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 id="307" r:id="rId63"/>
    <p:sldId id="308" r:id="rId64"/>
    <p:sldId id="309" r:id="rId65"/>
    <p:sldId id="310" r:id="rId66"/>
    <p:sldId id="311" r:id="rId67"/>
    <p:sldId id="312" r:id="rId6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BEDE7F-9734-419C-ADEB-8159F2185F5E}" v="19" dt="2024-07-07T13:52:56.98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028" autoAdjust="0"/>
    <p:restoredTop sz="94660"/>
  </p:normalViewPr>
  <p:slideViewPr>
    <p:cSldViewPr snapToGrid="0">
      <p:cViewPr varScale="1">
        <p:scale>
          <a:sx n="74" d="100"/>
          <a:sy n="74" d="100"/>
        </p:scale>
        <p:origin x="37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12" Type="http://schemas.microsoft.com/office/2015/10/relationships/revisionInfo" Target="revisionInfo.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3" Type="http://schemas.openxmlformats.org/officeDocument/2006/relationships/slide" Target="slides/slide2.xml"/>
<Relationship Id="rId14" Type="http://schemas.openxmlformats.org/officeDocument/2006/relationships/slide" Target="slides/slide3.xml"/>
<Relationship Id="rId15" Type="http://schemas.openxmlformats.org/officeDocument/2006/relationships/slide" Target="slides/slide4.xml"/>
<Relationship Id="rId16" Type="http://schemas.openxmlformats.org/officeDocument/2006/relationships/slide" Target="slides/slide5.xml"/>
<Relationship Id="rId17" Type="http://schemas.openxmlformats.org/officeDocument/2006/relationships/slide" Target="slides/slide6.xml"/>
<Relationship Id="rId18" Type="http://schemas.openxmlformats.org/officeDocument/2006/relationships/slide" Target="slides/slide7.xml"/>
<Relationship Id="rId19" Type="http://schemas.openxmlformats.org/officeDocument/2006/relationships/slide" Target="slides/slide8.xml"/>
<Relationship Id="rId20" Type="http://schemas.openxmlformats.org/officeDocument/2006/relationships/slide" Target="slides/slide9.xml"/>
<Relationship Id="rId21" Type="http://schemas.openxmlformats.org/officeDocument/2006/relationships/slide" Target="slides/slide10.xml"/>
<Relationship Id="rId22" Type="http://schemas.openxmlformats.org/officeDocument/2006/relationships/slide" Target="slides/slide11.xml"/>
<Relationship Id="rId23" Type="http://schemas.openxmlformats.org/officeDocument/2006/relationships/slide" Target="slides/slide12.xml"/>
<Relationship Id="rId24" Type="http://schemas.openxmlformats.org/officeDocument/2006/relationships/slide" Target="slides/slide13.xml"/>
<Relationship Id="rId25" Type="http://schemas.openxmlformats.org/officeDocument/2006/relationships/slide" Target="slides/slide14.xml"/>
<Relationship Id="rId26" Type="http://schemas.openxmlformats.org/officeDocument/2006/relationships/slide" Target="slides/slide15.xml"/>
<Relationship Id="rId27" Type="http://schemas.openxmlformats.org/officeDocument/2006/relationships/slide" Target="slides/slide16.xml"/>
<Relationship Id="rId28" Type="http://schemas.openxmlformats.org/officeDocument/2006/relationships/slide" Target="slides/slide17.xml"/>
<Relationship Id="rId29" Type="http://schemas.openxmlformats.org/officeDocument/2006/relationships/slide" Target="slides/slide18.xml"/>
<Relationship Id="rId30" Type="http://schemas.openxmlformats.org/officeDocument/2006/relationships/slide" Target="slides/slide19.xml"/>
<Relationship Id="rId31" Type="http://schemas.openxmlformats.org/officeDocument/2006/relationships/slide" Target="slides/slide20.xml"/>
<Relationship Id="rId32" Type="http://schemas.openxmlformats.org/officeDocument/2006/relationships/slide" Target="slides/slide21.xml"/>
<Relationship Id="rId33" Type="http://schemas.openxmlformats.org/officeDocument/2006/relationships/slide" Target="slides/slide22.xml"/>
<Relationship Id="rId34" Type="http://schemas.openxmlformats.org/officeDocument/2006/relationships/slide" Target="slides/slide23.xml"/>
<Relationship Id="rId35" Type="http://schemas.openxmlformats.org/officeDocument/2006/relationships/slide" Target="slides/slide24.xml"/>
<Relationship Id="rId36" Type="http://schemas.openxmlformats.org/officeDocument/2006/relationships/slide" Target="slides/slide25.xml"/>
<Relationship Id="rId37" Type="http://schemas.openxmlformats.org/officeDocument/2006/relationships/slide" Target="slides/slide26.xml"/>
<Relationship Id="rId38" Type="http://schemas.openxmlformats.org/officeDocument/2006/relationships/slide" Target="slides/slide27.xml"/>
<Relationship Id="rId39" Type="http://schemas.openxmlformats.org/officeDocument/2006/relationships/slide" Target="slides/slide28.xml"/>
<Relationship Id="rId40" Type="http://schemas.openxmlformats.org/officeDocument/2006/relationships/slide" Target="slides/slide29.xml"/>
<Relationship Id="rId41" Type="http://schemas.openxmlformats.org/officeDocument/2006/relationships/slide" Target="slides/slide30.xml"/>
<Relationship Id="rId42" Type="http://schemas.openxmlformats.org/officeDocument/2006/relationships/slide" Target="slides/slide31.xml"/>
<Relationship Id="rId43" Type="http://schemas.openxmlformats.org/officeDocument/2006/relationships/slide" Target="slides/slide32.xml"/>
<Relationship Id="rId44" Type="http://schemas.openxmlformats.org/officeDocument/2006/relationships/slide" Target="slides/slide33.xml"/>
<Relationship Id="rId45" Type="http://schemas.openxmlformats.org/officeDocument/2006/relationships/slide" Target="slides/slide34.xml"/>
<Relationship Id="rId46" Type="http://schemas.openxmlformats.org/officeDocument/2006/relationships/slide" Target="slides/slide35.xml"/>
<Relationship Id="rId47" Type="http://schemas.openxmlformats.org/officeDocument/2006/relationships/slide" Target="slides/slide36.xml"/>
<Relationship Id="rId48" Type="http://schemas.openxmlformats.org/officeDocument/2006/relationships/slide" Target="slides/slide37.xml"/>
<Relationship Id="rId49" Type="http://schemas.openxmlformats.org/officeDocument/2006/relationships/slide" Target="slides/slide38.xml"/>
<Relationship Id="rId50" Type="http://schemas.openxmlformats.org/officeDocument/2006/relationships/slide" Target="slides/slide39.xml"/>
<Relationship Id="rId51" Type="http://schemas.openxmlformats.org/officeDocument/2006/relationships/slide" Target="slides/slide40.xml"/>
<Relationship Id="rId52" Type="http://schemas.openxmlformats.org/officeDocument/2006/relationships/slide" Target="slides/slide41.xml"/>
<Relationship Id="rId53" Type="http://schemas.openxmlformats.org/officeDocument/2006/relationships/slide" Target="slides/slide42.xml"/>
<Relationship Id="rId54" Type="http://schemas.openxmlformats.org/officeDocument/2006/relationships/slide" Target="slides/slide43.xml"/>
<Relationship Id="rId55" Type="http://schemas.openxmlformats.org/officeDocument/2006/relationships/slide" Target="slides/slide44.xml"/>
<Relationship Id="rId56" Type="http://schemas.openxmlformats.org/officeDocument/2006/relationships/slide" Target="slides/slide45.xml"/>
<Relationship Id="rId57" Type="http://schemas.openxmlformats.org/officeDocument/2006/relationships/slide" Target="slides/slide46.xml"/>
<Relationship Id="rId58" Type="http://schemas.openxmlformats.org/officeDocument/2006/relationships/slide" Target="slides/slide47.xml"/>
<Relationship Id="rId59" Type="http://schemas.openxmlformats.org/officeDocument/2006/relationships/slide" Target="slides/slide48.xml"/>
<Relationship Id="rId60" Type="http://schemas.openxmlformats.org/officeDocument/2006/relationships/slide" Target="slides/slide49.xml"/>
<Relationship Id="rId61" Type="http://schemas.openxmlformats.org/officeDocument/2006/relationships/slide" Target="slides/slide50.xml"/>
<Relationship Id="rId62" Type="http://schemas.openxmlformats.org/officeDocument/2006/relationships/slide" Target="slides/slide51.xml"/>
<Relationship Id="rId63" Type="http://schemas.openxmlformats.org/officeDocument/2006/relationships/slide" Target="slides/slide52.xml"/>
<Relationship Id="rId64" Type="http://schemas.openxmlformats.org/officeDocument/2006/relationships/slide" Target="slides/slide53.xml"/>
<Relationship Id="rId65" Type="http://schemas.openxmlformats.org/officeDocument/2006/relationships/slide" Target="slides/slide54.xml"/>
<Relationship Id="rId66" Type="http://schemas.openxmlformats.org/officeDocument/2006/relationships/slide" Target="slides/slide55.xml"/>
<Relationship Id="rId67" Type="http://schemas.openxmlformats.org/officeDocument/2006/relationships/slide" Target="slides/slide56.xml"/>
<Relationship Id="rId68" Type="http://schemas.openxmlformats.org/officeDocument/2006/relationships/slide" Target="slides/slide57.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4BBEDE7F-9734-419C-ADEB-8159F2185F5E}"/>
    <pc:docChg chg="undo custSel modMainMaster">
      <pc:chgData name="Lauren Francis" userId="b7c8c318-11b6-44df-a20d-cbfd05c86935" providerId="ADAL" clId="{4BBEDE7F-9734-419C-ADEB-8159F2185F5E}" dt="2024-07-07T14:56:33.865" v="818" actId="208"/>
      <pc:docMkLst>
        <pc:docMk/>
      </pc:docMkLst>
      <pc:sldMasterChg chg="delSldLayout modSldLayout">
        <pc:chgData name="Lauren Francis" userId="b7c8c318-11b6-44df-a20d-cbfd05c86935" providerId="ADAL" clId="{4BBEDE7F-9734-419C-ADEB-8159F2185F5E}" dt="2024-07-07T14:56:33.865" v="818" actId="208"/>
        <pc:sldMasterMkLst>
          <pc:docMk/>
          <pc:sldMasterMk cId="783407565" sldId="2147483648"/>
        </pc:sldMasterMkLst>
        <pc:sldLayoutChg chg="addSp delSp modSp mod">
          <pc:chgData name="Lauren Francis" userId="b7c8c318-11b6-44df-a20d-cbfd05c86935" providerId="ADAL" clId="{4BBEDE7F-9734-419C-ADEB-8159F2185F5E}" dt="2024-07-07T14:56:33.865" v="818" actId="208"/>
          <pc:sldLayoutMkLst>
            <pc:docMk/>
            <pc:sldMasterMk cId="783407565" sldId="2147483648"/>
            <pc:sldLayoutMk cId="294763625" sldId="2147483659"/>
          </pc:sldLayoutMkLst>
          <pc:spChg chg="mod">
            <ac:chgData name="Lauren Francis" userId="b7c8c318-11b6-44df-a20d-cbfd05c86935" providerId="ADAL" clId="{4BBEDE7F-9734-419C-ADEB-8159F2185F5E}" dt="2024-07-05T15:21:10.837" v="539" actId="20577"/>
            <ac:spMkLst>
              <pc:docMk/>
              <pc:sldMasterMk cId="783407565" sldId="2147483648"/>
              <pc:sldLayoutMk cId="294763625" sldId="2147483659"/>
              <ac:spMk id="14" creationId="{49B9043E-4280-904D-D697-3E0FE566A506}"/>
            </ac:spMkLst>
          </pc:spChg>
          <pc:picChg chg="add del mod">
            <ac:chgData name="Lauren Francis" userId="b7c8c318-11b6-44df-a20d-cbfd05c86935" providerId="ADAL" clId="{4BBEDE7F-9734-419C-ADEB-8159F2185F5E}" dt="2024-07-07T14:56:24.647" v="814" actId="478"/>
            <ac:picMkLst>
              <pc:docMk/>
              <pc:sldMasterMk cId="783407565" sldId="2147483648"/>
              <pc:sldLayoutMk cId="294763625" sldId="2147483659"/>
              <ac:picMk id="3" creationId="{B3D53FE9-BAEA-9BC6-6860-06B36151B6DF}"/>
            </ac:picMkLst>
          </pc:picChg>
          <pc:picChg chg="add del mod ord">
            <ac:chgData name="Lauren Francis" userId="b7c8c318-11b6-44df-a20d-cbfd05c86935" providerId="ADAL" clId="{4BBEDE7F-9734-419C-ADEB-8159F2185F5E}" dt="2024-07-07T14:44:13.884" v="653" actId="478"/>
            <ac:picMkLst>
              <pc:docMk/>
              <pc:sldMasterMk cId="783407565" sldId="2147483648"/>
              <pc:sldLayoutMk cId="294763625" sldId="2147483659"/>
              <ac:picMk id="5" creationId="{206A64E6-3D44-77B8-D0AD-2F7CC861EE39}"/>
            </ac:picMkLst>
          </pc:picChg>
          <pc:picChg chg="add mod ord">
            <ac:chgData name="Lauren Francis" userId="b7c8c318-11b6-44df-a20d-cbfd05c86935" providerId="ADAL" clId="{4BBEDE7F-9734-419C-ADEB-8159F2185F5E}" dt="2024-07-07T14:48:08.205" v="710" actId="1076"/>
            <ac:picMkLst>
              <pc:docMk/>
              <pc:sldMasterMk cId="783407565" sldId="2147483648"/>
              <pc:sldLayoutMk cId="294763625" sldId="2147483659"/>
              <ac:picMk id="7" creationId="{8AECD395-CB05-514A-5925-838F840F123E}"/>
            </ac:picMkLst>
          </pc:picChg>
          <pc:picChg chg="add mod ord">
            <ac:chgData name="Lauren Francis" userId="b7c8c318-11b6-44df-a20d-cbfd05c86935" providerId="ADAL" clId="{4BBEDE7F-9734-419C-ADEB-8159F2185F5E}" dt="2024-07-07T14:48:04.636" v="708" actId="1076"/>
            <ac:picMkLst>
              <pc:docMk/>
              <pc:sldMasterMk cId="783407565" sldId="2147483648"/>
              <pc:sldLayoutMk cId="294763625" sldId="2147483659"/>
              <ac:picMk id="13" creationId="{305D251E-FEA7-9EDB-1D51-6CCFE05C2F69}"/>
            </ac:picMkLst>
          </pc:picChg>
          <pc:picChg chg="del">
            <ac:chgData name="Lauren Francis" userId="b7c8c318-11b6-44df-a20d-cbfd05c86935" providerId="ADAL" clId="{4BBEDE7F-9734-419C-ADEB-8159F2185F5E}" dt="2024-07-07T14:43:25.901" v="642" actId="478"/>
            <ac:picMkLst>
              <pc:docMk/>
              <pc:sldMasterMk cId="783407565" sldId="2147483648"/>
              <pc:sldLayoutMk cId="294763625" sldId="2147483659"/>
              <ac:picMk id="16" creationId="{F8A99FF6-4126-B0D8-9825-9FB1EBB5EB54}"/>
            </ac:picMkLst>
          </pc:picChg>
          <pc:picChg chg="del">
            <ac:chgData name="Lauren Francis" userId="b7c8c318-11b6-44df-a20d-cbfd05c86935" providerId="ADAL" clId="{4BBEDE7F-9734-419C-ADEB-8159F2185F5E}" dt="2024-07-07T14:43:26.356" v="643" actId="478"/>
            <ac:picMkLst>
              <pc:docMk/>
              <pc:sldMasterMk cId="783407565" sldId="2147483648"/>
              <pc:sldLayoutMk cId="294763625" sldId="2147483659"/>
              <ac:picMk id="17" creationId="{AE5A17BD-631D-3156-6AAA-4FAC1ADA8054}"/>
            </ac:picMkLst>
          </pc:picChg>
          <pc:picChg chg="del">
            <ac:chgData name="Lauren Francis" userId="b7c8c318-11b6-44df-a20d-cbfd05c86935" providerId="ADAL" clId="{4BBEDE7F-9734-419C-ADEB-8159F2185F5E}" dt="2024-07-07T14:43:25.356" v="641" actId="478"/>
            <ac:picMkLst>
              <pc:docMk/>
              <pc:sldMasterMk cId="783407565" sldId="2147483648"/>
              <pc:sldLayoutMk cId="294763625" sldId="2147483659"/>
              <ac:picMk id="18" creationId="{09838414-E636-4B21-01DA-DCF19E1F973C}"/>
            </ac:picMkLst>
          </pc:picChg>
          <pc:picChg chg="add mod">
            <ac:chgData name="Lauren Francis" userId="b7c8c318-11b6-44df-a20d-cbfd05c86935" providerId="ADAL" clId="{4BBEDE7F-9734-419C-ADEB-8159F2185F5E}" dt="2024-07-07T14:56:33.865" v="818" actId="208"/>
            <ac:picMkLst>
              <pc:docMk/>
              <pc:sldMasterMk cId="783407565" sldId="2147483648"/>
              <pc:sldLayoutMk cId="294763625" sldId="2147483659"/>
              <ac:picMk id="20" creationId="{710340CC-7906-F20C-4CCA-10F264B2A596}"/>
            </ac:picMkLst>
          </pc:picChg>
        </pc:sldLayoutChg>
        <pc:sldLayoutChg chg="addSp delSp modSp mod">
          <pc:chgData name="Lauren Francis" userId="b7c8c318-11b6-44df-a20d-cbfd05c86935" providerId="ADAL" clId="{4BBEDE7F-9734-419C-ADEB-8159F2185F5E}" dt="2024-07-07T14:48:19.283" v="712" actId="14100"/>
          <pc:sldLayoutMkLst>
            <pc:docMk/>
            <pc:sldMasterMk cId="783407565" sldId="2147483648"/>
            <pc:sldLayoutMk cId="2728238326" sldId="2147483660"/>
          </pc:sldLayoutMkLst>
          <pc:spChg chg="add mod">
            <ac:chgData name="Lauren Francis" userId="b7c8c318-11b6-44df-a20d-cbfd05c86935" providerId="ADAL" clId="{4BBEDE7F-9734-419C-ADEB-8159F2185F5E}" dt="2024-07-05T15:21:08.309" v="538" actId="20577"/>
            <ac:spMkLst>
              <pc:docMk/>
              <pc:sldMasterMk cId="783407565" sldId="2147483648"/>
              <pc:sldLayoutMk cId="2728238326" sldId="2147483660"/>
              <ac:spMk id="2" creationId="{CAA0BBFD-2057-33CB-0BDE-A738B3CD75D1}"/>
            </ac:spMkLst>
          </pc:spChg>
          <pc:spChg chg="del mod">
            <ac:chgData name="Lauren Francis" userId="b7c8c318-11b6-44df-a20d-cbfd05c86935" providerId="ADAL" clId="{4BBEDE7F-9734-419C-ADEB-8159F2185F5E}" dt="2024-07-05T15:16:04.845" v="520" actId="478"/>
            <ac:spMkLst>
              <pc:docMk/>
              <pc:sldMasterMk cId="783407565" sldId="2147483648"/>
              <pc:sldLayoutMk cId="2728238326" sldId="2147483660"/>
              <ac:spMk id="10" creationId="{38F0F942-CF92-6FD1-4E02-E7ED63F8B0D6}"/>
            </ac:spMkLst>
          </pc:sp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3" creationId="{2E3E0BFC-C5E1-4E29-51A7-06E97C9CDB2F}"/>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4" creationId="{2D65887D-3A67-551B-C715-BB419F344AC8}"/>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4BBEDE7F-9734-419C-ADEB-8159F2185F5E}" dt="2024-07-07T14:48:19.283" v="712" actId="14100"/>
            <ac:picMkLst>
              <pc:docMk/>
              <pc:sldMasterMk cId="783407565" sldId="2147483648"/>
              <pc:sldLayoutMk cId="2728238326" sldId="2147483660"/>
              <ac:picMk id="12" creationId="{44009942-AB20-D0DC-8D2B-65A38061DCB5}"/>
            </ac:picMkLst>
          </pc:picChg>
          <pc:picChg chg="add mod ord">
            <ac:chgData name="Lauren Francis" userId="b7c8c318-11b6-44df-a20d-cbfd05c86935" providerId="ADAL" clId="{4BBEDE7F-9734-419C-ADEB-8159F2185F5E}" dt="2024-07-07T14:47:52.402" v="704" actId="1076"/>
            <ac:picMkLst>
              <pc:docMk/>
              <pc:sldMasterMk cId="783407565" sldId="2147483648"/>
              <pc:sldLayoutMk cId="2728238326" sldId="2147483660"/>
              <ac:picMk id="14" creationId="{E98FD6BA-F5D7-2CCE-669B-5979C600F0DE}"/>
            </ac:picMkLst>
          </pc:picChg>
          <pc:picChg chg="add mod ord">
            <ac:chgData name="Lauren Francis" userId="b7c8c318-11b6-44df-a20d-cbfd05c86935" providerId="ADAL" clId="{4BBEDE7F-9734-419C-ADEB-8159F2185F5E}" dt="2024-07-07T14:47:55.395" v="705" actId="1076"/>
            <ac:picMkLst>
              <pc:docMk/>
              <pc:sldMasterMk cId="783407565" sldId="2147483648"/>
              <pc:sldLayoutMk cId="2728238326" sldId="2147483660"/>
              <ac:picMk id="16" creationId="{4397BBB3-97A6-5D33-CE32-6F89DCC9F802}"/>
            </ac:picMkLst>
          </pc:picChg>
        </pc:sldLayoutChg>
        <pc:sldLayoutChg chg="addSp delSp modSp mod">
          <pc:chgData name="Lauren Francis" userId="b7c8c318-11b6-44df-a20d-cbfd05c86935" providerId="ADAL" clId="{4BBEDE7F-9734-419C-ADEB-8159F2185F5E}" dt="2024-07-07T14:49:59.672" v="732" actId="1076"/>
          <pc:sldLayoutMkLst>
            <pc:docMk/>
            <pc:sldMasterMk cId="783407565" sldId="2147483648"/>
            <pc:sldLayoutMk cId="392758585" sldId="2147483661"/>
          </pc:sldLayoutMkLst>
          <pc:spChg chg="add mod">
            <ac:chgData name="Lauren Francis" userId="b7c8c318-11b6-44df-a20d-cbfd05c86935" providerId="ADAL" clId="{4BBEDE7F-9734-419C-ADEB-8159F2185F5E}" dt="2024-07-05T15:21:05.933" v="537" actId="20577"/>
            <ac:spMkLst>
              <pc:docMk/>
              <pc:sldMasterMk cId="783407565" sldId="2147483648"/>
              <pc:sldLayoutMk cId="392758585" sldId="2147483661"/>
              <ac:spMk id="2" creationId="{E5F2A43C-0EC9-C0C3-D78D-6FFF22E15934}"/>
            </ac:spMkLst>
          </pc:spChg>
          <pc:spChg chg="del mod">
            <ac:chgData name="Lauren Francis" userId="b7c8c318-11b6-44df-a20d-cbfd05c86935" providerId="ADAL" clId="{4BBEDE7F-9734-419C-ADEB-8159F2185F5E}" dt="2024-07-05T15:16:09.575" v="522" actId="478"/>
            <ac:spMkLst>
              <pc:docMk/>
              <pc:sldMasterMk cId="783407565" sldId="2147483648"/>
              <pc:sldLayoutMk cId="392758585" sldId="2147483661"/>
              <ac:spMk id="10" creationId="{AC4531A2-C0EB-FBAF-BC3F-0E4D8432C1D4}"/>
            </ac:spMkLst>
          </pc:sp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3" creationId="{112C7AC1-3988-7C1E-0569-4C7364BAD9A6}"/>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4" creationId="{FF84EA3F-D675-CCCF-F49A-F03BA84DADDB}"/>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4BBEDE7F-9734-419C-ADEB-8159F2185F5E}" dt="2024-07-07T14:49:47.387" v="728" actId="208"/>
            <ac:picMkLst>
              <pc:docMk/>
              <pc:sldMasterMk cId="783407565" sldId="2147483648"/>
              <pc:sldLayoutMk cId="392758585" sldId="2147483661"/>
              <ac:picMk id="12" creationId="{242EA42C-DB0F-9E22-8666-A381D588B382}"/>
            </ac:picMkLst>
          </pc:picChg>
          <pc:picChg chg="add mod ord">
            <ac:chgData name="Lauren Francis" userId="b7c8c318-11b6-44df-a20d-cbfd05c86935" providerId="ADAL" clId="{4BBEDE7F-9734-419C-ADEB-8159F2185F5E}" dt="2024-07-07T14:49:51.017" v="730" actId="208"/>
            <ac:picMkLst>
              <pc:docMk/>
              <pc:sldMasterMk cId="783407565" sldId="2147483648"/>
              <pc:sldLayoutMk cId="392758585" sldId="2147483661"/>
              <ac:picMk id="14" creationId="{98E18356-F51B-2718-E15B-FDF87F1CA0A3}"/>
            </ac:picMkLst>
          </pc:picChg>
          <pc:picChg chg="add mod ord">
            <ac:chgData name="Lauren Francis" userId="b7c8c318-11b6-44df-a20d-cbfd05c86935" providerId="ADAL" clId="{4BBEDE7F-9734-419C-ADEB-8159F2185F5E}" dt="2024-07-07T14:49:59.672" v="732" actId="1076"/>
            <ac:picMkLst>
              <pc:docMk/>
              <pc:sldMasterMk cId="783407565" sldId="2147483648"/>
              <pc:sldLayoutMk cId="392758585" sldId="2147483661"/>
              <ac:picMk id="16" creationId="{665B2219-A656-939E-271E-90682A960784}"/>
            </ac:picMkLst>
          </pc:picChg>
        </pc:sldLayoutChg>
        <pc:sldLayoutChg chg="addSp delSp modSp mod">
          <pc:chgData name="Lauren Francis" userId="b7c8c318-11b6-44df-a20d-cbfd05c86935" providerId="ADAL" clId="{4BBEDE7F-9734-419C-ADEB-8159F2185F5E}" dt="2024-07-07T14:51:39.903" v="752" actId="1076"/>
          <pc:sldLayoutMkLst>
            <pc:docMk/>
            <pc:sldMasterMk cId="783407565" sldId="2147483648"/>
            <pc:sldLayoutMk cId="2364423304" sldId="2147483662"/>
          </pc:sldLayoutMkLst>
          <pc:spChg chg="add mod">
            <ac:chgData name="Lauren Francis" userId="b7c8c318-11b6-44df-a20d-cbfd05c86935" providerId="ADAL" clId="{4BBEDE7F-9734-419C-ADEB-8159F2185F5E}" dt="2024-07-05T15:21:03.370" v="536" actId="20577"/>
            <ac:spMkLst>
              <pc:docMk/>
              <pc:sldMasterMk cId="783407565" sldId="2147483648"/>
              <pc:sldLayoutMk cId="2364423304" sldId="2147483662"/>
              <ac:spMk id="2" creationId="{0FF861A2-B94D-AD35-5E4C-F181B15E7E06}"/>
            </ac:spMkLst>
          </pc:spChg>
          <pc:spChg chg="del mod">
            <ac:chgData name="Lauren Francis" userId="b7c8c318-11b6-44df-a20d-cbfd05c86935" providerId="ADAL" clId="{4BBEDE7F-9734-419C-ADEB-8159F2185F5E}" dt="2024-07-05T15:16:13.915" v="524" actId="478"/>
            <ac:spMkLst>
              <pc:docMk/>
              <pc:sldMasterMk cId="783407565" sldId="2147483648"/>
              <pc:sldLayoutMk cId="2364423304" sldId="2147483662"/>
              <ac:spMk id="10" creationId="{85A94DC4-AAF3-B465-5804-0123938A91AF}"/>
            </ac:spMkLst>
          </pc:sp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3" creationId="{619397AC-991B-256F-92C7-697645C7AF68}"/>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4" creationId="{FD9C278B-A320-9013-9D86-B525B3EFDECA}"/>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4BBEDE7F-9734-419C-ADEB-8159F2185F5E}" dt="2024-07-07T14:51:30.641" v="747" actId="208"/>
            <ac:picMkLst>
              <pc:docMk/>
              <pc:sldMasterMk cId="783407565" sldId="2147483648"/>
              <pc:sldLayoutMk cId="2364423304" sldId="2147483662"/>
              <ac:picMk id="12" creationId="{C6A88207-7F7E-88DD-B3FD-79FCABD503DF}"/>
            </ac:picMkLst>
          </pc:picChg>
          <pc:picChg chg="add mod ord">
            <ac:chgData name="Lauren Francis" userId="b7c8c318-11b6-44df-a20d-cbfd05c86935" providerId="ADAL" clId="{4BBEDE7F-9734-419C-ADEB-8159F2185F5E}" dt="2024-07-07T14:51:36.313" v="750" actId="14100"/>
            <ac:picMkLst>
              <pc:docMk/>
              <pc:sldMasterMk cId="783407565" sldId="2147483648"/>
              <pc:sldLayoutMk cId="2364423304" sldId="2147483662"/>
              <ac:picMk id="14" creationId="{D919B080-643F-94EF-7210-0542A2DD7FCA}"/>
            </ac:picMkLst>
          </pc:picChg>
          <pc:picChg chg="add mod ord">
            <ac:chgData name="Lauren Francis" userId="b7c8c318-11b6-44df-a20d-cbfd05c86935" providerId="ADAL" clId="{4BBEDE7F-9734-419C-ADEB-8159F2185F5E}" dt="2024-07-07T14:51:39.903" v="752" actId="1076"/>
            <ac:picMkLst>
              <pc:docMk/>
              <pc:sldMasterMk cId="783407565" sldId="2147483648"/>
              <pc:sldLayoutMk cId="2364423304" sldId="2147483662"/>
              <ac:picMk id="16" creationId="{F05EC6E2-69C6-BC88-A898-8BA2F5D17299}"/>
            </ac:picMkLst>
          </pc:picChg>
        </pc:sldLayoutChg>
        <pc:sldLayoutChg chg="addSp delSp modSp mod">
          <pc:chgData name="Lauren Francis" userId="b7c8c318-11b6-44df-a20d-cbfd05c86935" providerId="ADAL" clId="{4BBEDE7F-9734-419C-ADEB-8159F2185F5E}" dt="2024-07-07T14:53:20.749" v="778" actId="1076"/>
          <pc:sldLayoutMkLst>
            <pc:docMk/>
            <pc:sldMasterMk cId="783407565" sldId="2147483648"/>
            <pc:sldLayoutMk cId="2006673658" sldId="2147483663"/>
          </pc:sldLayoutMkLst>
          <pc:spChg chg="add mod">
            <ac:chgData name="Lauren Francis" userId="b7c8c318-11b6-44df-a20d-cbfd05c86935" providerId="ADAL" clId="{4BBEDE7F-9734-419C-ADEB-8159F2185F5E}" dt="2024-07-05T15:21:01.463" v="535" actId="20577"/>
            <ac:spMkLst>
              <pc:docMk/>
              <pc:sldMasterMk cId="783407565" sldId="2147483648"/>
              <pc:sldLayoutMk cId="2006673658" sldId="2147483663"/>
              <ac:spMk id="2" creationId="{096A09CB-4F96-2217-27F8-CF436EB271A1}"/>
            </ac:spMkLst>
          </pc:spChg>
          <pc:spChg chg="del mod">
            <ac:chgData name="Lauren Francis" userId="b7c8c318-11b6-44df-a20d-cbfd05c86935" providerId="ADAL" clId="{4BBEDE7F-9734-419C-ADEB-8159F2185F5E}" dt="2024-07-05T15:16:16.991" v="526" actId="478"/>
            <ac:spMkLst>
              <pc:docMk/>
              <pc:sldMasterMk cId="783407565" sldId="2147483648"/>
              <pc:sldLayoutMk cId="2006673658" sldId="2147483663"/>
              <ac:spMk id="10" creationId="{C2B2B5FE-9E18-9E62-35EB-F252E22ED5F6}"/>
            </ac:spMkLst>
          </pc:sp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3" creationId="{F0F1D36C-2FD0-2725-9029-03CB83D5F9A4}"/>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4" creationId="{DD0422A4-9B64-C19E-6C20-B78EB6C37F86}"/>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4BBEDE7F-9734-419C-ADEB-8159F2185F5E}" dt="2024-07-07T14:53:11.443" v="773" actId="208"/>
            <ac:picMkLst>
              <pc:docMk/>
              <pc:sldMasterMk cId="783407565" sldId="2147483648"/>
              <pc:sldLayoutMk cId="2006673658" sldId="2147483663"/>
              <ac:picMk id="12" creationId="{B04E43BE-045F-12F7-EEA1-86CE91C1C81C}"/>
            </ac:picMkLst>
          </pc:picChg>
          <pc:picChg chg="add mod ord">
            <ac:chgData name="Lauren Francis" userId="b7c8c318-11b6-44df-a20d-cbfd05c86935" providerId="ADAL" clId="{4BBEDE7F-9734-419C-ADEB-8159F2185F5E}" dt="2024-07-07T14:53:19.575" v="777" actId="1076"/>
            <ac:picMkLst>
              <pc:docMk/>
              <pc:sldMasterMk cId="783407565" sldId="2147483648"/>
              <pc:sldLayoutMk cId="2006673658" sldId="2147483663"/>
              <ac:picMk id="14" creationId="{4A9E9BEB-2C49-0858-FA0C-9155AAC8EF63}"/>
            </ac:picMkLst>
          </pc:picChg>
          <pc:picChg chg="add mod ord">
            <ac:chgData name="Lauren Francis" userId="b7c8c318-11b6-44df-a20d-cbfd05c86935" providerId="ADAL" clId="{4BBEDE7F-9734-419C-ADEB-8159F2185F5E}" dt="2024-07-07T14:53:20.749" v="778" actId="1076"/>
            <ac:picMkLst>
              <pc:docMk/>
              <pc:sldMasterMk cId="783407565" sldId="2147483648"/>
              <pc:sldLayoutMk cId="2006673658" sldId="2147483663"/>
              <ac:picMk id="16" creationId="{F0DC1EEC-8956-4339-1290-D73E9CD50383}"/>
            </ac:picMkLst>
          </pc:picChg>
        </pc:sldLayoutChg>
        <pc:sldLayoutChg chg="addSp delSp modSp mod">
          <pc:chgData name="Lauren Francis" userId="b7c8c318-11b6-44df-a20d-cbfd05c86935" providerId="ADAL" clId="{4BBEDE7F-9734-419C-ADEB-8159F2185F5E}" dt="2024-07-07T14:54:58.985" v="795" actId="208"/>
          <pc:sldLayoutMkLst>
            <pc:docMk/>
            <pc:sldMasterMk cId="783407565" sldId="2147483648"/>
            <pc:sldLayoutMk cId="1105485309" sldId="2147483664"/>
          </pc:sldLayoutMkLst>
          <pc:spChg chg="add mod">
            <ac:chgData name="Lauren Francis" userId="b7c8c318-11b6-44df-a20d-cbfd05c86935" providerId="ADAL" clId="{4BBEDE7F-9734-419C-ADEB-8159F2185F5E}" dt="2024-07-05T15:20:58.233" v="534" actId="20577"/>
            <ac:spMkLst>
              <pc:docMk/>
              <pc:sldMasterMk cId="783407565" sldId="2147483648"/>
              <pc:sldLayoutMk cId="1105485309" sldId="2147483664"/>
              <ac:spMk id="2" creationId="{40DD98CC-C3F4-FFAE-BBE7-2E6976BFDFC6}"/>
            </ac:spMkLst>
          </pc:spChg>
          <pc:spChg chg="del mod">
            <ac:chgData name="Lauren Francis" userId="b7c8c318-11b6-44df-a20d-cbfd05c86935" providerId="ADAL" clId="{4BBEDE7F-9734-419C-ADEB-8159F2185F5E}" dt="2024-07-05T15:16:20.304" v="528" actId="478"/>
            <ac:spMkLst>
              <pc:docMk/>
              <pc:sldMasterMk cId="783407565" sldId="2147483648"/>
              <pc:sldLayoutMk cId="1105485309" sldId="2147483664"/>
              <ac:spMk id="7" creationId="{64DAFAF8-BB64-FEB1-88AE-9F0D9EF307F0}"/>
            </ac:spMkLst>
          </pc:sp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9" creationId="{66FA7975-C279-C4F1-8F27-3395E7A19AEC}"/>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0" creationId="{DAAA3903-B227-235E-BB16-015068685A61}"/>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1" creationId="{05201A29-085B-C847-A2DD-3D13D8D3AA95}"/>
            </ac:picMkLst>
          </pc:picChg>
          <pc:picChg chg="add mod">
            <ac:chgData name="Lauren Francis" userId="b7c8c318-11b6-44df-a20d-cbfd05c86935" providerId="ADAL" clId="{4BBEDE7F-9734-419C-ADEB-8159F2185F5E}" dt="2024-07-07T14:54:57.411" v="794" actId="208"/>
            <ac:picMkLst>
              <pc:docMk/>
              <pc:sldMasterMk cId="783407565" sldId="2147483648"/>
              <pc:sldLayoutMk cId="1105485309" sldId="2147483664"/>
              <ac:picMk id="12" creationId="{6A74A302-1750-767F-EF10-3C573F2C691A}"/>
            </ac:picMkLst>
          </pc:picChg>
          <pc:picChg chg="add mod ord">
            <ac:chgData name="Lauren Francis" userId="b7c8c318-11b6-44df-a20d-cbfd05c86935" providerId="ADAL" clId="{4BBEDE7F-9734-419C-ADEB-8159F2185F5E}" dt="2024-07-07T14:54:58.985" v="795" actId="208"/>
            <ac:picMkLst>
              <pc:docMk/>
              <pc:sldMasterMk cId="783407565" sldId="2147483648"/>
              <pc:sldLayoutMk cId="1105485309" sldId="2147483664"/>
              <ac:picMk id="14" creationId="{F1BC84C8-1C67-5303-29A1-4E6E3C7B0449}"/>
            </ac:picMkLst>
          </pc:picChg>
          <pc:picChg chg="add mod ord">
            <ac:chgData name="Lauren Francis" userId="b7c8c318-11b6-44df-a20d-cbfd05c86935" providerId="ADAL" clId="{4BBEDE7F-9734-419C-ADEB-8159F2185F5E}" dt="2024-07-07T14:54:54.766" v="793" actId="208"/>
            <ac:picMkLst>
              <pc:docMk/>
              <pc:sldMasterMk cId="783407565" sldId="2147483648"/>
              <pc:sldLayoutMk cId="1105485309" sldId="2147483664"/>
              <ac:picMk id="16" creationId="{21EA6A10-94F9-12D8-6A40-3FD8B895CA7C}"/>
            </ac:picMkLst>
          </pc:picChg>
        </pc:sldLayoutChg>
        <pc:sldLayoutChg chg="addSp delSp modSp mod">
          <pc:chgData name="Lauren Francis" userId="b7c8c318-11b6-44df-a20d-cbfd05c86935" providerId="ADAL" clId="{4BBEDE7F-9734-419C-ADEB-8159F2185F5E}" dt="2024-07-07T14:56:04.502" v="813" actId="208"/>
          <pc:sldLayoutMkLst>
            <pc:docMk/>
            <pc:sldMasterMk cId="783407565" sldId="2147483648"/>
            <pc:sldLayoutMk cId="2902913774" sldId="2147483665"/>
          </pc:sldLayoutMkLst>
          <pc:spChg chg="add mod">
            <ac:chgData name="Lauren Francis" userId="b7c8c318-11b6-44df-a20d-cbfd05c86935" providerId="ADAL" clId="{4BBEDE7F-9734-419C-ADEB-8159F2185F5E}" dt="2024-07-05T15:20:54.311" v="533" actId="20577"/>
            <ac:spMkLst>
              <pc:docMk/>
              <pc:sldMasterMk cId="783407565" sldId="2147483648"/>
              <pc:sldLayoutMk cId="2902913774" sldId="2147483665"/>
              <ac:spMk id="2" creationId="{A709A2EB-43E8-E88F-504B-014E12DA2246}"/>
            </ac:spMkLst>
          </pc:spChg>
          <pc:spChg chg="del mod">
            <ac:chgData name="Lauren Francis" userId="b7c8c318-11b6-44df-a20d-cbfd05c86935" providerId="ADAL" clId="{4BBEDE7F-9734-419C-ADEB-8159F2185F5E}" dt="2024-07-05T15:16:24.395" v="530" actId="478"/>
            <ac:spMkLst>
              <pc:docMk/>
              <pc:sldMasterMk cId="783407565" sldId="2147483648"/>
              <pc:sldLayoutMk cId="2902913774" sldId="2147483665"/>
              <ac:spMk id="10" creationId="{E8F98A27-81A1-A4DC-8788-7DEFF4C540EC}"/>
            </ac:spMkLst>
          </pc:sp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3" creationId="{6A29406C-8919-74D3-B66C-51CE55529DED}"/>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4" creationId="{914E38EF-FE60-C329-0FA9-06F9754099AF}"/>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4BBEDE7F-9734-419C-ADEB-8159F2185F5E}" dt="2024-07-07T14:56:04.502" v="813" actId="208"/>
            <ac:picMkLst>
              <pc:docMk/>
              <pc:sldMasterMk cId="783407565" sldId="2147483648"/>
              <pc:sldLayoutMk cId="2902913774" sldId="2147483665"/>
              <ac:picMk id="12" creationId="{3E286448-CC1E-A3C3-69F3-827B19A96BF6}"/>
            </ac:picMkLst>
          </pc:picChg>
          <pc:picChg chg="add mod ord">
            <ac:chgData name="Lauren Francis" userId="b7c8c318-11b6-44df-a20d-cbfd05c86935" providerId="ADAL" clId="{4BBEDE7F-9734-419C-ADEB-8159F2185F5E}" dt="2024-07-07T14:56:03.101" v="812" actId="208"/>
            <ac:picMkLst>
              <pc:docMk/>
              <pc:sldMasterMk cId="783407565" sldId="2147483648"/>
              <pc:sldLayoutMk cId="2902913774" sldId="2147483665"/>
              <ac:picMk id="14" creationId="{1DB0824E-24E4-DFF2-AD2F-0E140E2ABC37}"/>
            </ac:picMkLst>
          </pc:picChg>
          <pc:picChg chg="add mod ord">
            <ac:chgData name="Lauren Francis" userId="b7c8c318-11b6-44df-a20d-cbfd05c86935" providerId="ADAL" clId="{4BBEDE7F-9734-419C-ADEB-8159F2185F5E}" dt="2024-07-07T14:56:01.472" v="811" actId="208"/>
            <ac:picMkLst>
              <pc:docMk/>
              <pc:sldMasterMk cId="783407565" sldId="2147483648"/>
              <pc:sldLayoutMk cId="2902913774" sldId="2147483665"/>
              <ac:picMk id="16" creationId="{4BA8A8B3-BA36-C301-C3B3-5008B7F25906}"/>
            </ac:picMkLst>
          </pc:picChg>
        </pc:sldLayoutChg>
        <pc:sldLayoutChg chg="del">
          <pc:chgData name="Lauren Francis" userId="b7c8c318-11b6-44df-a20d-cbfd05c86935" providerId="ADAL" clId="{4BBEDE7F-9734-419C-ADEB-8159F2185F5E}" dt="2024-07-07T13:44:40.431" v="540" actId="2696"/>
          <pc:sldLayoutMkLst>
            <pc:docMk/>
            <pc:sldMasterMk cId="783407565" sldId="2147483648"/>
            <pc:sldLayoutMk cId="4083002021" sldId="2147483666"/>
          </pc:sldLayoutMkLst>
        </pc:sldLayoutChg>
        <pc:sldLayoutChg chg="modSp mod">
          <pc:chgData name="Lauren Francis" userId="b7c8c318-11b6-44df-a20d-cbfd05c86935" providerId="ADAL" clId="{4BBEDE7F-9734-419C-ADEB-8159F2185F5E}" dt="2024-07-07T13:50:11.760" v="606" actId="1076"/>
          <pc:sldLayoutMkLst>
            <pc:docMk/>
            <pc:sldMasterMk cId="783407565" sldId="2147483648"/>
            <pc:sldLayoutMk cId="3451759316" sldId="2147483671"/>
          </pc:sldLayoutMkLst>
          <pc:spChg chg="mod">
            <ac:chgData name="Lauren Francis" userId="b7c8c318-11b6-44df-a20d-cbfd05c86935" providerId="ADAL" clId="{4BBEDE7F-9734-419C-ADEB-8159F2185F5E}" dt="2024-07-07T13:50:11.760" v="606" actId="1076"/>
            <ac:spMkLst>
              <pc:docMk/>
              <pc:sldMasterMk cId="783407565" sldId="2147483648"/>
              <pc:sldLayoutMk cId="3451759316" sldId="2147483671"/>
              <ac:spMk id="19" creationId="{00608F6B-0818-8C97-2AA3-955405B8FBCA}"/>
            </ac:spMkLst>
          </pc:spChg>
        </pc:sldLayoutChg>
        <pc:sldLayoutChg chg="modSp mod">
          <pc:chgData name="Lauren Francis" userId="b7c8c318-11b6-44df-a20d-cbfd05c86935" providerId="ADAL" clId="{4BBEDE7F-9734-419C-ADEB-8159F2185F5E}" dt="2024-07-07T13:49:39.398" v="599" actId="1076"/>
          <pc:sldLayoutMkLst>
            <pc:docMk/>
            <pc:sldMasterMk cId="783407565" sldId="2147483648"/>
            <pc:sldLayoutMk cId="2839592603" sldId="2147483674"/>
          </pc:sldLayoutMkLst>
          <pc:spChg chg="mod">
            <ac:chgData name="Lauren Francis" userId="b7c8c318-11b6-44df-a20d-cbfd05c86935" providerId="ADAL" clId="{4BBEDE7F-9734-419C-ADEB-8159F2185F5E}" dt="2024-07-07T13:49:39.398" v="599" actId="1076"/>
            <ac:spMkLst>
              <pc:docMk/>
              <pc:sldMasterMk cId="783407565" sldId="2147483648"/>
              <pc:sldLayoutMk cId="2839592603" sldId="2147483674"/>
              <ac:spMk id="11" creationId="{D467AB6F-5056-5571-6A53-4276B6678E81}"/>
            </ac:spMkLst>
          </pc:spChg>
        </pc:sldLayoutChg>
        <pc:sldLayoutChg chg="addSp modSp mod">
          <pc:chgData name="Lauren Francis" userId="b7c8c318-11b6-44df-a20d-cbfd05c86935" providerId="ADAL" clId="{4BBEDE7F-9734-419C-ADEB-8159F2185F5E}" dt="2024-07-04T21:35:33.381" v="448" actId="1035"/>
          <pc:sldLayoutMkLst>
            <pc:docMk/>
            <pc:sldMasterMk cId="783407565" sldId="2147483648"/>
            <pc:sldLayoutMk cId="753425887" sldId="2147483676"/>
          </pc:sldLayoutMkLst>
          <pc:spChg chg="add mod">
            <ac:chgData name="Lauren Francis" userId="b7c8c318-11b6-44df-a20d-cbfd05c86935" providerId="ADAL" clId="{4BBEDE7F-9734-419C-ADEB-8159F2185F5E}" dt="2024-07-04T21:35:22.835" v="442" actId="1035"/>
            <ac:spMkLst>
              <pc:docMk/>
              <pc:sldMasterMk cId="783407565" sldId="2147483648"/>
              <pc:sldLayoutMk cId="753425887" sldId="2147483676"/>
              <ac:spMk id="2" creationId="{B4BB6C55-EFB0-B13C-453D-644DC4282242}"/>
            </ac:spMkLst>
          </pc:spChg>
          <pc:spChg chg="mod">
            <ac:chgData name="Lauren Francis" userId="b7c8c318-11b6-44df-a20d-cbfd05c86935" providerId="ADAL" clId="{4BBEDE7F-9734-419C-ADEB-8159F2185F5E}" dt="2024-07-04T21:35:33.381" v="448" actId="1035"/>
            <ac:spMkLst>
              <pc:docMk/>
              <pc:sldMasterMk cId="783407565" sldId="2147483648"/>
              <pc:sldLayoutMk cId="753425887" sldId="2147483676"/>
              <ac:spMk id="5" creationId="{24EAF092-EEE0-8503-C501-1FD8B47F4494}"/>
            </ac:spMkLst>
          </pc:spChg>
        </pc:sldLayoutChg>
        <pc:sldLayoutChg chg="delSp mod">
          <pc:chgData name="Lauren Francis" userId="b7c8c318-11b6-44df-a20d-cbfd05c86935" providerId="ADAL" clId="{4BBEDE7F-9734-419C-ADEB-8159F2185F5E}" dt="2024-07-05T13:36:20.329" v="451" actId="6014"/>
          <pc:sldLayoutMkLst>
            <pc:docMk/>
            <pc:sldMasterMk cId="783407565" sldId="2147483648"/>
            <pc:sldLayoutMk cId="3920694061" sldId="2147483677"/>
          </pc:sldLayoutMkLst>
          <pc:spChg chg="del">
            <ac:chgData name="Lauren Francis" userId="b7c8c318-11b6-44df-a20d-cbfd05c86935" providerId="ADAL" clId="{4BBEDE7F-9734-419C-ADEB-8159F2185F5E}" dt="2024-07-05T13:36:12.467" v="449" actId="478"/>
            <ac:spMkLst>
              <pc:docMk/>
              <pc:sldMasterMk cId="783407565" sldId="2147483648"/>
              <pc:sldLayoutMk cId="3920694061" sldId="2147483677"/>
              <ac:spMk id="3" creationId="{6E6B2815-9F97-329C-3782-EE06EFD316C9}"/>
            </ac:spMkLst>
          </pc:spChg>
          <pc:spChg chg="del">
            <ac:chgData name="Lauren Francis" userId="b7c8c318-11b6-44df-a20d-cbfd05c86935" providerId="ADAL" clId="{4BBEDE7F-9734-419C-ADEB-8159F2185F5E}" dt="2024-07-05T13:36:14.048" v="450" actId="478"/>
            <ac:spMkLst>
              <pc:docMk/>
              <pc:sldMasterMk cId="783407565" sldId="2147483648"/>
              <pc:sldLayoutMk cId="3920694061" sldId="2147483677"/>
              <ac:spMk id="5" creationId="{24EAF092-EEE0-8503-C501-1FD8B47F4494}"/>
            </ac:spMkLst>
          </pc:spChg>
        </pc:sldLayoutChg>
        <pc:sldLayoutChg chg="addSp delSp modSp mod">
          <pc:chgData name="Lauren Francis" userId="b7c8c318-11b6-44df-a20d-cbfd05c86935" providerId="ADAL" clId="{4BBEDE7F-9734-419C-ADEB-8159F2185F5E}" dt="2024-07-07T13:57:08.424" v="640" actId="6014"/>
          <pc:sldLayoutMkLst>
            <pc:docMk/>
            <pc:sldMasterMk cId="783407565" sldId="2147483648"/>
            <pc:sldLayoutMk cId="3049626277" sldId="2147483678"/>
          </pc:sldLayoutMkLst>
          <pc:spChg chg="del">
            <ac:chgData name="Lauren Francis" userId="b7c8c318-11b6-44df-a20d-cbfd05c86935" providerId="ADAL" clId="{4BBEDE7F-9734-419C-ADEB-8159F2185F5E}" dt="2024-07-07T13:44:45.675" v="541" actId="478"/>
            <ac:spMkLst>
              <pc:docMk/>
              <pc:sldMasterMk cId="783407565" sldId="2147483648"/>
              <pc:sldLayoutMk cId="3049626277" sldId="2147483678"/>
              <ac:spMk id="6" creationId="{A0E1ECE0-07AB-EED7-43AF-6A65242F3022}"/>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7" creationId="{75436EFE-19C3-C680-68BC-967B0E2C40CC}"/>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9" creationId="{8822E159-1B24-1D06-967A-B79D2BE50A4D}"/>
            </ac:spMkLst>
          </pc:spChg>
          <pc:spChg chg="del">
            <ac:chgData name="Lauren Francis" userId="b7c8c318-11b6-44df-a20d-cbfd05c86935" providerId="ADAL" clId="{4BBEDE7F-9734-419C-ADEB-8159F2185F5E}" dt="2024-07-07T13:52:37.530" v="635" actId="478"/>
            <ac:spMkLst>
              <pc:docMk/>
              <pc:sldMasterMk cId="783407565" sldId="2147483648"/>
              <pc:sldLayoutMk cId="3049626277" sldId="2147483678"/>
              <ac:spMk id="12" creationId="{B11C40C4-CCE7-FF1C-9907-835950ED1229}"/>
            </ac:spMkLst>
          </pc:spChg>
          <pc:spChg chg="del">
            <ac:chgData name="Lauren Francis" userId="b7c8c318-11b6-44df-a20d-cbfd05c86935" providerId="ADAL" clId="{4BBEDE7F-9734-419C-ADEB-8159F2185F5E}" dt="2024-07-07T13:44:54.470" v="546" actId="478"/>
            <ac:spMkLst>
              <pc:docMk/>
              <pc:sldMasterMk cId="783407565" sldId="2147483648"/>
              <pc:sldLayoutMk cId="3049626277" sldId="2147483678"/>
              <ac:spMk id="19" creationId="{00608F6B-0818-8C97-2AA3-955405B8FBCA}"/>
            </ac:spMkLst>
          </pc:spChg>
          <pc:spChg chg="del mod">
            <ac:chgData name="Lauren Francis" userId="b7c8c318-11b6-44df-a20d-cbfd05c86935" providerId="ADAL" clId="{4BBEDE7F-9734-419C-ADEB-8159F2185F5E}" dt="2024-07-07T13:44:47.775" v="543" actId="478"/>
            <ac:spMkLst>
              <pc:docMk/>
              <pc:sldMasterMk cId="783407565" sldId="2147483648"/>
              <pc:sldLayoutMk cId="3049626277" sldId="2147483678"/>
              <ac:spMk id="22" creationId="{6E3B0B49-027D-8F06-5A33-6EAC6E5D5BF6}"/>
            </ac:spMkLst>
          </pc:spChg>
          <pc:spChg chg="add mod">
            <ac:chgData name="Lauren Francis" userId="b7c8c318-11b6-44df-a20d-cbfd05c86935" providerId="ADAL" clId="{4BBEDE7F-9734-419C-ADEB-8159F2185F5E}" dt="2024-07-07T13:52:52.039" v="637"/>
            <ac:spMkLst>
              <pc:docMk/>
              <pc:sldMasterMk cId="783407565" sldId="2147483648"/>
              <pc:sldLayoutMk cId="3049626277" sldId="2147483678"/>
              <ac:spMk id="23" creationId="{C345A233-A48B-40D0-205A-51BF78B79F83}"/>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4" creationId="{28AD9568-2078-99EC-FA55-A933A0D183B2}"/>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6" creationId="{B50BE3C3-33AE-F99E-55F0-DC091B974F67}"/>
            </ac:spMkLst>
          </pc:spChg>
          <pc:picChg chg="mod ord">
            <ac:chgData name="Lauren Francis" userId="b7c8c318-11b6-44df-a20d-cbfd05c86935" providerId="ADAL" clId="{4BBEDE7F-9734-419C-ADEB-8159F2185F5E}" dt="2024-07-07T13:49:08.693" v="595" actId="167"/>
            <ac:picMkLst>
              <pc:docMk/>
              <pc:sldMasterMk cId="783407565" sldId="2147483648"/>
              <pc:sldLayoutMk cId="3049626277" sldId="2147483678"/>
              <ac:picMk id="2" creationId="{D8F3C0BD-298D-F51E-B324-4A74A9C0ABC5}"/>
            </ac:picMkLst>
          </pc:picChg>
          <pc:picChg chg="mod">
            <ac:chgData name="Lauren Francis" userId="b7c8c318-11b6-44df-a20d-cbfd05c86935" providerId="ADAL" clId="{4BBEDE7F-9734-419C-ADEB-8159F2185F5E}" dt="2024-07-07T13:47:01.333" v="567" actId="1076"/>
            <ac:picMkLst>
              <pc:docMk/>
              <pc:sldMasterMk cId="783407565" sldId="2147483648"/>
              <pc:sldLayoutMk cId="3049626277" sldId="2147483678"/>
              <ac:picMk id="3" creationId="{741188A5-8A9C-86DC-29A5-E40F76168104}"/>
            </ac:picMkLst>
          </pc:picChg>
          <pc:picChg chg="mod ord modCrop">
            <ac:chgData name="Lauren Francis" userId="b7c8c318-11b6-44df-a20d-cbfd05c86935" providerId="ADAL" clId="{4BBEDE7F-9734-419C-ADEB-8159F2185F5E}" dt="2024-07-07T13:48:20.192" v="585" actId="167"/>
            <ac:picMkLst>
              <pc:docMk/>
              <pc:sldMasterMk cId="783407565" sldId="2147483648"/>
              <pc:sldLayoutMk cId="3049626277" sldId="2147483678"/>
              <ac:picMk id="4" creationId="{6A977FE2-8A2E-6FD2-91C7-70807858A447}"/>
            </ac:picMkLst>
          </pc:picChg>
          <pc:picChg chg="mod modCrop">
            <ac:chgData name="Lauren Francis" userId="b7c8c318-11b6-44df-a20d-cbfd05c86935" providerId="ADAL" clId="{4BBEDE7F-9734-419C-ADEB-8159F2185F5E}" dt="2024-07-07T13:48:58.038" v="593" actId="1076"/>
            <ac:picMkLst>
              <pc:docMk/>
              <pc:sldMasterMk cId="783407565" sldId="2147483648"/>
              <pc:sldLayoutMk cId="3049626277" sldId="2147483678"/>
              <ac:picMk id="5" creationId="{6BEB3AFE-1F41-611F-CC78-52C2062A0A97}"/>
            </ac:picMkLst>
          </pc:picChg>
          <pc:picChg chg="del mod">
            <ac:chgData name="Lauren Francis" userId="b7c8c318-11b6-44df-a20d-cbfd05c86935" providerId="ADAL" clId="{4BBEDE7F-9734-419C-ADEB-8159F2185F5E}" dt="2024-07-07T13:46:50.459" v="564" actId="478"/>
            <ac:picMkLst>
              <pc:docMk/>
              <pc:sldMasterMk cId="783407565" sldId="2147483648"/>
              <pc:sldLayoutMk cId="3049626277" sldId="2147483678"/>
              <ac:picMk id="8" creationId="{F5290273-5C3F-27E5-CF91-750453FF512A}"/>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0" creationId="{312B5C7A-0F74-CF44-D33B-9F4387BFFB47}"/>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1" creationId="{6B09F921-E4C1-067D-C21B-733A2279B8F3}"/>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3" creationId="{E38446FD-4C9F-8B09-4647-B465E5B66E77}"/>
            </ac:picMkLst>
          </pc:picChg>
          <pc:picChg chg="mod modCrop">
            <ac:chgData name="Lauren Francis" userId="b7c8c318-11b6-44df-a20d-cbfd05c86935" providerId="ADAL" clId="{4BBEDE7F-9734-419C-ADEB-8159F2185F5E}" dt="2024-07-07T13:50:27.863" v="611" actId="1076"/>
            <ac:picMkLst>
              <pc:docMk/>
              <pc:sldMasterMk cId="783407565" sldId="2147483648"/>
              <pc:sldLayoutMk cId="3049626277" sldId="2147483678"/>
              <ac:picMk id="14" creationId="{8AE5FAA1-D4EF-D64A-3DE1-93B5747A66E4}"/>
            </ac:picMkLst>
          </pc:picChg>
          <pc:picChg chg="add del mod modCrop">
            <ac:chgData name="Lauren Francis" userId="b7c8c318-11b6-44df-a20d-cbfd05c86935" providerId="ADAL" clId="{4BBEDE7F-9734-419C-ADEB-8159F2185F5E}" dt="2024-07-07T13:50:03.980" v="604" actId="478"/>
            <ac:picMkLst>
              <pc:docMk/>
              <pc:sldMasterMk cId="783407565" sldId="2147483648"/>
              <pc:sldLayoutMk cId="3049626277" sldId="2147483678"/>
              <ac:picMk id="15" creationId="{6EE45D72-5300-FADE-BB60-6AA340A798D1}"/>
            </ac:picMkLst>
          </pc:picChg>
          <pc:picChg chg="add mod ord modCrop">
            <ac:chgData name="Lauren Francis" userId="b7c8c318-11b6-44df-a20d-cbfd05c86935" providerId="ADAL" clId="{4BBEDE7F-9734-419C-ADEB-8159F2185F5E}" dt="2024-07-07T13:52:32.665" v="634" actId="732"/>
            <ac:picMkLst>
              <pc:docMk/>
              <pc:sldMasterMk cId="783407565" sldId="2147483648"/>
              <pc:sldLayoutMk cId="3049626277" sldId="2147483678"/>
              <ac:picMk id="16" creationId="{702EBF41-7F75-25E5-9B64-A82CF5D3ACFE}"/>
            </ac:picMkLst>
          </pc:picChg>
          <pc:picChg chg="del mod ord">
            <ac:chgData name="Lauren Francis" userId="b7c8c318-11b6-44df-a20d-cbfd05c86935" providerId="ADAL" clId="{4BBEDE7F-9734-419C-ADEB-8159F2185F5E}" dt="2024-07-07T13:52:22.847" v="632" actId="478"/>
            <ac:picMkLst>
              <pc:docMk/>
              <pc:sldMasterMk cId="783407565" sldId="2147483648"/>
              <pc:sldLayoutMk cId="3049626277" sldId="2147483678"/>
              <ac:picMk id="17" creationId="{1FA245F2-5403-DC60-6EB6-E8AD80C5D232}"/>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8" creationId="{6A892379-7F99-9D0C-09EB-4569EB8BF149}"/>
            </ac:picMkLst>
          </pc:picChg>
          <pc:picChg chg="del mod ord">
            <ac:chgData name="Lauren Francis" userId="b7c8c318-11b6-44df-a20d-cbfd05c86935" providerId="ADAL" clId="{4BBEDE7F-9734-419C-ADEB-8159F2185F5E}" dt="2024-07-07T13:46:39.645" v="562" actId="478"/>
            <ac:picMkLst>
              <pc:docMk/>
              <pc:sldMasterMk cId="783407565" sldId="2147483648"/>
              <pc:sldLayoutMk cId="3049626277" sldId="2147483678"/>
              <ac:picMk id="20" creationId="{419F3F17-6E6C-684E-5FFD-3B7AE0705273}"/>
            </ac:picMkLst>
          </pc:picChg>
          <pc:picChg chg="del">
            <ac:chgData name="Lauren Francis" userId="b7c8c318-11b6-44df-a20d-cbfd05c86935" providerId="ADAL" clId="{4BBEDE7F-9734-419C-ADEB-8159F2185F5E}" dt="2024-07-07T13:44:50.268" v="545" actId="478"/>
            <ac:picMkLst>
              <pc:docMk/>
              <pc:sldMasterMk cId="783407565" sldId="2147483648"/>
              <pc:sldLayoutMk cId="3049626277" sldId="2147483678"/>
              <ac:picMk id="21" creationId="{4BD1E55C-E0AB-3F84-B803-637DF3562C03}"/>
            </ac:picMkLst>
          </pc:picChg>
          <pc:picChg chg="del">
            <ac:chgData name="Lauren Francis" userId="b7c8c318-11b6-44df-a20d-cbfd05c86935" providerId="ADAL" clId="{4BBEDE7F-9734-419C-ADEB-8159F2185F5E}" dt="2024-07-07T13:44:49.772" v="544" actId="478"/>
            <ac:picMkLst>
              <pc:docMk/>
              <pc:sldMasterMk cId="783407565" sldId="2147483648"/>
              <pc:sldLayoutMk cId="3049626277" sldId="2147483678"/>
              <ac:picMk id="25" creationId="{A756EF23-522F-AF76-A5DD-EC0267C20AB8}"/>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7" creationId="{EC8C28DE-8CE5-325E-5115-51DA8A366623}"/>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8" creationId="{6CC1C0AD-4010-8FF4-B455-2FCA74BA523A}"/>
            </ac:picMkLst>
          </pc:picChg>
        </pc:sldLayoutChg>
      </pc:sldMasterChg>
    </pc:docChg>
  </pc:docChgLst>
  <pc:docChgLst>
    <pc:chgData name="Lauren Francis" userId="b7c8c318-11b6-44df-a20d-cbfd05c86935" providerId="ADAL" clId="{C38C7FE3-EEFC-4541-A9F6-30EA223E2397}"/>
    <pc:docChg chg="undo custSel addMainMaster delMainMaster modMainMaster">
      <pc:chgData name="Lauren Francis" userId="b7c8c318-11b6-44df-a20d-cbfd05c86935" providerId="ADAL" clId="{C38C7FE3-EEFC-4541-A9F6-30EA223E2397}" dt="2024-04-09T23:03:39.216" v="104" actId="6014"/>
      <pc:docMkLst>
        <pc:docMk/>
      </pc:docMkLst>
      <pc:sldMasterChg chg="modSp mod addSldLayout modSldLayout">
        <pc:chgData name="Lauren Francis" userId="b7c8c318-11b6-44df-a20d-cbfd05c86935" providerId="ADAL" clId="{C38C7FE3-EEFC-4541-A9F6-30EA223E2397}" dt="2024-04-09T23:03:39.216" v="104" actId="6014"/>
        <pc:sldMasterMkLst>
          <pc:docMk/>
          <pc:sldMasterMk cId="783407565" sldId="2147483648"/>
        </pc:sldMasterMkLst>
        <pc:spChg chg="mod">
          <ac:chgData name="Lauren Francis" userId="b7c8c318-11b6-44df-a20d-cbfd05c86935" providerId="ADAL" clId="{C38C7FE3-EEFC-4541-A9F6-30EA223E2397}" dt="2024-04-09T22:52:35.891" v="34" actId="122"/>
          <ac:spMkLst>
            <pc:docMk/>
            <pc:sldMasterMk cId="783407565" sldId="2147483648"/>
            <ac:spMk id="2" creationId="{7DC530BC-E96F-A655-74F4-F47880701A39}"/>
          </ac:spMkLst>
        </pc:spChg>
        <pc:sldLayoutChg chg="addSp delSp modSp mod">
          <pc:chgData name="Lauren Francis" userId="b7c8c318-11b6-44df-a20d-cbfd05c86935" providerId="ADAL" clId="{C38C7FE3-EEFC-4541-A9F6-30EA223E2397}" dt="2024-04-09T22:59:07.055" v="60" actId="14100"/>
          <pc:sldLayoutMkLst>
            <pc:docMk/>
            <pc:sldMasterMk cId="783407565" sldId="2147483648"/>
            <pc:sldLayoutMk cId="1462231767" sldId="2147483649"/>
          </pc:sldLayoutMkLst>
          <pc:spChg chg="add mod ord">
            <ac:chgData name="Lauren Francis" userId="b7c8c318-11b6-44df-a20d-cbfd05c86935" providerId="ADAL" clId="{C38C7FE3-EEFC-4541-A9F6-30EA223E2397}" dt="2024-04-09T22:51:41.630" v="21" actId="207"/>
            <ac:spMkLst>
              <pc:docMk/>
              <pc:sldMasterMk cId="783407565" sldId="2147483648"/>
              <pc:sldLayoutMk cId="1462231767" sldId="2147483649"/>
              <ac:spMk id="2" creationId="{D795ED70-1292-CD30-5013-47BC9058BBE7}"/>
            </ac:spMkLst>
          </pc:spChg>
          <pc:spChg chg="del mod">
            <ac:chgData name="Lauren Francis" userId="b7c8c318-11b6-44df-a20d-cbfd05c86935" providerId="ADAL" clId="{C38C7FE3-EEFC-4541-A9F6-30EA223E2397}" dt="2024-04-09T22:51:23.537" v="18" actId="478"/>
            <ac:spMkLst>
              <pc:docMk/>
              <pc:sldMasterMk cId="783407565" sldId="2147483648"/>
              <pc:sldLayoutMk cId="1462231767" sldId="2147483649"/>
              <ac:spMk id="7" creationId="{67974EA7-E98A-F6FC-D6F9-6C01A4BDE7EC}"/>
            </ac:spMkLst>
          </pc:spChg>
          <pc:spChg chg="mod">
            <ac:chgData name="Lauren Francis" userId="b7c8c318-11b6-44df-a20d-cbfd05c86935" providerId="ADAL" clId="{C38C7FE3-EEFC-4541-A9F6-30EA223E2397}" dt="2024-04-09T22:59:07.055" v="60" actId="14100"/>
            <ac:spMkLst>
              <pc:docMk/>
              <pc:sldMasterMk cId="783407565" sldId="2147483648"/>
              <pc:sldLayoutMk cId="1462231767" sldId="2147483649"/>
              <ac:spMk id="11" creationId="{9EB5AE9F-4287-A334-4516-24BC8782E828}"/>
            </ac:spMkLst>
          </pc:spChg>
        </pc:sldLayoutChg>
        <pc:sldLayoutChg chg="addSp delSp modSp mod">
          <pc:chgData name="Lauren Francis" userId="b7c8c318-11b6-44df-a20d-cbfd05c86935" providerId="ADAL" clId="{C38C7FE3-EEFC-4541-A9F6-30EA223E2397}" dt="2024-04-09T22:59:15.986" v="63" actId="1076"/>
          <pc:sldLayoutMkLst>
            <pc:docMk/>
            <pc:sldMasterMk cId="783407565" sldId="2147483648"/>
            <pc:sldLayoutMk cId="347735146" sldId="2147483650"/>
          </pc:sldLayoutMkLst>
          <pc:spChg chg="add mod ord">
            <ac:chgData name="Lauren Francis" userId="b7c8c318-11b6-44df-a20d-cbfd05c86935" providerId="ADAL" clId="{C38C7FE3-EEFC-4541-A9F6-30EA223E2397}" dt="2024-04-09T22:52:04.099" v="25" actId="207"/>
            <ac:spMkLst>
              <pc:docMk/>
              <pc:sldMasterMk cId="783407565" sldId="2147483648"/>
              <pc:sldLayoutMk cId="347735146" sldId="2147483650"/>
              <ac:spMk id="2" creationId="{5CAC93C0-C36A-F527-BF02-80463FF3DFBE}"/>
            </ac:spMkLst>
          </pc:spChg>
          <pc:spChg chg="add mod">
            <ac:chgData name="Lauren Francis" userId="b7c8c318-11b6-44df-a20d-cbfd05c86935" providerId="ADAL" clId="{C38C7FE3-EEFC-4541-A9F6-30EA223E2397}" dt="2024-04-09T22:59:15.986" v="63" actId="1076"/>
            <ac:spMkLst>
              <pc:docMk/>
              <pc:sldMasterMk cId="783407565" sldId="2147483648"/>
              <pc:sldLayoutMk cId="347735146" sldId="2147483650"/>
              <ac:spMk id="3" creationId="{778DF02C-1EBA-1328-DD96-1CAA7B82F88C}"/>
            </ac:spMkLst>
          </pc:spChg>
          <pc:spChg chg="del mod">
            <ac:chgData name="Lauren Francis" userId="b7c8c318-11b6-44df-a20d-cbfd05c86935" providerId="ADAL" clId="{C38C7FE3-EEFC-4541-A9F6-30EA223E2397}" dt="2024-04-09T22:51:53.685" v="22" actId="478"/>
            <ac:spMkLst>
              <pc:docMk/>
              <pc:sldMasterMk cId="783407565" sldId="2147483648"/>
              <pc:sldLayoutMk cId="347735146" sldId="2147483650"/>
              <ac:spMk id="6" creationId="{41F5C69E-B735-DD22-B9AA-9F8484C8D7AF}"/>
            </ac:spMkLst>
          </pc:spChg>
          <pc:spChg chg="del">
            <ac:chgData name="Lauren Francis" userId="b7c8c318-11b6-44df-a20d-cbfd05c86935" providerId="ADAL" clId="{C38C7FE3-EEFC-4541-A9F6-30EA223E2397}" dt="2024-04-09T22:59:11.870" v="61" actId="478"/>
            <ac:spMkLst>
              <pc:docMk/>
              <pc:sldMasterMk cId="783407565" sldId="2147483648"/>
              <pc:sldLayoutMk cId="347735146" sldId="2147483650"/>
              <ac:spMk id="10" creationId="{4D3782F3-C3EA-163C-CCC1-D7800BCF412F}"/>
            </ac:spMkLst>
          </pc:spChg>
        </pc:sldLayoutChg>
        <pc:sldLayoutChg chg="addSp delSp modSp mod">
          <pc:chgData name="Lauren Francis" userId="b7c8c318-11b6-44df-a20d-cbfd05c86935" providerId="ADAL" clId="{C38C7FE3-EEFC-4541-A9F6-30EA223E2397}" dt="2024-04-09T22:59:22.753" v="65" actId="478"/>
          <pc:sldLayoutMkLst>
            <pc:docMk/>
            <pc:sldMasterMk cId="783407565" sldId="2147483648"/>
            <pc:sldLayoutMk cId="3249202066" sldId="2147483651"/>
          </pc:sldLayoutMkLst>
          <pc:spChg chg="add del mod">
            <ac:chgData name="Lauren Francis" userId="b7c8c318-11b6-44df-a20d-cbfd05c86935" providerId="ADAL" clId="{C38C7FE3-EEFC-4541-A9F6-30EA223E2397}" dt="2024-04-09T22:59:22.753" v="65" actId="478"/>
            <ac:spMkLst>
              <pc:docMk/>
              <pc:sldMasterMk cId="783407565" sldId="2147483648"/>
              <pc:sldLayoutMk cId="3249202066" sldId="2147483651"/>
              <ac:spMk id="2" creationId="{C7482411-A33C-9D1C-FFF3-E13310F82D04}"/>
            </ac:spMkLst>
          </pc:spChg>
          <pc:spChg chg="add del mod">
            <ac:chgData name="Lauren Francis" userId="b7c8c318-11b6-44df-a20d-cbfd05c86935" providerId="ADAL" clId="{C38C7FE3-EEFC-4541-A9F6-30EA223E2397}" dt="2024-04-09T22:52:14.859" v="27" actId="478"/>
            <ac:spMkLst>
              <pc:docMk/>
              <pc:sldMasterMk cId="783407565" sldId="2147483648"/>
              <pc:sldLayoutMk cId="3249202066" sldId="2147483651"/>
              <ac:spMk id="2" creationId="{E87F3631-982D-2DA0-73B9-8CE30B49D7A8}"/>
            </ac:spMkLst>
          </pc:spChg>
          <pc:spChg chg="add mod ord">
            <ac:chgData name="Lauren Francis" userId="b7c8c318-11b6-44df-a20d-cbfd05c86935" providerId="ADAL" clId="{C38C7FE3-EEFC-4541-A9F6-30EA223E2397}" dt="2024-04-09T22:52:23.463" v="31" actId="207"/>
            <ac:spMkLst>
              <pc:docMk/>
              <pc:sldMasterMk cId="783407565" sldId="2147483648"/>
              <pc:sldLayoutMk cId="3249202066" sldId="2147483651"/>
              <ac:spMk id="3" creationId="{FC3A3DCC-B4A1-1548-61FE-0D38A75AF36C}"/>
            </ac:spMkLst>
          </pc:spChg>
          <pc:spChg chg="del mod">
            <ac:chgData name="Lauren Francis" userId="b7c8c318-11b6-44df-a20d-cbfd05c86935" providerId="ADAL" clId="{C38C7FE3-EEFC-4541-A9F6-30EA223E2397}" dt="2024-04-09T22:52:16.795" v="28" actId="478"/>
            <ac:spMkLst>
              <pc:docMk/>
              <pc:sldMasterMk cId="783407565" sldId="2147483648"/>
              <pc:sldLayoutMk cId="3249202066" sldId="2147483651"/>
              <ac:spMk id="6" creationId="{28ECAA5C-4799-27E6-F308-9E2EA744B518}"/>
            </ac:spMkLst>
          </pc:spChg>
        </pc:sldLayoutChg>
        <pc:sldLayoutChg chg="addSp delSp modSp mod">
          <pc:chgData name="Lauren Francis" userId="b7c8c318-11b6-44df-a20d-cbfd05c86935" providerId="ADAL" clId="{C38C7FE3-EEFC-4541-A9F6-30EA223E2397}" dt="2024-04-09T22:54:01.932" v="42" actId="207"/>
          <pc:sldLayoutMkLst>
            <pc:docMk/>
            <pc:sldMasterMk cId="783407565" sldId="2147483648"/>
            <pc:sldLayoutMk cId="1756085151" sldId="2147483652"/>
          </pc:sldLayoutMkLst>
          <pc:spChg chg="add del mod">
            <ac:chgData name="Lauren Francis" userId="b7c8c318-11b6-44df-a20d-cbfd05c86935" providerId="ADAL" clId="{C38C7FE3-EEFC-4541-A9F6-30EA223E2397}" dt="2024-04-09T22:53:44.634" v="37" actId="478"/>
            <ac:spMkLst>
              <pc:docMk/>
              <pc:sldMasterMk cId="783407565" sldId="2147483648"/>
              <pc:sldLayoutMk cId="1756085151" sldId="2147483652"/>
              <ac:spMk id="2" creationId="{81AF0803-336A-339D-826B-968D6555CE9A}"/>
            </ac:spMkLst>
          </pc:spChg>
          <pc:spChg chg="add mod">
            <ac:chgData name="Lauren Francis" userId="b7c8c318-11b6-44df-a20d-cbfd05c86935" providerId="ADAL" clId="{C38C7FE3-EEFC-4541-A9F6-30EA223E2397}" dt="2024-04-09T22:54:01.932" v="42" actId="207"/>
            <ac:spMkLst>
              <pc:docMk/>
              <pc:sldMasterMk cId="783407565" sldId="2147483648"/>
              <pc:sldLayoutMk cId="1756085151" sldId="2147483652"/>
              <ac:spMk id="3" creationId="{157BCFB4-E32A-E84D-FE4A-2ECE084CD541}"/>
            </ac:spMkLst>
          </pc:spChg>
          <pc:spChg chg="del">
            <ac:chgData name="Lauren Francis" userId="b7c8c318-11b6-44df-a20d-cbfd05c86935" providerId="ADAL" clId="{C38C7FE3-EEFC-4541-A9F6-30EA223E2397}" dt="2024-04-09T18:09:02.823" v="5" actId="478"/>
            <ac:spMkLst>
              <pc:docMk/>
              <pc:sldMasterMk cId="783407565" sldId="2147483648"/>
              <pc:sldLayoutMk cId="1756085151" sldId="2147483652"/>
              <ac:spMk id="7" creationId="{AC659F81-41D5-BE74-12A3-A7D409F5CD60}"/>
            </ac:spMkLst>
          </pc:spChg>
          <pc:spChg chg="add mod ord">
            <ac:chgData name="Lauren Francis" userId="b7c8c318-11b6-44df-a20d-cbfd05c86935" providerId="ADAL" clId="{C38C7FE3-EEFC-4541-A9F6-30EA223E2397}" dt="2024-04-09T18:09:16.727" v="9" actId="207"/>
            <ac:spMkLst>
              <pc:docMk/>
              <pc:sldMasterMk cId="783407565" sldId="2147483648"/>
              <pc:sldLayoutMk cId="1756085151" sldId="2147483652"/>
              <ac:spMk id="11" creationId="{D467AB6F-5056-5571-6A53-4276B6678E81}"/>
            </ac:spMkLst>
          </pc:spChg>
          <pc:picChg chg="ord">
            <ac:chgData name="Lauren Francis" userId="b7c8c318-11b6-44df-a20d-cbfd05c86935" providerId="ADAL" clId="{C38C7FE3-EEFC-4541-A9F6-30EA223E2397}" dt="2024-04-09T18:09:07.609" v="8" actId="167"/>
            <ac:picMkLst>
              <pc:docMk/>
              <pc:sldMasterMk cId="783407565" sldId="2147483648"/>
              <pc:sldLayoutMk cId="1756085151" sldId="2147483652"/>
              <ac:picMk id="6" creationId="{B1839FCA-ED11-DB80-A874-B0F3613C6EF6}"/>
            </ac:picMkLst>
          </pc:picChg>
        </pc:sldLayoutChg>
        <pc:sldLayoutChg chg="addSp delSp modSp mod">
          <pc:chgData name="Lauren Francis" userId="b7c8c318-11b6-44df-a20d-cbfd05c86935" providerId="ADAL" clId="{C38C7FE3-EEFC-4541-A9F6-30EA223E2397}" dt="2024-04-09T18:08:57.891" v="4" actId="167"/>
          <pc:sldLayoutMkLst>
            <pc:docMk/>
            <pc:sldMasterMk cId="783407565" sldId="2147483648"/>
            <pc:sldLayoutMk cId="3339540598" sldId="2147483653"/>
          </pc:sldLayoutMkLst>
          <pc:spChg chg="del">
            <ac:chgData name="Lauren Francis" userId="b7c8c318-11b6-44df-a20d-cbfd05c86935" providerId="ADAL" clId="{C38C7FE3-EEFC-4541-A9F6-30EA223E2397}" dt="2024-04-09T18:08:51.343" v="0" actId="478"/>
            <ac:spMkLst>
              <pc:docMk/>
              <pc:sldMasterMk cId="783407565" sldId="2147483648"/>
              <pc:sldLayoutMk cId="3339540598" sldId="2147483653"/>
              <ac:spMk id="8" creationId="{252B01E0-780B-CD8D-39C3-90E87D26713D}"/>
            </ac:spMkLst>
          </pc:spChg>
          <pc:spChg chg="add mod ord">
            <ac:chgData name="Lauren Francis" userId="b7c8c318-11b6-44df-a20d-cbfd05c86935" providerId="ADAL" clId="{C38C7FE3-EEFC-4541-A9F6-30EA223E2397}" dt="2024-04-09T18:08:55.725" v="3" actId="167"/>
            <ac:spMkLst>
              <pc:docMk/>
              <pc:sldMasterMk cId="783407565" sldId="2147483648"/>
              <pc:sldLayoutMk cId="3339540598" sldId="2147483653"/>
              <ac:spMk id="13" creationId="{51771CE8-4371-D8D6-1C7A-A267D2CF504A}"/>
            </ac:spMkLst>
          </pc:spChg>
          <pc:picChg chg="ord">
            <ac:chgData name="Lauren Francis" userId="b7c8c318-11b6-44df-a20d-cbfd05c86935" providerId="ADAL" clId="{C38C7FE3-EEFC-4541-A9F6-30EA223E2397}" dt="2024-04-09T18:08:57.891" v="4" actId="167"/>
            <ac:picMkLst>
              <pc:docMk/>
              <pc:sldMasterMk cId="783407565" sldId="2147483648"/>
              <pc:sldLayoutMk cId="3339540598" sldId="2147483653"/>
              <ac:picMk id="7" creationId="{AF9E4685-1C39-1676-E912-1F2868A837A0}"/>
            </ac:picMkLst>
          </pc:picChg>
        </pc:sldLayoutChg>
        <pc:sldLayoutChg chg="addSp delSp modSp new mod">
          <pc:chgData name="Lauren Francis" userId="b7c8c318-11b6-44df-a20d-cbfd05c86935" providerId="ADAL" clId="{C38C7FE3-EEFC-4541-A9F6-30EA223E2397}" dt="2024-04-09T23:00:05.708" v="69" actId="6014"/>
          <pc:sldLayoutMkLst>
            <pc:docMk/>
            <pc:sldMasterMk cId="783407565" sldId="2147483648"/>
            <pc:sldLayoutMk cId="294763625" sldId="2147483659"/>
          </pc:sldLayoutMkLst>
          <pc:spChg chg="del">
            <ac:chgData name="Lauren Francis" userId="b7c8c318-11b6-44df-a20d-cbfd05c86935" providerId="ADAL" clId="{C38C7FE3-EEFC-4541-A9F6-30EA223E2397}" dt="2024-04-09T22:58:10.333" v="44" actId="478"/>
            <ac:spMkLst>
              <pc:docMk/>
              <pc:sldMasterMk cId="783407565" sldId="2147483648"/>
              <pc:sldLayoutMk cId="294763625" sldId="2147483659"/>
              <ac:spMk id="2" creationId="{C227FD4A-15F1-D92D-4E9F-0F1DDDBA2087}"/>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3" creationId="{6CF933CF-601C-1260-66AA-D891F71B1070}"/>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6" creationId="{5691A99D-61BE-3D51-2709-5CD3ADAF5E8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7" creationId="{9BA21959-C0B4-8061-1793-BD5C727C6C4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8" creationId="{84421EA4-4635-06EE-B76F-667C7B5EA638}"/>
            </ac:spMkLst>
          </pc:spChg>
          <pc:spChg chg="add mod">
            <ac:chgData name="Lauren Francis" userId="b7c8c318-11b6-44df-a20d-cbfd05c86935" providerId="ADAL" clId="{C38C7FE3-EEFC-4541-A9F6-30EA223E2397}" dt="2024-04-09T22:58:39.522" v="47"/>
            <ac:spMkLst>
              <pc:docMk/>
              <pc:sldMasterMk cId="783407565" sldId="2147483648"/>
              <pc:sldLayoutMk cId="294763625" sldId="2147483659"/>
              <ac:spMk id="9" creationId="{07214D5E-0291-DA4B-19E7-2D1E7A3B884E}"/>
            </ac:spMkLst>
          </pc:spChg>
          <pc:spChg chg="add del mod">
            <ac:chgData name="Lauren Francis" userId="b7c8c318-11b6-44df-a20d-cbfd05c86935" providerId="ADAL" clId="{C38C7FE3-EEFC-4541-A9F6-30EA223E2397}" dt="2024-04-09T22:59:26.849" v="66" actId="478"/>
            <ac:spMkLst>
              <pc:docMk/>
              <pc:sldMasterMk cId="783407565" sldId="2147483648"/>
              <pc:sldLayoutMk cId="294763625" sldId="2147483659"/>
              <ac:spMk id="13" creationId="{3D1EC411-FEF3-DBB6-CBFD-0DBAEC08939B}"/>
            </ac:spMkLst>
          </pc:spChg>
          <pc:spChg chg="add mod">
            <ac:chgData name="Lauren Francis" userId="b7c8c318-11b6-44df-a20d-cbfd05c86935" providerId="ADAL" clId="{C38C7FE3-EEFC-4541-A9F6-30EA223E2397}" dt="2024-04-09T22:58:52.011" v="49" actId="1076"/>
            <ac:spMkLst>
              <pc:docMk/>
              <pc:sldMasterMk cId="783407565" sldId="2147483648"/>
              <pc:sldLayoutMk cId="294763625" sldId="2147483659"/>
              <ac:spMk id="14" creationId="{49B9043E-4280-904D-D697-3E0FE566A506}"/>
            </ac:spMkLst>
          </pc:spChg>
          <pc:spChg chg="add mod">
            <ac:chgData name="Lauren Francis" userId="b7c8c318-11b6-44df-a20d-cbfd05c86935" providerId="ADAL" clId="{C38C7FE3-EEFC-4541-A9F6-30EA223E2397}" dt="2024-04-09T22:59:27.425" v="67"/>
            <ac:spMkLst>
              <pc:docMk/>
              <pc:sldMasterMk cId="783407565" sldId="2147483648"/>
              <pc:sldLayoutMk cId="294763625" sldId="2147483659"/>
              <ac:spMk id="15" creationId="{F219940B-2638-94F1-291C-E7FAF8615CF2}"/>
            </ac:spMkLst>
          </pc:spChg>
          <pc:picChg chg="add del mod">
            <ac:chgData name="Lauren Francis" userId="b7c8c318-11b6-44df-a20d-cbfd05c86935" providerId="ADAL" clId="{C38C7FE3-EEFC-4541-A9F6-30EA223E2397}" dt="2024-04-09T22:58:58.989" v="50" actId="478"/>
            <ac:picMkLst>
              <pc:docMk/>
              <pc:sldMasterMk cId="783407565" sldId="2147483648"/>
              <pc:sldLayoutMk cId="294763625" sldId="2147483659"/>
              <ac:picMk id="4" creationId="{3698F6DC-A0A8-2F3B-93FC-1BFE5DE625DB}"/>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0" creationId="{C8ADB860-58E2-47D0-F878-906BDEF57A02}"/>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1" creationId="{6442C20E-CFF8-E424-D3D4-82CDD85A3A2C}"/>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6" creationId="{F8A99FF6-4126-B0D8-9825-9FB1EBB5EB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7" creationId="{AE5A17BD-631D-3156-6AAA-4FAC1ADA80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8" creationId="{09838414-E636-4B21-01DA-DCF19E1F973C}"/>
            </ac:picMkLst>
          </pc:picChg>
          <pc:cxnChg chg="add del mod">
            <ac:chgData name="Lauren Francis" userId="b7c8c318-11b6-44df-a20d-cbfd05c86935" providerId="ADAL" clId="{C38C7FE3-EEFC-4541-A9F6-30EA223E2397}" dt="2024-04-09T22:58:58.989" v="50" actId="478"/>
            <ac:cxnSpMkLst>
              <pc:docMk/>
              <pc:sldMasterMk cId="783407565" sldId="2147483648"/>
              <pc:sldLayoutMk cId="294763625" sldId="2147483659"/>
              <ac:cxnSpMk id="5" creationId="{CBECBE1C-6858-885B-D348-848EEBA469C2}"/>
            </ac:cxnSpMkLst>
          </pc:cxnChg>
          <pc:cxnChg chg="add mod">
            <ac:chgData name="Lauren Francis" userId="b7c8c318-11b6-44df-a20d-cbfd05c86935" providerId="ADAL" clId="{C38C7FE3-EEFC-4541-A9F6-30EA223E2397}" dt="2024-04-09T22:58:39.522" v="47"/>
            <ac:cxnSpMkLst>
              <pc:docMk/>
              <pc:sldMasterMk cId="783407565" sldId="2147483648"/>
              <pc:sldLayoutMk cId="294763625" sldId="2147483659"/>
              <ac:cxnSpMk id="12" creationId="{21FA5F04-B8D6-F4D3-8CAE-F93BC1D6F725}"/>
            </ac:cxnSpMkLst>
          </pc:cxnChg>
        </pc:sldLayoutChg>
        <pc:sldLayoutChg chg="addSp delSp modSp new mod">
          <pc:chgData name="Lauren Francis" userId="b7c8c318-11b6-44df-a20d-cbfd05c86935" providerId="ADAL" clId="{C38C7FE3-EEFC-4541-A9F6-30EA223E2397}" dt="2024-04-09T23:01:15.557" v="76" actId="6014"/>
          <pc:sldLayoutMkLst>
            <pc:docMk/>
            <pc:sldMasterMk cId="783407565" sldId="2147483648"/>
            <pc:sldLayoutMk cId="2728238326" sldId="2147483660"/>
          </pc:sldLayoutMkLst>
          <pc:spChg chg="del">
            <ac:chgData name="Lauren Francis" userId="b7c8c318-11b6-44df-a20d-cbfd05c86935" providerId="ADAL" clId="{C38C7FE3-EEFC-4541-A9F6-30EA223E2397}" dt="2024-04-09T23:00:28.470" v="73" actId="478"/>
            <ac:spMkLst>
              <pc:docMk/>
              <pc:sldMasterMk cId="783407565" sldId="2147483648"/>
              <pc:sldLayoutMk cId="2728238326" sldId="2147483660"/>
              <ac:spMk id="2" creationId="{B40C42EF-7677-70B5-D9C1-C8FFA759D5E5}"/>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6" creationId="{3A94A2CA-E548-F1FF-277D-55EF096A1C9B}"/>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0" creationId="{38F0F942-CF92-6FD1-4E02-E7ED63F8B0D6}"/>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1" creationId="{4BF5A9A2-96E9-DF35-F3A2-EC9593C3F8ED}"/>
            </ac:spMkLst>
          </pc:sp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3" creationId="{2E3E0BFC-C5E1-4E29-51A7-06E97C9CDB2F}"/>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4" creationId="{2D65887D-3A67-551B-C715-BB419F344AC8}"/>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7" creationId="{995B041F-0AD6-48B0-E873-42F569743988}"/>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8" creationId="{E607F22F-DAAC-E1D6-617A-5E46E8B3EE68}"/>
            </ac:picMkLst>
          </pc:picChg>
          <pc:cxnChg chg="add mod">
            <ac:chgData name="Lauren Francis" userId="b7c8c318-11b6-44df-a20d-cbfd05c86935" providerId="ADAL" clId="{C38C7FE3-EEFC-4541-A9F6-30EA223E2397}" dt="2024-04-09T23:00:53.817" v="75"/>
            <ac:cxnSpMkLst>
              <pc:docMk/>
              <pc:sldMasterMk cId="783407565" sldId="2147483648"/>
              <pc:sldLayoutMk cId="2728238326" sldId="2147483660"/>
              <ac:cxnSpMk id="9" creationId="{B00DAF1A-A16C-CC7E-F880-B2858B11F043}"/>
            </ac:cxnSpMkLst>
          </pc:cxnChg>
        </pc:sldLayoutChg>
        <pc:sldLayoutChg chg="addSp delSp modSp new mod">
          <pc:chgData name="Lauren Francis" userId="b7c8c318-11b6-44df-a20d-cbfd05c86935" providerId="ADAL" clId="{C38C7FE3-EEFC-4541-A9F6-30EA223E2397}" dt="2024-04-09T23:01:46.775" v="81" actId="6014"/>
          <pc:sldLayoutMkLst>
            <pc:docMk/>
            <pc:sldMasterMk cId="783407565" sldId="2147483648"/>
            <pc:sldLayoutMk cId="392758585" sldId="2147483661"/>
          </pc:sldLayoutMkLst>
          <pc:spChg chg="del">
            <ac:chgData name="Lauren Francis" userId="b7c8c318-11b6-44df-a20d-cbfd05c86935" providerId="ADAL" clId="{C38C7FE3-EEFC-4541-A9F6-30EA223E2397}" dt="2024-04-09T23:01:21.547" v="78" actId="478"/>
            <ac:spMkLst>
              <pc:docMk/>
              <pc:sldMasterMk cId="783407565" sldId="2147483648"/>
              <pc:sldLayoutMk cId="392758585" sldId="2147483661"/>
              <ac:spMk id="2" creationId="{75AB9297-BEF8-F8F9-D220-2A7C36B0732B}"/>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6" creationId="{7DDB053D-6033-9B0A-D481-C3C1ED994CA8}"/>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0" creationId="{AC4531A2-C0EB-FBAF-BC3F-0E4D8432C1D4}"/>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1" creationId="{8B3E239C-881A-0DF8-A345-67A88FFA69E6}"/>
            </ac:spMkLst>
          </pc:sp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3" creationId="{112C7AC1-3988-7C1E-0569-4C7364BAD9A6}"/>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4" creationId="{FF84EA3F-D675-CCCF-F49A-F03BA84DADDB}"/>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7" creationId="{6DAE41DF-3286-9531-63BB-FD01A4BD7494}"/>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8" creationId="{D3CB52BA-FAE6-4D2E-5271-2DBD9BB647D6}"/>
            </ac:picMkLst>
          </pc:picChg>
          <pc:cxnChg chg="add mod">
            <ac:chgData name="Lauren Francis" userId="b7c8c318-11b6-44df-a20d-cbfd05c86935" providerId="ADAL" clId="{C38C7FE3-EEFC-4541-A9F6-30EA223E2397}" dt="2024-04-09T23:01:39.577" v="80"/>
            <ac:cxnSpMkLst>
              <pc:docMk/>
              <pc:sldMasterMk cId="783407565" sldId="2147483648"/>
              <pc:sldLayoutMk cId="392758585" sldId="2147483661"/>
              <ac:cxnSpMk id="9" creationId="{314F8C88-DD70-ECEB-E16D-33CC3884E2A3}"/>
            </ac:cxnSpMkLst>
          </pc:cxnChg>
        </pc:sldLayoutChg>
        <pc:sldLayoutChg chg="addSp delSp modSp new mod">
          <pc:chgData name="Lauren Francis" userId="b7c8c318-11b6-44df-a20d-cbfd05c86935" providerId="ADAL" clId="{C38C7FE3-EEFC-4541-A9F6-30EA223E2397}" dt="2024-04-09T23:02:14.864" v="86" actId="6014"/>
          <pc:sldLayoutMkLst>
            <pc:docMk/>
            <pc:sldMasterMk cId="783407565" sldId="2147483648"/>
            <pc:sldLayoutMk cId="2364423304" sldId="2147483662"/>
          </pc:sldLayoutMkLst>
          <pc:spChg chg="del">
            <ac:chgData name="Lauren Francis" userId="b7c8c318-11b6-44df-a20d-cbfd05c86935" providerId="ADAL" clId="{C38C7FE3-EEFC-4541-A9F6-30EA223E2397}" dt="2024-04-09T23:02:01.854" v="83" actId="478"/>
            <ac:spMkLst>
              <pc:docMk/>
              <pc:sldMasterMk cId="783407565" sldId="2147483648"/>
              <pc:sldLayoutMk cId="2364423304" sldId="2147483662"/>
              <ac:spMk id="2" creationId="{21D5FB38-CB84-37B8-EC84-7D1B59B84605}"/>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6" creationId="{2A6CC2E3-1D0E-FE60-279E-0C8A364EF846}"/>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0" creationId="{85A94DC4-AAF3-B465-5804-0123938A91AF}"/>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1" creationId="{6883C858-39F8-502E-872E-5FBCD1880B5D}"/>
            </ac:spMkLst>
          </pc:sp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3" creationId="{619397AC-991B-256F-92C7-697645C7AF68}"/>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4" creationId="{FD9C278B-A320-9013-9D86-B525B3EFDECA}"/>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7" creationId="{3D2EA53C-6146-A5D4-3484-2EA4F3C88FED}"/>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8" creationId="{18FABE87-C173-6CB3-7337-4A82E314DC4F}"/>
            </ac:picMkLst>
          </pc:picChg>
          <pc:cxnChg chg="add mod">
            <ac:chgData name="Lauren Francis" userId="b7c8c318-11b6-44df-a20d-cbfd05c86935" providerId="ADAL" clId="{C38C7FE3-EEFC-4541-A9F6-30EA223E2397}" dt="2024-04-09T23:02:06.313" v="85"/>
            <ac:cxnSpMkLst>
              <pc:docMk/>
              <pc:sldMasterMk cId="783407565" sldId="2147483648"/>
              <pc:sldLayoutMk cId="2364423304" sldId="2147483662"/>
              <ac:cxnSpMk id="9" creationId="{D1820A3A-362E-E0FE-52D2-69E30C23DB80}"/>
            </ac:cxnSpMkLst>
          </pc:cxnChg>
        </pc:sldLayoutChg>
        <pc:sldLayoutChg chg="addSp delSp modSp new mod">
          <pc:chgData name="Lauren Francis" userId="b7c8c318-11b6-44df-a20d-cbfd05c86935" providerId="ADAL" clId="{C38C7FE3-EEFC-4541-A9F6-30EA223E2397}" dt="2024-04-09T23:02:35.847" v="91"/>
          <pc:sldLayoutMkLst>
            <pc:docMk/>
            <pc:sldMasterMk cId="783407565" sldId="2147483648"/>
            <pc:sldLayoutMk cId="2006673658" sldId="2147483663"/>
          </pc:sldLayoutMkLst>
          <pc:spChg chg="del">
            <ac:chgData name="Lauren Francis" userId="b7c8c318-11b6-44df-a20d-cbfd05c86935" providerId="ADAL" clId="{C38C7FE3-EEFC-4541-A9F6-30EA223E2397}" dt="2024-04-09T23:02:18.628" v="88" actId="478"/>
            <ac:spMkLst>
              <pc:docMk/>
              <pc:sldMasterMk cId="783407565" sldId="2147483648"/>
              <pc:sldLayoutMk cId="2006673658" sldId="2147483663"/>
              <ac:spMk id="2" creationId="{35A6843B-02A7-1ECA-B6BD-C93DC1921E72}"/>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6" creationId="{FB1561EC-8FD1-9C2A-B8B6-A311EFC6FC4C}"/>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0" creationId="{C2B2B5FE-9E18-9E62-35EB-F252E22ED5F6}"/>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1" creationId="{3B950337-2A6E-0EB5-AF90-63D4474C0DBA}"/>
            </ac:spMkLst>
          </pc:sp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3" creationId="{F0F1D36C-2FD0-2725-9029-03CB83D5F9A4}"/>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4" creationId="{DD0422A4-9B64-C19E-6C20-B78EB6C37F86}"/>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7" creationId="{FC43404A-A772-9CA1-02CF-652CA480582C}"/>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8" creationId="{BA6734B9-29B9-C437-3F2A-7ADBE89D7DDC}"/>
            </ac:picMkLst>
          </pc:picChg>
          <pc:cxnChg chg="add mod">
            <ac:chgData name="Lauren Francis" userId="b7c8c318-11b6-44df-a20d-cbfd05c86935" providerId="ADAL" clId="{C38C7FE3-EEFC-4541-A9F6-30EA223E2397}" dt="2024-04-09T23:02:35.847" v="91"/>
            <ac:cxnSpMkLst>
              <pc:docMk/>
              <pc:sldMasterMk cId="783407565" sldId="2147483648"/>
              <pc:sldLayoutMk cId="2006673658" sldId="2147483663"/>
              <ac:cxnSpMk id="9" creationId="{44A4FC71-B237-62B1-4B96-B6CD09CF949D}"/>
            </ac:cxnSpMkLst>
          </pc:cxnChg>
        </pc:sldLayoutChg>
        <pc:sldLayoutChg chg="addSp delSp modSp new mod">
          <pc:chgData name="Lauren Francis" userId="b7c8c318-11b6-44df-a20d-cbfd05c86935" providerId="ADAL" clId="{C38C7FE3-EEFC-4541-A9F6-30EA223E2397}" dt="2024-04-09T23:03:06.020" v="96" actId="6014"/>
          <pc:sldLayoutMkLst>
            <pc:docMk/>
            <pc:sldMasterMk cId="783407565" sldId="2147483648"/>
            <pc:sldLayoutMk cId="1105485309" sldId="2147483664"/>
          </pc:sldLayoutMkLst>
          <pc:spChg chg="del">
            <ac:chgData name="Lauren Francis" userId="b7c8c318-11b6-44df-a20d-cbfd05c86935" providerId="ADAL" clId="{C38C7FE3-EEFC-4541-A9F6-30EA223E2397}" dt="2024-04-09T23:02:40.132" v="93" actId="478"/>
            <ac:spMkLst>
              <pc:docMk/>
              <pc:sldMasterMk cId="783407565" sldId="2147483648"/>
              <pc:sldLayoutMk cId="1105485309" sldId="2147483664"/>
              <ac:spMk id="2" creationId="{EEC6388E-5EC1-C69E-0F62-21FDD31E1E08}"/>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3" creationId="{2010E84C-6A94-3CB3-E539-6E8F108ABFCE}"/>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7" creationId="{64DAFAF8-BB64-FEB1-88AE-9F0D9EF307F0}"/>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8" creationId="{672252C6-1597-1A56-C8B5-21D5924C3DF3}"/>
            </ac:spMkLst>
          </pc:sp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4" creationId="{BFAE86D9-64FB-3D34-20B2-7CBB1822766F}"/>
            </ac:picMkLst>
          </pc:pic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5" creationId="{DA787029-0774-1A28-369A-60B8A83FDA8B}"/>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9" creationId="{66FA7975-C279-C4F1-8F27-3395E7A19AEC}"/>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0" creationId="{DAAA3903-B227-235E-BB16-015068685A61}"/>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1" creationId="{05201A29-085B-C847-A2DD-3D13D8D3AA95}"/>
            </ac:picMkLst>
          </pc:picChg>
          <pc:cxnChg chg="add mod">
            <ac:chgData name="Lauren Francis" userId="b7c8c318-11b6-44df-a20d-cbfd05c86935" providerId="ADAL" clId="{C38C7FE3-EEFC-4541-A9F6-30EA223E2397}" dt="2024-04-09T23:02:44.988" v="94"/>
            <ac:cxnSpMkLst>
              <pc:docMk/>
              <pc:sldMasterMk cId="783407565" sldId="2147483648"/>
              <pc:sldLayoutMk cId="1105485309" sldId="2147483664"/>
              <ac:cxnSpMk id="6" creationId="{309175A1-CD93-FB14-2151-68FDF2831075}"/>
            </ac:cxnSpMkLst>
          </pc:cxnChg>
        </pc:sldLayoutChg>
        <pc:sldLayoutChg chg="addSp delSp modSp new mod">
          <pc:chgData name="Lauren Francis" userId="b7c8c318-11b6-44df-a20d-cbfd05c86935" providerId="ADAL" clId="{C38C7FE3-EEFC-4541-A9F6-30EA223E2397}" dt="2024-04-09T23:03:39.216" v="104" actId="6014"/>
          <pc:sldLayoutMkLst>
            <pc:docMk/>
            <pc:sldMasterMk cId="783407565" sldId="2147483648"/>
            <pc:sldLayoutMk cId="2902913774" sldId="2147483665"/>
          </pc:sldLayoutMkLst>
          <pc:spChg chg="del">
            <ac:chgData name="Lauren Francis" userId="b7c8c318-11b6-44df-a20d-cbfd05c86935" providerId="ADAL" clId="{C38C7FE3-EEFC-4541-A9F6-30EA223E2397}" dt="2024-04-09T23:03:10.646" v="98" actId="478"/>
            <ac:spMkLst>
              <pc:docMk/>
              <pc:sldMasterMk cId="783407565" sldId="2147483648"/>
              <pc:sldLayoutMk cId="2902913774" sldId="2147483665"/>
              <ac:spMk id="2" creationId="{49D47306-FE2C-BD5A-43D9-5A5E2DE3BACF}"/>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6" creationId="{5D56488C-85C2-28D9-EFC4-602E0AFC96A3}"/>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0" creationId="{E8F98A27-81A1-A4DC-8788-7DEFF4C540EC}"/>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1" creationId="{ED69B491-6E68-455F-284B-45EE3C103ABB}"/>
            </ac:spMkLst>
          </pc:sp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3" creationId="{6A29406C-8919-74D3-B66C-51CE55529DED}"/>
            </ac:picMkLst>
          </pc:picChg>
          <pc:picChg chg="add mod">
            <ac:chgData name="Lauren Francis" userId="b7c8c318-11b6-44df-a20d-cbfd05c86935" providerId="ADAL" clId="{C38C7FE3-EEFC-4541-A9F6-30EA223E2397}" dt="2024-04-09T23:03:25.949" v="102" actId="1076"/>
            <ac:picMkLst>
              <pc:docMk/>
              <pc:sldMasterMk cId="783407565" sldId="2147483648"/>
              <pc:sldLayoutMk cId="2902913774" sldId="2147483665"/>
              <ac:picMk id="4" creationId="{914E38EF-FE60-C329-0FA9-06F9754099AF}"/>
            </ac:picMkLst>
          </pc:pic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7" creationId="{7FB64564-EA92-52A7-DE67-D9CF906995C6}"/>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8" creationId="{3CA231FA-9A14-DD2C-CE80-9949B580CA8B}"/>
            </ac:picMkLst>
          </pc:picChg>
          <pc:cxnChg chg="add mod">
            <ac:chgData name="Lauren Francis" userId="b7c8c318-11b6-44df-a20d-cbfd05c86935" providerId="ADAL" clId="{C38C7FE3-EEFC-4541-A9F6-30EA223E2397}" dt="2024-04-09T23:03:30.010" v="103"/>
            <ac:cxnSpMkLst>
              <pc:docMk/>
              <pc:sldMasterMk cId="783407565" sldId="2147483648"/>
              <pc:sldLayoutMk cId="2902913774" sldId="2147483665"/>
              <ac:cxnSpMk id="9" creationId="{D706DFEA-AB94-F76A-DD0C-C01B824176DB}"/>
            </ac:cxnSpMkLst>
          </pc:cxnChg>
        </pc:sldLayoutChg>
      </pc:sldMasterChg>
      <pc:sldMasterChg chg="new del mod addSldLayout delSldLayout">
        <pc:chgData name="Lauren Francis" userId="b7c8c318-11b6-44df-a20d-cbfd05c86935" providerId="ADAL" clId="{C38C7FE3-EEFC-4541-A9F6-30EA223E2397}" dt="2024-04-09T23:00:25.162" v="71" actId="6938"/>
        <pc:sldMasterMkLst>
          <pc:docMk/>
          <pc:sldMasterMk cId="1549515773" sldId="2147483660"/>
        </pc:sldMasterMkLst>
        <pc:sldLayoutChg chg="new del replId">
          <pc:chgData name="Lauren Francis" userId="b7c8c318-11b6-44df-a20d-cbfd05c86935" providerId="ADAL" clId="{C38C7FE3-EEFC-4541-A9F6-30EA223E2397}" dt="2024-04-09T23:00:25.162" v="71" actId="6938"/>
          <pc:sldLayoutMkLst>
            <pc:docMk/>
            <pc:sldMasterMk cId="1549515773" sldId="2147483660"/>
            <pc:sldLayoutMk cId="4186327070" sldId="2147483661"/>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758311838" sldId="2147483662"/>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576623558" sldId="2147483663"/>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747026217" sldId="2147483664"/>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985869912" sldId="2147483665"/>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425921841" sldId="2147483666"/>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146710751" sldId="2147483667"/>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290143600" sldId="2147483668"/>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164090362" sldId="2147483669"/>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969207384" sldId="2147483670"/>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866610543" sldId="2147483671"/>
          </pc:sldLayoutMkLst>
        </pc:sldLayoutChg>
      </pc:sldMasterChg>
    </pc:docChg>
  </pc:docChgLst>
  <pc:docChgLst>
    <pc:chgData name="Lauren Francis" userId="b7c8c318-11b6-44df-a20d-cbfd05c86935" providerId="ADAL" clId="{65C9459A-0CE4-4905-8325-71C5D01DA6A3}"/>
    <pc:docChg chg="undo custSel addSld delSld modSld modMainMaster">
      <pc:chgData name="Lauren Francis" userId="b7c8c318-11b6-44df-a20d-cbfd05c86935" providerId="ADAL" clId="{65C9459A-0CE4-4905-8325-71C5D01DA6A3}" dt="2024-06-26T19:02:36.982" v="1125" actId="1037"/>
      <pc:docMkLst>
        <pc:docMk/>
      </pc:docMkLst>
      <pc:sldChg chg="new del">
        <pc:chgData name="Lauren Francis" userId="b7c8c318-11b6-44df-a20d-cbfd05c86935" providerId="ADAL" clId="{65C9459A-0CE4-4905-8325-71C5D01DA6A3}" dt="2024-06-14T20:41:25.748" v="625" actId="680"/>
        <pc:sldMkLst>
          <pc:docMk/>
          <pc:sldMk cId="228803490" sldId="257"/>
        </pc:sldMkLst>
      </pc:sldChg>
      <pc:sldChg chg="new del">
        <pc:chgData name="Lauren Francis" userId="b7c8c318-11b6-44df-a20d-cbfd05c86935" providerId="ADAL" clId="{65C9459A-0CE4-4905-8325-71C5D01DA6A3}" dt="2024-06-14T20:41:32.572" v="627" actId="680"/>
        <pc:sldMkLst>
          <pc:docMk/>
          <pc:sldMk cId="3736922193" sldId="257"/>
        </pc:sldMkLst>
      </pc:sldChg>
      <pc:sldChg chg="addSp delSp modSp add del mod">
        <pc:chgData name="Lauren Francis" userId="b7c8c318-11b6-44df-a20d-cbfd05c86935" providerId="ADAL" clId="{65C9459A-0CE4-4905-8325-71C5D01DA6A3}" dt="2024-06-14T20:43:20.859" v="651"/>
        <pc:sldMkLst>
          <pc:docMk/>
          <pc:sldMk cId="0" sldId="267"/>
        </pc:sldMkLst>
        <pc:spChg chg="add del">
          <ac:chgData name="Lauren Francis" userId="b7c8c318-11b6-44df-a20d-cbfd05c86935" providerId="ADAL" clId="{65C9459A-0CE4-4905-8325-71C5D01DA6A3}" dt="2024-06-14T20:43:20.522" v="650" actId="478"/>
          <ac:spMkLst>
            <pc:docMk/>
            <pc:sldMk cId="0" sldId="267"/>
            <ac:spMk id="2"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3"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7"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8"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9" creationId="{00000000-0000-0000-0000-000000000000}"/>
          </ac:spMkLst>
        </pc:spChg>
        <pc:spChg chg="add del mod">
          <ac:chgData name="Lauren Francis" userId="b7c8c318-11b6-44df-a20d-cbfd05c86935" providerId="ADAL" clId="{65C9459A-0CE4-4905-8325-71C5D01DA6A3}" dt="2024-06-14T20:43:20.522" v="650" actId="478"/>
          <ac:spMkLst>
            <pc:docMk/>
            <pc:sldMk cId="0" sldId="267"/>
            <ac:spMk id="11" creationId="{02323191-E6EB-A458-8593-91E92FD11E58}"/>
          </ac:spMkLst>
        </pc:spChg>
        <pc:spChg chg="add del mod">
          <ac:chgData name="Lauren Francis" userId="b7c8c318-11b6-44df-a20d-cbfd05c86935" providerId="ADAL" clId="{65C9459A-0CE4-4905-8325-71C5D01DA6A3}" dt="2024-06-14T20:43:20.522" v="650" actId="478"/>
          <ac:spMkLst>
            <pc:docMk/>
            <pc:sldMk cId="0" sldId="267"/>
            <ac:spMk id="13" creationId="{6923FDDA-018D-EFB2-3C9B-F42A6C155CFD}"/>
          </ac:spMkLst>
        </pc:spChg>
        <pc:spChg chg="add del mod">
          <ac:chgData name="Lauren Francis" userId="b7c8c318-11b6-44df-a20d-cbfd05c86935" providerId="ADAL" clId="{65C9459A-0CE4-4905-8325-71C5D01DA6A3}" dt="2024-06-14T20:43:20.522" v="650" actId="478"/>
          <ac:spMkLst>
            <pc:docMk/>
            <pc:sldMk cId="0" sldId="267"/>
            <ac:spMk id="15" creationId="{E715CC48-0E5B-A53C-527B-FD63EE35C031}"/>
          </ac:spMkLst>
        </pc:spChg>
        <pc:spChg chg="add del mod">
          <ac:chgData name="Lauren Francis" userId="b7c8c318-11b6-44df-a20d-cbfd05c86935" providerId="ADAL" clId="{65C9459A-0CE4-4905-8325-71C5D01DA6A3}" dt="2024-06-14T20:43:20.522" v="650" actId="478"/>
          <ac:spMkLst>
            <pc:docMk/>
            <pc:sldMk cId="0" sldId="267"/>
            <ac:spMk id="17" creationId="{2850A090-C490-02C4-A0F8-53ACC28D5C43}"/>
          </ac:spMkLst>
        </pc:spChg>
        <pc:spChg chg="add del mod">
          <ac:chgData name="Lauren Francis" userId="b7c8c318-11b6-44df-a20d-cbfd05c86935" providerId="ADAL" clId="{65C9459A-0CE4-4905-8325-71C5D01DA6A3}" dt="2024-06-14T20:43:20.522" v="650" actId="478"/>
          <ac:spMkLst>
            <pc:docMk/>
            <pc:sldMk cId="0" sldId="267"/>
            <ac:spMk id="19" creationId="{623D2E1B-5D4C-28FE-DED5-F9C7B37154CF}"/>
          </ac:spMkLst>
        </pc:spChg>
        <pc:spChg chg="add del mod">
          <ac:chgData name="Lauren Francis" userId="b7c8c318-11b6-44df-a20d-cbfd05c86935" providerId="ADAL" clId="{65C9459A-0CE4-4905-8325-71C5D01DA6A3}" dt="2024-06-14T20:43:20.522" v="650" actId="478"/>
          <ac:spMkLst>
            <pc:docMk/>
            <pc:sldMk cId="0" sldId="267"/>
            <ac:spMk id="21" creationId="{FEA8F386-3E16-9ADA-FEDA-B1FB63768586}"/>
          </ac:spMkLst>
        </pc:spChg>
        <pc:graphicFrameChg chg="add del">
          <ac:chgData name="Lauren Francis" userId="b7c8c318-11b6-44df-a20d-cbfd05c86935" providerId="ADAL" clId="{65C9459A-0CE4-4905-8325-71C5D01DA6A3}" dt="2024-06-14T20:43:20.522" v="650" actId="478"/>
          <ac:graphicFrameMkLst>
            <pc:docMk/>
            <pc:sldMk cId="0" sldId="267"/>
            <ac:graphicFrameMk id="5" creationId="{00000000-0000-0000-0000-000000000000}"/>
          </ac:graphicFrameMkLst>
        </pc:graphicFrameChg>
        <pc:graphicFrameChg chg="add del">
          <ac:chgData name="Lauren Francis" userId="b7c8c318-11b6-44df-a20d-cbfd05c86935" providerId="ADAL" clId="{65C9459A-0CE4-4905-8325-71C5D01DA6A3}" dt="2024-06-14T20:43:20.522" v="650" actId="478"/>
          <ac:graphicFrameMkLst>
            <pc:docMk/>
            <pc:sldMk cId="0" sldId="267"/>
            <ac:graphicFrameMk id="6" creationId="{00000000-0000-0000-0000-000000000000}"/>
          </ac:graphicFrameMkLst>
        </pc:graphicFrameChg>
        <pc:picChg chg="add del">
          <ac:chgData name="Lauren Francis" userId="b7c8c318-11b6-44df-a20d-cbfd05c86935" providerId="ADAL" clId="{65C9459A-0CE4-4905-8325-71C5D01DA6A3}" dt="2024-06-14T20:43:20.522" v="650" actId="478"/>
          <ac:picMkLst>
            <pc:docMk/>
            <pc:sldMk cId="0" sldId="267"/>
            <ac:picMk id="4" creationId="{00000000-0000-0000-0000-000000000000}"/>
          </ac:picMkLst>
        </pc:picChg>
      </pc:sldChg>
      <pc:sldMasterChg chg="addSldLayout delSldLayout modSldLayout sldLayoutOrd">
        <pc:chgData name="Lauren Francis" userId="b7c8c318-11b6-44df-a20d-cbfd05c86935" providerId="ADAL" clId="{65C9459A-0CE4-4905-8325-71C5D01DA6A3}" dt="2024-06-26T19:02:36.982" v="1125" actId="1037"/>
        <pc:sldMasterMkLst>
          <pc:docMk/>
          <pc:sldMasterMk cId="783407565" sldId="2147483648"/>
        </pc:sldMasterMkLst>
        <pc:sldLayoutChg chg="modSp mod">
          <pc:chgData name="Lauren Francis" userId="b7c8c318-11b6-44df-a20d-cbfd05c86935" providerId="ADAL" clId="{65C9459A-0CE4-4905-8325-71C5D01DA6A3}" dt="2024-05-23T16:09:01.343" v="39" actId="1035"/>
          <pc:sldLayoutMkLst>
            <pc:docMk/>
            <pc:sldMasterMk cId="783407565" sldId="2147483648"/>
            <pc:sldLayoutMk cId="1462231767" sldId="2147483649"/>
          </pc:sldLayoutMkLst>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8" creationId="{8412F8FB-319A-506A-9307-6134A89FF9BD}"/>
            </ac:picMkLst>
          </pc:picChg>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9" creationId="{A59FB520-FC60-F42A-38AA-0134E49DA426}"/>
            </ac:picMkLst>
          </pc:picChg>
          <pc:cxnChg chg="mod">
            <ac:chgData name="Lauren Francis" userId="b7c8c318-11b6-44df-a20d-cbfd05c86935" providerId="ADAL" clId="{65C9459A-0CE4-4905-8325-71C5D01DA6A3}" dt="2024-05-23T16:09:01.343" v="39" actId="1035"/>
            <ac:cxnSpMkLst>
              <pc:docMk/>
              <pc:sldMasterMk cId="783407565" sldId="2147483648"/>
              <pc:sldLayoutMk cId="1462231767" sldId="2147483649"/>
              <ac:cxnSpMk id="10" creationId="{FBA22388-34CD-7440-9F59-61D346F7B5AB}"/>
            </ac:cxnSpMkLst>
          </pc:cxnChg>
        </pc:sldLayoutChg>
        <pc:sldLayoutChg chg="modSp mod">
          <pc:chgData name="Lauren Francis" userId="b7c8c318-11b6-44df-a20d-cbfd05c86935" providerId="ADAL" clId="{65C9459A-0CE4-4905-8325-71C5D01DA6A3}" dt="2024-05-30T17:35:22.531" v="65" actId="1036"/>
          <pc:sldLayoutMkLst>
            <pc:docMk/>
            <pc:sldMasterMk cId="783407565" sldId="2147483648"/>
            <pc:sldLayoutMk cId="3249202066" sldId="2147483651"/>
          </pc:sldLayoutMkLst>
          <pc:spChg chg="mod">
            <ac:chgData name="Lauren Francis" userId="b7c8c318-11b6-44df-a20d-cbfd05c86935" providerId="ADAL" clId="{65C9459A-0CE4-4905-8325-71C5D01DA6A3}" dt="2024-05-30T03:36:42.010" v="46" actId="14100"/>
            <ac:spMkLst>
              <pc:docMk/>
              <pc:sldMasterMk cId="783407565" sldId="2147483648"/>
              <pc:sldLayoutMk cId="3249202066" sldId="2147483651"/>
              <ac:spMk id="3" creationId="{FC3A3DCC-B4A1-1548-61FE-0D38A75AF36C}"/>
            </ac:spMkLst>
          </pc:spChg>
          <pc:picChg chg="mod">
            <ac:chgData name="Lauren Francis" userId="b7c8c318-11b6-44df-a20d-cbfd05c86935" providerId="ADAL" clId="{65C9459A-0CE4-4905-8325-71C5D01DA6A3}" dt="2024-05-30T17:35:18.394" v="59" actId="1036"/>
            <ac:picMkLst>
              <pc:docMk/>
              <pc:sldMasterMk cId="783407565" sldId="2147483648"/>
              <pc:sldLayoutMk cId="3249202066" sldId="2147483651"/>
              <ac:picMk id="7" creationId="{5A5E189D-701E-E09A-B402-2C20B031FCCC}"/>
            </ac:picMkLst>
          </pc:picChg>
          <pc:picChg chg="mod">
            <ac:chgData name="Lauren Francis" userId="b7c8c318-11b6-44df-a20d-cbfd05c86935" providerId="ADAL" clId="{65C9459A-0CE4-4905-8325-71C5D01DA6A3}" dt="2024-05-30T17:35:16.426" v="55" actId="1036"/>
            <ac:picMkLst>
              <pc:docMk/>
              <pc:sldMasterMk cId="783407565" sldId="2147483648"/>
              <pc:sldLayoutMk cId="3249202066" sldId="2147483651"/>
              <ac:picMk id="8" creationId="{6825B84C-B955-8FF6-387A-FA6210477779}"/>
            </ac:picMkLst>
          </pc:picChg>
          <pc:cxnChg chg="mod">
            <ac:chgData name="Lauren Francis" userId="b7c8c318-11b6-44df-a20d-cbfd05c86935" providerId="ADAL" clId="{65C9459A-0CE4-4905-8325-71C5D01DA6A3}" dt="2024-05-30T17:35:22.531" v="65" actId="1036"/>
            <ac:cxnSpMkLst>
              <pc:docMk/>
              <pc:sldMasterMk cId="783407565" sldId="2147483648"/>
              <pc:sldLayoutMk cId="3249202066" sldId="2147483651"/>
              <ac:cxnSpMk id="9" creationId="{6434DA2D-3C3E-913B-FF11-5B782E92E1CE}"/>
            </ac:cxnSpMkLst>
          </pc:cxnChg>
        </pc:sldLayoutChg>
        <pc:sldLayoutChg chg="del">
          <pc:chgData name="Lauren Francis" userId="b7c8c318-11b6-44df-a20d-cbfd05c86935" providerId="ADAL" clId="{65C9459A-0CE4-4905-8325-71C5D01DA6A3}" dt="2024-06-19T15:03:13.741" v="799" actId="2696"/>
          <pc:sldLayoutMkLst>
            <pc:docMk/>
            <pc:sldMasterMk cId="783407565" sldId="2147483648"/>
            <pc:sldLayoutMk cId="1756085151" sldId="2147483652"/>
          </pc:sldLayoutMkLst>
        </pc:sldLayoutChg>
        <pc:sldLayoutChg chg="addSp delSp modSp mod">
          <pc:chgData name="Lauren Francis" userId="b7c8c318-11b6-44df-a20d-cbfd05c86935" providerId="ADAL" clId="{65C9459A-0CE4-4905-8325-71C5D01DA6A3}" dt="2024-06-26T19:02:13.013" v="1124"/>
          <pc:sldLayoutMkLst>
            <pc:docMk/>
            <pc:sldMasterMk cId="783407565" sldId="2147483648"/>
            <pc:sldLayoutMk cId="3339540598" sldId="2147483653"/>
          </pc:sldLayoutMkLst>
          <pc:spChg chg="add mod ord">
            <ac:chgData name="Lauren Francis" userId="b7c8c318-11b6-44df-a20d-cbfd05c86935" providerId="ADAL" clId="{65C9459A-0CE4-4905-8325-71C5D01DA6A3}" dt="2024-06-26T19:02:04.329" v="1123" actId="1076"/>
            <ac:spMkLst>
              <pc:docMk/>
              <pc:sldMasterMk cId="783407565" sldId="2147483648"/>
              <pc:sldLayoutMk cId="3339540598" sldId="2147483653"/>
              <ac:spMk id="2" creationId="{621CEEF3-19FF-2A18-CE98-E9366301C3FE}"/>
            </ac:spMkLst>
          </pc:spChg>
          <pc:spChg chg="add mod">
            <ac:chgData name="Lauren Francis" userId="b7c8c318-11b6-44df-a20d-cbfd05c86935" providerId="ADAL" clId="{65C9459A-0CE4-4905-8325-71C5D01DA6A3}" dt="2024-06-26T19:02:13.013" v="1124"/>
            <ac:spMkLst>
              <pc:docMk/>
              <pc:sldMasterMk cId="783407565" sldId="2147483648"/>
              <pc:sldLayoutMk cId="3339540598" sldId="2147483653"/>
              <ac:spMk id="5" creationId="{3629638F-39EF-3E49-D034-4234E60B8C9C}"/>
            </ac:spMkLst>
          </pc:spChg>
          <pc:spChg chg="del">
            <ac:chgData name="Lauren Francis" userId="b7c8c318-11b6-44df-a20d-cbfd05c86935" providerId="ADAL" clId="{65C9459A-0CE4-4905-8325-71C5D01DA6A3}" dt="2024-06-26T19:01:42.017" v="1118" actId="478"/>
            <ac:spMkLst>
              <pc:docMk/>
              <pc:sldMasterMk cId="783407565" sldId="2147483648"/>
              <pc:sldLayoutMk cId="3339540598" sldId="2147483653"/>
              <ac:spMk id="9" creationId="{8615DD7E-BF14-146F-B0DA-80854A83A766}"/>
            </ac:spMkLst>
          </pc:spChg>
          <pc:spChg chg="mod ord">
            <ac:chgData name="Lauren Francis" userId="b7c8c318-11b6-44df-a20d-cbfd05c86935" providerId="ADAL" clId="{65C9459A-0CE4-4905-8325-71C5D01DA6A3}" dt="2024-06-26T19:01:31.543" v="1116" actId="167"/>
            <ac:spMkLst>
              <pc:docMk/>
              <pc:sldMasterMk cId="783407565" sldId="2147483648"/>
              <pc:sldLayoutMk cId="3339540598" sldId="2147483653"/>
              <ac:spMk id="13" creationId="{51771CE8-4371-D8D6-1C7A-A267D2CF504A}"/>
            </ac:spMkLst>
          </pc:sp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3" creationId="{412FF3E4-4B01-6162-4666-0C80F5DD572C}"/>
            </ac:picMkLst>
          </pc:pic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4" creationId="{E440AF53-66B9-8EB2-D2D2-BDDADDDBCA1F}"/>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6" creationId="{9C26E5D0-BD3A-4088-9E5A-264A8DCFCFFF}"/>
            </ac:picMkLst>
          </pc:picChg>
          <pc:picChg chg="mod ord modCrop">
            <ac:chgData name="Lauren Francis" userId="b7c8c318-11b6-44df-a20d-cbfd05c86935" providerId="ADAL" clId="{65C9459A-0CE4-4905-8325-71C5D01DA6A3}" dt="2024-06-26T19:01:34.998" v="1117" actId="167"/>
            <ac:picMkLst>
              <pc:docMk/>
              <pc:sldMasterMk cId="783407565" sldId="2147483648"/>
              <pc:sldLayoutMk cId="3339540598" sldId="2147483653"/>
              <ac:picMk id="7" creationId="{AF9E4685-1C39-1676-E912-1F2868A837A0}"/>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8" creationId="{F56E0BF5-6F68-A3B6-69CE-59B039178DDE}"/>
            </ac:picMkLst>
          </pc:picChg>
          <pc:picChg chg="del">
            <ac:chgData name="Lauren Francis" userId="b7c8c318-11b6-44df-a20d-cbfd05c86935" providerId="ADAL" clId="{65C9459A-0CE4-4905-8325-71C5D01DA6A3}" dt="2024-06-26T19:01:43.795" v="1119" actId="478"/>
            <ac:picMkLst>
              <pc:docMk/>
              <pc:sldMasterMk cId="783407565" sldId="2147483648"/>
              <pc:sldLayoutMk cId="3339540598" sldId="2147483653"/>
              <ac:picMk id="10" creationId="{1B33087D-5ED1-8C85-CC2E-45C58DC4B9EB}"/>
            </ac:picMkLst>
          </pc:picChg>
          <pc:picChg chg="del">
            <ac:chgData name="Lauren Francis" userId="b7c8c318-11b6-44df-a20d-cbfd05c86935" providerId="ADAL" clId="{65C9459A-0CE4-4905-8325-71C5D01DA6A3}" dt="2024-06-26T19:01:45.093" v="1120" actId="478"/>
            <ac:picMkLst>
              <pc:docMk/>
              <pc:sldMasterMk cId="783407565" sldId="2147483648"/>
              <pc:sldLayoutMk cId="3339540598" sldId="2147483653"/>
              <ac:picMk id="11" creationId="{4345177A-023F-E419-1983-BD59EC05F259}"/>
            </ac:picMkLst>
          </pc:picChg>
        </pc:sldLayoutChg>
        <pc:sldLayoutChg chg="addSp delSp modSp mod">
          <pc:chgData name="Lauren Francis" userId="b7c8c318-11b6-44df-a20d-cbfd05c86935" providerId="ADAL" clId="{65C9459A-0CE4-4905-8325-71C5D01DA6A3}" dt="2024-06-26T18:59:43.444" v="1100" actId="1582"/>
          <pc:sldLayoutMkLst>
            <pc:docMk/>
            <pc:sldMasterMk cId="783407565" sldId="2147483648"/>
            <pc:sldLayoutMk cId="1547160261" sldId="2147483654"/>
          </pc:sldLayoutMkLst>
          <pc:spChg chg="add mod">
            <ac:chgData name="Lauren Francis" userId="b7c8c318-11b6-44df-a20d-cbfd05c86935" providerId="ADAL" clId="{65C9459A-0CE4-4905-8325-71C5D01DA6A3}" dt="2024-06-26T18:59:43.444" v="1100" actId="1582"/>
            <ac:spMkLst>
              <pc:docMk/>
              <pc:sldMasterMk cId="783407565" sldId="2147483648"/>
              <pc:sldLayoutMk cId="1547160261" sldId="2147483654"/>
              <ac:spMk id="2" creationId="{B1632629-A546-52E1-E66F-33BC72149BEB}"/>
            </ac:spMkLst>
          </pc:spChg>
          <pc:spChg chg="add mod">
            <ac:chgData name="Lauren Francis" userId="b7c8c318-11b6-44df-a20d-cbfd05c86935" providerId="ADAL" clId="{65C9459A-0CE4-4905-8325-71C5D01DA6A3}" dt="2024-06-19T15:19:33.593" v="912"/>
            <ac:spMkLst>
              <pc:docMk/>
              <pc:sldMasterMk cId="783407565" sldId="2147483648"/>
              <pc:sldLayoutMk cId="1547160261" sldId="2147483654"/>
              <ac:spMk id="3" creationId="{6F92560A-AF42-0B84-8249-117DCC5B9825}"/>
            </ac:spMkLst>
          </pc:spChg>
          <pc:spChg chg="del mod">
            <ac:chgData name="Lauren Francis" userId="b7c8c318-11b6-44df-a20d-cbfd05c86935" providerId="ADAL" clId="{65C9459A-0CE4-4905-8325-71C5D01DA6A3}" dt="2024-06-19T15:19:19.624" v="907" actId="478"/>
            <ac:spMkLst>
              <pc:docMk/>
              <pc:sldMasterMk cId="783407565" sldId="2147483648"/>
              <pc:sldLayoutMk cId="1547160261" sldId="2147483654"/>
              <ac:spMk id="7" creationId="{3F062B55-5D36-B17D-CF12-B5AC7EFDECE7}"/>
            </ac:spMkLst>
          </pc:spChg>
          <pc:spChg chg="del">
            <ac:chgData name="Lauren Francis" userId="b7c8c318-11b6-44df-a20d-cbfd05c86935" providerId="ADAL" clId="{65C9459A-0CE4-4905-8325-71C5D01DA6A3}" dt="2024-06-19T15:19:20.886" v="908" actId="478"/>
            <ac:spMkLst>
              <pc:docMk/>
              <pc:sldMasterMk cId="783407565" sldId="2147483648"/>
              <pc:sldLayoutMk cId="1547160261" sldId="2147483654"/>
              <ac:spMk id="8" creationId="{26C0A688-E168-1116-7671-E54FB639D7E3}"/>
            </ac:spMkLst>
          </pc:spChg>
          <pc:spChg chg="add mod ord">
            <ac:chgData name="Lauren Francis" userId="b7c8c318-11b6-44df-a20d-cbfd05c86935" providerId="ADAL" clId="{65C9459A-0CE4-4905-8325-71C5D01DA6A3}" dt="2024-06-26T18:59:35.444" v="1098" actId="1036"/>
            <ac:spMkLst>
              <pc:docMk/>
              <pc:sldMasterMk cId="783407565" sldId="2147483648"/>
              <pc:sldLayoutMk cId="1547160261" sldId="2147483654"/>
              <ac:spMk id="12" creationId="{07EC4299-E316-11E0-05DB-F037CE581634}"/>
            </ac:spMkLst>
          </pc:spChg>
          <pc:spChg chg="add del">
            <ac:chgData name="Lauren Francis" userId="b7c8c318-11b6-44df-a20d-cbfd05c86935" providerId="ADAL" clId="{65C9459A-0CE4-4905-8325-71C5D01DA6A3}" dt="2024-06-19T15:30:51.540" v="919" actId="478"/>
            <ac:spMkLst>
              <pc:docMk/>
              <pc:sldMasterMk cId="783407565" sldId="2147483648"/>
              <pc:sldLayoutMk cId="1547160261" sldId="2147483654"/>
              <ac:spMk id="13" creationId="{C37FD0F8-A614-E9EE-C8B9-4DBD5497A9AE}"/>
            </ac:spMkLst>
          </pc:sp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4" creationId="{54C6664E-44BF-BA9E-5D90-E9885AE84572}"/>
            </ac:picMkLst>
          </pc:pic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5" creationId="{230FEBFF-8C9F-E418-E5BC-38954075CB27}"/>
            </ac:picMkLst>
          </pc:picChg>
          <pc:picChg chg="del mod ord modCrop">
            <ac:chgData name="Lauren Francis" userId="b7c8c318-11b6-44df-a20d-cbfd05c86935" providerId="ADAL" clId="{65C9459A-0CE4-4905-8325-71C5D01DA6A3}" dt="2024-06-19T15:30:49.564" v="917" actId="478"/>
            <ac:picMkLst>
              <pc:docMk/>
              <pc:sldMasterMk cId="783407565" sldId="2147483648"/>
              <pc:sldLayoutMk cId="1547160261" sldId="2147483654"/>
              <ac:picMk id="6" creationId="{934C9D9A-2D5A-73F3-DA95-2EBFB753975E}"/>
            </ac:picMkLst>
          </pc:picChg>
          <pc:picChg chg="del">
            <ac:chgData name="Lauren Francis" userId="b7c8c318-11b6-44df-a20d-cbfd05c86935" providerId="ADAL" clId="{65C9459A-0CE4-4905-8325-71C5D01DA6A3}" dt="2024-06-19T15:19:21.618" v="909" actId="478"/>
            <ac:picMkLst>
              <pc:docMk/>
              <pc:sldMasterMk cId="783407565" sldId="2147483648"/>
              <pc:sldLayoutMk cId="1547160261" sldId="2147483654"/>
              <ac:picMk id="9" creationId="{252A7962-9958-5594-C65B-312386913C1A}"/>
            </ac:picMkLst>
          </pc:picChg>
          <pc:picChg chg="del">
            <ac:chgData name="Lauren Francis" userId="b7c8c318-11b6-44df-a20d-cbfd05c86935" providerId="ADAL" clId="{65C9459A-0CE4-4905-8325-71C5D01DA6A3}" dt="2024-06-19T15:19:22.187" v="910" actId="478"/>
            <ac:picMkLst>
              <pc:docMk/>
              <pc:sldMasterMk cId="783407565" sldId="2147483648"/>
              <pc:sldLayoutMk cId="1547160261" sldId="2147483654"/>
              <ac:picMk id="10" creationId="{B5EAFC63-1C6A-40D9-8857-8F192CBF4F94}"/>
            </ac:picMkLst>
          </pc:picChg>
          <pc:picChg chg="add mod ord modCrop">
            <ac:chgData name="Lauren Francis" userId="b7c8c318-11b6-44df-a20d-cbfd05c86935" providerId="ADAL" clId="{65C9459A-0CE4-4905-8325-71C5D01DA6A3}" dt="2024-06-19T15:31:07.579" v="925" actId="1076"/>
            <ac:picMkLst>
              <pc:docMk/>
              <pc:sldMasterMk cId="783407565" sldId="2147483648"/>
              <pc:sldLayoutMk cId="1547160261" sldId="2147483654"/>
              <ac:picMk id="14" creationId="{634C0993-78DB-029B-3E69-B5AE6BD79510}"/>
            </ac:picMkLst>
          </pc:picChg>
        </pc:sldLayoutChg>
        <pc:sldLayoutChg chg="addSp delSp modSp mod">
          <pc:chgData name="Lauren Francis" userId="b7c8c318-11b6-44df-a20d-cbfd05c86935" providerId="ADAL" clId="{65C9459A-0CE4-4905-8325-71C5D01DA6A3}" dt="2024-06-26T18:59:22.806" v="1096" actId="1582"/>
          <pc:sldLayoutMkLst>
            <pc:docMk/>
            <pc:sldMasterMk cId="783407565" sldId="2147483648"/>
            <pc:sldLayoutMk cId="416266728" sldId="2147483655"/>
          </pc:sldLayoutMkLst>
          <pc:spChg chg="add mod">
            <ac:chgData name="Lauren Francis" userId="b7c8c318-11b6-44df-a20d-cbfd05c86935" providerId="ADAL" clId="{65C9459A-0CE4-4905-8325-71C5D01DA6A3}" dt="2024-06-26T18:59:22.806" v="1096" actId="1582"/>
            <ac:spMkLst>
              <pc:docMk/>
              <pc:sldMasterMk cId="783407565" sldId="2147483648"/>
              <pc:sldLayoutMk cId="416266728" sldId="2147483655"/>
              <ac:spMk id="2" creationId="{FA81CECB-3833-D315-565E-F3A6CF7962F8}"/>
            </ac:spMkLst>
          </pc:spChg>
          <pc:spChg chg="add mod">
            <ac:chgData name="Lauren Francis" userId="b7c8c318-11b6-44df-a20d-cbfd05c86935" providerId="ADAL" clId="{65C9459A-0CE4-4905-8325-71C5D01DA6A3}" dt="2024-06-19T15:10:02.610" v="883"/>
            <ac:spMkLst>
              <pc:docMk/>
              <pc:sldMasterMk cId="783407565" sldId="2147483648"/>
              <pc:sldLayoutMk cId="416266728" sldId="2147483655"/>
              <ac:spMk id="3" creationId="{D561E3F1-6C1F-EBAC-BDA9-7E4569F5F8BA}"/>
            </ac:spMkLst>
          </pc:spChg>
          <pc:spChg chg="add del">
            <ac:chgData name="Lauren Francis" userId="b7c8c318-11b6-44df-a20d-cbfd05c86935" providerId="ADAL" clId="{65C9459A-0CE4-4905-8325-71C5D01DA6A3}" dt="2024-06-19T15:13:42.910" v="888" actId="478"/>
            <ac:spMkLst>
              <pc:docMk/>
              <pc:sldMasterMk cId="783407565" sldId="2147483648"/>
              <pc:sldLayoutMk cId="416266728" sldId="2147483655"/>
              <ac:spMk id="6" creationId="{B374AB18-CBDA-C2E4-1644-54569EB075E5}"/>
            </ac:spMkLst>
          </pc:spChg>
          <pc:spChg chg="del">
            <ac:chgData name="Lauren Francis" userId="b7c8c318-11b6-44df-a20d-cbfd05c86935" providerId="ADAL" clId="{65C9459A-0CE4-4905-8325-71C5D01DA6A3}" dt="2024-06-19T15:09:44.711" v="877" actId="478"/>
            <ac:spMkLst>
              <pc:docMk/>
              <pc:sldMasterMk cId="783407565" sldId="2147483648"/>
              <pc:sldLayoutMk cId="416266728" sldId="2147483655"/>
              <ac:spMk id="8" creationId="{C60EF00A-346C-A9DD-9697-952289A26176}"/>
            </ac:spMkLst>
          </pc:spChg>
          <pc:spChg chg="del">
            <ac:chgData name="Lauren Francis" userId="b7c8c318-11b6-44df-a20d-cbfd05c86935" providerId="ADAL" clId="{65C9459A-0CE4-4905-8325-71C5D01DA6A3}" dt="2024-06-19T15:14:11.160" v="895" actId="478"/>
            <ac:spMkLst>
              <pc:docMk/>
              <pc:sldMasterMk cId="783407565" sldId="2147483648"/>
              <pc:sldLayoutMk cId="416266728" sldId="2147483655"/>
              <ac:spMk id="11" creationId="{3CC8E818-7CAD-E563-F369-FF38C728451F}"/>
            </ac:spMkLst>
          </pc:spChg>
          <pc:spChg chg="add mod">
            <ac:chgData name="Lauren Francis" userId="b7c8c318-11b6-44df-a20d-cbfd05c86935" providerId="ADAL" clId="{65C9459A-0CE4-4905-8325-71C5D01DA6A3}" dt="2024-06-19T15:14:56.216" v="900" actId="207"/>
            <ac:spMkLst>
              <pc:docMk/>
              <pc:sldMasterMk cId="783407565" sldId="2147483648"/>
              <pc:sldLayoutMk cId="416266728" sldId="2147483655"/>
              <ac:spMk id="12" creationId="{1A8EC7DC-BBA3-66E2-F3B4-EC86EA73C431}"/>
            </ac:spMkLst>
          </pc:spChg>
          <pc:spChg chg="add mod ord">
            <ac:chgData name="Lauren Francis" userId="b7c8c318-11b6-44df-a20d-cbfd05c86935" providerId="ADAL" clId="{65C9459A-0CE4-4905-8325-71C5D01DA6A3}" dt="2024-06-19T15:15:06.560" v="904" actId="167"/>
            <ac:spMkLst>
              <pc:docMk/>
              <pc:sldMasterMk cId="783407565" sldId="2147483648"/>
              <pc:sldLayoutMk cId="416266728" sldId="2147483655"/>
              <ac:spMk id="13" creationId="{F403DC02-0D31-CA3F-1EDC-1B63E3CE7376}"/>
            </ac:spMkLst>
          </pc:spChg>
          <pc:spChg chg="del">
            <ac:chgData name="Lauren Francis" userId="b7c8c318-11b6-44df-a20d-cbfd05c86935" providerId="ADAL" clId="{65C9459A-0CE4-4905-8325-71C5D01DA6A3}" dt="2024-06-19T15:09:46.181" v="880" actId="478"/>
            <ac:spMkLst>
              <pc:docMk/>
              <pc:sldMasterMk cId="783407565" sldId="2147483648"/>
              <pc:sldLayoutMk cId="416266728" sldId="2147483655"/>
              <ac:spMk id="17" creationId="{3F30B083-489C-6A41-C16A-1A329C98D301}"/>
            </ac:spMkLst>
          </pc:sp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4" creationId="{DDB43010-177C-E5E0-D270-5DD41B1698C0}"/>
            </ac:picMkLst>
          </pc:pic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5" creationId="{279FBD2B-01A3-B84B-FFD4-75EF0EC8EFFC}"/>
            </ac:picMkLst>
          </pc:picChg>
          <pc:picChg chg="add mod ord modCrop">
            <ac:chgData name="Lauren Francis" userId="b7c8c318-11b6-44df-a20d-cbfd05c86935" providerId="ADAL" clId="{65C9459A-0CE4-4905-8325-71C5D01DA6A3}" dt="2024-06-19T15:15:07.964" v="905" actId="167"/>
            <ac:picMkLst>
              <pc:docMk/>
              <pc:sldMasterMk cId="783407565" sldId="2147483648"/>
              <pc:sldLayoutMk cId="416266728" sldId="2147483655"/>
              <ac:picMk id="7" creationId="{74E00017-91D0-2ADF-990E-71BAD430CB76}"/>
            </ac:picMkLst>
          </pc:picChg>
          <pc:picChg chg="del">
            <ac:chgData name="Lauren Francis" userId="b7c8c318-11b6-44df-a20d-cbfd05c86935" providerId="ADAL" clId="{65C9459A-0CE4-4905-8325-71C5D01DA6A3}" dt="2024-06-19T15:09:45.443" v="878" actId="478"/>
            <ac:picMkLst>
              <pc:docMk/>
              <pc:sldMasterMk cId="783407565" sldId="2147483648"/>
              <pc:sldLayoutMk cId="416266728" sldId="2147483655"/>
              <ac:picMk id="9" creationId="{3E6530E2-16EC-B980-C054-C7E54012FEB4}"/>
            </ac:picMkLst>
          </pc:picChg>
          <pc:picChg chg="del">
            <ac:chgData name="Lauren Francis" userId="b7c8c318-11b6-44df-a20d-cbfd05c86935" providerId="ADAL" clId="{65C9459A-0CE4-4905-8325-71C5D01DA6A3}" dt="2024-06-19T15:09:45.836" v="879" actId="478"/>
            <ac:picMkLst>
              <pc:docMk/>
              <pc:sldMasterMk cId="783407565" sldId="2147483648"/>
              <pc:sldLayoutMk cId="416266728" sldId="2147483655"/>
              <ac:picMk id="10" creationId="{D074DBE5-48D9-F888-9F4B-03A5803757D2}"/>
            </ac:picMkLst>
          </pc:picChg>
          <pc:picChg chg="del mod modCrop">
            <ac:chgData name="Lauren Francis" userId="b7c8c318-11b6-44df-a20d-cbfd05c86935" providerId="ADAL" clId="{65C9459A-0CE4-4905-8325-71C5D01DA6A3}" dt="2024-06-19T15:13:40.215" v="886" actId="478"/>
            <ac:picMkLst>
              <pc:docMk/>
              <pc:sldMasterMk cId="783407565" sldId="2147483648"/>
              <pc:sldLayoutMk cId="416266728" sldId="2147483655"/>
              <ac:picMk id="16" creationId="{6F40DA21-31EA-A0A2-990E-109BD30CD78E}"/>
            </ac:picMkLst>
          </pc:picChg>
        </pc:sldLayoutChg>
        <pc:sldLayoutChg chg="addSp delSp modSp mod">
          <pc:chgData name="Lauren Francis" userId="b7c8c318-11b6-44df-a20d-cbfd05c86935" providerId="ADAL" clId="{65C9459A-0CE4-4905-8325-71C5D01DA6A3}" dt="2024-06-26T18:59:00.915" v="1092" actId="1582"/>
          <pc:sldLayoutMkLst>
            <pc:docMk/>
            <pc:sldMasterMk cId="783407565" sldId="2147483648"/>
            <pc:sldLayoutMk cId="1558470754" sldId="2147483656"/>
          </pc:sldLayoutMkLst>
          <pc:spChg chg="add mod">
            <ac:chgData name="Lauren Francis" userId="b7c8c318-11b6-44df-a20d-cbfd05c86935" providerId="ADAL" clId="{65C9459A-0CE4-4905-8325-71C5D01DA6A3}" dt="2024-06-26T18:59:00.915" v="1092" actId="1582"/>
            <ac:spMkLst>
              <pc:docMk/>
              <pc:sldMasterMk cId="783407565" sldId="2147483648"/>
              <pc:sldLayoutMk cId="1558470754" sldId="2147483656"/>
              <ac:spMk id="2" creationId="{933CBDCF-086E-5AF1-8CEE-4856948B8A2A}"/>
            </ac:spMkLst>
          </pc:spChg>
          <pc:spChg chg="add mod">
            <ac:chgData name="Lauren Francis" userId="b7c8c318-11b6-44df-a20d-cbfd05c86935" providerId="ADAL" clId="{65C9459A-0CE4-4905-8325-71C5D01DA6A3}" dt="2024-06-19T15:07:53.906" v="853"/>
            <ac:spMkLst>
              <pc:docMk/>
              <pc:sldMasterMk cId="783407565" sldId="2147483648"/>
              <pc:sldLayoutMk cId="1558470754" sldId="2147483656"/>
              <ac:spMk id="3" creationId="{F51A328A-5190-BA35-2549-E87E84590250}"/>
            </ac:spMkLst>
          </pc:spChg>
          <pc:spChg chg="del mod">
            <ac:chgData name="Lauren Francis" userId="b7c8c318-11b6-44df-a20d-cbfd05c86935" providerId="ADAL" clId="{65C9459A-0CE4-4905-8325-71C5D01DA6A3}" dt="2024-06-19T15:07:45.451" v="849" actId="478"/>
            <ac:spMkLst>
              <pc:docMk/>
              <pc:sldMasterMk cId="783407565" sldId="2147483648"/>
              <pc:sldLayoutMk cId="1558470754" sldId="2147483656"/>
              <ac:spMk id="7" creationId="{87250C88-32FA-B24E-1712-66D7104FCE70}"/>
            </ac:spMkLst>
          </pc:spChg>
          <pc:spChg chg="del">
            <ac:chgData name="Lauren Francis" userId="b7c8c318-11b6-44df-a20d-cbfd05c86935" providerId="ADAL" clId="{65C9459A-0CE4-4905-8325-71C5D01DA6A3}" dt="2024-06-19T15:07:46.629" v="850" actId="478"/>
            <ac:spMkLst>
              <pc:docMk/>
              <pc:sldMasterMk cId="783407565" sldId="2147483648"/>
              <pc:sldLayoutMk cId="1558470754" sldId="2147483656"/>
              <ac:spMk id="8" creationId="{C16D5E77-5524-380F-CE7A-A3E7B463F933}"/>
            </ac:spMkLst>
          </pc:spChg>
          <pc:spChg chg="add mod ord">
            <ac:chgData name="Lauren Francis" userId="b7c8c318-11b6-44df-a20d-cbfd05c86935" providerId="ADAL" clId="{65C9459A-0CE4-4905-8325-71C5D01DA6A3}" dt="2024-06-19T15:08:25.394" v="861" actId="167"/>
            <ac:spMkLst>
              <pc:docMk/>
              <pc:sldMasterMk cId="783407565" sldId="2147483648"/>
              <pc:sldLayoutMk cId="1558470754" sldId="2147483656"/>
              <ac:spMk id="12" creationId="{60C3D00A-6564-ED11-98EB-968C3773AAF2}"/>
            </ac:spMkLst>
          </pc:sp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4" creationId="{229A5E1F-FAE0-B2DB-8A1F-BB8E7BD1E2CA}"/>
            </ac:picMkLst>
          </pc:pic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5" creationId="{1D1303A1-E061-8396-D16E-0E19BC3F9300}"/>
            </ac:picMkLst>
          </pc:picChg>
          <pc:picChg chg="mod ord modCrop">
            <ac:chgData name="Lauren Francis" userId="b7c8c318-11b6-44df-a20d-cbfd05c86935" providerId="ADAL" clId="{65C9459A-0CE4-4905-8325-71C5D01DA6A3}" dt="2024-06-19T15:08:27.245" v="862" actId="167"/>
            <ac:picMkLst>
              <pc:docMk/>
              <pc:sldMasterMk cId="783407565" sldId="2147483648"/>
              <pc:sldLayoutMk cId="1558470754" sldId="2147483656"/>
              <ac:picMk id="6" creationId="{24117198-1773-A98E-5A2B-37B5C5AD5E76}"/>
            </ac:picMkLst>
          </pc:picChg>
          <pc:picChg chg="del">
            <ac:chgData name="Lauren Francis" userId="b7c8c318-11b6-44df-a20d-cbfd05c86935" providerId="ADAL" clId="{65C9459A-0CE4-4905-8325-71C5D01DA6A3}" dt="2024-06-19T15:07:47.743" v="851" actId="478"/>
            <ac:picMkLst>
              <pc:docMk/>
              <pc:sldMasterMk cId="783407565" sldId="2147483648"/>
              <pc:sldLayoutMk cId="1558470754" sldId="2147483656"/>
              <ac:picMk id="9" creationId="{AB5DBFED-469E-0DD4-806B-B1837622923A}"/>
            </ac:picMkLst>
          </pc:picChg>
          <pc:picChg chg="del">
            <ac:chgData name="Lauren Francis" userId="b7c8c318-11b6-44df-a20d-cbfd05c86935" providerId="ADAL" clId="{65C9459A-0CE4-4905-8325-71C5D01DA6A3}" dt="2024-06-19T15:07:48.294" v="852" actId="478"/>
            <ac:picMkLst>
              <pc:docMk/>
              <pc:sldMasterMk cId="783407565" sldId="2147483648"/>
              <pc:sldLayoutMk cId="1558470754" sldId="2147483656"/>
              <ac:picMk id="10" creationId="{92EB84A3-71B3-8C55-3176-6BA3C41C7D02}"/>
            </ac:picMkLst>
          </pc:picChg>
        </pc:sldLayoutChg>
        <pc:sldLayoutChg chg="modSp del mod">
          <pc:chgData name="Lauren Francis" userId="b7c8c318-11b6-44df-a20d-cbfd05c86935" providerId="ADAL" clId="{65C9459A-0CE4-4905-8325-71C5D01DA6A3}" dt="2024-06-19T15:06:15.978" v="831" actId="2696"/>
          <pc:sldLayoutMkLst>
            <pc:docMk/>
            <pc:sldMasterMk cId="783407565" sldId="2147483648"/>
            <pc:sldLayoutMk cId="3953456683" sldId="2147483657"/>
          </pc:sldLayoutMkLst>
          <pc:spChg chg="mod">
            <ac:chgData name="Lauren Francis" userId="b7c8c318-11b6-44df-a20d-cbfd05c86935" providerId="ADAL" clId="{65C9459A-0CE4-4905-8325-71C5D01DA6A3}" dt="2024-06-19T15:05:25.732" v="821" actId="1076"/>
            <ac:spMkLst>
              <pc:docMk/>
              <pc:sldMasterMk cId="783407565" sldId="2147483648"/>
              <pc:sldLayoutMk cId="3953456683" sldId="2147483657"/>
              <ac:spMk id="8" creationId="{4866B4DF-E8BF-ABCB-785A-2FFBEB3E1272}"/>
            </ac:spMkLst>
          </pc:spChg>
        </pc:sldLayoutChg>
        <pc:sldLayoutChg chg="addSp delSp modSp mod">
          <pc:chgData name="Lauren Francis" userId="b7c8c318-11b6-44df-a20d-cbfd05c86935" providerId="ADAL" clId="{65C9459A-0CE4-4905-8325-71C5D01DA6A3}" dt="2024-06-26T18:59:10.322" v="1094" actId="1582"/>
          <pc:sldLayoutMkLst>
            <pc:docMk/>
            <pc:sldMasterMk cId="783407565" sldId="2147483648"/>
            <pc:sldLayoutMk cId="1231232591" sldId="2147483658"/>
          </pc:sldLayoutMkLst>
          <pc:spChg chg="add mod">
            <ac:chgData name="Lauren Francis" userId="b7c8c318-11b6-44df-a20d-cbfd05c86935" providerId="ADAL" clId="{65C9459A-0CE4-4905-8325-71C5D01DA6A3}" dt="2024-06-19T15:08:20.370" v="859"/>
            <ac:spMkLst>
              <pc:docMk/>
              <pc:sldMasterMk cId="783407565" sldId="2147483648"/>
              <pc:sldLayoutMk cId="1231232591" sldId="2147483658"/>
              <ac:spMk id="2" creationId="{F073D081-A1F3-B66A-9244-66A41809DCE8}"/>
            </ac:spMkLst>
          </pc:spChg>
          <pc:spChg chg="add mod">
            <ac:chgData name="Lauren Francis" userId="b7c8c318-11b6-44df-a20d-cbfd05c86935" providerId="ADAL" clId="{65C9459A-0CE4-4905-8325-71C5D01DA6A3}" dt="2024-06-26T18:59:10.322" v="1094" actId="1582"/>
            <ac:spMkLst>
              <pc:docMk/>
              <pc:sldMasterMk cId="783407565" sldId="2147483648"/>
              <pc:sldLayoutMk cId="1231232591" sldId="2147483658"/>
              <ac:spMk id="3" creationId="{A133CF1F-35F1-AEB9-CF04-EC79D6C19AC5}"/>
            </ac:spMkLst>
          </pc:spChg>
          <pc:spChg chg="add mod">
            <ac:chgData name="Lauren Francis" userId="b7c8c318-11b6-44df-a20d-cbfd05c86935" providerId="ADAL" clId="{65C9459A-0CE4-4905-8325-71C5D01DA6A3}" dt="2024-06-19T15:09:17.080" v="872"/>
            <ac:spMkLst>
              <pc:docMk/>
              <pc:sldMasterMk cId="783407565" sldId="2147483648"/>
              <pc:sldLayoutMk cId="1231232591" sldId="2147483658"/>
              <ac:spMk id="4" creationId="{F31FAE0C-05FD-E97F-8593-5CE7337F4550}"/>
            </ac:spMkLst>
          </pc:spChg>
          <pc:spChg chg="del">
            <ac:chgData name="Lauren Francis" userId="b7c8c318-11b6-44df-a20d-cbfd05c86935" providerId="ADAL" clId="{65C9459A-0CE4-4905-8325-71C5D01DA6A3}" dt="2024-06-19T15:08:48.833" v="863" actId="478"/>
            <ac:spMkLst>
              <pc:docMk/>
              <pc:sldMasterMk cId="783407565" sldId="2147483648"/>
              <pc:sldLayoutMk cId="1231232591" sldId="2147483658"/>
              <ac:spMk id="7" creationId="{F3E0EC45-F934-440C-8C32-4BC498380E72}"/>
            </ac:spMkLst>
          </pc:spChg>
          <pc:spChg chg="del">
            <ac:chgData name="Lauren Francis" userId="b7c8c318-11b6-44df-a20d-cbfd05c86935" providerId="ADAL" clId="{65C9459A-0CE4-4905-8325-71C5D01DA6A3}" dt="2024-06-19T15:08:53.808" v="868" actId="478"/>
            <ac:spMkLst>
              <pc:docMk/>
              <pc:sldMasterMk cId="783407565" sldId="2147483648"/>
              <pc:sldLayoutMk cId="1231232591" sldId="2147483658"/>
              <ac:spMk id="8" creationId="{EFD99921-BAF6-FA12-0C28-00495101C0B2}"/>
            </ac:spMkLst>
          </pc:spChg>
          <pc:spChg chg="add del mod ord">
            <ac:chgData name="Lauren Francis" userId="b7c8c318-11b6-44df-a20d-cbfd05c86935" providerId="ADAL" clId="{65C9459A-0CE4-4905-8325-71C5D01DA6A3}" dt="2024-06-19T15:15:02.669" v="902" actId="21"/>
            <ac:spMkLst>
              <pc:docMk/>
              <pc:sldMasterMk cId="783407565" sldId="2147483648"/>
              <pc:sldLayoutMk cId="1231232591" sldId="2147483658"/>
              <ac:spMk id="13" creationId="{2EFC01B6-BA3C-8F7F-B27F-D9222D65090F}"/>
            </ac:spMkLst>
          </pc:sp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5" creationId="{172A1D28-06B7-6CB0-550E-2C73500AD168}"/>
            </ac:picMkLst>
          </pc:picChg>
          <pc:picChg chg="add del mod ord modCrop">
            <ac:chgData name="Lauren Francis" userId="b7c8c318-11b6-44df-a20d-cbfd05c86935" providerId="ADAL" clId="{65C9459A-0CE4-4905-8325-71C5D01DA6A3}" dt="2024-06-19T15:09:30.128" v="876" actId="167"/>
            <ac:picMkLst>
              <pc:docMk/>
              <pc:sldMasterMk cId="783407565" sldId="2147483648"/>
              <pc:sldLayoutMk cId="1231232591" sldId="2147483658"/>
              <ac:picMk id="6" creationId="{9B7203F3-B6DC-378C-CF63-AF700EED0708}"/>
            </ac:picMkLst>
          </pc:picChg>
          <pc:picChg chg="del">
            <ac:chgData name="Lauren Francis" userId="b7c8c318-11b6-44df-a20d-cbfd05c86935" providerId="ADAL" clId="{65C9459A-0CE4-4905-8325-71C5D01DA6A3}" dt="2024-06-19T15:08:52.159" v="866" actId="478"/>
            <ac:picMkLst>
              <pc:docMk/>
              <pc:sldMasterMk cId="783407565" sldId="2147483648"/>
              <pc:sldLayoutMk cId="1231232591" sldId="2147483658"/>
              <ac:picMk id="9" creationId="{78B4731E-4A25-F553-B5FD-A95CAFEA4438}"/>
            </ac:picMkLst>
          </pc:picChg>
          <pc:picChg chg="del">
            <ac:chgData name="Lauren Francis" userId="b7c8c318-11b6-44df-a20d-cbfd05c86935" providerId="ADAL" clId="{65C9459A-0CE4-4905-8325-71C5D01DA6A3}" dt="2024-06-19T15:08:52.792" v="867" actId="478"/>
            <ac:picMkLst>
              <pc:docMk/>
              <pc:sldMasterMk cId="783407565" sldId="2147483648"/>
              <pc:sldLayoutMk cId="1231232591" sldId="2147483658"/>
              <ac:picMk id="10" creationId="{47CF9434-C96E-931A-74C8-1E51EB50E57E}"/>
            </ac:picMkLst>
          </pc:pic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12" creationId="{4EA8A5B0-231D-7C67-C7CB-882554213405}"/>
            </ac:picMkLst>
          </pc:picChg>
        </pc:sldLayoutChg>
        <pc:sldLayoutChg chg="modSp mod">
          <pc:chgData name="Lauren Francis" userId="b7c8c318-11b6-44df-a20d-cbfd05c86935" providerId="ADAL" clId="{65C9459A-0CE4-4905-8325-71C5D01DA6A3}" dt="2024-06-19T14:48:04.202" v="666" actId="207"/>
          <pc:sldLayoutMkLst>
            <pc:docMk/>
            <pc:sldMasterMk cId="783407565" sldId="2147483648"/>
            <pc:sldLayoutMk cId="294763625" sldId="2147483659"/>
          </pc:sldLayoutMkLst>
          <pc:spChg chg="mod">
            <ac:chgData name="Lauren Francis" userId="b7c8c318-11b6-44df-a20d-cbfd05c86935" providerId="ADAL" clId="{65C9459A-0CE4-4905-8325-71C5D01DA6A3}" dt="2024-06-19T14:48:04.202" v="666" actId="207"/>
            <ac:spMkLst>
              <pc:docMk/>
              <pc:sldMasterMk cId="783407565" sldId="2147483648"/>
              <pc:sldLayoutMk cId="294763625" sldId="2147483659"/>
              <ac:spMk id="9" creationId="{07214D5E-0291-DA4B-19E7-2D1E7A3B884E}"/>
            </ac:spMkLst>
          </pc:spChg>
        </pc:sldLayoutChg>
        <pc:sldLayoutChg chg="mod">
          <pc:chgData name="Lauren Francis" userId="b7c8c318-11b6-44df-a20d-cbfd05c86935" providerId="ADAL" clId="{65C9459A-0CE4-4905-8325-71C5D01DA6A3}" dt="2024-05-29T21:24:23.607" v="45" actId="6014"/>
          <pc:sldLayoutMkLst>
            <pc:docMk/>
            <pc:sldMasterMk cId="783407565" sldId="2147483648"/>
            <pc:sldLayoutMk cId="2006673658" sldId="2147483663"/>
          </pc:sldLayoutMkLst>
        </pc:sldLayoutChg>
        <pc:sldLayoutChg chg="addSp modSp mod">
          <pc:chgData name="Lauren Francis" userId="b7c8c318-11b6-44df-a20d-cbfd05c86935" providerId="ADAL" clId="{65C9459A-0CE4-4905-8325-71C5D01DA6A3}" dt="2024-06-26T19:00:16.165" v="1106" actId="1582"/>
          <pc:sldLayoutMkLst>
            <pc:docMk/>
            <pc:sldMasterMk cId="783407565" sldId="2147483648"/>
            <pc:sldLayoutMk cId="4083002021" sldId="2147483666"/>
          </pc:sldLayoutMkLst>
          <pc:spChg chg="add mod ord">
            <ac:chgData name="Lauren Francis" userId="b7c8c318-11b6-44df-a20d-cbfd05c86935" providerId="ADAL" clId="{65C9459A-0CE4-4905-8325-71C5D01DA6A3}" dt="2024-06-26T19:00:16.165" v="1106" actId="1582"/>
            <ac:spMkLst>
              <pc:docMk/>
              <pc:sldMasterMk cId="783407565" sldId="2147483648"/>
              <pc:sldLayoutMk cId="4083002021" sldId="2147483666"/>
              <ac:spMk id="2" creationId="{9916A348-59ED-3D34-81E0-7B90E39F237C}"/>
            </ac:spMkLst>
          </pc:spChg>
          <pc:spChg chg="mod">
            <ac:chgData name="Lauren Francis" userId="b7c8c318-11b6-44df-a20d-cbfd05c86935" providerId="ADAL" clId="{65C9459A-0CE4-4905-8325-71C5D01DA6A3}" dt="2024-06-19T15:02:48.649" v="798" actId="404"/>
            <ac:spMkLst>
              <pc:docMk/>
              <pc:sldMasterMk cId="783407565" sldId="2147483648"/>
              <pc:sldLayoutMk cId="4083002021" sldId="2147483666"/>
              <ac:spMk id="8" creationId="{4C046EC4-C94E-67DE-C0E5-44A63B8FAA00}"/>
            </ac:spMkLst>
          </pc:spChg>
          <pc:spChg chg="mod ord">
            <ac:chgData name="Lauren Francis" userId="b7c8c318-11b6-44df-a20d-cbfd05c86935" providerId="ADAL" clId="{65C9459A-0CE4-4905-8325-71C5D01DA6A3}" dt="2024-06-19T15:04:38.467" v="817" actId="1035"/>
            <ac:spMkLst>
              <pc:docMk/>
              <pc:sldMasterMk cId="783407565" sldId="2147483648"/>
              <pc:sldLayoutMk cId="4083002021" sldId="2147483666"/>
              <ac:spMk id="11" creationId="{D467AB6F-5056-5571-6A53-4276B6678E81}"/>
            </ac:spMkLst>
          </pc:spChg>
          <pc:picChg chg="mod ord modCrop">
            <ac:chgData name="Lauren Francis" userId="b7c8c318-11b6-44df-a20d-cbfd05c86935" providerId="ADAL" clId="{65C9459A-0CE4-4905-8325-71C5D01DA6A3}" dt="2024-06-19T15:02:29.042" v="796" actId="167"/>
            <ac:picMkLst>
              <pc:docMk/>
              <pc:sldMasterMk cId="783407565" sldId="2147483648"/>
              <pc:sldLayoutMk cId="4083002021" sldId="2147483666"/>
              <ac:picMk id="6" creationId="{B1839FCA-ED11-DB80-A874-B0F3613C6EF6}"/>
            </ac:picMkLst>
          </pc:picChg>
        </pc:sldLayoutChg>
        <pc:sldLayoutChg chg="addSp delSp modSp new mod">
          <pc:chgData name="Lauren Francis" userId="b7c8c318-11b6-44df-a20d-cbfd05c86935" providerId="ADAL" clId="{65C9459A-0CE4-4905-8325-71C5D01DA6A3}" dt="2024-05-15T21:23:43.625" v="7" actId="6014"/>
          <pc:sldLayoutMkLst>
            <pc:docMk/>
            <pc:sldMasterMk cId="783407565" sldId="2147483648"/>
            <pc:sldLayoutMk cId="190540867" sldId="2147483667"/>
          </pc:sldLayoutMkLst>
          <pc:spChg chg="del">
            <ac:chgData name="Lauren Francis" userId="b7c8c318-11b6-44df-a20d-cbfd05c86935" providerId="ADAL" clId="{65C9459A-0CE4-4905-8325-71C5D01DA6A3}" dt="2024-05-15T21:23:28.844" v="3" actId="478"/>
            <ac:spMkLst>
              <pc:docMk/>
              <pc:sldMasterMk cId="783407565" sldId="2147483648"/>
              <pc:sldLayoutMk cId="190540867" sldId="2147483667"/>
              <ac:spMk id="2" creationId="{557DB68A-300F-FFF6-D016-D554CF4B1918}"/>
            </ac:spMkLst>
          </pc:spChg>
          <pc:spChg chg="add mod">
            <ac:chgData name="Lauren Francis" userId="b7c8c318-11b6-44df-a20d-cbfd05c86935" providerId="ADAL" clId="{65C9459A-0CE4-4905-8325-71C5D01DA6A3}" dt="2024-05-15T21:23:37.853" v="6" actId="14100"/>
            <ac:spMkLst>
              <pc:docMk/>
              <pc:sldMasterMk cId="783407565" sldId="2147483648"/>
              <pc:sldLayoutMk cId="190540867" sldId="2147483667"/>
              <ac:spMk id="3" creationId="{E276FBD5-6F47-8B1A-8F86-CAA5E4BF611D}"/>
            </ac:spMkLst>
          </pc:spChg>
        </pc:sldLayoutChg>
        <pc:sldLayoutChg chg="modSp del mod">
          <pc:chgData name="Lauren Francis" userId="b7c8c318-11b6-44df-a20d-cbfd05c86935" providerId="ADAL" clId="{65C9459A-0CE4-4905-8325-71C5D01DA6A3}" dt="2024-06-19T15:03:34.403" v="801" actId="2696"/>
          <pc:sldLayoutMkLst>
            <pc:docMk/>
            <pc:sldMasterMk cId="783407565" sldId="2147483648"/>
            <pc:sldLayoutMk cId="3868494951" sldId="2147483668"/>
          </pc:sldLayoutMkLst>
          <pc:spChg chg="mod">
            <ac:chgData name="Lauren Francis" userId="b7c8c318-11b6-44df-a20d-cbfd05c86935" providerId="ADAL" clId="{65C9459A-0CE4-4905-8325-71C5D01DA6A3}" dt="2024-06-14T19:09:08.327" v="150" actId="1076"/>
            <ac:spMkLst>
              <pc:docMk/>
              <pc:sldMasterMk cId="783407565" sldId="2147483648"/>
              <pc:sldLayoutMk cId="3868494951" sldId="2147483668"/>
              <ac:spMk id="11" creationId="{D467AB6F-5056-5571-6A53-4276B6678E81}"/>
            </ac:spMkLst>
          </pc:spChg>
        </pc:sldLayoutChg>
        <pc:sldLayoutChg chg="delSp mod ord">
          <pc:chgData name="Lauren Francis" userId="b7c8c318-11b6-44df-a20d-cbfd05c86935" providerId="ADAL" clId="{65C9459A-0CE4-4905-8325-71C5D01DA6A3}" dt="2024-05-30T03:48:02.927" v="52" actId="6014"/>
          <pc:sldLayoutMkLst>
            <pc:docMk/>
            <pc:sldMasterMk cId="783407565" sldId="2147483648"/>
            <pc:sldLayoutMk cId="1597473240" sldId="2147483669"/>
          </pc:sldLayoutMkLst>
          <pc:spChg chg="del">
            <ac:chgData name="Lauren Francis" userId="b7c8c318-11b6-44df-a20d-cbfd05c86935" providerId="ADAL" clId="{65C9459A-0CE4-4905-8325-71C5D01DA6A3}" dt="2024-05-30T03:47:39.274" v="50" actId="478"/>
            <ac:spMkLst>
              <pc:docMk/>
              <pc:sldMasterMk cId="783407565" sldId="2147483648"/>
              <pc:sldLayoutMk cId="1597473240" sldId="2147483669"/>
              <ac:spMk id="11" creationId="{9EB5AE9F-4287-A334-4516-24BC8782E828}"/>
            </ac:spMkLst>
          </pc:sp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8" creationId="{8412F8FB-319A-506A-9307-6134A89FF9BD}"/>
            </ac:picMkLst>
          </pc:pic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9" creationId="{A59FB520-FC60-F42A-38AA-0134E49DA426}"/>
            </ac:picMkLst>
          </pc:picChg>
          <pc:cxnChg chg="del">
            <ac:chgData name="Lauren Francis" userId="b7c8c318-11b6-44df-a20d-cbfd05c86935" providerId="ADAL" clId="{65C9459A-0CE4-4905-8325-71C5D01DA6A3}" dt="2024-05-30T03:47:39.274" v="50" actId="478"/>
            <ac:cxnSpMkLst>
              <pc:docMk/>
              <pc:sldMasterMk cId="783407565" sldId="2147483648"/>
              <pc:sldLayoutMk cId="1597473240" sldId="2147483669"/>
              <ac:cxnSpMk id="10" creationId="{FBA22388-34CD-7440-9F59-61D346F7B5AB}"/>
            </ac:cxnSpMkLst>
          </pc:cxnChg>
        </pc:sldLayoutChg>
        <pc:sldLayoutChg chg="addSp delSp modSp mod">
          <pc:chgData name="Lauren Francis" userId="b7c8c318-11b6-44df-a20d-cbfd05c86935" providerId="ADAL" clId="{65C9459A-0CE4-4905-8325-71C5D01DA6A3}" dt="2024-06-26T18:58:13.777" v="1088" actId="1582"/>
          <pc:sldLayoutMkLst>
            <pc:docMk/>
            <pc:sldMasterMk cId="783407565" sldId="2147483648"/>
            <pc:sldLayoutMk cId="2709734850" sldId="2147483670"/>
          </pc:sldLayoutMkLst>
          <pc:spChg chg="add">
            <ac:chgData name="Lauren Francis" userId="b7c8c318-11b6-44df-a20d-cbfd05c86935" providerId="ADAL" clId="{65C9459A-0CE4-4905-8325-71C5D01DA6A3}" dt="2024-06-07T00:23:15.222" v="84"/>
            <ac:spMkLst>
              <pc:docMk/>
              <pc:sldMasterMk cId="783407565" sldId="2147483648"/>
              <pc:sldLayoutMk cId="2709734850" sldId="2147483670"/>
              <ac:spMk id="2" creationId="{4A4674CC-C2CD-8E89-3972-7C02E879ACA5}"/>
            </ac:spMkLst>
          </pc:spChg>
          <pc:spChg chg="add mod">
            <ac:chgData name="Lauren Francis" userId="b7c8c318-11b6-44df-a20d-cbfd05c86935" providerId="ADAL" clId="{65C9459A-0CE4-4905-8325-71C5D01DA6A3}" dt="2024-06-26T18:58:13.777" v="1088" actId="1582"/>
            <ac:spMkLst>
              <pc:docMk/>
              <pc:sldMasterMk cId="783407565" sldId="2147483648"/>
              <pc:sldLayoutMk cId="2709734850" sldId="2147483670"/>
              <ac:spMk id="2" creationId="{B5D72630-232D-E421-4330-97C84CEB6373}"/>
            </ac:spMkLst>
          </pc:spChg>
          <pc:spChg chg="add mod">
            <ac:chgData name="Lauren Francis" userId="b7c8c318-11b6-44df-a20d-cbfd05c86935" providerId="ADAL" clId="{65C9459A-0CE4-4905-8325-71C5D01DA6A3}" dt="2024-06-19T15:06:51.361" v="837"/>
            <ac:spMkLst>
              <pc:docMk/>
              <pc:sldMasterMk cId="783407565" sldId="2147483648"/>
              <pc:sldLayoutMk cId="2709734850" sldId="2147483670"/>
              <ac:spMk id="4" creationId="{BB4FD43B-3B83-4C82-68C2-4E1E908341CE}"/>
            </ac:spMkLst>
          </pc:spChg>
          <pc:spChg chg="add mod ord">
            <ac:chgData name="Lauren Francis" userId="b7c8c318-11b6-44df-a20d-cbfd05c86935" providerId="ADAL" clId="{65C9459A-0CE4-4905-8325-71C5D01DA6A3}" dt="2024-06-26T18:57:37.254" v="1085" actId="14100"/>
            <ac:spMkLst>
              <pc:docMk/>
              <pc:sldMasterMk cId="783407565" sldId="2147483648"/>
              <pc:sldLayoutMk cId="2709734850" sldId="2147483670"/>
              <ac:spMk id="7" creationId="{CD3ABE77-B8EA-2F42-B02F-F1CDA060D111}"/>
            </ac:spMkLst>
          </pc:spChg>
          <pc:spChg chg="del mod">
            <ac:chgData name="Lauren Francis" userId="b7c8c318-11b6-44df-a20d-cbfd05c86935" providerId="ADAL" clId="{65C9459A-0CE4-4905-8325-71C5D01DA6A3}" dt="2024-06-19T15:06:42.275" v="833" actId="478"/>
            <ac:spMkLst>
              <pc:docMk/>
              <pc:sldMasterMk cId="783407565" sldId="2147483648"/>
              <pc:sldLayoutMk cId="2709734850" sldId="2147483670"/>
              <ac:spMk id="8" creationId="{4866B4DF-E8BF-ABCB-785A-2FFBEB3E1272}"/>
            </ac:spMkLst>
          </pc:spChg>
          <pc:spChg chg="del">
            <ac:chgData name="Lauren Francis" userId="b7c8c318-11b6-44df-a20d-cbfd05c86935" providerId="ADAL" clId="{65C9459A-0CE4-4905-8325-71C5D01DA6A3}" dt="2024-06-19T15:06:45.703" v="834" actId="478"/>
            <ac:spMkLst>
              <pc:docMk/>
              <pc:sldMasterMk cId="783407565" sldId="2147483648"/>
              <pc:sldLayoutMk cId="2709734850" sldId="2147483670"/>
              <ac:spMk id="9" creationId="{8818F345-6E75-3190-5F68-FE8926922392}"/>
            </ac:spMkLst>
          </pc:spChg>
          <pc:spChg chg="mod">
            <ac:chgData name="Lauren Francis" userId="b7c8c318-11b6-44df-a20d-cbfd05c86935" providerId="ADAL" clId="{65C9459A-0CE4-4905-8325-71C5D01DA6A3}" dt="2024-06-07T00:24:55.511" v="133" actId="20577"/>
            <ac:spMkLst>
              <pc:docMk/>
              <pc:sldMasterMk cId="783407565" sldId="2147483648"/>
              <pc:sldLayoutMk cId="2709734850" sldId="2147483670"/>
              <ac:spMk id="12" creationId="{B11C40C4-CCE7-FF1C-9907-835950ED1229}"/>
            </ac:spMkLst>
          </pc:spChg>
          <pc:picChg chg="add mod ord modCrop">
            <ac:chgData name="Lauren Francis" userId="b7c8c318-11b6-44df-a20d-cbfd05c86935" providerId="ADAL" clId="{65C9459A-0CE4-4905-8325-71C5D01DA6A3}" dt="2024-06-26T18:57:32.684" v="1084" actId="14100"/>
            <ac:picMkLst>
              <pc:docMk/>
              <pc:sldMasterMk cId="783407565" sldId="2147483648"/>
              <pc:sldLayoutMk cId="2709734850" sldId="2147483670"/>
              <ac:picMk id="3" creationId="{741188A5-8A9C-86DC-29A5-E40F76168104}"/>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5" creationId="{34EFF398-11E2-BC9B-BCCD-393934C67525}"/>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6" creationId="{2C451E85-E7C3-32EA-B7D6-022531F79C85}"/>
            </ac:picMkLst>
          </pc:picChg>
          <pc:picChg chg="del">
            <ac:chgData name="Lauren Francis" userId="b7c8c318-11b6-44df-a20d-cbfd05c86935" providerId="ADAL" clId="{65C9459A-0CE4-4905-8325-71C5D01DA6A3}" dt="2024-06-07T00:21:41.128" v="68" actId="478"/>
            <ac:picMkLst>
              <pc:docMk/>
              <pc:sldMasterMk cId="783407565" sldId="2147483648"/>
              <pc:sldLayoutMk cId="2709734850" sldId="2147483670"/>
              <ac:picMk id="7" creationId="{57F8C5B6-BF47-5131-CD4C-0E609B4B8C7F}"/>
            </ac:picMkLst>
          </pc:picChg>
          <pc:picChg chg="del">
            <ac:chgData name="Lauren Francis" userId="b7c8c318-11b6-44df-a20d-cbfd05c86935" providerId="ADAL" clId="{65C9459A-0CE4-4905-8325-71C5D01DA6A3}" dt="2024-06-19T15:06:46.285" v="835" actId="478"/>
            <ac:picMkLst>
              <pc:docMk/>
              <pc:sldMasterMk cId="783407565" sldId="2147483648"/>
              <pc:sldLayoutMk cId="2709734850" sldId="2147483670"/>
              <ac:picMk id="10" creationId="{15E92780-60FD-8ECF-A5DA-DF9E73B44038}"/>
            </ac:picMkLst>
          </pc:picChg>
          <pc:picChg chg="del">
            <ac:chgData name="Lauren Francis" userId="b7c8c318-11b6-44df-a20d-cbfd05c86935" providerId="ADAL" clId="{65C9459A-0CE4-4905-8325-71C5D01DA6A3}" dt="2024-06-19T15:06:46.740" v="836" actId="478"/>
            <ac:picMkLst>
              <pc:docMk/>
              <pc:sldMasterMk cId="783407565" sldId="2147483648"/>
              <pc:sldLayoutMk cId="2709734850" sldId="2147483670"/>
              <ac:picMk id="11" creationId="{6B09F921-E4C1-067D-C21B-733A2279B8F3}"/>
            </ac:picMkLst>
          </pc:picChg>
          <pc:picChg chg="add del mod">
            <ac:chgData name="Lauren Francis" userId="b7c8c318-11b6-44df-a20d-cbfd05c86935" providerId="ADAL" clId="{65C9459A-0CE4-4905-8325-71C5D01DA6A3}" dt="2024-06-07T00:23:13.216" v="83" actId="478"/>
            <ac:picMkLst>
              <pc:docMk/>
              <pc:sldMasterMk cId="783407565" sldId="2147483648"/>
              <pc:sldLayoutMk cId="2709734850" sldId="2147483670"/>
              <ac:picMk id="1026" creationId="{CE104F9D-2D19-57CB-6362-1A1EBD046427}"/>
            </ac:picMkLst>
          </pc:picChg>
        </pc:sldLayoutChg>
        <pc:sldLayoutChg chg="addSp delSp modSp mod">
          <pc:chgData name="Lauren Francis" userId="b7c8c318-11b6-44df-a20d-cbfd05c86935" providerId="ADAL" clId="{65C9459A-0CE4-4905-8325-71C5D01DA6A3}" dt="2024-06-26T19:02:36.982" v="1125" actId="1037"/>
          <pc:sldLayoutMkLst>
            <pc:docMk/>
            <pc:sldMasterMk cId="783407565" sldId="2147483648"/>
            <pc:sldLayoutMk cId="3451759316" sldId="2147483671"/>
          </pc:sldLayoutMkLst>
          <pc:spChg chg="add del mod">
            <ac:chgData name="Lauren Francis" userId="b7c8c318-11b6-44df-a20d-cbfd05c86935" providerId="ADAL" clId="{65C9459A-0CE4-4905-8325-71C5D01DA6A3}" dt="2024-06-26T11:17:07.806" v="942" actId="478"/>
            <ac:spMkLst>
              <pc:docMk/>
              <pc:sldMasterMk cId="783407565" sldId="2147483648"/>
              <pc:sldLayoutMk cId="3451759316" sldId="2147483671"/>
              <ac:spMk id="5" creationId="{0CE7CDE1-BB1A-8BBC-0C4C-940E82FF9C20}"/>
            </ac:spMkLst>
          </pc:spChg>
          <pc:spChg chg="add del">
            <ac:chgData name="Lauren Francis" userId="b7c8c318-11b6-44df-a20d-cbfd05c86935" providerId="ADAL" clId="{65C9459A-0CE4-4905-8325-71C5D01DA6A3}" dt="2024-06-14T19:10:54.836" v="164" actId="478"/>
            <ac:spMkLst>
              <pc:docMk/>
              <pc:sldMasterMk cId="783407565" sldId="2147483648"/>
              <pc:sldLayoutMk cId="3451759316" sldId="2147483671"/>
              <ac:spMk id="6" creationId="{3F32B276-0F39-6BCC-2EA6-63925635031A}"/>
            </ac:spMkLst>
          </pc:spChg>
          <pc:spChg chg="add mod ord">
            <ac:chgData name="Lauren Francis" userId="b7c8c318-11b6-44df-a20d-cbfd05c86935" providerId="ADAL" clId="{65C9459A-0CE4-4905-8325-71C5D01DA6A3}" dt="2024-06-26T19:02:36.982" v="1125" actId="1037"/>
            <ac:spMkLst>
              <pc:docMk/>
              <pc:sldMasterMk cId="783407565" sldId="2147483648"/>
              <pc:sldLayoutMk cId="3451759316" sldId="2147483671"/>
              <ac:spMk id="6" creationId="{A0E1ECE0-07AB-EED7-43AF-6A65242F3022}"/>
            </ac:spMkLst>
          </pc:spChg>
          <pc:spChg chg="add del mod">
            <ac:chgData name="Lauren Francis" userId="b7c8c318-11b6-44df-a20d-cbfd05c86935" providerId="ADAL" clId="{65C9459A-0CE4-4905-8325-71C5D01DA6A3}" dt="2024-06-26T11:17:32.474" v="944" actId="478"/>
            <ac:spMkLst>
              <pc:docMk/>
              <pc:sldMasterMk cId="783407565" sldId="2147483648"/>
              <pc:sldLayoutMk cId="3451759316" sldId="2147483671"/>
              <ac:spMk id="7" creationId="{AAD0DA64-2896-85B8-8C51-43E21A970472}"/>
            </ac:spMkLst>
          </pc:spChg>
          <pc:spChg chg="del mod ord">
            <ac:chgData name="Lauren Francis" userId="b7c8c318-11b6-44df-a20d-cbfd05c86935" providerId="ADAL" clId="{65C9459A-0CE4-4905-8325-71C5D01DA6A3}" dt="2024-06-19T14:45:48.565" v="654" actId="478"/>
            <ac:spMkLst>
              <pc:docMk/>
              <pc:sldMasterMk cId="783407565" sldId="2147483648"/>
              <pc:sldLayoutMk cId="3451759316" sldId="2147483671"/>
              <ac:spMk id="8" creationId="{4866B4DF-E8BF-ABCB-785A-2FFBEB3E1272}"/>
            </ac:spMkLst>
          </pc:spChg>
          <pc:spChg chg="del">
            <ac:chgData name="Lauren Francis" userId="b7c8c318-11b6-44df-a20d-cbfd05c86935" providerId="ADAL" clId="{65C9459A-0CE4-4905-8325-71C5D01DA6A3}" dt="2024-06-19T14:58:20.981" v="761" actId="478"/>
            <ac:spMkLst>
              <pc:docMk/>
              <pc:sldMasterMk cId="783407565" sldId="2147483648"/>
              <pc:sldLayoutMk cId="3451759316" sldId="2147483671"/>
              <ac:spMk id="9" creationId="{8818F345-6E75-3190-5F68-FE8926922392}"/>
            </ac:spMkLst>
          </pc:spChg>
          <pc:spChg chg="add del mod">
            <ac:chgData name="Lauren Francis" userId="b7c8c318-11b6-44df-a20d-cbfd05c86935" providerId="ADAL" clId="{65C9459A-0CE4-4905-8325-71C5D01DA6A3}" dt="2024-06-26T18:56:53.337" v="1075" actId="478"/>
            <ac:spMkLst>
              <pc:docMk/>
              <pc:sldMasterMk cId="783407565" sldId="2147483648"/>
              <pc:sldLayoutMk cId="3451759316" sldId="2147483671"/>
              <ac:spMk id="9" creationId="{91A75346-CCAB-BE12-EFAA-12CA4328D1E9}"/>
            </ac:spMkLst>
          </pc:spChg>
          <pc:spChg chg="add mod">
            <ac:chgData name="Lauren Francis" userId="b7c8c318-11b6-44df-a20d-cbfd05c86935" providerId="ADAL" clId="{65C9459A-0CE4-4905-8325-71C5D01DA6A3}" dt="2024-06-26T18:56:11.133" v="1060" actId="1037"/>
            <ac:spMkLst>
              <pc:docMk/>
              <pc:sldMasterMk cId="783407565" sldId="2147483648"/>
              <pc:sldLayoutMk cId="3451759316" sldId="2147483671"/>
              <ac:spMk id="19" creationId="{00608F6B-0818-8C97-2AA3-955405B8FBCA}"/>
            </ac:spMkLst>
          </pc:spChg>
          <pc:spChg chg="add mod">
            <ac:chgData name="Lauren Francis" userId="b7c8c318-11b6-44df-a20d-cbfd05c86935" providerId="ADAL" clId="{65C9459A-0CE4-4905-8325-71C5D01DA6A3}" dt="2024-06-14T19:19:46.015" v="211"/>
            <ac:spMkLst>
              <pc:docMk/>
              <pc:sldMasterMk cId="783407565" sldId="2147483648"/>
              <pc:sldLayoutMk cId="3451759316" sldId="2147483671"/>
              <ac:spMk id="19" creationId="{2350CD72-8C02-AD29-4328-39015375F7A5}"/>
            </ac:spMkLst>
          </pc:spChg>
          <pc:spChg chg="add mod ord">
            <ac:chgData name="Lauren Francis" userId="b7c8c318-11b6-44df-a20d-cbfd05c86935" providerId="ADAL" clId="{65C9459A-0CE4-4905-8325-71C5D01DA6A3}" dt="2024-06-26T18:56:39.322" v="1066" actId="1036"/>
            <ac:spMkLst>
              <pc:docMk/>
              <pc:sldMasterMk cId="783407565" sldId="2147483648"/>
              <pc:sldLayoutMk cId="3451759316" sldId="2147483671"/>
              <ac:spMk id="22" creationId="{6E3B0B49-027D-8F06-5A33-6EAC6E5D5BF6}"/>
            </ac:spMkLst>
          </pc:spChg>
          <pc:picChg chg="add mod ord modCrop">
            <ac:chgData name="Lauren Francis" userId="b7c8c318-11b6-44df-a20d-cbfd05c86935" providerId="ADAL" clId="{65C9459A-0CE4-4905-8325-71C5D01DA6A3}" dt="2024-06-26T18:55:44.056" v="1029" actId="167"/>
            <ac:picMkLst>
              <pc:docMk/>
              <pc:sldMasterMk cId="783407565" sldId="2147483648"/>
              <pc:sldLayoutMk cId="3451759316" sldId="2147483671"/>
              <ac:picMk id="2" creationId="{D8F3C0BD-298D-F51E-B324-4A74A9C0ABC5}"/>
            </ac:picMkLst>
          </pc:picChg>
          <pc:picChg chg="mod">
            <ac:chgData name="Lauren Francis" userId="b7c8c318-11b6-44df-a20d-cbfd05c86935" providerId="ADAL" clId="{65C9459A-0CE4-4905-8325-71C5D01DA6A3}" dt="2024-06-19T14:46:14.618" v="658" actId="1035"/>
            <ac:picMkLst>
              <pc:docMk/>
              <pc:sldMasterMk cId="783407565" sldId="2147483648"/>
              <pc:sldLayoutMk cId="3451759316" sldId="2147483671"/>
              <ac:picMk id="3" creationId="{741188A5-8A9C-86DC-29A5-E40F76168104}"/>
            </ac:picMkLst>
          </pc:picChg>
          <pc:picChg chg="add mod ord">
            <ac:chgData name="Lauren Francis" userId="b7c8c318-11b6-44df-a20d-cbfd05c86935" providerId="ADAL" clId="{65C9459A-0CE4-4905-8325-71C5D01DA6A3}" dt="2024-06-19T14:46:15.782" v="660" actId="1035"/>
            <ac:picMkLst>
              <pc:docMk/>
              <pc:sldMasterMk cId="783407565" sldId="2147483648"/>
              <pc:sldLayoutMk cId="3451759316" sldId="2147483671"/>
              <ac:picMk id="4" creationId="{6A977FE2-8A2E-6FD2-91C7-70807858A447}"/>
            </ac:picMkLst>
          </pc:picChg>
          <pc:picChg chg="add mod ord modCrop">
            <ac:chgData name="Lauren Francis" userId="b7c8c318-11b6-44df-a20d-cbfd05c86935" providerId="ADAL" clId="{65C9459A-0CE4-4905-8325-71C5D01DA6A3}" dt="2024-06-26T18:53:15.297" v="1001" actId="732"/>
            <ac:picMkLst>
              <pc:docMk/>
              <pc:sldMasterMk cId="783407565" sldId="2147483648"/>
              <pc:sldLayoutMk cId="3451759316" sldId="2147483671"/>
              <ac:picMk id="5" creationId="{6BEB3AFE-1F41-611F-CC78-52C2062A0A97}"/>
            </ac:picMkLst>
          </pc:picChg>
          <pc:picChg chg="add del mod modCrop">
            <ac:chgData name="Lauren Francis" userId="b7c8c318-11b6-44df-a20d-cbfd05c86935" providerId="ADAL" clId="{65C9459A-0CE4-4905-8325-71C5D01DA6A3}" dt="2024-06-19T14:50:15.959" v="695" actId="21"/>
            <ac:picMkLst>
              <pc:docMk/>
              <pc:sldMasterMk cId="783407565" sldId="2147483648"/>
              <pc:sldLayoutMk cId="3451759316" sldId="2147483671"/>
              <ac:picMk id="5" creationId="{BE9EBF4B-BC1F-7F25-DFB0-BC45AB9EF517}"/>
            </ac:picMkLst>
          </pc:picChg>
          <pc:picChg chg="add del mod ord">
            <ac:chgData name="Lauren Francis" userId="b7c8c318-11b6-44df-a20d-cbfd05c86935" providerId="ADAL" clId="{65C9459A-0CE4-4905-8325-71C5D01DA6A3}" dt="2024-06-26T18:50:14.180" v="967" actId="478"/>
            <ac:picMkLst>
              <pc:docMk/>
              <pc:sldMasterMk cId="783407565" sldId="2147483648"/>
              <pc:sldLayoutMk cId="3451759316" sldId="2147483671"/>
              <ac:picMk id="7" creationId="{1C61F521-F2AB-8C2F-EFE9-58F31630E52A}"/>
            </ac:picMkLst>
          </pc:picChg>
          <pc:picChg chg="add del mod ord modCrop">
            <ac:chgData name="Lauren Francis" userId="b7c8c318-11b6-44df-a20d-cbfd05c86935" providerId="ADAL" clId="{65C9459A-0CE4-4905-8325-71C5D01DA6A3}" dt="2024-06-19T14:58:14.473" v="759" actId="478"/>
            <ac:picMkLst>
              <pc:docMk/>
              <pc:sldMasterMk cId="783407565" sldId="2147483648"/>
              <pc:sldLayoutMk cId="3451759316" sldId="2147483671"/>
              <ac:picMk id="7" creationId="{2FB1AC49-E798-5E7E-CCFA-F84C74174A09}"/>
            </ac:picMkLst>
          </pc:picChg>
          <pc:picChg chg="add mod ord modCrop">
            <ac:chgData name="Lauren Francis" userId="b7c8c318-11b6-44df-a20d-cbfd05c86935" providerId="ADAL" clId="{65C9459A-0CE4-4905-8325-71C5D01DA6A3}" dt="2024-06-26T18:56:01.811" v="1055" actId="1036"/>
            <ac:picMkLst>
              <pc:docMk/>
              <pc:sldMasterMk cId="783407565" sldId="2147483648"/>
              <pc:sldLayoutMk cId="3451759316" sldId="2147483671"/>
              <ac:picMk id="8" creationId="{F5290273-5C3F-27E5-CF91-750453FF512A}"/>
            </ac:picMkLst>
          </pc:picChg>
          <pc:picChg chg="del">
            <ac:chgData name="Lauren Francis" userId="b7c8c318-11b6-44df-a20d-cbfd05c86935" providerId="ADAL" clId="{65C9459A-0CE4-4905-8325-71C5D01DA6A3}" dt="2024-06-19T14:57:44.563" v="736" actId="478"/>
            <ac:picMkLst>
              <pc:docMk/>
              <pc:sldMasterMk cId="783407565" sldId="2147483648"/>
              <pc:sldLayoutMk cId="3451759316" sldId="2147483671"/>
              <ac:picMk id="10" creationId="{15E92780-60FD-8ECF-A5DA-DF9E73B44038}"/>
            </ac:picMkLst>
          </pc:picChg>
          <pc:picChg chg="add del mod modCrop">
            <ac:chgData name="Lauren Francis" userId="b7c8c318-11b6-44df-a20d-cbfd05c86935" providerId="ADAL" clId="{65C9459A-0CE4-4905-8325-71C5D01DA6A3}" dt="2024-06-19T14:46:04.928" v="655" actId="478"/>
            <ac:picMkLst>
              <pc:docMk/>
              <pc:sldMasterMk cId="783407565" sldId="2147483648"/>
              <pc:sldLayoutMk cId="3451759316" sldId="2147483671"/>
              <ac:picMk id="13" creationId="{51705061-8665-9463-D945-7C966AAD1D06}"/>
            </ac:picMkLst>
          </pc:picChg>
          <pc:picChg chg="add mod">
            <ac:chgData name="Lauren Francis" userId="b7c8c318-11b6-44df-a20d-cbfd05c86935" providerId="ADAL" clId="{65C9459A-0CE4-4905-8325-71C5D01DA6A3}" dt="2024-06-19T14:59:24.651" v="775" actId="1076"/>
            <ac:picMkLst>
              <pc:docMk/>
              <pc:sldMasterMk cId="783407565" sldId="2147483648"/>
              <pc:sldLayoutMk cId="3451759316" sldId="2147483671"/>
              <ac:picMk id="14" creationId="{8AE5FAA1-D4EF-D64A-3DE1-93B5747A66E4}"/>
            </ac:picMkLst>
          </pc:picChg>
          <pc:picChg chg="add del mod ord modCrop">
            <ac:chgData name="Lauren Francis" userId="b7c8c318-11b6-44df-a20d-cbfd05c86935" providerId="ADAL" clId="{65C9459A-0CE4-4905-8325-71C5D01DA6A3}" dt="2024-06-19T14:47:34.642" v="664" actId="478"/>
            <ac:picMkLst>
              <pc:docMk/>
              <pc:sldMasterMk cId="783407565" sldId="2147483648"/>
              <pc:sldLayoutMk cId="3451759316" sldId="2147483671"/>
              <ac:picMk id="15" creationId="{AD78E634-66CA-56E3-CCBA-A52421A23D9E}"/>
            </ac:picMkLst>
          </pc:picChg>
          <pc:picChg chg="add del mod ord modCrop">
            <ac:chgData name="Lauren Francis" userId="b7c8c318-11b6-44df-a20d-cbfd05c86935" providerId="ADAL" clId="{65C9459A-0CE4-4905-8325-71C5D01DA6A3}" dt="2024-06-26T18:46:30.072" v="956" actId="478"/>
            <ac:picMkLst>
              <pc:docMk/>
              <pc:sldMasterMk cId="783407565" sldId="2147483648"/>
              <pc:sldLayoutMk cId="3451759316" sldId="2147483671"/>
              <ac:picMk id="16" creationId="{5F6131C1-3A85-7A96-DF04-93E0747972A4}"/>
            </ac:picMkLst>
          </pc:picChg>
          <pc:picChg chg="add mod">
            <ac:chgData name="Lauren Francis" userId="b7c8c318-11b6-44df-a20d-cbfd05c86935" providerId="ADAL" clId="{65C9459A-0CE4-4905-8325-71C5D01DA6A3}" dt="2024-06-19T14:56:13.329" v="727" actId="1036"/>
            <ac:picMkLst>
              <pc:docMk/>
              <pc:sldMasterMk cId="783407565" sldId="2147483648"/>
              <pc:sldLayoutMk cId="3451759316" sldId="2147483671"/>
              <ac:picMk id="17" creationId="{1FA245F2-5403-DC60-6EB6-E8AD80C5D232}"/>
            </ac:picMkLst>
          </pc:picChg>
          <pc:picChg chg="add mod">
            <ac:chgData name="Lauren Francis" userId="b7c8c318-11b6-44df-a20d-cbfd05c86935" providerId="ADAL" clId="{65C9459A-0CE4-4905-8325-71C5D01DA6A3}" dt="2024-06-14T19:22:13.226" v="244" actId="1035"/>
            <ac:picMkLst>
              <pc:docMk/>
              <pc:sldMasterMk cId="783407565" sldId="2147483648"/>
              <pc:sldLayoutMk cId="3451759316" sldId="2147483671"/>
              <ac:picMk id="18" creationId="{6A892379-7F99-9D0C-09EB-4569EB8BF149}"/>
            </ac:picMkLst>
          </pc:picChg>
          <pc:picChg chg="add mod ord">
            <ac:chgData name="Lauren Francis" userId="b7c8c318-11b6-44df-a20d-cbfd05c86935" providerId="ADAL" clId="{65C9459A-0CE4-4905-8325-71C5D01DA6A3}" dt="2024-06-19T14:57:57.955" v="743" actId="14100"/>
            <ac:picMkLst>
              <pc:docMk/>
              <pc:sldMasterMk cId="783407565" sldId="2147483648"/>
              <pc:sldLayoutMk cId="3451759316" sldId="2147483671"/>
              <ac:picMk id="20" creationId="{419F3F17-6E6C-684E-5FFD-3B7AE0705273}"/>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0" creationId="{6976E53B-0C34-04BB-CF24-3841508A8D02}"/>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1" creationId="{2AC890F7-96F8-F54D-3B43-4F4B4CE881AB}"/>
            </ac:picMkLst>
          </pc:picChg>
          <pc:picChg chg="add mod">
            <ac:chgData name="Lauren Francis" userId="b7c8c318-11b6-44df-a20d-cbfd05c86935" providerId="ADAL" clId="{65C9459A-0CE4-4905-8325-71C5D01DA6A3}" dt="2024-06-19T15:00:44.958" v="783" actId="1076"/>
            <ac:picMkLst>
              <pc:docMk/>
              <pc:sldMasterMk cId="783407565" sldId="2147483648"/>
              <pc:sldLayoutMk cId="3451759316" sldId="2147483671"/>
              <ac:picMk id="21" creationId="{4BD1E55C-E0AB-3F84-B803-637DF3562C03}"/>
            </ac:picMkLst>
          </pc:picChg>
          <pc:picChg chg="add del mod ord">
            <ac:chgData name="Lauren Francis" userId="b7c8c318-11b6-44df-a20d-cbfd05c86935" providerId="ADAL" clId="{65C9459A-0CE4-4905-8325-71C5D01DA6A3}" dt="2024-06-19T15:00:17.234" v="779" actId="478"/>
            <ac:picMkLst>
              <pc:docMk/>
              <pc:sldMasterMk cId="783407565" sldId="2147483648"/>
              <pc:sldLayoutMk cId="3451759316" sldId="2147483671"/>
              <ac:picMk id="23" creationId="{A11A95B9-00B4-3059-8AA9-56E5ACF91989}"/>
            </ac:picMkLst>
          </pc:picChg>
          <pc:picChg chg="add del mod ord">
            <ac:chgData name="Lauren Francis" userId="b7c8c318-11b6-44df-a20d-cbfd05c86935" providerId="ADAL" clId="{65C9459A-0CE4-4905-8325-71C5D01DA6A3}" dt="2024-06-19T15:00:16.572" v="778" actId="478"/>
            <ac:picMkLst>
              <pc:docMk/>
              <pc:sldMasterMk cId="783407565" sldId="2147483648"/>
              <pc:sldLayoutMk cId="3451759316" sldId="2147483671"/>
              <ac:picMk id="24" creationId="{1E45B26F-B047-DDBF-90C6-8FA4ABD0728C}"/>
            </ac:picMkLst>
          </pc:picChg>
          <pc:picChg chg="add mod">
            <ac:chgData name="Lauren Francis" userId="b7c8c318-11b6-44df-a20d-cbfd05c86935" providerId="ADAL" clId="{65C9459A-0CE4-4905-8325-71C5D01DA6A3}" dt="2024-06-19T15:00:32.313" v="781" actId="14100"/>
            <ac:picMkLst>
              <pc:docMk/>
              <pc:sldMasterMk cId="783407565" sldId="2147483648"/>
              <pc:sldLayoutMk cId="3451759316" sldId="2147483671"/>
              <ac:picMk id="25" creationId="{A756EF23-522F-AF76-A5DD-EC0267C20AB8}"/>
            </ac:picMkLst>
          </pc:picChg>
        </pc:sldLayoutChg>
        <pc:sldLayoutChg chg="addSp delSp modSp new mod">
          <pc:chgData name="Lauren Francis" userId="b7c8c318-11b6-44df-a20d-cbfd05c86935" providerId="ADAL" clId="{65C9459A-0CE4-4905-8325-71C5D01DA6A3}" dt="2024-06-14T21:07:45.667" v="652" actId="478"/>
          <pc:sldLayoutMkLst>
            <pc:docMk/>
            <pc:sldMasterMk cId="783407565" sldId="2147483648"/>
            <pc:sldLayoutMk cId="10904998" sldId="2147483672"/>
          </pc:sldLayoutMkLst>
          <pc:spChg chg="del">
            <ac:chgData name="Lauren Francis" userId="b7c8c318-11b6-44df-a20d-cbfd05c86935" providerId="ADAL" clId="{65C9459A-0CE4-4905-8325-71C5D01DA6A3}" dt="2024-06-14T19:59:42.635" v="249" actId="478"/>
            <ac:spMkLst>
              <pc:docMk/>
              <pc:sldMasterMk cId="783407565" sldId="2147483648"/>
              <pc:sldLayoutMk cId="10904998" sldId="2147483672"/>
              <ac:spMk id="2" creationId="{228BD87E-960D-6475-489B-701AAD997B8C}"/>
            </ac:spMkLst>
          </pc:spChg>
          <pc:spChg chg="add mod">
            <ac:chgData name="Lauren Francis" userId="b7c8c318-11b6-44df-a20d-cbfd05c86935" providerId="ADAL" clId="{65C9459A-0CE4-4905-8325-71C5D01DA6A3}" dt="2024-06-14T19:59:49.459" v="252" actId="14100"/>
            <ac:spMkLst>
              <pc:docMk/>
              <pc:sldMasterMk cId="783407565" sldId="2147483648"/>
              <pc:sldLayoutMk cId="10904998" sldId="2147483672"/>
              <ac:spMk id="3" creationId="{6E6B2815-9F97-329C-3782-EE06EFD316C9}"/>
            </ac:spMkLst>
          </pc:spChg>
          <pc:spChg chg="add del mod">
            <ac:chgData name="Lauren Francis" userId="b7c8c318-11b6-44df-a20d-cbfd05c86935" providerId="ADAL" clId="{65C9459A-0CE4-4905-8325-71C5D01DA6A3}" dt="2024-06-14T21:07:45.667" v="652" actId="478"/>
            <ac:spMkLst>
              <pc:docMk/>
              <pc:sldMasterMk cId="783407565" sldId="2147483648"/>
              <pc:sldLayoutMk cId="10904998" sldId="2147483672"/>
              <ac:spMk id="4" creationId="{671ADE66-9267-BC26-C3C8-67C15411708E}"/>
            </ac:spMkLst>
          </pc:spChg>
          <pc:spChg chg="add mod">
            <ac:chgData name="Lauren Francis" userId="b7c8c318-11b6-44df-a20d-cbfd05c86935" providerId="ADAL" clId="{65C9459A-0CE4-4905-8325-71C5D01DA6A3}" dt="2024-06-14T20:12:44.126" v="482" actId="20577"/>
            <ac:spMkLst>
              <pc:docMk/>
              <pc:sldMasterMk cId="783407565" sldId="2147483648"/>
              <pc:sldLayoutMk cId="10904998" sldId="2147483672"/>
              <ac:spMk id="5" creationId="{24EAF092-EEE0-8503-C501-1FD8B47F4494}"/>
            </ac:spMkLst>
          </pc:spChg>
        </pc:sldLayoutChg>
        <pc:sldLayoutChg chg="modSp mod">
          <pc:chgData name="Lauren Francis" userId="b7c8c318-11b6-44df-a20d-cbfd05c86935" providerId="ADAL" clId="{65C9459A-0CE4-4905-8325-71C5D01DA6A3}" dt="2024-06-26T19:00:07.568" v="1104" actId="1582"/>
          <pc:sldLayoutMkLst>
            <pc:docMk/>
            <pc:sldMasterMk cId="783407565" sldId="2147483648"/>
            <pc:sldLayoutMk cId="505361819" sldId="2147483673"/>
          </pc:sldLayoutMkLst>
          <pc:spChg chg="mod">
            <ac:chgData name="Lauren Francis" userId="b7c8c318-11b6-44df-a20d-cbfd05c86935" providerId="ADAL" clId="{65C9459A-0CE4-4905-8325-71C5D01DA6A3}" dt="2024-06-26T19:00:07.568" v="1104" actId="1582"/>
            <ac:spMkLst>
              <pc:docMk/>
              <pc:sldMasterMk cId="783407565" sldId="2147483648"/>
              <pc:sldLayoutMk cId="505361819" sldId="2147483673"/>
              <ac:spMk id="2" creationId="{9916A348-59ED-3D34-81E0-7B90E39F237C}"/>
            </ac:spMkLst>
          </pc:spChg>
          <pc:spChg chg="mod">
            <ac:chgData name="Lauren Francis" userId="b7c8c318-11b6-44df-a20d-cbfd05c86935" providerId="ADAL" clId="{65C9459A-0CE4-4905-8325-71C5D01DA6A3}" dt="2024-06-19T15:04:36.540" v="814" actId="1035"/>
            <ac:spMkLst>
              <pc:docMk/>
              <pc:sldMasterMk cId="783407565" sldId="2147483648"/>
              <pc:sldLayoutMk cId="505361819" sldId="2147483673"/>
              <ac:spMk id="11" creationId="{D467AB6F-5056-5571-6A53-4276B6678E81}"/>
            </ac:spMkLst>
          </pc:spChg>
        </pc:sldLayoutChg>
        <pc:sldLayoutChg chg="addSp delSp modSp mod">
          <pc:chgData name="Lauren Francis" userId="b7c8c318-11b6-44df-a20d-cbfd05c86935" providerId="ADAL" clId="{65C9459A-0CE4-4905-8325-71C5D01DA6A3}" dt="2024-06-14T20:43:17.770" v="645" actId="478"/>
          <pc:sldLayoutMkLst>
            <pc:docMk/>
            <pc:sldMasterMk cId="783407565" sldId="2147483648"/>
            <pc:sldLayoutMk cId="2938973593" sldId="2147483673"/>
          </pc:sldLayoutMkLst>
          <pc:spChg chg="add del">
            <ac:chgData name="Lauren Francis" userId="b7c8c318-11b6-44df-a20d-cbfd05c86935" providerId="ADAL" clId="{65C9459A-0CE4-4905-8325-71C5D01DA6A3}" dt="2024-06-14T20:43:17.770" v="645" actId="478"/>
            <ac:spMkLst>
              <pc:docMk/>
              <pc:sldMasterMk cId="783407565" sldId="2147483648"/>
              <pc:sldLayoutMk cId="2938973593" sldId="2147483673"/>
              <ac:spMk id="5" creationId="{226A3070-CE06-4CEE-A226-D97212C3BEE6}"/>
            </ac:spMkLst>
          </pc:spChg>
          <pc:spChg chg="add del mod">
            <ac:chgData name="Lauren Francis" userId="b7c8c318-11b6-44df-a20d-cbfd05c86935" providerId="ADAL" clId="{65C9459A-0CE4-4905-8325-71C5D01DA6A3}" dt="2024-06-14T20:43:17.525" v="644" actId="1076"/>
            <ac:spMkLst>
              <pc:docMk/>
              <pc:sldMasterMk cId="783407565" sldId="2147483648"/>
              <pc:sldLayoutMk cId="2938973593" sldId="2147483673"/>
              <ac:spMk id="8" creationId="{C887375E-F637-44FE-AF63-8A8B04BD6ACA}"/>
            </ac:spMkLst>
          </pc:spChg>
        </pc:sldLayoutChg>
        <pc:sldLayoutChg chg="modSp mod">
          <pc:chgData name="Lauren Francis" userId="b7c8c318-11b6-44df-a20d-cbfd05c86935" providerId="ADAL" clId="{65C9459A-0CE4-4905-8325-71C5D01DA6A3}" dt="2024-06-26T18:59:52.669" v="1102" actId="1582"/>
          <pc:sldLayoutMkLst>
            <pc:docMk/>
            <pc:sldMasterMk cId="783407565" sldId="2147483648"/>
            <pc:sldLayoutMk cId="2839592603" sldId="2147483674"/>
          </pc:sldLayoutMkLst>
          <pc:spChg chg="mod">
            <ac:chgData name="Lauren Francis" userId="b7c8c318-11b6-44df-a20d-cbfd05c86935" providerId="ADAL" clId="{65C9459A-0CE4-4905-8325-71C5D01DA6A3}" dt="2024-06-26T18:59:52.669" v="1102" actId="1582"/>
            <ac:spMkLst>
              <pc:docMk/>
              <pc:sldMasterMk cId="783407565" sldId="2147483648"/>
              <pc:sldLayoutMk cId="2839592603" sldId="2147483674"/>
              <ac:spMk id="2" creationId="{9916A348-59ED-3D34-81E0-7B90E39F237C}"/>
            </ac:spMkLst>
          </pc:spChg>
          <pc:spChg chg="mod">
            <ac:chgData name="Lauren Francis" userId="b7c8c318-11b6-44df-a20d-cbfd05c86935" providerId="ADAL" clId="{65C9459A-0CE4-4905-8325-71C5D01DA6A3}" dt="2024-06-19T15:04:32.497" v="811" actId="1035"/>
            <ac:spMkLst>
              <pc:docMk/>
              <pc:sldMasterMk cId="783407565" sldId="2147483648"/>
              <pc:sldLayoutMk cId="2839592603" sldId="2147483674"/>
              <ac:spMk id="11" creationId="{D467AB6F-5056-5571-6A53-4276B6678E81}"/>
            </ac:spMkLst>
          </pc:spChg>
        </pc:sldLayoutChg>
        <pc:sldLayoutChg chg="addSp delSp modSp mod">
          <pc:chgData name="Lauren Francis" userId="b7c8c318-11b6-44df-a20d-cbfd05c86935" providerId="ADAL" clId="{65C9459A-0CE4-4905-8325-71C5D01DA6A3}" dt="2024-06-26T18:58:47.115" v="1090" actId="1582"/>
          <pc:sldLayoutMkLst>
            <pc:docMk/>
            <pc:sldMasterMk cId="783407565" sldId="2147483648"/>
            <pc:sldLayoutMk cId="3585109708" sldId="2147483675"/>
          </pc:sldLayoutMkLst>
          <pc:spChg chg="mod">
            <ac:chgData name="Lauren Francis" userId="b7c8c318-11b6-44df-a20d-cbfd05c86935" providerId="ADAL" clId="{65C9459A-0CE4-4905-8325-71C5D01DA6A3}" dt="2024-06-26T18:58:47.115" v="1090" actId="1582"/>
            <ac:spMkLst>
              <pc:docMk/>
              <pc:sldMasterMk cId="783407565" sldId="2147483648"/>
              <pc:sldLayoutMk cId="3585109708" sldId="2147483675"/>
              <ac:spMk id="2" creationId="{9916A348-59ED-3D34-81E0-7B90E39F237C}"/>
            </ac:spMkLst>
          </pc:spChg>
          <pc:spChg chg="del">
            <ac:chgData name="Lauren Francis" userId="b7c8c318-11b6-44df-a20d-cbfd05c86935" providerId="ADAL" clId="{65C9459A-0CE4-4905-8325-71C5D01DA6A3}" dt="2024-06-19T15:05:23.763" v="820" actId="478"/>
            <ac:spMkLst>
              <pc:docMk/>
              <pc:sldMasterMk cId="783407565" sldId="2147483648"/>
              <pc:sldLayoutMk cId="3585109708" sldId="2147483675"/>
              <ac:spMk id="3" creationId="{157BCFB4-E32A-E84D-FE4A-2ECE084CD541}"/>
            </ac:spMkLst>
          </pc:spChg>
          <pc:spChg chg="add mod ord">
            <ac:chgData name="Lauren Francis" userId="b7c8c318-11b6-44df-a20d-cbfd05c86935" providerId="ADAL" clId="{65C9459A-0CE4-4905-8325-71C5D01DA6A3}" dt="2024-06-19T15:06:03.461" v="829" actId="1076"/>
            <ac:spMkLst>
              <pc:docMk/>
              <pc:sldMasterMk cId="783407565" sldId="2147483648"/>
              <pc:sldLayoutMk cId="3585109708" sldId="2147483675"/>
              <ac:spMk id="5" creationId="{50EBBDF8-B8A6-6B4B-1997-0B51FA93FA27}"/>
            </ac:spMkLst>
          </pc:spChg>
          <pc:spChg chg="add mod">
            <ac:chgData name="Lauren Francis" userId="b7c8c318-11b6-44df-a20d-cbfd05c86935" providerId="ADAL" clId="{65C9459A-0CE4-4905-8325-71C5D01DA6A3}" dt="2024-06-19T15:06:08.868" v="830"/>
            <ac:spMkLst>
              <pc:docMk/>
              <pc:sldMasterMk cId="783407565" sldId="2147483648"/>
              <pc:sldLayoutMk cId="3585109708" sldId="2147483675"/>
              <ac:spMk id="7" creationId="{EAE9E160-B243-BB74-01B6-9337A9C71D68}"/>
            </ac:spMkLst>
          </pc:spChg>
          <pc:spChg chg="del">
            <ac:chgData name="Lauren Francis" userId="b7c8c318-11b6-44df-a20d-cbfd05c86935" providerId="ADAL" clId="{65C9459A-0CE4-4905-8325-71C5D01DA6A3}" dt="2024-06-19T15:05:14.049" v="818" actId="478"/>
            <ac:spMkLst>
              <pc:docMk/>
              <pc:sldMasterMk cId="783407565" sldId="2147483648"/>
              <pc:sldLayoutMk cId="3585109708" sldId="2147483675"/>
              <ac:spMk id="11" creationId="{D467AB6F-5056-5571-6A53-4276B6678E81}"/>
            </ac:spMkLst>
          </pc:spChg>
          <pc:picChg chg="add mod ord modCrop">
            <ac:chgData name="Lauren Francis" userId="b7c8c318-11b6-44df-a20d-cbfd05c86935" providerId="ADAL" clId="{65C9459A-0CE4-4905-8325-71C5D01DA6A3}" dt="2024-06-19T15:05:56.967" v="828" actId="167"/>
            <ac:picMkLst>
              <pc:docMk/>
              <pc:sldMasterMk cId="783407565" sldId="2147483648"/>
              <pc:sldLayoutMk cId="3585109708" sldId="2147483675"/>
              <ac:picMk id="4" creationId="{440C1A9C-9442-5DCD-D01B-B3E4A2513B15}"/>
            </ac:picMkLst>
          </pc:picChg>
          <pc:picChg chg="del">
            <ac:chgData name="Lauren Francis" userId="b7c8c318-11b6-44df-a20d-cbfd05c86935" providerId="ADAL" clId="{65C9459A-0CE4-4905-8325-71C5D01DA6A3}" dt="2024-06-19T15:05:21.386" v="819" actId="478"/>
            <ac:picMkLst>
              <pc:docMk/>
              <pc:sldMasterMk cId="783407565" sldId="2147483648"/>
              <pc:sldLayoutMk cId="3585109708" sldId="2147483675"/>
              <ac:picMk id="6" creationId="{B1839FCA-ED11-DB80-A874-B0F3613C6EF6}"/>
            </ac:picMkLst>
          </pc:picChg>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image" Target="../media/image8.png"/><Relationship Id="rId7"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9.png"/><Relationship Id="rId9" Type="http://schemas.openxmlformats.org/officeDocument/2006/relationships/image" Target="../media/image2.emf"/></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14.png"/><Relationship Id="rId7" Type="http://schemas.openxmlformats.org/officeDocument/2006/relationships/image" Target="../media/image10.png"/><Relationship Id="rId12"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1.png"/><Relationship Id="rId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12.png"/><Relationship Id="rId9"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6" Type="http://schemas.openxmlformats.org/officeDocument/2006/relationships/image" Target="../media/image22.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xml"/><Relationship Id="rId6" Type="http://schemas.openxmlformats.org/officeDocument/2006/relationships/image" Target="../media/image25.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 Id="rId6" Type="http://schemas.openxmlformats.org/officeDocument/2006/relationships/image" Target="../media/image31.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34.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 Id="rId6" Type="http://schemas.openxmlformats.org/officeDocument/2006/relationships/image" Target="../media/image37.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_LAC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4E00017-91D0-2ADF-990E-71BAD430CB76}"/>
              </a:ext>
            </a:extLst>
          </p:cNvPr>
          <p:cNvPicPr>
            <a:picLocks noChangeAspect="1"/>
          </p:cNvPicPr>
          <p:nvPr userDrawn="1"/>
        </p:nvPicPr>
        <p:blipFill rotWithShape="1">
          <a:blip r:embed="rId2"/>
          <a:srcRect l="11492"/>
          <a:stretch/>
        </p:blipFill>
        <p:spPr>
          <a:xfrm>
            <a:off x="0" y="10632"/>
            <a:ext cx="9090373" cy="6842612"/>
          </a:xfrm>
          <a:prstGeom prst="rect">
            <a:avLst/>
          </a:prstGeom>
        </p:spPr>
      </p:pic>
      <p:sp>
        <p:nvSpPr>
          <p:cNvPr id="13" name="Rectangle 12">
            <a:extLst>
              <a:ext uri="{FF2B5EF4-FFF2-40B4-BE49-F238E27FC236}">
                <a16:creationId xmlns:a16="http://schemas.microsoft.com/office/drawing/2014/main" id="{F403DC02-0D31-CA3F-1EDC-1B63E3CE7376}"/>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FA81CECB-3833-D315-565E-F3A6CF7962F8}"/>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D561E3F1-6C1F-EBAC-BDA9-7E4569F5F8BA}"/>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DDB43010-177C-E5E0-D270-5DD41B1698C0}"/>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79FBD2B-01A3-B84B-FFD4-75EF0EC8EFFC}"/>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1A8EC7DC-BBA3-66E2-F3B4-EC86EA73C43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©UNICEF/UN0253255/Moreno González</a:t>
            </a:r>
            <a:endParaRPr lang="en-GB" sz="700" dirty="0">
              <a:solidFill>
                <a:schemeClr val="bg1"/>
              </a:solidFill>
            </a:endParaRPr>
          </a:p>
        </p:txBody>
      </p:sp>
    </p:spTree>
    <p:extLst>
      <p:ext uri="{BB962C8B-B14F-4D97-AF65-F5344CB8AC3E}">
        <p14:creationId xmlns:p14="http://schemas.microsoft.com/office/powerpoint/2010/main" val="4162667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_MEN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B7203F3-B6DC-378C-CF63-AF700EED0708}"/>
              </a:ext>
            </a:extLst>
          </p:cNvPr>
          <p:cNvPicPr>
            <a:picLocks noChangeAspect="1"/>
          </p:cNvPicPr>
          <p:nvPr userDrawn="1"/>
        </p:nvPicPr>
        <p:blipFill rotWithShape="1">
          <a:blip r:embed="rId2"/>
          <a:srcRect l="17878" t="4412" r="21250" b="11158"/>
          <a:stretch/>
        </p:blipFill>
        <p:spPr>
          <a:xfrm>
            <a:off x="0" y="4756"/>
            <a:ext cx="7421526" cy="6858000"/>
          </a:xfrm>
          <a:prstGeom prst="rect">
            <a:avLst/>
          </a:prstGeom>
        </p:spPr>
      </p:pic>
      <p:sp>
        <p:nvSpPr>
          <p:cNvPr id="13" name="Rectangle 12">
            <a:extLst>
              <a:ext uri="{FF2B5EF4-FFF2-40B4-BE49-F238E27FC236}">
                <a16:creationId xmlns:a16="http://schemas.microsoft.com/office/drawing/2014/main" id="{2EFC01B6-BA3C-8F7F-B27F-D9222D65090F}"/>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82EF931E-240D-6FFE-7821-E94A4CA52617}"/>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it-IT" sz="700" b="0" i="0" dirty="0">
                <a:solidFill>
                  <a:schemeClr val="bg1"/>
                </a:solidFill>
                <a:effectLst/>
                <a:latin typeface="Roboto" panose="02000000000000000000" pitchFamily="2" charset="0"/>
              </a:rPr>
              <a:t>UNICEF/Syria/2022/UN0739630/</a:t>
            </a:r>
            <a:r>
              <a:rPr lang="it-IT" sz="700" b="0" i="0" dirty="0" err="1">
                <a:solidFill>
                  <a:schemeClr val="bg1"/>
                </a:solidFill>
                <a:effectLst/>
                <a:latin typeface="Roboto" panose="02000000000000000000" pitchFamily="2" charset="0"/>
              </a:rPr>
              <a:t>Shahan</a:t>
            </a:r>
            <a:endParaRPr lang="en-GB" sz="700" dirty="0">
              <a:solidFill>
                <a:schemeClr val="bg1"/>
              </a:solidFill>
            </a:endParaRPr>
          </a:p>
        </p:txBody>
      </p:sp>
      <p:sp>
        <p:nvSpPr>
          <p:cNvPr id="3" name="Rectangle 2">
            <a:extLst>
              <a:ext uri="{FF2B5EF4-FFF2-40B4-BE49-F238E27FC236}">
                <a16:creationId xmlns:a16="http://schemas.microsoft.com/office/drawing/2014/main" id="{A133CF1F-35F1-AEB9-CF04-EC79D6C19AC5}"/>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F31FAE0C-05FD-E97F-8593-5CE7337F45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172A1D28-06B7-6CB0-550E-2C73500AD168}"/>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2" name="Picture 11">
            <a:extLst>
              <a:ext uri="{FF2B5EF4-FFF2-40B4-BE49-F238E27FC236}">
                <a16:creationId xmlns:a16="http://schemas.microsoft.com/office/drawing/2014/main" id="{4EA8A5B0-231D-7C67-C7CB-88255421340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2312325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_ROS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4117198-1773-A98E-5A2B-37B5C5AD5E76}"/>
              </a:ext>
            </a:extLst>
          </p:cNvPr>
          <p:cNvPicPr>
            <a:picLocks noChangeAspect="1"/>
          </p:cNvPicPr>
          <p:nvPr userDrawn="1"/>
        </p:nvPicPr>
        <p:blipFill rotWithShape="1">
          <a:blip r:embed="rId2"/>
          <a:srcRect l="39942" b="15570"/>
          <a:stretch/>
        </p:blipFill>
        <p:spPr>
          <a:xfrm>
            <a:off x="0" y="-4756"/>
            <a:ext cx="7322288" cy="6858000"/>
          </a:xfrm>
          <a:prstGeom prst="rect">
            <a:avLst/>
          </a:prstGeom>
        </p:spPr>
      </p:pic>
      <p:sp>
        <p:nvSpPr>
          <p:cNvPr id="12" name="Rectangle 11">
            <a:extLst>
              <a:ext uri="{FF2B5EF4-FFF2-40B4-BE49-F238E27FC236}">
                <a16:creationId xmlns:a16="http://schemas.microsoft.com/office/drawing/2014/main" id="{60C3D00A-6564-ED11-98EB-968C3773AAF2}"/>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5F5872B8-5F35-0616-7616-7E51E190328E}"/>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
        <p:nvSpPr>
          <p:cNvPr id="2" name="Rectangle 1">
            <a:extLst>
              <a:ext uri="{FF2B5EF4-FFF2-40B4-BE49-F238E27FC236}">
                <a16:creationId xmlns:a16="http://schemas.microsoft.com/office/drawing/2014/main" id="{933CBDCF-086E-5AF1-8CEE-4856948B8A2A}"/>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F51A328A-5190-BA35-2549-E87E845902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229A5E1F-FAE0-B2DB-8A1F-BB8E7BD1E2CA}"/>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1D1303A1-E061-8396-D16E-0E19BC3F9300}"/>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584707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_WCA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40C1A9C-9442-5DCD-D01B-B3E4A2513B15}"/>
              </a:ext>
            </a:extLst>
          </p:cNvPr>
          <p:cNvPicPr>
            <a:picLocks noChangeAspect="1"/>
          </p:cNvPicPr>
          <p:nvPr userDrawn="1"/>
        </p:nvPicPr>
        <p:blipFill rotWithShape="1">
          <a:blip r:embed="rId2"/>
          <a:srcRect l="15785" b="4983"/>
          <a:stretch/>
        </p:blipFill>
        <p:spPr>
          <a:xfrm>
            <a:off x="0" y="-1"/>
            <a:ext cx="10267507" cy="6858000"/>
          </a:xfrm>
          <a:prstGeom prst="rect">
            <a:avLst/>
          </a:prstGeom>
        </p:spPr>
      </p:pic>
      <p:sp>
        <p:nvSpPr>
          <p:cNvPr id="5" name="Rectangle 4">
            <a:extLst>
              <a:ext uri="{FF2B5EF4-FFF2-40B4-BE49-F238E27FC236}">
                <a16:creationId xmlns:a16="http://schemas.microsoft.com/office/drawing/2014/main" id="{50EBBDF8-B8A6-6B4B-1997-0B51FA93FA27}"/>
              </a:ext>
            </a:extLst>
          </p:cNvPr>
          <p:cNvSpPr/>
          <p:nvPr userDrawn="1"/>
        </p:nvSpPr>
        <p:spPr>
          <a:xfrm>
            <a:off x="9837" y="15389"/>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7" name="TextBox 6">
            <a:extLst>
              <a:ext uri="{FF2B5EF4-FFF2-40B4-BE49-F238E27FC236}">
                <a16:creationId xmlns:a16="http://schemas.microsoft.com/office/drawing/2014/main" id="{EAE9E160-B243-BB74-01B6-9337A9C71D6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Tree>
    <p:extLst>
      <p:ext uri="{BB962C8B-B14F-4D97-AF65-F5344CB8AC3E}">
        <p14:creationId xmlns:p14="http://schemas.microsoft.com/office/powerpoint/2010/main" val="3585109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_Non-programm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2"/>
          <a:srcRect l="35095" r="-1" b="16003"/>
          <a:stretch/>
        </p:blipFill>
        <p:spPr>
          <a:xfrm>
            <a:off x="0" y="15389"/>
            <a:ext cx="7913199" cy="6858000"/>
          </a:xfrm>
          <a:prstGeom prst="rect">
            <a:avLst/>
          </a:prstGeom>
        </p:spPr>
      </p:pic>
      <p:sp>
        <p:nvSpPr>
          <p:cNvPr id="7" name="Rectangle 6">
            <a:extLst>
              <a:ext uri="{FF2B5EF4-FFF2-40B4-BE49-F238E27FC236}">
                <a16:creationId xmlns:a16="http://schemas.microsoft.com/office/drawing/2014/main" id="{CD3ABE77-B8EA-2F42-B02F-F1CDA060D111}"/>
              </a:ext>
            </a:extLst>
          </p:cNvPr>
          <p:cNvSpPr/>
          <p:nvPr userDrawn="1"/>
        </p:nvSpPr>
        <p:spPr>
          <a:xfrm>
            <a:off x="9837" y="6597"/>
            <a:ext cx="12192000" cy="6866792"/>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sp>
        <p:nvSpPr>
          <p:cNvPr id="2" name="Rectangle 1">
            <a:extLst>
              <a:ext uri="{FF2B5EF4-FFF2-40B4-BE49-F238E27FC236}">
                <a16:creationId xmlns:a16="http://schemas.microsoft.com/office/drawing/2014/main" id="{B5D72630-232D-E421-4330-97C84CEB6373}"/>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BB4FD43B-3B83-4C82-68C2-4E1E908341CE}"/>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34EFF398-11E2-BC9B-BCCD-393934C67525}"/>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6" name="Picture 5">
            <a:extLst>
              <a:ext uri="{FF2B5EF4-FFF2-40B4-BE49-F238E27FC236}">
                <a16:creationId xmlns:a16="http://schemas.microsoft.com/office/drawing/2014/main" id="{2C451E85-E7C3-32EA-B7D6-022531F79C8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27097348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02EBF41-7F75-25E5-9B64-A82CF5D3ACFE}"/>
              </a:ext>
            </a:extLst>
          </p:cNvPr>
          <p:cNvPicPr>
            <a:picLocks noChangeAspect="1"/>
          </p:cNvPicPr>
          <p:nvPr userDrawn="1"/>
        </p:nvPicPr>
        <p:blipFill rotWithShape="1">
          <a:blip r:embed="rId2"/>
          <a:srcRect b="12198"/>
          <a:stretch/>
        </p:blipFill>
        <p:spPr>
          <a:xfrm>
            <a:off x="8421" y="4476715"/>
            <a:ext cx="4041845" cy="2365896"/>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3"/>
          <a:srcRect b="34485"/>
          <a:stretch/>
        </p:blipFill>
        <p:spPr>
          <a:xfrm>
            <a:off x="1799628" y="-3464"/>
            <a:ext cx="5082363" cy="2218388"/>
          </a:xfrm>
          <a:prstGeom prst="rect">
            <a:avLst/>
          </a:prstGeom>
        </p:spPr>
      </p:pic>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4"/>
          <a:srcRect r="15501" b="4983"/>
          <a:stretch/>
        </p:blipFill>
        <p:spPr>
          <a:xfrm>
            <a:off x="3006158" y="2196623"/>
            <a:ext cx="3872292" cy="2577731"/>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5"/>
          <a:srcRect l="13191" r="8797"/>
          <a:stretch/>
        </p:blipFill>
        <p:spPr>
          <a:xfrm>
            <a:off x="0" y="2190803"/>
            <a:ext cx="3006091" cy="2568956"/>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6"/>
          <a:srcRect b="16003"/>
          <a:stretch/>
        </p:blipFill>
        <p:spPr>
          <a:xfrm>
            <a:off x="0" y="-3465"/>
            <a:ext cx="3944679" cy="2208924"/>
          </a:xfrm>
          <a:prstGeom prst="rect">
            <a:avLst/>
          </a:prstGeom>
        </p:spPr>
      </p:pic>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7"/>
          <a:stretch>
            <a:fillRect/>
          </a:stretch>
        </p:blipFill>
        <p:spPr>
          <a:xfrm>
            <a:off x="3944309" y="4759451"/>
            <a:ext cx="3171281" cy="2114188"/>
          </a:xfrm>
          <a:prstGeom prst="rect">
            <a:avLst/>
          </a:prstGeom>
        </p:spPr>
      </p:pic>
      <p:sp>
        <p:nvSpPr>
          <p:cNvPr id="23" name="Rectangle 22">
            <a:extLst>
              <a:ext uri="{FF2B5EF4-FFF2-40B4-BE49-F238E27FC236}">
                <a16:creationId xmlns:a16="http://schemas.microsoft.com/office/drawing/2014/main" id="{C345A233-A48B-40D0-205A-51BF78B79F83}"/>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28AD9568-2078-99EC-FA55-A933A0D183B2}"/>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Subtitle 9">
            <a:extLst>
              <a:ext uri="{FF2B5EF4-FFF2-40B4-BE49-F238E27FC236}">
                <a16:creationId xmlns:a16="http://schemas.microsoft.com/office/drawing/2014/main" id="{B50BE3C3-33AE-F99E-55F0-DC091B974F67}"/>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27" name="Picture 26">
            <a:extLst>
              <a:ext uri="{FF2B5EF4-FFF2-40B4-BE49-F238E27FC236}">
                <a16:creationId xmlns:a16="http://schemas.microsoft.com/office/drawing/2014/main" id="{EC8C28DE-8CE5-325E-5115-51DA8A366623}"/>
              </a:ext>
            </a:extLst>
          </p:cNvPr>
          <p:cNvPicPr>
            <a:picLocks noChangeAspect="1"/>
          </p:cNvPicPr>
          <p:nvPr userDrawn="1"/>
        </p:nvPicPr>
        <p:blipFill>
          <a:blip r:embed="rId8"/>
          <a:stretch>
            <a:fillRect/>
          </a:stretch>
        </p:blipFill>
        <p:spPr>
          <a:xfrm>
            <a:off x="7243956" y="6009079"/>
            <a:ext cx="2171174" cy="522523"/>
          </a:xfrm>
          <a:prstGeom prst="rect">
            <a:avLst/>
          </a:prstGeom>
        </p:spPr>
      </p:pic>
      <p:pic>
        <p:nvPicPr>
          <p:cNvPr id="28" name="Picture 27">
            <a:extLst>
              <a:ext uri="{FF2B5EF4-FFF2-40B4-BE49-F238E27FC236}">
                <a16:creationId xmlns:a16="http://schemas.microsoft.com/office/drawing/2014/main" id="{6CC1C0AD-4010-8FF4-B455-2FCA74BA523A}"/>
              </a:ext>
            </a:extLst>
          </p:cNvPr>
          <p:cNvPicPr>
            <a:picLocks noChangeAspect="1"/>
          </p:cNvPicPr>
          <p:nvPr userDrawn="1"/>
        </p:nvPicPr>
        <p:blipFill>
          <a:blip r:embed="rId9"/>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2"/>
          <a:srcRect r="15501" b="4983"/>
          <a:stretch/>
        </p:blipFill>
        <p:spPr>
          <a:xfrm>
            <a:off x="8329543" y="2334"/>
            <a:ext cx="3872292" cy="2577731"/>
          </a:xfrm>
          <a:prstGeom prst="rect">
            <a:avLst/>
          </a:prstGeom>
        </p:spPr>
      </p:pic>
      <p:pic>
        <p:nvPicPr>
          <p:cNvPr id="8" name="Picture 7">
            <a:extLst>
              <a:ext uri="{FF2B5EF4-FFF2-40B4-BE49-F238E27FC236}">
                <a16:creationId xmlns:a16="http://schemas.microsoft.com/office/drawing/2014/main" id="{F5290273-5C3F-27E5-CF91-750453FF512A}"/>
              </a:ext>
            </a:extLst>
          </p:cNvPr>
          <p:cNvPicPr>
            <a:picLocks noChangeAspect="1"/>
          </p:cNvPicPr>
          <p:nvPr userDrawn="1"/>
        </p:nvPicPr>
        <p:blipFill rotWithShape="1">
          <a:blip r:embed="rId3"/>
          <a:srcRect l="21333" r="20057"/>
          <a:stretch/>
        </p:blipFill>
        <p:spPr>
          <a:xfrm>
            <a:off x="9707197" y="2190394"/>
            <a:ext cx="2484804" cy="2826327"/>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4"/>
          <a:srcRect l="24225" r="13593"/>
          <a:stretch/>
        </p:blipFill>
        <p:spPr>
          <a:xfrm>
            <a:off x="-3142" y="2202192"/>
            <a:ext cx="2396117" cy="2568956"/>
          </a:xfrm>
          <a:prstGeom prst="rect">
            <a:avLst/>
          </a:prstGeom>
        </p:spPr>
      </p:pic>
      <p:pic>
        <p:nvPicPr>
          <p:cNvPr id="20" name="Picture 19">
            <a:extLst>
              <a:ext uri="{FF2B5EF4-FFF2-40B4-BE49-F238E27FC236}">
                <a16:creationId xmlns:a16="http://schemas.microsoft.com/office/drawing/2014/main" id="{419F3F17-6E6C-684E-5FFD-3B7AE0705273}"/>
              </a:ext>
            </a:extLst>
          </p:cNvPr>
          <p:cNvPicPr>
            <a:picLocks noChangeAspect="1"/>
          </p:cNvPicPr>
          <p:nvPr userDrawn="1"/>
        </p:nvPicPr>
        <p:blipFill>
          <a:blip r:embed="rId5"/>
          <a:stretch>
            <a:fillRect/>
          </a:stretch>
        </p:blipFill>
        <p:spPr>
          <a:xfrm>
            <a:off x="5423118" y="4316442"/>
            <a:ext cx="3807391" cy="2541557"/>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6"/>
          <a:srcRect b="15570"/>
          <a:stretch/>
        </p:blipFill>
        <p:spPr>
          <a:xfrm>
            <a:off x="3827721" y="-3465"/>
            <a:ext cx="5082363" cy="2858829"/>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7"/>
          <a:srcRect b="16003"/>
          <a:stretch/>
        </p:blipFill>
        <p:spPr>
          <a:xfrm>
            <a:off x="0" y="-3465"/>
            <a:ext cx="3944679" cy="2208924"/>
          </a:xfrm>
          <a:prstGeom prst="rect">
            <a:avLst/>
          </a:prstGeom>
        </p:spPr>
      </p:pic>
      <p:pic>
        <p:nvPicPr>
          <p:cNvPr id="11" name="Picture 10">
            <a:extLst>
              <a:ext uri="{FF2B5EF4-FFF2-40B4-BE49-F238E27FC236}">
                <a16:creationId xmlns:a16="http://schemas.microsoft.com/office/drawing/2014/main" id="{6B09F921-E4C1-067D-C21B-733A2279B8F3}"/>
              </a:ext>
            </a:extLst>
          </p:cNvPr>
          <p:cNvPicPr>
            <a:picLocks noChangeAspect="1"/>
          </p:cNvPicPr>
          <p:nvPr userDrawn="1"/>
        </p:nvPicPr>
        <p:blipFill>
          <a:blip r:embed="rId8"/>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9"/>
          <a:stretch>
            <a:fillRect/>
          </a:stretch>
        </p:blipFill>
        <p:spPr>
          <a:xfrm>
            <a:off x="3158763" y="4753182"/>
            <a:ext cx="3171281" cy="2114187"/>
          </a:xfrm>
          <a:prstGeom prst="rect">
            <a:avLst/>
          </a:prstGeom>
        </p:spPr>
      </p:pic>
      <p:pic>
        <p:nvPicPr>
          <p:cNvPr id="17" name="Picture 16">
            <a:extLst>
              <a:ext uri="{FF2B5EF4-FFF2-40B4-BE49-F238E27FC236}">
                <a16:creationId xmlns:a16="http://schemas.microsoft.com/office/drawing/2014/main" id="{1FA245F2-5403-DC60-6EB6-E8AD80C5D232}"/>
              </a:ext>
            </a:extLst>
          </p:cNvPr>
          <p:cNvPicPr>
            <a:picLocks noChangeAspect="1"/>
          </p:cNvPicPr>
          <p:nvPr userDrawn="1"/>
        </p:nvPicPr>
        <p:blipFill>
          <a:blip r:embed="rId10"/>
          <a:stretch>
            <a:fillRect/>
          </a:stretch>
        </p:blipFill>
        <p:spPr>
          <a:xfrm>
            <a:off x="-2" y="4762646"/>
            <a:ext cx="3158765" cy="2105843"/>
          </a:xfrm>
          <a:prstGeom prst="rect">
            <a:avLst/>
          </a:prstGeom>
        </p:spPr>
      </p:pic>
      <p:pic>
        <p:nvPicPr>
          <p:cNvPr id="18" name="Picture 17">
            <a:extLst>
              <a:ext uri="{FF2B5EF4-FFF2-40B4-BE49-F238E27FC236}">
                <a16:creationId xmlns:a16="http://schemas.microsoft.com/office/drawing/2014/main" id="{6A892379-7F99-9D0C-09EB-4569EB8BF149}"/>
              </a:ext>
            </a:extLst>
          </p:cNvPr>
          <p:cNvPicPr>
            <a:picLocks noChangeAspect="1"/>
          </p:cNvPicPr>
          <p:nvPr userDrawn="1"/>
        </p:nvPicPr>
        <p:blipFill>
          <a:blip r:embed="rId11"/>
          <a:stretch>
            <a:fillRect/>
          </a:stretch>
        </p:blipFill>
        <p:spPr>
          <a:xfrm>
            <a:off x="9030555" y="4759451"/>
            <a:ext cx="3171280" cy="2114187"/>
          </a:xfrm>
          <a:prstGeom prst="rect">
            <a:avLst/>
          </a:prstGeom>
        </p:spPr>
      </p:pic>
      <p:sp>
        <p:nvSpPr>
          <p:cNvPr id="19" name="Rectangle 18">
            <a:extLst>
              <a:ext uri="{FF2B5EF4-FFF2-40B4-BE49-F238E27FC236}">
                <a16:creationId xmlns:a16="http://schemas.microsoft.com/office/drawing/2014/main" id="{00608F6B-0818-8C97-2AA3-955405B8FBCA}"/>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A0E1ECE0-07AB-EED7-43AF-6A65242F3022}"/>
              </a:ext>
            </a:extLst>
          </p:cNvPr>
          <p:cNvSpPr/>
          <p:nvPr userDrawn="1"/>
        </p:nvSpPr>
        <p:spPr>
          <a:xfrm>
            <a:off x="1942094" y="2195691"/>
            <a:ext cx="8286822" cy="2577731"/>
          </a:xfrm>
          <a:prstGeom prst="rect">
            <a:avLst/>
          </a:prstGeom>
          <a:solidFill>
            <a:srgbClr val="203864"/>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Subtitle 9">
            <a:extLst>
              <a:ext uri="{FF2B5EF4-FFF2-40B4-BE49-F238E27FC236}">
                <a16:creationId xmlns:a16="http://schemas.microsoft.com/office/drawing/2014/main" id="{6E3B0B49-027D-8F06-5A33-6EAC6E5D5BF6}"/>
              </a:ext>
            </a:extLst>
          </p:cNvPr>
          <p:cNvSpPr txBox="1">
            <a:spLocks/>
          </p:cNvSpPr>
          <p:nvPr userDrawn="1"/>
        </p:nvSpPr>
        <p:spPr>
          <a:xfrm>
            <a:off x="3049754" y="3579949"/>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400" dirty="0">
                <a:solidFill>
                  <a:schemeClr val="bg1"/>
                </a:solidFill>
              </a:rPr>
              <a:t>WUENIC 2023 revision,</a:t>
            </a:r>
          </a:p>
          <a:p>
            <a:pPr marL="0" indent="0" algn="ctr">
              <a:buNone/>
            </a:pPr>
            <a:r>
              <a:rPr lang="en-GB" sz="2400" dirty="0">
                <a:solidFill>
                  <a:schemeClr val="bg1"/>
                </a:solidFill>
              </a:rPr>
              <a:t>Published 15 July 2024</a:t>
            </a:r>
          </a:p>
        </p:txBody>
      </p:sp>
      <p:pic>
        <p:nvPicPr>
          <p:cNvPr id="21" name="Picture 20">
            <a:extLst>
              <a:ext uri="{FF2B5EF4-FFF2-40B4-BE49-F238E27FC236}">
                <a16:creationId xmlns:a16="http://schemas.microsoft.com/office/drawing/2014/main" id="{4BD1E55C-E0AB-3F84-B803-637DF3562C03}"/>
              </a:ext>
            </a:extLst>
          </p:cNvPr>
          <p:cNvPicPr>
            <a:picLocks noChangeAspect="1"/>
          </p:cNvPicPr>
          <p:nvPr userDrawn="1"/>
        </p:nvPicPr>
        <p:blipFill>
          <a:blip r:embed="rId12"/>
          <a:stretch>
            <a:fillRect/>
          </a:stretch>
        </p:blipFill>
        <p:spPr>
          <a:xfrm>
            <a:off x="7566708" y="6194471"/>
            <a:ext cx="2140488" cy="515138"/>
          </a:xfrm>
          <a:prstGeom prst="rect">
            <a:avLst/>
          </a:prstGeom>
        </p:spPr>
      </p:pic>
      <p:pic>
        <p:nvPicPr>
          <p:cNvPr id="25" name="Picture 24">
            <a:extLst>
              <a:ext uri="{FF2B5EF4-FFF2-40B4-BE49-F238E27FC236}">
                <a16:creationId xmlns:a16="http://schemas.microsoft.com/office/drawing/2014/main" id="{A756EF23-522F-AF76-A5DD-EC0267C20AB8}"/>
              </a:ext>
            </a:extLst>
          </p:cNvPr>
          <p:cNvPicPr>
            <a:picLocks noChangeAspect="1"/>
          </p:cNvPicPr>
          <p:nvPr userDrawn="1"/>
        </p:nvPicPr>
        <p:blipFill>
          <a:blip r:embed="rId8"/>
          <a:stretch>
            <a:fillRect/>
          </a:stretch>
        </p:blipFill>
        <p:spPr>
          <a:xfrm>
            <a:off x="10224307" y="6168864"/>
            <a:ext cx="1816201" cy="565207"/>
          </a:xfrm>
          <a:prstGeom prst="rect">
            <a:avLst/>
          </a:prstGeom>
        </p:spPr>
      </p:pic>
    </p:spTree>
    <p:extLst>
      <p:ext uri="{BB962C8B-B14F-4D97-AF65-F5344CB8AC3E}">
        <p14:creationId xmlns:p14="http://schemas.microsoft.com/office/powerpoint/2010/main" val="34517593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p_EAPR">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305D251E-FEA7-9EDB-1D51-6CCFE05C2F69}"/>
              </a:ext>
            </a:extLst>
          </p:cNvPr>
          <p:cNvPicPr>
            <a:picLocks noChangeAspect="1"/>
          </p:cNvPicPr>
          <p:nvPr userDrawn="1"/>
        </p:nvPicPr>
        <p:blipFill>
          <a:blip r:embed="rId2"/>
          <a:stretch>
            <a:fillRect/>
          </a:stretch>
        </p:blipFill>
        <p:spPr>
          <a:xfrm>
            <a:off x="4542936" y="142147"/>
            <a:ext cx="4459395" cy="5395478"/>
          </a:xfrm>
          <a:prstGeom prst="rect">
            <a:avLst/>
          </a:prstGeom>
          <a:ln>
            <a:solidFill>
              <a:schemeClr val="accent1"/>
            </a:solidFill>
          </a:ln>
        </p:spPr>
      </p:pic>
      <p:pic>
        <p:nvPicPr>
          <p:cNvPr id="7" name="Picture 6">
            <a:extLst>
              <a:ext uri="{FF2B5EF4-FFF2-40B4-BE49-F238E27FC236}">
                <a16:creationId xmlns:a16="http://schemas.microsoft.com/office/drawing/2014/main" id="{8AECD395-CB05-514A-5925-838F840F123E}"/>
              </a:ext>
            </a:extLst>
          </p:cNvPr>
          <p:cNvPicPr>
            <a:picLocks noChangeAspect="1"/>
          </p:cNvPicPr>
          <p:nvPr userDrawn="1"/>
        </p:nvPicPr>
        <p:blipFill>
          <a:blip r:embed="rId3"/>
          <a:stretch>
            <a:fillRect/>
          </a:stretch>
        </p:blipFill>
        <p:spPr>
          <a:xfrm>
            <a:off x="3020805" y="1777806"/>
            <a:ext cx="4018816" cy="4836598"/>
          </a:xfrm>
          <a:prstGeom prst="rect">
            <a:avLst/>
          </a:prstGeom>
          <a:ln>
            <a:solidFill>
              <a:schemeClr val="accent1"/>
            </a:solidFill>
          </a:ln>
        </p:spPr>
      </p:pic>
      <p:sp>
        <p:nvSpPr>
          <p:cNvPr id="9" name="Rectangle 8">
            <a:extLst>
              <a:ext uri="{FF2B5EF4-FFF2-40B4-BE49-F238E27FC236}">
                <a16:creationId xmlns:a16="http://schemas.microsoft.com/office/drawing/2014/main" id="{07214D5E-0291-DA4B-19E7-2D1E7A3B884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10" name="Picture 9">
            <a:extLst>
              <a:ext uri="{FF2B5EF4-FFF2-40B4-BE49-F238E27FC236}">
                <a16:creationId xmlns:a16="http://schemas.microsoft.com/office/drawing/2014/main" id="{C8ADB860-58E2-47D0-F878-906BDEF57A02}"/>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11" name="Picture 10">
            <a:extLst>
              <a:ext uri="{FF2B5EF4-FFF2-40B4-BE49-F238E27FC236}">
                <a16:creationId xmlns:a16="http://schemas.microsoft.com/office/drawing/2014/main" id="{6442C20E-CFF8-E424-D3D4-82CDD85A3A2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12" name="Straight Connector 11">
            <a:extLst>
              <a:ext uri="{FF2B5EF4-FFF2-40B4-BE49-F238E27FC236}">
                <a16:creationId xmlns:a16="http://schemas.microsoft.com/office/drawing/2014/main" id="{21FA5F04-B8D6-F4D3-8CAE-F93BC1D6F72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9B9043E-4280-904D-D697-3E0FE566A5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sp>
        <p:nvSpPr>
          <p:cNvPr id="15" name="TextBox 6">
            <a:extLst>
              <a:ext uri="{FF2B5EF4-FFF2-40B4-BE49-F238E27FC236}">
                <a16:creationId xmlns:a16="http://schemas.microsoft.com/office/drawing/2014/main" id="{F219940B-2638-94F1-291C-E7FAF8615CF2}"/>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pic>
        <p:nvPicPr>
          <p:cNvPr id="20" name="Picture 19">
            <a:extLst>
              <a:ext uri="{FF2B5EF4-FFF2-40B4-BE49-F238E27FC236}">
                <a16:creationId xmlns:a16="http://schemas.microsoft.com/office/drawing/2014/main" id="{710340CC-7906-F20C-4CCA-10F264B2A596}"/>
              </a:ext>
            </a:extLst>
          </p:cNvPr>
          <p:cNvPicPr>
            <a:picLocks noChangeAspect="1"/>
          </p:cNvPicPr>
          <p:nvPr userDrawn="1"/>
        </p:nvPicPr>
        <p:blipFill>
          <a:blip r:embed="rId6"/>
          <a:stretch>
            <a:fillRect/>
          </a:stretch>
        </p:blipFill>
        <p:spPr>
          <a:xfrm>
            <a:off x="390989" y="538389"/>
            <a:ext cx="4367172" cy="5537625"/>
          </a:xfrm>
          <a:prstGeom prst="rect">
            <a:avLst/>
          </a:prstGeom>
          <a:ln>
            <a:solidFill>
              <a:schemeClr val="accent1"/>
            </a:solidFill>
          </a:ln>
        </p:spPr>
      </p:pic>
    </p:spTree>
    <p:extLst>
      <p:ext uri="{BB962C8B-B14F-4D97-AF65-F5344CB8AC3E}">
        <p14:creationId xmlns:p14="http://schemas.microsoft.com/office/powerpoint/2010/main" val="2947636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p_E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397BBB3-97A6-5D33-CE32-6F89DCC9F802}"/>
              </a:ext>
            </a:extLst>
          </p:cNvPr>
          <p:cNvPicPr>
            <a:picLocks noChangeAspect="1"/>
          </p:cNvPicPr>
          <p:nvPr userDrawn="1"/>
        </p:nvPicPr>
        <p:blipFill>
          <a:blip r:embed="rId2"/>
          <a:stretch>
            <a:fillRect/>
          </a:stretch>
        </p:blipFill>
        <p:spPr>
          <a:xfrm>
            <a:off x="4794841" y="252105"/>
            <a:ext cx="4218562" cy="5100513"/>
          </a:xfrm>
          <a:prstGeom prst="rect">
            <a:avLst/>
          </a:prstGeom>
          <a:ln>
            <a:solidFill>
              <a:schemeClr val="accent1"/>
            </a:solidFill>
          </a:ln>
        </p:spPr>
      </p:pic>
      <p:pic>
        <p:nvPicPr>
          <p:cNvPr id="14" name="Picture 13">
            <a:extLst>
              <a:ext uri="{FF2B5EF4-FFF2-40B4-BE49-F238E27FC236}">
                <a16:creationId xmlns:a16="http://schemas.microsoft.com/office/drawing/2014/main" id="{E98FD6BA-F5D7-2CCE-669B-5979C600F0DE}"/>
              </a:ext>
            </a:extLst>
          </p:cNvPr>
          <p:cNvPicPr>
            <a:picLocks noChangeAspect="1"/>
          </p:cNvPicPr>
          <p:nvPr userDrawn="1"/>
        </p:nvPicPr>
        <p:blipFill>
          <a:blip r:embed="rId3"/>
          <a:stretch>
            <a:fillRect/>
          </a:stretch>
        </p:blipFill>
        <p:spPr>
          <a:xfrm>
            <a:off x="3729124" y="2176049"/>
            <a:ext cx="3747659" cy="4539803"/>
          </a:xfrm>
          <a:prstGeom prst="rect">
            <a:avLst/>
          </a:prstGeom>
          <a:ln>
            <a:solidFill>
              <a:schemeClr val="accent1"/>
            </a:solidFill>
          </a:ln>
        </p:spPr>
      </p:pic>
      <p:sp>
        <p:nvSpPr>
          <p:cNvPr id="6" name="Rectangle 5">
            <a:extLst>
              <a:ext uri="{FF2B5EF4-FFF2-40B4-BE49-F238E27FC236}">
                <a16:creationId xmlns:a16="http://schemas.microsoft.com/office/drawing/2014/main" id="{3A94A2CA-E548-F1FF-277D-55EF096A1C9B}"/>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995B041F-0AD6-48B0-E873-42F569743988}"/>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E607F22F-DAAC-E1D6-617A-5E46E8B3EE68}"/>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B00DAF1A-A16C-CC7E-F880-B2858B11F04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4BF5A9A2-96E9-DF35-F3A2-EC9593C3F8E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CAA0BBFD-2057-33CB-0BDE-A738B3CD75D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44009942-AB20-D0DC-8D2B-65A38061DCB5}"/>
              </a:ext>
            </a:extLst>
          </p:cNvPr>
          <p:cNvPicPr>
            <a:picLocks noChangeAspect="1"/>
          </p:cNvPicPr>
          <p:nvPr userDrawn="1"/>
        </p:nvPicPr>
        <p:blipFill>
          <a:blip r:embed="rId6"/>
          <a:stretch>
            <a:fillRect/>
          </a:stretch>
        </p:blipFill>
        <p:spPr>
          <a:xfrm>
            <a:off x="402128" y="443567"/>
            <a:ext cx="4389083" cy="5457893"/>
          </a:xfrm>
          <a:prstGeom prst="rect">
            <a:avLst/>
          </a:prstGeom>
          <a:ln>
            <a:solidFill>
              <a:schemeClr val="accent1"/>
            </a:solidFill>
          </a:ln>
        </p:spPr>
      </p:pic>
    </p:spTree>
    <p:extLst>
      <p:ext uri="{BB962C8B-B14F-4D97-AF65-F5344CB8AC3E}">
        <p14:creationId xmlns:p14="http://schemas.microsoft.com/office/powerpoint/2010/main" val="27282383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p_ES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665B2219-A656-939E-271E-90682A960784}"/>
              </a:ext>
            </a:extLst>
          </p:cNvPr>
          <p:cNvPicPr>
            <a:picLocks noChangeAspect="1"/>
          </p:cNvPicPr>
          <p:nvPr userDrawn="1"/>
        </p:nvPicPr>
        <p:blipFill>
          <a:blip r:embed="rId2"/>
          <a:stretch>
            <a:fillRect/>
          </a:stretch>
        </p:blipFill>
        <p:spPr>
          <a:xfrm>
            <a:off x="4776096" y="142145"/>
            <a:ext cx="4390960" cy="5320433"/>
          </a:xfrm>
          <a:prstGeom prst="rect">
            <a:avLst/>
          </a:prstGeom>
          <a:ln>
            <a:solidFill>
              <a:schemeClr val="accent1"/>
            </a:solidFill>
          </a:ln>
        </p:spPr>
      </p:pic>
      <p:pic>
        <p:nvPicPr>
          <p:cNvPr id="14" name="Picture 13">
            <a:extLst>
              <a:ext uri="{FF2B5EF4-FFF2-40B4-BE49-F238E27FC236}">
                <a16:creationId xmlns:a16="http://schemas.microsoft.com/office/drawing/2014/main" id="{98E18356-F51B-2718-E15B-FDF87F1CA0A3}"/>
              </a:ext>
            </a:extLst>
          </p:cNvPr>
          <p:cNvPicPr>
            <a:picLocks noChangeAspect="1"/>
          </p:cNvPicPr>
          <p:nvPr userDrawn="1"/>
        </p:nvPicPr>
        <p:blipFill>
          <a:blip r:embed="rId3"/>
          <a:stretch>
            <a:fillRect/>
          </a:stretch>
        </p:blipFill>
        <p:spPr>
          <a:xfrm>
            <a:off x="3430774" y="1395422"/>
            <a:ext cx="4314142" cy="5222383"/>
          </a:xfrm>
          <a:prstGeom prst="rect">
            <a:avLst/>
          </a:prstGeom>
          <a:ln>
            <a:solidFill>
              <a:schemeClr val="accent1"/>
            </a:solidFill>
          </a:ln>
        </p:spPr>
      </p:pic>
      <p:sp>
        <p:nvSpPr>
          <p:cNvPr id="6" name="Rectangle 5">
            <a:extLst>
              <a:ext uri="{FF2B5EF4-FFF2-40B4-BE49-F238E27FC236}">
                <a16:creationId xmlns:a16="http://schemas.microsoft.com/office/drawing/2014/main" id="{7DDB053D-6033-9B0A-D481-C3C1ED994CA8}"/>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6DAE41DF-3286-9531-63BB-FD01A4BD7494}"/>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D3CB52BA-FAE6-4D2E-5271-2DBD9BB647D6}"/>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314F8C88-DD70-ECEB-E16D-33CC3884E2A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8B3E239C-881A-0DF8-A345-67A88FFA69E6}"/>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E5F2A43C-0EC9-C0C3-D78D-6FFF22E15934}"/>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242EA42C-DB0F-9E22-8666-A381D588B382}"/>
              </a:ext>
            </a:extLst>
          </p:cNvPr>
          <p:cNvPicPr>
            <a:picLocks noChangeAspect="1"/>
          </p:cNvPicPr>
          <p:nvPr userDrawn="1"/>
        </p:nvPicPr>
        <p:blipFill>
          <a:blip r:embed="rId6"/>
          <a:stretch>
            <a:fillRect/>
          </a:stretch>
        </p:blipFill>
        <p:spPr>
          <a:xfrm>
            <a:off x="441900" y="550204"/>
            <a:ext cx="4196825" cy="5320432"/>
          </a:xfrm>
          <a:prstGeom prst="rect">
            <a:avLst/>
          </a:prstGeom>
          <a:ln>
            <a:solidFill>
              <a:schemeClr val="accent1"/>
            </a:solidFill>
          </a:ln>
        </p:spPr>
      </p:pic>
    </p:spTree>
    <p:extLst>
      <p:ext uri="{BB962C8B-B14F-4D97-AF65-F5344CB8AC3E}">
        <p14:creationId xmlns:p14="http://schemas.microsoft.com/office/powerpoint/2010/main" val="3927585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p_LAC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5EC6E2-69C6-BC88-A898-8BA2F5D17299}"/>
              </a:ext>
            </a:extLst>
          </p:cNvPr>
          <p:cNvPicPr>
            <a:picLocks noChangeAspect="1"/>
          </p:cNvPicPr>
          <p:nvPr userDrawn="1"/>
        </p:nvPicPr>
        <p:blipFill>
          <a:blip r:embed="rId2"/>
          <a:stretch>
            <a:fillRect/>
          </a:stretch>
        </p:blipFill>
        <p:spPr>
          <a:xfrm>
            <a:off x="4757358" y="150514"/>
            <a:ext cx="4405780" cy="5320431"/>
          </a:xfrm>
          <a:prstGeom prst="rect">
            <a:avLst/>
          </a:prstGeom>
          <a:ln>
            <a:solidFill>
              <a:schemeClr val="accent1"/>
            </a:solidFill>
          </a:ln>
        </p:spPr>
      </p:pic>
      <p:pic>
        <p:nvPicPr>
          <p:cNvPr id="14" name="Picture 13">
            <a:extLst>
              <a:ext uri="{FF2B5EF4-FFF2-40B4-BE49-F238E27FC236}">
                <a16:creationId xmlns:a16="http://schemas.microsoft.com/office/drawing/2014/main" id="{D919B080-643F-94EF-7210-0542A2DD7FCA}"/>
              </a:ext>
            </a:extLst>
          </p:cNvPr>
          <p:cNvPicPr>
            <a:picLocks noChangeAspect="1"/>
          </p:cNvPicPr>
          <p:nvPr userDrawn="1"/>
        </p:nvPicPr>
        <p:blipFill>
          <a:blip r:embed="rId3"/>
          <a:stretch>
            <a:fillRect/>
          </a:stretch>
        </p:blipFill>
        <p:spPr>
          <a:xfrm>
            <a:off x="3401592" y="1545465"/>
            <a:ext cx="4276354" cy="5170387"/>
          </a:xfrm>
          <a:prstGeom prst="rect">
            <a:avLst/>
          </a:prstGeom>
          <a:ln>
            <a:solidFill>
              <a:schemeClr val="accent1"/>
            </a:solidFill>
          </a:ln>
        </p:spPr>
      </p:pic>
      <p:sp>
        <p:nvSpPr>
          <p:cNvPr id="6" name="Rectangle 5">
            <a:extLst>
              <a:ext uri="{FF2B5EF4-FFF2-40B4-BE49-F238E27FC236}">
                <a16:creationId xmlns:a16="http://schemas.microsoft.com/office/drawing/2014/main" id="{2A6CC2E3-1D0E-FE60-279E-0C8A364EF846}"/>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3D2EA53C-6146-A5D4-3484-2EA4F3C88FED}"/>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18FABE87-C173-6CB3-7337-4A82E314DC4F}"/>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1820A3A-362E-E0FE-52D2-69E30C23DB80}"/>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6883C858-39F8-502E-872E-5FBCD1880B5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FF861A2-B94D-AD35-5E4C-F181B15E7E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C6A88207-7F7E-88DD-B3FD-79FCABD503DF}"/>
              </a:ext>
            </a:extLst>
          </p:cNvPr>
          <p:cNvPicPr>
            <a:picLocks noChangeAspect="1"/>
          </p:cNvPicPr>
          <p:nvPr userDrawn="1"/>
        </p:nvPicPr>
        <p:blipFill>
          <a:blip r:embed="rId6"/>
          <a:stretch>
            <a:fillRect/>
          </a:stretch>
        </p:blipFill>
        <p:spPr>
          <a:xfrm>
            <a:off x="449222" y="641687"/>
            <a:ext cx="4308136" cy="5582992"/>
          </a:xfrm>
          <a:prstGeom prst="rect">
            <a:avLst/>
          </a:prstGeom>
          <a:ln>
            <a:solidFill>
              <a:schemeClr val="accent1"/>
            </a:solidFill>
          </a:ln>
        </p:spPr>
      </p:pic>
    </p:spTree>
    <p:extLst>
      <p:ext uri="{BB962C8B-B14F-4D97-AF65-F5344CB8AC3E}">
        <p14:creationId xmlns:p14="http://schemas.microsoft.com/office/powerpoint/2010/main" val="23644233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p_MEN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DC1EEC-8956-4339-1290-D73E9CD50383}"/>
              </a:ext>
            </a:extLst>
          </p:cNvPr>
          <p:cNvPicPr>
            <a:picLocks noChangeAspect="1"/>
          </p:cNvPicPr>
          <p:nvPr userDrawn="1"/>
        </p:nvPicPr>
        <p:blipFill>
          <a:blip r:embed="rId2"/>
          <a:stretch>
            <a:fillRect/>
          </a:stretch>
        </p:blipFill>
        <p:spPr>
          <a:xfrm>
            <a:off x="4761079" y="142146"/>
            <a:ext cx="4418663" cy="5320431"/>
          </a:xfrm>
          <a:prstGeom prst="rect">
            <a:avLst/>
          </a:prstGeom>
          <a:ln>
            <a:solidFill>
              <a:schemeClr val="accent1"/>
            </a:solidFill>
          </a:ln>
        </p:spPr>
      </p:pic>
      <p:pic>
        <p:nvPicPr>
          <p:cNvPr id="14" name="Picture 13">
            <a:extLst>
              <a:ext uri="{FF2B5EF4-FFF2-40B4-BE49-F238E27FC236}">
                <a16:creationId xmlns:a16="http://schemas.microsoft.com/office/drawing/2014/main" id="{4A9E9BEB-2C49-0858-FA0C-9155AAC8EF63}"/>
              </a:ext>
            </a:extLst>
          </p:cNvPr>
          <p:cNvPicPr>
            <a:picLocks noChangeAspect="1"/>
          </p:cNvPicPr>
          <p:nvPr userDrawn="1"/>
        </p:nvPicPr>
        <p:blipFill>
          <a:blip r:embed="rId3"/>
          <a:stretch>
            <a:fillRect/>
          </a:stretch>
        </p:blipFill>
        <p:spPr>
          <a:xfrm>
            <a:off x="3525118" y="1725769"/>
            <a:ext cx="4135328" cy="4990083"/>
          </a:xfrm>
          <a:prstGeom prst="rect">
            <a:avLst/>
          </a:prstGeom>
          <a:ln>
            <a:solidFill>
              <a:schemeClr val="accent1"/>
            </a:solidFill>
          </a:ln>
        </p:spPr>
      </p:pic>
      <p:sp>
        <p:nvSpPr>
          <p:cNvPr id="6" name="Rectangle 5">
            <a:extLst>
              <a:ext uri="{FF2B5EF4-FFF2-40B4-BE49-F238E27FC236}">
                <a16:creationId xmlns:a16="http://schemas.microsoft.com/office/drawing/2014/main" id="{FB1561EC-8FD1-9C2A-B8B6-A311EFC6FC4C}"/>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FC43404A-A772-9CA1-02CF-652CA480582C}"/>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BA6734B9-29B9-C437-3F2A-7ADBE89D7DD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44A4FC71-B237-62B1-4B96-B6CD09CF949D}"/>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3B950337-2A6E-0EB5-AF90-63D4474C0DBA}"/>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96A09CB-4F96-2217-27F8-CF436EB271A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B04E43BE-045F-12F7-EEA1-86CE91C1C81C}"/>
              </a:ext>
            </a:extLst>
          </p:cNvPr>
          <p:cNvPicPr>
            <a:picLocks noChangeAspect="1"/>
          </p:cNvPicPr>
          <p:nvPr userDrawn="1"/>
        </p:nvPicPr>
        <p:blipFill>
          <a:blip r:embed="rId6"/>
          <a:stretch>
            <a:fillRect/>
          </a:stretch>
        </p:blipFill>
        <p:spPr>
          <a:xfrm>
            <a:off x="245795" y="373614"/>
            <a:ext cx="4390599" cy="5585748"/>
          </a:xfrm>
          <a:prstGeom prst="rect">
            <a:avLst/>
          </a:prstGeom>
          <a:ln>
            <a:solidFill>
              <a:schemeClr val="accent1"/>
            </a:solidFill>
          </a:ln>
        </p:spPr>
      </p:pic>
    </p:spTree>
    <p:extLst>
      <p:ext uri="{BB962C8B-B14F-4D97-AF65-F5344CB8AC3E}">
        <p14:creationId xmlns:p14="http://schemas.microsoft.com/office/powerpoint/2010/main" val="20066736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rp_ROS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1EA6A10-94F9-12D8-6A40-3FD8B895CA7C}"/>
              </a:ext>
            </a:extLst>
          </p:cNvPr>
          <p:cNvPicPr>
            <a:picLocks noChangeAspect="1"/>
          </p:cNvPicPr>
          <p:nvPr userDrawn="1"/>
        </p:nvPicPr>
        <p:blipFill>
          <a:blip r:embed="rId2"/>
          <a:stretch>
            <a:fillRect/>
          </a:stretch>
        </p:blipFill>
        <p:spPr>
          <a:xfrm>
            <a:off x="5090354" y="142147"/>
            <a:ext cx="3967515" cy="4823138"/>
          </a:xfrm>
          <a:prstGeom prst="rect">
            <a:avLst/>
          </a:prstGeom>
          <a:ln>
            <a:solidFill>
              <a:schemeClr val="accent1"/>
            </a:solidFill>
          </a:ln>
        </p:spPr>
      </p:pic>
      <p:pic>
        <p:nvPicPr>
          <p:cNvPr id="14" name="Picture 13">
            <a:extLst>
              <a:ext uri="{FF2B5EF4-FFF2-40B4-BE49-F238E27FC236}">
                <a16:creationId xmlns:a16="http://schemas.microsoft.com/office/drawing/2014/main" id="{F1BC84C8-1C67-5303-29A1-4E6E3C7B0449}"/>
              </a:ext>
            </a:extLst>
          </p:cNvPr>
          <p:cNvPicPr>
            <a:picLocks noChangeAspect="1"/>
          </p:cNvPicPr>
          <p:nvPr userDrawn="1"/>
        </p:nvPicPr>
        <p:blipFill>
          <a:blip r:embed="rId3"/>
          <a:stretch>
            <a:fillRect/>
          </a:stretch>
        </p:blipFill>
        <p:spPr>
          <a:xfrm>
            <a:off x="3602086" y="1293973"/>
            <a:ext cx="4409090" cy="5320431"/>
          </a:xfrm>
          <a:prstGeom prst="rect">
            <a:avLst/>
          </a:prstGeom>
          <a:ln>
            <a:solidFill>
              <a:schemeClr val="accent1"/>
            </a:solidFill>
          </a:ln>
        </p:spPr>
      </p:pic>
      <p:sp>
        <p:nvSpPr>
          <p:cNvPr id="3" name="Rectangle 2">
            <a:extLst>
              <a:ext uri="{FF2B5EF4-FFF2-40B4-BE49-F238E27FC236}">
                <a16:creationId xmlns:a16="http://schemas.microsoft.com/office/drawing/2014/main" id="{2010E84C-6A94-3CB3-E539-6E8F108ABFC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BFAE86D9-64FB-3D34-20B2-7CBB1822766F}"/>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5" name="Picture 4">
            <a:extLst>
              <a:ext uri="{FF2B5EF4-FFF2-40B4-BE49-F238E27FC236}">
                <a16:creationId xmlns:a16="http://schemas.microsoft.com/office/drawing/2014/main" id="{DA787029-0774-1A28-369A-60B8A83FD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6" name="Straight Connector 5">
            <a:extLst>
              <a:ext uri="{FF2B5EF4-FFF2-40B4-BE49-F238E27FC236}">
                <a16:creationId xmlns:a16="http://schemas.microsoft.com/office/drawing/2014/main" id="{309175A1-CD93-FB14-2151-68FDF283107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6">
            <a:extLst>
              <a:ext uri="{FF2B5EF4-FFF2-40B4-BE49-F238E27FC236}">
                <a16:creationId xmlns:a16="http://schemas.microsoft.com/office/drawing/2014/main" id="{672252C6-1597-1A56-C8B5-21D5924C3DF3}"/>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40DD98CC-C3F4-FFAE-BBE7-2E6976BFDFC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6A74A302-1750-767F-EF10-3C573F2C691A}"/>
              </a:ext>
            </a:extLst>
          </p:cNvPr>
          <p:cNvPicPr>
            <a:picLocks noChangeAspect="1"/>
          </p:cNvPicPr>
          <p:nvPr userDrawn="1"/>
        </p:nvPicPr>
        <p:blipFill>
          <a:blip r:embed="rId6"/>
          <a:stretch>
            <a:fillRect/>
          </a:stretch>
        </p:blipFill>
        <p:spPr>
          <a:xfrm>
            <a:off x="406241" y="538656"/>
            <a:ext cx="4437556" cy="5686023"/>
          </a:xfrm>
          <a:prstGeom prst="rect">
            <a:avLst/>
          </a:prstGeom>
          <a:ln>
            <a:solidFill>
              <a:schemeClr val="accent1"/>
            </a:solidFill>
          </a:ln>
        </p:spPr>
      </p:pic>
    </p:spTree>
    <p:extLst>
      <p:ext uri="{BB962C8B-B14F-4D97-AF65-F5344CB8AC3E}">
        <p14:creationId xmlns:p14="http://schemas.microsoft.com/office/powerpoint/2010/main" val="11054853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rp_W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BA8A8B3-BA36-C301-C3B3-5008B7F25906}"/>
              </a:ext>
            </a:extLst>
          </p:cNvPr>
          <p:cNvPicPr>
            <a:picLocks noChangeAspect="1"/>
          </p:cNvPicPr>
          <p:nvPr userDrawn="1"/>
        </p:nvPicPr>
        <p:blipFill>
          <a:blip r:embed="rId2"/>
          <a:stretch>
            <a:fillRect/>
          </a:stretch>
        </p:blipFill>
        <p:spPr>
          <a:xfrm>
            <a:off x="4927247" y="245954"/>
            <a:ext cx="4232992" cy="5112815"/>
          </a:xfrm>
          <a:prstGeom prst="rect">
            <a:avLst/>
          </a:prstGeom>
          <a:ln>
            <a:solidFill>
              <a:schemeClr val="accent1"/>
            </a:solidFill>
          </a:ln>
        </p:spPr>
      </p:pic>
      <p:pic>
        <p:nvPicPr>
          <p:cNvPr id="14" name="Picture 13">
            <a:extLst>
              <a:ext uri="{FF2B5EF4-FFF2-40B4-BE49-F238E27FC236}">
                <a16:creationId xmlns:a16="http://schemas.microsoft.com/office/drawing/2014/main" id="{1DB0824E-24E4-DFF2-AD2F-0E140E2ABC37}"/>
              </a:ext>
            </a:extLst>
          </p:cNvPr>
          <p:cNvPicPr>
            <a:picLocks noChangeAspect="1"/>
          </p:cNvPicPr>
          <p:nvPr userDrawn="1"/>
        </p:nvPicPr>
        <p:blipFill>
          <a:blip r:embed="rId3"/>
          <a:stretch>
            <a:fillRect/>
          </a:stretch>
        </p:blipFill>
        <p:spPr>
          <a:xfrm>
            <a:off x="3726987" y="1622258"/>
            <a:ext cx="4207751" cy="5093594"/>
          </a:xfrm>
          <a:prstGeom prst="rect">
            <a:avLst/>
          </a:prstGeom>
          <a:ln>
            <a:solidFill>
              <a:schemeClr val="accent1"/>
            </a:solidFill>
          </a:ln>
        </p:spPr>
      </p:pic>
      <p:sp>
        <p:nvSpPr>
          <p:cNvPr id="6" name="Rectangle 5">
            <a:extLst>
              <a:ext uri="{FF2B5EF4-FFF2-40B4-BE49-F238E27FC236}">
                <a16:creationId xmlns:a16="http://schemas.microsoft.com/office/drawing/2014/main" id="{5D56488C-85C2-28D9-EFC4-602E0AFC96A3}"/>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7FB64564-EA92-52A7-DE67-D9CF906995C6}"/>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3CA231FA-9A14-DD2C-CE80-9949B580C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706DFEA-AB94-F76A-DD0C-C01B824176DB}"/>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ED69B491-6E68-455F-284B-45EE3C103ABB}"/>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A709A2EB-43E8-E88F-504B-014E12DA224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3E286448-CC1E-A3C3-69F3-827B19A96BF6}"/>
              </a:ext>
            </a:extLst>
          </p:cNvPr>
          <p:cNvPicPr>
            <a:picLocks noChangeAspect="1"/>
          </p:cNvPicPr>
          <p:nvPr userDrawn="1"/>
        </p:nvPicPr>
        <p:blipFill>
          <a:blip r:embed="rId6"/>
          <a:stretch>
            <a:fillRect/>
          </a:stretch>
        </p:blipFill>
        <p:spPr>
          <a:xfrm>
            <a:off x="245795" y="553792"/>
            <a:ext cx="4537264" cy="5814810"/>
          </a:xfrm>
          <a:prstGeom prst="rect">
            <a:avLst/>
          </a:prstGeom>
          <a:ln>
            <a:solidFill>
              <a:schemeClr val="accent1"/>
            </a:solidFill>
          </a:ln>
        </p:spPr>
      </p:pic>
    </p:spTree>
    <p:extLst>
      <p:ext uri="{BB962C8B-B14F-4D97-AF65-F5344CB8AC3E}">
        <p14:creationId xmlns:p14="http://schemas.microsoft.com/office/powerpoint/2010/main" val="2902913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tro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83336"/>
            <a:ext cx="10328856" cy="954107"/>
          </a:xfrm>
          <a:prstGeom prst="rect">
            <a:avLst/>
          </a:prstGeom>
          <a:noFill/>
        </p:spPr>
        <p:txBody>
          <a:bodyPr wrap="square" rtlCol="0">
            <a:spAutoFit/>
          </a:bodyPr>
          <a:lstStyle/>
          <a:p>
            <a:r>
              <a:rPr lang="en-GB" sz="2800" b="1" dirty="0">
                <a:solidFill>
                  <a:schemeClr val="bg1"/>
                </a:solidFill>
              </a:rPr>
              <a:t>WHO/UNICEF Estimates of National Immunization Coverage (WUENIC), 2023 revision</a:t>
            </a:r>
          </a:p>
        </p:txBody>
      </p:sp>
    </p:spTree>
    <p:extLst>
      <p:ext uri="{BB962C8B-B14F-4D97-AF65-F5344CB8AC3E}">
        <p14:creationId xmlns:p14="http://schemas.microsoft.com/office/powerpoint/2010/main" val="109049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efinitio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14326"/>
            <a:ext cx="10328856" cy="523220"/>
          </a:xfrm>
          <a:prstGeom prst="rect">
            <a:avLst/>
          </a:prstGeom>
          <a:noFill/>
        </p:spPr>
        <p:txBody>
          <a:bodyPr wrap="square" rtlCol="0">
            <a:spAutoFit/>
          </a:bodyPr>
          <a:lstStyle/>
          <a:p>
            <a:r>
              <a:rPr lang="en-GB" sz="2800" b="1" dirty="0">
                <a:solidFill>
                  <a:schemeClr val="bg1"/>
                </a:solidFill>
              </a:rPr>
              <a:t>Definitions of immunization terms</a:t>
            </a:r>
          </a:p>
        </p:txBody>
      </p:sp>
      <p:sp>
        <p:nvSpPr>
          <p:cNvPr id="2" name="TextBox 1">
            <a:extLst>
              <a:ext uri="{FF2B5EF4-FFF2-40B4-BE49-F238E27FC236}">
                <a16:creationId xmlns:a16="http://schemas.microsoft.com/office/drawing/2014/main" id="{B4BB6C55-EFB0-B13C-453D-644DC4282242}"/>
              </a:ext>
            </a:extLst>
          </p:cNvPr>
          <p:cNvSpPr txBox="1"/>
          <p:nvPr userDrawn="1"/>
        </p:nvSpPr>
        <p:spPr>
          <a:xfrm>
            <a:off x="543468" y="810893"/>
            <a:ext cx="11179831" cy="5893921"/>
          </a:xfrm>
          <a:prstGeom prst="rect">
            <a:avLst/>
          </a:prstGeom>
          <a:noFill/>
        </p:spPr>
        <p:txBody>
          <a:bodyPr wrap="square" rtlCol="0">
            <a:spAutoFit/>
          </a:bodyPr>
          <a:lstStyle/>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 coverage</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Percentage of infants (children under one year of age) who received certain vaccine-doses. For example, coverage of DTP3 is the percentage of infants who received all three doses of diphtheria, tetanus, and pertussis (DTP) vaccine. </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Unvaccinated</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that did not receive the first dose of a vaccine series. The term "zero-dose“ is used to describe children unvaccinated with DTP1.</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Under-vaccinated</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who received some but not all the recommended vaccine-doses in the national schedule. </a:t>
            </a:r>
            <a:b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b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Vaccine-Doses</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Bacillus Calmette-Guerin (BCG): vaccine against tuberculosis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birth dose, given within 24 hours after birth (HepBB)</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Diphtheria, tetanus, and pertussis vaccine, first dose (DTP1) and third dose (DTP3)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vaccine, third dose (HepB3)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Haemophilus influenzae type B vaccine, third dose (Hib3)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Poliomyelitis vaccine, third dose (Polio3)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Inactivated polio vaccine, first dose (IPV1) and second dose (IPV2): second dose is only shown for oral polio vaccine (OPV) using countries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Measles containing vaccine, first dose (MCV1) and second dose (MCV2)</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Rotavirus vaccine, last dose (RotaC)</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Pneumococcal vaccine, third dose (PCV3)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Yellow Fever vaccine (YFV)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Meningococcal A vaccine (MengA)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Human Papillomavirus vaccine, last dose (HPVc): vaccine to protect against certain types of human papillomavirus that can lead to cancer or genital warts</a:t>
            </a:r>
          </a:p>
          <a:p>
            <a:pPr marL="285750" indent="-285750">
              <a:buFont typeface="Arial" panose="020B0604020202020204" pitchFamily="34" charset="0"/>
              <a:buChar char="•"/>
            </a:pP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marL="0" indent="0">
              <a:buFont typeface="Arial" panose="020B0604020202020204" pitchFamily="34" charset="0"/>
              <a:buNone/>
            </a:pPr>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The Immunization Agenda 2030 (IA2030)</a:t>
            </a:r>
          </a:p>
          <a:p>
            <a:pPr marL="0" indent="0">
              <a:buFont typeface="Arial" panose="020B0604020202020204" pitchFamily="34" charset="0"/>
              <a:buNone/>
            </a:pPr>
            <a:r>
              <a:rPr lang="en-GB" sz="1300" dirty="0">
                <a:solidFill>
                  <a:schemeClr val="bg1"/>
                </a:solidFill>
                <a:latin typeface="Calibri" panose="020F0502020204030204" pitchFamily="34" charset="0"/>
                <a:ea typeface="Calibri" panose="020F0502020204030204" pitchFamily="34" charset="0"/>
                <a:cs typeface="Calibri" panose="020F0502020204030204" pitchFamily="34" charset="0"/>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534258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lain_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0694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485121" y="144049"/>
            <a:ext cx="1546998"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684243"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727373"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594848" y="5740819"/>
            <a:ext cx="137186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ver_ESA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50536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WH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2839592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EAP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9E4685-1C39-1676-E912-1F2868A837A0}"/>
              </a:ext>
            </a:extLst>
          </p:cNvPr>
          <p:cNvPicPr>
            <a:picLocks noChangeAspect="1"/>
          </p:cNvPicPr>
          <p:nvPr userDrawn="1"/>
        </p:nvPicPr>
        <p:blipFill rotWithShape="1">
          <a:blip r:embed="rId2"/>
          <a:srcRect l="20264" t="6850" b="8721"/>
          <a:stretch/>
        </p:blipFill>
        <p:spPr>
          <a:xfrm>
            <a:off x="0" y="-2195"/>
            <a:ext cx="9721362" cy="6858000"/>
          </a:xfrm>
          <a:prstGeom prst="rect">
            <a:avLst/>
          </a:prstGeom>
        </p:spPr>
      </p:pic>
      <p:sp>
        <p:nvSpPr>
          <p:cNvPr id="13" name="Rectangle 12">
            <a:extLst>
              <a:ext uri="{FF2B5EF4-FFF2-40B4-BE49-F238E27FC236}">
                <a16:creationId xmlns:a16="http://schemas.microsoft.com/office/drawing/2014/main" id="{51771CE8-4371-D8D6-1C7A-A267D2CF504A}"/>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621CEEF3-19FF-2A18-CE98-E9366301C3FE}"/>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E60A794A-0020-C1C7-F419-86FC83571B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©UNICEF/2019/Htet</a:t>
            </a:r>
            <a:endParaRPr lang="en-GB" sz="700" dirty="0">
              <a:solidFill>
                <a:schemeClr val="bg1"/>
              </a:solidFill>
            </a:endParaRPr>
          </a:p>
        </p:txBody>
      </p:sp>
      <p:sp>
        <p:nvSpPr>
          <p:cNvPr id="5" name="Subtitle 9">
            <a:extLst>
              <a:ext uri="{FF2B5EF4-FFF2-40B4-BE49-F238E27FC236}">
                <a16:creationId xmlns:a16="http://schemas.microsoft.com/office/drawing/2014/main" id="{3629638F-39EF-3E49-D034-4234E60B8C9C}"/>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6" name="Picture 5">
            <a:extLst>
              <a:ext uri="{FF2B5EF4-FFF2-40B4-BE49-F238E27FC236}">
                <a16:creationId xmlns:a16="http://schemas.microsoft.com/office/drawing/2014/main" id="{9C26E5D0-BD3A-4088-9E5A-264A8DCFCFFF}"/>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8" name="Picture 7">
            <a:extLst>
              <a:ext uri="{FF2B5EF4-FFF2-40B4-BE49-F238E27FC236}">
                <a16:creationId xmlns:a16="http://schemas.microsoft.com/office/drawing/2014/main" id="{F56E0BF5-6F68-A3B6-69CE-59B039178DDE}"/>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3395405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_ECA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34C0993-78DB-029B-3E69-B5AE6BD79510}"/>
              </a:ext>
            </a:extLst>
          </p:cNvPr>
          <p:cNvPicPr>
            <a:picLocks noChangeAspect="1"/>
          </p:cNvPicPr>
          <p:nvPr userDrawn="1"/>
        </p:nvPicPr>
        <p:blipFill rotWithShape="1">
          <a:blip r:embed="rId2"/>
          <a:srcRect l="7588"/>
          <a:stretch/>
        </p:blipFill>
        <p:spPr>
          <a:xfrm>
            <a:off x="0" y="7694"/>
            <a:ext cx="9506393" cy="6858000"/>
          </a:xfrm>
          <a:prstGeom prst="rect">
            <a:avLst/>
          </a:prstGeom>
        </p:spPr>
      </p:pic>
      <p:sp>
        <p:nvSpPr>
          <p:cNvPr id="12" name="Rectangle 11">
            <a:extLst>
              <a:ext uri="{FF2B5EF4-FFF2-40B4-BE49-F238E27FC236}">
                <a16:creationId xmlns:a16="http://schemas.microsoft.com/office/drawing/2014/main" id="{07EC4299-E316-11E0-05DB-F037CE581634}"/>
              </a:ext>
            </a:extLst>
          </p:cNvPr>
          <p:cNvSpPr/>
          <p:nvPr userDrawn="1"/>
        </p:nvSpPr>
        <p:spPr>
          <a:xfrm>
            <a:off x="9837" y="1863"/>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0842C166-0858-152E-800B-EBB3F952227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es-ES" sz="700" b="0" i="0" dirty="0">
                <a:solidFill>
                  <a:schemeClr val="bg1"/>
                </a:solidFill>
                <a:effectLst/>
                <a:latin typeface="Roboto" panose="02000000000000000000" pitchFamily="2" charset="0"/>
              </a:rPr>
              <a:t>UNICEF/UN0760583/</a:t>
            </a:r>
            <a:r>
              <a:rPr lang="es-ES" sz="700" b="0" i="0" dirty="0" err="1">
                <a:solidFill>
                  <a:schemeClr val="bg1"/>
                </a:solidFill>
                <a:effectLst/>
                <a:latin typeface="Roboto" panose="02000000000000000000" pitchFamily="2" charset="0"/>
              </a:rPr>
              <a:t>Babajanyan</a:t>
            </a:r>
            <a:r>
              <a:rPr lang="es-ES" sz="700" b="0" i="0" dirty="0">
                <a:solidFill>
                  <a:schemeClr val="bg1"/>
                </a:solidFill>
                <a:effectLst/>
                <a:latin typeface="Roboto" panose="02000000000000000000" pitchFamily="2" charset="0"/>
              </a:rPr>
              <a:t> VII </a:t>
            </a:r>
            <a:r>
              <a:rPr lang="es-ES" sz="700" b="0" i="0" dirty="0" err="1">
                <a:solidFill>
                  <a:schemeClr val="bg1"/>
                </a:solidFill>
                <a:effectLst/>
                <a:latin typeface="Roboto" panose="02000000000000000000" pitchFamily="2" charset="0"/>
              </a:rPr>
              <a:t>Photo</a:t>
            </a:r>
            <a:endParaRPr lang="en-GB" sz="700" dirty="0">
              <a:solidFill>
                <a:schemeClr val="bg1"/>
              </a:solidFill>
            </a:endParaRPr>
          </a:p>
        </p:txBody>
      </p:sp>
      <p:sp>
        <p:nvSpPr>
          <p:cNvPr id="2" name="Rectangle 1">
            <a:extLst>
              <a:ext uri="{FF2B5EF4-FFF2-40B4-BE49-F238E27FC236}">
                <a16:creationId xmlns:a16="http://schemas.microsoft.com/office/drawing/2014/main" id="{B1632629-A546-52E1-E66F-33BC72149BEB}"/>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6F92560A-AF42-0B84-8249-117DCC5B9825}"/>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54C6664E-44BF-BA9E-5D90-E9885AE84572}"/>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30FEBFF-8C9F-E418-E5BC-38954075CB27}"/>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47160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3" r:id="rId6"/>
    <p:sldLayoutId id="2147483674" r:id="rId7"/>
    <p:sldLayoutId id="2147483653" r:id="rId8"/>
    <p:sldLayoutId id="2147483654" r:id="rId9"/>
    <p:sldLayoutId id="2147483655" r:id="rId10"/>
    <p:sldLayoutId id="2147483658" r:id="rId11"/>
    <p:sldLayoutId id="2147483656" r:id="rId12"/>
    <p:sldLayoutId id="2147483675" r:id="rId13"/>
    <p:sldLayoutId id="2147483670" r:id="rId14"/>
    <p:sldLayoutId id="2147483678" r:id="rId15"/>
    <p:sldLayoutId id="2147483671" r:id="rId16"/>
    <p:sldLayoutId id="2147483659" r:id="rId17"/>
    <p:sldLayoutId id="2147483660" r:id="rId18"/>
    <p:sldLayoutId id="2147483661" r:id="rId19"/>
    <p:sldLayoutId id="2147483662" r:id="rId20"/>
    <p:sldLayoutId id="2147483663" r:id="rId21"/>
    <p:sldLayoutId id="2147483664" r:id="rId22"/>
    <p:sldLayoutId id="2147483665" r:id="rId23"/>
    <p:sldLayoutId id="2147483672" r:id="rId24"/>
    <p:sldLayoutId id="2147483676" r:id="rId25"/>
    <p:sldLayoutId id="2147483677" r:id="rId26"/>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f0b5b37a8af5758caa4149301914fb6d04bd9616.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21bc8f56668e14abb56f4d5dbf092087bd4263f2.png"/>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e8cff2f666555ef735b4f219c4a36734888011b.png"/>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15.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1e73c969096e9f9f3144732397b493c930133f51.png"/>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c04125dd09fac46764dd3339761c359bd1846b6d.png"/>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c23009daee79de6fac34f7da9ec387c4ea51201e.png"/>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24.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2085d732fea437f1a714b925516fcc186b4d123.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398c31d35addfa0856ac5940e13db0681c7d7060.png"/>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2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0d1358973b342587c1230b0de92a58d809ebbb4b.png"/>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3.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fbe79dbc0d54188e8f833536cad8f44e3db1c430.png"/>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8473b4a992e381414cab2289cda0664a615f325.png"/>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c2a40d93a6ab48c23d3be8a4651b77938918bab7.png"/>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22440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2342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2244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2146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7490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87391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1729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47195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097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9709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5255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0801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6348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1894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7440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2986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8533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4079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29625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45171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0717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76264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91810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07356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22902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38449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53995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69541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85087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00634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16180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31726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47272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62818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78365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93911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09457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25003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40550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56096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71642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87188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02735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18281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33827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49373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64919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80466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96012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11558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27104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42651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58197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73743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89289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04835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20382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5928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51474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67020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82567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98113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6" name="rc66"/>
            <p:cNvSpPr/>
            <p:nvPr/>
          </p:nvSpPr>
          <p:spPr>
            <a:xfrm>
              <a:off x="827136" y="1528033"/>
              <a:ext cx="139916" cy="2046866"/>
            </a:xfrm>
            <a:prstGeom prst="rect">
              <a:avLst/>
            </a:prstGeom>
            <a:solidFill>
              <a:srgbClr val="80BD41">
                <a:alpha val="100000"/>
              </a:srgbClr>
            </a:solidFill>
          </p:spPr>
          <p:txBody>
            <a:bodyPr/>
            <a:lstStyle/>
            <a:p/>
          </p:txBody>
        </p:sp>
        <p:sp>
          <p:nvSpPr>
            <p:cNvPr id="67" name="rc67"/>
            <p:cNvSpPr/>
            <p:nvPr/>
          </p:nvSpPr>
          <p:spPr>
            <a:xfrm>
              <a:off x="982598" y="1499994"/>
              <a:ext cx="139916" cy="2074906"/>
            </a:xfrm>
            <a:prstGeom prst="rect">
              <a:avLst/>
            </a:prstGeom>
            <a:solidFill>
              <a:srgbClr val="80BD41">
                <a:alpha val="100000"/>
              </a:srgbClr>
            </a:solidFill>
          </p:spPr>
          <p:txBody>
            <a:bodyPr/>
            <a:lstStyle/>
            <a:p/>
          </p:txBody>
        </p:sp>
        <p:sp>
          <p:nvSpPr>
            <p:cNvPr id="68" name="rc68"/>
            <p:cNvSpPr/>
            <p:nvPr/>
          </p:nvSpPr>
          <p:spPr>
            <a:xfrm>
              <a:off x="1138060" y="1499994"/>
              <a:ext cx="139916" cy="2074906"/>
            </a:xfrm>
            <a:prstGeom prst="rect">
              <a:avLst/>
            </a:prstGeom>
            <a:solidFill>
              <a:srgbClr val="80BD41">
                <a:alpha val="100000"/>
              </a:srgbClr>
            </a:solidFill>
          </p:spPr>
          <p:txBody>
            <a:bodyPr/>
            <a:lstStyle/>
            <a:p/>
          </p:txBody>
        </p:sp>
        <p:sp>
          <p:nvSpPr>
            <p:cNvPr id="69" name="rc69"/>
            <p:cNvSpPr/>
            <p:nvPr/>
          </p:nvSpPr>
          <p:spPr>
            <a:xfrm>
              <a:off x="1293523" y="1415876"/>
              <a:ext cx="139916" cy="2159023"/>
            </a:xfrm>
            <a:prstGeom prst="rect">
              <a:avLst/>
            </a:prstGeom>
            <a:solidFill>
              <a:srgbClr val="80BD41">
                <a:alpha val="100000"/>
              </a:srgbClr>
            </a:solidFill>
          </p:spPr>
          <p:txBody>
            <a:bodyPr/>
            <a:lstStyle/>
            <a:p/>
          </p:txBody>
        </p:sp>
        <p:sp>
          <p:nvSpPr>
            <p:cNvPr id="70" name="rc70"/>
            <p:cNvSpPr/>
            <p:nvPr/>
          </p:nvSpPr>
          <p:spPr>
            <a:xfrm>
              <a:off x="1448985" y="1359797"/>
              <a:ext cx="139916" cy="2215102"/>
            </a:xfrm>
            <a:prstGeom prst="rect">
              <a:avLst/>
            </a:prstGeom>
            <a:solidFill>
              <a:srgbClr val="80BD41">
                <a:alpha val="100000"/>
              </a:srgbClr>
            </a:solidFill>
          </p:spPr>
          <p:txBody>
            <a:bodyPr/>
            <a:lstStyle/>
            <a:p/>
          </p:txBody>
        </p:sp>
        <p:sp>
          <p:nvSpPr>
            <p:cNvPr id="71" name="rc71"/>
            <p:cNvSpPr/>
            <p:nvPr/>
          </p:nvSpPr>
          <p:spPr>
            <a:xfrm>
              <a:off x="1604447" y="1331758"/>
              <a:ext cx="139916" cy="2243141"/>
            </a:xfrm>
            <a:prstGeom prst="rect">
              <a:avLst/>
            </a:prstGeom>
            <a:solidFill>
              <a:srgbClr val="80BD41">
                <a:alpha val="100000"/>
              </a:srgbClr>
            </a:solidFill>
          </p:spPr>
          <p:txBody>
            <a:bodyPr/>
            <a:lstStyle/>
            <a:p/>
          </p:txBody>
        </p:sp>
        <p:sp>
          <p:nvSpPr>
            <p:cNvPr id="72" name="rc72"/>
            <p:cNvSpPr/>
            <p:nvPr/>
          </p:nvSpPr>
          <p:spPr>
            <a:xfrm>
              <a:off x="1759910" y="1303719"/>
              <a:ext cx="139916" cy="2271180"/>
            </a:xfrm>
            <a:prstGeom prst="rect">
              <a:avLst/>
            </a:prstGeom>
            <a:solidFill>
              <a:srgbClr val="80BD41">
                <a:alpha val="100000"/>
              </a:srgbClr>
            </a:solidFill>
          </p:spPr>
          <p:txBody>
            <a:bodyPr/>
            <a:lstStyle/>
            <a:p/>
          </p:txBody>
        </p:sp>
        <p:sp>
          <p:nvSpPr>
            <p:cNvPr id="73" name="rc73"/>
            <p:cNvSpPr/>
            <p:nvPr/>
          </p:nvSpPr>
          <p:spPr>
            <a:xfrm>
              <a:off x="1915372" y="1275679"/>
              <a:ext cx="139916" cy="2299220"/>
            </a:xfrm>
            <a:prstGeom prst="rect">
              <a:avLst/>
            </a:prstGeom>
            <a:solidFill>
              <a:srgbClr val="80BD41">
                <a:alpha val="100000"/>
              </a:srgbClr>
            </a:solidFill>
          </p:spPr>
          <p:txBody>
            <a:bodyPr/>
            <a:lstStyle/>
            <a:p/>
          </p:txBody>
        </p:sp>
        <p:sp>
          <p:nvSpPr>
            <p:cNvPr id="74" name="rc74"/>
            <p:cNvSpPr/>
            <p:nvPr/>
          </p:nvSpPr>
          <p:spPr>
            <a:xfrm>
              <a:off x="2381759" y="1191562"/>
              <a:ext cx="139916" cy="2383337"/>
            </a:xfrm>
            <a:prstGeom prst="rect">
              <a:avLst/>
            </a:prstGeom>
            <a:solidFill>
              <a:srgbClr val="80BD41">
                <a:alpha val="100000"/>
              </a:srgbClr>
            </a:solidFill>
          </p:spPr>
          <p:txBody>
            <a:bodyPr/>
            <a:lstStyle/>
            <a:p/>
          </p:txBody>
        </p:sp>
        <p:sp>
          <p:nvSpPr>
            <p:cNvPr id="75" name="rc75"/>
            <p:cNvSpPr/>
            <p:nvPr/>
          </p:nvSpPr>
          <p:spPr>
            <a:xfrm>
              <a:off x="2226296" y="1191562"/>
              <a:ext cx="139916" cy="2383337"/>
            </a:xfrm>
            <a:prstGeom prst="rect">
              <a:avLst/>
            </a:prstGeom>
            <a:solidFill>
              <a:srgbClr val="80BD41">
                <a:alpha val="100000"/>
              </a:srgbClr>
            </a:solidFill>
          </p:spPr>
          <p:txBody>
            <a:bodyPr/>
            <a:lstStyle/>
            <a:p/>
          </p:txBody>
        </p:sp>
        <p:sp>
          <p:nvSpPr>
            <p:cNvPr id="76" name="rc76"/>
            <p:cNvSpPr/>
            <p:nvPr/>
          </p:nvSpPr>
          <p:spPr>
            <a:xfrm>
              <a:off x="2070834" y="1191562"/>
              <a:ext cx="139916" cy="2383337"/>
            </a:xfrm>
            <a:prstGeom prst="rect">
              <a:avLst/>
            </a:prstGeom>
            <a:solidFill>
              <a:srgbClr val="80BD41">
                <a:alpha val="100000"/>
              </a:srgbClr>
            </a:solidFill>
          </p:spPr>
          <p:txBody>
            <a:bodyPr/>
            <a:lstStyle/>
            <a:p/>
          </p:txBody>
        </p:sp>
        <p:sp>
          <p:nvSpPr>
            <p:cNvPr id="77" name="rc77"/>
            <p:cNvSpPr/>
            <p:nvPr/>
          </p:nvSpPr>
          <p:spPr>
            <a:xfrm>
              <a:off x="2537221" y="1135483"/>
              <a:ext cx="139916" cy="2439416"/>
            </a:xfrm>
            <a:prstGeom prst="rect">
              <a:avLst/>
            </a:prstGeom>
            <a:solidFill>
              <a:srgbClr val="80BD41">
                <a:alpha val="100000"/>
              </a:srgbClr>
            </a:solidFill>
          </p:spPr>
          <p:txBody>
            <a:bodyPr/>
            <a:lstStyle/>
            <a:p/>
          </p:txBody>
        </p:sp>
        <p:sp>
          <p:nvSpPr>
            <p:cNvPr id="78" name="rc78"/>
            <p:cNvSpPr/>
            <p:nvPr/>
          </p:nvSpPr>
          <p:spPr>
            <a:xfrm>
              <a:off x="2692683" y="1107444"/>
              <a:ext cx="139916" cy="2467455"/>
            </a:xfrm>
            <a:prstGeom prst="rect">
              <a:avLst/>
            </a:prstGeom>
            <a:solidFill>
              <a:srgbClr val="80BD41">
                <a:alpha val="100000"/>
              </a:srgbClr>
            </a:solidFill>
          </p:spPr>
          <p:txBody>
            <a:bodyPr/>
            <a:lstStyle/>
            <a:p/>
          </p:txBody>
        </p:sp>
        <p:sp>
          <p:nvSpPr>
            <p:cNvPr id="79" name="rc79"/>
            <p:cNvSpPr/>
            <p:nvPr/>
          </p:nvSpPr>
          <p:spPr>
            <a:xfrm>
              <a:off x="2848146" y="1079405"/>
              <a:ext cx="139916" cy="2495495"/>
            </a:xfrm>
            <a:prstGeom prst="rect">
              <a:avLst/>
            </a:prstGeom>
            <a:solidFill>
              <a:srgbClr val="80BD41">
                <a:alpha val="100000"/>
              </a:srgbClr>
            </a:solidFill>
          </p:spPr>
          <p:txBody>
            <a:bodyPr/>
            <a:lstStyle/>
            <a:p/>
          </p:txBody>
        </p:sp>
        <p:sp>
          <p:nvSpPr>
            <p:cNvPr id="80" name="rc80"/>
            <p:cNvSpPr/>
            <p:nvPr/>
          </p:nvSpPr>
          <p:spPr>
            <a:xfrm>
              <a:off x="3003608" y="1051365"/>
              <a:ext cx="139916" cy="2523534"/>
            </a:xfrm>
            <a:prstGeom prst="rect">
              <a:avLst/>
            </a:prstGeom>
            <a:solidFill>
              <a:srgbClr val="80BD41">
                <a:alpha val="100000"/>
              </a:srgbClr>
            </a:solidFill>
          </p:spPr>
          <p:txBody>
            <a:bodyPr/>
            <a:lstStyle/>
            <a:p/>
          </p:txBody>
        </p:sp>
        <p:sp>
          <p:nvSpPr>
            <p:cNvPr id="81" name="rc81"/>
            <p:cNvSpPr/>
            <p:nvPr/>
          </p:nvSpPr>
          <p:spPr>
            <a:xfrm>
              <a:off x="3625457" y="995287"/>
              <a:ext cx="139916" cy="2579612"/>
            </a:xfrm>
            <a:prstGeom prst="rect">
              <a:avLst/>
            </a:prstGeom>
            <a:solidFill>
              <a:srgbClr val="80BD41">
                <a:alpha val="100000"/>
              </a:srgbClr>
            </a:solidFill>
          </p:spPr>
          <p:txBody>
            <a:bodyPr/>
            <a:lstStyle/>
            <a:p/>
          </p:txBody>
        </p:sp>
        <p:sp>
          <p:nvSpPr>
            <p:cNvPr id="82" name="rc82"/>
            <p:cNvSpPr/>
            <p:nvPr/>
          </p:nvSpPr>
          <p:spPr>
            <a:xfrm>
              <a:off x="3159070" y="995287"/>
              <a:ext cx="139916" cy="2579612"/>
            </a:xfrm>
            <a:prstGeom prst="rect">
              <a:avLst/>
            </a:prstGeom>
            <a:solidFill>
              <a:srgbClr val="80BD41">
                <a:alpha val="100000"/>
              </a:srgbClr>
            </a:solidFill>
          </p:spPr>
          <p:txBody>
            <a:bodyPr/>
            <a:lstStyle/>
            <a:p/>
          </p:txBody>
        </p:sp>
        <p:sp>
          <p:nvSpPr>
            <p:cNvPr id="83" name="rc83"/>
            <p:cNvSpPr/>
            <p:nvPr/>
          </p:nvSpPr>
          <p:spPr>
            <a:xfrm>
              <a:off x="3469995" y="995287"/>
              <a:ext cx="139916" cy="2579612"/>
            </a:xfrm>
            <a:prstGeom prst="rect">
              <a:avLst/>
            </a:prstGeom>
            <a:solidFill>
              <a:srgbClr val="80BD41">
                <a:alpha val="100000"/>
              </a:srgbClr>
            </a:solidFill>
          </p:spPr>
          <p:txBody>
            <a:bodyPr/>
            <a:lstStyle/>
            <a:p/>
          </p:txBody>
        </p:sp>
        <p:sp>
          <p:nvSpPr>
            <p:cNvPr id="84" name="rc84"/>
            <p:cNvSpPr/>
            <p:nvPr/>
          </p:nvSpPr>
          <p:spPr>
            <a:xfrm>
              <a:off x="3314533" y="995287"/>
              <a:ext cx="139916" cy="2579612"/>
            </a:xfrm>
            <a:prstGeom prst="rect">
              <a:avLst/>
            </a:prstGeom>
            <a:solidFill>
              <a:srgbClr val="80BD41">
                <a:alpha val="100000"/>
              </a:srgbClr>
            </a:solidFill>
          </p:spPr>
          <p:txBody>
            <a:bodyPr/>
            <a:lstStyle/>
            <a:p/>
          </p:txBody>
        </p:sp>
        <p:sp>
          <p:nvSpPr>
            <p:cNvPr id="85" name="rc85"/>
            <p:cNvSpPr/>
            <p:nvPr/>
          </p:nvSpPr>
          <p:spPr>
            <a:xfrm>
              <a:off x="3936382" y="967247"/>
              <a:ext cx="139916" cy="2607652"/>
            </a:xfrm>
            <a:prstGeom prst="rect">
              <a:avLst/>
            </a:prstGeom>
            <a:solidFill>
              <a:srgbClr val="80BD41">
                <a:alpha val="100000"/>
              </a:srgbClr>
            </a:solidFill>
          </p:spPr>
          <p:txBody>
            <a:bodyPr/>
            <a:lstStyle/>
            <a:p/>
          </p:txBody>
        </p:sp>
        <p:sp>
          <p:nvSpPr>
            <p:cNvPr id="86" name="rc86"/>
            <p:cNvSpPr/>
            <p:nvPr/>
          </p:nvSpPr>
          <p:spPr>
            <a:xfrm>
              <a:off x="3780919" y="967247"/>
              <a:ext cx="139916" cy="2607652"/>
            </a:xfrm>
            <a:prstGeom prst="rect">
              <a:avLst/>
            </a:prstGeom>
            <a:solidFill>
              <a:srgbClr val="80BD41">
                <a:alpha val="100000"/>
              </a:srgbClr>
            </a:solidFill>
          </p:spPr>
          <p:txBody>
            <a:bodyPr/>
            <a:lstStyle/>
            <a:p/>
          </p:txBody>
        </p:sp>
        <p:sp>
          <p:nvSpPr>
            <p:cNvPr id="87" name="rc87"/>
            <p:cNvSpPr/>
            <p:nvPr/>
          </p:nvSpPr>
          <p:spPr>
            <a:xfrm>
              <a:off x="4091844" y="939208"/>
              <a:ext cx="139916" cy="2635691"/>
            </a:xfrm>
            <a:prstGeom prst="rect">
              <a:avLst/>
            </a:prstGeom>
            <a:solidFill>
              <a:srgbClr val="80BD41">
                <a:alpha val="100000"/>
              </a:srgbClr>
            </a:solidFill>
          </p:spPr>
          <p:txBody>
            <a:bodyPr/>
            <a:lstStyle/>
            <a:p/>
          </p:txBody>
        </p:sp>
        <p:sp>
          <p:nvSpPr>
            <p:cNvPr id="88" name="rc88"/>
            <p:cNvSpPr/>
            <p:nvPr/>
          </p:nvSpPr>
          <p:spPr>
            <a:xfrm>
              <a:off x="4402769" y="883130"/>
              <a:ext cx="139916" cy="2691769"/>
            </a:xfrm>
            <a:prstGeom prst="rect">
              <a:avLst/>
            </a:prstGeom>
            <a:solidFill>
              <a:srgbClr val="80BD41">
                <a:alpha val="100000"/>
              </a:srgbClr>
            </a:solidFill>
          </p:spPr>
          <p:txBody>
            <a:bodyPr/>
            <a:lstStyle/>
            <a:p/>
          </p:txBody>
        </p:sp>
        <p:sp>
          <p:nvSpPr>
            <p:cNvPr id="89" name="rc89"/>
            <p:cNvSpPr/>
            <p:nvPr/>
          </p:nvSpPr>
          <p:spPr>
            <a:xfrm>
              <a:off x="5024618" y="883130"/>
              <a:ext cx="139916" cy="2691769"/>
            </a:xfrm>
            <a:prstGeom prst="rect">
              <a:avLst/>
            </a:prstGeom>
            <a:solidFill>
              <a:srgbClr val="80BD41">
                <a:alpha val="100000"/>
              </a:srgbClr>
            </a:solidFill>
          </p:spPr>
          <p:txBody>
            <a:bodyPr/>
            <a:lstStyle/>
            <a:p/>
          </p:txBody>
        </p:sp>
        <p:sp>
          <p:nvSpPr>
            <p:cNvPr id="90" name="rc90"/>
            <p:cNvSpPr/>
            <p:nvPr/>
          </p:nvSpPr>
          <p:spPr>
            <a:xfrm>
              <a:off x="4558231" y="883130"/>
              <a:ext cx="139916" cy="2691769"/>
            </a:xfrm>
            <a:prstGeom prst="rect">
              <a:avLst/>
            </a:prstGeom>
            <a:solidFill>
              <a:srgbClr val="80BD41">
                <a:alpha val="100000"/>
              </a:srgbClr>
            </a:solidFill>
          </p:spPr>
          <p:txBody>
            <a:bodyPr/>
            <a:lstStyle/>
            <a:p/>
          </p:txBody>
        </p:sp>
        <p:sp>
          <p:nvSpPr>
            <p:cNvPr id="91" name="rc91"/>
            <p:cNvSpPr/>
            <p:nvPr/>
          </p:nvSpPr>
          <p:spPr>
            <a:xfrm>
              <a:off x="4713693" y="883130"/>
              <a:ext cx="139916" cy="2691769"/>
            </a:xfrm>
            <a:prstGeom prst="rect">
              <a:avLst/>
            </a:prstGeom>
            <a:solidFill>
              <a:srgbClr val="80BD41">
                <a:alpha val="100000"/>
              </a:srgbClr>
            </a:solidFill>
          </p:spPr>
          <p:txBody>
            <a:bodyPr/>
            <a:lstStyle/>
            <a:p/>
          </p:txBody>
        </p:sp>
        <p:sp>
          <p:nvSpPr>
            <p:cNvPr id="92" name="rc92"/>
            <p:cNvSpPr/>
            <p:nvPr/>
          </p:nvSpPr>
          <p:spPr>
            <a:xfrm>
              <a:off x="4247306" y="883130"/>
              <a:ext cx="139916" cy="2691769"/>
            </a:xfrm>
            <a:prstGeom prst="rect">
              <a:avLst/>
            </a:prstGeom>
            <a:solidFill>
              <a:srgbClr val="80BD41">
                <a:alpha val="100000"/>
              </a:srgbClr>
            </a:solidFill>
          </p:spPr>
          <p:txBody>
            <a:bodyPr/>
            <a:lstStyle/>
            <a:p/>
          </p:txBody>
        </p:sp>
        <p:sp>
          <p:nvSpPr>
            <p:cNvPr id="93" name="rc93"/>
            <p:cNvSpPr/>
            <p:nvPr/>
          </p:nvSpPr>
          <p:spPr>
            <a:xfrm>
              <a:off x="4869155" y="883130"/>
              <a:ext cx="139916" cy="2691769"/>
            </a:xfrm>
            <a:prstGeom prst="rect">
              <a:avLst/>
            </a:prstGeom>
            <a:solidFill>
              <a:srgbClr val="80BD41">
                <a:alpha val="100000"/>
              </a:srgbClr>
            </a:solidFill>
          </p:spPr>
          <p:txBody>
            <a:bodyPr/>
            <a:lstStyle/>
            <a:p/>
          </p:txBody>
        </p:sp>
        <p:sp>
          <p:nvSpPr>
            <p:cNvPr id="94" name="rc94"/>
            <p:cNvSpPr/>
            <p:nvPr/>
          </p:nvSpPr>
          <p:spPr>
            <a:xfrm>
              <a:off x="5180080" y="855090"/>
              <a:ext cx="139916" cy="2719809"/>
            </a:xfrm>
            <a:prstGeom prst="rect">
              <a:avLst/>
            </a:prstGeom>
            <a:solidFill>
              <a:srgbClr val="80BD41">
                <a:alpha val="100000"/>
              </a:srgbClr>
            </a:solidFill>
          </p:spPr>
          <p:txBody>
            <a:bodyPr/>
            <a:lstStyle/>
            <a:p/>
          </p:txBody>
        </p:sp>
        <p:sp>
          <p:nvSpPr>
            <p:cNvPr id="95" name="rc95"/>
            <p:cNvSpPr/>
            <p:nvPr/>
          </p:nvSpPr>
          <p:spPr>
            <a:xfrm>
              <a:off x="5491005" y="855090"/>
              <a:ext cx="139916" cy="2719809"/>
            </a:xfrm>
            <a:prstGeom prst="rect">
              <a:avLst/>
            </a:prstGeom>
            <a:solidFill>
              <a:srgbClr val="80BD41">
                <a:alpha val="100000"/>
              </a:srgbClr>
            </a:solidFill>
          </p:spPr>
          <p:txBody>
            <a:bodyPr/>
            <a:lstStyle/>
            <a:p/>
          </p:txBody>
        </p:sp>
        <p:sp>
          <p:nvSpPr>
            <p:cNvPr id="96" name="rc96"/>
            <p:cNvSpPr/>
            <p:nvPr/>
          </p:nvSpPr>
          <p:spPr>
            <a:xfrm>
              <a:off x="5335542" y="855090"/>
              <a:ext cx="139916" cy="2719809"/>
            </a:xfrm>
            <a:prstGeom prst="rect">
              <a:avLst/>
            </a:prstGeom>
            <a:solidFill>
              <a:srgbClr val="80BD41">
                <a:alpha val="100000"/>
              </a:srgbClr>
            </a:solidFill>
          </p:spPr>
          <p:txBody>
            <a:bodyPr/>
            <a:lstStyle/>
            <a:p/>
          </p:txBody>
        </p:sp>
        <p:sp>
          <p:nvSpPr>
            <p:cNvPr id="97" name="rc97"/>
            <p:cNvSpPr/>
            <p:nvPr/>
          </p:nvSpPr>
          <p:spPr>
            <a:xfrm>
              <a:off x="6268316" y="827051"/>
              <a:ext cx="139916" cy="2747848"/>
            </a:xfrm>
            <a:prstGeom prst="rect">
              <a:avLst/>
            </a:prstGeom>
            <a:solidFill>
              <a:srgbClr val="80BD41">
                <a:alpha val="100000"/>
              </a:srgbClr>
            </a:solidFill>
          </p:spPr>
          <p:txBody>
            <a:bodyPr/>
            <a:lstStyle/>
            <a:p/>
          </p:txBody>
        </p:sp>
        <p:sp>
          <p:nvSpPr>
            <p:cNvPr id="98" name="rc98"/>
            <p:cNvSpPr/>
            <p:nvPr/>
          </p:nvSpPr>
          <p:spPr>
            <a:xfrm>
              <a:off x="5801929" y="827051"/>
              <a:ext cx="139916" cy="2747848"/>
            </a:xfrm>
            <a:prstGeom prst="rect">
              <a:avLst/>
            </a:prstGeom>
            <a:solidFill>
              <a:srgbClr val="80BD41">
                <a:alpha val="100000"/>
              </a:srgbClr>
            </a:solidFill>
          </p:spPr>
          <p:txBody>
            <a:bodyPr/>
            <a:lstStyle/>
            <a:p/>
          </p:txBody>
        </p:sp>
        <p:sp>
          <p:nvSpPr>
            <p:cNvPr id="99" name="rc99"/>
            <p:cNvSpPr/>
            <p:nvPr/>
          </p:nvSpPr>
          <p:spPr>
            <a:xfrm>
              <a:off x="5957391" y="827051"/>
              <a:ext cx="139916" cy="2747848"/>
            </a:xfrm>
            <a:prstGeom prst="rect">
              <a:avLst/>
            </a:prstGeom>
            <a:solidFill>
              <a:srgbClr val="80BD41">
                <a:alpha val="100000"/>
              </a:srgbClr>
            </a:solidFill>
          </p:spPr>
          <p:txBody>
            <a:bodyPr/>
            <a:lstStyle/>
            <a:p/>
          </p:txBody>
        </p:sp>
        <p:sp>
          <p:nvSpPr>
            <p:cNvPr id="100" name="rc100"/>
            <p:cNvSpPr/>
            <p:nvPr/>
          </p:nvSpPr>
          <p:spPr>
            <a:xfrm>
              <a:off x="6734703" y="827051"/>
              <a:ext cx="139916" cy="2747848"/>
            </a:xfrm>
            <a:prstGeom prst="rect">
              <a:avLst/>
            </a:prstGeom>
            <a:solidFill>
              <a:srgbClr val="80BD41">
                <a:alpha val="100000"/>
              </a:srgbClr>
            </a:solidFill>
          </p:spPr>
          <p:txBody>
            <a:bodyPr/>
            <a:lstStyle/>
            <a:p/>
          </p:txBody>
        </p:sp>
        <p:sp>
          <p:nvSpPr>
            <p:cNvPr id="101" name="rc101"/>
            <p:cNvSpPr/>
            <p:nvPr/>
          </p:nvSpPr>
          <p:spPr>
            <a:xfrm>
              <a:off x="6112854" y="827051"/>
              <a:ext cx="139916" cy="2747848"/>
            </a:xfrm>
            <a:prstGeom prst="rect">
              <a:avLst/>
            </a:prstGeom>
            <a:solidFill>
              <a:srgbClr val="80BD41">
                <a:alpha val="100000"/>
              </a:srgbClr>
            </a:solidFill>
          </p:spPr>
          <p:txBody>
            <a:bodyPr/>
            <a:lstStyle/>
            <a:p/>
          </p:txBody>
        </p:sp>
        <p:sp>
          <p:nvSpPr>
            <p:cNvPr id="102" name="rc102"/>
            <p:cNvSpPr/>
            <p:nvPr/>
          </p:nvSpPr>
          <p:spPr>
            <a:xfrm>
              <a:off x="6423778" y="827051"/>
              <a:ext cx="139916" cy="2747848"/>
            </a:xfrm>
            <a:prstGeom prst="rect">
              <a:avLst/>
            </a:prstGeom>
            <a:solidFill>
              <a:srgbClr val="80BD41">
                <a:alpha val="100000"/>
              </a:srgbClr>
            </a:solidFill>
          </p:spPr>
          <p:txBody>
            <a:bodyPr/>
            <a:lstStyle/>
            <a:p/>
          </p:txBody>
        </p:sp>
        <p:sp>
          <p:nvSpPr>
            <p:cNvPr id="103" name="rc103"/>
            <p:cNvSpPr/>
            <p:nvPr/>
          </p:nvSpPr>
          <p:spPr>
            <a:xfrm>
              <a:off x="5646467" y="827051"/>
              <a:ext cx="139916" cy="2747848"/>
            </a:xfrm>
            <a:prstGeom prst="rect">
              <a:avLst/>
            </a:prstGeom>
            <a:solidFill>
              <a:srgbClr val="80BD41">
                <a:alpha val="100000"/>
              </a:srgbClr>
            </a:solidFill>
          </p:spPr>
          <p:txBody>
            <a:bodyPr/>
            <a:lstStyle/>
            <a:p/>
          </p:txBody>
        </p:sp>
        <p:sp>
          <p:nvSpPr>
            <p:cNvPr id="104" name="rc104"/>
            <p:cNvSpPr/>
            <p:nvPr/>
          </p:nvSpPr>
          <p:spPr>
            <a:xfrm>
              <a:off x="6890165" y="827051"/>
              <a:ext cx="139916" cy="2747848"/>
            </a:xfrm>
            <a:prstGeom prst="rect">
              <a:avLst/>
            </a:prstGeom>
            <a:solidFill>
              <a:srgbClr val="80BD41">
                <a:alpha val="100000"/>
              </a:srgbClr>
            </a:solidFill>
          </p:spPr>
          <p:txBody>
            <a:bodyPr/>
            <a:lstStyle/>
            <a:p/>
          </p:txBody>
        </p:sp>
        <p:sp>
          <p:nvSpPr>
            <p:cNvPr id="105" name="rc105"/>
            <p:cNvSpPr/>
            <p:nvPr/>
          </p:nvSpPr>
          <p:spPr>
            <a:xfrm>
              <a:off x="6579241" y="827051"/>
              <a:ext cx="139916" cy="2747848"/>
            </a:xfrm>
            <a:prstGeom prst="rect">
              <a:avLst/>
            </a:prstGeom>
            <a:solidFill>
              <a:srgbClr val="80BD41">
                <a:alpha val="100000"/>
              </a:srgbClr>
            </a:solidFill>
          </p:spPr>
          <p:txBody>
            <a:bodyPr/>
            <a:lstStyle/>
            <a:p/>
          </p:txBody>
        </p:sp>
        <p:sp>
          <p:nvSpPr>
            <p:cNvPr id="106" name="rc106"/>
            <p:cNvSpPr/>
            <p:nvPr/>
          </p:nvSpPr>
          <p:spPr>
            <a:xfrm>
              <a:off x="7822939" y="799012"/>
              <a:ext cx="139916" cy="2775887"/>
            </a:xfrm>
            <a:prstGeom prst="rect">
              <a:avLst/>
            </a:prstGeom>
            <a:solidFill>
              <a:srgbClr val="80BD41">
                <a:alpha val="100000"/>
              </a:srgbClr>
            </a:solidFill>
          </p:spPr>
          <p:txBody>
            <a:bodyPr/>
            <a:lstStyle/>
            <a:p/>
          </p:txBody>
        </p:sp>
        <p:sp>
          <p:nvSpPr>
            <p:cNvPr id="107" name="rc107"/>
            <p:cNvSpPr/>
            <p:nvPr/>
          </p:nvSpPr>
          <p:spPr>
            <a:xfrm>
              <a:off x="8600250" y="799012"/>
              <a:ext cx="139916" cy="2775887"/>
            </a:xfrm>
            <a:prstGeom prst="rect">
              <a:avLst/>
            </a:prstGeom>
            <a:solidFill>
              <a:srgbClr val="80BD41">
                <a:alpha val="100000"/>
              </a:srgbClr>
            </a:solidFill>
          </p:spPr>
          <p:txBody>
            <a:bodyPr/>
            <a:lstStyle/>
            <a:p/>
          </p:txBody>
        </p:sp>
        <p:sp>
          <p:nvSpPr>
            <p:cNvPr id="108" name="rc108"/>
            <p:cNvSpPr/>
            <p:nvPr/>
          </p:nvSpPr>
          <p:spPr>
            <a:xfrm>
              <a:off x="8133864" y="799012"/>
              <a:ext cx="139916" cy="2775887"/>
            </a:xfrm>
            <a:prstGeom prst="rect">
              <a:avLst/>
            </a:prstGeom>
            <a:solidFill>
              <a:srgbClr val="80BD41">
                <a:alpha val="100000"/>
              </a:srgbClr>
            </a:solidFill>
          </p:spPr>
          <p:txBody>
            <a:bodyPr/>
            <a:lstStyle/>
            <a:p/>
          </p:txBody>
        </p:sp>
        <p:sp>
          <p:nvSpPr>
            <p:cNvPr id="109" name="rc109"/>
            <p:cNvSpPr/>
            <p:nvPr/>
          </p:nvSpPr>
          <p:spPr>
            <a:xfrm>
              <a:off x="7978401" y="799012"/>
              <a:ext cx="139916" cy="2775887"/>
            </a:xfrm>
            <a:prstGeom prst="rect">
              <a:avLst/>
            </a:prstGeom>
            <a:solidFill>
              <a:srgbClr val="80BD41">
                <a:alpha val="100000"/>
              </a:srgbClr>
            </a:solidFill>
          </p:spPr>
          <p:txBody>
            <a:bodyPr/>
            <a:lstStyle/>
            <a:p/>
          </p:txBody>
        </p:sp>
        <p:sp>
          <p:nvSpPr>
            <p:cNvPr id="110" name="rc110"/>
            <p:cNvSpPr/>
            <p:nvPr/>
          </p:nvSpPr>
          <p:spPr>
            <a:xfrm>
              <a:off x="7512014" y="799012"/>
              <a:ext cx="139916" cy="2775887"/>
            </a:xfrm>
            <a:prstGeom prst="rect">
              <a:avLst/>
            </a:prstGeom>
            <a:solidFill>
              <a:srgbClr val="80BD41">
                <a:alpha val="100000"/>
              </a:srgbClr>
            </a:solidFill>
          </p:spPr>
          <p:txBody>
            <a:bodyPr/>
            <a:lstStyle/>
            <a:p/>
          </p:txBody>
        </p:sp>
        <p:sp>
          <p:nvSpPr>
            <p:cNvPr id="111" name="rc111"/>
            <p:cNvSpPr/>
            <p:nvPr/>
          </p:nvSpPr>
          <p:spPr>
            <a:xfrm>
              <a:off x="8755713" y="799012"/>
              <a:ext cx="139916" cy="2775887"/>
            </a:xfrm>
            <a:prstGeom prst="rect">
              <a:avLst/>
            </a:prstGeom>
            <a:solidFill>
              <a:srgbClr val="80BD41">
                <a:alpha val="100000"/>
              </a:srgbClr>
            </a:solidFill>
          </p:spPr>
          <p:txBody>
            <a:bodyPr/>
            <a:lstStyle/>
            <a:p/>
          </p:txBody>
        </p:sp>
        <p:sp>
          <p:nvSpPr>
            <p:cNvPr id="112" name="rc112"/>
            <p:cNvSpPr/>
            <p:nvPr/>
          </p:nvSpPr>
          <p:spPr>
            <a:xfrm>
              <a:off x="7201090" y="799012"/>
              <a:ext cx="139916" cy="2775887"/>
            </a:xfrm>
            <a:prstGeom prst="rect">
              <a:avLst/>
            </a:prstGeom>
            <a:solidFill>
              <a:srgbClr val="80BD41">
                <a:alpha val="100000"/>
              </a:srgbClr>
            </a:solidFill>
          </p:spPr>
          <p:txBody>
            <a:bodyPr/>
            <a:lstStyle/>
            <a:p/>
          </p:txBody>
        </p:sp>
        <p:sp>
          <p:nvSpPr>
            <p:cNvPr id="113" name="rc113"/>
            <p:cNvSpPr/>
            <p:nvPr/>
          </p:nvSpPr>
          <p:spPr>
            <a:xfrm>
              <a:off x="7045628" y="799012"/>
              <a:ext cx="139916" cy="2775887"/>
            </a:xfrm>
            <a:prstGeom prst="rect">
              <a:avLst/>
            </a:prstGeom>
            <a:solidFill>
              <a:srgbClr val="80BD41">
                <a:alpha val="100000"/>
              </a:srgbClr>
            </a:solidFill>
          </p:spPr>
          <p:txBody>
            <a:bodyPr/>
            <a:lstStyle/>
            <a:p/>
          </p:txBody>
        </p:sp>
        <p:sp>
          <p:nvSpPr>
            <p:cNvPr id="114" name="rc114"/>
            <p:cNvSpPr/>
            <p:nvPr/>
          </p:nvSpPr>
          <p:spPr>
            <a:xfrm>
              <a:off x="7667477" y="799012"/>
              <a:ext cx="139916" cy="2775887"/>
            </a:xfrm>
            <a:prstGeom prst="rect">
              <a:avLst/>
            </a:prstGeom>
            <a:solidFill>
              <a:srgbClr val="80BD41">
                <a:alpha val="100000"/>
              </a:srgbClr>
            </a:solidFill>
          </p:spPr>
          <p:txBody>
            <a:bodyPr/>
            <a:lstStyle/>
            <a:p/>
          </p:txBody>
        </p:sp>
        <p:sp>
          <p:nvSpPr>
            <p:cNvPr id="115" name="rc115"/>
            <p:cNvSpPr/>
            <p:nvPr/>
          </p:nvSpPr>
          <p:spPr>
            <a:xfrm>
              <a:off x="8289326" y="799012"/>
              <a:ext cx="139916" cy="2775887"/>
            </a:xfrm>
            <a:prstGeom prst="rect">
              <a:avLst/>
            </a:prstGeom>
            <a:solidFill>
              <a:srgbClr val="80BD41">
                <a:alpha val="100000"/>
              </a:srgbClr>
            </a:solidFill>
          </p:spPr>
          <p:txBody>
            <a:bodyPr/>
            <a:lstStyle/>
            <a:p/>
          </p:txBody>
        </p:sp>
        <p:sp>
          <p:nvSpPr>
            <p:cNvPr id="116" name="rc116"/>
            <p:cNvSpPr/>
            <p:nvPr/>
          </p:nvSpPr>
          <p:spPr>
            <a:xfrm>
              <a:off x="8444788" y="799012"/>
              <a:ext cx="139916" cy="2775887"/>
            </a:xfrm>
            <a:prstGeom prst="rect">
              <a:avLst/>
            </a:prstGeom>
            <a:solidFill>
              <a:srgbClr val="80BD41">
                <a:alpha val="100000"/>
              </a:srgbClr>
            </a:solidFill>
          </p:spPr>
          <p:txBody>
            <a:bodyPr/>
            <a:lstStyle/>
            <a:p/>
          </p:txBody>
        </p:sp>
        <p:sp>
          <p:nvSpPr>
            <p:cNvPr id="117" name="rc117"/>
            <p:cNvSpPr/>
            <p:nvPr/>
          </p:nvSpPr>
          <p:spPr>
            <a:xfrm>
              <a:off x="7356552" y="799012"/>
              <a:ext cx="139916" cy="2775887"/>
            </a:xfrm>
            <a:prstGeom prst="rect">
              <a:avLst/>
            </a:prstGeom>
            <a:solidFill>
              <a:srgbClr val="80BD41">
                <a:alpha val="100000"/>
              </a:srgbClr>
            </a:solidFill>
          </p:spPr>
          <p:txBody>
            <a:bodyPr/>
            <a:lstStyle/>
            <a:p/>
          </p:txBody>
        </p:sp>
        <p:sp>
          <p:nvSpPr>
            <p:cNvPr id="118" name="rc118"/>
            <p:cNvSpPr/>
            <p:nvPr/>
          </p:nvSpPr>
          <p:spPr>
            <a:xfrm>
              <a:off x="8911175" y="799012"/>
              <a:ext cx="139916" cy="2775887"/>
            </a:xfrm>
            <a:prstGeom prst="rect">
              <a:avLst/>
            </a:prstGeom>
            <a:solidFill>
              <a:srgbClr val="80BD41">
                <a:alpha val="100000"/>
              </a:srgbClr>
            </a:solidFill>
          </p:spPr>
          <p:txBody>
            <a:bodyPr/>
            <a:lstStyle/>
            <a:p/>
          </p:txBody>
        </p:sp>
        <p:sp>
          <p:nvSpPr>
            <p:cNvPr id="119" name="rc119"/>
            <p:cNvSpPr/>
            <p:nvPr/>
          </p:nvSpPr>
          <p:spPr>
            <a:xfrm>
              <a:off x="827136" y="1528033"/>
              <a:ext cx="139916" cy="2046866"/>
            </a:xfrm>
            <a:prstGeom prst="rect">
              <a:avLst/>
            </a:prstGeom>
            <a:solidFill>
              <a:srgbClr val="80BD41">
                <a:alpha val="100000"/>
              </a:srgbClr>
            </a:solidFill>
          </p:spPr>
          <p:txBody>
            <a:bodyPr/>
            <a:lstStyle/>
            <a:p/>
          </p:txBody>
        </p:sp>
        <p:sp>
          <p:nvSpPr>
            <p:cNvPr id="120" name="rc120"/>
            <p:cNvSpPr/>
            <p:nvPr/>
          </p:nvSpPr>
          <p:spPr>
            <a:xfrm>
              <a:off x="982598" y="1499994"/>
              <a:ext cx="139916" cy="2074906"/>
            </a:xfrm>
            <a:prstGeom prst="rect">
              <a:avLst/>
            </a:prstGeom>
            <a:solidFill>
              <a:srgbClr val="80BD41">
                <a:alpha val="100000"/>
              </a:srgbClr>
            </a:solidFill>
          </p:spPr>
          <p:txBody>
            <a:bodyPr/>
            <a:lstStyle/>
            <a:p/>
          </p:txBody>
        </p:sp>
        <p:sp>
          <p:nvSpPr>
            <p:cNvPr id="121" name="rc121"/>
            <p:cNvSpPr/>
            <p:nvPr/>
          </p:nvSpPr>
          <p:spPr>
            <a:xfrm>
              <a:off x="1138060" y="1499994"/>
              <a:ext cx="139916" cy="2074906"/>
            </a:xfrm>
            <a:prstGeom prst="rect">
              <a:avLst/>
            </a:prstGeom>
            <a:solidFill>
              <a:srgbClr val="80BD41">
                <a:alpha val="100000"/>
              </a:srgbClr>
            </a:solidFill>
          </p:spPr>
          <p:txBody>
            <a:bodyPr/>
            <a:lstStyle/>
            <a:p/>
          </p:txBody>
        </p:sp>
        <p:sp>
          <p:nvSpPr>
            <p:cNvPr id="122" name="rc122"/>
            <p:cNvSpPr/>
            <p:nvPr/>
          </p:nvSpPr>
          <p:spPr>
            <a:xfrm>
              <a:off x="1293523" y="1415876"/>
              <a:ext cx="139916" cy="2159023"/>
            </a:xfrm>
            <a:prstGeom prst="rect">
              <a:avLst/>
            </a:prstGeom>
            <a:solidFill>
              <a:srgbClr val="80BD41">
                <a:alpha val="100000"/>
              </a:srgbClr>
            </a:solidFill>
          </p:spPr>
          <p:txBody>
            <a:bodyPr/>
            <a:lstStyle/>
            <a:p/>
          </p:txBody>
        </p:sp>
        <p:sp>
          <p:nvSpPr>
            <p:cNvPr id="123" name="rc123"/>
            <p:cNvSpPr/>
            <p:nvPr/>
          </p:nvSpPr>
          <p:spPr>
            <a:xfrm>
              <a:off x="1448985" y="1359797"/>
              <a:ext cx="139916" cy="2215102"/>
            </a:xfrm>
            <a:prstGeom prst="rect">
              <a:avLst/>
            </a:prstGeom>
            <a:solidFill>
              <a:srgbClr val="80BD41">
                <a:alpha val="100000"/>
              </a:srgbClr>
            </a:solidFill>
          </p:spPr>
          <p:txBody>
            <a:bodyPr/>
            <a:lstStyle/>
            <a:p/>
          </p:txBody>
        </p:sp>
        <p:sp>
          <p:nvSpPr>
            <p:cNvPr id="124" name="rc124"/>
            <p:cNvSpPr/>
            <p:nvPr/>
          </p:nvSpPr>
          <p:spPr>
            <a:xfrm>
              <a:off x="1604447" y="1331758"/>
              <a:ext cx="139916" cy="2243141"/>
            </a:xfrm>
            <a:prstGeom prst="rect">
              <a:avLst/>
            </a:prstGeom>
            <a:solidFill>
              <a:srgbClr val="80BD41">
                <a:alpha val="100000"/>
              </a:srgbClr>
            </a:solidFill>
          </p:spPr>
          <p:txBody>
            <a:bodyPr/>
            <a:lstStyle/>
            <a:p/>
          </p:txBody>
        </p:sp>
        <p:sp>
          <p:nvSpPr>
            <p:cNvPr id="125" name="rc125"/>
            <p:cNvSpPr/>
            <p:nvPr/>
          </p:nvSpPr>
          <p:spPr>
            <a:xfrm>
              <a:off x="1759910" y="1303719"/>
              <a:ext cx="139916" cy="2271180"/>
            </a:xfrm>
            <a:prstGeom prst="rect">
              <a:avLst/>
            </a:prstGeom>
            <a:solidFill>
              <a:srgbClr val="80BD41">
                <a:alpha val="100000"/>
              </a:srgbClr>
            </a:solidFill>
          </p:spPr>
          <p:txBody>
            <a:bodyPr/>
            <a:lstStyle/>
            <a:p/>
          </p:txBody>
        </p:sp>
        <p:sp>
          <p:nvSpPr>
            <p:cNvPr id="126" name="rc126"/>
            <p:cNvSpPr/>
            <p:nvPr/>
          </p:nvSpPr>
          <p:spPr>
            <a:xfrm>
              <a:off x="1915372" y="1275679"/>
              <a:ext cx="139916" cy="2299220"/>
            </a:xfrm>
            <a:prstGeom prst="rect">
              <a:avLst/>
            </a:prstGeom>
            <a:solidFill>
              <a:srgbClr val="80BD41">
                <a:alpha val="100000"/>
              </a:srgbClr>
            </a:solidFill>
          </p:spPr>
          <p:txBody>
            <a:bodyPr/>
            <a:lstStyle/>
            <a:p/>
          </p:txBody>
        </p:sp>
        <p:sp>
          <p:nvSpPr>
            <p:cNvPr id="127" name="rc127"/>
            <p:cNvSpPr/>
            <p:nvPr/>
          </p:nvSpPr>
          <p:spPr>
            <a:xfrm>
              <a:off x="2381759" y="1191562"/>
              <a:ext cx="139916" cy="2383337"/>
            </a:xfrm>
            <a:prstGeom prst="rect">
              <a:avLst/>
            </a:prstGeom>
            <a:solidFill>
              <a:srgbClr val="80BD41">
                <a:alpha val="100000"/>
              </a:srgbClr>
            </a:solidFill>
          </p:spPr>
          <p:txBody>
            <a:bodyPr/>
            <a:lstStyle/>
            <a:p/>
          </p:txBody>
        </p:sp>
        <p:sp>
          <p:nvSpPr>
            <p:cNvPr id="128" name="rc128"/>
            <p:cNvSpPr/>
            <p:nvPr/>
          </p:nvSpPr>
          <p:spPr>
            <a:xfrm>
              <a:off x="2226296" y="1191562"/>
              <a:ext cx="139916" cy="2383337"/>
            </a:xfrm>
            <a:prstGeom prst="rect">
              <a:avLst/>
            </a:prstGeom>
            <a:solidFill>
              <a:srgbClr val="80BD41">
                <a:alpha val="100000"/>
              </a:srgbClr>
            </a:solidFill>
          </p:spPr>
          <p:txBody>
            <a:bodyPr/>
            <a:lstStyle/>
            <a:p/>
          </p:txBody>
        </p:sp>
        <p:sp>
          <p:nvSpPr>
            <p:cNvPr id="129" name="rc129"/>
            <p:cNvSpPr/>
            <p:nvPr/>
          </p:nvSpPr>
          <p:spPr>
            <a:xfrm>
              <a:off x="2070834" y="1191562"/>
              <a:ext cx="139916" cy="2383337"/>
            </a:xfrm>
            <a:prstGeom prst="rect">
              <a:avLst/>
            </a:prstGeom>
            <a:solidFill>
              <a:srgbClr val="80BD41">
                <a:alpha val="100000"/>
              </a:srgbClr>
            </a:solidFill>
          </p:spPr>
          <p:txBody>
            <a:bodyPr/>
            <a:lstStyle/>
            <a:p/>
          </p:txBody>
        </p:sp>
        <p:sp>
          <p:nvSpPr>
            <p:cNvPr id="130" name="rc130"/>
            <p:cNvSpPr/>
            <p:nvPr/>
          </p:nvSpPr>
          <p:spPr>
            <a:xfrm>
              <a:off x="2537221" y="1135483"/>
              <a:ext cx="139916" cy="2439416"/>
            </a:xfrm>
            <a:prstGeom prst="rect">
              <a:avLst/>
            </a:prstGeom>
            <a:solidFill>
              <a:srgbClr val="80BD41">
                <a:alpha val="100000"/>
              </a:srgbClr>
            </a:solidFill>
          </p:spPr>
          <p:txBody>
            <a:bodyPr/>
            <a:lstStyle/>
            <a:p/>
          </p:txBody>
        </p:sp>
        <p:sp>
          <p:nvSpPr>
            <p:cNvPr id="131" name="rc131"/>
            <p:cNvSpPr/>
            <p:nvPr/>
          </p:nvSpPr>
          <p:spPr>
            <a:xfrm>
              <a:off x="2692683" y="1107444"/>
              <a:ext cx="139916" cy="2467455"/>
            </a:xfrm>
            <a:prstGeom prst="rect">
              <a:avLst/>
            </a:prstGeom>
            <a:solidFill>
              <a:srgbClr val="80BD41">
                <a:alpha val="100000"/>
              </a:srgbClr>
            </a:solidFill>
          </p:spPr>
          <p:txBody>
            <a:bodyPr/>
            <a:lstStyle/>
            <a:p/>
          </p:txBody>
        </p:sp>
        <p:sp>
          <p:nvSpPr>
            <p:cNvPr id="132" name="rc132"/>
            <p:cNvSpPr/>
            <p:nvPr/>
          </p:nvSpPr>
          <p:spPr>
            <a:xfrm>
              <a:off x="2848146" y="1079405"/>
              <a:ext cx="139916" cy="2495495"/>
            </a:xfrm>
            <a:prstGeom prst="rect">
              <a:avLst/>
            </a:prstGeom>
            <a:solidFill>
              <a:srgbClr val="80BD41">
                <a:alpha val="100000"/>
              </a:srgbClr>
            </a:solidFill>
          </p:spPr>
          <p:txBody>
            <a:bodyPr/>
            <a:lstStyle/>
            <a:p/>
          </p:txBody>
        </p:sp>
        <p:sp>
          <p:nvSpPr>
            <p:cNvPr id="133" name="rc133"/>
            <p:cNvSpPr/>
            <p:nvPr/>
          </p:nvSpPr>
          <p:spPr>
            <a:xfrm>
              <a:off x="3003608" y="1051365"/>
              <a:ext cx="139916" cy="2523534"/>
            </a:xfrm>
            <a:prstGeom prst="rect">
              <a:avLst/>
            </a:prstGeom>
            <a:solidFill>
              <a:srgbClr val="80BD41">
                <a:alpha val="100000"/>
              </a:srgbClr>
            </a:solidFill>
          </p:spPr>
          <p:txBody>
            <a:bodyPr/>
            <a:lstStyle/>
            <a:p/>
          </p:txBody>
        </p:sp>
        <p:sp>
          <p:nvSpPr>
            <p:cNvPr id="134" name="rc134"/>
            <p:cNvSpPr/>
            <p:nvPr/>
          </p:nvSpPr>
          <p:spPr>
            <a:xfrm>
              <a:off x="3625457" y="995287"/>
              <a:ext cx="139916" cy="2579612"/>
            </a:xfrm>
            <a:prstGeom prst="rect">
              <a:avLst/>
            </a:prstGeom>
            <a:solidFill>
              <a:srgbClr val="80BD41">
                <a:alpha val="100000"/>
              </a:srgbClr>
            </a:solidFill>
          </p:spPr>
          <p:txBody>
            <a:bodyPr/>
            <a:lstStyle/>
            <a:p/>
          </p:txBody>
        </p:sp>
        <p:sp>
          <p:nvSpPr>
            <p:cNvPr id="135" name="rc135"/>
            <p:cNvSpPr/>
            <p:nvPr/>
          </p:nvSpPr>
          <p:spPr>
            <a:xfrm>
              <a:off x="3159070" y="995287"/>
              <a:ext cx="139916" cy="2579612"/>
            </a:xfrm>
            <a:prstGeom prst="rect">
              <a:avLst/>
            </a:prstGeom>
            <a:solidFill>
              <a:srgbClr val="80BD41">
                <a:alpha val="100000"/>
              </a:srgbClr>
            </a:solidFill>
          </p:spPr>
          <p:txBody>
            <a:bodyPr/>
            <a:lstStyle/>
            <a:p/>
          </p:txBody>
        </p:sp>
        <p:sp>
          <p:nvSpPr>
            <p:cNvPr id="136" name="rc136"/>
            <p:cNvSpPr/>
            <p:nvPr/>
          </p:nvSpPr>
          <p:spPr>
            <a:xfrm>
              <a:off x="3469995" y="995287"/>
              <a:ext cx="139916" cy="2579612"/>
            </a:xfrm>
            <a:prstGeom prst="rect">
              <a:avLst/>
            </a:prstGeom>
            <a:solidFill>
              <a:srgbClr val="80BD41">
                <a:alpha val="100000"/>
              </a:srgbClr>
            </a:solidFill>
          </p:spPr>
          <p:txBody>
            <a:bodyPr/>
            <a:lstStyle/>
            <a:p/>
          </p:txBody>
        </p:sp>
        <p:sp>
          <p:nvSpPr>
            <p:cNvPr id="137" name="rc137"/>
            <p:cNvSpPr/>
            <p:nvPr/>
          </p:nvSpPr>
          <p:spPr>
            <a:xfrm>
              <a:off x="3314533" y="995287"/>
              <a:ext cx="139916" cy="2579612"/>
            </a:xfrm>
            <a:prstGeom prst="rect">
              <a:avLst/>
            </a:prstGeom>
            <a:solidFill>
              <a:srgbClr val="80BD41">
                <a:alpha val="100000"/>
              </a:srgbClr>
            </a:solidFill>
          </p:spPr>
          <p:txBody>
            <a:bodyPr/>
            <a:lstStyle/>
            <a:p/>
          </p:txBody>
        </p:sp>
        <p:sp>
          <p:nvSpPr>
            <p:cNvPr id="138" name="rc138"/>
            <p:cNvSpPr/>
            <p:nvPr/>
          </p:nvSpPr>
          <p:spPr>
            <a:xfrm>
              <a:off x="3936382" y="967247"/>
              <a:ext cx="139916" cy="2607652"/>
            </a:xfrm>
            <a:prstGeom prst="rect">
              <a:avLst/>
            </a:prstGeom>
            <a:solidFill>
              <a:srgbClr val="80BD41">
                <a:alpha val="100000"/>
              </a:srgbClr>
            </a:solidFill>
          </p:spPr>
          <p:txBody>
            <a:bodyPr/>
            <a:lstStyle/>
            <a:p/>
          </p:txBody>
        </p:sp>
        <p:sp>
          <p:nvSpPr>
            <p:cNvPr id="139" name="rc139"/>
            <p:cNvSpPr/>
            <p:nvPr/>
          </p:nvSpPr>
          <p:spPr>
            <a:xfrm>
              <a:off x="3780919" y="967247"/>
              <a:ext cx="139916" cy="2607652"/>
            </a:xfrm>
            <a:prstGeom prst="rect">
              <a:avLst/>
            </a:prstGeom>
            <a:solidFill>
              <a:srgbClr val="80BD41">
                <a:alpha val="100000"/>
              </a:srgbClr>
            </a:solidFill>
          </p:spPr>
          <p:txBody>
            <a:bodyPr/>
            <a:lstStyle/>
            <a:p/>
          </p:txBody>
        </p:sp>
        <p:sp>
          <p:nvSpPr>
            <p:cNvPr id="140" name="rc140"/>
            <p:cNvSpPr/>
            <p:nvPr/>
          </p:nvSpPr>
          <p:spPr>
            <a:xfrm>
              <a:off x="4091844" y="939208"/>
              <a:ext cx="139916" cy="2635691"/>
            </a:xfrm>
            <a:prstGeom prst="rect">
              <a:avLst/>
            </a:prstGeom>
            <a:solidFill>
              <a:srgbClr val="80BD41">
                <a:alpha val="100000"/>
              </a:srgbClr>
            </a:solidFill>
          </p:spPr>
          <p:txBody>
            <a:bodyPr/>
            <a:lstStyle/>
            <a:p/>
          </p:txBody>
        </p:sp>
        <p:sp>
          <p:nvSpPr>
            <p:cNvPr id="141" name="rc141"/>
            <p:cNvSpPr/>
            <p:nvPr/>
          </p:nvSpPr>
          <p:spPr>
            <a:xfrm>
              <a:off x="4402769" y="883130"/>
              <a:ext cx="139916" cy="2691769"/>
            </a:xfrm>
            <a:prstGeom prst="rect">
              <a:avLst/>
            </a:prstGeom>
            <a:solidFill>
              <a:srgbClr val="80BD41">
                <a:alpha val="100000"/>
              </a:srgbClr>
            </a:solidFill>
          </p:spPr>
          <p:txBody>
            <a:bodyPr/>
            <a:lstStyle/>
            <a:p/>
          </p:txBody>
        </p:sp>
        <p:sp>
          <p:nvSpPr>
            <p:cNvPr id="142" name="rc142"/>
            <p:cNvSpPr/>
            <p:nvPr/>
          </p:nvSpPr>
          <p:spPr>
            <a:xfrm>
              <a:off x="5024618" y="883130"/>
              <a:ext cx="139916" cy="2691769"/>
            </a:xfrm>
            <a:prstGeom prst="rect">
              <a:avLst/>
            </a:prstGeom>
            <a:solidFill>
              <a:srgbClr val="80BD41">
                <a:alpha val="100000"/>
              </a:srgbClr>
            </a:solidFill>
          </p:spPr>
          <p:txBody>
            <a:bodyPr/>
            <a:lstStyle/>
            <a:p/>
          </p:txBody>
        </p:sp>
        <p:sp>
          <p:nvSpPr>
            <p:cNvPr id="143" name="rc143"/>
            <p:cNvSpPr/>
            <p:nvPr/>
          </p:nvSpPr>
          <p:spPr>
            <a:xfrm>
              <a:off x="4558231" y="883130"/>
              <a:ext cx="139916" cy="2691769"/>
            </a:xfrm>
            <a:prstGeom prst="rect">
              <a:avLst/>
            </a:prstGeom>
            <a:solidFill>
              <a:srgbClr val="80BD41">
                <a:alpha val="100000"/>
              </a:srgbClr>
            </a:solidFill>
          </p:spPr>
          <p:txBody>
            <a:bodyPr/>
            <a:lstStyle/>
            <a:p/>
          </p:txBody>
        </p:sp>
        <p:sp>
          <p:nvSpPr>
            <p:cNvPr id="144" name="rc144"/>
            <p:cNvSpPr/>
            <p:nvPr/>
          </p:nvSpPr>
          <p:spPr>
            <a:xfrm>
              <a:off x="4713693" y="883130"/>
              <a:ext cx="139916" cy="2691769"/>
            </a:xfrm>
            <a:prstGeom prst="rect">
              <a:avLst/>
            </a:prstGeom>
            <a:solidFill>
              <a:srgbClr val="80BD41">
                <a:alpha val="100000"/>
              </a:srgbClr>
            </a:solidFill>
          </p:spPr>
          <p:txBody>
            <a:bodyPr/>
            <a:lstStyle/>
            <a:p/>
          </p:txBody>
        </p:sp>
        <p:sp>
          <p:nvSpPr>
            <p:cNvPr id="145" name="rc145"/>
            <p:cNvSpPr/>
            <p:nvPr/>
          </p:nvSpPr>
          <p:spPr>
            <a:xfrm>
              <a:off x="4247306" y="883130"/>
              <a:ext cx="139916" cy="2691769"/>
            </a:xfrm>
            <a:prstGeom prst="rect">
              <a:avLst/>
            </a:prstGeom>
            <a:solidFill>
              <a:srgbClr val="80BD41">
                <a:alpha val="100000"/>
              </a:srgbClr>
            </a:solidFill>
          </p:spPr>
          <p:txBody>
            <a:bodyPr/>
            <a:lstStyle/>
            <a:p/>
          </p:txBody>
        </p:sp>
        <p:sp>
          <p:nvSpPr>
            <p:cNvPr id="146" name="rc146"/>
            <p:cNvSpPr/>
            <p:nvPr/>
          </p:nvSpPr>
          <p:spPr>
            <a:xfrm>
              <a:off x="4869155" y="883130"/>
              <a:ext cx="139916" cy="2691769"/>
            </a:xfrm>
            <a:prstGeom prst="rect">
              <a:avLst/>
            </a:prstGeom>
            <a:solidFill>
              <a:srgbClr val="80BD41">
                <a:alpha val="100000"/>
              </a:srgbClr>
            </a:solidFill>
          </p:spPr>
          <p:txBody>
            <a:bodyPr/>
            <a:lstStyle/>
            <a:p/>
          </p:txBody>
        </p:sp>
        <p:sp>
          <p:nvSpPr>
            <p:cNvPr id="147" name="rc147"/>
            <p:cNvSpPr/>
            <p:nvPr/>
          </p:nvSpPr>
          <p:spPr>
            <a:xfrm>
              <a:off x="5180080" y="855090"/>
              <a:ext cx="139916" cy="2719809"/>
            </a:xfrm>
            <a:prstGeom prst="rect">
              <a:avLst/>
            </a:prstGeom>
            <a:solidFill>
              <a:srgbClr val="80BD41">
                <a:alpha val="100000"/>
              </a:srgbClr>
            </a:solidFill>
          </p:spPr>
          <p:txBody>
            <a:bodyPr/>
            <a:lstStyle/>
            <a:p/>
          </p:txBody>
        </p:sp>
        <p:sp>
          <p:nvSpPr>
            <p:cNvPr id="148" name="rc148"/>
            <p:cNvSpPr/>
            <p:nvPr/>
          </p:nvSpPr>
          <p:spPr>
            <a:xfrm>
              <a:off x="5491005" y="855090"/>
              <a:ext cx="139916" cy="2719809"/>
            </a:xfrm>
            <a:prstGeom prst="rect">
              <a:avLst/>
            </a:prstGeom>
            <a:solidFill>
              <a:srgbClr val="80BD41">
                <a:alpha val="100000"/>
              </a:srgbClr>
            </a:solidFill>
          </p:spPr>
          <p:txBody>
            <a:bodyPr/>
            <a:lstStyle/>
            <a:p/>
          </p:txBody>
        </p:sp>
        <p:sp>
          <p:nvSpPr>
            <p:cNvPr id="149" name="rc149"/>
            <p:cNvSpPr/>
            <p:nvPr/>
          </p:nvSpPr>
          <p:spPr>
            <a:xfrm>
              <a:off x="5335542" y="855090"/>
              <a:ext cx="139916" cy="2719809"/>
            </a:xfrm>
            <a:prstGeom prst="rect">
              <a:avLst/>
            </a:prstGeom>
            <a:solidFill>
              <a:srgbClr val="80BD41">
                <a:alpha val="100000"/>
              </a:srgbClr>
            </a:solidFill>
          </p:spPr>
          <p:txBody>
            <a:bodyPr/>
            <a:lstStyle/>
            <a:p/>
          </p:txBody>
        </p:sp>
        <p:sp>
          <p:nvSpPr>
            <p:cNvPr id="150" name="rc150"/>
            <p:cNvSpPr/>
            <p:nvPr/>
          </p:nvSpPr>
          <p:spPr>
            <a:xfrm>
              <a:off x="6268316" y="827051"/>
              <a:ext cx="139916" cy="2747848"/>
            </a:xfrm>
            <a:prstGeom prst="rect">
              <a:avLst/>
            </a:prstGeom>
            <a:solidFill>
              <a:srgbClr val="80BD41">
                <a:alpha val="100000"/>
              </a:srgbClr>
            </a:solidFill>
          </p:spPr>
          <p:txBody>
            <a:bodyPr/>
            <a:lstStyle/>
            <a:p/>
          </p:txBody>
        </p:sp>
        <p:sp>
          <p:nvSpPr>
            <p:cNvPr id="151" name="rc151"/>
            <p:cNvSpPr/>
            <p:nvPr/>
          </p:nvSpPr>
          <p:spPr>
            <a:xfrm>
              <a:off x="5801929" y="827051"/>
              <a:ext cx="139916" cy="2747848"/>
            </a:xfrm>
            <a:prstGeom prst="rect">
              <a:avLst/>
            </a:prstGeom>
            <a:solidFill>
              <a:srgbClr val="80BD41">
                <a:alpha val="100000"/>
              </a:srgbClr>
            </a:solidFill>
          </p:spPr>
          <p:txBody>
            <a:bodyPr/>
            <a:lstStyle/>
            <a:p/>
          </p:txBody>
        </p:sp>
        <p:sp>
          <p:nvSpPr>
            <p:cNvPr id="152" name="rc152"/>
            <p:cNvSpPr/>
            <p:nvPr/>
          </p:nvSpPr>
          <p:spPr>
            <a:xfrm>
              <a:off x="5957391" y="827051"/>
              <a:ext cx="139916" cy="2747848"/>
            </a:xfrm>
            <a:prstGeom prst="rect">
              <a:avLst/>
            </a:prstGeom>
            <a:solidFill>
              <a:srgbClr val="80BD41">
                <a:alpha val="100000"/>
              </a:srgbClr>
            </a:solidFill>
          </p:spPr>
          <p:txBody>
            <a:bodyPr/>
            <a:lstStyle/>
            <a:p/>
          </p:txBody>
        </p:sp>
        <p:sp>
          <p:nvSpPr>
            <p:cNvPr id="153" name="rc153"/>
            <p:cNvSpPr/>
            <p:nvPr/>
          </p:nvSpPr>
          <p:spPr>
            <a:xfrm>
              <a:off x="6734703" y="827051"/>
              <a:ext cx="139916" cy="2747848"/>
            </a:xfrm>
            <a:prstGeom prst="rect">
              <a:avLst/>
            </a:prstGeom>
            <a:solidFill>
              <a:srgbClr val="80BD41">
                <a:alpha val="100000"/>
              </a:srgbClr>
            </a:solidFill>
          </p:spPr>
          <p:txBody>
            <a:bodyPr/>
            <a:lstStyle/>
            <a:p/>
          </p:txBody>
        </p:sp>
        <p:sp>
          <p:nvSpPr>
            <p:cNvPr id="154" name="rc154"/>
            <p:cNvSpPr/>
            <p:nvPr/>
          </p:nvSpPr>
          <p:spPr>
            <a:xfrm>
              <a:off x="6112854" y="827051"/>
              <a:ext cx="139916" cy="2747848"/>
            </a:xfrm>
            <a:prstGeom prst="rect">
              <a:avLst/>
            </a:prstGeom>
            <a:solidFill>
              <a:srgbClr val="80BD41">
                <a:alpha val="100000"/>
              </a:srgbClr>
            </a:solidFill>
          </p:spPr>
          <p:txBody>
            <a:bodyPr/>
            <a:lstStyle/>
            <a:p/>
          </p:txBody>
        </p:sp>
        <p:sp>
          <p:nvSpPr>
            <p:cNvPr id="155" name="rc155"/>
            <p:cNvSpPr/>
            <p:nvPr/>
          </p:nvSpPr>
          <p:spPr>
            <a:xfrm>
              <a:off x="6423778" y="827051"/>
              <a:ext cx="139916" cy="2747848"/>
            </a:xfrm>
            <a:prstGeom prst="rect">
              <a:avLst/>
            </a:prstGeom>
            <a:solidFill>
              <a:srgbClr val="80BD41">
                <a:alpha val="100000"/>
              </a:srgbClr>
            </a:solidFill>
          </p:spPr>
          <p:txBody>
            <a:bodyPr/>
            <a:lstStyle/>
            <a:p/>
          </p:txBody>
        </p:sp>
        <p:sp>
          <p:nvSpPr>
            <p:cNvPr id="156" name="rc156"/>
            <p:cNvSpPr/>
            <p:nvPr/>
          </p:nvSpPr>
          <p:spPr>
            <a:xfrm>
              <a:off x="5646467" y="827051"/>
              <a:ext cx="139916" cy="2747848"/>
            </a:xfrm>
            <a:prstGeom prst="rect">
              <a:avLst/>
            </a:prstGeom>
            <a:solidFill>
              <a:srgbClr val="80BD41">
                <a:alpha val="100000"/>
              </a:srgbClr>
            </a:solidFill>
          </p:spPr>
          <p:txBody>
            <a:bodyPr/>
            <a:lstStyle/>
            <a:p/>
          </p:txBody>
        </p:sp>
        <p:sp>
          <p:nvSpPr>
            <p:cNvPr id="157" name="rc157"/>
            <p:cNvSpPr/>
            <p:nvPr/>
          </p:nvSpPr>
          <p:spPr>
            <a:xfrm>
              <a:off x="6890165" y="827051"/>
              <a:ext cx="139916" cy="2747848"/>
            </a:xfrm>
            <a:prstGeom prst="rect">
              <a:avLst/>
            </a:prstGeom>
            <a:solidFill>
              <a:srgbClr val="80BD41">
                <a:alpha val="100000"/>
              </a:srgbClr>
            </a:solidFill>
          </p:spPr>
          <p:txBody>
            <a:bodyPr/>
            <a:lstStyle/>
            <a:p/>
          </p:txBody>
        </p:sp>
        <p:sp>
          <p:nvSpPr>
            <p:cNvPr id="158" name="rc158"/>
            <p:cNvSpPr/>
            <p:nvPr/>
          </p:nvSpPr>
          <p:spPr>
            <a:xfrm>
              <a:off x="6579241" y="827051"/>
              <a:ext cx="139916" cy="2747848"/>
            </a:xfrm>
            <a:prstGeom prst="rect">
              <a:avLst/>
            </a:prstGeom>
            <a:solidFill>
              <a:srgbClr val="80BD41">
                <a:alpha val="100000"/>
              </a:srgbClr>
            </a:solidFill>
          </p:spPr>
          <p:txBody>
            <a:bodyPr/>
            <a:lstStyle/>
            <a:p/>
          </p:txBody>
        </p:sp>
        <p:sp>
          <p:nvSpPr>
            <p:cNvPr id="159" name="rc159"/>
            <p:cNvSpPr/>
            <p:nvPr/>
          </p:nvSpPr>
          <p:spPr>
            <a:xfrm>
              <a:off x="7822939" y="799012"/>
              <a:ext cx="139916" cy="2775887"/>
            </a:xfrm>
            <a:prstGeom prst="rect">
              <a:avLst/>
            </a:prstGeom>
            <a:solidFill>
              <a:srgbClr val="80BD41">
                <a:alpha val="100000"/>
              </a:srgbClr>
            </a:solidFill>
          </p:spPr>
          <p:txBody>
            <a:bodyPr/>
            <a:lstStyle/>
            <a:p/>
          </p:txBody>
        </p:sp>
        <p:sp>
          <p:nvSpPr>
            <p:cNvPr id="160" name="rc160"/>
            <p:cNvSpPr/>
            <p:nvPr/>
          </p:nvSpPr>
          <p:spPr>
            <a:xfrm>
              <a:off x="8600250" y="799012"/>
              <a:ext cx="139916" cy="2775887"/>
            </a:xfrm>
            <a:prstGeom prst="rect">
              <a:avLst/>
            </a:prstGeom>
            <a:solidFill>
              <a:srgbClr val="80BD41">
                <a:alpha val="100000"/>
              </a:srgbClr>
            </a:solidFill>
          </p:spPr>
          <p:txBody>
            <a:bodyPr/>
            <a:lstStyle/>
            <a:p/>
          </p:txBody>
        </p:sp>
        <p:sp>
          <p:nvSpPr>
            <p:cNvPr id="161" name="rc161"/>
            <p:cNvSpPr/>
            <p:nvPr/>
          </p:nvSpPr>
          <p:spPr>
            <a:xfrm>
              <a:off x="8133864" y="799012"/>
              <a:ext cx="139916" cy="2775887"/>
            </a:xfrm>
            <a:prstGeom prst="rect">
              <a:avLst/>
            </a:prstGeom>
            <a:solidFill>
              <a:srgbClr val="80BD41">
                <a:alpha val="100000"/>
              </a:srgbClr>
            </a:solidFill>
          </p:spPr>
          <p:txBody>
            <a:bodyPr/>
            <a:lstStyle/>
            <a:p/>
          </p:txBody>
        </p:sp>
        <p:sp>
          <p:nvSpPr>
            <p:cNvPr id="162" name="rc162"/>
            <p:cNvSpPr/>
            <p:nvPr/>
          </p:nvSpPr>
          <p:spPr>
            <a:xfrm>
              <a:off x="7978401" y="799012"/>
              <a:ext cx="139916" cy="2775887"/>
            </a:xfrm>
            <a:prstGeom prst="rect">
              <a:avLst/>
            </a:prstGeom>
            <a:solidFill>
              <a:srgbClr val="80BD41">
                <a:alpha val="100000"/>
              </a:srgbClr>
            </a:solidFill>
          </p:spPr>
          <p:txBody>
            <a:bodyPr/>
            <a:lstStyle/>
            <a:p/>
          </p:txBody>
        </p:sp>
        <p:sp>
          <p:nvSpPr>
            <p:cNvPr id="163" name="rc163"/>
            <p:cNvSpPr/>
            <p:nvPr/>
          </p:nvSpPr>
          <p:spPr>
            <a:xfrm>
              <a:off x="7512014" y="799012"/>
              <a:ext cx="139916" cy="2775887"/>
            </a:xfrm>
            <a:prstGeom prst="rect">
              <a:avLst/>
            </a:prstGeom>
            <a:solidFill>
              <a:srgbClr val="80BD41">
                <a:alpha val="100000"/>
              </a:srgbClr>
            </a:solidFill>
          </p:spPr>
          <p:txBody>
            <a:bodyPr/>
            <a:lstStyle/>
            <a:p/>
          </p:txBody>
        </p:sp>
        <p:sp>
          <p:nvSpPr>
            <p:cNvPr id="164" name="rc164"/>
            <p:cNvSpPr/>
            <p:nvPr/>
          </p:nvSpPr>
          <p:spPr>
            <a:xfrm>
              <a:off x="8755713" y="799012"/>
              <a:ext cx="139916" cy="2775887"/>
            </a:xfrm>
            <a:prstGeom prst="rect">
              <a:avLst/>
            </a:prstGeom>
            <a:solidFill>
              <a:srgbClr val="80BD41">
                <a:alpha val="100000"/>
              </a:srgbClr>
            </a:solidFill>
          </p:spPr>
          <p:txBody>
            <a:bodyPr/>
            <a:lstStyle/>
            <a:p/>
          </p:txBody>
        </p:sp>
        <p:sp>
          <p:nvSpPr>
            <p:cNvPr id="165" name="rc165"/>
            <p:cNvSpPr/>
            <p:nvPr/>
          </p:nvSpPr>
          <p:spPr>
            <a:xfrm>
              <a:off x="7201090" y="799012"/>
              <a:ext cx="139916" cy="2775887"/>
            </a:xfrm>
            <a:prstGeom prst="rect">
              <a:avLst/>
            </a:prstGeom>
            <a:solidFill>
              <a:srgbClr val="80BD41">
                <a:alpha val="100000"/>
              </a:srgbClr>
            </a:solidFill>
          </p:spPr>
          <p:txBody>
            <a:bodyPr/>
            <a:lstStyle/>
            <a:p/>
          </p:txBody>
        </p:sp>
        <p:sp>
          <p:nvSpPr>
            <p:cNvPr id="166" name="rc166"/>
            <p:cNvSpPr/>
            <p:nvPr/>
          </p:nvSpPr>
          <p:spPr>
            <a:xfrm>
              <a:off x="7045628" y="799012"/>
              <a:ext cx="139916" cy="2775887"/>
            </a:xfrm>
            <a:prstGeom prst="rect">
              <a:avLst/>
            </a:prstGeom>
            <a:solidFill>
              <a:srgbClr val="80BD41">
                <a:alpha val="100000"/>
              </a:srgbClr>
            </a:solidFill>
          </p:spPr>
          <p:txBody>
            <a:bodyPr/>
            <a:lstStyle/>
            <a:p/>
          </p:txBody>
        </p:sp>
        <p:sp>
          <p:nvSpPr>
            <p:cNvPr id="167" name="rc167"/>
            <p:cNvSpPr/>
            <p:nvPr/>
          </p:nvSpPr>
          <p:spPr>
            <a:xfrm>
              <a:off x="7667477" y="799012"/>
              <a:ext cx="139916" cy="2775887"/>
            </a:xfrm>
            <a:prstGeom prst="rect">
              <a:avLst/>
            </a:prstGeom>
            <a:solidFill>
              <a:srgbClr val="80BD41">
                <a:alpha val="100000"/>
              </a:srgbClr>
            </a:solidFill>
          </p:spPr>
          <p:txBody>
            <a:bodyPr/>
            <a:lstStyle/>
            <a:p/>
          </p:txBody>
        </p:sp>
        <p:sp>
          <p:nvSpPr>
            <p:cNvPr id="168" name="rc168"/>
            <p:cNvSpPr/>
            <p:nvPr/>
          </p:nvSpPr>
          <p:spPr>
            <a:xfrm>
              <a:off x="8289326" y="799012"/>
              <a:ext cx="139916" cy="2775887"/>
            </a:xfrm>
            <a:prstGeom prst="rect">
              <a:avLst/>
            </a:prstGeom>
            <a:solidFill>
              <a:srgbClr val="80BD41">
                <a:alpha val="100000"/>
              </a:srgbClr>
            </a:solidFill>
          </p:spPr>
          <p:txBody>
            <a:bodyPr/>
            <a:lstStyle/>
            <a:p/>
          </p:txBody>
        </p:sp>
        <p:sp>
          <p:nvSpPr>
            <p:cNvPr id="169" name="rc169"/>
            <p:cNvSpPr/>
            <p:nvPr/>
          </p:nvSpPr>
          <p:spPr>
            <a:xfrm>
              <a:off x="8444788" y="799012"/>
              <a:ext cx="139916" cy="2775887"/>
            </a:xfrm>
            <a:prstGeom prst="rect">
              <a:avLst/>
            </a:prstGeom>
            <a:solidFill>
              <a:srgbClr val="80BD41">
                <a:alpha val="100000"/>
              </a:srgbClr>
            </a:solidFill>
          </p:spPr>
          <p:txBody>
            <a:bodyPr/>
            <a:lstStyle/>
            <a:p/>
          </p:txBody>
        </p:sp>
        <p:sp>
          <p:nvSpPr>
            <p:cNvPr id="170" name="rc170"/>
            <p:cNvSpPr/>
            <p:nvPr/>
          </p:nvSpPr>
          <p:spPr>
            <a:xfrm>
              <a:off x="7356552" y="799012"/>
              <a:ext cx="139916" cy="2775887"/>
            </a:xfrm>
            <a:prstGeom prst="rect">
              <a:avLst/>
            </a:prstGeom>
            <a:solidFill>
              <a:srgbClr val="80BD41">
                <a:alpha val="100000"/>
              </a:srgbClr>
            </a:solidFill>
          </p:spPr>
          <p:txBody>
            <a:bodyPr/>
            <a:lstStyle/>
            <a:p/>
          </p:txBody>
        </p:sp>
        <p:sp>
          <p:nvSpPr>
            <p:cNvPr id="171" name="rc171"/>
            <p:cNvSpPr/>
            <p:nvPr/>
          </p:nvSpPr>
          <p:spPr>
            <a:xfrm>
              <a:off x="8911175" y="799012"/>
              <a:ext cx="139916" cy="2775887"/>
            </a:xfrm>
            <a:prstGeom prst="rect">
              <a:avLst/>
            </a:prstGeom>
            <a:solidFill>
              <a:srgbClr val="80BD41">
                <a:alpha val="100000"/>
              </a:srgbClr>
            </a:solidFill>
          </p:spPr>
          <p:txBody>
            <a:bodyPr/>
            <a:lstStyle/>
            <a:p/>
          </p:txBody>
        </p:sp>
        <p:sp>
          <p:nvSpPr>
            <p:cNvPr id="172" name="pg172"/>
            <p:cNvSpPr/>
            <p:nvPr/>
          </p:nvSpPr>
          <p:spPr>
            <a:xfrm>
              <a:off x="1042256" y="3494641"/>
              <a:ext cx="80258" cy="80258"/>
            </a:xfrm>
            <a:custGeom>
              <a:avLst/>
              <a:pathLst>
                <a:path w="80258" h="80258">
                  <a:moveTo>
                    <a:pt x="80258" y="0"/>
                  </a:moveTo>
                  <a:lnTo>
                    <a:pt x="80258" y="8636"/>
                  </a:lnTo>
                  <a:lnTo>
                    <a:pt x="8636" y="80258"/>
                  </a:lnTo>
                  <a:lnTo>
                    <a:pt x="0" y="802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982598" y="340827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982598" y="33219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982598" y="323554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982598" y="314918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982598" y="306281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982598" y="297644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982598" y="289008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982598" y="280371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982598" y="271735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982598" y="26309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982598" y="254462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982598" y="245825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982598" y="237189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982598" y="228552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982598" y="21991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982598" y="211279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982598" y="20264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982598" y="194006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982598" y="185369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982598" y="17673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982598" y="16809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982598" y="159460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982598" y="15082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982598" y="1499994"/>
              <a:ext cx="70431" cy="70431"/>
            </a:xfrm>
            <a:custGeom>
              <a:avLst/>
              <a:pathLst>
                <a:path w="70431" h="70431">
                  <a:moveTo>
                    <a:pt x="61795" y="0"/>
                  </a:moveTo>
                  <a:lnTo>
                    <a:pt x="70431" y="0"/>
                  </a:lnTo>
                  <a:lnTo>
                    <a:pt x="0" y="70431"/>
                  </a:lnTo>
                  <a:lnTo>
                    <a:pt x="0" y="6179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387717" y="3529178"/>
              <a:ext cx="45721" cy="45721"/>
            </a:xfrm>
            <a:custGeom>
              <a:avLst/>
              <a:pathLst>
                <a:path w="45721" h="45721">
                  <a:moveTo>
                    <a:pt x="45721" y="0"/>
                  </a:moveTo>
                  <a:lnTo>
                    <a:pt x="45721" y="8636"/>
                  </a:lnTo>
                  <a:lnTo>
                    <a:pt x="8636" y="45721"/>
                  </a:lnTo>
                  <a:lnTo>
                    <a:pt x="0" y="457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1301352" y="3442813"/>
              <a:ext cx="132086" cy="132086"/>
            </a:xfrm>
            <a:custGeom>
              <a:avLst/>
              <a:pathLst>
                <a:path w="132086" h="132086">
                  <a:moveTo>
                    <a:pt x="132086" y="0"/>
                  </a:moveTo>
                  <a:lnTo>
                    <a:pt x="132086" y="8636"/>
                  </a:lnTo>
                  <a:lnTo>
                    <a:pt x="8636" y="132086"/>
                  </a:lnTo>
                  <a:lnTo>
                    <a:pt x="0" y="13208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1293523" y="33564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293523" y="327008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293523" y="318371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293523" y="309735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293523" y="301098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293523" y="292462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293523" y="283825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293523" y="275189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293523" y="266552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293523" y="257915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293523" y="249279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293523" y="24064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293523" y="232006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293523" y="223369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293523" y="214733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293523" y="20609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293523" y="197460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293523" y="188823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293523" y="180187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293523" y="171550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293523" y="162914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293523" y="154277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293523" y="145641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293523" y="1415876"/>
              <a:ext cx="102721" cy="102721"/>
            </a:xfrm>
            <a:custGeom>
              <a:avLst/>
              <a:pathLst>
                <a:path w="102721" h="102721">
                  <a:moveTo>
                    <a:pt x="94084" y="0"/>
                  </a:moveTo>
                  <a:lnTo>
                    <a:pt x="102721" y="0"/>
                  </a:lnTo>
                  <a:lnTo>
                    <a:pt x="0" y="102721"/>
                  </a:lnTo>
                  <a:lnTo>
                    <a:pt x="0" y="9408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293523" y="1415876"/>
              <a:ext cx="16355" cy="16355"/>
            </a:xfrm>
            <a:custGeom>
              <a:avLst/>
              <a:pathLst>
                <a:path w="16355" h="16355">
                  <a:moveTo>
                    <a:pt x="7719" y="0"/>
                  </a:moveTo>
                  <a:lnTo>
                    <a:pt x="16355" y="0"/>
                  </a:lnTo>
                  <a:lnTo>
                    <a:pt x="0" y="16355"/>
                  </a:lnTo>
                  <a:lnTo>
                    <a:pt x="0" y="77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819544" y="3494618"/>
              <a:ext cx="80281" cy="80281"/>
            </a:xfrm>
            <a:custGeom>
              <a:avLst/>
              <a:pathLst>
                <a:path w="80281" h="80281">
                  <a:moveTo>
                    <a:pt x="80281" y="0"/>
                  </a:moveTo>
                  <a:lnTo>
                    <a:pt x="80281" y="8636"/>
                  </a:lnTo>
                  <a:lnTo>
                    <a:pt x="8636" y="80281"/>
                  </a:lnTo>
                  <a:lnTo>
                    <a:pt x="0" y="802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1759910" y="340825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759910" y="332188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759910" y="323552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759910" y="314915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759910" y="306279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759910" y="297642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759910" y="28900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759910" y="280369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759910" y="27173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759910" y="263096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1759910" y="254459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1759910" y="24582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1759910" y="237186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1759910" y="228550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1759910" y="21991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1759910" y="211277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1759910" y="20264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1759910" y="19400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1759910" y="185367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1759910" y="17673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1759910" y="16809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1759910" y="159458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1759910" y="15082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1759910" y="142184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1759910" y="133548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1759910" y="1303719"/>
              <a:ext cx="93952" cy="93952"/>
            </a:xfrm>
            <a:custGeom>
              <a:avLst/>
              <a:pathLst>
                <a:path w="93952" h="93952">
                  <a:moveTo>
                    <a:pt x="85316" y="0"/>
                  </a:moveTo>
                  <a:lnTo>
                    <a:pt x="93952" y="0"/>
                  </a:lnTo>
                  <a:lnTo>
                    <a:pt x="0" y="93952"/>
                  </a:lnTo>
                  <a:lnTo>
                    <a:pt x="0" y="853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1759910" y="1303719"/>
              <a:ext cx="7587" cy="7587"/>
            </a:xfrm>
            <a:custGeom>
              <a:avLst/>
              <a:pathLst>
                <a:path w="7587" h="7587">
                  <a:moveTo>
                    <a:pt x="0" y="7587"/>
                  </a:moveTo>
                  <a:lnTo>
                    <a:pt x="0" y="0"/>
                  </a:lnTo>
                  <a:lnTo>
                    <a:pt x="7587"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510467" y="3563692"/>
              <a:ext cx="11207" cy="11207"/>
            </a:xfrm>
            <a:custGeom>
              <a:avLst/>
              <a:pathLst>
                <a:path w="11207" h="11207">
                  <a:moveTo>
                    <a:pt x="11207" y="0"/>
                  </a:moveTo>
                  <a:lnTo>
                    <a:pt x="11207" y="8636"/>
                  </a:lnTo>
                  <a:lnTo>
                    <a:pt x="8636" y="11207"/>
                  </a:lnTo>
                  <a:lnTo>
                    <a:pt x="0" y="112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424102" y="3477326"/>
              <a:ext cx="97573" cy="97573"/>
            </a:xfrm>
            <a:custGeom>
              <a:avLst/>
              <a:pathLst>
                <a:path w="97573" h="97573">
                  <a:moveTo>
                    <a:pt x="97573" y="0"/>
                  </a:moveTo>
                  <a:lnTo>
                    <a:pt x="97573" y="8636"/>
                  </a:lnTo>
                  <a:lnTo>
                    <a:pt x="8636" y="97573"/>
                  </a:lnTo>
                  <a:lnTo>
                    <a:pt x="0" y="9757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381759" y="33909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381759" y="330459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381759" y="32182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381759" y="313186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381759" y="304550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381759" y="29591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381759" y="28727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381759" y="27864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381759" y="27000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381759" y="261367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381759" y="25273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381759" y="24409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381759" y="235457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381759" y="22682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381759" y="21818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381759" y="209548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381759" y="20091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381759" y="192275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381759" y="183638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381759" y="175001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381759" y="166365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381759" y="15772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381759" y="149092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381759" y="140455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381759" y="131819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2381759" y="123182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2381759" y="1191562"/>
              <a:ext cx="102452" cy="102452"/>
            </a:xfrm>
            <a:custGeom>
              <a:avLst/>
              <a:pathLst>
                <a:path w="102452" h="102452">
                  <a:moveTo>
                    <a:pt x="93816" y="0"/>
                  </a:moveTo>
                  <a:lnTo>
                    <a:pt x="102452" y="0"/>
                  </a:lnTo>
                  <a:lnTo>
                    <a:pt x="0" y="102452"/>
                  </a:lnTo>
                  <a:lnTo>
                    <a:pt x="0" y="938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381759" y="1191562"/>
              <a:ext cx="16087" cy="16087"/>
            </a:xfrm>
            <a:custGeom>
              <a:avLst/>
              <a:pathLst>
                <a:path w="16087" h="16087">
                  <a:moveTo>
                    <a:pt x="7450" y="0"/>
                  </a:moveTo>
                  <a:lnTo>
                    <a:pt x="16087" y="0"/>
                  </a:lnTo>
                  <a:lnTo>
                    <a:pt x="0" y="16087"/>
                  </a:lnTo>
                  <a:lnTo>
                    <a:pt x="0" y="745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942294" y="3529132"/>
              <a:ext cx="45767" cy="45767"/>
            </a:xfrm>
            <a:custGeom>
              <a:avLst/>
              <a:pathLst>
                <a:path w="45767" h="45767">
                  <a:moveTo>
                    <a:pt x="45767" y="0"/>
                  </a:moveTo>
                  <a:lnTo>
                    <a:pt x="45767" y="8636"/>
                  </a:lnTo>
                  <a:lnTo>
                    <a:pt x="8636" y="45767"/>
                  </a:lnTo>
                  <a:lnTo>
                    <a:pt x="0" y="4576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855928" y="3442766"/>
              <a:ext cx="132133" cy="132133"/>
            </a:xfrm>
            <a:custGeom>
              <a:avLst/>
              <a:pathLst>
                <a:path w="132133" h="132133">
                  <a:moveTo>
                    <a:pt x="132133" y="0"/>
                  </a:moveTo>
                  <a:lnTo>
                    <a:pt x="132133" y="8636"/>
                  </a:lnTo>
                  <a:lnTo>
                    <a:pt x="8636" y="132133"/>
                  </a:lnTo>
                  <a:lnTo>
                    <a:pt x="0" y="13213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848146" y="33564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848146" y="327003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848146" y="318367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848146" y="309730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848146" y="301094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848146" y="292457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848146" y="283820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848146" y="275184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848146" y="266547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848146" y="257911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2848146" y="24927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2848146" y="240638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848146" y="232001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848146" y="223365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848146" y="214728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848146" y="206092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848146" y="197455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848146" y="188819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848146" y="18018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848146" y="171545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848146" y="162909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848146" y="15427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848146" y="145636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848146" y="136999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2848146" y="128363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848146" y="11972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848146" y="111090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848146" y="1079405"/>
              <a:ext cx="93684" cy="93684"/>
            </a:xfrm>
            <a:custGeom>
              <a:avLst/>
              <a:pathLst>
                <a:path w="93684" h="93684">
                  <a:moveTo>
                    <a:pt x="85047" y="0"/>
                  </a:moveTo>
                  <a:lnTo>
                    <a:pt x="93684" y="0"/>
                  </a:lnTo>
                  <a:lnTo>
                    <a:pt x="0" y="93684"/>
                  </a:lnTo>
                  <a:lnTo>
                    <a:pt x="0" y="8504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848146" y="1079405"/>
              <a:ext cx="7318" cy="7318"/>
            </a:xfrm>
            <a:custGeom>
              <a:avLst/>
              <a:pathLst>
                <a:path w="7318" h="7318">
                  <a:moveTo>
                    <a:pt x="0" y="7318"/>
                  </a:moveTo>
                  <a:lnTo>
                    <a:pt x="0" y="0"/>
                  </a:lnTo>
                  <a:lnTo>
                    <a:pt x="7318"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115025" y="3546400"/>
              <a:ext cx="28499" cy="28499"/>
            </a:xfrm>
            <a:custGeom>
              <a:avLst/>
              <a:pathLst>
                <a:path w="28499" h="28499">
                  <a:moveTo>
                    <a:pt x="28499" y="0"/>
                  </a:moveTo>
                  <a:lnTo>
                    <a:pt x="28499" y="8636"/>
                  </a:lnTo>
                  <a:lnTo>
                    <a:pt x="8636" y="28499"/>
                  </a:lnTo>
                  <a:lnTo>
                    <a:pt x="0" y="2849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028659" y="3460035"/>
              <a:ext cx="114864" cy="114864"/>
            </a:xfrm>
            <a:custGeom>
              <a:avLst/>
              <a:pathLst>
                <a:path w="114864" h="114864">
                  <a:moveTo>
                    <a:pt x="114864" y="0"/>
                  </a:moveTo>
                  <a:lnTo>
                    <a:pt x="114864" y="8636"/>
                  </a:lnTo>
                  <a:lnTo>
                    <a:pt x="8636" y="114864"/>
                  </a:lnTo>
                  <a:lnTo>
                    <a:pt x="0" y="11486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003608" y="33736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003608" y="32873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003608" y="320093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003608" y="311457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003608" y="302820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003608" y="294184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003608" y="285547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003608" y="276911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003608" y="26827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003608" y="259638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003608" y="251001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003608" y="242365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003608" y="233728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003608" y="225092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003608" y="216455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003608" y="207818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003608" y="19918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003608" y="190545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003608" y="18190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003608" y="17327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003608" y="164636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003608" y="15599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003608" y="147363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003608" y="138726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003608" y="13009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003608" y="121453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003608" y="112817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003608" y="1051365"/>
              <a:ext cx="138992" cy="138992"/>
            </a:xfrm>
            <a:custGeom>
              <a:avLst/>
              <a:pathLst>
                <a:path w="138992" h="138992">
                  <a:moveTo>
                    <a:pt x="130355" y="0"/>
                  </a:moveTo>
                  <a:lnTo>
                    <a:pt x="138992" y="0"/>
                  </a:lnTo>
                  <a:lnTo>
                    <a:pt x="0" y="138992"/>
                  </a:lnTo>
                  <a:lnTo>
                    <a:pt x="0" y="13035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003608" y="1051365"/>
              <a:ext cx="52626" cy="52626"/>
            </a:xfrm>
            <a:custGeom>
              <a:avLst/>
              <a:pathLst>
                <a:path w="52626" h="52626">
                  <a:moveTo>
                    <a:pt x="43990" y="0"/>
                  </a:moveTo>
                  <a:lnTo>
                    <a:pt x="52626" y="0"/>
                  </a:lnTo>
                  <a:lnTo>
                    <a:pt x="0" y="52626"/>
                  </a:lnTo>
                  <a:lnTo>
                    <a:pt x="0" y="4399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719582" y="3529108"/>
              <a:ext cx="45791" cy="45791"/>
            </a:xfrm>
            <a:custGeom>
              <a:avLst/>
              <a:pathLst>
                <a:path w="45791" h="45791">
                  <a:moveTo>
                    <a:pt x="45791" y="0"/>
                  </a:moveTo>
                  <a:lnTo>
                    <a:pt x="45791" y="8636"/>
                  </a:lnTo>
                  <a:lnTo>
                    <a:pt x="8636" y="45791"/>
                  </a:lnTo>
                  <a:lnTo>
                    <a:pt x="0" y="4579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633217" y="3442743"/>
              <a:ext cx="132156" cy="132156"/>
            </a:xfrm>
            <a:custGeom>
              <a:avLst/>
              <a:pathLst>
                <a:path w="132156" h="132156">
                  <a:moveTo>
                    <a:pt x="132156" y="0"/>
                  </a:moveTo>
                  <a:lnTo>
                    <a:pt x="132156" y="8636"/>
                  </a:lnTo>
                  <a:lnTo>
                    <a:pt x="8636" y="132156"/>
                  </a:lnTo>
                  <a:lnTo>
                    <a:pt x="0" y="1321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625457" y="335637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625457" y="327001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625457" y="31836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625457" y="309728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625457" y="301091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625457" y="292455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625457" y="283818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625457" y="275182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625457" y="266545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625457" y="257908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625457" y="24927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625457" y="240635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625457" y="23199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625457" y="22336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625457" y="214726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625457" y="20608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625457" y="197453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625457" y="18881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625457" y="18018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625457" y="171543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625457" y="162907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625457" y="154270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625457" y="145634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625457" y="136997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625457" y="128360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625457" y="119724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3625457" y="111087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3625457" y="102451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3625457" y="995287"/>
              <a:ext cx="91413" cy="91413"/>
            </a:xfrm>
            <a:custGeom>
              <a:avLst/>
              <a:pathLst>
                <a:path w="91413" h="91413">
                  <a:moveTo>
                    <a:pt x="82777" y="0"/>
                  </a:moveTo>
                  <a:lnTo>
                    <a:pt x="91413" y="0"/>
                  </a:lnTo>
                  <a:lnTo>
                    <a:pt x="0" y="91413"/>
                  </a:lnTo>
                  <a:lnTo>
                    <a:pt x="0" y="827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3625457" y="995287"/>
              <a:ext cx="5048" cy="5048"/>
            </a:xfrm>
            <a:custGeom>
              <a:avLst/>
              <a:pathLst>
                <a:path w="5048" h="5048">
                  <a:moveTo>
                    <a:pt x="0" y="5048"/>
                  </a:moveTo>
                  <a:lnTo>
                    <a:pt x="0" y="0"/>
                  </a:lnTo>
                  <a:lnTo>
                    <a:pt x="5048"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496870" y="3529085"/>
              <a:ext cx="45814" cy="45814"/>
            </a:xfrm>
            <a:custGeom>
              <a:avLst/>
              <a:pathLst>
                <a:path w="45814" h="45814">
                  <a:moveTo>
                    <a:pt x="45814" y="0"/>
                  </a:moveTo>
                  <a:lnTo>
                    <a:pt x="45814" y="8636"/>
                  </a:lnTo>
                  <a:lnTo>
                    <a:pt x="8636" y="45814"/>
                  </a:lnTo>
                  <a:lnTo>
                    <a:pt x="0" y="4581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410505" y="3442720"/>
              <a:ext cx="132179" cy="132179"/>
            </a:xfrm>
            <a:custGeom>
              <a:avLst/>
              <a:pathLst>
                <a:path w="132179" h="132179">
                  <a:moveTo>
                    <a:pt x="132179" y="0"/>
                  </a:moveTo>
                  <a:lnTo>
                    <a:pt x="132179" y="8636"/>
                  </a:lnTo>
                  <a:lnTo>
                    <a:pt x="8636" y="132179"/>
                  </a:lnTo>
                  <a:lnTo>
                    <a:pt x="0" y="13217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402769" y="335635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402769" y="326998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402769" y="31836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4402769" y="309725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4402769" y="30108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4402769" y="29245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4402769" y="283816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4402769" y="27517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4402769" y="266543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4402769" y="257906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4402769" y="24927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4402769" y="240633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4402769" y="231997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4402769" y="223360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4402769" y="214723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4402769" y="206087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4402769" y="197450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4402769" y="188814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4402769" y="180177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4402769" y="171541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4402769" y="16290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4402769" y="154268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4402769" y="145631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4402769" y="136995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4402769" y="128358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4402769" y="119722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4402769" y="111085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4402769" y="102449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4402769" y="9381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4402769" y="883130"/>
              <a:ext cx="117182" cy="117182"/>
            </a:xfrm>
            <a:custGeom>
              <a:avLst/>
              <a:pathLst>
                <a:path w="117182" h="117182">
                  <a:moveTo>
                    <a:pt x="108545" y="0"/>
                  </a:moveTo>
                  <a:lnTo>
                    <a:pt x="117182" y="0"/>
                  </a:lnTo>
                  <a:lnTo>
                    <a:pt x="0" y="117182"/>
                  </a:lnTo>
                  <a:lnTo>
                    <a:pt x="0" y="1085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4402769" y="883130"/>
              <a:ext cx="30816" cy="30816"/>
            </a:xfrm>
            <a:custGeom>
              <a:avLst/>
              <a:pathLst>
                <a:path w="30816" h="30816">
                  <a:moveTo>
                    <a:pt x="22180" y="0"/>
                  </a:moveTo>
                  <a:lnTo>
                    <a:pt x="30816" y="0"/>
                  </a:lnTo>
                  <a:lnTo>
                    <a:pt x="0" y="30816"/>
                  </a:lnTo>
                  <a:lnTo>
                    <a:pt x="0" y="2218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5274159" y="3529062"/>
              <a:ext cx="45837" cy="45837"/>
            </a:xfrm>
            <a:custGeom>
              <a:avLst/>
              <a:pathLst>
                <a:path w="45837" h="45837">
                  <a:moveTo>
                    <a:pt x="45837" y="0"/>
                  </a:moveTo>
                  <a:lnTo>
                    <a:pt x="45837" y="8636"/>
                  </a:lnTo>
                  <a:lnTo>
                    <a:pt x="8636" y="45837"/>
                  </a:lnTo>
                  <a:lnTo>
                    <a:pt x="0" y="4583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5187793" y="3442697"/>
              <a:ext cx="132202" cy="132202"/>
            </a:xfrm>
            <a:custGeom>
              <a:avLst/>
              <a:pathLst>
                <a:path w="132202" h="132202">
                  <a:moveTo>
                    <a:pt x="132202" y="0"/>
                  </a:moveTo>
                  <a:lnTo>
                    <a:pt x="132202" y="8636"/>
                  </a:lnTo>
                  <a:lnTo>
                    <a:pt x="8636" y="132202"/>
                  </a:lnTo>
                  <a:lnTo>
                    <a:pt x="0" y="1322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5180080" y="335633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5180080" y="326996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5180080" y="31836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5180080" y="309723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5180080" y="301087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5180080" y="29245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5180080" y="283813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5180080" y="275177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5180080" y="266540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5180080" y="257904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5180080" y="249267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5180080" y="240631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5180080" y="23199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5180080" y="223358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5180080" y="214721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5180080" y="206085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5180080" y="197448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5180080" y="188812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5180080" y="180175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5180080" y="171538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5180080" y="16290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5180080" y="154265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5180080" y="14562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5180080" y="13699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5180080" y="128356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5180080" y="11971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5180080" y="111083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5180080" y="10244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5180080" y="9381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5180080" y="855090"/>
              <a:ext cx="139916" cy="145198"/>
            </a:xfrm>
            <a:custGeom>
              <a:avLst/>
              <a:pathLst>
                <a:path w="139916" h="145198">
                  <a:moveTo>
                    <a:pt x="136561" y="0"/>
                  </a:moveTo>
                  <a:lnTo>
                    <a:pt x="139916" y="0"/>
                  </a:lnTo>
                  <a:lnTo>
                    <a:pt x="139916" y="5282"/>
                  </a:lnTo>
                  <a:lnTo>
                    <a:pt x="0" y="145198"/>
                  </a:lnTo>
                  <a:lnTo>
                    <a:pt x="0" y="13656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5180080" y="855090"/>
              <a:ext cx="58832" cy="58832"/>
            </a:xfrm>
            <a:custGeom>
              <a:avLst/>
              <a:pathLst>
                <a:path w="58832" h="58832">
                  <a:moveTo>
                    <a:pt x="50196" y="0"/>
                  </a:moveTo>
                  <a:lnTo>
                    <a:pt x="58832" y="0"/>
                  </a:lnTo>
                  <a:lnTo>
                    <a:pt x="0" y="58832"/>
                  </a:lnTo>
                  <a:lnTo>
                    <a:pt x="0" y="5019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6396908" y="3563576"/>
              <a:ext cx="11323" cy="11323"/>
            </a:xfrm>
            <a:custGeom>
              <a:avLst/>
              <a:pathLst>
                <a:path w="11323" h="11323">
                  <a:moveTo>
                    <a:pt x="11323" y="0"/>
                  </a:moveTo>
                  <a:lnTo>
                    <a:pt x="11323" y="8636"/>
                  </a:lnTo>
                  <a:lnTo>
                    <a:pt x="8636" y="11323"/>
                  </a:lnTo>
                  <a:lnTo>
                    <a:pt x="0" y="1132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6310543" y="3477210"/>
              <a:ext cx="97689" cy="97689"/>
            </a:xfrm>
            <a:custGeom>
              <a:avLst/>
              <a:pathLst>
                <a:path w="97689" h="97689">
                  <a:moveTo>
                    <a:pt x="97689" y="0"/>
                  </a:moveTo>
                  <a:lnTo>
                    <a:pt x="97689" y="8636"/>
                  </a:lnTo>
                  <a:lnTo>
                    <a:pt x="8636" y="97689"/>
                  </a:lnTo>
                  <a:lnTo>
                    <a:pt x="0" y="9768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6268316" y="339084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6268316" y="330448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6268316" y="321811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6268316" y="313174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6268316" y="304538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6268316" y="295901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6268316" y="287265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6268316" y="278628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6268316" y="269992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6268316" y="261355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6268316" y="252719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6268316" y="244082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6268316" y="23544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6268316" y="226809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6268316" y="21817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6268316" y="209536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6268316" y="200899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6268316" y="19226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6268316" y="183626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6268316" y="174990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6268316" y="16635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6268316" y="157717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6268316" y="14908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6268316" y="14044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6268316" y="131807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6268316" y="12317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6268316" y="11453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6268316" y="105898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6268316" y="9726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6268316" y="88624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6268316" y="827051"/>
              <a:ext cx="121385" cy="121385"/>
            </a:xfrm>
            <a:custGeom>
              <a:avLst/>
              <a:pathLst>
                <a:path w="121385" h="121385">
                  <a:moveTo>
                    <a:pt x="112749" y="0"/>
                  </a:moveTo>
                  <a:lnTo>
                    <a:pt x="121385" y="0"/>
                  </a:lnTo>
                  <a:lnTo>
                    <a:pt x="0" y="121385"/>
                  </a:lnTo>
                  <a:lnTo>
                    <a:pt x="0" y="1127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6268316" y="827051"/>
              <a:ext cx="35020" cy="35020"/>
            </a:xfrm>
            <a:custGeom>
              <a:avLst/>
              <a:pathLst>
                <a:path w="35020" h="35020">
                  <a:moveTo>
                    <a:pt x="26383" y="0"/>
                  </a:moveTo>
                  <a:lnTo>
                    <a:pt x="35020" y="0"/>
                  </a:lnTo>
                  <a:lnTo>
                    <a:pt x="0" y="35020"/>
                  </a:lnTo>
                  <a:lnTo>
                    <a:pt x="0" y="2638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rc476"/>
            <p:cNvSpPr/>
            <p:nvPr/>
          </p:nvSpPr>
          <p:spPr>
            <a:xfrm>
              <a:off x="827136" y="1528033"/>
              <a:ext cx="139916" cy="2046866"/>
            </a:xfrm>
            <a:prstGeom prst="rect">
              <a:avLst/>
            </a:prstGeom>
            <a:ln w="1355" cap="sq">
              <a:solidFill>
                <a:srgbClr val="000000">
                  <a:alpha val="100000"/>
                </a:srgbClr>
              </a:solidFill>
              <a:prstDash val="solid"/>
              <a:miter/>
            </a:ln>
          </p:spPr>
          <p:txBody>
            <a:bodyPr/>
            <a:lstStyle/>
            <a:p/>
          </p:txBody>
        </p:sp>
        <p:sp>
          <p:nvSpPr>
            <p:cNvPr id="477" name="rc477"/>
            <p:cNvSpPr/>
            <p:nvPr/>
          </p:nvSpPr>
          <p:spPr>
            <a:xfrm>
              <a:off x="982598" y="1499994"/>
              <a:ext cx="139916" cy="2074906"/>
            </a:xfrm>
            <a:prstGeom prst="rect">
              <a:avLst/>
            </a:prstGeom>
            <a:ln w="1355" cap="sq">
              <a:solidFill>
                <a:srgbClr val="000000">
                  <a:alpha val="100000"/>
                </a:srgbClr>
              </a:solidFill>
              <a:prstDash val="solid"/>
              <a:miter/>
            </a:ln>
          </p:spPr>
          <p:txBody>
            <a:bodyPr/>
            <a:lstStyle/>
            <a:p/>
          </p:txBody>
        </p:sp>
        <p:sp>
          <p:nvSpPr>
            <p:cNvPr id="478" name="rc478"/>
            <p:cNvSpPr/>
            <p:nvPr/>
          </p:nvSpPr>
          <p:spPr>
            <a:xfrm>
              <a:off x="1138060" y="1499994"/>
              <a:ext cx="139916" cy="2074906"/>
            </a:xfrm>
            <a:prstGeom prst="rect">
              <a:avLst/>
            </a:prstGeom>
            <a:ln w="1355" cap="sq">
              <a:solidFill>
                <a:srgbClr val="000000">
                  <a:alpha val="100000"/>
                </a:srgbClr>
              </a:solidFill>
              <a:prstDash val="solid"/>
              <a:miter/>
            </a:ln>
          </p:spPr>
          <p:txBody>
            <a:bodyPr/>
            <a:lstStyle/>
            <a:p/>
          </p:txBody>
        </p:sp>
        <p:sp>
          <p:nvSpPr>
            <p:cNvPr id="479" name="rc479"/>
            <p:cNvSpPr/>
            <p:nvPr/>
          </p:nvSpPr>
          <p:spPr>
            <a:xfrm>
              <a:off x="1293523" y="1415876"/>
              <a:ext cx="139916" cy="2159023"/>
            </a:xfrm>
            <a:prstGeom prst="rect">
              <a:avLst/>
            </a:prstGeom>
            <a:ln w="1355" cap="sq">
              <a:solidFill>
                <a:srgbClr val="000000">
                  <a:alpha val="100000"/>
                </a:srgbClr>
              </a:solidFill>
              <a:prstDash val="solid"/>
              <a:miter/>
            </a:ln>
          </p:spPr>
          <p:txBody>
            <a:bodyPr/>
            <a:lstStyle/>
            <a:p/>
          </p:txBody>
        </p:sp>
        <p:sp>
          <p:nvSpPr>
            <p:cNvPr id="480" name="rc480"/>
            <p:cNvSpPr/>
            <p:nvPr/>
          </p:nvSpPr>
          <p:spPr>
            <a:xfrm>
              <a:off x="1448985" y="1359797"/>
              <a:ext cx="139916" cy="2215102"/>
            </a:xfrm>
            <a:prstGeom prst="rect">
              <a:avLst/>
            </a:prstGeom>
            <a:ln w="1355" cap="sq">
              <a:solidFill>
                <a:srgbClr val="000000">
                  <a:alpha val="100000"/>
                </a:srgbClr>
              </a:solidFill>
              <a:prstDash val="solid"/>
              <a:miter/>
            </a:ln>
          </p:spPr>
          <p:txBody>
            <a:bodyPr/>
            <a:lstStyle/>
            <a:p/>
          </p:txBody>
        </p:sp>
        <p:sp>
          <p:nvSpPr>
            <p:cNvPr id="481" name="rc481"/>
            <p:cNvSpPr/>
            <p:nvPr/>
          </p:nvSpPr>
          <p:spPr>
            <a:xfrm>
              <a:off x="1604447" y="1331758"/>
              <a:ext cx="139916" cy="2243141"/>
            </a:xfrm>
            <a:prstGeom prst="rect">
              <a:avLst/>
            </a:prstGeom>
            <a:ln w="1355" cap="sq">
              <a:solidFill>
                <a:srgbClr val="000000">
                  <a:alpha val="100000"/>
                </a:srgbClr>
              </a:solidFill>
              <a:prstDash val="solid"/>
              <a:miter/>
            </a:ln>
          </p:spPr>
          <p:txBody>
            <a:bodyPr/>
            <a:lstStyle/>
            <a:p/>
          </p:txBody>
        </p:sp>
        <p:sp>
          <p:nvSpPr>
            <p:cNvPr id="482" name="rc482"/>
            <p:cNvSpPr/>
            <p:nvPr/>
          </p:nvSpPr>
          <p:spPr>
            <a:xfrm>
              <a:off x="1759910" y="1303719"/>
              <a:ext cx="139916" cy="2271180"/>
            </a:xfrm>
            <a:prstGeom prst="rect">
              <a:avLst/>
            </a:prstGeom>
            <a:ln w="1355" cap="sq">
              <a:solidFill>
                <a:srgbClr val="000000">
                  <a:alpha val="100000"/>
                </a:srgbClr>
              </a:solidFill>
              <a:prstDash val="solid"/>
              <a:miter/>
            </a:ln>
          </p:spPr>
          <p:txBody>
            <a:bodyPr/>
            <a:lstStyle/>
            <a:p/>
          </p:txBody>
        </p:sp>
        <p:sp>
          <p:nvSpPr>
            <p:cNvPr id="483" name="rc483"/>
            <p:cNvSpPr/>
            <p:nvPr/>
          </p:nvSpPr>
          <p:spPr>
            <a:xfrm>
              <a:off x="1915372" y="1275679"/>
              <a:ext cx="139916" cy="2299220"/>
            </a:xfrm>
            <a:prstGeom prst="rect">
              <a:avLst/>
            </a:prstGeom>
            <a:ln w="1355" cap="sq">
              <a:solidFill>
                <a:srgbClr val="000000">
                  <a:alpha val="100000"/>
                </a:srgbClr>
              </a:solidFill>
              <a:prstDash val="solid"/>
              <a:miter/>
            </a:ln>
          </p:spPr>
          <p:txBody>
            <a:bodyPr/>
            <a:lstStyle/>
            <a:p/>
          </p:txBody>
        </p:sp>
        <p:sp>
          <p:nvSpPr>
            <p:cNvPr id="484" name="rc484"/>
            <p:cNvSpPr/>
            <p:nvPr/>
          </p:nvSpPr>
          <p:spPr>
            <a:xfrm>
              <a:off x="2381759" y="1191562"/>
              <a:ext cx="139916" cy="2383337"/>
            </a:xfrm>
            <a:prstGeom prst="rect">
              <a:avLst/>
            </a:prstGeom>
            <a:ln w="1355" cap="sq">
              <a:solidFill>
                <a:srgbClr val="000000">
                  <a:alpha val="100000"/>
                </a:srgbClr>
              </a:solidFill>
              <a:prstDash val="solid"/>
              <a:miter/>
            </a:ln>
          </p:spPr>
          <p:txBody>
            <a:bodyPr/>
            <a:lstStyle/>
            <a:p/>
          </p:txBody>
        </p:sp>
        <p:sp>
          <p:nvSpPr>
            <p:cNvPr id="485" name="rc485"/>
            <p:cNvSpPr/>
            <p:nvPr/>
          </p:nvSpPr>
          <p:spPr>
            <a:xfrm>
              <a:off x="2226296" y="1191562"/>
              <a:ext cx="139916" cy="2383337"/>
            </a:xfrm>
            <a:prstGeom prst="rect">
              <a:avLst/>
            </a:prstGeom>
            <a:ln w="1355" cap="sq">
              <a:solidFill>
                <a:srgbClr val="000000">
                  <a:alpha val="100000"/>
                </a:srgbClr>
              </a:solidFill>
              <a:prstDash val="solid"/>
              <a:miter/>
            </a:ln>
          </p:spPr>
          <p:txBody>
            <a:bodyPr/>
            <a:lstStyle/>
            <a:p/>
          </p:txBody>
        </p:sp>
        <p:sp>
          <p:nvSpPr>
            <p:cNvPr id="486" name="rc486"/>
            <p:cNvSpPr/>
            <p:nvPr/>
          </p:nvSpPr>
          <p:spPr>
            <a:xfrm>
              <a:off x="2070834" y="1191562"/>
              <a:ext cx="139916" cy="2383337"/>
            </a:xfrm>
            <a:prstGeom prst="rect">
              <a:avLst/>
            </a:prstGeom>
            <a:ln w="1355" cap="sq">
              <a:solidFill>
                <a:srgbClr val="000000">
                  <a:alpha val="100000"/>
                </a:srgbClr>
              </a:solidFill>
              <a:prstDash val="solid"/>
              <a:miter/>
            </a:ln>
          </p:spPr>
          <p:txBody>
            <a:bodyPr/>
            <a:lstStyle/>
            <a:p/>
          </p:txBody>
        </p:sp>
        <p:sp>
          <p:nvSpPr>
            <p:cNvPr id="487" name="rc487"/>
            <p:cNvSpPr/>
            <p:nvPr/>
          </p:nvSpPr>
          <p:spPr>
            <a:xfrm>
              <a:off x="2537221" y="1135483"/>
              <a:ext cx="139916" cy="2439416"/>
            </a:xfrm>
            <a:prstGeom prst="rect">
              <a:avLst/>
            </a:prstGeom>
            <a:ln w="1355" cap="sq">
              <a:solidFill>
                <a:srgbClr val="000000">
                  <a:alpha val="100000"/>
                </a:srgbClr>
              </a:solidFill>
              <a:prstDash val="solid"/>
              <a:miter/>
            </a:ln>
          </p:spPr>
          <p:txBody>
            <a:bodyPr/>
            <a:lstStyle/>
            <a:p/>
          </p:txBody>
        </p:sp>
        <p:sp>
          <p:nvSpPr>
            <p:cNvPr id="488" name="rc488"/>
            <p:cNvSpPr/>
            <p:nvPr/>
          </p:nvSpPr>
          <p:spPr>
            <a:xfrm>
              <a:off x="2692683" y="1107444"/>
              <a:ext cx="139916" cy="2467455"/>
            </a:xfrm>
            <a:prstGeom prst="rect">
              <a:avLst/>
            </a:prstGeom>
            <a:ln w="1355" cap="sq">
              <a:solidFill>
                <a:srgbClr val="000000">
                  <a:alpha val="100000"/>
                </a:srgbClr>
              </a:solidFill>
              <a:prstDash val="solid"/>
              <a:miter/>
            </a:ln>
          </p:spPr>
          <p:txBody>
            <a:bodyPr/>
            <a:lstStyle/>
            <a:p/>
          </p:txBody>
        </p:sp>
        <p:sp>
          <p:nvSpPr>
            <p:cNvPr id="489" name="rc489"/>
            <p:cNvSpPr/>
            <p:nvPr/>
          </p:nvSpPr>
          <p:spPr>
            <a:xfrm>
              <a:off x="2848146" y="1079405"/>
              <a:ext cx="139916" cy="2495495"/>
            </a:xfrm>
            <a:prstGeom prst="rect">
              <a:avLst/>
            </a:prstGeom>
            <a:ln w="1355" cap="sq">
              <a:solidFill>
                <a:srgbClr val="000000">
                  <a:alpha val="100000"/>
                </a:srgbClr>
              </a:solidFill>
              <a:prstDash val="solid"/>
              <a:miter/>
            </a:ln>
          </p:spPr>
          <p:txBody>
            <a:bodyPr/>
            <a:lstStyle/>
            <a:p/>
          </p:txBody>
        </p:sp>
        <p:sp>
          <p:nvSpPr>
            <p:cNvPr id="490" name="rc490"/>
            <p:cNvSpPr/>
            <p:nvPr/>
          </p:nvSpPr>
          <p:spPr>
            <a:xfrm>
              <a:off x="3003608" y="1051365"/>
              <a:ext cx="139916" cy="2523534"/>
            </a:xfrm>
            <a:prstGeom prst="rect">
              <a:avLst/>
            </a:prstGeom>
            <a:ln w="1355" cap="sq">
              <a:solidFill>
                <a:srgbClr val="000000">
                  <a:alpha val="100000"/>
                </a:srgbClr>
              </a:solidFill>
              <a:prstDash val="solid"/>
              <a:miter/>
            </a:ln>
          </p:spPr>
          <p:txBody>
            <a:bodyPr/>
            <a:lstStyle/>
            <a:p/>
          </p:txBody>
        </p:sp>
        <p:sp>
          <p:nvSpPr>
            <p:cNvPr id="491" name="rc491"/>
            <p:cNvSpPr/>
            <p:nvPr/>
          </p:nvSpPr>
          <p:spPr>
            <a:xfrm>
              <a:off x="3625457" y="995287"/>
              <a:ext cx="139916" cy="2579612"/>
            </a:xfrm>
            <a:prstGeom prst="rect">
              <a:avLst/>
            </a:prstGeom>
            <a:ln w="1355" cap="sq">
              <a:solidFill>
                <a:srgbClr val="000000">
                  <a:alpha val="100000"/>
                </a:srgbClr>
              </a:solidFill>
              <a:prstDash val="solid"/>
              <a:miter/>
            </a:ln>
          </p:spPr>
          <p:txBody>
            <a:bodyPr/>
            <a:lstStyle/>
            <a:p/>
          </p:txBody>
        </p:sp>
        <p:sp>
          <p:nvSpPr>
            <p:cNvPr id="492" name="rc492"/>
            <p:cNvSpPr/>
            <p:nvPr/>
          </p:nvSpPr>
          <p:spPr>
            <a:xfrm>
              <a:off x="3159070" y="995287"/>
              <a:ext cx="139916" cy="2579612"/>
            </a:xfrm>
            <a:prstGeom prst="rect">
              <a:avLst/>
            </a:prstGeom>
            <a:ln w="1355" cap="sq">
              <a:solidFill>
                <a:srgbClr val="000000">
                  <a:alpha val="100000"/>
                </a:srgbClr>
              </a:solidFill>
              <a:prstDash val="solid"/>
              <a:miter/>
            </a:ln>
          </p:spPr>
          <p:txBody>
            <a:bodyPr/>
            <a:lstStyle/>
            <a:p/>
          </p:txBody>
        </p:sp>
        <p:sp>
          <p:nvSpPr>
            <p:cNvPr id="493" name="rc493"/>
            <p:cNvSpPr/>
            <p:nvPr/>
          </p:nvSpPr>
          <p:spPr>
            <a:xfrm>
              <a:off x="3469995" y="995287"/>
              <a:ext cx="139916" cy="2579612"/>
            </a:xfrm>
            <a:prstGeom prst="rect">
              <a:avLst/>
            </a:prstGeom>
            <a:ln w="1355" cap="sq">
              <a:solidFill>
                <a:srgbClr val="000000">
                  <a:alpha val="100000"/>
                </a:srgbClr>
              </a:solidFill>
              <a:prstDash val="solid"/>
              <a:miter/>
            </a:ln>
          </p:spPr>
          <p:txBody>
            <a:bodyPr/>
            <a:lstStyle/>
            <a:p/>
          </p:txBody>
        </p:sp>
        <p:sp>
          <p:nvSpPr>
            <p:cNvPr id="494" name="rc494"/>
            <p:cNvSpPr/>
            <p:nvPr/>
          </p:nvSpPr>
          <p:spPr>
            <a:xfrm>
              <a:off x="3314533" y="995287"/>
              <a:ext cx="139916" cy="2579612"/>
            </a:xfrm>
            <a:prstGeom prst="rect">
              <a:avLst/>
            </a:prstGeom>
            <a:ln w="1355" cap="sq">
              <a:solidFill>
                <a:srgbClr val="000000">
                  <a:alpha val="100000"/>
                </a:srgbClr>
              </a:solidFill>
              <a:prstDash val="solid"/>
              <a:miter/>
            </a:ln>
          </p:spPr>
          <p:txBody>
            <a:bodyPr/>
            <a:lstStyle/>
            <a:p/>
          </p:txBody>
        </p:sp>
        <p:sp>
          <p:nvSpPr>
            <p:cNvPr id="495" name="rc495"/>
            <p:cNvSpPr/>
            <p:nvPr/>
          </p:nvSpPr>
          <p:spPr>
            <a:xfrm>
              <a:off x="3936382" y="967247"/>
              <a:ext cx="139916" cy="2607652"/>
            </a:xfrm>
            <a:prstGeom prst="rect">
              <a:avLst/>
            </a:prstGeom>
            <a:ln w="1355" cap="sq">
              <a:solidFill>
                <a:srgbClr val="000000">
                  <a:alpha val="100000"/>
                </a:srgbClr>
              </a:solidFill>
              <a:prstDash val="solid"/>
              <a:miter/>
            </a:ln>
          </p:spPr>
          <p:txBody>
            <a:bodyPr/>
            <a:lstStyle/>
            <a:p/>
          </p:txBody>
        </p:sp>
        <p:sp>
          <p:nvSpPr>
            <p:cNvPr id="496" name="rc496"/>
            <p:cNvSpPr/>
            <p:nvPr/>
          </p:nvSpPr>
          <p:spPr>
            <a:xfrm>
              <a:off x="3780919" y="967247"/>
              <a:ext cx="139916" cy="2607652"/>
            </a:xfrm>
            <a:prstGeom prst="rect">
              <a:avLst/>
            </a:prstGeom>
            <a:ln w="1355" cap="sq">
              <a:solidFill>
                <a:srgbClr val="000000">
                  <a:alpha val="100000"/>
                </a:srgbClr>
              </a:solidFill>
              <a:prstDash val="solid"/>
              <a:miter/>
            </a:ln>
          </p:spPr>
          <p:txBody>
            <a:bodyPr/>
            <a:lstStyle/>
            <a:p/>
          </p:txBody>
        </p:sp>
        <p:sp>
          <p:nvSpPr>
            <p:cNvPr id="497" name="rc497"/>
            <p:cNvSpPr/>
            <p:nvPr/>
          </p:nvSpPr>
          <p:spPr>
            <a:xfrm>
              <a:off x="4091844" y="939208"/>
              <a:ext cx="139916" cy="2635691"/>
            </a:xfrm>
            <a:prstGeom prst="rect">
              <a:avLst/>
            </a:prstGeom>
            <a:ln w="1355" cap="sq">
              <a:solidFill>
                <a:srgbClr val="000000">
                  <a:alpha val="100000"/>
                </a:srgbClr>
              </a:solidFill>
              <a:prstDash val="solid"/>
              <a:miter/>
            </a:ln>
          </p:spPr>
          <p:txBody>
            <a:bodyPr/>
            <a:lstStyle/>
            <a:p/>
          </p:txBody>
        </p:sp>
        <p:sp>
          <p:nvSpPr>
            <p:cNvPr id="498" name="rc498"/>
            <p:cNvSpPr/>
            <p:nvPr/>
          </p:nvSpPr>
          <p:spPr>
            <a:xfrm>
              <a:off x="4402769" y="883130"/>
              <a:ext cx="139916" cy="2691769"/>
            </a:xfrm>
            <a:prstGeom prst="rect">
              <a:avLst/>
            </a:prstGeom>
            <a:ln w="1355" cap="sq">
              <a:solidFill>
                <a:srgbClr val="000000">
                  <a:alpha val="100000"/>
                </a:srgbClr>
              </a:solidFill>
              <a:prstDash val="solid"/>
              <a:miter/>
            </a:ln>
          </p:spPr>
          <p:txBody>
            <a:bodyPr/>
            <a:lstStyle/>
            <a:p/>
          </p:txBody>
        </p:sp>
        <p:sp>
          <p:nvSpPr>
            <p:cNvPr id="499" name="rc499"/>
            <p:cNvSpPr/>
            <p:nvPr/>
          </p:nvSpPr>
          <p:spPr>
            <a:xfrm>
              <a:off x="5024618" y="883130"/>
              <a:ext cx="139916" cy="2691769"/>
            </a:xfrm>
            <a:prstGeom prst="rect">
              <a:avLst/>
            </a:prstGeom>
            <a:ln w="1355" cap="sq">
              <a:solidFill>
                <a:srgbClr val="000000">
                  <a:alpha val="100000"/>
                </a:srgbClr>
              </a:solidFill>
              <a:prstDash val="solid"/>
              <a:miter/>
            </a:ln>
          </p:spPr>
          <p:txBody>
            <a:bodyPr/>
            <a:lstStyle/>
            <a:p/>
          </p:txBody>
        </p:sp>
        <p:sp>
          <p:nvSpPr>
            <p:cNvPr id="500" name="rc500"/>
            <p:cNvSpPr/>
            <p:nvPr/>
          </p:nvSpPr>
          <p:spPr>
            <a:xfrm>
              <a:off x="4558231" y="883130"/>
              <a:ext cx="139916" cy="2691769"/>
            </a:xfrm>
            <a:prstGeom prst="rect">
              <a:avLst/>
            </a:prstGeom>
            <a:ln w="1355" cap="sq">
              <a:solidFill>
                <a:srgbClr val="000000">
                  <a:alpha val="100000"/>
                </a:srgbClr>
              </a:solidFill>
              <a:prstDash val="solid"/>
              <a:miter/>
            </a:ln>
          </p:spPr>
          <p:txBody>
            <a:bodyPr/>
            <a:lstStyle/>
            <a:p/>
          </p:txBody>
        </p:sp>
        <p:sp>
          <p:nvSpPr>
            <p:cNvPr id="501" name="rc501"/>
            <p:cNvSpPr/>
            <p:nvPr/>
          </p:nvSpPr>
          <p:spPr>
            <a:xfrm>
              <a:off x="4713693" y="883130"/>
              <a:ext cx="139916" cy="2691769"/>
            </a:xfrm>
            <a:prstGeom prst="rect">
              <a:avLst/>
            </a:prstGeom>
            <a:ln w="1355" cap="sq">
              <a:solidFill>
                <a:srgbClr val="000000">
                  <a:alpha val="100000"/>
                </a:srgbClr>
              </a:solidFill>
              <a:prstDash val="solid"/>
              <a:miter/>
            </a:ln>
          </p:spPr>
          <p:txBody>
            <a:bodyPr/>
            <a:lstStyle/>
            <a:p/>
          </p:txBody>
        </p:sp>
        <p:sp>
          <p:nvSpPr>
            <p:cNvPr id="502" name="rc502"/>
            <p:cNvSpPr/>
            <p:nvPr/>
          </p:nvSpPr>
          <p:spPr>
            <a:xfrm>
              <a:off x="4247306" y="883130"/>
              <a:ext cx="139916" cy="2691769"/>
            </a:xfrm>
            <a:prstGeom prst="rect">
              <a:avLst/>
            </a:prstGeom>
            <a:ln w="1355" cap="sq">
              <a:solidFill>
                <a:srgbClr val="000000">
                  <a:alpha val="100000"/>
                </a:srgbClr>
              </a:solidFill>
              <a:prstDash val="solid"/>
              <a:miter/>
            </a:ln>
          </p:spPr>
          <p:txBody>
            <a:bodyPr/>
            <a:lstStyle/>
            <a:p/>
          </p:txBody>
        </p:sp>
        <p:sp>
          <p:nvSpPr>
            <p:cNvPr id="503" name="rc503"/>
            <p:cNvSpPr/>
            <p:nvPr/>
          </p:nvSpPr>
          <p:spPr>
            <a:xfrm>
              <a:off x="4869155" y="883130"/>
              <a:ext cx="139916" cy="2691769"/>
            </a:xfrm>
            <a:prstGeom prst="rect">
              <a:avLst/>
            </a:prstGeom>
            <a:ln w="1355" cap="sq">
              <a:solidFill>
                <a:srgbClr val="000000">
                  <a:alpha val="100000"/>
                </a:srgbClr>
              </a:solidFill>
              <a:prstDash val="solid"/>
              <a:miter/>
            </a:ln>
          </p:spPr>
          <p:txBody>
            <a:bodyPr/>
            <a:lstStyle/>
            <a:p/>
          </p:txBody>
        </p:sp>
        <p:sp>
          <p:nvSpPr>
            <p:cNvPr id="504" name="rc504"/>
            <p:cNvSpPr/>
            <p:nvPr/>
          </p:nvSpPr>
          <p:spPr>
            <a:xfrm>
              <a:off x="5180080" y="855090"/>
              <a:ext cx="139916" cy="2719809"/>
            </a:xfrm>
            <a:prstGeom prst="rect">
              <a:avLst/>
            </a:prstGeom>
            <a:ln w="1355" cap="sq">
              <a:solidFill>
                <a:srgbClr val="000000">
                  <a:alpha val="100000"/>
                </a:srgbClr>
              </a:solidFill>
              <a:prstDash val="solid"/>
              <a:miter/>
            </a:ln>
          </p:spPr>
          <p:txBody>
            <a:bodyPr/>
            <a:lstStyle/>
            <a:p/>
          </p:txBody>
        </p:sp>
        <p:sp>
          <p:nvSpPr>
            <p:cNvPr id="505" name="rc505"/>
            <p:cNvSpPr/>
            <p:nvPr/>
          </p:nvSpPr>
          <p:spPr>
            <a:xfrm>
              <a:off x="5491005" y="855090"/>
              <a:ext cx="139916" cy="2719809"/>
            </a:xfrm>
            <a:prstGeom prst="rect">
              <a:avLst/>
            </a:prstGeom>
            <a:ln w="1355" cap="sq">
              <a:solidFill>
                <a:srgbClr val="000000">
                  <a:alpha val="100000"/>
                </a:srgbClr>
              </a:solidFill>
              <a:prstDash val="solid"/>
              <a:miter/>
            </a:ln>
          </p:spPr>
          <p:txBody>
            <a:bodyPr/>
            <a:lstStyle/>
            <a:p/>
          </p:txBody>
        </p:sp>
        <p:sp>
          <p:nvSpPr>
            <p:cNvPr id="506" name="rc506"/>
            <p:cNvSpPr/>
            <p:nvPr/>
          </p:nvSpPr>
          <p:spPr>
            <a:xfrm>
              <a:off x="5335542" y="855090"/>
              <a:ext cx="139916" cy="2719809"/>
            </a:xfrm>
            <a:prstGeom prst="rect">
              <a:avLst/>
            </a:prstGeom>
            <a:ln w="1355" cap="sq">
              <a:solidFill>
                <a:srgbClr val="000000">
                  <a:alpha val="100000"/>
                </a:srgbClr>
              </a:solidFill>
              <a:prstDash val="solid"/>
              <a:miter/>
            </a:ln>
          </p:spPr>
          <p:txBody>
            <a:bodyPr/>
            <a:lstStyle/>
            <a:p/>
          </p:txBody>
        </p:sp>
        <p:sp>
          <p:nvSpPr>
            <p:cNvPr id="507" name="rc507"/>
            <p:cNvSpPr/>
            <p:nvPr/>
          </p:nvSpPr>
          <p:spPr>
            <a:xfrm>
              <a:off x="6268316" y="827051"/>
              <a:ext cx="139916" cy="2747848"/>
            </a:xfrm>
            <a:prstGeom prst="rect">
              <a:avLst/>
            </a:prstGeom>
            <a:ln w="1355" cap="sq">
              <a:solidFill>
                <a:srgbClr val="000000">
                  <a:alpha val="100000"/>
                </a:srgbClr>
              </a:solidFill>
              <a:prstDash val="solid"/>
              <a:miter/>
            </a:ln>
          </p:spPr>
          <p:txBody>
            <a:bodyPr/>
            <a:lstStyle/>
            <a:p/>
          </p:txBody>
        </p:sp>
        <p:sp>
          <p:nvSpPr>
            <p:cNvPr id="508" name="rc508"/>
            <p:cNvSpPr/>
            <p:nvPr/>
          </p:nvSpPr>
          <p:spPr>
            <a:xfrm>
              <a:off x="5801929" y="827051"/>
              <a:ext cx="139916" cy="2747848"/>
            </a:xfrm>
            <a:prstGeom prst="rect">
              <a:avLst/>
            </a:prstGeom>
            <a:ln w="1355" cap="sq">
              <a:solidFill>
                <a:srgbClr val="000000">
                  <a:alpha val="100000"/>
                </a:srgbClr>
              </a:solidFill>
              <a:prstDash val="solid"/>
              <a:miter/>
            </a:ln>
          </p:spPr>
          <p:txBody>
            <a:bodyPr/>
            <a:lstStyle/>
            <a:p/>
          </p:txBody>
        </p:sp>
        <p:sp>
          <p:nvSpPr>
            <p:cNvPr id="509" name="rc509"/>
            <p:cNvSpPr/>
            <p:nvPr/>
          </p:nvSpPr>
          <p:spPr>
            <a:xfrm>
              <a:off x="5957391" y="827051"/>
              <a:ext cx="139916" cy="2747848"/>
            </a:xfrm>
            <a:prstGeom prst="rect">
              <a:avLst/>
            </a:prstGeom>
            <a:ln w="1355" cap="sq">
              <a:solidFill>
                <a:srgbClr val="000000">
                  <a:alpha val="100000"/>
                </a:srgbClr>
              </a:solidFill>
              <a:prstDash val="solid"/>
              <a:miter/>
            </a:ln>
          </p:spPr>
          <p:txBody>
            <a:bodyPr/>
            <a:lstStyle/>
            <a:p/>
          </p:txBody>
        </p:sp>
        <p:sp>
          <p:nvSpPr>
            <p:cNvPr id="510" name="rc510"/>
            <p:cNvSpPr/>
            <p:nvPr/>
          </p:nvSpPr>
          <p:spPr>
            <a:xfrm>
              <a:off x="6734703" y="827051"/>
              <a:ext cx="139916" cy="2747848"/>
            </a:xfrm>
            <a:prstGeom prst="rect">
              <a:avLst/>
            </a:prstGeom>
            <a:ln w="1355" cap="sq">
              <a:solidFill>
                <a:srgbClr val="000000">
                  <a:alpha val="100000"/>
                </a:srgbClr>
              </a:solidFill>
              <a:prstDash val="solid"/>
              <a:miter/>
            </a:ln>
          </p:spPr>
          <p:txBody>
            <a:bodyPr/>
            <a:lstStyle/>
            <a:p/>
          </p:txBody>
        </p:sp>
        <p:sp>
          <p:nvSpPr>
            <p:cNvPr id="511" name="rc511"/>
            <p:cNvSpPr/>
            <p:nvPr/>
          </p:nvSpPr>
          <p:spPr>
            <a:xfrm>
              <a:off x="6112854" y="827051"/>
              <a:ext cx="139916" cy="2747848"/>
            </a:xfrm>
            <a:prstGeom prst="rect">
              <a:avLst/>
            </a:prstGeom>
            <a:ln w="1355" cap="sq">
              <a:solidFill>
                <a:srgbClr val="000000">
                  <a:alpha val="100000"/>
                </a:srgbClr>
              </a:solidFill>
              <a:prstDash val="solid"/>
              <a:miter/>
            </a:ln>
          </p:spPr>
          <p:txBody>
            <a:bodyPr/>
            <a:lstStyle/>
            <a:p/>
          </p:txBody>
        </p:sp>
        <p:sp>
          <p:nvSpPr>
            <p:cNvPr id="512" name="rc512"/>
            <p:cNvSpPr/>
            <p:nvPr/>
          </p:nvSpPr>
          <p:spPr>
            <a:xfrm>
              <a:off x="6423778" y="827051"/>
              <a:ext cx="139916" cy="2747848"/>
            </a:xfrm>
            <a:prstGeom prst="rect">
              <a:avLst/>
            </a:prstGeom>
            <a:ln w="1355" cap="sq">
              <a:solidFill>
                <a:srgbClr val="000000">
                  <a:alpha val="100000"/>
                </a:srgbClr>
              </a:solidFill>
              <a:prstDash val="solid"/>
              <a:miter/>
            </a:ln>
          </p:spPr>
          <p:txBody>
            <a:bodyPr/>
            <a:lstStyle/>
            <a:p/>
          </p:txBody>
        </p:sp>
        <p:sp>
          <p:nvSpPr>
            <p:cNvPr id="513" name="rc513"/>
            <p:cNvSpPr/>
            <p:nvPr/>
          </p:nvSpPr>
          <p:spPr>
            <a:xfrm>
              <a:off x="5646467" y="827051"/>
              <a:ext cx="139916" cy="2747848"/>
            </a:xfrm>
            <a:prstGeom prst="rect">
              <a:avLst/>
            </a:prstGeom>
            <a:ln w="1355" cap="sq">
              <a:solidFill>
                <a:srgbClr val="000000">
                  <a:alpha val="100000"/>
                </a:srgbClr>
              </a:solidFill>
              <a:prstDash val="solid"/>
              <a:miter/>
            </a:ln>
          </p:spPr>
          <p:txBody>
            <a:bodyPr/>
            <a:lstStyle/>
            <a:p/>
          </p:txBody>
        </p:sp>
        <p:sp>
          <p:nvSpPr>
            <p:cNvPr id="514" name="rc514"/>
            <p:cNvSpPr/>
            <p:nvPr/>
          </p:nvSpPr>
          <p:spPr>
            <a:xfrm>
              <a:off x="6890165" y="827051"/>
              <a:ext cx="139916" cy="2747848"/>
            </a:xfrm>
            <a:prstGeom prst="rect">
              <a:avLst/>
            </a:prstGeom>
            <a:ln w="1355" cap="sq">
              <a:solidFill>
                <a:srgbClr val="000000">
                  <a:alpha val="100000"/>
                </a:srgbClr>
              </a:solidFill>
              <a:prstDash val="solid"/>
              <a:miter/>
            </a:ln>
          </p:spPr>
          <p:txBody>
            <a:bodyPr/>
            <a:lstStyle/>
            <a:p/>
          </p:txBody>
        </p:sp>
        <p:sp>
          <p:nvSpPr>
            <p:cNvPr id="515" name="rc515"/>
            <p:cNvSpPr/>
            <p:nvPr/>
          </p:nvSpPr>
          <p:spPr>
            <a:xfrm>
              <a:off x="6579241" y="827051"/>
              <a:ext cx="139916" cy="2747848"/>
            </a:xfrm>
            <a:prstGeom prst="rect">
              <a:avLst/>
            </a:prstGeom>
            <a:ln w="1355" cap="sq">
              <a:solidFill>
                <a:srgbClr val="000000">
                  <a:alpha val="100000"/>
                </a:srgbClr>
              </a:solidFill>
              <a:prstDash val="solid"/>
              <a:miter/>
            </a:ln>
          </p:spPr>
          <p:txBody>
            <a:bodyPr/>
            <a:lstStyle/>
            <a:p/>
          </p:txBody>
        </p:sp>
        <p:sp>
          <p:nvSpPr>
            <p:cNvPr id="516" name="rc516"/>
            <p:cNvSpPr/>
            <p:nvPr/>
          </p:nvSpPr>
          <p:spPr>
            <a:xfrm>
              <a:off x="7822939" y="799012"/>
              <a:ext cx="139916" cy="2775887"/>
            </a:xfrm>
            <a:prstGeom prst="rect">
              <a:avLst/>
            </a:prstGeom>
            <a:ln w="1355" cap="sq">
              <a:solidFill>
                <a:srgbClr val="000000">
                  <a:alpha val="100000"/>
                </a:srgbClr>
              </a:solidFill>
              <a:prstDash val="solid"/>
              <a:miter/>
            </a:ln>
          </p:spPr>
          <p:txBody>
            <a:bodyPr/>
            <a:lstStyle/>
            <a:p/>
          </p:txBody>
        </p:sp>
        <p:sp>
          <p:nvSpPr>
            <p:cNvPr id="517" name="rc517"/>
            <p:cNvSpPr/>
            <p:nvPr/>
          </p:nvSpPr>
          <p:spPr>
            <a:xfrm>
              <a:off x="8600250" y="799012"/>
              <a:ext cx="139916" cy="2775887"/>
            </a:xfrm>
            <a:prstGeom prst="rect">
              <a:avLst/>
            </a:prstGeom>
            <a:ln w="1355" cap="sq">
              <a:solidFill>
                <a:srgbClr val="000000">
                  <a:alpha val="100000"/>
                </a:srgbClr>
              </a:solidFill>
              <a:prstDash val="solid"/>
              <a:miter/>
            </a:ln>
          </p:spPr>
          <p:txBody>
            <a:bodyPr/>
            <a:lstStyle/>
            <a:p/>
          </p:txBody>
        </p:sp>
        <p:sp>
          <p:nvSpPr>
            <p:cNvPr id="518" name="rc518"/>
            <p:cNvSpPr/>
            <p:nvPr/>
          </p:nvSpPr>
          <p:spPr>
            <a:xfrm>
              <a:off x="8133864" y="799012"/>
              <a:ext cx="139916" cy="2775887"/>
            </a:xfrm>
            <a:prstGeom prst="rect">
              <a:avLst/>
            </a:prstGeom>
            <a:ln w="1355" cap="sq">
              <a:solidFill>
                <a:srgbClr val="000000">
                  <a:alpha val="100000"/>
                </a:srgbClr>
              </a:solidFill>
              <a:prstDash val="solid"/>
              <a:miter/>
            </a:ln>
          </p:spPr>
          <p:txBody>
            <a:bodyPr/>
            <a:lstStyle/>
            <a:p/>
          </p:txBody>
        </p:sp>
        <p:sp>
          <p:nvSpPr>
            <p:cNvPr id="519" name="rc519"/>
            <p:cNvSpPr/>
            <p:nvPr/>
          </p:nvSpPr>
          <p:spPr>
            <a:xfrm>
              <a:off x="7978401" y="799012"/>
              <a:ext cx="139916" cy="2775887"/>
            </a:xfrm>
            <a:prstGeom prst="rect">
              <a:avLst/>
            </a:prstGeom>
            <a:ln w="1355" cap="sq">
              <a:solidFill>
                <a:srgbClr val="000000">
                  <a:alpha val="100000"/>
                </a:srgbClr>
              </a:solidFill>
              <a:prstDash val="solid"/>
              <a:miter/>
            </a:ln>
          </p:spPr>
          <p:txBody>
            <a:bodyPr/>
            <a:lstStyle/>
            <a:p/>
          </p:txBody>
        </p:sp>
        <p:sp>
          <p:nvSpPr>
            <p:cNvPr id="520" name="rc520"/>
            <p:cNvSpPr/>
            <p:nvPr/>
          </p:nvSpPr>
          <p:spPr>
            <a:xfrm>
              <a:off x="7512014" y="799012"/>
              <a:ext cx="139916" cy="2775887"/>
            </a:xfrm>
            <a:prstGeom prst="rect">
              <a:avLst/>
            </a:prstGeom>
            <a:ln w="1355" cap="sq">
              <a:solidFill>
                <a:srgbClr val="000000">
                  <a:alpha val="100000"/>
                </a:srgbClr>
              </a:solidFill>
              <a:prstDash val="solid"/>
              <a:miter/>
            </a:ln>
          </p:spPr>
          <p:txBody>
            <a:bodyPr/>
            <a:lstStyle/>
            <a:p/>
          </p:txBody>
        </p:sp>
        <p:sp>
          <p:nvSpPr>
            <p:cNvPr id="521" name="rc521"/>
            <p:cNvSpPr/>
            <p:nvPr/>
          </p:nvSpPr>
          <p:spPr>
            <a:xfrm>
              <a:off x="8755713" y="799012"/>
              <a:ext cx="139916" cy="2775887"/>
            </a:xfrm>
            <a:prstGeom prst="rect">
              <a:avLst/>
            </a:prstGeom>
            <a:ln w="1355" cap="sq">
              <a:solidFill>
                <a:srgbClr val="000000">
                  <a:alpha val="100000"/>
                </a:srgbClr>
              </a:solidFill>
              <a:prstDash val="solid"/>
              <a:miter/>
            </a:ln>
          </p:spPr>
          <p:txBody>
            <a:bodyPr/>
            <a:lstStyle/>
            <a:p/>
          </p:txBody>
        </p:sp>
        <p:sp>
          <p:nvSpPr>
            <p:cNvPr id="522" name="rc522"/>
            <p:cNvSpPr/>
            <p:nvPr/>
          </p:nvSpPr>
          <p:spPr>
            <a:xfrm>
              <a:off x="7201090" y="799012"/>
              <a:ext cx="139916" cy="2775887"/>
            </a:xfrm>
            <a:prstGeom prst="rect">
              <a:avLst/>
            </a:prstGeom>
            <a:ln w="1355" cap="sq">
              <a:solidFill>
                <a:srgbClr val="000000">
                  <a:alpha val="100000"/>
                </a:srgbClr>
              </a:solidFill>
              <a:prstDash val="solid"/>
              <a:miter/>
            </a:ln>
          </p:spPr>
          <p:txBody>
            <a:bodyPr/>
            <a:lstStyle/>
            <a:p/>
          </p:txBody>
        </p:sp>
        <p:sp>
          <p:nvSpPr>
            <p:cNvPr id="523" name="rc523"/>
            <p:cNvSpPr/>
            <p:nvPr/>
          </p:nvSpPr>
          <p:spPr>
            <a:xfrm>
              <a:off x="7045628" y="799012"/>
              <a:ext cx="139916" cy="2775887"/>
            </a:xfrm>
            <a:prstGeom prst="rect">
              <a:avLst/>
            </a:prstGeom>
            <a:ln w="1355" cap="sq">
              <a:solidFill>
                <a:srgbClr val="000000">
                  <a:alpha val="100000"/>
                </a:srgbClr>
              </a:solidFill>
              <a:prstDash val="solid"/>
              <a:miter/>
            </a:ln>
          </p:spPr>
          <p:txBody>
            <a:bodyPr/>
            <a:lstStyle/>
            <a:p/>
          </p:txBody>
        </p:sp>
        <p:sp>
          <p:nvSpPr>
            <p:cNvPr id="524" name="rc524"/>
            <p:cNvSpPr/>
            <p:nvPr/>
          </p:nvSpPr>
          <p:spPr>
            <a:xfrm>
              <a:off x="7667477" y="799012"/>
              <a:ext cx="139916" cy="2775887"/>
            </a:xfrm>
            <a:prstGeom prst="rect">
              <a:avLst/>
            </a:prstGeom>
            <a:ln w="1355" cap="sq">
              <a:solidFill>
                <a:srgbClr val="000000">
                  <a:alpha val="100000"/>
                </a:srgbClr>
              </a:solidFill>
              <a:prstDash val="solid"/>
              <a:miter/>
            </a:ln>
          </p:spPr>
          <p:txBody>
            <a:bodyPr/>
            <a:lstStyle/>
            <a:p/>
          </p:txBody>
        </p:sp>
        <p:sp>
          <p:nvSpPr>
            <p:cNvPr id="525" name="rc525"/>
            <p:cNvSpPr/>
            <p:nvPr/>
          </p:nvSpPr>
          <p:spPr>
            <a:xfrm>
              <a:off x="8289326" y="799012"/>
              <a:ext cx="139916" cy="2775887"/>
            </a:xfrm>
            <a:prstGeom prst="rect">
              <a:avLst/>
            </a:prstGeom>
            <a:ln w="1355" cap="sq">
              <a:solidFill>
                <a:srgbClr val="000000">
                  <a:alpha val="100000"/>
                </a:srgbClr>
              </a:solidFill>
              <a:prstDash val="solid"/>
              <a:miter/>
            </a:ln>
          </p:spPr>
          <p:txBody>
            <a:bodyPr/>
            <a:lstStyle/>
            <a:p/>
          </p:txBody>
        </p:sp>
        <p:sp>
          <p:nvSpPr>
            <p:cNvPr id="526" name="rc526"/>
            <p:cNvSpPr/>
            <p:nvPr/>
          </p:nvSpPr>
          <p:spPr>
            <a:xfrm>
              <a:off x="8444788" y="799012"/>
              <a:ext cx="139916" cy="2775887"/>
            </a:xfrm>
            <a:prstGeom prst="rect">
              <a:avLst/>
            </a:prstGeom>
            <a:ln w="1355" cap="sq">
              <a:solidFill>
                <a:srgbClr val="000000">
                  <a:alpha val="100000"/>
                </a:srgbClr>
              </a:solidFill>
              <a:prstDash val="solid"/>
              <a:miter/>
            </a:ln>
          </p:spPr>
          <p:txBody>
            <a:bodyPr/>
            <a:lstStyle/>
            <a:p/>
          </p:txBody>
        </p:sp>
        <p:sp>
          <p:nvSpPr>
            <p:cNvPr id="527" name="rc527"/>
            <p:cNvSpPr/>
            <p:nvPr/>
          </p:nvSpPr>
          <p:spPr>
            <a:xfrm>
              <a:off x="7356552" y="799012"/>
              <a:ext cx="139916" cy="2775887"/>
            </a:xfrm>
            <a:prstGeom prst="rect">
              <a:avLst/>
            </a:prstGeom>
            <a:ln w="1355" cap="sq">
              <a:solidFill>
                <a:srgbClr val="000000">
                  <a:alpha val="100000"/>
                </a:srgbClr>
              </a:solidFill>
              <a:prstDash val="solid"/>
              <a:miter/>
            </a:ln>
          </p:spPr>
          <p:txBody>
            <a:bodyPr/>
            <a:lstStyle/>
            <a:p/>
          </p:txBody>
        </p:sp>
        <p:sp>
          <p:nvSpPr>
            <p:cNvPr id="528" name="rc528"/>
            <p:cNvSpPr/>
            <p:nvPr/>
          </p:nvSpPr>
          <p:spPr>
            <a:xfrm>
              <a:off x="8911175" y="799012"/>
              <a:ext cx="139916" cy="2775887"/>
            </a:xfrm>
            <a:prstGeom prst="rect">
              <a:avLst/>
            </a:prstGeom>
            <a:ln w="1355" cap="sq">
              <a:solidFill>
                <a:srgbClr val="000000">
                  <a:alpha val="100000"/>
                </a:srgbClr>
              </a:solidFill>
              <a:prstDash val="solid"/>
              <a:miter/>
            </a:ln>
          </p:spPr>
          <p:txBody>
            <a:bodyPr/>
            <a:lstStyle/>
            <a:p/>
          </p:txBody>
        </p:sp>
        <p:sp>
          <p:nvSpPr>
            <p:cNvPr id="529" name="tx529"/>
            <p:cNvSpPr/>
            <p:nvPr/>
          </p:nvSpPr>
          <p:spPr>
            <a:xfrm>
              <a:off x="838814"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30" name="tx530"/>
            <p:cNvSpPr/>
            <p:nvPr/>
          </p:nvSpPr>
          <p:spPr>
            <a:xfrm>
              <a:off x="994276"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31" name="tx531"/>
            <p:cNvSpPr/>
            <p:nvPr/>
          </p:nvSpPr>
          <p:spPr>
            <a:xfrm>
              <a:off x="1149738"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32" name="tx532"/>
            <p:cNvSpPr/>
            <p:nvPr/>
          </p:nvSpPr>
          <p:spPr>
            <a:xfrm>
              <a:off x="1305201" y="1304330"/>
              <a:ext cx="116560" cy="7403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77</a:t>
              </a:r>
            </a:p>
          </p:txBody>
        </p:sp>
        <p:sp>
          <p:nvSpPr>
            <p:cNvPr id="533" name="tx533"/>
            <p:cNvSpPr/>
            <p:nvPr/>
          </p:nvSpPr>
          <p:spPr>
            <a:xfrm>
              <a:off x="1460663" y="124569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534" name="tx534"/>
            <p:cNvSpPr/>
            <p:nvPr/>
          </p:nvSpPr>
          <p:spPr>
            <a:xfrm>
              <a:off x="1616125" y="121765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535" name="tx535"/>
            <p:cNvSpPr/>
            <p:nvPr/>
          </p:nvSpPr>
          <p:spPr>
            <a:xfrm>
              <a:off x="1771588" y="118961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536" name="tx536"/>
            <p:cNvSpPr/>
            <p:nvPr/>
          </p:nvSpPr>
          <p:spPr>
            <a:xfrm>
              <a:off x="1927050" y="11615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37" name="tx537"/>
            <p:cNvSpPr/>
            <p:nvPr/>
          </p:nvSpPr>
          <p:spPr>
            <a:xfrm>
              <a:off x="2393437"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38" name="tx538"/>
            <p:cNvSpPr/>
            <p:nvPr/>
          </p:nvSpPr>
          <p:spPr>
            <a:xfrm>
              <a:off x="2237974"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39" name="tx539"/>
            <p:cNvSpPr/>
            <p:nvPr/>
          </p:nvSpPr>
          <p:spPr>
            <a:xfrm>
              <a:off x="2082512"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40" name="tx540"/>
            <p:cNvSpPr/>
            <p:nvPr/>
          </p:nvSpPr>
          <p:spPr>
            <a:xfrm>
              <a:off x="2548899" y="102137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41" name="tx541"/>
            <p:cNvSpPr/>
            <p:nvPr/>
          </p:nvSpPr>
          <p:spPr>
            <a:xfrm>
              <a:off x="2704361" y="9933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42" name="tx542"/>
            <p:cNvSpPr/>
            <p:nvPr/>
          </p:nvSpPr>
          <p:spPr>
            <a:xfrm>
              <a:off x="2859824" y="96530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43" name="tx543"/>
            <p:cNvSpPr/>
            <p:nvPr/>
          </p:nvSpPr>
          <p:spPr>
            <a:xfrm>
              <a:off x="3015286"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44" name="tx544"/>
            <p:cNvSpPr/>
            <p:nvPr/>
          </p:nvSpPr>
          <p:spPr>
            <a:xfrm>
              <a:off x="3637135"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45" name="tx545"/>
            <p:cNvSpPr/>
            <p:nvPr/>
          </p:nvSpPr>
          <p:spPr>
            <a:xfrm>
              <a:off x="3170748"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46" name="tx546"/>
            <p:cNvSpPr/>
            <p:nvPr/>
          </p:nvSpPr>
          <p:spPr>
            <a:xfrm>
              <a:off x="3481673"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47" name="tx547"/>
            <p:cNvSpPr/>
            <p:nvPr/>
          </p:nvSpPr>
          <p:spPr>
            <a:xfrm>
              <a:off x="3326211"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48" name="tx548"/>
            <p:cNvSpPr/>
            <p:nvPr/>
          </p:nvSpPr>
          <p:spPr>
            <a:xfrm>
              <a:off x="3948060"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49" name="tx549"/>
            <p:cNvSpPr/>
            <p:nvPr/>
          </p:nvSpPr>
          <p:spPr>
            <a:xfrm>
              <a:off x="3792597"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50" name="tx550"/>
            <p:cNvSpPr/>
            <p:nvPr/>
          </p:nvSpPr>
          <p:spPr>
            <a:xfrm>
              <a:off x="4103522" y="825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51" name="tx551"/>
            <p:cNvSpPr/>
            <p:nvPr/>
          </p:nvSpPr>
          <p:spPr>
            <a:xfrm>
              <a:off x="4414447"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2" name="tx552"/>
            <p:cNvSpPr/>
            <p:nvPr/>
          </p:nvSpPr>
          <p:spPr>
            <a:xfrm>
              <a:off x="5036296"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3" name="tx553"/>
            <p:cNvSpPr/>
            <p:nvPr/>
          </p:nvSpPr>
          <p:spPr>
            <a:xfrm>
              <a:off x="4569909"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4" name="tx554"/>
            <p:cNvSpPr/>
            <p:nvPr/>
          </p:nvSpPr>
          <p:spPr>
            <a:xfrm>
              <a:off x="4725371"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5" name="tx555"/>
            <p:cNvSpPr/>
            <p:nvPr/>
          </p:nvSpPr>
          <p:spPr>
            <a:xfrm>
              <a:off x="4258984"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6" name="tx556"/>
            <p:cNvSpPr/>
            <p:nvPr/>
          </p:nvSpPr>
          <p:spPr>
            <a:xfrm>
              <a:off x="4880833"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7" name="tx557"/>
            <p:cNvSpPr/>
            <p:nvPr/>
          </p:nvSpPr>
          <p:spPr>
            <a:xfrm>
              <a:off x="5191758"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58" name="tx558"/>
            <p:cNvSpPr/>
            <p:nvPr/>
          </p:nvSpPr>
          <p:spPr>
            <a:xfrm>
              <a:off x="5502683"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59" name="tx559"/>
            <p:cNvSpPr/>
            <p:nvPr/>
          </p:nvSpPr>
          <p:spPr>
            <a:xfrm>
              <a:off x="5347220"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60" name="tx560"/>
            <p:cNvSpPr/>
            <p:nvPr/>
          </p:nvSpPr>
          <p:spPr>
            <a:xfrm>
              <a:off x="6279994"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1" name="tx561"/>
            <p:cNvSpPr/>
            <p:nvPr/>
          </p:nvSpPr>
          <p:spPr>
            <a:xfrm>
              <a:off x="5813607"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2" name="tx562"/>
            <p:cNvSpPr/>
            <p:nvPr/>
          </p:nvSpPr>
          <p:spPr>
            <a:xfrm>
              <a:off x="5969069"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3" name="tx563"/>
            <p:cNvSpPr/>
            <p:nvPr/>
          </p:nvSpPr>
          <p:spPr>
            <a:xfrm>
              <a:off x="6746381"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4" name="tx564"/>
            <p:cNvSpPr/>
            <p:nvPr/>
          </p:nvSpPr>
          <p:spPr>
            <a:xfrm>
              <a:off x="6124532"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5" name="tx565"/>
            <p:cNvSpPr/>
            <p:nvPr/>
          </p:nvSpPr>
          <p:spPr>
            <a:xfrm>
              <a:off x="6435456"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6" name="tx566"/>
            <p:cNvSpPr/>
            <p:nvPr/>
          </p:nvSpPr>
          <p:spPr>
            <a:xfrm>
              <a:off x="5658145"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7" name="tx567"/>
            <p:cNvSpPr/>
            <p:nvPr/>
          </p:nvSpPr>
          <p:spPr>
            <a:xfrm>
              <a:off x="6901843"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8" name="tx568"/>
            <p:cNvSpPr/>
            <p:nvPr/>
          </p:nvSpPr>
          <p:spPr>
            <a:xfrm>
              <a:off x="6590919"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9" name="tx569"/>
            <p:cNvSpPr/>
            <p:nvPr/>
          </p:nvSpPr>
          <p:spPr>
            <a:xfrm>
              <a:off x="7834617"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0" name="tx570"/>
            <p:cNvSpPr/>
            <p:nvPr/>
          </p:nvSpPr>
          <p:spPr>
            <a:xfrm>
              <a:off x="861192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1" name="tx571"/>
            <p:cNvSpPr/>
            <p:nvPr/>
          </p:nvSpPr>
          <p:spPr>
            <a:xfrm>
              <a:off x="8145542"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2" name="tx572"/>
            <p:cNvSpPr/>
            <p:nvPr/>
          </p:nvSpPr>
          <p:spPr>
            <a:xfrm>
              <a:off x="7990079"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3" name="tx573"/>
            <p:cNvSpPr/>
            <p:nvPr/>
          </p:nvSpPr>
          <p:spPr>
            <a:xfrm>
              <a:off x="7523692"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4" name="tx574"/>
            <p:cNvSpPr/>
            <p:nvPr/>
          </p:nvSpPr>
          <p:spPr>
            <a:xfrm>
              <a:off x="8767391"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5" name="tx575"/>
            <p:cNvSpPr/>
            <p:nvPr/>
          </p:nvSpPr>
          <p:spPr>
            <a:xfrm>
              <a:off x="721276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6" name="tx576"/>
            <p:cNvSpPr/>
            <p:nvPr/>
          </p:nvSpPr>
          <p:spPr>
            <a:xfrm>
              <a:off x="7057306"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7" name="tx577"/>
            <p:cNvSpPr/>
            <p:nvPr/>
          </p:nvSpPr>
          <p:spPr>
            <a:xfrm>
              <a:off x="7679155"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8" name="tx578"/>
            <p:cNvSpPr/>
            <p:nvPr/>
          </p:nvSpPr>
          <p:spPr>
            <a:xfrm>
              <a:off x="8301004"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9" name="tx579"/>
            <p:cNvSpPr/>
            <p:nvPr/>
          </p:nvSpPr>
          <p:spPr>
            <a:xfrm>
              <a:off x="8456466"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0" name="tx580"/>
            <p:cNvSpPr/>
            <p:nvPr/>
          </p:nvSpPr>
          <p:spPr>
            <a:xfrm>
              <a:off x="7368230"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1" name="tx581"/>
            <p:cNvSpPr/>
            <p:nvPr/>
          </p:nvSpPr>
          <p:spPr>
            <a:xfrm>
              <a:off x="8922853"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82" name="pg582"/>
            <p:cNvSpPr/>
            <p:nvPr/>
          </p:nvSpPr>
          <p:spPr>
            <a:xfrm>
              <a:off x="989890" y="243808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3" name="tx583"/>
            <p:cNvSpPr/>
            <p:nvPr/>
          </p:nvSpPr>
          <p:spPr>
            <a:xfrm>
              <a:off x="1022411" y="24689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84" name="pg584"/>
            <p:cNvSpPr/>
            <p:nvPr/>
          </p:nvSpPr>
          <p:spPr>
            <a:xfrm>
              <a:off x="1300814" y="239602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5" name="tx585"/>
            <p:cNvSpPr/>
            <p:nvPr/>
          </p:nvSpPr>
          <p:spPr>
            <a:xfrm>
              <a:off x="1333336" y="242828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86" name="pg586"/>
            <p:cNvSpPr/>
            <p:nvPr/>
          </p:nvSpPr>
          <p:spPr>
            <a:xfrm>
              <a:off x="1767201" y="233994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7" name="tx587"/>
            <p:cNvSpPr/>
            <p:nvPr/>
          </p:nvSpPr>
          <p:spPr>
            <a:xfrm>
              <a:off x="1799723" y="237077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88" name="pg588"/>
            <p:cNvSpPr/>
            <p:nvPr/>
          </p:nvSpPr>
          <p:spPr>
            <a:xfrm>
              <a:off x="2389050" y="228387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9" name="tx589"/>
            <p:cNvSpPr/>
            <p:nvPr/>
          </p:nvSpPr>
          <p:spPr>
            <a:xfrm>
              <a:off x="2421572" y="23160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90" name="pg590"/>
            <p:cNvSpPr/>
            <p:nvPr/>
          </p:nvSpPr>
          <p:spPr>
            <a:xfrm>
              <a:off x="2855437" y="222779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1" name="tx591"/>
            <p:cNvSpPr/>
            <p:nvPr/>
          </p:nvSpPr>
          <p:spPr>
            <a:xfrm>
              <a:off x="2887959" y="225999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92" name="pg592"/>
            <p:cNvSpPr/>
            <p:nvPr/>
          </p:nvSpPr>
          <p:spPr>
            <a:xfrm>
              <a:off x="3010900" y="221377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3" name="tx593"/>
            <p:cNvSpPr/>
            <p:nvPr/>
          </p:nvSpPr>
          <p:spPr>
            <a:xfrm>
              <a:off x="3043421" y="224730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94" name="pg594"/>
            <p:cNvSpPr/>
            <p:nvPr/>
          </p:nvSpPr>
          <p:spPr>
            <a:xfrm>
              <a:off x="3632749" y="218573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5" name="tx595"/>
            <p:cNvSpPr/>
            <p:nvPr/>
          </p:nvSpPr>
          <p:spPr>
            <a:xfrm>
              <a:off x="3665270" y="22166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96" name="pg596"/>
            <p:cNvSpPr/>
            <p:nvPr/>
          </p:nvSpPr>
          <p:spPr>
            <a:xfrm>
              <a:off x="4410060" y="212965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7" name="tx597"/>
            <p:cNvSpPr/>
            <p:nvPr/>
          </p:nvSpPr>
          <p:spPr>
            <a:xfrm>
              <a:off x="4442582" y="216053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98" name="pg598"/>
            <p:cNvSpPr/>
            <p:nvPr/>
          </p:nvSpPr>
          <p:spPr>
            <a:xfrm>
              <a:off x="5157227" y="2115635"/>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9" name="tx599"/>
            <p:cNvSpPr/>
            <p:nvPr/>
          </p:nvSpPr>
          <p:spPr>
            <a:xfrm>
              <a:off x="5189748" y="214651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00" name="pg600"/>
            <p:cNvSpPr/>
            <p:nvPr/>
          </p:nvSpPr>
          <p:spPr>
            <a:xfrm>
              <a:off x="6275608" y="210161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01" name="tx601"/>
            <p:cNvSpPr/>
            <p:nvPr/>
          </p:nvSpPr>
          <p:spPr>
            <a:xfrm>
              <a:off x="6308129" y="21341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02" name="tx602"/>
            <p:cNvSpPr/>
            <p:nvPr/>
          </p:nvSpPr>
          <p:spPr>
            <a:xfrm>
              <a:off x="663492" y="352278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03" name="tx603"/>
            <p:cNvSpPr/>
            <p:nvPr/>
          </p:nvSpPr>
          <p:spPr>
            <a:xfrm>
              <a:off x="585797" y="28218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04" name="tx604"/>
            <p:cNvSpPr/>
            <p:nvPr/>
          </p:nvSpPr>
          <p:spPr>
            <a:xfrm>
              <a:off x="585797" y="212082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05" name="tx605"/>
            <p:cNvSpPr/>
            <p:nvPr/>
          </p:nvSpPr>
          <p:spPr>
            <a:xfrm>
              <a:off x="585797" y="142154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06" name="tx606"/>
            <p:cNvSpPr/>
            <p:nvPr/>
          </p:nvSpPr>
          <p:spPr>
            <a:xfrm>
              <a:off x="508103" y="718858"/>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07" name="tx607"/>
            <p:cNvSpPr/>
            <p:nvPr/>
          </p:nvSpPr>
          <p:spPr>
            <a:xfrm rot="-5400000">
              <a:off x="732639" y="429789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Gabon</a:t>
              </a:r>
            </a:p>
          </p:txBody>
        </p:sp>
        <p:sp>
          <p:nvSpPr>
            <p:cNvPr id="608" name="tx608"/>
            <p:cNvSpPr/>
            <p:nvPr/>
          </p:nvSpPr>
          <p:spPr>
            <a:xfrm rot="-5400000">
              <a:off x="68588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609" name="tx609"/>
            <p:cNvSpPr/>
            <p:nvPr/>
          </p:nvSpPr>
          <p:spPr>
            <a:xfrm rot="-5400000">
              <a:off x="852060" y="4335223"/>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Ecuador</a:t>
              </a:r>
            </a:p>
          </p:txBody>
        </p:sp>
        <p:sp>
          <p:nvSpPr>
            <p:cNvPr id="610" name="tx610"/>
            <p:cNvSpPr/>
            <p:nvPr/>
          </p:nvSpPr>
          <p:spPr>
            <a:xfrm rot="-5400000">
              <a:off x="84134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(70,000)</a:t>
              </a:r>
            </a:p>
          </p:txBody>
        </p:sp>
        <p:sp>
          <p:nvSpPr>
            <p:cNvPr id="611" name="tx611"/>
            <p:cNvSpPr/>
            <p:nvPr/>
          </p:nvSpPr>
          <p:spPr>
            <a:xfrm rot="-5400000">
              <a:off x="1065193" y="4257361"/>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Libya</a:t>
              </a:r>
            </a:p>
          </p:txBody>
        </p:sp>
        <p:sp>
          <p:nvSpPr>
            <p:cNvPr id="612" name="tx612"/>
            <p:cNvSpPr/>
            <p:nvPr/>
          </p:nvSpPr>
          <p:spPr>
            <a:xfrm rot="-5400000">
              <a:off x="99680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(32,000)</a:t>
              </a:r>
            </a:p>
          </p:txBody>
        </p:sp>
        <p:sp>
          <p:nvSpPr>
            <p:cNvPr id="613" name="tx613"/>
            <p:cNvSpPr/>
            <p:nvPr/>
          </p:nvSpPr>
          <p:spPr>
            <a:xfrm rot="-5400000">
              <a:off x="1124636" y="4409885"/>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Argentina</a:t>
              </a:r>
            </a:p>
          </p:txBody>
        </p:sp>
        <p:sp>
          <p:nvSpPr>
            <p:cNvPr id="614" name="tx614"/>
            <p:cNvSpPr/>
            <p:nvPr/>
          </p:nvSpPr>
          <p:spPr>
            <a:xfrm rot="-5400000">
              <a:off x="1124016"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(115,000)</a:t>
              </a:r>
            </a:p>
          </p:txBody>
        </p:sp>
        <p:sp>
          <p:nvSpPr>
            <p:cNvPr id="615" name="tx615"/>
            <p:cNvSpPr/>
            <p:nvPr/>
          </p:nvSpPr>
          <p:spPr>
            <a:xfrm rot="-5400000">
              <a:off x="1280099" y="4353380"/>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Paraguay</a:t>
              </a:r>
            </a:p>
          </p:txBody>
        </p:sp>
        <p:sp>
          <p:nvSpPr>
            <p:cNvPr id="616" name="tx616"/>
            <p:cNvSpPr/>
            <p:nvPr/>
          </p:nvSpPr>
          <p:spPr>
            <a:xfrm rot="-5400000">
              <a:off x="130773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(28,000)</a:t>
              </a:r>
            </a:p>
          </p:txBody>
        </p:sp>
        <p:sp>
          <p:nvSpPr>
            <p:cNvPr id="617" name="tx617"/>
            <p:cNvSpPr/>
            <p:nvPr/>
          </p:nvSpPr>
          <p:spPr>
            <a:xfrm rot="-5400000">
              <a:off x="1424870" y="4721110"/>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Equatorial</a:t>
              </a:r>
            </a:p>
          </p:txBody>
        </p:sp>
        <p:sp>
          <p:nvSpPr>
            <p:cNvPr id="618" name="tx618"/>
            <p:cNvSpPr/>
            <p:nvPr/>
          </p:nvSpPr>
          <p:spPr>
            <a:xfrm rot="-5400000">
              <a:off x="1498664" y="4309178"/>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619" name="tx619"/>
            <p:cNvSpPr/>
            <p:nvPr/>
          </p:nvSpPr>
          <p:spPr>
            <a:xfrm rot="-5400000">
              <a:off x="1463193"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20" name="tx620"/>
            <p:cNvSpPr/>
            <p:nvPr/>
          </p:nvSpPr>
          <p:spPr>
            <a:xfrm rot="-5400000">
              <a:off x="1685182" y="462256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621" name="tx621"/>
            <p:cNvSpPr/>
            <p:nvPr/>
          </p:nvSpPr>
          <p:spPr>
            <a:xfrm rot="-5400000">
              <a:off x="1688109" y="4331751"/>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Africa</a:t>
              </a:r>
            </a:p>
          </p:txBody>
        </p:sp>
        <p:sp>
          <p:nvSpPr>
            <p:cNvPr id="622" name="tx622"/>
            <p:cNvSpPr/>
            <p:nvPr/>
          </p:nvSpPr>
          <p:spPr>
            <a:xfrm rot="-5400000">
              <a:off x="1590403"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(220,000)</a:t>
              </a:r>
            </a:p>
          </p:txBody>
        </p:sp>
        <p:sp>
          <p:nvSpPr>
            <p:cNvPr id="623" name="tx623"/>
            <p:cNvSpPr/>
            <p:nvPr/>
          </p:nvSpPr>
          <p:spPr>
            <a:xfrm rot="-5400000">
              <a:off x="1755986" y="4306276"/>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Suriname</a:t>
              </a:r>
            </a:p>
          </p:txBody>
        </p:sp>
        <p:sp>
          <p:nvSpPr>
            <p:cNvPr id="624" name="tx624"/>
            <p:cNvSpPr/>
            <p:nvPr/>
          </p:nvSpPr>
          <p:spPr>
            <a:xfrm rot="-5400000">
              <a:off x="180237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25" name="tx625"/>
            <p:cNvSpPr/>
            <p:nvPr/>
          </p:nvSpPr>
          <p:spPr>
            <a:xfrm rot="-5400000">
              <a:off x="1991146" y="4227869"/>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Belize</a:t>
              </a:r>
            </a:p>
          </p:txBody>
        </p:sp>
        <p:sp>
          <p:nvSpPr>
            <p:cNvPr id="626" name="tx626"/>
            <p:cNvSpPr/>
            <p:nvPr/>
          </p:nvSpPr>
          <p:spPr>
            <a:xfrm rot="-5400000">
              <a:off x="1957833"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27" name="tx627"/>
            <p:cNvSpPr/>
            <p:nvPr/>
          </p:nvSpPr>
          <p:spPr>
            <a:xfrm rot="-5400000">
              <a:off x="2129641" y="5041214"/>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Bosnia</a:t>
              </a:r>
            </a:p>
          </p:txBody>
        </p:sp>
        <p:sp>
          <p:nvSpPr>
            <p:cNvPr id="628" name="tx628"/>
            <p:cNvSpPr/>
            <p:nvPr/>
          </p:nvSpPr>
          <p:spPr>
            <a:xfrm rot="-5400000">
              <a:off x="2200211" y="4772902"/>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29" name="tx629"/>
            <p:cNvSpPr/>
            <p:nvPr/>
          </p:nvSpPr>
          <p:spPr>
            <a:xfrm rot="-5400000">
              <a:off x="1989669" y="4364617"/>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Herzegovina</a:t>
              </a:r>
            </a:p>
          </p:txBody>
        </p:sp>
        <p:sp>
          <p:nvSpPr>
            <p:cNvPr id="630" name="tx630"/>
            <p:cNvSpPr/>
            <p:nvPr/>
          </p:nvSpPr>
          <p:spPr>
            <a:xfrm rot="-5400000">
              <a:off x="211329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31" name="tx631"/>
            <p:cNvSpPr/>
            <p:nvPr/>
          </p:nvSpPr>
          <p:spPr>
            <a:xfrm rot="-5400000">
              <a:off x="2220115" y="4422833"/>
              <a:ext cx="44063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Indonesia</a:t>
              </a:r>
            </a:p>
          </p:txBody>
        </p:sp>
        <p:sp>
          <p:nvSpPr>
            <p:cNvPr id="632" name="tx632"/>
            <p:cNvSpPr/>
            <p:nvPr/>
          </p:nvSpPr>
          <p:spPr>
            <a:xfrm rot="-5400000">
              <a:off x="2212252"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(662,000)</a:t>
              </a:r>
            </a:p>
          </p:txBody>
        </p:sp>
        <p:sp>
          <p:nvSpPr>
            <p:cNvPr id="633" name="tx633"/>
            <p:cNvSpPr/>
            <p:nvPr/>
          </p:nvSpPr>
          <p:spPr>
            <a:xfrm rot="-5400000">
              <a:off x="2388724" y="4802891"/>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634" name="tx634"/>
            <p:cNvSpPr/>
            <p:nvPr/>
          </p:nvSpPr>
          <p:spPr>
            <a:xfrm rot="-5400000">
              <a:off x="2552906" y="4543508"/>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35" name="tx635"/>
            <p:cNvSpPr/>
            <p:nvPr/>
          </p:nvSpPr>
          <p:spPr>
            <a:xfrm rot="-5400000">
              <a:off x="2403880" y="4281521"/>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Moldova</a:t>
              </a:r>
            </a:p>
          </p:txBody>
        </p:sp>
        <p:sp>
          <p:nvSpPr>
            <p:cNvPr id="636" name="tx636"/>
            <p:cNvSpPr/>
            <p:nvPr/>
          </p:nvSpPr>
          <p:spPr>
            <a:xfrm rot="-5400000">
              <a:off x="2424220"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37" name="tx637"/>
            <p:cNvSpPr/>
            <p:nvPr/>
          </p:nvSpPr>
          <p:spPr>
            <a:xfrm rot="-5400000">
              <a:off x="2565022" y="4275841"/>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Namibia</a:t>
              </a:r>
            </a:p>
          </p:txBody>
        </p:sp>
        <p:sp>
          <p:nvSpPr>
            <p:cNvPr id="638" name="tx638"/>
            <p:cNvSpPr/>
            <p:nvPr/>
          </p:nvSpPr>
          <p:spPr>
            <a:xfrm rot="-5400000">
              <a:off x="257968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639" name="tx639"/>
            <p:cNvSpPr/>
            <p:nvPr/>
          </p:nvSpPr>
          <p:spPr>
            <a:xfrm rot="-5400000">
              <a:off x="2745910" y="4363426"/>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Mexico</a:t>
              </a:r>
            </a:p>
          </p:txBody>
        </p:sp>
        <p:sp>
          <p:nvSpPr>
            <p:cNvPr id="640" name="tx640"/>
            <p:cNvSpPr/>
            <p:nvPr/>
          </p:nvSpPr>
          <p:spPr>
            <a:xfrm rot="-5400000">
              <a:off x="2678639"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(222,000)</a:t>
              </a:r>
            </a:p>
          </p:txBody>
        </p:sp>
        <p:sp>
          <p:nvSpPr>
            <p:cNvPr id="641" name="tx641"/>
            <p:cNvSpPr/>
            <p:nvPr/>
          </p:nvSpPr>
          <p:spPr>
            <a:xfrm rot="-5400000">
              <a:off x="2847050" y="4359954"/>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Colombia</a:t>
              </a:r>
            </a:p>
          </p:txBody>
        </p:sp>
        <p:sp>
          <p:nvSpPr>
            <p:cNvPr id="642" name="tx642"/>
            <p:cNvSpPr/>
            <p:nvPr/>
          </p:nvSpPr>
          <p:spPr>
            <a:xfrm rot="-5400000">
              <a:off x="286235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(70,000)</a:t>
              </a:r>
            </a:p>
          </p:txBody>
        </p:sp>
        <p:sp>
          <p:nvSpPr>
            <p:cNvPr id="643" name="tx643"/>
            <p:cNvSpPr/>
            <p:nvPr/>
          </p:nvSpPr>
          <p:spPr>
            <a:xfrm rot="-5400000">
              <a:off x="2967612" y="4375953"/>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Azerbaijan</a:t>
              </a:r>
            </a:p>
          </p:txBody>
        </p:sp>
        <p:sp>
          <p:nvSpPr>
            <p:cNvPr id="644" name="tx644"/>
            <p:cNvSpPr/>
            <p:nvPr/>
          </p:nvSpPr>
          <p:spPr>
            <a:xfrm rot="-5400000">
              <a:off x="301781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45" name="tx645"/>
            <p:cNvSpPr/>
            <p:nvPr/>
          </p:nvSpPr>
          <p:spPr>
            <a:xfrm rot="-5400000">
              <a:off x="3174866" y="4261157"/>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Grenada</a:t>
              </a:r>
            </a:p>
          </p:txBody>
        </p:sp>
        <p:sp>
          <p:nvSpPr>
            <p:cNvPr id="646" name="tx646"/>
            <p:cNvSpPr/>
            <p:nvPr/>
          </p:nvSpPr>
          <p:spPr>
            <a:xfrm rot="-5400000">
              <a:off x="3214231"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647" name="tx647"/>
            <p:cNvSpPr/>
            <p:nvPr/>
          </p:nvSpPr>
          <p:spPr>
            <a:xfrm rot="-5400000">
              <a:off x="3404445" y="4738994"/>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North</a:t>
              </a:r>
            </a:p>
          </p:txBody>
        </p:sp>
        <p:sp>
          <p:nvSpPr>
            <p:cNvPr id="648" name="tx648"/>
            <p:cNvSpPr/>
            <p:nvPr/>
          </p:nvSpPr>
          <p:spPr>
            <a:xfrm rot="-5400000">
              <a:off x="3280149" y="4338026"/>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Macedonia</a:t>
              </a:r>
            </a:p>
          </p:txBody>
        </p:sp>
        <p:sp>
          <p:nvSpPr>
            <p:cNvPr id="649" name="tx649"/>
            <p:cNvSpPr/>
            <p:nvPr/>
          </p:nvSpPr>
          <p:spPr>
            <a:xfrm rot="-5400000">
              <a:off x="3356993"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50" name="tx650"/>
            <p:cNvSpPr/>
            <p:nvPr/>
          </p:nvSpPr>
          <p:spPr>
            <a:xfrm rot="-5400000">
              <a:off x="3576824" y="4253318"/>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Peru</a:t>
              </a:r>
            </a:p>
          </p:txBody>
        </p:sp>
        <p:sp>
          <p:nvSpPr>
            <p:cNvPr id="651" name="tx651"/>
            <p:cNvSpPr/>
            <p:nvPr/>
          </p:nvSpPr>
          <p:spPr>
            <a:xfrm rot="-5400000">
              <a:off x="3484203"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(43,000)</a:t>
              </a:r>
            </a:p>
          </p:txBody>
        </p:sp>
        <p:sp>
          <p:nvSpPr>
            <p:cNvPr id="652" name="tx652"/>
            <p:cNvSpPr/>
            <p:nvPr/>
          </p:nvSpPr>
          <p:spPr>
            <a:xfrm rot="-5400000">
              <a:off x="3558381" y="4325128"/>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Montenegro</a:t>
              </a:r>
            </a:p>
          </p:txBody>
        </p:sp>
        <p:sp>
          <p:nvSpPr>
            <p:cNvPr id="653" name="tx653"/>
            <p:cNvSpPr/>
            <p:nvPr/>
          </p:nvSpPr>
          <p:spPr>
            <a:xfrm rot="-5400000">
              <a:off x="3680618"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54" name="tx654"/>
            <p:cNvSpPr/>
            <p:nvPr/>
          </p:nvSpPr>
          <p:spPr>
            <a:xfrm rot="-5400000">
              <a:off x="3819982" y="4321035"/>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Ukraine</a:t>
              </a:r>
            </a:p>
          </p:txBody>
        </p:sp>
        <p:sp>
          <p:nvSpPr>
            <p:cNvPr id="655" name="tx655"/>
            <p:cNvSpPr/>
            <p:nvPr/>
          </p:nvSpPr>
          <p:spPr>
            <a:xfrm rot="-5400000">
              <a:off x="3795128"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(15,000)</a:t>
              </a:r>
            </a:p>
          </p:txBody>
        </p:sp>
        <p:sp>
          <p:nvSpPr>
            <p:cNvPr id="656" name="tx656"/>
            <p:cNvSpPr/>
            <p:nvPr/>
          </p:nvSpPr>
          <p:spPr>
            <a:xfrm rot="-5400000">
              <a:off x="3901378" y="4393862"/>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Guatemala</a:t>
              </a:r>
            </a:p>
          </p:txBody>
        </p:sp>
        <p:sp>
          <p:nvSpPr>
            <p:cNvPr id="657" name="tx657"/>
            <p:cNvSpPr/>
            <p:nvPr/>
          </p:nvSpPr>
          <p:spPr>
            <a:xfrm rot="-5400000">
              <a:off x="3950590"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a:t>
              </a:r>
            </a:p>
          </p:txBody>
        </p:sp>
        <p:sp>
          <p:nvSpPr>
            <p:cNvPr id="658" name="tx658"/>
            <p:cNvSpPr/>
            <p:nvPr/>
          </p:nvSpPr>
          <p:spPr>
            <a:xfrm rot="-5400000">
              <a:off x="4116818" y="4278669"/>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Armenia</a:t>
              </a:r>
            </a:p>
          </p:txBody>
        </p:sp>
        <p:sp>
          <p:nvSpPr>
            <p:cNvPr id="659" name="tx659"/>
            <p:cNvSpPr/>
            <p:nvPr/>
          </p:nvSpPr>
          <p:spPr>
            <a:xfrm rot="-5400000">
              <a:off x="413430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60" name="tx660"/>
            <p:cNvSpPr/>
            <p:nvPr/>
          </p:nvSpPr>
          <p:spPr>
            <a:xfrm rot="-5400000">
              <a:off x="4334416" y="4329543"/>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Brazil</a:t>
              </a:r>
            </a:p>
          </p:txBody>
        </p:sp>
        <p:sp>
          <p:nvSpPr>
            <p:cNvPr id="661" name="tx661"/>
            <p:cNvSpPr/>
            <p:nvPr/>
          </p:nvSpPr>
          <p:spPr>
            <a:xfrm rot="-5400000">
              <a:off x="4233262"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(103,000)</a:t>
              </a:r>
            </a:p>
          </p:txBody>
        </p:sp>
        <p:sp>
          <p:nvSpPr>
            <p:cNvPr id="662" name="tx662"/>
            <p:cNvSpPr/>
            <p:nvPr/>
          </p:nvSpPr>
          <p:spPr>
            <a:xfrm rot="-5400000">
              <a:off x="4572329" y="4564493"/>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El</a:t>
              </a:r>
            </a:p>
          </p:txBody>
        </p:sp>
        <p:sp>
          <p:nvSpPr>
            <p:cNvPr id="663" name="tx663"/>
            <p:cNvSpPr/>
            <p:nvPr/>
          </p:nvSpPr>
          <p:spPr>
            <a:xfrm rot="-5400000">
              <a:off x="4415762" y="4289359"/>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Salvador</a:t>
              </a:r>
            </a:p>
          </p:txBody>
        </p:sp>
        <p:sp>
          <p:nvSpPr>
            <p:cNvPr id="664" name="tx664"/>
            <p:cNvSpPr/>
            <p:nvPr/>
          </p:nvSpPr>
          <p:spPr>
            <a:xfrm rot="-5400000">
              <a:off x="4445230"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65" name="tx665"/>
            <p:cNvSpPr/>
            <p:nvPr/>
          </p:nvSpPr>
          <p:spPr>
            <a:xfrm rot="-5400000">
              <a:off x="4580922" y="4259519"/>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Georgia</a:t>
              </a:r>
            </a:p>
          </p:txBody>
        </p:sp>
        <p:sp>
          <p:nvSpPr>
            <p:cNvPr id="666" name="tx666"/>
            <p:cNvSpPr/>
            <p:nvPr/>
          </p:nvSpPr>
          <p:spPr>
            <a:xfrm rot="-5400000">
              <a:off x="460069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67" name="tx667"/>
            <p:cNvSpPr/>
            <p:nvPr/>
          </p:nvSpPr>
          <p:spPr>
            <a:xfrm rot="-5400000">
              <a:off x="4811394" y="4450367"/>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68" name="tx668"/>
            <p:cNvSpPr/>
            <p:nvPr/>
          </p:nvSpPr>
          <p:spPr>
            <a:xfrm rot="-5400000">
              <a:off x="4806384" y="4185552"/>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Lucia</a:t>
              </a:r>
            </a:p>
          </p:txBody>
        </p:sp>
        <p:sp>
          <p:nvSpPr>
            <p:cNvPr id="669" name="tx669"/>
            <p:cNvSpPr/>
            <p:nvPr/>
          </p:nvSpPr>
          <p:spPr>
            <a:xfrm rot="-5400000">
              <a:off x="4768854"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70" name="tx670"/>
            <p:cNvSpPr/>
            <p:nvPr/>
          </p:nvSpPr>
          <p:spPr>
            <a:xfrm rot="-5400000">
              <a:off x="4888424" y="4340879"/>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Thailand</a:t>
              </a:r>
            </a:p>
          </p:txBody>
        </p:sp>
        <p:sp>
          <p:nvSpPr>
            <p:cNvPr id="671" name="tx671"/>
            <p:cNvSpPr/>
            <p:nvPr/>
          </p:nvSpPr>
          <p:spPr>
            <a:xfrm rot="-5400000">
              <a:off x="488336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(24,000)</a:t>
              </a:r>
            </a:p>
          </p:txBody>
        </p:sp>
        <p:sp>
          <p:nvSpPr>
            <p:cNvPr id="672" name="tx672"/>
            <p:cNvSpPr/>
            <p:nvPr/>
          </p:nvSpPr>
          <p:spPr>
            <a:xfrm rot="-5400000">
              <a:off x="5141716" y="4224049"/>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Iraq</a:t>
              </a:r>
            </a:p>
          </p:txBody>
        </p:sp>
        <p:sp>
          <p:nvSpPr>
            <p:cNvPr id="673" name="tx673"/>
            <p:cNvSpPr/>
            <p:nvPr/>
          </p:nvSpPr>
          <p:spPr>
            <a:xfrm rot="-5400000">
              <a:off x="503882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(34,000)</a:t>
              </a:r>
            </a:p>
          </p:txBody>
        </p:sp>
        <p:sp>
          <p:nvSpPr>
            <p:cNvPr id="674" name="tx674"/>
            <p:cNvSpPr/>
            <p:nvPr/>
          </p:nvSpPr>
          <p:spPr>
            <a:xfrm rot="-5400000">
              <a:off x="5188137" y="4270185"/>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Mauritius</a:t>
              </a:r>
            </a:p>
          </p:txBody>
        </p:sp>
        <p:sp>
          <p:nvSpPr>
            <p:cNvPr id="675" name="tx675"/>
            <p:cNvSpPr/>
            <p:nvPr/>
          </p:nvSpPr>
          <p:spPr>
            <a:xfrm rot="-5400000">
              <a:off x="5235241"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76" name="tx676"/>
            <p:cNvSpPr/>
            <p:nvPr/>
          </p:nvSpPr>
          <p:spPr>
            <a:xfrm rot="-5400000">
              <a:off x="5402188" y="4235707"/>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Serbia</a:t>
              </a:r>
            </a:p>
          </p:txBody>
        </p:sp>
        <p:sp>
          <p:nvSpPr>
            <p:cNvPr id="677" name="tx677"/>
            <p:cNvSpPr/>
            <p:nvPr/>
          </p:nvSpPr>
          <p:spPr>
            <a:xfrm rot="-5400000">
              <a:off x="5378003"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78" name="tx678"/>
            <p:cNvSpPr/>
            <p:nvPr/>
          </p:nvSpPr>
          <p:spPr>
            <a:xfrm rot="-5400000">
              <a:off x="5535673" y="4318307"/>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Albania</a:t>
              </a:r>
            </a:p>
          </p:txBody>
        </p:sp>
        <p:sp>
          <p:nvSpPr>
            <p:cNvPr id="679" name="tx679"/>
            <p:cNvSpPr/>
            <p:nvPr/>
          </p:nvSpPr>
          <p:spPr>
            <a:xfrm rot="-5400000">
              <a:off x="5503799"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80" name="tx680"/>
            <p:cNvSpPr/>
            <p:nvPr/>
          </p:nvSpPr>
          <p:spPr>
            <a:xfrm rot="-5400000">
              <a:off x="5692376" y="4294048"/>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Algeria</a:t>
              </a:r>
            </a:p>
          </p:txBody>
        </p:sp>
        <p:sp>
          <p:nvSpPr>
            <p:cNvPr id="681" name="tx681"/>
            <p:cNvSpPr/>
            <p:nvPr/>
          </p:nvSpPr>
          <p:spPr>
            <a:xfrm rot="-5400000">
              <a:off x="5660675"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682" name="tx682"/>
            <p:cNvSpPr/>
            <p:nvPr/>
          </p:nvSpPr>
          <p:spPr>
            <a:xfrm rot="-5400000">
              <a:off x="5843820" y="4261752"/>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Belarus</a:t>
              </a:r>
            </a:p>
          </p:txBody>
        </p:sp>
        <p:sp>
          <p:nvSpPr>
            <p:cNvPr id="683" name="tx683"/>
            <p:cNvSpPr/>
            <p:nvPr/>
          </p:nvSpPr>
          <p:spPr>
            <a:xfrm rot="-5400000">
              <a:off x="5844390"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84" name="tx684"/>
            <p:cNvSpPr/>
            <p:nvPr/>
          </p:nvSpPr>
          <p:spPr>
            <a:xfrm rot="-5400000">
              <a:off x="5948432" y="4312601"/>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Botswana</a:t>
              </a:r>
            </a:p>
          </p:txBody>
        </p:sp>
        <p:sp>
          <p:nvSpPr>
            <p:cNvPr id="685" name="tx685"/>
            <p:cNvSpPr/>
            <p:nvPr/>
          </p:nvSpPr>
          <p:spPr>
            <a:xfrm rot="-5400000">
              <a:off x="599985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86" name="tx686"/>
            <p:cNvSpPr/>
            <p:nvPr/>
          </p:nvSpPr>
          <p:spPr>
            <a:xfrm rot="-5400000">
              <a:off x="6193613" y="4334603"/>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China</a:t>
              </a:r>
            </a:p>
          </p:txBody>
        </p:sp>
        <p:sp>
          <p:nvSpPr>
            <p:cNvPr id="687" name="tx687"/>
            <p:cNvSpPr/>
            <p:nvPr/>
          </p:nvSpPr>
          <p:spPr>
            <a:xfrm rot="-5400000">
              <a:off x="6098810"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(177,000)</a:t>
              </a:r>
            </a:p>
          </p:txBody>
        </p:sp>
        <p:sp>
          <p:nvSpPr>
            <p:cNvPr id="688" name="tx688"/>
            <p:cNvSpPr/>
            <p:nvPr/>
          </p:nvSpPr>
          <p:spPr>
            <a:xfrm rot="-5400000">
              <a:off x="6293265" y="4337977"/>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Jamaica</a:t>
              </a:r>
            </a:p>
          </p:txBody>
        </p:sp>
        <p:sp>
          <p:nvSpPr>
            <p:cNvPr id="689" name="tx689"/>
            <p:cNvSpPr/>
            <p:nvPr/>
          </p:nvSpPr>
          <p:spPr>
            <a:xfrm rot="-5400000">
              <a:off x="6281111"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90" name="tx690"/>
            <p:cNvSpPr/>
            <p:nvPr/>
          </p:nvSpPr>
          <p:spPr>
            <a:xfrm rot="-5400000">
              <a:off x="6445949" y="4606215"/>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Marshall</a:t>
              </a:r>
            </a:p>
          </p:txBody>
        </p:sp>
        <p:sp>
          <p:nvSpPr>
            <p:cNvPr id="691" name="tx691"/>
            <p:cNvSpPr/>
            <p:nvPr/>
          </p:nvSpPr>
          <p:spPr>
            <a:xfrm rot="-5400000">
              <a:off x="6476955" y="4225066"/>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692" name="tx692"/>
            <p:cNvSpPr/>
            <p:nvPr/>
          </p:nvSpPr>
          <p:spPr>
            <a:xfrm rot="-5400000">
              <a:off x="647893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93" name="tx693"/>
            <p:cNvSpPr/>
            <p:nvPr/>
          </p:nvSpPr>
          <p:spPr>
            <a:xfrm rot="-5400000">
              <a:off x="6577128" y="4285564"/>
              <a:ext cx="4123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Mongolia</a:t>
              </a:r>
            </a:p>
          </p:txBody>
        </p:sp>
        <p:sp>
          <p:nvSpPr>
            <p:cNvPr id="694" name="tx694"/>
            <p:cNvSpPr/>
            <p:nvPr/>
          </p:nvSpPr>
          <p:spPr>
            <a:xfrm rot="-5400000">
              <a:off x="662170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95" name="tx695"/>
            <p:cNvSpPr/>
            <p:nvPr/>
          </p:nvSpPr>
          <p:spPr>
            <a:xfrm rot="-5400000">
              <a:off x="6832404" y="5467061"/>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96" name="tx696"/>
            <p:cNvSpPr/>
            <p:nvPr/>
          </p:nvSpPr>
          <p:spPr>
            <a:xfrm rot="-5400000">
              <a:off x="6779396" y="5154249"/>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Vincent</a:t>
              </a:r>
            </a:p>
          </p:txBody>
        </p:sp>
        <p:sp>
          <p:nvSpPr>
            <p:cNvPr id="697" name="tx697"/>
            <p:cNvSpPr/>
            <p:nvPr/>
          </p:nvSpPr>
          <p:spPr>
            <a:xfrm rot="-5400000">
              <a:off x="6864080" y="4871823"/>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98" name="tx698"/>
            <p:cNvSpPr/>
            <p:nvPr/>
          </p:nvSpPr>
          <p:spPr>
            <a:xfrm rot="-5400000">
              <a:off x="6878218" y="4688219"/>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99" name="tx699"/>
            <p:cNvSpPr/>
            <p:nvPr/>
          </p:nvSpPr>
          <p:spPr>
            <a:xfrm rot="-5400000">
              <a:off x="6685560" y="4326095"/>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Grenadines</a:t>
              </a:r>
            </a:p>
          </p:txBody>
        </p:sp>
        <p:sp>
          <p:nvSpPr>
            <p:cNvPr id="700" name="tx700"/>
            <p:cNvSpPr/>
            <p:nvPr/>
          </p:nvSpPr>
          <p:spPr>
            <a:xfrm rot="-5400000">
              <a:off x="6789864"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01" name="tx701"/>
            <p:cNvSpPr/>
            <p:nvPr/>
          </p:nvSpPr>
          <p:spPr>
            <a:xfrm rot="-5400000">
              <a:off x="6970949" y="4512378"/>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Costa</a:t>
              </a:r>
            </a:p>
          </p:txBody>
        </p:sp>
        <p:sp>
          <p:nvSpPr>
            <p:cNvPr id="702" name="tx702"/>
            <p:cNvSpPr/>
            <p:nvPr/>
          </p:nvSpPr>
          <p:spPr>
            <a:xfrm rot="-5400000">
              <a:off x="7002675" y="4250466"/>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Rica</a:t>
              </a:r>
            </a:p>
          </p:txBody>
        </p:sp>
        <p:sp>
          <p:nvSpPr>
            <p:cNvPr id="703" name="tx703"/>
            <p:cNvSpPr/>
            <p:nvPr/>
          </p:nvSpPr>
          <p:spPr>
            <a:xfrm rot="-5400000">
              <a:off x="6902960"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04" name="tx704"/>
            <p:cNvSpPr/>
            <p:nvPr/>
          </p:nvSpPr>
          <p:spPr>
            <a:xfrm rot="-5400000">
              <a:off x="7137673" y="4269640"/>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Cuba</a:t>
              </a:r>
            </a:p>
          </p:txBody>
        </p:sp>
        <p:sp>
          <p:nvSpPr>
            <p:cNvPr id="705" name="tx705"/>
            <p:cNvSpPr/>
            <p:nvPr/>
          </p:nvSpPr>
          <p:spPr>
            <a:xfrm rot="-5400000">
              <a:off x="7058422"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06" name="tx706"/>
            <p:cNvSpPr/>
            <p:nvPr/>
          </p:nvSpPr>
          <p:spPr>
            <a:xfrm rot="-5400000">
              <a:off x="7203491" y="4275841"/>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a:t>
              </a:r>
            </a:p>
          </p:txBody>
        </p:sp>
        <p:sp>
          <p:nvSpPr>
            <p:cNvPr id="707" name="tx707"/>
            <p:cNvSpPr/>
            <p:nvPr/>
          </p:nvSpPr>
          <p:spPr>
            <a:xfrm rot="-5400000">
              <a:off x="7256251"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08" name="tx708"/>
            <p:cNvSpPr/>
            <p:nvPr/>
          </p:nvSpPr>
          <p:spPr>
            <a:xfrm rot="-5400000">
              <a:off x="7330701" y="4753058"/>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Dominican</a:t>
              </a:r>
            </a:p>
          </p:txBody>
        </p:sp>
        <p:sp>
          <p:nvSpPr>
            <p:cNvPr id="709" name="tx709"/>
            <p:cNvSpPr/>
            <p:nvPr/>
          </p:nvSpPr>
          <p:spPr>
            <a:xfrm rot="-5400000">
              <a:off x="7363518" y="4277676"/>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710" name="tx710"/>
            <p:cNvSpPr/>
            <p:nvPr/>
          </p:nvSpPr>
          <p:spPr>
            <a:xfrm rot="-5400000">
              <a:off x="7399013"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11" name="tx711"/>
            <p:cNvSpPr/>
            <p:nvPr/>
          </p:nvSpPr>
          <p:spPr>
            <a:xfrm rot="-5400000">
              <a:off x="7651164" y="4118902"/>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Fiji</a:t>
              </a:r>
            </a:p>
          </p:txBody>
        </p:sp>
        <p:sp>
          <p:nvSpPr>
            <p:cNvPr id="712" name="tx712"/>
            <p:cNvSpPr/>
            <p:nvPr/>
          </p:nvSpPr>
          <p:spPr>
            <a:xfrm rot="-5400000">
              <a:off x="7567175"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13" name="tx713"/>
            <p:cNvSpPr/>
            <p:nvPr/>
          </p:nvSpPr>
          <p:spPr>
            <a:xfrm rot="-5400000">
              <a:off x="7794075" y="4233549"/>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Iran</a:t>
              </a:r>
            </a:p>
          </p:txBody>
        </p:sp>
        <p:sp>
          <p:nvSpPr>
            <p:cNvPr id="714" name="tx714"/>
            <p:cNvSpPr/>
            <p:nvPr/>
          </p:nvSpPr>
          <p:spPr>
            <a:xfrm rot="-5400000">
              <a:off x="7681685"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715" name="tx715"/>
            <p:cNvSpPr/>
            <p:nvPr/>
          </p:nvSpPr>
          <p:spPr>
            <a:xfrm rot="-5400000">
              <a:off x="7771613" y="4354968"/>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Kazakhstan</a:t>
              </a:r>
            </a:p>
          </p:txBody>
        </p:sp>
        <p:sp>
          <p:nvSpPr>
            <p:cNvPr id="716" name="tx716"/>
            <p:cNvSpPr/>
            <p:nvPr/>
          </p:nvSpPr>
          <p:spPr>
            <a:xfrm rot="-5400000">
              <a:off x="7865400"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17" name="tx717"/>
            <p:cNvSpPr/>
            <p:nvPr/>
          </p:nvSpPr>
          <p:spPr>
            <a:xfrm rot="-5400000">
              <a:off x="7981993" y="4279859"/>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Malaysia</a:t>
              </a:r>
            </a:p>
          </p:txBody>
        </p:sp>
        <p:sp>
          <p:nvSpPr>
            <p:cNvPr id="718" name="tx718"/>
            <p:cNvSpPr/>
            <p:nvPr/>
          </p:nvSpPr>
          <p:spPr>
            <a:xfrm rot="-5400000">
              <a:off x="802086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19" name="tx719"/>
            <p:cNvSpPr/>
            <p:nvPr/>
          </p:nvSpPr>
          <p:spPr>
            <a:xfrm rot="-5400000">
              <a:off x="8147551" y="4264555"/>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Maldives</a:t>
              </a:r>
            </a:p>
          </p:txBody>
        </p:sp>
        <p:sp>
          <p:nvSpPr>
            <p:cNvPr id="720" name="tx720"/>
            <p:cNvSpPr/>
            <p:nvPr/>
          </p:nvSpPr>
          <p:spPr>
            <a:xfrm rot="-5400000">
              <a:off x="8189025"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1" name="tx721"/>
            <p:cNvSpPr/>
            <p:nvPr/>
          </p:nvSpPr>
          <p:spPr>
            <a:xfrm rot="-5400000">
              <a:off x="8349324" y="4198053"/>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Tonga</a:t>
              </a:r>
            </a:p>
          </p:txBody>
        </p:sp>
        <p:sp>
          <p:nvSpPr>
            <p:cNvPr id="722" name="tx722"/>
            <p:cNvSpPr/>
            <p:nvPr/>
          </p:nvSpPr>
          <p:spPr>
            <a:xfrm rot="-5400000">
              <a:off x="8344487"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3" name="tx723"/>
            <p:cNvSpPr/>
            <p:nvPr/>
          </p:nvSpPr>
          <p:spPr>
            <a:xfrm rot="-5400000">
              <a:off x="8482288" y="4302456"/>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Turkiye</a:t>
              </a:r>
            </a:p>
          </p:txBody>
        </p:sp>
        <p:sp>
          <p:nvSpPr>
            <p:cNvPr id="724" name="tx724"/>
            <p:cNvSpPr/>
            <p:nvPr/>
          </p:nvSpPr>
          <p:spPr>
            <a:xfrm rot="-5400000">
              <a:off x="845899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725" name="tx725"/>
            <p:cNvSpPr/>
            <p:nvPr/>
          </p:nvSpPr>
          <p:spPr>
            <a:xfrm rot="-5400000">
              <a:off x="8506658" y="439723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Turkmenistan</a:t>
              </a:r>
            </a:p>
          </p:txBody>
        </p:sp>
        <p:sp>
          <p:nvSpPr>
            <p:cNvPr id="726" name="tx726"/>
            <p:cNvSpPr/>
            <p:nvPr/>
          </p:nvSpPr>
          <p:spPr>
            <a:xfrm rot="-5400000">
              <a:off x="864271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7" name="tx727"/>
            <p:cNvSpPr/>
            <p:nvPr/>
          </p:nvSpPr>
          <p:spPr>
            <a:xfrm rot="-5400000">
              <a:off x="8817373" y="4216582"/>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Tuvalu</a:t>
              </a:r>
            </a:p>
          </p:txBody>
        </p:sp>
        <p:sp>
          <p:nvSpPr>
            <p:cNvPr id="728" name="tx728"/>
            <p:cNvSpPr/>
            <p:nvPr/>
          </p:nvSpPr>
          <p:spPr>
            <a:xfrm rot="-5400000">
              <a:off x="8810874"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9" name="tx729"/>
            <p:cNvSpPr/>
            <p:nvPr/>
          </p:nvSpPr>
          <p:spPr>
            <a:xfrm rot="-5400000">
              <a:off x="-52544" y="2121403"/>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30" name="rc730"/>
            <p:cNvSpPr/>
            <p:nvPr/>
          </p:nvSpPr>
          <p:spPr>
            <a:xfrm>
              <a:off x="3046718" y="5993415"/>
              <a:ext cx="219456" cy="219455"/>
            </a:xfrm>
            <a:prstGeom prst="rect">
              <a:avLst/>
            </a:prstGeom>
            <a:solidFill>
              <a:srgbClr val="FFFFFF">
                <a:alpha val="100000"/>
              </a:srgbClr>
            </a:solidFill>
          </p:spPr>
          <p:txBody>
            <a:bodyPr/>
            <a:lstStyle/>
            <a:p/>
          </p:txBody>
        </p:sp>
        <p:sp>
          <p:nvSpPr>
            <p:cNvPr id="731" name="pg731"/>
            <p:cNvSpPr/>
            <p:nvPr/>
          </p:nvSpPr>
          <p:spPr>
            <a:xfrm>
              <a:off x="3231270"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2" name="pg732"/>
            <p:cNvSpPr/>
            <p:nvPr/>
          </p:nvSpPr>
          <p:spPr>
            <a:xfrm>
              <a:off x="3136660"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3" name="pg733"/>
            <p:cNvSpPr/>
            <p:nvPr/>
          </p:nvSpPr>
          <p:spPr>
            <a:xfrm>
              <a:off x="3046780"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4" name="pg734"/>
            <p:cNvSpPr/>
            <p:nvPr/>
          </p:nvSpPr>
          <p:spPr>
            <a:xfrm>
              <a:off x="3046780"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5" name="pg735"/>
            <p:cNvSpPr/>
            <p:nvPr/>
          </p:nvSpPr>
          <p:spPr>
            <a:xfrm>
              <a:off x="3046780"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36" name="rc736"/>
            <p:cNvSpPr/>
            <p:nvPr/>
          </p:nvSpPr>
          <p:spPr>
            <a:xfrm>
              <a:off x="3046718" y="5993415"/>
              <a:ext cx="219456" cy="219455"/>
            </a:xfrm>
            <a:prstGeom prst="rect">
              <a:avLst/>
            </a:prstGeom>
            <a:ln w="476" cap="sq">
              <a:solidFill>
                <a:srgbClr val="000000">
                  <a:alpha val="100000"/>
                </a:srgbClr>
              </a:solidFill>
              <a:prstDash val="solid"/>
              <a:miter/>
            </a:ln>
          </p:spPr>
          <p:txBody>
            <a:bodyPr/>
            <a:lstStyle/>
            <a:p/>
          </p:txBody>
        </p:sp>
        <p:sp>
          <p:nvSpPr>
            <p:cNvPr id="737" name="rc737"/>
            <p:cNvSpPr/>
            <p:nvPr/>
          </p:nvSpPr>
          <p:spPr>
            <a:xfrm>
              <a:off x="4500306" y="5993415"/>
              <a:ext cx="219455" cy="219455"/>
            </a:xfrm>
            <a:prstGeom prst="rect">
              <a:avLst/>
            </a:prstGeom>
            <a:solidFill>
              <a:srgbClr val="FFFFFF">
                <a:alpha val="100000"/>
              </a:srgbClr>
            </a:solidFill>
          </p:spPr>
          <p:txBody>
            <a:bodyPr/>
            <a:lstStyle/>
            <a:p/>
          </p:txBody>
        </p:sp>
        <p:sp>
          <p:nvSpPr>
            <p:cNvPr id="738" name="rc738"/>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739" name="tx739"/>
            <p:cNvSpPr/>
            <p:nvPr/>
          </p:nvSpPr>
          <p:spPr>
            <a:xfrm>
              <a:off x="3335764" y="6024971"/>
              <a:ext cx="1094953"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zero-dose</a:t>
              </a:r>
            </a:p>
          </p:txBody>
        </p:sp>
        <p:sp>
          <p:nvSpPr>
            <p:cNvPr id="740" name="tx740"/>
            <p:cNvSpPr/>
            <p:nvPr/>
          </p:nvSpPr>
          <p:spPr>
            <a:xfrm>
              <a:off x="4789351" y="6022038"/>
              <a:ext cx="204215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zero-dose (no stripes)</a:t>
              </a:r>
            </a:p>
          </p:txBody>
        </p:sp>
        <p:sp>
          <p:nvSpPr>
            <p:cNvPr id="741" name="tx741"/>
            <p:cNvSpPr/>
            <p:nvPr/>
          </p:nvSpPr>
          <p:spPr>
            <a:xfrm>
              <a:off x="803816" y="398022"/>
              <a:ext cx="310264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UMICs, 2023</a:t>
              </a:r>
            </a:p>
          </p:txBody>
        </p:sp>
        <p:sp>
          <p:nvSpPr>
            <p:cNvPr id="742" name="tx742"/>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43" name="tx743"/>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744" name="tx744"/>
            <p:cNvSpPr/>
            <p:nvPr/>
          </p:nvSpPr>
          <p:spPr>
            <a:xfrm>
              <a:off x="1625781" y="6568567"/>
              <a:ext cx="7448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zero-dose children.Number in parentheses shows number of zero-dose children.</a:t>
              </a:r>
            </a:p>
          </p:txBody>
        </p:sp>
      </p:grpSp>
      <p:sp>
        <p:nvSpPr>
          <p:cNvPr id="74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DTP1 coverage in countries in UMICs from lowest to highest coverage, and the rank of the top 10 countries with the most zero-dose children, based on absolute numbers.
In 2023, DTP1 coverage ranged from 73% in Gabon to 99% in Iran, Turkiye, Malaysia, Kazakhstan, Dominican Republic, Turkmenistan, Cuba, Costa Rica, Fiji, Maldives, Tonga, Dominica, and Tuvalu.
39 out of 53 (74%) countries had coverage of at least 90%.
Indonesia had DTP1 coverage of 85% and the highest absolute number of zero-dose children in the income group, followed by Mexico.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684250" y="2047666"/>
              <a:ext cx="1385457" cy="138545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5" name="pt5"/>
            <p:cNvSpPr/>
            <p:nvPr/>
          </p:nvSpPr>
          <p:spPr>
            <a:xfrm>
              <a:off x="1962785" y="2250437"/>
              <a:ext cx="979915" cy="979915"/>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 name="pt6"/>
            <p:cNvSpPr/>
            <p:nvPr/>
          </p:nvSpPr>
          <p:spPr>
            <a:xfrm>
              <a:off x="3142005" y="2353892"/>
              <a:ext cx="773005" cy="773005"/>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7" name="pt7"/>
            <p:cNvSpPr/>
            <p:nvPr/>
          </p:nvSpPr>
          <p:spPr>
            <a:xfrm>
              <a:off x="3651229" y="1787351"/>
              <a:ext cx="1906087" cy="190608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8" name="pt8"/>
            <p:cNvSpPr/>
            <p:nvPr/>
          </p:nvSpPr>
          <p:spPr>
            <a:xfrm>
              <a:off x="5405469" y="2465826"/>
              <a:ext cx="549136" cy="549136"/>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9" name="pt9"/>
            <p:cNvSpPr/>
            <p:nvPr/>
          </p:nvSpPr>
          <p:spPr>
            <a:xfrm>
              <a:off x="6211055" y="2195648"/>
              <a:ext cx="1089494" cy="1089494"/>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0" name="pt10"/>
            <p:cNvSpPr/>
            <p:nvPr/>
          </p:nvSpPr>
          <p:spPr>
            <a:xfrm>
              <a:off x="7517592" y="2426420"/>
              <a:ext cx="627948" cy="627948"/>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1" name="pt11"/>
            <p:cNvSpPr/>
            <p:nvPr/>
          </p:nvSpPr>
          <p:spPr>
            <a:xfrm>
              <a:off x="8691716" y="2524780"/>
              <a:ext cx="431229" cy="431229"/>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2" name="pt12"/>
            <p:cNvSpPr/>
            <p:nvPr/>
          </p:nvSpPr>
          <p:spPr>
            <a:xfrm>
              <a:off x="9701227" y="2458526"/>
              <a:ext cx="563737" cy="56373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3" name="pt13"/>
            <p:cNvSpPr/>
            <p:nvPr/>
          </p:nvSpPr>
          <p:spPr>
            <a:xfrm>
              <a:off x="10674884" y="2356418"/>
              <a:ext cx="767954" cy="767954"/>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4" name="pt14"/>
            <p:cNvSpPr/>
            <p:nvPr/>
          </p:nvSpPr>
          <p:spPr>
            <a:xfrm>
              <a:off x="1069791" y="2433208"/>
              <a:ext cx="614374" cy="61437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251968" y="2539620"/>
              <a:ext cx="401549" cy="401549"/>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28471" y="2540358"/>
              <a:ext cx="400073" cy="40007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19900" y="2556023"/>
              <a:ext cx="368744" cy="36874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23522" y="2583879"/>
              <a:ext cx="313030" cy="31303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05800" y="2590393"/>
              <a:ext cx="300004" cy="30000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03295" y="2612123"/>
              <a:ext cx="256544" cy="25654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779223" y="2612287"/>
              <a:ext cx="256215" cy="25621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83452" y="2640751"/>
              <a:ext cx="199287" cy="19928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1063550" y="1554612"/>
              <a:ext cx="626857"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a:t>
              </a:r>
            </a:p>
          </p:txBody>
        </p:sp>
        <p:sp>
          <p:nvSpPr>
            <p:cNvPr id="25" name="tx25"/>
            <p:cNvSpPr/>
            <p:nvPr/>
          </p:nvSpPr>
          <p:spPr>
            <a:xfrm>
              <a:off x="1115741"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662,000</a:t>
              </a:r>
            </a:p>
          </p:txBody>
        </p:sp>
        <p:sp>
          <p:nvSpPr>
            <p:cNvPr id="26" name="tx26"/>
            <p:cNvSpPr/>
            <p:nvPr/>
          </p:nvSpPr>
          <p:spPr>
            <a:xfrm>
              <a:off x="2223829" y="1554612"/>
              <a:ext cx="457827"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a:t>
              </a:r>
            </a:p>
          </p:txBody>
        </p:sp>
        <p:sp>
          <p:nvSpPr>
            <p:cNvPr id="27" name="tx27"/>
            <p:cNvSpPr/>
            <p:nvPr/>
          </p:nvSpPr>
          <p:spPr>
            <a:xfrm>
              <a:off x="219150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222,000</a:t>
              </a:r>
            </a:p>
          </p:txBody>
        </p:sp>
        <p:sp>
          <p:nvSpPr>
            <p:cNvPr id="28" name="tx28"/>
            <p:cNvSpPr/>
            <p:nvPr/>
          </p:nvSpPr>
          <p:spPr>
            <a:xfrm>
              <a:off x="3134834" y="1552777"/>
              <a:ext cx="787347"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a:t>
              </a:r>
            </a:p>
          </p:txBody>
        </p:sp>
        <p:sp>
          <p:nvSpPr>
            <p:cNvPr id="29" name="tx29"/>
            <p:cNvSpPr/>
            <p:nvPr/>
          </p:nvSpPr>
          <p:spPr>
            <a:xfrm>
              <a:off x="3267270"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220,000</a:t>
              </a:r>
            </a:p>
          </p:txBody>
        </p:sp>
        <p:sp>
          <p:nvSpPr>
            <p:cNvPr id="30" name="tx30"/>
            <p:cNvSpPr/>
            <p:nvPr/>
          </p:nvSpPr>
          <p:spPr>
            <a:xfrm>
              <a:off x="4415446" y="1552777"/>
              <a:ext cx="377653"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a:t>
              </a:r>
            </a:p>
          </p:txBody>
        </p:sp>
        <p:sp>
          <p:nvSpPr>
            <p:cNvPr id="31" name="tx31"/>
            <p:cNvSpPr/>
            <p:nvPr/>
          </p:nvSpPr>
          <p:spPr>
            <a:xfrm>
              <a:off x="434303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177,000</a:t>
              </a:r>
            </a:p>
          </p:txBody>
        </p:sp>
        <p:sp>
          <p:nvSpPr>
            <p:cNvPr id="32" name="tx32"/>
            <p:cNvSpPr/>
            <p:nvPr/>
          </p:nvSpPr>
          <p:spPr>
            <a:xfrm>
              <a:off x="5370666" y="1525888"/>
              <a:ext cx="618741"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Argentina</a:t>
              </a:r>
            </a:p>
          </p:txBody>
        </p:sp>
        <p:sp>
          <p:nvSpPr>
            <p:cNvPr id="33" name="tx33"/>
            <p:cNvSpPr/>
            <p:nvPr/>
          </p:nvSpPr>
          <p:spPr>
            <a:xfrm>
              <a:off x="541879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115,000</a:t>
              </a:r>
            </a:p>
          </p:txBody>
        </p:sp>
        <p:sp>
          <p:nvSpPr>
            <p:cNvPr id="34" name="tx34"/>
            <p:cNvSpPr/>
            <p:nvPr/>
          </p:nvSpPr>
          <p:spPr>
            <a:xfrm>
              <a:off x="6575092" y="1554612"/>
              <a:ext cx="361420"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a:t>
              </a:r>
            </a:p>
          </p:txBody>
        </p:sp>
        <p:sp>
          <p:nvSpPr>
            <p:cNvPr id="35" name="tx35"/>
            <p:cNvSpPr/>
            <p:nvPr/>
          </p:nvSpPr>
          <p:spPr>
            <a:xfrm>
              <a:off x="649456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103,000</a:t>
              </a:r>
            </a:p>
          </p:txBody>
        </p:sp>
        <p:sp>
          <p:nvSpPr>
            <p:cNvPr id="36" name="tx36"/>
            <p:cNvSpPr/>
            <p:nvPr/>
          </p:nvSpPr>
          <p:spPr>
            <a:xfrm>
              <a:off x="7526289" y="1552777"/>
              <a:ext cx="610554"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Colombia</a:t>
              </a:r>
            </a:p>
          </p:txBody>
        </p:sp>
        <p:sp>
          <p:nvSpPr>
            <p:cNvPr id="37" name="tx37"/>
            <p:cNvSpPr/>
            <p:nvPr/>
          </p:nvSpPr>
          <p:spPr>
            <a:xfrm>
              <a:off x="7610522"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70,000</a:t>
              </a:r>
            </a:p>
          </p:txBody>
        </p:sp>
        <p:sp>
          <p:nvSpPr>
            <p:cNvPr id="38" name="tx38"/>
            <p:cNvSpPr/>
            <p:nvPr/>
          </p:nvSpPr>
          <p:spPr>
            <a:xfrm>
              <a:off x="8638154" y="1554612"/>
              <a:ext cx="538355"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Ecuador</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70,000</a:t>
              </a:r>
            </a:p>
          </p:txBody>
        </p:sp>
        <p:sp>
          <p:nvSpPr>
            <p:cNvPr id="40" name="tx40"/>
            <p:cNvSpPr/>
            <p:nvPr/>
          </p:nvSpPr>
          <p:spPr>
            <a:xfrm>
              <a:off x="9830440" y="1554612"/>
              <a:ext cx="30531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Peru</a:t>
              </a:r>
            </a:p>
          </p:txBody>
        </p:sp>
        <p:sp>
          <p:nvSpPr>
            <p:cNvPr id="41" name="tx41"/>
            <p:cNvSpPr/>
            <p:nvPr/>
          </p:nvSpPr>
          <p:spPr>
            <a:xfrm>
              <a:off x="9762051"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43,000</a:t>
              </a:r>
            </a:p>
          </p:txBody>
        </p:sp>
        <p:sp>
          <p:nvSpPr>
            <p:cNvPr id="42" name="tx42"/>
            <p:cNvSpPr/>
            <p:nvPr/>
          </p:nvSpPr>
          <p:spPr>
            <a:xfrm>
              <a:off x="10934329" y="1527582"/>
              <a:ext cx="249063"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Iraq</a:t>
              </a:r>
            </a:p>
          </p:txBody>
        </p:sp>
        <p:sp>
          <p:nvSpPr>
            <p:cNvPr id="43" name="tx43"/>
            <p:cNvSpPr/>
            <p:nvPr/>
          </p:nvSpPr>
          <p:spPr>
            <a:xfrm>
              <a:off x="10837816"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34,000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192089" y="3486476"/>
              <a:ext cx="122667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65" name="pt65"/>
            <p:cNvSpPr/>
            <p:nvPr/>
          </p:nvSpPr>
          <p:spPr>
            <a:xfrm>
              <a:off x="5512275"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6" name="pt66"/>
            <p:cNvSpPr/>
            <p:nvPr/>
          </p:nvSpPr>
          <p:spPr>
            <a:xfrm>
              <a:off x="6228208"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7" name="pt67"/>
            <p:cNvSpPr/>
            <p:nvPr/>
          </p:nvSpPr>
          <p:spPr>
            <a:xfrm>
              <a:off x="6944141"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8" name="pt68"/>
            <p:cNvSpPr/>
            <p:nvPr/>
          </p:nvSpPr>
          <p:spPr>
            <a:xfrm>
              <a:off x="7660075"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9" name="tx69"/>
            <p:cNvSpPr/>
            <p:nvPr/>
          </p:nvSpPr>
          <p:spPr>
            <a:xfrm>
              <a:off x="5777396"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70" name="tx70"/>
            <p:cNvSpPr/>
            <p:nvPr/>
          </p:nvSpPr>
          <p:spPr>
            <a:xfrm>
              <a:off x="6493329"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71" name="tx71"/>
            <p:cNvSpPr/>
            <p:nvPr/>
          </p:nvSpPr>
          <p:spPr>
            <a:xfrm>
              <a:off x="7209262"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2" name="tx72"/>
            <p:cNvSpPr/>
            <p:nvPr/>
          </p:nvSpPr>
          <p:spPr>
            <a:xfrm>
              <a:off x="7925195"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3" name="tx73"/>
            <p:cNvSpPr/>
            <p:nvPr/>
          </p:nvSpPr>
          <p:spPr>
            <a:xfrm>
              <a:off x="731520" y="819543"/>
              <a:ext cx="4174628"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zero-dose children, 2023</a:t>
              </a:r>
            </a:p>
          </p:txBody>
        </p:sp>
        <p:sp>
          <p:nvSpPr>
            <p:cNvPr id="74" name="tx74"/>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8" name="tx78"/>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9" name="tx79"/>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80" name="tx80"/>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81" name="tx81"/>
            <p:cNvSpPr/>
            <p:nvPr/>
          </p:nvSpPr>
          <p:spPr>
            <a:xfrm>
              <a:off x="5585132" y="3842715"/>
              <a:ext cx="61191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zero-dose children while the outer bubble reflects size of target population    </a:t>
              </a:r>
            </a:p>
          </p:txBody>
        </p:sp>
      </p:grpSp>
      <p:sp>
        <p:nvSpPr>
          <p:cNvPr id="82"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1,965,000 zero-dose children in UMICs.
The top 10 countries (out of 53) accounted for 1,716,000 (87%) of zero-dose children in UMICs.
Indonesia had the highest number of zero-dose children (662,000), followed by Mexico (222,000). These account for approximately 34% and 11% of zero-dose children in the income group, respectively.
Absolute numbers of zero-dose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044" y="90506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5" name="pl5"/>
            <p:cNvSpPr/>
            <p:nvPr/>
          </p:nvSpPr>
          <p:spPr>
            <a:xfrm>
              <a:off x="695044" y="116280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6" name="pl6"/>
            <p:cNvSpPr/>
            <p:nvPr/>
          </p:nvSpPr>
          <p:spPr>
            <a:xfrm>
              <a:off x="695044" y="142054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7" name="pl7"/>
            <p:cNvSpPr/>
            <p:nvPr/>
          </p:nvSpPr>
          <p:spPr>
            <a:xfrm>
              <a:off x="695044" y="167828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8" name="pl8"/>
            <p:cNvSpPr/>
            <p:nvPr/>
          </p:nvSpPr>
          <p:spPr>
            <a:xfrm>
              <a:off x="695044" y="193601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9" name="pl9"/>
            <p:cNvSpPr/>
            <p:nvPr/>
          </p:nvSpPr>
          <p:spPr>
            <a:xfrm>
              <a:off x="695044" y="219375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0" name="pl10"/>
            <p:cNvSpPr/>
            <p:nvPr/>
          </p:nvSpPr>
          <p:spPr>
            <a:xfrm>
              <a:off x="695044" y="245149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1" name="pl11"/>
            <p:cNvSpPr/>
            <p:nvPr/>
          </p:nvSpPr>
          <p:spPr>
            <a:xfrm>
              <a:off x="695044" y="2709233"/>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2" name="pl12"/>
            <p:cNvSpPr/>
            <p:nvPr/>
          </p:nvSpPr>
          <p:spPr>
            <a:xfrm>
              <a:off x="695044" y="296697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3" name="pl13"/>
            <p:cNvSpPr/>
            <p:nvPr/>
          </p:nvSpPr>
          <p:spPr>
            <a:xfrm>
              <a:off x="695044" y="322470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4" name="pl14"/>
            <p:cNvSpPr/>
            <p:nvPr/>
          </p:nvSpPr>
          <p:spPr>
            <a:xfrm>
              <a:off x="695044" y="348244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5" name="pl15"/>
            <p:cNvSpPr/>
            <p:nvPr/>
          </p:nvSpPr>
          <p:spPr>
            <a:xfrm>
              <a:off x="695044" y="374018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6" name="pl16"/>
            <p:cNvSpPr/>
            <p:nvPr/>
          </p:nvSpPr>
          <p:spPr>
            <a:xfrm>
              <a:off x="695044" y="3997921"/>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7" name="pl17"/>
            <p:cNvSpPr/>
            <p:nvPr/>
          </p:nvSpPr>
          <p:spPr>
            <a:xfrm>
              <a:off x="695044" y="425565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8" name="pl18"/>
            <p:cNvSpPr/>
            <p:nvPr/>
          </p:nvSpPr>
          <p:spPr>
            <a:xfrm>
              <a:off x="695044" y="451339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9" name="pl19"/>
            <p:cNvSpPr/>
            <p:nvPr/>
          </p:nvSpPr>
          <p:spPr>
            <a:xfrm>
              <a:off x="695044" y="477113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0" name="pl20"/>
            <p:cNvSpPr/>
            <p:nvPr/>
          </p:nvSpPr>
          <p:spPr>
            <a:xfrm>
              <a:off x="695044" y="502887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1" name="pl21"/>
            <p:cNvSpPr/>
            <p:nvPr/>
          </p:nvSpPr>
          <p:spPr>
            <a:xfrm>
              <a:off x="695044" y="528661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2" name="pl22"/>
            <p:cNvSpPr/>
            <p:nvPr/>
          </p:nvSpPr>
          <p:spPr>
            <a:xfrm>
              <a:off x="695044" y="554434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3" name="pl23"/>
            <p:cNvSpPr/>
            <p:nvPr/>
          </p:nvSpPr>
          <p:spPr>
            <a:xfrm>
              <a:off x="695044" y="580208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4" name="pl24"/>
            <p:cNvSpPr/>
            <p:nvPr/>
          </p:nvSpPr>
          <p:spPr>
            <a:xfrm>
              <a:off x="2420208" y="2709665"/>
              <a:ext cx="4929038" cy="1287824"/>
            </a:xfrm>
            <a:custGeom>
              <a:avLst/>
              <a:pathLst>
                <a:path w="4929038" h="1287824">
                  <a:moveTo>
                    <a:pt x="0" y="1287824"/>
                  </a:moveTo>
                  <a:lnTo>
                    <a:pt x="49788" y="1287748"/>
                  </a:lnTo>
                  <a:lnTo>
                    <a:pt x="99576" y="1287659"/>
                  </a:lnTo>
                  <a:lnTo>
                    <a:pt x="149364" y="1287554"/>
                  </a:lnTo>
                  <a:lnTo>
                    <a:pt x="199153" y="1287431"/>
                  </a:lnTo>
                  <a:lnTo>
                    <a:pt x="248941" y="1287287"/>
                  </a:lnTo>
                  <a:lnTo>
                    <a:pt x="298729" y="1287117"/>
                  </a:lnTo>
                  <a:lnTo>
                    <a:pt x="348517" y="1286917"/>
                  </a:lnTo>
                  <a:lnTo>
                    <a:pt x="398306" y="1286683"/>
                  </a:lnTo>
                  <a:lnTo>
                    <a:pt x="448094" y="1286407"/>
                  </a:lnTo>
                  <a:lnTo>
                    <a:pt x="497882" y="1286084"/>
                  </a:lnTo>
                  <a:lnTo>
                    <a:pt x="547670" y="1285703"/>
                  </a:lnTo>
                  <a:lnTo>
                    <a:pt x="597459" y="1285257"/>
                  </a:lnTo>
                  <a:lnTo>
                    <a:pt x="647247" y="1284732"/>
                  </a:lnTo>
                  <a:lnTo>
                    <a:pt x="697035" y="1284116"/>
                  </a:lnTo>
                  <a:lnTo>
                    <a:pt x="746824" y="1283392"/>
                  </a:lnTo>
                  <a:lnTo>
                    <a:pt x="796612" y="1282543"/>
                  </a:lnTo>
                  <a:lnTo>
                    <a:pt x="846400" y="1281546"/>
                  </a:lnTo>
                  <a:lnTo>
                    <a:pt x="896188" y="1280376"/>
                  </a:lnTo>
                  <a:lnTo>
                    <a:pt x="945977" y="1279004"/>
                  </a:lnTo>
                  <a:lnTo>
                    <a:pt x="995765" y="1277394"/>
                  </a:lnTo>
                  <a:lnTo>
                    <a:pt x="1045553" y="1275508"/>
                  </a:lnTo>
                  <a:lnTo>
                    <a:pt x="1095341" y="1273298"/>
                  </a:lnTo>
                  <a:lnTo>
                    <a:pt x="1145130" y="1270710"/>
                  </a:lnTo>
                  <a:lnTo>
                    <a:pt x="1194918" y="1267681"/>
                  </a:lnTo>
                  <a:lnTo>
                    <a:pt x="1244706" y="1264140"/>
                  </a:lnTo>
                  <a:lnTo>
                    <a:pt x="1294495" y="1260002"/>
                  </a:lnTo>
                  <a:lnTo>
                    <a:pt x="1344283" y="1255173"/>
                  </a:lnTo>
                  <a:lnTo>
                    <a:pt x="1394071" y="1249545"/>
                  </a:lnTo>
                  <a:lnTo>
                    <a:pt x="1443859" y="1242993"/>
                  </a:lnTo>
                  <a:lnTo>
                    <a:pt x="1493648" y="1235379"/>
                  </a:lnTo>
                  <a:lnTo>
                    <a:pt x="1543436" y="1226548"/>
                  </a:lnTo>
                  <a:lnTo>
                    <a:pt x="1593224" y="1216328"/>
                  </a:lnTo>
                  <a:lnTo>
                    <a:pt x="1643012" y="1204531"/>
                  </a:lnTo>
                  <a:lnTo>
                    <a:pt x="1692801" y="1190954"/>
                  </a:lnTo>
                  <a:lnTo>
                    <a:pt x="1742589" y="1175381"/>
                  </a:lnTo>
                  <a:lnTo>
                    <a:pt x="1792377" y="1157589"/>
                  </a:lnTo>
                  <a:lnTo>
                    <a:pt x="1842166" y="1137353"/>
                  </a:lnTo>
                  <a:lnTo>
                    <a:pt x="1891954" y="1114453"/>
                  </a:lnTo>
                  <a:lnTo>
                    <a:pt x="1941742" y="1088688"/>
                  </a:lnTo>
                  <a:lnTo>
                    <a:pt x="1991530" y="1059885"/>
                  </a:lnTo>
                  <a:lnTo>
                    <a:pt x="2041319" y="1027919"/>
                  </a:lnTo>
                  <a:lnTo>
                    <a:pt x="2091107" y="992726"/>
                  </a:lnTo>
                  <a:lnTo>
                    <a:pt x="2140895" y="954321"/>
                  </a:lnTo>
                  <a:lnTo>
                    <a:pt x="2190683" y="912811"/>
                  </a:lnTo>
                  <a:lnTo>
                    <a:pt x="2240472" y="868410"/>
                  </a:lnTo>
                  <a:lnTo>
                    <a:pt x="2290260" y="821442"/>
                  </a:lnTo>
                  <a:lnTo>
                    <a:pt x="2340048" y="772340"/>
                  </a:lnTo>
                  <a:lnTo>
                    <a:pt x="2389837" y="721634"/>
                  </a:lnTo>
                  <a:lnTo>
                    <a:pt x="2439625" y="669932"/>
                  </a:lnTo>
                  <a:lnTo>
                    <a:pt x="2489413" y="617892"/>
                  </a:lnTo>
                  <a:lnTo>
                    <a:pt x="2539201" y="566190"/>
                  </a:lnTo>
                  <a:lnTo>
                    <a:pt x="2588990" y="515484"/>
                  </a:lnTo>
                  <a:lnTo>
                    <a:pt x="2638778" y="466382"/>
                  </a:lnTo>
                  <a:lnTo>
                    <a:pt x="2688566" y="419414"/>
                  </a:lnTo>
                  <a:lnTo>
                    <a:pt x="2738354" y="375013"/>
                  </a:lnTo>
                  <a:lnTo>
                    <a:pt x="2788143" y="333503"/>
                  </a:lnTo>
                  <a:lnTo>
                    <a:pt x="2837931" y="295097"/>
                  </a:lnTo>
                  <a:lnTo>
                    <a:pt x="2887719" y="259904"/>
                  </a:lnTo>
                  <a:lnTo>
                    <a:pt x="2937508" y="227938"/>
                  </a:lnTo>
                  <a:lnTo>
                    <a:pt x="2987296" y="199136"/>
                  </a:lnTo>
                  <a:lnTo>
                    <a:pt x="3037084" y="173370"/>
                  </a:lnTo>
                  <a:lnTo>
                    <a:pt x="3086872" y="150470"/>
                  </a:lnTo>
                  <a:lnTo>
                    <a:pt x="3136661" y="130234"/>
                  </a:lnTo>
                  <a:lnTo>
                    <a:pt x="3186449" y="112442"/>
                  </a:lnTo>
                  <a:lnTo>
                    <a:pt x="3236237" y="96870"/>
                  </a:lnTo>
                  <a:lnTo>
                    <a:pt x="3286025" y="83292"/>
                  </a:lnTo>
                  <a:lnTo>
                    <a:pt x="3335814" y="71495"/>
                  </a:lnTo>
                  <a:lnTo>
                    <a:pt x="3385602" y="61275"/>
                  </a:lnTo>
                  <a:lnTo>
                    <a:pt x="3435390" y="52444"/>
                  </a:lnTo>
                  <a:lnTo>
                    <a:pt x="3485179" y="44831"/>
                  </a:lnTo>
                  <a:lnTo>
                    <a:pt x="3534967" y="38279"/>
                  </a:lnTo>
                  <a:lnTo>
                    <a:pt x="3584755" y="32650"/>
                  </a:lnTo>
                  <a:lnTo>
                    <a:pt x="3634543" y="27821"/>
                  </a:lnTo>
                  <a:lnTo>
                    <a:pt x="3684332" y="23684"/>
                  </a:lnTo>
                  <a:lnTo>
                    <a:pt x="3734120" y="20142"/>
                  </a:lnTo>
                  <a:lnTo>
                    <a:pt x="3783908" y="17114"/>
                  </a:lnTo>
                  <a:lnTo>
                    <a:pt x="3833696" y="14526"/>
                  </a:lnTo>
                  <a:lnTo>
                    <a:pt x="3883485" y="12315"/>
                  </a:lnTo>
                  <a:lnTo>
                    <a:pt x="3933273" y="10429"/>
                  </a:lnTo>
                  <a:lnTo>
                    <a:pt x="3983061" y="8820"/>
                  </a:lnTo>
                  <a:lnTo>
                    <a:pt x="4032850" y="7447"/>
                  </a:lnTo>
                  <a:lnTo>
                    <a:pt x="4082638" y="6278"/>
                  </a:lnTo>
                  <a:lnTo>
                    <a:pt x="4132426" y="5281"/>
                  </a:lnTo>
                  <a:lnTo>
                    <a:pt x="4182214" y="4431"/>
                  </a:lnTo>
                  <a:lnTo>
                    <a:pt x="4232003" y="3708"/>
                  </a:lnTo>
                  <a:lnTo>
                    <a:pt x="4281791" y="3092"/>
                  </a:lnTo>
                  <a:lnTo>
                    <a:pt x="4331579" y="2567"/>
                  </a:lnTo>
                  <a:lnTo>
                    <a:pt x="4381367" y="2120"/>
                  </a:lnTo>
                  <a:lnTo>
                    <a:pt x="4431156" y="1740"/>
                  </a:lnTo>
                  <a:lnTo>
                    <a:pt x="4480944" y="1416"/>
                  </a:lnTo>
                  <a:lnTo>
                    <a:pt x="4530732" y="1141"/>
                  </a:lnTo>
                  <a:lnTo>
                    <a:pt x="4580521" y="906"/>
                  </a:lnTo>
                  <a:lnTo>
                    <a:pt x="4630309" y="706"/>
                  </a:lnTo>
                  <a:lnTo>
                    <a:pt x="4680097" y="537"/>
                  </a:lnTo>
                  <a:lnTo>
                    <a:pt x="4729885" y="392"/>
                  </a:lnTo>
                  <a:lnTo>
                    <a:pt x="4779674" y="269"/>
                  </a:lnTo>
                  <a:lnTo>
                    <a:pt x="4829462" y="164"/>
                  </a:lnTo>
                  <a:lnTo>
                    <a:pt x="4879250" y="75"/>
                  </a:lnTo>
                  <a:lnTo>
                    <a:pt x="4929038" y="0"/>
                  </a:lnTo>
                </a:path>
              </a:pathLst>
            </a:custGeom>
            <a:ln w="40651" cap="flat">
              <a:solidFill>
                <a:srgbClr val="D3D3D3">
                  <a:alpha val="100000"/>
                </a:srgbClr>
              </a:solidFill>
              <a:prstDash val="solid"/>
              <a:round/>
            </a:ln>
          </p:spPr>
          <p:txBody>
            <a:bodyPr/>
            <a:lstStyle/>
            <a:p/>
          </p:txBody>
        </p:sp>
        <p:sp>
          <p:nvSpPr>
            <p:cNvPr id="25" name="pl25"/>
            <p:cNvSpPr/>
            <p:nvPr/>
          </p:nvSpPr>
          <p:spPr>
            <a:xfrm>
              <a:off x="2420208" y="2966970"/>
              <a:ext cx="4929038" cy="0"/>
            </a:xfrm>
            <a:custGeom>
              <a:avLst/>
              <a:pathLst>
                <a:path w="4929038" h="0">
                  <a:moveTo>
                    <a:pt x="0" y="0"/>
                  </a:moveTo>
                  <a:lnTo>
                    <a:pt x="49788" y="0"/>
                  </a:lnTo>
                  <a:lnTo>
                    <a:pt x="99576" y="0"/>
                  </a:lnTo>
                  <a:lnTo>
                    <a:pt x="149364" y="0"/>
                  </a:lnTo>
                  <a:lnTo>
                    <a:pt x="199153" y="0"/>
                  </a:lnTo>
                  <a:lnTo>
                    <a:pt x="248941" y="0"/>
                  </a:lnTo>
                  <a:lnTo>
                    <a:pt x="298729" y="0"/>
                  </a:lnTo>
                  <a:lnTo>
                    <a:pt x="348517" y="0"/>
                  </a:lnTo>
                  <a:lnTo>
                    <a:pt x="398306" y="0"/>
                  </a:lnTo>
                  <a:lnTo>
                    <a:pt x="448094" y="0"/>
                  </a:lnTo>
                  <a:lnTo>
                    <a:pt x="497882" y="0"/>
                  </a:lnTo>
                  <a:lnTo>
                    <a:pt x="547670" y="0"/>
                  </a:lnTo>
                  <a:lnTo>
                    <a:pt x="597459" y="0"/>
                  </a:lnTo>
                  <a:lnTo>
                    <a:pt x="647247" y="0"/>
                  </a:lnTo>
                  <a:lnTo>
                    <a:pt x="697035" y="0"/>
                  </a:lnTo>
                  <a:lnTo>
                    <a:pt x="746824" y="0"/>
                  </a:lnTo>
                  <a:lnTo>
                    <a:pt x="796612" y="0"/>
                  </a:lnTo>
                  <a:lnTo>
                    <a:pt x="846400" y="0"/>
                  </a:lnTo>
                  <a:lnTo>
                    <a:pt x="896188" y="0"/>
                  </a:lnTo>
                  <a:lnTo>
                    <a:pt x="945977" y="0"/>
                  </a:lnTo>
                  <a:lnTo>
                    <a:pt x="995765" y="0"/>
                  </a:lnTo>
                  <a:lnTo>
                    <a:pt x="1045553" y="0"/>
                  </a:lnTo>
                  <a:lnTo>
                    <a:pt x="1095341" y="0"/>
                  </a:lnTo>
                  <a:lnTo>
                    <a:pt x="1145130" y="0"/>
                  </a:lnTo>
                  <a:lnTo>
                    <a:pt x="1194918" y="0"/>
                  </a:lnTo>
                  <a:lnTo>
                    <a:pt x="1244706" y="0"/>
                  </a:lnTo>
                  <a:lnTo>
                    <a:pt x="1294495" y="0"/>
                  </a:lnTo>
                  <a:lnTo>
                    <a:pt x="1344283" y="0"/>
                  </a:lnTo>
                  <a:lnTo>
                    <a:pt x="1394071" y="0"/>
                  </a:lnTo>
                  <a:lnTo>
                    <a:pt x="1443859" y="0"/>
                  </a:lnTo>
                  <a:lnTo>
                    <a:pt x="1493648" y="0"/>
                  </a:lnTo>
                  <a:lnTo>
                    <a:pt x="1543436" y="0"/>
                  </a:lnTo>
                  <a:lnTo>
                    <a:pt x="1593224" y="0"/>
                  </a:lnTo>
                  <a:lnTo>
                    <a:pt x="1643012" y="0"/>
                  </a:lnTo>
                  <a:lnTo>
                    <a:pt x="1692801" y="0"/>
                  </a:lnTo>
                  <a:lnTo>
                    <a:pt x="1742589" y="0"/>
                  </a:lnTo>
                  <a:lnTo>
                    <a:pt x="1792377" y="0"/>
                  </a:lnTo>
                  <a:lnTo>
                    <a:pt x="1842166" y="0"/>
                  </a:lnTo>
                  <a:lnTo>
                    <a:pt x="1891954" y="0"/>
                  </a:lnTo>
                  <a:lnTo>
                    <a:pt x="1941742" y="0"/>
                  </a:lnTo>
                  <a:lnTo>
                    <a:pt x="1991530" y="0"/>
                  </a:lnTo>
                  <a:lnTo>
                    <a:pt x="2041319" y="0"/>
                  </a:lnTo>
                  <a:lnTo>
                    <a:pt x="2091107" y="0"/>
                  </a:lnTo>
                  <a:lnTo>
                    <a:pt x="2140895" y="0"/>
                  </a:lnTo>
                  <a:lnTo>
                    <a:pt x="2190683" y="0"/>
                  </a:lnTo>
                  <a:lnTo>
                    <a:pt x="2240472" y="0"/>
                  </a:lnTo>
                  <a:lnTo>
                    <a:pt x="2290260" y="0"/>
                  </a:lnTo>
                  <a:lnTo>
                    <a:pt x="2340048" y="0"/>
                  </a:lnTo>
                  <a:lnTo>
                    <a:pt x="2389837" y="0"/>
                  </a:lnTo>
                  <a:lnTo>
                    <a:pt x="2439625" y="0"/>
                  </a:lnTo>
                  <a:lnTo>
                    <a:pt x="2489413" y="0"/>
                  </a:lnTo>
                  <a:lnTo>
                    <a:pt x="2539201" y="0"/>
                  </a:lnTo>
                  <a:lnTo>
                    <a:pt x="2588990" y="0"/>
                  </a:lnTo>
                  <a:lnTo>
                    <a:pt x="2638778" y="0"/>
                  </a:lnTo>
                  <a:lnTo>
                    <a:pt x="2688566" y="0"/>
                  </a:lnTo>
                  <a:lnTo>
                    <a:pt x="2738354" y="0"/>
                  </a:lnTo>
                  <a:lnTo>
                    <a:pt x="2788143" y="0"/>
                  </a:lnTo>
                  <a:lnTo>
                    <a:pt x="2837931" y="0"/>
                  </a:lnTo>
                  <a:lnTo>
                    <a:pt x="2887719" y="0"/>
                  </a:lnTo>
                  <a:lnTo>
                    <a:pt x="2937508" y="0"/>
                  </a:lnTo>
                  <a:lnTo>
                    <a:pt x="2987296" y="0"/>
                  </a:lnTo>
                  <a:lnTo>
                    <a:pt x="3037084" y="0"/>
                  </a:lnTo>
                  <a:lnTo>
                    <a:pt x="3086872" y="0"/>
                  </a:lnTo>
                  <a:lnTo>
                    <a:pt x="3136661" y="0"/>
                  </a:lnTo>
                  <a:lnTo>
                    <a:pt x="3186449" y="0"/>
                  </a:lnTo>
                  <a:lnTo>
                    <a:pt x="3236237" y="0"/>
                  </a:lnTo>
                  <a:lnTo>
                    <a:pt x="3286025" y="0"/>
                  </a:lnTo>
                  <a:lnTo>
                    <a:pt x="3335814" y="0"/>
                  </a:lnTo>
                  <a:lnTo>
                    <a:pt x="3385602" y="0"/>
                  </a:lnTo>
                  <a:lnTo>
                    <a:pt x="3435390" y="0"/>
                  </a:lnTo>
                  <a:lnTo>
                    <a:pt x="3485179" y="0"/>
                  </a:lnTo>
                  <a:lnTo>
                    <a:pt x="3534967" y="0"/>
                  </a:lnTo>
                  <a:lnTo>
                    <a:pt x="3584755" y="0"/>
                  </a:lnTo>
                  <a:lnTo>
                    <a:pt x="3634543" y="0"/>
                  </a:lnTo>
                  <a:lnTo>
                    <a:pt x="3684332" y="0"/>
                  </a:lnTo>
                  <a:lnTo>
                    <a:pt x="3734120" y="0"/>
                  </a:lnTo>
                  <a:lnTo>
                    <a:pt x="3783908" y="0"/>
                  </a:lnTo>
                  <a:lnTo>
                    <a:pt x="3833696" y="0"/>
                  </a:lnTo>
                  <a:lnTo>
                    <a:pt x="3883485" y="0"/>
                  </a:lnTo>
                  <a:lnTo>
                    <a:pt x="3933273" y="0"/>
                  </a:lnTo>
                  <a:lnTo>
                    <a:pt x="3983061" y="0"/>
                  </a:lnTo>
                  <a:lnTo>
                    <a:pt x="4032850" y="0"/>
                  </a:lnTo>
                  <a:lnTo>
                    <a:pt x="4082638" y="0"/>
                  </a:lnTo>
                  <a:lnTo>
                    <a:pt x="4132426" y="0"/>
                  </a:lnTo>
                  <a:lnTo>
                    <a:pt x="4182214" y="0"/>
                  </a:lnTo>
                  <a:lnTo>
                    <a:pt x="4232003" y="0"/>
                  </a:lnTo>
                  <a:lnTo>
                    <a:pt x="4281791" y="0"/>
                  </a:lnTo>
                  <a:lnTo>
                    <a:pt x="4331579" y="0"/>
                  </a:lnTo>
                  <a:lnTo>
                    <a:pt x="4381367" y="0"/>
                  </a:lnTo>
                  <a:lnTo>
                    <a:pt x="4431156" y="0"/>
                  </a:lnTo>
                  <a:lnTo>
                    <a:pt x="4480944" y="0"/>
                  </a:lnTo>
                  <a:lnTo>
                    <a:pt x="4530732" y="0"/>
                  </a:lnTo>
                  <a:lnTo>
                    <a:pt x="4580521" y="0"/>
                  </a:lnTo>
                  <a:lnTo>
                    <a:pt x="4630309" y="0"/>
                  </a:lnTo>
                  <a:lnTo>
                    <a:pt x="4680097" y="0"/>
                  </a:lnTo>
                  <a:lnTo>
                    <a:pt x="4729885" y="0"/>
                  </a:lnTo>
                  <a:lnTo>
                    <a:pt x="4779674" y="0"/>
                  </a:lnTo>
                  <a:lnTo>
                    <a:pt x="4829462" y="0"/>
                  </a:lnTo>
                  <a:lnTo>
                    <a:pt x="4879250" y="0"/>
                  </a:lnTo>
                  <a:lnTo>
                    <a:pt x="4929038" y="0"/>
                  </a:lnTo>
                </a:path>
              </a:pathLst>
            </a:custGeom>
            <a:ln w="40651" cap="flat">
              <a:solidFill>
                <a:srgbClr val="D3D3D3">
                  <a:alpha val="100000"/>
                </a:srgbClr>
              </a:solidFill>
              <a:prstDash val="solid"/>
              <a:round/>
            </a:ln>
          </p:spPr>
          <p:txBody>
            <a:bodyPr/>
            <a:lstStyle/>
            <a:p/>
          </p:txBody>
        </p:sp>
        <p:sp>
          <p:nvSpPr>
            <p:cNvPr id="26" name="pl26"/>
            <p:cNvSpPr/>
            <p:nvPr/>
          </p:nvSpPr>
          <p:spPr>
            <a:xfrm>
              <a:off x="2420208" y="5028959"/>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7" name="pl27"/>
            <p:cNvSpPr/>
            <p:nvPr/>
          </p:nvSpPr>
          <p:spPr>
            <a:xfrm>
              <a:off x="2420208" y="1678454"/>
              <a:ext cx="4929038" cy="515129"/>
            </a:xfrm>
            <a:custGeom>
              <a:avLst/>
              <a:pathLst>
                <a:path w="4929038" h="515129">
                  <a:moveTo>
                    <a:pt x="0" y="515129"/>
                  </a:moveTo>
                  <a:lnTo>
                    <a:pt x="49788" y="515099"/>
                  </a:lnTo>
                  <a:lnTo>
                    <a:pt x="99576" y="515063"/>
                  </a:lnTo>
                  <a:lnTo>
                    <a:pt x="149364" y="515021"/>
                  </a:lnTo>
                  <a:lnTo>
                    <a:pt x="199153" y="514972"/>
                  </a:lnTo>
                  <a:lnTo>
                    <a:pt x="248941" y="514914"/>
                  </a:lnTo>
                  <a:lnTo>
                    <a:pt x="298729" y="514847"/>
                  </a:lnTo>
                  <a:lnTo>
                    <a:pt x="348517" y="514767"/>
                  </a:lnTo>
                  <a:lnTo>
                    <a:pt x="398306" y="514673"/>
                  </a:lnTo>
                  <a:lnTo>
                    <a:pt x="448094" y="514563"/>
                  </a:lnTo>
                  <a:lnTo>
                    <a:pt x="497882" y="514433"/>
                  </a:lnTo>
                  <a:lnTo>
                    <a:pt x="547670" y="514281"/>
                  </a:lnTo>
                  <a:lnTo>
                    <a:pt x="597459" y="514102"/>
                  </a:lnTo>
                  <a:lnTo>
                    <a:pt x="647247" y="513892"/>
                  </a:lnTo>
                  <a:lnTo>
                    <a:pt x="697035" y="513646"/>
                  </a:lnTo>
                  <a:lnTo>
                    <a:pt x="746824" y="513357"/>
                  </a:lnTo>
                  <a:lnTo>
                    <a:pt x="796612" y="513017"/>
                  </a:lnTo>
                  <a:lnTo>
                    <a:pt x="846400" y="512618"/>
                  </a:lnTo>
                  <a:lnTo>
                    <a:pt x="896188" y="512150"/>
                  </a:lnTo>
                  <a:lnTo>
                    <a:pt x="945977" y="511601"/>
                  </a:lnTo>
                  <a:lnTo>
                    <a:pt x="995765" y="510957"/>
                  </a:lnTo>
                  <a:lnTo>
                    <a:pt x="1045553" y="510203"/>
                  </a:lnTo>
                  <a:lnTo>
                    <a:pt x="1095341" y="509319"/>
                  </a:lnTo>
                  <a:lnTo>
                    <a:pt x="1145130" y="508284"/>
                  </a:lnTo>
                  <a:lnTo>
                    <a:pt x="1194918" y="507072"/>
                  </a:lnTo>
                  <a:lnTo>
                    <a:pt x="1244706" y="505656"/>
                  </a:lnTo>
                  <a:lnTo>
                    <a:pt x="1294495" y="504001"/>
                  </a:lnTo>
                  <a:lnTo>
                    <a:pt x="1344283" y="502069"/>
                  </a:lnTo>
                  <a:lnTo>
                    <a:pt x="1394071" y="499818"/>
                  </a:lnTo>
                  <a:lnTo>
                    <a:pt x="1443859" y="497197"/>
                  </a:lnTo>
                  <a:lnTo>
                    <a:pt x="1493648" y="494151"/>
                  </a:lnTo>
                  <a:lnTo>
                    <a:pt x="1543436" y="490619"/>
                  </a:lnTo>
                  <a:lnTo>
                    <a:pt x="1593224" y="486531"/>
                  </a:lnTo>
                  <a:lnTo>
                    <a:pt x="1643012" y="481812"/>
                  </a:lnTo>
                  <a:lnTo>
                    <a:pt x="1692801" y="476381"/>
                  </a:lnTo>
                  <a:lnTo>
                    <a:pt x="1742589" y="470152"/>
                  </a:lnTo>
                  <a:lnTo>
                    <a:pt x="1792377" y="463035"/>
                  </a:lnTo>
                  <a:lnTo>
                    <a:pt x="1842166" y="454941"/>
                  </a:lnTo>
                  <a:lnTo>
                    <a:pt x="1891954" y="445781"/>
                  </a:lnTo>
                  <a:lnTo>
                    <a:pt x="1941742" y="435475"/>
                  </a:lnTo>
                  <a:lnTo>
                    <a:pt x="1991530" y="423954"/>
                  </a:lnTo>
                  <a:lnTo>
                    <a:pt x="2041319" y="411167"/>
                  </a:lnTo>
                  <a:lnTo>
                    <a:pt x="2091107" y="397090"/>
                  </a:lnTo>
                  <a:lnTo>
                    <a:pt x="2140895" y="381728"/>
                  </a:lnTo>
                  <a:lnTo>
                    <a:pt x="2190683" y="365124"/>
                  </a:lnTo>
                  <a:lnTo>
                    <a:pt x="2240472" y="347364"/>
                  </a:lnTo>
                  <a:lnTo>
                    <a:pt x="2290260" y="328576"/>
                  </a:lnTo>
                  <a:lnTo>
                    <a:pt x="2340048" y="308936"/>
                  </a:lnTo>
                  <a:lnTo>
                    <a:pt x="2389837" y="288653"/>
                  </a:lnTo>
                  <a:lnTo>
                    <a:pt x="2439625" y="267972"/>
                  </a:lnTo>
                  <a:lnTo>
                    <a:pt x="2489413" y="247156"/>
                  </a:lnTo>
                  <a:lnTo>
                    <a:pt x="2539201" y="226476"/>
                  </a:lnTo>
                  <a:lnTo>
                    <a:pt x="2588990" y="206193"/>
                  </a:lnTo>
                  <a:lnTo>
                    <a:pt x="2638778" y="186552"/>
                  </a:lnTo>
                  <a:lnTo>
                    <a:pt x="2688566" y="167765"/>
                  </a:lnTo>
                  <a:lnTo>
                    <a:pt x="2738354" y="150005"/>
                  </a:lnTo>
                  <a:lnTo>
                    <a:pt x="2788143" y="133401"/>
                  </a:lnTo>
                  <a:lnTo>
                    <a:pt x="2837931" y="118039"/>
                  </a:lnTo>
                  <a:lnTo>
                    <a:pt x="2887719" y="103961"/>
                  </a:lnTo>
                  <a:lnTo>
                    <a:pt x="2937508" y="91175"/>
                  </a:lnTo>
                  <a:lnTo>
                    <a:pt x="2987296" y="79654"/>
                  </a:lnTo>
                  <a:lnTo>
                    <a:pt x="3037084" y="69348"/>
                  </a:lnTo>
                  <a:lnTo>
                    <a:pt x="3086872" y="60188"/>
                  </a:lnTo>
                  <a:lnTo>
                    <a:pt x="3136661" y="52093"/>
                  </a:lnTo>
                  <a:lnTo>
                    <a:pt x="3186449" y="44977"/>
                  </a:lnTo>
                  <a:lnTo>
                    <a:pt x="3236237" y="38748"/>
                  </a:lnTo>
                  <a:lnTo>
                    <a:pt x="3286025" y="33317"/>
                  </a:lnTo>
                  <a:lnTo>
                    <a:pt x="3335814" y="28598"/>
                  </a:lnTo>
                  <a:lnTo>
                    <a:pt x="3385602" y="24510"/>
                  </a:lnTo>
                  <a:lnTo>
                    <a:pt x="3435390" y="20977"/>
                  </a:lnTo>
                  <a:lnTo>
                    <a:pt x="3485179" y="17932"/>
                  </a:lnTo>
                  <a:lnTo>
                    <a:pt x="3534967" y="15311"/>
                  </a:lnTo>
                  <a:lnTo>
                    <a:pt x="3584755" y="13060"/>
                  </a:lnTo>
                  <a:lnTo>
                    <a:pt x="3634543" y="11128"/>
                  </a:lnTo>
                  <a:lnTo>
                    <a:pt x="3684332" y="9473"/>
                  </a:lnTo>
                  <a:lnTo>
                    <a:pt x="3734120" y="8057"/>
                  </a:lnTo>
                  <a:lnTo>
                    <a:pt x="3783908" y="6845"/>
                  </a:lnTo>
                  <a:lnTo>
                    <a:pt x="3833696" y="5810"/>
                  </a:lnTo>
                  <a:lnTo>
                    <a:pt x="3883485" y="4926"/>
                  </a:lnTo>
                  <a:lnTo>
                    <a:pt x="3933273" y="4171"/>
                  </a:lnTo>
                  <a:lnTo>
                    <a:pt x="3983061" y="3528"/>
                  </a:lnTo>
                  <a:lnTo>
                    <a:pt x="4032850" y="2979"/>
                  </a:lnTo>
                  <a:lnTo>
                    <a:pt x="4082638" y="2511"/>
                  </a:lnTo>
                  <a:lnTo>
                    <a:pt x="4132426" y="2112"/>
                  </a:lnTo>
                  <a:lnTo>
                    <a:pt x="4182214" y="1772"/>
                  </a:lnTo>
                  <a:lnTo>
                    <a:pt x="4232003" y="1483"/>
                  </a:lnTo>
                  <a:lnTo>
                    <a:pt x="4281791" y="1236"/>
                  </a:lnTo>
                  <a:lnTo>
                    <a:pt x="4331579" y="1026"/>
                  </a:lnTo>
                  <a:lnTo>
                    <a:pt x="4381367" y="848"/>
                  </a:lnTo>
                  <a:lnTo>
                    <a:pt x="4431156" y="696"/>
                  </a:lnTo>
                  <a:lnTo>
                    <a:pt x="4480944" y="566"/>
                  </a:lnTo>
                  <a:lnTo>
                    <a:pt x="4530732" y="456"/>
                  </a:lnTo>
                  <a:lnTo>
                    <a:pt x="4580521" y="362"/>
                  </a:lnTo>
                  <a:lnTo>
                    <a:pt x="4630309" y="282"/>
                  </a:lnTo>
                  <a:lnTo>
                    <a:pt x="4680097" y="214"/>
                  </a:lnTo>
                  <a:lnTo>
                    <a:pt x="4729885" y="156"/>
                  </a:lnTo>
                  <a:lnTo>
                    <a:pt x="4779674" y="107"/>
                  </a:lnTo>
                  <a:lnTo>
                    <a:pt x="4829462" y="65"/>
                  </a:lnTo>
                  <a:lnTo>
                    <a:pt x="4879250" y="30"/>
                  </a:lnTo>
                  <a:lnTo>
                    <a:pt x="4929038" y="0"/>
                  </a:lnTo>
                </a:path>
              </a:pathLst>
            </a:custGeom>
            <a:ln w="40651" cap="flat">
              <a:solidFill>
                <a:srgbClr val="D3D3D3">
                  <a:alpha val="100000"/>
                </a:srgbClr>
              </a:solidFill>
              <a:prstDash val="solid"/>
              <a:round/>
            </a:ln>
          </p:spPr>
          <p:txBody>
            <a:bodyPr/>
            <a:lstStyle/>
            <a:p/>
          </p:txBody>
        </p:sp>
        <p:sp>
          <p:nvSpPr>
            <p:cNvPr id="28" name="pl28"/>
            <p:cNvSpPr/>
            <p:nvPr/>
          </p:nvSpPr>
          <p:spPr>
            <a:xfrm>
              <a:off x="2420208" y="1420630"/>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9" name="pl29"/>
            <p:cNvSpPr/>
            <p:nvPr/>
          </p:nvSpPr>
          <p:spPr>
            <a:xfrm>
              <a:off x="2420208" y="905155"/>
              <a:ext cx="4929038" cy="257564"/>
            </a:xfrm>
            <a:custGeom>
              <a:avLst/>
              <a:pathLst>
                <a:path w="4929038" h="257564">
                  <a:moveTo>
                    <a:pt x="0" y="0"/>
                  </a:moveTo>
                  <a:lnTo>
                    <a:pt x="49788" y="15"/>
                  </a:lnTo>
                  <a:lnTo>
                    <a:pt x="99576" y="32"/>
                  </a:lnTo>
                  <a:lnTo>
                    <a:pt x="149364" y="53"/>
                  </a:lnTo>
                  <a:lnTo>
                    <a:pt x="199153" y="78"/>
                  </a:lnTo>
                  <a:lnTo>
                    <a:pt x="248941" y="107"/>
                  </a:lnTo>
                  <a:lnTo>
                    <a:pt x="298729" y="141"/>
                  </a:lnTo>
                  <a:lnTo>
                    <a:pt x="348517" y="181"/>
                  </a:lnTo>
                  <a:lnTo>
                    <a:pt x="398306" y="228"/>
                  </a:lnTo>
                  <a:lnTo>
                    <a:pt x="448094" y="283"/>
                  </a:lnTo>
                  <a:lnTo>
                    <a:pt x="497882" y="348"/>
                  </a:lnTo>
                  <a:lnTo>
                    <a:pt x="547670" y="424"/>
                  </a:lnTo>
                  <a:lnTo>
                    <a:pt x="597459" y="513"/>
                  </a:lnTo>
                  <a:lnTo>
                    <a:pt x="647247" y="618"/>
                  </a:lnTo>
                  <a:lnTo>
                    <a:pt x="697035" y="741"/>
                  </a:lnTo>
                  <a:lnTo>
                    <a:pt x="746824" y="886"/>
                  </a:lnTo>
                  <a:lnTo>
                    <a:pt x="796612" y="1056"/>
                  </a:lnTo>
                  <a:lnTo>
                    <a:pt x="846400" y="1255"/>
                  </a:lnTo>
                  <a:lnTo>
                    <a:pt x="896188" y="1489"/>
                  </a:lnTo>
                  <a:lnTo>
                    <a:pt x="945977" y="1764"/>
                  </a:lnTo>
                  <a:lnTo>
                    <a:pt x="995765" y="2085"/>
                  </a:lnTo>
                  <a:lnTo>
                    <a:pt x="1045553" y="2463"/>
                  </a:lnTo>
                  <a:lnTo>
                    <a:pt x="1095341" y="2905"/>
                  </a:lnTo>
                  <a:lnTo>
                    <a:pt x="1145130" y="3422"/>
                  </a:lnTo>
                  <a:lnTo>
                    <a:pt x="1194918" y="4028"/>
                  </a:lnTo>
                  <a:lnTo>
                    <a:pt x="1244706" y="4736"/>
                  </a:lnTo>
                  <a:lnTo>
                    <a:pt x="1294495" y="5564"/>
                  </a:lnTo>
                  <a:lnTo>
                    <a:pt x="1344283" y="6530"/>
                  </a:lnTo>
                  <a:lnTo>
                    <a:pt x="1394071" y="7655"/>
                  </a:lnTo>
                  <a:lnTo>
                    <a:pt x="1443859" y="8966"/>
                  </a:lnTo>
                  <a:lnTo>
                    <a:pt x="1493648" y="10488"/>
                  </a:lnTo>
                  <a:lnTo>
                    <a:pt x="1543436" y="12255"/>
                  </a:lnTo>
                  <a:lnTo>
                    <a:pt x="1593224" y="14299"/>
                  </a:lnTo>
                  <a:lnTo>
                    <a:pt x="1643012" y="16658"/>
                  </a:lnTo>
                  <a:lnTo>
                    <a:pt x="1692801" y="19374"/>
                  </a:lnTo>
                  <a:lnTo>
                    <a:pt x="1742589" y="22488"/>
                  </a:lnTo>
                  <a:lnTo>
                    <a:pt x="1792377" y="26046"/>
                  </a:lnTo>
                  <a:lnTo>
                    <a:pt x="1842166" y="30094"/>
                  </a:lnTo>
                  <a:lnTo>
                    <a:pt x="1891954" y="34674"/>
                  </a:lnTo>
                  <a:lnTo>
                    <a:pt x="1941742" y="39827"/>
                  </a:lnTo>
                  <a:lnTo>
                    <a:pt x="1991530" y="45587"/>
                  </a:lnTo>
                  <a:lnTo>
                    <a:pt x="2041319" y="51980"/>
                  </a:lnTo>
                  <a:lnTo>
                    <a:pt x="2091107" y="59019"/>
                  </a:lnTo>
                  <a:lnTo>
                    <a:pt x="2140895" y="66700"/>
                  </a:lnTo>
                  <a:lnTo>
                    <a:pt x="2190683" y="75002"/>
                  </a:lnTo>
                  <a:lnTo>
                    <a:pt x="2240472" y="83882"/>
                  </a:lnTo>
                  <a:lnTo>
                    <a:pt x="2290260" y="93276"/>
                  </a:lnTo>
                  <a:lnTo>
                    <a:pt x="2340048" y="103096"/>
                  </a:lnTo>
                  <a:lnTo>
                    <a:pt x="2389837" y="113238"/>
                  </a:lnTo>
                  <a:lnTo>
                    <a:pt x="2439625" y="123578"/>
                  </a:lnTo>
                  <a:lnTo>
                    <a:pt x="2489413" y="133986"/>
                  </a:lnTo>
                  <a:lnTo>
                    <a:pt x="2539201" y="144326"/>
                  </a:lnTo>
                  <a:lnTo>
                    <a:pt x="2588990" y="154468"/>
                  </a:lnTo>
                  <a:lnTo>
                    <a:pt x="2638778" y="164288"/>
                  </a:lnTo>
                  <a:lnTo>
                    <a:pt x="2688566" y="173682"/>
                  </a:lnTo>
                  <a:lnTo>
                    <a:pt x="2738354" y="182562"/>
                  </a:lnTo>
                  <a:lnTo>
                    <a:pt x="2788143" y="190864"/>
                  </a:lnTo>
                  <a:lnTo>
                    <a:pt x="2837931" y="198545"/>
                  </a:lnTo>
                  <a:lnTo>
                    <a:pt x="2887719" y="205583"/>
                  </a:lnTo>
                  <a:lnTo>
                    <a:pt x="2937508" y="211977"/>
                  </a:lnTo>
                  <a:lnTo>
                    <a:pt x="2987296" y="217737"/>
                  </a:lnTo>
                  <a:lnTo>
                    <a:pt x="3037084" y="222890"/>
                  </a:lnTo>
                  <a:lnTo>
                    <a:pt x="3086872" y="227470"/>
                  </a:lnTo>
                  <a:lnTo>
                    <a:pt x="3136661" y="231517"/>
                  </a:lnTo>
                  <a:lnTo>
                    <a:pt x="3186449" y="235076"/>
                  </a:lnTo>
                  <a:lnTo>
                    <a:pt x="3236237" y="238190"/>
                  </a:lnTo>
                  <a:lnTo>
                    <a:pt x="3286025" y="240906"/>
                  </a:lnTo>
                  <a:lnTo>
                    <a:pt x="3335814" y="243265"/>
                  </a:lnTo>
                  <a:lnTo>
                    <a:pt x="3385602" y="245309"/>
                  </a:lnTo>
                  <a:lnTo>
                    <a:pt x="3435390" y="247075"/>
                  </a:lnTo>
                  <a:lnTo>
                    <a:pt x="3485179" y="248598"/>
                  </a:lnTo>
                  <a:lnTo>
                    <a:pt x="3534967" y="249909"/>
                  </a:lnTo>
                  <a:lnTo>
                    <a:pt x="3584755" y="251034"/>
                  </a:lnTo>
                  <a:lnTo>
                    <a:pt x="3634543" y="252000"/>
                  </a:lnTo>
                  <a:lnTo>
                    <a:pt x="3684332" y="252828"/>
                  </a:lnTo>
                  <a:lnTo>
                    <a:pt x="3734120" y="253536"/>
                  </a:lnTo>
                  <a:lnTo>
                    <a:pt x="3783908" y="254142"/>
                  </a:lnTo>
                  <a:lnTo>
                    <a:pt x="3833696" y="254659"/>
                  </a:lnTo>
                  <a:lnTo>
                    <a:pt x="3883485" y="255101"/>
                  </a:lnTo>
                  <a:lnTo>
                    <a:pt x="3933273" y="255478"/>
                  </a:lnTo>
                  <a:lnTo>
                    <a:pt x="3983061" y="255800"/>
                  </a:lnTo>
                  <a:lnTo>
                    <a:pt x="4032850" y="256075"/>
                  </a:lnTo>
                  <a:lnTo>
                    <a:pt x="4082638" y="256309"/>
                  </a:lnTo>
                  <a:lnTo>
                    <a:pt x="4132426" y="256508"/>
                  </a:lnTo>
                  <a:lnTo>
                    <a:pt x="4182214" y="256678"/>
                  </a:lnTo>
                  <a:lnTo>
                    <a:pt x="4232003" y="256823"/>
                  </a:lnTo>
                  <a:lnTo>
                    <a:pt x="4281791" y="256946"/>
                  </a:lnTo>
                  <a:lnTo>
                    <a:pt x="4331579" y="257051"/>
                  </a:lnTo>
                  <a:lnTo>
                    <a:pt x="4381367" y="257140"/>
                  </a:lnTo>
                  <a:lnTo>
                    <a:pt x="4431156" y="257216"/>
                  </a:lnTo>
                  <a:lnTo>
                    <a:pt x="4480944" y="257281"/>
                  </a:lnTo>
                  <a:lnTo>
                    <a:pt x="4530732" y="257336"/>
                  </a:lnTo>
                  <a:lnTo>
                    <a:pt x="4580521" y="257383"/>
                  </a:lnTo>
                  <a:lnTo>
                    <a:pt x="4630309" y="257423"/>
                  </a:lnTo>
                  <a:lnTo>
                    <a:pt x="4680097" y="257457"/>
                  </a:lnTo>
                  <a:lnTo>
                    <a:pt x="4729885" y="257486"/>
                  </a:lnTo>
                  <a:lnTo>
                    <a:pt x="4779674" y="257510"/>
                  </a:lnTo>
                  <a:lnTo>
                    <a:pt x="4829462" y="257531"/>
                  </a:lnTo>
                  <a:lnTo>
                    <a:pt x="4879250" y="257549"/>
                  </a:lnTo>
                  <a:lnTo>
                    <a:pt x="4929038" y="257564"/>
                  </a:lnTo>
                </a:path>
              </a:pathLst>
            </a:custGeom>
            <a:ln w="40651" cap="flat">
              <a:solidFill>
                <a:srgbClr val="D3D3D3">
                  <a:alpha val="100000"/>
                </a:srgbClr>
              </a:solidFill>
              <a:prstDash val="solid"/>
              <a:round/>
            </a:ln>
          </p:spPr>
          <p:txBody>
            <a:bodyPr/>
            <a:lstStyle/>
            <a:p/>
          </p:txBody>
        </p:sp>
        <p:sp>
          <p:nvSpPr>
            <p:cNvPr id="30" name="pl30"/>
            <p:cNvSpPr/>
            <p:nvPr/>
          </p:nvSpPr>
          <p:spPr>
            <a:xfrm>
              <a:off x="2420208" y="1420803"/>
              <a:ext cx="4929038" cy="772694"/>
            </a:xfrm>
            <a:custGeom>
              <a:avLst/>
              <a:pathLst>
                <a:path w="4929038" h="772694">
                  <a:moveTo>
                    <a:pt x="0" y="0"/>
                  </a:moveTo>
                  <a:lnTo>
                    <a:pt x="49788" y="45"/>
                  </a:lnTo>
                  <a:lnTo>
                    <a:pt x="99576" y="98"/>
                  </a:lnTo>
                  <a:lnTo>
                    <a:pt x="149364" y="161"/>
                  </a:lnTo>
                  <a:lnTo>
                    <a:pt x="199153" y="235"/>
                  </a:lnTo>
                  <a:lnTo>
                    <a:pt x="248941" y="322"/>
                  </a:lnTo>
                  <a:lnTo>
                    <a:pt x="298729" y="424"/>
                  </a:lnTo>
                  <a:lnTo>
                    <a:pt x="348517" y="543"/>
                  </a:lnTo>
                  <a:lnTo>
                    <a:pt x="398306" y="684"/>
                  </a:lnTo>
                  <a:lnTo>
                    <a:pt x="448094" y="849"/>
                  </a:lnTo>
                  <a:lnTo>
                    <a:pt x="497882" y="1044"/>
                  </a:lnTo>
                  <a:lnTo>
                    <a:pt x="547670" y="1272"/>
                  </a:lnTo>
                  <a:lnTo>
                    <a:pt x="597459" y="1540"/>
                  </a:lnTo>
                  <a:lnTo>
                    <a:pt x="647247" y="1855"/>
                  </a:lnTo>
                  <a:lnTo>
                    <a:pt x="697035" y="2224"/>
                  </a:lnTo>
                  <a:lnTo>
                    <a:pt x="746824" y="2659"/>
                  </a:lnTo>
                  <a:lnTo>
                    <a:pt x="796612" y="3168"/>
                  </a:lnTo>
                  <a:lnTo>
                    <a:pt x="846400" y="3766"/>
                  </a:lnTo>
                  <a:lnTo>
                    <a:pt x="896188" y="4468"/>
                  </a:lnTo>
                  <a:lnTo>
                    <a:pt x="945977" y="5292"/>
                  </a:lnTo>
                  <a:lnTo>
                    <a:pt x="995765" y="6257"/>
                  </a:lnTo>
                  <a:lnTo>
                    <a:pt x="1045553" y="7389"/>
                  </a:lnTo>
                  <a:lnTo>
                    <a:pt x="1095341" y="8715"/>
                  </a:lnTo>
                  <a:lnTo>
                    <a:pt x="1145130" y="10268"/>
                  </a:lnTo>
                  <a:lnTo>
                    <a:pt x="1194918" y="12085"/>
                  </a:lnTo>
                  <a:lnTo>
                    <a:pt x="1244706" y="14210"/>
                  </a:lnTo>
                  <a:lnTo>
                    <a:pt x="1294495" y="16693"/>
                  </a:lnTo>
                  <a:lnTo>
                    <a:pt x="1344283" y="19590"/>
                  </a:lnTo>
                  <a:lnTo>
                    <a:pt x="1394071" y="22967"/>
                  </a:lnTo>
                  <a:lnTo>
                    <a:pt x="1443859" y="26898"/>
                  </a:lnTo>
                  <a:lnTo>
                    <a:pt x="1493648" y="31466"/>
                  </a:lnTo>
                  <a:lnTo>
                    <a:pt x="1543436" y="36765"/>
                  </a:lnTo>
                  <a:lnTo>
                    <a:pt x="1593224" y="42897"/>
                  </a:lnTo>
                  <a:lnTo>
                    <a:pt x="1643012" y="49975"/>
                  </a:lnTo>
                  <a:lnTo>
                    <a:pt x="1692801" y="58122"/>
                  </a:lnTo>
                  <a:lnTo>
                    <a:pt x="1742589" y="67465"/>
                  </a:lnTo>
                  <a:lnTo>
                    <a:pt x="1792377" y="78140"/>
                  </a:lnTo>
                  <a:lnTo>
                    <a:pt x="1842166" y="90282"/>
                  </a:lnTo>
                  <a:lnTo>
                    <a:pt x="1891954" y="104022"/>
                  </a:lnTo>
                  <a:lnTo>
                    <a:pt x="1941742" y="119481"/>
                  </a:lnTo>
                  <a:lnTo>
                    <a:pt x="1991530" y="136763"/>
                  </a:lnTo>
                  <a:lnTo>
                    <a:pt x="2041319" y="155942"/>
                  </a:lnTo>
                  <a:lnTo>
                    <a:pt x="2091107" y="177058"/>
                  </a:lnTo>
                  <a:lnTo>
                    <a:pt x="2140895" y="200102"/>
                  </a:lnTo>
                  <a:lnTo>
                    <a:pt x="2190683" y="225008"/>
                  </a:lnTo>
                  <a:lnTo>
                    <a:pt x="2240472" y="251648"/>
                  </a:lnTo>
                  <a:lnTo>
                    <a:pt x="2290260" y="279829"/>
                  </a:lnTo>
                  <a:lnTo>
                    <a:pt x="2340048" y="309290"/>
                  </a:lnTo>
                  <a:lnTo>
                    <a:pt x="2389837" y="339714"/>
                  </a:lnTo>
                  <a:lnTo>
                    <a:pt x="2439625" y="370735"/>
                  </a:lnTo>
                  <a:lnTo>
                    <a:pt x="2489413" y="401959"/>
                  </a:lnTo>
                  <a:lnTo>
                    <a:pt x="2539201" y="432980"/>
                  </a:lnTo>
                  <a:lnTo>
                    <a:pt x="2588990" y="463404"/>
                  </a:lnTo>
                  <a:lnTo>
                    <a:pt x="2638778" y="492865"/>
                  </a:lnTo>
                  <a:lnTo>
                    <a:pt x="2688566" y="521046"/>
                  </a:lnTo>
                  <a:lnTo>
                    <a:pt x="2738354" y="547686"/>
                  </a:lnTo>
                  <a:lnTo>
                    <a:pt x="2788143" y="572592"/>
                  </a:lnTo>
                  <a:lnTo>
                    <a:pt x="2837931" y="595636"/>
                  </a:lnTo>
                  <a:lnTo>
                    <a:pt x="2887719" y="616751"/>
                  </a:lnTo>
                  <a:lnTo>
                    <a:pt x="2937508" y="635931"/>
                  </a:lnTo>
                  <a:lnTo>
                    <a:pt x="2987296" y="653213"/>
                  </a:lnTo>
                  <a:lnTo>
                    <a:pt x="3037084" y="668672"/>
                  </a:lnTo>
                  <a:lnTo>
                    <a:pt x="3086872" y="682412"/>
                  </a:lnTo>
                  <a:lnTo>
                    <a:pt x="3136661" y="694553"/>
                  </a:lnTo>
                  <a:lnTo>
                    <a:pt x="3186449" y="705228"/>
                  </a:lnTo>
                  <a:lnTo>
                    <a:pt x="3236237" y="714572"/>
                  </a:lnTo>
                  <a:lnTo>
                    <a:pt x="3286025" y="722718"/>
                  </a:lnTo>
                  <a:lnTo>
                    <a:pt x="3335814" y="729797"/>
                  </a:lnTo>
                  <a:lnTo>
                    <a:pt x="3385602" y="735929"/>
                  </a:lnTo>
                  <a:lnTo>
                    <a:pt x="3435390" y="741227"/>
                  </a:lnTo>
                  <a:lnTo>
                    <a:pt x="3485179" y="745796"/>
                  </a:lnTo>
                  <a:lnTo>
                    <a:pt x="3534967" y="749727"/>
                  </a:lnTo>
                  <a:lnTo>
                    <a:pt x="3584755" y="753104"/>
                  </a:lnTo>
                  <a:lnTo>
                    <a:pt x="3634543" y="756001"/>
                  </a:lnTo>
                  <a:lnTo>
                    <a:pt x="3684332" y="758484"/>
                  </a:lnTo>
                  <a:lnTo>
                    <a:pt x="3734120" y="760608"/>
                  </a:lnTo>
                  <a:lnTo>
                    <a:pt x="3783908" y="762426"/>
                  </a:lnTo>
                  <a:lnTo>
                    <a:pt x="3833696" y="763979"/>
                  </a:lnTo>
                  <a:lnTo>
                    <a:pt x="3883485" y="765305"/>
                  </a:lnTo>
                  <a:lnTo>
                    <a:pt x="3933273" y="766436"/>
                  </a:lnTo>
                  <a:lnTo>
                    <a:pt x="3983061" y="767402"/>
                  </a:lnTo>
                  <a:lnTo>
                    <a:pt x="4032850" y="768225"/>
                  </a:lnTo>
                  <a:lnTo>
                    <a:pt x="4082638" y="768927"/>
                  </a:lnTo>
                  <a:lnTo>
                    <a:pt x="4132426" y="769525"/>
                  </a:lnTo>
                  <a:lnTo>
                    <a:pt x="4182214" y="770035"/>
                  </a:lnTo>
                  <a:lnTo>
                    <a:pt x="4232003" y="770469"/>
                  </a:lnTo>
                  <a:lnTo>
                    <a:pt x="4281791" y="770839"/>
                  </a:lnTo>
                  <a:lnTo>
                    <a:pt x="4331579" y="771154"/>
                  </a:lnTo>
                  <a:lnTo>
                    <a:pt x="4381367" y="771422"/>
                  </a:lnTo>
                  <a:lnTo>
                    <a:pt x="4431156" y="771650"/>
                  </a:lnTo>
                  <a:lnTo>
                    <a:pt x="4480944" y="771844"/>
                  </a:lnTo>
                  <a:lnTo>
                    <a:pt x="4530732" y="772010"/>
                  </a:lnTo>
                  <a:lnTo>
                    <a:pt x="4580521" y="772150"/>
                  </a:lnTo>
                  <a:lnTo>
                    <a:pt x="4630309" y="772270"/>
                  </a:lnTo>
                  <a:lnTo>
                    <a:pt x="4680097" y="772372"/>
                  </a:lnTo>
                  <a:lnTo>
                    <a:pt x="4729885" y="772459"/>
                  </a:lnTo>
                  <a:lnTo>
                    <a:pt x="4779674" y="772532"/>
                  </a:lnTo>
                  <a:lnTo>
                    <a:pt x="4829462" y="772595"/>
                  </a:lnTo>
                  <a:lnTo>
                    <a:pt x="4879250" y="772649"/>
                  </a:lnTo>
                  <a:lnTo>
                    <a:pt x="4929038" y="772694"/>
                  </a:lnTo>
                </a:path>
              </a:pathLst>
            </a:custGeom>
            <a:ln w="40651" cap="flat">
              <a:solidFill>
                <a:srgbClr val="FE00FA">
                  <a:alpha val="100000"/>
                </a:srgbClr>
              </a:solidFill>
              <a:prstDash val="solid"/>
              <a:round/>
            </a:ln>
          </p:spPr>
          <p:txBody>
            <a:bodyPr/>
            <a:lstStyle/>
            <a:p/>
          </p:txBody>
        </p:sp>
        <p:sp>
          <p:nvSpPr>
            <p:cNvPr id="31" name="pl31"/>
            <p:cNvSpPr/>
            <p:nvPr/>
          </p:nvSpPr>
          <p:spPr>
            <a:xfrm>
              <a:off x="2420208" y="3998181"/>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2" name="pl32"/>
            <p:cNvSpPr/>
            <p:nvPr/>
          </p:nvSpPr>
          <p:spPr>
            <a:xfrm>
              <a:off x="2420208" y="425574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00CC99">
                  <a:alpha val="100000"/>
                </a:srgbClr>
              </a:solidFill>
              <a:prstDash val="solid"/>
              <a:round/>
            </a:ln>
          </p:spPr>
          <p:txBody>
            <a:bodyPr/>
            <a:lstStyle/>
            <a:p/>
          </p:txBody>
        </p:sp>
        <p:sp>
          <p:nvSpPr>
            <p:cNvPr id="33" name="pl33"/>
            <p:cNvSpPr/>
            <p:nvPr/>
          </p:nvSpPr>
          <p:spPr>
            <a:xfrm>
              <a:off x="2420208" y="3225572"/>
              <a:ext cx="4929038" cy="2575648"/>
            </a:xfrm>
            <a:custGeom>
              <a:avLst/>
              <a:pathLst>
                <a:path w="4929038" h="2575648">
                  <a:moveTo>
                    <a:pt x="0" y="0"/>
                  </a:moveTo>
                  <a:lnTo>
                    <a:pt x="49788" y="151"/>
                  </a:lnTo>
                  <a:lnTo>
                    <a:pt x="99576" y="329"/>
                  </a:lnTo>
                  <a:lnTo>
                    <a:pt x="149364" y="538"/>
                  </a:lnTo>
                  <a:lnTo>
                    <a:pt x="199153" y="784"/>
                  </a:lnTo>
                  <a:lnTo>
                    <a:pt x="248941" y="1074"/>
                  </a:lnTo>
                  <a:lnTo>
                    <a:pt x="298729" y="1413"/>
                  </a:lnTo>
                  <a:lnTo>
                    <a:pt x="348517" y="1812"/>
                  </a:lnTo>
                  <a:lnTo>
                    <a:pt x="398306" y="2282"/>
                  </a:lnTo>
                  <a:lnTo>
                    <a:pt x="448094" y="2833"/>
                  </a:lnTo>
                  <a:lnTo>
                    <a:pt x="497882" y="3480"/>
                  </a:lnTo>
                  <a:lnTo>
                    <a:pt x="547670" y="4241"/>
                  </a:lnTo>
                  <a:lnTo>
                    <a:pt x="597459" y="5134"/>
                  </a:lnTo>
                  <a:lnTo>
                    <a:pt x="647247" y="6184"/>
                  </a:lnTo>
                  <a:lnTo>
                    <a:pt x="697035" y="7416"/>
                  </a:lnTo>
                  <a:lnTo>
                    <a:pt x="746824" y="8863"/>
                  </a:lnTo>
                  <a:lnTo>
                    <a:pt x="796612" y="10562"/>
                  </a:lnTo>
                  <a:lnTo>
                    <a:pt x="846400" y="12556"/>
                  </a:lnTo>
                  <a:lnTo>
                    <a:pt x="896188" y="14895"/>
                  </a:lnTo>
                  <a:lnTo>
                    <a:pt x="945977" y="17640"/>
                  </a:lnTo>
                  <a:lnTo>
                    <a:pt x="995765" y="20859"/>
                  </a:lnTo>
                  <a:lnTo>
                    <a:pt x="1045553" y="24631"/>
                  </a:lnTo>
                  <a:lnTo>
                    <a:pt x="1095341" y="29052"/>
                  </a:lnTo>
                  <a:lnTo>
                    <a:pt x="1145130" y="34228"/>
                  </a:lnTo>
                  <a:lnTo>
                    <a:pt x="1194918" y="40285"/>
                  </a:lnTo>
                  <a:lnTo>
                    <a:pt x="1244706" y="47368"/>
                  </a:lnTo>
                  <a:lnTo>
                    <a:pt x="1294495" y="55643"/>
                  </a:lnTo>
                  <a:lnTo>
                    <a:pt x="1344283" y="65301"/>
                  </a:lnTo>
                  <a:lnTo>
                    <a:pt x="1394071" y="76558"/>
                  </a:lnTo>
                  <a:lnTo>
                    <a:pt x="1443859" y="89662"/>
                  </a:lnTo>
                  <a:lnTo>
                    <a:pt x="1493648" y="104889"/>
                  </a:lnTo>
                  <a:lnTo>
                    <a:pt x="1543436" y="122551"/>
                  </a:lnTo>
                  <a:lnTo>
                    <a:pt x="1593224" y="142991"/>
                  </a:lnTo>
                  <a:lnTo>
                    <a:pt x="1643012" y="166585"/>
                  </a:lnTo>
                  <a:lnTo>
                    <a:pt x="1692801" y="193740"/>
                  </a:lnTo>
                  <a:lnTo>
                    <a:pt x="1742589" y="224885"/>
                  </a:lnTo>
                  <a:lnTo>
                    <a:pt x="1792377" y="260469"/>
                  </a:lnTo>
                  <a:lnTo>
                    <a:pt x="1842166" y="300941"/>
                  </a:lnTo>
                  <a:lnTo>
                    <a:pt x="1891954" y="346741"/>
                  </a:lnTo>
                  <a:lnTo>
                    <a:pt x="1941742" y="398272"/>
                  </a:lnTo>
                  <a:lnTo>
                    <a:pt x="1991530" y="455877"/>
                  </a:lnTo>
                  <a:lnTo>
                    <a:pt x="2041319" y="519808"/>
                  </a:lnTo>
                  <a:lnTo>
                    <a:pt x="2091107" y="590195"/>
                  </a:lnTo>
                  <a:lnTo>
                    <a:pt x="2140895" y="667006"/>
                  </a:lnTo>
                  <a:lnTo>
                    <a:pt x="2190683" y="750026"/>
                  </a:lnTo>
                  <a:lnTo>
                    <a:pt x="2240472" y="838828"/>
                  </a:lnTo>
                  <a:lnTo>
                    <a:pt x="2290260" y="932764"/>
                  </a:lnTo>
                  <a:lnTo>
                    <a:pt x="2340048" y="1030968"/>
                  </a:lnTo>
                  <a:lnTo>
                    <a:pt x="2389837" y="1132380"/>
                  </a:lnTo>
                  <a:lnTo>
                    <a:pt x="2439625" y="1235784"/>
                  </a:lnTo>
                  <a:lnTo>
                    <a:pt x="2489413" y="1339864"/>
                  </a:lnTo>
                  <a:lnTo>
                    <a:pt x="2539201" y="1443268"/>
                  </a:lnTo>
                  <a:lnTo>
                    <a:pt x="2588990" y="1544680"/>
                  </a:lnTo>
                  <a:lnTo>
                    <a:pt x="2638778" y="1642884"/>
                  </a:lnTo>
                  <a:lnTo>
                    <a:pt x="2688566" y="1736820"/>
                  </a:lnTo>
                  <a:lnTo>
                    <a:pt x="2738354" y="1825622"/>
                  </a:lnTo>
                  <a:lnTo>
                    <a:pt x="2788143" y="1908642"/>
                  </a:lnTo>
                  <a:lnTo>
                    <a:pt x="2837931" y="1985453"/>
                  </a:lnTo>
                  <a:lnTo>
                    <a:pt x="2887719" y="2055839"/>
                  </a:lnTo>
                  <a:lnTo>
                    <a:pt x="2937508" y="2119771"/>
                  </a:lnTo>
                  <a:lnTo>
                    <a:pt x="2987296" y="2177376"/>
                  </a:lnTo>
                  <a:lnTo>
                    <a:pt x="3037084" y="2228907"/>
                  </a:lnTo>
                  <a:lnTo>
                    <a:pt x="3086872" y="2274707"/>
                  </a:lnTo>
                  <a:lnTo>
                    <a:pt x="3136661" y="2315179"/>
                  </a:lnTo>
                  <a:lnTo>
                    <a:pt x="3186449" y="2350763"/>
                  </a:lnTo>
                  <a:lnTo>
                    <a:pt x="3236237" y="2381908"/>
                  </a:lnTo>
                  <a:lnTo>
                    <a:pt x="3286025" y="2409063"/>
                  </a:lnTo>
                  <a:lnTo>
                    <a:pt x="3335814" y="2432657"/>
                  </a:lnTo>
                  <a:lnTo>
                    <a:pt x="3385602" y="2453097"/>
                  </a:lnTo>
                  <a:lnTo>
                    <a:pt x="3435390" y="2470759"/>
                  </a:lnTo>
                  <a:lnTo>
                    <a:pt x="3485179" y="2485986"/>
                  </a:lnTo>
                  <a:lnTo>
                    <a:pt x="3534967" y="2499090"/>
                  </a:lnTo>
                  <a:lnTo>
                    <a:pt x="3584755" y="2510347"/>
                  </a:lnTo>
                  <a:lnTo>
                    <a:pt x="3634543" y="2520005"/>
                  </a:lnTo>
                  <a:lnTo>
                    <a:pt x="3684332" y="2528280"/>
                  </a:lnTo>
                  <a:lnTo>
                    <a:pt x="3734120" y="2535363"/>
                  </a:lnTo>
                  <a:lnTo>
                    <a:pt x="3783908" y="2541420"/>
                  </a:lnTo>
                  <a:lnTo>
                    <a:pt x="3833696" y="2546596"/>
                  </a:lnTo>
                  <a:lnTo>
                    <a:pt x="3883485" y="2551017"/>
                  </a:lnTo>
                  <a:lnTo>
                    <a:pt x="3933273" y="2554789"/>
                  </a:lnTo>
                  <a:lnTo>
                    <a:pt x="3983061" y="2558008"/>
                  </a:lnTo>
                  <a:lnTo>
                    <a:pt x="4032850" y="2560753"/>
                  </a:lnTo>
                  <a:lnTo>
                    <a:pt x="4082638" y="2563092"/>
                  </a:lnTo>
                  <a:lnTo>
                    <a:pt x="4132426" y="2565086"/>
                  </a:lnTo>
                  <a:lnTo>
                    <a:pt x="4182214" y="2566785"/>
                  </a:lnTo>
                  <a:lnTo>
                    <a:pt x="4232003" y="2568232"/>
                  </a:lnTo>
                  <a:lnTo>
                    <a:pt x="4281791" y="2569464"/>
                  </a:lnTo>
                  <a:lnTo>
                    <a:pt x="4331579" y="2570514"/>
                  </a:lnTo>
                  <a:lnTo>
                    <a:pt x="4381367" y="2571407"/>
                  </a:lnTo>
                  <a:lnTo>
                    <a:pt x="4431156" y="2572168"/>
                  </a:lnTo>
                  <a:lnTo>
                    <a:pt x="4480944" y="2572815"/>
                  </a:lnTo>
                  <a:lnTo>
                    <a:pt x="4530732" y="2573366"/>
                  </a:lnTo>
                  <a:lnTo>
                    <a:pt x="4580521" y="2573835"/>
                  </a:lnTo>
                  <a:lnTo>
                    <a:pt x="4630309" y="2574235"/>
                  </a:lnTo>
                  <a:lnTo>
                    <a:pt x="4680097" y="2574574"/>
                  </a:lnTo>
                  <a:lnTo>
                    <a:pt x="4729885" y="2574863"/>
                  </a:lnTo>
                  <a:lnTo>
                    <a:pt x="4779674" y="2575109"/>
                  </a:lnTo>
                  <a:lnTo>
                    <a:pt x="4829462" y="2575319"/>
                  </a:lnTo>
                  <a:lnTo>
                    <a:pt x="4879250" y="2575497"/>
                  </a:lnTo>
                  <a:lnTo>
                    <a:pt x="4929038" y="2575648"/>
                  </a:lnTo>
                </a:path>
              </a:pathLst>
            </a:custGeom>
            <a:ln w="40651" cap="flat">
              <a:solidFill>
                <a:srgbClr val="D3D3D3">
                  <a:alpha val="100000"/>
                </a:srgbClr>
              </a:solidFill>
              <a:prstDash val="solid"/>
              <a:round/>
            </a:ln>
          </p:spPr>
          <p:txBody>
            <a:bodyPr/>
            <a:lstStyle/>
            <a:p/>
          </p:txBody>
        </p:sp>
        <p:sp>
          <p:nvSpPr>
            <p:cNvPr id="34" name="pl34"/>
            <p:cNvSpPr/>
            <p:nvPr/>
          </p:nvSpPr>
          <p:spPr>
            <a:xfrm>
              <a:off x="2420208" y="90515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5" name="pl35"/>
            <p:cNvSpPr/>
            <p:nvPr/>
          </p:nvSpPr>
          <p:spPr>
            <a:xfrm>
              <a:off x="2420208" y="2709405"/>
              <a:ext cx="4929038" cy="515129"/>
            </a:xfrm>
            <a:custGeom>
              <a:avLst/>
              <a:pathLst>
                <a:path w="4929038" h="515129">
                  <a:moveTo>
                    <a:pt x="0" y="0"/>
                  </a:moveTo>
                  <a:lnTo>
                    <a:pt x="49788" y="30"/>
                  </a:lnTo>
                  <a:lnTo>
                    <a:pt x="99576" y="65"/>
                  </a:lnTo>
                  <a:lnTo>
                    <a:pt x="149364" y="107"/>
                  </a:lnTo>
                  <a:lnTo>
                    <a:pt x="199153" y="156"/>
                  </a:lnTo>
                  <a:lnTo>
                    <a:pt x="248941" y="214"/>
                  </a:lnTo>
                  <a:lnTo>
                    <a:pt x="298729" y="282"/>
                  </a:lnTo>
                  <a:lnTo>
                    <a:pt x="348517" y="362"/>
                  </a:lnTo>
                  <a:lnTo>
                    <a:pt x="398306" y="456"/>
                  </a:lnTo>
                  <a:lnTo>
                    <a:pt x="448094" y="566"/>
                  </a:lnTo>
                  <a:lnTo>
                    <a:pt x="497882" y="696"/>
                  </a:lnTo>
                  <a:lnTo>
                    <a:pt x="547670" y="848"/>
                  </a:lnTo>
                  <a:lnTo>
                    <a:pt x="597459" y="1026"/>
                  </a:lnTo>
                  <a:lnTo>
                    <a:pt x="647247" y="1236"/>
                  </a:lnTo>
                  <a:lnTo>
                    <a:pt x="697035" y="1483"/>
                  </a:lnTo>
                  <a:lnTo>
                    <a:pt x="746824" y="1772"/>
                  </a:lnTo>
                  <a:lnTo>
                    <a:pt x="796612" y="2112"/>
                  </a:lnTo>
                  <a:lnTo>
                    <a:pt x="846400" y="2511"/>
                  </a:lnTo>
                  <a:lnTo>
                    <a:pt x="896188" y="2979"/>
                  </a:lnTo>
                  <a:lnTo>
                    <a:pt x="945977" y="3528"/>
                  </a:lnTo>
                  <a:lnTo>
                    <a:pt x="995765" y="4171"/>
                  </a:lnTo>
                  <a:lnTo>
                    <a:pt x="1045553" y="4926"/>
                  </a:lnTo>
                  <a:lnTo>
                    <a:pt x="1095341" y="5810"/>
                  </a:lnTo>
                  <a:lnTo>
                    <a:pt x="1145130" y="6845"/>
                  </a:lnTo>
                  <a:lnTo>
                    <a:pt x="1194918" y="8057"/>
                  </a:lnTo>
                  <a:lnTo>
                    <a:pt x="1244706" y="9473"/>
                  </a:lnTo>
                  <a:lnTo>
                    <a:pt x="1294495" y="11128"/>
                  </a:lnTo>
                  <a:lnTo>
                    <a:pt x="1344283" y="13060"/>
                  </a:lnTo>
                  <a:lnTo>
                    <a:pt x="1394071" y="15311"/>
                  </a:lnTo>
                  <a:lnTo>
                    <a:pt x="1443859" y="17932"/>
                  </a:lnTo>
                  <a:lnTo>
                    <a:pt x="1493648" y="20977"/>
                  </a:lnTo>
                  <a:lnTo>
                    <a:pt x="1543436" y="24510"/>
                  </a:lnTo>
                  <a:lnTo>
                    <a:pt x="1593224" y="28598"/>
                  </a:lnTo>
                  <a:lnTo>
                    <a:pt x="1643012" y="33317"/>
                  </a:lnTo>
                  <a:lnTo>
                    <a:pt x="1692801" y="38748"/>
                  </a:lnTo>
                  <a:lnTo>
                    <a:pt x="1742589" y="44977"/>
                  </a:lnTo>
                  <a:lnTo>
                    <a:pt x="1792377" y="52093"/>
                  </a:lnTo>
                  <a:lnTo>
                    <a:pt x="1842166" y="60188"/>
                  </a:lnTo>
                  <a:lnTo>
                    <a:pt x="1891954" y="69348"/>
                  </a:lnTo>
                  <a:lnTo>
                    <a:pt x="1941742" y="79654"/>
                  </a:lnTo>
                  <a:lnTo>
                    <a:pt x="1991530" y="91175"/>
                  </a:lnTo>
                  <a:lnTo>
                    <a:pt x="2041319" y="103961"/>
                  </a:lnTo>
                  <a:lnTo>
                    <a:pt x="2091107" y="118039"/>
                  </a:lnTo>
                  <a:lnTo>
                    <a:pt x="2140895" y="133401"/>
                  </a:lnTo>
                  <a:lnTo>
                    <a:pt x="2190683" y="150005"/>
                  </a:lnTo>
                  <a:lnTo>
                    <a:pt x="2240472" y="167765"/>
                  </a:lnTo>
                  <a:lnTo>
                    <a:pt x="2290260" y="186552"/>
                  </a:lnTo>
                  <a:lnTo>
                    <a:pt x="2340048" y="206193"/>
                  </a:lnTo>
                  <a:lnTo>
                    <a:pt x="2389837" y="226476"/>
                  </a:lnTo>
                  <a:lnTo>
                    <a:pt x="2439625" y="247156"/>
                  </a:lnTo>
                  <a:lnTo>
                    <a:pt x="2489413" y="267972"/>
                  </a:lnTo>
                  <a:lnTo>
                    <a:pt x="2539201" y="288653"/>
                  </a:lnTo>
                  <a:lnTo>
                    <a:pt x="2588990" y="308936"/>
                  </a:lnTo>
                  <a:lnTo>
                    <a:pt x="2638778" y="328576"/>
                  </a:lnTo>
                  <a:lnTo>
                    <a:pt x="2688566" y="347364"/>
                  </a:lnTo>
                  <a:lnTo>
                    <a:pt x="2738354" y="365124"/>
                  </a:lnTo>
                  <a:lnTo>
                    <a:pt x="2788143" y="381728"/>
                  </a:lnTo>
                  <a:lnTo>
                    <a:pt x="2837931" y="397090"/>
                  </a:lnTo>
                  <a:lnTo>
                    <a:pt x="2887719" y="411167"/>
                  </a:lnTo>
                  <a:lnTo>
                    <a:pt x="2937508" y="423954"/>
                  </a:lnTo>
                  <a:lnTo>
                    <a:pt x="2987296" y="435475"/>
                  </a:lnTo>
                  <a:lnTo>
                    <a:pt x="3037084" y="445781"/>
                  </a:lnTo>
                  <a:lnTo>
                    <a:pt x="3086872" y="454941"/>
                  </a:lnTo>
                  <a:lnTo>
                    <a:pt x="3136661" y="463035"/>
                  </a:lnTo>
                  <a:lnTo>
                    <a:pt x="3186449" y="470152"/>
                  </a:lnTo>
                  <a:lnTo>
                    <a:pt x="3236237" y="476381"/>
                  </a:lnTo>
                  <a:lnTo>
                    <a:pt x="3286025" y="481812"/>
                  </a:lnTo>
                  <a:lnTo>
                    <a:pt x="3335814" y="486531"/>
                  </a:lnTo>
                  <a:lnTo>
                    <a:pt x="3385602" y="490619"/>
                  </a:lnTo>
                  <a:lnTo>
                    <a:pt x="3435390" y="494151"/>
                  </a:lnTo>
                  <a:lnTo>
                    <a:pt x="3485179" y="497197"/>
                  </a:lnTo>
                  <a:lnTo>
                    <a:pt x="3534967" y="499818"/>
                  </a:lnTo>
                  <a:lnTo>
                    <a:pt x="3584755" y="502069"/>
                  </a:lnTo>
                  <a:lnTo>
                    <a:pt x="3634543" y="504001"/>
                  </a:lnTo>
                  <a:lnTo>
                    <a:pt x="3684332" y="505656"/>
                  </a:lnTo>
                  <a:lnTo>
                    <a:pt x="3734120" y="507072"/>
                  </a:lnTo>
                  <a:lnTo>
                    <a:pt x="3783908" y="508284"/>
                  </a:lnTo>
                  <a:lnTo>
                    <a:pt x="3833696" y="509319"/>
                  </a:lnTo>
                  <a:lnTo>
                    <a:pt x="3883485" y="510203"/>
                  </a:lnTo>
                  <a:lnTo>
                    <a:pt x="3933273" y="510957"/>
                  </a:lnTo>
                  <a:lnTo>
                    <a:pt x="3983061" y="511601"/>
                  </a:lnTo>
                  <a:lnTo>
                    <a:pt x="4032850" y="512150"/>
                  </a:lnTo>
                  <a:lnTo>
                    <a:pt x="4082638" y="512618"/>
                  </a:lnTo>
                  <a:lnTo>
                    <a:pt x="4132426" y="513017"/>
                  </a:lnTo>
                  <a:lnTo>
                    <a:pt x="4182214" y="513357"/>
                  </a:lnTo>
                  <a:lnTo>
                    <a:pt x="4232003" y="513646"/>
                  </a:lnTo>
                  <a:lnTo>
                    <a:pt x="4281791" y="513892"/>
                  </a:lnTo>
                  <a:lnTo>
                    <a:pt x="4331579" y="514102"/>
                  </a:lnTo>
                  <a:lnTo>
                    <a:pt x="4381367" y="514281"/>
                  </a:lnTo>
                  <a:lnTo>
                    <a:pt x="4431156" y="514433"/>
                  </a:lnTo>
                  <a:lnTo>
                    <a:pt x="4480944" y="514563"/>
                  </a:lnTo>
                  <a:lnTo>
                    <a:pt x="4530732" y="514673"/>
                  </a:lnTo>
                  <a:lnTo>
                    <a:pt x="4580521" y="514767"/>
                  </a:lnTo>
                  <a:lnTo>
                    <a:pt x="4630309" y="514847"/>
                  </a:lnTo>
                  <a:lnTo>
                    <a:pt x="4680097" y="514914"/>
                  </a:lnTo>
                  <a:lnTo>
                    <a:pt x="4729885" y="514972"/>
                  </a:lnTo>
                  <a:lnTo>
                    <a:pt x="4779674" y="515021"/>
                  </a:lnTo>
                  <a:lnTo>
                    <a:pt x="4829462" y="515063"/>
                  </a:lnTo>
                  <a:lnTo>
                    <a:pt x="4879250" y="515099"/>
                  </a:lnTo>
                  <a:lnTo>
                    <a:pt x="4929038" y="515129"/>
                  </a:lnTo>
                </a:path>
              </a:pathLst>
            </a:custGeom>
            <a:ln w="40651" cap="flat">
              <a:solidFill>
                <a:srgbClr val="D3D3D3">
                  <a:alpha val="100000"/>
                </a:srgbClr>
              </a:solidFill>
              <a:prstDash val="solid"/>
              <a:round/>
            </a:ln>
          </p:spPr>
          <p:txBody>
            <a:bodyPr/>
            <a:lstStyle/>
            <a:p/>
          </p:txBody>
        </p:sp>
        <p:sp>
          <p:nvSpPr>
            <p:cNvPr id="36" name="pl36"/>
            <p:cNvSpPr/>
            <p:nvPr/>
          </p:nvSpPr>
          <p:spPr>
            <a:xfrm>
              <a:off x="2420208" y="3482705"/>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7" name="pl37"/>
            <p:cNvSpPr/>
            <p:nvPr/>
          </p:nvSpPr>
          <p:spPr>
            <a:xfrm>
              <a:off x="2420208" y="3740875"/>
              <a:ext cx="4929038" cy="2060519"/>
            </a:xfrm>
            <a:custGeom>
              <a:avLst/>
              <a:pathLst>
                <a:path w="4929038" h="2060519">
                  <a:moveTo>
                    <a:pt x="0" y="2060519"/>
                  </a:moveTo>
                  <a:lnTo>
                    <a:pt x="49788" y="2060397"/>
                  </a:lnTo>
                  <a:lnTo>
                    <a:pt x="99576" y="2060255"/>
                  </a:lnTo>
                  <a:lnTo>
                    <a:pt x="149364" y="2060087"/>
                  </a:lnTo>
                  <a:lnTo>
                    <a:pt x="199153" y="2059891"/>
                  </a:lnTo>
                  <a:lnTo>
                    <a:pt x="248941" y="2059659"/>
                  </a:lnTo>
                  <a:lnTo>
                    <a:pt x="298729" y="2059388"/>
                  </a:lnTo>
                  <a:lnTo>
                    <a:pt x="348517" y="2059068"/>
                  </a:lnTo>
                  <a:lnTo>
                    <a:pt x="398306" y="2058693"/>
                  </a:lnTo>
                  <a:lnTo>
                    <a:pt x="448094" y="2058252"/>
                  </a:lnTo>
                  <a:lnTo>
                    <a:pt x="497882" y="2057734"/>
                  </a:lnTo>
                  <a:lnTo>
                    <a:pt x="547670" y="2057126"/>
                  </a:lnTo>
                  <a:lnTo>
                    <a:pt x="597459" y="2056411"/>
                  </a:lnTo>
                  <a:lnTo>
                    <a:pt x="647247" y="2055571"/>
                  </a:lnTo>
                  <a:lnTo>
                    <a:pt x="697035" y="2054585"/>
                  </a:lnTo>
                  <a:lnTo>
                    <a:pt x="746824" y="2053428"/>
                  </a:lnTo>
                  <a:lnTo>
                    <a:pt x="796612" y="2052069"/>
                  </a:lnTo>
                  <a:lnTo>
                    <a:pt x="846400" y="2050474"/>
                  </a:lnTo>
                  <a:lnTo>
                    <a:pt x="896188" y="2048602"/>
                  </a:lnTo>
                  <a:lnTo>
                    <a:pt x="945977" y="2046406"/>
                  </a:lnTo>
                  <a:lnTo>
                    <a:pt x="995765" y="2043831"/>
                  </a:lnTo>
                  <a:lnTo>
                    <a:pt x="1045553" y="2040813"/>
                  </a:lnTo>
                  <a:lnTo>
                    <a:pt x="1095341" y="2037277"/>
                  </a:lnTo>
                  <a:lnTo>
                    <a:pt x="1145130" y="2033136"/>
                  </a:lnTo>
                  <a:lnTo>
                    <a:pt x="1194918" y="2028290"/>
                  </a:lnTo>
                  <a:lnTo>
                    <a:pt x="1244706" y="2022624"/>
                  </a:lnTo>
                  <a:lnTo>
                    <a:pt x="1294495" y="2016004"/>
                  </a:lnTo>
                  <a:lnTo>
                    <a:pt x="1344283" y="2008278"/>
                  </a:lnTo>
                  <a:lnTo>
                    <a:pt x="1394071" y="1999272"/>
                  </a:lnTo>
                  <a:lnTo>
                    <a:pt x="1443859" y="1988789"/>
                  </a:lnTo>
                  <a:lnTo>
                    <a:pt x="1493648" y="1976607"/>
                  </a:lnTo>
                  <a:lnTo>
                    <a:pt x="1543436" y="1962477"/>
                  </a:lnTo>
                  <a:lnTo>
                    <a:pt x="1593224" y="1946125"/>
                  </a:lnTo>
                  <a:lnTo>
                    <a:pt x="1643012" y="1927250"/>
                  </a:lnTo>
                  <a:lnTo>
                    <a:pt x="1692801" y="1905526"/>
                  </a:lnTo>
                  <a:lnTo>
                    <a:pt x="1742589" y="1880610"/>
                  </a:lnTo>
                  <a:lnTo>
                    <a:pt x="1792377" y="1852143"/>
                  </a:lnTo>
                  <a:lnTo>
                    <a:pt x="1842166" y="1819765"/>
                  </a:lnTo>
                  <a:lnTo>
                    <a:pt x="1891954" y="1783126"/>
                  </a:lnTo>
                  <a:lnTo>
                    <a:pt x="1941742" y="1741901"/>
                  </a:lnTo>
                  <a:lnTo>
                    <a:pt x="1991530" y="1695817"/>
                  </a:lnTo>
                  <a:lnTo>
                    <a:pt x="2041319" y="1644671"/>
                  </a:lnTo>
                  <a:lnTo>
                    <a:pt x="2091107" y="1588362"/>
                  </a:lnTo>
                  <a:lnTo>
                    <a:pt x="2140895" y="1526913"/>
                  </a:lnTo>
                  <a:lnTo>
                    <a:pt x="2190683" y="1460497"/>
                  </a:lnTo>
                  <a:lnTo>
                    <a:pt x="2240472" y="1389456"/>
                  </a:lnTo>
                  <a:lnTo>
                    <a:pt x="2290260" y="1314307"/>
                  </a:lnTo>
                  <a:lnTo>
                    <a:pt x="2340048" y="1235744"/>
                  </a:lnTo>
                  <a:lnTo>
                    <a:pt x="2389837" y="1154614"/>
                  </a:lnTo>
                  <a:lnTo>
                    <a:pt x="2439625" y="1071891"/>
                  </a:lnTo>
                  <a:lnTo>
                    <a:pt x="2489413" y="988627"/>
                  </a:lnTo>
                  <a:lnTo>
                    <a:pt x="2539201" y="905904"/>
                  </a:lnTo>
                  <a:lnTo>
                    <a:pt x="2588990" y="824774"/>
                  </a:lnTo>
                  <a:lnTo>
                    <a:pt x="2638778" y="746211"/>
                  </a:lnTo>
                  <a:lnTo>
                    <a:pt x="2688566" y="671062"/>
                  </a:lnTo>
                  <a:lnTo>
                    <a:pt x="2738354" y="600021"/>
                  </a:lnTo>
                  <a:lnTo>
                    <a:pt x="2788143" y="533605"/>
                  </a:lnTo>
                  <a:lnTo>
                    <a:pt x="2837931" y="472156"/>
                  </a:lnTo>
                  <a:lnTo>
                    <a:pt x="2887719" y="415847"/>
                  </a:lnTo>
                  <a:lnTo>
                    <a:pt x="2937508" y="364701"/>
                  </a:lnTo>
                  <a:lnTo>
                    <a:pt x="2987296" y="318617"/>
                  </a:lnTo>
                  <a:lnTo>
                    <a:pt x="3037084" y="277393"/>
                  </a:lnTo>
                  <a:lnTo>
                    <a:pt x="3086872" y="240753"/>
                  </a:lnTo>
                  <a:lnTo>
                    <a:pt x="3136661" y="208375"/>
                  </a:lnTo>
                  <a:lnTo>
                    <a:pt x="3186449" y="179908"/>
                  </a:lnTo>
                  <a:lnTo>
                    <a:pt x="3236237" y="154992"/>
                  </a:lnTo>
                  <a:lnTo>
                    <a:pt x="3286025" y="133268"/>
                  </a:lnTo>
                  <a:lnTo>
                    <a:pt x="3335814" y="114393"/>
                  </a:lnTo>
                  <a:lnTo>
                    <a:pt x="3385602" y="98041"/>
                  </a:lnTo>
                  <a:lnTo>
                    <a:pt x="3435390" y="83911"/>
                  </a:lnTo>
                  <a:lnTo>
                    <a:pt x="3485179" y="71729"/>
                  </a:lnTo>
                  <a:lnTo>
                    <a:pt x="3534967" y="61246"/>
                  </a:lnTo>
                  <a:lnTo>
                    <a:pt x="3584755" y="52240"/>
                  </a:lnTo>
                  <a:lnTo>
                    <a:pt x="3634543" y="44514"/>
                  </a:lnTo>
                  <a:lnTo>
                    <a:pt x="3684332" y="37894"/>
                  </a:lnTo>
                  <a:lnTo>
                    <a:pt x="3734120" y="32228"/>
                  </a:lnTo>
                  <a:lnTo>
                    <a:pt x="3783908" y="27382"/>
                  </a:lnTo>
                  <a:lnTo>
                    <a:pt x="3833696" y="23241"/>
                  </a:lnTo>
                  <a:lnTo>
                    <a:pt x="3883485" y="19705"/>
                  </a:lnTo>
                  <a:lnTo>
                    <a:pt x="3933273" y="16687"/>
                  </a:lnTo>
                  <a:lnTo>
                    <a:pt x="3983061" y="14112"/>
                  </a:lnTo>
                  <a:lnTo>
                    <a:pt x="4032850" y="11916"/>
                  </a:lnTo>
                  <a:lnTo>
                    <a:pt x="4082638" y="10044"/>
                  </a:lnTo>
                  <a:lnTo>
                    <a:pt x="4132426" y="8449"/>
                  </a:lnTo>
                  <a:lnTo>
                    <a:pt x="4182214" y="7090"/>
                  </a:lnTo>
                  <a:lnTo>
                    <a:pt x="4232003" y="5933"/>
                  </a:lnTo>
                  <a:lnTo>
                    <a:pt x="4281791" y="4947"/>
                  </a:lnTo>
                  <a:lnTo>
                    <a:pt x="4331579" y="4107"/>
                  </a:lnTo>
                  <a:lnTo>
                    <a:pt x="4381367" y="3392"/>
                  </a:lnTo>
                  <a:lnTo>
                    <a:pt x="4431156" y="2784"/>
                  </a:lnTo>
                  <a:lnTo>
                    <a:pt x="4480944" y="2266"/>
                  </a:lnTo>
                  <a:lnTo>
                    <a:pt x="4530732" y="1825"/>
                  </a:lnTo>
                  <a:lnTo>
                    <a:pt x="4580521" y="1450"/>
                  </a:lnTo>
                  <a:lnTo>
                    <a:pt x="4630309" y="1131"/>
                  </a:lnTo>
                  <a:lnTo>
                    <a:pt x="4680097" y="859"/>
                  </a:lnTo>
                  <a:lnTo>
                    <a:pt x="4729885" y="627"/>
                  </a:lnTo>
                  <a:lnTo>
                    <a:pt x="4779674" y="431"/>
                  </a:lnTo>
                  <a:lnTo>
                    <a:pt x="4829462" y="263"/>
                  </a:lnTo>
                  <a:lnTo>
                    <a:pt x="4879250" y="121"/>
                  </a:lnTo>
                  <a:lnTo>
                    <a:pt x="4929038" y="0"/>
                  </a:lnTo>
                </a:path>
              </a:pathLst>
            </a:custGeom>
            <a:ln w="40651" cap="flat">
              <a:solidFill>
                <a:srgbClr val="D3D3D3">
                  <a:alpha val="100000"/>
                </a:srgbClr>
              </a:solidFill>
              <a:prstDash val="solid"/>
              <a:round/>
            </a:ln>
          </p:spPr>
          <p:txBody>
            <a:bodyPr/>
            <a:lstStyle/>
            <a:p/>
          </p:txBody>
        </p:sp>
        <p:sp>
          <p:nvSpPr>
            <p:cNvPr id="38" name="pt38"/>
            <p:cNvSpPr/>
            <p:nvPr/>
          </p:nvSpPr>
          <p:spPr>
            <a:xfrm>
              <a:off x="2334404"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39" name="pt39"/>
            <p:cNvSpPr/>
            <p:nvPr/>
          </p:nvSpPr>
          <p:spPr>
            <a:xfrm>
              <a:off x="2334404"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0" name="pt40"/>
            <p:cNvSpPr/>
            <p:nvPr/>
          </p:nvSpPr>
          <p:spPr>
            <a:xfrm>
              <a:off x="2334404" y="1334740"/>
              <a:ext cx="171607" cy="171607"/>
            </a:xfrm>
            <a:prstGeom prst="ellipse">
              <a:avLst/>
            </a:prstGeom>
            <a:solidFill>
              <a:srgbClr val="FE00FA">
                <a:alpha val="100000"/>
              </a:srgbClr>
            </a:solidFill>
            <a:ln w="9000" cap="rnd">
              <a:solidFill>
                <a:srgbClr val="FE00FA">
                  <a:alpha val="100000"/>
                </a:srgbClr>
              </a:solidFill>
              <a:prstDash val="solid"/>
              <a:round/>
            </a:ln>
          </p:spPr>
          <p:txBody>
            <a:bodyPr/>
            <a:lstStyle/>
            <a:p/>
          </p:txBody>
        </p:sp>
        <p:sp>
          <p:nvSpPr>
            <p:cNvPr id="41" name="pt41"/>
            <p:cNvSpPr/>
            <p:nvPr/>
          </p:nvSpPr>
          <p:spPr>
            <a:xfrm>
              <a:off x="2334404"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2" name="pt42"/>
            <p:cNvSpPr/>
            <p:nvPr/>
          </p:nvSpPr>
          <p:spPr>
            <a:xfrm>
              <a:off x="2334404"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3" name="pt43"/>
            <p:cNvSpPr/>
            <p:nvPr/>
          </p:nvSpPr>
          <p:spPr>
            <a:xfrm>
              <a:off x="2334404"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4" name="pt44"/>
            <p:cNvSpPr/>
            <p:nvPr/>
          </p:nvSpPr>
          <p:spPr>
            <a:xfrm>
              <a:off x="2334404" y="2365691"/>
              <a:ext cx="171607" cy="171607"/>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5" name="pt45"/>
            <p:cNvSpPr/>
            <p:nvPr/>
          </p:nvSpPr>
          <p:spPr>
            <a:xfrm>
              <a:off x="2334404"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6" name="pt46"/>
            <p:cNvSpPr/>
            <p:nvPr/>
          </p:nvSpPr>
          <p:spPr>
            <a:xfrm>
              <a:off x="2334404"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7" name="pt47"/>
            <p:cNvSpPr/>
            <p:nvPr/>
          </p:nvSpPr>
          <p:spPr>
            <a:xfrm>
              <a:off x="2334404"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8" name="pt48"/>
            <p:cNvSpPr/>
            <p:nvPr/>
          </p:nvSpPr>
          <p:spPr>
            <a:xfrm>
              <a:off x="2334404"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9" name="pt49"/>
            <p:cNvSpPr/>
            <p:nvPr/>
          </p:nvSpPr>
          <p:spPr>
            <a:xfrm>
              <a:off x="2334404"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0" name="pt50"/>
            <p:cNvSpPr/>
            <p:nvPr/>
          </p:nvSpPr>
          <p:spPr>
            <a:xfrm>
              <a:off x="2334404"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1" name="pt51"/>
            <p:cNvSpPr/>
            <p:nvPr/>
          </p:nvSpPr>
          <p:spPr>
            <a:xfrm>
              <a:off x="2334404"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2" name="pt52"/>
            <p:cNvSpPr/>
            <p:nvPr/>
          </p:nvSpPr>
          <p:spPr>
            <a:xfrm>
              <a:off x="2334404" y="4427593"/>
              <a:ext cx="171607" cy="171607"/>
            </a:xfrm>
            <a:prstGeom prst="ellipse">
              <a:avLst/>
            </a:prstGeom>
            <a:solidFill>
              <a:srgbClr val="00CC99">
                <a:alpha val="100000"/>
              </a:srgbClr>
            </a:solidFill>
            <a:ln w="9000" cap="rnd">
              <a:solidFill>
                <a:srgbClr val="00CC99">
                  <a:alpha val="100000"/>
                </a:srgbClr>
              </a:solidFill>
              <a:prstDash val="solid"/>
              <a:round/>
            </a:ln>
          </p:spPr>
          <p:txBody>
            <a:bodyPr/>
            <a:lstStyle/>
            <a:p/>
          </p:txBody>
        </p:sp>
        <p:sp>
          <p:nvSpPr>
            <p:cNvPr id="53" name="pt53"/>
            <p:cNvSpPr/>
            <p:nvPr/>
          </p:nvSpPr>
          <p:spPr>
            <a:xfrm>
              <a:off x="2334404"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4" name="pt54"/>
            <p:cNvSpPr/>
            <p:nvPr/>
          </p:nvSpPr>
          <p:spPr>
            <a:xfrm>
              <a:off x="2334404"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5" name="pt55"/>
            <p:cNvSpPr/>
            <p:nvPr/>
          </p:nvSpPr>
          <p:spPr>
            <a:xfrm>
              <a:off x="2334404"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6" name="pt56"/>
            <p:cNvSpPr/>
            <p:nvPr/>
          </p:nvSpPr>
          <p:spPr>
            <a:xfrm>
              <a:off x="2334404"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7" name="pt57"/>
            <p:cNvSpPr/>
            <p:nvPr/>
          </p:nvSpPr>
          <p:spPr>
            <a:xfrm>
              <a:off x="2334404"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8" name="pt58"/>
            <p:cNvSpPr/>
            <p:nvPr/>
          </p:nvSpPr>
          <p:spPr>
            <a:xfrm>
              <a:off x="7263443"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9" name="pt59"/>
            <p:cNvSpPr/>
            <p:nvPr/>
          </p:nvSpPr>
          <p:spPr>
            <a:xfrm>
              <a:off x="7263443"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0" name="pt60"/>
            <p:cNvSpPr/>
            <p:nvPr/>
          </p:nvSpPr>
          <p:spPr>
            <a:xfrm>
              <a:off x="7263443"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1" name="pt61"/>
            <p:cNvSpPr/>
            <p:nvPr/>
          </p:nvSpPr>
          <p:spPr>
            <a:xfrm>
              <a:off x="7263443"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2" name="pt62"/>
            <p:cNvSpPr/>
            <p:nvPr/>
          </p:nvSpPr>
          <p:spPr>
            <a:xfrm>
              <a:off x="7263443"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3" name="pt63"/>
            <p:cNvSpPr/>
            <p:nvPr/>
          </p:nvSpPr>
          <p:spPr>
            <a:xfrm>
              <a:off x="7263443" y="2107953"/>
              <a:ext cx="171607" cy="171607"/>
            </a:xfrm>
            <a:prstGeom prst="ellipse">
              <a:avLst/>
            </a:prstGeom>
            <a:solidFill>
              <a:srgbClr val="FE00FA">
                <a:alpha val="100000"/>
              </a:srgbClr>
            </a:solidFill>
            <a:ln w="9000" cap="rnd">
              <a:solidFill>
                <a:srgbClr val="FE00FA">
                  <a:alpha val="100000"/>
                </a:srgbClr>
              </a:solidFill>
              <a:prstDash val="solid"/>
              <a:round/>
            </a:ln>
          </p:spPr>
          <p:txBody>
            <a:bodyPr/>
            <a:lstStyle/>
            <a:p/>
          </p:txBody>
        </p:sp>
        <p:sp>
          <p:nvSpPr>
            <p:cNvPr id="64" name="pt64"/>
            <p:cNvSpPr/>
            <p:nvPr/>
          </p:nvSpPr>
          <p:spPr>
            <a:xfrm>
              <a:off x="7263443"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5" name="pt65"/>
            <p:cNvSpPr/>
            <p:nvPr/>
          </p:nvSpPr>
          <p:spPr>
            <a:xfrm>
              <a:off x="7263443"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6" name="pt66"/>
            <p:cNvSpPr/>
            <p:nvPr/>
          </p:nvSpPr>
          <p:spPr>
            <a:xfrm>
              <a:off x="7263443"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7" name="pt67"/>
            <p:cNvSpPr/>
            <p:nvPr/>
          </p:nvSpPr>
          <p:spPr>
            <a:xfrm>
              <a:off x="7263443"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8" name="pt68"/>
            <p:cNvSpPr/>
            <p:nvPr/>
          </p:nvSpPr>
          <p:spPr>
            <a:xfrm>
              <a:off x="7263443"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9" name="pt69"/>
            <p:cNvSpPr/>
            <p:nvPr/>
          </p:nvSpPr>
          <p:spPr>
            <a:xfrm>
              <a:off x="7263443"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0" name="pt70"/>
            <p:cNvSpPr/>
            <p:nvPr/>
          </p:nvSpPr>
          <p:spPr>
            <a:xfrm>
              <a:off x="7263443"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1" name="pt71"/>
            <p:cNvSpPr/>
            <p:nvPr/>
          </p:nvSpPr>
          <p:spPr>
            <a:xfrm>
              <a:off x="7263443" y="4169855"/>
              <a:ext cx="171607" cy="171607"/>
            </a:xfrm>
            <a:prstGeom prst="ellipse">
              <a:avLst/>
            </a:prstGeom>
            <a:solidFill>
              <a:srgbClr val="00CC99">
                <a:alpha val="100000"/>
              </a:srgbClr>
            </a:solidFill>
            <a:ln w="9000" cap="rnd">
              <a:solidFill>
                <a:srgbClr val="00CC99">
                  <a:alpha val="100000"/>
                </a:srgbClr>
              </a:solidFill>
              <a:prstDash val="solid"/>
              <a:round/>
            </a:ln>
          </p:spPr>
          <p:txBody>
            <a:bodyPr/>
            <a:lstStyle/>
            <a:p/>
          </p:txBody>
        </p:sp>
        <p:sp>
          <p:nvSpPr>
            <p:cNvPr id="72" name="pt72"/>
            <p:cNvSpPr/>
            <p:nvPr/>
          </p:nvSpPr>
          <p:spPr>
            <a:xfrm>
              <a:off x="7263443" y="4427593"/>
              <a:ext cx="171607" cy="171607"/>
            </a:xfrm>
            <a:prstGeom prst="ellipse">
              <a:avLst/>
            </a:prstGeom>
            <a:solidFill>
              <a:srgbClr val="3283FE">
                <a:alpha val="100000"/>
              </a:srgbClr>
            </a:solidFill>
            <a:ln w="9000" cap="rnd">
              <a:solidFill>
                <a:srgbClr val="3283FE">
                  <a:alpha val="100000"/>
                </a:srgbClr>
              </a:solidFill>
              <a:prstDash val="solid"/>
              <a:round/>
            </a:ln>
          </p:spPr>
          <p:txBody>
            <a:bodyPr/>
            <a:lstStyle/>
            <a:p/>
          </p:txBody>
        </p:sp>
        <p:sp>
          <p:nvSpPr>
            <p:cNvPr id="73" name="pt73"/>
            <p:cNvSpPr/>
            <p:nvPr/>
          </p:nvSpPr>
          <p:spPr>
            <a:xfrm>
              <a:off x="7263443"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4" name="pt74"/>
            <p:cNvSpPr/>
            <p:nvPr/>
          </p:nvSpPr>
          <p:spPr>
            <a:xfrm>
              <a:off x="7263443"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5" name="pt75"/>
            <p:cNvSpPr/>
            <p:nvPr/>
          </p:nvSpPr>
          <p:spPr>
            <a:xfrm>
              <a:off x="7263443" y="5200806"/>
              <a:ext cx="171607" cy="171607"/>
            </a:xfrm>
            <a:prstGeom prst="ellipse">
              <a:avLst/>
            </a:prstGeom>
            <a:solidFill>
              <a:srgbClr val="3B00FB">
                <a:alpha val="100000"/>
              </a:srgbClr>
            </a:solidFill>
            <a:ln w="9000" cap="rnd">
              <a:solidFill>
                <a:srgbClr val="3B00FB">
                  <a:alpha val="100000"/>
                </a:srgbClr>
              </a:solidFill>
              <a:prstDash val="solid"/>
              <a:round/>
            </a:ln>
          </p:spPr>
          <p:txBody>
            <a:bodyPr/>
            <a:lstStyle/>
            <a:p/>
          </p:txBody>
        </p:sp>
        <p:sp>
          <p:nvSpPr>
            <p:cNvPr id="76" name="pt76"/>
            <p:cNvSpPr/>
            <p:nvPr/>
          </p:nvSpPr>
          <p:spPr>
            <a:xfrm>
              <a:off x="7263443"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7" name="pt77"/>
            <p:cNvSpPr/>
            <p:nvPr/>
          </p:nvSpPr>
          <p:spPr>
            <a:xfrm>
              <a:off x="7263443"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8" name="tx78"/>
            <p:cNvSpPr/>
            <p:nvPr/>
          </p:nvSpPr>
          <p:spPr>
            <a:xfrm>
              <a:off x="1080884" y="821153"/>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(2,711,000)</a:t>
              </a:r>
            </a:p>
          </p:txBody>
        </p:sp>
        <p:sp>
          <p:nvSpPr>
            <p:cNvPr id="79" name="tx79"/>
            <p:cNvSpPr/>
            <p:nvPr/>
          </p:nvSpPr>
          <p:spPr>
            <a:xfrm>
              <a:off x="936414" y="1078891"/>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(2,247,000)</a:t>
              </a:r>
            </a:p>
          </p:txBody>
        </p:sp>
        <p:sp>
          <p:nvSpPr>
            <p:cNvPr id="80" name="tx80"/>
            <p:cNvSpPr/>
            <p:nvPr/>
          </p:nvSpPr>
          <p:spPr>
            <a:xfrm>
              <a:off x="767455" y="1336629"/>
              <a:ext cx="14063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(1,150,000)</a:t>
              </a:r>
            </a:p>
          </p:txBody>
        </p:sp>
        <p:sp>
          <p:nvSpPr>
            <p:cNvPr id="81" name="tx81"/>
            <p:cNvSpPr/>
            <p:nvPr/>
          </p:nvSpPr>
          <p:spPr>
            <a:xfrm>
              <a:off x="871978" y="1594366"/>
              <a:ext cx="13017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(1,134,000)</a:t>
              </a:r>
            </a:p>
          </p:txBody>
        </p:sp>
        <p:sp>
          <p:nvSpPr>
            <p:cNvPr id="82" name="tx82"/>
            <p:cNvSpPr/>
            <p:nvPr/>
          </p:nvSpPr>
          <p:spPr>
            <a:xfrm>
              <a:off x="695256" y="1852104"/>
              <a:ext cx="14785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 (1,048,000)</a:t>
              </a:r>
            </a:p>
          </p:txBody>
        </p:sp>
        <p:sp>
          <p:nvSpPr>
            <p:cNvPr id="83" name="tx83"/>
            <p:cNvSpPr/>
            <p:nvPr/>
          </p:nvSpPr>
          <p:spPr>
            <a:xfrm>
              <a:off x="1201710" y="2109842"/>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(734,000)</a:t>
              </a:r>
            </a:p>
          </p:txBody>
        </p:sp>
        <p:sp>
          <p:nvSpPr>
            <p:cNvPr id="84" name="tx84"/>
            <p:cNvSpPr/>
            <p:nvPr/>
          </p:nvSpPr>
          <p:spPr>
            <a:xfrm>
              <a:off x="1153436" y="2367580"/>
              <a:ext cx="1020319"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 (710,000)</a:t>
              </a:r>
            </a:p>
          </p:txBody>
        </p:sp>
        <p:sp>
          <p:nvSpPr>
            <p:cNvPr id="85" name="tx85"/>
            <p:cNvSpPr/>
            <p:nvPr/>
          </p:nvSpPr>
          <p:spPr>
            <a:xfrm>
              <a:off x="960481" y="2625317"/>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(611,000)</a:t>
              </a:r>
            </a:p>
          </p:txBody>
        </p:sp>
        <p:sp>
          <p:nvSpPr>
            <p:cNvPr id="86" name="tx86"/>
            <p:cNvSpPr/>
            <p:nvPr/>
          </p:nvSpPr>
          <p:spPr>
            <a:xfrm>
              <a:off x="1064793"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(553,000)</a:t>
              </a:r>
            </a:p>
          </p:txBody>
        </p:sp>
        <p:sp>
          <p:nvSpPr>
            <p:cNvPr id="87" name="tx87"/>
            <p:cNvSpPr/>
            <p:nvPr/>
          </p:nvSpPr>
          <p:spPr>
            <a:xfrm>
              <a:off x="912489" y="3140793"/>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(492,000)</a:t>
              </a:r>
            </a:p>
          </p:txBody>
        </p:sp>
        <p:sp>
          <p:nvSpPr>
            <p:cNvPr id="88" name="tx88"/>
            <p:cNvSpPr/>
            <p:nvPr/>
          </p:nvSpPr>
          <p:spPr>
            <a:xfrm>
              <a:off x="920253" y="3398531"/>
              <a:ext cx="125350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Tanzania (402,000)</a:t>
              </a:r>
            </a:p>
          </p:txBody>
        </p:sp>
        <p:sp>
          <p:nvSpPr>
            <p:cNvPr id="89" name="tx89"/>
            <p:cNvSpPr/>
            <p:nvPr/>
          </p:nvSpPr>
          <p:spPr>
            <a:xfrm>
              <a:off x="687351" y="3656268"/>
              <a:ext cx="148640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Mozambique (372,000)</a:t>
              </a:r>
            </a:p>
          </p:txBody>
        </p:sp>
        <p:sp>
          <p:nvSpPr>
            <p:cNvPr id="90" name="tx90"/>
            <p:cNvSpPr/>
            <p:nvPr/>
          </p:nvSpPr>
          <p:spPr>
            <a:xfrm>
              <a:off x="751434" y="3914006"/>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(361,000)</a:t>
              </a:r>
            </a:p>
          </p:txBody>
        </p:sp>
        <p:sp>
          <p:nvSpPr>
            <p:cNvPr id="91" name="tx91"/>
            <p:cNvSpPr/>
            <p:nvPr/>
          </p:nvSpPr>
          <p:spPr>
            <a:xfrm>
              <a:off x="992664" y="4171744"/>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(338,000)</a:t>
              </a:r>
            </a:p>
          </p:txBody>
        </p:sp>
        <p:sp>
          <p:nvSpPr>
            <p:cNvPr id="92" name="tx92"/>
            <p:cNvSpPr/>
            <p:nvPr/>
          </p:nvSpPr>
          <p:spPr>
            <a:xfrm>
              <a:off x="1057029" y="4429482"/>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(317,000)</a:t>
              </a:r>
            </a:p>
          </p:txBody>
        </p:sp>
        <p:sp>
          <p:nvSpPr>
            <p:cNvPr id="93" name="tx93"/>
            <p:cNvSpPr/>
            <p:nvPr/>
          </p:nvSpPr>
          <p:spPr>
            <a:xfrm>
              <a:off x="719463" y="4687219"/>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(304,000)</a:t>
              </a:r>
            </a:p>
          </p:txBody>
        </p:sp>
        <p:sp>
          <p:nvSpPr>
            <p:cNvPr id="94" name="tx94"/>
            <p:cNvSpPr/>
            <p:nvPr/>
          </p:nvSpPr>
          <p:spPr>
            <a:xfrm>
              <a:off x="840007" y="4944957"/>
              <a:ext cx="1333748"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 (219,000)</a:t>
              </a:r>
            </a:p>
          </p:txBody>
        </p:sp>
        <p:sp>
          <p:nvSpPr>
            <p:cNvPr id="95" name="tx95"/>
            <p:cNvSpPr/>
            <p:nvPr/>
          </p:nvSpPr>
          <p:spPr>
            <a:xfrm>
              <a:off x="1113278" y="5202695"/>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(197,000)</a:t>
              </a:r>
            </a:p>
          </p:txBody>
        </p:sp>
        <p:sp>
          <p:nvSpPr>
            <p:cNvPr id="96" name="tx96"/>
            <p:cNvSpPr/>
            <p:nvPr/>
          </p:nvSpPr>
          <p:spPr>
            <a:xfrm>
              <a:off x="1169316" y="5460433"/>
              <a:ext cx="100444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Chad (191,000)</a:t>
              </a:r>
            </a:p>
          </p:txBody>
        </p:sp>
        <p:sp>
          <p:nvSpPr>
            <p:cNvPr id="97" name="tx97"/>
            <p:cNvSpPr/>
            <p:nvPr/>
          </p:nvSpPr>
          <p:spPr>
            <a:xfrm>
              <a:off x="920464" y="5718170"/>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(187,000)</a:t>
              </a:r>
            </a:p>
          </p:txBody>
        </p:sp>
        <p:sp>
          <p:nvSpPr>
            <p:cNvPr id="98" name="tx98"/>
            <p:cNvSpPr/>
            <p:nvPr/>
          </p:nvSpPr>
          <p:spPr>
            <a:xfrm>
              <a:off x="7595699" y="821153"/>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(2,134,000)</a:t>
              </a:r>
            </a:p>
          </p:txBody>
        </p:sp>
        <p:sp>
          <p:nvSpPr>
            <p:cNvPr id="99" name="tx99"/>
            <p:cNvSpPr/>
            <p:nvPr/>
          </p:nvSpPr>
          <p:spPr>
            <a:xfrm>
              <a:off x="7595699" y="1078891"/>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(1,592,000)</a:t>
              </a:r>
            </a:p>
          </p:txBody>
        </p:sp>
        <p:sp>
          <p:nvSpPr>
            <p:cNvPr id="100" name="tx100"/>
            <p:cNvSpPr/>
            <p:nvPr/>
          </p:nvSpPr>
          <p:spPr>
            <a:xfrm>
              <a:off x="7595699" y="1336629"/>
              <a:ext cx="118123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(917,000)</a:t>
              </a:r>
            </a:p>
          </p:txBody>
        </p:sp>
        <p:sp>
          <p:nvSpPr>
            <p:cNvPr id="101" name="tx101"/>
            <p:cNvSpPr/>
            <p:nvPr/>
          </p:nvSpPr>
          <p:spPr>
            <a:xfrm>
              <a:off x="7595699" y="1594366"/>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(839,000)</a:t>
              </a:r>
            </a:p>
          </p:txBody>
        </p:sp>
        <p:sp>
          <p:nvSpPr>
            <p:cNvPr id="102" name="tx102"/>
            <p:cNvSpPr/>
            <p:nvPr/>
          </p:nvSpPr>
          <p:spPr>
            <a:xfrm>
              <a:off x="7595699" y="1852104"/>
              <a:ext cx="107685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Sudan (701,000)</a:t>
              </a:r>
            </a:p>
          </p:txBody>
        </p:sp>
        <p:sp>
          <p:nvSpPr>
            <p:cNvPr id="103" name="tx103"/>
            <p:cNvSpPr/>
            <p:nvPr/>
          </p:nvSpPr>
          <p:spPr>
            <a:xfrm>
              <a:off x="7595699" y="2109842"/>
              <a:ext cx="128575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(662,000)</a:t>
              </a:r>
            </a:p>
          </p:txBody>
        </p:sp>
        <p:sp>
          <p:nvSpPr>
            <p:cNvPr id="104" name="tx104"/>
            <p:cNvSpPr/>
            <p:nvPr/>
          </p:nvSpPr>
          <p:spPr>
            <a:xfrm>
              <a:off x="7595699" y="2367580"/>
              <a:ext cx="111686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Yemen (580,000)</a:t>
              </a:r>
            </a:p>
          </p:txBody>
        </p:sp>
        <p:sp>
          <p:nvSpPr>
            <p:cNvPr id="105" name="tx105"/>
            <p:cNvSpPr/>
            <p:nvPr/>
          </p:nvSpPr>
          <p:spPr>
            <a:xfrm>
              <a:off x="7595699" y="2625317"/>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(467,000)</a:t>
              </a:r>
            </a:p>
          </p:txBody>
        </p:sp>
        <p:sp>
          <p:nvSpPr>
            <p:cNvPr id="106" name="tx106"/>
            <p:cNvSpPr/>
            <p:nvPr/>
          </p:nvSpPr>
          <p:spPr>
            <a:xfrm>
              <a:off x="7595699"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(411,000)</a:t>
              </a:r>
            </a:p>
          </p:txBody>
        </p:sp>
        <p:sp>
          <p:nvSpPr>
            <p:cNvPr id="107" name="tx107"/>
            <p:cNvSpPr/>
            <p:nvPr/>
          </p:nvSpPr>
          <p:spPr>
            <a:xfrm>
              <a:off x="7595699" y="3140793"/>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(396,000)</a:t>
              </a:r>
            </a:p>
          </p:txBody>
        </p:sp>
        <p:sp>
          <p:nvSpPr>
            <p:cNvPr id="108" name="tx108"/>
            <p:cNvSpPr/>
            <p:nvPr/>
          </p:nvSpPr>
          <p:spPr>
            <a:xfrm>
              <a:off x="7595699" y="3398531"/>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(359,000)</a:t>
              </a:r>
            </a:p>
          </p:txBody>
        </p:sp>
        <p:sp>
          <p:nvSpPr>
            <p:cNvPr id="109" name="tx109"/>
            <p:cNvSpPr/>
            <p:nvPr/>
          </p:nvSpPr>
          <p:spPr>
            <a:xfrm>
              <a:off x="7595699" y="3656268"/>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(274,000)</a:t>
              </a:r>
            </a:p>
          </p:txBody>
        </p:sp>
        <p:sp>
          <p:nvSpPr>
            <p:cNvPr id="110" name="tx110"/>
            <p:cNvSpPr/>
            <p:nvPr/>
          </p:nvSpPr>
          <p:spPr>
            <a:xfrm>
              <a:off x="7595699" y="3914006"/>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(251,000)</a:t>
              </a:r>
            </a:p>
          </p:txBody>
        </p:sp>
        <p:sp>
          <p:nvSpPr>
            <p:cNvPr id="111" name="tx111"/>
            <p:cNvSpPr/>
            <p:nvPr/>
          </p:nvSpPr>
          <p:spPr>
            <a:xfrm>
              <a:off x="7595699" y="4171744"/>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(222,000)</a:t>
              </a:r>
            </a:p>
          </p:txBody>
        </p:sp>
        <p:sp>
          <p:nvSpPr>
            <p:cNvPr id="112" name="tx112"/>
            <p:cNvSpPr/>
            <p:nvPr/>
          </p:nvSpPr>
          <p:spPr>
            <a:xfrm>
              <a:off x="7595699" y="4429482"/>
              <a:ext cx="144624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 (220,000)</a:t>
              </a:r>
            </a:p>
          </p:txBody>
        </p:sp>
        <p:sp>
          <p:nvSpPr>
            <p:cNvPr id="113" name="tx113"/>
            <p:cNvSpPr/>
            <p:nvPr/>
          </p:nvSpPr>
          <p:spPr>
            <a:xfrm>
              <a:off x="7595699" y="4687219"/>
              <a:ext cx="92391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Mali (199,000)</a:t>
              </a:r>
            </a:p>
          </p:txBody>
        </p:sp>
        <p:sp>
          <p:nvSpPr>
            <p:cNvPr id="114" name="tx114"/>
            <p:cNvSpPr/>
            <p:nvPr/>
          </p:nvSpPr>
          <p:spPr>
            <a:xfrm>
              <a:off x="7595699" y="4944957"/>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(199,000)</a:t>
              </a:r>
            </a:p>
          </p:txBody>
        </p:sp>
        <p:sp>
          <p:nvSpPr>
            <p:cNvPr id="115" name="tx115"/>
            <p:cNvSpPr/>
            <p:nvPr/>
          </p:nvSpPr>
          <p:spPr>
            <a:xfrm>
              <a:off x="7595699" y="5202695"/>
              <a:ext cx="103655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 (177,000)</a:t>
              </a:r>
            </a:p>
          </p:txBody>
        </p:sp>
        <p:sp>
          <p:nvSpPr>
            <p:cNvPr id="116" name="tx116"/>
            <p:cNvSpPr/>
            <p:nvPr/>
          </p:nvSpPr>
          <p:spPr>
            <a:xfrm>
              <a:off x="7595699" y="5460433"/>
              <a:ext cx="112498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 (176,000)</a:t>
              </a:r>
            </a:p>
          </p:txBody>
        </p:sp>
        <p:sp>
          <p:nvSpPr>
            <p:cNvPr id="117" name="tx117"/>
            <p:cNvSpPr/>
            <p:nvPr/>
          </p:nvSpPr>
          <p:spPr>
            <a:xfrm>
              <a:off x="7595699" y="5718170"/>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(176,000)</a:t>
              </a:r>
            </a:p>
          </p:txBody>
        </p:sp>
        <p:sp>
          <p:nvSpPr>
            <p:cNvPr id="118" name="tx118"/>
            <p:cNvSpPr/>
            <p:nvPr/>
          </p:nvSpPr>
          <p:spPr>
            <a:xfrm>
              <a:off x="570259" y="864741"/>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a:t>
              </a:r>
            </a:p>
          </p:txBody>
        </p:sp>
        <p:sp>
          <p:nvSpPr>
            <p:cNvPr id="119" name="tx119"/>
            <p:cNvSpPr/>
            <p:nvPr/>
          </p:nvSpPr>
          <p:spPr>
            <a:xfrm>
              <a:off x="570259" y="1122479"/>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a:t>
              </a:r>
            </a:p>
          </p:txBody>
        </p:sp>
        <p:sp>
          <p:nvSpPr>
            <p:cNvPr id="120" name="tx120"/>
            <p:cNvSpPr/>
            <p:nvPr/>
          </p:nvSpPr>
          <p:spPr>
            <a:xfrm>
              <a:off x="570259" y="1378797"/>
              <a:ext cx="6215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a:t>
              </a:r>
            </a:p>
          </p:txBody>
        </p:sp>
        <p:sp>
          <p:nvSpPr>
            <p:cNvPr id="121" name="tx121"/>
            <p:cNvSpPr/>
            <p:nvPr/>
          </p:nvSpPr>
          <p:spPr>
            <a:xfrm>
              <a:off x="570259" y="1638281"/>
              <a:ext cx="62155"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a:t>
              </a:r>
            </a:p>
          </p:txBody>
        </p:sp>
        <p:sp>
          <p:nvSpPr>
            <p:cNvPr id="122" name="tx122"/>
            <p:cNvSpPr/>
            <p:nvPr/>
          </p:nvSpPr>
          <p:spPr>
            <a:xfrm>
              <a:off x="570259" y="1895746"/>
              <a:ext cx="62155" cy="80272"/>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a:t>
              </a:r>
            </a:p>
          </p:txBody>
        </p:sp>
        <p:sp>
          <p:nvSpPr>
            <p:cNvPr id="123" name="tx123"/>
            <p:cNvSpPr/>
            <p:nvPr/>
          </p:nvSpPr>
          <p:spPr>
            <a:xfrm>
              <a:off x="570259" y="215206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a:t>
              </a:r>
            </a:p>
          </p:txBody>
        </p:sp>
        <p:sp>
          <p:nvSpPr>
            <p:cNvPr id="124" name="tx124"/>
            <p:cNvSpPr/>
            <p:nvPr/>
          </p:nvSpPr>
          <p:spPr>
            <a:xfrm>
              <a:off x="570259" y="2412532"/>
              <a:ext cx="62155" cy="7896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a:t>
              </a:r>
            </a:p>
          </p:txBody>
        </p:sp>
        <p:sp>
          <p:nvSpPr>
            <p:cNvPr id="125" name="tx125"/>
            <p:cNvSpPr/>
            <p:nvPr/>
          </p:nvSpPr>
          <p:spPr>
            <a:xfrm>
              <a:off x="570259" y="266754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8</a:t>
              </a:r>
            </a:p>
          </p:txBody>
        </p:sp>
        <p:sp>
          <p:nvSpPr>
            <p:cNvPr id="126" name="tx126"/>
            <p:cNvSpPr/>
            <p:nvPr/>
          </p:nvSpPr>
          <p:spPr>
            <a:xfrm>
              <a:off x="570259" y="292527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9</a:t>
              </a:r>
            </a:p>
          </p:txBody>
        </p:sp>
        <p:sp>
          <p:nvSpPr>
            <p:cNvPr id="127" name="tx127"/>
            <p:cNvSpPr/>
            <p:nvPr/>
          </p:nvSpPr>
          <p:spPr>
            <a:xfrm>
              <a:off x="508103" y="318301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28" name="tx128"/>
            <p:cNvSpPr/>
            <p:nvPr/>
          </p:nvSpPr>
          <p:spPr>
            <a:xfrm>
              <a:off x="508103" y="344211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11</a:t>
              </a:r>
            </a:p>
          </p:txBody>
        </p:sp>
        <p:sp>
          <p:nvSpPr>
            <p:cNvPr id="129" name="tx129"/>
            <p:cNvSpPr/>
            <p:nvPr/>
          </p:nvSpPr>
          <p:spPr>
            <a:xfrm>
              <a:off x="508103" y="369985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12</a:t>
              </a:r>
            </a:p>
          </p:txBody>
        </p:sp>
        <p:sp>
          <p:nvSpPr>
            <p:cNvPr id="130" name="tx130"/>
            <p:cNvSpPr/>
            <p:nvPr/>
          </p:nvSpPr>
          <p:spPr>
            <a:xfrm>
              <a:off x="508103" y="395617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13</a:t>
              </a:r>
            </a:p>
          </p:txBody>
        </p:sp>
        <p:sp>
          <p:nvSpPr>
            <p:cNvPr id="131" name="tx131"/>
            <p:cNvSpPr/>
            <p:nvPr/>
          </p:nvSpPr>
          <p:spPr>
            <a:xfrm>
              <a:off x="508103" y="421533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14</a:t>
              </a:r>
            </a:p>
          </p:txBody>
        </p:sp>
        <p:sp>
          <p:nvSpPr>
            <p:cNvPr id="132" name="tx132"/>
            <p:cNvSpPr/>
            <p:nvPr/>
          </p:nvSpPr>
          <p:spPr>
            <a:xfrm>
              <a:off x="508103" y="447170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15</a:t>
              </a:r>
            </a:p>
          </p:txBody>
        </p:sp>
        <p:sp>
          <p:nvSpPr>
            <p:cNvPr id="133" name="tx133"/>
            <p:cNvSpPr/>
            <p:nvPr/>
          </p:nvSpPr>
          <p:spPr>
            <a:xfrm>
              <a:off x="508103" y="472944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16</a:t>
              </a:r>
            </a:p>
          </p:txBody>
        </p:sp>
        <p:sp>
          <p:nvSpPr>
            <p:cNvPr id="134" name="tx134"/>
            <p:cNvSpPr/>
            <p:nvPr/>
          </p:nvSpPr>
          <p:spPr>
            <a:xfrm>
              <a:off x="508103" y="4988545"/>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17</a:t>
              </a:r>
            </a:p>
          </p:txBody>
        </p:sp>
        <p:sp>
          <p:nvSpPr>
            <p:cNvPr id="135" name="tx135"/>
            <p:cNvSpPr/>
            <p:nvPr/>
          </p:nvSpPr>
          <p:spPr>
            <a:xfrm>
              <a:off x="508103" y="524491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18</a:t>
              </a:r>
            </a:p>
          </p:txBody>
        </p:sp>
        <p:sp>
          <p:nvSpPr>
            <p:cNvPr id="136" name="tx136"/>
            <p:cNvSpPr/>
            <p:nvPr/>
          </p:nvSpPr>
          <p:spPr>
            <a:xfrm>
              <a:off x="508103" y="55026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19</a:t>
              </a:r>
            </a:p>
          </p:txBody>
        </p:sp>
        <p:sp>
          <p:nvSpPr>
            <p:cNvPr id="137" name="tx137"/>
            <p:cNvSpPr/>
            <p:nvPr/>
          </p:nvSpPr>
          <p:spPr>
            <a:xfrm>
              <a:off x="508103" y="576039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2264819" y="6107452"/>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39" name="tx139"/>
            <p:cNvSpPr/>
            <p:nvPr/>
          </p:nvSpPr>
          <p:spPr>
            <a:xfrm>
              <a:off x="7193858" y="6107384"/>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0" name="tx140"/>
            <p:cNvSpPr/>
            <p:nvPr/>
          </p:nvSpPr>
          <p:spPr>
            <a:xfrm>
              <a:off x="695044" y="401542"/>
              <a:ext cx="3830344"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IA2030 top 20 zero-dose countries rank, 2021-2023</a:t>
              </a:r>
            </a:p>
          </p:txBody>
        </p:sp>
        <p:sp>
          <p:nvSpPr>
            <p:cNvPr id="141" name="tx141"/>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 name="tx142"/>
            <p:cNvSpPr/>
            <p:nvPr/>
          </p:nvSpPr>
          <p:spPr>
            <a:xfrm>
              <a:off x="3583000" y="6568567"/>
              <a:ext cx="5491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in UMICs are highlighted in colour. Number in parentheses is the number of zero-dose children</a:t>
              </a:r>
            </a:p>
          </p:txBody>
        </p:sp>
      </p:grpSp>
      <p:sp>
        <p:nvSpPr>
          <p:cNvPr id="14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20 countries were prioritised in the context of the Immunization Agenda 2030, based on their number of zero-dose children in 2021. This chart compares the ranking of the top 20 countries in 2021 and 2023. Rank 1 indicates the country with the highest absolute number of zero-dose children.
In 2021, 3 countries in UMICs were among the top 20 countries with the most zero-dose children globally (Indonesia, Brazil, and Mexico).
In 2023, 4 countries in the income group were among the top 20 zero-dose countries (Indonesia, Mexico, South Africa, and China). Since 2021, Brazil dropped out of the top 20 countries, South Africa moved into the top 20 countries, and China moved into the top 20 countries.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079223" y="4285028"/>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5" name="pl5"/>
            <p:cNvSpPr/>
            <p:nvPr/>
          </p:nvSpPr>
          <p:spPr>
            <a:xfrm>
              <a:off x="1079223" y="3084460"/>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6" name="pl6"/>
            <p:cNvSpPr/>
            <p:nvPr/>
          </p:nvSpPr>
          <p:spPr>
            <a:xfrm>
              <a:off x="1079223" y="1883892"/>
              <a:ext cx="7995187" cy="0"/>
            </a:xfrm>
            <a:custGeom>
              <a:avLst/>
              <a:pathLst>
                <a:path w="7995187" h="0">
                  <a:moveTo>
                    <a:pt x="0" y="0"/>
                  </a:moveTo>
                  <a:lnTo>
                    <a:pt x="7995187" y="0"/>
                  </a:lnTo>
                  <a:lnTo>
                    <a:pt x="7995187" y="0"/>
                  </a:lnTo>
                </a:path>
              </a:pathLst>
            </a:custGeom>
            <a:ln w="6775" cap="flat">
              <a:solidFill>
                <a:srgbClr val="EBEBEB">
                  <a:alpha val="100000"/>
                </a:srgbClr>
              </a:solidFill>
              <a:prstDash val="solid"/>
              <a:round/>
            </a:ln>
          </p:spPr>
          <p:txBody>
            <a:bodyPr/>
            <a:lstStyle/>
            <a:p/>
          </p:txBody>
        </p:sp>
        <p:sp>
          <p:nvSpPr>
            <p:cNvPr id="7" name="pl7"/>
            <p:cNvSpPr/>
            <p:nvPr/>
          </p:nvSpPr>
          <p:spPr>
            <a:xfrm>
              <a:off x="2136545"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3312654"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4488762"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547260"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488147"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193813"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8017089"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1079223" y="4885312"/>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5" name="pl15"/>
            <p:cNvSpPr/>
            <p:nvPr/>
          </p:nvSpPr>
          <p:spPr>
            <a:xfrm>
              <a:off x="1079223" y="3684744"/>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6" name="pl16"/>
            <p:cNvSpPr/>
            <p:nvPr/>
          </p:nvSpPr>
          <p:spPr>
            <a:xfrm>
              <a:off x="1079223" y="2484176"/>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7" name="pl17"/>
            <p:cNvSpPr/>
            <p:nvPr/>
          </p:nvSpPr>
          <p:spPr>
            <a:xfrm>
              <a:off x="1079223" y="1283608"/>
              <a:ext cx="7995187" cy="0"/>
            </a:xfrm>
            <a:custGeom>
              <a:avLst/>
              <a:pathLst>
                <a:path w="7995187" h="0">
                  <a:moveTo>
                    <a:pt x="0" y="0"/>
                  </a:moveTo>
                  <a:lnTo>
                    <a:pt x="7995187" y="0"/>
                  </a:lnTo>
                  <a:lnTo>
                    <a:pt x="7995187" y="0"/>
                  </a:lnTo>
                </a:path>
              </a:pathLst>
            </a:custGeom>
            <a:ln w="13550" cap="flat">
              <a:solidFill>
                <a:srgbClr val="EBEBEB">
                  <a:alpha val="100000"/>
                </a:srgbClr>
              </a:solidFill>
              <a:prstDash val="solid"/>
              <a:round/>
            </a:ln>
          </p:spPr>
          <p:txBody>
            <a:bodyPr/>
            <a:lstStyle/>
            <a:p/>
          </p:txBody>
        </p:sp>
        <p:sp>
          <p:nvSpPr>
            <p:cNvPr id="18" name="pl18"/>
            <p:cNvSpPr/>
            <p:nvPr/>
          </p:nvSpPr>
          <p:spPr>
            <a:xfrm>
              <a:off x="1548490"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724599"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900708"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5076817"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01770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958591"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42903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605143"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442641" y="1903358"/>
              <a:ext cx="211699" cy="2981953"/>
            </a:xfrm>
            <a:prstGeom prst="rect">
              <a:avLst/>
            </a:prstGeom>
            <a:solidFill>
              <a:srgbClr val="0058AB">
                <a:alpha val="100000"/>
              </a:srgbClr>
            </a:solidFill>
          </p:spPr>
          <p:txBody>
            <a:bodyPr/>
            <a:lstStyle/>
            <a:p/>
          </p:txBody>
        </p:sp>
        <p:sp>
          <p:nvSpPr>
            <p:cNvPr id="27" name="rc27"/>
            <p:cNvSpPr/>
            <p:nvPr/>
          </p:nvSpPr>
          <p:spPr>
            <a:xfrm>
              <a:off x="1677862" y="1844301"/>
              <a:ext cx="211699" cy="3041011"/>
            </a:xfrm>
            <a:prstGeom prst="rect">
              <a:avLst/>
            </a:prstGeom>
            <a:solidFill>
              <a:srgbClr val="0058AB">
                <a:alpha val="100000"/>
              </a:srgbClr>
            </a:solidFill>
          </p:spPr>
          <p:txBody>
            <a:bodyPr/>
            <a:lstStyle/>
            <a:p/>
          </p:txBody>
        </p:sp>
        <p:sp>
          <p:nvSpPr>
            <p:cNvPr id="28" name="rc28"/>
            <p:cNvSpPr/>
            <p:nvPr/>
          </p:nvSpPr>
          <p:spPr>
            <a:xfrm>
              <a:off x="1913084" y="1889707"/>
              <a:ext cx="211699" cy="2995604"/>
            </a:xfrm>
            <a:prstGeom prst="rect">
              <a:avLst/>
            </a:prstGeom>
            <a:solidFill>
              <a:srgbClr val="0058AB">
                <a:alpha val="100000"/>
              </a:srgbClr>
            </a:solidFill>
          </p:spPr>
          <p:txBody>
            <a:bodyPr/>
            <a:lstStyle/>
            <a:p/>
          </p:txBody>
        </p:sp>
        <p:sp>
          <p:nvSpPr>
            <p:cNvPr id="29" name="rc29"/>
            <p:cNvSpPr/>
            <p:nvPr/>
          </p:nvSpPr>
          <p:spPr>
            <a:xfrm>
              <a:off x="2148306" y="1787235"/>
              <a:ext cx="211699" cy="3098076"/>
            </a:xfrm>
            <a:prstGeom prst="rect">
              <a:avLst/>
            </a:prstGeom>
            <a:solidFill>
              <a:srgbClr val="0058AB">
                <a:alpha val="100000"/>
              </a:srgbClr>
            </a:solidFill>
          </p:spPr>
          <p:txBody>
            <a:bodyPr/>
            <a:lstStyle/>
            <a:p/>
          </p:txBody>
        </p:sp>
        <p:sp>
          <p:nvSpPr>
            <p:cNvPr id="30" name="rc30"/>
            <p:cNvSpPr/>
            <p:nvPr/>
          </p:nvSpPr>
          <p:spPr>
            <a:xfrm>
              <a:off x="2383528" y="1847107"/>
              <a:ext cx="211699" cy="3038204"/>
            </a:xfrm>
            <a:prstGeom prst="rect">
              <a:avLst/>
            </a:prstGeom>
            <a:solidFill>
              <a:srgbClr val="0058AB">
                <a:alpha val="100000"/>
              </a:srgbClr>
            </a:solidFill>
          </p:spPr>
          <p:txBody>
            <a:bodyPr/>
            <a:lstStyle/>
            <a:p/>
          </p:txBody>
        </p:sp>
        <p:sp>
          <p:nvSpPr>
            <p:cNvPr id="31" name="rc31"/>
            <p:cNvSpPr/>
            <p:nvPr/>
          </p:nvSpPr>
          <p:spPr>
            <a:xfrm>
              <a:off x="2618749" y="2108201"/>
              <a:ext cx="211699" cy="2777110"/>
            </a:xfrm>
            <a:prstGeom prst="rect">
              <a:avLst/>
            </a:prstGeom>
            <a:solidFill>
              <a:srgbClr val="0058AB">
                <a:alpha val="100000"/>
              </a:srgbClr>
            </a:solidFill>
          </p:spPr>
          <p:txBody>
            <a:bodyPr/>
            <a:lstStyle/>
            <a:p/>
          </p:txBody>
        </p:sp>
        <p:sp>
          <p:nvSpPr>
            <p:cNvPr id="32" name="rc32"/>
            <p:cNvSpPr/>
            <p:nvPr/>
          </p:nvSpPr>
          <p:spPr>
            <a:xfrm>
              <a:off x="2853971" y="2987934"/>
              <a:ext cx="211699" cy="1897377"/>
            </a:xfrm>
            <a:prstGeom prst="rect">
              <a:avLst/>
            </a:prstGeom>
            <a:solidFill>
              <a:srgbClr val="0058AB">
                <a:alpha val="100000"/>
              </a:srgbClr>
            </a:solidFill>
          </p:spPr>
          <p:txBody>
            <a:bodyPr/>
            <a:lstStyle/>
            <a:p/>
          </p:txBody>
        </p:sp>
        <p:sp>
          <p:nvSpPr>
            <p:cNvPr id="33" name="rc33"/>
            <p:cNvSpPr/>
            <p:nvPr/>
          </p:nvSpPr>
          <p:spPr>
            <a:xfrm>
              <a:off x="3089193" y="2889515"/>
              <a:ext cx="211699" cy="1995796"/>
            </a:xfrm>
            <a:prstGeom prst="rect">
              <a:avLst/>
            </a:prstGeom>
            <a:solidFill>
              <a:srgbClr val="0058AB">
                <a:alpha val="100000"/>
              </a:srgbClr>
            </a:solidFill>
          </p:spPr>
          <p:txBody>
            <a:bodyPr/>
            <a:lstStyle/>
            <a:p/>
          </p:txBody>
        </p:sp>
        <p:sp>
          <p:nvSpPr>
            <p:cNvPr id="34" name="rc34"/>
            <p:cNvSpPr/>
            <p:nvPr/>
          </p:nvSpPr>
          <p:spPr>
            <a:xfrm>
              <a:off x="3324415" y="3178206"/>
              <a:ext cx="211699" cy="1707105"/>
            </a:xfrm>
            <a:prstGeom prst="rect">
              <a:avLst/>
            </a:prstGeom>
            <a:solidFill>
              <a:srgbClr val="0058AB">
                <a:alpha val="100000"/>
              </a:srgbClr>
            </a:solidFill>
          </p:spPr>
          <p:txBody>
            <a:bodyPr/>
            <a:lstStyle/>
            <a:p/>
          </p:txBody>
        </p:sp>
        <p:sp>
          <p:nvSpPr>
            <p:cNvPr id="35" name="rc35"/>
            <p:cNvSpPr/>
            <p:nvPr/>
          </p:nvSpPr>
          <p:spPr>
            <a:xfrm>
              <a:off x="3559636" y="2903592"/>
              <a:ext cx="211699" cy="1981719"/>
            </a:xfrm>
            <a:prstGeom prst="rect">
              <a:avLst/>
            </a:prstGeom>
            <a:solidFill>
              <a:srgbClr val="0058AB">
                <a:alpha val="100000"/>
              </a:srgbClr>
            </a:solidFill>
          </p:spPr>
          <p:txBody>
            <a:bodyPr/>
            <a:lstStyle/>
            <a:p/>
          </p:txBody>
        </p:sp>
        <p:sp>
          <p:nvSpPr>
            <p:cNvPr id="36" name="rc36"/>
            <p:cNvSpPr/>
            <p:nvPr/>
          </p:nvSpPr>
          <p:spPr>
            <a:xfrm>
              <a:off x="3794858" y="2787712"/>
              <a:ext cx="211699" cy="2097599"/>
            </a:xfrm>
            <a:prstGeom prst="rect">
              <a:avLst/>
            </a:prstGeom>
            <a:solidFill>
              <a:srgbClr val="0058AB">
                <a:alpha val="100000"/>
              </a:srgbClr>
            </a:solidFill>
          </p:spPr>
          <p:txBody>
            <a:bodyPr/>
            <a:lstStyle/>
            <a:p/>
          </p:txBody>
        </p:sp>
        <p:sp>
          <p:nvSpPr>
            <p:cNvPr id="37" name="rc37"/>
            <p:cNvSpPr/>
            <p:nvPr/>
          </p:nvSpPr>
          <p:spPr>
            <a:xfrm>
              <a:off x="4030080" y="2771912"/>
              <a:ext cx="211699" cy="2113399"/>
            </a:xfrm>
            <a:prstGeom prst="rect">
              <a:avLst/>
            </a:prstGeom>
            <a:solidFill>
              <a:srgbClr val="0058AB">
                <a:alpha val="100000"/>
              </a:srgbClr>
            </a:solidFill>
          </p:spPr>
          <p:txBody>
            <a:bodyPr/>
            <a:lstStyle/>
            <a:p/>
          </p:txBody>
        </p:sp>
        <p:sp>
          <p:nvSpPr>
            <p:cNvPr id="38" name="rc38"/>
            <p:cNvSpPr/>
            <p:nvPr/>
          </p:nvSpPr>
          <p:spPr>
            <a:xfrm>
              <a:off x="4265302" y="2904600"/>
              <a:ext cx="211699" cy="1980711"/>
            </a:xfrm>
            <a:prstGeom prst="rect">
              <a:avLst/>
            </a:prstGeom>
            <a:solidFill>
              <a:srgbClr val="0058AB">
                <a:alpha val="100000"/>
              </a:srgbClr>
            </a:solidFill>
          </p:spPr>
          <p:txBody>
            <a:bodyPr/>
            <a:lstStyle/>
            <a:p/>
          </p:txBody>
        </p:sp>
        <p:sp>
          <p:nvSpPr>
            <p:cNvPr id="39" name="rc39"/>
            <p:cNvSpPr/>
            <p:nvPr/>
          </p:nvSpPr>
          <p:spPr>
            <a:xfrm>
              <a:off x="4500523" y="3177554"/>
              <a:ext cx="211699" cy="1707757"/>
            </a:xfrm>
            <a:prstGeom prst="rect">
              <a:avLst/>
            </a:prstGeom>
            <a:solidFill>
              <a:srgbClr val="0058AB">
                <a:alpha val="100000"/>
              </a:srgbClr>
            </a:solidFill>
          </p:spPr>
          <p:txBody>
            <a:bodyPr/>
            <a:lstStyle/>
            <a:p/>
          </p:txBody>
        </p:sp>
        <p:sp>
          <p:nvSpPr>
            <p:cNvPr id="40" name="rc40"/>
            <p:cNvSpPr/>
            <p:nvPr/>
          </p:nvSpPr>
          <p:spPr>
            <a:xfrm>
              <a:off x="4735745" y="2978644"/>
              <a:ext cx="211699" cy="1906667"/>
            </a:xfrm>
            <a:prstGeom prst="rect">
              <a:avLst/>
            </a:prstGeom>
            <a:solidFill>
              <a:srgbClr val="0058AB">
                <a:alpha val="100000"/>
              </a:srgbClr>
            </a:solidFill>
          </p:spPr>
          <p:txBody>
            <a:bodyPr/>
            <a:lstStyle/>
            <a:p/>
          </p:txBody>
        </p:sp>
        <p:sp>
          <p:nvSpPr>
            <p:cNvPr id="41" name="rc41"/>
            <p:cNvSpPr/>
            <p:nvPr/>
          </p:nvSpPr>
          <p:spPr>
            <a:xfrm>
              <a:off x="4970967" y="2966773"/>
              <a:ext cx="211699" cy="1918538"/>
            </a:xfrm>
            <a:prstGeom prst="rect">
              <a:avLst/>
            </a:prstGeom>
            <a:solidFill>
              <a:srgbClr val="0058AB">
                <a:alpha val="100000"/>
              </a:srgbClr>
            </a:solidFill>
          </p:spPr>
          <p:txBody>
            <a:bodyPr/>
            <a:lstStyle/>
            <a:p/>
          </p:txBody>
        </p:sp>
        <p:sp>
          <p:nvSpPr>
            <p:cNvPr id="42" name="rc42"/>
            <p:cNvSpPr/>
            <p:nvPr/>
          </p:nvSpPr>
          <p:spPr>
            <a:xfrm>
              <a:off x="5206189" y="2583193"/>
              <a:ext cx="211699" cy="2302119"/>
            </a:xfrm>
            <a:prstGeom prst="rect">
              <a:avLst/>
            </a:prstGeom>
            <a:solidFill>
              <a:srgbClr val="0058AB">
                <a:alpha val="100000"/>
              </a:srgbClr>
            </a:solidFill>
          </p:spPr>
          <p:txBody>
            <a:bodyPr/>
            <a:lstStyle/>
            <a:p/>
          </p:txBody>
        </p:sp>
        <p:sp>
          <p:nvSpPr>
            <p:cNvPr id="43" name="rc43"/>
            <p:cNvSpPr/>
            <p:nvPr/>
          </p:nvSpPr>
          <p:spPr>
            <a:xfrm>
              <a:off x="5441410" y="2751904"/>
              <a:ext cx="211699" cy="2133408"/>
            </a:xfrm>
            <a:prstGeom prst="rect">
              <a:avLst/>
            </a:prstGeom>
            <a:solidFill>
              <a:srgbClr val="0058AB">
                <a:alpha val="100000"/>
              </a:srgbClr>
            </a:solidFill>
          </p:spPr>
          <p:txBody>
            <a:bodyPr/>
            <a:lstStyle/>
            <a:p/>
          </p:txBody>
        </p:sp>
        <p:sp>
          <p:nvSpPr>
            <p:cNvPr id="44" name="rc44"/>
            <p:cNvSpPr/>
            <p:nvPr/>
          </p:nvSpPr>
          <p:spPr>
            <a:xfrm>
              <a:off x="5676632" y="2626549"/>
              <a:ext cx="211699" cy="2258763"/>
            </a:xfrm>
            <a:prstGeom prst="rect">
              <a:avLst/>
            </a:prstGeom>
            <a:solidFill>
              <a:srgbClr val="0058AB">
                <a:alpha val="100000"/>
              </a:srgbClr>
            </a:solidFill>
          </p:spPr>
          <p:txBody>
            <a:bodyPr/>
            <a:lstStyle/>
            <a:p/>
          </p:txBody>
        </p:sp>
        <p:sp>
          <p:nvSpPr>
            <p:cNvPr id="45" name="rc45"/>
            <p:cNvSpPr/>
            <p:nvPr/>
          </p:nvSpPr>
          <p:spPr>
            <a:xfrm>
              <a:off x="5911854" y="2256182"/>
              <a:ext cx="211699" cy="2629129"/>
            </a:xfrm>
            <a:prstGeom prst="rect">
              <a:avLst/>
            </a:prstGeom>
            <a:solidFill>
              <a:srgbClr val="0058AB">
                <a:alpha val="100000"/>
              </a:srgbClr>
            </a:solidFill>
          </p:spPr>
          <p:txBody>
            <a:bodyPr/>
            <a:lstStyle/>
            <a:p/>
          </p:txBody>
        </p:sp>
        <p:sp>
          <p:nvSpPr>
            <p:cNvPr id="46" name="rc46"/>
            <p:cNvSpPr/>
            <p:nvPr/>
          </p:nvSpPr>
          <p:spPr>
            <a:xfrm>
              <a:off x="6147076" y="1839884"/>
              <a:ext cx="211699" cy="3045427"/>
            </a:xfrm>
            <a:prstGeom prst="rect">
              <a:avLst/>
            </a:prstGeom>
            <a:solidFill>
              <a:srgbClr val="0058AB">
                <a:alpha val="100000"/>
              </a:srgbClr>
            </a:solidFill>
          </p:spPr>
          <p:txBody>
            <a:bodyPr/>
            <a:lstStyle/>
            <a:p/>
          </p:txBody>
        </p:sp>
        <p:sp>
          <p:nvSpPr>
            <p:cNvPr id="47" name="rc47"/>
            <p:cNvSpPr/>
            <p:nvPr/>
          </p:nvSpPr>
          <p:spPr>
            <a:xfrm>
              <a:off x="6382297" y="1066043"/>
              <a:ext cx="211699" cy="3819268"/>
            </a:xfrm>
            <a:prstGeom prst="rect">
              <a:avLst/>
            </a:prstGeom>
            <a:solidFill>
              <a:srgbClr val="0058AB">
                <a:alpha val="100000"/>
              </a:srgbClr>
            </a:solidFill>
          </p:spPr>
          <p:txBody>
            <a:bodyPr/>
            <a:lstStyle/>
            <a:p/>
          </p:txBody>
        </p:sp>
        <p:sp>
          <p:nvSpPr>
            <p:cNvPr id="48" name="rc48"/>
            <p:cNvSpPr/>
            <p:nvPr/>
          </p:nvSpPr>
          <p:spPr>
            <a:xfrm>
              <a:off x="6617519" y="2783104"/>
              <a:ext cx="211699" cy="2102207"/>
            </a:xfrm>
            <a:prstGeom prst="rect">
              <a:avLst/>
            </a:prstGeom>
            <a:solidFill>
              <a:srgbClr val="0058AB">
                <a:alpha val="100000"/>
              </a:srgbClr>
            </a:solidFill>
          </p:spPr>
          <p:txBody>
            <a:bodyPr/>
            <a:lstStyle/>
            <a:p/>
          </p:txBody>
        </p:sp>
        <p:sp>
          <p:nvSpPr>
            <p:cNvPr id="49" name="rc49"/>
            <p:cNvSpPr/>
            <p:nvPr/>
          </p:nvSpPr>
          <p:spPr>
            <a:xfrm>
              <a:off x="6852741" y="2525954"/>
              <a:ext cx="211699" cy="2359357"/>
            </a:xfrm>
            <a:prstGeom prst="rect">
              <a:avLst/>
            </a:prstGeom>
            <a:solidFill>
              <a:srgbClr val="0058AB">
                <a:alpha val="100000"/>
              </a:srgbClr>
            </a:solidFill>
          </p:spPr>
          <p:txBody>
            <a:bodyPr/>
            <a:lstStyle/>
            <a:p/>
          </p:txBody>
        </p:sp>
        <p:sp>
          <p:nvSpPr>
            <p:cNvPr id="50" name="rc50"/>
            <p:cNvSpPr/>
            <p:nvPr/>
          </p:nvSpPr>
          <p:spPr>
            <a:xfrm>
              <a:off x="8499293" y="3570747"/>
              <a:ext cx="211699" cy="1314564"/>
            </a:xfrm>
            <a:prstGeom prst="rect">
              <a:avLst/>
            </a:prstGeom>
            <a:solidFill>
              <a:srgbClr val="69DBFF">
                <a:alpha val="100000"/>
              </a:srgbClr>
            </a:solidFill>
          </p:spPr>
          <p:txBody>
            <a:bodyPr/>
            <a:lstStyle/>
            <a:p/>
          </p:txBody>
        </p:sp>
        <p:sp>
          <p:nvSpPr>
            <p:cNvPr id="51" name="pl51"/>
            <p:cNvSpPr/>
            <p:nvPr/>
          </p:nvSpPr>
          <p:spPr>
            <a:xfrm>
              <a:off x="6252925" y="2256182"/>
              <a:ext cx="2352217" cy="1314564"/>
            </a:xfrm>
            <a:custGeom>
              <a:avLst/>
              <a:pathLst>
                <a:path w="2352217" h="1314564">
                  <a:moveTo>
                    <a:pt x="0" y="0"/>
                  </a:moveTo>
                  <a:lnTo>
                    <a:pt x="235221" y="131456"/>
                  </a:lnTo>
                  <a:lnTo>
                    <a:pt x="470443" y="262912"/>
                  </a:lnTo>
                  <a:lnTo>
                    <a:pt x="705665" y="394369"/>
                  </a:lnTo>
                  <a:lnTo>
                    <a:pt x="940887" y="525825"/>
                  </a:lnTo>
                  <a:lnTo>
                    <a:pt x="1176108" y="657282"/>
                  </a:lnTo>
                  <a:lnTo>
                    <a:pt x="1411330" y="788738"/>
                  </a:lnTo>
                  <a:lnTo>
                    <a:pt x="1646552" y="920195"/>
                  </a:lnTo>
                  <a:lnTo>
                    <a:pt x="1881774" y="1051651"/>
                  </a:lnTo>
                  <a:lnTo>
                    <a:pt x="2116995" y="1183108"/>
                  </a:lnTo>
                  <a:lnTo>
                    <a:pt x="2352217" y="1314564"/>
                  </a:lnTo>
                </a:path>
              </a:pathLst>
            </a:custGeom>
            <a:ln w="13550" cap="flat">
              <a:solidFill>
                <a:srgbClr val="000000">
                  <a:alpha val="100000"/>
                </a:srgbClr>
              </a:solidFill>
              <a:prstDash val="solid"/>
              <a:round/>
            </a:ln>
          </p:spPr>
          <p:txBody>
            <a:bodyPr/>
            <a:lstStyle/>
            <a:p/>
          </p:txBody>
        </p:sp>
        <p:sp>
          <p:nvSpPr>
            <p:cNvPr id="52" name="pt52"/>
            <p:cNvSpPr/>
            <p:nvPr/>
          </p:nvSpPr>
          <p:spPr>
            <a:xfrm>
              <a:off x="6228100" y="223135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3" name="pt53"/>
            <p:cNvSpPr/>
            <p:nvPr/>
          </p:nvSpPr>
          <p:spPr>
            <a:xfrm>
              <a:off x="6463321" y="236281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4" name="pt54"/>
            <p:cNvSpPr/>
            <p:nvPr/>
          </p:nvSpPr>
          <p:spPr>
            <a:xfrm>
              <a:off x="6698543" y="249426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6933765" y="2625725"/>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7168987" y="275718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7404208" y="2888638"/>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7639430" y="3020095"/>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7874652" y="315155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8109874" y="3283008"/>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345095" y="3414464"/>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8580317" y="354592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tx63"/>
            <p:cNvSpPr/>
            <p:nvPr/>
          </p:nvSpPr>
          <p:spPr>
            <a:xfrm>
              <a:off x="4906093" y="724920"/>
              <a:ext cx="34144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UMICs</a:t>
              </a:r>
            </a:p>
          </p:txBody>
        </p:sp>
        <p:sp>
          <p:nvSpPr>
            <p:cNvPr id="64" name="tx64"/>
            <p:cNvSpPr/>
            <p:nvPr/>
          </p:nvSpPr>
          <p:spPr>
            <a:xfrm rot="-5400000">
              <a:off x="1427600"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2000</a:t>
              </a:r>
            </a:p>
          </p:txBody>
        </p:sp>
        <p:sp>
          <p:nvSpPr>
            <p:cNvPr id="65" name="tx65"/>
            <p:cNvSpPr/>
            <p:nvPr/>
          </p:nvSpPr>
          <p:spPr>
            <a:xfrm rot="-5400000">
              <a:off x="2603709"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2005</a:t>
              </a:r>
            </a:p>
          </p:txBody>
        </p:sp>
        <p:sp>
          <p:nvSpPr>
            <p:cNvPr id="66" name="tx66"/>
            <p:cNvSpPr/>
            <p:nvPr/>
          </p:nvSpPr>
          <p:spPr>
            <a:xfrm rot="-5400000">
              <a:off x="3779818"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2010</a:t>
              </a:r>
            </a:p>
          </p:txBody>
        </p:sp>
        <p:sp>
          <p:nvSpPr>
            <p:cNvPr id="67" name="tx67"/>
            <p:cNvSpPr/>
            <p:nvPr/>
          </p:nvSpPr>
          <p:spPr>
            <a:xfrm rot="-5400000">
              <a:off x="4955926"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2015</a:t>
              </a:r>
            </a:p>
          </p:txBody>
        </p:sp>
        <p:sp>
          <p:nvSpPr>
            <p:cNvPr id="68" name="tx68"/>
            <p:cNvSpPr/>
            <p:nvPr/>
          </p:nvSpPr>
          <p:spPr>
            <a:xfrm rot="-5400000">
              <a:off x="5896813"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2019</a:t>
              </a:r>
            </a:p>
          </p:txBody>
        </p:sp>
        <p:sp>
          <p:nvSpPr>
            <p:cNvPr id="69" name="tx69"/>
            <p:cNvSpPr/>
            <p:nvPr/>
          </p:nvSpPr>
          <p:spPr>
            <a:xfrm rot="-5400000">
              <a:off x="6837674"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2023</a:t>
              </a:r>
            </a:p>
          </p:txBody>
        </p:sp>
        <p:sp>
          <p:nvSpPr>
            <p:cNvPr id="70" name="tx70"/>
            <p:cNvSpPr/>
            <p:nvPr/>
          </p:nvSpPr>
          <p:spPr>
            <a:xfrm rot="-5400000">
              <a:off x="7308144"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2025</a:t>
              </a:r>
            </a:p>
          </p:txBody>
        </p:sp>
        <p:sp>
          <p:nvSpPr>
            <p:cNvPr id="71" name="tx71"/>
            <p:cNvSpPr/>
            <p:nvPr/>
          </p:nvSpPr>
          <p:spPr>
            <a:xfrm rot="-5400000">
              <a:off x="8484226"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2030</a:t>
              </a:r>
            </a:p>
          </p:txBody>
        </p:sp>
        <p:sp>
          <p:nvSpPr>
            <p:cNvPr id="72" name="tx72"/>
            <p:cNvSpPr/>
            <p:nvPr/>
          </p:nvSpPr>
          <p:spPr>
            <a:xfrm>
              <a:off x="953025" y="4842672"/>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73" name="tx73"/>
            <p:cNvSpPr/>
            <p:nvPr/>
          </p:nvSpPr>
          <p:spPr>
            <a:xfrm>
              <a:off x="508103" y="3627315"/>
              <a:ext cx="508489"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1,000,000</a:t>
              </a:r>
            </a:p>
          </p:txBody>
        </p:sp>
        <p:sp>
          <p:nvSpPr>
            <p:cNvPr id="74" name="tx74"/>
            <p:cNvSpPr/>
            <p:nvPr/>
          </p:nvSpPr>
          <p:spPr>
            <a:xfrm>
              <a:off x="508103" y="2426747"/>
              <a:ext cx="508489"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2,000,000</a:t>
              </a:r>
            </a:p>
          </p:txBody>
        </p:sp>
        <p:sp>
          <p:nvSpPr>
            <p:cNvPr id="75" name="tx75"/>
            <p:cNvSpPr/>
            <p:nvPr/>
          </p:nvSpPr>
          <p:spPr>
            <a:xfrm>
              <a:off x="508103" y="1226179"/>
              <a:ext cx="508489"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3,000,000</a:t>
              </a:r>
            </a:p>
          </p:txBody>
        </p:sp>
        <p:sp>
          <p:nvSpPr>
            <p:cNvPr id="76" name="tx76"/>
            <p:cNvSpPr/>
            <p:nvPr/>
          </p:nvSpPr>
          <p:spPr>
            <a:xfrm rot="-5400000">
              <a:off x="-527885" y="2924006"/>
              <a:ext cx="1840247" cy="10334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zero-dose children</a:t>
              </a:r>
            </a:p>
          </p:txBody>
        </p:sp>
        <p:sp>
          <p:nvSpPr>
            <p:cNvPr id="77" name="rc77"/>
            <p:cNvSpPr/>
            <p:nvPr/>
          </p:nvSpPr>
          <p:spPr>
            <a:xfrm>
              <a:off x="3740830" y="5761013"/>
              <a:ext cx="201456" cy="201456"/>
            </a:xfrm>
            <a:prstGeom prst="rect">
              <a:avLst/>
            </a:prstGeom>
            <a:solidFill>
              <a:srgbClr val="0058AB">
                <a:alpha val="100000"/>
              </a:srgbClr>
            </a:solidFill>
          </p:spPr>
          <p:txBody>
            <a:bodyPr/>
            <a:lstStyle/>
            <a:p/>
          </p:txBody>
        </p:sp>
        <p:sp>
          <p:nvSpPr>
            <p:cNvPr id="78" name="rc78"/>
            <p:cNvSpPr/>
            <p:nvPr/>
          </p:nvSpPr>
          <p:spPr>
            <a:xfrm>
              <a:off x="4642916" y="5761013"/>
              <a:ext cx="201456" cy="201456"/>
            </a:xfrm>
            <a:prstGeom prst="rect">
              <a:avLst/>
            </a:prstGeom>
            <a:solidFill>
              <a:srgbClr val="69DBFF">
                <a:alpha val="100000"/>
              </a:srgbClr>
            </a:solidFill>
          </p:spPr>
          <p:txBody>
            <a:bodyPr/>
            <a:lstStyle/>
            <a:p/>
          </p:txBody>
        </p:sp>
        <p:sp>
          <p:nvSpPr>
            <p:cNvPr id="79" name="tx79"/>
            <p:cNvSpPr/>
            <p:nvPr/>
          </p:nvSpPr>
          <p:spPr>
            <a:xfrm>
              <a:off x="4020875" y="5810104"/>
              <a:ext cx="543452"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Estimate</a:t>
              </a:r>
            </a:p>
          </p:txBody>
        </p:sp>
        <p:sp>
          <p:nvSpPr>
            <p:cNvPr id="80" name="tx80"/>
            <p:cNvSpPr/>
            <p:nvPr/>
          </p:nvSpPr>
          <p:spPr>
            <a:xfrm>
              <a:off x="4922961" y="5781932"/>
              <a:ext cx="149884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IA2030 zero-dose target</a:t>
              </a:r>
            </a:p>
          </p:txBody>
        </p:sp>
        <p:sp>
          <p:nvSpPr>
            <p:cNvPr id="81" name="tx81"/>
            <p:cNvSpPr/>
            <p:nvPr/>
          </p:nvSpPr>
          <p:spPr>
            <a:xfrm>
              <a:off x="2118192" y="398022"/>
              <a:ext cx="591724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number of zero-dose children, 2000-2023 and target by 2030, UMICs</a:t>
              </a:r>
            </a:p>
          </p:txBody>
        </p:sp>
        <p:sp>
          <p:nvSpPr>
            <p:cNvPr id="82" name="tx82"/>
            <p:cNvSpPr/>
            <p:nvPr/>
          </p:nvSpPr>
          <p:spPr>
            <a:xfrm>
              <a:off x="4881773" y="6085709"/>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3" name="tx83"/>
            <p:cNvSpPr/>
            <p:nvPr/>
          </p:nvSpPr>
          <p:spPr>
            <a:xfrm>
              <a:off x="8857057" y="6311348"/>
              <a:ext cx="217353"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t>
              </a:r>
            </a:p>
          </p:txBody>
        </p:sp>
        <p:sp>
          <p:nvSpPr>
            <p:cNvPr id="84" name="tx84"/>
            <p:cNvSpPr/>
            <p:nvPr/>
          </p:nvSpPr>
          <p:spPr>
            <a:xfrm>
              <a:off x="2315059" y="6327165"/>
              <a:ext cx="67593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85" name="tx85"/>
            <p:cNvSpPr/>
            <p:nvPr/>
          </p:nvSpPr>
          <p:spPr>
            <a:xfrm>
              <a:off x="1805918" y="6447866"/>
              <a:ext cx="7268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Dark blue bars are the estimated number of zero-dose children in 2000-2023, light blue bar is the target number of zero-dose children by 2030.</a:t>
              </a:r>
            </a:p>
          </p:txBody>
        </p:sp>
        <p:sp>
          <p:nvSpPr>
            <p:cNvPr id="86" name="tx86"/>
            <p:cNvSpPr/>
            <p:nvPr/>
          </p:nvSpPr>
          <p:spPr>
            <a:xfrm>
              <a:off x="2259124" y="6569603"/>
              <a:ext cx="6815286"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Line shows trajectory the country needs to be on, and points show annual goals to meet the target by 2030,assuming a linear decline.</a:t>
              </a:r>
            </a:p>
          </p:txBody>
        </p:sp>
      </p:grpSp>
      <p:sp>
        <p:nvSpPr>
          <p:cNvPr id="8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2000-2023 (dark blue bars)
• Zero-dose target by 2030 (light blue bar)
• Annual goals to reach the 2030 target based on a linear trajectory (points)
In 2023, the number of zero-dose children was approximately 6% higher than the annual goal.</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Costa Rica, Cuba, Dominica, Dominican Republic, Fiji, Iran, Kazakhstan, Malaysia, Maldives, Tonga, Turkiye, Turkmenistan, and Tuvalu had the highest coverage (99%), while Gabon had the lowest coverage (73%).
DTP1 coverage increased in 14 out of 53 countries between 2022 and 2023. The largest increase was 15% points in Ukraine from 78% to 93%.
15 countries saw a decrease in coverage (Argentina, Belize, China, Colombia, Indonesia, Iraq, Jamaica, Mexico, Namibia, Paraguay, Peru, Republic of Moldova, Saint Vincent and the Grenadines, South Africa, and Suriname). The largest decline was 13% points in Argentina from 90% to 77%.
Coverage remained constant between 2022 and 2023 in the remaining 24 countries.
In 2023, 39 out of 53 countries had achieved DTP1 coverage of at least 90%.</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DTP1 coverage compared to 2019, by country.
Coverage was higher in 2023 compared to 2019 in 12 countries (Algeria, Brazil, Costa Rica, Dominican Republic, Equatorial Guinea, Fiji, Iraq, Jamaica, Marshall Islands, Mexico, Suriname, and Ukraine).
The largest increase in coverage was 17% points in Brazil from 79% in 2019 to 96% in 2023}.
Coverage was lower than in 2019 in 25 countries (Albania, Argentina, Azerbaijan, Belize, Bosnia and Herzegovina, China, Colombia, Ecuador, Gabon, Georgia, Grenada, Guatemala, Indonesia, Mongolia, Montenegro, Namibia, North Macedonia, Paraguay, Peru, Republic of Moldova, Saint Lucia, Saint Vincent and the Grenadines, Serbia, South Africa, and Thailand).
The largest decline in coverage was 14% points in Belize from 99% in 2019 to 85% in 2023}.</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UMICs, 0 out of 53 (0%) countries had DTP1 coverage below 70% in 2023.
There were 39 (74%) countries that achieved DTP1 of 90% or higher, accounting for 20,115,000 (69%) of the total cohort.</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08854" y="1623360"/>
              <a:ext cx="1787627" cy="2716336"/>
            </a:xfrm>
            <a:custGeom>
              <a:avLst/>
              <a:pathLst>
                <a:path w="1787627" h="2716336">
                  <a:moveTo>
                    <a:pt x="0" y="1787627"/>
                  </a:moveTo>
                  <a:lnTo>
                    <a:pt x="52670" y="1819652"/>
                  </a:lnTo>
                  <a:lnTo>
                    <a:pt x="105341" y="1851676"/>
                  </a:lnTo>
                  <a:lnTo>
                    <a:pt x="158012" y="1883701"/>
                  </a:lnTo>
                  <a:lnTo>
                    <a:pt x="210683" y="1915725"/>
                  </a:lnTo>
                  <a:lnTo>
                    <a:pt x="263353" y="1947750"/>
                  </a:lnTo>
                  <a:lnTo>
                    <a:pt x="316024" y="1979774"/>
                  </a:lnTo>
                  <a:lnTo>
                    <a:pt x="368695" y="2011798"/>
                  </a:lnTo>
                  <a:lnTo>
                    <a:pt x="421366" y="2043823"/>
                  </a:lnTo>
                  <a:lnTo>
                    <a:pt x="474037" y="2075847"/>
                  </a:lnTo>
                  <a:lnTo>
                    <a:pt x="526707" y="2107872"/>
                  </a:lnTo>
                  <a:lnTo>
                    <a:pt x="579378" y="2139896"/>
                  </a:lnTo>
                  <a:lnTo>
                    <a:pt x="632049" y="2171921"/>
                  </a:lnTo>
                  <a:lnTo>
                    <a:pt x="684720" y="2203945"/>
                  </a:lnTo>
                  <a:lnTo>
                    <a:pt x="737391" y="2235970"/>
                  </a:lnTo>
                  <a:lnTo>
                    <a:pt x="790061" y="2267994"/>
                  </a:lnTo>
                  <a:lnTo>
                    <a:pt x="842732" y="2300018"/>
                  </a:lnTo>
                  <a:lnTo>
                    <a:pt x="895403" y="2332043"/>
                  </a:lnTo>
                  <a:lnTo>
                    <a:pt x="948074" y="2364067"/>
                  </a:lnTo>
                  <a:lnTo>
                    <a:pt x="1000745" y="2396092"/>
                  </a:lnTo>
                  <a:lnTo>
                    <a:pt x="1053415" y="2428116"/>
                  </a:lnTo>
                  <a:lnTo>
                    <a:pt x="1106086" y="2460141"/>
                  </a:lnTo>
                  <a:lnTo>
                    <a:pt x="1158757" y="2492165"/>
                  </a:lnTo>
                  <a:lnTo>
                    <a:pt x="1211428" y="2524190"/>
                  </a:lnTo>
                  <a:lnTo>
                    <a:pt x="1264099" y="2556214"/>
                  </a:lnTo>
                  <a:lnTo>
                    <a:pt x="1316769" y="2588239"/>
                  </a:lnTo>
                  <a:lnTo>
                    <a:pt x="1369440" y="2620263"/>
                  </a:lnTo>
                  <a:lnTo>
                    <a:pt x="1422111" y="2652287"/>
                  </a:lnTo>
                  <a:lnTo>
                    <a:pt x="1474782" y="2684312"/>
                  </a:lnTo>
                  <a:lnTo>
                    <a:pt x="1527453" y="2716336"/>
                  </a:lnTo>
                  <a:lnTo>
                    <a:pt x="1558268" y="2663648"/>
                  </a:lnTo>
                  <a:lnTo>
                    <a:pt x="1587267" y="2609938"/>
                  </a:lnTo>
                  <a:lnTo>
                    <a:pt x="1614415" y="2555269"/>
                  </a:lnTo>
                  <a:lnTo>
                    <a:pt x="1639682" y="2499706"/>
                  </a:lnTo>
                  <a:lnTo>
                    <a:pt x="1663036" y="2443312"/>
                  </a:lnTo>
                  <a:lnTo>
                    <a:pt x="1684452" y="2386154"/>
                  </a:lnTo>
                  <a:lnTo>
                    <a:pt x="1703903" y="2328298"/>
                  </a:lnTo>
                  <a:lnTo>
                    <a:pt x="1721369" y="2269812"/>
                  </a:lnTo>
                  <a:lnTo>
                    <a:pt x="1736827" y="2210763"/>
                  </a:lnTo>
                  <a:lnTo>
                    <a:pt x="1750260" y="2151222"/>
                  </a:lnTo>
                  <a:lnTo>
                    <a:pt x="1761653" y="2091256"/>
                  </a:lnTo>
                  <a:lnTo>
                    <a:pt x="1770992" y="2030936"/>
                  </a:lnTo>
                  <a:lnTo>
                    <a:pt x="1778266" y="1970333"/>
                  </a:lnTo>
                  <a:lnTo>
                    <a:pt x="1783467" y="1909517"/>
                  </a:lnTo>
                  <a:lnTo>
                    <a:pt x="1786589" y="1848558"/>
                  </a:lnTo>
                  <a:lnTo>
                    <a:pt x="1787627" y="1787529"/>
                  </a:lnTo>
                  <a:lnTo>
                    <a:pt x="1786582" y="1726499"/>
                  </a:lnTo>
                  <a:lnTo>
                    <a:pt x="1783454" y="1665541"/>
                  </a:lnTo>
                  <a:lnTo>
                    <a:pt x="1778246" y="1604725"/>
                  </a:lnTo>
                  <a:lnTo>
                    <a:pt x="1770965" y="1544123"/>
                  </a:lnTo>
                  <a:lnTo>
                    <a:pt x="1761619" y="1483804"/>
                  </a:lnTo>
                  <a:lnTo>
                    <a:pt x="1750220" y="1423840"/>
                  </a:lnTo>
                  <a:lnTo>
                    <a:pt x="1736780" y="1364299"/>
                  </a:lnTo>
                  <a:lnTo>
                    <a:pt x="1721315" y="1305253"/>
                  </a:lnTo>
                  <a:lnTo>
                    <a:pt x="1703844" y="1246768"/>
                  </a:lnTo>
                  <a:lnTo>
                    <a:pt x="1684385" y="1188914"/>
                  </a:lnTo>
                  <a:lnTo>
                    <a:pt x="1662964" y="1131759"/>
                  </a:lnTo>
                  <a:lnTo>
                    <a:pt x="1639603" y="1075367"/>
                  </a:lnTo>
                  <a:lnTo>
                    <a:pt x="1614331" y="1019807"/>
                  </a:lnTo>
                  <a:lnTo>
                    <a:pt x="1587176" y="965141"/>
                  </a:lnTo>
                  <a:lnTo>
                    <a:pt x="1558171" y="911435"/>
                  </a:lnTo>
                  <a:lnTo>
                    <a:pt x="1527350" y="858750"/>
                  </a:lnTo>
                  <a:lnTo>
                    <a:pt x="1494748" y="807147"/>
                  </a:lnTo>
                  <a:lnTo>
                    <a:pt x="1460403" y="756688"/>
                  </a:lnTo>
                  <a:lnTo>
                    <a:pt x="1424355" y="707431"/>
                  </a:lnTo>
                  <a:lnTo>
                    <a:pt x="1386647" y="659434"/>
                  </a:lnTo>
                  <a:lnTo>
                    <a:pt x="1347323" y="612751"/>
                  </a:lnTo>
                  <a:lnTo>
                    <a:pt x="1306427" y="567439"/>
                  </a:lnTo>
                  <a:lnTo>
                    <a:pt x="1264008" y="523549"/>
                  </a:lnTo>
                  <a:lnTo>
                    <a:pt x="1220116" y="481132"/>
                  </a:lnTo>
                  <a:lnTo>
                    <a:pt x="1174801" y="440239"/>
                  </a:lnTo>
                  <a:lnTo>
                    <a:pt x="1128117" y="400917"/>
                  </a:lnTo>
                  <a:lnTo>
                    <a:pt x="1080117" y="363212"/>
                  </a:lnTo>
                  <a:lnTo>
                    <a:pt x="1030858" y="327167"/>
                  </a:lnTo>
                  <a:lnTo>
                    <a:pt x="980397" y="292825"/>
                  </a:lnTo>
                  <a:lnTo>
                    <a:pt x="928793" y="260226"/>
                  </a:lnTo>
                  <a:lnTo>
                    <a:pt x="876106" y="229407"/>
                  </a:lnTo>
                  <a:lnTo>
                    <a:pt x="822398" y="200405"/>
                  </a:lnTo>
                  <a:lnTo>
                    <a:pt x="767731" y="173254"/>
                  </a:lnTo>
                  <a:lnTo>
                    <a:pt x="712169" y="147985"/>
                  </a:lnTo>
                  <a:lnTo>
                    <a:pt x="655776" y="124627"/>
                  </a:lnTo>
                  <a:lnTo>
                    <a:pt x="598619" y="103208"/>
                  </a:lnTo>
                  <a:lnTo>
                    <a:pt x="540765" y="83753"/>
                  </a:lnTo>
                  <a:lnTo>
                    <a:pt x="482279" y="66285"/>
                  </a:lnTo>
                  <a:lnTo>
                    <a:pt x="423232" y="50823"/>
                  </a:lnTo>
                  <a:lnTo>
                    <a:pt x="363691" y="37387"/>
                  </a:lnTo>
                  <a:lnTo>
                    <a:pt x="303725" y="25991"/>
                  </a:lnTo>
                  <a:lnTo>
                    <a:pt x="243406" y="16648"/>
                  </a:lnTo>
                  <a:lnTo>
                    <a:pt x="182803" y="9371"/>
                  </a:lnTo>
                  <a:lnTo>
                    <a:pt x="121987" y="4167"/>
                  </a:lnTo>
                  <a:lnTo>
                    <a:pt x="61029" y="1042"/>
                  </a:lnTo>
                  <a:lnTo>
                    <a:pt x="0" y="0"/>
                  </a:lnTo>
                  <a:lnTo>
                    <a:pt x="0" y="61642"/>
                  </a:lnTo>
                  <a:lnTo>
                    <a:pt x="0" y="123284"/>
                  </a:lnTo>
                  <a:lnTo>
                    <a:pt x="0" y="184927"/>
                  </a:lnTo>
                  <a:lnTo>
                    <a:pt x="0" y="246569"/>
                  </a:lnTo>
                  <a:lnTo>
                    <a:pt x="0" y="308211"/>
                  </a:lnTo>
                  <a:lnTo>
                    <a:pt x="0" y="369854"/>
                  </a:lnTo>
                  <a:lnTo>
                    <a:pt x="0" y="431496"/>
                  </a:lnTo>
                  <a:lnTo>
                    <a:pt x="0" y="493138"/>
                  </a:lnTo>
                  <a:lnTo>
                    <a:pt x="0" y="554781"/>
                  </a:lnTo>
                  <a:lnTo>
                    <a:pt x="0" y="616423"/>
                  </a:lnTo>
                  <a:lnTo>
                    <a:pt x="0" y="678065"/>
                  </a:lnTo>
                  <a:lnTo>
                    <a:pt x="0" y="739708"/>
                  </a:lnTo>
                  <a:lnTo>
                    <a:pt x="0" y="801350"/>
                  </a:lnTo>
                  <a:lnTo>
                    <a:pt x="0" y="862992"/>
                  </a:lnTo>
                  <a:lnTo>
                    <a:pt x="0" y="924635"/>
                  </a:lnTo>
                  <a:lnTo>
                    <a:pt x="0" y="986277"/>
                  </a:lnTo>
                  <a:lnTo>
                    <a:pt x="0" y="1047919"/>
                  </a:lnTo>
                  <a:lnTo>
                    <a:pt x="0" y="1109562"/>
                  </a:lnTo>
                  <a:lnTo>
                    <a:pt x="0" y="1171204"/>
                  </a:lnTo>
                  <a:lnTo>
                    <a:pt x="0" y="1232846"/>
                  </a:lnTo>
                  <a:lnTo>
                    <a:pt x="0" y="1294489"/>
                  </a:lnTo>
                  <a:lnTo>
                    <a:pt x="0" y="1356131"/>
                  </a:lnTo>
                  <a:lnTo>
                    <a:pt x="0" y="1417773"/>
                  </a:lnTo>
                  <a:lnTo>
                    <a:pt x="0" y="1479416"/>
                  </a:lnTo>
                  <a:lnTo>
                    <a:pt x="0" y="1541058"/>
                  </a:lnTo>
                  <a:lnTo>
                    <a:pt x="0" y="1602700"/>
                  </a:lnTo>
                  <a:lnTo>
                    <a:pt x="0" y="1664343"/>
                  </a:lnTo>
                  <a:lnTo>
                    <a:pt x="0" y="1725985"/>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08854" y="3410988"/>
              <a:ext cx="1527453" cy="1700044"/>
            </a:xfrm>
            <a:custGeom>
              <a:avLst/>
              <a:pathLst>
                <a:path w="1527453" h="1700044">
                  <a:moveTo>
                    <a:pt x="0" y="0"/>
                  </a:moveTo>
                  <a:lnTo>
                    <a:pt x="19058" y="58622"/>
                  </a:lnTo>
                  <a:lnTo>
                    <a:pt x="38116" y="117244"/>
                  </a:lnTo>
                  <a:lnTo>
                    <a:pt x="57174" y="175866"/>
                  </a:lnTo>
                  <a:lnTo>
                    <a:pt x="76232" y="234488"/>
                  </a:lnTo>
                  <a:lnTo>
                    <a:pt x="95290" y="293111"/>
                  </a:lnTo>
                  <a:lnTo>
                    <a:pt x="114349" y="351733"/>
                  </a:lnTo>
                  <a:lnTo>
                    <a:pt x="133407" y="410355"/>
                  </a:lnTo>
                  <a:lnTo>
                    <a:pt x="152465" y="468977"/>
                  </a:lnTo>
                  <a:lnTo>
                    <a:pt x="171523" y="527599"/>
                  </a:lnTo>
                  <a:lnTo>
                    <a:pt x="190581" y="586222"/>
                  </a:lnTo>
                  <a:lnTo>
                    <a:pt x="209639" y="644844"/>
                  </a:lnTo>
                  <a:lnTo>
                    <a:pt x="228698" y="703466"/>
                  </a:lnTo>
                  <a:lnTo>
                    <a:pt x="247756" y="762088"/>
                  </a:lnTo>
                  <a:lnTo>
                    <a:pt x="266814" y="820710"/>
                  </a:lnTo>
                  <a:lnTo>
                    <a:pt x="285872" y="879333"/>
                  </a:lnTo>
                  <a:lnTo>
                    <a:pt x="304930" y="937955"/>
                  </a:lnTo>
                  <a:lnTo>
                    <a:pt x="323988" y="996577"/>
                  </a:lnTo>
                  <a:lnTo>
                    <a:pt x="343047" y="1055199"/>
                  </a:lnTo>
                  <a:lnTo>
                    <a:pt x="362105" y="1113822"/>
                  </a:lnTo>
                  <a:lnTo>
                    <a:pt x="381163" y="1172444"/>
                  </a:lnTo>
                  <a:lnTo>
                    <a:pt x="400221" y="1231066"/>
                  </a:lnTo>
                  <a:lnTo>
                    <a:pt x="419279" y="1289688"/>
                  </a:lnTo>
                  <a:lnTo>
                    <a:pt x="438337" y="1348310"/>
                  </a:lnTo>
                  <a:lnTo>
                    <a:pt x="457396" y="1406933"/>
                  </a:lnTo>
                  <a:lnTo>
                    <a:pt x="476454" y="1465555"/>
                  </a:lnTo>
                  <a:lnTo>
                    <a:pt x="495512" y="1524177"/>
                  </a:lnTo>
                  <a:lnTo>
                    <a:pt x="514570" y="1582799"/>
                  </a:lnTo>
                  <a:lnTo>
                    <a:pt x="533628" y="1641421"/>
                  </a:lnTo>
                  <a:lnTo>
                    <a:pt x="552687" y="1700044"/>
                  </a:lnTo>
                  <a:lnTo>
                    <a:pt x="612693" y="1679351"/>
                  </a:lnTo>
                  <a:lnTo>
                    <a:pt x="671926" y="1656540"/>
                  </a:lnTo>
                  <a:lnTo>
                    <a:pt x="730313" y="1631642"/>
                  </a:lnTo>
                  <a:lnTo>
                    <a:pt x="787778" y="1604686"/>
                  </a:lnTo>
                  <a:lnTo>
                    <a:pt x="844251" y="1575707"/>
                  </a:lnTo>
                  <a:lnTo>
                    <a:pt x="899659" y="1544741"/>
                  </a:lnTo>
                  <a:lnTo>
                    <a:pt x="953933" y="1511828"/>
                  </a:lnTo>
                  <a:lnTo>
                    <a:pt x="1007004" y="1477009"/>
                  </a:lnTo>
                  <a:lnTo>
                    <a:pt x="1058805" y="1440327"/>
                  </a:lnTo>
                  <a:lnTo>
                    <a:pt x="1109272" y="1401830"/>
                  </a:lnTo>
                  <a:lnTo>
                    <a:pt x="1158340" y="1361565"/>
                  </a:lnTo>
                  <a:lnTo>
                    <a:pt x="1205948" y="1319584"/>
                  </a:lnTo>
                  <a:lnTo>
                    <a:pt x="1252035" y="1275939"/>
                  </a:lnTo>
                  <a:lnTo>
                    <a:pt x="1296544" y="1230685"/>
                  </a:lnTo>
                  <a:lnTo>
                    <a:pt x="1339418" y="1183880"/>
                  </a:lnTo>
                  <a:lnTo>
                    <a:pt x="1380603" y="1135582"/>
                  </a:lnTo>
                  <a:lnTo>
                    <a:pt x="1420048" y="1085852"/>
                  </a:lnTo>
                  <a:lnTo>
                    <a:pt x="1457702" y="1034753"/>
                  </a:lnTo>
                  <a:lnTo>
                    <a:pt x="1493519" y="982350"/>
                  </a:lnTo>
                  <a:lnTo>
                    <a:pt x="1527453" y="928708"/>
                  </a:lnTo>
                  <a:lnTo>
                    <a:pt x="1474782" y="896684"/>
                  </a:lnTo>
                  <a:lnTo>
                    <a:pt x="1422111" y="864660"/>
                  </a:lnTo>
                  <a:lnTo>
                    <a:pt x="1369440" y="832635"/>
                  </a:lnTo>
                  <a:lnTo>
                    <a:pt x="1316769" y="800611"/>
                  </a:lnTo>
                  <a:lnTo>
                    <a:pt x="1264099" y="768586"/>
                  </a:lnTo>
                  <a:lnTo>
                    <a:pt x="1211428" y="736562"/>
                  </a:lnTo>
                  <a:lnTo>
                    <a:pt x="1158757" y="704537"/>
                  </a:lnTo>
                  <a:lnTo>
                    <a:pt x="1106086" y="672513"/>
                  </a:lnTo>
                  <a:lnTo>
                    <a:pt x="1053415" y="640488"/>
                  </a:lnTo>
                  <a:lnTo>
                    <a:pt x="1000745" y="608464"/>
                  </a:lnTo>
                  <a:lnTo>
                    <a:pt x="948074" y="576440"/>
                  </a:lnTo>
                  <a:lnTo>
                    <a:pt x="895403" y="544415"/>
                  </a:lnTo>
                  <a:lnTo>
                    <a:pt x="842732" y="512391"/>
                  </a:lnTo>
                  <a:lnTo>
                    <a:pt x="790061" y="480366"/>
                  </a:lnTo>
                  <a:lnTo>
                    <a:pt x="737391" y="448342"/>
                  </a:lnTo>
                  <a:lnTo>
                    <a:pt x="684720" y="416317"/>
                  </a:lnTo>
                  <a:lnTo>
                    <a:pt x="632049" y="384293"/>
                  </a:lnTo>
                  <a:lnTo>
                    <a:pt x="579378" y="352268"/>
                  </a:lnTo>
                  <a:lnTo>
                    <a:pt x="526707" y="320244"/>
                  </a:lnTo>
                  <a:lnTo>
                    <a:pt x="474037" y="288220"/>
                  </a:lnTo>
                  <a:lnTo>
                    <a:pt x="421366" y="256195"/>
                  </a:lnTo>
                  <a:lnTo>
                    <a:pt x="368695" y="224171"/>
                  </a:lnTo>
                  <a:lnTo>
                    <a:pt x="316024" y="192146"/>
                  </a:lnTo>
                  <a:lnTo>
                    <a:pt x="263353" y="160122"/>
                  </a:lnTo>
                  <a:lnTo>
                    <a:pt x="210683" y="128097"/>
                  </a:lnTo>
                  <a:lnTo>
                    <a:pt x="158012" y="96073"/>
                  </a:lnTo>
                  <a:lnTo>
                    <a:pt x="105341" y="64048"/>
                  </a:lnTo>
                  <a:lnTo>
                    <a:pt x="52670" y="32024"/>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830908" y="3410988"/>
              <a:ext cx="1230633" cy="1787623"/>
            </a:xfrm>
            <a:custGeom>
              <a:avLst/>
              <a:pathLst>
                <a:path w="1230633" h="1787623">
                  <a:moveTo>
                    <a:pt x="677946" y="0"/>
                  </a:moveTo>
                  <a:lnTo>
                    <a:pt x="654569" y="57037"/>
                  </a:lnTo>
                  <a:lnTo>
                    <a:pt x="631191" y="114074"/>
                  </a:lnTo>
                  <a:lnTo>
                    <a:pt x="607814" y="171112"/>
                  </a:lnTo>
                  <a:lnTo>
                    <a:pt x="584436" y="228149"/>
                  </a:lnTo>
                  <a:lnTo>
                    <a:pt x="561059" y="285187"/>
                  </a:lnTo>
                  <a:lnTo>
                    <a:pt x="537681" y="342224"/>
                  </a:lnTo>
                  <a:lnTo>
                    <a:pt x="514304" y="399262"/>
                  </a:lnTo>
                  <a:lnTo>
                    <a:pt x="490926" y="456299"/>
                  </a:lnTo>
                  <a:lnTo>
                    <a:pt x="467549" y="513337"/>
                  </a:lnTo>
                  <a:lnTo>
                    <a:pt x="444172" y="570374"/>
                  </a:lnTo>
                  <a:lnTo>
                    <a:pt x="420794" y="627412"/>
                  </a:lnTo>
                  <a:lnTo>
                    <a:pt x="397417" y="684449"/>
                  </a:lnTo>
                  <a:lnTo>
                    <a:pt x="374039" y="741486"/>
                  </a:lnTo>
                  <a:lnTo>
                    <a:pt x="350662" y="798524"/>
                  </a:lnTo>
                  <a:lnTo>
                    <a:pt x="327284" y="855561"/>
                  </a:lnTo>
                  <a:lnTo>
                    <a:pt x="303907" y="912599"/>
                  </a:lnTo>
                  <a:lnTo>
                    <a:pt x="280529" y="969636"/>
                  </a:lnTo>
                  <a:lnTo>
                    <a:pt x="257152" y="1026674"/>
                  </a:lnTo>
                  <a:lnTo>
                    <a:pt x="233774" y="1083711"/>
                  </a:lnTo>
                  <a:lnTo>
                    <a:pt x="210397" y="1140749"/>
                  </a:lnTo>
                  <a:lnTo>
                    <a:pt x="187019" y="1197786"/>
                  </a:lnTo>
                  <a:lnTo>
                    <a:pt x="163642" y="1254824"/>
                  </a:lnTo>
                  <a:lnTo>
                    <a:pt x="140264" y="1311861"/>
                  </a:lnTo>
                  <a:lnTo>
                    <a:pt x="116887" y="1368898"/>
                  </a:lnTo>
                  <a:lnTo>
                    <a:pt x="93509" y="1425936"/>
                  </a:lnTo>
                  <a:lnTo>
                    <a:pt x="70132" y="1482973"/>
                  </a:lnTo>
                  <a:lnTo>
                    <a:pt x="46754" y="1540011"/>
                  </a:lnTo>
                  <a:lnTo>
                    <a:pt x="23377" y="1597048"/>
                  </a:lnTo>
                  <a:lnTo>
                    <a:pt x="0" y="1654086"/>
                  </a:lnTo>
                  <a:lnTo>
                    <a:pt x="58573" y="1676898"/>
                  </a:lnTo>
                  <a:lnTo>
                    <a:pt x="117912" y="1697638"/>
                  </a:lnTo>
                  <a:lnTo>
                    <a:pt x="177944" y="1716278"/>
                  </a:lnTo>
                  <a:lnTo>
                    <a:pt x="238593" y="1732796"/>
                  </a:lnTo>
                  <a:lnTo>
                    <a:pt x="299786" y="1747171"/>
                  </a:lnTo>
                  <a:lnTo>
                    <a:pt x="361447" y="1759386"/>
                  </a:lnTo>
                  <a:lnTo>
                    <a:pt x="423499" y="1769426"/>
                  </a:lnTo>
                  <a:lnTo>
                    <a:pt x="485866" y="1777278"/>
                  </a:lnTo>
                  <a:lnTo>
                    <a:pt x="548470" y="1782932"/>
                  </a:lnTo>
                  <a:lnTo>
                    <a:pt x="611234" y="1786382"/>
                  </a:lnTo>
                  <a:lnTo>
                    <a:pt x="674081" y="1787623"/>
                  </a:lnTo>
                  <a:lnTo>
                    <a:pt x="736932" y="1786654"/>
                  </a:lnTo>
                  <a:lnTo>
                    <a:pt x="799711" y="1783476"/>
                  </a:lnTo>
                  <a:lnTo>
                    <a:pt x="862339" y="1778092"/>
                  </a:lnTo>
                  <a:lnTo>
                    <a:pt x="924739" y="1770510"/>
                  </a:lnTo>
                  <a:lnTo>
                    <a:pt x="986833" y="1760739"/>
                  </a:lnTo>
                  <a:lnTo>
                    <a:pt x="1048546" y="1748790"/>
                  </a:lnTo>
                  <a:lnTo>
                    <a:pt x="1109801" y="1734680"/>
                  </a:lnTo>
                  <a:lnTo>
                    <a:pt x="1170522" y="1718424"/>
                  </a:lnTo>
                  <a:lnTo>
                    <a:pt x="1230633" y="1700044"/>
                  </a:lnTo>
                  <a:lnTo>
                    <a:pt x="1211575" y="1641421"/>
                  </a:lnTo>
                  <a:lnTo>
                    <a:pt x="1192517" y="1582799"/>
                  </a:lnTo>
                  <a:lnTo>
                    <a:pt x="1173459" y="1524177"/>
                  </a:lnTo>
                  <a:lnTo>
                    <a:pt x="1154401" y="1465555"/>
                  </a:lnTo>
                  <a:lnTo>
                    <a:pt x="1135342" y="1406933"/>
                  </a:lnTo>
                  <a:lnTo>
                    <a:pt x="1116284" y="1348310"/>
                  </a:lnTo>
                  <a:lnTo>
                    <a:pt x="1097226" y="1289688"/>
                  </a:lnTo>
                  <a:lnTo>
                    <a:pt x="1078168" y="1231066"/>
                  </a:lnTo>
                  <a:lnTo>
                    <a:pt x="1059110" y="1172444"/>
                  </a:lnTo>
                  <a:lnTo>
                    <a:pt x="1040052" y="1113822"/>
                  </a:lnTo>
                  <a:lnTo>
                    <a:pt x="1020993" y="1055199"/>
                  </a:lnTo>
                  <a:lnTo>
                    <a:pt x="1001935" y="996577"/>
                  </a:lnTo>
                  <a:lnTo>
                    <a:pt x="982877" y="937955"/>
                  </a:lnTo>
                  <a:lnTo>
                    <a:pt x="963819" y="879333"/>
                  </a:lnTo>
                  <a:lnTo>
                    <a:pt x="944761" y="820710"/>
                  </a:lnTo>
                  <a:lnTo>
                    <a:pt x="925703" y="762088"/>
                  </a:lnTo>
                  <a:lnTo>
                    <a:pt x="906644" y="703466"/>
                  </a:lnTo>
                  <a:lnTo>
                    <a:pt x="887586" y="644844"/>
                  </a:lnTo>
                  <a:lnTo>
                    <a:pt x="868528" y="586222"/>
                  </a:lnTo>
                  <a:lnTo>
                    <a:pt x="849470" y="527599"/>
                  </a:lnTo>
                  <a:lnTo>
                    <a:pt x="830412" y="468977"/>
                  </a:lnTo>
                  <a:lnTo>
                    <a:pt x="811353" y="410355"/>
                  </a:lnTo>
                  <a:lnTo>
                    <a:pt x="792295" y="351733"/>
                  </a:lnTo>
                  <a:lnTo>
                    <a:pt x="773237" y="293111"/>
                  </a:lnTo>
                  <a:lnTo>
                    <a:pt x="754179" y="234488"/>
                  </a:lnTo>
                  <a:lnTo>
                    <a:pt x="735121" y="175866"/>
                  </a:lnTo>
                  <a:lnTo>
                    <a:pt x="716063" y="117244"/>
                  </a:lnTo>
                  <a:lnTo>
                    <a:pt x="697004" y="58622"/>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048993" y="3410988"/>
              <a:ext cx="1459861" cy="1654086"/>
            </a:xfrm>
            <a:custGeom>
              <a:avLst/>
              <a:pathLst>
                <a:path w="1459861" h="1654086">
                  <a:moveTo>
                    <a:pt x="1459861" y="0"/>
                  </a:moveTo>
                  <a:lnTo>
                    <a:pt x="1409521" y="35576"/>
                  </a:lnTo>
                  <a:lnTo>
                    <a:pt x="1359181" y="71152"/>
                  </a:lnTo>
                  <a:lnTo>
                    <a:pt x="1308841" y="106728"/>
                  </a:lnTo>
                  <a:lnTo>
                    <a:pt x="1258501" y="142304"/>
                  </a:lnTo>
                  <a:lnTo>
                    <a:pt x="1208161" y="177880"/>
                  </a:lnTo>
                  <a:lnTo>
                    <a:pt x="1157821" y="213456"/>
                  </a:lnTo>
                  <a:lnTo>
                    <a:pt x="1107481" y="249032"/>
                  </a:lnTo>
                  <a:lnTo>
                    <a:pt x="1057141" y="284608"/>
                  </a:lnTo>
                  <a:lnTo>
                    <a:pt x="1006801" y="320184"/>
                  </a:lnTo>
                  <a:lnTo>
                    <a:pt x="956461" y="355760"/>
                  </a:lnTo>
                  <a:lnTo>
                    <a:pt x="906121" y="391336"/>
                  </a:lnTo>
                  <a:lnTo>
                    <a:pt x="855780" y="426912"/>
                  </a:lnTo>
                  <a:lnTo>
                    <a:pt x="805440" y="462488"/>
                  </a:lnTo>
                  <a:lnTo>
                    <a:pt x="755100" y="498064"/>
                  </a:lnTo>
                  <a:lnTo>
                    <a:pt x="704760" y="533641"/>
                  </a:lnTo>
                  <a:lnTo>
                    <a:pt x="654420" y="569217"/>
                  </a:lnTo>
                  <a:lnTo>
                    <a:pt x="604080" y="604793"/>
                  </a:lnTo>
                  <a:lnTo>
                    <a:pt x="553740" y="640369"/>
                  </a:lnTo>
                  <a:lnTo>
                    <a:pt x="503400" y="675945"/>
                  </a:lnTo>
                  <a:lnTo>
                    <a:pt x="453060" y="711521"/>
                  </a:lnTo>
                  <a:lnTo>
                    <a:pt x="402720" y="747097"/>
                  </a:lnTo>
                  <a:lnTo>
                    <a:pt x="352380" y="782673"/>
                  </a:lnTo>
                  <a:lnTo>
                    <a:pt x="302040" y="818249"/>
                  </a:lnTo>
                  <a:lnTo>
                    <a:pt x="251700" y="853825"/>
                  </a:lnTo>
                  <a:lnTo>
                    <a:pt x="201360" y="889401"/>
                  </a:lnTo>
                  <a:lnTo>
                    <a:pt x="151020" y="924977"/>
                  </a:lnTo>
                  <a:lnTo>
                    <a:pt x="100680" y="960553"/>
                  </a:lnTo>
                  <a:lnTo>
                    <a:pt x="50340" y="996129"/>
                  </a:lnTo>
                  <a:lnTo>
                    <a:pt x="0" y="1031705"/>
                  </a:lnTo>
                  <a:lnTo>
                    <a:pt x="37442" y="1082745"/>
                  </a:lnTo>
                  <a:lnTo>
                    <a:pt x="76669" y="1132427"/>
                  </a:lnTo>
                  <a:lnTo>
                    <a:pt x="117630" y="1180689"/>
                  </a:lnTo>
                  <a:lnTo>
                    <a:pt x="160274" y="1227471"/>
                  </a:lnTo>
                  <a:lnTo>
                    <a:pt x="204547" y="1272713"/>
                  </a:lnTo>
                  <a:lnTo>
                    <a:pt x="250394" y="1316359"/>
                  </a:lnTo>
                  <a:lnTo>
                    <a:pt x="297759" y="1358355"/>
                  </a:lnTo>
                  <a:lnTo>
                    <a:pt x="346580" y="1398648"/>
                  </a:lnTo>
                  <a:lnTo>
                    <a:pt x="396797" y="1437187"/>
                  </a:lnTo>
                  <a:lnTo>
                    <a:pt x="448347" y="1473924"/>
                  </a:lnTo>
                  <a:lnTo>
                    <a:pt x="501166" y="1508812"/>
                  </a:lnTo>
                  <a:lnTo>
                    <a:pt x="555186" y="1541809"/>
                  </a:lnTo>
                  <a:lnTo>
                    <a:pt x="610341" y="1572872"/>
                  </a:lnTo>
                  <a:lnTo>
                    <a:pt x="666561" y="1601964"/>
                  </a:lnTo>
                  <a:lnTo>
                    <a:pt x="723776" y="1629046"/>
                  </a:lnTo>
                  <a:lnTo>
                    <a:pt x="781914" y="1654086"/>
                  </a:lnTo>
                  <a:lnTo>
                    <a:pt x="805292" y="1597048"/>
                  </a:lnTo>
                  <a:lnTo>
                    <a:pt x="828669" y="1540011"/>
                  </a:lnTo>
                  <a:lnTo>
                    <a:pt x="852047" y="1482973"/>
                  </a:lnTo>
                  <a:lnTo>
                    <a:pt x="875424" y="1425936"/>
                  </a:lnTo>
                  <a:lnTo>
                    <a:pt x="898802" y="1368898"/>
                  </a:lnTo>
                  <a:lnTo>
                    <a:pt x="922179" y="1311861"/>
                  </a:lnTo>
                  <a:lnTo>
                    <a:pt x="945557" y="1254824"/>
                  </a:lnTo>
                  <a:lnTo>
                    <a:pt x="968934" y="1197786"/>
                  </a:lnTo>
                  <a:lnTo>
                    <a:pt x="992312" y="1140749"/>
                  </a:lnTo>
                  <a:lnTo>
                    <a:pt x="1015689" y="1083711"/>
                  </a:lnTo>
                  <a:lnTo>
                    <a:pt x="1039067" y="1026674"/>
                  </a:lnTo>
                  <a:lnTo>
                    <a:pt x="1062444" y="969636"/>
                  </a:lnTo>
                  <a:lnTo>
                    <a:pt x="1085822" y="912599"/>
                  </a:lnTo>
                  <a:lnTo>
                    <a:pt x="1109199" y="855561"/>
                  </a:lnTo>
                  <a:lnTo>
                    <a:pt x="1132577" y="798524"/>
                  </a:lnTo>
                  <a:lnTo>
                    <a:pt x="1155954" y="741486"/>
                  </a:lnTo>
                  <a:lnTo>
                    <a:pt x="1179331" y="684449"/>
                  </a:lnTo>
                  <a:lnTo>
                    <a:pt x="1202709" y="627412"/>
                  </a:lnTo>
                  <a:lnTo>
                    <a:pt x="1226086" y="570374"/>
                  </a:lnTo>
                  <a:lnTo>
                    <a:pt x="1249464" y="513337"/>
                  </a:lnTo>
                  <a:lnTo>
                    <a:pt x="1272841" y="456299"/>
                  </a:lnTo>
                  <a:lnTo>
                    <a:pt x="1296219" y="399262"/>
                  </a:lnTo>
                  <a:lnTo>
                    <a:pt x="1319596" y="342224"/>
                  </a:lnTo>
                  <a:lnTo>
                    <a:pt x="1342974" y="285187"/>
                  </a:lnTo>
                  <a:lnTo>
                    <a:pt x="1366351" y="228149"/>
                  </a:lnTo>
                  <a:lnTo>
                    <a:pt x="1389729" y="171112"/>
                  </a:lnTo>
                  <a:lnTo>
                    <a:pt x="1413106" y="114074"/>
                  </a:lnTo>
                  <a:lnTo>
                    <a:pt x="1436484" y="5703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775751" y="3410988"/>
              <a:ext cx="1733103" cy="1031705"/>
            </a:xfrm>
            <a:custGeom>
              <a:avLst/>
              <a:pathLst>
                <a:path w="1733103" h="1031705">
                  <a:moveTo>
                    <a:pt x="1733103" y="0"/>
                  </a:moveTo>
                  <a:lnTo>
                    <a:pt x="1673341" y="15108"/>
                  </a:lnTo>
                  <a:lnTo>
                    <a:pt x="1613579" y="30216"/>
                  </a:lnTo>
                  <a:lnTo>
                    <a:pt x="1553816" y="45324"/>
                  </a:lnTo>
                  <a:lnTo>
                    <a:pt x="1494054" y="60432"/>
                  </a:lnTo>
                  <a:lnTo>
                    <a:pt x="1434292" y="75541"/>
                  </a:lnTo>
                  <a:lnTo>
                    <a:pt x="1374530" y="90649"/>
                  </a:lnTo>
                  <a:lnTo>
                    <a:pt x="1314768" y="105757"/>
                  </a:lnTo>
                  <a:lnTo>
                    <a:pt x="1255005" y="120865"/>
                  </a:lnTo>
                  <a:lnTo>
                    <a:pt x="1195243" y="135974"/>
                  </a:lnTo>
                  <a:lnTo>
                    <a:pt x="1135481" y="151082"/>
                  </a:lnTo>
                  <a:lnTo>
                    <a:pt x="1075719" y="166190"/>
                  </a:lnTo>
                  <a:lnTo>
                    <a:pt x="1015957" y="181298"/>
                  </a:lnTo>
                  <a:lnTo>
                    <a:pt x="956195" y="196406"/>
                  </a:lnTo>
                  <a:lnTo>
                    <a:pt x="896432" y="211515"/>
                  </a:lnTo>
                  <a:lnTo>
                    <a:pt x="836670" y="226623"/>
                  </a:lnTo>
                  <a:lnTo>
                    <a:pt x="776908" y="241731"/>
                  </a:lnTo>
                  <a:lnTo>
                    <a:pt x="717146" y="256839"/>
                  </a:lnTo>
                  <a:lnTo>
                    <a:pt x="657384" y="271948"/>
                  </a:lnTo>
                  <a:lnTo>
                    <a:pt x="597621" y="287056"/>
                  </a:lnTo>
                  <a:lnTo>
                    <a:pt x="537859" y="302164"/>
                  </a:lnTo>
                  <a:lnTo>
                    <a:pt x="478097" y="317272"/>
                  </a:lnTo>
                  <a:lnTo>
                    <a:pt x="418335" y="332381"/>
                  </a:lnTo>
                  <a:lnTo>
                    <a:pt x="358573" y="347489"/>
                  </a:lnTo>
                  <a:lnTo>
                    <a:pt x="298810" y="362597"/>
                  </a:lnTo>
                  <a:lnTo>
                    <a:pt x="239048" y="377705"/>
                  </a:lnTo>
                  <a:lnTo>
                    <a:pt x="179286" y="392813"/>
                  </a:lnTo>
                  <a:lnTo>
                    <a:pt x="119524" y="407922"/>
                  </a:lnTo>
                  <a:lnTo>
                    <a:pt x="59762" y="423030"/>
                  </a:lnTo>
                  <a:lnTo>
                    <a:pt x="0" y="438138"/>
                  </a:lnTo>
                  <a:lnTo>
                    <a:pt x="17273" y="501537"/>
                  </a:lnTo>
                  <a:lnTo>
                    <a:pt x="36864" y="564258"/>
                  </a:lnTo>
                  <a:lnTo>
                    <a:pt x="58748" y="626216"/>
                  </a:lnTo>
                  <a:lnTo>
                    <a:pt x="82893" y="687329"/>
                  </a:lnTo>
                  <a:lnTo>
                    <a:pt x="109269" y="747513"/>
                  </a:lnTo>
                  <a:lnTo>
                    <a:pt x="137838" y="806687"/>
                  </a:lnTo>
                  <a:lnTo>
                    <a:pt x="168563" y="864770"/>
                  </a:lnTo>
                  <a:lnTo>
                    <a:pt x="201402" y="921686"/>
                  </a:lnTo>
                  <a:lnTo>
                    <a:pt x="236311" y="977356"/>
                  </a:lnTo>
                  <a:lnTo>
                    <a:pt x="273241" y="1031705"/>
                  </a:lnTo>
                  <a:lnTo>
                    <a:pt x="323581" y="996129"/>
                  </a:lnTo>
                  <a:lnTo>
                    <a:pt x="373921" y="960553"/>
                  </a:lnTo>
                  <a:lnTo>
                    <a:pt x="424262" y="924977"/>
                  </a:lnTo>
                  <a:lnTo>
                    <a:pt x="474602" y="889401"/>
                  </a:lnTo>
                  <a:lnTo>
                    <a:pt x="524942" y="853825"/>
                  </a:lnTo>
                  <a:lnTo>
                    <a:pt x="575282" y="818249"/>
                  </a:lnTo>
                  <a:lnTo>
                    <a:pt x="625622" y="782673"/>
                  </a:lnTo>
                  <a:lnTo>
                    <a:pt x="675962" y="747097"/>
                  </a:lnTo>
                  <a:lnTo>
                    <a:pt x="726302" y="711521"/>
                  </a:lnTo>
                  <a:lnTo>
                    <a:pt x="776642" y="675945"/>
                  </a:lnTo>
                  <a:lnTo>
                    <a:pt x="826982" y="640369"/>
                  </a:lnTo>
                  <a:lnTo>
                    <a:pt x="877322" y="604793"/>
                  </a:lnTo>
                  <a:lnTo>
                    <a:pt x="927662" y="569217"/>
                  </a:lnTo>
                  <a:lnTo>
                    <a:pt x="978002" y="533641"/>
                  </a:lnTo>
                  <a:lnTo>
                    <a:pt x="1028342" y="498064"/>
                  </a:lnTo>
                  <a:lnTo>
                    <a:pt x="1078682" y="462488"/>
                  </a:lnTo>
                  <a:lnTo>
                    <a:pt x="1129022" y="426912"/>
                  </a:lnTo>
                  <a:lnTo>
                    <a:pt x="1179362" y="391336"/>
                  </a:lnTo>
                  <a:lnTo>
                    <a:pt x="1229702" y="355760"/>
                  </a:lnTo>
                  <a:lnTo>
                    <a:pt x="1280042" y="320184"/>
                  </a:lnTo>
                  <a:lnTo>
                    <a:pt x="1330383" y="284608"/>
                  </a:lnTo>
                  <a:lnTo>
                    <a:pt x="1380723" y="249032"/>
                  </a:lnTo>
                  <a:lnTo>
                    <a:pt x="1431063" y="213456"/>
                  </a:lnTo>
                  <a:lnTo>
                    <a:pt x="1481403" y="177880"/>
                  </a:lnTo>
                  <a:lnTo>
                    <a:pt x="1531743" y="142304"/>
                  </a:lnTo>
                  <a:lnTo>
                    <a:pt x="1582083" y="106728"/>
                  </a:lnTo>
                  <a:lnTo>
                    <a:pt x="1632423" y="71152"/>
                  </a:lnTo>
                  <a:lnTo>
                    <a:pt x="1682763" y="35576"/>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21290" y="3265285"/>
              <a:ext cx="1787564" cy="583842"/>
            </a:xfrm>
            <a:custGeom>
              <a:avLst/>
              <a:pathLst>
                <a:path w="1787564" h="583842">
                  <a:moveTo>
                    <a:pt x="1787564" y="145703"/>
                  </a:moveTo>
                  <a:lnTo>
                    <a:pt x="1726126" y="140679"/>
                  </a:lnTo>
                  <a:lnTo>
                    <a:pt x="1664689" y="135654"/>
                  </a:lnTo>
                  <a:lnTo>
                    <a:pt x="1603252" y="130630"/>
                  </a:lnTo>
                  <a:lnTo>
                    <a:pt x="1541815" y="125606"/>
                  </a:lnTo>
                  <a:lnTo>
                    <a:pt x="1480377" y="120582"/>
                  </a:lnTo>
                  <a:lnTo>
                    <a:pt x="1418940" y="115557"/>
                  </a:lnTo>
                  <a:lnTo>
                    <a:pt x="1357503" y="110533"/>
                  </a:lnTo>
                  <a:lnTo>
                    <a:pt x="1296066" y="105509"/>
                  </a:lnTo>
                  <a:lnTo>
                    <a:pt x="1234629" y="100485"/>
                  </a:lnTo>
                  <a:lnTo>
                    <a:pt x="1173191" y="95460"/>
                  </a:lnTo>
                  <a:lnTo>
                    <a:pt x="1111754" y="90436"/>
                  </a:lnTo>
                  <a:lnTo>
                    <a:pt x="1050317" y="85412"/>
                  </a:lnTo>
                  <a:lnTo>
                    <a:pt x="988880" y="80388"/>
                  </a:lnTo>
                  <a:lnTo>
                    <a:pt x="927442" y="75363"/>
                  </a:lnTo>
                  <a:lnTo>
                    <a:pt x="866005" y="70339"/>
                  </a:lnTo>
                  <a:lnTo>
                    <a:pt x="804568" y="65315"/>
                  </a:lnTo>
                  <a:lnTo>
                    <a:pt x="743131" y="60291"/>
                  </a:lnTo>
                  <a:lnTo>
                    <a:pt x="681693" y="55266"/>
                  </a:lnTo>
                  <a:lnTo>
                    <a:pt x="620256" y="50242"/>
                  </a:lnTo>
                  <a:lnTo>
                    <a:pt x="558819" y="45218"/>
                  </a:lnTo>
                  <a:lnTo>
                    <a:pt x="497382" y="40194"/>
                  </a:lnTo>
                  <a:lnTo>
                    <a:pt x="435944" y="35169"/>
                  </a:lnTo>
                  <a:lnTo>
                    <a:pt x="374507" y="30145"/>
                  </a:lnTo>
                  <a:lnTo>
                    <a:pt x="313070" y="25121"/>
                  </a:lnTo>
                  <a:lnTo>
                    <a:pt x="251633" y="20097"/>
                  </a:lnTo>
                  <a:lnTo>
                    <a:pt x="190195" y="15072"/>
                  </a:lnTo>
                  <a:lnTo>
                    <a:pt x="128758" y="10048"/>
                  </a:lnTo>
                  <a:lnTo>
                    <a:pt x="67321" y="5024"/>
                  </a:lnTo>
                  <a:lnTo>
                    <a:pt x="5884" y="0"/>
                  </a:lnTo>
                  <a:lnTo>
                    <a:pt x="1747" y="65255"/>
                  </a:lnTo>
                  <a:lnTo>
                    <a:pt x="0" y="130619"/>
                  </a:lnTo>
                  <a:lnTo>
                    <a:pt x="644" y="196002"/>
                  </a:lnTo>
                  <a:lnTo>
                    <a:pt x="3679" y="261319"/>
                  </a:lnTo>
                  <a:lnTo>
                    <a:pt x="9100" y="326480"/>
                  </a:lnTo>
                  <a:lnTo>
                    <a:pt x="16901" y="391400"/>
                  </a:lnTo>
                  <a:lnTo>
                    <a:pt x="27071" y="455991"/>
                  </a:lnTo>
                  <a:lnTo>
                    <a:pt x="39596" y="520167"/>
                  </a:lnTo>
                  <a:lnTo>
                    <a:pt x="54460" y="583842"/>
                  </a:lnTo>
                  <a:lnTo>
                    <a:pt x="114222" y="568733"/>
                  </a:lnTo>
                  <a:lnTo>
                    <a:pt x="173985" y="553625"/>
                  </a:lnTo>
                  <a:lnTo>
                    <a:pt x="233747" y="538517"/>
                  </a:lnTo>
                  <a:lnTo>
                    <a:pt x="293509" y="523409"/>
                  </a:lnTo>
                  <a:lnTo>
                    <a:pt x="353271" y="508301"/>
                  </a:lnTo>
                  <a:lnTo>
                    <a:pt x="413033" y="493192"/>
                  </a:lnTo>
                  <a:lnTo>
                    <a:pt x="472796" y="478084"/>
                  </a:lnTo>
                  <a:lnTo>
                    <a:pt x="532558" y="462976"/>
                  </a:lnTo>
                  <a:lnTo>
                    <a:pt x="592320" y="447868"/>
                  </a:lnTo>
                  <a:lnTo>
                    <a:pt x="652082" y="432759"/>
                  </a:lnTo>
                  <a:lnTo>
                    <a:pt x="711844" y="417651"/>
                  </a:lnTo>
                  <a:lnTo>
                    <a:pt x="771606" y="402543"/>
                  </a:lnTo>
                  <a:lnTo>
                    <a:pt x="831369" y="387435"/>
                  </a:lnTo>
                  <a:lnTo>
                    <a:pt x="891131" y="372326"/>
                  </a:lnTo>
                  <a:lnTo>
                    <a:pt x="950893" y="357218"/>
                  </a:lnTo>
                  <a:lnTo>
                    <a:pt x="1010655" y="342110"/>
                  </a:lnTo>
                  <a:lnTo>
                    <a:pt x="1070417" y="327002"/>
                  </a:lnTo>
                  <a:lnTo>
                    <a:pt x="1130180" y="311894"/>
                  </a:lnTo>
                  <a:lnTo>
                    <a:pt x="1189942" y="296785"/>
                  </a:lnTo>
                  <a:lnTo>
                    <a:pt x="1249704" y="281677"/>
                  </a:lnTo>
                  <a:lnTo>
                    <a:pt x="1309466" y="266569"/>
                  </a:lnTo>
                  <a:lnTo>
                    <a:pt x="1369228" y="251461"/>
                  </a:lnTo>
                  <a:lnTo>
                    <a:pt x="1428991" y="236352"/>
                  </a:lnTo>
                  <a:lnTo>
                    <a:pt x="1488753" y="221244"/>
                  </a:lnTo>
                  <a:lnTo>
                    <a:pt x="1548515" y="206136"/>
                  </a:lnTo>
                  <a:lnTo>
                    <a:pt x="1608277" y="191028"/>
                  </a:lnTo>
                  <a:lnTo>
                    <a:pt x="1668039" y="175919"/>
                  </a:lnTo>
                  <a:lnTo>
                    <a:pt x="1727802" y="160811"/>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27174" y="2874051"/>
              <a:ext cx="1781680" cy="536937"/>
            </a:xfrm>
            <a:custGeom>
              <a:avLst/>
              <a:pathLst>
                <a:path w="1781680" h="536937">
                  <a:moveTo>
                    <a:pt x="1781680" y="536937"/>
                  </a:moveTo>
                  <a:lnTo>
                    <a:pt x="1722884" y="518422"/>
                  </a:lnTo>
                  <a:lnTo>
                    <a:pt x="1664088" y="499907"/>
                  </a:lnTo>
                  <a:lnTo>
                    <a:pt x="1605292" y="481392"/>
                  </a:lnTo>
                  <a:lnTo>
                    <a:pt x="1546496" y="462877"/>
                  </a:lnTo>
                  <a:lnTo>
                    <a:pt x="1487700" y="444362"/>
                  </a:lnTo>
                  <a:lnTo>
                    <a:pt x="1428904" y="425847"/>
                  </a:lnTo>
                  <a:lnTo>
                    <a:pt x="1370108" y="407331"/>
                  </a:lnTo>
                  <a:lnTo>
                    <a:pt x="1311312" y="388816"/>
                  </a:lnTo>
                  <a:lnTo>
                    <a:pt x="1252516" y="370301"/>
                  </a:lnTo>
                  <a:lnTo>
                    <a:pt x="1193720" y="351786"/>
                  </a:lnTo>
                  <a:lnTo>
                    <a:pt x="1134924" y="333271"/>
                  </a:lnTo>
                  <a:lnTo>
                    <a:pt x="1076128" y="314756"/>
                  </a:lnTo>
                  <a:lnTo>
                    <a:pt x="1017332" y="296241"/>
                  </a:lnTo>
                  <a:lnTo>
                    <a:pt x="958536" y="277726"/>
                  </a:lnTo>
                  <a:lnTo>
                    <a:pt x="899740" y="259211"/>
                  </a:lnTo>
                  <a:lnTo>
                    <a:pt x="840944" y="240696"/>
                  </a:lnTo>
                  <a:lnTo>
                    <a:pt x="782148" y="222181"/>
                  </a:lnTo>
                  <a:lnTo>
                    <a:pt x="723352" y="203665"/>
                  </a:lnTo>
                  <a:lnTo>
                    <a:pt x="664556" y="185150"/>
                  </a:lnTo>
                  <a:lnTo>
                    <a:pt x="605760" y="166635"/>
                  </a:lnTo>
                  <a:lnTo>
                    <a:pt x="546964" y="148120"/>
                  </a:lnTo>
                  <a:lnTo>
                    <a:pt x="488168" y="129605"/>
                  </a:lnTo>
                  <a:lnTo>
                    <a:pt x="429372" y="111090"/>
                  </a:lnTo>
                  <a:lnTo>
                    <a:pt x="370576" y="92575"/>
                  </a:lnTo>
                  <a:lnTo>
                    <a:pt x="311780" y="74060"/>
                  </a:lnTo>
                  <a:lnTo>
                    <a:pt x="252984" y="55545"/>
                  </a:lnTo>
                  <a:lnTo>
                    <a:pt x="194188" y="37030"/>
                  </a:lnTo>
                  <a:lnTo>
                    <a:pt x="135392" y="18515"/>
                  </a:lnTo>
                  <a:lnTo>
                    <a:pt x="76596" y="0"/>
                  </a:lnTo>
                  <a:lnTo>
                    <a:pt x="57784" y="63865"/>
                  </a:lnTo>
                  <a:lnTo>
                    <a:pt x="41364" y="128386"/>
                  </a:lnTo>
                  <a:lnTo>
                    <a:pt x="27357" y="193475"/>
                  </a:lnTo>
                  <a:lnTo>
                    <a:pt x="15784" y="259039"/>
                  </a:lnTo>
                  <a:lnTo>
                    <a:pt x="6661" y="324989"/>
                  </a:lnTo>
                  <a:lnTo>
                    <a:pt x="0" y="391234"/>
                  </a:lnTo>
                  <a:lnTo>
                    <a:pt x="61437" y="396258"/>
                  </a:lnTo>
                  <a:lnTo>
                    <a:pt x="122874" y="401282"/>
                  </a:lnTo>
                  <a:lnTo>
                    <a:pt x="184311" y="406306"/>
                  </a:lnTo>
                  <a:lnTo>
                    <a:pt x="245748" y="411331"/>
                  </a:lnTo>
                  <a:lnTo>
                    <a:pt x="307186" y="416355"/>
                  </a:lnTo>
                  <a:lnTo>
                    <a:pt x="368623" y="421379"/>
                  </a:lnTo>
                  <a:lnTo>
                    <a:pt x="430060" y="426403"/>
                  </a:lnTo>
                  <a:lnTo>
                    <a:pt x="491497" y="431428"/>
                  </a:lnTo>
                  <a:lnTo>
                    <a:pt x="552935" y="436452"/>
                  </a:lnTo>
                  <a:lnTo>
                    <a:pt x="614372" y="441476"/>
                  </a:lnTo>
                  <a:lnTo>
                    <a:pt x="675809" y="446500"/>
                  </a:lnTo>
                  <a:lnTo>
                    <a:pt x="737246" y="451525"/>
                  </a:lnTo>
                  <a:lnTo>
                    <a:pt x="798684" y="456549"/>
                  </a:lnTo>
                  <a:lnTo>
                    <a:pt x="860121" y="461573"/>
                  </a:lnTo>
                  <a:lnTo>
                    <a:pt x="921558" y="466597"/>
                  </a:lnTo>
                  <a:lnTo>
                    <a:pt x="982995" y="471622"/>
                  </a:lnTo>
                  <a:lnTo>
                    <a:pt x="1044433" y="476646"/>
                  </a:lnTo>
                  <a:lnTo>
                    <a:pt x="1105870" y="481670"/>
                  </a:lnTo>
                  <a:lnTo>
                    <a:pt x="1167307" y="486695"/>
                  </a:lnTo>
                  <a:lnTo>
                    <a:pt x="1228744" y="491719"/>
                  </a:lnTo>
                  <a:lnTo>
                    <a:pt x="1290182" y="496743"/>
                  </a:lnTo>
                  <a:lnTo>
                    <a:pt x="1351619" y="501767"/>
                  </a:lnTo>
                  <a:lnTo>
                    <a:pt x="1413056" y="506792"/>
                  </a:lnTo>
                  <a:lnTo>
                    <a:pt x="1474493" y="511816"/>
                  </a:lnTo>
                  <a:lnTo>
                    <a:pt x="1535931" y="516840"/>
                  </a:lnTo>
                  <a:lnTo>
                    <a:pt x="1597368" y="521864"/>
                  </a:lnTo>
                  <a:lnTo>
                    <a:pt x="1658805" y="526889"/>
                  </a:lnTo>
                  <a:lnTo>
                    <a:pt x="1720242" y="531913"/>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803770" y="2510552"/>
              <a:ext cx="1705083" cy="900435"/>
            </a:xfrm>
            <a:custGeom>
              <a:avLst/>
              <a:pathLst>
                <a:path w="1705083" h="900435">
                  <a:moveTo>
                    <a:pt x="1705083" y="900435"/>
                  </a:moveTo>
                  <a:lnTo>
                    <a:pt x="1651832" y="869386"/>
                  </a:lnTo>
                  <a:lnTo>
                    <a:pt x="1598581" y="838336"/>
                  </a:lnTo>
                  <a:lnTo>
                    <a:pt x="1545329" y="807287"/>
                  </a:lnTo>
                  <a:lnTo>
                    <a:pt x="1492078" y="776237"/>
                  </a:lnTo>
                  <a:lnTo>
                    <a:pt x="1438827" y="745188"/>
                  </a:lnTo>
                  <a:lnTo>
                    <a:pt x="1385575" y="714138"/>
                  </a:lnTo>
                  <a:lnTo>
                    <a:pt x="1332324" y="683089"/>
                  </a:lnTo>
                  <a:lnTo>
                    <a:pt x="1279073" y="652039"/>
                  </a:lnTo>
                  <a:lnTo>
                    <a:pt x="1225821" y="620990"/>
                  </a:lnTo>
                  <a:lnTo>
                    <a:pt x="1172570" y="589940"/>
                  </a:lnTo>
                  <a:lnTo>
                    <a:pt x="1119319" y="558891"/>
                  </a:lnTo>
                  <a:lnTo>
                    <a:pt x="1066067" y="527841"/>
                  </a:lnTo>
                  <a:lnTo>
                    <a:pt x="1012816" y="496792"/>
                  </a:lnTo>
                  <a:lnTo>
                    <a:pt x="959565" y="465742"/>
                  </a:lnTo>
                  <a:lnTo>
                    <a:pt x="906313" y="434693"/>
                  </a:lnTo>
                  <a:lnTo>
                    <a:pt x="853062" y="403643"/>
                  </a:lnTo>
                  <a:lnTo>
                    <a:pt x="799811" y="372594"/>
                  </a:lnTo>
                  <a:lnTo>
                    <a:pt x="746559" y="341544"/>
                  </a:lnTo>
                  <a:lnTo>
                    <a:pt x="693308" y="310495"/>
                  </a:lnTo>
                  <a:lnTo>
                    <a:pt x="640057" y="279445"/>
                  </a:lnTo>
                  <a:lnTo>
                    <a:pt x="586805" y="248396"/>
                  </a:lnTo>
                  <a:lnTo>
                    <a:pt x="533554" y="217346"/>
                  </a:lnTo>
                  <a:lnTo>
                    <a:pt x="480303" y="186297"/>
                  </a:lnTo>
                  <a:lnTo>
                    <a:pt x="427051" y="155247"/>
                  </a:lnTo>
                  <a:lnTo>
                    <a:pt x="373800" y="124198"/>
                  </a:lnTo>
                  <a:lnTo>
                    <a:pt x="320548" y="93148"/>
                  </a:lnTo>
                  <a:lnTo>
                    <a:pt x="267297" y="62099"/>
                  </a:lnTo>
                  <a:lnTo>
                    <a:pt x="214046" y="31049"/>
                  </a:lnTo>
                  <a:lnTo>
                    <a:pt x="160794" y="0"/>
                  </a:lnTo>
                  <a:lnTo>
                    <a:pt x="128429" y="57954"/>
                  </a:lnTo>
                  <a:lnTo>
                    <a:pt x="98238" y="117070"/>
                  </a:lnTo>
                  <a:lnTo>
                    <a:pt x="70263" y="177266"/>
                  </a:lnTo>
                  <a:lnTo>
                    <a:pt x="44541" y="238459"/>
                  </a:lnTo>
                  <a:lnTo>
                    <a:pt x="21109" y="300565"/>
                  </a:lnTo>
                  <a:lnTo>
                    <a:pt x="0" y="363498"/>
                  </a:lnTo>
                  <a:lnTo>
                    <a:pt x="58795" y="382013"/>
                  </a:lnTo>
                  <a:lnTo>
                    <a:pt x="117591" y="400528"/>
                  </a:lnTo>
                  <a:lnTo>
                    <a:pt x="176387" y="419043"/>
                  </a:lnTo>
                  <a:lnTo>
                    <a:pt x="235183" y="437558"/>
                  </a:lnTo>
                  <a:lnTo>
                    <a:pt x="293979" y="456073"/>
                  </a:lnTo>
                  <a:lnTo>
                    <a:pt x="352775" y="474588"/>
                  </a:lnTo>
                  <a:lnTo>
                    <a:pt x="411571" y="493103"/>
                  </a:lnTo>
                  <a:lnTo>
                    <a:pt x="470367" y="511618"/>
                  </a:lnTo>
                  <a:lnTo>
                    <a:pt x="529163" y="530134"/>
                  </a:lnTo>
                  <a:lnTo>
                    <a:pt x="587959" y="548649"/>
                  </a:lnTo>
                  <a:lnTo>
                    <a:pt x="646755" y="567164"/>
                  </a:lnTo>
                  <a:lnTo>
                    <a:pt x="705551" y="585679"/>
                  </a:lnTo>
                  <a:lnTo>
                    <a:pt x="764347" y="604194"/>
                  </a:lnTo>
                  <a:lnTo>
                    <a:pt x="823143" y="622709"/>
                  </a:lnTo>
                  <a:lnTo>
                    <a:pt x="881939" y="641224"/>
                  </a:lnTo>
                  <a:lnTo>
                    <a:pt x="940735" y="659739"/>
                  </a:lnTo>
                  <a:lnTo>
                    <a:pt x="999531" y="678254"/>
                  </a:lnTo>
                  <a:lnTo>
                    <a:pt x="1058327" y="696769"/>
                  </a:lnTo>
                  <a:lnTo>
                    <a:pt x="1117123" y="715284"/>
                  </a:lnTo>
                  <a:lnTo>
                    <a:pt x="1175919" y="733800"/>
                  </a:lnTo>
                  <a:lnTo>
                    <a:pt x="1234715" y="752315"/>
                  </a:lnTo>
                  <a:lnTo>
                    <a:pt x="1293511" y="770830"/>
                  </a:lnTo>
                  <a:lnTo>
                    <a:pt x="1352307" y="789345"/>
                  </a:lnTo>
                  <a:lnTo>
                    <a:pt x="1411103" y="807860"/>
                  </a:lnTo>
                  <a:lnTo>
                    <a:pt x="1469899" y="826375"/>
                  </a:lnTo>
                  <a:lnTo>
                    <a:pt x="1528695" y="844890"/>
                  </a:lnTo>
                  <a:lnTo>
                    <a:pt x="1587491" y="863405"/>
                  </a:lnTo>
                  <a:lnTo>
                    <a:pt x="1646287" y="881920"/>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964565" y="2308626"/>
              <a:ext cx="1544289" cy="1102362"/>
            </a:xfrm>
            <a:custGeom>
              <a:avLst/>
              <a:pathLst>
                <a:path w="1544289" h="1102362">
                  <a:moveTo>
                    <a:pt x="1544289" y="1102362"/>
                  </a:moveTo>
                  <a:lnTo>
                    <a:pt x="1495762" y="1064349"/>
                  </a:lnTo>
                  <a:lnTo>
                    <a:pt x="1447235" y="1026337"/>
                  </a:lnTo>
                  <a:lnTo>
                    <a:pt x="1398709" y="988324"/>
                  </a:lnTo>
                  <a:lnTo>
                    <a:pt x="1350182" y="950312"/>
                  </a:lnTo>
                  <a:lnTo>
                    <a:pt x="1301656" y="912299"/>
                  </a:lnTo>
                  <a:lnTo>
                    <a:pt x="1253129" y="874287"/>
                  </a:lnTo>
                  <a:lnTo>
                    <a:pt x="1204603" y="836274"/>
                  </a:lnTo>
                  <a:lnTo>
                    <a:pt x="1156076" y="798262"/>
                  </a:lnTo>
                  <a:lnTo>
                    <a:pt x="1107549" y="760249"/>
                  </a:lnTo>
                  <a:lnTo>
                    <a:pt x="1059023" y="722237"/>
                  </a:lnTo>
                  <a:lnTo>
                    <a:pt x="1010496" y="684224"/>
                  </a:lnTo>
                  <a:lnTo>
                    <a:pt x="961970" y="646212"/>
                  </a:lnTo>
                  <a:lnTo>
                    <a:pt x="913443" y="608199"/>
                  </a:lnTo>
                  <a:lnTo>
                    <a:pt x="864917" y="570187"/>
                  </a:lnTo>
                  <a:lnTo>
                    <a:pt x="816390" y="532174"/>
                  </a:lnTo>
                  <a:lnTo>
                    <a:pt x="767863" y="494162"/>
                  </a:lnTo>
                  <a:lnTo>
                    <a:pt x="719337" y="456149"/>
                  </a:lnTo>
                  <a:lnTo>
                    <a:pt x="670810" y="418137"/>
                  </a:lnTo>
                  <a:lnTo>
                    <a:pt x="622284" y="380124"/>
                  </a:lnTo>
                  <a:lnTo>
                    <a:pt x="573757" y="342112"/>
                  </a:lnTo>
                  <a:lnTo>
                    <a:pt x="525231" y="304099"/>
                  </a:lnTo>
                  <a:lnTo>
                    <a:pt x="476704" y="266087"/>
                  </a:lnTo>
                  <a:lnTo>
                    <a:pt x="428177" y="228074"/>
                  </a:lnTo>
                  <a:lnTo>
                    <a:pt x="379651" y="190062"/>
                  </a:lnTo>
                  <a:lnTo>
                    <a:pt x="331124" y="152049"/>
                  </a:lnTo>
                  <a:lnTo>
                    <a:pt x="282598" y="114037"/>
                  </a:lnTo>
                  <a:lnTo>
                    <a:pt x="234071" y="76024"/>
                  </a:lnTo>
                  <a:lnTo>
                    <a:pt x="185545" y="38012"/>
                  </a:lnTo>
                  <a:lnTo>
                    <a:pt x="137018" y="0"/>
                  </a:lnTo>
                  <a:lnTo>
                    <a:pt x="100196" y="48696"/>
                  </a:lnTo>
                  <a:lnTo>
                    <a:pt x="65059" y="98622"/>
                  </a:lnTo>
                  <a:lnTo>
                    <a:pt x="31647" y="149718"/>
                  </a:lnTo>
                  <a:lnTo>
                    <a:pt x="0" y="201926"/>
                  </a:lnTo>
                  <a:lnTo>
                    <a:pt x="53251" y="232976"/>
                  </a:lnTo>
                  <a:lnTo>
                    <a:pt x="106502" y="264025"/>
                  </a:lnTo>
                  <a:lnTo>
                    <a:pt x="159754" y="295075"/>
                  </a:lnTo>
                  <a:lnTo>
                    <a:pt x="213005" y="326124"/>
                  </a:lnTo>
                  <a:lnTo>
                    <a:pt x="266256" y="357174"/>
                  </a:lnTo>
                  <a:lnTo>
                    <a:pt x="319508" y="388223"/>
                  </a:lnTo>
                  <a:lnTo>
                    <a:pt x="372759" y="419273"/>
                  </a:lnTo>
                  <a:lnTo>
                    <a:pt x="426010" y="450322"/>
                  </a:lnTo>
                  <a:lnTo>
                    <a:pt x="479262" y="481372"/>
                  </a:lnTo>
                  <a:lnTo>
                    <a:pt x="532513" y="512421"/>
                  </a:lnTo>
                  <a:lnTo>
                    <a:pt x="585764" y="543471"/>
                  </a:lnTo>
                  <a:lnTo>
                    <a:pt x="639016" y="574520"/>
                  </a:lnTo>
                  <a:lnTo>
                    <a:pt x="692267" y="605570"/>
                  </a:lnTo>
                  <a:lnTo>
                    <a:pt x="745518" y="636619"/>
                  </a:lnTo>
                  <a:lnTo>
                    <a:pt x="798770" y="667669"/>
                  </a:lnTo>
                  <a:lnTo>
                    <a:pt x="852021" y="698718"/>
                  </a:lnTo>
                  <a:lnTo>
                    <a:pt x="905272" y="729768"/>
                  </a:lnTo>
                  <a:lnTo>
                    <a:pt x="958524" y="760817"/>
                  </a:lnTo>
                  <a:lnTo>
                    <a:pt x="1011775" y="791867"/>
                  </a:lnTo>
                  <a:lnTo>
                    <a:pt x="1065026" y="822916"/>
                  </a:lnTo>
                  <a:lnTo>
                    <a:pt x="1118278" y="853966"/>
                  </a:lnTo>
                  <a:lnTo>
                    <a:pt x="1171529" y="885015"/>
                  </a:lnTo>
                  <a:lnTo>
                    <a:pt x="1224780" y="916065"/>
                  </a:lnTo>
                  <a:lnTo>
                    <a:pt x="1278032" y="947114"/>
                  </a:lnTo>
                  <a:lnTo>
                    <a:pt x="1331283" y="978164"/>
                  </a:lnTo>
                  <a:lnTo>
                    <a:pt x="1384534" y="1009213"/>
                  </a:lnTo>
                  <a:lnTo>
                    <a:pt x="1437786" y="1040263"/>
                  </a:lnTo>
                  <a:lnTo>
                    <a:pt x="1491037" y="1071312"/>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101584" y="2161666"/>
              <a:ext cx="1407270" cy="1249321"/>
            </a:xfrm>
            <a:custGeom>
              <a:avLst/>
              <a:pathLst>
                <a:path w="1407270" h="1249321">
                  <a:moveTo>
                    <a:pt x="1407270" y="1249321"/>
                  </a:moveTo>
                  <a:lnTo>
                    <a:pt x="1363181" y="1206241"/>
                  </a:lnTo>
                  <a:lnTo>
                    <a:pt x="1319091" y="1163161"/>
                  </a:lnTo>
                  <a:lnTo>
                    <a:pt x="1275001" y="1120081"/>
                  </a:lnTo>
                  <a:lnTo>
                    <a:pt x="1230912" y="1077001"/>
                  </a:lnTo>
                  <a:lnTo>
                    <a:pt x="1186822" y="1033921"/>
                  </a:lnTo>
                  <a:lnTo>
                    <a:pt x="1142733" y="990841"/>
                  </a:lnTo>
                  <a:lnTo>
                    <a:pt x="1098643" y="947761"/>
                  </a:lnTo>
                  <a:lnTo>
                    <a:pt x="1054554" y="904681"/>
                  </a:lnTo>
                  <a:lnTo>
                    <a:pt x="1010464" y="861601"/>
                  </a:lnTo>
                  <a:lnTo>
                    <a:pt x="966375" y="818521"/>
                  </a:lnTo>
                  <a:lnTo>
                    <a:pt x="922285" y="775441"/>
                  </a:lnTo>
                  <a:lnTo>
                    <a:pt x="878196" y="732361"/>
                  </a:lnTo>
                  <a:lnTo>
                    <a:pt x="834106" y="689280"/>
                  </a:lnTo>
                  <a:lnTo>
                    <a:pt x="790017" y="646200"/>
                  </a:lnTo>
                  <a:lnTo>
                    <a:pt x="745927" y="603120"/>
                  </a:lnTo>
                  <a:lnTo>
                    <a:pt x="701838" y="560040"/>
                  </a:lnTo>
                  <a:lnTo>
                    <a:pt x="657748" y="516960"/>
                  </a:lnTo>
                  <a:lnTo>
                    <a:pt x="613659" y="473880"/>
                  </a:lnTo>
                  <a:lnTo>
                    <a:pt x="569569" y="430800"/>
                  </a:lnTo>
                  <a:lnTo>
                    <a:pt x="525480" y="387720"/>
                  </a:lnTo>
                  <a:lnTo>
                    <a:pt x="481390" y="344640"/>
                  </a:lnTo>
                  <a:lnTo>
                    <a:pt x="437301" y="301560"/>
                  </a:lnTo>
                  <a:lnTo>
                    <a:pt x="393211" y="258480"/>
                  </a:lnTo>
                  <a:lnTo>
                    <a:pt x="349121" y="215400"/>
                  </a:lnTo>
                  <a:lnTo>
                    <a:pt x="305032" y="172320"/>
                  </a:lnTo>
                  <a:lnTo>
                    <a:pt x="260942" y="129240"/>
                  </a:lnTo>
                  <a:lnTo>
                    <a:pt x="216853" y="86160"/>
                  </a:lnTo>
                  <a:lnTo>
                    <a:pt x="172763" y="43080"/>
                  </a:lnTo>
                  <a:lnTo>
                    <a:pt x="128674" y="0"/>
                  </a:lnTo>
                  <a:lnTo>
                    <a:pt x="84006" y="47412"/>
                  </a:lnTo>
                  <a:lnTo>
                    <a:pt x="41096" y="96420"/>
                  </a:lnTo>
                  <a:lnTo>
                    <a:pt x="0" y="146959"/>
                  </a:lnTo>
                  <a:lnTo>
                    <a:pt x="48526" y="184971"/>
                  </a:lnTo>
                  <a:lnTo>
                    <a:pt x="97053" y="222984"/>
                  </a:lnTo>
                  <a:lnTo>
                    <a:pt x="145579" y="260996"/>
                  </a:lnTo>
                  <a:lnTo>
                    <a:pt x="194106" y="299009"/>
                  </a:lnTo>
                  <a:lnTo>
                    <a:pt x="242632" y="337021"/>
                  </a:lnTo>
                  <a:lnTo>
                    <a:pt x="291159" y="375034"/>
                  </a:lnTo>
                  <a:lnTo>
                    <a:pt x="339686" y="413046"/>
                  </a:lnTo>
                  <a:lnTo>
                    <a:pt x="388212" y="451059"/>
                  </a:lnTo>
                  <a:lnTo>
                    <a:pt x="436739" y="489071"/>
                  </a:lnTo>
                  <a:lnTo>
                    <a:pt x="485265" y="527084"/>
                  </a:lnTo>
                  <a:lnTo>
                    <a:pt x="533792" y="565096"/>
                  </a:lnTo>
                  <a:lnTo>
                    <a:pt x="582318" y="603109"/>
                  </a:lnTo>
                  <a:lnTo>
                    <a:pt x="630845" y="641121"/>
                  </a:lnTo>
                  <a:lnTo>
                    <a:pt x="679372" y="679134"/>
                  </a:lnTo>
                  <a:lnTo>
                    <a:pt x="727898" y="717146"/>
                  </a:lnTo>
                  <a:lnTo>
                    <a:pt x="776425" y="755159"/>
                  </a:lnTo>
                  <a:lnTo>
                    <a:pt x="824951" y="793171"/>
                  </a:lnTo>
                  <a:lnTo>
                    <a:pt x="873478" y="831184"/>
                  </a:lnTo>
                  <a:lnTo>
                    <a:pt x="922004" y="869196"/>
                  </a:lnTo>
                  <a:lnTo>
                    <a:pt x="970531" y="907209"/>
                  </a:lnTo>
                  <a:lnTo>
                    <a:pt x="1019058" y="945221"/>
                  </a:lnTo>
                  <a:lnTo>
                    <a:pt x="1067584" y="983234"/>
                  </a:lnTo>
                  <a:lnTo>
                    <a:pt x="1116111" y="1021246"/>
                  </a:lnTo>
                  <a:lnTo>
                    <a:pt x="1164637" y="1059259"/>
                  </a:lnTo>
                  <a:lnTo>
                    <a:pt x="1213164" y="1097271"/>
                  </a:lnTo>
                  <a:lnTo>
                    <a:pt x="1261690" y="1135284"/>
                  </a:lnTo>
                  <a:lnTo>
                    <a:pt x="1310217" y="1173296"/>
                  </a:lnTo>
                  <a:lnTo>
                    <a:pt x="1358744" y="1211309"/>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230258" y="2038056"/>
              <a:ext cx="1278596" cy="1372932"/>
            </a:xfrm>
            <a:custGeom>
              <a:avLst/>
              <a:pathLst>
                <a:path w="1278596" h="1372932">
                  <a:moveTo>
                    <a:pt x="1278596" y="1372932"/>
                  </a:moveTo>
                  <a:lnTo>
                    <a:pt x="1239118" y="1325590"/>
                  </a:lnTo>
                  <a:lnTo>
                    <a:pt x="1199641" y="1278247"/>
                  </a:lnTo>
                  <a:lnTo>
                    <a:pt x="1160164" y="1230905"/>
                  </a:lnTo>
                  <a:lnTo>
                    <a:pt x="1120686" y="1183562"/>
                  </a:lnTo>
                  <a:lnTo>
                    <a:pt x="1081209" y="1136220"/>
                  </a:lnTo>
                  <a:lnTo>
                    <a:pt x="1041731" y="1088877"/>
                  </a:lnTo>
                  <a:lnTo>
                    <a:pt x="1002254" y="1041535"/>
                  </a:lnTo>
                  <a:lnTo>
                    <a:pt x="962776" y="994192"/>
                  </a:lnTo>
                  <a:lnTo>
                    <a:pt x="923299" y="946850"/>
                  </a:lnTo>
                  <a:lnTo>
                    <a:pt x="883822" y="899507"/>
                  </a:lnTo>
                  <a:lnTo>
                    <a:pt x="844344" y="852165"/>
                  </a:lnTo>
                  <a:lnTo>
                    <a:pt x="804867" y="804822"/>
                  </a:lnTo>
                  <a:lnTo>
                    <a:pt x="765389" y="757480"/>
                  </a:lnTo>
                  <a:lnTo>
                    <a:pt x="725912" y="710137"/>
                  </a:lnTo>
                  <a:lnTo>
                    <a:pt x="686435" y="662795"/>
                  </a:lnTo>
                  <a:lnTo>
                    <a:pt x="646957" y="615452"/>
                  </a:lnTo>
                  <a:lnTo>
                    <a:pt x="607480" y="568110"/>
                  </a:lnTo>
                  <a:lnTo>
                    <a:pt x="568002" y="520767"/>
                  </a:lnTo>
                  <a:lnTo>
                    <a:pt x="528525" y="473425"/>
                  </a:lnTo>
                  <a:lnTo>
                    <a:pt x="489048" y="426082"/>
                  </a:lnTo>
                  <a:lnTo>
                    <a:pt x="449570" y="378740"/>
                  </a:lnTo>
                  <a:lnTo>
                    <a:pt x="410093" y="331397"/>
                  </a:lnTo>
                  <a:lnTo>
                    <a:pt x="370615" y="284055"/>
                  </a:lnTo>
                  <a:lnTo>
                    <a:pt x="331138" y="236712"/>
                  </a:lnTo>
                  <a:lnTo>
                    <a:pt x="291661" y="189370"/>
                  </a:lnTo>
                  <a:lnTo>
                    <a:pt x="252183" y="142027"/>
                  </a:lnTo>
                  <a:lnTo>
                    <a:pt x="212706" y="94685"/>
                  </a:lnTo>
                  <a:lnTo>
                    <a:pt x="173228" y="47342"/>
                  </a:lnTo>
                  <a:lnTo>
                    <a:pt x="133751" y="0"/>
                  </a:lnTo>
                  <a:lnTo>
                    <a:pt x="87776" y="39680"/>
                  </a:lnTo>
                  <a:lnTo>
                    <a:pt x="43175" y="80900"/>
                  </a:lnTo>
                  <a:lnTo>
                    <a:pt x="0" y="123610"/>
                  </a:lnTo>
                  <a:lnTo>
                    <a:pt x="44089" y="166690"/>
                  </a:lnTo>
                  <a:lnTo>
                    <a:pt x="88179" y="209770"/>
                  </a:lnTo>
                  <a:lnTo>
                    <a:pt x="132268" y="252850"/>
                  </a:lnTo>
                  <a:lnTo>
                    <a:pt x="176358" y="295930"/>
                  </a:lnTo>
                  <a:lnTo>
                    <a:pt x="220447" y="339011"/>
                  </a:lnTo>
                  <a:lnTo>
                    <a:pt x="264537" y="382091"/>
                  </a:lnTo>
                  <a:lnTo>
                    <a:pt x="308626" y="425171"/>
                  </a:lnTo>
                  <a:lnTo>
                    <a:pt x="352716" y="468251"/>
                  </a:lnTo>
                  <a:lnTo>
                    <a:pt x="396805" y="511331"/>
                  </a:lnTo>
                  <a:lnTo>
                    <a:pt x="440895" y="554411"/>
                  </a:lnTo>
                  <a:lnTo>
                    <a:pt x="484984" y="597491"/>
                  </a:lnTo>
                  <a:lnTo>
                    <a:pt x="529074" y="640571"/>
                  </a:lnTo>
                  <a:lnTo>
                    <a:pt x="573163" y="683651"/>
                  </a:lnTo>
                  <a:lnTo>
                    <a:pt x="617253" y="726731"/>
                  </a:lnTo>
                  <a:lnTo>
                    <a:pt x="661342" y="769811"/>
                  </a:lnTo>
                  <a:lnTo>
                    <a:pt x="705432" y="812891"/>
                  </a:lnTo>
                  <a:lnTo>
                    <a:pt x="749521" y="855971"/>
                  </a:lnTo>
                  <a:lnTo>
                    <a:pt x="793611" y="899051"/>
                  </a:lnTo>
                  <a:lnTo>
                    <a:pt x="837700" y="942131"/>
                  </a:lnTo>
                  <a:lnTo>
                    <a:pt x="881790" y="985211"/>
                  </a:lnTo>
                  <a:lnTo>
                    <a:pt x="925880" y="1028292"/>
                  </a:lnTo>
                  <a:lnTo>
                    <a:pt x="969969" y="1071372"/>
                  </a:lnTo>
                  <a:lnTo>
                    <a:pt x="1014059" y="1114452"/>
                  </a:lnTo>
                  <a:lnTo>
                    <a:pt x="1058148" y="1157532"/>
                  </a:lnTo>
                  <a:lnTo>
                    <a:pt x="1102238" y="1200612"/>
                  </a:lnTo>
                  <a:lnTo>
                    <a:pt x="1146327" y="1243692"/>
                  </a:lnTo>
                  <a:lnTo>
                    <a:pt x="1190417" y="1286772"/>
                  </a:lnTo>
                  <a:lnTo>
                    <a:pt x="1234506" y="1329852"/>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364010" y="1939995"/>
              <a:ext cx="1144844" cy="1470992"/>
            </a:xfrm>
            <a:custGeom>
              <a:avLst/>
              <a:pathLst>
                <a:path w="1144844" h="1470992">
                  <a:moveTo>
                    <a:pt x="1144844" y="1470992"/>
                  </a:moveTo>
                  <a:lnTo>
                    <a:pt x="1109818" y="1420268"/>
                  </a:lnTo>
                  <a:lnTo>
                    <a:pt x="1074791" y="1369545"/>
                  </a:lnTo>
                  <a:lnTo>
                    <a:pt x="1039764" y="1318821"/>
                  </a:lnTo>
                  <a:lnTo>
                    <a:pt x="1004738" y="1268097"/>
                  </a:lnTo>
                  <a:lnTo>
                    <a:pt x="969711" y="1217373"/>
                  </a:lnTo>
                  <a:lnTo>
                    <a:pt x="934684" y="1166649"/>
                  </a:lnTo>
                  <a:lnTo>
                    <a:pt x="899658" y="1115925"/>
                  </a:lnTo>
                  <a:lnTo>
                    <a:pt x="864631" y="1065201"/>
                  </a:lnTo>
                  <a:lnTo>
                    <a:pt x="829605" y="1014477"/>
                  </a:lnTo>
                  <a:lnTo>
                    <a:pt x="794578" y="963753"/>
                  </a:lnTo>
                  <a:lnTo>
                    <a:pt x="759551" y="913030"/>
                  </a:lnTo>
                  <a:lnTo>
                    <a:pt x="724525" y="862306"/>
                  </a:lnTo>
                  <a:lnTo>
                    <a:pt x="689498" y="811582"/>
                  </a:lnTo>
                  <a:lnTo>
                    <a:pt x="654471" y="760858"/>
                  </a:lnTo>
                  <a:lnTo>
                    <a:pt x="619445" y="710134"/>
                  </a:lnTo>
                  <a:lnTo>
                    <a:pt x="584418" y="659410"/>
                  </a:lnTo>
                  <a:lnTo>
                    <a:pt x="549392" y="608686"/>
                  </a:lnTo>
                  <a:lnTo>
                    <a:pt x="514365" y="557962"/>
                  </a:lnTo>
                  <a:lnTo>
                    <a:pt x="479338" y="507238"/>
                  </a:lnTo>
                  <a:lnTo>
                    <a:pt x="444312" y="456515"/>
                  </a:lnTo>
                  <a:lnTo>
                    <a:pt x="409285" y="405791"/>
                  </a:lnTo>
                  <a:lnTo>
                    <a:pt x="374258" y="355067"/>
                  </a:lnTo>
                  <a:lnTo>
                    <a:pt x="339232" y="304343"/>
                  </a:lnTo>
                  <a:lnTo>
                    <a:pt x="304205" y="253619"/>
                  </a:lnTo>
                  <a:lnTo>
                    <a:pt x="269179" y="202895"/>
                  </a:lnTo>
                  <a:lnTo>
                    <a:pt x="234152" y="152171"/>
                  </a:lnTo>
                  <a:lnTo>
                    <a:pt x="199125" y="101447"/>
                  </a:lnTo>
                  <a:lnTo>
                    <a:pt x="164099" y="50723"/>
                  </a:lnTo>
                  <a:lnTo>
                    <a:pt x="129072" y="0"/>
                  </a:lnTo>
                  <a:lnTo>
                    <a:pt x="63424" y="47566"/>
                  </a:lnTo>
                  <a:lnTo>
                    <a:pt x="0" y="98060"/>
                  </a:lnTo>
                  <a:lnTo>
                    <a:pt x="39477" y="145402"/>
                  </a:lnTo>
                  <a:lnTo>
                    <a:pt x="78954" y="192745"/>
                  </a:lnTo>
                  <a:lnTo>
                    <a:pt x="118432" y="240087"/>
                  </a:lnTo>
                  <a:lnTo>
                    <a:pt x="157909" y="287430"/>
                  </a:lnTo>
                  <a:lnTo>
                    <a:pt x="197387" y="334772"/>
                  </a:lnTo>
                  <a:lnTo>
                    <a:pt x="236864" y="382115"/>
                  </a:lnTo>
                  <a:lnTo>
                    <a:pt x="276341" y="429457"/>
                  </a:lnTo>
                  <a:lnTo>
                    <a:pt x="315819" y="476800"/>
                  </a:lnTo>
                  <a:lnTo>
                    <a:pt x="355296" y="524142"/>
                  </a:lnTo>
                  <a:lnTo>
                    <a:pt x="394774" y="571485"/>
                  </a:lnTo>
                  <a:lnTo>
                    <a:pt x="434251" y="618827"/>
                  </a:lnTo>
                  <a:lnTo>
                    <a:pt x="473728" y="666170"/>
                  </a:lnTo>
                  <a:lnTo>
                    <a:pt x="513206" y="713512"/>
                  </a:lnTo>
                  <a:lnTo>
                    <a:pt x="552683" y="760855"/>
                  </a:lnTo>
                  <a:lnTo>
                    <a:pt x="592161" y="808197"/>
                  </a:lnTo>
                  <a:lnTo>
                    <a:pt x="631638" y="855540"/>
                  </a:lnTo>
                  <a:lnTo>
                    <a:pt x="671115" y="902882"/>
                  </a:lnTo>
                  <a:lnTo>
                    <a:pt x="710593" y="950225"/>
                  </a:lnTo>
                  <a:lnTo>
                    <a:pt x="750070" y="997567"/>
                  </a:lnTo>
                  <a:lnTo>
                    <a:pt x="789548" y="1044910"/>
                  </a:lnTo>
                  <a:lnTo>
                    <a:pt x="829025" y="1092252"/>
                  </a:lnTo>
                  <a:lnTo>
                    <a:pt x="868502" y="1139595"/>
                  </a:lnTo>
                  <a:lnTo>
                    <a:pt x="907980" y="1186937"/>
                  </a:lnTo>
                  <a:lnTo>
                    <a:pt x="947457" y="1234280"/>
                  </a:lnTo>
                  <a:lnTo>
                    <a:pt x="986935" y="1281622"/>
                  </a:lnTo>
                  <a:lnTo>
                    <a:pt x="1026412" y="1328965"/>
                  </a:lnTo>
                  <a:lnTo>
                    <a:pt x="1065889" y="1376307"/>
                  </a:lnTo>
                  <a:lnTo>
                    <a:pt x="1105367" y="1423650"/>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493082" y="1867837"/>
              <a:ext cx="1015772" cy="1543151"/>
            </a:xfrm>
            <a:custGeom>
              <a:avLst/>
              <a:pathLst>
                <a:path w="1015772" h="1543151">
                  <a:moveTo>
                    <a:pt x="1015772" y="1543151"/>
                  </a:moveTo>
                  <a:lnTo>
                    <a:pt x="984655" y="1489939"/>
                  </a:lnTo>
                  <a:lnTo>
                    <a:pt x="953538" y="1436727"/>
                  </a:lnTo>
                  <a:lnTo>
                    <a:pt x="922422" y="1383514"/>
                  </a:lnTo>
                  <a:lnTo>
                    <a:pt x="891305" y="1330302"/>
                  </a:lnTo>
                  <a:lnTo>
                    <a:pt x="860188" y="1277090"/>
                  </a:lnTo>
                  <a:lnTo>
                    <a:pt x="829072" y="1223878"/>
                  </a:lnTo>
                  <a:lnTo>
                    <a:pt x="797955" y="1170666"/>
                  </a:lnTo>
                  <a:lnTo>
                    <a:pt x="766838" y="1117454"/>
                  </a:lnTo>
                  <a:lnTo>
                    <a:pt x="735722" y="1064242"/>
                  </a:lnTo>
                  <a:lnTo>
                    <a:pt x="704605" y="1011030"/>
                  </a:lnTo>
                  <a:lnTo>
                    <a:pt x="673488" y="957818"/>
                  </a:lnTo>
                  <a:lnTo>
                    <a:pt x="642371" y="904605"/>
                  </a:lnTo>
                  <a:lnTo>
                    <a:pt x="611255" y="851393"/>
                  </a:lnTo>
                  <a:lnTo>
                    <a:pt x="580138" y="798181"/>
                  </a:lnTo>
                  <a:lnTo>
                    <a:pt x="549021" y="744969"/>
                  </a:lnTo>
                  <a:lnTo>
                    <a:pt x="517905" y="691757"/>
                  </a:lnTo>
                  <a:lnTo>
                    <a:pt x="486788" y="638545"/>
                  </a:lnTo>
                  <a:lnTo>
                    <a:pt x="455671" y="585333"/>
                  </a:lnTo>
                  <a:lnTo>
                    <a:pt x="424555" y="532121"/>
                  </a:lnTo>
                  <a:lnTo>
                    <a:pt x="393438" y="478909"/>
                  </a:lnTo>
                  <a:lnTo>
                    <a:pt x="362321" y="425696"/>
                  </a:lnTo>
                  <a:lnTo>
                    <a:pt x="331204" y="372484"/>
                  </a:lnTo>
                  <a:lnTo>
                    <a:pt x="300088" y="319272"/>
                  </a:lnTo>
                  <a:lnTo>
                    <a:pt x="268971" y="266060"/>
                  </a:lnTo>
                  <a:lnTo>
                    <a:pt x="237854" y="212848"/>
                  </a:lnTo>
                  <a:lnTo>
                    <a:pt x="206738" y="159636"/>
                  </a:lnTo>
                  <a:lnTo>
                    <a:pt x="175621" y="106424"/>
                  </a:lnTo>
                  <a:lnTo>
                    <a:pt x="144504" y="53212"/>
                  </a:lnTo>
                  <a:lnTo>
                    <a:pt x="113388" y="0"/>
                  </a:lnTo>
                  <a:lnTo>
                    <a:pt x="56015" y="35013"/>
                  </a:lnTo>
                  <a:lnTo>
                    <a:pt x="0" y="72158"/>
                  </a:lnTo>
                  <a:lnTo>
                    <a:pt x="35026" y="122882"/>
                  </a:lnTo>
                  <a:lnTo>
                    <a:pt x="70053" y="173606"/>
                  </a:lnTo>
                  <a:lnTo>
                    <a:pt x="105079" y="224330"/>
                  </a:lnTo>
                  <a:lnTo>
                    <a:pt x="140106" y="275054"/>
                  </a:lnTo>
                  <a:lnTo>
                    <a:pt x="175133" y="325777"/>
                  </a:lnTo>
                  <a:lnTo>
                    <a:pt x="210159" y="376501"/>
                  </a:lnTo>
                  <a:lnTo>
                    <a:pt x="245186" y="427225"/>
                  </a:lnTo>
                  <a:lnTo>
                    <a:pt x="280213" y="477949"/>
                  </a:lnTo>
                  <a:lnTo>
                    <a:pt x="315239" y="528673"/>
                  </a:lnTo>
                  <a:lnTo>
                    <a:pt x="350266" y="579397"/>
                  </a:lnTo>
                  <a:lnTo>
                    <a:pt x="385292" y="630121"/>
                  </a:lnTo>
                  <a:lnTo>
                    <a:pt x="420319" y="680845"/>
                  </a:lnTo>
                  <a:lnTo>
                    <a:pt x="455346" y="731569"/>
                  </a:lnTo>
                  <a:lnTo>
                    <a:pt x="490372" y="782292"/>
                  </a:lnTo>
                  <a:lnTo>
                    <a:pt x="525399" y="833016"/>
                  </a:lnTo>
                  <a:lnTo>
                    <a:pt x="560426" y="883740"/>
                  </a:lnTo>
                  <a:lnTo>
                    <a:pt x="595452" y="934464"/>
                  </a:lnTo>
                  <a:lnTo>
                    <a:pt x="630479" y="985188"/>
                  </a:lnTo>
                  <a:lnTo>
                    <a:pt x="665505" y="1035912"/>
                  </a:lnTo>
                  <a:lnTo>
                    <a:pt x="700532" y="1086636"/>
                  </a:lnTo>
                  <a:lnTo>
                    <a:pt x="735559" y="1137360"/>
                  </a:lnTo>
                  <a:lnTo>
                    <a:pt x="770585" y="1188084"/>
                  </a:lnTo>
                  <a:lnTo>
                    <a:pt x="805612" y="1238807"/>
                  </a:lnTo>
                  <a:lnTo>
                    <a:pt x="840639" y="1289531"/>
                  </a:lnTo>
                  <a:lnTo>
                    <a:pt x="875665" y="1340255"/>
                  </a:lnTo>
                  <a:lnTo>
                    <a:pt x="910692" y="1390979"/>
                  </a:lnTo>
                  <a:lnTo>
                    <a:pt x="945719" y="1441703"/>
                  </a:lnTo>
                  <a:lnTo>
                    <a:pt x="980745" y="1492427"/>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606470" y="1807534"/>
              <a:ext cx="902384" cy="1603453"/>
            </a:xfrm>
            <a:custGeom>
              <a:avLst/>
              <a:pathLst>
                <a:path w="902384" h="1603453">
                  <a:moveTo>
                    <a:pt x="902384" y="1603453"/>
                  </a:moveTo>
                  <a:lnTo>
                    <a:pt x="875133" y="1548162"/>
                  </a:lnTo>
                  <a:lnTo>
                    <a:pt x="847881" y="1492870"/>
                  </a:lnTo>
                  <a:lnTo>
                    <a:pt x="820630" y="1437579"/>
                  </a:lnTo>
                  <a:lnTo>
                    <a:pt x="793379" y="1382287"/>
                  </a:lnTo>
                  <a:lnTo>
                    <a:pt x="766128" y="1326996"/>
                  </a:lnTo>
                  <a:lnTo>
                    <a:pt x="738877" y="1271704"/>
                  </a:lnTo>
                  <a:lnTo>
                    <a:pt x="711625" y="1216413"/>
                  </a:lnTo>
                  <a:lnTo>
                    <a:pt x="684374" y="1161121"/>
                  </a:lnTo>
                  <a:lnTo>
                    <a:pt x="657123" y="1105830"/>
                  </a:lnTo>
                  <a:lnTo>
                    <a:pt x="629872" y="1050538"/>
                  </a:lnTo>
                  <a:lnTo>
                    <a:pt x="602621" y="995247"/>
                  </a:lnTo>
                  <a:lnTo>
                    <a:pt x="575370" y="939955"/>
                  </a:lnTo>
                  <a:lnTo>
                    <a:pt x="548118" y="884664"/>
                  </a:lnTo>
                  <a:lnTo>
                    <a:pt x="520867" y="829372"/>
                  </a:lnTo>
                  <a:lnTo>
                    <a:pt x="493616" y="774081"/>
                  </a:lnTo>
                  <a:lnTo>
                    <a:pt x="466365" y="718789"/>
                  </a:lnTo>
                  <a:lnTo>
                    <a:pt x="439114" y="663498"/>
                  </a:lnTo>
                  <a:lnTo>
                    <a:pt x="411863" y="608206"/>
                  </a:lnTo>
                  <a:lnTo>
                    <a:pt x="384611" y="552915"/>
                  </a:lnTo>
                  <a:lnTo>
                    <a:pt x="357360" y="497623"/>
                  </a:lnTo>
                  <a:lnTo>
                    <a:pt x="330109" y="442332"/>
                  </a:lnTo>
                  <a:lnTo>
                    <a:pt x="302858" y="387040"/>
                  </a:lnTo>
                  <a:lnTo>
                    <a:pt x="275607" y="331749"/>
                  </a:lnTo>
                  <a:lnTo>
                    <a:pt x="248355" y="276457"/>
                  </a:lnTo>
                  <a:lnTo>
                    <a:pt x="221104" y="221166"/>
                  </a:lnTo>
                  <a:lnTo>
                    <a:pt x="193853" y="165874"/>
                  </a:lnTo>
                  <a:lnTo>
                    <a:pt x="166602" y="110583"/>
                  </a:lnTo>
                  <a:lnTo>
                    <a:pt x="139351" y="55291"/>
                  </a:lnTo>
                  <a:lnTo>
                    <a:pt x="112100" y="0"/>
                  </a:lnTo>
                  <a:lnTo>
                    <a:pt x="55513" y="29153"/>
                  </a:lnTo>
                  <a:lnTo>
                    <a:pt x="0" y="60302"/>
                  </a:lnTo>
                  <a:lnTo>
                    <a:pt x="31116" y="113514"/>
                  </a:lnTo>
                  <a:lnTo>
                    <a:pt x="62233" y="166726"/>
                  </a:lnTo>
                  <a:lnTo>
                    <a:pt x="93350" y="219938"/>
                  </a:lnTo>
                  <a:lnTo>
                    <a:pt x="124466" y="273150"/>
                  </a:lnTo>
                  <a:lnTo>
                    <a:pt x="155583" y="326363"/>
                  </a:lnTo>
                  <a:lnTo>
                    <a:pt x="186700" y="379575"/>
                  </a:lnTo>
                  <a:lnTo>
                    <a:pt x="217816" y="432787"/>
                  </a:lnTo>
                  <a:lnTo>
                    <a:pt x="248933" y="485999"/>
                  </a:lnTo>
                  <a:lnTo>
                    <a:pt x="280050" y="539211"/>
                  </a:lnTo>
                  <a:lnTo>
                    <a:pt x="311166" y="592423"/>
                  </a:lnTo>
                  <a:lnTo>
                    <a:pt x="342283" y="645635"/>
                  </a:lnTo>
                  <a:lnTo>
                    <a:pt x="373400" y="698847"/>
                  </a:lnTo>
                  <a:lnTo>
                    <a:pt x="404517" y="752060"/>
                  </a:lnTo>
                  <a:lnTo>
                    <a:pt x="435633" y="805272"/>
                  </a:lnTo>
                  <a:lnTo>
                    <a:pt x="466750" y="858484"/>
                  </a:lnTo>
                  <a:lnTo>
                    <a:pt x="497867" y="911696"/>
                  </a:lnTo>
                  <a:lnTo>
                    <a:pt x="528983" y="964908"/>
                  </a:lnTo>
                  <a:lnTo>
                    <a:pt x="560100" y="1018120"/>
                  </a:lnTo>
                  <a:lnTo>
                    <a:pt x="591217" y="1071332"/>
                  </a:lnTo>
                  <a:lnTo>
                    <a:pt x="622333" y="1124544"/>
                  </a:lnTo>
                  <a:lnTo>
                    <a:pt x="653450" y="1177756"/>
                  </a:lnTo>
                  <a:lnTo>
                    <a:pt x="684567" y="1230969"/>
                  </a:lnTo>
                  <a:lnTo>
                    <a:pt x="715684" y="1284181"/>
                  </a:lnTo>
                  <a:lnTo>
                    <a:pt x="746800" y="1337393"/>
                  </a:lnTo>
                  <a:lnTo>
                    <a:pt x="777917" y="1390605"/>
                  </a:lnTo>
                  <a:lnTo>
                    <a:pt x="809034" y="1443817"/>
                  </a:lnTo>
                  <a:lnTo>
                    <a:pt x="840150" y="1497029"/>
                  </a:lnTo>
                  <a:lnTo>
                    <a:pt x="871267" y="1550241"/>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718570" y="1764482"/>
              <a:ext cx="790284" cy="1646506"/>
            </a:xfrm>
            <a:custGeom>
              <a:avLst/>
              <a:pathLst>
                <a:path w="790284" h="1646506">
                  <a:moveTo>
                    <a:pt x="790284" y="1646506"/>
                  </a:moveTo>
                  <a:lnTo>
                    <a:pt x="766278" y="1589730"/>
                  </a:lnTo>
                  <a:lnTo>
                    <a:pt x="742273" y="1532954"/>
                  </a:lnTo>
                  <a:lnTo>
                    <a:pt x="718268" y="1476178"/>
                  </a:lnTo>
                  <a:lnTo>
                    <a:pt x="694262" y="1419402"/>
                  </a:lnTo>
                  <a:lnTo>
                    <a:pt x="670257" y="1362626"/>
                  </a:lnTo>
                  <a:lnTo>
                    <a:pt x="646252" y="1305850"/>
                  </a:lnTo>
                  <a:lnTo>
                    <a:pt x="622247" y="1249074"/>
                  </a:lnTo>
                  <a:lnTo>
                    <a:pt x="598241" y="1192297"/>
                  </a:lnTo>
                  <a:lnTo>
                    <a:pt x="574236" y="1135521"/>
                  </a:lnTo>
                  <a:lnTo>
                    <a:pt x="550231" y="1078745"/>
                  </a:lnTo>
                  <a:lnTo>
                    <a:pt x="526226" y="1021969"/>
                  </a:lnTo>
                  <a:lnTo>
                    <a:pt x="502220" y="965193"/>
                  </a:lnTo>
                  <a:lnTo>
                    <a:pt x="478215" y="908417"/>
                  </a:lnTo>
                  <a:lnTo>
                    <a:pt x="454210" y="851641"/>
                  </a:lnTo>
                  <a:lnTo>
                    <a:pt x="430204" y="794865"/>
                  </a:lnTo>
                  <a:lnTo>
                    <a:pt x="406199" y="738089"/>
                  </a:lnTo>
                  <a:lnTo>
                    <a:pt x="382194" y="681313"/>
                  </a:lnTo>
                  <a:lnTo>
                    <a:pt x="358189" y="624537"/>
                  </a:lnTo>
                  <a:lnTo>
                    <a:pt x="334183" y="567760"/>
                  </a:lnTo>
                  <a:lnTo>
                    <a:pt x="310178" y="510984"/>
                  </a:lnTo>
                  <a:lnTo>
                    <a:pt x="286173" y="454208"/>
                  </a:lnTo>
                  <a:lnTo>
                    <a:pt x="262167" y="397432"/>
                  </a:lnTo>
                  <a:lnTo>
                    <a:pt x="238162" y="340656"/>
                  </a:lnTo>
                  <a:lnTo>
                    <a:pt x="214157" y="283880"/>
                  </a:lnTo>
                  <a:lnTo>
                    <a:pt x="190152" y="227104"/>
                  </a:lnTo>
                  <a:lnTo>
                    <a:pt x="166146" y="170328"/>
                  </a:lnTo>
                  <a:lnTo>
                    <a:pt x="142141" y="113552"/>
                  </a:lnTo>
                  <a:lnTo>
                    <a:pt x="118136" y="56776"/>
                  </a:lnTo>
                  <a:lnTo>
                    <a:pt x="94131" y="0"/>
                  </a:lnTo>
                  <a:lnTo>
                    <a:pt x="0" y="43052"/>
                  </a:lnTo>
                  <a:lnTo>
                    <a:pt x="27251" y="98344"/>
                  </a:lnTo>
                  <a:lnTo>
                    <a:pt x="54502" y="153635"/>
                  </a:lnTo>
                  <a:lnTo>
                    <a:pt x="81753" y="208927"/>
                  </a:lnTo>
                  <a:lnTo>
                    <a:pt x="109004" y="264218"/>
                  </a:lnTo>
                  <a:lnTo>
                    <a:pt x="136255" y="319510"/>
                  </a:lnTo>
                  <a:lnTo>
                    <a:pt x="163507" y="374801"/>
                  </a:lnTo>
                  <a:lnTo>
                    <a:pt x="190758" y="430093"/>
                  </a:lnTo>
                  <a:lnTo>
                    <a:pt x="218009" y="485384"/>
                  </a:lnTo>
                  <a:lnTo>
                    <a:pt x="245260" y="540676"/>
                  </a:lnTo>
                  <a:lnTo>
                    <a:pt x="272511" y="595967"/>
                  </a:lnTo>
                  <a:lnTo>
                    <a:pt x="299762" y="651259"/>
                  </a:lnTo>
                  <a:lnTo>
                    <a:pt x="327014" y="706550"/>
                  </a:lnTo>
                  <a:lnTo>
                    <a:pt x="354265" y="761842"/>
                  </a:lnTo>
                  <a:lnTo>
                    <a:pt x="381516" y="817133"/>
                  </a:lnTo>
                  <a:lnTo>
                    <a:pt x="408767" y="872425"/>
                  </a:lnTo>
                  <a:lnTo>
                    <a:pt x="436018" y="927716"/>
                  </a:lnTo>
                  <a:lnTo>
                    <a:pt x="463269" y="983008"/>
                  </a:lnTo>
                  <a:lnTo>
                    <a:pt x="490521" y="1038300"/>
                  </a:lnTo>
                  <a:lnTo>
                    <a:pt x="517772" y="1093591"/>
                  </a:lnTo>
                  <a:lnTo>
                    <a:pt x="545023" y="1148883"/>
                  </a:lnTo>
                  <a:lnTo>
                    <a:pt x="572274" y="1204174"/>
                  </a:lnTo>
                  <a:lnTo>
                    <a:pt x="599525" y="1259466"/>
                  </a:lnTo>
                  <a:lnTo>
                    <a:pt x="626777" y="1314757"/>
                  </a:lnTo>
                  <a:lnTo>
                    <a:pt x="654028" y="1370049"/>
                  </a:lnTo>
                  <a:lnTo>
                    <a:pt x="681279" y="1425340"/>
                  </a:lnTo>
                  <a:lnTo>
                    <a:pt x="708530" y="1480632"/>
                  </a:lnTo>
                  <a:lnTo>
                    <a:pt x="735781" y="1535923"/>
                  </a:lnTo>
                  <a:lnTo>
                    <a:pt x="763032" y="1591215"/>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812701" y="1727485"/>
              <a:ext cx="696153" cy="1683503"/>
            </a:xfrm>
            <a:custGeom>
              <a:avLst/>
              <a:pathLst>
                <a:path w="696153" h="1683503">
                  <a:moveTo>
                    <a:pt x="696153" y="1683503"/>
                  </a:moveTo>
                  <a:lnTo>
                    <a:pt x="675422" y="1625451"/>
                  </a:lnTo>
                  <a:lnTo>
                    <a:pt x="654691" y="1567399"/>
                  </a:lnTo>
                  <a:lnTo>
                    <a:pt x="633960" y="1509347"/>
                  </a:lnTo>
                  <a:lnTo>
                    <a:pt x="613230" y="1451296"/>
                  </a:lnTo>
                  <a:lnTo>
                    <a:pt x="592499" y="1393244"/>
                  </a:lnTo>
                  <a:lnTo>
                    <a:pt x="571768" y="1335192"/>
                  </a:lnTo>
                  <a:lnTo>
                    <a:pt x="551038" y="1277140"/>
                  </a:lnTo>
                  <a:lnTo>
                    <a:pt x="530307" y="1219088"/>
                  </a:lnTo>
                  <a:lnTo>
                    <a:pt x="509576" y="1161036"/>
                  </a:lnTo>
                  <a:lnTo>
                    <a:pt x="488846" y="1102985"/>
                  </a:lnTo>
                  <a:lnTo>
                    <a:pt x="468115" y="1044933"/>
                  </a:lnTo>
                  <a:lnTo>
                    <a:pt x="447384" y="986881"/>
                  </a:lnTo>
                  <a:lnTo>
                    <a:pt x="426654" y="928829"/>
                  </a:lnTo>
                  <a:lnTo>
                    <a:pt x="405923" y="870777"/>
                  </a:lnTo>
                  <a:lnTo>
                    <a:pt x="385192" y="812725"/>
                  </a:lnTo>
                  <a:lnTo>
                    <a:pt x="364462" y="754673"/>
                  </a:lnTo>
                  <a:lnTo>
                    <a:pt x="343731" y="696622"/>
                  </a:lnTo>
                  <a:lnTo>
                    <a:pt x="323000" y="638570"/>
                  </a:lnTo>
                  <a:lnTo>
                    <a:pt x="302269" y="580518"/>
                  </a:lnTo>
                  <a:lnTo>
                    <a:pt x="281539" y="522466"/>
                  </a:lnTo>
                  <a:lnTo>
                    <a:pt x="260808" y="464414"/>
                  </a:lnTo>
                  <a:lnTo>
                    <a:pt x="240077" y="406362"/>
                  </a:lnTo>
                  <a:lnTo>
                    <a:pt x="219347" y="348311"/>
                  </a:lnTo>
                  <a:lnTo>
                    <a:pt x="198616" y="290259"/>
                  </a:lnTo>
                  <a:lnTo>
                    <a:pt x="177885" y="232207"/>
                  </a:lnTo>
                  <a:lnTo>
                    <a:pt x="157155" y="174155"/>
                  </a:lnTo>
                  <a:lnTo>
                    <a:pt x="136424" y="116103"/>
                  </a:lnTo>
                  <a:lnTo>
                    <a:pt x="115693" y="58051"/>
                  </a:lnTo>
                  <a:lnTo>
                    <a:pt x="94963" y="0"/>
                  </a:lnTo>
                  <a:lnTo>
                    <a:pt x="0" y="36996"/>
                  </a:lnTo>
                  <a:lnTo>
                    <a:pt x="24005" y="93772"/>
                  </a:lnTo>
                  <a:lnTo>
                    <a:pt x="48010" y="150548"/>
                  </a:lnTo>
                  <a:lnTo>
                    <a:pt x="72015" y="207325"/>
                  </a:lnTo>
                  <a:lnTo>
                    <a:pt x="96021" y="264101"/>
                  </a:lnTo>
                  <a:lnTo>
                    <a:pt x="120026" y="320877"/>
                  </a:lnTo>
                  <a:lnTo>
                    <a:pt x="144031" y="377653"/>
                  </a:lnTo>
                  <a:lnTo>
                    <a:pt x="168036" y="434429"/>
                  </a:lnTo>
                  <a:lnTo>
                    <a:pt x="192042" y="491205"/>
                  </a:lnTo>
                  <a:lnTo>
                    <a:pt x="216047" y="547981"/>
                  </a:lnTo>
                  <a:lnTo>
                    <a:pt x="240052" y="604757"/>
                  </a:lnTo>
                  <a:lnTo>
                    <a:pt x="264058" y="661533"/>
                  </a:lnTo>
                  <a:lnTo>
                    <a:pt x="288063" y="718309"/>
                  </a:lnTo>
                  <a:lnTo>
                    <a:pt x="312068" y="775085"/>
                  </a:lnTo>
                  <a:lnTo>
                    <a:pt x="336073" y="831862"/>
                  </a:lnTo>
                  <a:lnTo>
                    <a:pt x="360079" y="888638"/>
                  </a:lnTo>
                  <a:lnTo>
                    <a:pt x="384084" y="945414"/>
                  </a:lnTo>
                  <a:lnTo>
                    <a:pt x="408089" y="1002190"/>
                  </a:lnTo>
                  <a:lnTo>
                    <a:pt x="432095" y="1058966"/>
                  </a:lnTo>
                  <a:lnTo>
                    <a:pt x="456100" y="1115742"/>
                  </a:lnTo>
                  <a:lnTo>
                    <a:pt x="480105" y="1172518"/>
                  </a:lnTo>
                  <a:lnTo>
                    <a:pt x="504110" y="1229294"/>
                  </a:lnTo>
                  <a:lnTo>
                    <a:pt x="528116" y="1286070"/>
                  </a:lnTo>
                  <a:lnTo>
                    <a:pt x="552121" y="1342846"/>
                  </a:lnTo>
                  <a:lnTo>
                    <a:pt x="576126" y="1399623"/>
                  </a:lnTo>
                  <a:lnTo>
                    <a:pt x="600131" y="1456399"/>
                  </a:lnTo>
                  <a:lnTo>
                    <a:pt x="624137" y="1513175"/>
                  </a:lnTo>
                  <a:lnTo>
                    <a:pt x="648142" y="1569951"/>
                  </a:lnTo>
                  <a:lnTo>
                    <a:pt x="672147" y="1626727"/>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907664" y="1700964"/>
              <a:ext cx="601189" cy="1710024"/>
            </a:xfrm>
            <a:custGeom>
              <a:avLst/>
              <a:pathLst>
                <a:path w="601189" h="1710024">
                  <a:moveTo>
                    <a:pt x="601189" y="1710024"/>
                  </a:moveTo>
                  <a:lnTo>
                    <a:pt x="583224" y="1651058"/>
                  </a:lnTo>
                  <a:lnTo>
                    <a:pt x="565259" y="1592091"/>
                  </a:lnTo>
                  <a:lnTo>
                    <a:pt x="547294" y="1533125"/>
                  </a:lnTo>
                  <a:lnTo>
                    <a:pt x="529329" y="1474159"/>
                  </a:lnTo>
                  <a:lnTo>
                    <a:pt x="511364" y="1415192"/>
                  </a:lnTo>
                  <a:lnTo>
                    <a:pt x="493399" y="1356226"/>
                  </a:lnTo>
                  <a:lnTo>
                    <a:pt x="475433" y="1297259"/>
                  </a:lnTo>
                  <a:lnTo>
                    <a:pt x="457468" y="1238293"/>
                  </a:lnTo>
                  <a:lnTo>
                    <a:pt x="439503" y="1179327"/>
                  </a:lnTo>
                  <a:lnTo>
                    <a:pt x="421538" y="1120360"/>
                  </a:lnTo>
                  <a:lnTo>
                    <a:pt x="403573" y="1061394"/>
                  </a:lnTo>
                  <a:lnTo>
                    <a:pt x="385608" y="1002428"/>
                  </a:lnTo>
                  <a:lnTo>
                    <a:pt x="367643" y="943461"/>
                  </a:lnTo>
                  <a:lnTo>
                    <a:pt x="349677" y="884495"/>
                  </a:lnTo>
                  <a:lnTo>
                    <a:pt x="331712" y="825529"/>
                  </a:lnTo>
                  <a:lnTo>
                    <a:pt x="313747" y="766562"/>
                  </a:lnTo>
                  <a:lnTo>
                    <a:pt x="295782" y="707596"/>
                  </a:lnTo>
                  <a:lnTo>
                    <a:pt x="277817" y="648629"/>
                  </a:lnTo>
                  <a:lnTo>
                    <a:pt x="259852" y="589663"/>
                  </a:lnTo>
                  <a:lnTo>
                    <a:pt x="241887" y="530697"/>
                  </a:lnTo>
                  <a:lnTo>
                    <a:pt x="223921" y="471730"/>
                  </a:lnTo>
                  <a:lnTo>
                    <a:pt x="205956" y="412764"/>
                  </a:lnTo>
                  <a:lnTo>
                    <a:pt x="187991" y="353798"/>
                  </a:lnTo>
                  <a:lnTo>
                    <a:pt x="170026" y="294831"/>
                  </a:lnTo>
                  <a:lnTo>
                    <a:pt x="152061" y="235865"/>
                  </a:lnTo>
                  <a:lnTo>
                    <a:pt x="134096" y="176899"/>
                  </a:lnTo>
                  <a:lnTo>
                    <a:pt x="116131" y="117932"/>
                  </a:lnTo>
                  <a:lnTo>
                    <a:pt x="98165" y="58966"/>
                  </a:lnTo>
                  <a:lnTo>
                    <a:pt x="80200" y="0"/>
                  </a:lnTo>
                  <a:lnTo>
                    <a:pt x="0" y="26520"/>
                  </a:lnTo>
                  <a:lnTo>
                    <a:pt x="20730" y="84572"/>
                  </a:lnTo>
                  <a:lnTo>
                    <a:pt x="41461" y="142624"/>
                  </a:lnTo>
                  <a:lnTo>
                    <a:pt x="62192" y="200676"/>
                  </a:lnTo>
                  <a:lnTo>
                    <a:pt x="82922" y="258728"/>
                  </a:lnTo>
                  <a:lnTo>
                    <a:pt x="103653" y="316780"/>
                  </a:lnTo>
                  <a:lnTo>
                    <a:pt x="124384" y="374832"/>
                  </a:lnTo>
                  <a:lnTo>
                    <a:pt x="145114" y="432883"/>
                  </a:lnTo>
                  <a:lnTo>
                    <a:pt x="165845" y="490935"/>
                  </a:lnTo>
                  <a:lnTo>
                    <a:pt x="186576" y="548987"/>
                  </a:lnTo>
                  <a:lnTo>
                    <a:pt x="207306" y="607039"/>
                  </a:lnTo>
                  <a:lnTo>
                    <a:pt x="228037" y="665091"/>
                  </a:lnTo>
                  <a:lnTo>
                    <a:pt x="248768" y="723143"/>
                  </a:lnTo>
                  <a:lnTo>
                    <a:pt x="269498" y="781194"/>
                  </a:lnTo>
                  <a:lnTo>
                    <a:pt x="290229" y="839246"/>
                  </a:lnTo>
                  <a:lnTo>
                    <a:pt x="310960" y="897298"/>
                  </a:lnTo>
                  <a:lnTo>
                    <a:pt x="331691" y="955350"/>
                  </a:lnTo>
                  <a:lnTo>
                    <a:pt x="352421" y="1013402"/>
                  </a:lnTo>
                  <a:lnTo>
                    <a:pt x="373152" y="1071454"/>
                  </a:lnTo>
                  <a:lnTo>
                    <a:pt x="393883" y="1129506"/>
                  </a:lnTo>
                  <a:lnTo>
                    <a:pt x="414613" y="1187557"/>
                  </a:lnTo>
                  <a:lnTo>
                    <a:pt x="435344" y="1245609"/>
                  </a:lnTo>
                  <a:lnTo>
                    <a:pt x="456075" y="1303661"/>
                  </a:lnTo>
                  <a:lnTo>
                    <a:pt x="476805" y="1361713"/>
                  </a:lnTo>
                  <a:lnTo>
                    <a:pt x="497536" y="1419765"/>
                  </a:lnTo>
                  <a:lnTo>
                    <a:pt x="518267" y="1477817"/>
                  </a:lnTo>
                  <a:lnTo>
                    <a:pt x="538997" y="1535868"/>
                  </a:lnTo>
                  <a:lnTo>
                    <a:pt x="559728" y="1593920"/>
                  </a:lnTo>
                  <a:lnTo>
                    <a:pt x="580459" y="1651972"/>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987865" y="1682772"/>
              <a:ext cx="520989" cy="1728216"/>
            </a:xfrm>
            <a:custGeom>
              <a:avLst/>
              <a:pathLst>
                <a:path w="520989" h="1728216">
                  <a:moveTo>
                    <a:pt x="520989" y="1728216"/>
                  </a:moveTo>
                  <a:lnTo>
                    <a:pt x="505229" y="1668622"/>
                  </a:lnTo>
                  <a:lnTo>
                    <a:pt x="489469" y="1609028"/>
                  </a:lnTo>
                  <a:lnTo>
                    <a:pt x="473709" y="1549435"/>
                  </a:lnTo>
                  <a:lnTo>
                    <a:pt x="457949" y="1489841"/>
                  </a:lnTo>
                  <a:lnTo>
                    <a:pt x="442189" y="1430247"/>
                  </a:lnTo>
                  <a:lnTo>
                    <a:pt x="426429" y="1370654"/>
                  </a:lnTo>
                  <a:lnTo>
                    <a:pt x="410669" y="1311060"/>
                  </a:lnTo>
                  <a:lnTo>
                    <a:pt x="394910" y="1251466"/>
                  </a:lnTo>
                  <a:lnTo>
                    <a:pt x="379150" y="1191873"/>
                  </a:lnTo>
                  <a:lnTo>
                    <a:pt x="363390" y="1132279"/>
                  </a:lnTo>
                  <a:lnTo>
                    <a:pt x="347630" y="1072685"/>
                  </a:lnTo>
                  <a:lnTo>
                    <a:pt x="331870" y="1013092"/>
                  </a:lnTo>
                  <a:lnTo>
                    <a:pt x="316110" y="953498"/>
                  </a:lnTo>
                  <a:lnTo>
                    <a:pt x="300350" y="893904"/>
                  </a:lnTo>
                  <a:lnTo>
                    <a:pt x="284590" y="834311"/>
                  </a:lnTo>
                  <a:lnTo>
                    <a:pt x="268831" y="774717"/>
                  </a:lnTo>
                  <a:lnTo>
                    <a:pt x="253071" y="715123"/>
                  </a:lnTo>
                  <a:lnTo>
                    <a:pt x="237311" y="655530"/>
                  </a:lnTo>
                  <a:lnTo>
                    <a:pt x="221551" y="595936"/>
                  </a:lnTo>
                  <a:lnTo>
                    <a:pt x="205791" y="536342"/>
                  </a:lnTo>
                  <a:lnTo>
                    <a:pt x="190031" y="476749"/>
                  </a:lnTo>
                  <a:lnTo>
                    <a:pt x="174271" y="417155"/>
                  </a:lnTo>
                  <a:lnTo>
                    <a:pt x="158511" y="357561"/>
                  </a:lnTo>
                  <a:lnTo>
                    <a:pt x="142752" y="297968"/>
                  </a:lnTo>
                  <a:lnTo>
                    <a:pt x="126992" y="238374"/>
                  </a:lnTo>
                  <a:lnTo>
                    <a:pt x="111232" y="178780"/>
                  </a:lnTo>
                  <a:lnTo>
                    <a:pt x="95472" y="119187"/>
                  </a:lnTo>
                  <a:lnTo>
                    <a:pt x="79712" y="59593"/>
                  </a:lnTo>
                  <a:lnTo>
                    <a:pt x="63952" y="0"/>
                  </a:lnTo>
                  <a:lnTo>
                    <a:pt x="0" y="18191"/>
                  </a:lnTo>
                  <a:lnTo>
                    <a:pt x="17965" y="77158"/>
                  </a:lnTo>
                  <a:lnTo>
                    <a:pt x="35930" y="136124"/>
                  </a:lnTo>
                  <a:lnTo>
                    <a:pt x="53895" y="195090"/>
                  </a:lnTo>
                  <a:lnTo>
                    <a:pt x="71860" y="254057"/>
                  </a:lnTo>
                  <a:lnTo>
                    <a:pt x="89825" y="313023"/>
                  </a:lnTo>
                  <a:lnTo>
                    <a:pt x="107790" y="371989"/>
                  </a:lnTo>
                  <a:lnTo>
                    <a:pt x="125755" y="430956"/>
                  </a:lnTo>
                  <a:lnTo>
                    <a:pt x="143721" y="489922"/>
                  </a:lnTo>
                  <a:lnTo>
                    <a:pt x="161686" y="548888"/>
                  </a:lnTo>
                  <a:lnTo>
                    <a:pt x="179651" y="607855"/>
                  </a:lnTo>
                  <a:lnTo>
                    <a:pt x="197616" y="666821"/>
                  </a:lnTo>
                  <a:lnTo>
                    <a:pt x="215581" y="725787"/>
                  </a:lnTo>
                  <a:lnTo>
                    <a:pt x="233546" y="784754"/>
                  </a:lnTo>
                  <a:lnTo>
                    <a:pt x="251511" y="843720"/>
                  </a:lnTo>
                  <a:lnTo>
                    <a:pt x="269477" y="902687"/>
                  </a:lnTo>
                  <a:lnTo>
                    <a:pt x="287442" y="961653"/>
                  </a:lnTo>
                  <a:lnTo>
                    <a:pt x="305407" y="1020619"/>
                  </a:lnTo>
                  <a:lnTo>
                    <a:pt x="323372" y="1079586"/>
                  </a:lnTo>
                  <a:lnTo>
                    <a:pt x="341337" y="1138552"/>
                  </a:lnTo>
                  <a:lnTo>
                    <a:pt x="359302" y="1197518"/>
                  </a:lnTo>
                  <a:lnTo>
                    <a:pt x="377267" y="1256485"/>
                  </a:lnTo>
                  <a:lnTo>
                    <a:pt x="395233" y="1315451"/>
                  </a:lnTo>
                  <a:lnTo>
                    <a:pt x="413198" y="1374417"/>
                  </a:lnTo>
                  <a:lnTo>
                    <a:pt x="431163" y="1433384"/>
                  </a:lnTo>
                  <a:lnTo>
                    <a:pt x="449128" y="1492350"/>
                  </a:lnTo>
                  <a:lnTo>
                    <a:pt x="467093" y="1551317"/>
                  </a:lnTo>
                  <a:lnTo>
                    <a:pt x="485058" y="1610283"/>
                  </a:lnTo>
                  <a:lnTo>
                    <a:pt x="503023" y="1669249"/>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2051818" y="1668234"/>
              <a:ext cx="457036" cy="1742754"/>
            </a:xfrm>
            <a:custGeom>
              <a:avLst/>
              <a:pathLst>
                <a:path w="457036" h="1742754">
                  <a:moveTo>
                    <a:pt x="457036" y="1742754"/>
                  </a:moveTo>
                  <a:lnTo>
                    <a:pt x="443311" y="1682659"/>
                  </a:lnTo>
                  <a:lnTo>
                    <a:pt x="429586" y="1622564"/>
                  </a:lnTo>
                  <a:lnTo>
                    <a:pt x="415862" y="1562469"/>
                  </a:lnTo>
                  <a:lnTo>
                    <a:pt x="402137" y="1502374"/>
                  </a:lnTo>
                  <a:lnTo>
                    <a:pt x="388412" y="1442279"/>
                  </a:lnTo>
                  <a:lnTo>
                    <a:pt x="374687" y="1382184"/>
                  </a:lnTo>
                  <a:lnTo>
                    <a:pt x="360962" y="1322089"/>
                  </a:lnTo>
                  <a:lnTo>
                    <a:pt x="347237" y="1261994"/>
                  </a:lnTo>
                  <a:lnTo>
                    <a:pt x="333513" y="1201899"/>
                  </a:lnTo>
                  <a:lnTo>
                    <a:pt x="319788" y="1141804"/>
                  </a:lnTo>
                  <a:lnTo>
                    <a:pt x="306063" y="1081709"/>
                  </a:lnTo>
                  <a:lnTo>
                    <a:pt x="292338" y="1021614"/>
                  </a:lnTo>
                  <a:lnTo>
                    <a:pt x="278613" y="961519"/>
                  </a:lnTo>
                  <a:lnTo>
                    <a:pt x="264888" y="901424"/>
                  </a:lnTo>
                  <a:lnTo>
                    <a:pt x="251164" y="841329"/>
                  </a:lnTo>
                  <a:lnTo>
                    <a:pt x="237439" y="781234"/>
                  </a:lnTo>
                  <a:lnTo>
                    <a:pt x="223714" y="721139"/>
                  </a:lnTo>
                  <a:lnTo>
                    <a:pt x="209989" y="661044"/>
                  </a:lnTo>
                  <a:lnTo>
                    <a:pt x="196264" y="600949"/>
                  </a:lnTo>
                  <a:lnTo>
                    <a:pt x="182539" y="540854"/>
                  </a:lnTo>
                  <a:lnTo>
                    <a:pt x="168815" y="480759"/>
                  </a:lnTo>
                  <a:lnTo>
                    <a:pt x="155090" y="420664"/>
                  </a:lnTo>
                  <a:lnTo>
                    <a:pt x="141365" y="360569"/>
                  </a:lnTo>
                  <a:lnTo>
                    <a:pt x="127640" y="300474"/>
                  </a:lnTo>
                  <a:lnTo>
                    <a:pt x="113915" y="240379"/>
                  </a:lnTo>
                  <a:lnTo>
                    <a:pt x="100190" y="180284"/>
                  </a:lnTo>
                  <a:lnTo>
                    <a:pt x="86466" y="120189"/>
                  </a:lnTo>
                  <a:lnTo>
                    <a:pt x="72741" y="60094"/>
                  </a:lnTo>
                  <a:lnTo>
                    <a:pt x="59016" y="0"/>
                  </a:lnTo>
                  <a:lnTo>
                    <a:pt x="0" y="14538"/>
                  </a:lnTo>
                  <a:lnTo>
                    <a:pt x="15759" y="74132"/>
                  </a:lnTo>
                  <a:lnTo>
                    <a:pt x="31519" y="133725"/>
                  </a:lnTo>
                  <a:lnTo>
                    <a:pt x="47279" y="193319"/>
                  </a:lnTo>
                  <a:lnTo>
                    <a:pt x="63039" y="252913"/>
                  </a:lnTo>
                  <a:lnTo>
                    <a:pt x="78799" y="312506"/>
                  </a:lnTo>
                  <a:lnTo>
                    <a:pt x="94559" y="372100"/>
                  </a:lnTo>
                  <a:lnTo>
                    <a:pt x="110319" y="431694"/>
                  </a:lnTo>
                  <a:lnTo>
                    <a:pt x="126079" y="491287"/>
                  </a:lnTo>
                  <a:lnTo>
                    <a:pt x="141838" y="550881"/>
                  </a:lnTo>
                  <a:lnTo>
                    <a:pt x="157598" y="610475"/>
                  </a:lnTo>
                  <a:lnTo>
                    <a:pt x="173358" y="670068"/>
                  </a:lnTo>
                  <a:lnTo>
                    <a:pt x="189118" y="729662"/>
                  </a:lnTo>
                  <a:lnTo>
                    <a:pt x="204878" y="789255"/>
                  </a:lnTo>
                  <a:lnTo>
                    <a:pt x="220638" y="848849"/>
                  </a:lnTo>
                  <a:lnTo>
                    <a:pt x="236398" y="908443"/>
                  </a:lnTo>
                  <a:lnTo>
                    <a:pt x="252158" y="968036"/>
                  </a:lnTo>
                  <a:lnTo>
                    <a:pt x="267917" y="1027630"/>
                  </a:lnTo>
                  <a:lnTo>
                    <a:pt x="283677" y="1087224"/>
                  </a:lnTo>
                  <a:lnTo>
                    <a:pt x="299437" y="1146817"/>
                  </a:lnTo>
                  <a:lnTo>
                    <a:pt x="315197" y="1206411"/>
                  </a:lnTo>
                  <a:lnTo>
                    <a:pt x="330957" y="1266005"/>
                  </a:lnTo>
                  <a:lnTo>
                    <a:pt x="346717" y="1325598"/>
                  </a:lnTo>
                  <a:lnTo>
                    <a:pt x="362477" y="1385192"/>
                  </a:lnTo>
                  <a:lnTo>
                    <a:pt x="378237" y="1444786"/>
                  </a:lnTo>
                  <a:lnTo>
                    <a:pt x="393996" y="1504379"/>
                  </a:lnTo>
                  <a:lnTo>
                    <a:pt x="409756" y="1563973"/>
                  </a:lnTo>
                  <a:lnTo>
                    <a:pt x="425516" y="1623567"/>
                  </a:lnTo>
                  <a:lnTo>
                    <a:pt x="441276" y="1683160"/>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110834" y="1655877"/>
              <a:ext cx="398020" cy="1755111"/>
            </a:xfrm>
            <a:custGeom>
              <a:avLst/>
              <a:pathLst>
                <a:path w="398020" h="1755111">
                  <a:moveTo>
                    <a:pt x="398020" y="1755111"/>
                  </a:moveTo>
                  <a:lnTo>
                    <a:pt x="386316" y="1694590"/>
                  </a:lnTo>
                  <a:lnTo>
                    <a:pt x="374612" y="1634069"/>
                  </a:lnTo>
                  <a:lnTo>
                    <a:pt x="362908" y="1573548"/>
                  </a:lnTo>
                  <a:lnTo>
                    <a:pt x="351205" y="1513026"/>
                  </a:lnTo>
                  <a:lnTo>
                    <a:pt x="339501" y="1452505"/>
                  </a:lnTo>
                  <a:lnTo>
                    <a:pt x="327797" y="1391984"/>
                  </a:lnTo>
                  <a:lnTo>
                    <a:pt x="316094" y="1331463"/>
                  </a:lnTo>
                  <a:lnTo>
                    <a:pt x="304390" y="1270942"/>
                  </a:lnTo>
                  <a:lnTo>
                    <a:pt x="292686" y="1210421"/>
                  </a:lnTo>
                  <a:lnTo>
                    <a:pt x="280982" y="1149900"/>
                  </a:lnTo>
                  <a:lnTo>
                    <a:pt x="269279" y="1089379"/>
                  </a:lnTo>
                  <a:lnTo>
                    <a:pt x="257575" y="1028858"/>
                  </a:lnTo>
                  <a:lnTo>
                    <a:pt x="245871" y="968337"/>
                  </a:lnTo>
                  <a:lnTo>
                    <a:pt x="234168" y="907816"/>
                  </a:lnTo>
                  <a:lnTo>
                    <a:pt x="222464" y="847295"/>
                  </a:lnTo>
                  <a:lnTo>
                    <a:pt x="210760" y="786774"/>
                  </a:lnTo>
                  <a:lnTo>
                    <a:pt x="199056" y="726252"/>
                  </a:lnTo>
                  <a:lnTo>
                    <a:pt x="187353" y="665731"/>
                  </a:lnTo>
                  <a:lnTo>
                    <a:pt x="175649" y="605210"/>
                  </a:lnTo>
                  <a:lnTo>
                    <a:pt x="163945" y="544689"/>
                  </a:lnTo>
                  <a:lnTo>
                    <a:pt x="152242" y="484168"/>
                  </a:lnTo>
                  <a:lnTo>
                    <a:pt x="140538" y="423647"/>
                  </a:lnTo>
                  <a:lnTo>
                    <a:pt x="128834" y="363126"/>
                  </a:lnTo>
                  <a:lnTo>
                    <a:pt x="117130" y="302605"/>
                  </a:lnTo>
                  <a:lnTo>
                    <a:pt x="105427" y="242084"/>
                  </a:lnTo>
                  <a:lnTo>
                    <a:pt x="93723" y="181563"/>
                  </a:lnTo>
                  <a:lnTo>
                    <a:pt x="82019" y="121042"/>
                  </a:lnTo>
                  <a:lnTo>
                    <a:pt x="70316" y="60521"/>
                  </a:lnTo>
                  <a:lnTo>
                    <a:pt x="58612" y="0"/>
                  </a:lnTo>
                  <a:lnTo>
                    <a:pt x="0" y="12356"/>
                  </a:lnTo>
                  <a:lnTo>
                    <a:pt x="13724" y="72451"/>
                  </a:lnTo>
                  <a:lnTo>
                    <a:pt x="27449" y="132546"/>
                  </a:lnTo>
                  <a:lnTo>
                    <a:pt x="41174" y="192641"/>
                  </a:lnTo>
                  <a:lnTo>
                    <a:pt x="54899" y="252736"/>
                  </a:lnTo>
                  <a:lnTo>
                    <a:pt x="68624" y="312831"/>
                  </a:lnTo>
                  <a:lnTo>
                    <a:pt x="82348" y="372926"/>
                  </a:lnTo>
                  <a:lnTo>
                    <a:pt x="96073" y="433021"/>
                  </a:lnTo>
                  <a:lnTo>
                    <a:pt x="109798" y="493116"/>
                  </a:lnTo>
                  <a:lnTo>
                    <a:pt x="123523" y="553211"/>
                  </a:lnTo>
                  <a:lnTo>
                    <a:pt x="137248" y="613306"/>
                  </a:lnTo>
                  <a:lnTo>
                    <a:pt x="150973" y="673401"/>
                  </a:lnTo>
                  <a:lnTo>
                    <a:pt x="164697" y="733496"/>
                  </a:lnTo>
                  <a:lnTo>
                    <a:pt x="178422" y="793591"/>
                  </a:lnTo>
                  <a:lnTo>
                    <a:pt x="192147" y="853686"/>
                  </a:lnTo>
                  <a:lnTo>
                    <a:pt x="205872" y="913781"/>
                  </a:lnTo>
                  <a:lnTo>
                    <a:pt x="219597" y="973876"/>
                  </a:lnTo>
                  <a:lnTo>
                    <a:pt x="233322" y="1033971"/>
                  </a:lnTo>
                  <a:lnTo>
                    <a:pt x="247046" y="1094066"/>
                  </a:lnTo>
                  <a:lnTo>
                    <a:pt x="260771" y="1154161"/>
                  </a:lnTo>
                  <a:lnTo>
                    <a:pt x="274496" y="1214256"/>
                  </a:lnTo>
                  <a:lnTo>
                    <a:pt x="288221" y="1274351"/>
                  </a:lnTo>
                  <a:lnTo>
                    <a:pt x="301946" y="1334446"/>
                  </a:lnTo>
                  <a:lnTo>
                    <a:pt x="315671" y="1394541"/>
                  </a:lnTo>
                  <a:lnTo>
                    <a:pt x="329395" y="1454636"/>
                  </a:lnTo>
                  <a:lnTo>
                    <a:pt x="343120" y="1514731"/>
                  </a:lnTo>
                  <a:lnTo>
                    <a:pt x="356845" y="1574826"/>
                  </a:lnTo>
                  <a:lnTo>
                    <a:pt x="370570" y="1634921"/>
                  </a:lnTo>
                  <a:lnTo>
                    <a:pt x="384295" y="1695016"/>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169447" y="1646034"/>
              <a:ext cx="339407" cy="1764954"/>
            </a:xfrm>
            <a:custGeom>
              <a:avLst/>
              <a:pathLst>
                <a:path w="339407" h="1764954">
                  <a:moveTo>
                    <a:pt x="339407" y="1764954"/>
                  </a:moveTo>
                  <a:lnTo>
                    <a:pt x="329621" y="1704093"/>
                  </a:lnTo>
                  <a:lnTo>
                    <a:pt x="319834" y="1643233"/>
                  </a:lnTo>
                  <a:lnTo>
                    <a:pt x="310047" y="1582372"/>
                  </a:lnTo>
                  <a:lnTo>
                    <a:pt x="300261" y="1521512"/>
                  </a:lnTo>
                  <a:lnTo>
                    <a:pt x="290474" y="1460651"/>
                  </a:lnTo>
                  <a:lnTo>
                    <a:pt x="280687" y="1399791"/>
                  </a:lnTo>
                  <a:lnTo>
                    <a:pt x="270901" y="1338930"/>
                  </a:lnTo>
                  <a:lnTo>
                    <a:pt x="261114" y="1278070"/>
                  </a:lnTo>
                  <a:lnTo>
                    <a:pt x="251328" y="1217209"/>
                  </a:lnTo>
                  <a:lnTo>
                    <a:pt x="241541" y="1156349"/>
                  </a:lnTo>
                  <a:lnTo>
                    <a:pt x="231754" y="1095488"/>
                  </a:lnTo>
                  <a:lnTo>
                    <a:pt x="221968" y="1034628"/>
                  </a:lnTo>
                  <a:lnTo>
                    <a:pt x="212181" y="973767"/>
                  </a:lnTo>
                  <a:lnTo>
                    <a:pt x="202395" y="912907"/>
                  </a:lnTo>
                  <a:lnTo>
                    <a:pt x="192608" y="852046"/>
                  </a:lnTo>
                  <a:lnTo>
                    <a:pt x="182821" y="791186"/>
                  </a:lnTo>
                  <a:lnTo>
                    <a:pt x="173035" y="730325"/>
                  </a:lnTo>
                  <a:lnTo>
                    <a:pt x="163248" y="669465"/>
                  </a:lnTo>
                  <a:lnTo>
                    <a:pt x="153462" y="608604"/>
                  </a:lnTo>
                  <a:lnTo>
                    <a:pt x="143675" y="547744"/>
                  </a:lnTo>
                  <a:lnTo>
                    <a:pt x="133888" y="486883"/>
                  </a:lnTo>
                  <a:lnTo>
                    <a:pt x="124102" y="426023"/>
                  </a:lnTo>
                  <a:lnTo>
                    <a:pt x="114315" y="365162"/>
                  </a:lnTo>
                  <a:lnTo>
                    <a:pt x="104528" y="304302"/>
                  </a:lnTo>
                  <a:lnTo>
                    <a:pt x="94742" y="243441"/>
                  </a:lnTo>
                  <a:lnTo>
                    <a:pt x="84955" y="182581"/>
                  </a:lnTo>
                  <a:lnTo>
                    <a:pt x="75169" y="121720"/>
                  </a:lnTo>
                  <a:lnTo>
                    <a:pt x="65382" y="60860"/>
                  </a:lnTo>
                  <a:lnTo>
                    <a:pt x="55595" y="0"/>
                  </a:lnTo>
                  <a:lnTo>
                    <a:pt x="0" y="9843"/>
                  </a:lnTo>
                  <a:lnTo>
                    <a:pt x="11703" y="70364"/>
                  </a:lnTo>
                  <a:lnTo>
                    <a:pt x="23407" y="130885"/>
                  </a:lnTo>
                  <a:lnTo>
                    <a:pt x="35111" y="191406"/>
                  </a:lnTo>
                  <a:lnTo>
                    <a:pt x="46814" y="251927"/>
                  </a:lnTo>
                  <a:lnTo>
                    <a:pt x="58518" y="312448"/>
                  </a:lnTo>
                  <a:lnTo>
                    <a:pt x="70222" y="372969"/>
                  </a:lnTo>
                  <a:lnTo>
                    <a:pt x="81925" y="433490"/>
                  </a:lnTo>
                  <a:lnTo>
                    <a:pt x="93629" y="494011"/>
                  </a:lnTo>
                  <a:lnTo>
                    <a:pt x="105333" y="554532"/>
                  </a:lnTo>
                  <a:lnTo>
                    <a:pt x="117037" y="615053"/>
                  </a:lnTo>
                  <a:lnTo>
                    <a:pt x="128740" y="675575"/>
                  </a:lnTo>
                  <a:lnTo>
                    <a:pt x="140444" y="736096"/>
                  </a:lnTo>
                  <a:lnTo>
                    <a:pt x="152148" y="796617"/>
                  </a:lnTo>
                  <a:lnTo>
                    <a:pt x="163851" y="857138"/>
                  </a:lnTo>
                  <a:lnTo>
                    <a:pt x="175555" y="917659"/>
                  </a:lnTo>
                  <a:lnTo>
                    <a:pt x="187259" y="978180"/>
                  </a:lnTo>
                  <a:lnTo>
                    <a:pt x="198963" y="1038701"/>
                  </a:lnTo>
                  <a:lnTo>
                    <a:pt x="210666" y="1099222"/>
                  </a:lnTo>
                  <a:lnTo>
                    <a:pt x="222370" y="1159743"/>
                  </a:lnTo>
                  <a:lnTo>
                    <a:pt x="234074" y="1220264"/>
                  </a:lnTo>
                  <a:lnTo>
                    <a:pt x="245777" y="1280785"/>
                  </a:lnTo>
                  <a:lnTo>
                    <a:pt x="257481" y="1341306"/>
                  </a:lnTo>
                  <a:lnTo>
                    <a:pt x="269185" y="1401827"/>
                  </a:lnTo>
                  <a:lnTo>
                    <a:pt x="280889" y="1462349"/>
                  </a:lnTo>
                  <a:lnTo>
                    <a:pt x="292592" y="1522870"/>
                  </a:lnTo>
                  <a:lnTo>
                    <a:pt x="304296" y="1583391"/>
                  </a:lnTo>
                  <a:lnTo>
                    <a:pt x="316000" y="1643912"/>
                  </a:lnTo>
                  <a:lnTo>
                    <a:pt x="327703" y="170443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225043" y="1638610"/>
              <a:ext cx="283811" cy="1772378"/>
            </a:xfrm>
            <a:custGeom>
              <a:avLst/>
              <a:pathLst>
                <a:path w="283811" h="1772378">
                  <a:moveTo>
                    <a:pt x="283811" y="1772378"/>
                  </a:moveTo>
                  <a:lnTo>
                    <a:pt x="275777" y="1711261"/>
                  </a:lnTo>
                  <a:lnTo>
                    <a:pt x="267742" y="1650145"/>
                  </a:lnTo>
                  <a:lnTo>
                    <a:pt x="259708" y="1589028"/>
                  </a:lnTo>
                  <a:lnTo>
                    <a:pt x="251673" y="1527912"/>
                  </a:lnTo>
                  <a:lnTo>
                    <a:pt x="243639" y="1466795"/>
                  </a:lnTo>
                  <a:lnTo>
                    <a:pt x="235604" y="1405679"/>
                  </a:lnTo>
                  <a:lnTo>
                    <a:pt x="227570" y="1344562"/>
                  </a:lnTo>
                  <a:lnTo>
                    <a:pt x="219535" y="1283446"/>
                  </a:lnTo>
                  <a:lnTo>
                    <a:pt x="211501" y="1222329"/>
                  </a:lnTo>
                  <a:lnTo>
                    <a:pt x="203467" y="1161213"/>
                  </a:lnTo>
                  <a:lnTo>
                    <a:pt x="195432" y="1100096"/>
                  </a:lnTo>
                  <a:lnTo>
                    <a:pt x="187398" y="1038980"/>
                  </a:lnTo>
                  <a:lnTo>
                    <a:pt x="179363" y="977863"/>
                  </a:lnTo>
                  <a:lnTo>
                    <a:pt x="171329" y="916747"/>
                  </a:lnTo>
                  <a:lnTo>
                    <a:pt x="163294" y="855630"/>
                  </a:lnTo>
                  <a:lnTo>
                    <a:pt x="155260" y="794514"/>
                  </a:lnTo>
                  <a:lnTo>
                    <a:pt x="147225" y="733397"/>
                  </a:lnTo>
                  <a:lnTo>
                    <a:pt x="139191" y="672281"/>
                  </a:lnTo>
                  <a:lnTo>
                    <a:pt x="131156" y="611164"/>
                  </a:lnTo>
                  <a:lnTo>
                    <a:pt x="123122" y="550048"/>
                  </a:lnTo>
                  <a:lnTo>
                    <a:pt x="115087" y="488931"/>
                  </a:lnTo>
                  <a:lnTo>
                    <a:pt x="107053" y="427815"/>
                  </a:lnTo>
                  <a:lnTo>
                    <a:pt x="99018" y="366698"/>
                  </a:lnTo>
                  <a:lnTo>
                    <a:pt x="90984" y="305582"/>
                  </a:lnTo>
                  <a:lnTo>
                    <a:pt x="82949" y="244465"/>
                  </a:lnTo>
                  <a:lnTo>
                    <a:pt x="74915" y="183349"/>
                  </a:lnTo>
                  <a:lnTo>
                    <a:pt x="66880" y="122232"/>
                  </a:lnTo>
                  <a:lnTo>
                    <a:pt x="58846" y="61116"/>
                  </a:lnTo>
                  <a:lnTo>
                    <a:pt x="50812" y="0"/>
                  </a:lnTo>
                  <a:lnTo>
                    <a:pt x="0" y="7423"/>
                  </a:lnTo>
                  <a:lnTo>
                    <a:pt x="9786" y="68284"/>
                  </a:lnTo>
                  <a:lnTo>
                    <a:pt x="19573" y="129144"/>
                  </a:lnTo>
                  <a:lnTo>
                    <a:pt x="29359" y="190005"/>
                  </a:lnTo>
                  <a:lnTo>
                    <a:pt x="39146" y="250865"/>
                  </a:lnTo>
                  <a:lnTo>
                    <a:pt x="48933" y="311726"/>
                  </a:lnTo>
                  <a:lnTo>
                    <a:pt x="58719" y="372586"/>
                  </a:lnTo>
                  <a:lnTo>
                    <a:pt x="68506" y="433447"/>
                  </a:lnTo>
                  <a:lnTo>
                    <a:pt x="78292" y="494307"/>
                  </a:lnTo>
                  <a:lnTo>
                    <a:pt x="88079" y="555168"/>
                  </a:lnTo>
                  <a:lnTo>
                    <a:pt x="97866" y="616028"/>
                  </a:lnTo>
                  <a:lnTo>
                    <a:pt x="107652" y="676889"/>
                  </a:lnTo>
                  <a:lnTo>
                    <a:pt x="117439" y="737749"/>
                  </a:lnTo>
                  <a:lnTo>
                    <a:pt x="127225" y="798610"/>
                  </a:lnTo>
                  <a:lnTo>
                    <a:pt x="137012" y="859470"/>
                  </a:lnTo>
                  <a:lnTo>
                    <a:pt x="146799" y="920331"/>
                  </a:lnTo>
                  <a:lnTo>
                    <a:pt x="156585" y="981191"/>
                  </a:lnTo>
                  <a:lnTo>
                    <a:pt x="166372" y="1042052"/>
                  </a:lnTo>
                  <a:lnTo>
                    <a:pt x="176159" y="1102912"/>
                  </a:lnTo>
                  <a:lnTo>
                    <a:pt x="185945" y="1163773"/>
                  </a:lnTo>
                  <a:lnTo>
                    <a:pt x="195732" y="1224633"/>
                  </a:lnTo>
                  <a:lnTo>
                    <a:pt x="205518" y="1285494"/>
                  </a:lnTo>
                  <a:lnTo>
                    <a:pt x="215305" y="1346354"/>
                  </a:lnTo>
                  <a:lnTo>
                    <a:pt x="225092" y="1407215"/>
                  </a:lnTo>
                  <a:lnTo>
                    <a:pt x="234878" y="1468075"/>
                  </a:lnTo>
                  <a:lnTo>
                    <a:pt x="244665" y="1528936"/>
                  </a:lnTo>
                  <a:lnTo>
                    <a:pt x="254451" y="1589796"/>
                  </a:lnTo>
                  <a:lnTo>
                    <a:pt x="264238" y="1650657"/>
                  </a:lnTo>
                  <a:lnTo>
                    <a:pt x="274025" y="1711517"/>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275855" y="1635550"/>
              <a:ext cx="232999" cy="1775437"/>
            </a:xfrm>
            <a:custGeom>
              <a:avLst/>
              <a:pathLst>
                <a:path w="232999" h="1775437">
                  <a:moveTo>
                    <a:pt x="232999" y="1775437"/>
                  </a:moveTo>
                  <a:lnTo>
                    <a:pt x="225813" y="1714215"/>
                  </a:lnTo>
                  <a:lnTo>
                    <a:pt x="218626" y="1652993"/>
                  </a:lnTo>
                  <a:lnTo>
                    <a:pt x="211440" y="1591771"/>
                  </a:lnTo>
                  <a:lnTo>
                    <a:pt x="204253" y="1530549"/>
                  </a:lnTo>
                  <a:lnTo>
                    <a:pt x="197067" y="1469327"/>
                  </a:lnTo>
                  <a:lnTo>
                    <a:pt x="189880" y="1408105"/>
                  </a:lnTo>
                  <a:lnTo>
                    <a:pt x="182694" y="1346883"/>
                  </a:lnTo>
                  <a:lnTo>
                    <a:pt x="175508" y="1285661"/>
                  </a:lnTo>
                  <a:lnTo>
                    <a:pt x="168321" y="1224439"/>
                  </a:lnTo>
                  <a:lnTo>
                    <a:pt x="161135" y="1163217"/>
                  </a:lnTo>
                  <a:lnTo>
                    <a:pt x="153948" y="1101995"/>
                  </a:lnTo>
                  <a:lnTo>
                    <a:pt x="146762" y="1040773"/>
                  </a:lnTo>
                  <a:lnTo>
                    <a:pt x="139575" y="979551"/>
                  </a:lnTo>
                  <a:lnTo>
                    <a:pt x="132389" y="918329"/>
                  </a:lnTo>
                  <a:lnTo>
                    <a:pt x="125202" y="857107"/>
                  </a:lnTo>
                  <a:lnTo>
                    <a:pt x="118016" y="795885"/>
                  </a:lnTo>
                  <a:lnTo>
                    <a:pt x="110829" y="734663"/>
                  </a:lnTo>
                  <a:lnTo>
                    <a:pt x="103643" y="673441"/>
                  </a:lnTo>
                  <a:lnTo>
                    <a:pt x="96456" y="612219"/>
                  </a:lnTo>
                  <a:lnTo>
                    <a:pt x="89270" y="550997"/>
                  </a:lnTo>
                  <a:lnTo>
                    <a:pt x="82084" y="489775"/>
                  </a:lnTo>
                  <a:lnTo>
                    <a:pt x="74897" y="428553"/>
                  </a:lnTo>
                  <a:lnTo>
                    <a:pt x="67711" y="367331"/>
                  </a:lnTo>
                  <a:lnTo>
                    <a:pt x="60524" y="306109"/>
                  </a:lnTo>
                  <a:lnTo>
                    <a:pt x="53338" y="244887"/>
                  </a:lnTo>
                  <a:lnTo>
                    <a:pt x="46151" y="183665"/>
                  </a:lnTo>
                  <a:lnTo>
                    <a:pt x="38965" y="122443"/>
                  </a:lnTo>
                  <a:lnTo>
                    <a:pt x="31778" y="61221"/>
                  </a:lnTo>
                  <a:lnTo>
                    <a:pt x="24592" y="0"/>
                  </a:lnTo>
                  <a:lnTo>
                    <a:pt x="0" y="3059"/>
                  </a:lnTo>
                  <a:lnTo>
                    <a:pt x="8034" y="64176"/>
                  </a:lnTo>
                  <a:lnTo>
                    <a:pt x="16068" y="125292"/>
                  </a:lnTo>
                  <a:lnTo>
                    <a:pt x="24103" y="186409"/>
                  </a:lnTo>
                  <a:lnTo>
                    <a:pt x="32137" y="247525"/>
                  </a:lnTo>
                  <a:lnTo>
                    <a:pt x="40172" y="308642"/>
                  </a:lnTo>
                  <a:lnTo>
                    <a:pt x="48206" y="369758"/>
                  </a:lnTo>
                  <a:lnTo>
                    <a:pt x="56241" y="430875"/>
                  </a:lnTo>
                  <a:lnTo>
                    <a:pt x="64275" y="491991"/>
                  </a:lnTo>
                  <a:lnTo>
                    <a:pt x="72310" y="553108"/>
                  </a:lnTo>
                  <a:lnTo>
                    <a:pt x="80344" y="614224"/>
                  </a:lnTo>
                  <a:lnTo>
                    <a:pt x="88379" y="675341"/>
                  </a:lnTo>
                  <a:lnTo>
                    <a:pt x="96413" y="736457"/>
                  </a:lnTo>
                  <a:lnTo>
                    <a:pt x="104448" y="797574"/>
                  </a:lnTo>
                  <a:lnTo>
                    <a:pt x="112482" y="858690"/>
                  </a:lnTo>
                  <a:lnTo>
                    <a:pt x="120517" y="919807"/>
                  </a:lnTo>
                  <a:lnTo>
                    <a:pt x="128551" y="980923"/>
                  </a:lnTo>
                  <a:lnTo>
                    <a:pt x="136586" y="1042040"/>
                  </a:lnTo>
                  <a:lnTo>
                    <a:pt x="144620" y="1103156"/>
                  </a:lnTo>
                  <a:lnTo>
                    <a:pt x="152654" y="1164272"/>
                  </a:lnTo>
                  <a:lnTo>
                    <a:pt x="160689" y="1225389"/>
                  </a:lnTo>
                  <a:lnTo>
                    <a:pt x="168723" y="1286505"/>
                  </a:lnTo>
                  <a:lnTo>
                    <a:pt x="176758" y="1347622"/>
                  </a:lnTo>
                  <a:lnTo>
                    <a:pt x="184792" y="1408738"/>
                  </a:lnTo>
                  <a:lnTo>
                    <a:pt x="192827" y="1469855"/>
                  </a:lnTo>
                  <a:lnTo>
                    <a:pt x="200861" y="1530971"/>
                  </a:lnTo>
                  <a:lnTo>
                    <a:pt x="208896" y="1592088"/>
                  </a:lnTo>
                  <a:lnTo>
                    <a:pt x="216930" y="1653204"/>
                  </a:lnTo>
                  <a:lnTo>
                    <a:pt x="224965" y="171432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300447" y="1632886"/>
              <a:ext cx="208407" cy="1778102"/>
            </a:xfrm>
            <a:custGeom>
              <a:avLst/>
              <a:pathLst>
                <a:path w="208407" h="1778102">
                  <a:moveTo>
                    <a:pt x="208407" y="1778102"/>
                  </a:moveTo>
                  <a:lnTo>
                    <a:pt x="202052" y="1716788"/>
                  </a:lnTo>
                  <a:lnTo>
                    <a:pt x="195697" y="1655474"/>
                  </a:lnTo>
                  <a:lnTo>
                    <a:pt x="189342" y="1594160"/>
                  </a:lnTo>
                  <a:lnTo>
                    <a:pt x="182986" y="1532846"/>
                  </a:lnTo>
                  <a:lnTo>
                    <a:pt x="176631" y="1471532"/>
                  </a:lnTo>
                  <a:lnTo>
                    <a:pt x="170276" y="1410219"/>
                  </a:lnTo>
                  <a:lnTo>
                    <a:pt x="163921" y="1348905"/>
                  </a:lnTo>
                  <a:lnTo>
                    <a:pt x="157566" y="1287591"/>
                  </a:lnTo>
                  <a:lnTo>
                    <a:pt x="151211" y="1226277"/>
                  </a:lnTo>
                  <a:lnTo>
                    <a:pt x="144856" y="1164963"/>
                  </a:lnTo>
                  <a:lnTo>
                    <a:pt x="138501" y="1103649"/>
                  </a:lnTo>
                  <a:lnTo>
                    <a:pt x="132146" y="1042335"/>
                  </a:lnTo>
                  <a:lnTo>
                    <a:pt x="125791" y="981021"/>
                  </a:lnTo>
                  <a:lnTo>
                    <a:pt x="119435" y="919708"/>
                  </a:lnTo>
                  <a:lnTo>
                    <a:pt x="113080" y="858394"/>
                  </a:lnTo>
                  <a:lnTo>
                    <a:pt x="106725" y="797080"/>
                  </a:lnTo>
                  <a:lnTo>
                    <a:pt x="100370" y="735766"/>
                  </a:lnTo>
                  <a:lnTo>
                    <a:pt x="94015" y="674452"/>
                  </a:lnTo>
                  <a:lnTo>
                    <a:pt x="87660" y="613138"/>
                  </a:lnTo>
                  <a:lnTo>
                    <a:pt x="81305" y="551824"/>
                  </a:lnTo>
                  <a:lnTo>
                    <a:pt x="74950" y="490510"/>
                  </a:lnTo>
                  <a:lnTo>
                    <a:pt x="68595" y="429197"/>
                  </a:lnTo>
                  <a:lnTo>
                    <a:pt x="62239" y="367883"/>
                  </a:lnTo>
                  <a:lnTo>
                    <a:pt x="55884" y="306569"/>
                  </a:lnTo>
                  <a:lnTo>
                    <a:pt x="49529" y="245255"/>
                  </a:lnTo>
                  <a:lnTo>
                    <a:pt x="43174" y="183941"/>
                  </a:lnTo>
                  <a:lnTo>
                    <a:pt x="36819" y="122627"/>
                  </a:lnTo>
                  <a:lnTo>
                    <a:pt x="30464" y="61313"/>
                  </a:lnTo>
                  <a:lnTo>
                    <a:pt x="24109" y="0"/>
                  </a:lnTo>
                  <a:lnTo>
                    <a:pt x="0" y="2664"/>
                  </a:lnTo>
                  <a:lnTo>
                    <a:pt x="7186" y="63886"/>
                  </a:lnTo>
                  <a:lnTo>
                    <a:pt x="14372" y="125108"/>
                  </a:lnTo>
                  <a:lnTo>
                    <a:pt x="21559" y="186330"/>
                  </a:lnTo>
                  <a:lnTo>
                    <a:pt x="28745" y="247552"/>
                  </a:lnTo>
                  <a:lnTo>
                    <a:pt x="35932" y="308774"/>
                  </a:lnTo>
                  <a:lnTo>
                    <a:pt x="43118" y="369996"/>
                  </a:lnTo>
                  <a:lnTo>
                    <a:pt x="50305" y="431218"/>
                  </a:lnTo>
                  <a:lnTo>
                    <a:pt x="57491" y="492440"/>
                  </a:lnTo>
                  <a:lnTo>
                    <a:pt x="64678" y="553662"/>
                  </a:lnTo>
                  <a:lnTo>
                    <a:pt x="71864" y="614884"/>
                  </a:lnTo>
                  <a:lnTo>
                    <a:pt x="79051" y="676106"/>
                  </a:lnTo>
                  <a:lnTo>
                    <a:pt x="86237" y="737328"/>
                  </a:lnTo>
                  <a:lnTo>
                    <a:pt x="93423" y="798550"/>
                  </a:lnTo>
                  <a:lnTo>
                    <a:pt x="100610" y="859772"/>
                  </a:lnTo>
                  <a:lnTo>
                    <a:pt x="107796" y="920994"/>
                  </a:lnTo>
                  <a:lnTo>
                    <a:pt x="114983" y="982216"/>
                  </a:lnTo>
                  <a:lnTo>
                    <a:pt x="122169" y="1043438"/>
                  </a:lnTo>
                  <a:lnTo>
                    <a:pt x="129356" y="1104660"/>
                  </a:lnTo>
                  <a:lnTo>
                    <a:pt x="136542" y="1165882"/>
                  </a:lnTo>
                  <a:lnTo>
                    <a:pt x="143729" y="1227104"/>
                  </a:lnTo>
                  <a:lnTo>
                    <a:pt x="150915" y="1288326"/>
                  </a:lnTo>
                  <a:lnTo>
                    <a:pt x="158102" y="1349548"/>
                  </a:lnTo>
                  <a:lnTo>
                    <a:pt x="165288" y="1410770"/>
                  </a:lnTo>
                  <a:lnTo>
                    <a:pt x="172475" y="1471992"/>
                  </a:lnTo>
                  <a:lnTo>
                    <a:pt x="179661" y="1533214"/>
                  </a:lnTo>
                  <a:lnTo>
                    <a:pt x="186847" y="1594436"/>
                  </a:lnTo>
                  <a:lnTo>
                    <a:pt x="194034" y="1655658"/>
                  </a:lnTo>
                  <a:lnTo>
                    <a:pt x="201220" y="1716880"/>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324556" y="1630641"/>
              <a:ext cx="184297" cy="1780347"/>
            </a:xfrm>
            <a:custGeom>
              <a:avLst/>
              <a:pathLst>
                <a:path w="184297" h="1780347">
                  <a:moveTo>
                    <a:pt x="184297" y="1780347"/>
                  </a:moveTo>
                  <a:lnTo>
                    <a:pt x="178740" y="1718955"/>
                  </a:lnTo>
                  <a:lnTo>
                    <a:pt x="173182" y="1657564"/>
                  </a:lnTo>
                  <a:lnTo>
                    <a:pt x="167624" y="1596173"/>
                  </a:lnTo>
                  <a:lnTo>
                    <a:pt x="162067" y="1534782"/>
                  </a:lnTo>
                  <a:lnTo>
                    <a:pt x="156509" y="1473390"/>
                  </a:lnTo>
                  <a:lnTo>
                    <a:pt x="150951" y="1411999"/>
                  </a:lnTo>
                  <a:lnTo>
                    <a:pt x="145393" y="1350608"/>
                  </a:lnTo>
                  <a:lnTo>
                    <a:pt x="139836" y="1289216"/>
                  </a:lnTo>
                  <a:lnTo>
                    <a:pt x="134278" y="1227825"/>
                  </a:lnTo>
                  <a:lnTo>
                    <a:pt x="128720" y="1166434"/>
                  </a:lnTo>
                  <a:lnTo>
                    <a:pt x="123163" y="1105043"/>
                  </a:lnTo>
                  <a:lnTo>
                    <a:pt x="117605" y="1043651"/>
                  </a:lnTo>
                  <a:lnTo>
                    <a:pt x="112047" y="982260"/>
                  </a:lnTo>
                  <a:lnTo>
                    <a:pt x="106490" y="920869"/>
                  </a:lnTo>
                  <a:lnTo>
                    <a:pt x="100932" y="859477"/>
                  </a:lnTo>
                  <a:lnTo>
                    <a:pt x="95374" y="798086"/>
                  </a:lnTo>
                  <a:lnTo>
                    <a:pt x="89816" y="736695"/>
                  </a:lnTo>
                  <a:lnTo>
                    <a:pt x="84259" y="675304"/>
                  </a:lnTo>
                  <a:lnTo>
                    <a:pt x="78701" y="613912"/>
                  </a:lnTo>
                  <a:lnTo>
                    <a:pt x="73143" y="552521"/>
                  </a:lnTo>
                  <a:lnTo>
                    <a:pt x="67586" y="491130"/>
                  </a:lnTo>
                  <a:lnTo>
                    <a:pt x="62028" y="429738"/>
                  </a:lnTo>
                  <a:lnTo>
                    <a:pt x="56470" y="368347"/>
                  </a:lnTo>
                  <a:lnTo>
                    <a:pt x="50912" y="306956"/>
                  </a:lnTo>
                  <a:lnTo>
                    <a:pt x="45355" y="245565"/>
                  </a:lnTo>
                  <a:lnTo>
                    <a:pt x="39797" y="184173"/>
                  </a:lnTo>
                  <a:lnTo>
                    <a:pt x="34239" y="122782"/>
                  </a:lnTo>
                  <a:lnTo>
                    <a:pt x="28682" y="61391"/>
                  </a:lnTo>
                  <a:lnTo>
                    <a:pt x="23124" y="0"/>
                  </a:lnTo>
                  <a:lnTo>
                    <a:pt x="0" y="2245"/>
                  </a:lnTo>
                  <a:lnTo>
                    <a:pt x="6355" y="63558"/>
                  </a:lnTo>
                  <a:lnTo>
                    <a:pt x="12710" y="124872"/>
                  </a:lnTo>
                  <a:lnTo>
                    <a:pt x="19065" y="186186"/>
                  </a:lnTo>
                  <a:lnTo>
                    <a:pt x="25420" y="247500"/>
                  </a:lnTo>
                  <a:lnTo>
                    <a:pt x="31775" y="308814"/>
                  </a:lnTo>
                  <a:lnTo>
                    <a:pt x="38130" y="370128"/>
                  </a:lnTo>
                  <a:lnTo>
                    <a:pt x="44485" y="431442"/>
                  </a:lnTo>
                  <a:lnTo>
                    <a:pt x="50840" y="492755"/>
                  </a:lnTo>
                  <a:lnTo>
                    <a:pt x="57195" y="554069"/>
                  </a:lnTo>
                  <a:lnTo>
                    <a:pt x="63551" y="615383"/>
                  </a:lnTo>
                  <a:lnTo>
                    <a:pt x="69906" y="676697"/>
                  </a:lnTo>
                  <a:lnTo>
                    <a:pt x="76261" y="738011"/>
                  </a:lnTo>
                  <a:lnTo>
                    <a:pt x="82616" y="799325"/>
                  </a:lnTo>
                  <a:lnTo>
                    <a:pt x="88971" y="860639"/>
                  </a:lnTo>
                  <a:lnTo>
                    <a:pt x="95326" y="921953"/>
                  </a:lnTo>
                  <a:lnTo>
                    <a:pt x="101681" y="983266"/>
                  </a:lnTo>
                  <a:lnTo>
                    <a:pt x="108036" y="1044580"/>
                  </a:lnTo>
                  <a:lnTo>
                    <a:pt x="114391" y="1105894"/>
                  </a:lnTo>
                  <a:lnTo>
                    <a:pt x="120746" y="1167208"/>
                  </a:lnTo>
                  <a:lnTo>
                    <a:pt x="127102" y="1228522"/>
                  </a:lnTo>
                  <a:lnTo>
                    <a:pt x="133457" y="1289836"/>
                  </a:lnTo>
                  <a:lnTo>
                    <a:pt x="139812" y="1351150"/>
                  </a:lnTo>
                  <a:lnTo>
                    <a:pt x="146167" y="1412464"/>
                  </a:lnTo>
                  <a:lnTo>
                    <a:pt x="152522" y="1473777"/>
                  </a:lnTo>
                  <a:lnTo>
                    <a:pt x="158877" y="1535091"/>
                  </a:lnTo>
                  <a:lnTo>
                    <a:pt x="165232" y="1596405"/>
                  </a:lnTo>
                  <a:lnTo>
                    <a:pt x="171587" y="1657719"/>
                  </a:lnTo>
                  <a:lnTo>
                    <a:pt x="177942" y="1719033"/>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347681" y="1628750"/>
              <a:ext cx="161173" cy="1782238"/>
            </a:xfrm>
            <a:custGeom>
              <a:avLst/>
              <a:pathLst>
                <a:path w="161173" h="1782238">
                  <a:moveTo>
                    <a:pt x="161173" y="1782238"/>
                  </a:moveTo>
                  <a:lnTo>
                    <a:pt x="156390" y="1720781"/>
                  </a:lnTo>
                  <a:lnTo>
                    <a:pt x="151607" y="1659325"/>
                  </a:lnTo>
                  <a:lnTo>
                    <a:pt x="146824" y="1597868"/>
                  </a:lnTo>
                  <a:lnTo>
                    <a:pt x="142040" y="1536412"/>
                  </a:lnTo>
                  <a:lnTo>
                    <a:pt x="137257" y="1474955"/>
                  </a:lnTo>
                  <a:lnTo>
                    <a:pt x="132474" y="1413499"/>
                  </a:lnTo>
                  <a:lnTo>
                    <a:pt x="127691" y="1352042"/>
                  </a:lnTo>
                  <a:lnTo>
                    <a:pt x="122908" y="1290586"/>
                  </a:lnTo>
                  <a:lnTo>
                    <a:pt x="118125" y="1229129"/>
                  </a:lnTo>
                  <a:lnTo>
                    <a:pt x="113342" y="1167673"/>
                  </a:lnTo>
                  <a:lnTo>
                    <a:pt x="108558" y="1106216"/>
                  </a:lnTo>
                  <a:lnTo>
                    <a:pt x="103775" y="1044760"/>
                  </a:lnTo>
                  <a:lnTo>
                    <a:pt x="98992" y="983303"/>
                  </a:lnTo>
                  <a:lnTo>
                    <a:pt x="94209" y="921847"/>
                  </a:lnTo>
                  <a:lnTo>
                    <a:pt x="89426" y="860390"/>
                  </a:lnTo>
                  <a:lnTo>
                    <a:pt x="84643" y="798934"/>
                  </a:lnTo>
                  <a:lnTo>
                    <a:pt x="79859" y="737477"/>
                  </a:lnTo>
                  <a:lnTo>
                    <a:pt x="75076" y="676021"/>
                  </a:lnTo>
                  <a:lnTo>
                    <a:pt x="70293" y="614564"/>
                  </a:lnTo>
                  <a:lnTo>
                    <a:pt x="65510" y="553108"/>
                  </a:lnTo>
                  <a:lnTo>
                    <a:pt x="60727" y="491651"/>
                  </a:lnTo>
                  <a:lnTo>
                    <a:pt x="55944" y="430195"/>
                  </a:lnTo>
                  <a:lnTo>
                    <a:pt x="51161" y="368738"/>
                  </a:lnTo>
                  <a:lnTo>
                    <a:pt x="46377" y="307282"/>
                  </a:lnTo>
                  <a:lnTo>
                    <a:pt x="41594" y="245825"/>
                  </a:lnTo>
                  <a:lnTo>
                    <a:pt x="36811" y="184369"/>
                  </a:lnTo>
                  <a:lnTo>
                    <a:pt x="32028" y="122912"/>
                  </a:lnTo>
                  <a:lnTo>
                    <a:pt x="27245" y="61456"/>
                  </a:lnTo>
                  <a:lnTo>
                    <a:pt x="22462" y="0"/>
                  </a:lnTo>
                  <a:lnTo>
                    <a:pt x="0" y="1890"/>
                  </a:lnTo>
                  <a:lnTo>
                    <a:pt x="5557" y="63282"/>
                  </a:lnTo>
                  <a:lnTo>
                    <a:pt x="11115" y="124673"/>
                  </a:lnTo>
                  <a:lnTo>
                    <a:pt x="16673" y="186064"/>
                  </a:lnTo>
                  <a:lnTo>
                    <a:pt x="22230" y="247455"/>
                  </a:lnTo>
                  <a:lnTo>
                    <a:pt x="27788" y="308847"/>
                  </a:lnTo>
                  <a:lnTo>
                    <a:pt x="33346" y="370238"/>
                  </a:lnTo>
                  <a:lnTo>
                    <a:pt x="38903" y="431629"/>
                  </a:lnTo>
                  <a:lnTo>
                    <a:pt x="44461" y="493021"/>
                  </a:lnTo>
                  <a:lnTo>
                    <a:pt x="50019" y="554412"/>
                  </a:lnTo>
                  <a:lnTo>
                    <a:pt x="55577" y="615803"/>
                  </a:lnTo>
                  <a:lnTo>
                    <a:pt x="61134" y="677194"/>
                  </a:lnTo>
                  <a:lnTo>
                    <a:pt x="66692" y="738586"/>
                  </a:lnTo>
                  <a:lnTo>
                    <a:pt x="72250" y="799977"/>
                  </a:lnTo>
                  <a:lnTo>
                    <a:pt x="77807" y="861368"/>
                  </a:lnTo>
                  <a:lnTo>
                    <a:pt x="83365" y="922760"/>
                  </a:lnTo>
                  <a:lnTo>
                    <a:pt x="88923" y="984151"/>
                  </a:lnTo>
                  <a:lnTo>
                    <a:pt x="94481" y="1045542"/>
                  </a:lnTo>
                  <a:lnTo>
                    <a:pt x="100038" y="1106933"/>
                  </a:lnTo>
                  <a:lnTo>
                    <a:pt x="105596" y="1168325"/>
                  </a:lnTo>
                  <a:lnTo>
                    <a:pt x="111154" y="1229716"/>
                  </a:lnTo>
                  <a:lnTo>
                    <a:pt x="116711" y="1291107"/>
                  </a:lnTo>
                  <a:lnTo>
                    <a:pt x="122269" y="1352499"/>
                  </a:lnTo>
                  <a:lnTo>
                    <a:pt x="127827" y="1413890"/>
                  </a:lnTo>
                  <a:lnTo>
                    <a:pt x="133385" y="1475281"/>
                  </a:lnTo>
                  <a:lnTo>
                    <a:pt x="138942" y="1536672"/>
                  </a:lnTo>
                  <a:lnTo>
                    <a:pt x="144500" y="1598064"/>
                  </a:lnTo>
                  <a:lnTo>
                    <a:pt x="150058" y="1659455"/>
                  </a:lnTo>
                  <a:lnTo>
                    <a:pt x="155615" y="1720846"/>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370143" y="1627246"/>
              <a:ext cx="138711" cy="1783742"/>
            </a:xfrm>
            <a:custGeom>
              <a:avLst/>
              <a:pathLst>
                <a:path w="138711" h="1783742">
                  <a:moveTo>
                    <a:pt x="138711" y="1783742"/>
                  </a:moveTo>
                  <a:lnTo>
                    <a:pt x="134649" y="1722233"/>
                  </a:lnTo>
                  <a:lnTo>
                    <a:pt x="130587" y="1660725"/>
                  </a:lnTo>
                  <a:lnTo>
                    <a:pt x="126525" y="1599217"/>
                  </a:lnTo>
                  <a:lnTo>
                    <a:pt x="122462" y="1537708"/>
                  </a:lnTo>
                  <a:lnTo>
                    <a:pt x="118400" y="1476200"/>
                  </a:lnTo>
                  <a:lnTo>
                    <a:pt x="114338" y="1414692"/>
                  </a:lnTo>
                  <a:lnTo>
                    <a:pt x="110276" y="1353183"/>
                  </a:lnTo>
                  <a:lnTo>
                    <a:pt x="106214" y="1291675"/>
                  </a:lnTo>
                  <a:lnTo>
                    <a:pt x="102152" y="1230167"/>
                  </a:lnTo>
                  <a:lnTo>
                    <a:pt x="98090" y="1168658"/>
                  </a:lnTo>
                  <a:lnTo>
                    <a:pt x="94028" y="1107150"/>
                  </a:lnTo>
                  <a:lnTo>
                    <a:pt x="89966" y="1045641"/>
                  </a:lnTo>
                  <a:lnTo>
                    <a:pt x="85903" y="984133"/>
                  </a:lnTo>
                  <a:lnTo>
                    <a:pt x="81841" y="922625"/>
                  </a:lnTo>
                  <a:lnTo>
                    <a:pt x="77779" y="861116"/>
                  </a:lnTo>
                  <a:lnTo>
                    <a:pt x="73717" y="799608"/>
                  </a:lnTo>
                  <a:lnTo>
                    <a:pt x="69655" y="738100"/>
                  </a:lnTo>
                  <a:lnTo>
                    <a:pt x="65593" y="676591"/>
                  </a:lnTo>
                  <a:lnTo>
                    <a:pt x="61531" y="615083"/>
                  </a:lnTo>
                  <a:lnTo>
                    <a:pt x="57469" y="553575"/>
                  </a:lnTo>
                  <a:lnTo>
                    <a:pt x="53407" y="492066"/>
                  </a:lnTo>
                  <a:lnTo>
                    <a:pt x="49344" y="430558"/>
                  </a:lnTo>
                  <a:lnTo>
                    <a:pt x="45282" y="369050"/>
                  </a:lnTo>
                  <a:lnTo>
                    <a:pt x="41220" y="307541"/>
                  </a:lnTo>
                  <a:lnTo>
                    <a:pt x="37158" y="246033"/>
                  </a:lnTo>
                  <a:lnTo>
                    <a:pt x="33096" y="184525"/>
                  </a:lnTo>
                  <a:lnTo>
                    <a:pt x="29034" y="123016"/>
                  </a:lnTo>
                  <a:lnTo>
                    <a:pt x="24972" y="61508"/>
                  </a:lnTo>
                  <a:lnTo>
                    <a:pt x="20910" y="0"/>
                  </a:lnTo>
                  <a:lnTo>
                    <a:pt x="0" y="1504"/>
                  </a:lnTo>
                  <a:lnTo>
                    <a:pt x="4783" y="62960"/>
                  </a:lnTo>
                  <a:lnTo>
                    <a:pt x="9566" y="124417"/>
                  </a:lnTo>
                  <a:lnTo>
                    <a:pt x="14349" y="185873"/>
                  </a:lnTo>
                  <a:lnTo>
                    <a:pt x="19132" y="247330"/>
                  </a:lnTo>
                  <a:lnTo>
                    <a:pt x="23915" y="308786"/>
                  </a:lnTo>
                  <a:lnTo>
                    <a:pt x="28698" y="370243"/>
                  </a:lnTo>
                  <a:lnTo>
                    <a:pt x="33482" y="431699"/>
                  </a:lnTo>
                  <a:lnTo>
                    <a:pt x="38265" y="493156"/>
                  </a:lnTo>
                  <a:lnTo>
                    <a:pt x="43048" y="554612"/>
                  </a:lnTo>
                  <a:lnTo>
                    <a:pt x="47831" y="616068"/>
                  </a:lnTo>
                  <a:lnTo>
                    <a:pt x="52614" y="677525"/>
                  </a:lnTo>
                  <a:lnTo>
                    <a:pt x="57397" y="738981"/>
                  </a:lnTo>
                  <a:lnTo>
                    <a:pt x="62180" y="800438"/>
                  </a:lnTo>
                  <a:lnTo>
                    <a:pt x="66964" y="861894"/>
                  </a:lnTo>
                  <a:lnTo>
                    <a:pt x="71747" y="923351"/>
                  </a:lnTo>
                  <a:lnTo>
                    <a:pt x="76530" y="984807"/>
                  </a:lnTo>
                  <a:lnTo>
                    <a:pt x="81313" y="1046264"/>
                  </a:lnTo>
                  <a:lnTo>
                    <a:pt x="86096" y="1107720"/>
                  </a:lnTo>
                  <a:lnTo>
                    <a:pt x="90879" y="1169177"/>
                  </a:lnTo>
                  <a:lnTo>
                    <a:pt x="95663" y="1230633"/>
                  </a:lnTo>
                  <a:lnTo>
                    <a:pt x="100446" y="1292090"/>
                  </a:lnTo>
                  <a:lnTo>
                    <a:pt x="105229" y="1353546"/>
                  </a:lnTo>
                  <a:lnTo>
                    <a:pt x="110012" y="1415003"/>
                  </a:lnTo>
                  <a:lnTo>
                    <a:pt x="114795" y="1476459"/>
                  </a:lnTo>
                  <a:lnTo>
                    <a:pt x="119578" y="1537916"/>
                  </a:lnTo>
                  <a:lnTo>
                    <a:pt x="124361" y="1599372"/>
                  </a:lnTo>
                  <a:lnTo>
                    <a:pt x="129145" y="1660829"/>
                  </a:lnTo>
                  <a:lnTo>
                    <a:pt x="133928" y="1722285"/>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91053" y="1626534"/>
              <a:ext cx="117801" cy="1784454"/>
            </a:xfrm>
            <a:custGeom>
              <a:avLst/>
              <a:pathLst>
                <a:path w="117801" h="1784454">
                  <a:moveTo>
                    <a:pt x="117801" y="1784454"/>
                  </a:moveTo>
                  <a:lnTo>
                    <a:pt x="114129" y="1722921"/>
                  </a:lnTo>
                  <a:lnTo>
                    <a:pt x="110458" y="1661388"/>
                  </a:lnTo>
                  <a:lnTo>
                    <a:pt x="106786" y="1599855"/>
                  </a:lnTo>
                  <a:lnTo>
                    <a:pt x="103115" y="1538322"/>
                  </a:lnTo>
                  <a:lnTo>
                    <a:pt x="99443" y="1476789"/>
                  </a:lnTo>
                  <a:lnTo>
                    <a:pt x="95772" y="1415256"/>
                  </a:lnTo>
                  <a:lnTo>
                    <a:pt x="92100" y="1353723"/>
                  </a:lnTo>
                  <a:lnTo>
                    <a:pt x="88429" y="1292190"/>
                  </a:lnTo>
                  <a:lnTo>
                    <a:pt x="84758" y="1230658"/>
                  </a:lnTo>
                  <a:lnTo>
                    <a:pt x="81086" y="1169125"/>
                  </a:lnTo>
                  <a:lnTo>
                    <a:pt x="77415" y="1107592"/>
                  </a:lnTo>
                  <a:lnTo>
                    <a:pt x="73743" y="1046059"/>
                  </a:lnTo>
                  <a:lnTo>
                    <a:pt x="70072" y="984526"/>
                  </a:lnTo>
                  <a:lnTo>
                    <a:pt x="66400" y="922993"/>
                  </a:lnTo>
                  <a:lnTo>
                    <a:pt x="62729" y="861460"/>
                  </a:lnTo>
                  <a:lnTo>
                    <a:pt x="59057" y="799927"/>
                  </a:lnTo>
                  <a:lnTo>
                    <a:pt x="55386" y="738394"/>
                  </a:lnTo>
                  <a:lnTo>
                    <a:pt x="51714" y="676861"/>
                  </a:lnTo>
                  <a:lnTo>
                    <a:pt x="48043" y="615329"/>
                  </a:lnTo>
                  <a:lnTo>
                    <a:pt x="44371" y="553796"/>
                  </a:lnTo>
                  <a:lnTo>
                    <a:pt x="40700" y="492263"/>
                  </a:lnTo>
                  <a:lnTo>
                    <a:pt x="37028" y="430730"/>
                  </a:lnTo>
                  <a:lnTo>
                    <a:pt x="33357" y="369197"/>
                  </a:lnTo>
                  <a:lnTo>
                    <a:pt x="29685" y="307664"/>
                  </a:lnTo>
                  <a:lnTo>
                    <a:pt x="26014" y="246131"/>
                  </a:lnTo>
                  <a:lnTo>
                    <a:pt x="22342" y="184598"/>
                  </a:lnTo>
                  <a:lnTo>
                    <a:pt x="18671" y="123065"/>
                  </a:lnTo>
                  <a:lnTo>
                    <a:pt x="14999" y="61532"/>
                  </a:lnTo>
                  <a:lnTo>
                    <a:pt x="11328" y="0"/>
                  </a:lnTo>
                  <a:lnTo>
                    <a:pt x="0" y="712"/>
                  </a:lnTo>
                  <a:lnTo>
                    <a:pt x="4062" y="62220"/>
                  </a:lnTo>
                  <a:lnTo>
                    <a:pt x="8124" y="123728"/>
                  </a:lnTo>
                  <a:lnTo>
                    <a:pt x="12186" y="185237"/>
                  </a:lnTo>
                  <a:lnTo>
                    <a:pt x="16248" y="246745"/>
                  </a:lnTo>
                  <a:lnTo>
                    <a:pt x="20310" y="308253"/>
                  </a:lnTo>
                  <a:lnTo>
                    <a:pt x="24372" y="369762"/>
                  </a:lnTo>
                  <a:lnTo>
                    <a:pt x="28434" y="431270"/>
                  </a:lnTo>
                  <a:lnTo>
                    <a:pt x="32496" y="492778"/>
                  </a:lnTo>
                  <a:lnTo>
                    <a:pt x="36559" y="554287"/>
                  </a:lnTo>
                  <a:lnTo>
                    <a:pt x="40621" y="615795"/>
                  </a:lnTo>
                  <a:lnTo>
                    <a:pt x="44683" y="677303"/>
                  </a:lnTo>
                  <a:lnTo>
                    <a:pt x="48745" y="738812"/>
                  </a:lnTo>
                  <a:lnTo>
                    <a:pt x="52807" y="800320"/>
                  </a:lnTo>
                  <a:lnTo>
                    <a:pt x="56869" y="861828"/>
                  </a:lnTo>
                  <a:lnTo>
                    <a:pt x="60931" y="923337"/>
                  </a:lnTo>
                  <a:lnTo>
                    <a:pt x="64993" y="984845"/>
                  </a:lnTo>
                  <a:lnTo>
                    <a:pt x="69055" y="1046353"/>
                  </a:lnTo>
                  <a:lnTo>
                    <a:pt x="73118" y="1107862"/>
                  </a:lnTo>
                  <a:lnTo>
                    <a:pt x="77180" y="1169370"/>
                  </a:lnTo>
                  <a:lnTo>
                    <a:pt x="81242" y="1230879"/>
                  </a:lnTo>
                  <a:lnTo>
                    <a:pt x="85304" y="1292387"/>
                  </a:lnTo>
                  <a:lnTo>
                    <a:pt x="89366" y="1353895"/>
                  </a:lnTo>
                  <a:lnTo>
                    <a:pt x="93428" y="1415404"/>
                  </a:lnTo>
                  <a:lnTo>
                    <a:pt x="97490" y="1476912"/>
                  </a:lnTo>
                  <a:lnTo>
                    <a:pt x="101552" y="1538420"/>
                  </a:lnTo>
                  <a:lnTo>
                    <a:pt x="105614" y="1599929"/>
                  </a:lnTo>
                  <a:lnTo>
                    <a:pt x="109677" y="1661437"/>
                  </a:lnTo>
                  <a:lnTo>
                    <a:pt x="113739" y="1722945"/>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402381" y="1625910"/>
              <a:ext cx="106472" cy="1785078"/>
            </a:xfrm>
            <a:custGeom>
              <a:avLst/>
              <a:pathLst>
                <a:path w="106472" h="1785078">
                  <a:moveTo>
                    <a:pt x="106472" y="1785078"/>
                  </a:moveTo>
                  <a:lnTo>
                    <a:pt x="103181" y="1723524"/>
                  </a:lnTo>
                  <a:lnTo>
                    <a:pt x="99890" y="1661969"/>
                  </a:lnTo>
                  <a:lnTo>
                    <a:pt x="96600" y="1600415"/>
                  </a:lnTo>
                  <a:lnTo>
                    <a:pt x="93309" y="1538860"/>
                  </a:lnTo>
                  <a:lnTo>
                    <a:pt x="90018" y="1477306"/>
                  </a:lnTo>
                  <a:lnTo>
                    <a:pt x="86727" y="1415751"/>
                  </a:lnTo>
                  <a:lnTo>
                    <a:pt x="83436" y="1354197"/>
                  </a:lnTo>
                  <a:lnTo>
                    <a:pt x="80145" y="1292643"/>
                  </a:lnTo>
                  <a:lnTo>
                    <a:pt x="76854" y="1231088"/>
                  </a:lnTo>
                  <a:lnTo>
                    <a:pt x="73563" y="1169534"/>
                  </a:lnTo>
                  <a:lnTo>
                    <a:pt x="70272" y="1107979"/>
                  </a:lnTo>
                  <a:lnTo>
                    <a:pt x="66981" y="1046425"/>
                  </a:lnTo>
                  <a:lnTo>
                    <a:pt x="63690" y="984870"/>
                  </a:lnTo>
                  <a:lnTo>
                    <a:pt x="60399" y="923316"/>
                  </a:lnTo>
                  <a:lnTo>
                    <a:pt x="57108" y="861762"/>
                  </a:lnTo>
                  <a:lnTo>
                    <a:pt x="53818" y="800207"/>
                  </a:lnTo>
                  <a:lnTo>
                    <a:pt x="50527" y="738653"/>
                  </a:lnTo>
                  <a:lnTo>
                    <a:pt x="47236" y="677098"/>
                  </a:lnTo>
                  <a:lnTo>
                    <a:pt x="43945" y="615544"/>
                  </a:lnTo>
                  <a:lnTo>
                    <a:pt x="40654" y="553989"/>
                  </a:lnTo>
                  <a:lnTo>
                    <a:pt x="37363" y="492435"/>
                  </a:lnTo>
                  <a:lnTo>
                    <a:pt x="34072" y="430881"/>
                  </a:lnTo>
                  <a:lnTo>
                    <a:pt x="30781" y="369326"/>
                  </a:lnTo>
                  <a:lnTo>
                    <a:pt x="27490" y="307772"/>
                  </a:lnTo>
                  <a:lnTo>
                    <a:pt x="24199" y="246217"/>
                  </a:lnTo>
                  <a:lnTo>
                    <a:pt x="20908" y="184663"/>
                  </a:lnTo>
                  <a:lnTo>
                    <a:pt x="17617" y="123108"/>
                  </a:lnTo>
                  <a:lnTo>
                    <a:pt x="14326" y="61554"/>
                  </a:lnTo>
                  <a:lnTo>
                    <a:pt x="11036" y="0"/>
                  </a:lnTo>
                  <a:lnTo>
                    <a:pt x="0" y="624"/>
                  </a:lnTo>
                  <a:lnTo>
                    <a:pt x="3671" y="62157"/>
                  </a:lnTo>
                  <a:lnTo>
                    <a:pt x="7342" y="123690"/>
                  </a:lnTo>
                  <a:lnTo>
                    <a:pt x="11014" y="185222"/>
                  </a:lnTo>
                  <a:lnTo>
                    <a:pt x="14685" y="246755"/>
                  </a:lnTo>
                  <a:lnTo>
                    <a:pt x="18357" y="308288"/>
                  </a:lnTo>
                  <a:lnTo>
                    <a:pt x="22028" y="369821"/>
                  </a:lnTo>
                  <a:lnTo>
                    <a:pt x="25700" y="431354"/>
                  </a:lnTo>
                  <a:lnTo>
                    <a:pt x="29371" y="492887"/>
                  </a:lnTo>
                  <a:lnTo>
                    <a:pt x="33043" y="554420"/>
                  </a:lnTo>
                  <a:lnTo>
                    <a:pt x="36714" y="615953"/>
                  </a:lnTo>
                  <a:lnTo>
                    <a:pt x="40386" y="677486"/>
                  </a:lnTo>
                  <a:lnTo>
                    <a:pt x="44057" y="739019"/>
                  </a:lnTo>
                  <a:lnTo>
                    <a:pt x="47729" y="800551"/>
                  </a:lnTo>
                  <a:lnTo>
                    <a:pt x="51400" y="862084"/>
                  </a:lnTo>
                  <a:lnTo>
                    <a:pt x="55072" y="923617"/>
                  </a:lnTo>
                  <a:lnTo>
                    <a:pt x="58743" y="985150"/>
                  </a:lnTo>
                  <a:lnTo>
                    <a:pt x="62415" y="1046683"/>
                  </a:lnTo>
                  <a:lnTo>
                    <a:pt x="66086" y="1108216"/>
                  </a:lnTo>
                  <a:lnTo>
                    <a:pt x="69758" y="1169749"/>
                  </a:lnTo>
                  <a:lnTo>
                    <a:pt x="73429" y="1231282"/>
                  </a:lnTo>
                  <a:lnTo>
                    <a:pt x="77101" y="1292815"/>
                  </a:lnTo>
                  <a:lnTo>
                    <a:pt x="80772" y="1354348"/>
                  </a:lnTo>
                  <a:lnTo>
                    <a:pt x="84443" y="1415881"/>
                  </a:lnTo>
                  <a:lnTo>
                    <a:pt x="88115" y="1477413"/>
                  </a:lnTo>
                  <a:lnTo>
                    <a:pt x="91786" y="1538946"/>
                  </a:lnTo>
                  <a:lnTo>
                    <a:pt x="95458" y="1600479"/>
                  </a:lnTo>
                  <a:lnTo>
                    <a:pt x="99129" y="1662012"/>
                  </a:lnTo>
                  <a:lnTo>
                    <a:pt x="102801" y="1723545"/>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413417" y="1625393"/>
              <a:ext cx="95436" cy="1785595"/>
            </a:xfrm>
            <a:custGeom>
              <a:avLst/>
              <a:pathLst>
                <a:path w="95436" h="1785595">
                  <a:moveTo>
                    <a:pt x="95436" y="1785595"/>
                  </a:moveTo>
                  <a:lnTo>
                    <a:pt x="92498" y="1724022"/>
                  </a:lnTo>
                  <a:lnTo>
                    <a:pt x="89559" y="1662450"/>
                  </a:lnTo>
                  <a:lnTo>
                    <a:pt x="86620" y="1600878"/>
                  </a:lnTo>
                  <a:lnTo>
                    <a:pt x="83681" y="1539306"/>
                  </a:lnTo>
                  <a:lnTo>
                    <a:pt x="80742" y="1477733"/>
                  </a:lnTo>
                  <a:lnTo>
                    <a:pt x="77804" y="1416161"/>
                  </a:lnTo>
                  <a:lnTo>
                    <a:pt x="74865" y="1354589"/>
                  </a:lnTo>
                  <a:lnTo>
                    <a:pt x="71926" y="1293017"/>
                  </a:lnTo>
                  <a:lnTo>
                    <a:pt x="68987" y="1231444"/>
                  </a:lnTo>
                  <a:lnTo>
                    <a:pt x="66048" y="1169872"/>
                  </a:lnTo>
                  <a:lnTo>
                    <a:pt x="63110" y="1108300"/>
                  </a:lnTo>
                  <a:lnTo>
                    <a:pt x="60171" y="1046728"/>
                  </a:lnTo>
                  <a:lnTo>
                    <a:pt x="57232" y="985155"/>
                  </a:lnTo>
                  <a:lnTo>
                    <a:pt x="54293" y="923583"/>
                  </a:lnTo>
                  <a:lnTo>
                    <a:pt x="51354" y="862011"/>
                  </a:lnTo>
                  <a:lnTo>
                    <a:pt x="48416" y="800439"/>
                  </a:lnTo>
                  <a:lnTo>
                    <a:pt x="45477" y="738866"/>
                  </a:lnTo>
                  <a:lnTo>
                    <a:pt x="42538" y="677294"/>
                  </a:lnTo>
                  <a:lnTo>
                    <a:pt x="39599" y="615722"/>
                  </a:lnTo>
                  <a:lnTo>
                    <a:pt x="36660" y="554150"/>
                  </a:lnTo>
                  <a:lnTo>
                    <a:pt x="33722" y="492577"/>
                  </a:lnTo>
                  <a:lnTo>
                    <a:pt x="30783" y="431005"/>
                  </a:lnTo>
                  <a:lnTo>
                    <a:pt x="27844" y="369433"/>
                  </a:lnTo>
                  <a:lnTo>
                    <a:pt x="24905" y="307861"/>
                  </a:lnTo>
                  <a:lnTo>
                    <a:pt x="21967" y="246288"/>
                  </a:lnTo>
                  <a:lnTo>
                    <a:pt x="19028" y="184716"/>
                  </a:lnTo>
                  <a:lnTo>
                    <a:pt x="16089" y="123144"/>
                  </a:lnTo>
                  <a:lnTo>
                    <a:pt x="13150" y="61572"/>
                  </a:lnTo>
                  <a:lnTo>
                    <a:pt x="10211" y="0"/>
                  </a:lnTo>
                  <a:lnTo>
                    <a:pt x="0" y="516"/>
                  </a:lnTo>
                  <a:lnTo>
                    <a:pt x="3290" y="62071"/>
                  </a:lnTo>
                  <a:lnTo>
                    <a:pt x="6581" y="123625"/>
                  </a:lnTo>
                  <a:lnTo>
                    <a:pt x="9872" y="185179"/>
                  </a:lnTo>
                  <a:lnTo>
                    <a:pt x="13163" y="246734"/>
                  </a:lnTo>
                  <a:lnTo>
                    <a:pt x="16454" y="308288"/>
                  </a:lnTo>
                  <a:lnTo>
                    <a:pt x="19745" y="369843"/>
                  </a:lnTo>
                  <a:lnTo>
                    <a:pt x="23036" y="431397"/>
                  </a:lnTo>
                  <a:lnTo>
                    <a:pt x="26327" y="492952"/>
                  </a:lnTo>
                  <a:lnTo>
                    <a:pt x="29618" y="554506"/>
                  </a:lnTo>
                  <a:lnTo>
                    <a:pt x="32909" y="616060"/>
                  </a:lnTo>
                  <a:lnTo>
                    <a:pt x="36200" y="677615"/>
                  </a:lnTo>
                  <a:lnTo>
                    <a:pt x="39491" y="739169"/>
                  </a:lnTo>
                  <a:lnTo>
                    <a:pt x="42782" y="800724"/>
                  </a:lnTo>
                  <a:lnTo>
                    <a:pt x="46072" y="862278"/>
                  </a:lnTo>
                  <a:lnTo>
                    <a:pt x="49363" y="923833"/>
                  </a:lnTo>
                  <a:lnTo>
                    <a:pt x="52654" y="985387"/>
                  </a:lnTo>
                  <a:lnTo>
                    <a:pt x="55945" y="1046941"/>
                  </a:lnTo>
                  <a:lnTo>
                    <a:pt x="59236" y="1108496"/>
                  </a:lnTo>
                  <a:lnTo>
                    <a:pt x="62527" y="1170050"/>
                  </a:lnTo>
                  <a:lnTo>
                    <a:pt x="65818" y="1231605"/>
                  </a:lnTo>
                  <a:lnTo>
                    <a:pt x="69109" y="1293159"/>
                  </a:lnTo>
                  <a:lnTo>
                    <a:pt x="72400" y="1354714"/>
                  </a:lnTo>
                  <a:lnTo>
                    <a:pt x="75691" y="1416268"/>
                  </a:lnTo>
                  <a:lnTo>
                    <a:pt x="78982" y="1477822"/>
                  </a:lnTo>
                  <a:lnTo>
                    <a:pt x="82273" y="1539377"/>
                  </a:lnTo>
                  <a:lnTo>
                    <a:pt x="85564" y="1600931"/>
                  </a:lnTo>
                  <a:lnTo>
                    <a:pt x="88854" y="1662486"/>
                  </a:lnTo>
                  <a:lnTo>
                    <a:pt x="92145" y="1724040"/>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423629" y="1623360"/>
              <a:ext cx="85224" cy="1787627"/>
            </a:xfrm>
            <a:custGeom>
              <a:avLst/>
              <a:pathLst>
                <a:path w="85224" h="1787627">
                  <a:moveTo>
                    <a:pt x="85224" y="1787627"/>
                  </a:moveTo>
                  <a:lnTo>
                    <a:pt x="85224" y="1725985"/>
                  </a:lnTo>
                  <a:lnTo>
                    <a:pt x="85224" y="1664343"/>
                  </a:lnTo>
                  <a:lnTo>
                    <a:pt x="85224" y="1602700"/>
                  </a:lnTo>
                  <a:lnTo>
                    <a:pt x="85224" y="1541058"/>
                  </a:lnTo>
                  <a:lnTo>
                    <a:pt x="85224" y="1479416"/>
                  </a:lnTo>
                  <a:lnTo>
                    <a:pt x="85224" y="1417773"/>
                  </a:lnTo>
                  <a:lnTo>
                    <a:pt x="85224" y="1356131"/>
                  </a:lnTo>
                  <a:lnTo>
                    <a:pt x="85224" y="1294489"/>
                  </a:lnTo>
                  <a:lnTo>
                    <a:pt x="85224" y="1232846"/>
                  </a:lnTo>
                  <a:lnTo>
                    <a:pt x="85224" y="1171204"/>
                  </a:lnTo>
                  <a:lnTo>
                    <a:pt x="85224" y="1109562"/>
                  </a:lnTo>
                  <a:lnTo>
                    <a:pt x="85224" y="1047919"/>
                  </a:lnTo>
                  <a:lnTo>
                    <a:pt x="85224" y="986277"/>
                  </a:lnTo>
                  <a:lnTo>
                    <a:pt x="85224" y="924635"/>
                  </a:lnTo>
                  <a:lnTo>
                    <a:pt x="85224" y="862992"/>
                  </a:lnTo>
                  <a:lnTo>
                    <a:pt x="85224" y="801350"/>
                  </a:lnTo>
                  <a:lnTo>
                    <a:pt x="85224" y="739708"/>
                  </a:lnTo>
                  <a:lnTo>
                    <a:pt x="85224" y="678065"/>
                  </a:lnTo>
                  <a:lnTo>
                    <a:pt x="85224" y="616423"/>
                  </a:lnTo>
                  <a:lnTo>
                    <a:pt x="85224" y="554781"/>
                  </a:lnTo>
                  <a:lnTo>
                    <a:pt x="85224" y="493138"/>
                  </a:lnTo>
                  <a:lnTo>
                    <a:pt x="85224" y="431496"/>
                  </a:lnTo>
                  <a:lnTo>
                    <a:pt x="85224" y="369854"/>
                  </a:lnTo>
                  <a:lnTo>
                    <a:pt x="85224" y="308211"/>
                  </a:lnTo>
                  <a:lnTo>
                    <a:pt x="85224" y="246569"/>
                  </a:lnTo>
                  <a:lnTo>
                    <a:pt x="85224" y="184927"/>
                  </a:lnTo>
                  <a:lnTo>
                    <a:pt x="85224" y="123284"/>
                  </a:lnTo>
                  <a:lnTo>
                    <a:pt x="85224" y="61642"/>
                  </a:lnTo>
                  <a:lnTo>
                    <a:pt x="85224" y="0"/>
                  </a:lnTo>
                  <a:lnTo>
                    <a:pt x="0" y="2032"/>
                  </a:lnTo>
                  <a:lnTo>
                    <a:pt x="2938" y="63604"/>
                  </a:lnTo>
                  <a:lnTo>
                    <a:pt x="5877" y="125177"/>
                  </a:lnTo>
                  <a:lnTo>
                    <a:pt x="8816" y="186749"/>
                  </a:lnTo>
                  <a:lnTo>
                    <a:pt x="11755" y="248321"/>
                  </a:lnTo>
                  <a:lnTo>
                    <a:pt x="14693" y="309893"/>
                  </a:lnTo>
                  <a:lnTo>
                    <a:pt x="17632" y="371466"/>
                  </a:lnTo>
                  <a:lnTo>
                    <a:pt x="20571" y="433038"/>
                  </a:lnTo>
                  <a:lnTo>
                    <a:pt x="23510" y="494610"/>
                  </a:lnTo>
                  <a:lnTo>
                    <a:pt x="26449" y="556182"/>
                  </a:lnTo>
                  <a:lnTo>
                    <a:pt x="29387" y="617755"/>
                  </a:lnTo>
                  <a:lnTo>
                    <a:pt x="32326" y="679327"/>
                  </a:lnTo>
                  <a:lnTo>
                    <a:pt x="35265" y="740899"/>
                  </a:lnTo>
                  <a:lnTo>
                    <a:pt x="38204" y="802471"/>
                  </a:lnTo>
                  <a:lnTo>
                    <a:pt x="41143" y="864044"/>
                  </a:lnTo>
                  <a:lnTo>
                    <a:pt x="44081" y="925616"/>
                  </a:lnTo>
                  <a:lnTo>
                    <a:pt x="47020" y="987188"/>
                  </a:lnTo>
                  <a:lnTo>
                    <a:pt x="49959" y="1048760"/>
                  </a:lnTo>
                  <a:lnTo>
                    <a:pt x="52898" y="1110333"/>
                  </a:lnTo>
                  <a:lnTo>
                    <a:pt x="55837" y="1171905"/>
                  </a:lnTo>
                  <a:lnTo>
                    <a:pt x="58775" y="1233477"/>
                  </a:lnTo>
                  <a:lnTo>
                    <a:pt x="61714" y="1295049"/>
                  </a:lnTo>
                  <a:lnTo>
                    <a:pt x="64653" y="1356622"/>
                  </a:lnTo>
                  <a:lnTo>
                    <a:pt x="67592" y="1418194"/>
                  </a:lnTo>
                  <a:lnTo>
                    <a:pt x="70531" y="1479766"/>
                  </a:lnTo>
                  <a:lnTo>
                    <a:pt x="73469" y="1541338"/>
                  </a:lnTo>
                  <a:lnTo>
                    <a:pt x="76408" y="1602911"/>
                  </a:lnTo>
                  <a:lnTo>
                    <a:pt x="79347" y="1664483"/>
                  </a:lnTo>
                  <a:lnTo>
                    <a:pt x="82286" y="1726055"/>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15389"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DTP1 unvaccinated (% of total unvaccinated)</a:t>
              </a:r>
            </a:p>
          </p:txBody>
        </p:sp>
        <p:sp>
          <p:nvSpPr>
            <p:cNvPr id="36" name="rc36"/>
            <p:cNvSpPr/>
            <p:nvPr/>
          </p:nvSpPr>
          <p:spPr>
            <a:xfrm>
              <a:off x="4824389"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24389"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24389"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24389"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24389"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24389"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24389"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24389"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24389"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24389"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24389"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24389"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24389"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24389"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24389"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24389"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48536"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48536"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48536"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48536"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48536"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48536"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48536"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48536"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48536"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48536"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48536"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48536"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48536"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48536"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48536"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04434" y="1799679"/>
              <a:ext cx="14414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Indonesia: 662,000 (34%) </a:t>
              </a:r>
            </a:p>
          </p:txBody>
        </p:sp>
        <p:sp>
          <p:nvSpPr>
            <p:cNvPr id="68" name="tx68"/>
            <p:cNvSpPr/>
            <p:nvPr/>
          </p:nvSpPr>
          <p:spPr>
            <a:xfrm>
              <a:off x="5104434" y="2019135"/>
              <a:ext cx="13107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Mexico: 222,000 (11%) </a:t>
              </a:r>
            </a:p>
          </p:txBody>
        </p:sp>
        <p:sp>
          <p:nvSpPr>
            <p:cNvPr id="69" name="tx69"/>
            <p:cNvSpPr/>
            <p:nvPr/>
          </p:nvSpPr>
          <p:spPr>
            <a:xfrm>
              <a:off x="5104434" y="2238591"/>
              <a:ext cx="15655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South Africa: 220,000 (11%) </a:t>
              </a:r>
            </a:p>
          </p:txBody>
        </p:sp>
        <p:sp>
          <p:nvSpPr>
            <p:cNvPr id="70" name="tx70"/>
            <p:cNvSpPr/>
            <p:nvPr/>
          </p:nvSpPr>
          <p:spPr>
            <a:xfrm>
              <a:off x="5104434" y="2458047"/>
              <a:ext cx="118657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China: 177,000 (9%) </a:t>
              </a:r>
            </a:p>
          </p:txBody>
        </p:sp>
        <p:sp>
          <p:nvSpPr>
            <p:cNvPr id="71" name="tx71"/>
            <p:cNvSpPr/>
            <p:nvPr/>
          </p:nvSpPr>
          <p:spPr>
            <a:xfrm>
              <a:off x="5104434" y="2677503"/>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Argentina: 115,000 (6%) </a:t>
              </a:r>
            </a:p>
          </p:txBody>
        </p:sp>
        <p:sp>
          <p:nvSpPr>
            <p:cNvPr id="72" name="tx72"/>
            <p:cNvSpPr/>
            <p:nvPr/>
          </p:nvSpPr>
          <p:spPr>
            <a:xfrm>
              <a:off x="5104434" y="2896959"/>
              <a:ext cx="117402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Brazil: 103,000 (5%) </a:t>
              </a:r>
            </a:p>
          </p:txBody>
        </p:sp>
        <p:sp>
          <p:nvSpPr>
            <p:cNvPr id="73" name="tx73"/>
            <p:cNvSpPr/>
            <p:nvPr/>
          </p:nvSpPr>
          <p:spPr>
            <a:xfrm>
              <a:off x="5104434" y="3116415"/>
              <a:ext cx="13045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Colombia: 70,000 (4%) </a:t>
              </a:r>
            </a:p>
          </p:txBody>
        </p:sp>
        <p:sp>
          <p:nvSpPr>
            <p:cNvPr id="74" name="tx74"/>
            <p:cNvSpPr/>
            <p:nvPr/>
          </p:nvSpPr>
          <p:spPr>
            <a:xfrm>
              <a:off x="5104434" y="3335871"/>
              <a:ext cx="124867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Ecuador: 70,000 (4%) </a:t>
              </a:r>
            </a:p>
          </p:txBody>
        </p:sp>
        <p:sp>
          <p:nvSpPr>
            <p:cNvPr id="75" name="tx75"/>
            <p:cNvSpPr/>
            <p:nvPr/>
          </p:nvSpPr>
          <p:spPr>
            <a:xfrm>
              <a:off x="5104434" y="3555327"/>
              <a:ext cx="106848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Peru: 43,000 (2%) </a:t>
              </a:r>
            </a:p>
          </p:txBody>
        </p:sp>
        <p:sp>
          <p:nvSpPr>
            <p:cNvPr id="76" name="tx76"/>
            <p:cNvSpPr/>
            <p:nvPr/>
          </p:nvSpPr>
          <p:spPr>
            <a:xfrm>
              <a:off x="5104434" y="3774783"/>
              <a:ext cx="108714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Iraq: 34,000 (2%) </a:t>
              </a:r>
            </a:p>
          </p:txBody>
        </p:sp>
        <p:sp>
          <p:nvSpPr>
            <p:cNvPr id="77" name="tx77"/>
            <p:cNvSpPr/>
            <p:nvPr/>
          </p:nvSpPr>
          <p:spPr>
            <a:xfrm>
              <a:off x="5104434" y="3994239"/>
              <a:ext cx="11617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Libya: 32,000 (2%) </a:t>
              </a:r>
            </a:p>
          </p:txBody>
        </p:sp>
        <p:sp>
          <p:nvSpPr>
            <p:cNvPr id="78" name="tx78"/>
            <p:cNvSpPr/>
            <p:nvPr/>
          </p:nvSpPr>
          <p:spPr>
            <a:xfrm>
              <a:off x="5104434" y="4213695"/>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Paraguay: 28,000 (1%) </a:t>
              </a:r>
            </a:p>
          </p:txBody>
        </p:sp>
        <p:sp>
          <p:nvSpPr>
            <p:cNvPr id="79" name="tx79"/>
            <p:cNvSpPr/>
            <p:nvPr/>
          </p:nvSpPr>
          <p:spPr>
            <a:xfrm>
              <a:off x="5104434" y="4433151"/>
              <a:ext cx="132327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Thailand: 24,000 (1%) </a:t>
              </a:r>
            </a:p>
          </p:txBody>
        </p:sp>
        <p:sp>
          <p:nvSpPr>
            <p:cNvPr id="80" name="tx80"/>
            <p:cNvSpPr/>
            <p:nvPr/>
          </p:nvSpPr>
          <p:spPr>
            <a:xfrm>
              <a:off x="5104434" y="4652607"/>
              <a:ext cx="14412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Guatemala: 22,000 (1%) </a:t>
              </a:r>
            </a:p>
          </p:txBody>
        </p:sp>
        <p:sp>
          <p:nvSpPr>
            <p:cNvPr id="81" name="tx81"/>
            <p:cNvSpPr/>
            <p:nvPr/>
          </p:nvSpPr>
          <p:spPr>
            <a:xfrm>
              <a:off x="5104434" y="4872063"/>
              <a:ext cx="12301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Gabon: 18,000 (1%) </a:t>
              </a:r>
            </a:p>
          </p:txBody>
        </p:sp>
        <p:sp>
          <p:nvSpPr>
            <p:cNvPr id="82" name="tx82"/>
            <p:cNvSpPr/>
            <p:nvPr/>
          </p:nvSpPr>
          <p:spPr>
            <a:xfrm>
              <a:off x="5104434" y="5091519"/>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Algeria: 18,000 (1%) </a:t>
              </a:r>
            </a:p>
          </p:txBody>
        </p:sp>
        <p:sp>
          <p:nvSpPr>
            <p:cNvPr id="83" name="tx83"/>
            <p:cNvSpPr/>
            <p:nvPr/>
          </p:nvSpPr>
          <p:spPr>
            <a:xfrm>
              <a:off x="7028581" y="1799679"/>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Ukraine: 15,000 (1%) </a:t>
              </a:r>
            </a:p>
          </p:txBody>
        </p:sp>
        <p:sp>
          <p:nvSpPr>
            <p:cNvPr id="84" name="tx84"/>
            <p:cNvSpPr/>
            <p:nvPr/>
          </p:nvSpPr>
          <p:spPr>
            <a:xfrm>
              <a:off x="7028581" y="2019135"/>
              <a:ext cx="108714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Iran: 12,000 (1%) </a:t>
              </a:r>
            </a:p>
          </p:txBody>
        </p:sp>
        <p:sp>
          <p:nvSpPr>
            <p:cNvPr id="85" name="tx85"/>
            <p:cNvSpPr/>
            <p:nvPr/>
          </p:nvSpPr>
          <p:spPr>
            <a:xfrm>
              <a:off x="7028581" y="2238591"/>
              <a:ext cx="12609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Turkiye: 11,000 (1%) </a:t>
              </a:r>
            </a:p>
          </p:txBody>
        </p:sp>
        <p:sp>
          <p:nvSpPr>
            <p:cNvPr id="86" name="tx86"/>
            <p:cNvSpPr/>
            <p:nvPr/>
          </p:nvSpPr>
          <p:spPr>
            <a:xfrm>
              <a:off x="7028581" y="2458047"/>
              <a:ext cx="17892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Equatorial Guinea: 10,000 (1%) </a:t>
              </a:r>
            </a:p>
          </p:txBody>
        </p:sp>
        <p:sp>
          <p:nvSpPr>
            <p:cNvPr id="87" name="tx87"/>
            <p:cNvSpPr/>
            <p:nvPr/>
          </p:nvSpPr>
          <p:spPr>
            <a:xfrm>
              <a:off x="7028581" y="2677503"/>
              <a:ext cx="142264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Azerbaijan: 10,000 (1%) </a:t>
              </a:r>
            </a:p>
          </p:txBody>
        </p:sp>
        <p:sp>
          <p:nvSpPr>
            <p:cNvPr id="88" name="tx88"/>
            <p:cNvSpPr/>
            <p:nvPr/>
          </p:nvSpPr>
          <p:spPr>
            <a:xfrm>
              <a:off x="7028581" y="2896959"/>
              <a:ext cx="1307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Namibia: 9,000 (&lt;1%) </a:t>
              </a:r>
            </a:p>
          </p:txBody>
        </p:sp>
        <p:sp>
          <p:nvSpPr>
            <p:cNvPr id="89" name="tx89"/>
            <p:cNvSpPr/>
            <p:nvPr/>
          </p:nvSpPr>
          <p:spPr>
            <a:xfrm>
              <a:off x="7028581" y="3116415"/>
              <a:ext cx="13386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Malaysia: 4,000 (&lt;1%) </a:t>
              </a:r>
            </a:p>
          </p:txBody>
        </p:sp>
        <p:sp>
          <p:nvSpPr>
            <p:cNvPr id="90" name="tx90"/>
            <p:cNvSpPr/>
            <p:nvPr/>
          </p:nvSpPr>
          <p:spPr>
            <a:xfrm>
              <a:off x="7028581" y="3335871"/>
              <a:ext cx="191028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Republic of Moldova: 4,000 (&lt;1%) </a:t>
              </a:r>
            </a:p>
          </p:txBody>
        </p:sp>
        <p:sp>
          <p:nvSpPr>
            <p:cNvPr id="91" name="tx91"/>
            <p:cNvSpPr/>
            <p:nvPr/>
          </p:nvSpPr>
          <p:spPr>
            <a:xfrm>
              <a:off x="7028581" y="3555327"/>
              <a:ext cx="14816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Kazakhstan: 4,000 (&lt;1%) </a:t>
              </a:r>
            </a:p>
          </p:txBody>
        </p:sp>
        <p:sp>
          <p:nvSpPr>
            <p:cNvPr id="92" name="tx92"/>
            <p:cNvSpPr/>
            <p:nvPr/>
          </p:nvSpPr>
          <p:spPr>
            <a:xfrm>
              <a:off x="7028581" y="3774783"/>
              <a:ext cx="14691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El Salvador: 4,000 (&lt;1%) </a:t>
              </a:r>
            </a:p>
          </p:txBody>
        </p:sp>
        <p:sp>
          <p:nvSpPr>
            <p:cNvPr id="93" name="tx93"/>
            <p:cNvSpPr/>
            <p:nvPr/>
          </p:nvSpPr>
          <p:spPr>
            <a:xfrm>
              <a:off x="7028581" y="3994239"/>
              <a:ext cx="211541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Bosnia and Herzegovina: 4,000 (&lt;1%) </a:t>
              </a:r>
            </a:p>
          </p:txBody>
        </p:sp>
        <p:sp>
          <p:nvSpPr>
            <p:cNvPr id="94" name="tx94"/>
            <p:cNvSpPr/>
            <p:nvPr/>
          </p:nvSpPr>
          <p:spPr>
            <a:xfrm>
              <a:off x="7028581" y="4213695"/>
              <a:ext cx="189157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Dominican Republic: 2,000 (&lt;1%) </a:t>
              </a:r>
            </a:p>
          </p:txBody>
        </p:sp>
        <p:sp>
          <p:nvSpPr>
            <p:cNvPr id="95" name="tx95"/>
            <p:cNvSpPr/>
            <p:nvPr/>
          </p:nvSpPr>
          <p:spPr>
            <a:xfrm>
              <a:off x="7028581" y="4433151"/>
              <a:ext cx="13759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Suriname: 2,000 (&lt;1%) </a:t>
              </a:r>
            </a:p>
          </p:txBody>
        </p:sp>
        <p:sp>
          <p:nvSpPr>
            <p:cNvPr id="96" name="tx96"/>
            <p:cNvSpPr/>
            <p:nvPr/>
          </p:nvSpPr>
          <p:spPr>
            <a:xfrm>
              <a:off x="7028581" y="4652607"/>
              <a:ext cx="122073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Serbia: 2,000 (&lt;1%) </a:t>
              </a:r>
            </a:p>
          </p:txBody>
        </p:sp>
        <p:sp>
          <p:nvSpPr>
            <p:cNvPr id="97" name="tx97"/>
            <p:cNvSpPr/>
            <p:nvPr/>
          </p:nvSpPr>
          <p:spPr>
            <a:xfrm>
              <a:off x="7028581"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23 countries: 15,000 (1%) </a:t>
              </a:r>
            </a:p>
          </p:txBody>
        </p:sp>
        <p:sp>
          <p:nvSpPr>
            <p:cNvPr id="98" name="tx98"/>
            <p:cNvSpPr/>
            <p:nvPr/>
          </p:nvSpPr>
          <p:spPr>
            <a:xfrm>
              <a:off x="274320" y="983848"/>
              <a:ext cx="581460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zero-dose children, by country, UMICs, 2023</a:t>
              </a:r>
            </a:p>
          </p:txBody>
        </p:sp>
        <p:sp>
          <p:nvSpPr>
            <p:cNvPr id="99" name="tx99"/>
            <p:cNvSpPr/>
            <p:nvPr/>
          </p:nvSpPr>
          <p:spPr>
            <a:xfrm>
              <a:off x="581802" y="569017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43140" y="5812293"/>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27778" y="5932939"/>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49035" y="6060025"/>
              <a:ext cx="2494354"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DTP1 = 1,965,000.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3 (10%) countries accounted for over half (56%) of all zero-dose children in UMICs.
Indonesia had the highest number of children who did not receive DTP1 (n = 662,000), which is approximately 34% of all zero-dose children in UMICs (n = 1,965,000).</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929842"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 name="rc5"/>
            <p:cNvSpPr/>
            <p:nvPr/>
          </p:nvSpPr>
          <p:spPr>
            <a:xfrm>
              <a:off x="2226297"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2522752"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 name="rc7"/>
            <p:cNvSpPr/>
            <p:nvPr/>
          </p:nvSpPr>
          <p:spPr>
            <a:xfrm>
              <a:off x="2819207"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 name="rc8"/>
            <p:cNvSpPr/>
            <p:nvPr/>
          </p:nvSpPr>
          <p:spPr>
            <a:xfrm>
              <a:off x="3115662"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 name="rc9"/>
            <p:cNvSpPr/>
            <p:nvPr/>
          </p:nvSpPr>
          <p:spPr>
            <a:xfrm>
              <a:off x="3412117"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 name="rc10"/>
            <p:cNvSpPr/>
            <p:nvPr/>
          </p:nvSpPr>
          <p:spPr>
            <a:xfrm>
              <a:off x="3708572"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 name="rc11"/>
            <p:cNvSpPr/>
            <p:nvPr/>
          </p:nvSpPr>
          <p:spPr>
            <a:xfrm>
              <a:off x="4005028"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 name="rc12"/>
            <p:cNvSpPr/>
            <p:nvPr/>
          </p:nvSpPr>
          <p:spPr>
            <a:xfrm>
              <a:off x="4301483"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4597938"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 name="rc14"/>
            <p:cNvSpPr/>
            <p:nvPr/>
          </p:nvSpPr>
          <p:spPr>
            <a:xfrm>
              <a:off x="4894393"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5190848"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 name="rc16"/>
            <p:cNvSpPr/>
            <p:nvPr/>
          </p:nvSpPr>
          <p:spPr>
            <a:xfrm>
              <a:off x="6376669"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 name="rc17"/>
            <p:cNvSpPr/>
            <p:nvPr/>
          </p:nvSpPr>
          <p:spPr>
            <a:xfrm>
              <a:off x="6673124"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 name="rc18"/>
            <p:cNvSpPr/>
            <p:nvPr/>
          </p:nvSpPr>
          <p:spPr>
            <a:xfrm>
              <a:off x="6969579"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 name="rc19"/>
            <p:cNvSpPr/>
            <p:nvPr/>
          </p:nvSpPr>
          <p:spPr>
            <a:xfrm>
              <a:off x="7266034" y="233641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 name="rc20"/>
            <p:cNvSpPr/>
            <p:nvPr/>
          </p:nvSpPr>
          <p:spPr>
            <a:xfrm>
              <a:off x="7562489" y="233641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 name="rc21"/>
            <p:cNvSpPr/>
            <p:nvPr/>
          </p:nvSpPr>
          <p:spPr>
            <a:xfrm>
              <a:off x="7858944"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8155400" y="233641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 name="rc23"/>
            <p:cNvSpPr/>
            <p:nvPr/>
          </p:nvSpPr>
          <p:spPr>
            <a:xfrm>
              <a:off x="8451855" y="233641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 name="rc24"/>
            <p:cNvSpPr/>
            <p:nvPr/>
          </p:nvSpPr>
          <p:spPr>
            <a:xfrm>
              <a:off x="8748310" y="233641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5" name="rc25"/>
            <p:cNvSpPr/>
            <p:nvPr/>
          </p:nvSpPr>
          <p:spPr>
            <a:xfrm>
              <a:off x="5487303"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5783758"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 name="rc27"/>
            <p:cNvSpPr/>
            <p:nvPr/>
          </p:nvSpPr>
          <p:spPr>
            <a:xfrm>
              <a:off x="608021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 name="rc28"/>
            <p:cNvSpPr/>
            <p:nvPr/>
          </p:nvSpPr>
          <p:spPr>
            <a:xfrm>
              <a:off x="6376669"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 name="rc29"/>
            <p:cNvSpPr/>
            <p:nvPr/>
          </p:nvSpPr>
          <p:spPr>
            <a:xfrm>
              <a:off x="667312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 name="rc30"/>
            <p:cNvSpPr/>
            <p:nvPr/>
          </p:nvSpPr>
          <p:spPr>
            <a:xfrm>
              <a:off x="6969579"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 name="rc31"/>
            <p:cNvSpPr/>
            <p:nvPr/>
          </p:nvSpPr>
          <p:spPr>
            <a:xfrm>
              <a:off x="726603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 name="rc32"/>
            <p:cNvSpPr/>
            <p:nvPr/>
          </p:nvSpPr>
          <p:spPr>
            <a:xfrm>
              <a:off x="7562489"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 name="rc33"/>
            <p:cNvSpPr/>
            <p:nvPr/>
          </p:nvSpPr>
          <p:spPr>
            <a:xfrm>
              <a:off x="785894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 name="rc34"/>
            <p:cNvSpPr/>
            <p:nvPr/>
          </p:nvSpPr>
          <p:spPr>
            <a:xfrm>
              <a:off x="8155400"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 name="rc35"/>
            <p:cNvSpPr/>
            <p:nvPr/>
          </p:nvSpPr>
          <p:spPr>
            <a:xfrm>
              <a:off x="8451855"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 name="rc36"/>
            <p:cNvSpPr/>
            <p:nvPr/>
          </p:nvSpPr>
          <p:spPr>
            <a:xfrm>
              <a:off x="8748310"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 name="rc37"/>
            <p:cNvSpPr/>
            <p:nvPr/>
          </p:nvSpPr>
          <p:spPr>
            <a:xfrm>
              <a:off x="2522752"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 name="rc38"/>
            <p:cNvSpPr/>
            <p:nvPr/>
          </p:nvSpPr>
          <p:spPr>
            <a:xfrm>
              <a:off x="2819207"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 name="rc39"/>
            <p:cNvSpPr/>
            <p:nvPr/>
          </p:nvSpPr>
          <p:spPr>
            <a:xfrm>
              <a:off x="3115662"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 name="rc40"/>
            <p:cNvSpPr/>
            <p:nvPr/>
          </p:nvSpPr>
          <p:spPr>
            <a:xfrm>
              <a:off x="3412117"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 name="rc41"/>
            <p:cNvSpPr/>
            <p:nvPr/>
          </p:nvSpPr>
          <p:spPr>
            <a:xfrm>
              <a:off x="3708572"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 name="rc42"/>
            <p:cNvSpPr/>
            <p:nvPr/>
          </p:nvSpPr>
          <p:spPr>
            <a:xfrm>
              <a:off x="4005028"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 name="rc43"/>
            <p:cNvSpPr/>
            <p:nvPr/>
          </p:nvSpPr>
          <p:spPr>
            <a:xfrm>
              <a:off x="4301483"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 name="rc44"/>
            <p:cNvSpPr/>
            <p:nvPr/>
          </p:nvSpPr>
          <p:spPr>
            <a:xfrm>
              <a:off x="4597938" y="367335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 name="rc45"/>
            <p:cNvSpPr/>
            <p:nvPr/>
          </p:nvSpPr>
          <p:spPr>
            <a:xfrm>
              <a:off x="4894393" y="367335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 name="rc46"/>
            <p:cNvSpPr/>
            <p:nvPr/>
          </p:nvSpPr>
          <p:spPr>
            <a:xfrm>
              <a:off x="5190848"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 name="rc47"/>
            <p:cNvSpPr/>
            <p:nvPr/>
          </p:nvSpPr>
          <p:spPr>
            <a:xfrm>
              <a:off x="5487303" y="367335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 name="rc48"/>
            <p:cNvSpPr/>
            <p:nvPr/>
          </p:nvSpPr>
          <p:spPr>
            <a:xfrm>
              <a:off x="5783758" y="367335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 name="rc49"/>
            <p:cNvSpPr/>
            <p:nvPr/>
          </p:nvSpPr>
          <p:spPr>
            <a:xfrm>
              <a:off x="6080214" y="367335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 name="rc50"/>
            <p:cNvSpPr/>
            <p:nvPr/>
          </p:nvSpPr>
          <p:spPr>
            <a:xfrm>
              <a:off x="6376669"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 name="rc51"/>
            <p:cNvSpPr/>
            <p:nvPr/>
          </p:nvSpPr>
          <p:spPr>
            <a:xfrm>
              <a:off x="6673124"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 name="rc52"/>
            <p:cNvSpPr/>
            <p:nvPr/>
          </p:nvSpPr>
          <p:spPr>
            <a:xfrm>
              <a:off x="6969579" y="3673353"/>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 name="rc53"/>
            <p:cNvSpPr/>
            <p:nvPr/>
          </p:nvSpPr>
          <p:spPr>
            <a:xfrm>
              <a:off x="7266034"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 name="rc54"/>
            <p:cNvSpPr/>
            <p:nvPr/>
          </p:nvSpPr>
          <p:spPr>
            <a:xfrm>
              <a:off x="7562489" y="367335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 name="rc55"/>
            <p:cNvSpPr/>
            <p:nvPr/>
          </p:nvSpPr>
          <p:spPr>
            <a:xfrm>
              <a:off x="7858944" y="3673353"/>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 name="rc56"/>
            <p:cNvSpPr/>
            <p:nvPr/>
          </p:nvSpPr>
          <p:spPr>
            <a:xfrm>
              <a:off x="8155400" y="3673353"/>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 name="rc57"/>
            <p:cNvSpPr/>
            <p:nvPr/>
          </p:nvSpPr>
          <p:spPr>
            <a:xfrm>
              <a:off x="1929842" y="447551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 name="rc58"/>
            <p:cNvSpPr/>
            <p:nvPr/>
          </p:nvSpPr>
          <p:spPr>
            <a:xfrm>
              <a:off x="2226297" y="447551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 name="rc59"/>
            <p:cNvSpPr/>
            <p:nvPr/>
          </p:nvSpPr>
          <p:spPr>
            <a:xfrm>
              <a:off x="2522752" y="447551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 name="rc60"/>
            <p:cNvSpPr/>
            <p:nvPr/>
          </p:nvSpPr>
          <p:spPr>
            <a:xfrm>
              <a:off x="2819207" y="447551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 name="rc61"/>
            <p:cNvSpPr/>
            <p:nvPr/>
          </p:nvSpPr>
          <p:spPr>
            <a:xfrm>
              <a:off x="3115662" y="447551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 name="rc62"/>
            <p:cNvSpPr/>
            <p:nvPr/>
          </p:nvSpPr>
          <p:spPr>
            <a:xfrm>
              <a:off x="3412117" y="447551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 name="rc63"/>
            <p:cNvSpPr/>
            <p:nvPr/>
          </p:nvSpPr>
          <p:spPr>
            <a:xfrm>
              <a:off x="3708572" y="447551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4" name="rc64"/>
            <p:cNvSpPr/>
            <p:nvPr/>
          </p:nvSpPr>
          <p:spPr>
            <a:xfrm>
              <a:off x="4005028" y="447551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 name="rc65"/>
            <p:cNvSpPr/>
            <p:nvPr/>
          </p:nvSpPr>
          <p:spPr>
            <a:xfrm>
              <a:off x="4301483" y="4475517"/>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 name="rc66"/>
            <p:cNvSpPr/>
            <p:nvPr/>
          </p:nvSpPr>
          <p:spPr>
            <a:xfrm>
              <a:off x="4597938" y="447551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 name="rc67"/>
            <p:cNvSpPr/>
            <p:nvPr/>
          </p:nvSpPr>
          <p:spPr>
            <a:xfrm>
              <a:off x="4894393" y="447551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 name="rc68"/>
            <p:cNvSpPr/>
            <p:nvPr/>
          </p:nvSpPr>
          <p:spPr>
            <a:xfrm>
              <a:off x="5190848" y="447551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 name="rc69"/>
            <p:cNvSpPr/>
            <p:nvPr/>
          </p:nvSpPr>
          <p:spPr>
            <a:xfrm>
              <a:off x="5487303" y="447551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 name="rc70"/>
            <p:cNvSpPr/>
            <p:nvPr/>
          </p:nvSpPr>
          <p:spPr>
            <a:xfrm>
              <a:off x="5783758" y="447551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 name="rc71"/>
            <p:cNvSpPr/>
            <p:nvPr/>
          </p:nvSpPr>
          <p:spPr>
            <a:xfrm>
              <a:off x="6080214" y="447551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6376669" y="447551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 name="rc73"/>
            <p:cNvSpPr/>
            <p:nvPr/>
          </p:nvSpPr>
          <p:spPr>
            <a:xfrm>
              <a:off x="6673124" y="447551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 name="rc74"/>
            <p:cNvSpPr/>
            <p:nvPr/>
          </p:nvSpPr>
          <p:spPr>
            <a:xfrm>
              <a:off x="6969579"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5" name="rc75"/>
            <p:cNvSpPr/>
            <p:nvPr/>
          </p:nvSpPr>
          <p:spPr>
            <a:xfrm>
              <a:off x="7266034"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6" name="rc76"/>
            <p:cNvSpPr/>
            <p:nvPr/>
          </p:nvSpPr>
          <p:spPr>
            <a:xfrm>
              <a:off x="7562489" y="4475517"/>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7" name="rc77"/>
            <p:cNvSpPr/>
            <p:nvPr/>
          </p:nvSpPr>
          <p:spPr>
            <a:xfrm>
              <a:off x="7858944" y="4475517"/>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8" name="rc78"/>
            <p:cNvSpPr/>
            <p:nvPr/>
          </p:nvSpPr>
          <p:spPr>
            <a:xfrm>
              <a:off x="8155400" y="447551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9" name="rc79"/>
            <p:cNvSpPr/>
            <p:nvPr/>
          </p:nvSpPr>
          <p:spPr>
            <a:xfrm>
              <a:off x="8451855" y="4475517"/>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 name="rc80"/>
            <p:cNvSpPr/>
            <p:nvPr/>
          </p:nvSpPr>
          <p:spPr>
            <a:xfrm>
              <a:off x="8748310" y="4475517"/>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1" name="rc81"/>
            <p:cNvSpPr/>
            <p:nvPr/>
          </p:nvSpPr>
          <p:spPr>
            <a:xfrm>
              <a:off x="1929842"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 name="rc82"/>
            <p:cNvSpPr/>
            <p:nvPr/>
          </p:nvSpPr>
          <p:spPr>
            <a:xfrm>
              <a:off x="2226297"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 name="rc83"/>
            <p:cNvSpPr/>
            <p:nvPr/>
          </p:nvSpPr>
          <p:spPr>
            <a:xfrm>
              <a:off x="2522752"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 name="rc84"/>
            <p:cNvSpPr/>
            <p:nvPr/>
          </p:nvSpPr>
          <p:spPr>
            <a:xfrm>
              <a:off x="2819207"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 name="rc85"/>
            <p:cNvSpPr/>
            <p:nvPr/>
          </p:nvSpPr>
          <p:spPr>
            <a:xfrm>
              <a:off x="3115662"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3412117"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 name="rc87"/>
            <p:cNvSpPr/>
            <p:nvPr/>
          </p:nvSpPr>
          <p:spPr>
            <a:xfrm>
              <a:off x="3708572" y="278206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 name="rc88"/>
            <p:cNvSpPr/>
            <p:nvPr/>
          </p:nvSpPr>
          <p:spPr>
            <a:xfrm>
              <a:off x="4005028"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 name="rc89"/>
            <p:cNvSpPr/>
            <p:nvPr/>
          </p:nvSpPr>
          <p:spPr>
            <a:xfrm>
              <a:off x="4301483"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 name="rc90"/>
            <p:cNvSpPr/>
            <p:nvPr/>
          </p:nvSpPr>
          <p:spPr>
            <a:xfrm>
              <a:off x="4597938"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 name="rc91"/>
            <p:cNvSpPr/>
            <p:nvPr/>
          </p:nvSpPr>
          <p:spPr>
            <a:xfrm>
              <a:off x="4894393"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 name="rc92"/>
            <p:cNvSpPr/>
            <p:nvPr/>
          </p:nvSpPr>
          <p:spPr>
            <a:xfrm>
              <a:off x="5190848"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 name="rc93"/>
            <p:cNvSpPr/>
            <p:nvPr/>
          </p:nvSpPr>
          <p:spPr>
            <a:xfrm>
              <a:off x="5487303"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 name="rc94"/>
            <p:cNvSpPr/>
            <p:nvPr/>
          </p:nvSpPr>
          <p:spPr>
            <a:xfrm>
              <a:off x="5783758"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 name="rc95"/>
            <p:cNvSpPr/>
            <p:nvPr/>
          </p:nvSpPr>
          <p:spPr>
            <a:xfrm>
              <a:off x="6080214"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 name="rc96"/>
            <p:cNvSpPr/>
            <p:nvPr/>
          </p:nvSpPr>
          <p:spPr>
            <a:xfrm>
              <a:off x="6376669"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6673124"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6969579"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7266034"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 name="rc100"/>
            <p:cNvSpPr/>
            <p:nvPr/>
          </p:nvSpPr>
          <p:spPr>
            <a:xfrm>
              <a:off x="7562489"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 name="rc101"/>
            <p:cNvSpPr/>
            <p:nvPr/>
          </p:nvSpPr>
          <p:spPr>
            <a:xfrm>
              <a:off x="7858944"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2" name="rc102"/>
            <p:cNvSpPr/>
            <p:nvPr/>
          </p:nvSpPr>
          <p:spPr>
            <a:xfrm>
              <a:off x="8155400"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 name="rc103"/>
            <p:cNvSpPr/>
            <p:nvPr/>
          </p:nvSpPr>
          <p:spPr>
            <a:xfrm>
              <a:off x="8451855"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 name="rc104"/>
            <p:cNvSpPr/>
            <p:nvPr/>
          </p:nvSpPr>
          <p:spPr>
            <a:xfrm>
              <a:off x="8748310"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 name="rc105"/>
            <p:cNvSpPr/>
            <p:nvPr/>
          </p:nvSpPr>
          <p:spPr>
            <a:xfrm>
              <a:off x="1929842" y="4921163"/>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6" name="rc106"/>
            <p:cNvSpPr/>
            <p:nvPr/>
          </p:nvSpPr>
          <p:spPr>
            <a:xfrm>
              <a:off x="2226297" y="4921163"/>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 name="rc107"/>
            <p:cNvSpPr/>
            <p:nvPr/>
          </p:nvSpPr>
          <p:spPr>
            <a:xfrm>
              <a:off x="2522752" y="4921163"/>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8" name="rc108"/>
            <p:cNvSpPr/>
            <p:nvPr/>
          </p:nvSpPr>
          <p:spPr>
            <a:xfrm>
              <a:off x="2819207" y="4921163"/>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9" name="rc109"/>
            <p:cNvSpPr/>
            <p:nvPr/>
          </p:nvSpPr>
          <p:spPr>
            <a:xfrm>
              <a:off x="3115662" y="4921163"/>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0" name="rc110"/>
            <p:cNvSpPr/>
            <p:nvPr/>
          </p:nvSpPr>
          <p:spPr>
            <a:xfrm>
              <a:off x="3412117" y="4921163"/>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1" name="rc111"/>
            <p:cNvSpPr/>
            <p:nvPr/>
          </p:nvSpPr>
          <p:spPr>
            <a:xfrm>
              <a:off x="3708572" y="4921163"/>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2" name="rc112"/>
            <p:cNvSpPr/>
            <p:nvPr/>
          </p:nvSpPr>
          <p:spPr>
            <a:xfrm>
              <a:off x="4005028" y="4921163"/>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3" name="rc113"/>
            <p:cNvSpPr/>
            <p:nvPr/>
          </p:nvSpPr>
          <p:spPr>
            <a:xfrm>
              <a:off x="4301483" y="492116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4" name="rc114"/>
            <p:cNvSpPr/>
            <p:nvPr/>
          </p:nvSpPr>
          <p:spPr>
            <a:xfrm>
              <a:off x="4597938" y="492116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5" name="rc115"/>
            <p:cNvSpPr/>
            <p:nvPr/>
          </p:nvSpPr>
          <p:spPr>
            <a:xfrm>
              <a:off x="4894393" y="492116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 name="rc116"/>
            <p:cNvSpPr/>
            <p:nvPr/>
          </p:nvSpPr>
          <p:spPr>
            <a:xfrm>
              <a:off x="5190848" y="492116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 name="rc117"/>
            <p:cNvSpPr/>
            <p:nvPr/>
          </p:nvSpPr>
          <p:spPr>
            <a:xfrm>
              <a:off x="5487303" y="492116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 name="rc118"/>
            <p:cNvSpPr/>
            <p:nvPr/>
          </p:nvSpPr>
          <p:spPr>
            <a:xfrm>
              <a:off x="5783758" y="492116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 name="rc119"/>
            <p:cNvSpPr/>
            <p:nvPr/>
          </p:nvSpPr>
          <p:spPr>
            <a:xfrm>
              <a:off x="6080214" y="492116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 name="rc120"/>
            <p:cNvSpPr/>
            <p:nvPr/>
          </p:nvSpPr>
          <p:spPr>
            <a:xfrm>
              <a:off x="6376669" y="492116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 name="rc121"/>
            <p:cNvSpPr/>
            <p:nvPr/>
          </p:nvSpPr>
          <p:spPr>
            <a:xfrm>
              <a:off x="6673124" y="49211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 name="rc122"/>
            <p:cNvSpPr/>
            <p:nvPr/>
          </p:nvSpPr>
          <p:spPr>
            <a:xfrm>
              <a:off x="6969579" y="492116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7266034" y="492116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 name="rc124"/>
            <p:cNvSpPr/>
            <p:nvPr/>
          </p:nvSpPr>
          <p:spPr>
            <a:xfrm>
              <a:off x="7562489" y="492116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 name="rc125"/>
            <p:cNvSpPr/>
            <p:nvPr/>
          </p:nvSpPr>
          <p:spPr>
            <a:xfrm>
              <a:off x="7858944" y="4921163"/>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6" name="rc126"/>
            <p:cNvSpPr/>
            <p:nvPr/>
          </p:nvSpPr>
          <p:spPr>
            <a:xfrm>
              <a:off x="8155400" y="492116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7" name="rc127"/>
            <p:cNvSpPr/>
            <p:nvPr/>
          </p:nvSpPr>
          <p:spPr>
            <a:xfrm>
              <a:off x="8451855" y="492116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8" name="rc128"/>
            <p:cNvSpPr/>
            <p:nvPr/>
          </p:nvSpPr>
          <p:spPr>
            <a:xfrm>
              <a:off x="8748310" y="492116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9" name="rc129"/>
            <p:cNvSpPr/>
            <p:nvPr/>
          </p:nvSpPr>
          <p:spPr>
            <a:xfrm>
              <a:off x="1929842" y="474290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0" name="rc130"/>
            <p:cNvSpPr/>
            <p:nvPr/>
          </p:nvSpPr>
          <p:spPr>
            <a:xfrm>
              <a:off x="2226297" y="474290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 name="rc131"/>
            <p:cNvSpPr/>
            <p:nvPr/>
          </p:nvSpPr>
          <p:spPr>
            <a:xfrm>
              <a:off x="2522752" y="474290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2" name="rc132"/>
            <p:cNvSpPr/>
            <p:nvPr/>
          </p:nvSpPr>
          <p:spPr>
            <a:xfrm>
              <a:off x="8451855" y="367335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3" name="rc133"/>
            <p:cNvSpPr/>
            <p:nvPr/>
          </p:nvSpPr>
          <p:spPr>
            <a:xfrm>
              <a:off x="8748310" y="3673353"/>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4" name="rc134"/>
            <p:cNvSpPr/>
            <p:nvPr/>
          </p:nvSpPr>
          <p:spPr>
            <a:xfrm>
              <a:off x="2819207" y="474290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5" name="rc135"/>
            <p:cNvSpPr/>
            <p:nvPr/>
          </p:nvSpPr>
          <p:spPr>
            <a:xfrm>
              <a:off x="3115662" y="474290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6" name="rc136"/>
            <p:cNvSpPr/>
            <p:nvPr/>
          </p:nvSpPr>
          <p:spPr>
            <a:xfrm>
              <a:off x="3412117" y="474290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 name="rc137"/>
            <p:cNvSpPr/>
            <p:nvPr/>
          </p:nvSpPr>
          <p:spPr>
            <a:xfrm>
              <a:off x="3708572" y="474290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8" name="rc138"/>
            <p:cNvSpPr/>
            <p:nvPr/>
          </p:nvSpPr>
          <p:spPr>
            <a:xfrm>
              <a:off x="4005028" y="474290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9" name="rc139"/>
            <p:cNvSpPr/>
            <p:nvPr/>
          </p:nvSpPr>
          <p:spPr>
            <a:xfrm>
              <a:off x="4301483" y="474290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0" name="rc140"/>
            <p:cNvSpPr/>
            <p:nvPr/>
          </p:nvSpPr>
          <p:spPr>
            <a:xfrm>
              <a:off x="4597938" y="474290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1" name="rc141"/>
            <p:cNvSpPr/>
            <p:nvPr/>
          </p:nvSpPr>
          <p:spPr>
            <a:xfrm>
              <a:off x="4894393" y="474290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2" name="rc142"/>
            <p:cNvSpPr/>
            <p:nvPr/>
          </p:nvSpPr>
          <p:spPr>
            <a:xfrm>
              <a:off x="5190848" y="474290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 name="rc143"/>
            <p:cNvSpPr/>
            <p:nvPr/>
          </p:nvSpPr>
          <p:spPr>
            <a:xfrm>
              <a:off x="5487303" y="474290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4" name="rc144"/>
            <p:cNvSpPr/>
            <p:nvPr/>
          </p:nvSpPr>
          <p:spPr>
            <a:xfrm>
              <a:off x="5783758" y="474290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 name="rc145"/>
            <p:cNvSpPr/>
            <p:nvPr/>
          </p:nvSpPr>
          <p:spPr>
            <a:xfrm>
              <a:off x="6080214" y="474290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 name="rc146"/>
            <p:cNvSpPr/>
            <p:nvPr/>
          </p:nvSpPr>
          <p:spPr>
            <a:xfrm>
              <a:off x="6376669" y="474290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7" name="rc147"/>
            <p:cNvSpPr/>
            <p:nvPr/>
          </p:nvSpPr>
          <p:spPr>
            <a:xfrm>
              <a:off x="6673124" y="474290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8" name="rc148"/>
            <p:cNvSpPr/>
            <p:nvPr/>
          </p:nvSpPr>
          <p:spPr>
            <a:xfrm>
              <a:off x="6969579" y="474290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9" name="rc149"/>
            <p:cNvSpPr/>
            <p:nvPr/>
          </p:nvSpPr>
          <p:spPr>
            <a:xfrm>
              <a:off x="7266034" y="474290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0" name="rc150"/>
            <p:cNvSpPr/>
            <p:nvPr/>
          </p:nvSpPr>
          <p:spPr>
            <a:xfrm>
              <a:off x="7562489" y="4742905"/>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51" name="rc151"/>
            <p:cNvSpPr/>
            <p:nvPr/>
          </p:nvSpPr>
          <p:spPr>
            <a:xfrm>
              <a:off x="7858944" y="4742905"/>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52" name="rc152"/>
            <p:cNvSpPr/>
            <p:nvPr/>
          </p:nvSpPr>
          <p:spPr>
            <a:xfrm>
              <a:off x="8155400" y="474290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53" name="rc153"/>
            <p:cNvSpPr/>
            <p:nvPr/>
          </p:nvSpPr>
          <p:spPr>
            <a:xfrm>
              <a:off x="8451855" y="474290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54" name="rc154"/>
            <p:cNvSpPr/>
            <p:nvPr/>
          </p:nvSpPr>
          <p:spPr>
            <a:xfrm>
              <a:off x="8748310" y="474290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55" name="rc155"/>
            <p:cNvSpPr/>
            <p:nvPr/>
          </p:nvSpPr>
          <p:spPr>
            <a:xfrm>
              <a:off x="1929842"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6" name="rc156"/>
            <p:cNvSpPr/>
            <p:nvPr/>
          </p:nvSpPr>
          <p:spPr>
            <a:xfrm>
              <a:off x="2226297"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7" name="rc157"/>
            <p:cNvSpPr/>
            <p:nvPr/>
          </p:nvSpPr>
          <p:spPr>
            <a:xfrm>
              <a:off x="2522752"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8" name="rc158"/>
            <p:cNvSpPr/>
            <p:nvPr/>
          </p:nvSpPr>
          <p:spPr>
            <a:xfrm>
              <a:off x="2819207" y="2336414"/>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9" name="rc159"/>
            <p:cNvSpPr/>
            <p:nvPr/>
          </p:nvSpPr>
          <p:spPr>
            <a:xfrm>
              <a:off x="3115662"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0" name="rc160"/>
            <p:cNvSpPr/>
            <p:nvPr/>
          </p:nvSpPr>
          <p:spPr>
            <a:xfrm>
              <a:off x="3412117"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1" name="rc161"/>
            <p:cNvSpPr/>
            <p:nvPr/>
          </p:nvSpPr>
          <p:spPr>
            <a:xfrm>
              <a:off x="3708572"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2" name="rc162"/>
            <p:cNvSpPr/>
            <p:nvPr/>
          </p:nvSpPr>
          <p:spPr>
            <a:xfrm>
              <a:off x="4005028"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3" name="rc163"/>
            <p:cNvSpPr/>
            <p:nvPr/>
          </p:nvSpPr>
          <p:spPr>
            <a:xfrm>
              <a:off x="4301483" y="233641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4" name="rc164"/>
            <p:cNvSpPr/>
            <p:nvPr/>
          </p:nvSpPr>
          <p:spPr>
            <a:xfrm>
              <a:off x="4597938" y="233641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5" name="rc165"/>
            <p:cNvSpPr/>
            <p:nvPr/>
          </p:nvSpPr>
          <p:spPr>
            <a:xfrm>
              <a:off x="4894393"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6" name="rc166"/>
            <p:cNvSpPr/>
            <p:nvPr/>
          </p:nvSpPr>
          <p:spPr>
            <a:xfrm>
              <a:off x="5190848"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7" name="rc167"/>
            <p:cNvSpPr/>
            <p:nvPr/>
          </p:nvSpPr>
          <p:spPr>
            <a:xfrm>
              <a:off x="5487303" y="233641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8" name="rc168"/>
            <p:cNvSpPr/>
            <p:nvPr/>
          </p:nvSpPr>
          <p:spPr>
            <a:xfrm>
              <a:off x="5783758"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9" name="rc169"/>
            <p:cNvSpPr/>
            <p:nvPr/>
          </p:nvSpPr>
          <p:spPr>
            <a:xfrm>
              <a:off x="6080214"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0" name="rc170"/>
            <p:cNvSpPr/>
            <p:nvPr/>
          </p:nvSpPr>
          <p:spPr>
            <a:xfrm>
              <a:off x="1929842" y="367335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1" name="rc171"/>
            <p:cNvSpPr/>
            <p:nvPr/>
          </p:nvSpPr>
          <p:spPr>
            <a:xfrm>
              <a:off x="2226297"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2" name="rc172"/>
            <p:cNvSpPr/>
            <p:nvPr/>
          </p:nvSpPr>
          <p:spPr>
            <a:xfrm>
              <a:off x="1929842"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3" name="rc173"/>
            <p:cNvSpPr/>
            <p:nvPr/>
          </p:nvSpPr>
          <p:spPr>
            <a:xfrm>
              <a:off x="2226297"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4" name="rc174"/>
            <p:cNvSpPr/>
            <p:nvPr/>
          </p:nvSpPr>
          <p:spPr>
            <a:xfrm>
              <a:off x="2522752"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5" name="rc175"/>
            <p:cNvSpPr/>
            <p:nvPr/>
          </p:nvSpPr>
          <p:spPr>
            <a:xfrm>
              <a:off x="2819207"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6" name="rc176"/>
            <p:cNvSpPr/>
            <p:nvPr/>
          </p:nvSpPr>
          <p:spPr>
            <a:xfrm>
              <a:off x="3115662"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7" name="rc177"/>
            <p:cNvSpPr/>
            <p:nvPr/>
          </p:nvSpPr>
          <p:spPr>
            <a:xfrm>
              <a:off x="3412117"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8" name="rc178"/>
            <p:cNvSpPr/>
            <p:nvPr/>
          </p:nvSpPr>
          <p:spPr>
            <a:xfrm>
              <a:off x="3708572"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9" name="rc179"/>
            <p:cNvSpPr/>
            <p:nvPr/>
          </p:nvSpPr>
          <p:spPr>
            <a:xfrm>
              <a:off x="4005028"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0" name="rc180"/>
            <p:cNvSpPr/>
            <p:nvPr/>
          </p:nvSpPr>
          <p:spPr>
            <a:xfrm>
              <a:off x="4301483"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1" name="rc181"/>
            <p:cNvSpPr/>
            <p:nvPr/>
          </p:nvSpPr>
          <p:spPr>
            <a:xfrm>
              <a:off x="4597938"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2" name="rc182"/>
            <p:cNvSpPr/>
            <p:nvPr/>
          </p:nvSpPr>
          <p:spPr>
            <a:xfrm>
              <a:off x="4894393"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3" name="rc183"/>
            <p:cNvSpPr/>
            <p:nvPr/>
          </p:nvSpPr>
          <p:spPr>
            <a:xfrm>
              <a:off x="5190848"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4" name="rc184"/>
            <p:cNvSpPr/>
            <p:nvPr/>
          </p:nvSpPr>
          <p:spPr>
            <a:xfrm>
              <a:off x="5487303" y="385161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5" name="rc185"/>
            <p:cNvSpPr/>
            <p:nvPr/>
          </p:nvSpPr>
          <p:spPr>
            <a:xfrm>
              <a:off x="5783758" y="385161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6" name="rc186"/>
            <p:cNvSpPr/>
            <p:nvPr/>
          </p:nvSpPr>
          <p:spPr>
            <a:xfrm>
              <a:off x="6080214" y="385161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7" name="rc187"/>
            <p:cNvSpPr/>
            <p:nvPr/>
          </p:nvSpPr>
          <p:spPr>
            <a:xfrm>
              <a:off x="6376669" y="385161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8" name="rc188"/>
            <p:cNvSpPr/>
            <p:nvPr/>
          </p:nvSpPr>
          <p:spPr>
            <a:xfrm>
              <a:off x="6673124"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9" name="rc189"/>
            <p:cNvSpPr/>
            <p:nvPr/>
          </p:nvSpPr>
          <p:spPr>
            <a:xfrm>
              <a:off x="6969579" y="385161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0" name="rc190"/>
            <p:cNvSpPr/>
            <p:nvPr/>
          </p:nvSpPr>
          <p:spPr>
            <a:xfrm>
              <a:off x="7266034" y="3851612"/>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91" name="rc191"/>
            <p:cNvSpPr/>
            <p:nvPr/>
          </p:nvSpPr>
          <p:spPr>
            <a:xfrm>
              <a:off x="7562489" y="3851612"/>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2" name="rc192"/>
            <p:cNvSpPr/>
            <p:nvPr/>
          </p:nvSpPr>
          <p:spPr>
            <a:xfrm>
              <a:off x="7858944" y="385161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93" name="rc193"/>
            <p:cNvSpPr/>
            <p:nvPr/>
          </p:nvSpPr>
          <p:spPr>
            <a:xfrm>
              <a:off x="8155400" y="385161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4" name="rc194"/>
            <p:cNvSpPr/>
            <p:nvPr/>
          </p:nvSpPr>
          <p:spPr>
            <a:xfrm>
              <a:off x="8451855" y="385161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95" name="rc195"/>
            <p:cNvSpPr/>
            <p:nvPr/>
          </p:nvSpPr>
          <p:spPr>
            <a:xfrm>
              <a:off x="8748310" y="385161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96" name="rc196"/>
            <p:cNvSpPr/>
            <p:nvPr/>
          </p:nvSpPr>
          <p:spPr>
            <a:xfrm>
              <a:off x="1929842" y="429725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7" name="rc197"/>
            <p:cNvSpPr/>
            <p:nvPr/>
          </p:nvSpPr>
          <p:spPr>
            <a:xfrm>
              <a:off x="2226297" y="4297258"/>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98" name="rc198"/>
            <p:cNvSpPr/>
            <p:nvPr/>
          </p:nvSpPr>
          <p:spPr>
            <a:xfrm>
              <a:off x="2522752" y="429725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9" name="rc199"/>
            <p:cNvSpPr/>
            <p:nvPr/>
          </p:nvSpPr>
          <p:spPr>
            <a:xfrm>
              <a:off x="2819207" y="429725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0" name="rc200"/>
            <p:cNvSpPr/>
            <p:nvPr/>
          </p:nvSpPr>
          <p:spPr>
            <a:xfrm>
              <a:off x="3115662" y="4297258"/>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01" name="rc201"/>
            <p:cNvSpPr/>
            <p:nvPr/>
          </p:nvSpPr>
          <p:spPr>
            <a:xfrm>
              <a:off x="3412117" y="429725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2" name="rc202"/>
            <p:cNvSpPr/>
            <p:nvPr/>
          </p:nvSpPr>
          <p:spPr>
            <a:xfrm>
              <a:off x="3708572" y="429725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3" name="rc203"/>
            <p:cNvSpPr/>
            <p:nvPr/>
          </p:nvSpPr>
          <p:spPr>
            <a:xfrm>
              <a:off x="4005028" y="429725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4" name="rc204"/>
            <p:cNvSpPr/>
            <p:nvPr/>
          </p:nvSpPr>
          <p:spPr>
            <a:xfrm>
              <a:off x="4301483" y="429725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5" name="rc205"/>
            <p:cNvSpPr/>
            <p:nvPr/>
          </p:nvSpPr>
          <p:spPr>
            <a:xfrm>
              <a:off x="4597938" y="429725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6" name="rc206"/>
            <p:cNvSpPr/>
            <p:nvPr/>
          </p:nvSpPr>
          <p:spPr>
            <a:xfrm>
              <a:off x="4894393" y="429725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7" name="rc207"/>
            <p:cNvSpPr/>
            <p:nvPr/>
          </p:nvSpPr>
          <p:spPr>
            <a:xfrm>
              <a:off x="5190848" y="429725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8" name="rc208"/>
            <p:cNvSpPr/>
            <p:nvPr/>
          </p:nvSpPr>
          <p:spPr>
            <a:xfrm>
              <a:off x="5487303" y="429725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9" name="rc209"/>
            <p:cNvSpPr/>
            <p:nvPr/>
          </p:nvSpPr>
          <p:spPr>
            <a:xfrm>
              <a:off x="5783758" y="429725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0" name="rc210"/>
            <p:cNvSpPr/>
            <p:nvPr/>
          </p:nvSpPr>
          <p:spPr>
            <a:xfrm>
              <a:off x="6080214" y="429725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11" name="rc211"/>
            <p:cNvSpPr/>
            <p:nvPr/>
          </p:nvSpPr>
          <p:spPr>
            <a:xfrm>
              <a:off x="1929842"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2" name="rc212"/>
            <p:cNvSpPr/>
            <p:nvPr/>
          </p:nvSpPr>
          <p:spPr>
            <a:xfrm>
              <a:off x="2226297"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3" name="rc213"/>
            <p:cNvSpPr/>
            <p:nvPr/>
          </p:nvSpPr>
          <p:spPr>
            <a:xfrm>
              <a:off x="2522752"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4" name="rc214"/>
            <p:cNvSpPr/>
            <p:nvPr/>
          </p:nvSpPr>
          <p:spPr>
            <a:xfrm>
              <a:off x="2819207"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5" name="rc215"/>
            <p:cNvSpPr/>
            <p:nvPr/>
          </p:nvSpPr>
          <p:spPr>
            <a:xfrm>
              <a:off x="3115662"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6" name="rc216"/>
            <p:cNvSpPr/>
            <p:nvPr/>
          </p:nvSpPr>
          <p:spPr>
            <a:xfrm>
              <a:off x="3412117"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7" name="rc217"/>
            <p:cNvSpPr/>
            <p:nvPr/>
          </p:nvSpPr>
          <p:spPr>
            <a:xfrm>
              <a:off x="3708572"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8" name="rc218"/>
            <p:cNvSpPr/>
            <p:nvPr/>
          </p:nvSpPr>
          <p:spPr>
            <a:xfrm>
              <a:off x="4005028"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9" name="rc219"/>
            <p:cNvSpPr/>
            <p:nvPr/>
          </p:nvSpPr>
          <p:spPr>
            <a:xfrm>
              <a:off x="4301483"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0" name="rc220"/>
            <p:cNvSpPr/>
            <p:nvPr/>
          </p:nvSpPr>
          <p:spPr>
            <a:xfrm>
              <a:off x="4597938"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1" name="rc221"/>
            <p:cNvSpPr/>
            <p:nvPr/>
          </p:nvSpPr>
          <p:spPr>
            <a:xfrm>
              <a:off x="4894393"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2" name="rc222"/>
            <p:cNvSpPr/>
            <p:nvPr/>
          </p:nvSpPr>
          <p:spPr>
            <a:xfrm>
              <a:off x="5190848"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3" name="rc223"/>
            <p:cNvSpPr/>
            <p:nvPr/>
          </p:nvSpPr>
          <p:spPr>
            <a:xfrm>
              <a:off x="5487303"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4" name="rc224"/>
            <p:cNvSpPr/>
            <p:nvPr/>
          </p:nvSpPr>
          <p:spPr>
            <a:xfrm>
              <a:off x="5783758"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5" name="rc225"/>
            <p:cNvSpPr/>
            <p:nvPr/>
          </p:nvSpPr>
          <p:spPr>
            <a:xfrm>
              <a:off x="6080214"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6" name="rc226"/>
            <p:cNvSpPr/>
            <p:nvPr/>
          </p:nvSpPr>
          <p:spPr>
            <a:xfrm>
              <a:off x="6376669"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7" name="rc227"/>
            <p:cNvSpPr/>
            <p:nvPr/>
          </p:nvSpPr>
          <p:spPr>
            <a:xfrm>
              <a:off x="6673124"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8" name="rc228"/>
            <p:cNvSpPr/>
            <p:nvPr/>
          </p:nvSpPr>
          <p:spPr>
            <a:xfrm>
              <a:off x="6969579"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9" name="rc229"/>
            <p:cNvSpPr/>
            <p:nvPr/>
          </p:nvSpPr>
          <p:spPr>
            <a:xfrm>
              <a:off x="7266034"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0" name="rc230"/>
            <p:cNvSpPr/>
            <p:nvPr/>
          </p:nvSpPr>
          <p:spPr>
            <a:xfrm>
              <a:off x="7562489"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1" name="rc231"/>
            <p:cNvSpPr/>
            <p:nvPr/>
          </p:nvSpPr>
          <p:spPr>
            <a:xfrm>
              <a:off x="7858944"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2" name="rc232"/>
            <p:cNvSpPr/>
            <p:nvPr/>
          </p:nvSpPr>
          <p:spPr>
            <a:xfrm>
              <a:off x="8155400"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3" name="rc233"/>
            <p:cNvSpPr/>
            <p:nvPr/>
          </p:nvSpPr>
          <p:spPr>
            <a:xfrm>
              <a:off x="8451855"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4" name="rc234"/>
            <p:cNvSpPr/>
            <p:nvPr/>
          </p:nvSpPr>
          <p:spPr>
            <a:xfrm>
              <a:off x="8748310"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5" name="rc235"/>
            <p:cNvSpPr/>
            <p:nvPr/>
          </p:nvSpPr>
          <p:spPr>
            <a:xfrm>
              <a:off x="1929842" y="206902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6" name="rc236"/>
            <p:cNvSpPr/>
            <p:nvPr/>
          </p:nvSpPr>
          <p:spPr>
            <a:xfrm>
              <a:off x="2226297" y="206902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7" name="rc237"/>
            <p:cNvSpPr/>
            <p:nvPr/>
          </p:nvSpPr>
          <p:spPr>
            <a:xfrm>
              <a:off x="2522752" y="206902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8" name="rc238"/>
            <p:cNvSpPr/>
            <p:nvPr/>
          </p:nvSpPr>
          <p:spPr>
            <a:xfrm>
              <a:off x="2819207" y="206902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9" name="rc239"/>
            <p:cNvSpPr/>
            <p:nvPr/>
          </p:nvSpPr>
          <p:spPr>
            <a:xfrm>
              <a:off x="3115662" y="206902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0" name="rc240"/>
            <p:cNvSpPr/>
            <p:nvPr/>
          </p:nvSpPr>
          <p:spPr>
            <a:xfrm>
              <a:off x="3412117" y="206902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1" name="rc241"/>
            <p:cNvSpPr/>
            <p:nvPr/>
          </p:nvSpPr>
          <p:spPr>
            <a:xfrm>
              <a:off x="3708572"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2" name="rc242"/>
            <p:cNvSpPr/>
            <p:nvPr/>
          </p:nvSpPr>
          <p:spPr>
            <a:xfrm>
              <a:off x="4005028"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3" name="rc243"/>
            <p:cNvSpPr/>
            <p:nvPr/>
          </p:nvSpPr>
          <p:spPr>
            <a:xfrm>
              <a:off x="4301483"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4" name="rc244"/>
            <p:cNvSpPr/>
            <p:nvPr/>
          </p:nvSpPr>
          <p:spPr>
            <a:xfrm>
              <a:off x="4597938"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5" name="rc245"/>
            <p:cNvSpPr/>
            <p:nvPr/>
          </p:nvSpPr>
          <p:spPr>
            <a:xfrm>
              <a:off x="4894393"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6" name="rc246"/>
            <p:cNvSpPr/>
            <p:nvPr/>
          </p:nvSpPr>
          <p:spPr>
            <a:xfrm>
              <a:off x="5190848"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7" name="rc247"/>
            <p:cNvSpPr/>
            <p:nvPr/>
          </p:nvSpPr>
          <p:spPr>
            <a:xfrm>
              <a:off x="5487303"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8" name="rc248"/>
            <p:cNvSpPr/>
            <p:nvPr/>
          </p:nvSpPr>
          <p:spPr>
            <a:xfrm>
              <a:off x="5783758"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9" name="rc249"/>
            <p:cNvSpPr/>
            <p:nvPr/>
          </p:nvSpPr>
          <p:spPr>
            <a:xfrm>
              <a:off x="6080214"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0" name="rc250"/>
            <p:cNvSpPr/>
            <p:nvPr/>
          </p:nvSpPr>
          <p:spPr>
            <a:xfrm>
              <a:off x="6376669"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1" name="rc251"/>
            <p:cNvSpPr/>
            <p:nvPr/>
          </p:nvSpPr>
          <p:spPr>
            <a:xfrm>
              <a:off x="6673124"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2" name="rc252"/>
            <p:cNvSpPr/>
            <p:nvPr/>
          </p:nvSpPr>
          <p:spPr>
            <a:xfrm>
              <a:off x="6969579"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3" name="rc253"/>
            <p:cNvSpPr/>
            <p:nvPr/>
          </p:nvSpPr>
          <p:spPr>
            <a:xfrm>
              <a:off x="7266034"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4" name="rc254"/>
            <p:cNvSpPr/>
            <p:nvPr/>
          </p:nvSpPr>
          <p:spPr>
            <a:xfrm>
              <a:off x="7562489"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5" name="rc255"/>
            <p:cNvSpPr/>
            <p:nvPr/>
          </p:nvSpPr>
          <p:spPr>
            <a:xfrm>
              <a:off x="7858944"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6" name="rc256"/>
            <p:cNvSpPr/>
            <p:nvPr/>
          </p:nvSpPr>
          <p:spPr>
            <a:xfrm>
              <a:off x="8155400"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7" name="rc257"/>
            <p:cNvSpPr/>
            <p:nvPr/>
          </p:nvSpPr>
          <p:spPr>
            <a:xfrm>
              <a:off x="8451855"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8" name="rc258"/>
            <p:cNvSpPr/>
            <p:nvPr/>
          </p:nvSpPr>
          <p:spPr>
            <a:xfrm>
              <a:off x="8748310" y="2069026"/>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59" name="rc259"/>
            <p:cNvSpPr/>
            <p:nvPr/>
          </p:nvSpPr>
          <p:spPr>
            <a:xfrm>
              <a:off x="6376669" y="429725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0" name="rc260"/>
            <p:cNvSpPr/>
            <p:nvPr/>
          </p:nvSpPr>
          <p:spPr>
            <a:xfrm>
              <a:off x="6673124" y="429725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1" name="rc261"/>
            <p:cNvSpPr/>
            <p:nvPr/>
          </p:nvSpPr>
          <p:spPr>
            <a:xfrm>
              <a:off x="6969579" y="429725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2" name="rc262"/>
            <p:cNvSpPr/>
            <p:nvPr/>
          </p:nvSpPr>
          <p:spPr>
            <a:xfrm>
              <a:off x="7266034"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3" name="rc263"/>
            <p:cNvSpPr/>
            <p:nvPr/>
          </p:nvSpPr>
          <p:spPr>
            <a:xfrm>
              <a:off x="7562489" y="429725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4" name="rc264"/>
            <p:cNvSpPr/>
            <p:nvPr/>
          </p:nvSpPr>
          <p:spPr>
            <a:xfrm>
              <a:off x="7858944"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5" name="rc265"/>
            <p:cNvSpPr/>
            <p:nvPr/>
          </p:nvSpPr>
          <p:spPr>
            <a:xfrm>
              <a:off x="8155400" y="4297258"/>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6" name="rc266"/>
            <p:cNvSpPr/>
            <p:nvPr/>
          </p:nvSpPr>
          <p:spPr>
            <a:xfrm>
              <a:off x="8451855" y="429725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67" name="rc267"/>
            <p:cNvSpPr/>
            <p:nvPr/>
          </p:nvSpPr>
          <p:spPr>
            <a:xfrm>
              <a:off x="8748310" y="4297258"/>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8" name="rc268"/>
            <p:cNvSpPr/>
            <p:nvPr/>
          </p:nvSpPr>
          <p:spPr>
            <a:xfrm>
              <a:off x="1929842" y="402987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9" name="rc269"/>
            <p:cNvSpPr/>
            <p:nvPr/>
          </p:nvSpPr>
          <p:spPr>
            <a:xfrm>
              <a:off x="2226297" y="402987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0" name="rc270"/>
            <p:cNvSpPr/>
            <p:nvPr/>
          </p:nvSpPr>
          <p:spPr>
            <a:xfrm>
              <a:off x="2522752" y="402987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1" name="rc271"/>
            <p:cNvSpPr/>
            <p:nvPr/>
          </p:nvSpPr>
          <p:spPr>
            <a:xfrm>
              <a:off x="2819207" y="402987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2" name="rc272"/>
            <p:cNvSpPr/>
            <p:nvPr/>
          </p:nvSpPr>
          <p:spPr>
            <a:xfrm>
              <a:off x="3115662" y="402987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3" name="rc273"/>
            <p:cNvSpPr/>
            <p:nvPr/>
          </p:nvSpPr>
          <p:spPr>
            <a:xfrm>
              <a:off x="3412117" y="402987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4" name="rc274"/>
            <p:cNvSpPr/>
            <p:nvPr/>
          </p:nvSpPr>
          <p:spPr>
            <a:xfrm>
              <a:off x="3708572" y="402987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5" name="rc275"/>
            <p:cNvSpPr/>
            <p:nvPr/>
          </p:nvSpPr>
          <p:spPr>
            <a:xfrm>
              <a:off x="4005028" y="402987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6" name="rc276"/>
            <p:cNvSpPr/>
            <p:nvPr/>
          </p:nvSpPr>
          <p:spPr>
            <a:xfrm>
              <a:off x="4301483" y="402987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7" name="rc277"/>
            <p:cNvSpPr/>
            <p:nvPr/>
          </p:nvSpPr>
          <p:spPr>
            <a:xfrm>
              <a:off x="4597938" y="402987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8" name="rc278"/>
            <p:cNvSpPr/>
            <p:nvPr/>
          </p:nvSpPr>
          <p:spPr>
            <a:xfrm>
              <a:off x="4894393" y="402987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9" name="rc279"/>
            <p:cNvSpPr/>
            <p:nvPr/>
          </p:nvSpPr>
          <p:spPr>
            <a:xfrm>
              <a:off x="5190848" y="402987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80" name="rc280"/>
            <p:cNvSpPr/>
            <p:nvPr/>
          </p:nvSpPr>
          <p:spPr>
            <a:xfrm>
              <a:off x="5487303" y="402987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81" name="rc281"/>
            <p:cNvSpPr/>
            <p:nvPr/>
          </p:nvSpPr>
          <p:spPr>
            <a:xfrm>
              <a:off x="5783758" y="402987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2" name="rc282"/>
            <p:cNvSpPr/>
            <p:nvPr/>
          </p:nvSpPr>
          <p:spPr>
            <a:xfrm>
              <a:off x="6080214" y="402987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3" name="rc283"/>
            <p:cNvSpPr/>
            <p:nvPr/>
          </p:nvSpPr>
          <p:spPr>
            <a:xfrm>
              <a:off x="6376669" y="402987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4" name="rc284"/>
            <p:cNvSpPr/>
            <p:nvPr/>
          </p:nvSpPr>
          <p:spPr>
            <a:xfrm>
              <a:off x="6673124" y="402987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5" name="rc285"/>
            <p:cNvSpPr/>
            <p:nvPr/>
          </p:nvSpPr>
          <p:spPr>
            <a:xfrm>
              <a:off x="6969579" y="402987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6" name="rc286"/>
            <p:cNvSpPr/>
            <p:nvPr/>
          </p:nvSpPr>
          <p:spPr>
            <a:xfrm>
              <a:off x="7266034" y="402987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7" name="rc287"/>
            <p:cNvSpPr/>
            <p:nvPr/>
          </p:nvSpPr>
          <p:spPr>
            <a:xfrm>
              <a:off x="7562489" y="402987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8" name="rc288"/>
            <p:cNvSpPr/>
            <p:nvPr/>
          </p:nvSpPr>
          <p:spPr>
            <a:xfrm>
              <a:off x="7858944" y="402987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9" name="rc289"/>
            <p:cNvSpPr/>
            <p:nvPr/>
          </p:nvSpPr>
          <p:spPr>
            <a:xfrm>
              <a:off x="8155400" y="402987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0" name="rc290"/>
            <p:cNvSpPr/>
            <p:nvPr/>
          </p:nvSpPr>
          <p:spPr>
            <a:xfrm>
              <a:off x="8451855" y="402987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1" name="rc291"/>
            <p:cNvSpPr/>
            <p:nvPr/>
          </p:nvSpPr>
          <p:spPr>
            <a:xfrm>
              <a:off x="8748310" y="402987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2" name="rc292"/>
            <p:cNvSpPr/>
            <p:nvPr/>
          </p:nvSpPr>
          <p:spPr>
            <a:xfrm>
              <a:off x="1929842" y="224728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3" name="rc293"/>
            <p:cNvSpPr/>
            <p:nvPr/>
          </p:nvSpPr>
          <p:spPr>
            <a:xfrm>
              <a:off x="2226297"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4" name="rc294"/>
            <p:cNvSpPr/>
            <p:nvPr/>
          </p:nvSpPr>
          <p:spPr>
            <a:xfrm>
              <a:off x="2522752"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5" name="rc295"/>
            <p:cNvSpPr/>
            <p:nvPr/>
          </p:nvSpPr>
          <p:spPr>
            <a:xfrm>
              <a:off x="2819207" y="224728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6" name="rc296"/>
            <p:cNvSpPr/>
            <p:nvPr/>
          </p:nvSpPr>
          <p:spPr>
            <a:xfrm>
              <a:off x="3115662" y="224728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7" name="rc297"/>
            <p:cNvSpPr/>
            <p:nvPr/>
          </p:nvSpPr>
          <p:spPr>
            <a:xfrm>
              <a:off x="3412117"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8" name="rc298"/>
            <p:cNvSpPr/>
            <p:nvPr/>
          </p:nvSpPr>
          <p:spPr>
            <a:xfrm>
              <a:off x="3708572" y="224728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9" name="rc299"/>
            <p:cNvSpPr/>
            <p:nvPr/>
          </p:nvSpPr>
          <p:spPr>
            <a:xfrm>
              <a:off x="4005028"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0" name="rc300"/>
            <p:cNvSpPr/>
            <p:nvPr/>
          </p:nvSpPr>
          <p:spPr>
            <a:xfrm>
              <a:off x="4301483"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1" name="rc301"/>
            <p:cNvSpPr/>
            <p:nvPr/>
          </p:nvSpPr>
          <p:spPr>
            <a:xfrm>
              <a:off x="4597938" y="224728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2" name="rc302"/>
            <p:cNvSpPr/>
            <p:nvPr/>
          </p:nvSpPr>
          <p:spPr>
            <a:xfrm>
              <a:off x="4894393"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3" name="rc303"/>
            <p:cNvSpPr/>
            <p:nvPr/>
          </p:nvSpPr>
          <p:spPr>
            <a:xfrm>
              <a:off x="5190848"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4" name="rc304"/>
            <p:cNvSpPr/>
            <p:nvPr/>
          </p:nvSpPr>
          <p:spPr>
            <a:xfrm>
              <a:off x="5487303"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5" name="rc305"/>
            <p:cNvSpPr/>
            <p:nvPr/>
          </p:nvSpPr>
          <p:spPr>
            <a:xfrm>
              <a:off x="5783758"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80214"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76669"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73124"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9" name="rc309"/>
            <p:cNvSpPr/>
            <p:nvPr/>
          </p:nvSpPr>
          <p:spPr>
            <a:xfrm>
              <a:off x="6969579"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0" name="rc310"/>
            <p:cNvSpPr/>
            <p:nvPr/>
          </p:nvSpPr>
          <p:spPr>
            <a:xfrm>
              <a:off x="7266034"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1" name="rc311"/>
            <p:cNvSpPr/>
            <p:nvPr/>
          </p:nvSpPr>
          <p:spPr>
            <a:xfrm>
              <a:off x="7562489"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2" name="rc312"/>
            <p:cNvSpPr/>
            <p:nvPr/>
          </p:nvSpPr>
          <p:spPr>
            <a:xfrm>
              <a:off x="7858944"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3" name="rc313"/>
            <p:cNvSpPr/>
            <p:nvPr/>
          </p:nvSpPr>
          <p:spPr>
            <a:xfrm>
              <a:off x="8155400"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4" name="rc314"/>
            <p:cNvSpPr/>
            <p:nvPr/>
          </p:nvSpPr>
          <p:spPr>
            <a:xfrm>
              <a:off x="8451855"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5" name="rc315"/>
            <p:cNvSpPr/>
            <p:nvPr/>
          </p:nvSpPr>
          <p:spPr>
            <a:xfrm>
              <a:off x="8748310" y="224728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6" name="rc316"/>
            <p:cNvSpPr/>
            <p:nvPr/>
          </p:nvSpPr>
          <p:spPr>
            <a:xfrm>
              <a:off x="7858944" y="313857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7" name="rc317"/>
            <p:cNvSpPr/>
            <p:nvPr/>
          </p:nvSpPr>
          <p:spPr>
            <a:xfrm>
              <a:off x="8155400" y="313857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18" name="rc318"/>
            <p:cNvSpPr/>
            <p:nvPr/>
          </p:nvSpPr>
          <p:spPr>
            <a:xfrm>
              <a:off x="8451855" y="313857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19" name="rc319"/>
            <p:cNvSpPr/>
            <p:nvPr/>
          </p:nvSpPr>
          <p:spPr>
            <a:xfrm>
              <a:off x="8748310" y="313857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0" name="rc320"/>
            <p:cNvSpPr/>
            <p:nvPr/>
          </p:nvSpPr>
          <p:spPr>
            <a:xfrm>
              <a:off x="8155400"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1" name="rc321"/>
            <p:cNvSpPr/>
            <p:nvPr/>
          </p:nvSpPr>
          <p:spPr>
            <a:xfrm>
              <a:off x="8451855"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2" name="rc322"/>
            <p:cNvSpPr/>
            <p:nvPr/>
          </p:nvSpPr>
          <p:spPr>
            <a:xfrm>
              <a:off x="8748310"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3" name="rc323"/>
            <p:cNvSpPr/>
            <p:nvPr/>
          </p:nvSpPr>
          <p:spPr>
            <a:xfrm>
              <a:off x="1929842"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4" name="rc324"/>
            <p:cNvSpPr/>
            <p:nvPr/>
          </p:nvSpPr>
          <p:spPr>
            <a:xfrm>
              <a:off x="2226297"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5" name="rc325"/>
            <p:cNvSpPr/>
            <p:nvPr/>
          </p:nvSpPr>
          <p:spPr>
            <a:xfrm>
              <a:off x="2522752"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6" name="rc326"/>
            <p:cNvSpPr/>
            <p:nvPr/>
          </p:nvSpPr>
          <p:spPr>
            <a:xfrm>
              <a:off x="2819207"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7" name="rc327"/>
            <p:cNvSpPr/>
            <p:nvPr/>
          </p:nvSpPr>
          <p:spPr>
            <a:xfrm>
              <a:off x="3115662"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8" name="rc328"/>
            <p:cNvSpPr/>
            <p:nvPr/>
          </p:nvSpPr>
          <p:spPr>
            <a:xfrm>
              <a:off x="3412117"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9" name="rc329"/>
            <p:cNvSpPr/>
            <p:nvPr/>
          </p:nvSpPr>
          <p:spPr>
            <a:xfrm>
              <a:off x="3708572"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0" name="rc330"/>
            <p:cNvSpPr/>
            <p:nvPr/>
          </p:nvSpPr>
          <p:spPr>
            <a:xfrm>
              <a:off x="4005028"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1" name="rc331"/>
            <p:cNvSpPr/>
            <p:nvPr/>
          </p:nvSpPr>
          <p:spPr>
            <a:xfrm>
              <a:off x="4301483"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2" name="rc332"/>
            <p:cNvSpPr/>
            <p:nvPr/>
          </p:nvSpPr>
          <p:spPr>
            <a:xfrm>
              <a:off x="4597938"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3" name="rc333"/>
            <p:cNvSpPr/>
            <p:nvPr/>
          </p:nvSpPr>
          <p:spPr>
            <a:xfrm>
              <a:off x="4894393"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4" name="rc334"/>
            <p:cNvSpPr/>
            <p:nvPr/>
          </p:nvSpPr>
          <p:spPr>
            <a:xfrm>
              <a:off x="5190848"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5" name="rc335"/>
            <p:cNvSpPr/>
            <p:nvPr/>
          </p:nvSpPr>
          <p:spPr>
            <a:xfrm>
              <a:off x="5487303"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6" name="rc336"/>
            <p:cNvSpPr/>
            <p:nvPr/>
          </p:nvSpPr>
          <p:spPr>
            <a:xfrm>
              <a:off x="5783758"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7" name="rc337"/>
            <p:cNvSpPr/>
            <p:nvPr/>
          </p:nvSpPr>
          <p:spPr>
            <a:xfrm>
              <a:off x="6080214"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8" name="rc338"/>
            <p:cNvSpPr/>
            <p:nvPr/>
          </p:nvSpPr>
          <p:spPr>
            <a:xfrm>
              <a:off x="6376669"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9" name="rc339"/>
            <p:cNvSpPr/>
            <p:nvPr/>
          </p:nvSpPr>
          <p:spPr>
            <a:xfrm>
              <a:off x="6673124"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0" name="rc340"/>
            <p:cNvSpPr/>
            <p:nvPr/>
          </p:nvSpPr>
          <p:spPr>
            <a:xfrm>
              <a:off x="6969579"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1" name="rc341"/>
            <p:cNvSpPr/>
            <p:nvPr/>
          </p:nvSpPr>
          <p:spPr>
            <a:xfrm>
              <a:off x="7266034"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2" name="rc342"/>
            <p:cNvSpPr/>
            <p:nvPr/>
          </p:nvSpPr>
          <p:spPr>
            <a:xfrm>
              <a:off x="7562489"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3" name="rc343"/>
            <p:cNvSpPr/>
            <p:nvPr/>
          </p:nvSpPr>
          <p:spPr>
            <a:xfrm>
              <a:off x="7858944"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4" name="rc344"/>
            <p:cNvSpPr/>
            <p:nvPr/>
          </p:nvSpPr>
          <p:spPr>
            <a:xfrm>
              <a:off x="8155400" y="180163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5" name="rc345"/>
            <p:cNvSpPr/>
            <p:nvPr/>
          </p:nvSpPr>
          <p:spPr>
            <a:xfrm>
              <a:off x="8451855"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6" name="rc346"/>
            <p:cNvSpPr/>
            <p:nvPr/>
          </p:nvSpPr>
          <p:spPr>
            <a:xfrm>
              <a:off x="8748310"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7" name="rc347"/>
            <p:cNvSpPr/>
            <p:nvPr/>
          </p:nvSpPr>
          <p:spPr>
            <a:xfrm>
              <a:off x="1929842" y="438638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8" name="rc348"/>
            <p:cNvSpPr/>
            <p:nvPr/>
          </p:nvSpPr>
          <p:spPr>
            <a:xfrm>
              <a:off x="2226297" y="438638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9" name="rc349"/>
            <p:cNvSpPr/>
            <p:nvPr/>
          </p:nvSpPr>
          <p:spPr>
            <a:xfrm>
              <a:off x="2522752" y="438638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50" name="rc350"/>
            <p:cNvSpPr/>
            <p:nvPr/>
          </p:nvSpPr>
          <p:spPr>
            <a:xfrm>
              <a:off x="2819207" y="438638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51" name="rc351"/>
            <p:cNvSpPr/>
            <p:nvPr/>
          </p:nvSpPr>
          <p:spPr>
            <a:xfrm>
              <a:off x="3115662" y="4386387"/>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52" name="rc352"/>
            <p:cNvSpPr/>
            <p:nvPr/>
          </p:nvSpPr>
          <p:spPr>
            <a:xfrm>
              <a:off x="3412117" y="438638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53" name="rc353"/>
            <p:cNvSpPr/>
            <p:nvPr/>
          </p:nvSpPr>
          <p:spPr>
            <a:xfrm>
              <a:off x="3708572" y="438638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54" name="rc354"/>
            <p:cNvSpPr/>
            <p:nvPr/>
          </p:nvSpPr>
          <p:spPr>
            <a:xfrm>
              <a:off x="4005028" y="4386387"/>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55" name="rc355"/>
            <p:cNvSpPr/>
            <p:nvPr/>
          </p:nvSpPr>
          <p:spPr>
            <a:xfrm>
              <a:off x="4301483" y="4386387"/>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56" name="rc356"/>
            <p:cNvSpPr/>
            <p:nvPr/>
          </p:nvSpPr>
          <p:spPr>
            <a:xfrm>
              <a:off x="4597938" y="4386387"/>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57" name="rc357"/>
            <p:cNvSpPr/>
            <p:nvPr/>
          </p:nvSpPr>
          <p:spPr>
            <a:xfrm>
              <a:off x="4894393" y="438638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8" name="rc358"/>
            <p:cNvSpPr/>
            <p:nvPr/>
          </p:nvSpPr>
          <p:spPr>
            <a:xfrm>
              <a:off x="5190848" y="438638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59" name="rc359"/>
            <p:cNvSpPr/>
            <p:nvPr/>
          </p:nvSpPr>
          <p:spPr>
            <a:xfrm>
              <a:off x="5487303" y="438638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60" name="rc360"/>
            <p:cNvSpPr/>
            <p:nvPr/>
          </p:nvSpPr>
          <p:spPr>
            <a:xfrm>
              <a:off x="5783758" y="438638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61" name="rc361"/>
            <p:cNvSpPr/>
            <p:nvPr/>
          </p:nvSpPr>
          <p:spPr>
            <a:xfrm>
              <a:off x="6080214" y="438638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2" name="rc362"/>
            <p:cNvSpPr/>
            <p:nvPr/>
          </p:nvSpPr>
          <p:spPr>
            <a:xfrm>
              <a:off x="6376669" y="438638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3" name="rc363"/>
            <p:cNvSpPr/>
            <p:nvPr/>
          </p:nvSpPr>
          <p:spPr>
            <a:xfrm>
              <a:off x="6673124" y="438638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4" name="rc364"/>
            <p:cNvSpPr/>
            <p:nvPr/>
          </p:nvSpPr>
          <p:spPr>
            <a:xfrm>
              <a:off x="6969579" y="438638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5" name="rc365"/>
            <p:cNvSpPr/>
            <p:nvPr/>
          </p:nvSpPr>
          <p:spPr>
            <a:xfrm>
              <a:off x="7266034" y="438638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6" name="rc366"/>
            <p:cNvSpPr/>
            <p:nvPr/>
          </p:nvSpPr>
          <p:spPr>
            <a:xfrm>
              <a:off x="7562489" y="438638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7" name="rc367"/>
            <p:cNvSpPr/>
            <p:nvPr/>
          </p:nvSpPr>
          <p:spPr>
            <a:xfrm>
              <a:off x="7858944" y="4386387"/>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8" name="rc368"/>
            <p:cNvSpPr/>
            <p:nvPr/>
          </p:nvSpPr>
          <p:spPr>
            <a:xfrm>
              <a:off x="8155400" y="438638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9" name="rc369"/>
            <p:cNvSpPr/>
            <p:nvPr/>
          </p:nvSpPr>
          <p:spPr>
            <a:xfrm>
              <a:off x="8451855" y="438638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0" name="rc370"/>
            <p:cNvSpPr/>
            <p:nvPr/>
          </p:nvSpPr>
          <p:spPr>
            <a:xfrm>
              <a:off x="8748310" y="438638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1" name="rc371"/>
            <p:cNvSpPr/>
            <p:nvPr/>
          </p:nvSpPr>
          <p:spPr>
            <a:xfrm>
              <a:off x="1929842"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2" name="rc372"/>
            <p:cNvSpPr/>
            <p:nvPr/>
          </p:nvSpPr>
          <p:spPr>
            <a:xfrm>
              <a:off x="2226297" y="313857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73" name="rc373"/>
            <p:cNvSpPr/>
            <p:nvPr/>
          </p:nvSpPr>
          <p:spPr>
            <a:xfrm>
              <a:off x="2522752"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74" name="rc374"/>
            <p:cNvSpPr/>
            <p:nvPr/>
          </p:nvSpPr>
          <p:spPr>
            <a:xfrm>
              <a:off x="2819207"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75" name="rc375"/>
            <p:cNvSpPr/>
            <p:nvPr/>
          </p:nvSpPr>
          <p:spPr>
            <a:xfrm>
              <a:off x="3115662"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76" name="rc376"/>
            <p:cNvSpPr/>
            <p:nvPr/>
          </p:nvSpPr>
          <p:spPr>
            <a:xfrm>
              <a:off x="3412117" y="313857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7" name="rc377"/>
            <p:cNvSpPr/>
            <p:nvPr/>
          </p:nvSpPr>
          <p:spPr>
            <a:xfrm>
              <a:off x="3708572" y="313857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8" name="rc378"/>
            <p:cNvSpPr/>
            <p:nvPr/>
          </p:nvSpPr>
          <p:spPr>
            <a:xfrm>
              <a:off x="4005028" y="313857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9" name="rc379"/>
            <p:cNvSpPr/>
            <p:nvPr/>
          </p:nvSpPr>
          <p:spPr>
            <a:xfrm>
              <a:off x="4301483" y="313857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0" name="rc380"/>
            <p:cNvSpPr/>
            <p:nvPr/>
          </p:nvSpPr>
          <p:spPr>
            <a:xfrm>
              <a:off x="4597938" y="313857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1" name="rc381"/>
            <p:cNvSpPr/>
            <p:nvPr/>
          </p:nvSpPr>
          <p:spPr>
            <a:xfrm>
              <a:off x="4894393" y="313857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2" name="rc382"/>
            <p:cNvSpPr/>
            <p:nvPr/>
          </p:nvSpPr>
          <p:spPr>
            <a:xfrm>
              <a:off x="5190848" y="313857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3" name="rc383"/>
            <p:cNvSpPr/>
            <p:nvPr/>
          </p:nvSpPr>
          <p:spPr>
            <a:xfrm>
              <a:off x="5487303" y="313857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4" name="rc384"/>
            <p:cNvSpPr/>
            <p:nvPr/>
          </p:nvSpPr>
          <p:spPr>
            <a:xfrm>
              <a:off x="5783758" y="313857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5" name="rc385"/>
            <p:cNvSpPr/>
            <p:nvPr/>
          </p:nvSpPr>
          <p:spPr>
            <a:xfrm>
              <a:off x="6080214" y="313857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6" name="rc386"/>
            <p:cNvSpPr/>
            <p:nvPr/>
          </p:nvSpPr>
          <p:spPr>
            <a:xfrm>
              <a:off x="6376669" y="313857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7" name="rc387"/>
            <p:cNvSpPr/>
            <p:nvPr/>
          </p:nvSpPr>
          <p:spPr>
            <a:xfrm>
              <a:off x="6673124" y="313857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8" name="rc388"/>
            <p:cNvSpPr/>
            <p:nvPr/>
          </p:nvSpPr>
          <p:spPr>
            <a:xfrm>
              <a:off x="6969579"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9" name="rc389"/>
            <p:cNvSpPr/>
            <p:nvPr/>
          </p:nvSpPr>
          <p:spPr>
            <a:xfrm>
              <a:off x="7266034" y="313857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0" name="rc390"/>
            <p:cNvSpPr/>
            <p:nvPr/>
          </p:nvSpPr>
          <p:spPr>
            <a:xfrm>
              <a:off x="7562489"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1" name="rc391"/>
            <p:cNvSpPr/>
            <p:nvPr/>
          </p:nvSpPr>
          <p:spPr>
            <a:xfrm>
              <a:off x="1929842" y="501029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2" name="rc392"/>
            <p:cNvSpPr/>
            <p:nvPr/>
          </p:nvSpPr>
          <p:spPr>
            <a:xfrm>
              <a:off x="2226297" y="501029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3" name="rc393"/>
            <p:cNvSpPr/>
            <p:nvPr/>
          </p:nvSpPr>
          <p:spPr>
            <a:xfrm>
              <a:off x="2522752" y="501029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4" name="rc394"/>
            <p:cNvSpPr/>
            <p:nvPr/>
          </p:nvSpPr>
          <p:spPr>
            <a:xfrm>
              <a:off x="2819207" y="501029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5" name="rc395"/>
            <p:cNvSpPr/>
            <p:nvPr/>
          </p:nvSpPr>
          <p:spPr>
            <a:xfrm>
              <a:off x="3115662" y="501029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6" name="rc396"/>
            <p:cNvSpPr/>
            <p:nvPr/>
          </p:nvSpPr>
          <p:spPr>
            <a:xfrm>
              <a:off x="3412117" y="501029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7" name="rc397"/>
            <p:cNvSpPr/>
            <p:nvPr/>
          </p:nvSpPr>
          <p:spPr>
            <a:xfrm>
              <a:off x="3708572" y="501029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8" name="rc398"/>
            <p:cNvSpPr/>
            <p:nvPr/>
          </p:nvSpPr>
          <p:spPr>
            <a:xfrm>
              <a:off x="4005028" y="501029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9" name="rc399"/>
            <p:cNvSpPr/>
            <p:nvPr/>
          </p:nvSpPr>
          <p:spPr>
            <a:xfrm>
              <a:off x="4301483" y="501029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0" name="rc400"/>
            <p:cNvSpPr/>
            <p:nvPr/>
          </p:nvSpPr>
          <p:spPr>
            <a:xfrm>
              <a:off x="4597938" y="501029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1" name="rc401"/>
            <p:cNvSpPr/>
            <p:nvPr/>
          </p:nvSpPr>
          <p:spPr>
            <a:xfrm>
              <a:off x="4894393" y="501029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02" name="rc402"/>
            <p:cNvSpPr/>
            <p:nvPr/>
          </p:nvSpPr>
          <p:spPr>
            <a:xfrm>
              <a:off x="5190848" y="501029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3" name="rc403"/>
            <p:cNvSpPr/>
            <p:nvPr/>
          </p:nvSpPr>
          <p:spPr>
            <a:xfrm>
              <a:off x="5487303" y="501029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04" name="rc404"/>
            <p:cNvSpPr/>
            <p:nvPr/>
          </p:nvSpPr>
          <p:spPr>
            <a:xfrm>
              <a:off x="5783758" y="5010292"/>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5" name="rc405"/>
            <p:cNvSpPr/>
            <p:nvPr/>
          </p:nvSpPr>
          <p:spPr>
            <a:xfrm>
              <a:off x="6080214" y="501029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06" name="rc406"/>
            <p:cNvSpPr/>
            <p:nvPr/>
          </p:nvSpPr>
          <p:spPr>
            <a:xfrm>
              <a:off x="6376669" y="5010292"/>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07" name="rc407"/>
            <p:cNvSpPr/>
            <p:nvPr/>
          </p:nvSpPr>
          <p:spPr>
            <a:xfrm>
              <a:off x="6673124" y="501029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8" name="rc408"/>
            <p:cNvSpPr/>
            <p:nvPr/>
          </p:nvSpPr>
          <p:spPr>
            <a:xfrm>
              <a:off x="6969579" y="501029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9" name="rc409"/>
            <p:cNvSpPr/>
            <p:nvPr/>
          </p:nvSpPr>
          <p:spPr>
            <a:xfrm>
              <a:off x="7266034" y="501029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10" name="rc410"/>
            <p:cNvSpPr/>
            <p:nvPr/>
          </p:nvSpPr>
          <p:spPr>
            <a:xfrm>
              <a:off x="7562489" y="501029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11" name="rc411"/>
            <p:cNvSpPr/>
            <p:nvPr/>
          </p:nvSpPr>
          <p:spPr>
            <a:xfrm>
              <a:off x="7858944" y="501029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12" name="rc412"/>
            <p:cNvSpPr/>
            <p:nvPr/>
          </p:nvSpPr>
          <p:spPr>
            <a:xfrm>
              <a:off x="8155400" y="5010292"/>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13" name="rc413"/>
            <p:cNvSpPr/>
            <p:nvPr/>
          </p:nvSpPr>
          <p:spPr>
            <a:xfrm>
              <a:off x="8451855" y="501029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14" name="rc414"/>
            <p:cNvSpPr/>
            <p:nvPr/>
          </p:nvSpPr>
          <p:spPr>
            <a:xfrm>
              <a:off x="8748310" y="501029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15" name="rc415"/>
            <p:cNvSpPr/>
            <p:nvPr/>
          </p:nvSpPr>
          <p:spPr>
            <a:xfrm>
              <a:off x="6080214"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6" name="rc416"/>
            <p:cNvSpPr/>
            <p:nvPr/>
          </p:nvSpPr>
          <p:spPr>
            <a:xfrm>
              <a:off x="6376669" y="287119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7" name="rc417"/>
            <p:cNvSpPr/>
            <p:nvPr/>
          </p:nvSpPr>
          <p:spPr>
            <a:xfrm>
              <a:off x="6673124" y="287119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8" name="rc418"/>
            <p:cNvSpPr/>
            <p:nvPr/>
          </p:nvSpPr>
          <p:spPr>
            <a:xfrm>
              <a:off x="6969579" y="287119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9" name="rc419"/>
            <p:cNvSpPr/>
            <p:nvPr/>
          </p:nvSpPr>
          <p:spPr>
            <a:xfrm>
              <a:off x="7266034"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0" name="rc420"/>
            <p:cNvSpPr/>
            <p:nvPr/>
          </p:nvSpPr>
          <p:spPr>
            <a:xfrm>
              <a:off x="7562489"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1" name="rc421"/>
            <p:cNvSpPr/>
            <p:nvPr/>
          </p:nvSpPr>
          <p:spPr>
            <a:xfrm>
              <a:off x="7858944" y="287119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2" name="rc422"/>
            <p:cNvSpPr/>
            <p:nvPr/>
          </p:nvSpPr>
          <p:spPr>
            <a:xfrm>
              <a:off x="8155400" y="287119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3" name="rc423"/>
            <p:cNvSpPr/>
            <p:nvPr/>
          </p:nvSpPr>
          <p:spPr>
            <a:xfrm>
              <a:off x="8451855" y="287119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4" name="rc424"/>
            <p:cNvSpPr/>
            <p:nvPr/>
          </p:nvSpPr>
          <p:spPr>
            <a:xfrm>
              <a:off x="8748310" y="287119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5" name="rc425"/>
            <p:cNvSpPr/>
            <p:nvPr/>
          </p:nvSpPr>
          <p:spPr>
            <a:xfrm>
              <a:off x="1929842" y="189076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6" name="rc426"/>
            <p:cNvSpPr/>
            <p:nvPr/>
          </p:nvSpPr>
          <p:spPr>
            <a:xfrm>
              <a:off x="2226297" y="189076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7" name="rc427"/>
            <p:cNvSpPr/>
            <p:nvPr/>
          </p:nvSpPr>
          <p:spPr>
            <a:xfrm>
              <a:off x="2522752"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8" name="rc428"/>
            <p:cNvSpPr/>
            <p:nvPr/>
          </p:nvSpPr>
          <p:spPr>
            <a:xfrm>
              <a:off x="2819207"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9" name="rc429"/>
            <p:cNvSpPr/>
            <p:nvPr/>
          </p:nvSpPr>
          <p:spPr>
            <a:xfrm>
              <a:off x="3115662"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0" name="rc430"/>
            <p:cNvSpPr/>
            <p:nvPr/>
          </p:nvSpPr>
          <p:spPr>
            <a:xfrm>
              <a:off x="3412117"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1" name="rc431"/>
            <p:cNvSpPr/>
            <p:nvPr/>
          </p:nvSpPr>
          <p:spPr>
            <a:xfrm>
              <a:off x="3708572"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2" name="rc432"/>
            <p:cNvSpPr/>
            <p:nvPr/>
          </p:nvSpPr>
          <p:spPr>
            <a:xfrm>
              <a:off x="4005028"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3" name="rc433"/>
            <p:cNvSpPr/>
            <p:nvPr/>
          </p:nvSpPr>
          <p:spPr>
            <a:xfrm>
              <a:off x="4301483"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4" name="rc434"/>
            <p:cNvSpPr/>
            <p:nvPr/>
          </p:nvSpPr>
          <p:spPr>
            <a:xfrm>
              <a:off x="4597938"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5" name="rc435"/>
            <p:cNvSpPr/>
            <p:nvPr/>
          </p:nvSpPr>
          <p:spPr>
            <a:xfrm>
              <a:off x="4894393"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6" name="rc436"/>
            <p:cNvSpPr/>
            <p:nvPr/>
          </p:nvSpPr>
          <p:spPr>
            <a:xfrm>
              <a:off x="5190848"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7" name="rc437"/>
            <p:cNvSpPr/>
            <p:nvPr/>
          </p:nvSpPr>
          <p:spPr>
            <a:xfrm>
              <a:off x="5487303"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8" name="rc438"/>
            <p:cNvSpPr/>
            <p:nvPr/>
          </p:nvSpPr>
          <p:spPr>
            <a:xfrm>
              <a:off x="5783758"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9" name="rc439"/>
            <p:cNvSpPr/>
            <p:nvPr/>
          </p:nvSpPr>
          <p:spPr>
            <a:xfrm>
              <a:off x="6080214"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0" name="rc440"/>
            <p:cNvSpPr/>
            <p:nvPr/>
          </p:nvSpPr>
          <p:spPr>
            <a:xfrm>
              <a:off x="6376669"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1" name="rc441"/>
            <p:cNvSpPr/>
            <p:nvPr/>
          </p:nvSpPr>
          <p:spPr>
            <a:xfrm>
              <a:off x="6673124"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2" name="rc442"/>
            <p:cNvSpPr/>
            <p:nvPr/>
          </p:nvSpPr>
          <p:spPr>
            <a:xfrm>
              <a:off x="6969579" y="189076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43" name="rc443"/>
            <p:cNvSpPr/>
            <p:nvPr/>
          </p:nvSpPr>
          <p:spPr>
            <a:xfrm>
              <a:off x="7266034"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4" name="rc444"/>
            <p:cNvSpPr/>
            <p:nvPr/>
          </p:nvSpPr>
          <p:spPr>
            <a:xfrm>
              <a:off x="7562489" y="189076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7858944"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6" name="rc446"/>
            <p:cNvSpPr/>
            <p:nvPr/>
          </p:nvSpPr>
          <p:spPr>
            <a:xfrm>
              <a:off x="1929842" y="5545068"/>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47" name="rc447"/>
            <p:cNvSpPr/>
            <p:nvPr/>
          </p:nvSpPr>
          <p:spPr>
            <a:xfrm>
              <a:off x="2226297" y="5545068"/>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48" name="rc448"/>
            <p:cNvSpPr/>
            <p:nvPr/>
          </p:nvSpPr>
          <p:spPr>
            <a:xfrm>
              <a:off x="2522752" y="5545068"/>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49" name="rc449"/>
            <p:cNvSpPr/>
            <p:nvPr/>
          </p:nvSpPr>
          <p:spPr>
            <a:xfrm>
              <a:off x="2819207" y="5545068"/>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50" name="rc450"/>
            <p:cNvSpPr/>
            <p:nvPr/>
          </p:nvSpPr>
          <p:spPr>
            <a:xfrm>
              <a:off x="3115662" y="5545068"/>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51" name="rc451"/>
            <p:cNvSpPr/>
            <p:nvPr/>
          </p:nvSpPr>
          <p:spPr>
            <a:xfrm>
              <a:off x="3412117" y="5545068"/>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52" name="rc452"/>
            <p:cNvSpPr/>
            <p:nvPr/>
          </p:nvSpPr>
          <p:spPr>
            <a:xfrm>
              <a:off x="3708572" y="5545068"/>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53" name="rc453"/>
            <p:cNvSpPr/>
            <p:nvPr/>
          </p:nvSpPr>
          <p:spPr>
            <a:xfrm>
              <a:off x="4005028" y="5545068"/>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54" name="rc454"/>
            <p:cNvSpPr/>
            <p:nvPr/>
          </p:nvSpPr>
          <p:spPr>
            <a:xfrm>
              <a:off x="4301483" y="5545068"/>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55" name="rc455"/>
            <p:cNvSpPr/>
            <p:nvPr/>
          </p:nvSpPr>
          <p:spPr>
            <a:xfrm>
              <a:off x="4597938" y="5545068"/>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56" name="rc456"/>
            <p:cNvSpPr/>
            <p:nvPr/>
          </p:nvSpPr>
          <p:spPr>
            <a:xfrm>
              <a:off x="4894393" y="5545068"/>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57" name="rc457"/>
            <p:cNvSpPr/>
            <p:nvPr/>
          </p:nvSpPr>
          <p:spPr>
            <a:xfrm>
              <a:off x="5190848" y="5545068"/>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58" name="rc458"/>
            <p:cNvSpPr/>
            <p:nvPr/>
          </p:nvSpPr>
          <p:spPr>
            <a:xfrm>
              <a:off x="5487303" y="5545068"/>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59" name="rc459"/>
            <p:cNvSpPr/>
            <p:nvPr/>
          </p:nvSpPr>
          <p:spPr>
            <a:xfrm>
              <a:off x="5783758" y="5545068"/>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60" name="rc460"/>
            <p:cNvSpPr/>
            <p:nvPr/>
          </p:nvSpPr>
          <p:spPr>
            <a:xfrm>
              <a:off x="6080214" y="5545068"/>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1" name="rc461"/>
            <p:cNvSpPr/>
            <p:nvPr/>
          </p:nvSpPr>
          <p:spPr>
            <a:xfrm>
              <a:off x="6376669" y="5545068"/>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62" name="rc462"/>
            <p:cNvSpPr/>
            <p:nvPr/>
          </p:nvSpPr>
          <p:spPr>
            <a:xfrm>
              <a:off x="6673124" y="5545068"/>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63" name="rc463"/>
            <p:cNvSpPr/>
            <p:nvPr/>
          </p:nvSpPr>
          <p:spPr>
            <a:xfrm>
              <a:off x="6969579" y="5545068"/>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64" name="rc464"/>
            <p:cNvSpPr/>
            <p:nvPr/>
          </p:nvSpPr>
          <p:spPr>
            <a:xfrm>
              <a:off x="7266034" y="5545068"/>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65" name="rc465"/>
            <p:cNvSpPr/>
            <p:nvPr/>
          </p:nvSpPr>
          <p:spPr>
            <a:xfrm>
              <a:off x="7562489" y="5545068"/>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6" name="rc466"/>
            <p:cNvSpPr/>
            <p:nvPr/>
          </p:nvSpPr>
          <p:spPr>
            <a:xfrm>
              <a:off x="7858944" y="5545068"/>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67" name="rc467"/>
            <p:cNvSpPr/>
            <p:nvPr/>
          </p:nvSpPr>
          <p:spPr>
            <a:xfrm>
              <a:off x="8155400" y="5545068"/>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68" name="rc468"/>
            <p:cNvSpPr/>
            <p:nvPr/>
          </p:nvSpPr>
          <p:spPr>
            <a:xfrm>
              <a:off x="8451855" y="5545068"/>
              <a:ext cx="296455" cy="8912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69" name="rc469"/>
            <p:cNvSpPr/>
            <p:nvPr/>
          </p:nvSpPr>
          <p:spPr>
            <a:xfrm>
              <a:off x="8748310" y="5545068"/>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70" name="rc470"/>
            <p:cNvSpPr/>
            <p:nvPr/>
          </p:nvSpPr>
          <p:spPr>
            <a:xfrm>
              <a:off x="1929842" y="287119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1" name="rc471"/>
            <p:cNvSpPr/>
            <p:nvPr/>
          </p:nvSpPr>
          <p:spPr>
            <a:xfrm>
              <a:off x="2226297" y="287119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2" name="rc472"/>
            <p:cNvSpPr/>
            <p:nvPr/>
          </p:nvSpPr>
          <p:spPr>
            <a:xfrm>
              <a:off x="2522752" y="287119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3" name="rc473"/>
            <p:cNvSpPr/>
            <p:nvPr/>
          </p:nvSpPr>
          <p:spPr>
            <a:xfrm>
              <a:off x="2819207" y="287119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4" name="rc474"/>
            <p:cNvSpPr/>
            <p:nvPr/>
          </p:nvSpPr>
          <p:spPr>
            <a:xfrm>
              <a:off x="3115662" y="287119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75" name="rc475"/>
            <p:cNvSpPr/>
            <p:nvPr/>
          </p:nvSpPr>
          <p:spPr>
            <a:xfrm>
              <a:off x="3412117" y="287119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76" name="rc476"/>
            <p:cNvSpPr/>
            <p:nvPr/>
          </p:nvSpPr>
          <p:spPr>
            <a:xfrm>
              <a:off x="3708572"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7" name="rc477"/>
            <p:cNvSpPr/>
            <p:nvPr/>
          </p:nvSpPr>
          <p:spPr>
            <a:xfrm>
              <a:off x="4005028"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8" name="rc478"/>
            <p:cNvSpPr/>
            <p:nvPr/>
          </p:nvSpPr>
          <p:spPr>
            <a:xfrm>
              <a:off x="4301483"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9" name="rc479"/>
            <p:cNvSpPr/>
            <p:nvPr/>
          </p:nvSpPr>
          <p:spPr>
            <a:xfrm>
              <a:off x="4597938"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0" name="rc480"/>
            <p:cNvSpPr/>
            <p:nvPr/>
          </p:nvSpPr>
          <p:spPr>
            <a:xfrm>
              <a:off x="4894393"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1" name="rc481"/>
            <p:cNvSpPr/>
            <p:nvPr/>
          </p:nvSpPr>
          <p:spPr>
            <a:xfrm>
              <a:off x="5190848" y="287119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2" name="rc482"/>
            <p:cNvSpPr/>
            <p:nvPr/>
          </p:nvSpPr>
          <p:spPr>
            <a:xfrm>
              <a:off x="5487303" y="287119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3" name="rc483"/>
            <p:cNvSpPr/>
            <p:nvPr/>
          </p:nvSpPr>
          <p:spPr>
            <a:xfrm>
              <a:off x="5783758"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4" name="rc484"/>
            <p:cNvSpPr/>
            <p:nvPr/>
          </p:nvSpPr>
          <p:spPr>
            <a:xfrm>
              <a:off x="1929842"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5" name="rc485"/>
            <p:cNvSpPr/>
            <p:nvPr/>
          </p:nvSpPr>
          <p:spPr>
            <a:xfrm>
              <a:off x="2226297"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6" name="rc486"/>
            <p:cNvSpPr/>
            <p:nvPr/>
          </p:nvSpPr>
          <p:spPr>
            <a:xfrm>
              <a:off x="2522752"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7" name="rc487"/>
            <p:cNvSpPr/>
            <p:nvPr/>
          </p:nvSpPr>
          <p:spPr>
            <a:xfrm>
              <a:off x="2819207"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8" name="rc488"/>
            <p:cNvSpPr/>
            <p:nvPr/>
          </p:nvSpPr>
          <p:spPr>
            <a:xfrm>
              <a:off x="3115662" y="358422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89" name="rc489"/>
            <p:cNvSpPr/>
            <p:nvPr/>
          </p:nvSpPr>
          <p:spPr>
            <a:xfrm>
              <a:off x="3412117"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0" name="rc490"/>
            <p:cNvSpPr/>
            <p:nvPr/>
          </p:nvSpPr>
          <p:spPr>
            <a:xfrm>
              <a:off x="3708572" y="358422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1" name="rc491"/>
            <p:cNvSpPr/>
            <p:nvPr/>
          </p:nvSpPr>
          <p:spPr>
            <a:xfrm>
              <a:off x="4005028"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2" name="rc492"/>
            <p:cNvSpPr/>
            <p:nvPr/>
          </p:nvSpPr>
          <p:spPr>
            <a:xfrm>
              <a:off x="4301483"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3" name="rc493"/>
            <p:cNvSpPr/>
            <p:nvPr/>
          </p:nvSpPr>
          <p:spPr>
            <a:xfrm>
              <a:off x="4597938"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4" name="rc494"/>
            <p:cNvSpPr/>
            <p:nvPr/>
          </p:nvSpPr>
          <p:spPr>
            <a:xfrm>
              <a:off x="4894393"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5" name="rc495"/>
            <p:cNvSpPr/>
            <p:nvPr/>
          </p:nvSpPr>
          <p:spPr>
            <a:xfrm>
              <a:off x="5190848"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6" name="rc496"/>
            <p:cNvSpPr/>
            <p:nvPr/>
          </p:nvSpPr>
          <p:spPr>
            <a:xfrm>
              <a:off x="5487303"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7" name="rc497"/>
            <p:cNvSpPr/>
            <p:nvPr/>
          </p:nvSpPr>
          <p:spPr>
            <a:xfrm>
              <a:off x="5783758"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8" name="rc498"/>
            <p:cNvSpPr/>
            <p:nvPr/>
          </p:nvSpPr>
          <p:spPr>
            <a:xfrm>
              <a:off x="6080214" y="358422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9" name="rc499"/>
            <p:cNvSpPr/>
            <p:nvPr/>
          </p:nvSpPr>
          <p:spPr>
            <a:xfrm>
              <a:off x="6376669" y="3584224"/>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0" name="rc500"/>
            <p:cNvSpPr/>
            <p:nvPr/>
          </p:nvSpPr>
          <p:spPr>
            <a:xfrm>
              <a:off x="6673124"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1" name="rc501"/>
            <p:cNvSpPr/>
            <p:nvPr/>
          </p:nvSpPr>
          <p:spPr>
            <a:xfrm>
              <a:off x="1929842" y="5634197"/>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2" name="rc502"/>
            <p:cNvSpPr/>
            <p:nvPr/>
          </p:nvSpPr>
          <p:spPr>
            <a:xfrm>
              <a:off x="2226297" y="5634197"/>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3" name="rc503"/>
            <p:cNvSpPr/>
            <p:nvPr/>
          </p:nvSpPr>
          <p:spPr>
            <a:xfrm>
              <a:off x="2522752" y="5634197"/>
              <a:ext cx="296455" cy="8912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04" name="rc504"/>
            <p:cNvSpPr/>
            <p:nvPr/>
          </p:nvSpPr>
          <p:spPr>
            <a:xfrm>
              <a:off x="2819207" y="5634197"/>
              <a:ext cx="296455" cy="8912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05" name="rc505"/>
            <p:cNvSpPr/>
            <p:nvPr/>
          </p:nvSpPr>
          <p:spPr>
            <a:xfrm>
              <a:off x="3115662" y="5634197"/>
              <a:ext cx="296455" cy="8912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06" name="rc506"/>
            <p:cNvSpPr/>
            <p:nvPr/>
          </p:nvSpPr>
          <p:spPr>
            <a:xfrm>
              <a:off x="3412117" y="5634197"/>
              <a:ext cx="296455" cy="8912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07" name="rc507"/>
            <p:cNvSpPr/>
            <p:nvPr/>
          </p:nvSpPr>
          <p:spPr>
            <a:xfrm>
              <a:off x="3708572" y="5634197"/>
              <a:ext cx="296455" cy="8912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8" name="rc508"/>
            <p:cNvSpPr/>
            <p:nvPr/>
          </p:nvSpPr>
          <p:spPr>
            <a:xfrm>
              <a:off x="4005028" y="5634197"/>
              <a:ext cx="296455" cy="8912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9" name="rc509"/>
            <p:cNvSpPr/>
            <p:nvPr/>
          </p:nvSpPr>
          <p:spPr>
            <a:xfrm>
              <a:off x="4301483" y="5634197"/>
              <a:ext cx="296455" cy="8912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10" name="rc510"/>
            <p:cNvSpPr/>
            <p:nvPr/>
          </p:nvSpPr>
          <p:spPr>
            <a:xfrm>
              <a:off x="4597938" y="5634197"/>
              <a:ext cx="296455" cy="8912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11" name="rc511"/>
            <p:cNvSpPr/>
            <p:nvPr/>
          </p:nvSpPr>
          <p:spPr>
            <a:xfrm>
              <a:off x="4894393" y="5634197"/>
              <a:ext cx="296455" cy="8912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12" name="rc512"/>
            <p:cNvSpPr/>
            <p:nvPr/>
          </p:nvSpPr>
          <p:spPr>
            <a:xfrm>
              <a:off x="5190848" y="5634197"/>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13" name="rc513"/>
            <p:cNvSpPr/>
            <p:nvPr/>
          </p:nvSpPr>
          <p:spPr>
            <a:xfrm>
              <a:off x="5487303" y="5634197"/>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14" name="rc514"/>
            <p:cNvSpPr/>
            <p:nvPr/>
          </p:nvSpPr>
          <p:spPr>
            <a:xfrm>
              <a:off x="5783758" y="5634197"/>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15" name="rc515"/>
            <p:cNvSpPr/>
            <p:nvPr/>
          </p:nvSpPr>
          <p:spPr>
            <a:xfrm>
              <a:off x="6080214" y="5634197"/>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6" name="rc516"/>
            <p:cNvSpPr/>
            <p:nvPr/>
          </p:nvSpPr>
          <p:spPr>
            <a:xfrm>
              <a:off x="6376669" y="5634197"/>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17" name="rc517"/>
            <p:cNvSpPr/>
            <p:nvPr/>
          </p:nvSpPr>
          <p:spPr>
            <a:xfrm>
              <a:off x="6673124" y="5634197"/>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8" name="rc518"/>
            <p:cNvSpPr/>
            <p:nvPr/>
          </p:nvSpPr>
          <p:spPr>
            <a:xfrm>
              <a:off x="6969579" y="5634197"/>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19" name="rc519"/>
            <p:cNvSpPr/>
            <p:nvPr/>
          </p:nvSpPr>
          <p:spPr>
            <a:xfrm>
              <a:off x="7266034" y="5634197"/>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0" name="rc520"/>
            <p:cNvSpPr/>
            <p:nvPr/>
          </p:nvSpPr>
          <p:spPr>
            <a:xfrm>
              <a:off x="7562489" y="5634197"/>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21" name="rc521"/>
            <p:cNvSpPr/>
            <p:nvPr/>
          </p:nvSpPr>
          <p:spPr>
            <a:xfrm>
              <a:off x="7858944" y="5634197"/>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22" name="rc522"/>
            <p:cNvSpPr/>
            <p:nvPr/>
          </p:nvSpPr>
          <p:spPr>
            <a:xfrm>
              <a:off x="8155400" y="5634197"/>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23" name="rc523"/>
            <p:cNvSpPr/>
            <p:nvPr/>
          </p:nvSpPr>
          <p:spPr>
            <a:xfrm>
              <a:off x="8451855" y="5634197"/>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24" name="rc524"/>
            <p:cNvSpPr/>
            <p:nvPr/>
          </p:nvSpPr>
          <p:spPr>
            <a:xfrm>
              <a:off x="8748310" y="5634197"/>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25" name="rc525"/>
            <p:cNvSpPr/>
            <p:nvPr/>
          </p:nvSpPr>
          <p:spPr>
            <a:xfrm>
              <a:off x="6969579"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6" name="rc526"/>
            <p:cNvSpPr/>
            <p:nvPr/>
          </p:nvSpPr>
          <p:spPr>
            <a:xfrm>
              <a:off x="7266034" y="358422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7" name="rc527"/>
            <p:cNvSpPr/>
            <p:nvPr/>
          </p:nvSpPr>
          <p:spPr>
            <a:xfrm>
              <a:off x="7562489"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8" name="rc528"/>
            <p:cNvSpPr/>
            <p:nvPr/>
          </p:nvSpPr>
          <p:spPr>
            <a:xfrm>
              <a:off x="7858944" y="3584224"/>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9" name="rc529"/>
            <p:cNvSpPr/>
            <p:nvPr/>
          </p:nvSpPr>
          <p:spPr>
            <a:xfrm>
              <a:off x="8155400" y="3584224"/>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30" name="rc530"/>
            <p:cNvSpPr/>
            <p:nvPr/>
          </p:nvSpPr>
          <p:spPr>
            <a:xfrm>
              <a:off x="8451855" y="3584224"/>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1" name="rc531"/>
            <p:cNvSpPr/>
            <p:nvPr/>
          </p:nvSpPr>
          <p:spPr>
            <a:xfrm>
              <a:off x="8748310" y="3584224"/>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2" name="rc532"/>
            <p:cNvSpPr/>
            <p:nvPr/>
          </p:nvSpPr>
          <p:spPr>
            <a:xfrm>
              <a:off x="1929842" y="349509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3" name="rc533"/>
            <p:cNvSpPr/>
            <p:nvPr/>
          </p:nvSpPr>
          <p:spPr>
            <a:xfrm>
              <a:off x="2226297" y="349509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4" name="rc534"/>
            <p:cNvSpPr/>
            <p:nvPr/>
          </p:nvSpPr>
          <p:spPr>
            <a:xfrm>
              <a:off x="2522752" y="349509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5" name="rc535"/>
            <p:cNvSpPr/>
            <p:nvPr/>
          </p:nvSpPr>
          <p:spPr>
            <a:xfrm>
              <a:off x="2819207" y="349509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6" name="rc536"/>
            <p:cNvSpPr/>
            <p:nvPr/>
          </p:nvSpPr>
          <p:spPr>
            <a:xfrm>
              <a:off x="3115662"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7" name="rc537"/>
            <p:cNvSpPr/>
            <p:nvPr/>
          </p:nvSpPr>
          <p:spPr>
            <a:xfrm>
              <a:off x="3412117" y="349509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8" name="rc538"/>
            <p:cNvSpPr/>
            <p:nvPr/>
          </p:nvSpPr>
          <p:spPr>
            <a:xfrm>
              <a:off x="3708572" y="349509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9" name="rc539"/>
            <p:cNvSpPr/>
            <p:nvPr/>
          </p:nvSpPr>
          <p:spPr>
            <a:xfrm>
              <a:off x="4005028" y="349509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40" name="rc540"/>
            <p:cNvSpPr/>
            <p:nvPr/>
          </p:nvSpPr>
          <p:spPr>
            <a:xfrm>
              <a:off x="4301483" y="349509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1" name="rc541"/>
            <p:cNvSpPr/>
            <p:nvPr/>
          </p:nvSpPr>
          <p:spPr>
            <a:xfrm>
              <a:off x="4597938" y="349509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2" name="rc542"/>
            <p:cNvSpPr/>
            <p:nvPr/>
          </p:nvSpPr>
          <p:spPr>
            <a:xfrm>
              <a:off x="4894393" y="349509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3" name="rc543"/>
            <p:cNvSpPr/>
            <p:nvPr/>
          </p:nvSpPr>
          <p:spPr>
            <a:xfrm>
              <a:off x="5190848" y="349509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4" name="rc544"/>
            <p:cNvSpPr/>
            <p:nvPr/>
          </p:nvSpPr>
          <p:spPr>
            <a:xfrm>
              <a:off x="5487303"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5" name="rc545"/>
            <p:cNvSpPr/>
            <p:nvPr/>
          </p:nvSpPr>
          <p:spPr>
            <a:xfrm>
              <a:off x="5783758"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6" name="rc546"/>
            <p:cNvSpPr/>
            <p:nvPr/>
          </p:nvSpPr>
          <p:spPr>
            <a:xfrm>
              <a:off x="6080214" y="349509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7" name="rc547"/>
            <p:cNvSpPr/>
            <p:nvPr/>
          </p:nvSpPr>
          <p:spPr>
            <a:xfrm>
              <a:off x="6376669" y="349509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6673124" y="349509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6969579"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0" name="rc550"/>
            <p:cNvSpPr/>
            <p:nvPr/>
          </p:nvSpPr>
          <p:spPr>
            <a:xfrm>
              <a:off x="7266034" y="349509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1" name="rc551"/>
            <p:cNvSpPr/>
            <p:nvPr/>
          </p:nvSpPr>
          <p:spPr>
            <a:xfrm>
              <a:off x="7562489" y="349509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52" name="rc552"/>
            <p:cNvSpPr/>
            <p:nvPr/>
          </p:nvSpPr>
          <p:spPr>
            <a:xfrm>
              <a:off x="7858944" y="349509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3" name="rc553"/>
            <p:cNvSpPr/>
            <p:nvPr/>
          </p:nvSpPr>
          <p:spPr>
            <a:xfrm>
              <a:off x="8155400" y="349509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4" name="rc554"/>
            <p:cNvSpPr/>
            <p:nvPr/>
          </p:nvSpPr>
          <p:spPr>
            <a:xfrm>
              <a:off x="8451855" y="349509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5" name="rc555"/>
            <p:cNvSpPr/>
            <p:nvPr/>
          </p:nvSpPr>
          <p:spPr>
            <a:xfrm>
              <a:off x="8748310" y="349509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6" name="rc556"/>
            <p:cNvSpPr/>
            <p:nvPr/>
          </p:nvSpPr>
          <p:spPr>
            <a:xfrm>
              <a:off x="3412117" y="509942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7" name="rc557"/>
            <p:cNvSpPr/>
            <p:nvPr/>
          </p:nvSpPr>
          <p:spPr>
            <a:xfrm>
              <a:off x="3708572" y="509942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58" name="rc558"/>
            <p:cNvSpPr/>
            <p:nvPr/>
          </p:nvSpPr>
          <p:spPr>
            <a:xfrm>
              <a:off x="4005028" y="509942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9" name="rc559"/>
            <p:cNvSpPr/>
            <p:nvPr/>
          </p:nvSpPr>
          <p:spPr>
            <a:xfrm>
              <a:off x="4301483" y="509942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60" name="rc560"/>
            <p:cNvSpPr/>
            <p:nvPr/>
          </p:nvSpPr>
          <p:spPr>
            <a:xfrm>
              <a:off x="4597938" y="509942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61" name="rc561"/>
            <p:cNvSpPr/>
            <p:nvPr/>
          </p:nvSpPr>
          <p:spPr>
            <a:xfrm>
              <a:off x="4894393" y="509942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2" name="rc562"/>
            <p:cNvSpPr/>
            <p:nvPr/>
          </p:nvSpPr>
          <p:spPr>
            <a:xfrm>
              <a:off x="5190848" y="509942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63" name="rc563"/>
            <p:cNvSpPr/>
            <p:nvPr/>
          </p:nvSpPr>
          <p:spPr>
            <a:xfrm>
              <a:off x="5487303" y="509942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64" name="rc564"/>
            <p:cNvSpPr/>
            <p:nvPr/>
          </p:nvSpPr>
          <p:spPr>
            <a:xfrm>
              <a:off x="5783758" y="509942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5" name="rc565"/>
            <p:cNvSpPr/>
            <p:nvPr/>
          </p:nvSpPr>
          <p:spPr>
            <a:xfrm>
              <a:off x="6080214" y="509942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66" name="rc566"/>
            <p:cNvSpPr/>
            <p:nvPr/>
          </p:nvSpPr>
          <p:spPr>
            <a:xfrm>
              <a:off x="6376669" y="509942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67" name="rc567"/>
            <p:cNvSpPr/>
            <p:nvPr/>
          </p:nvSpPr>
          <p:spPr>
            <a:xfrm>
              <a:off x="6673124" y="509942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68" name="rc568"/>
            <p:cNvSpPr/>
            <p:nvPr/>
          </p:nvSpPr>
          <p:spPr>
            <a:xfrm>
              <a:off x="6969579" y="509942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69" name="rc569"/>
            <p:cNvSpPr/>
            <p:nvPr/>
          </p:nvSpPr>
          <p:spPr>
            <a:xfrm>
              <a:off x="7266034" y="509942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0" name="rc570"/>
            <p:cNvSpPr/>
            <p:nvPr/>
          </p:nvSpPr>
          <p:spPr>
            <a:xfrm>
              <a:off x="7562489" y="509942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1" name="rc571"/>
            <p:cNvSpPr/>
            <p:nvPr/>
          </p:nvSpPr>
          <p:spPr>
            <a:xfrm>
              <a:off x="7858944" y="5099422"/>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2" name="rc572"/>
            <p:cNvSpPr/>
            <p:nvPr/>
          </p:nvSpPr>
          <p:spPr>
            <a:xfrm>
              <a:off x="8155400" y="509942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3" name="rc573"/>
            <p:cNvSpPr/>
            <p:nvPr/>
          </p:nvSpPr>
          <p:spPr>
            <a:xfrm>
              <a:off x="8451855" y="509942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74" name="rc574"/>
            <p:cNvSpPr/>
            <p:nvPr/>
          </p:nvSpPr>
          <p:spPr>
            <a:xfrm>
              <a:off x="6376669" y="5188551"/>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75" name="rc575"/>
            <p:cNvSpPr/>
            <p:nvPr/>
          </p:nvSpPr>
          <p:spPr>
            <a:xfrm>
              <a:off x="6673124" y="5188551"/>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76" name="rc576"/>
            <p:cNvSpPr/>
            <p:nvPr/>
          </p:nvSpPr>
          <p:spPr>
            <a:xfrm>
              <a:off x="6969579" y="518855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7" name="rc577"/>
            <p:cNvSpPr/>
            <p:nvPr/>
          </p:nvSpPr>
          <p:spPr>
            <a:xfrm>
              <a:off x="7266034" y="518855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8" name="rc578"/>
            <p:cNvSpPr/>
            <p:nvPr/>
          </p:nvSpPr>
          <p:spPr>
            <a:xfrm>
              <a:off x="7562489" y="518855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79" name="rc579"/>
            <p:cNvSpPr/>
            <p:nvPr/>
          </p:nvSpPr>
          <p:spPr>
            <a:xfrm>
              <a:off x="7858944" y="518855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80" name="rc580"/>
            <p:cNvSpPr/>
            <p:nvPr/>
          </p:nvSpPr>
          <p:spPr>
            <a:xfrm>
              <a:off x="8155400" y="518855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1" name="rc581"/>
            <p:cNvSpPr/>
            <p:nvPr/>
          </p:nvSpPr>
          <p:spPr>
            <a:xfrm>
              <a:off x="8451855" y="518855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2" name="rc582"/>
            <p:cNvSpPr/>
            <p:nvPr/>
          </p:nvSpPr>
          <p:spPr>
            <a:xfrm>
              <a:off x="8748310" y="518855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3" name="rc583"/>
            <p:cNvSpPr/>
            <p:nvPr/>
          </p:nvSpPr>
          <p:spPr>
            <a:xfrm>
              <a:off x="1929842" y="509942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84" name="rc584"/>
            <p:cNvSpPr/>
            <p:nvPr/>
          </p:nvSpPr>
          <p:spPr>
            <a:xfrm>
              <a:off x="2226297" y="5099422"/>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85" name="rc585"/>
            <p:cNvSpPr/>
            <p:nvPr/>
          </p:nvSpPr>
          <p:spPr>
            <a:xfrm>
              <a:off x="2522752" y="5099422"/>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86" name="rc586"/>
            <p:cNvSpPr/>
            <p:nvPr/>
          </p:nvSpPr>
          <p:spPr>
            <a:xfrm>
              <a:off x="2819207" y="509942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87" name="rc587"/>
            <p:cNvSpPr/>
            <p:nvPr/>
          </p:nvSpPr>
          <p:spPr>
            <a:xfrm>
              <a:off x="3115662" y="509942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88" name="rc588"/>
            <p:cNvSpPr/>
            <p:nvPr/>
          </p:nvSpPr>
          <p:spPr>
            <a:xfrm>
              <a:off x="8748310" y="509942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89" name="rc589"/>
            <p:cNvSpPr/>
            <p:nvPr/>
          </p:nvSpPr>
          <p:spPr>
            <a:xfrm>
              <a:off x="1929842"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0" name="rc590"/>
            <p:cNvSpPr/>
            <p:nvPr/>
          </p:nvSpPr>
          <p:spPr>
            <a:xfrm>
              <a:off x="2226297" y="108860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1" name="rc591"/>
            <p:cNvSpPr/>
            <p:nvPr/>
          </p:nvSpPr>
          <p:spPr>
            <a:xfrm>
              <a:off x="2522752"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2" name="rc592"/>
            <p:cNvSpPr/>
            <p:nvPr/>
          </p:nvSpPr>
          <p:spPr>
            <a:xfrm>
              <a:off x="2819207"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3" name="rc593"/>
            <p:cNvSpPr/>
            <p:nvPr/>
          </p:nvSpPr>
          <p:spPr>
            <a:xfrm>
              <a:off x="3115662"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4" name="rc594"/>
            <p:cNvSpPr/>
            <p:nvPr/>
          </p:nvSpPr>
          <p:spPr>
            <a:xfrm>
              <a:off x="3412117" y="108860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5" name="rc595"/>
            <p:cNvSpPr/>
            <p:nvPr/>
          </p:nvSpPr>
          <p:spPr>
            <a:xfrm>
              <a:off x="3708572"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6" name="rc596"/>
            <p:cNvSpPr/>
            <p:nvPr/>
          </p:nvSpPr>
          <p:spPr>
            <a:xfrm>
              <a:off x="4005028"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7" name="rc597"/>
            <p:cNvSpPr/>
            <p:nvPr/>
          </p:nvSpPr>
          <p:spPr>
            <a:xfrm>
              <a:off x="4301483"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8" name="rc598"/>
            <p:cNvSpPr/>
            <p:nvPr/>
          </p:nvSpPr>
          <p:spPr>
            <a:xfrm>
              <a:off x="4597938"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9" name="rc599"/>
            <p:cNvSpPr/>
            <p:nvPr/>
          </p:nvSpPr>
          <p:spPr>
            <a:xfrm>
              <a:off x="4894393"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0" name="rc600"/>
            <p:cNvSpPr/>
            <p:nvPr/>
          </p:nvSpPr>
          <p:spPr>
            <a:xfrm>
              <a:off x="5190848"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1" name="rc601"/>
            <p:cNvSpPr/>
            <p:nvPr/>
          </p:nvSpPr>
          <p:spPr>
            <a:xfrm>
              <a:off x="5487303"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2" name="rc602"/>
            <p:cNvSpPr/>
            <p:nvPr/>
          </p:nvSpPr>
          <p:spPr>
            <a:xfrm>
              <a:off x="5783758"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3" name="rc603"/>
            <p:cNvSpPr/>
            <p:nvPr/>
          </p:nvSpPr>
          <p:spPr>
            <a:xfrm>
              <a:off x="6080214"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4" name="rc604"/>
            <p:cNvSpPr/>
            <p:nvPr/>
          </p:nvSpPr>
          <p:spPr>
            <a:xfrm>
              <a:off x="6376669"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5" name="rc605"/>
            <p:cNvSpPr/>
            <p:nvPr/>
          </p:nvSpPr>
          <p:spPr>
            <a:xfrm>
              <a:off x="6673124"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6" name="rc606"/>
            <p:cNvSpPr/>
            <p:nvPr/>
          </p:nvSpPr>
          <p:spPr>
            <a:xfrm>
              <a:off x="6969579"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7" name="rc607"/>
            <p:cNvSpPr/>
            <p:nvPr/>
          </p:nvSpPr>
          <p:spPr>
            <a:xfrm>
              <a:off x="7266034"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8" name="rc608"/>
            <p:cNvSpPr/>
            <p:nvPr/>
          </p:nvSpPr>
          <p:spPr>
            <a:xfrm>
              <a:off x="7562489"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9" name="rc609"/>
            <p:cNvSpPr/>
            <p:nvPr/>
          </p:nvSpPr>
          <p:spPr>
            <a:xfrm>
              <a:off x="7858944"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0" name="rc610"/>
            <p:cNvSpPr/>
            <p:nvPr/>
          </p:nvSpPr>
          <p:spPr>
            <a:xfrm>
              <a:off x="8155400"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1" name="rc611"/>
            <p:cNvSpPr/>
            <p:nvPr/>
          </p:nvSpPr>
          <p:spPr>
            <a:xfrm>
              <a:off x="8451855"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2" name="rc612"/>
            <p:cNvSpPr/>
            <p:nvPr/>
          </p:nvSpPr>
          <p:spPr>
            <a:xfrm>
              <a:off x="8748310"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3" name="rc613"/>
            <p:cNvSpPr/>
            <p:nvPr/>
          </p:nvSpPr>
          <p:spPr>
            <a:xfrm>
              <a:off x="1929842" y="518855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14" name="rc614"/>
            <p:cNvSpPr/>
            <p:nvPr/>
          </p:nvSpPr>
          <p:spPr>
            <a:xfrm>
              <a:off x="2226297" y="518855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15" name="rc615"/>
            <p:cNvSpPr/>
            <p:nvPr/>
          </p:nvSpPr>
          <p:spPr>
            <a:xfrm>
              <a:off x="2522752" y="518855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6" name="rc616"/>
            <p:cNvSpPr/>
            <p:nvPr/>
          </p:nvSpPr>
          <p:spPr>
            <a:xfrm>
              <a:off x="2819207" y="5188551"/>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17" name="rc617"/>
            <p:cNvSpPr/>
            <p:nvPr/>
          </p:nvSpPr>
          <p:spPr>
            <a:xfrm>
              <a:off x="3115662" y="518855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18" name="rc618"/>
            <p:cNvSpPr/>
            <p:nvPr/>
          </p:nvSpPr>
          <p:spPr>
            <a:xfrm>
              <a:off x="3412117" y="5188551"/>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19" name="rc619"/>
            <p:cNvSpPr/>
            <p:nvPr/>
          </p:nvSpPr>
          <p:spPr>
            <a:xfrm>
              <a:off x="3708572" y="5188551"/>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20" name="rc620"/>
            <p:cNvSpPr/>
            <p:nvPr/>
          </p:nvSpPr>
          <p:spPr>
            <a:xfrm>
              <a:off x="4005028" y="5188551"/>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21" name="rc621"/>
            <p:cNvSpPr/>
            <p:nvPr/>
          </p:nvSpPr>
          <p:spPr>
            <a:xfrm>
              <a:off x="4301483" y="5188551"/>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22" name="rc622"/>
            <p:cNvSpPr/>
            <p:nvPr/>
          </p:nvSpPr>
          <p:spPr>
            <a:xfrm>
              <a:off x="4597938" y="5188551"/>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23" name="rc623"/>
            <p:cNvSpPr/>
            <p:nvPr/>
          </p:nvSpPr>
          <p:spPr>
            <a:xfrm>
              <a:off x="4894393" y="518855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24" name="rc624"/>
            <p:cNvSpPr/>
            <p:nvPr/>
          </p:nvSpPr>
          <p:spPr>
            <a:xfrm>
              <a:off x="5190848" y="518855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25" name="rc625"/>
            <p:cNvSpPr/>
            <p:nvPr/>
          </p:nvSpPr>
          <p:spPr>
            <a:xfrm>
              <a:off x="5487303" y="518855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26" name="rc626"/>
            <p:cNvSpPr/>
            <p:nvPr/>
          </p:nvSpPr>
          <p:spPr>
            <a:xfrm>
              <a:off x="5783758" y="5188551"/>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27" name="rc627"/>
            <p:cNvSpPr/>
            <p:nvPr/>
          </p:nvSpPr>
          <p:spPr>
            <a:xfrm>
              <a:off x="6080214" y="5188551"/>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28" name="rc628"/>
            <p:cNvSpPr/>
            <p:nvPr/>
          </p:nvSpPr>
          <p:spPr>
            <a:xfrm>
              <a:off x="1929842"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9" name="rc629"/>
            <p:cNvSpPr/>
            <p:nvPr/>
          </p:nvSpPr>
          <p:spPr>
            <a:xfrm>
              <a:off x="2226297"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0" name="rc630"/>
            <p:cNvSpPr/>
            <p:nvPr/>
          </p:nvSpPr>
          <p:spPr>
            <a:xfrm>
              <a:off x="2522752"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1" name="rc631"/>
            <p:cNvSpPr/>
            <p:nvPr/>
          </p:nvSpPr>
          <p:spPr>
            <a:xfrm>
              <a:off x="2819207"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2" name="rc632"/>
            <p:cNvSpPr/>
            <p:nvPr/>
          </p:nvSpPr>
          <p:spPr>
            <a:xfrm>
              <a:off x="3115662"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3" name="rc633"/>
            <p:cNvSpPr/>
            <p:nvPr/>
          </p:nvSpPr>
          <p:spPr>
            <a:xfrm>
              <a:off x="3412117"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4" name="rc634"/>
            <p:cNvSpPr/>
            <p:nvPr/>
          </p:nvSpPr>
          <p:spPr>
            <a:xfrm>
              <a:off x="3708572" y="251467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5" name="rc635"/>
            <p:cNvSpPr/>
            <p:nvPr/>
          </p:nvSpPr>
          <p:spPr>
            <a:xfrm>
              <a:off x="4005028"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6" name="rc636"/>
            <p:cNvSpPr/>
            <p:nvPr/>
          </p:nvSpPr>
          <p:spPr>
            <a:xfrm>
              <a:off x="4301483"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7" name="rc637"/>
            <p:cNvSpPr/>
            <p:nvPr/>
          </p:nvSpPr>
          <p:spPr>
            <a:xfrm>
              <a:off x="4597938" y="251467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38" name="rc638"/>
            <p:cNvSpPr/>
            <p:nvPr/>
          </p:nvSpPr>
          <p:spPr>
            <a:xfrm>
              <a:off x="4894393"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9" name="rc639"/>
            <p:cNvSpPr/>
            <p:nvPr/>
          </p:nvSpPr>
          <p:spPr>
            <a:xfrm>
              <a:off x="5190848" y="251467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0" name="rc640"/>
            <p:cNvSpPr/>
            <p:nvPr/>
          </p:nvSpPr>
          <p:spPr>
            <a:xfrm>
              <a:off x="5487303"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1" name="rc641"/>
            <p:cNvSpPr/>
            <p:nvPr/>
          </p:nvSpPr>
          <p:spPr>
            <a:xfrm>
              <a:off x="5783758"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2" name="rc642"/>
            <p:cNvSpPr/>
            <p:nvPr/>
          </p:nvSpPr>
          <p:spPr>
            <a:xfrm>
              <a:off x="6080214"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3" name="rc643"/>
            <p:cNvSpPr/>
            <p:nvPr/>
          </p:nvSpPr>
          <p:spPr>
            <a:xfrm>
              <a:off x="6376669"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4" name="rc644"/>
            <p:cNvSpPr/>
            <p:nvPr/>
          </p:nvSpPr>
          <p:spPr>
            <a:xfrm>
              <a:off x="6673124"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5" name="rc645"/>
            <p:cNvSpPr/>
            <p:nvPr/>
          </p:nvSpPr>
          <p:spPr>
            <a:xfrm>
              <a:off x="6969579" y="251467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6" name="rc646"/>
            <p:cNvSpPr/>
            <p:nvPr/>
          </p:nvSpPr>
          <p:spPr>
            <a:xfrm>
              <a:off x="7266034"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7" name="rc647"/>
            <p:cNvSpPr/>
            <p:nvPr/>
          </p:nvSpPr>
          <p:spPr>
            <a:xfrm>
              <a:off x="7562489"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8" name="rc648"/>
            <p:cNvSpPr/>
            <p:nvPr/>
          </p:nvSpPr>
          <p:spPr>
            <a:xfrm>
              <a:off x="7858944"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9" name="rc649"/>
            <p:cNvSpPr/>
            <p:nvPr/>
          </p:nvSpPr>
          <p:spPr>
            <a:xfrm>
              <a:off x="8155400" y="251467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0" name="rc650"/>
            <p:cNvSpPr/>
            <p:nvPr/>
          </p:nvSpPr>
          <p:spPr>
            <a:xfrm>
              <a:off x="8451855"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1" name="rc651"/>
            <p:cNvSpPr/>
            <p:nvPr/>
          </p:nvSpPr>
          <p:spPr>
            <a:xfrm>
              <a:off x="8748310"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2" name="rc652"/>
            <p:cNvSpPr/>
            <p:nvPr/>
          </p:nvSpPr>
          <p:spPr>
            <a:xfrm>
              <a:off x="8748310" y="4653775"/>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53" name="rc653"/>
            <p:cNvSpPr/>
            <p:nvPr/>
          </p:nvSpPr>
          <p:spPr>
            <a:xfrm>
              <a:off x="1929842" y="242554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4" name="rc654"/>
            <p:cNvSpPr/>
            <p:nvPr/>
          </p:nvSpPr>
          <p:spPr>
            <a:xfrm>
              <a:off x="2226297"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5" name="rc655"/>
            <p:cNvSpPr/>
            <p:nvPr/>
          </p:nvSpPr>
          <p:spPr>
            <a:xfrm>
              <a:off x="2522752"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6" name="rc656"/>
            <p:cNvSpPr/>
            <p:nvPr/>
          </p:nvSpPr>
          <p:spPr>
            <a:xfrm>
              <a:off x="2819207"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7" name="rc657"/>
            <p:cNvSpPr/>
            <p:nvPr/>
          </p:nvSpPr>
          <p:spPr>
            <a:xfrm>
              <a:off x="3115662" y="2425543"/>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58" name="rc658"/>
            <p:cNvSpPr/>
            <p:nvPr/>
          </p:nvSpPr>
          <p:spPr>
            <a:xfrm>
              <a:off x="3412117"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9" name="rc659"/>
            <p:cNvSpPr/>
            <p:nvPr/>
          </p:nvSpPr>
          <p:spPr>
            <a:xfrm>
              <a:off x="3708572"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0" name="rc660"/>
            <p:cNvSpPr/>
            <p:nvPr/>
          </p:nvSpPr>
          <p:spPr>
            <a:xfrm>
              <a:off x="4005028" y="242554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1" name="rc661"/>
            <p:cNvSpPr/>
            <p:nvPr/>
          </p:nvSpPr>
          <p:spPr>
            <a:xfrm>
              <a:off x="4301483"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2" name="rc662"/>
            <p:cNvSpPr/>
            <p:nvPr/>
          </p:nvSpPr>
          <p:spPr>
            <a:xfrm>
              <a:off x="4597938" y="242554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3" name="rc663"/>
            <p:cNvSpPr/>
            <p:nvPr/>
          </p:nvSpPr>
          <p:spPr>
            <a:xfrm>
              <a:off x="4894393"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4" name="rc664"/>
            <p:cNvSpPr/>
            <p:nvPr/>
          </p:nvSpPr>
          <p:spPr>
            <a:xfrm>
              <a:off x="5190848"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5" name="rc665"/>
            <p:cNvSpPr/>
            <p:nvPr/>
          </p:nvSpPr>
          <p:spPr>
            <a:xfrm>
              <a:off x="5487303"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6" name="rc666"/>
            <p:cNvSpPr/>
            <p:nvPr/>
          </p:nvSpPr>
          <p:spPr>
            <a:xfrm>
              <a:off x="5783758"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7" name="rc667"/>
            <p:cNvSpPr/>
            <p:nvPr/>
          </p:nvSpPr>
          <p:spPr>
            <a:xfrm>
              <a:off x="6080214"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8" name="rc668"/>
            <p:cNvSpPr/>
            <p:nvPr/>
          </p:nvSpPr>
          <p:spPr>
            <a:xfrm>
              <a:off x="6376669"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9" name="rc669"/>
            <p:cNvSpPr/>
            <p:nvPr/>
          </p:nvSpPr>
          <p:spPr>
            <a:xfrm>
              <a:off x="6673124" y="242554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0" name="rc670"/>
            <p:cNvSpPr/>
            <p:nvPr/>
          </p:nvSpPr>
          <p:spPr>
            <a:xfrm>
              <a:off x="6969579"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1" name="rc671"/>
            <p:cNvSpPr/>
            <p:nvPr/>
          </p:nvSpPr>
          <p:spPr>
            <a:xfrm>
              <a:off x="7266034"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2" name="rc672"/>
            <p:cNvSpPr/>
            <p:nvPr/>
          </p:nvSpPr>
          <p:spPr>
            <a:xfrm>
              <a:off x="7562489"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3" name="rc673"/>
            <p:cNvSpPr/>
            <p:nvPr/>
          </p:nvSpPr>
          <p:spPr>
            <a:xfrm>
              <a:off x="7858944" y="242554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4" name="rc674"/>
            <p:cNvSpPr/>
            <p:nvPr/>
          </p:nvSpPr>
          <p:spPr>
            <a:xfrm>
              <a:off x="8155400" y="242554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5" name="rc675"/>
            <p:cNvSpPr/>
            <p:nvPr/>
          </p:nvSpPr>
          <p:spPr>
            <a:xfrm>
              <a:off x="8451855"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8748310"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7" name="rc677"/>
            <p:cNvSpPr/>
            <p:nvPr/>
          </p:nvSpPr>
          <p:spPr>
            <a:xfrm>
              <a:off x="1929842" y="3316836"/>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78" name="rc678"/>
            <p:cNvSpPr/>
            <p:nvPr/>
          </p:nvSpPr>
          <p:spPr>
            <a:xfrm>
              <a:off x="2226297"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9" name="rc679"/>
            <p:cNvSpPr/>
            <p:nvPr/>
          </p:nvSpPr>
          <p:spPr>
            <a:xfrm>
              <a:off x="2522752"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0" name="rc680"/>
            <p:cNvSpPr/>
            <p:nvPr/>
          </p:nvSpPr>
          <p:spPr>
            <a:xfrm>
              <a:off x="2819207" y="3316836"/>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81" name="rc681"/>
            <p:cNvSpPr/>
            <p:nvPr/>
          </p:nvSpPr>
          <p:spPr>
            <a:xfrm>
              <a:off x="3115662"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2" name="rc682"/>
            <p:cNvSpPr/>
            <p:nvPr/>
          </p:nvSpPr>
          <p:spPr>
            <a:xfrm>
              <a:off x="3412117"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3" name="rc683"/>
            <p:cNvSpPr/>
            <p:nvPr/>
          </p:nvSpPr>
          <p:spPr>
            <a:xfrm>
              <a:off x="2819207" y="46537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4" name="rc684"/>
            <p:cNvSpPr/>
            <p:nvPr/>
          </p:nvSpPr>
          <p:spPr>
            <a:xfrm>
              <a:off x="3115662" y="46537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5" name="rc685"/>
            <p:cNvSpPr/>
            <p:nvPr/>
          </p:nvSpPr>
          <p:spPr>
            <a:xfrm>
              <a:off x="3412117"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6" name="rc686"/>
            <p:cNvSpPr/>
            <p:nvPr/>
          </p:nvSpPr>
          <p:spPr>
            <a:xfrm>
              <a:off x="3708572"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7" name="rc687"/>
            <p:cNvSpPr/>
            <p:nvPr/>
          </p:nvSpPr>
          <p:spPr>
            <a:xfrm>
              <a:off x="4005028"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8" name="rc688"/>
            <p:cNvSpPr/>
            <p:nvPr/>
          </p:nvSpPr>
          <p:spPr>
            <a:xfrm>
              <a:off x="4301483"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9" name="rc689"/>
            <p:cNvSpPr/>
            <p:nvPr/>
          </p:nvSpPr>
          <p:spPr>
            <a:xfrm>
              <a:off x="4597938"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0" name="rc690"/>
            <p:cNvSpPr/>
            <p:nvPr/>
          </p:nvSpPr>
          <p:spPr>
            <a:xfrm>
              <a:off x="4894393"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1" name="rc691"/>
            <p:cNvSpPr/>
            <p:nvPr/>
          </p:nvSpPr>
          <p:spPr>
            <a:xfrm>
              <a:off x="5190848" y="46537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2" name="rc692"/>
            <p:cNvSpPr/>
            <p:nvPr/>
          </p:nvSpPr>
          <p:spPr>
            <a:xfrm>
              <a:off x="5487303" y="46537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3" name="rc693"/>
            <p:cNvSpPr/>
            <p:nvPr/>
          </p:nvSpPr>
          <p:spPr>
            <a:xfrm>
              <a:off x="5783758"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4" name="rc694"/>
            <p:cNvSpPr/>
            <p:nvPr/>
          </p:nvSpPr>
          <p:spPr>
            <a:xfrm>
              <a:off x="6080214" y="465377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5" name="rc695"/>
            <p:cNvSpPr/>
            <p:nvPr/>
          </p:nvSpPr>
          <p:spPr>
            <a:xfrm>
              <a:off x="6376669"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6" name="rc696"/>
            <p:cNvSpPr/>
            <p:nvPr/>
          </p:nvSpPr>
          <p:spPr>
            <a:xfrm>
              <a:off x="6673124"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7" name="rc697"/>
            <p:cNvSpPr/>
            <p:nvPr/>
          </p:nvSpPr>
          <p:spPr>
            <a:xfrm>
              <a:off x="6969579" y="46537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8" name="rc698"/>
            <p:cNvSpPr/>
            <p:nvPr/>
          </p:nvSpPr>
          <p:spPr>
            <a:xfrm>
              <a:off x="7266034" y="4653775"/>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99" name="rc699"/>
            <p:cNvSpPr/>
            <p:nvPr/>
          </p:nvSpPr>
          <p:spPr>
            <a:xfrm>
              <a:off x="7562489" y="4653775"/>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0" name="rc700"/>
            <p:cNvSpPr/>
            <p:nvPr/>
          </p:nvSpPr>
          <p:spPr>
            <a:xfrm>
              <a:off x="7858944" y="4653775"/>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1" name="rc701"/>
            <p:cNvSpPr/>
            <p:nvPr/>
          </p:nvSpPr>
          <p:spPr>
            <a:xfrm>
              <a:off x="8155400" y="4653775"/>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2" name="rc702"/>
            <p:cNvSpPr/>
            <p:nvPr/>
          </p:nvSpPr>
          <p:spPr>
            <a:xfrm>
              <a:off x="8451855" y="4653775"/>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3" name="rc703"/>
            <p:cNvSpPr/>
            <p:nvPr/>
          </p:nvSpPr>
          <p:spPr>
            <a:xfrm>
              <a:off x="1929842" y="465377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4" name="rc704"/>
            <p:cNvSpPr/>
            <p:nvPr/>
          </p:nvSpPr>
          <p:spPr>
            <a:xfrm>
              <a:off x="2226297" y="465377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5" name="rc705"/>
            <p:cNvSpPr/>
            <p:nvPr/>
          </p:nvSpPr>
          <p:spPr>
            <a:xfrm>
              <a:off x="2522752" y="465377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6" name="rc706"/>
            <p:cNvSpPr/>
            <p:nvPr/>
          </p:nvSpPr>
          <p:spPr>
            <a:xfrm>
              <a:off x="3708572" y="331683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7" name="rc707"/>
            <p:cNvSpPr/>
            <p:nvPr/>
          </p:nvSpPr>
          <p:spPr>
            <a:xfrm>
              <a:off x="4005028"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8" name="rc708"/>
            <p:cNvSpPr/>
            <p:nvPr/>
          </p:nvSpPr>
          <p:spPr>
            <a:xfrm>
              <a:off x="4301483"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9" name="rc709"/>
            <p:cNvSpPr/>
            <p:nvPr/>
          </p:nvSpPr>
          <p:spPr>
            <a:xfrm>
              <a:off x="4597938"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0" name="rc710"/>
            <p:cNvSpPr/>
            <p:nvPr/>
          </p:nvSpPr>
          <p:spPr>
            <a:xfrm>
              <a:off x="4894393" y="3316836"/>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1" name="rc711"/>
            <p:cNvSpPr/>
            <p:nvPr/>
          </p:nvSpPr>
          <p:spPr>
            <a:xfrm>
              <a:off x="5190848"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2" name="rc712"/>
            <p:cNvSpPr/>
            <p:nvPr/>
          </p:nvSpPr>
          <p:spPr>
            <a:xfrm>
              <a:off x="5487303"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3" name="rc713"/>
            <p:cNvSpPr/>
            <p:nvPr/>
          </p:nvSpPr>
          <p:spPr>
            <a:xfrm>
              <a:off x="5783758"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4" name="rc714"/>
            <p:cNvSpPr/>
            <p:nvPr/>
          </p:nvSpPr>
          <p:spPr>
            <a:xfrm>
              <a:off x="6080214"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5" name="rc715"/>
            <p:cNvSpPr/>
            <p:nvPr/>
          </p:nvSpPr>
          <p:spPr>
            <a:xfrm>
              <a:off x="6376669"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6" name="rc716"/>
            <p:cNvSpPr/>
            <p:nvPr/>
          </p:nvSpPr>
          <p:spPr>
            <a:xfrm>
              <a:off x="6673124" y="331683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7" name="rc717"/>
            <p:cNvSpPr/>
            <p:nvPr/>
          </p:nvSpPr>
          <p:spPr>
            <a:xfrm>
              <a:off x="6969579" y="3316836"/>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8" name="rc718"/>
            <p:cNvSpPr/>
            <p:nvPr/>
          </p:nvSpPr>
          <p:spPr>
            <a:xfrm>
              <a:off x="7266034"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9" name="rc719"/>
            <p:cNvSpPr/>
            <p:nvPr/>
          </p:nvSpPr>
          <p:spPr>
            <a:xfrm>
              <a:off x="7562489"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0" name="rc720"/>
            <p:cNvSpPr/>
            <p:nvPr/>
          </p:nvSpPr>
          <p:spPr>
            <a:xfrm>
              <a:off x="7858944" y="3316836"/>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1" name="rc721"/>
            <p:cNvSpPr/>
            <p:nvPr/>
          </p:nvSpPr>
          <p:spPr>
            <a:xfrm>
              <a:off x="8155400" y="3316836"/>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2" name="rc722"/>
            <p:cNvSpPr/>
            <p:nvPr/>
          </p:nvSpPr>
          <p:spPr>
            <a:xfrm>
              <a:off x="8451855" y="3316836"/>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23" name="rc723"/>
            <p:cNvSpPr/>
            <p:nvPr/>
          </p:nvSpPr>
          <p:spPr>
            <a:xfrm>
              <a:off x="8748310" y="331683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4" name="rc724"/>
            <p:cNvSpPr/>
            <p:nvPr/>
          </p:nvSpPr>
          <p:spPr>
            <a:xfrm>
              <a:off x="6376669"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5" name="rc725"/>
            <p:cNvSpPr/>
            <p:nvPr/>
          </p:nvSpPr>
          <p:spPr>
            <a:xfrm>
              <a:off x="6673124" y="394074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6" name="rc726"/>
            <p:cNvSpPr/>
            <p:nvPr/>
          </p:nvSpPr>
          <p:spPr>
            <a:xfrm>
              <a:off x="6969579" y="394074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7" name="rc727"/>
            <p:cNvSpPr/>
            <p:nvPr/>
          </p:nvSpPr>
          <p:spPr>
            <a:xfrm>
              <a:off x="7266034" y="394074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8" name="rc728"/>
            <p:cNvSpPr/>
            <p:nvPr/>
          </p:nvSpPr>
          <p:spPr>
            <a:xfrm>
              <a:off x="7562489" y="3940741"/>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29" name="rc729"/>
            <p:cNvSpPr/>
            <p:nvPr/>
          </p:nvSpPr>
          <p:spPr>
            <a:xfrm>
              <a:off x="7858944" y="3940741"/>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30" name="rc730"/>
            <p:cNvSpPr/>
            <p:nvPr/>
          </p:nvSpPr>
          <p:spPr>
            <a:xfrm>
              <a:off x="8155400" y="3940741"/>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31" name="rc731"/>
            <p:cNvSpPr/>
            <p:nvPr/>
          </p:nvSpPr>
          <p:spPr>
            <a:xfrm>
              <a:off x="8451855" y="394074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2" name="rc732"/>
            <p:cNvSpPr/>
            <p:nvPr/>
          </p:nvSpPr>
          <p:spPr>
            <a:xfrm>
              <a:off x="8748310" y="394074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3" name="rc733"/>
            <p:cNvSpPr/>
            <p:nvPr/>
          </p:nvSpPr>
          <p:spPr>
            <a:xfrm>
              <a:off x="1929842" y="411900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4" name="rc734"/>
            <p:cNvSpPr/>
            <p:nvPr/>
          </p:nvSpPr>
          <p:spPr>
            <a:xfrm>
              <a:off x="2226297" y="411900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5" name="rc735"/>
            <p:cNvSpPr/>
            <p:nvPr/>
          </p:nvSpPr>
          <p:spPr>
            <a:xfrm>
              <a:off x="2522752" y="411900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6" name="rc736"/>
            <p:cNvSpPr/>
            <p:nvPr/>
          </p:nvSpPr>
          <p:spPr>
            <a:xfrm>
              <a:off x="2819207" y="411900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7" name="rc737"/>
            <p:cNvSpPr/>
            <p:nvPr/>
          </p:nvSpPr>
          <p:spPr>
            <a:xfrm>
              <a:off x="3115662" y="411900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8" name="rc738"/>
            <p:cNvSpPr/>
            <p:nvPr/>
          </p:nvSpPr>
          <p:spPr>
            <a:xfrm>
              <a:off x="3412117" y="411900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9" name="rc739"/>
            <p:cNvSpPr/>
            <p:nvPr/>
          </p:nvSpPr>
          <p:spPr>
            <a:xfrm>
              <a:off x="3708572" y="411900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0" name="rc740"/>
            <p:cNvSpPr/>
            <p:nvPr/>
          </p:nvSpPr>
          <p:spPr>
            <a:xfrm>
              <a:off x="4005028" y="411900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1" name="rc741"/>
            <p:cNvSpPr/>
            <p:nvPr/>
          </p:nvSpPr>
          <p:spPr>
            <a:xfrm>
              <a:off x="4301483" y="411900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2" name="rc742"/>
            <p:cNvSpPr/>
            <p:nvPr/>
          </p:nvSpPr>
          <p:spPr>
            <a:xfrm>
              <a:off x="4597938" y="411900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43" name="rc743"/>
            <p:cNvSpPr/>
            <p:nvPr/>
          </p:nvSpPr>
          <p:spPr>
            <a:xfrm>
              <a:off x="4894393" y="411900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4" name="rc744"/>
            <p:cNvSpPr/>
            <p:nvPr/>
          </p:nvSpPr>
          <p:spPr>
            <a:xfrm>
              <a:off x="5190848" y="411900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5" name="rc745"/>
            <p:cNvSpPr/>
            <p:nvPr/>
          </p:nvSpPr>
          <p:spPr>
            <a:xfrm>
              <a:off x="5487303" y="411900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6" name="rc746"/>
            <p:cNvSpPr/>
            <p:nvPr/>
          </p:nvSpPr>
          <p:spPr>
            <a:xfrm>
              <a:off x="5783758" y="411900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7" name="rc747"/>
            <p:cNvSpPr/>
            <p:nvPr/>
          </p:nvSpPr>
          <p:spPr>
            <a:xfrm>
              <a:off x="6080214" y="411900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8" name="rc748"/>
            <p:cNvSpPr/>
            <p:nvPr/>
          </p:nvSpPr>
          <p:spPr>
            <a:xfrm>
              <a:off x="6376669" y="411900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49" name="rc749"/>
            <p:cNvSpPr/>
            <p:nvPr/>
          </p:nvSpPr>
          <p:spPr>
            <a:xfrm>
              <a:off x="6673124" y="411900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0" name="rc750"/>
            <p:cNvSpPr/>
            <p:nvPr/>
          </p:nvSpPr>
          <p:spPr>
            <a:xfrm>
              <a:off x="6969579" y="411900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51" name="rc751"/>
            <p:cNvSpPr/>
            <p:nvPr/>
          </p:nvSpPr>
          <p:spPr>
            <a:xfrm>
              <a:off x="7266034" y="411900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2" name="rc752"/>
            <p:cNvSpPr/>
            <p:nvPr/>
          </p:nvSpPr>
          <p:spPr>
            <a:xfrm>
              <a:off x="7562489" y="411900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53" name="rc753"/>
            <p:cNvSpPr/>
            <p:nvPr/>
          </p:nvSpPr>
          <p:spPr>
            <a:xfrm>
              <a:off x="7858944" y="411900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54" name="rc754"/>
            <p:cNvSpPr/>
            <p:nvPr/>
          </p:nvSpPr>
          <p:spPr>
            <a:xfrm>
              <a:off x="8155400" y="411900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55" name="rc755"/>
            <p:cNvSpPr/>
            <p:nvPr/>
          </p:nvSpPr>
          <p:spPr>
            <a:xfrm>
              <a:off x="8451855" y="411900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56" name="rc756"/>
            <p:cNvSpPr/>
            <p:nvPr/>
          </p:nvSpPr>
          <p:spPr>
            <a:xfrm>
              <a:off x="8748310" y="411900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57" name="rc757"/>
            <p:cNvSpPr/>
            <p:nvPr/>
          </p:nvSpPr>
          <p:spPr>
            <a:xfrm>
              <a:off x="1929842"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8" name="rc758"/>
            <p:cNvSpPr/>
            <p:nvPr/>
          </p:nvSpPr>
          <p:spPr>
            <a:xfrm>
              <a:off x="2226297"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9" name="rc759"/>
            <p:cNvSpPr/>
            <p:nvPr/>
          </p:nvSpPr>
          <p:spPr>
            <a:xfrm>
              <a:off x="2522752"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0" name="rc760"/>
            <p:cNvSpPr/>
            <p:nvPr/>
          </p:nvSpPr>
          <p:spPr>
            <a:xfrm>
              <a:off x="2819207"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1" name="rc761"/>
            <p:cNvSpPr/>
            <p:nvPr/>
          </p:nvSpPr>
          <p:spPr>
            <a:xfrm>
              <a:off x="3115662"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2" name="rc762"/>
            <p:cNvSpPr/>
            <p:nvPr/>
          </p:nvSpPr>
          <p:spPr>
            <a:xfrm>
              <a:off x="3412117"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3" name="rc763"/>
            <p:cNvSpPr/>
            <p:nvPr/>
          </p:nvSpPr>
          <p:spPr>
            <a:xfrm>
              <a:off x="3708572"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4" name="rc764"/>
            <p:cNvSpPr/>
            <p:nvPr/>
          </p:nvSpPr>
          <p:spPr>
            <a:xfrm>
              <a:off x="400502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5" name="rc765"/>
            <p:cNvSpPr/>
            <p:nvPr/>
          </p:nvSpPr>
          <p:spPr>
            <a:xfrm>
              <a:off x="4301483"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459793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7" name="rc767"/>
            <p:cNvSpPr/>
            <p:nvPr/>
          </p:nvSpPr>
          <p:spPr>
            <a:xfrm>
              <a:off x="4894393" y="144512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8" name="rc768"/>
            <p:cNvSpPr/>
            <p:nvPr/>
          </p:nvSpPr>
          <p:spPr>
            <a:xfrm>
              <a:off x="5190848" y="144512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9" name="rc769"/>
            <p:cNvSpPr/>
            <p:nvPr/>
          </p:nvSpPr>
          <p:spPr>
            <a:xfrm>
              <a:off x="5487303"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578375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6080214"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6376669"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6673124"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6969579"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7266034"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7562489"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7" name="rc777"/>
            <p:cNvSpPr/>
            <p:nvPr/>
          </p:nvSpPr>
          <p:spPr>
            <a:xfrm>
              <a:off x="7858944"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8155400" y="144512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9" name="rc779"/>
            <p:cNvSpPr/>
            <p:nvPr/>
          </p:nvSpPr>
          <p:spPr>
            <a:xfrm>
              <a:off x="8451855"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0" name="rc780"/>
            <p:cNvSpPr/>
            <p:nvPr/>
          </p:nvSpPr>
          <p:spPr>
            <a:xfrm>
              <a:off x="8748310"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1" name="rc781"/>
            <p:cNvSpPr/>
            <p:nvPr/>
          </p:nvSpPr>
          <p:spPr>
            <a:xfrm>
              <a:off x="1929842"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2" name="rc782"/>
            <p:cNvSpPr/>
            <p:nvPr/>
          </p:nvSpPr>
          <p:spPr>
            <a:xfrm>
              <a:off x="2226297"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3" name="rc783"/>
            <p:cNvSpPr/>
            <p:nvPr/>
          </p:nvSpPr>
          <p:spPr>
            <a:xfrm>
              <a:off x="2522752"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4" name="rc784"/>
            <p:cNvSpPr/>
            <p:nvPr/>
          </p:nvSpPr>
          <p:spPr>
            <a:xfrm>
              <a:off x="2819207"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5" name="rc785"/>
            <p:cNvSpPr/>
            <p:nvPr/>
          </p:nvSpPr>
          <p:spPr>
            <a:xfrm>
              <a:off x="3115662"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6" name="rc786"/>
            <p:cNvSpPr/>
            <p:nvPr/>
          </p:nvSpPr>
          <p:spPr>
            <a:xfrm>
              <a:off x="3412117"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7" name="rc787"/>
            <p:cNvSpPr/>
            <p:nvPr/>
          </p:nvSpPr>
          <p:spPr>
            <a:xfrm>
              <a:off x="3708572"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8" name="rc788"/>
            <p:cNvSpPr/>
            <p:nvPr/>
          </p:nvSpPr>
          <p:spPr>
            <a:xfrm>
              <a:off x="4005028"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9" name="rc789"/>
            <p:cNvSpPr/>
            <p:nvPr/>
          </p:nvSpPr>
          <p:spPr>
            <a:xfrm>
              <a:off x="4301483" y="394074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0" name="rc790"/>
            <p:cNvSpPr/>
            <p:nvPr/>
          </p:nvSpPr>
          <p:spPr>
            <a:xfrm>
              <a:off x="4597938" y="394074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1" name="rc791"/>
            <p:cNvSpPr/>
            <p:nvPr/>
          </p:nvSpPr>
          <p:spPr>
            <a:xfrm>
              <a:off x="4894393" y="394074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2" name="rc792"/>
            <p:cNvSpPr/>
            <p:nvPr/>
          </p:nvSpPr>
          <p:spPr>
            <a:xfrm>
              <a:off x="5190848"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3" name="rc793"/>
            <p:cNvSpPr/>
            <p:nvPr/>
          </p:nvSpPr>
          <p:spPr>
            <a:xfrm>
              <a:off x="5487303" y="394074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4" name="rc794"/>
            <p:cNvSpPr/>
            <p:nvPr/>
          </p:nvSpPr>
          <p:spPr>
            <a:xfrm>
              <a:off x="5783758" y="394074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95" name="rc795"/>
            <p:cNvSpPr/>
            <p:nvPr/>
          </p:nvSpPr>
          <p:spPr>
            <a:xfrm>
              <a:off x="6080214" y="394074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96" name="rc796"/>
            <p:cNvSpPr/>
            <p:nvPr/>
          </p:nvSpPr>
          <p:spPr>
            <a:xfrm>
              <a:off x="1929842" y="4208129"/>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97" name="rc797"/>
            <p:cNvSpPr/>
            <p:nvPr/>
          </p:nvSpPr>
          <p:spPr>
            <a:xfrm>
              <a:off x="2226297" y="420812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8" name="rc798"/>
            <p:cNvSpPr/>
            <p:nvPr/>
          </p:nvSpPr>
          <p:spPr>
            <a:xfrm>
              <a:off x="2522752" y="420812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99" name="rc799"/>
            <p:cNvSpPr/>
            <p:nvPr/>
          </p:nvSpPr>
          <p:spPr>
            <a:xfrm>
              <a:off x="2819207" y="420812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0" name="rc800"/>
            <p:cNvSpPr/>
            <p:nvPr/>
          </p:nvSpPr>
          <p:spPr>
            <a:xfrm>
              <a:off x="3115662" y="4208129"/>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01" name="rc801"/>
            <p:cNvSpPr/>
            <p:nvPr/>
          </p:nvSpPr>
          <p:spPr>
            <a:xfrm>
              <a:off x="3412117" y="4208129"/>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2" name="rc802"/>
            <p:cNvSpPr/>
            <p:nvPr/>
          </p:nvSpPr>
          <p:spPr>
            <a:xfrm>
              <a:off x="3708572" y="420812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3" name="rc803"/>
            <p:cNvSpPr/>
            <p:nvPr/>
          </p:nvSpPr>
          <p:spPr>
            <a:xfrm>
              <a:off x="4005028" y="420812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4" name="rc804"/>
            <p:cNvSpPr/>
            <p:nvPr/>
          </p:nvSpPr>
          <p:spPr>
            <a:xfrm>
              <a:off x="4301483" y="420812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5" name="rc805"/>
            <p:cNvSpPr/>
            <p:nvPr/>
          </p:nvSpPr>
          <p:spPr>
            <a:xfrm>
              <a:off x="4597938" y="420812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6" name="rc806"/>
            <p:cNvSpPr/>
            <p:nvPr/>
          </p:nvSpPr>
          <p:spPr>
            <a:xfrm>
              <a:off x="4894393" y="420812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7" name="rc807"/>
            <p:cNvSpPr/>
            <p:nvPr/>
          </p:nvSpPr>
          <p:spPr>
            <a:xfrm>
              <a:off x="5190848" y="420812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8" name="rc808"/>
            <p:cNvSpPr/>
            <p:nvPr/>
          </p:nvSpPr>
          <p:spPr>
            <a:xfrm>
              <a:off x="5487303" y="420812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9" name="rc809"/>
            <p:cNvSpPr/>
            <p:nvPr/>
          </p:nvSpPr>
          <p:spPr>
            <a:xfrm>
              <a:off x="5783758" y="420812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0" name="rc810"/>
            <p:cNvSpPr/>
            <p:nvPr/>
          </p:nvSpPr>
          <p:spPr>
            <a:xfrm>
              <a:off x="6080214" y="420812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1" name="rc811"/>
            <p:cNvSpPr/>
            <p:nvPr/>
          </p:nvSpPr>
          <p:spPr>
            <a:xfrm>
              <a:off x="6376669" y="420812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2" name="rc812"/>
            <p:cNvSpPr/>
            <p:nvPr/>
          </p:nvSpPr>
          <p:spPr>
            <a:xfrm>
              <a:off x="6673124" y="4208129"/>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3" name="rc813"/>
            <p:cNvSpPr/>
            <p:nvPr/>
          </p:nvSpPr>
          <p:spPr>
            <a:xfrm>
              <a:off x="6969579" y="420812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4" name="rc814"/>
            <p:cNvSpPr/>
            <p:nvPr/>
          </p:nvSpPr>
          <p:spPr>
            <a:xfrm>
              <a:off x="7266034" y="420812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5" name="rc815"/>
            <p:cNvSpPr/>
            <p:nvPr/>
          </p:nvSpPr>
          <p:spPr>
            <a:xfrm>
              <a:off x="7562489"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6" name="rc816"/>
            <p:cNvSpPr/>
            <p:nvPr/>
          </p:nvSpPr>
          <p:spPr>
            <a:xfrm>
              <a:off x="7858944" y="420812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7" name="rc817"/>
            <p:cNvSpPr/>
            <p:nvPr/>
          </p:nvSpPr>
          <p:spPr>
            <a:xfrm>
              <a:off x="8155400" y="420812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8" name="rc818"/>
            <p:cNvSpPr/>
            <p:nvPr/>
          </p:nvSpPr>
          <p:spPr>
            <a:xfrm>
              <a:off x="8451855"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9" name="rc819"/>
            <p:cNvSpPr/>
            <p:nvPr/>
          </p:nvSpPr>
          <p:spPr>
            <a:xfrm>
              <a:off x="8748310" y="420812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0" name="rc820"/>
            <p:cNvSpPr/>
            <p:nvPr/>
          </p:nvSpPr>
          <p:spPr>
            <a:xfrm>
              <a:off x="1929842" y="304944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1" name="rc821"/>
            <p:cNvSpPr/>
            <p:nvPr/>
          </p:nvSpPr>
          <p:spPr>
            <a:xfrm>
              <a:off x="2226297" y="304944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2" name="rc822"/>
            <p:cNvSpPr/>
            <p:nvPr/>
          </p:nvSpPr>
          <p:spPr>
            <a:xfrm>
              <a:off x="2522752"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3" name="rc823"/>
            <p:cNvSpPr/>
            <p:nvPr/>
          </p:nvSpPr>
          <p:spPr>
            <a:xfrm>
              <a:off x="2819207"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4" name="rc824"/>
            <p:cNvSpPr/>
            <p:nvPr/>
          </p:nvSpPr>
          <p:spPr>
            <a:xfrm>
              <a:off x="3115662" y="304944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5" name="rc825"/>
            <p:cNvSpPr/>
            <p:nvPr/>
          </p:nvSpPr>
          <p:spPr>
            <a:xfrm>
              <a:off x="3412117"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6" name="rc826"/>
            <p:cNvSpPr/>
            <p:nvPr/>
          </p:nvSpPr>
          <p:spPr>
            <a:xfrm>
              <a:off x="3708572" y="304944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7" name="rc827"/>
            <p:cNvSpPr/>
            <p:nvPr/>
          </p:nvSpPr>
          <p:spPr>
            <a:xfrm>
              <a:off x="4005028" y="304944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8" name="rc828"/>
            <p:cNvSpPr/>
            <p:nvPr/>
          </p:nvSpPr>
          <p:spPr>
            <a:xfrm>
              <a:off x="4301483" y="304944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9" name="rc829"/>
            <p:cNvSpPr/>
            <p:nvPr/>
          </p:nvSpPr>
          <p:spPr>
            <a:xfrm>
              <a:off x="4597938" y="304944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0" name="rc830"/>
            <p:cNvSpPr/>
            <p:nvPr/>
          </p:nvSpPr>
          <p:spPr>
            <a:xfrm>
              <a:off x="4894393"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1" name="rc831"/>
            <p:cNvSpPr/>
            <p:nvPr/>
          </p:nvSpPr>
          <p:spPr>
            <a:xfrm>
              <a:off x="5190848"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2" name="rc832"/>
            <p:cNvSpPr/>
            <p:nvPr/>
          </p:nvSpPr>
          <p:spPr>
            <a:xfrm>
              <a:off x="5487303" y="304944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3" name="rc833"/>
            <p:cNvSpPr/>
            <p:nvPr/>
          </p:nvSpPr>
          <p:spPr>
            <a:xfrm>
              <a:off x="5783758"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4" name="rc834"/>
            <p:cNvSpPr/>
            <p:nvPr/>
          </p:nvSpPr>
          <p:spPr>
            <a:xfrm>
              <a:off x="6080214" y="304944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5" name="rc835"/>
            <p:cNvSpPr/>
            <p:nvPr/>
          </p:nvSpPr>
          <p:spPr>
            <a:xfrm>
              <a:off x="6376669" y="304944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6" name="rc836"/>
            <p:cNvSpPr/>
            <p:nvPr/>
          </p:nvSpPr>
          <p:spPr>
            <a:xfrm>
              <a:off x="6673124"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7" name="rc837"/>
            <p:cNvSpPr/>
            <p:nvPr/>
          </p:nvSpPr>
          <p:spPr>
            <a:xfrm>
              <a:off x="6969579"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8" name="rc838"/>
            <p:cNvSpPr/>
            <p:nvPr/>
          </p:nvSpPr>
          <p:spPr>
            <a:xfrm>
              <a:off x="7266034" y="304944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9" name="rc839"/>
            <p:cNvSpPr/>
            <p:nvPr/>
          </p:nvSpPr>
          <p:spPr>
            <a:xfrm>
              <a:off x="7562489" y="304944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0" name="rc840"/>
            <p:cNvSpPr/>
            <p:nvPr/>
          </p:nvSpPr>
          <p:spPr>
            <a:xfrm>
              <a:off x="7858944" y="304944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41" name="rc841"/>
            <p:cNvSpPr/>
            <p:nvPr/>
          </p:nvSpPr>
          <p:spPr>
            <a:xfrm>
              <a:off x="8155400" y="3049448"/>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2" name="rc842"/>
            <p:cNvSpPr/>
            <p:nvPr/>
          </p:nvSpPr>
          <p:spPr>
            <a:xfrm>
              <a:off x="8451855" y="304944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3" name="rc843"/>
            <p:cNvSpPr/>
            <p:nvPr/>
          </p:nvSpPr>
          <p:spPr>
            <a:xfrm>
              <a:off x="8748310" y="304944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4" name="rc844"/>
            <p:cNvSpPr/>
            <p:nvPr/>
          </p:nvSpPr>
          <p:spPr>
            <a:xfrm>
              <a:off x="3708572" y="322770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5" name="rc845"/>
            <p:cNvSpPr/>
            <p:nvPr/>
          </p:nvSpPr>
          <p:spPr>
            <a:xfrm>
              <a:off x="4005028" y="322770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6" name="rc846"/>
            <p:cNvSpPr/>
            <p:nvPr/>
          </p:nvSpPr>
          <p:spPr>
            <a:xfrm>
              <a:off x="4301483" y="322770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7" name="rc847"/>
            <p:cNvSpPr/>
            <p:nvPr/>
          </p:nvSpPr>
          <p:spPr>
            <a:xfrm>
              <a:off x="4597938" y="322770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8" name="rc848"/>
            <p:cNvSpPr/>
            <p:nvPr/>
          </p:nvSpPr>
          <p:spPr>
            <a:xfrm>
              <a:off x="4894393" y="3227707"/>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9" name="rc849"/>
            <p:cNvSpPr/>
            <p:nvPr/>
          </p:nvSpPr>
          <p:spPr>
            <a:xfrm>
              <a:off x="5190848" y="322770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0" name="rc850"/>
            <p:cNvSpPr/>
            <p:nvPr/>
          </p:nvSpPr>
          <p:spPr>
            <a:xfrm>
              <a:off x="5487303" y="322770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1" name="rc851"/>
            <p:cNvSpPr/>
            <p:nvPr/>
          </p:nvSpPr>
          <p:spPr>
            <a:xfrm>
              <a:off x="5783758" y="322770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2" name="rc852"/>
            <p:cNvSpPr/>
            <p:nvPr/>
          </p:nvSpPr>
          <p:spPr>
            <a:xfrm>
              <a:off x="6080214" y="3227707"/>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3" name="rc853"/>
            <p:cNvSpPr/>
            <p:nvPr/>
          </p:nvSpPr>
          <p:spPr>
            <a:xfrm>
              <a:off x="6376669" y="322770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4" name="rc854"/>
            <p:cNvSpPr/>
            <p:nvPr/>
          </p:nvSpPr>
          <p:spPr>
            <a:xfrm>
              <a:off x="6673124" y="3227707"/>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5" name="rc855"/>
            <p:cNvSpPr/>
            <p:nvPr/>
          </p:nvSpPr>
          <p:spPr>
            <a:xfrm>
              <a:off x="6969579" y="322770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6" name="rc856"/>
            <p:cNvSpPr/>
            <p:nvPr/>
          </p:nvSpPr>
          <p:spPr>
            <a:xfrm>
              <a:off x="7266034"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7" name="rc857"/>
            <p:cNvSpPr/>
            <p:nvPr/>
          </p:nvSpPr>
          <p:spPr>
            <a:xfrm>
              <a:off x="7562489"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8" name="rc858"/>
            <p:cNvSpPr/>
            <p:nvPr/>
          </p:nvSpPr>
          <p:spPr>
            <a:xfrm>
              <a:off x="7858944"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9" name="rc859"/>
            <p:cNvSpPr/>
            <p:nvPr/>
          </p:nvSpPr>
          <p:spPr>
            <a:xfrm>
              <a:off x="8155400"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0" name="rc860"/>
            <p:cNvSpPr/>
            <p:nvPr/>
          </p:nvSpPr>
          <p:spPr>
            <a:xfrm>
              <a:off x="8451855"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61" name="rc861"/>
            <p:cNvSpPr/>
            <p:nvPr/>
          </p:nvSpPr>
          <p:spPr>
            <a:xfrm>
              <a:off x="8748310"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62" name="rc862"/>
            <p:cNvSpPr/>
            <p:nvPr/>
          </p:nvSpPr>
          <p:spPr>
            <a:xfrm>
              <a:off x="1929842"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3" name="rc863"/>
            <p:cNvSpPr/>
            <p:nvPr/>
          </p:nvSpPr>
          <p:spPr>
            <a:xfrm>
              <a:off x="2226297"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4" name="rc864"/>
            <p:cNvSpPr/>
            <p:nvPr/>
          </p:nvSpPr>
          <p:spPr>
            <a:xfrm>
              <a:off x="2522752"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5" name="rc865"/>
            <p:cNvSpPr/>
            <p:nvPr/>
          </p:nvSpPr>
          <p:spPr>
            <a:xfrm>
              <a:off x="2819207"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6" name="rc866"/>
            <p:cNvSpPr/>
            <p:nvPr/>
          </p:nvSpPr>
          <p:spPr>
            <a:xfrm>
              <a:off x="3115662"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7" name="rc867"/>
            <p:cNvSpPr/>
            <p:nvPr/>
          </p:nvSpPr>
          <p:spPr>
            <a:xfrm>
              <a:off x="3412117"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8" name="rc868"/>
            <p:cNvSpPr/>
            <p:nvPr/>
          </p:nvSpPr>
          <p:spPr>
            <a:xfrm>
              <a:off x="3708572"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9" name="rc869"/>
            <p:cNvSpPr/>
            <p:nvPr/>
          </p:nvSpPr>
          <p:spPr>
            <a:xfrm>
              <a:off x="4005028"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0" name="rc870"/>
            <p:cNvSpPr/>
            <p:nvPr/>
          </p:nvSpPr>
          <p:spPr>
            <a:xfrm>
              <a:off x="4301483"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1" name="rc871"/>
            <p:cNvSpPr/>
            <p:nvPr/>
          </p:nvSpPr>
          <p:spPr>
            <a:xfrm>
              <a:off x="4597938"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2" name="rc872"/>
            <p:cNvSpPr/>
            <p:nvPr/>
          </p:nvSpPr>
          <p:spPr>
            <a:xfrm>
              <a:off x="4894393"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3" name="rc873"/>
            <p:cNvSpPr/>
            <p:nvPr/>
          </p:nvSpPr>
          <p:spPr>
            <a:xfrm>
              <a:off x="5190848"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4" name="rc874"/>
            <p:cNvSpPr/>
            <p:nvPr/>
          </p:nvSpPr>
          <p:spPr>
            <a:xfrm>
              <a:off x="5487303"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5" name="rc875"/>
            <p:cNvSpPr/>
            <p:nvPr/>
          </p:nvSpPr>
          <p:spPr>
            <a:xfrm>
              <a:off x="5783758"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6" name="rc876"/>
            <p:cNvSpPr/>
            <p:nvPr/>
          </p:nvSpPr>
          <p:spPr>
            <a:xfrm>
              <a:off x="6080214"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7" name="rc877"/>
            <p:cNvSpPr/>
            <p:nvPr/>
          </p:nvSpPr>
          <p:spPr>
            <a:xfrm>
              <a:off x="6376669"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8" name="rc878"/>
            <p:cNvSpPr/>
            <p:nvPr/>
          </p:nvSpPr>
          <p:spPr>
            <a:xfrm>
              <a:off x="6673124"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9" name="rc879"/>
            <p:cNvSpPr/>
            <p:nvPr/>
          </p:nvSpPr>
          <p:spPr>
            <a:xfrm>
              <a:off x="6969579"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0" name="rc880"/>
            <p:cNvSpPr/>
            <p:nvPr/>
          </p:nvSpPr>
          <p:spPr>
            <a:xfrm>
              <a:off x="7266034"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1" name="rc881"/>
            <p:cNvSpPr/>
            <p:nvPr/>
          </p:nvSpPr>
          <p:spPr>
            <a:xfrm>
              <a:off x="7562489"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2" name="rc882"/>
            <p:cNvSpPr/>
            <p:nvPr/>
          </p:nvSpPr>
          <p:spPr>
            <a:xfrm>
              <a:off x="7858944"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3" name="rc883"/>
            <p:cNvSpPr/>
            <p:nvPr/>
          </p:nvSpPr>
          <p:spPr>
            <a:xfrm>
              <a:off x="8155400" y="215815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4" name="rc884"/>
            <p:cNvSpPr/>
            <p:nvPr/>
          </p:nvSpPr>
          <p:spPr>
            <a:xfrm>
              <a:off x="8451855" y="215815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5" name="rc885"/>
            <p:cNvSpPr/>
            <p:nvPr/>
          </p:nvSpPr>
          <p:spPr>
            <a:xfrm>
              <a:off x="8748310"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6" name="rc886"/>
            <p:cNvSpPr/>
            <p:nvPr/>
          </p:nvSpPr>
          <p:spPr>
            <a:xfrm>
              <a:off x="1929842"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7" name="rc887"/>
            <p:cNvSpPr/>
            <p:nvPr/>
          </p:nvSpPr>
          <p:spPr>
            <a:xfrm>
              <a:off x="2226297"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8" name="rc888"/>
            <p:cNvSpPr/>
            <p:nvPr/>
          </p:nvSpPr>
          <p:spPr>
            <a:xfrm>
              <a:off x="2522752"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9" name="rc889"/>
            <p:cNvSpPr/>
            <p:nvPr/>
          </p:nvSpPr>
          <p:spPr>
            <a:xfrm>
              <a:off x="2819207"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0" name="rc890"/>
            <p:cNvSpPr/>
            <p:nvPr/>
          </p:nvSpPr>
          <p:spPr>
            <a:xfrm>
              <a:off x="3115662"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1" name="rc891"/>
            <p:cNvSpPr/>
            <p:nvPr/>
          </p:nvSpPr>
          <p:spPr>
            <a:xfrm>
              <a:off x="3412117"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2" name="rc892"/>
            <p:cNvSpPr/>
            <p:nvPr/>
          </p:nvSpPr>
          <p:spPr>
            <a:xfrm>
              <a:off x="3708572"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3" name="rc893"/>
            <p:cNvSpPr/>
            <p:nvPr/>
          </p:nvSpPr>
          <p:spPr>
            <a:xfrm>
              <a:off x="4005028"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4" name="rc894"/>
            <p:cNvSpPr/>
            <p:nvPr/>
          </p:nvSpPr>
          <p:spPr>
            <a:xfrm>
              <a:off x="4301483"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4597938"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4894393"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7" name="rc897"/>
            <p:cNvSpPr/>
            <p:nvPr/>
          </p:nvSpPr>
          <p:spPr>
            <a:xfrm>
              <a:off x="5190848"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8" name="rc898"/>
            <p:cNvSpPr/>
            <p:nvPr/>
          </p:nvSpPr>
          <p:spPr>
            <a:xfrm>
              <a:off x="5487303"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9" name="rc899"/>
            <p:cNvSpPr/>
            <p:nvPr/>
          </p:nvSpPr>
          <p:spPr>
            <a:xfrm>
              <a:off x="5783758"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0" name="rc900"/>
            <p:cNvSpPr/>
            <p:nvPr/>
          </p:nvSpPr>
          <p:spPr>
            <a:xfrm>
              <a:off x="6080214"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1" name="rc901"/>
            <p:cNvSpPr/>
            <p:nvPr/>
          </p:nvSpPr>
          <p:spPr>
            <a:xfrm>
              <a:off x="6376669"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2" name="rc902"/>
            <p:cNvSpPr/>
            <p:nvPr/>
          </p:nvSpPr>
          <p:spPr>
            <a:xfrm>
              <a:off x="6673124"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3" name="rc903"/>
            <p:cNvSpPr/>
            <p:nvPr/>
          </p:nvSpPr>
          <p:spPr>
            <a:xfrm>
              <a:off x="6969579"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4" name="rc904"/>
            <p:cNvSpPr/>
            <p:nvPr/>
          </p:nvSpPr>
          <p:spPr>
            <a:xfrm>
              <a:off x="7266034"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5" name="rc905"/>
            <p:cNvSpPr/>
            <p:nvPr/>
          </p:nvSpPr>
          <p:spPr>
            <a:xfrm>
              <a:off x="1929842" y="2692931"/>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06" name="rc906"/>
            <p:cNvSpPr/>
            <p:nvPr/>
          </p:nvSpPr>
          <p:spPr>
            <a:xfrm>
              <a:off x="2226297" y="269293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7" name="rc907"/>
            <p:cNvSpPr/>
            <p:nvPr/>
          </p:nvSpPr>
          <p:spPr>
            <a:xfrm>
              <a:off x="2522752" y="269293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8" name="rc908"/>
            <p:cNvSpPr/>
            <p:nvPr/>
          </p:nvSpPr>
          <p:spPr>
            <a:xfrm>
              <a:off x="2819207"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9" name="rc909"/>
            <p:cNvSpPr/>
            <p:nvPr/>
          </p:nvSpPr>
          <p:spPr>
            <a:xfrm>
              <a:off x="3115662" y="269293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0" name="rc910"/>
            <p:cNvSpPr/>
            <p:nvPr/>
          </p:nvSpPr>
          <p:spPr>
            <a:xfrm>
              <a:off x="3412117"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1" name="rc911"/>
            <p:cNvSpPr/>
            <p:nvPr/>
          </p:nvSpPr>
          <p:spPr>
            <a:xfrm>
              <a:off x="3708572"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2" name="rc912"/>
            <p:cNvSpPr/>
            <p:nvPr/>
          </p:nvSpPr>
          <p:spPr>
            <a:xfrm>
              <a:off x="4005028" y="269293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3" name="rc913"/>
            <p:cNvSpPr/>
            <p:nvPr/>
          </p:nvSpPr>
          <p:spPr>
            <a:xfrm>
              <a:off x="4301483"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4" name="rc914"/>
            <p:cNvSpPr/>
            <p:nvPr/>
          </p:nvSpPr>
          <p:spPr>
            <a:xfrm>
              <a:off x="4597938"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5" name="rc915"/>
            <p:cNvSpPr/>
            <p:nvPr/>
          </p:nvSpPr>
          <p:spPr>
            <a:xfrm>
              <a:off x="4894393"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6" name="rc916"/>
            <p:cNvSpPr/>
            <p:nvPr/>
          </p:nvSpPr>
          <p:spPr>
            <a:xfrm>
              <a:off x="5190848"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7" name="rc917"/>
            <p:cNvSpPr/>
            <p:nvPr/>
          </p:nvSpPr>
          <p:spPr>
            <a:xfrm>
              <a:off x="5487303"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8" name="rc918"/>
            <p:cNvSpPr/>
            <p:nvPr/>
          </p:nvSpPr>
          <p:spPr>
            <a:xfrm>
              <a:off x="5783758"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9" name="rc919"/>
            <p:cNvSpPr/>
            <p:nvPr/>
          </p:nvSpPr>
          <p:spPr>
            <a:xfrm>
              <a:off x="6080214" y="269293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0" name="rc920"/>
            <p:cNvSpPr/>
            <p:nvPr/>
          </p:nvSpPr>
          <p:spPr>
            <a:xfrm>
              <a:off x="6376669" y="269293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1" name="rc921"/>
            <p:cNvSpPr/>
            <p:nvPr/>
          </p:nvSpPr>
          <p:spPr>
            <a:xfrm>
              <a:off x="6673124" y="269293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2" name="rc922"/>
            <p:cNvSpPr/>
            <p:nvPr/>
          </p:nvSpPr>
          <p:spPr>
            <a:xfrm>
              <a:off x="6969579" y="269293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3" name="rc923"/>
            <p:cNvSpPr/>
            <p:nvPr/>
          </p:nvSpPr>
          <p:spPr>
            <a:xfrm>
              <a:off x="7266034" y="269293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4" name="rc924"/>
            <p:cNvSpPr/>
            <p:nvPr/>
          </p:nvSpPr>
          <p:spPr>
            <a:xfrm>
              <a:off x="7562489" y="269293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5" name="rc925"/>
            <p:cNvSpPr/>
            <p:nvPr/>
          </p:nvSpPr>
          <p:spPr>
            <a:xfrm>
              <a:off x="7858944" y="269293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6" name="rc926"/>
            <p:cNvSpPr/>
            <p:nvPr/>
          </p:nvSpPr>
          <p:spPr>
            <a:xfrm>
              <a:off x="8155400" y="269293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7" name="rc927"/>
            <p:cNvSpPr/>
            <p:nvPr/>
          </p:nvSpPr>
          <p:spPr>
            <a:xfrm>
              <a:off x="8451855" y="269293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8" name="rc928"/>
            <p:cNvSpPr/>
            <p:nvPr/>
          </p:nvSpPr>
          <p:spPr>
            <a:xfrm>
              <a:off x="8748310" y="269293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9" name="rc929"/>
            <p:cNvSpPr/>
            <p:nvPr/>
          </p:nvSpPr>
          <p:spPr>
            <a:xfrm>
              <a:off x="7562489"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0" name="rc930"/>
            <p:cNvSpPr/>
            <p:nvPr/>
          </p:nvSpPr>
          <p:spPr>
            <a:xfrm>
              <a:off x="7858944"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1" name="rc931"/>
            <p:cNvSpPr/>
            <p:nvPr/>
          </p:nvSpPr>
          <p:spPr>
            <a:xfrm>
              <a:off x="8155400"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2" name="rc932"/>
            <p:cNvSpPr/>
            <p:nvPr/>
          </p:nvSpPr>
          <p:spPr>
            <a:xfrm>
              <a:off x="8451855"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3" name="rc933"/>
            <p:cNvSpPr/>
            <p:nvPr/>
          </p:nvSpPr>
          <p:spPr>
            <a:xfrm>
              <a:off x="8748310"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4" name="rc934"/>
            <p:cNvSpPr/>
            <p:nvPr/>
          </p:nvSpPr>
          <p:spPr>
            <a:xfrm>
              <a:off x="1929842" y="4832034"/>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5" name="rc935"/>
            <p:cNvSpPr/>
            <p:nvPr/>
          </p:nvSpPr>
          <p:spPr>
            <a:xfrm>
              <a:off x="2226297" y="483203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6" name="rc936"/>
            <p:cNvSpPr/>
            <p:nvPr/>
          </p:nvSpPr>
          <p:spPr>
            <a:xfrm>
              <a:off x="2522752" y="4832034"/>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37" name="rc937"/>
            <p:cNvSpPr/>
            <p:nvPr/>
          </p:nvSpPr>
          <p:spPr>
            <a:xfrm>
              <a:off x="2819207" y="483203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38" name="rc938"/>
            <p:cNvSpPr/>
            <p:nvPr/>
          </p:nvSpPr>
          <p:spPr>
            <a:xfrm>
              <a:off x="3115662" y="483203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9" name="rc939"/>
            <p:cNvSpPr/>
            <p:nvPr/>
          </p:nvSpPr>
          <p:spPr>
            <a:xfrm>
              <a:off x="3412117" y="483203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40" name="rc940"/>
            <p:cNvSpPr/>
            <p:nvPr/>
          </p:nvSpPr>
          <p:spPr>
            <a:xfrm>
              <a:off x="3708572" y="4832034"/>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41" name="rc941"/>
            <p:cNvSpPr/>
            <p:nvPr/>
          </p:nvSpPr>
          <p:spPr>
            <a:xfrm>
              <a:off x="4005028" y="483203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2" name="rc942"/>
            <p:cNvSpPr/>
            <p:nvPr/>
          </p:nvSpPr>
          <p:spPr>
            <a:xfrm>
              <a:off x="4301483" y="483203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3" name="rc943"/>
            <p:cNvSpPr/>
            <p:nvPr/>
          </p:nvSpPr>
          <p:spPr>
            <a:xfrm>
              <a:off x="4597938" y="483203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44" name="rc944"/>
            <p:cNvSpPr/>
            <p:nvPr/>
          </p:nvSpPr>
          <p:spPr>
            <a:xfrm>
              <a:off x="4894393" y="483203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45" name="rc945"/>
            <p:cNvSpPr/>
            <p:nvPr/>
          </p:nvSpPr>
          <p:spPr>
            <a:xfrm>
              <a:off x="5190848" y="483203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6" name="rc946"/>
            <p:cNvSpPr/>
            <p:nvPr/>
          </p:nvSpPr>
          <p:spPr>
            <a:xfrm>
              <a:off x="5487303" y="4832034"/>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7" name="rc947"/>
            <p:cNvSpPr/>
            <p:nvPr/>
          </p:nvSpPr>
          <p:spPr>
            <a:xfrm>
              <a:off x="5783758" y="4832034"/>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8" name="rc948"/>
            <p:cNvSpPr/>
            <p:nvPr/>
          </p:nvSpPr>
          <p:spPr>
            <a:xfrm>
              <a:off x="6080214" y="4832034"/>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9" name="rc949"/>
            <p:cNvSpPr/>
            <p:nvPr/>
          </p:nvSpPr>
          <p:spPr>
            <a:xfrm>
              <a:off x="6376669" y="483203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0" name="rc950"/>
            <p:cNvSpPr/>
            <p:nvPr/>
          </p:nvSpPr>
          <p:spPr>
            <a:xfrm>
              <a:off x="6673124" y="4832034"/>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1" name="rc951"/>
            <p:cNvSpPr/>
            <p:nvPr/>
          </p:nvSpPr>
          <p:spPr>
            <a:xfrm>
              <a:off x="6969579" y="4832034"/>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2" name="rc952"/>
            <p:cNvSpPr/>
            <p:nvPr/>
          </p:nvSpPr>
          <p:spPr>
            <a:xfrm>
              <a:off x="7266034" y="4832034"/>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3" name="rc953"/>
            <p:cNvSpPr/>
            <p:nvPr/>
          </p:nvSpPr>
          <p:spPr>
            <a:xfrm>
              <a:off x="7562489" y="4832034"/>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54" name="rc954"/>
            <p:cNvSpPr/>
            <p:nvPr/>
          </p:nvSpPr>
          <p:spPr>
            <a:xfrm>
              <a:off x="7858944" y="483203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5" name="rc955"/>
            <p:cNvSpPr/>
            <p:nvPr/>
          </p:nvSpPr>
          <p:spPr>
            <a:xfrm>
              <a:off x="8155400" y="483203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6" name="rc956"/>
            <p:cNvSpPr/>
            <p:nvPr/>
          </p:nvSpPr>
          <p:spPr>
            <a:xfrm>
              <a:off x="8451855" y="4832034"/>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7" name="rc957"/>
            <p:cNvSpPr/>
            <p:nvPr/>
          </p:nvSpPr>
          <p:spPr>
            <a:xfrm>
              <a:off x="8748310" y="483203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8" name="rc958"/>
            <p:cNvSpPr/>
            <p:nvPr/>
          </p:nvSpPr>
          <p:spPr>
            <a:xfrm>
              <a:off x="1929842" y="340596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9" name="rc959"/>
            <p:cNvSpPr/>
            <p:nvPr/>
          </p:nvSpPr>
          <p:spPr>
            <a:xfrm>
              <a:off x="2226297" y="340596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60" name="rc960"/>
            <p:cNvSpPr/>
            <p:nvPr/>
          </p:nvSpPr>
          <p:spPr>
            <a:xfrm>
              <a:off x="2522752" y="340596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1" name="rc961"/>
            <p:cNvSpPr/>
            <p:nvPr/>
          </p:nvSpPr>
          <p:spPr>
            <a:xfrm>
              <a:off x="2819207" y="340596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2" name="rc962"/>
            <p:cNvSpPr/>
            <p:nvPr/>
          </p:nvSpPr>
          <p:spPr>
            <a:xfrm>
              <a:off x="3115662" y="340596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3" name="rc963"/>
            <p:cNvSpPr/>
            <p:nvPr/>
          </p:nvSpPr>
          <p:spPr>
            <a:xfrm>
              <a:off x="3412117" y="340596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4" name="rc964"/>
            <p:cNvSpPr/>
            <p:nvPr/>
          </p:nvSpPr>
          <p:spPr>
            <a:xfrm>
              <a:off x="3708572" y="340596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5" name="rc965"/>
            <p:cNvSpPr/>
            <p:nvPr/>
          </p:nvSpPr>
          <p:spPr>
            <a:xfrm>
              <a:off x="4005028" y="340596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6" name="rc966"/>
            <p:cNvSpPr/>
            <p:nvPr/>
          </p:nvSpPr>
          <p:spPr>
            <a:xfrm>
              <a:off x="4301483"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7" name="rc967"/>
            <p:cNvSpPr/>
            <p:nvPr/>
          </p:nvSpPr>
          <p:spPr>
            <a:xfrm>
              <a:off x="4597938"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8" name="rc968"/>
            <p:cNvSpPr/>
            <p:nvPr/>
          </p:nvSpPr>
          <p:spPr>
            <a:xfrm>
              <a:off x="4894393"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9" name="rc969"/>
            <p:cNvSpPr/>
            <p:nvPr/>
          </p:nvSpPr>
          <p:spPr>
            <a:xfrm>
              <a:off x="5190848" y="340596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0" name="rc970"/>
            <p:cNvSpPr/>
            <p:nvPr/>
          </p:nvSpPr>
          <p:spPr>
            <a:xfrm>
              <a:off x="5487303" y="340596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1" name="rc971"/>
            <p:cNvSpPr/>
            <p:nvPr/>
          </p:nvSpPr>
          <p:spPr>
            <a:xfrm>
              <a:off x="5783758"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2" name="rc972"/>
            <p:cNvSpPr/>
            <p:nvPr/>
          </p:nvSpPr>
          <p:spPr>
            <a:xfrm>
              <a:off x="6080214" y="340596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3" name="rc973"/>
            <p:cNvSpPr/>
            <p:nvPr/>
          </p:nvSpPr>
          <p:spPr>
            <a:xfrm>
              <a:off x="6376669"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4" name="rc974"/>
            <p:cNvSpPr/>
            <p:nvPr/>
          </p:nvSpPr>
          <p:spPr>
            <a:xfrm>
              <a:off x="6673124" y="340596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5" name="rc975"/>
            <p:cNvSpPr/>
            <p:nvPr/>
          </p:nvSpPr>
          <p:spPr>
            <a:xfrm>
              <a:off x="6969579" y="340596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6" name="rc976"/>
            <p:cNvSpPr/>
            <p:nvPr/>
          </p:nvSpPr>
          <p:spPr>
            <a:xfrm>
              <a:off x="7266034"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7" name="rc977"/>
            <p:cNvSpPr/>
            <p:nvPr/>
          </p:nvSpPr>
          <p:spPr>
            <a:xfrm>
              <a:off x="7562489"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8" name="rc978"/>
            <p:cNvSpPr/>
            <p:nvPr/>
          </p:nvSpPr>
          <p:spPr>
            <a:xfrm>
              <a:off x="7858944" y="340596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9" name="rc979"/>
            <p:cNvSpPr/>
            <p:nvPr/>
          </p:nvSpPr>
          <p:spPr>
            <a:xfrm>
              <a:off x="8155400" y="340596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80" name="rc980"/>
            <p:cNvSpPr/>
            <p:nvPr/>
          </p:nvSpPr>
          <p:spPr>
            <a:xfrm>
              <a:off x="8451855" y="340596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1" name="rc981"/>
            <p:cNvSpPr/>
            <p:nvPr/>
          </p:nvSpPr>
          <p:spPr>
            <a:xfrm>
              <a:off x="8748310" y="340596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82" name="rc982"/>
            <p:cNvSpPr/>
            <p:nvPr/>
          </p:nvSpPr>
          <p:spPr>
            <a:xfrm>
              <a:off x="1929842" y="456464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3" name="rc983"/>
            <p:cNvSpPr/>
            <p:nvPr/>
          </p:nvSpPr>
          <p:spPr>
            <a:xfrm>
              <a:off x="2226297" y="456464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4" name="rc984"/>
            <p:cNvSpPr/>
            <p:nvPr/>
          </p:nvSpPr>
          <p:spPr>
            <a:xfrm>
              <a:off x="2522752" y="456464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5" name="rc985"/>
            <p:cNvSpPr/>
            <p:nvPr/>
          </p:nvSpPr>
          <p:spPr>
            <a:xfrm>
              <a:off x="2819207" y="456464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6" name="rc986"/>
            <p:cNvSpPr/>
            <p:nvPr/>
          </p:nvSpPr>
          <p:spPr>
            <a:xfrm>
              <a:off x="3115662" y="456464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7" name="rc987"/>
            <p:cNvSpPr/>
            <p:nvPr/>
          </p:nvSpPr>
          <p:spPr>
            <a:xfrm>
              <a:off x="3412117" y="456464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8" name="rc988"/>
            <p:cNvSpPr/>
            <p:nvPr/>
          </p:nvSpPr>
          <p:spPr>
            <a:xfrm>
              <a:off x="3708572" y="456464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9" name="rc989"/>
            <p:cNvSpPr/>
            <p:nvPr/>
          </p:nvSpPr>
          <p:spPr>
            <a:xfrm>
              <a:off x="4005028" y="456464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0" name="rc990"/>
            <p:cNvSpPr/>
            <p:nvPr/>
          </p:nvSpPr>
          <p:spPr>
            <a:xfrm>
              <a:off x="4301483" y="456464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1" name="rc991"/>
            <p:cNvSpPr/>
            <p:nvPr/>
          </p:nvSpPr>
          <p:spPr>
            <a:xfrm>
              <a:off x="4597938" y="456464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2" name="rc992"/>
            <p:cNvSpPr/>
            <p:nvPr/>
          </p:nvSpPr>
          <p:spPr>
            <a:xfrm>
              <a:off x="4894393" y="456464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3" name="rc993"/>
            <p:cNvSpPr/>
            <p:nvPr/>
          </p:nvSpPr>
          <p:spPr>
            <a:xfrm>
              <a:off x="5190848" y="456464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4" name="rc994"/>
            <p:cNvSpPr/>
            <p:nvPr/>
          </p:nvSpPr>
          <p:spPr>
            <a:xfrm>
              <a:off x="5487303" y="456464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5" name="rc995"/>
            <p:cNvSpPr/>
            <p:nvPr/>
          </p:nvSpPr>
          <p:spPr>
            <a:xfrm>
              <a:off x="5783758" y="456464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6" name="rc996"/>
            <p:cNvSpPr/>
            <p:nvPr/>
          </p:nvSpPr>
          <p:spPr>
            <a:xfrm>
              <a:off x="6080214" y="456464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7" name="rc997"/>
            <p:cNvSpPr/>
            <p:nvPr/>
          </p:nvSpPr>
          <p:spPr>
            <a:xfrm>
              <a:off x="6376669" y="456464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8" name="rc998"/>
            <p:cNvSpPr/>
            <p:nvPr/>
          </p:nvSpPr>
          <p:spPr>
            <a:xfrm>
              <a:off x="6673124" y="456464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9" name="rc999"/>
            <p:cNvSpPr/>
            <p:nvPr/>
          </p:nvSpPr>
          <p:spPr>
            <a:xfrm>
              <a:off x="6969579" y="456464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0" name="rc1000"/>
            <p:cNvSpPr/>
            <p:nvPr/>
          </p:nvSpPr>
          <p:spPr>
            <a:xfrm>
              <a:off x="7266034" y="4564646"/>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01" name="rc1001"/>
            <p:cNvSpPr/>
            <p:nvPr/>
          </p:nvSpPr>
          <p:spPr>
            <a:xfrm>
              <a:off x="7562489" y="456464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02" name="rc1002"/>
            <p:cNvSpPr/>
            <p:nvPr/>
          </p:nvSpPr>
          <p:spPr>
            <a:xfrm>
              <a:off x="7858944" y="4564646"/>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03" name="rc1003"/>
            <p:cNvSpPr/>
            <p:nvPr/>
          </p:nvSpPr>
          <p:spPr>
            <a:xfrm>
              <a:off x="8155400" y="4564646"/>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04" name="rc1004"/>
            <p:cNvSpPr/>
            <p:nvPr/>
          </p:nvSpPr>
          <p:spPr>
            <a:xfrm>
              <a:off x="8451855" y="4564646"/>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05" name="rc1005"/>
            <p:cNvSpPr/>
            <p:nvPr/>
          </p:nvSpPr>
          <p:spPr>
            <a:xfrm>
              <a:off x="8748310" y="4564646"/>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06" name="rc1006"/>
            <p:cNvSpPr/>
            <p:nvPr/>
          </p:nvSpPr>
          <p:spPr>
            <a:xfrm>
              <a:off x="1929842" y="296031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7" name="rc1007"/>
            <p:cNvSpPr/>
            <p:nvPr/>
          </p:nvSpPr>
          <p:spPr>
            <a:xfrm>
              <a:off x="2226297"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2522752" y="2960319"/>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9" name="rc1009"/>
            <p:cNvSpPr/>
            <p:nvPr/>
          </p:nvSpPr>
          <p:spPr>
            <a:xfrm>
              <a:off x="2819207" y="296031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0" name="rc1010"/>
            <p:cNvSpPr/>
            <p:nvPr/>
          </p:nvSpPr>
          <p:spPr>
            <a:xfrm>
              <a:off x="3115662"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1" name="rc1011"/>
            <p:cNvSpPr/>
            <p:nvPr/>
          </p:nvSpPr>
          <p:spPr>
            <a:xfrm>
              <a:off x="3412117"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3708572" y="296031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3" name="rc1013"/>
            <p:cNvSpPr/>
            <p:nvPr/>
          </p:nvSpPr>
          <p:spPr>
            <a:xfrm>
              <a:off x="4005028" y="296031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4301483" y="296031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4597938"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4894393" y="296031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7" name="rc1017"/>
            <p:cNvSpPr/>
            <p:nvPr/>
          </p:nvSpPr>
          <p:spPr>
            <a:xfrm>
              <a:off x="5190848" y="296031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8" name="rc1018"/>
            <p:cNvSpPr/>
            <p:nvPr/>
          </p:nvSpPr>
          <p:spPr>
            <a:xfrm>
              <a:off x="5487303"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9" name="rc1019"/>
            <p:cNvSpPr/>
            <p:nvPr/>
          </p:nvSpPr>
          <p:spPr>
            <a:xfrm>
              <a:off x="5783758"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0" name="rc1020"/>
            <p:cNvSpPr/>
            <p:nvPr/>
          </p:nvSpPr>
          <p:spPr>
            <a:xfrm>
              <a:off x="6080214" y="296031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1" name="rc1021"/>
            <p:cNvSpPr/>
            <p:nvPr/>
          </p:nvSpPr>
          <p:spPr>
            <a:xfrm>
              <a:off x="6376669"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2" name="rc1022"/>
            <p:cNvSpPr/>
            <p:nvPr/>
          </p:nvSpPr>
          <p:spPr>
            <a:xfrm>
              <a:off x="6673124" y="296031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6969579"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4" name="rc1024"/>
            <p:cNvSpPr/>
            <p:nvPr/>
          </p:nvSpPr>
          <p:spPr>
            <a:xfrm>
              <a:off x="7266034" y="2960319"/>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25" name="rc1025"/>
            <p:cNvSpPr/>
            <p:nvPr/>
          </p:nvSpPr>
          <p:spPr>
            <a:xfrm>
              <a:off x="7562489"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26" name="rc1026"/>
            <p:cNvSpPr/>
            <p:nvPr/>
          </p:nvSpPr>
          <p:spPr>
            <a:xfrm>
              <a:off x="7858944" y="296031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7" name="rc1027"/>
            <p:cNvSpPr/>
            <p:nvPr/>
          </p:nvSpPr>
          <p:spPr>
            <a:xfrm>
              <a:off x="8155400"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8" name="rc1028"/>
            <p:cNvSpPr/>
            <p:nvPr/>
          </p:nvSpPr>
          <p:spPr>
            <a:xfrm>
              <a:off x="8451855"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29" name="rc1029"/>
            <p:cNvSpPr/>
            <p:nvPr/>
          </p:nvSpPr>
          <p:spPr>
            <a:xfrm>
              <a:off x="8748310"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0" name="rc1030"/>
            <p:cNvSpPr/>
            <p:nvPr/>
          </p:nvSpPr>
          <p:spPr>
            <a:xfrm>
              <a:off x="1929842"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1" name="rc1031"/>
            <p:cNvSpPr/>
            <p:nvPr/>
          </p:nvSpPr>
          <p:spPr>
            <a:xfrm>
              <a:off x="2226297" y="260380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2" name="rc1032"/>
            <p:cNvSpPr/>
            <p:nvPr/>
          </p:nvSpPr>
          <p:spPr>
            <a:xfrm>
              <a:off x="2522752"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3" name="rc1033"/>
            <p:cNvSpPr/>
            <p:nvPr/>
          </p:nvSpPr>
          <p:spPr>
            <a:xfrm>
              <a:off x="2819207" y="260380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4" name="rc1034"/>
            <p:cNvSpPr/>
            <p:nvPr/>
          </p:nvSpPr>
          <p:spPr>
            <a:xfrm>
              <a:off x="3115662" y="260380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5" name="rc1035"/>
            <p:cNvSpPr/>
            <p:nvPr/>
          </p:nvSpPr>
          <p:spPr>
            <a:xfrm>
              <a:off x="3412117" y="260380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3708572"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7" name="rc1037"/>
            <p:cNvSpPr/>
            <p:nvPr/>
          </p:nvSpPr>
          <p:spPr>
            <a:xfrm>
              <a:off x="4005028"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8" name="rc1038"/>
            <p:cNvSpPr/>
            <p:nvPr/>
          </p:nvSpPr>
          <p:spPr>
            <a:xfrm>
              <a:off x="4301483"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9" name="rc1039"/>
            <p:cNvSpPr/>
            <p:nvPr/>
          </p:nvSpPr>
          <p:spPr>
            <a:xfrm>
              <a:off x="4597938"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0" name="rc1040"/>
            <p:cNvSpPr/>
            <p:nvPr/>
          </p:nvSpPr>
          <p:spPr>
            <a:xfrm>
              <a:off x="4894393"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5190848"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5487303"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3" name="rc1043"/>
            <p:cNvSpPr/>
            <p:nvPr/>
          </p:nvSpPr>
          <p:spPr>
            <a:xfrm>
              <a:off x="5783758"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4" name="rc1044"/>
            <p:cNvSpPr/>
            <p:nvPr/>
          </p:nvSpPr>
          <p:spPr>
            <a:xfrm>
              <a:off x="6080214"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5" name="rc1045"/>
            <p:cNvSpPr/>
            <p:nvPr/>
          </p:nvSpPr>
          <p:spPr>
            <a:xfrm>
              <a:off x="6376669"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6673124"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7" name="rc1047"/>
            <p:cNvSpPr/>
            <p:nvPr/>
          </p:nvSpPr>
          <p:spPr>
            <a:xfrm>
              <a:off x="6969579"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8" name="rc1048"/>
            <p:cNvSpPr/>
            <p:nvPr/>
          </p:nvSpPr>
          <p:spPr>
            <a:xfrm>
              <a:off x="7266034"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9" name="rc1049"/>
            <p:cNvSpPr/>
            <p:nvPr/>
          </p:nvSpPr>
          <p:spPr>
            <a:xfrm>
              <a:off x="7562489" y="260380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7858944"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1" name="rc1051"/>
            <p:cNvSpPr/>
            <p:nvPr/>
          </p:nvSpPr>
          <p:spPr>
            <a:xfrm>
              <a:off x="8155400"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2" name="rc1052"/>
            <p:cNvSpPr/>
            <p:nvPr/>
          </p:nvSpPr>
          <p:spPr>
            <a:xfrm>
              <a:off x="8451855"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3" name="rc1053"/>
            <p:cNvSpPr/>
            <p:nvPr/>
          </p:nvSpPr>
          <p:spPr>
            <a:xfrm>
              <a:off x="8748310"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4" name="rc1054"/>
            <p:cNvSpPr/>
            <p:nvPr/>
          </p:nvSpPr>
          <p:spPr>
            <a:xfrm>
              <a:off x="1929842" y="527768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55" name="rc1055"/>
            <p:cNvSpPr/>
            <p:nvPr/>
          </p:nvSpPr>
          <p:spPr>
            <a:xfrm>
              <a:off x="2226297" y="527768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56" name="rc1056"/>
            <p:cNvSpPr/>
            <p:nvPr/>
          </p:nvSpPr>
          <p:spPr>
            <a:xfrm>
              <a:off x="2522752" y="527768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57" name="rc1057"/>
            <p:cNvSpPr/>
            <p:nvPr/>
          </p:nvSpPr>
          <p:spPr>
            <a:xfrm>
              <a:off x="2819207" y="527768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58" name="rc1058"/>
            <p:cNvSpPr/>
            <p:nvPr/>
          </p:nvSpPr>
          <p:spPr>
            <a:xfrm>
              <a:off x="3115662" y="527768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9" name="rc1059"/>
            <p:cNvSpPr/>
            <p:nvPr/>
          </p:nvSpPr>
          <p:spPr>
            <a:xfrm>
              <a:off x="3412117" y="527768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60" name="rc1060"/>
            <p:cNvSpPr/>
            <p:nvPr/>
          </p:nvSpPr>
          <p:spPr>
            <a:xfrm>
              <a:off x="3708572" y="527768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1" name="rc1061"/>
            <p:cNvSpPr/>
            <p:nvPr/>
          </p:nvSpPr>
          <p:spPr>
            <a:xfrm>
              <a:off x="4005028" y="52776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2" name="rc1062"/>
            <p:cNvSpPr/>
            <p:nvPr/>
          </p:nvSpPr>
          <p:spPr>
            <a:xfrm>
              <a:off x="4301483" y="527768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63" name="rc1063"/>
            <p:cNvSpPr/>
            <p:nvPr/>
          </p:nvSpPr>
          <p:spPr>
            <a:xfrm>
              <a:off x="4597938" y="527768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64" name="rc1064"/>
            <p:cNvSpPr/>
            <p:nvPr/>
          </p:nvSpPr>
          <p:spPr>
            <a:xfrm>
              <a:off x="4894393" y="52776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5" name="rc1065"/>
            <p:cNvSpPr/>
            <p:nvPr/>
          </p:nvSpPr>
          <p:spPr>
            <a:xfrm>
              <a:off x="5190848" y="527768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66" name="rc1066"/>
            <p:cNvSpPr/>
            <p:nvPr/>
          </p:nvSpPr>
          <p:spPr>
            <a:xfrm>
              <a:off x="5487303" y="527768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7" name="rc1067"/>
            <p:cNvSpPr/>
            <p:nvPr/>
          </p:nvSpPr>
          <p:spPr>
            <a:xfrm>
              <a:off x="5783758" y="527768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68" name="rc1068"/>
            <p:cNvSpPr/>
            <p:nvPr/>
          </p:nvSpPr>
          <p:spPr>
            <a:xfrm>
              <a:off x="6080214" y="5277680"/>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69" name="rc1069"/>
            <p:cNvSpPr/>
            <p:nvPr/>
          </p:nvSpPr>
          <p:spPr>
            <a:xfrm>
              <a:off x="6376669" y="5277680"/>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70" name="rc1070"/>
            <p:cNvSpPr/>
            <p:nvPr/>
          </p:nvSpPr>
          <p:spPr>
            <a:xfrm>
              <a:off x="6673124" y="527768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71" name="rc1071"/>
            <p:cNvSpPr/>
            <p:nvPr/>
          </p:nvSpPr>
          <p:spPr>
            <a:xfrm>
              <a:off x="6969579" y="5277680"/>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72" name="rc1072"/>
            <p:cNvSpPr/>
            <p:nvPr/>
          </p:nvSpPr>
          <p:spPr>
            <a:xfrm>
              <a:off x="7266034" y="5277680"/>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3" name="rc1073"/>
            <p:cNvSpPr/>
            <p:nvPr/>
          </p:nvSpPr>
          <p:spPr>
            <a:xfrm>
              <a:off x="7562489" y="527768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74" name="rc1074"/>
            <p:cNvSpPr/>
            <p:nvPr/>
          </p:nvSpPr>
          <p:spPr>
            <a:xfrm>
              <a:off x="7858944" y="5277680"/>
              <a:ext cx="296455" cy="8912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75" name="rc1075"/>
            <p:cNvSpPr/>
            <p:nvPr/>
          </p:nvSpPr>
          <p:spPr>
            <a:xfrm>
              <a:off x="8155400" y="527768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76" name="rc1076"/>
            <p:cNvSpPr/>
            <p:nvPr/>
          </p:nvSpPr>
          <p:spPr>
            <a:xfrm>
              <a:off x="8451855" y="5277680"/>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7" name="rc1077"/>
            <p:cNvSpPr/>
            <p:nvPr/>
          </p:nvSpPr>
          <p:spPr>
            <a:xfrm>
              <a:off x="8748310" y="5277680"/>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78" name="rc1078"/>
            <p:cNvSpPr/>
            <p:nvPr/>
          </p:nvSpPr>
          <p:spPr>
            <a:xfrm>
              <a:off x="5190848"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9" name="rc1079"/>
            <p:cNvSpPr/>
            <p:nvPr/>
          </p:nvSpPr>
          <p:spPr>
            <a:xfrm>
              <a:off x="5487303"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0" name="rc1080"/>
            <p:cNvSpPr/>
            <p:nvPr/>
          </p:nvSpPr>
          <p:spPr>
            <a:xfrm>
              <a:off x="5783758"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608021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6376669"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667312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4" name="rc1084"/>
            <p:cNvSpPr/>
            <p:nvPr/>
          </p:nvSpPr>
          <p:spPr>
            <a:xfrm>
              <a:off x="6969579"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5" name="rc1085"/>
            <p:cNvSpPr/>
            <p:nvPr/>
          </p:nvSpPr>
          <p:spPr>
            <a:xfrm>
              <a:off x="726603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6" name="rc1086"/>
            <p:cNvSpPr/>
            <p:nvPr/>
          </p:nvSpPr>
          <p:spPr>
            <a:xfrm>
              <a:off x="7562489"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1929842" y="117773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88" name="rc1088"/>
            <p:cNvSpPr/>
            <p:nvPr/>
          </p:nvSpPr>
          <p:spPr>
            <a:xfrm>
              <a:off x="2226297"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9" name="rc1089"/>
            <p:cNvSpPr/>
            <p:nvPr/>
          </p:nvSpPr>
          <p:spPr>
            <a:xfrm>
              <a:off x="2522752"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0" name="rc1090"/>
            <p:cNvSpPr/>
            <p:nvPr/>
          </p:nvSpPr>
          <p:spPr>
            <a:xfrm>
              <a:off x="2819207"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3115662"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3412117"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3708572"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4005028"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4301483"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4597938" y="117773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7" name="rc1097"/>
            <p:cNvSpPr/>
            <p:nvPr/>
          </p:nvSpPr>
          <p:spPr>
            <a:xfrm>
              <a:off x="4894393"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1929842"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9" name="rc1099"/>
            <p:cNvSpPr/>
            <p:nvPr/>
          </p:nvSpPr>
          <p:spPr>
            <a:xfrm>
              <a:off x="2226297"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0" name="rc1100"/>
            <p:cNvSpPr/>
            <p:nvPr/>
          </p:nvSpPr>
          <p:spPr>
            <a:xfrm>
              <a:off x="2522752"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1" name="rc1101"/>
            <p:cNvSpPr/>
            <p:nvPr/>
          </p:nvSpPr>
          <p:spPr>
            <a:xfrm>
              <a:off x="2819207"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3115662"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3412117"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3708572"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4005028"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4301483"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4597938"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4894393"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190848"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5487303"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5783758"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6080214"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6376669"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6673124"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5" name="rc1115"/>
            <p:cNvSpPr/>
            <p:nvPr/>
          </p:nvSpPr>
          <p:spPr>
            <a:xfrm>
              <a:off x="6969579"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6" name="rc1116"/>
            <p:cNvSpPr/>
            <p:nvPr/>
          </p:nvSpPr>
          <p:spPr>
            <a:xfrm>
              <a:off x="7266034"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7562489"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7858944"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8155400" y="16233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0" name="rc1120"/>
            <p:cNvSpPr/>
            <p:nvPr/>
          </p:nvSpPr>
          <p:spPr>
            <a:xfrm>
              <a:off x="8451855" y="16233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8748310" y="16233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2" name="rc1122"/>
            <p:cNvSpPr/>
            <p:nvPr/>
          </p:nvSpPr>
          <p:spPr>
            <a:xfrm>
              <a:off x="1929842"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3" name="rc1123"/>
            <p:cNvSpPr/>
            <p:nvPr/>
          </p:nvSpPr>
          <p:spPr>
            <a:xfrm>
              <a:off x="2226297" y="171250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4" name="rc1124"/>
            <p:cNvSpPr/>
            <p:nvPr/>
          </p:nvSpPr>
          <p:spPr>
            <a:xfrm>
              <a:off x="2522752"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2819207" y="171250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6" name="rc1126"/>
            <p:cNvSpPr/>
            <p:nvPr/>
          </p:nvSpPr>
          <p:spPr>
            <a:xfrm>
              <a:off x="3115662"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7" name="rc1127"/>
            <p:cNvSpPr/>
            <p:nvPr/>
          </p:nvSpPr>
          <p:spPr>
            <a:xfrm>
              <a:off x="3412117"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8" name="rc1128"/>
            <p:cNvSpPr/>
            <p:nvPr/>
          </p:nvSpPr>
          <p:spPr>
            <a:xfrm>
              <a:off x="3708572"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4005028"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0" name="rc1130"/>
            <p:cNvSpPr/>
            <p:nvPr/>
          </p:nvSpPr>
          <p:spPr>
            <a:xfrm>
              <a:off x="4301483"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1" name="rc1131"/>
            <p:cNvSpPr/>
            <p:nvPr/>
          </p:nvSpPr>
          <p:spPr>
            <a:xfrm>
              <a:off x="4597938"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2" name="rc1132"/>
            <p:cNvSpPr/>
            <p:nvPr/>
          </p:nvSpPr>
          <p:spPr>
            <a:xfrm>
              <a:off x="4894393"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5190848"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4" name="rc1134"/>
            <p:cNvSpPr/>
            <p:nvPr/>
          </p:nvSpPr>
          <p:spPr>
            <a:xfrm>
              <a:off x="5487303"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5" name="rc1135"/>
            <p:cNvSpPr/>
            <p:nvPr/>
          </p:nvSpPr>
          <p:spPr>
            <a:xfrm>
              <a:off x="5783758"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6080214"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6376669"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6673124"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9" name="rc1139"/>
            <p:cNvSpPr/>
            <p:nvPr/>
          </p:nvSpPr>
          <p:spPr>
            <a:xfrm>
              <a:off x="6969579"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0" name="rc1140"/>
            <p:cNvSpPr/>
            <p:nvPr/>
          </p:nvSpPr>
          <p:spPr>
            <a:xfrm>
              <a:off x="7266034"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1" name="rc1141"/>
            <p:cNvSpPr/>
            <p:nvPr/>
          </p:nvSpPr>
          <p:spPr>
            <a:xfrm>
              <a:off x="7562489"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2" name="rc1142"/>
            <p:cNvSpPr/>
            <p:nvPr/>
          </p:nvSpPr>
          <p:spPr>
            <a:xfrm>
              <a:off x="7858944"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8155400"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8451855"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8748310"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1929842"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2226297"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2522752" y="135599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9" name="rc1149"/>
            <p:cNvSpPr/>
            <p:nvPr/>
          </p:nvSpPr>
          <p:spPr>
            <a:xfrm>
              <a:off x="2819207"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3115662"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3412117"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3708572"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400502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4301483"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459793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4894393"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519084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5487303" y="135599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59" name="rc1159"/>
            <p:cNvSpPr/>
            <p:nvPr/>
          </p:nvSpPr>
          <p:spPr>
            <a:xfrm>
              <a:off x="578375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0" name="rc1160"/>
            <p:cNvSpPr/>
            <p:nvPr/>
          </p:nvSpPr>
          <p:spPr>
            <a:xfrm>
              <a:off x="6080214"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1" name="rc1161"/>
            <p:cNvSpPr/>
            <p:nvPr/>
          </p:nvSpPr>
          <p:spPr>
            <a:xfrm>
              <a:off x="6376669"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6673124" y="135599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3" name="rc1163"/>
            <p:cNvSpPr/>
            <p:nvPr/>
          </p:nvSpPr>
          <p:spPr>
            <a:xfrm>
              <a:off x="6969579"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4" name="rc1164"/>
            <p:cNvSpPr/>
            <p:nvPr/>
          </p:nvSpPr>
          <p:spPr>
            <a:xfrm>
              <a:off x="7266034"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5" name="rc1165"/>
            <p:cNvSpPr/>
            <p:nvPr/>
          </p:nvSpPr>
          <p:spPr>
            <a:xfrm>
              <a:off x="7562489"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6" name="rc1166"/>
            <p:cNvSpPr/>
            <p:nvPr/>
          </p:nvSpPr>
          <p:spPr>
            <a:xfrm>
              <a:off x="7858944"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8155400"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8" name="rc1168"/>
            <p:cNvSpPr/>
            <p:nvPr/>
          </p:nvSpPr>
          <p:spPr>
            <a:xfrm>
              <a:off x="8451855"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8748310"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1929842" y="376248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71" name="rc1171"/>
            <p:cNvSpPr/>
            <p:nvPr/>
          </p:nvSpPr>
          <p:spPr>
            <a:xfrm>
              <a:off x="2226297" y="376248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2" name="rc1172"/>
            <p:cNvSpPr/>
            <p:nvPr/>
          </p:nvSpPr>
          <p:spPr>
            <a:xfrm>
              <a:off x="2522752" y="3762482"/>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73" name="rc1173"/>
            <p:cNvSpPr/>
            <p:nvPr/>
          </p:nvSpPr>
          <p:spPr>
            <a:xfrm>
              <a:off x="2819207" y="3762482"/>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74" name="rc1174"/>
            <p:cNvSpPr/>
            <p:nvPr/>
          </p:nvSpPr>
          <p:spPr>
            <a:xfrm>
              <a:off x="3115662" y="376248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75" name="rc1175"/>
            <p:cNvSpPr/>
            <p:nvPr/>
          </p:nvSpPr>
          <p:spPr>
            <a:xfrm>
              <a:off x="3412117" y="376248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76" name="rc1176"/>
            <p:cNvSpPr/>
            <p:nvPr/>
          </p:nvSpPr>
          <p:spPr>
            <a:xfrm>
              <a:off x="3708572" y="376248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77" name="rc1177"/>
            <p:cNvSpPr/>
            <p:nvPr/>
          </p:nvSpPr>
          <p:spPr>
            <a:xfrm>
              <a:off x="4005028" y="376248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8" name="rc1178"/>
            <p:cNvSpPr/>
            <p:nvPr/>
          </p:nvSpPr>
          <p:spPr>
            <a:xfrm>
              <a:off x="4301483" y="376248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9" name="rc1179"/>
            <p:cNvSpPr/>
            <p:nvPr/>
          </p:nvSpPr>
          <p:spPr>
            <a:xfrm>
              <a:off x="4597938" y="376248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4894393" y="376248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5190848" y="376248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2" name="rc1182"/>
            <p:cNvSpPr/>
            <p:nvPr/>
          </p:nvSpPr>
          <p:spPr>
            <a:xfrm>
              <a:off x="5487303" y="376248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3" name="rc1183"/>
            <p:cNvSpPr/>
            <p:nvPr/>
          </p:nvSpPr>
          <p:spPr>
            <a:xfrm>
              <a:off x="5783758"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80214" y="376248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76669" y="376248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73124"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969579" y="376248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8" name="rc1188"/>
            <p:cNvSpPr/>
            <p:nvPr/>
          </p:nvSpPr>
          <p:spPr>
            <a:xfrm>
              <a:off x="7266034"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562489"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7858944"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8155400" y="376248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8451855"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8748310"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785894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8155400"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6" name="rc1196"/>
            <p:cNvSpPr/>
            <p:nvPr/>
          </p:nvSpPr>
          <p:spPr>
            <a:xfrm>
              <a:off x="8451855"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8748310"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8" name="rc1198"/>
            <p:cNvSpPr/>
            <p:nvPr/>
          </p:nvSpPr>
          <p:spPr>
            <a:xfrm>
              <a:off x="1929842"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9" name="rc1199"/>
            <p:cNvSpPr/>
            <p:nvPr/>
          </p:nvSpPr>
          <p:spPr>
            <a:xfrm>
              <a:off x="2226297"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0" name="rc1200"/>
            <p:cNvSpPr/>
            <p:nvPr/>
          </p:nvSpPr>
          <p:spPr>
            <a:xfrm>
              <a:off x="2522752"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1" name="rc1201"/>
            <p:cNvSpPr/>
            <p:nvPr/>
          </p:nvSpPr>
          <p:spPr>
            <a:xfrm>
              <a:off x="2819207"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3115662"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3412117"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3708572"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5" name="rc1205"/>
            <p:cNvSpPr/>
            <p:nvPr/>
          </p:nvSpPr>
          <p:spPr>
            <a:xfrm>
              <a:off x="4005028"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6" name="rc1206"/>
            <p:cNvSpPr/>
            <p:nvPr/>
          </p:nvSpPr>
          <p:spPr>
            <a:xfrm>
              <a:off x="4301483" y="545593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07" name="rc1207"/>
            <p:cNvSpPr/>
            <p:nvPr/>
          </p:nvSpPr>
          <p:spPr>
            <a:xfrm>
              <a:off x="4597938" y="5455939"/>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08" name="rc1208"/>
            <p:cNvSpPr/>
            <p:nvPr/>
          </p:nvSpPr>
          <p:spPr>
            <a:xfrm>
              <a:off x="4894393" y="5455939"/>
              <a:ext cx="296455" cy="8912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209" name="rc1209"/>
            <p:cNvSpPr/>
            <p:nvPr/>
          </p:nvSpPr>
          <p:spPr>
            <a:xfrm>
              <a:off x="5190848" y="5455939"/>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10" name="rc1210"/>
            <p:cNvSpPr/>
            <p:nvPr/>
          </p:nvSpPr>
          <p:spPr>
            <a:xfrm>
              <a:off x="5487303" y="5455939"/>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11" name="rc1211"/>
            <p:cNvSpPr/>
            <p:nvPr/>
          </p:nvSpPr>
          <p:spPr>
            <a:xfrm>
              <a:off x="5783758" y="5455939"/>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12" name="rc1212"/>
            <p:cNvSpPr/>
            <p:nvPr/>
          </p:nvSpPr>
          <p:spPr>
            <a:xfrm>
              <a:off x="6080214" y="5455939"/>
              <a:ext cx="296455" cy="8912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13" name="rc1213"/>
            <p:cNvSpPr/>
            <p:nvPr/>
          </p:nvSpPr>
          <p:spPr>
            <a:xfrm>
              <a:off x="6376669" y="5455939"/>
              <a:ext cx="296455" cy="8912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214" name="rc1214"/>
            <p:cNvSpPr/>
            <p:nvPr/>
          </p:nvSpPr>
          <p:spPr>
            <a:xfrm>
              <a:off x="6673124" y="5455939"/>
              <a:ext cx="296455" cy="8912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215" name="rc1215"/>
            <p:cNvSpPr/>
            <p:nvPr/>
          </p:nvSpPr>
          <p:spPr>
            <a:xfrm>
              <a:off x="6969579" y="5455939"/>
              <a:ext cx="296455" cy="8912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16" name="rc1216"/>
            <p:cNvSpPr/>
            <p:nvPr/>
          </p:nvSpPr>
          <p:spPr>
            <a:xfrm>
              <a:off x="7266034" y="5455939"/>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17" name="rc1217"/>
            <p:cNvSpPr/>
            <p:nvPr/>
          </p:nvSpPr>
          <p:spPr>
            <a:xfrm>
              <a:off x="7562489" y="5455939"/>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8" name="rc1218"/>
            <p:cNvSpPr/>
            <p:nvPr/>
          </p:nvSpPr>
          <p:spPr>
            <a:xfrm>
              <a:off x="7858944" y="5455939"/>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19" name="rc1219"/>
            <p:cNvSpPr/>
            <p:nvPr/>
          </p:nvSpPr>
          <p:spPr>
            <a:xfrm>
              <a:off x="8155400" y="5455939"/>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20" name="rc1220"/>
            <p:cNvSpPr/>
            <p:nvPr/>
          </p:nvSpPr>
          <p:spPr>
            <a:xfrm>
              <a:off x="8451855" y="5455939"/>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21" name="rc1221"/>
            <p:cNvSpPr/>
            <p:nvPr/>
          </p:nvSpPr>
          <p:spPr>
            <a:xfrm>
              <a:off x="8748310" y="5455939"/>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22" name="rc1222"/>
            <p:cNvSpPr/>
            <p:nvPr/>
          </p:nvSpPr>
          <p:spPr>
            <a:xfrm>
              <a:off x="1929842"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3" name="rc1223"/>
            <p:cNvSpPr/>
            <p:nvPr/>
          </p:nvSpPr>
          <p:spPr>
            <a:xfrm>
              <a:off x="2226297"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4" name="rc1224"/>
            <p:cNvSpPr/>
            <p:nvPr/>
          </p:nvSpPr>
          <p:spPr>
            <a:xfrm>
              <a:off x="2522752"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5" name="rc1225"/>
            <p:cNvSpPr/>
            <p:nvPr/>
          </p:nvSpPr>
          <p:spPr>
            <a:xfrm>
              <a:off x="2819207"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6" name="rc1226"/>
            <p:cNvSpPr/>
            <p:nvPr/>
          </p:nvSpPr>
          <p:spPr>
            <a:xfrm>
              <a:off x="3115662"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7" name="rc1227"/>
            <p:cNvSpPr/>
            <p:nvPr/>
          </p:nvSpPr>
          <p:spPr>
            <a:xfrm>
              <a:off x="3412117"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8" name="rc1228"/>
            <p:cNvSpPr/>
            <p:nvPr/>
          </p:nvSpPr>
          <p:spPr>
            <a:xfrm>
              <a:off x="3708572"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9" name="rc1229"/>
            <p:cNvSpPr/>
            <p:nvPr/>
          </p:nvSpPr>
          <p:spPr>
            <a:xfrm>
              <a:off x="400502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4301483"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1" name="rc1231"/>
            <p:cNvSpPr/>
            <p:nvPr/>
          </p:nvSpPr>
          <p:spPr>
            <a:xfrm>
              <a:off x="459793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4894393"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3" name="rc1233"/>
            <p:cNvSpPr/>
            <p:nvPr/>
          </p:nvSpPr>
          <p:spPr>
            <a:xfrm>
              <a:off x="5190848"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4" name="rc1234"/>
            <p:cNvSpPr/>
            <p:nvPr/>
          </p:nvSpPr>
          <p:spPr>
            <a:xfrm>
              <a:off x="5487303"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5" name="rc1235"/>
            <p:cNvSpPr/>
            <p:nvPr/>
          </p:nvSpPr>
          <p:spPr>
            <a:xfrm>
              <a:off x="578375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80214"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76669"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73124"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6969579"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7266034" y="99947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1" name="rc1241"/>
            <p:cNvSpPr/>
            <p:nvPr/>
          </p:nvSpPr>
          <p:spPr>
            <a:xfrm>
              <a:off x="7562489"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7858944"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8155400" y="99947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4" name="rc1244"/>
            <p:cNvSpPr/>
            <p:nvPr/>
          </p:nvSpPr>
          <p:spPr>
            <a:xfrm>
              <a:off x="8451855"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5" name="rc1245"/>
            <p:cNvSpPr/>
            <p:nvPr/>
          </p:nvSpPr>
          <p:spPr>
            <a:xfrm>
              <a:off x="8748310"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6" name="rc1246"/>
            <p:cNvSpPr/>
            <p:nvPr/>
          </p:nvSpPr>
          <p:spPr>
            <a:xfrm>
              <a:off x="1929842" y="536681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47" name="rc1247"/>
            <p:cNvSpPr/>
            <p:nvPr/>
          </p:nvSpPr>
          <p:spPr>
            <a:xfrm>
              <a:off x="2226297" y="5366810"/>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48" name="rc1248"/>
            <p:cNvSpPr/>
            <p:nvPr/>
          </p:nvSpPr>
          <p:spPr>
            <a:xfrm>
              <a:off x="2522752" y="536681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49" name="rc1249"/>
            <p:cNvSpPr/>
            <p:nvPr/>
          </p:nvSpPr>
          <p:spPr>
            <a:xfrm>
              <a:off x="2819207" y="536681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50" name="rc1250"/>
            <p:cNvSpPr/>
            <p:nvPr/>
          </p:nvSpPr>
          <p:spPr>
            <a:xfrm>
              <a:off x="3115662" y="536681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51" name="rc1251"/>
            <p:cNvSpPr/>
            <p:nvPr/>
          </p:nvSpPr>
          <p:spPr>
            <a:xfrm>
              <a:off x="3412117" y="5366810"/>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52" name="rc1252"/>
            <p:cNvSpPr/>
            <p:nvPr/>
          </p:nvSpPr>
          <p:spPr>
            <a:xfrm>
              <a:off x="3708572" y="536681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3" name="rc1253"/>
            <p:cNvSpPr/>
            <p:nvPr/>
          </p:nvSpPr>
          <p:spPr>
            <a:xfrm>
              <a:off x="4005028" y="536681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54" name="rc1254"/>
            <p:cNvSpPr/>
            <p:nvPr/>
          </p:nvSpPr>
          <p:spPr>
            <a:xfrm>
              <a:off x="4301483" y="536681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55" name="rc1255"/>
            <p:cNvSpPr/>
            <p:nvPr/>
          </p:nvSpPr>
          <p:spPr>
            <a:xfrm>
              <a:off x="4597938" y="536681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56" name="rc1256"/>
            <p:cNvSpPr/>
            <p:nvPr/>
          </p:nvSpPr>
          <p:spPr>
            <a:xfrm>
              <a:off x="4894393" y="536681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57" name="rc1257"/>
            <p:cNvSpPr/>
            <p:nvPr/>
          </p:nvSpPr>
          <p:spPr>
            <a:xfrm>
              <a:off x="5190848" y="536681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58" name="rc1258"/>
            <p:cNvSpPr/>
            <p:nvPr/>
          </p:nvSpPr>
          <p:spPr>
            <a:xfrm>
              <a:off x="5487303" y="5366810"/>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59" name="rc1259"/>
            <p:cNvSpPr/>
            <p:nvPr/>
          </p:nvSpPr>
          <p:spPr>
            <a:xfrm>
              <a:off x="5783758" y="536681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60" name="rc1260"/>
            <p:cNvSpPr/>
            <p:nvPr/>
          </p:nvSpPr>
          <p:spPr>
            <a:xfrm>
              <a:off x="6080214" y="536681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61" name="rc1261"/>
            <p:cNvSpPr/>
            <p:nvPr/>
          </p:nvSpPr>
          <p:spPr>
            <a:xfrm>
              <a:off x="6376669" y="536681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62" name="rc1262"/>
            <p:cNvSpPr/>
            <p:nvPr/>
          </p:nvSpPr>
          <p:spPr>
            <a:xfrm>
              <a:off x="6673124" y="536681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63" name="rc1263"/>
            <p:cNvSpPr/>
            <p:nvPr/>
          </p:nvSpPr>
          <p:spPr>
            <a:xfrm>
              <a:off x="6969579" y="536681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64" name="rc1264"/>
            <p:cNvSpPr/>
            <p:nvPr/>
          </p:nvSpPr>
          <p:spPr>
            <a:xfrm>
              <a:off x="7266034" y="536681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65" name="rc1265"/>
            <p:cNvSpPr/>
            <p:nvPr/>
          </p:nvSpPr>
          <p:spPr>
            <a:xfrm>
              <a:off x="7562489" y="536681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66" name="rc1266"/>
            <p:cNvSpPr/>
            <p:nvPr/>
          </p:nvSpPr>
          <p:spPr>
            <a:xfrm>
              <a:off x="7858944" y="536681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67" name="rc1267"/>
            <p:cNvSpPr/>
            <p:nvPr/>
          </p:nvSpPr>
          <p:spPr>
            <a:xfrm>
              <a:off x="8155400" y="536681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68" name="rc1268"/>
            <p:cNvSpPr/>
            <p:nvPr/>
          </p:nvSpPr>
          <p:spPr>
            <a:xfrm>
              <a:off x="8451855" y="536681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69" name="rc1269"/>
            <p:cNvSpPr/>
            <p:nvPr/>
          </p:nvSpPr>
          <p:spPr>
            <a:xfrm>
              <a:off x="8748310" y="536681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70" name="tx1270"/>
            <p:cNvSpPr/>
            <p:nvPr/>
          </p:nvSpPr>
          <p:spPr>
            <a:xfrm>
              <a:off x="203787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1" name="tx1271"/>
            <p:cNvSpPr/>
            <p:nvPr/>
          </p:nvSpPr>
          <p:spPr>
            <a:xfrm>
              <a:off x="233433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2" name="tx1272"/>
            <p:cNvSpPr/>
            <p:nvPr/>
          </p:nvSpPr>
          <p:spPr>
            <a:xfrm>
              <a:off x="263078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3" name="tx1273"/>
            <p:cNvSpPr/>
            <p:nvPr/>
          </p:nvSpPr>
          <p:spPr>
            <a:xfrm>
              <a:off x="292724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4" name="tx1274"/>
            <p:cNvSpPr/>
            <p:nvPr/>
          </p:nvSpPr>
          <p:spPr>
            <a:xfrm>
              <a:off x="322369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5" name="tx1275"/>
            <p:cNvSpPr/>
            <p:nvPr/>
          </p:nvSpPr>
          <p:spPr>
            <a:xfrm>
              <a:off x="352015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6" name="tx1276"/>
            <p:cNvSpPr/>
            <p:nvPr/>
          </p:nvSpPr>
          <p:spPr>
            <a:xfrm>
              <a:off x="381660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7" name="tx1277"/>
            <p:cNvSpPr/>
            <p:nvPr/>
          </p:nvSpPr>
          <p:spPr>
            <a:xfrm>
              <a:off x="411306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8" name="tx1278"/>
            <p:cNvSpPr/>
            <p:nvPr/>
          </p:nvSpPr>
          <p:spPr>
            <a:xfrm>
              <a:off x="440951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9" name="tx1279"/>
            <p:cNvSpPr/>
            <p:nvPr/>
          </p:nvSpPr>
          <p:spPr>
            <a:xfrm>
              <a:off x="470597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0" name="tx1280"/>
            <p:cNvSpPr/>
            <p:nvPr/>
          </p:nvSpPr>
          <p:spPr>
            <a:xfrm>
              <a:off x="500242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1" name="tx1281"/>
            <p:cNvSpPr/>
            <p:nvPr/>
          </p:nvSpPr>
          <p:spPr>
            <a:xfrm>
              <a:off x="529888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2" name="tx1282"/>
            <p:cNvSpPr/>
            <p:nvPr/>
          </p:nvSpPr>
          <p:spPr>
            <a:xfrm>
              <a:off x="648470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3" name="tx1283"/>
            <p:cNvSpPr/>
            <p:nvPr/>
          </p:nvSpPr>
          <p:spPr>
            <a:xfrm>
              <a:off x="678115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4" name="tx1284"/>
            <p:cNvSpPr/>
            <p:nvPr/>
          </p:nvSpPr>
          <p:spPr>
            <a:xfrm>
              <a:off x="707761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5" name="tx1285"/>
            <p:cNvSpPr/>
            <p:nvPr/>
          </p:nvSpPr>
          <p:spPr>
            <a:xfrm>
              <a:off x="737406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6" name="tx1286"/>
            <p:cNvSpPr/>
            <p:nvPr/>
          </p:nvSpPr>
          <p:spPr>
            <a:xfrm>
              <a:off x="767052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7" name="tx1287"/>
            <p:cNvSpPr/>
            <p:nvPr/>
          </p:nvSpPr>
          <p:spPr>
            <a:xfrm>
              <a:off x="796697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8" name="tx1288"/>
            <p:cNvSpPr/>
            <p:nvPr/>
          </p:nvSpPr>
          <p:spPr>
            <a:xfrm>
              <a:off x="826343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9" name="tx1289"/>
            <p:cNvSpPr/>
            <p:nvPr/>
          </p:nvSpPr>
          <p:spPr>
            <a:xfrm>
              <a:off x="855988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0" name="tx1290"/>
            <p:cNvSpPr/>
            <p:nvPr/>
          </p:nvSpPr>
          <p:spPr>
            <a:xfrm>
              <a:off x="885634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1" name="tx1291"/>
            <p:cNvSpPr/>
            <p:nvPr/>
          </p:nvSpPr>
          <p:spPr>
            <a:xfrm>
              <a:off x="559533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2" name="tx1292"/>
            <p:cNvSpPr/>
            <p:nvPr/>
          </p:nvSpPr>
          <p:spPr>
            <a:xfrm>
              <a:off x="589179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3" name="tx1293"/>
            <p:cNvSpPr/>
            <p:nvPr/>
          </p:nvSpPr>
          <p:spPr>
            <a:xfrm>
              <a:off x="618824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4" name="tx1294"/>
            <p:cNvSpPr/>
            <p:nvPr/>
          </p:nvSpPr>
          <p:spPr>
            <a:xfrm>
              <a:off x="648470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5" name="tx1295"/>
            <p:cNvSpPr/>
            <p:nvPr/>
          </p:nvSpPr>
          <p:spPr>
            <a:xfrm>
              <a:off x="678115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6" name="tx1296"/>
            <p:cNvSpPr/>
            <p:nvPr/>
          </p:nvSpPr>
          <p:spPr>
            <a:xfrm>
              <a:off x="707761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7" name="tx1297"/>
            <p:cNvSpPr/>
            <p:nvPr/>
          </p:nvSpPr>
          <p:spPr>
            <a:xfrm>
              <a:off x="737406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8" name="tx1298"/>
            <p:cNvSpPr/>
            <p:nvPr/>
          </p:nvSpPr>
          <p:spPr>
            <a:xfrm>
              <a:off x="767052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9" name="tx1299"/>
            <p:cNvSpPr/>
            <p:nvPr/>
          </p:nvSpPr>
          <p:spPr>
            <a:xfrm>
              <a:off x="796697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0" name="tx1300"/>
            <p:cNvSpPr/>
            <p:nvPr/>
          </p:nvSpPr>
          <p:spPr>
            <a:xfrm>
              <a:off x="826343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1" name="tx1301"/>
            <p:cNvSpPr/>
            <p:nvPr/>
          </p:nvSpPr>
          <p:spPr>
            <a:xfrm>
              <a:off x="855988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2" name="tx1302"/>
            <p:cNvSpPr/>
            <p:nvPr/>
          </p:nvSpPr>
          <p:spPr>
            <a:xfrm>
              <a:off x="885634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3" name="tx1303"/>
            <p:cNvSpPr/>
            <p:nvPr/>
          </p:nvSpPr>
          <p:spPr>
            <a:xfrm>
              <a:off x="263078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4" name="tx1304"/>
            <p:cNvSpPr/>
            <p:nvPr/>
          </p:nvSpPr>
          <p:spPr>
            <a:xfrm>
              <a:off x="292724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5" name="tx1305"/>
            <p:cNvSpPr/>
            <p:nvPr/>
          </p:nvSpPr>
          <p:spPr>
            <a:xfrm>
              <a:off x="322369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6" name="tx1306"/>
            <p:cNvSpPr/>
            <p:nvPr/>
          </p:nvSpPr>
          <p:spPr>
            <a:xfrm>
              <a:off x="352015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7" name="tx1307"/>
            <p:cNvSpPr/>
            <p:nvPr/>
          </p:nvSpPr>
          <p:spPr>
            <a:xfrm>
              <a:off x="381660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8" name="tx1308"/>
            <p:cNvSpPr/>
            <p:nvPr/>
          </p:nvSpPr>
          <p:spPr>
            <a:xfrm>
              <a:off x="411306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9" name="tx1309"/>
            <p:cNvSpPr/>
            <p:nvPr/>
          </p:nvSpPr>
          <p:spPr>
            <a:xfrm>
              <a:off x="440951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0" name="tx1310"/>
            <p:cNvSpPr/>
            <p:nvPr/>
          </p:nvSpPr>
          <p:spPr>
            <a:xfrm>
              <a:off x="470597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1" name="tx1311"/>
            <p:cNvSpPr/>
            <p:nvPr/>
          </p:nvSpPr>
          <p:spPr>
            <a:xfrm>
              <a:off x="500242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2" name="tx1312"/>
            <p:cNvSpPr/>
            <p:nvPr/>
          </p:nvSpPr>
          <p:spPr>
            <a:xfrm>
              <a:off x="529888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3" name="tx1313"/>
            <p:cNvSpPr/>
            <p:nvPr/>
          </p:nvSpPr>
          <p:spPr>
            <a:xfrm>
              <a:off x="559533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14" name="tx1314"/>
            <p:cNvSpPr/>
            <p:nvPr/>
          </p:nvSpPr>
          <p:spPr>
            <a:xfrm>
              <a:off x="589179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5" name="tx1315"/>
            <p:cNvSpPr/>
            <p:nvPr/>
          </p:nvSpPr>
          <p:spPr>
            <a:xfrm>
              <a:off x="618824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6" name="tx1316"/>
            <p:cNvSpPr/>
            <p:nvPr/>
          </p:nvSpPr>
          <p:spPr>
            <a:xfrm>
              <a:off x="648470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7" name="tx1317"/>
            <p:cNvSpPr/>
            <p:nvPr/>
          </p:nvSpPr>
          <p:spPr>
            <a:xfrm>
              <a:off x="678115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8" name="tx1318"/>
            <p:cNvSpPr/>
            <p:nvPr/>
          </p:nvSpPr>
          <p:spPr>
            <a:xfrm>
              <a:off x="707761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19" name="tx1319"/>
            <p:cNvSpPr/>
            <p:nvPr/>
          </p:nvSpPr>
          <p:spPr>
            <a:xfrm>
              <a:off x="737406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0" name="tx1320"/>
            <p:cNvSpPr/>
            <p:nvPr/>
          </p:nvSpPr>
          <p:spPr>
            <a:xfrm>
              <a:off x="767052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1" name="tx1321"/>
            <p:cNvSpPr/>
            <p:nvPr/>
          </p:nvSpPr>
          <p:spPr>
            <a:xfrm>
              <a:off x="796697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22" name="tx1322"/>
            <p:cNvSpPr/>
            <p:nvPr/>
          </p:nvSpPr>
          <p:spPr>
            <a:xfrm>
              <a:off x="8263434"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23" name="tx1323"/>
            <p:cNvSpPr/>
            <p:nvPr/>
          </p:nvSpPr>
          <p:spPr>
            <a:xfrm>
              <a:off x="203787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24" name="tx1324"/>
            <p:cNvSpPr/>
            <p:nvPr/>
          </p:nvSpPr>
          <p:spPr>
            <a:xfrm>
              <a:off x="233433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25" name="tx1325"/>
            <p:cNvSpPr/>
            <p:nvPr/>
          </p:nvSpPr>
          <p:spPr>
            <a:xfrm>
              <a:off x="263078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26" name="tx1326"/>
            <p:cNvSpPr/>
            <p:nvPr/>
          </p:nvSpPr>
          <p:spPr>
            <a:xfrm>
              <a:off x="292724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27" name="tx1327"/>
            <p:cNvSpPr/>
            <p:nvPr/>
          </p:nvSpPr>
          <p:spPr>
            <a:xfrm>
              <a:off x="322369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8" name="tx1328"/>
            <p:cNvSpPr/>
            <p:nvPr/>
          </p:nvSpPr>
          <p:spPr>
            <a:xfrm>
              <a:off x="352015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9" name="tx1329"/>
            <p:cNvSpPr/>
            <p:nvPr/>
          </p:nvSpPr>
          <p:spPr>
            <a:xfrm>
              <a:off x="3816607"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30" name="tx1330"/>
            <p:cNvSpPr/>
            <p:nvPr/>
          </p:nvSpPr>
          <p:spPr>
            <a:xfrm>
              <a:off x="411306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1" name="tx1331"/>
            <p:cNvSpPr/>
            <p:nvPr/>
          </p:nvSpPr>
          <p:spPr>
            <a:xfrm>
              <a:off x="440951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32" name="tx1332"/>
            <p:cNvSpPr/>
            <p:nvPr/>
          </p:nvSpPr>
          <p:spPr>
            <a:xfrm>
              <a:off x="470597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3" name="tx1333"/>
            <p:cNvSpPr/>
            <p:nvPr/>
          </p:nvSpPr>
          <p:spPr>
            <a:xfrm>
              <a:off x="500242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4" name="tx1334"/>
            <p:cNvSpPr/>
            <p:nvPr/>
          </p:nvSpPr>
          <p:spPr>
            <a:xfrm>
              <a:off x="529888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5" name="tx1335"/>
            <p:cNvSpPr/>
            <p:nvPr/>
          </p:nvSpPr>
          <p:spPr>
            <a:xfrm>
              <a:off x="559533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6" name="tx1336"/>
            <p:cNvSpPr/>
            <p:nvPr/>
          </p:nvSpPr>
          <p:spPr>
            <a:xfrm>
              <a:off x="589179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7" name="tx1337"/>
            <p:cNvSpPr/>
            <p:nvPr/>
          </p:nvSpPr>
          <p:spPr>
            <a:xfrm>
              <a:off x="618824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8" name="tx1338"/>
            <p:cNvSpPr/>
            <p:nvPr/>
          </p:nvSpPr>
          <p:spPr>
            <a:xfrm>
              <a:off x="648470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9" name="tx1339"/>
            <p:cNvSpPr/>
            <p:nvPr/>
          </p:nvSpPr>
          <p:spPr>
            <a:xfrm>
              <a:off x="6781158"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40" name="tx1340"/>
            <p:cNvSpPr/>
            <p:nvPr/>
          </p:nvSpPr>
          <p:spPr>
            <a:xfrm>
              <a:off x="707761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41" name="tx1341"/>
            <p:cNvSpPr/>
            <p:nvPr/>
          </p:nvSpPr>
          <p:spPr>
            <a:xfrm>
              <a:off x="737406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42" name="tx1342"/>
            <p:cNvSpPr/>
            <p:nvPr/>
          </p:nvSpPr>
          <p:spPr>
            <a:xfrm>
              <a:off x="767052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43" name="tx1343"/>
            <p:cNvSpPr/>
            <p:nvPr/>
          </p:nvSpPr>
          <p:spPr>
            <a:xfrm>
              <a:off x="796697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44" name="tx1344"/>
            <p:cNvSpPr/>
            <p:nvPr/>
          </p:nvSpPr>
          <p:spPr>
            <a:xfrm>
              <a:off x="826343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45" name="tx1345"/>
            <p:cNvSpPr/>
            <p:nvPr/>
          </p:nvSpPr>
          <p:spPr>
            <a:xfrm>
              <a:off x="855988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46" name="tx1346"/>
            <p:cNvSpPr/>
            <p:nvPr/>
          </p:nvSpPr>
          <p:spPr>
            <a:xfrm>
              <a:off x="8856344" y="449488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47" name="tx1347"/>
            <p:cNvSpPr/>
            <p:nvPr/>
          </p:nvSpPr>
          <p:spPr>
            <a:xfrm>
              <a:off x="203787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8" name="tx1348"/>
            <p:cNvSpPr/>
            <p:nvPr/>
          </p:nvSpPr>
          <p:spPr>
            <a:xfrm>
              <a:off x="233433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49" name="tx1349"/>
            <p:cNvSpPr/>
            <p:nvPr/>
          </p:nvSpPr>
          <p:spPr>
            <a:xfrm>
              <a:off x="263078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50" name="tx1350"/>
            <p:cNvSpPr/>
            <p:nvPr/>
          </p:nvSpPr>
          <p:spPr>
            <a:xfrm>
              <a:off x="292724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51" name="tx1351"/>
            <p:cNvSpPr/>
            <p:nvPr/>
          </p:nvSpPr>
          <p:spPr>
            <a:xfrm>
              <a:off x="322369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52" name="tx1352"/>
            <p:cNvSpPr/>
            <p:nvPr/>
          </p:nvSpPr>
          <p:spPr>
            <a:xfrm>
              <a:off x="352015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3" name="tx1353"/>
            <p:cNvSpPr/>
            <p:nvPr/>
          </p:nvSpPr>
          <p:spPr>
            <a:xfrm>
              <a:off x="381660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4" name="tx1354"/>
            <p:cNvSpPr/>
            <p:nvPr/>
          </p:nvSpPr>
          <p:spPr>
            <a:xfrm>
              <a:off x="411306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5" name="tx1355"/>
            <p:cNvSpPr/>
            <p:nvPr/>
          </p:nvSpPr>
          <p:spPr>
            <a:xfrm>
              <a:off x="440951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6" name="tx1356"/>
            <p:cNvSpPr/>
            <p:nvPr/>
          </p:nvSpPr>
          <p:spPr>
            <a:xfrm>
              <a:off x="470597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57" name="tx1357"/>
            <p:cNvSpPr/>
            <p:nvPr/>
          </p:nvSpPr>
          <p:spPr>
            <a:xfrm>
              <a:off x="500242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58" name="tx1358"/>
            <p:cNvSpPr/>
            <p:nvPr/>
          </p:nvSpPr>
          <p:spPr>
            <a:xfrm>
              <a:off x="529888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59" name="tx1359"/>
            <p:cNvSpPr/>
            <p:nvPr/>
          </p:nvSpPr>
          <p:spPr>
            <a:xfrm>
              <a:off x="559533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0" name="tx1360"/>
            <p:cNvSpPr/>
            <p:nvPr/>
          </p:nvSpPr>
          <p:spPr>
            <a:xfrm>
              <a:off x="589179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61" name="tx1361"/>
            <p:cNvSpPr/>
            <p:nvPr/>
          </p:nvSpPr>
          <p:spPr>
            <a:xfrm>
              <a:off x="618824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62" name="tx1362"/>
            <p:cNvSpPr/>
            <p:nvPr/>
          </p:nvSpPr>
          <p:spPr>
            <a:xfrm>
              <a:off x="648470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63" name="tx1363"/>
            <p:cNvSpPr/>
            <p:nvPr/>
          </p:nvSpPr>
          <p:spPr>
            <a:xfrm>
              <a:off x="678115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64" name="tx1364"/>
            <p:cNvSpPr/>
            <p:nvPr/>
          </p:nvSpPr>
          <p:spPr>
            <a:xfrm>
              <a:off x="707761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65" name="tx1365"/>
            <p:cNvSpPr/>
            <p:nvPr/>
          </p:nvSpPr>
          <p:spPr>
            <a:xfrm>
              <a:off x="737406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6" name="tx1366"/>
            <p:cNvSpPr/>
            <p:nvPr/>
          </p:nvSpPr>
          <p:spPr>
            <a:xfrm>
              <a:off x="767052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7" name="tx1367"/>
            <p:cNvSpPr/>
            <p:nvPr/>
          </p:nvSpPr>
          <p:spPr>
            <a:xfrm>
              <a:off x="796697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8" name="tx1368"/>
            <p:cNvSpPr/>
            <p:nvPr/>
          </p:nvSpPr>
          <p:spPr>
            <a:xfrm>
              <a:off x="826343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9" name="tx1369"/>
            <p:cNvSpPr/>
            <p:nvPr/>
          </p:nvSpPr>
          <p:spPr>
            <a:xfrm>
              <a:off x="855988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0" name="tx1370"/>
            <p:cNvSpPr/>
            <p:nvPr/>
          </p:nvSpPr>
          <p:spPr>
            <a:xfrm>
              <a:off x="885634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1" name="tx1371"/>
            <p:cNvSpPr/>
            <p:nvPr/>
          </p:nvSpPr>
          <p:spPr>
            <a:xfrm>
              <a:off x="2037876"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2" name="tx1372"/>
            <p:cNvSpPr/>
            <p:nvPr/>
          </p:nvSpPr>
          <p:spPr>
            <a:xfrm>
              <a:off x="2334331"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3" name="tx1373"/>
            <p:cNvSpPr/>
            <p:nvPr/>
          </p:nvSpPr>
          <p:spPr>
            <a:xfrm>
              <a:off x="263078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74" name="tx1374"/>
            <p:cNvSpPr/>
            <p:nvPr/>
          </p:nvSpPr>
          <p:spPr>
            <a:xfrm>
              <a:off x="2927241"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5" name="tx1375"/>
            <p:cNvSpPr/>
            <p:nvPr/>
          </p:nvSpPr>
          <p:spPr>
            <a:xfrm>
              <a:off x="322369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76" name="tx1376"/>
            <p:cNvSpPr/>
            <p:nvPr/>
          </p:nvSpPr>
          <p:spPr>
            <a:xfrm>
              <a:off x="352015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77" name="tx1377"/>
            <p:cNvSpPr/>
            <p:nvPr/>
          </p:nvSpPr>
          <p:spPr>
            <a:xfrm>
              <a:off x="381660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78" name="tx1378"/>
            <p:cNvSpPr/>
            <p:nvPr/>
          </p:nvSpPr>
          <p:spPr>
            <a:xfrm>
              <a:off x="411306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79" name="tx1379"/>
            <p:cNvSpPr/>
            <p:nvPr/>
          </p:nvSpPr>
          <p:spPr>
            <a:xfrm>
              <a:off x="440951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80" name="tx1380"/>
            <p:cNvSpPr/>
            <p:nvPr/>
          </p:nvSpPr>
          <p:spPr>
            <a:xfrm>
              <a:off x="470597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81" name="tx1381"/>
            <p:cNvSpPr/>
            <p:nvPr/>
          </p:nvSpPr>
          <p:spPr>
            <a:xfrm>
              <a:off x="500242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2" name="tx1382"/>
            <p:cNvSpPr/>
            <p:nvPr/>
          </p:nvSpPr>
          <p:spPr>
            <a:xfrm>
              <a:off x="529888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3" name="tx1383"/>
            <p:cNvSpPr/>
            <p:nvPr/>
          </p:nvSpPr>
          <p:spPr>
            <a:xfrm>
              <a:off x="559533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4" name="tx1384"/>
            <p:cNvSpPr/>
            <p:nvPr/>
          </p:nvSpPr>
          <p:spPr>
            <a:xfrm>
              <a:off x="589179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5" name="tx1385"/>
            <p:cNvSpPr/>
            <p:nvPr/>
          </p:nvSpPr>
          <p:spPr>
            <a:xfrm>
              <a:off x="618824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86" name="tx1386"/>
            <p:cNvSpPr/>
            <p:nvPr/>
          </p:nvSpPr>
          <p:spPr>
            <a:xfrm>
              <a:off x="648470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87" name="tx1387"/>
            <p:cNvSpPr/>
            <p:nvPr/>
          </p:nvSpPr>
          <p:spPr>
            <a:xfrm>
              <a:off x="678115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88" name="tx1388"/>
            <p:cNvSpPr/>
            <p:nvPr/>
          </p:nvSpPr>
          <p:spPr>
            <a:xfrm>
              <a:off x="707761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89" name="tx1389"/>
            <p:cNvSpPr/>
            <p:nvPr/>
          </p:nvSpPr>
          <p:spPr>
            <a:xfrm>
              <a:off x="737406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0" name="tx1390"/>
            <p:cNvSpPr/>
            <p:nvPr/>
          </p:nvSpPr>
          <p:spPr>
            <a:xfrm>
              <a:off x="767052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1" name="tx1391"/>
            <p:cNvSpPr/>
            <p:nvPr/>
          </p:nvSpPr>
          <p:spPr>
            <a:xfrm>
              <a:off x="796697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92" name="tx1392"/>
            <p:cNvSpPr/>
            <p:nvPr/>
          </p:nvSpPr>
          <p:spPr>
            <a:xfrm>
              <a:off x="826343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93" name="tx1393"/>
            <p:cNvSpPr/>
            <p:nvPr/>
          </p:nvSpPr>
          <p:spPr>
            <a:xfrm>
              <a:off x="855988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94" name="tx1394"/>
            <p:cNvSpPr/>
            <p:nvPr/>
          </p:nvSpPr>
          <p:spPr>
            <a:xfrm>
              <a:off x="885634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95" name="tx1395"/>
            <p:cNvSpPr/>
            <p:nvPr/>
          </p:nvSpPr>
          <p:spPr>
            <a:xfrm>
              <a:off x="203787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96" name="tx1396"/>
            <p:cNvSpPr/>
            <p:nvPr/>
          </p:nvSpPr>
          <p:spPr>
            <a:xfrm>
              <a:off x="233433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97" name="tx1397"/>
            <p:cNvSpPr/>
            <p:nvPr/>
          </p:nvSpPr>
          <p:spPr>
            <a:xfrm>
              <a:off x="263078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98" name="tx1398"/>
            <p:cNvSpPr/>
            <p:nvPr/>
          </p:nvSpPr>
          <p:spPr>
            <a:xfrm>
              <a:off x="855988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99" name="tx1399"/>
            <p:cNvSpPr/>
            <p:nvPr/>
          </p:nvSpPr>
          <p:spPr>
            <a:xfrm>
              <a:off x="885634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00" name="tx1400"/>
            <p:cNvSpPr/>
            <p:nvPr/>
          </p:nvSpPr>
          <p:spPr>
            <a:xfrm>
              <a:off x="2927241"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01" name="tx1401"/>
            <p:cNvSpPr/>
            <p:nvPr/>
          </p:nvSpPr>
          <p:spPr>
            <a:xfrm>
              <a:off x="3223697"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02" name="tx1402"/>
            <p:cNvSpPr/>
            <p:nvPr/>
          </p:nvSpPr>
          <p:spPr>
            <a:xfrm>
              <a:off x="352015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3" name="tx1403"/>
            <p:cNvSpPr/>
            <p:nvPr/>
          </p:nvSpPr>
          <p:spPr>
            <a:xfrm>
              <a:off x="381660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04" name="tx1404"/>
            <p:cNvSpPr/>
            <p:nvPr/>
          </p:nvSpPr>
          <p:spPr>
            <a:xfrm>
              <a:off x="411306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05" name="tx1405"/>
            <p:cNvSpPr/>
            <p:nvPr/>
          </p:nvSpPr>
          <p:spPr>
            <a:xfrm>
              <a:off x="440951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6" name="tx1406"/>
            <p:cNvSpPr/>
            <p:nvPr/>
          </p:nvSpPr>
          <p:spPr>
            <a:xfrm>
              <a:off x="470597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7" name="tx1407"/>
            <p:cNvSpPr/>
            <p:nvPr/>
          </p:nvSpPr>
          <p:spPr>
            <a:xfrm>
              <a:off x="500242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08" name="tx1408"/>
            <p:cNvSpPr/>
            <p:nvPr/>
          </p:nvSpPr>
          <p:spPr>
            <a:xfrm>
              <a:off x="529888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09" name="tx1409"/>
            <p:cNvSpPr/>
            <p:nvPr/>
          </p:nvSpPr>
          <p:spPr>
            <a:xfrm>
              <a:off x="559533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10" name="tx1410"/>
            <p:cNvSpPr/>
            <p:nvPr/>
          </p:nvSpPr>
          <p:spPr>
            <a:xfrm>
              <a:off x="589179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11" name="tx1411"/>
            <p:cNvSpPr/>
            <p:nvPr/>
          </p:nvSpPr>
          <p:spPr>
            <a:xfrm>
              <a:off x="618824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12" name="tx1412"/>
            <p:cNvSpPr/>
            <p:nvPr/>
          </p:nvSpPr>
          <p:spPr>
            <a:xfrm>
              <a:off x="648470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13" name="tx1413"/>
            <p:cNvSpPr/>
            <p:nvPr/>
          </p:nvSpPr>
          <p:spPr>
            <a:xfrm>
              <a:off x="678115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14" name="tx1414"/>
            <p:cNvSpPr/>
            <p:nvPr/>
          </p:nvSpPr>
          <p:spPr>
            <a:xfrm>
              <a:off x="707761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15" name="tx1415"/>
            <p:cNvSpPr/>
            <p:nvPr/>
          </p:nvSpPr>
          <p:spPr>
            <a:xfrm>
              <a:off x="737406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16" name="tx1416"/>
            <p:cNvSpPr/>
            <p:nvPr/>
          </p:nvSpPr>
          <p:spPr>
            <a:xfrm>
              <a:off x="767052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17" name="tx1417"/>
            <p:cNvSpPr/>
            <p:nvPr/>
          </p:nvSpPr>
          <p:spPr>
            <a:xfrm>
              <a:off x="796697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18" name="tx1418"/>
            <p:cNvSpPr/>
            <p:nvPr/>
          </p:nvSpPr>
          <p:spPr>
            <a:xfrm>
              <a:off x="826343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19" name="tx1419"/>
            <p:cNvSpPr/>
            <p:nvPr/>
          </p:nvSpPr>
          <p:spPr>
            <a:xfrm>
              <a:off x="855988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20" name="tx1420"/>
            <p:cNvSpPr/>
            <p:nvPr/>
          </p:nvSpPr>
          <p:spPr>
            <a:xfrm>
              <a:off x="885634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21" name="tx1421"/>
            <p:cNvSpPr/>
            <p:nvPr/>
          </p:nvSpPr>
          <p:spPr>
            <a:xfrm>
              <a:off x="203787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2" name="tx1422"/>
            <p:cNvSpPr/>
            <p:nvPr/>
          </p:nvSpPr>
          <p:spPr>
            <a:xfrm>
              <a:off x="233433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3" name="tx1423"/>
            <p:cNvSpPr/>
            <p:nvPr/>
          </p:nvSpPr>
          <p:spPr>
            <a:xfrm>
              <a:off x="263078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4" name="tx1424"/>
            <p:cNvSpPr/>
            <p:nvPr/>
          </p:nvSpPr>
          <p:spPr>
            <a:xfrm>
              <a:off x="2927241" y="235511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25" name="tx1425"/>
            <p:cNvSpPr/>
            <p:nvPr/>
          </p:nvSpPr>
          <p:spPr>
            <a:xfrm>
              <a:off x="322369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6" name="tx1426"/>
            <p:cNvSpPr/>
            <p:nvPr/>
          </p:nvSpPr>
          <p:spPr>
            <a:xfrm>
              <a:off x="352015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7" name="tx1427"/>
            <p:cNvSpPr/>
            <p:nvPr/>
          </p:nvSpPr>
          <p:spPr>
            <a:xfrm>
              <a:off x="381660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8" name="tx1428"/>
            <p:cNvSpPr/>
            <p:nvPr/>
          </p:nvSpPr>
          <p:spPr>
            <a:xfrm>
              <a:off x="411306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9" name="tx1429"/>
            <p:cNvSpPr/>
            <p:nvPr/>
          </p:nvSpPr>
          <p:spPr>
            <a:xfrm>
              <a:off x="440951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0" name="tx1430"/>
            <p:cNvSpPr/>
            <p:nvPr/>
          </p:nvSpPr>
          <p:spPr>
            <a:xfrm>
              <a:off x="470597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1" name="tx1431"/>
            <p:cNvSpPr/>
            <p:nvPr/>
          </p:nvSpPr>
          <p:spPr>
            <a:xfrm>
              <a:off x="500242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32" name="tx1432"/>
            <p:cNvSpPr/>
            <p:nvPr/>
          </p:nvSpPr>
          <p:spPr>
            <a:xfrm>
              <a:off x="529888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33" name="tx1433"/>
            <p:cNvSpPr/>
            <p:nvPr/>
          </p:nvSpPr>
          <p:spPr>
            <a:xfrm>
              <a:off x="559533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4" name="tx1434"/>
            <p:cNvSpPr/>
            <p:nvPr/>
          </p:nvSpPr>
          <p:spPr>
            <a:xfrm>
              <a:off x="589179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35" name="tx1435"/>
            <p:cNvSpPr/>
            <p:nvPr/>
          </p:nvSpPr>
          <p:spPr>
            <a:xfrm>
              <a:off x="618824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6" name="tx1436"/>
            <p:cNvSpPr/>
            <p:nvPr/>
          </p:nvSpPr>
          <p:spPr>
            <a:xfrm>
              <a:off x="203787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7" name="tx1437"/>
            <p:cNvSpPr/>
            <p:nvPr/>
          </p:nvSpPr>
          <p:spPr>
            <a:xfrm>
              <a:off x="233433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8" name="tx1438"/>
            <p:cNvSpPr/>
            <p:nvPr/>
          </p:nvSpPr>
          <p:spPr>
            <a:xfrm>
              <a:off x="203787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39" name="tx1439"/>
            <p:cNvSpPr/>
            <p:nvPr/>
          </p:nvSpPr>
          <p:spPr>
            <a:xfrm>
              <a:off x="233433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0" name="tx1440"/>
            <p:cNvSpPr/>
            <p:nvPr/>
          </p:nvSpPr>
          <p:spPr>
            <a:xfrm>
              <a:off x="263078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1" name="tx1441"/>
            <p:cNvSpPr/>
            <p:nvPr/>
          </p:nvSpPr>
          <p:spPr>
            <a:xfrm>
              <a:off x="292724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2" name="tx1442"/>
            <p:cNvSpPr/>
            <p:nvPr/>
          </p:nvSpPr>
          <p:spPr>
            <a:xfrm>
              <a:off x="322369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3" name="tx1443"/>
            <p:cNvSpPr/>
            <p:nvPr/>
          </p:nvSpPr>
          <p:spPr>
            <a:xfrm>
              <a:off x="352015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4" name="tx1444"/>
            <p:cNvSpPr/>
            <p:nvPr/>
          </p:nvSpPr>
          <p:spPr>
            <a:xfrm>
              <a:off x="381660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5" name="tx1445"/>
            <p:cNvSpPr/>
            <p:nvPr/>
          </p:nvSpPr>
          <p:spPr>
            <a:xfrm>
              <a:off x="411306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6" name="tx1446"/>
            <p:cNvSpPr/>
            <p:nvPr/>
          </p:nvSpPr>
          <p:spPr>
            <a:xfrm>
              <a:off x="440951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7" name="tx1447"/>
            <p:cNvSpPr/>
            <p:nvPr/>
          </p:nvSpPr>
          <p:spPr>
            <a:xfrm>
              <a:off x="470597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8" name="tx1448"/>
            <p:cNvSpPr/>
            <p:nvPr/>
          </p:nvSpPr>
          <p:spPr>
            <a:xfrm>
              <a:off x="500242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9" name="tx1449"/>
            <p:cNvSpPr/>
            <p:nvPr/>
          </p:nvSpPr>
          <p:spPr>
            <a:xfrm>
              <a:off x="529888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0" name="tx1450"/>
            <p:cNvSpPr/>
            <p:nvPr/>
          </p:nvSpPr>
          <p:spPr>
            <a:xfrm>
              <a:off x="559533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1" name="tx1451"/>
            <p:cNvSpPr/>
            <p:nvPr/>
          </p:nvSpPr>
          <p:spPr>
            <a:xfrm>
              <a:off x="589179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2" name="tx1452"/>
            <p:cNvSpPr/>
            <p:nvPr/>
          </p:nvSpPr>
          <p:spPr>
            <a:xfrm>
              <a:off x="618824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3" name="tx1453"/>
            <p:cNvSpPr/>
            <p:nvPr/>
          </p:nvSpPr>
          <p:spPr>
            <a:xfrm>
              <a:off x="648470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54" name="tx1454"/>
            <p:cNvSpPr/>
            <p:nvPr/>
          </p:nvSpPr>
          <p:spPr>
            <a:xfrm>
              <a:off x="678115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5" name="tx1455"/>
            <p:cNvSpPr/>
            <p:nvPr/>
          </p:nvSpPr>
          <p:spPr>
            <a:xfrm>
              <a:off x="707761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6" name="tx1456"/>
            <p:cNvSpPr/>
            <p:nvPr/>
          </p:nvSpPr>
          <p:spPr>
            <a:xfrm>
              <a:off x="737406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57" name="tx1457"/>
            <p:cNvSpPr/>
            <p:nvPr/>
          </p:nvSpPr>
          <p:spPr>
            <a:xfrm>
              <a:off x="767052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58" name="tx1458"/>
            <p:cNvSpPr/>
            <p:nvPr/>
          </p:nvSpPr>
          <p:spPr>
            <a:xfrm>
              <a:off x="796697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59" name="tx1459"/>
            <p:cNvSpPr/>
            <p:nvPr/>
          </p:nvSpPr>
          <p:spPr>
            <a:xfrm>
              <a:off x="8263434" y="387031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60" name="tx1460"/>
            <p:cNvSpPr/>
            <p:nvPr/>
          </p:nvSpPr>
          <p:spPr>
            <a:xfrm>
              <a:off x="855988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61" name="tx1461"/>
            <p:cNvSpPr/>
            <p:nvPr/>
          </p:nvSpPr>
          <p:spPr>
            <a:xfrm>
              <a:off x="885634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62" name="tx1462"/>
            <p:cNvSpPr/>
            <p:nvPr/>
          </p:nvSpPr>
          <p:spPr>
            <a:xfrm>
              <a:off x="203787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63" name="tx1463"/>
            <p:cNvSpPr/>
            <p:nvPr/>
          </p:nvSpPr>
          <p:spPr>
            <a:xfrm>
              <a:off x="233433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64" name="tx1464"/>
            <p:cNvSpPr/>
            <p:nvPr/>
          </p:nvSpPr>
          <p:spPr>
            <a:xfrm>
              <a:off x="2630786" y="43148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65" name="tx1465"/>
            <p:cNvSpPr/>
            <p:nvPr/>
          </p:nvSpPr>
          <p:spPr>
            <a:xfrm>
              <a:off x="292724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66" name="tx1466"/>
            <p:cNvSpPr/>
            <p:nvPr/>
          </p:nvSpPr>
          <p:spPr>
            <a:xfrm>
              <a:off x="322369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67" name="tx1467"/>
            <p:cNvSpPr/>
            <p:nvPr/>
          </p:nvSpPr>
          <p:spPr>
            <a:xfrm>
              <a:off x="352015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8" name="tx1468"/>
            <p:cNvSpPr/>
            <p:nvPr/>
          </p:nvSpPr>
          <p:spPr>
            <a:xfrm>
              <a:off x="381660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9" name="tx1469"/>
            <p:cNvSpPr/>
            <p:nvPr/>
          </p:nvSpPr>
          <p:spPr>
            <a:xfrm>
              <a:off x="411306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0" name="tx1470"/>
            <p:cNvSpPr/>
            <p:nvPr/>
          </p:nvSpPr>
          <p:spPr>
            <a:xfrm>
              <a:off x="440951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1" name="tx1471"/>
            <p:cNvSpPr/>
            <p:nvPr/>
          </p:nvSpPr>
          <p:spPr>
            <a:xfrm>
              <a:off x="470597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2" name="tx1472"/>
            <p:cNvSpPr/>
            <p:nvPr/>
          </p:nvSpPr>
          <p:spPr>
            <a:xfrm>
              <a:off x="500242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3" name="tx1473"/>
            <p:cNvSpPr/>
            <p:nvPr/>
          </p:nvSpPr>
          <p:spPr>
            <a:xfrm>
              <a:off x="529888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4" name="tx1474"/>
            <p:cNvSpPr/>
            <p:nvPr/>
          </p:nvSpPr>
          <p:spPr>
            <a:xfrm>
              <a:off x="559533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75" name="tx1475"/>
            <p:cNvSpPr/>
            <p:nvPr/>
          </p:nvSpPr>
          <p:spPr>
            <a:xfrm>
              <a:off x="589179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6" name="tx1476"/>
            <p:cNvSpPr/>
            <p:nvPr/>
          </p:nvSpPr>
          <p:spPr>
            <a:xfrm>
              <a:off x="618824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77" name="tx1477"/>
            <p:cNvSpPr/>
            <p:nvPr/>
          </p:nvSpPr>
          <p:spPr>
            <a:xfrm>
              <a:off x="203787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8" name="tx1478"/>
            <p:cNvSpPr/>
            <p:nvPr/>
          </p:nvSpPr>
          <p:spPr>
            <a:xfrm>
              <a:off x="233433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9" name="tx1479"/>
            <p:cNvSpPr/>
            <p:nvPr/>
          </p:nvSpPr>
          <p:spPr>
            <a:xfrm>
              <a:off x="263078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0" name="tx1480"/>
            <p:cNvSpPr/>
            <p:nvPr/>
          </p:nvSpPr>
          <p:spPr>
            <a:xfrm>
              <a:off x="292724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1" name="tx1481"/>
            <p:cNvSpPr/>
            <p:nvPr/>
          </p:nvSpPr>
          <p:spPr>
            <a:xfrm>
              <a:off x="322369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2" name="tx1482"/>
            <p:cNvSpPr/>
            <p:nvPr/>
          </p:nvSpPr>
          <p:spPr>
            <a:xfrm>
              <a:off x="352015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3" name="tx1483"/>
            <p:cNvSpPr/>
            <p:nvPr/>
          </p:nvSpPr>
          <p:spPr>
            <a:xfrm>
              <a:off x="381660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4" name="tx1484"/>
            <p:cNvSpPr/>
            <p:nvPr/>
          </p:nvSpPr>
          <p:spPr>
            <a:xfrm>
              <a:off x="411306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5" name="tx1485"/>
            <p:cNvSpPr/>
            <p:nvPr/>
          </p:nvSpPr>
          <p:spPr>
            <a:xfrm>
              <a:off x="440951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6" name="tx1486"/>
            <p:cNvSpPr/>
            <p:nvPr/>
          </p:nvSpPr>
          <p:spPr>
            <a:xfrm>
              <a:off x="470597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7" name="tx1487"/>
            <p:cNvSpPr/>
            <p:nvPr/>
          </p:nvSpPr>
          <p:spPr>
            <a:xfrm>
              <a:off x="500242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8" name="tx1488"/>
            <p:cNvSpPr/>
            <p:nvPr/>
          </p:nvSpPr>
          <p:spPr>
            <a:xfrm>
              <a:off x="529888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9" name="tx1489"/>
            <p:cNvSpPr/>
            <p:nvPr/>
          </p:nvSpPr>
          <p:spPr>
            <a:xfrm>
              <a:off x="559533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0" name="tx1490"/>
            <p:cNvSpPr/>
            <p:nvPr/>
          </p:nvSpPr>
          <p:spPr>
            <a:xfrm>
              <a:off x="589179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1" name="tx1491"/>
            <p:cNvSpPr/>
            <p:nvPr/>
          </p:nvSpPr>
          <p:spPr>
            <a:xfrm>
              <a:off x="618824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2" name="tx1492"/>
            <p:cNvSpPr/>
            <p:nvPr/>
          </p:nvSpPr>
          <p:spPr>
            <a:xfrm>
              <a:off x="648470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3" name="tx1493"/>
            <p:cNvSpPr/>
            <p:nvPr/>
          </p:nvSpPr>
          <p:spPr>
            <a:xfrm>
              <a:off x="678115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4" name="tx1494"/>
            <p:cNvSpPr/>
            <p:nvPr/>
          </p:nvSpPr>
          <p:spPr>
            <a:xfrm>
              <a:off x="707761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5" name="tx1495"/>
            <p:cNvSpPr/>
            <p:nvPr/>
          </p:nvSpPr>
          <p:spPr>
            <a:xfrm>
              <a:off x="737406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6" name="tx1496"/>
            <p:cNvSpPr/>
            <p:nvPr/>
          </p:nvSpPr>
          <p:spPr>
            <a:xfrm>
              <a:off x="767052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7" name="tx1497"/>
            <p:cNvSpPr/>
            <p:nvPr/>
          </p:nvSpPr>
          <p:spPr>
            <a:xfrm>
              <a:off x="796697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8" name="tx1498"/>
            <p:cNvSpPr/>
            <p:nvPr/>
          </p:nvSpPr>
          <p:spPr>
            <a:xfrm>
              <a:off x="826343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9" name="tx1499"/>
            <p:cNvSpPr/>
            <p:nvPr/>
          </p:nvSpPr>
          <p:spPr>
            <a:xfrm>
              <a:off x="855988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0" name="tx1500"/>
            <p:cNvSpPr/>
            <p:nvPr/>
          </p:nvSpPr>
          <p:spPr>
            <a:xfrm>
              <a:off x="885634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1" name="tx1501"/>
            <p:cNvSpPr/>
            <p:nvPr/>
          </p:nvSpPr>
          <p:spPr>
            <a:xfrm>
              <a:off x="203787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2" name="tx1502"/>
            <p:cNvSpPr/>
            <p:nvPr/>
          </p:nvSpPr>
          <p:spPr>
            <a:xfrm>
              <a:off x="233433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3" name="tx1503"/>
            <p:cNvSpPr/>
            <p:nvPr/>
          </p:nvSpPr>
          <p:spPr>
            <a:xfrm>
              <a:off x="263078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4" name="tx1504"/>
            <p:cNvSpPr/>
            <p:nvPr/>
          </p:nvSpPr>
          <p:spPr>
            <a:xfrm>
              <a:off x="292724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5" name="tx1505"/>
            <p:cNvSpPr/>
            <p:nvPr/>
          </p:nvSpPr>
          <p:spPr>
            <a:xfrm>
              <a:off x="322369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6" name="tx1506"/>
            <p:cNvSpPr/>
            <p:nvPr/>
          </p:nvSpPr>
          <p:spPr>
            <a:xfrm>
              <a:off x="352015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7" name="tx1507"/>
            <p:cNvSpPr/>
            <p:nvPr/>
          </p:nvSpPr>
          <p:spPr>
            <a:xfrm>
              <a:off x="381660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8" name="tx1508"/>
            <p:cNvSpPr/>
            <p:nvPr/>
          </p:nvSpPr>
          <p:spPr>
            <a:xfrm>
              <a:off x="411306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9" name="tx1509"/>
            <p:cNvSpPr/>
            <p:nvPr/>
          </p:nvSpPr>
          <p:spPr>
            <a:xfrm>
              <a:off x="440951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0" name="tx1510"/>
            <p:cNvSpPr/>
            <p:nvPr/>
          </p:nvSpPr>
          <p:spPr>
            <a:xfrm>
              <a:off x="470597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1" name="tx1511"/>
            <p:cNvSpPr/>
            <p:nvPr/>
          </p:nvSpPr>
          <p:spPr>
            <a:xfrm>
              <a:off x="500242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2" name="tx1512"/>
            <p:cNvSpPr/>
            <p:nvPr/>
          </p:nvSpPr>
          <p:spPr>
            <a:xfrm>
              <a:off x="529888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3" name="tx1513"/>
            <p:cNvSpPr/>
            <p:nvPr/>
          </p:nvSpPr>
          <p:spPr>
            <a:xfrm>
              <a:off x="559533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4" name="tx1514"/>
            <p:cNvSpPr/>
            <p:nvPr/>
          </p:nvSpPr>
          <p:spPr>
            <a:xfrm>
              <a:off x="589179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5" name="tx1515"/>
            <p:cNvSpPr/>
            <p:nvPr/>
          </p:nvSpPr>
          <p:spPr>
            <a:xfrm>
              <a:off x="618824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6" name="tx1516"/>
            <p:cNvSpPr/>
            <p:nvPr/>
          </p:nvSpPr>
          <p:spPr>
            <a:xfrm>
              <a:off x="648470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7" name="tx1517"/>
            <p:cNvSpPr/>
            <p:nvPr/>
          </p:nvSpPr>
          <p:spPr>
            <a:xfrm>
              <a:off x="678115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8" name="tx1518"/>
            <p:cNvSpPr/>
            <p:nvPr/>
          </p:nvSpPr>
          <p:spPr>
            <a:xfrm>
              <a:off x="707761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9" name="tx1519"/>
            <p:cNvSpPr/>
            <p:nvPr/>
          </p:nvSpPr>
          <p:spPr>
            <a:xfrm>
              <a:off x="737406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0" name="tx1520"/>
            <p:cNvSpPr/>
            <p:nvPr/>
          </p:nvSpPr>
          <p:spPr>
            <a:xfrm>
              <a:off x="767052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1" name="tx1521"/>
            <p:cNvSpPr/>
            <p:nvPr/>
          </p:nvSpPr>
          <p:spPr>
            <a:xfrm>
              <a:off x="796697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2" name="tx1522"/>
            <p:cNvSpPr/>
            <p:nvPr/>
          </p:nvSpPr>
          <p:spPr>
            <a:xfrm>
              <a:off x="826343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3" name="tx1523"/>
            <p:cNvSpPr/>
            <p:nvPr/>
          </p:nvSpPr>
          <p:spPr>
            <a:xfrm>
              <a:off x="855988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4" name="tx1524"/>
            <p:cNvSpPr/>
            <p:nvPr/>
          </p:nvSpPr>
          <p:spPr>
            <a:xfrm>
              <a:off x="885634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5" name="tx1525"/>
            <p:cNvSpPr/>
            <p:nvPr/>
          </p:nvSpPr>
          <p:spPr>
            <a:xfrm>
              <a:off x="6484703" y="43148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26" name="tx1526"/>
            <p:cNvSpPr/>
            <p:nvPr/>
          </p:nvSpPr>
          <p:spPr>
            <a:xfrm>
              <a:off x="6781158" y="43148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27" name="tx1527"/>
            <p:cNvSpPr/>
            <p:nvPr/>
          </p:nvSpPr>
          <p:spPr>
            <a:xfrm>
              <a:off x="707761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8" name="tx1528"/>
            <p:cNvSpPr/>
            <p:nvPr/>
          </p:nvSpPr>
          <p:spPr>
            <a:xfrm>
              <a:off x="737406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29" name="tx1529"/>
            <p:cNvSpPr/>
            <p:nvPr/>
          </p:nvSpPr>
          <p:spPr>
            <a:xfrm>
              <a:off x="767052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0" name="tx1530"/>
            <p:cNvSpPr/>
            <p:nvPr/>
          </p:nvSpPr>
          <p:spPr>
            <a:xfrm>
              <a:off x="796697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1" name="tx1531"/>
            <p:cNvSpPr/>
            <p:nvPr/>
          </p:nvSpPr>
          <p:spPr>
            <a:xfrm>
              <a:off x="826343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2" name="tx1532"/>
            <p:cNvSpPr/>
            <p:nvPr/>
          </p:nvSpPr>
          <p:spPr>
            <a:xfrm>
              <a:off x="855988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33" name="tx1533"/>
            <p:cNvSpPr/>
            <p:nvPr/>
          </p:nvSpPr>
          <p:spPr>
            <a:xfrm>
              <a:off x="885634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4" name="tx1534"/>
            <p:cNvSpPr/>
            <p:nvPr/>
          </p:nvSpPr>
          <p:spPr>
            <a:xfrm>
              <a:off x="203787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5" name="tx1535"/>
            <p:cNvSpPr/>
            <p:nvPr/>
          </p:nvSpPr>
          <p:spPr>
            <a:xfrm>
              <a:off x="233433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36" name="tx1536"/>
            <p:cNvSpPr/>
            <p:nvPr/>
          </p:nvSpPr>
          <p:spPr>
            <a:xfrm>
              <a:off x="263078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7" name="tx1537"/>
            <p:cNvSpPr/>
            <p:nvPr/>
          </p:nvSpPr>
          <p:spPr>
            <a:xfrm>
              <a:off x="292724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8" name="tx1538"/>
            <p:cNvSpPr/>
            <p:nvPr/>
          </p:nvSpPr>
          <p:spPr>
            <a:xfrm>
              <a:off x="322369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9" name="tx1539"/>
            <p:cNvSpPr/>
            <p:nvPr/>
          </p:nvSpPr>
          <p:spPr>
            <a:xfrm>
              <a:off x="352015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0" name="tx1540"/>
            <p:cNvSpPr/>
            <p:nvPr/>
          </p:nvSpPr>
          <p:spPr>
            <a:xfrm>
              <a:off x="381660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41" name="tx1541"/>
            <p:cNvSpPr/>
            <p:nvPr/>
          </p:nvSpPr>
          <p:spPr>
            <a:xfrm>
              <a:off x="411306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2" name="tx1542"/>
            <p:cNvSpPr/>
            <p:nvPr/>
          </p:nvSpPr>
          <p:spPr>
            <a:xfrm>
              <a:off x="440951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3" name="tx1543"/>
            <p:cNvSpPr/>
            <p:nvPr/>
          </p:nvSpPr>
          <p:spPr>
            <a:xfrm>
              <a:off x="470597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44" name="tx1544"/>
            <p:cNvSpPr/>
            <p:nvPr/>
          </p:nvSpPr>
          <p:spPr>
            <a:xfrm>
              <a:off x="500242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5" name="tx1545"/>
            <p:cNvSpPr/>
            <p:nvPr/>
          </p:nvSpPr>
          <p:spPr>
            <a:xfrm>
              <a:off x="529888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46" name="tx1546"/>
            <p:cNvSpPr/>
            <p:nvPr/>
          </p:nvSpPr>
          <p:spPr>
            <a:xfrm>
              <a:off x="559533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7" name="tx1547"/>
            <p:cNvSpPr/>
            <p:nvPr/>
          </p:nvSpPr>
          <p:spPr>
            <a:xfrm>
              <a:off x="589179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8" name="tx1548"/>
            <p:cNvSpPr/>
            <p:nvPr/>
          </p:nvSpPr>
          <p:spPr>
            <a:xfrm>
              <a:off x="618824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49" name="tx1549"/>
            <p:cNvSpPr/>
            <p:nvPr/>
          </p:nvSpPr>
          <p:spPr>
            <a:xfrm>
              <a:off x="6484703" y="4047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50" name="tx1550"/>
            <p:cNvSpPr/>
            <p:nvPr/>
          </p:nvSpPr>
          <p:spPr>
            <a:xfrm>
              <a:off x="678115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1" name="tx1551"/>
            <p:cNvSpPr/>
            <p:nvPr/>
          </p:nvSpPr>
          <p:spPr>
            <a:xfrm>
              <a:off x="707761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2" name="tx1552"/>
            <p:cNvSpPr/>
            <p:nvPr/>
          </p:nvSpPr>
          <p:spPr>
            <a:xfrm>
              <a:off x="737406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53" name="tx1553"/>
            <p:cNvSpPr/>
            <p:nvPr/>
          </p:nvSpPr>
          <p:spPr>
            <a:xfrm>
              <a:off x="767052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4" name="tx1554"/>
            <p:cNvSpPr/>
            <p:nvPr/>
          </p:nvSpPr>
          <p:spPr>
            <a:xfrm>
              <a:off x="796697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5" name="tx1555"/>
            <p:cNvSpPr/>
            <p:nvPr/>
          </p:nvSpPr>
          <p:spPr>
            <a:xfrm>
              <a:off x="826343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6" name="tx1556"/>
            <p:cNvSpPr/>
            <p:nvPr/>
          </p:nvSpPr>
          <p:spPr>
            <a:xfrm>
              <a:off x="855988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7" name="tx1557"/>
            <p:cNvSpPr/>
            <p:nvPr/>
          </p:nvSpPr>
          <p:spPr>
            <a:xfrm>
              <a:off x="885634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8" name="tx1558"/>
            <p:cNvSpPr/>
            <p:nvPr/>
          </p:nvSpPr>
          <p:spPr>
            <a:xfrm>
              <a:off x="203787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9" name="tx1559"/>
            <p:cNvSpPr/>
            <p:nvPr/>
          </p:nvSpPr>
          <p:spPr>
            <a:xfrm>
              <a:off x="233433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0" name="tx1560"/>
            <p:cNvSpPr/>
            <p:nvPr/>
          </p:nvSpPr>
          <p:spPr>
            <a:xfrm>
              <a:off x="263078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1" name="tx1561"/>
            <p:cNvSpPr/>
            <p:nvPr/>
          </p:nvSpPr>
          <p:spPr>
            <a:xfrm>
              <a:off x="292724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62" name="tx1562"/>
            <p:cNvSpPr/>
            <p:nvPr/>
          </p:nvSpPr>
          <p:spPr>
            <a:xfrm>
              <a:off x="322369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63" name="tx1563"/>
            <p:cNvSpPr/>
            <p:nvPr/>
          </p:nvSpPr>
          <p:spPr>
            <a:xfrm>
              <a:off x="352015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4" name="tx1564"/>
            <p:cNvSpPr/>
            <p:nvPr/>
          </p:nvSpPr>
          <p:spPr>
            <a:xfrm>
              <a:off x="381660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5" name="tx1565"/>
            <p:cNvSpPr/>
            <p:nvPr/>
          </p:nvSpPr>
          <p:spPr>
            <a:xfrm>
              <a:off x="411306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6" name="tx1566"/>
            <p:cNvSpPr/>
            <p:nvPr/>
          </p:nvSpPr>
          <p:spPr>
            <a:xfrm>
              <a:off x="440951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67" name="tx1567"/>
            <p:cNvSpPr/>
            <p:nvPr/>
          </p:nvSpPr>
          <p:spPr>
            <a:xfrm>
              <a:off x="470597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8" name="tx1568"/>
            <p:cNvSpPr/>
            <p:nvPr/>
          </p:nvSpPr>
          <p:spPr>
            <a:xfrm>
              <a:off x="500242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69" name="tx1569"/>
            <p:cNvSpPr/>
            <p:nvPr/>
          </p:nvSpPr>
          <p:spPr>
            <a:xfrm>
              <a:off x="529888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0" name="tx1570"/>
            <p:cNvSpPr/>
            <p:nvPr/>
          </p:nvSpPr>
          <p:spPr>
            <a:xfrm>
              <a:off x="559533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1" name="tx1571"/>
            <p:cNvSpPr/>
            <p:nvPr/>
          </p:nvSpPr>
          <p:spPr>
            <a:xfrm>
              <a:off x="589179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2" name="tx1572"/>
            <p:cNvSpPr/>
            <p:nvPr/>
          </p:nvSpPr>
          <p:spPr>
            <a:xfrm>
              <a:off x="618824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3" name="tx1573"/>
            <p:cNvSpPr/>
            <p:nvPr/>
          </p:nvSpPr>
          <p:spPr>
            <a:xfrm>
              <a:off x="648470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4" name="tx1574"/>
            <p:cNvSpPr/>
            <p:nvPr/>
          </p:nvSpPr>
          <p:spPr>
            <a:xfrm>
              <a:off x="678115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5" name="tx1575"/>
            <p:cNvSpPr/>
            <p:nvPr/>
          </p:nvSpPr>
          <p:spPr>
            <a:xfrm>
              <a:off x="707761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6" name="tx1576"/>
            <p:cNvSpPr/>
            <p:nvPr/>
          </p:nvSpPr>
          <p:spPr>
            <a:xfrm>
              <a:off x="737406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7" name="tx1577"/>
            <p:cNvSpPr/>
            <p:nvPr/>
          </p:nvSpPr>
          <p:spPr>
            <a:xfrm>
              <a:off x="767052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8" name="tx1578"/>
            <p:cNvSpPr/>
            <p:nvPr/>
          </p:nvSpPr>
          <p:spPr>
            <a:xfrm>
              <a:off x="796697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9" name="tx1579"/>
            <p:cNvSpPr/>
            <p:nvPr/>
          </p:nvSpPr>
          <p:spPr>
            <a:xfrm>
              <a:off x="826343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0" name="tx1580"/>
            <p:cNvSpPr/>
            <p:nvPr/>
          </p:nvSpPr>
          <p:spPr>
            <a:xfrm>
              <a:off x="855988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1" name="tx1581"/>
            <p:cNvSpPr/>
            <p:nvPr/>
          </p:nvSpPr>
          <p:spPr>
            <a:xfrm>
              <a:off x="885634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2" name="tx1582"/>
            <p:cNvSpPr/>
            <p:nvPr/>
          </p:nvSpPr>
          <p:spPr>
            <a:xfrm>
              <a:off x="796697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83" name="tx1583"/>
            <p:cNvSpPr/>
            <p:nvPr/>
          </p:nvSpPr>
          <p:spPr>
            <a:xfrm>
              <a:off x="826343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4" name="tx1584"/>
            <p:cNvSpPr/>
            <p:nvPr/>
          </p:nvSpPr>
          <p:spPr>
            <a:xfrm>
              <a:off x="855988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85" name="tx1585"/>
            <p:cNvSpPr/>
            <p:nvPr/>
          </p:nvSpPr>
          <p:spPr>
            <a:xfrm>
              <a:off x="885634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6" name="tx1586"/>
            <p:cNvSpPr/>
            <p:nvPr/>
          </p:nvSpPr>
          <p:spPr>
            <a:xfrm>
              <a:off x="826343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7" name="tx1587"/>
            <p:cNvSpPr/>
            <p:nvPr/>
          </p:nvSpPr>
          <p:spPr>
            <a:xfrm>
              <a:off x="855988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8" name="tx1588"/>
            <p:cNvSpPr/>
            <p:nvPr/>
          </p:nvSpPr>
          <p:spPr>
            <a:xfrm>
              <a:off x="885634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9" name="tx1589"/>
            <p:cNvSpPr/>
            <p:nvPr/>
          </p:nvSpPr>
          <p:spPr>
            <a:xfrm>
              <a:off x="203787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0" name="tx1590"/>
            <p:cNvSpPr/>
            <p:nvPr/>
          </p:nvSpPr>
          <p:spPr>
            <a:xfrm>
              <a:off x="233433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1" name="tx1591"/>
            <p:cNvSpPr/>
            <p:nvPr/>
          </p:nvSpPr>
          <p:spPr>
            <a:xfrm>
              <a:off x="263078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2" name="tx1592"/>
            <p:cNvSpPr/>
            <p:nvPr/>
          </p:nvSpPr>
          <p:spPr>
            <a:xfrm>
              <a:off x="292724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3" name="tx1593"/>
            <p:cNvSpPr/>
            <p:nvPr/>
          </p:nvSpPr>
          <p:spPr>
            <a:xfrm>
              <a:off x="322369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4" name="tx1594"/>
            <p:cNvSpPr/>
            <p:nvPr/>
          </p:nvSpPr>
          <p:spPr>
            <a:xfrm>
              <a:off x="352015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5" name="tx1595"/>
            <p:cNvSpPr/>
            <p:nvPr/>
          </p:nvSpPr>
          <p:spPr>
            <a:xfrm>
              <a:off x="381660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6" name="tx1596"/>
            <p:cNvSpPr/>
            <p:nvPr/>
          </p:nvSpPr>
          <p:spPr>
            <a:xfrm>
              <a:off x="411306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7" name="tx1597"/>
            <p:cNvSpPr/>
            <p:nvPr/>
          </p:nvSpPr>
          <p:spPr>
            <a:xfrm>
              <a:off x="440951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8" name="tx1598"/>
            <p:cNvSpPr/>
            <p:nvPr/>
          </p:nvSpPr>
          <p:spPr>
            <a:xfrm>
              <a:off x="470597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9" name="tx1599"/>
            <p:cNvSpPr/>
            <p:nvPr/>
          </p:nvSpPr>
          <p:spPr>
            <a:xfrm>
              <a:off x="500242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0" name="tx1600"/>
            <p:cNvSpPr/>
            <p:nvPr/>
          </p:nvSpPr>
          <p:spPr>
            <a:xfrm>
              <a:off x="529888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1" name="tx1601"/>
            <p:cNvSpPr/>
            <p:nvPr/>
          </p:nvSpPr>
          <p:spPr>
            <a:xfrm>
              <a:off x="559533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2" name="tx1602"/>
            <p:cNvSpPr/>
            <p:nvPr/>
          </p:nvSpPr>
          <p:spPr>
            <a:xfrm>
              <a:off x="589179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3" name="tx1603"/>
            <p:cNvSpPr/>
            <p:nvPr/>
          </p:nvSpPr>
          <p:spPr>
            <a:xfrm>
              <a:off x="618824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4" name="tx1604"/>
            <p:cNvSpPr/>
            <p:nvPr/>
          </p:nvSpPr>
          <p:spPr>
            <a:xfrm>
              <a:off x="648470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5" name="tx1605"/>
            <p:cNvSpPr/>
            <p:nvPr/>
          </p:nvSpPr>
          <p:spPr>
            <a:xfrm>
              <a:off x="678115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6" name="tx1606"/>
            <p:cNvSpPr/>
            <p:nvPr/>
          </p:nvSpPr>
          <p:spPr>
            <a:xfrm>
              <a:off x="707761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7" name="tx1607"/>
            <p:cNvSpPr/>
            <p:nvPr/>
          </p:nvSpPr>
          <p:spPr>
            <a:xfrm>
              <a:off x="737406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8" name="tx1608"/>
            <p:cNvSpPr/>
            <p:nvPr/>
          </p:nvSpPr>
          <p:spPr>
            <a:xfrm>
              <a:off x="767052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9" name="tx1609"/>
            <p:cNvSpPr/>
            <p:nvPr/>
          </p:nvSpPr>
          <p:spPr>
            <a:xfrm>
              <a:off x="796697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0" name="tx1610"/>
            <p:cNvSpPr/>
            <p:nvPr/>
          </p:nvSpPr>
          <p:spPr>
            <a:xfrm>
              <a:off x="826343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1" name="tx1611"/>
            <p:cNvSpPr/>
            <p:nvPr/>
          </p:nvSpPr>
          <p:spPr>
            <a:xfrm>
              <a:off x="855988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2" name="tx1612"/>
            <p:cNvSpPr/>
            <p:nvPr/>
          </p:nvSpPr>
          <p:spPr>
            <a:xfrm>
              <a:off x="885634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3" name="tx1613"/>
            <p:cNvSpPr/>
            <p:nvPr/>
          </p:nvSpPr>
          <p:spPr>
            <a:xfrm>
              <a:off x="203787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14" name="tx1614"/>
            <p:cNvSpPr/>
            <p:nvPr/>
          </p:nvSpPr>
          <p:spPr>
            <a:xfrm>
              <a:off x="233433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5" name="tx1615"/>
            <p:cNvSpPr/>
            <p:nvPr/>
          </p:nvSpPr>
          <p:spPr>
            <a:xfrm>
              <a:off x="263078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16" name="tx1616"/>
            <p:cNvSpPr/>
            <p:nvPr/>
          </p:nvSpPr>
          <p:spPr>
            <a:xfrm>
              <a:off x="292724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17" name="tx1617"/>
            <p:cNvSpPr/>
            <p:nvPr/>
          </p:nvSpPr>
          <p:spPr>
            <a:xfrm>
              <a:off x="322369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18" name="tx1618"/>
            <p:cNvSpPr/>
            <p:nvPr/>
          </p:nvSpPr>
          <p:spPr>
            <a:xfrm>
              <a:off x="352015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19" name="tx1619"/>
            <p:cNvSpPr/>
            <p:nvPr/>
          </p:nvSpPr>
          <p:spPr>
            <a:xfrm>
              <a:off x="3816607"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20" name="tx1620"/>
            <p:cNvSpPr/>
            <p:nvPr/>
          </p:nvSpPr>
          <p:spPr>
            <a:xfrm>
              <a:off x="411306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21" name="tx1621"/>
            <p:cNvSpPr/>
            <p:nvPr/>
          </p:nvSpPr>
          <p:spPr>
            <a:xfrm>
              <a:off x="440951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22" name="tx1622"/>
            <p:cNvSpPr/>
            <p:nvPr/>
          </p:nvSpPr>
          <p:spPr>
            <a:xfrm>
              <a:off x="470597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23" name="tx1623"/>
            <p:cNvSpPr/>
            <p:nvPr/>
          </p:nvSpPr>
          <p:spPr>
            <a:xfrm>
              <a:off x="500242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4" name="tx1624"/>
            <p:cNvSpPr/>
            <p:nvPr/>
          </p:nvSpPr>
          <p:spPr>
            <a:xfrm>
              <a:off x="529888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25" name="tx1625"/>
            <p:cNvSpPr/>
            <p:nvPr/>
          </p:nvSpPr>
          <p:spPr>
            <a:xfrm>
              <a:off x="559533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26" name="tx1626"/>
            <p:cNvSpPr/>
            <p:nvPr/>
          </p:nvSpPr>
          <p:spPr>
            <a:xfrm>
              <a:off x="589179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27" name="tx1627"/>
            <p:cNvSpPr/>
            <p:nvPr/>
          </p:nvSpPr>
          <p:spPr>
            <a:xfrm>
              <a:off x="618824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8" name="tx1628"/>
            <p:cNvSpPr/>
            <p:nvPr/>
          </p:nvSpPr>
          <p:spPr>
            <a:xfrm>
              <a:off x="648470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9" name="tx1629"/>
            <p:cNvSpPr/>
            <p:nvPr/>
          </p:nvSpPr>
          <p:spPr>
            <a:xfrm>
              <a:off x="678115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0" name="tx1630"/>
            <p:cNvSpPr/>
            <p:nvPr/>
          </p:nvSpPr>
          <p:spPr>
            <a:xfrm>
              <a:off x="707761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1" name="tx1631"/>
            <p:cNvSpPr/>
            <p:nvPr/>
          </p:nvSpPr>
          <p:spPr>
            <a:xfrm>
              <a:off x="737406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2" name="tx1632"/>
            <p:cNvSpPr/>
            <p:nvPr/>
          </p:nvSpPr>
          <p:spPr>
            <a:xfrm>
              <a:off x="767052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3" name="tx1633"/>
            <p:cNvSpPr/>
            <p:nvPr/>
          </p:nvSpPr>
          <p:spPr>
            <a:xfrm>
              <a:off x="796697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34" name="tx1634"/>
            <p:cNvSpPr/>
            <p:nvPr/>
          </p:nvSpPr>
          <p:spPr>
            <a:xfrm>
              <a:off x="826343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5" name="tx1635"/>
            <p:cNvSpPr/>
            <p:nvPr/>
          </p:nvSpPr>
          <p:spPr>
            <a:xfrm>
              <a:off x="855988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6" name="tx1636"/>
            <p:cNvSpPr/>
            <p:nvPr/>
          </p:nvSpPr>
          <p:spPr>
            <a:xfrm>
              <a:off x="885634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7" name="tx1637"/>
            <p:cNvSpPr/>
            <p:nvPr/>
          </p:nvSpPr>
          <p:spPr>
            <a:xfrm>
              <a:off x="203787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8" name="tx1638"/>
            <p:cNvSpPr/>
            <p:nvPr/>
          </p:nvSpPr>
          <p:spPr>
            <a:xfrm>
              <a:off x="233433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39" name="tx1639"/>
            <p:cNvSpPr/>
            <p:nvPr/>
          </p:nvSpPr>
          <p:spPr>
            <a:xfrm>
              <a:off x="2630786"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40" name="tx1640"/>
            <p:cNvSpPr/>
            <p:nvPr/>
          </p:nvSpPr>
          <p:spPr>
            <a:xfrm>
              <a:off x="2927241"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41" name="tx1641"/>
            <p:cNvSpPr/>
            <p:nvPr/>
          </p:nvSpPr>
          <p:spPr>
            <a:xfrm>
              <a:off x="3223697"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42" name="tx1642"/>
            <p:cNvSpPr/>
            <p:nvPr/>
          </p:nvSpPr>
          <p:spPr>
            <a:xfrm>
              <a:off x="352015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3" name="tx1643"/>
            <p:cNvSpPr/>
            <p:nvPr/>
          </p:nvSpPr>
          <p:spPr>
            <a:xfrm>
              <a:off x="381660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4" name="tx1644"/>
            <p:cNvSpPr/>
            <p:nvPr/>
          </p:nvSpPr>
          <p:spPr>
            <a:xfrm>
              <a:off x="411306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5" name="tx1645"/>
            <p:cNvSpPr/>
            <p:nvPr/>
          </p:nvSpPr>
          <p:spPr>
            <a:xfrm>
              <a:off x="440951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46" name="tx1646"/>
            <p:cNvSpPr/>
            <p:nvPr/>
          </p:nvSpPr>
          <p:spPr>
            <a:xfrm>
              <a:off x="470597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47" name="tx1647"/>
            <p:cNvSpPr/>
            <p:nvPr/>
          </p:nvSpPr>
          <p:spPr>
            <a:xfrm>
              <a:off x="500242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8" name="tx1648"/>
            <p:cNvSpPr/>
            <p:nvPr/>
          </p:nvSpPr>
          <p:spPr>
            <a:xfrm>
              <a:off x="529888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9" name="tx1649"/>
            <p:cNvSpPr/>
            <p:nvPr/>
          </p:nvSpPr>
          <p:spPr>
            <a:xfrm>
              <a:off x="559533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0" name="tx1650"/>
            <p:cNvSpPr/>
            <p:nvPr/>
          </p:nvSpPr>
          <p:spPr>
            <a:xfrm>
              <a:off x="589179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1" name="tx1651"/>
            <p:cNvSpPr/>
            <p:nvPr/>
          </p:nvSpPr>
          <p:spPr>
            <a:xfrm>
              <a:off x="618824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2" name="tx1652"/>
            <p:cNvSpPr/>
            <p:nvPr/>
          </p:nvSpPr>
          <p:spPr>
            <a:xfrm>
              <a:off x="648470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3" name="tx1653"/>
            <p:cNvSpPr/>
            <p:nvPr/>
          </p:nvSpPr>
          <p:spPr>
            <a:xfrm>
              <a:off x="678115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54" name="tx1654"/>
            <p:cNvSpPr/>
            <p:nvPr/>
          </p:nvSpPr>
          <p:spPr>
            <a:xfrm>
              <a:off x="707761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5" name="tx1655"/>
            <p:cNvSpPr/>
            <p:nvPr/>
          </p:nvSpPr>
          <p:spPr>
            <a:xfrm>
              <a:off x="737406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56" name="tx1656"/>
            <p:cNvSpPr/>
            <p:nvPr/>
          </p:nvSpPr>
          <p:spPr>
            <a:xfrm>
              <a:off x="767052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7" name="tx1657"/>
            <p:cNvSpPr/>
            <p:nvPr/>
          </p:nvSpPr>
          <p:spPr>
            <a:xfrm>
              <a:off x="203787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58" name="tx1658"/>
            <p:cNvSpPr/>
            <p:nvPr/>
          </p:nvSpPr>
          <p:spPr>
            <a:xfrm>
              <a:off x="233433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9" name="tx1659"/>
            <p:cNvSpPr/>
            <p:nvPr/>
          </p:nvSpPr>
          <p:spPr>
            <a:xfrm>
              <a:off x="263078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0" name="tx1660"/>
            <p:cNvSpPr/>
            <p:nvPr/>
          </p:nvSpPr>
          <p:spPr>
            <a:xfrm>
              <a:off x="292724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1" name="tx1661"/>
            <p:cNvSpPr/>
            <p:nvPr/>
          </p:nvSpPr>
          <p:spPr>
            <a:xfrm>
              <a:off x="322369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2" name="tx1662"/>
            <p:cNvSpPr/>
            <p:nvPr/>
          </p:nvSpPr>
          <p:spPr>
            <a:xfrm>
              <a:off x="352015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3" name="tx1663"/>
            <p:cNvSpPr/>
            <p:nvPr/>
          </p:nvSpPr>
          <p:spPr>
            <a:xfrm>
              <a:off x="381660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4" name="tx1664"/>
            <p:cNvSpPr/>
            <p:nvPr/>
          </p:nvSpPr>
          <p:spPr>
            <a:xfrm>
              <a:off x="411306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5" name="tx1665"/>
            <p:cNvSpPr/>
            <p:nvPr/>
          </p:nvSpPr>
          <p:spPr>
            <a:xfrm>
              <a:off x="440951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6" name="tx1666"/>
            <p:cNvSpPr/>
            <p:nvPr/>
          </p:nvSpPr>
          <p:spPr>
            <a:xfrm>
              <a:off x="470597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7" name="tx1667"/>
            <p:cNvSpPr/>
            <p:nvPr/>
          </p:nvSpPr>
          <p:spPr>
            <a:xfrm>
              <a:off x="500242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68" name="tx1668"/>
            <p:cNvSpPr/>
            <p:nvPr/>
          </p:nvSpPr>
          <p:spPr>
            <a:xfrm>
              <a:off x="529888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69" name="tx1669"/>
            <p:cNvSpPr/>
            <p:nvPr/>
          </p:nvSpPr>
          <p:spPr>
            <a:xfrm>
              <a:off x="559533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70" name="tx1670"/>
            <p:cNvSpPr/>
            <p:nvPr/>
          </p:nvSpPr>
          <p:spPr>
            <a:xfrm>
              <a:off x="589179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71" name="tx1671"/>
            <p:cNvSpPr/>
            <p:nvPr/>
          </p:nvSpPr>
          <p:spPr>
            <a:xfrm>
              <a:off x="618824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72" name="tx1672"/>
            <p:cNvSpPr/>
            <p:nvPr/>
          </p:nvSpPr>
          <p:spPr>
            <a:xfrm>
              <a:off x="648470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73" name="tx1673"/>
            <p:cNvSpPr/>
            <p:nvPr/>
          </p:nvSpPr>
          <p:spPr>
            <a:xfrm>
              <a:off x="678115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4" name="tx1674"/>
            <p:cNvSpPr/>
            <p:nvPr/>
          </p:nvSpPr>
          <p:spPr>
            <a:xfrm>
              <a:off x="707761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5" name="tx1675"/>
            <p:cNvSpPr/>
            <p:nvPr/>
          </p:nvSpPr>
          <p:spPr>
            <a:xfrm>
              <a:off x="737406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76" name="tx1676"/>
            <p:cNvSpPr/>
            <p:nvPr/>
          </p:nvSpPr>
          <p:spPr>
            <a:xfrm>
              <a:off x="767052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77" name="tx1677"/>
            <p:cNvSpPr/>
            <p:nvPr/>
          </p:nvSpPr>
          <p:spPr>
            <a:xfrm>
              <a:off x="7966979" y="502899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78" name="tx1678"/>
            <p:cNvSpPr/>
            <p:nvPr/>
          </p:nvSpPr>
          <p:spPr>
            <a:xfrm>
              <a:off x="826343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79" name="tx1679"/>
            <p:cNvSpPr/>
            <p:nvPr/>
          </p:nvSpPr>
          <p:spPr>
            <a:xfrm>
              <a:off x="8559889" y="502899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80" name="tx1680"/>
            <p:cNvSpPr/>
            <p:nvPr/>
          </p:nvSpPr>
          <p:spPr>
            <a:xfrm>
              <a:off x="8856344" y="502899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81" name="tx1681"/>
            <p:cNvSpPr/>
            <p:nvPr/>
          </p:nvSpPr>
          <p:spPr>
            <a:xfrm>
              <a:off x="618824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2" name="tx1682"/>
            <p:cNvSpPr/>
            <p:nvPr/>
          </p:nvSpPr>
          <p:spPr>
            <a:xfrm>
              <a:off x="648470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3" name="tx1683"/>
            <p:cNvSpPr/>
            <p:nvPr/>
          </p:nvSpPr>
          <p:spPr>
            <a:xfrm>
              <a:off x="678115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4" name="tx1684"/>
            <p:cNvSpPr/>
            <p:nvPr/>
          </p:nvSpPr>
          <p:spPr>
            <a:xfrm>
              <a:off x="707761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5" name="tx1685"/>
            <p:cNvSpPr/>
            <p:nvPr/>
          </p:nvSpPr>
          <p:spPr>
            <a:xfrm>
              <a:off x="737406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6" name="tx1686"/>
            <p:cNvSpPr/>
            <p:nvPr/>
          </p:nvSpPr>
          <p:spPr>
            <a:xfrm>
              <a:off x="767052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7" name="tx1687"/>
            <p:cNvSpPr/>
            <p:nvPr/>
          </p:nvSpPr>
          <p:spPr>
            <a:xfrm>
              <a:off x="796697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88" name="tx1688"/>
            <p:cNvSpPr/>
            <p:nvPr/>
          </p:nvSpPr>
          <p:spPr>
            <a:xfrm>
              <a:off x="826343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9" name="tx1689"/>
            <p:cNvSpPr/>
            <p:nvPr/>
          </p:nvSpPr>
          <p:spPr>
            <a:xfrm>
              <a:off x="855988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0" name="tx1690"/>
            <p:cNvSpPr/>
            <p:nvPr/>
          </p:nvSpPr>
          <p:spPr>
            <a:xfrm>
              <a:off x="885634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91" name="tx1691"/>
            <p:cNvSpPr/>
            <p:nvPr/>
          </p:nvSpPr>
          <p:spPr>
            <a:xfrm>
              <a:off x="203787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2" name="tx1692"/>
            <p:cNvSpPr/>
            <p:nvPr/>
          </p:nvSpPr>
          <p:spPr>
            <a:xfrm>
              <a:off x="233433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3" name="tx1693"/>
            <p:cNvSpPr/>
            <p:nvPr/>
          </p:nvSpPr>
          <p:spPr>
            <a:xfrm>
              <a:off x="263078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4" name="tx1694"/>
            <p:cNvSpPr/>
            <p:nvPr/>
          </p:nvSpPr>
          <p:spPr>
            <a:xfrm>
              <a:off x="292724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5" name="tx1695"/>
            <p:cNvSpPr/>
            <p:nvPr/>
          </p:nvSpPr>
          <p:spPr>
            <a:xfrm>
              <a:off x="322369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6" name="tx1696"/>
            <p:cNvSpPr/>
            <p:nvPr/>
          </p:nvSpPr>
          <p:spPr>
            <a:xfrm>
              <a:off x="352015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7" name="tx1697"/>
            <p:cNvSpPr/>
            <p:nvPr/>
          </p:nvSpPr>
          <p:spPr>
            <a:xfrm>
              <a:off x="381660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8" name="tx1698"/>
            <p:cNvSpPr/>
            <p:nvPr/>
          </p:nvSpPr>
          <p:spPr>
            <a:xfrm>
              <a:off x="411306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9" name="tx1699"/>
            <p:cNvSpPr/>
            <p:nvPr/>
          </p:nvSpPr>
          <p:spPr>
            <a:xfrm>
              <a:off x="440951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0" name="tx1700"/>
            <p:cNvSpPr/>
            <p:nvPr/>
          </p:nvSpPr>
          <p:spPr>
            <a:xfrm>
              <a:off x="470597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1" name="tx1701"/>
            <p:cNvSpPr/>
            <p:nvPr/>
          </p:nvSpPr>
          <p:spPr>
            <a:xfrm>
              <a:off x="500242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2" name="tx1702"/>
            <p:cNvSpPr/>
            <p:nvPr/>
          </p:nvSpPr>
          <p:spPr>
            <a:xfrm>
              <a:off x="529888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3" name="tx1703"/>
            <p:cNvSpPr/>
            <p:nvPr/>
          </p:nvSpPr>
          <p:spPr>
            <a:xfrm>
              <a:off x="559533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4" name="tx1704"/>
            <p:cNvSpPr/>
            <p:nvPr/>
          </p:nvSpPr>
          <p:spPr>
            <a:xfrm>
              <a:off x="589179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5" name="tx1705"/>
            <p:cNvSpPr/>
            <p:nvPr/>
          </p:nvSpPr>
          <p:spPr>
            <a:xfrm>
              <a:off x="618824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6" name="tx1706"/>
            <p:cNvSpPr/>
            <p:nvPr/>
          </p:nvSpPr>
          <p:spPr>
            <a:xfrm>
              <a:off x="648470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7" name="tx1707"/>
            <p:cNvSpPr/>
            <p:nvPr/>
          </p:nvSpPr>
          <p:spPr>
            <a:xfrm>
              <a:off x="678115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8" name="tx1708"/>
            <p:cNvSpPr/>
            <p:nvPr/>
          </p:nvSpPr>
          <p:spPr>
            <a:xfrm>
              <a:off x="707761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09" name="tx1709"/>
            <p:cNvSpPr/>
            <p:nvPr/>
          </p:nvSpPr>
          <p:spPr>
            <a:xfrm>
              <a:off x="737406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10" name="tx1710"/>
            <p:cNvSpPr/>
            <p:nvPr/>
          </p:nvSpPr>
          <p:spPr>
            <a:xfrm>
              <a:off x="767052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1" name="tx1711"/>
            <p:cNvSpPr/>
            <p:nvPr/>
          </p:nvSpPr>
          <p:spPr>
            <a:xfrm>
              <a:off x="796697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2" name="tx1712"/>
            <p:cNvSpPr/>
            <p:nvPr/>
          </p:nvSpPr>
          <p:spPr>
            <a:xfrm>
              <a:off x="203787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13" name="tx1713"/>
            <p:cNvSpPr/>
            <p:nvPr/>
          </p:nvSpPr>
          <p:spPr>
            <a:xfrm>
              <a:off x="233433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14" name="tx1714"/>
            <p:cNvSpPr/>
            <p:nvPr/>
          </p:nvSpPr>
          <p:spPr>
            <a:xfrm>
              <a:off x="2630786"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15" name="tx1715"/>
            <p:cNvSpPr/>
            <p:nvPr/>
          </p:nvSpPr>
          <p:spPr>
            <a:xfrm>
              <a:off x="2927241"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16" name="tx1716"/>
            <p:cNvSpPr/>
            <p:nvPr/>
          </p:nvSpPr>
          <p:spPr>
            <a:xfrm>
              <a:off x="322369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17" name="tx1717"/>
            <p:cNvSpPr/>
            <p:nvPr/>
          </p:nvSpPr>
          <p:spPr>
            <a:xfrm>
              <a:off x="352015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18" name="tx1718"/>
            <p:cNvSpPr/>
            <p:nvPr/>
          </p:nvSpPr>
          <p:spPr>
            <a:xfrm>
              <a:off x="381660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19" name="tx1719"/>
            <p:cNvSpPr/>
            <p:nvPr/>
          </p:nvSpPr>
          <p:spPr>
            <a:xfrm>
              <a:off x="411306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20" name="tx1720"/>
            <p:cNvSpPr/>
            <p:nvPr/>
          </p:nvSpPr>
          <p:spPr>
            <a:xfrm>
              <a:off x="440951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21" name="tx1721"/>
            <p:cNvSpPr/>
            <p:nvPr/>
          </p:nvSpPr>
          <p:spPr>
            <a:xfrm>
              <a:off x="470597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22" name="tx1722"/>
            <p:cNvSpPr/>
            <p:nvPr/>
          </p:nvSpPr>
          <p:spPr>
            <a:xfrm>
              <a:off x="500242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23" name="tx1723"/>
            <p:cNvSpPr/>
            <p:nvPr/>
          </p:nvSpPr>
          <p:spPr>
            <a:xfrm>
              <a:off x="529888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24" name="tx1724"/>
            <p:cNvSpPr/>
            <p:nvPr/>
          </p:nvSpPr>
          <p:spPr>
            <a:xfrm>
              <a:off x="559533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25" name="tx1725"/>
            <p:cNvSpPr/>
            <p:nvPr/>
          </p:nvSpPr>
          <p:spPr>
            <a:xfrm>
              <a:off x="589179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26" name="tx1726"/>
            <p:cNvSpPr/>
            <p:nvPr/>
          </p:nvSpPr>
          <p:spPr>
            <a:xfrm>
              <a:off x="6188248" y="556443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27" name="tx1727"/>
            <p:cNvSpPr/>
            <p:nvPr/>
          </p:nvSpPr>
          <p:spPr>
            <a:xfrm>
              <a:off x="648470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28" name="tx1728"/>
            <p:cNvSpPr/>
            <p:nvPr/>
          </p:nvSpPr>
          <p:spPr>
            <a:xfrm>
              <a:off x="6781158"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29" name="tx1729"/>
            <p:cNvSpPr/>
            <p:nvPr/>
          </p:nvSpPr>
          <p:spPr>
            <a:xfrm>
              <a:off x="707761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30" name="tx1730"/>
            <p:cNvSpPr/>
            <p:nvPr/>
          </p:nvSpPr>
          <p:spPr>
            <a:xfrm>
              <a:off x="737406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31" name="tx1731"/>
            <p:cNvSpPr/>
            <p:nvPr/>
          </p:nvSpPr>
          <p:spPr>
            <a:xfrm>
              <a:off x="7670524" y="556443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32" name="tx1732"/>
            <p:cNvSpPr/>
            <p:nvPr/>
          </p:nvSpPr>
          <p:spPr>
            <a:xfrm>
              <a:off x="796697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33" name="tx1733"/>
            <p:cNvSpPr/>
            <p:nvPr/>
          </p:nvSpPr>
          <p:spPr>
            <a:xfrm>
              <a:off x="826343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34" name="tx1734"/>
            <p:cNvSpPr/>
            <p:nvPr/>
          </p:nvSpPr>
          <p:spPr>
            <a:xfrm>
              <a:off x="855988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735" name="tx1735"/>
            <p:cNvSpPr/>
            <p:nvPr/>
          </p:nvSpPr>
          <p:spPr>
            <a:xfrm>
              <a:off x="8856344"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36" name="tx1736"/>
            <p:cNvSpPr/>
            <p:nvPr/>
          </p:nvSpPr>
          <p:spPr>
            <a:xfrm>
              <a:off x="203787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37" name="tx1737"/>
            <p:cNvSpPr/>
            <p:nvPr/>
          </p:nvSpPr>
          <p:spPr>
            <a:xfrm>
              <a:off x="233433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38" name="tx1738"/>
            <p:cNvSpPr/>
            <p:nvPr/>
          </p:nvSpPr>
          <p:spPr>
            <a:xfrm>
              <a:off x="263078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39" name="tx1739"/>
            <p:cNvSpPr/>
            <p:nvPr/>
          </p:nvSpPr>
          <p:spPr>
            <a:xfrm>
              <a:off x="292724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0" name="tx1740"/>
            <p:cNvSpPr/>
            <p:nvPr/>
          </p:nvSpPr>
          <p:spPr>
            <a:xfrm>
              <a:off x="322369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41" name="tx1741"/>
            <p:cNvSpPr/>
            <p:nvPr/>
          </p:nvSpPr>
          <p:spPr>
            <a:xfrm>
              <a:off x="352015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2" name="tx1742"/>
            <p:cNvSpPr/>
            <p:nvPr/>
          </p:nvSpPr>
          <p:spPr>
            <a:xfrm>
              <a:off x="381660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3" name="tx1743"/>
            <p:cNvSpPr/>
            <p:nvPr/>
          </p:nvSpPr>
          <p:spPr>
            <a:xfrm>
              <a:off x="411306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4" name="tx1744"/>
            <p:cNvSpPr/>
            <p:nvPr/>
          </p:nvSpPr>
          <p:spPr>
            <a:xfrm>
              <a:off x="440951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5" name="tx1745"/>
            <p:cNvSpPr/>
            <p:nvPr/>
          </p:nvSpPr>
          <p:spPr>
            <a:xfrm>
              <a:off x="470597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6" name="tx1746"/>
            <p:cNvSpPr/>
            <p:nvPr/>
          </p:nvSpPr>
          <p:spPr>
            <a:xfrm>
              <a:off x="500242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7" name="tx1747"/>
            <p:cNvSpPr/>
            <p:nvPr/>
          </p:nvSpPr>
          <p:spPr>
            <a:xfrm>
              <a:off x="529888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8" name="tx1748"/>
            <p:cNvSpPr/>
            <p:nvPr/>
          </p:nvSpPr>
          <p:spPr>
            <a:xfrm>
              <a:off x="559533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49" name="tx1749"/>
            <p:cNvSpPr/>
            <p:nvPr/>
          </p:nvSpPr>
          <p:spPr>
            <a:xfrm>
              <a:off x="589179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0" name="tx1750"/>
            <p:cNvSpPr/>
            <p:nvPr/>
          </p:nvSpPr>
          <p:spPr>
            <a:xfrm>
              <a:off x="203787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1" name="tx1751"/>
            <p:cNvSpPr/>
            <p:nvPr/>
          </p:nvSpPr>
          <p:spPr>
            <a:xfrm>
              <a:off x="233433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2" name="tx1752"/>
            <p:cNvSpPr/>
            <p:nvPr/>
          </p:nvSpPr>
          <p:spPr>
            <a:xfrm>
              <a:off x="263078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3" name="tx1753"/>
            <p:cNvSpPr/>
            <p:nvPr/>
          </p:nvSpPr>
          <p:spPr>
            <a:xfrm>
              <a:off x="292724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4" name="tx1754"/>
            <p:cNvSpPr/>
            <p:nvPr/>
          </p:nvSpPr>
          <p:spPr>
            <a:xfrm>
              <a:off x="322369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55" name="tx1755"/>
            <p:cNvSpPr/>
            <p:nvPr/>
          </p:nvSpPr>
          <p:spPr>
            <a:xfrm>
              <a:off x="352015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6" name="tx1756"/>
            <p:cNvSpPr/>
            <p:nvPr/>
          </p:nvSpPr>
          <p:spPr>
            <a:xfrm>
              <a:off x="381660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7" name="tx1757"/>
            <p:cNvSpPr/>
            <p:nvPr/>
          </p:nvSpPr>
          <p:spPr>
            <a:xfrm>
              <a:off x="411306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8" name="tx1758"/>
            <p:cNvSpPr/>
            <p:nvPr/>
          </p:nvSpPr>
          <p:spPr>
            <a:xfrm>
              <a:off x="440951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9" name="tx1759"/>
            <p:cNvSpPr/>
            <p:nvPr/>
          </p:nvSpPr>
          <p:spPr>
            <a:xfrm>
              <a:off x="470597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0" name="tx1760"/>
            <p:cNvSpPr/>
            <p:nvPr/>
          </p:nvSpPr>
          <p:spPr>
            <a:xfrm>
              <a:off x="500242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1" name="tx1761"/>
            <p:cNvSpPr/>
            <p:nvPr/>
          </p:nvSpPr>
          <p:spPr>
            <a:xfrm>
              <a:off x="529888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2" name="tx1762"/>
            <p:cNvSpPr/>
            <p:nvPr/>
          </p:nvSpPr>
          <p:spPr>
            <a:xfrm>
              <a:off x="559533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3" name="tx1763"/>
            <p:cNvSpPr/>
            <p:nvPr/>
          </p:nvSpPr>
          <p:spPr>
            <a:xfrm>
              <a:off x="589179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4" name="tx1764"/>
            <p:cNvSpPr/>
            <p:nvPr/>
          </p:nvSpPr>
          <p:spPr>
            <a:xfrm>
              <a:off x="618824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5" name="tx1765"/>
            <p:cNvSpPr/>
            <p:nvPr/>
          </p:nvSpPr>
          <p:spPr>
            <a:xfrm>
              <a:off x="648470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6" name="tx1766"/>
            <p:cNvSpPr/>
            <p:nvPr/>
          </p:nvSpPr>
          <p:spPr>
            <a:xfrm>
              <a:off x="678115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7" name="tx1767"/>
            <p:cNvSpPr/>
            <p:nvPr/>
          </p:nvSpPr>
          <p:spPr>
            <a:xfrm>
              <a:off x="203787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68" name="tx1768"/>
            <p:cNvSpPr/>
            <p:nvPr/>
          </p:nvSpPr>
          <p:spPr>
            <a:xfrm>
              <a:off x="233433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69" name="tx1769"/>
            <p:cNvSpPr/>
            <p:nvPr/>
          </p:nvSpPr>
          <p:spPr>
            <a:xfrm>
              <a:off x="2630786"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770" name="tx1770"/>
            <p:cNvSpPr/>
            <p:nvPr/>
          </p:nvSpPr>
          <p:spPr>
            <a:xfrm>
              <a:off x="2927241"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771" name="tx1771"/>
            <p:cNvSpPr/>
            <p:nvPr/>
          </p:nvSpPr>
          <p:spPr>
            <a:xfrm>
              <a:off x="322369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72" name="tx1772"/>
            <p:cNvSpPr/>
            <p:nvPr/>
          </p:nvSpPr>
          <p:spPr>
            <a:xfrm>
              <a:off x="352015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73" name="tx1773"/>
            <p:cNvSpPr/>
            <p:nvPr/>
          </p:nvSpPr>
          <p:spPr>
            <a:xfrm>
              <a:off x="381660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774" name="tx1774"/>
            <p:cNvSpPr/>
            <p:nvPr/>
          </p:nvSpPr>
          <p:spPr>
            <a:xfrm>
              <a:off x="411306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775" name="tx1775"/>
            <p:cNvSpPr/>
            <p:nvPr/>
          </p:nvSpPr>
          <p:spPr>
            <a:xfrm>
              <a:off x="440951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76" name="tx1776"/>
            <p:cNvSpPr/>
            <p:nvPr/>
          </p:nvSpPr>
          <p:spPr>
            <a:xfrm>
              <a:off x="470597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77" name="tx1777"/>
            <p:cNvSpPr/>
            <p:nvPr/>
          </p:nvSpPr>
          <p:spPr>
            <a:xfrm>
              <a:off x="529888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78" name="tx1778"/>
            <p:cNvSpPr/>
            <p:nvPr/>
          </p:nvSpPr>
          <p:spPr>
            <a:xfrm>
              <a:off x="5595338"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779" name="tx1779"/>
            <p:cNvSpPr/>
            <p:nvPr/>
          </p:nvSpPr>
          <p:spPr>
            <a:xfrm>
              <a:off x="5891793"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80" name="tx1780"/>
            <p:cNvSpPr/>
            <p:nvPr/>
          </p:nvSpPr>
          <p:spPr>
            <a:xfrm>
              <a:off x="6188248" y="565356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81" name="tx1781"/>
            <p:cNvSpPr/>
            <p:nvPr/>
          </p:nvSpPr>
          <p:spPr>
            <a:xfrm>
              <a:off x="648470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82" name="tx1782"/>
            <p:cNvSpPr/>
            <p:nvPr/>
          </p:nvSpPr>
          <p:spPr>
            <a:xfrm>
              <a:off x="6781158" y="565356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83" name="tx1783"/>
            <p:cNvSpPr/>
            <p:nvPr/>
          </p:nvSpPr>
          <p:spPr>
            <a:xfrm>
              <a:off x="7077613" y="565356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84" name="tx1784"/>
            <p:cNvSpPr/>
            <p:nvPr/>
          </p:nvSpPr>
          <p:spPr>
            <a:xfrm>
              <a:off x="7374069" y="565356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85" name="tx1785"/>
            <p:cNvSpPr/>
            <p:nvPr/>
          </p:nvSpPr>
          <p:spPr>
            <a:xfrm>
              <a:off x="7670524" y="565356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86" name="tx1786"/>
            <p:cNvSpPr/>
            <p:nvPr/>
          </p:nvSpPr>
          <p:spPr>
            <a:xfrm>
              <a:off x="796697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87" name="tx1787"/>
            <p:cNvSpPr/>
            <p:nvPr/>
          </p:nvSpPr>
          <p:spPr>
            <a:xfrm>
              <a:off x="826343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88" name="tx1788"/>
            <p:cNvSpPr/>
            <p:nvPr/>
          </p:nvSpPr>
          <p:spPr>
            <a:xfrm>
              <a:off x="855988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89" name="tx1789"/>
            <p:cNvSpPr/>
            <p:nvPr/>
          </p:nvSpPr>
          <p:spPr>
            <a:xfrm>
              <a:off x="885634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90" name="tx1790"/>
            <p:cNvSpPr/>
            <p:nvPr/>
          </p:nvSpPr>
          <p:spPr>
            <a:xfrm>
              <a:off x="707761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1" name="tx1791"/>
            <p:cNvSpPr/>
            <p:nvPr/>
          </p:nvSpPr>
          <p:spPr>
            <a:xfrm>
              <a:off x="7374069"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2" name="tx1792"/>
            <p:cNvSpPr/>
            <p:nvPr/>
          </p:nvSpPr>
          <p:spPr>
            <a:xfrm>
              <a:off x="767052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3" name="tx1793"/>
            <p:cNvSpPr/>
            <p:nvPr/>
          </p:nvSpPr>
          <p:spPr>
            <a:xfrm>
              <a:off x="7966979"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94" name="tx1794"/>
            <p:cNvSpPr/>
            <p:nvPr/>
          </p:nvSpPr>
          <p:spPr>
            <a:xfrm>
              <a:off x="826343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95" name="tx1795"/>
            <p:cNvSpPr/>
            <p:nvPr/>
          </p:nvSpPr>
          <p:spPr>
            <a:xfrm>
              <a:off x="8559889"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96" name="tx1796"/>
            <p:cNvSpPr/>
            <p:nvPr/>
          </p:nvSpPr>
          <p:spPr>
            <a:xfrm>
              <a:off x="885634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7" name="tx1797"/>
            <p:cNvSpPr/>
            <p:nvPr/>
          </p:nvSpPr>
          <p:spPr>
            <a:xfrm>
              <a:off x="203787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8" name="tx1798"/>
            <p:cNvSpPr/>
            <p:nvPr/>
          </p:nvSpPr>
          <p:spPr>
            <a:xfrm>
              <a:off x="2334331" y="35126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9" name="tx1799"/>
            <p:cNvSpPr/>
            <p:nvPr/>
          </p:nvSpPr>
          <p:spPr>
            <a:xfrm>
              <a:off x="2630786" y="35126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0" name="tx1800"/>
            <p:cNvSpPr/>
            <p:nvPr/>
          </p:nvSpPr>
          <p:spPr>
            <a:xfrm>
              <a:off x="292724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1" name="tx1801"/>
            <p:cNvSpPr/>
            <p:nvPr/>
          </p:nvSpPr>
          <p:spPr>
            <a:xfrm>
              <a:off x="322369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2" name="tx1802"/>
            <p:cNvSpPr/>
            <p:nvPr/>
          </p:nvSpPr>
          <p:spPr>
            <a:xfrm>
              <a:off x="352015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3" name="tx1803"/>
            <p:cNvSpPr/>
            <p:nvPr/>
          </p:nvSpPr>
          <p:spPr>
            <a:xfrm>
              <a:off x="381660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4" name="tx1804"/>
            <p:cNvSpPr/>
            <p:nvPr/>
          </p:nvSpPr>
          <p:spPr>
            <a:xfrm>
              <a:off x="411306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05" name="tx1805"/>
            <p:cNvSpPr/>
            <p:nvPr/>
          </p:nvSpPr>
          <p:spPr>
            <a:xfrm>
              <a:off x="440951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6" name="tx1806"/>
            <p:cNvSpPr/>
            <p:nvPr/>
          </p:nvSpPr>
          <p:spPr>
            <a:xfrm>
              <a:off x="470597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7" name="tx1807"/>
            <p:cNvSpPr/>
            <p:nvPr/>
          </p:nvSpPr>
          <p:spPr>
            <a:xfrm>
              <a:off x="500242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8" name="tx1808"/>
            <p:cNvSpPr/>
            <p:nvPr/>
          </p:nvSpPr>
          <p:spPr>
            <a:xfrm>
              <a:off x="529888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9" name="tx1809"/>
            <p:cNvSpPr/>
            <p:nvPr/>
          </p:nvSpPr>
          <p:spPr>
            <a:xfrm>
              <a:off x="559533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10" name="tx1810"/>
            <p:cNvSpPr/>
            <p:nvPr/>
          </p:nvSpPr>
          <p:spPr>
            <a:xfrm>
              <a:off x="589179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11" name="tx1811"/>
            <p:cNvSpPr/>
            <p:nvPr/>
          </p:nvSpPr>
          <p:spPr>
            <a:xfrm>
              <a:off x="618824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12" name="tx1812"/>
            <p:cNvSpPr/>
            <p:nvPr/>
          </p:nvSpPr>
          <p:spPr>
            <a:xfrm>
              <a:off x="648470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678115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4" name="tx1814"/>
            <p:cNvSpPr/>
            <p:nvPr/>
          </p:nvSpPr>
          <p:spPr>
            <a:xfrm>
              <a:off x="707761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15" name="tx1815"/>
            <p:cNvSpPr/>
            <p:nvPr/>
          </p:nvSpPr>
          <p:spPr>
            <a:xfrm>
              <a:off x="737406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16" name="tx1816"/>
            <p:cNvSpPr/>
            <p:nvPr/>
          </p:nvSpPr>
          <p:spPr>
            <a:xfrm>
              <a:off x="767052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7" name="tx1817"/>
            <p:cNvSpPr/>
            <p:nvPr/>
          </p:nvSpPr>
          <p:spPr>
            <a:xfrm>
              <a:off x="796697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8" name="tx1818"/>
            <p:cNvSpPr/>
            <p:nvPr/>
          </p:nvSpPr>
          <p:spPr>
            <a:xfrm>
              <a:off x="826343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19" name="tx1819"/>
            <p:cNvSpPr/>
            <p:nvPr/>
          </p:nvSpPr>
          <p:spPr>
            <a:xfrm>
              <a:off x="855988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0" name="tx1820"/>
            <p:cNvSpPr/>
            <p:nvPr/>
          </p:nvSpPr>
          <p:spPr>
            <a:xfrm>
              <a:off x="885634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21" name="tx1821"/>
            <p:cNvSpPr/>
            <p:nvPr/>
          </p:nvSpPr>
          <p:spPr>
            <a:xfrm>
              <a:off x="352015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22" name="tx1822"/>
            <p:cNvSpPr/>
            <p:nvPr/>
          </p:nvSpPr>
          <p:spPr>
            <a:xfrm>
              <a:off x="381660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3" name="tx1823"/>
            <p:cNvSpPr/>
            <p:nvPr/>
          </p:nvSpPr>
          <p:spPr>
            <a:xfrm>
              <a:off x="411306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24" name="tx1824"/>
            <p:cNvSpPr/>
            <p:nvPr/>
          </p:nvSpPr>
          <p:spPr>
            <a:xfrm>
              <a:off x="440951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5" name="tx1825"/>
            <p:cNvSpPr/>
            <p:nvPr/>
          </p:nvSpPr>
          <p:spPr>
            <a:xfrm>
              <a:off x="470597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6" name="tx1826"/>
            <p:cNvSpPr/>
            <p:nvPr/>
          </p:nvSpPr>
          <p:spPr>
            <a:xfrm>
              <a:off x="500242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27" name="tx1827"/>
            <p:cNvSpPr/>
            <p:nvPr/>
          </p:nvSpPr>
          <p:spPr>
            <a:xfrm>
              <a:off x="529888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8" name="tx1828"/>
            <p:cNvSpPr/>
            <p:nvPr/>
          </p:nvSpPr>
          <p:spPr>
            <a:xfrm>
              <a:off x="559533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29" name="tx1829"/>
            <p:cNvSpPr/>
            <p:nvPr/>
          </p:nvSpPr>
          <p:spPr>
            <a:xfrm>
              <a:off x="589179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0" name="tx1830"/>
            <p:cNvSpPr/>
            <p:nvPr/>
          </p:nvSpPr>
          <p:spPr>
            <a:xfrm>
              <a:off x="6188248"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31" name="tx1831"/>
            <p:cNvSpPr/>
            <p:nvPr/>
          </p:nvSpPr>
          <p:spPr>
            <a:xfrm>
              <a:off x="648470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2" name="tx1832"/>
            <p:cNvSpPr/>
            <p:nvPr/>
          </p:nvSpPr>
          <p:spPr>
            <a:xfrm>
              <a:off x="678115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3" name="tx1833"/>
            <p:cNvSpPr/>
            <p:nvPr/>
          </p:nvSpPr>
          <p:spPr>
            <a:xfrm>
              <a:off x="707761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4" name="tx1834"/>
            <p:cNvSpPr/>
            <p:nvPr/>
          </p:nvSpPr>
          <p:spPr>
            <a:xfrm>
              <a:off x="737406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5" name="tx1835"/>
            <p:cNvSpPr/>
            <p:nvPr/>
          </p:nvSpPr>
          <p:spPr>
            <a:xfrm>
              <a:off x="767052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6" name="tx1836"/>
            <p:cNvSpPr/>
            <p:nvPr/>
          </p:nvSpPr>
          <p:spPr>
            <a:xfrm>
              <a:off x="7966979"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37" name="tx1837"/>
            <p:cNvSpPr/>
            <p:nvPr/>
          </p:nvSpPr>
          <p:spPr>
            <a:xfrm>
              <a:off x="8263434" y="51181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38" name="tx1838"/>
            <p:cNvSpPr/>
            <p:nvPr/>
          </p:nvSpPr>
          <p:spPr>
            <a:xfrm>
              <a:off x="855988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39" name="tx1839"/>
            <p:cNvSpPr/>
            <p:nvPr/>
          </p:nvSpPr>
          <p:spPr>
            <a:xfrm>
              <a:off x="648470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40" name="tx1840"/>
            <p:cNvSpPr/>
            <p:nvPr/>
          </p:nvSpPr>
          <p:spPr>
            <a:xfrm>
              <a:off x="6781158" y="52070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41" name="tx1841"/>
            <p:cNvSpPr/>
            <p:nvPr/>
          </p:nvSpPr>
          <p:spPr>
            <a:xfrm>
              <a:off x="707761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42" name="tx1842"/>
            <p:cNvSpPr/>
            <p:nvPr/>
          </p:nvSpPr>
          <p:spPr>
            <a:xfrm>
              <a:off x="737406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43" name="tx1843"/>
            <p:cNvSpPr/>
            <p:nvPr/>
          </p:nvSpPr>
          <p:spPr>
            <a:xfrm>
              <a:off x="7670524" y="5206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44" name="tx1844"/>
            <p:cNvSpPr/>
            <p:nvPr/>
          </p:nvSpPr>
          <p:spPr>
            <a:xfrm>
              <a:off x="796697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45" name="tx1845"/>
            <p:cNvSpPr/>
            <p:nvPr/>
          </p:nvSpPr>
          <p:spPr>
            <a:xfrm>
              <a:off x="826343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46" name="tx1846"/>
            <p:cNvSpPr/>
            <p:nvPr/>
          </p:nvSpPr>
          <p:spPr>
            <a:xfrm>
              <a:off x="855988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7" name="tx1847"/>
            <p:cNvSpPr/>
            <p:nvPr/>
          </p:nvSpPr>
          <p:spPr>
            <a:xfrm>
              <a:off x="885634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8" name="tx1848"/>
            <p:cNvSpPr/>
            <p:nvPr/>
          </p:nvSpPr>
          <p:spPr>
            <a:xfrm>
              <a:off x="203787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49" name="tx1849"/>
            <p:cNvSpPr/>
            <p:nvPr/>
          </p:nvSpPr>
          <p:spPr>
            <a:xfrm>
              <a:off x="233433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50" name="tx1850"/>
            <p:cNvSpPr/>
            <p:nvPr/>
          </p:nvSpPr>
          <p:spPr>
            <a:xfrm>
              <a:off x="2630786"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51" name="tx1851"/>
            <p:cNvSpPr/>
            <p:nvPr/>
          </p:nvSpPr>
          <p:spPr>
            <a:xfrm>
              <a:off x="292724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52" name="tx1852"/>
            <p:cNvSpPr/>
            <p:nvPr/>
          </p:nvSpPr>
          <p:spPr>
            <a:xfrm>
              <a:off x="322369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53" name="tx1853"/>
            <p:cNvSpPr/>
            <p:nvPr/>
          </p:nvSpPr>
          <p:spPr>
            <a:xfrm>
              <a:off x="885634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54" name="tx1854"/>
            <p:cNvSpPr/>
            <p:nvPr/>
          </p:nvSpPr>
          <p:spPr>
            <a:xfrm>
              <a:off x="203787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5" name="tx1855"/>
            <p:cNvSpPr/>
            <p:nvPr/>
          </p:nvSpPr>
          <p:spPr>
            <a:xfrm>
              <a:off x="233433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6" name="tx1856"/>
            <p:cNvSpPr/>
            <p:nvPr/>
          </p:nvSpPr>
          <p:spPr>
            <a:xfrm>
              <a:off x="263078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7" name="tx1857"/>
            <p:cNvSpPr/>
            <p:nvPr/>
          </p:nvSpPr>
          <p:spPr>
            <a:xfrm>
              <a:off x="292724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8" name="tx1858"/>
            <p:cNvSpPr/>
            <p:nvPr/>
          </p:nvSpPr>
          <p:spPr>
            <a:xfrm>
              <a:off x="322369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9" name="tx1859"/>
            <p:cNvSpPr/>
            <p:nvPr/>
          </p:nvSpPr>
          <p:spPr>
            <a:xfrm>
              <a:off x="352015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0" name="tx1860"/>
            <p:cNvSpPr/>
            <p:nvPr/>
          </p:nvSpPr>
          <p:spPr>
            <a:xfrm>
              <a:off x="381660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1" name="tx1861"/>
            <p:cNvSpPr/>
            <p:nvPr/>
          </p:nvSpPr>
          <p:spPr>
            <a:xfrm>
              <a:off x="411306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2" name="tx1862"/>
            <p:cNvSpPr/>
            <p:nvPr/>
          </p:nvSpPr>
          <p:spPr>
            <a:xfrm>
              <a:off x="440951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3" name="tx1863"/>
            <p:cNvSpPr/>
            <p:nvPr/>
          </p:nvSpPr>
          <p:spPr>
            <a:xfrm>
              <a:off x="470597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4" name="tx1864"/>
            <p:cNvSpPr/>
            <p:nvPr/>
          </p:nvSpPr>
          <p:spPr>
            <a:xfrm>
              <a:off x="500242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5" name="tx1865"/>
            <p:cNvSpPr/>
            <p:nvPr/>
          </p:nvSpPr>
          <p:spPr>
            <a:xfrm>
              <a:off x="529888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6" name="tx1866"/>
            <p:cNvSpPr/>
            <p:nvPr/>
          </p:nvSpPr>
          <p:spPr>
            <a:xfrm>
              <a:off x="559533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7" name="tx1867"/>
            <p:cNvSpPr/>
            <p:nvPr/>
          </p:nvSpPr>
          <p:spPr>
            <a:xfrm>
              <a:off x="589179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8" name="tx1868"/>
            <p:cNvSpPr/>
            <p:nvPr/>
          </p:nvSpPr>
          <p:spPr>
            <a:xfrm>
              <a:off x="618824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9" name="tx1869"/>
            <p:cNvSpPr/>
            <p:nvPr/>
          </p:nvSpPr>
          <p:spPr>
            <a:xfrm>
              <a:off x="648470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0" name="tx1870"/>
            <p:cNvSpPr/>
            <p:nvPr/>
          </p:nvSpPr>
          <p:spPr>
            <a:xfrm>
              <a:off x="678115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1" name="tx1871"/>
            <p:cNvSpPr/>
            <p:nvPr/>
          </p:nvSpPr>
          <p:spPr>
            <a:xfrm>
              <a:off x="707761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2" name="tx1872"/>
            <p:cNvSpPr/>
            <p:nvPr/>
          </p:nvSpPr>
          <p:spPr>
            <a:xfrm>
              <a:off x="737406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3" name="tx1873"/>
            <p:cNvSpPr/>
            <p:nvPr/>
          </p:nvSpPr>
          <p:spPr>
            <a:xfrm>
              <a:off x="767052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4" name="tx1874"/>
            <p:cNvSpPr/>
            <p:nvPr/>
          </p:nvSpPr>
          <p:spPr>
            <a:xfrm>
              <a:off x="796697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826343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6" name="tx1876"/>
            <p:cNvSpPr/>
            <p:nvPr/>
          </p:nvSpPr>
          <p:spPr>
            <a:xfrm>
              <a:off x="855988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7" name="tx1877"/>
            <p:cNvSpPr/>
            <p:nvPr/>
          </p:nvSpPr>
          <p:spPr>
            <a:xfrm>
              <a:off x="885634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8" name="tx1878"/>
            <p:cNvSpPr/>
            <p:nvPr/>
          </p:nvSpPr>
          <p:spPr>
            <a:xfrm>
              <a:off x="203787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9" name="tx1879"/>
            <p:cNvSpPr/>
            <p:nvPr/>
          </p:nvSpPr>
          <p:spPr>
            <a:xfrm>
              <a:off x="233433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80" name="tx1880"/>
            <p:cNvSpPr/>
            <p:nvPr/>
          </p:nvSpPr>
          <p:spPr>
            <a:xfrm>
              <a:off x="263078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81" name="tx1881"/>
            <p:cNvSpPr/>
            <p:nvPr/>
          </p:nvSpPr>
          <p:spPr>
            <a:xfrm>
              <a:off x="292724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82" name="tx1882"/>
            <p:cNvSpPr/>
            <p:nvPr/>
          </p:nvSpPr>
          <p:spPr>
            <a:xfrm>
              <a:off x="322369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83" name="tx1883"/>
            <p:cNvSpPr/>
            <p:nvPr/>
          </p:nvSpPr>
          <p:spPr>
            <a:xfrm>
              <a:off x="352015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84" name="tx1884"/>
            <p:cNvSpPr/>
            <p:nvPr/>
          </p:nvSpPr>
          <p:spPr>
            <a:xfrm>
              <a:off x="381660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85" name="tx1885"/>
            <p:cNvSpPr/>
            <p:nvPr/>
          </p:nvSpPr>
          <p:spPr>
            <a:xfrm>
              <a:off x="411306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886" name="tx1886"/>
            <p:cNvSpPr/>
            <p:nvPr/>
          </p:nvSpPr>
          <p:spPr>
            <a:xfrm>
              <a:off x="440951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87" name="tx1887"/>
            <p:cNvSpPr/>
            <p:nvPr/>
          </p:nvSpPr>
          <p:spPr>
            <a:xfrm>
              <a:off x="470597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88" name="tx1888"/>
            <p:cNvSpPr/>
            <p:nvPr/>
          </p:nvSpPr>
          <p:spPr>
            <a:xfrm>
              <a:off x="500242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89" name="tx1889"/>
            <p:cNvSpPr/>
            <p:nvPr/>
          </p:nvSpPr>
          <p:spPr>
            <a:xfrm>
              <a:off x="529888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90" name="tx1890"/>
            <p:cNvSpPr/>
            <p:nvPr/>
          </p:nvSpPr>
          <p:spPr>
            <a:xfrm>
              <a:off x="559533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91" name="tx1891"/>
            <p:cNvSpPr/>
            <p:nvPr/>
          </p:nvSpPr>
          <p:spPr>
            <a:xfrm>
              <a:off x="589179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92" name="tx1892"/>
            <p:cNvSpPr/>
            <p:nvPr/>
          </p:nvSpPr>
          <p:spPr>
            <a:xfrm>
              <a:off x="618824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93" name="tx1893"/>
            <p:cNvSpPr/>
            <p:nvPr/>
          </p:nvSpPr>
          <p:spPr>
            <a:xfrm>
              <a:off x="203787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4" name="tx1894"/>
            <p:cNvSpPr/>
            <p:nvPr/>
          </p:nvSpPr>
          <p:spPr>
            <a:xfrm>
              <a:off x="233433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5" name="tx1895"/>
            <p:cNvSpPr/>
            <p:nvPr/>
          </p:nvSpPr>
          <p:spPr>
            <a:xfrm>
              <a:off x="263078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6" name="tx1896"/>
            <p:cNvSpPr/>
            <p:nvPr/>
          </p:nvSpPr>
          <p:spPr>
            <a:xfrm>
              <a:off x="292724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7" name="tx1897"/>
            <p:cNvSpPr/>
            <p:nvPr/>
          </p:nvSpPr>
          <p:spPr>
            <a:xfrm>
              <a:off x="322369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8" name="tx1898"/>
            <p:cNvSpPr/>
            <p:nvPr/>
          </p:nvSpPr>
          <p:spPr>
            <a:xfrm>
              <a:off x="352015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9" name="tx1899"/>
            <p:cNvSpPr/>
            <p:nvPr/>
          </p:nvSpPr>
          <p:spPr>
            <a:xfrm>
              <a:off x="381660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0" name="tx1900"/>
            <p:cNvSpPr/>
            <p:nvPr/>
          </p:nvSpPr>
          <p:spPr>
            <a:xfrm>
              <a:off x="411306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1" name="tx1901"/>
            <p:cNvSpPr/>
            <p:nvPr/>
          </p:nvSpPr>
          <p:spPr>
            <a:xfrm>
              <a:off x="440951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2" name="tx1902"/>
            <p:cNvSpPr/>
            <p:nvPr/>
          </p:nvSpPr>
          <p:spPr>
            <a:xfrm>
              <a:off x="470597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03" name="tx1903"/>
            <p:cNvSpPr/>
            <p:nvPr/>
          </p:nvSpPr>
          <p:spPr>
            <a:xfrm>
              <a:off x="500242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4" name="tx1904"/>
            <p:cNvSpPr/>
            <p:nvPr/>
          </p:nvSpPr>
          <p:spPr>
            <a:xfrm>
              <a:off x="529888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5" name="tx1905"/>
            <p:cNvSpPr/>
            <p:nvPr/>
          </p:nvSpPr>
          <p:spPr>
            <a:xfrm>
              <a:off x="559533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6" name="tx1906"/>
            <p:cNvSpPr/>
            <p:nvPr/>
          </p:nvSpPr>
          <p:spPr>
            <a:xfrm>
              <a:off x="589179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7" name="tx1907"/>
            <p:cNvSpPr/>
            <p:nvPr/>
          </p:nvSpPr>
          <p:spPr>
            <a:xfrm>
              <a:off x="618824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8" name="tx1908"/>
            <p:cNvSpPr/>
            <p:nvPr/>
          </p:nvSpPr>
          <p:spPr>
            <a:xfrm>
              <a:off x="648470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9" name="tx1909"/>
            <p:cNvSpPr/>
            <p:nvPr/>
          </p:nvSpPr>
          <p:spPr>
            <a:xfrm>
              <a:off x="678115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0" name="tx1910"/>
            <p:cNvSpPr/>
            <p:nvPr/>
          </p:nvSpPr>
          <p:spPr>
            <a:xfrm>
              <a:off x="707761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1" name="tx1911"/>
            <p:cNvSpPr/>
            <p:nvPr/>
          </p:nvSpPr>
          <p:spPr>
            <a:xfrm>
              <a:off x="737406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2" name="tx1912"/>
            <p:cNvSpPr/>
            <p:nvPr/>
          </p:nvSpPr>
          <p:spPr>
            <a:xfrm>
              <a:off x="767052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3" name="tx1913"/>
            <p:cNvSpPr/>
            <p:nvPr/>
          </p:nvSpPr>
          <p:spPr>
            <a:xfrm>
              <a:off x="796697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4" name="tx1914"/>
            <p:cNvSpPr/>
            <p:nvPr/>
          </p:nvSpPr>
          <p:spPr>
            <a:xfrm>
              <a:off x="8263434" y="2532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5" name="tx1915"/>
            <p:cNvSpPr/>
            <p:nvPr/>
          </p:nvSpPr>
          <p:spPr>
            <a:xfrm>
              <a:off x="855988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6" name="tx1916"/>
            <p:cNvSpPr/>
            <p:nvPr/>
          </p:nvSpPr>
          <p:spPr>
            <a:xfrm>
              <a:off x="885634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7" name="tx1917"/>
            <p:cNvSpPr/>
            <p:nvPr/>
          </p:nvSpPr>
          <p:spPr>
            <a:xfrm>
              <a:off x="8856344" y="46724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18" name="tx1918"/>
            <p:cNvSpPr/>
            <p:nvPr/>
          </p:nvSpPr>
          <p:spPr>
            <a:xfrm>
              <a:off x="203787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9" name="tx1919"/>
            <p:cNvSpPr/>
            <p:nvPr/>
          </p:nvSpPr>
          <p:spPr>
            <a:xfrm>
              <a:off x="233433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0" name="tx1920"/>
            <p:cNvSpPr/>
            <p:nvPr/>
          </p:nvSpPr>
          <p:spPr>
            <a:xfrm>
              <a:off x="263078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1" name="tx1921"/>
            <p:cNvSpPr/>
            <p:nvPr/>
          </p:nvSpPr>
          <p:spPr>
            <a:xfrm>
              <a:off x="292724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2" name="tx1922"/>
            <p:cNvSpPr/>
            <p:nvPr/>
          </p:nvSpPr>
          <p:spPr>
            <a:xfrm>
              <a:off x="322369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23" name="tx1923"/>
            <p:cNvSpPr/>
            <p:nvPr/>
          </p:nvSpPr>
          <p:spPr>
            <a:xfrm>
              <a:off x="352015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4" name="tx1924"/>
            <p:cNvSpPr/>
            <p:nvPr/>
          </p:nvSpPr>
          <p:spPr>
            <a:xfrm>
              <a:off x="381660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5" name="tx1925"/>
            <p:cNvSpPr/>
            <p:nvPr/>
          </p:nvSpPr>
          <p:spPr>
            <a:xfrm>
              <a:off x="411306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6" name="tx1926"/>
            <p:cNvSpPr/>
            <p:nvPr/>
          </p:nvSpPr>
          <p:spPr>
            <a:xfrm>
              <a:off x="440951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7" name="tx1927"/>
            <p:cNvSpPr/>
            <p:nvPr/>
          </p:nvSpPr>
          <p:spPr>
            <a:xfrm>
              <a:off x="470597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8" name="tx1928"/>
            <p:cNvSpPr/>
            <p:nvPr/>
          </p:nvSpPr>
          <p:spPr>
            <a:xfrm>
              <a:off x="500242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9" name="tx1929"/>
            <p:cNvSpPr/>
            <p:nvPr/>
          </p:nvSpPr>
          <p:spPr>
            <a:xfrm>
              <a:off x="529888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0" name="tx1930"/>
            <p:cNvSpPr/>
            <p:nvPr/>
          </p:nvSpPr>
          <p:spPr>
            <a:xfrm>
              <a:off x="559533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1" name="tx1931"/>
            <p:cNvSpPr/>
            <p:nvPr/>
          </p:nvSpPr>
          <p:spPr>
            <a:xfrm>
              <a:off x="589179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2" name="tx1932"/>
            <p:cNvSpPr/>
            <p:nvPr/>
          </p:nvSpPr>
          <p:spPr>
            <a:xfrm>
              <a:off x="618824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3" name="tx1933"/>
            <p:cNvSpPr/>
            <p:nvPr/>
          </p:nvSpPr>
          <p:spPr>
            <a:xfrm>
              <a:off x="648470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4" name="tx1934"/>
            <p:cNvSpPr/>
            <p:nvPr/>
          </p:nvSpPr>
          <p:spPr>
            <a:xfrm>
              <a:off x="6781158" y="2443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35" name="tx1935"/>
            <p:cNvSpPr/>
            <p:nvPr/>
          </p:nvSpPr>
          <p:spPr>
            <a:xfrm>
              <a:off x="707761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6" name="tx1936"/>
            <p:cNvSpPr/>
            <p:nvPr/>
          </p:nvSpPr>
          <p:spPr>
            <a:xfrm>
              <a:off x="737406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7" name="tx1937"/>
            <p:cNvSpPr/>
            <p:nvPr/>
          </p:nvSpPr>
          <p:spPr>
            <a:xfrm>
              <a:off x="767052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8" name="tx1938"/>
            <p:cNvSpPr/>
            <p:nvPr/>
          </p:nvSpPr>
          <p:spPr>
            <a:xfrm>
              <a:off x="796697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9" name="tx1939"/>
            <p:cNvSpPr/>
            <p:nvPr/>
          </p:nvSpPr>
          <p:spPr>
            <a:xfrm>
              <a:off x="826343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0" name="tx1940"/>
            <p:cNvSpPr/>
            <p:nvPr/>
          </p:nvSpPr>
          <p:spPr>
            <a:xfrm>
              <a:off x="855988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1" name="tx1941"/>
            <p:cNvSpPr/>
            <p:nvPr/>
          </p:nvSpPr>
          <p:spPr>
            <a:xfrm>
              <a:off x="885634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2" name="tx1942"/>
            <p:cNvSpPr/>
            <p:nvPr/>
          </p:nvSpPr>
          <p:spPr>
            <a:xfrm>
              <a:off x="203787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43" name="tx1943"/>
            <p:cNvSpPr/>
            <p:nvPr/>
          </p:nvSpPr>
          <p:spPr>
            <a:xfrm>
              <a:off x="233433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4" name="tx1944"/>
            <p:cNvSpPr/>
            <p:nvPr/>
          </p:nvSpPr>
          <p:spPr>
            <a:xfrm>
              <a:off x="26307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5" name="tx1945"/>
            <p:cNvSpPr/>
            <p:nvPr/>
          </p:nvSpPr>
          <p:spPr>
            <a:xfrm>
              <a:off x="292724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6" name="tx1946"/>
            <p:cNvSpPr/>
            <p:nvPr/>
          </p:nvSpPr>
          <p:spPr>
            <a:xfrm>
              <a:off x="322369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7" name="tx1947"/>
            <p:cNvSpPr/>
            <p:nvPr/>
          </p:nvSpPr>
          <p:spPr>
            <a:xfrm>
              <a:off x="352015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8" name="tx1948"/>
            <p:cNvSpPr/>
            <p:nvPr/>
          </p:nvSpPr>
          <p:spPr>
            <a:xfrm>
              <a:off x="292724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9" name="tx1949"/>
            <p:cNvSpPr/>
            <p:nvPr/>
          </p:nvSpPr>
          <p:spPr>
            <a:xfrm>
              <a:off x="322369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0" name="tx1950"/>
            <p:cNvSpPr/>
            <p:nvPr/>
          </p:nvSpPr>
          <p:spPr>
            <a:xfrm>
              <a:off x="352015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1" name="tx1951"/>
            <p:cNvSpPr/>
            <p:nvPr/>
          </p:nvSpPr>
          <p:spPr>
            <a:xfrm>
              <a:off x="381660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2" name="tx1952"/>
            <p:cNvSpPr/>
            <p:nvPr/>
          </p:nvSpPr>
          <p:spPr>
            <a:xfrm>
              <a:off x="411306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3" name="tx1953"/>
            <p:cNvSpPr/>
            <p:nvPr/>
          </p:nvSpPr>
          <p:spPr>
            <a:xfrm>
              <a:off x="440951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4" name="tx1954"/>
            <p:cNvSpPr/>
            <p:nvPr/>
          </p:nvSpPr>
          <p:spPr>
            <a:xfrm>
              <a:off x="470597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5" name="tx1955"/>
            <p:cNvSpPr/>
            <p:nvPr/>
          </p:nvSpPr>
          <p:spPr>
            <a:xfrm>
              <a:off x="500242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6" name="tx1956"/>
            <p:cNvSpPr/>
            <p:nvPr/>
          </p:nvSpPr>
          <p:spPr>
            <a:xfrm>
              <a:off x="529888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7" name="tx1957"/>
            <p:cNvSpPr/>
            <p:nvPr/>
          </p:nvSpPr>
          <p:spPr>
            <a:xfrm>
              <a:off x="559533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8" name="tx1958"/>
            <p:cNvSpPr/>
            <p:nvPr/>
          </p:nvSpPr>
          <p:spPr>
            <a:xfrm>
              <a:off x="589179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9" name="tx1959"/>
            <p:cNvSpPr/>
            <p:nvPr/>
          </p:nvSpPr>
          <p:spPr>
            <a:xfrm>
              <a:off x="618824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60" name="tx1960"/>
            <p:cNvSpPr/>
            <p:nvPr/>
          </p:nvSpPr>
          <p:spPr>
            <a:xfrm>
              <a:off x="648470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1" name="tx1961"/>
            <p:cNvSpPr/>
            <p:nvPr/>
          </p:nvSpPr>
          <p:spPr>
            <a:xfrm>
              <a:off x="678115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2" name="tx1962"/>
            <p:cNvSpPr/>
            <p:nvPr/>
          </p:nvSpPr>
          <p:spPr>
            <a:xfrm>
              <a:off x="707761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3" name="tx1963"/>
            <p:cNvSpPr/>
            <p:nvPr/>
          </p:nvSpPr>
          <p:spPr>
            <a:xfrm>
              <a:off x="7374069" y="46724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64" name="tx1964"/>
            <p:cNvSpPr/>
            <p:nvPr/>
          </p:nvSpPr>
          <p:spPr>
            <a:xfrm>
              <a:off x="7670524" y="46724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65" name="tx1965"/>
            <p:cNvSpPr/>
            <p:nvPr/>
          </p:nvSpPr>
          <p:spPr>
            <a:xfrm>
              <a:off x="7966979" y="46724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66" name="tx1966"/>
            <p:cNvSpPr/>
            <p:nvPr/>
          </p:nvSpPr>
          <p:spPr>
            <a:xfrm>
              <a:off x="8263434" y="46724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67" name="tx1967"/>
            <p:cNvSpPr/>
            <p:nvPr/>
          </p:nvSpPr>
          <p:spPr>
            <a:xfrm>
              <a:off x="8559889" y="46724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68" name="tx1968"/>
            <p:cNvSpPr/>
            <p:nvPr/>
          </p:nvSpPr>
          <p:spPr>
            <a:xfrm>
              <a:off x="203787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9" name="tx1969"/>
            <p:cNvSpPr/>
            <p:nvPr/>
          </p:nvSpPr>
          <p:spPr>
            <a:xfrm>
              <a:off x="233433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0" name="tx1970"/>
            <p:cNvSpPr/>
            <p:nvPr/>
          </p:nvSpPr>
          <p:spPr>
            <a:xfrm>
              <a:off x="263078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1" name="tx1971"/>
            <p:cNvSpPr/>
            <p:nvPr/>
          </p:nvSpPr>
          <p:spPr>
            <a:xfrm>
              <a:off x="381660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2" name="tx1972"/>
            <p:cNvSpPr/>
            <p:nvPr/>
          </p:nvSpPr>
          <p:spPr>
            <a:xfrm>
              <a:off x="411306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3" name="tx1973"/>
            <p:cNvSpPr/>
            <p:nvPr/>
          </p:nvSpPr>
          <p:spPr>
            <a:xfrm>
              <a:off x="440951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4" name="tx1974"/>
            <p:cNvSpPr/>
            <p:nvPr/>
          </p:nvSpPr>
          <p:spPr>
            <a:xfrm>
              <a:off x="470597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5" name="tx1975"/>
            <p:cNvSpPr/>
            <p:nvPr/>
          </p:nvSpPr>
          <p:spPr>
            <a:xfrm>
              <a:off x="500242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6" name="tx1976"/>
            <p:cNvSpPr/>
            <p:nvPr/>
          </p:nvSpPr>
          <p:spPr>
            <a:xfrm>
              <a:off x="529888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7" name="tx1977"/>
            <p:cNvSpPr/>
            <p:nvPr/>
          </p:nvSpPr>
          <p:spPr>
            <a:xfrm>
              <a:off x="559533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8" name="tx1978"/>
            <p:cNvSpPr/>
            <p:nvPr/>
          </p:nvSpPr>
          <p:spPr>
            <a:xfrm>
              <a:off x="589179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9" name="tx1979"/>
            <p:cNvSpPr/>
            <p:nvPr/>
          </p:nvSpPr>
          <p:spPr>
            <a:xfrm>
              <a:off x="618824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0" name="tx1980"/>
            <p:cNvSpPr/>
            <p:nvPr/>
          </p:nvSpPr>
          <p:spPr>
            <a:xfrm>
              <a:off x="648470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1" name="tx1981"/>
            <p:cNvSpPr/>
            <p:nvPr/>
          </p:nvSpPr>
          <p:spPr>
            <a:xfrm>
              <a:off x="678115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82" name="tx1982"/>
            <p:cNvSpPr/>
            <p:nvPr/>
          </p:nvSpPr>
          <p:spPr>
            <a:xfrm>
              <a:off x="707761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3" name="tx1983"/>
            <p:cNvSpPr/>
            <p:nvPr/>
          </p:nvSpPr>
          <p:spPr>
            <a:xfrm>
              <a:off x="737406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4" name="tx1984"/>
            <p:cNvSpPr/>
            <p:nvPr/>
          </p:nvSpPr>
          <p:spPr>
            <a:xfrm>
              <a:off x="767052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5" name="tx1985"/>
            <p:cNvSpPr/>
            <p:nvPr/>
          </p:nvSpPr>
          <p:spPr>
            <a:xfrm>
              <a:off x="796697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86" name="tx1986"/>
            <p:cNvSpPr/>
            <p:nvPr/>
          </p:nvSpPr>
          <p:spPr>
            <a:xfrm>
              <a:off x="826343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7" name="tx1987"/>
            <p:cNvSpPr/>
            <p:nvPr/>
          </p:nvSpPr>
          <p:spPr>
            <a:xfrm>
              <a:off x="855988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88" name="tx1988"/>
            <p:cNvSpPr/>
            <p:nvPr/>
          </p:nvSpPr>
          <p:spPr>
            <a:xfrm>
              <a:off x="885634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9" name="tx1989"/>
            <p:cNvSpPr/>
            <p:nvPr/>
          </p:nvSpPr>
          <p:spPr>
            <a:xfrm>
              <a:off x="648470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0" name="tx1990"/>
            <p:cNvSpPr/>
            <p:nvPr/>
          </p:nvSpPr>
          <p:spPr>
            <a:xfrm>
              <a:off x="678115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1" name="tx1991"/>
            <p:cNvSpPr/>
            <p:nvPr/>
          </p:nvSpPr>
          <p:spPr>
            <a:xfrm>
              <a:off x="7077613"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2" name="tx1992"/>
            <p:cNvSpPr/>
            <p:nvPr/>
          </p:nvSpPr>
          <p:spPr>
            <a:xfrm>
              <a:off x="737406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93" name="tx1993"/>
            <p:cNvSpPr/>
            <p:nvPr/>
          </p:nvSpPr>
          <p:spPr>
            <a:xfrm>
              <a:off x="767052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94" name="tx1994"/>
            <p:cNvSpPr/>
            <p:nvPr/>
          </p:nvSpPr>
          <p:spPr>
            <a:xfrm>
              <a:off x="7966979" y="396011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95" name="tx1995"/>
            <p:cNvSpPr/>
            <p:nvPr/>
          </p:nvSpPr>
          <p:spPr>
            <a:xfrm>
              <a:off x="8263434"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96" name="tx1996"/>
            <p:cNvSpPr/>
            <p:nvPr/>
          </p:nvSpPr>
          <p:spPr>
            <a:xfrm>
              <a:off x="8559889"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7" name="tx1997"/>
            <p:cNvSpPr/>
            <p:nvPr/>
          </p:nvSpPr>
          <p:spPr>
            <a:xfrm>
              <a:off x="885634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98" name="tx1998"/>
            <p:cNvSpPr/>
            <p:nvPr/>
          </p:nvSpPr>
          <p:spPr>
            <a:xfrm>
              <a:off x="203787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9" name="tx1999"/>
            <p:cNvSpPr/>
            <p:nvPr/>
          </p:nvSpPr>
          <p:spPr>
            <a:xfrm>
              <a:off x="233433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0" name="tx2000"/>
            <p:cNvSpPr/>
            <p:nvPr/>
          </p:nvSpPr>
          <p:spPr>
            <a:xfrm>
              <a:off x="263078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1" name="tx2001"/>
            <p:cNvSpPr/>
            <p:nvPr/>
          </p:nvSpPr>
          <p:spPr>
            <a:xfrm>
              <a:off x="292724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2" name="tx2002"/>
            <p:cNvSpPr/>
            <p:nvPr/>
          </p:nvSpPr>
          <p:spPr>
            <a:xfrm>
              <a:off x="322369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3" name="tx2003"/>
            <p:cNvSpPr/>
            <p:nvPr/>
          </p:nvSpPr>
          <p:spPr>
            <a:xfrm>
              <a:off x="352015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4" name="tx2004"/>
            <p:cNvSpPr/>
            <p:nvPr/>
          </p:nvSpPr>
          <p:spPr>
            <a:xfrm>
              <a:off x="381660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5" name="tx2005"/>
            <p:cNvSpPr/>
            <p:nvPr/>
          </p:nvSpPr>
          <p:spPr>
            <a:xfrm>
              <a:off x="411306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06" name="tx2006"/>
            <p:cNvSpPr/>
            <p:nvPr/>
          </p:nvSpPr>
          <p:spPr>
            <a:xfrm>
              <a:off x="440951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7" name="tx2007"/>
            <p:cNvSpPr/>
            <p:nvPr/>
          </p:nvSpPr>
          <p:spPr>
            <a:xfrm>
              <a:off x="470597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08" name="tx2008"/>
            <p:cNvSpPr/>
            <p:nvPr/>
          </p:nvSpPr>
          <p:spPr>
            <a:xfrm>
              <a:off x="5002427"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09" name="tx2009"/>
            <p:cNvSpPr/>
            <p:nvPr/>
          </p:nvSpPr>
          <p:spPr>
            <a:xfrm>
              <a:off x="529888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0" name="tx2010"/>
            <p:cNvSpPr/>
            <p:nvPr/>
          </p:nvSpPr>
          <p:spPr>
            <a:xfrm>
              <a:off x="559533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11" name="tx2011"/>
            <p:cNvSpPr/>
            <p:nvPr/>
          </p:nvSpPr>
          <p:spPr>
            <a:xfrm>
              <a:off x="589179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2" name="tx2012"/>
            <p:cNvSpPr/>
            <p:nvPr/>
          </p:nvSpPr>
          <p:spPr>
            <a:xfrm>
              <a:off x="618824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3" name="tx2013"/>
            <p:cNvSpPr/>
            <p:nvPr/>
          </p:nvSpPr>
          <p:spPr>
            <a:xfrm>
              <a:off x="648470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14" name="tx2014"/>
            <p:cNvSpPr/>
            <p:nvPr/>
          </p:nvSpPr>
          <p:spPr>
            <a:xfrm>
              <a:off x="678115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5" name="tx2015"/>
            <p:cNvSpPr/>
            <p:nvPr/>
          </p:nvSpPr>
          <p:spPr>
            <a:xfrm>
              <a:off x="707761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6" name="tx2016"/>
            <p:cNvSpPr/>
            <p:nvPr/>
          </p:nvSpPr>
          <p:spPr>
            <a:xfrm>
              <a:off x="737406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7" name="tx2017"/>
            <p:cNvSpPr/>
            <p:nvPr/>
          </p:nvSpPr>
          <p:spPr>
            <a:xfrm>
              <a:off x="767052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8" name="tx2018"/>
            <p:cNvSpPr/>
            <p:nvPr/>
          </p:nvSpPr>
          <p:spPr>
            <a:xfrm>
              <a:off x="796697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19" name="tx2019"/>
            <p:cNvSpPr/>
            <p:nvPr/>
          </p:nvSpPr>
          <p:spPr>
            <a:xfrm>
              <a:off x="826343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20" name="tx2020"/>
            <p:cNvSpPr/>
            <p:nvPr/>
          </p:nvSpPr>
          <p:spPr>
            <a:xfrm>
              <a:off x="855988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21" name="tx2021"/>
            <p:cNvSpPr/>
            <p:nvPr/>
          </p:nvSpPr>
          <p:spPr>
            <a:xfrm>
              <a:off x="885634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22" name="tx2022"/>
            <p:cNvSpPr/>
            <p:nvPr/>
          </p:nvSpPr>
          <p:spPr>
            <a:xfrm>
              <a:off x="203787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3" name="tx2023"/>
            <p:cNvSpPr/>
            <p:nvPr/>
          </p:nvSpPr>
          <p:spPr>
            <a:xfrm>
              <a:off x="233433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4" name="tx2024"/>
            <p:cNvSpPr/>
            <p:nvPr/>
          </p:nvSpPr>
          <p:spPr>
            <a:xfrm>
              <a:off x="263078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5" name="tx2025"/>
            <p:cNvSpPr/>
            <p:nvPr/>
          </p:nvSpPr>
          <p:spPr>
            <a:xfrm>
              <a:off x="292724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6" name="tx2026"/>
            <p:cNvSpPr/>
            <p:nvPr/>
          </p:nvSpPr>
          <p:spPr>
            <a:xfrm>
              <a:off x="322369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7" name="tx2027"/>
            <p:cNvSpPr/>
            <p:nvPr/>
          </p:nvSpPr>
          <p:spPr>
            <a:xfrm>
              <a:off x="352015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8" name="tx2028"/>
            <p:cNvSpPr/>
            <p:nvPr/>
          </p:nvSpPr>
          <p:spPr>
            <a:xfrm>
              <a:off x="381660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9" name="tx2029"/>
            <p:cNvSpPr/>
            <p:nvPr/>
          </p:nvSpPr>
          <p:spPr>
            <a:xfrm>
              <a:off x="411306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0" name="tx2030"/>
            <p:cNvSpPr/>
            <p:nvPr/>
          </p:nvSpPr>
          <p:spPr>
            <a:xfrm>
              <a:off x="440951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1" name="tx2031"/>
            <p:cNvSpPr/>
            <p:nvPr/>
          </p:nvSpPr>
          <p:spPr>
            <a:xfrm>
              <a:off x="470597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2" name="tx2032"/>
            <p:cNvSpPr/>
            <p:nvPr/>
          </p:nvSpPr>
          <p:spPr>
            <a:xfrm>
              <a:off x="500242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3" name="tx2033"/>
            <p:cNvSpPr/>
            <p:nvPr/>
          </p:nvSpPr>
          <p:spPr>
            <a:xfrm>
              <a:off x="529888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4" name="tx2034"/>
            <p:cNvSpPr/>
            <p:nvPr/>
          </p:nvSpPr>
          <p:spPr>
            <a:xfrm>
              <a:off x="559533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5" name="tx2035"/>
            <p:cNvSpPr/>
            <p:nvPr/>
          </p:nvSpPr>
          <p:spPr>
            <a:xfrm>
              <a:off x="589179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6" name="tx2036"/>
            <p:cNvSpPr/>
            <p:nvPr/>
          </p:nvSpPr>
          <p:spPr>
            <a:xfrm>
              <a:off x="618824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7" name="tx2037"/>
            <p:cNvSpPr/>
            <p:nvPr/>
          </p:nvSpPr>
          <p:spPr>
            <a:xfrm>
              <a:off x="648470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8" name="tx2038"/>
            <p:cNvSpPr/>
            <p:nvPr/>
          </p:nvSpPr>
          <p:spPr>
            <a:xfrm>
              <a:off x="678115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9" name="tx2039"/>
            <p:cNvSpPr/>
            <p:nvPr/>
          </p:nvSpPr>
          <p:spPr>
            <a:xfrm>
              <a:off x="707761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0" name="tx2040"/>
            <p:cNvSpPr/>
            <p:nvPr/>
          </p:nvSpPr>
          <p:spPr>
            <a:xfrm>
              <a:off x="737406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1" name="tx2041"/>
            <p:cNvSpPr/>
            <p:nvPr/>
          </p:nvSpPr>
          <p:spPr>
            <a:xfrm>
              <a:off x="767052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2" name="tx2042"/>
            <p:cNvSpPr/>
            <p:nvPr/>
          </p:nvSpPr>
          <p:spPr>
            <a:xfrm>
              <a:off x="796697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3" name="tx2043"/>
            <p:cNvSpPr/>
            <p:nvPr/>
          </p:nvSpPr>
          <p:spPr>
            <a:xfrm>
              <a:off x="826343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4" name="tx2044"/>
            <p:cNvSpPr/>
            <p:nvPr/>
          </p:nvSpPr>
          <p:spPr>
            <a:xfrm>
              <a:off x="855988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5" name="tx2045"/>
            <p:cNvSpPr/>
            <p:nvPr/>
          </p:nvSpPr>
          <p:spPr>
            <a:xfrm>
              <a:off x="885634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6" name="tx2046"/>
            <p:cNvSpPr/>
            <p:nvPr/>
          </p:nvSpPr>
          <p:spPr>
            <a:xfrm>
              <a:off x="203787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7" name="tx2047"/>
            <p:cNvSpPr/>
            <p:nvPr/>
          </p:nvSpPr>
          <p:spPr>
            <a:xfrm>
              <a:off x="233433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8" name="tx2048"/>
            <p:cNvSpPr/>
            <p:nvPr/>
          </p:nvSpPr>
          <p:spPr>
            <a:xfrm>
              <a:off x="263078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9" name="tx2049"/>
            <p:cNvSpPr/>
            <p:nvPr/>
          </p:nvSpPr>
          <p:spPr>
            <a:xfrm>
              <a:off x="292724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0" name="tx2050"/>
            <p:cNvSpPr/>
            <p:nvPr/>
          </p:nvSpPr>
          <p:spPr>
            <a:xfrm>
              <a:off x="322369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1" name="tx2051"/>
            <p:cNvSpPr/>
            <p:nvPr/>
          </p:nvSpPr>
          <p:spPr>
            <a:xfrm>
              <a:off x="352015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2" name="tx2052"/>
            <p:cNvSpPr/>
            <p:nvPr/>
          </p:nvSpPr>
          <p:spPr>
            <a:xfrm>
              <a:off x="381660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3" name="tx2053"/>
            <p:cNvSpPr/>
            <p:nvPr/>
          </p:nvSpPr>
          <p:spPr>
            <a:xfrm>
              <a:off x="411306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4" name="tx2054"/>
            <p:cNvSpPr/>
            <p:nvPr/>
          </p:nvSpPr>
          <p:spPr>
            <a:xfrm>
              <a:off x="440951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55" name="tx2055"/>
            <p:cNvSpPr/>
            <p:nvPr/>
          </p:nvSpPr>
          <p:spPr>
            <a:xfrm>
              <a:off x="470597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56" name="tx2056"/>
            <p:cNvSpPr/>
            <p:nvPr/>
          </p:nvSpPr>
          <p:spPr>
            <a:xfrm>
              <a:off x="500242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7" name="tx2057"/>
            <p:cNvSpPr/>
            <p:nvPr/>
          </p:nvSpPr>
          <p:spPr>
            <a:xfrm>
              <a:off x="529888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8" name="tx2058"/>
            <p:cNvSpPr/>
            <p:nvPr/>
          </p:nvSpPr>
          <p:spPr>
            <a:xfrm>
              <a:off x="559533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9" name="tx2059"/>
            <p:cNvSpPr/>
            <p:nvPr/>
          </p:nvSpPr>
          <p:spPr>
            <a:xfrm>
              <a:off x="589179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60" name="tx2060"/>
            <p:cNvSpPr/>
            <p:nvPr/>
          </p:nvSpPr>
          <p:spPr>
            <a:xfrm>
              <a:off x="618824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1" name="tx2061"/>
            <p:cNvSpPr/>
            <p:nvPr/>
          </p:nvSpPr>
          <p:spPr>
            <a:xfrm>
              <a:off x="203787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062" name="tx2062"/>
            <p:cNvSpPr/>
            <p:nvPr/>
          </p:nvSpPr>
          <p:spPr>
            <a:xfrm>
              <a:off x="233433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3" name="tx2063"/>
            <p:cNvSpPr/>
            <p:nvPr/>
          </p:nvSpPr>
          <p:spPr>
            <a:xfrm>
              <a:off x="263078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64" name="tx2064"/>
            <p:cNvSpPr/>
            <p:nvPr/>
          </p:nvSpPr>
          <p:spPr>
            <a:xfrm>
              <a:off x="292724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65" name="tx2065"/>
            <p:cNvSpPr/>
            <p:nvPr/>
          </p:nvSpPr>
          <p:spPr>
            <a:xfrm>
              <a:off x="3223697" y="422661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66" name="tx2066"/>
            <p:cNvSpPr/>
            <p:nvPr/>
          </p:nvSpPr>
          <p:spPr>
            <a:xfrm>
              <a:off x="352015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67" name="tx2067"/>
            <p:cNvSpPr/>
            <p:nvPr/>
          </p:nvSpPr>
          <p:spPr>
            <a:xfrm>
              <a:off x="381660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68" name="tx2068"/>
            <p:cNvSpPr/>
            <p:nvPr/>
          </p:nvSpPr>
          <p:spPr>
            <a:xfrm>
              <a:off x="411306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9" name="tx2069"/>
            <p:cNvSpPr/>
            <p:nvPr/>
          </p:nvSpPr>
          <p:spPr>
            <a:xfrm>
              <a:off x="440951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0" name="tx2070"/>
            <p:cNvSpPr/>
            <p:nvPr/>
          </p:nvSpPr>
          <p:spPr>
            <a:xfrm>
              <a:off x="470597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1" name="tx2071"/>
            <p:cNvSpPr/>
            <p:nvPr/>
          </p:nvSpPr>
          <p:spPr>
            <a:xfrm>
              <a:off x="500242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2" name="tx2072"/>
            <p:cNvSpPr/>
            <p:nvPr/>
          </p:nvSpPr>
          <p:spPr>
            <a:xfrm>
              <a:off x="529888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3" name="tx2073"/>
            <p:cNvSpPr/>
            <p:nvPr/>
          </p:nvSpPr>
          <p:spPr>
            <a:xfrm>
              <a:off x="559533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4" name="tx2074"/>
            <p:cNvSpPr/>
            <p:nvPr/>
          </p:nvSpPr>
          <p:spPr>
            <a:xfrm>
              <a:off x="589179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5" name="tx2075"/>
            <p:cNvSpPr/>
            <p:nvPr/>
          </p:nvSpPr>
          <p:spPr>
            <a:xfrm>
              <a:off x="618824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6" name="tx2076"/>
            <p:cNvSpPr/>
            <p:nvPr/>
          </p:nvSpPr>
          <p:spPr>
            <a:xfrm>
              <a:off x="648470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7" name="tx2077"/>
            <p:cNvSpPr/>
            <p:nvPr/>
          </p:nvSpPr>
          <p:spPr>
            <a:xfrm>
              <a:off x="678115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78" name="tx2078"/>
            <p:cNvSpPr/>
            <p:nvPr/>
          </p:nvSpPr>
          <p:spPr>
            <a:xfrm>
              <a:off x="707761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9" name="tx2079"/>
            <p:cNvSpPr/>
            <p:nvPr/>
          </p:nvSpPr>
          <p:spPr>
            <a:xfrm>
              <a:off x="7374069"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0" name="tx2080"/>
            <p:cNvSpPr/>
            <p:nvPr/>
          </p:nvSpPr>
          <p:spPr>
            <a:xfrm>
              <a:off x="767052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1" name="tx2081"/>
            <p:cNvSpPr/>
            <p:nvPr/>
          </p:nvSpPr>
          <p:spPr>
            <a:xfrm>
              <a:off x="7966979"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2" name="tx2082"/>
            <p:cNvSpPr/>
            <p:nvPr/>
          </p:nvSpPr>
          <p:spPr>
            <a:xfrm>
              <a:off x="826343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3" name="tx2083"/>
            <p:cNvSpPr/>
            <p:nvPr/>
          </p:nvSpPr>
          <p:spPr>
            <a:xfrm>
              <a:off x="8559889"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84" name="tx2084"/>
            <p:cNvSpPr/>
            <p:nvPr/>
          </p:nvSpPr>
          <p:spPr>
            <a:xfrm>
              <a:off x="885634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5" name="tx2085"/>
            <p:cNvSpPr/>
            <p:nvPr/>
          </p:nvSpPr>
          <p:spPr>
            <a:xfrm>
              <a:off x="203787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6" name="tx2086"/>
            <p:cNvSpPr/>
            <p:nvPr/>
          </p:nvSpPr>
          <p:spPr>
            <a:xfrm>
              <a:off x="233433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87" name="tx2087"/>
            <p:cNvSpPr/>
            <p:nvPr/>
          </p:nvSpPr>
          <p:spPr>
            <a:xfrm>
              <a:off x="263078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8" name="tx2088"/>
            <p:cNvSpPr/>
            <p:nvPr/>
          </p:nvSpPr>
          <p:spPr>
            <a:xfrm>
              <a:off x="292724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9" name="tx2089"/>
            <p:cNvSpPr/>
            <p:nvPr/>
          </p:nvSpPr>
          <p:spPr>
            <a:xfrm>
              <a:off x="322369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0" name="tx2090"/>
            <p:cNvSpPr/>
            <p:nvPr/>
          </p:nvSpPr>
          <p:spPr>
            <a:xfrm>
              <a:off x="352015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1" name="tx2091"/>
            <p:cNvSpPr/>
            <p:nvPr/>
          </p:nvSpPr>
          <p:spPr>
            <a:xfrm>
              <a:off x="381660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2" name="tx2092"/>
            <p:cNvSpPr/>
            <p:nvPr/>
          </p:nvSpPr>
          <p:spPr>
            <a:xfrm>
              <a:off x="411306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3" name="tx2093"/>
            <p:cNvSpPr/>
            <p:nvPr/>
          </p:nvSpPr>
          <p:spPr>
            <a:xfrm>
              <a:off x="440951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4" name="tx2094"/>
            <p:cNvSpPr/>
            <p:nvPr/>
          </p:nvSpPr>
          <p:spPr>
            <a:xfrm>
              <a:off x="470597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95" name="tx2095"/>
            <p:cNvSpPr/>
            <p:nvPr/>
          </p:nvSpPr>
          <p:spPr>
            <a:xfrm>
              <a:off x="500242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6" name="tx2096"/>
            <p:cNvSpPr/>
            <p:nvPr/>
          </p:nvSpPr>
          <p:spPr>
            <a:xfrm>
              <a:off x="529888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7" name="tx2097"/>
            <p:cNvSpPr/>
            <p:nvPr/>
          </p:nvSpPr>
          <p:spPr>
            <a:xfrm>
              <a:off x="559533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8" name="tx2098"/>
            <p:cNvSpPr/>
            <p:nvPr/>
          </p:nvSpPr>
          <p:spPr>
            <a:xfrm>
              <a:off x="589179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9" name="tx2099"/>
            <p:cNvSpPr/>
            <p:nvPr/>
          </p:nvSpPr>
          <p:spPr>
            <a:xfrm>
              <a:off x="618824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0" name="tx2100"/>
            <p:cNvSpPr/>
            <p:nvPr/>
          </p:nvSpPr>
          <p:spPr>
            <a:xfrm>
              <a:off x="648470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1" name="tx2101"/>
            <p:cNvSpPr/>
            <p:nvPr/>
          </p:nvSpPr>
          <p:spPr>
            <a:xfrm>
              <a:off x="678115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2" name="tx2102"/>
            <p:cNvSpPr/>
            <p:nvPr/>
          </p:nvSpPr>
          <p:spPr>
            <a:xfrm>
              <a:off x="707761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3" name="tx2103"/>
            <p:cNvSpPr/>
            <p:nvPr/>
          </p:nvSpPr>
          <p:spPr>
            <a:xfrm>
              <a:off x="737406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4" name="tx2104"/>
            <p:cNvSpPr/>
            <p:nvPr/>
          </p:nvSpPr>
          <p:spPr>
            <a:xfrm>
              <a:off x="767052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5" name="tx2105"/>
            <p:cNvSpPr/>
            <p:nvPr/>
          </p:nvSpPr>
          <p:spPr>
            <a:xfrm>
              <a:off x="7966979" y="30670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06" name="tx2106"/>
            <p:cNvSpPr/>
            <p:nvPr/>
          </p:nvSpPr>
          <p:spPr>
            <a:xfrm>
              <a:off x="826343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07" name="tx2107"/>
            <p:cNvSpPr/>
            <p:nvPr/>
          </p:nvSpPr>
          <p:spPr>
            <a:xfrm>
              <a:off x="855988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08" name="tx2108"/>
            <p:cNvSpPr/>
            <p:nvPr/>
          </p:nvSpPr>
          <p:spPr>
            <a:xfrm>
              <a:off x="885634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09" name="tx2109"/>
            <p:cNvSpPr/>
            <p:nvPr/>
          </p:nvSpPr>
          <p:spPr>
            <a:xfrm>
              <a:off x="381660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0" name="tx2110"/>
            <p:cNvSpPr/>
            <p:nvPr/>
          </p:nvSpPr>
          <p:spPr>
            <a:xfrm>
              <a:off x="411306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1" name="tx2111"/>
            <p:cNvSpPr/>
            <p:nvPr/>
          </p:nvSpPr>
          <p:spPr>
            <a:xfrm>
              <a:off x="440951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2" name="tx2112"/>
            <p:cNvSpPr/>
            <p:nvPr/>
          </p:nvSpPr>
          <p:spPr>
            <a:xfrm>
              <a:off x="470597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3" name="tx2113"/>
            <p:cNvSpPr/>
            <p:nvPr/>
          </p:nvSpPr>
          <p:spPr>
            <a:xfrm>
              <a:off x="500242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4" name="tx2114"/>
            <p:cNvSpPr/>
            <p:nvPr/>
          </p:nvSpPr>
          <p:spPr>
            <a:xfrm>
              <a:off x="529888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5" name="tx2115"/>
            <p:cNvSpPr/>
            <p:nvPr/>
          </p:nvSpPr>
          <p:spPr>
            <a:xfrm>
              <a:off x="559533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6" name="tx2116"/>
            <p:cNvSpPr/>
            <p:nvPr/>
          </p:nvSpPr>
          <p:spPr>
            <a:xfrm>
              <a:off x="589179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7" name="tx2117"/>
            <p:cNvSpPr/>
            <p:nvPr/>
          </p:nvSpPr>
          <p:spPr>
            <a:xfrm>
              <a:off x="618824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8" name="tx2118"/>
            <p:cNvSpPr/>
            <p:nvPr/>
          </p:nvSpPr>
          <p:spPr>
            <a:xfrm>
              <a:off x="648470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9" name="tx2119"/>
            <p:cNvSpPr/>
            <p:nvPr/>
          </p:nvSpPr>
          <p:spPr>
            <a:xfrm>
              <a:off x="678115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0" name="tx2120"/>
            <p:cNvSpPr/>
            <p:nvPr/>
          </p:nvSpPr>
          <p:spPr>
            <a:xfrm>
              <a:off x="707761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21" name="tx2121"/>
            <p:cNvSpPr/>
            <p:nvPr/>
          </p:nvSpPr>
          <p:spPr>
            <a:xfrm>
              <a:off x="737406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2" name="tx2122"/>
            <p:cNvSpPr/>
            <p:nvPr/>
          </p:nvSpPr>
          <p:spPr>
            <a:xfrm>
              <a:off x="767052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3" name="tx2123"/>
            <p:cNvSpPr/>
            <p:nvPr/>
          </p:nvSpPr>
          <p:spPr>
            <a:xfrm>
              <a:off x="796697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4" name="tx2124"/>
            <p:cNvSpPr/>
            <p:nvPr/>
          </p:nvSpPr>
          <p:spPr>
            <a:xfrm>
              <a:off x="826343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5" name="tx2125"/>
            <p:cNvSpPr/>
            <p:nvPr/>
          </p:nvSpPr>
          <p:spPr>
            <a:xfrm>
              <a:off x="8559889"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6" name="tx2126"/>
            <p:cNvSpPr/>
            <p:nvPr/>
          </p:nvSpPr>
          <p:spPr>
            <a:xfrm>
              <a:off x="8856344"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7" name="tx2127"/>
            <p:cNvSpPr/>
            <p:nvPr/>
          </p:nvSpPr>
          <p:spPr>
            <a:xfrm>
              <a:off x="203787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28" name="tx2128"/>
            <p:cNvSpPr/>
            <p:nvPr/>
          </p:nvSpPr>
          <p:spPr>
            <a:xfrm>
              <a:off x="233433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29" name="tx2129"/>
            <p:cNvSpPr/>
            <p:nvPr/>
          </p:nvSpPr>
          <p:spPr>
            <a:xfrm>
              <a:off x="263078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0" name="tx2130"/>
            <p:cNvSpPr/>
            <p:nvPr/>
          </p:nvSpPr>
          <p:spPr>
            <a:xfrm>
              <a:off x="292724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1" name="tx2131"/>
            <p:cNvSpPr/>
            <p:nvPr/>
          </p:nvSpPr>
          <p:spPr>
            <a:xfrm>
              <a:off x="322369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2" name="tx2132"/>
            <p:cNvSpPr/>
            <p:nvPr/>
          </p:nvSpPr>
          <p:spPr>
            <a:xfrm>
              <a:off x="352015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3" name="tx2133"/>
            <p:cNvSpPr/>
            <p:nvPr/>
          </p:nvSpPr>
          <p:spPr>
            <a:xfrm>
              <a:off x="381660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4" name="tx2134"/>
            <p:cNvSpPr/>
            <p:nvPr/>
          </p:nvSpPr>
          <p:spPr>
            <a:xfrm>
              <a:off x="411306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5" name="tx2135"/>
            <p:cNvSpPr/>
            <p:nvPr/>
          </p:nvSpPr>
          <p:spPr>
            <a:xfrm>
              <a:off x="440951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6" name="tx2136"/>
            <p:cNvSpPr/>
            <p:nvPr/>
          </p:nvSpPr>
          <p:spPr>
            <a:xfrm>
              <a:off x="470597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7" name="tx2137"/>
            <p:cNvSpPr/>
            <p:nvPr/>
          </p:nvSpPr>
          <p:spPr>
            <a:xfrm>
              <a:off x="500242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8" name="tx2138"/>
            <p:cNvSpPr/>
            <p:nvPr/>
          </p:nvSpPr>
          <p:spPr>
            <a:xfrm>
              <a:off x="529888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9" name="tx2139"/>
            <p:cNvSpPr/>
            <p:nvPr/>
          </p:nvSpPr>
          <p:spPr>
            <a:xfrm>
              <a:off x="559533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0" name="tx2140"/>
            <p:cNvSpPr/>
            <p:nvPr/>
          </p:nvSpPr>
          <p:spPr>
            <a:xfrm>
              <a:off x="589179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1" name="tx2141"/>
            <p:cNvSpPr/>
            <p:nvPr/>
          </p:nvSpPr>
          <p:spPr>
            <a:xfrm>
              <a:off x="618824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2" name="tx2142"/>
            <p:cNvSpPr/>
            <p:nvPr/>
          </p:nvSpPr>
          <p:spPr>
            <a:xfrm>
              <a:off x="648470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3" name="tx2143"/>
            <p:cNvSpPr/>
            <p:nvPr/>
          </p:nvSpPr>
          <p:spPr>
            <a:xfrm>
              <a:off x="678115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4" name="tx2144"/>
            <p:cNvSpPr/>
            <p:nvPr/>
          </p:nvSpPr>
          <p:spPr>
            <a:xfrm>
              <a:off x="707761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5" name="tx2145"/>
            <p:cNvSpPr/>
            <p:nvPr/>
          </p:nvSpPr>
          <p:spPr>
            <a:xfrm>
              <a:off x="737406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6" name="tx2146"/>
            <p:cNvSpPr/>
            <p:nvPr/>
          </p:nvSpPr>
          <p:spPr>
            <a:xfrm>
              <a:off x="767052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7" name="tx2147"/>
            <p:cNvSpPr/>
            <p:nvPr/>
          </p:nvSpPr>
          <p:spPr>
            <a:xfrm>
              <a:off x="796697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8" name="tx2148"/>
            <p:cNvSpPr/>
            <p:nvPr/>
          </p:nvSpPr>
          <p:spPr>
            <a:xfrm>
              <a:off x="826343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9" name="tx2149"/>
            <p:cNvSpPr/>
            <p:nvPr/>
          </p:nvSpPr>
          <p:spPr>
            <a:xfrm>
              <a:off x="855988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0" name="tx2150"/>
            <p:cNvSpPr/>
            <p:nvPr/>
          </p:nvSpPr>
          <p:spPr>
            <a:xfrm>
              <a:off x="885634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1" name="tx2151"/>
            <p:cNvSpPr/>
            <p:nvPr/>
          </p:nvSpPr>
          <p:spPr>
            <a:xfrm>
              <a:off x="203787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2" name="tx2152"/>
            <p:cNvSpPr/>
            <p:nvPr/>
          </p:nvSpPr>
          <p:spPr>
            <a:xfrm>
              <a:off x="233433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3" name="tx2153"/>
            <p:cNvSpPr/>
            <p:nvPr/>
          </p:nvSpPr>
          <p:spPr>
            <a:xfrm>
              <a:off x="263078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4" name="tx2154"/>
            <p:cNvSpPr/>
            <p:nvPr/>
          </p:nvSpPr>
          <p:spPr>
            <a:xfrm>
              <a:off x="292724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5" name="tx2155"/>
            <p:cNvSpPr/>
            <p:nvPr/>
          </p:nvSpPr>
          <p:spPr>
            <a:xfrm>
              <a:off x="322369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6" name="tx2156"/>
            <p:cNvSpPr/>
            <p:nvPr/>
          </p:nvSpPr>
          <p:spPr>
            <a:xfrm>
              <a:off x="352015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7" name="tx2157"/>
            <p:cNvSpPr/>
            <p:nvPr/>
          </p:nvSpPr>
          <p:spPr>
            <a:xfrm>
              <a:off x="381660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8" name="tx2158"/>
            <p:cNvSpPr/>
            <p:nvPr/>
          </p:nvSpPr>
          <p:spPr>
            <a:xfrm>
              <a:off x="411306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9" name="tx2159"/>
            <p:cNvSpPr/>
            <p:nvPr/>
          </p:nvSpPr>
          <p:spPr>
            <a:xfrm>
              <a:off x="440951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0" name="tx2160"/>
            <p:cNvSpPr/>
            <p:nvPr/>
          </p:nvSpPr>
          <p:spPr>
            <a:xfrm>
              <a:off x="470597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1" name="tx2161"/>
            <p:cNvSpPr/>
            <p:nvPr/>
          </p:nvSpPr>
          <p:spPr>
            <a:xfrm>
              <a:off x="500242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2" name="tx2162"/>
            <p:cNvSpPr/>
            <p:nvPr/>
          </p:nvSpPr>
          <p:spPr>
            <a:xfrm>
              <a:off x="529888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3" name="tx2163"/>
            <p:cNvSpPr/>
            <p:nvPr/>
          </p:nvSpPr>
          <p:spPr>
            <a:xfrm>
              <a:off x="559533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4" name="tx2164"/>
            <p:cNvSpPr/>
            <p:nvPr/>
          </p:nvSpPr>
          <p:spPr>
            <a:xfrm>
              <a:off x="589179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5" name="tx2165"/>
            <p:cNvSpPr/>
            <p:nvPr/>
          </p:nvSpPr>
          <p:spPr>
            <a:xfrm>
              <a:off x="618824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6" name="tx2166"/>
            <p:cNvSpPr/>
            <p:nvPr/>
          </p:nvSpPr>
          <p:spPr>
            <a:xfrm>
              <a:off x="648470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7" name="tx2167"/>
            <p:cNvSpPr/>
            <p:nvPr/>
          </p:nvSpPr>
          <p:spPr>
            <a:xfrm>
              <a:off x="678115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8" name="tx2168"/>
            <p:cNvSpPr/>
            <p:nvPr/>
          </p:nvSpPr>
          <p:spPr>
            <a:xfrm>
              <a:off x="707761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9" name="tx2169"/>
            <p:cNvSpPr/>
            <p:nvPr/>
          </p:nvSpPr>
          <p:spPr>
            <a:xfrm>
              <a:off x="737406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0" name="tx2170"/>
            <p:cNvSpPr/>
            <p:nvPr/>
          </p:nvSpPr>
          <p:spPr>
            <a:xfrm>
              <a:off x="203787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71" name="tx2171"/>
            <p:cNvSpPr/>
            <p:nvPr/>
          </p:nvSpPr>
          <p:spPr>
            <a:xfrm>
              <a:off x="233433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72" name="tx2172"/>
            <p:cNvSpPr/>
            <p:nvPr/>
          </p:nvSpPr>
          <p:spPr>
            <a:xfrm>
              <a:off x="263078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3" name="tx2173"/>
            <p:cNvSpPr/>
            <p:nvPr/>
          </p:nvSpPr>
          <p:spPr>
            <a:xfrm>
              <a:off x="292724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4" name="tx2174"/>
            <p:cNvSpPr/>
            <p:nvPr/>
          </p:nvSpPr>
          <p:spPr>
            <a:xfrm>
              <a:off x="322369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5" name="tx2175"/>
            <p:cNvSpPr/>
            <p:nvPr/>
          </p:nvSpPr>
          <p:spPr>
            <a:xfrm>
              <a:off x="352015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6" name="tx2176"/>
            <p:cNvSpPr/>
            <p:nvPr/>
          </p:nvSpPr>
          <p:spPr>
            <a:xfrm>
              <a:off x="381660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7" name="tx2177"/>
            <p:cNvSpPr/>
            <p:nvPr/>
          </p:nvSpPr>
          <p:spPr>
            <a:xfrm>
              <a:off x="411306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8" name="tx2178"/>
            <p:cNvSpPr/>
            <p:nvPr/>
          </p:nvSpPr>
          <p:spPr>
            <a:xfrm>
              <a:off x="440951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9" name="tx2179"/>
            <p:cNvSpPr/>
            <p:nvPr/>
          </p:nvSpPr>
          <p:spPr>
            <a:xfrm>
              <a:off x="470597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0" name="tx2180"/>
            <p:cNvSpPr/>
            <p:nvPr/>
          </p:nvSpPr>
          <p:spPr>
            <a:xfrm>
              <a:off x="500242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1" name="tx2181"/>
            <p:cNvSpPr/>
            <p:nvPr/>
          </p:nvSpPr>
          <p:spPr>
            <a:xfrm>
              <a:off x="529888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2" name="tx2182"/>
            <p:cNvSpPr/>
            <p:nvPr/>
          </p:nvSpPr>
          <p:spPr>
            <a:xfrm>
              <a:off x="559533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3" name="tx2183"/>
            <p:cNvSpPr/>
            <p:nvPr/>
          </p:nvSpPr>
          <p:spPr>
            <a:xfrm>
              <a:off x="589179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4" name="tx2184"/>
            <p:cNvSpPr/>
            <p:nvPr/>
          </p:nvSpPr>
          <p:spPr>
            <a:xfrm>
              <a:off x="618824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5" name="tx2185"/>
            <p:cNvSpPr/>
            <p:nvPr/>
          </p:nvSpPr>
          <p:spPr>
            <a:xfrm>
              <a:off x="648470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6" name="tx2186"/>
            <p:cNvSpPr/>
            <p:nvPr/>
          </p:nvSpPr>
          <p:spPr>
            <a:xfrm>
              <a:off x="678115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7" name="tx2187"/>
            <p:cNvSpPr/>
            <p:nvPr/>
          </p:nvSpPr>
          <p:spPr>
            <a:xfrm>
              <a:off x="707761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8" name="tx2188"/>
            <p:cNvSpPr/>
            <p:nvPr/>
          </p:nvSpPr>
          <p:spPr>
            <a:xfrm>
              <a:off x="737406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9" name="tx2189"/>
            <p:cNvSpPr/>
            <p:nvPr/>
          </p:nvSpPr>
          <p:spPr>
            <a:xfrm>
              <a:off x="767052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0" name="tx2190"/>
            <p:cNvSpPr/>
            <p:nvPr/>
          </p:nvSpPr>
          <p:spPr>
            <a:xfrm>
              <a:off x="796697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1" name="tx2191"/>
            <p:cNvSpPr/>
            <p:nvPr/>
          </p:nvSpPr>
          <p:spPr>
            <a:xfrm>
              <a:off x="8263434" y="27105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92" name="tx2192"/>
            <p:cNvSpPr/>
            <p:nvPr/>
          </p:nvSpPr>
          <p:spPr>
            <a:xfrm>
              <a:off x="855988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3" name="tx2193"/>
            <p:cNvSpPr/>
            <p:nvPr/>
          </p:nvSpPr>
          <p:spPr>
            <a:xfrm>
              <a:off x="885634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4" name="tx2194"/>
            <p:cNvSpPr/>
            <p:nvPr/>
          </p:nvSpPr>
          <p:spPr>
            <a:xfrm>
              <a:off x="767052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5" name="tx2195"/>
            <p:cNvSpPr/>
            <p:nvPr/>
          </p:nvSpPr>
          <p:spPr>
            <a:xfrm>
              <a:off x="796697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6" name="tx2196"/>
            <p:cNvSpPr/>
            <p:nvPr/>
          </p:nvSpPr>
          <p:spPr>
            <a:xfrm>
              <a:off x="826343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7" name="tx2197"/>
            <p:cNvSpPr/>
            <p:nvPr/>
          </p:nvSpPr>
          <p:spPr>
            <a:xfrm>
              <a:off x="855988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8" name="tx2198"/>
            <p:cNvSpPr/>
            <p:nvPr/>
          </p:nvSpPr>
          <p:spPr>
            <a:xfrm>
              <a:off x="885634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9" name="tx2199"/>
            <p:cNvSpPr/>
            <p:nvPr/>
          </p:nvSpPr>
          <p:spPr>
            <a:xfrm>
              <a:off x="203787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00" name="tx2200"/>
            <p:cNvSpPr/>
            <p:nvPr/>
          </p:nvSpPr>
          <p:spPr>
            <a:xfrm>
              <a:off x="233433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01" name="tx2201"/>
            <p:cNvSpPr/>
            <p:nvPr/>
          </p:nvSpPr>
          <p:spPr>
            <a:xfrm>
              <a:off x="263078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02" name="tx2202"/>
            <p:cNvSpPr/>
            <p:nvPr/>
          </p:nvSpPr>
          <p:spPr>
            <a:xfrm>
              <a:off x="292724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03" name="tx2203"/>
            <p:cNvSpPr/>
            <p:nvPr/>
          </p:nvSpPr>
          <p:spPr>
            <a:xfrm>
              <a:off x="322369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04" name="tx2204"/>
            <p:cNvSpPr/>
            <p:nvPr/>
          </p:nvSpPr>
          <p:spPr>
            <a:xfrm>
              <a:off x="3520152" y="48496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05" name="tx2205"/>
            <p:cNvSpPr/>
            <p:nvPr/>
          </p:nvSpPr>
          <p:spPr>
            <a:xfrm>
              <a:off x="381660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06" name="tx2206"/>
            <p:cNvSpPr/>
            <p:nvPr/>
          </p:nvSpPr>
          <p:spPr>
            <a:xfrm>
              <a:off x="411306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07" name="tx2207"/>
            <p:cNvSpPr/>
            <p:nvPr/>
          </p:nvSpPr>
          <p:spPr>
            <a:xfrm>
              <a:off x="440951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08" name="tx2208"/>
            <p:cNvSpPr/>
            <p:nvPr/>
          </p:nvSpPr>
          <p:spPr>
            <a:xfrm>
              <a:off x="470597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09" name="tx2209"/>
            <p:cNvSpPr/>
            <p:nvPr/>
          </p:nvSpPr>
          <p:spPr>
            <a:xfrm>
              <a:off x="500242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10" name="tx2210"/>
            <p:cNvSpPr/>
            <p:nvPr/>
          </p:nvSpPr>
          <p:spPr>
            <a:xfrm>
              <a:off x="529888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11" name="tx2211"/>
            <p:cNvSpPr/>
            <p:nvPr/>
          </p:nvSpPr>
          <p:spPr>
            <a:xfrm>
              <a:off x="559533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12" name="tx2212"/>
            <p:cNvSpPr/>
            <p:nvPr/>
          </p:nvSpPr>
          <p:spPr>
            <a:xfrm>
              <a:off x="589179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13" name="tx2213"/>
            <p:cNvSpPr/>
            <p:nvPr/>
          </p:nvSpPr>
          <p:spPr>
            <a:xfrm>
              <a:off x="618824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14" name="tx2214"/>
            <p:cNvSpPr/>
            <p:nvPr/>
          </p:nvSpPr>
          <p:spPr>
            <a:xfrm>
              <a:off x="648470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5" name="tx2215"/>
            <p:cNvSpPr/>
            <p:nvPr/>
          </p:nvSpPr>
          <p:spPr>
            <a:xfrm>
              <a:off x="678115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16" name="tx2216"/>
            <p:cNvSpPr/>
            <p:nvPr/>
          </p:nvSpPr>
          <p:spPr>
            <a:xfrm>
              <a:off x="707761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17" name="tx2217"/>
            <p:cNvSpPr/>
            <p:nvPr/>
          </p:nvSpPr>
          <p:spPr>
            <a:xfrm>
              <a:off x="737406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18" name="tx2218"/>
            <p:cNvSpPr/>
            <p:nvPr/>
          </p:nvSpPr>
          <p:spPr>
            <a:xfrm>
              <a:off x="767052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19" name="tx2219"/>
            <p:cNvSpPr/>
            <p:nvPr/>
          </p:nvSpPr>
          <p:spPr>
            <a:xfrm>
              <a:off x="796697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0" name="tx2220"/>
            <p:cNvSpPr/>
            <p:nvPr/>
          </p:nvSpPr>
          <p:spPr>
            <a:xfrm>
              <a:off x="826343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1" name="tx2221"/>
            <p:cNvSpPr/>
            <p:nvPr/>
          </p:nvSpPr>
          <p:spPr>
            <a:xfrm>
              <a:off x="855988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2" name="tx2222"/>
            <p:cNvSpPr/>
            <p:nvPr/>
          </p:nvSpPr>
          <p:spPr>
            <a:xfrm>
              <a:off x="885634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23" name="tx2223"/>
            <p:cNvSpPr/>
            <p:nvPr/>
          </p:nvSpPr>
          <p:spPr>
            <a:xfrm>
              <a:off x="203787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4" name="tx2224"/>
            <p:cNvSpPr/>
            <p:nvPr/>
          </p:nvSpPr>
          <p:spPr>
            <a:xfrm>
              <a:off x="233433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25" name="tx2225"/>
            <p:cNvSpPr/>
            <p:nvPr/>
          </p:nvSpPr>
          <p:spPr>
            <a:xfrm>
              <a:off x="263078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6" name="tx2226"/>
            <p:cNvSpPr/>
            <p:nvPr/>
          </p:nvSpPr>
          <p:spPr>
            <a:xfrm>
              <a:off x="292724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7" name="tx2227"/>
            <p:cNvSpPr/>
            <p:nvPr/>
          </p:nvSpPr>
          <p:spPr>
            <a:xfrm>
              <a:off x="3223697"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28" name="tx2228"/>
            <p:cNvSpPr/>
            <p:nvPr/>
          </p:nvSpPr>
          <p:spPr>
            <a:xfrm>
              <a:off x="352015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29" name="tx2229"/>
            <p:cNvSpPr/>
            <p:nvPr/>
          </p:nvSpPr>
          <p:spPr>
            <a:xfrm>
              <a:off x="381660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0" name="tx2230"/>
            <p:cNvSpPr/>
            <p:nvPr/>
          </p:nvSpPr>
          <p:spPr>
            <a:xfrm>
              <a:off x="4113062"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31" name="tx2231"/>
            <p:cNvSpPr/>
            <p:nvPr/>
          </p:nvSpPr>
          <p:spPr>
            <a:xfrm>
              <a:off x="440951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2" name="tx2232"/>
            <p:cNvSpPr/>
            <p:nvPr/>
          </p:nvSpPr>
          <p:spPr>
            <a:xfrm>
              <a:off x="470597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3" name="tx2233"/>
            <p:cNvSpPr/>
            <p:nvPr/>
          </p:nvSpPr>
          <p:spPr>
            <a:xfrm>
              <a:off x="500242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4" name="tx2234"/>
            <p:cNvSpPr/>
            <p:nvPr/>
          </p:nvSpPr>
          <p:spPr>
            <a:xfrm>
              <a:off x="529888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5" name="tx2235"/>
            <p:cNvSpPr/>
            <p:nvPr/>
          </p:nvSpPr>
          <p:spPr>
            <a:xfrm>
              <a:off x="559533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6" name="tx2236"/>
            <p:cNvSpPr/>
            <p:nvPr/>
          </p:nvSpPr>
          <p:spPr>
            <a:xfrm>
              <a:off x="589179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7" name="tx2237"/>
            <p:cNvSpPr/>
            <p:nvPr/>
          </p:nvSpPr>
          <p:spPr>
            <a:xfrm>
              <a:off x="618824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8" name="tx2238"/>
            <p:cNvSpPr/>
            <p:nvPr/>
          </p:nvSpPr>
          <p:spPr>
            <a:xfrm>
              <a:off x="648470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9" name="tx2239"/>
            <p:cNvSpPr/>
            <p:nvPr/>
          </p:nvSpPr>
          <p:spPr>
            <a:xfrm>
              <a:off x="678115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0" name="tx2240"/>
            <p:cNvSpPr/>
            <p:nvPr/>
          </p:nvSpPr>
          <p:spPr>
            <a:xfrm>
              <a:off x="707761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1" name="tx2241"/>
            <p:cNvSpPr/>
            <p:nvPr/>
          </p:nvSpPr>
          <p:spPr>
            <a:xfrm>
              <a:off x="737406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2" name="tx2242"/>
            <p:cNvSpPr/>
            <p:nvPr/>
          </p:nvSpPr>
          <p:spPr>
            <a:xfrm>
              <a:off x="767052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3" name="tx2243"/>
            <p:cNvSpPr/>
            <p:nvPr/>
          </p:nvSpPr>
          <p:spPr>
            <a:xfrm>
              <a:off x="7966979"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4" name="tx2244"/>
            <p:cNvSpPr/>
            <p:nvPr/>
          </p:nvSpPr>
          <p:spPr>
            <a:xfrm>
              <a:off x="826343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45" name="tx2245"/>
            <p:cNvSpPr/>
            <p:nvPr/>
          </p:nvSpPr>
          <p:spPr>
            <a:xfrm>
              <a:off x="8559889"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6" name="tx2246"/>
            <p:cNvSpPr/>
            <p:nvPr/>
          </p:nvSpPr>
          <p:spPr>
            <a:xfrm>
              <a:off x="885634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47" name="tx2247"/>
            <p:cNvSpPr/>
            <p:nvPr/>
          </p:nvSpPr>
          <p:spPr>
            <a:xfrm>
              <a:off x="203787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8" name="tx2248"/>
            <p:cNvSpPr/>
            <p:nvPr/>
          </p:nvSpPr>
          <p:spPr>
            <a:xfrm>
              <a:off x="233433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9" name="tx2249"/>
            <p:cNvSpPr/>
            <p:nvPr/>
          </p:nvSpPr>
          <p:spPr>
            <a:xfrm>
              <a:off x="263078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0" name="tx2250"/>
            <p:cNvSpPr/>
            <p:nvPr/>
          </p:nvSpPr>
          <p:spPr>
            <a:xfrm>
              <a:off x="292724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1" name="tx2251"/>
            <p:cNvSpPr/>
            <p:nvPr/>
          </p:nvSpPr>
          <p:spPr>
            <a:xfrm>
              <a:off x="322369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2" name="tx2252"/>
            <p:cNvSpPr/>
            <p:nvPr/>
          </p:nvSpPr>
          <p:spPr>
            <a:xfrm>
              <a:off x="352015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3" name="tx2253"/>
            <p:cNvSpPr/>
            <p:nvPr/>
          </p:nvSpPr>
          <p:spPr>
            <a:xfrm>
              <a:off x="381660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4" name="tx2254"/>
            <p:cNvSpPr/>
            <p:nvPr/>
          </p:nvSpPr>
          <p:spPr>
            <a:xfrm>
              <a:off x="411306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5" name="tx2255"/>
            <p:cNvSpPr/>
            <p:nvPr/>
          </p:nvSpPr>
          <p:spPr>
            <a:xfrm>
              <a:off x="440951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6" name="tx2256"/>
            <p:cNvSpPr/>
            <p:nvPr/>
          </p:nvSpPr>
          <p:spPr>
            <a:xfrm>
              <a:off x="470597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7" name="tx2257"/>
            <p:cNvSpPr/>
            <p:nvPr/>
          </p:nvSpPr>
          <p:spPr>
            <a:xfrm>
              <a:off x="500242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8" name="tx2258"/>
            <p:cNvSpPr/>
            <p:nvPr/>
          </p:nvSpPr>
          <p:spPr>
            <a:xfrm>
              <a:off x="529888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9" name="tx2259"/>
            <p:cNvSpPr/>
            <p:nvPr/>
          </p:nvSpPr>
          <p:spPr>
            <a:xfrm>
              <a:off x="559533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60" name="tx2260"/>
            <p:cNvSpPr/>
            <p:nvPr/>
          </p:nvSpPr>
          <p:spPr>
            <a:xfrm>
              <a:off x="589179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1" name="tx2261"/>
            <p:cNvSpPr/>
            <p:nvPr/>
          </p:nvSpPr>
          <p:spPr>
            <a:xfrm>
              <a:off x="618824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2" name="tx2262"/>
            <p:cNvSpPr/>
            <p:nvPr/>
          </p:nvSpPr>
          <p:spPr>
            <a:xfrm>
              <a:off x="648470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3" name="tx2263"/>
            <p:cNvSpPr/>
            <p:nvPr/>
          </p:nvSpPr>
          <p:spPr>
            <a:xfrm>
              <a:off x="678115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64" name="tx2264"/>
            <p:cNvSpPr/>
            <p:nvPr/>
          </p:nvSpPr>
          <p:spPr>
            <a:xfrm>
              <a:off x="707761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5" name="tx2265"/>
            <p:cNvSpPr/>
            <p:nvPr/>
          </p:nvSpPr>
          <p:spPr>
            <a:xfrm>
              <a:off x="737406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66" name="tx2266"/>
            <p:cNvSpPr/>
            <p:nvPr/>
          </p:nvSpPr>
          <p:spPr>
            <a:xfrm>
              <a:off x="767052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67" name="tx2267"/>
            <p:cNvSpPr/>
            <p:nvPr/>
          </p:nvSpPr>
          <p:spPr>
            <a:xfrm>
              <a:off x="796697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68" name="tx2268"/>
            <p:cNvSpPr/>
            <p:nvPr/>
          </p:nvSpPr>
          <p:spPr>
            <a:xfrm>
              <a:off x="826343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69" name="tx2269"/>
            <p:cNvSpPr/>
            <p:nvPr/>
          </p:nvSpPr>
          <p:spPr>
            <a:xfrm>
              <a:off x="855988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70" name="tx2270"/>
            <p:cNvSpPr/>
            <p:nvPr/>
          </p:nvSpPr>
          <p:spPr>
            <a:xfrm>
              <a:off x="885634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71" name="tx2271"/>
            <p:cNvSpPr/>
            <p:nvPr/>
          </p:nvSpPr>
          <p:spPr>
            <a:xfrm>
              <a:off x="203787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2" name="tx2272"/>
            <p:cNvSpPr/>
            <p:nvPr/>
          </p:nvSpPr>
          <p:spPr>
            <a:xfrm>
              <a:off x="233433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3" name="tx2273"/>
            <p:cNvSpPr/>
            <p:nvPr/>
          </p:nvSpPr>
          <p:spPr>
            <a:xfrm>
              <a:off x="2630786" y="2977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74" name="tx2274"/>
            <p:cNvSpPr/>
            <p:nvPr/>
          </p:nvSpPr>
          <p:spPr>
            <a:xfrm>
              <a:off x="292724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5" name="tx2275"/>
            <p:cNvSpPr/>
            <p:nvPr/>
          </p:nvSpPr>
          <p:spPr>
            <a:xfrm>
              <a:off x="322369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6" name="tx2276"/>
            <p:cNvSpPr/>
            <p:nvPr/>
          </p:nvSpPr>
          <p:spPr>
            <a:xfrm>
              <a:off x="352015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7" name="tx2277"/>
            <p:cNvSpPr/>
            <p:nvPr/>
          </p:nvSpPr>
          <p:spPr>
            <a:xfrm>
              <a:off x="381660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8" name="tx2278"/>
            <p:cNvSpPr/>
            <p:nvPr/>
          </p:nvSpPr>
          <p:spPr>
            <a:xfrm>
              <a:off x="411306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9" name="tx2279"/>
            <p:cNvSpPr/>
            <p:nvPr/>
          </p:nvSpPr>
          <p:spPr>
            <a:xfrm>
              <a:off x="440951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0" name="tx2280"/>
            <p:cNvSpPr/>
            <p:nvPr/>
          </p:nvSpPr>
          <p:spPr>
            <a:xfrm>
              <a:off x="470597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1" name="tx2281"/>
            <p:cNvSpPr/>
            <p:nvPr/>
          </p:nvSpPr>
          <p:spPr>
            <a:xfrm>
              <a:off x="500242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82" name="tx2282"/>
            <p:cNvSpPr/>
            <p:nvPr/>
          </p:nvSpPr>
          <p:spPr>
            <a:xfrm>
              <a:off x="529888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83" name="tx2283"/>
            <p:cNvSpPr/>
            <p:nvPr/>
          </p:nvSpPr>
          <p:spPr>
            <a:xfrm>
              <a:off x="559533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4" name="tx2284"/>
            <p:cNvSpPr/>
            <p:nvPr/>
          </p:nvSpPr>
          <p:spPr>
            <a:xfrm>
              <a:off x="589179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5" name="tx2285"/>
            <p:cNvSpPr/>
            <p:nvPr/>
          </p:nvSpPr>
          <p:spPr>
            <a:xfrm>
              <a:off x="618824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6" name="tx2286"/>
            <p:cNvSpPr/>
            <p:nvPr/>
          </p:nvSpPr>
          <p:spPr>
            <a:xfrm>
              <a:off x="648470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7" name="tx2287"/>
            <p:cNvSpPr/>
            <p:nvPr/>
          </p:nvSpPr>
          <p:spPr>
            <a:xfrm>
              <a:off x="678115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8" name="tx2288"/>
            <p:cNvSpPr/>
            <p:nvPr/>
          </p:nvSpPr>
          <p:spPr>
            <a:xfrm>
              <a:off x="707761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9" name="tx2289"/>
            <p:cNvSpPr/>
            <p:nvPr/>
          </p:nvSpPr>
          <p:spPr>
            <a:xfrm>
              <a:off x="737406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90" name="tx2290"/>
            <p:cNvSpPr/>
            <p:nvPr/>
          </p:nvSpPr>
          <p:spPr>
            <a:xfrm>
              <a:off x="767052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1" name="tx2291"/>
            <p:cNvSpPr/>
            <p:nvPr/>
          </p:nvSpPr>
          <p:spPr>
            <a:xfrm>
              <a:off x="796697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2" name="tx2292"/>
            <p:cNvSpPr/>
            <p:nvPr/>
          </p:nvSpPr>
          <p:spPr>
            <a:xfrm>
              <a:off x="826343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3" name="tx2293"/>
            <p:cNvSpPr/>
            <p:nvPr/>
          </p:nvSpPr>
          <p:spPr>
            <a:xfrm>
              <a:off x="855988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4" name="tx2294"/>
            <p:cNvSpPr/>
            <p:nvPr/>
          </p:nvSpPr>
          <p:spPr>
            <a:xfrm>
              <a:off x="885634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5" name="tx2295"/>
            <p:cNvSpPr/>
            <p:nvPr/>
          </p:nvSpPr>
          <p:spPr>
            <a:xfrm>
              <a:off x="203787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6" name="tx2296"/>
            <p:cNvSpPr/>
            <p:nvPr/>
          </p:nvSpPr>
          <p:spPr>
            <a:xfrm>
              <a:off x="233433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7" name="tx2297"/>
            <p:cNvSpPr/>
            <p:nvPr/>
          </p:nvSpPr>
          <p:spPr>
            <a:xfrm>
              <a:off x="263078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8" name="tx2298"/>
            <p:cNvSpPr/>
            <p:nvPr/>
          </p:nvSpPr>
          <p:spPr>
            <a:xfrm>
              <a:off x="292724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99" name="tx2299"/>
            <p:cNvSpPr/>
            <p:nvPr/>
          </p:nvSpPr>
          <p:spPr>
            <a:xfrm>
              <a:off x="322369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00" name="tx2300"/>
            <p:cNvSpPr/>
            <p:nvPr/>
          </p:nvSpPr>
          <p:spPr>
            <a:xfrm>
              <a:off x="352015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1" name="tx2301"/>
            <p:cNvSpPr/>
            <p:nvPr/>
          </p:nvSpPr>
          <p:spPr>
            <a:xfrm>
              <a:off x="381660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2" name="tx2302"/>
            <p:cNvSpPr/>
            <p:nvPr/>
          </p:nvSpPr>
          <p:spPr>
            <a:xfrm>
              <a:off x="411306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3" name="tx2303"/>
            <p:cNvSpPr/>
            <p:nvPr/>
          </p:nvSpPr>
          <p:spPr>
            <a:xfrm>
              <a:off x="440951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4" name="tx2304"/>
            <p:cNvSpPr/>
            <p:nvPr/>
          </p:nvSpPr>
          <p:spPr>
            <a:xfrm>
              <a:off x="470597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5" name="tx2305"/>
            <p:cNvSpPr/>
            <p:nvPr/>
          </p:nvSpPr>
          <p:spPr>
            <a:xfrm>
              <a:off x="500242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6" name="tx2306"/>
            <p:cNvSpPr/>
            <p:nvPr/>
          </p:nvSpPr>
          <p:spPr>
            <a:xfrm>
              <a:off x="529888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7" name="tx2307"/>
            <p:cNvSpPr/>
            <p:nvPr/>
          </p:nvSpPr>
          <p:spPr>
            <a:xfrm>
              <a:off x="559533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8" name="tx2308"/>
            <p:cNvSpPr/>
            <p:nvPr/>
          </p:nvSpPr>
          <p:spPr>
            <a:xfrm>
              <a:off x="589179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9" name="tx2309"/>
            <p:cNvSpPr/>
            <p:nvPr/>
          </p:nvSpPr>
          <p:spPr>
            <a:xfrm>
              <a:off x="618824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0" name="tx2310"/>
            <p:cNvSpPr/>
            <p:nvPr/>
          </p:nvSpPr>
          <p:spPr>
            <a:xfrm>
              <a:off x="648470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1" name="tx2311"/>
            <p:cNvSpPr/>
            <p:nvPr/>
          </p:nvSpPr>
          <p:spPr>
            <a:xfrm>
              <a:off x="678115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2" name="tx2312"/>
            <p:cNvSpPr/>
            <p:nvPr/>
          </p:nvSpPr>
          <p:spPr>
            <a:xfrm>
              <a:off x="707761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3" name="tx2313"/>
            <p:cNvSpPr/>
            <p:nvPr/>
          </p:nvSpPr>
          <p:spPr>
            <a:xfrm>
              <a:off x="737406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4" name="tx2314"/>
            <p:cNvSpPr/>
            <p:nvPr/>
          </p:nvSpPr>
          <p:spPr>
            <a:xfrm>
              <a:off x="767052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5" name="tx2315"/>
            <p:cNvSpPr/>
            <p:nvPr/>
          </p:nvSpPr>
          <p:spPr>
            <a:xfrm>
              <a:off x="796697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6" name="tx2316"/>
            <p:cNvSpPr/>
            <p:nvPr/>
          </p:nvSpPr>
          <p:spPr>
            <a:xfrm>
              <a:off x="826343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7" name="tx2317"/>
            <p:cNvSpPr/>
            <p:nvPr/>
          </p:nvSpPr>
          <p:spPr>
            <a:xfrm>
              <a:off x="855988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8" name="tx2318"/>
            <p:cNvSpPr/>
            <p:nvPr/>
          </p:nvSpPr>
          <p:spPr>
            <a:xfrm>
              <a:off x="885634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9" name="tx2319"/>
            <p:cNvSpPr/>
            <p:nvPr/>
          </p:nvSpPr>
          <p:spPr>
            <a:xfrm>
              <a:off x="203787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20" name="tx2320"/>
            <p:cNvSpPr/>
            <p:nvPr/>
          </p:nvSpPr>
          <p:spPr>
            <a:xfrm>
              <a:off x="233433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1" name="tx2321"/>
            <p:cNvSpPr/>
            <p:nvPr/>
          </p:nvSpPr>
          <p:spPr>
            <a:xfrm>
              <a:off x="263078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22" name="tx2322"/>
            <p:cNvSpPr/>
            <p:nvPr/>
          </p:nvSpPr>
          <p:spPr>
            <a:xfrm>
              <a:off x="292724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23" name="tx2323"/>
            <p:cNvSpPr/>
            <p:nvPr/>
          </p:nvSpPr>
          <p:spPr>
            <a:xfrm>
              <a:off x="322369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24" name="tx2324"/>
            <p:cNvSpPr/>
            <p:nvPr/>
          </p:nvSpPr>
          <p:spPr>
            <a:xfrm>
              <a:off x="3520152"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5" name="tx2325"/>
            <p:cNvSpPr/>
            <p:nvPr/>
          </p:nvSpPr>
          <p:spPr>
            <a:xfrm>
              <a:off x="381660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26" name="tx2326"/>
            <p:cNvSpPr/>
            <p:nvPr/>
          </p:nvSpPr>
          <p:spPr>
            <a:xfrm>
              <a:off x="411306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7" name="tx2327"/>
            <p:cNvSpPr/>
            <p:nvPr/>
          </p:nvSpPr>
          <p:spPr>
            <a:xfrm>
              <a:off x="440951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28" name="tx2328"/>
            <p:cNvSpPr/>
            <p:nvPr/>
          </p:nvSpPr>
          <p:spPr>
            <a:xfrm>
              <a:off x="470597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29" name="tx2329"/>
            <p:cNvSpPr/>
            <p:nvPr/>
          </p:nvSpPr>
          <p:spPr>
            <a:xfrm>
              <a:off x="500242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0" name="tx2330"/>
            <p:cNvSpPr/>
            <p:nvPr/>
          </p:nvSpPr>
          <p:spPr>
            <a:xfrm>
              <a:off x="529888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31" name="tx2331"/>
            <p:cNvSpPr/>
            <p:nvPr/>
          </p:nvSpPr>
          <p:spPr>
            <a:xfrm>
              <a:off x="559533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32" name="tx2332"/>
            <p:cNvSpPr/>
            <p:nvPr/>
          </p:nvSpPr>
          <p:spPr>
            <a:xfrm>
              <a:off x="589179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33" name="tx2333"/>
            <p:cNvSpPr/>
            <p:nvPr/>
          </p:nvSpPr>
          <p:spPr>
            <a:xfrm>
              <a:off x="618824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34" name="tx2334"/>
            <p:cNvSpPr/>
            <p:nvPr/>
          </p:nvSpPr>
          <p:spPr>
            <a:xfrm>
              <a:off x="6484703" y="529637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335" name="tx2335"/>
            <p:cNvSpPr/>
            <p:nvPr/>
          </p:nvSpPr>
          <p:spPr>
            <a:xfrm>
              <a:off x="678115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36" name="tx2336"/>
            <p:cNvSpPr/>
            <p:nvPr/>
          </p:nvSpPr>
          <p:spPr>
            <a:xfrm>
              <a:off x="707761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37" name="tx2337"/>
            <p:cNvSpPr/>
            <p:nvPr/>
          </p:nvSpPr>
          <p:spPr>
            <a:xfrm>
              <a:off x="7374069"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38" name="tx2338"/>
            <p:cNvSpPr/>
            <p:nvPr/>
          </p:nvSpPr>
          <p:spPr>
            <a:xfrm>
              <a:off x="767052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39" name="tx2339"/>
            <p:cNvSpPr/>
            <p:nvPr/>
          </p:nvSpPr>
          <p:spPr>
            <a:xfrm>
              <a:off x="7966979"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2340" name="tx2340"/>
            <p:cNvSpPr/>
            <p:nvPr/>
          </p:nvSpPr>
          <p:spPr>
            <a:xfrm>
              <a:off x="826343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41" name="tx2341"/>
            <p:cNvSpPr/>
            <p:nvPr/>
          </p:nvSpPr>
          <p:spPr>
            <a:xfrm>
              <a:off x="8559889"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42" name="tx2342"/>
            <p:cNvSpPr/>
            <p:nvPr/>
          </p:nvSpPr>
          <p:spPr>
            <a:xfrm>
              <a:off x="885634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43" name="tx2343"/>
            <p:cNvSpPr/>
            <p:nvPr/>
          </p:nvSpPr>
          <p:spPr>
            <a:xfrm>
              <a:off x="529888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4" name="tx2344"/>
            <p:cNvSpPr/>
            <p:nvPr/>
          </p:nvSpPr>
          <p:spPr>
            <a:xfrm>
              <a:off x="559533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5" name="tx2345"/>
            <p:cNvSpPr/>
            <p:nvPr/>
          </p:nvSpPr>
          <p:spPr>
            <a:xfrm>
              <a:off x="589179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6" name="tx2346"/>
            <p:cNvSpPr/>
            <p:nvPr/>
          </p:nvSpPr>
          <p:spPr>
            <a:xfrm>
              <a:off x="618824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7" name="tx2347"/>
            <p:cNvSpPr/>
            <p:nvPr/>
          </p:nvSpPr>
          <p:spPr>
            <a:xfrm>
              <a:off x="648470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678115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9" name="tx2349"/>
            <p:cNvSpPr/>
            <p:nvPr/>
          </p:nvSpPr>
          <p:spPr>
            <a:xfrm>
              <a:off x="707761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0" name="tx2350"/>
            <p:cNvSpPr/>
            <p:nvPr/>
          </p:nvSpPr>
          <p:spPr>
            <a:xfrm>
              <a:off x="737406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1" name="tx2351"/>
            <p:cNvSpPr/>
            <p:nvPr/>
          </p:nvSpPr>
          <p:spPr>
            <a:xfrm>
              <a:off x="767052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2" name="tx2352"/>
            <p:cNvSpPr/>
            <p:nvPr/>
          </p:nvSpPr>
          <p:spPr>
            <a:xfrm>
              <a:off x="2037876" y="11953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53" name="tx2353"/>
            <p:cNvSpPr/>
            <p:nvPr/>
          </p:nvSpPr>
          <p:spPr>
            <a:xfrm>
              <a:off x="233433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4" name="tx2354"/>
            <p:cNvSpPr/>
            <p:nvPr/>
          </p:nvSpPr>
          <p:spPr>
            <a:xfrm>
              <a:off x="263078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5" name="tx2355"/>
            <p:cNvSpPr/>
            <p:nvPr/>
          </p:nvSpPr>
          <p:spPr>
            <a:xfrm>
              <a:off x="292724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6" name="tx2356"/>
            <p:cNvSpPr/>
            <p:nvPr/>
          </p:nvSpPr>
          <p:spPr>
            <a:xfrm>
              <a:off x="322369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7" name="tx2357"/>
            <p:cNvSpPr/>
            <p:nvPr/>
          </p:nvSpPr>
          <p:spPr>
            <a:xfrm>
              <a:off x="352015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8" name="tx2358"/>
            <p:cNvSpPr/>
            <p:nvPr/>
          </p:nvSpPr>
          <p:spPr>
            <a:xfrm>
              <a:off x="381660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9" name="tx2359"/>
            <p:cNvSpPr/>
            <p:nvPr/>
          </p:nvSpPr>
          <p:spPr>
            <a:xfrm>
              <a:off x="411306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0" name="tx2360"/>
            <p:cNvSpPr/>
            <p:nvPr/>
          </p:nvSpPr>
          <p:spPr>
            <a:xfrm>
              <a:off x="440951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1" name="tx2361"/>
            <p:cNvSpPr/>
            <p:nvPr/>
          </p:nvSpPr>
          <p:spPr>
            <a:xfrm>
              <a:off x="470597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62" name="tx2362"/>
            <p:cNvSpPr/>
            <p:nvPr/>
          </p:nvSpPr>
          <p:spPr>
            <a:xfrm>
              <a:off x="500242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3" name="tx2363"/>
            <p:cNvSpPr/>
            <p:nvPr/>
          </p:nvSpPr>
          <p:spPr>
            <a:xfrm>
              <a:off x="203787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4" name="tx2364"/>
            <p:cNvSpPr/>
            <p:nvPr/>
          </p:nvSpPr>
          <p:spPr>
            <a:xfrm>
              <a:off x="233433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5" name="tx2365"/>
            <p:cNvSpPr/>
            <p:nvPr/>
          </p:nvSpPr>
          <p:spPr>
            <a:xfrm>
              <a:off x="263078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6" name="tx2366"/>
            <p:cNvSpPr/>
            <p:nvPr/>
          </p:nvSpPr>
          <p:spPr>
            <a:xfrm>
              <a:off x="292724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7" name="tx2367"/>
            <p:cNvSpPr/>
            <p:nvPr/>
          </p:nvSpPr>
          <p:spPr>
            <a:xfrm>
              <a:off x="322369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8" name="tx2368"/>
            <p:cNvSpPr/>
            <p:nvPr/>
          </p:nvSpPr>
          <p:spPr>
            <a:xfrm>
              <a:off x="352015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9" name="tx2369"/>
            <p:cNvSpPr/>
            <p:nvPr/>
          </p:nvSpPr>
          <p:spPr>
            <a:xfrm>
              <a:off x="381660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0" name="tx2370"/>
            <p:cNvSpPr/>
            <p:nvPr/>
          </p:nvSpPr>
          <p:spPr>
            <a:xfrm>
              <a:off x="411306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1" name="tx2371"/>
            <p:cNvSpPr/>
            <p:nvPr/>
          </p:nvSpPr>
          <p:spPr>
            <a:xfrm>
              <a:off x="440951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2" name="tx2372"/>
            <p:cNvSpPr/>
            <p:nvPr/>
          </p:nvSpPr>
          <p:spPr>
            <a:xfrm>
              <a:off x="470597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3" name="tx2373"/>
            <p:cNvSpPr/>
            <p:nvPr/>
          </p:nvSpPr>
          <p:spPr>
            <a:xfrm>
              <a:off x="500242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4" name="tx2374"/>
            <p:cNvSpPr/>
            <p:nvPr/>
          </p:nvSpPr>
          <p:spPr>
            <a:xfrm>
              <a:off x="529888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5" name="tx2375"/>
            <p:cNvSpPr/>
            <p:nvPr/>
          </p:nvSpPr>
          <p:spPr>
            <a:xfrm>
              <a:off x="559533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6" name="tx2376"/>
            <p:cNvSpPr/>
            <p:nvPr/>
          </p:nvSpPr>
          <p:spPr>
            <a:xfrm>
              <a:off x="589179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7" name="tx2377"/>
            <p:cNvSpPr/>
            <p:nvPr/>
          </p:nvSpPr>
          <p:spPr>
            <a:xfrm>
              <a:off x="618824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648470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678115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707761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1" name="tx2381"/>
            <p:cNvSpPr/>
            <p:nvPr/>
          </p:nvSpPr>
          <p:spPr>
            <a:xfrm>
              <a:off x="737406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2" name="tx2382"/>
            <p:cNvSpPr/>
            <p:nvPr/>
          </p:nvSpPr>
          <p:spPr>
            <a:xfrm>
              <a:off x="767052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3" name="tx2383"/>
            <p:cNvSpPr/>
            <p:nvPr/>
          </p:nvSpPr>
          <p:spPr>
            <a:xfrm>
              <a:off x="796697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4" name="tx2384"/>
            <p:cNvSpPr/>
            <p:nvPr/>
          </p:nvSpPr>
          <p:spPr>
            <a:xfrm>
              <a:off x="826343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5" name="tx2385"/>
            <p:cNvSpPr/>
            <p:nvPr/>
          </p:nvSpPr>
          <p:spPr>
            <a:xfrm>
              <a:off x="855988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6" name="tx2386"/>
            <p:cNvSpPr/>
            <p:nvPr/>
          </p:nvSpPr>
          <p:spPr>
            <a:xfrm>
              <a:off x="885634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7" name="tx2387"/>
            <p:cNvSpPr/>
            <p:nvPr/>
          </p:nvSpPr>
          <p:spPr>
            <a:xfrm>
              <a:off x="203787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8" name="tx2388"/>
            <p:cNvSpPr/>
            <p:nvPr/>
          </p:nvSpPr>
          <p:spPr>
            <a:xfrm>
              <a:off x="233433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9" name="tx2389"/>
            <p:cNvSpPr/>
            <p:nvPr/>
          </p:nvSpPr>
          <p:spPr>
            <a:xfrm>
              <a:off x="263078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0" name="tx2390"/>
            <p:cNvSpPr/>
            <p:nvPr/>
          </p:nvSpPr>
          <p:spPr>
            <a:xfrm>
              <a:off x="292724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1" name="tx2391"/>
            <p:cNvSpPr/>
            <p:nvPr/>
          </p:nvSpPr>
          <p:spPr>
            <a:xfrm>
              <a:off x="322369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2" name="tx2392"/>
            <p:cNvSpPr/>
            <p:nvPr/>
          </p:nvSpPr>
          <p:spPr>
            <a:xfrm>
              <a:off x="352015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3" name="tx2393"/>
            <p:cNvSpPr/>
            <p:nvPr/>
          </p:nvSpPr>
          <p:spPr>
            <a:xfrm>
              <a:off x="381660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4" name="tx2394"/>
            <p:cNvSpPr/>
            <p:nvPr/>
          </p:nvSpPr>
          <p:spPr>
            <a:xfrm>
              <a:off x="411306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5" name="tx2395"/>
            <p:cNvSpPr/>
            <p:nvPr/>
          </p:nvSpPr>
          <p:spPr>
            <a:xfrm>
              <a:off x="440951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6" name="tx2396"/>
            <p:cNvSpPr/>
            <p:nvPr/>
          </p:nvSpPr>
          <p:spPr>
            <a:xfrm>
              <a:off x="470597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7" name="tx2397"/>
            <p:cNvSpPr/>
            <p:nvPr/>
          </p:nvSpPr>
          <p:spPr>
            <a:xfrm>
              <a:off x="500242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8" name="tx2398"/>
            <p:cNvSpPr/>
            <p:nvPr/>
          </p:nvSpPr>
          <p:spPr>
            <a:xfrm>
              <a:off x="529888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9" name="tx2399"/>
            <p:cNvSpPr/>
            <p:nvPr/>
          </p:nvSpPr>
          <p:spPr>
            <a:xfrm>
              <a:off x="559533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0" name="tx2400"/>
            <p:cNvSpPr/>
            <p:nvPr/>
          </p:nvSpPr>
          <p:spPr>
            <a:xfrm>
              <a:off x="589179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1" name="tx2401"/>
            <p:cNvSpPr/>
            <p:nvPr/>
          </p:nvSpPr>
          <p:spPr>
            <a:xfrm>
              <a:off x="618824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2" name="tx2402"/>
            <p:cNvSpPr/>
            <p:nvPr/>
          </p:nvSpPr>
          <p:spPr>
            <a:xfrm>
              <a:off x="648470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3" name="tx2403"/>
            <p:cNvSpPr/>
            <p:nvPr/>
          </p:nvSpPr>
          <p:spPr>
            <a:xfrm>
              <a:off x="678115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4" name="tx2404"/>
            <p:cNvSpPr/>
            <p:nvPr/>
          </p:nvSpPr>
          <p:spPr>
            <a:xfrm>
              <a:off x="707761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5" name="tx2405"/>
            <p:cNvSpPr/>
            <p:nvPr/>
          </p:nvSpPr>
          <p:spPr>
            <a:xfrm>
              <a:off x="737406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6" name="tx2406"/>
            <p:cNvSpPr/>
            <p:nvPr/>
          </p:nvSpPr>
          <p:spPr>
            <a:xfrm>
              <a:off x="767052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7" name="tx2407"/>
            <p:cNvSpPr/>
            <p:nvPr/>
          </p:nvSpPr>
          <p:spPr>
            <a:xfrm>
              <a:off x="796697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8" name="tx2408"/>
            <p:cNvSpPr/>
            <p:nvPr/>
          </p:nvSpPr>
          <p:spPr>
            <a:xfrm>
              <a:off x="826343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9" name="tx2409"/>
            <p:cNvSpPr/>
            <p:nvPr/>
          </p:nvSpPr>
          <p:spPr>
            <a:xfrm>
              <a:off x="855988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0" name="tx2410"/>
            <p:cNvSpPr/>
            <p:nvPr/>
          </p:nvSpPr>
          <p:spPr>
            <a:xfrm>
              <a:off x="885634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1" name="tx2411"/>
            <p:cNvSpPr/>
            <p:nvPr/>
          </p:nvSpPr>
          <p:spPr>
            <a:xfrm>
              <a:off x="203787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2" name="tx2412"/>
            <p:cNvSpPr/>
            <p:nvPr/>
          </p:nvSpPr>
          <p:spPr>
            <a:xfrm>
              <a:off x="233433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3" name="tx2413"/>
            <p:cNvSpPr/>
            <p:nvPr/>
          </p:nvSpPr>
          <p:spPr>
            <a:xfrm>
              <a:off x="263078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4" name="tx2414"/>
            <p:cNvSpPr/>
            <p:nvPr/>
          </p:nvSpPr>
          <p:spPr>
            <a:xfrm>
              <a:off x="292724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5" name="tx2415"/>
            <p:cNvSpPr/>
            <p:nvPr/>
          </p:nvSpPr>
          <p:spPr>
            <a:xfrm>
              <a:off x="322369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6" name="tx2416"/>
            <p:cNvSpPr/>
            <p:nvPr/>
          </p:nvSpPr>
          <p:spPr>
            <a:xfrm>
              <a:off x="352015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7" name="tx2417"/>
            <p:cNvSpPr/>
            <p:nvPr/>
          </p:nvSpPr>
          <p:spPr>
            <a:xfrm>
              <a:off x="381660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8" name="tx2418"/>
            <p:cNvSpPr/>
            <p:nvPr/>
          </p:nvSpPr>
          <p:spPr>
            <a:xfrm>
              <a:off x="411306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9" name="tx2419"/>
            <p:cNvSpPr/>
            <p:nvPr/>
          </p:nvSpPr>
          <p:spPr>
            <a:xfrm>
              <a:off x="440951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0" name="tx2420"/>
            <p:cNvSpPr/>
            <p:nvPr/>
          </p:nvSpPr>
          <p:spPr>
            <a:xfrm>
              <a:off x="470597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1" name="tx2421"/>
            <p:cNvSpPr/>
            <p:nvPr/>
          </p:nvSpPr>
          <p:spPr>
            <a:xfrm>
              <a:off x="500242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2" name="tx2422"/>
            <p:cNvSpPr/>
            <p:nvPr/>
          </p:nvSpPr>
          <p:spPr>
            <a:xfrm>
              <a:off x="529888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3" name="tx2423"/>
            <p:cNvSpPr/>
            <p:nvPr/>
          </p:nvSpPr>
          <p:spPr>
            <a:xfrm>
              <a:off x="559533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24" name="tx2424"/>
            <p:cNvSpPr/>
            <p:nvPr/>
          </p:nvSpPr>
          <p:spPr>
            <a:xfrm>
              <a:off x="589179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5" name="tx2425"/>
            <p:cNvSpPr/>
            <p:nvPr/>
          </p:nvSpPr>
          <p:spPr>
            <a:xfrm>
              <a:off x="618824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6" name="tx2426"/>
            <p:cNvSpPr/>
            <p:nvPr/>
          </p:nvSpPr>
          <p:spPr>
            <a:xfrm>
              <a:off x="648470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7" name="tx2427"/>
            <p:cNvSpPr/>
            <p:nvPr/>
          </p:nvSpPr>
          <p:spPr>
            <a:xfrm>
              <a:off x="678115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8" name="tx2428"/>
            <p:cNvSpPr/>
            <p:nvPr/>
          </p:nvSpPr>
          <p:spPr>
            <a:xfrm>
              <a:off x="707761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9" name="tx2429"/>
            <p:cNvSpPr/>
            <p:nvPr/>
          </p:nvSpPr>
          <p:spPr>
            <a:xfrm>
              <a:off x="737406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0" name="tx2430"/>
            <p:cNvSpPr/>
            <p:nvPr/>
          </p:nvSpPr>
          <p:spPr>
            <a:xfrm>
              <a:off x="767052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1" name="tx2431"/>
            <p:cNvSpPr/>
            <p:nvPr/>
          </p:nvSpPr>
          <p:spPr>
            <a:xfrm>
              <a:off x="796697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2" name="tx2432"/>
            <p:cNvSpPr/>
            <p:nvPr/>
          </p:nvSpPr>
          <p:spPr>
            <a:xfrm>
              <a:off x="826343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3" name="tx2433"/>
            <p:cNvSpPr/>
            <p:nvPr/>
          </p:nvSpPr>
          <p:spPr>
            <a:xfrm>
              <a:off x="855988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4" name="tx2434"/>
            <p:cNvSpPr/>
            <p:nvPr/>
          </p:nvSpPr>
          <p:spPr>
            <a:xfrm>
              <a:off x="885634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5" name="tx2435"/>
            <p:cNvSpPr/>
            <p:nvPr/>
          </p:nvSpPr>
          <p:spPr>
            <a:xfrm>
              <a:off x="203787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6" name="tx2436"/>
            <p:cNvSpPr/>
            <p:nvPr/>
          </p:nvSpPr>
          <p:spPr>
            <a:xfrm>
              <a:off x="233433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37" name="tx2437"/>
            <p:cNvSpPr/>
            <p:nvPr/>
          </p:nvSpPr>
          <p:spPr>
            <a:xfrm>
              <a:off x="263078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38" name="tx2438"/>
            <p:cNvSpPr/>
            <p:nvPr/>
          </p:nvSpPr>
          <p:spPr>
            <a:xfrm>
              <a:off x="292724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39" name="tx2439"/>
            <p:cNvSpPr/>
            <p:nvPr/>
          </p:nvSpPr>
          <p:spPr>
            <a:xfrm>
              <a:off x="322369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40" name="tx2440"/>
            <p:cNvSpPr/>
            <p:nvPr/>
          </p:nvSpPr>
          <p:spPr>
            <a:xfrm>
              <a:off x="352015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1" name="tx2441"/>
            <p:cNvSpPr/>
            <p:nvPr/>
          </p:nvSpPr>
          <p:spPr>
            <a:xfrm>
              <a:off x="381660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2" name="tx2442"/>
            <p:cNvSpPr/>
            <p:nvPr/>
          </p:nvSpPr>
          <p:spPr>
            <a:xfrm>
              <a:off x="411306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3" name="tx2443"/>
            <p:cNvSpPr/>
            <p:nvPr/>
          </p:nvSpPr>
          <p:spPr>
            <a:xfrm>
              <a:off x="440951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4" name="tx2444"/>
            <p:cNvSpPr/>
            <p:nvPr/>
          </p:nvSpPr>
          <p:spPr>
            <a:xfrm>
              <a:off x="470597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5" name="tx2445"/>
            <p:cNvSpPr/>
            <p:nvPr/>
          </p:nvSpPr>
          <p:spPr>
            <a:xfrm>
              <a:off x="500242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6" name="tx2446"/>
            <p:cNvSpPr/>
            <p:nvPr/>
          </p:nvSpPr>
          <p:spPr>
            <a:xfrm>
              <a:off x="529888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7" name="tx2447"/>
            <p:cNvSpPr/>
            <p:nvPr/>
          </p:nvSpPr>
          <p:spPr>
            <a:xfrm>
              <a:off x="559533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8" name="tx2448"/>
            <p:cNvSpPr/>
            <p:nvPr/>
          </p:nvSpPr>
          <p:spPr>
            <a:xfrm>
              <a:off x="589179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9" name="tx2449"/>
            <p:cNvSpPr/>
            <p:nvPr/>
          </p:nvSpPr>
          <p:spPr>
            <a:xfrm>
              <a:off x="618824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0" name="tx2450"/>
            <p:cNvSpPr/>
            <p:nvPr/>
          </p:nvSpPr>
          <p:spPr>
            <a:xfrm>
              <a:off x="648470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1" name="tx2451"/>
            <p:cNvSpPr/>
            <p:nvPr/>
          </p:nvSpPr>
          <p:spPr>
            <a:xfrm>
              <a:off x="678115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2" name="tx2452"/>
            <p:cNvSpPr/>
            <p:nvPr/>
          </p:nvSpPr>
          <p:spPr>
            <a:xfrm>
              <a:off x="707761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3" name="tx2453"/>
            <p:cNvSpPr/>
            <p:nvPr/>
          </p:nvSpPr>
          <p:spPr>
            <a:xfrm>
              <a:off x="737406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4" name="tx2454"/>
            <p:cNvSpPr/>
            <p:nvPr/>
          </p:nvSpPr>
          <p:spPr>
            <a:xfrm>
              <a:off x="767052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5" name="tx2455"/>
            <p:cNvSpPr/>
            <p:nvPr/>
          </p:nvSpPr>
          <p:spPr>
            <a:xfrm>
              <a:off x="796697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6" name="tx2456"/>
            <p:cNvSpPr/>
            <p:nvPr/>
          </p:nvSpPr>
          <p:spPr>
            <a:xfrm>
              <a:off x="826343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57" name="tx2457"/>
            <p:cNvSpPr/>
            <p:nvPr/>
          </p:nvSpPr>
          <p:spPr>
            <a:xfrm>
              <a:off x="855988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8" name="tx2458"/>
            <p:cNvSpPr/>
            <p:nvPr/>
          </p:nvSpPr>
          <p:spPr>
            <a:xfrm>
              <a:off x="885634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9" name="tx2459"/>
            <p:cNvSpPr/>
            <p:nvPr/>
          </p:nvSpPr>
          <p:spPr>
            <a:xfrm>
              <a:off x="796697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0" name="tx2460"/>
            <p:cNvSpPr/>
            <p:nvPr/>
          </p:nvSpPr>
          <p:spPr>
            <a:xfrm>
              <a:off x="826343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1" name="tx2461"/>
            <p:cNvSpPr/>
            <p:nvPr/>
          </p:nvSpPr>
          <p:spPr>
            <a:xfrm>
              <a:off x="855988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2" name="tx2462"/>
            <p:cNvSpPr/>
            <p:nvPr/>
          </p:nvSpPr>
          <p:spPr>
            <a:xfrm>
              <a:off x="885634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3" name="tx2463"/>
            <p:cNvSpPr/>
            <p:nvPr/>
          </p:nvSpPr>
          <p:spPr>
            <a:xfrm>
              <a:off x="203787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4" name="tx2464"/>
            <p:cNvSpPr/>
            <p:nvPr/>
          </p:nvSpPr>
          <p:spPr>
            <a:xfrm>
              <a:off x="233433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5" name="tx2465"/>
            <p:cNvSpPr/>
            <p:nvPr/>
          </p:nvSpPr>
          <p:spPr>
            <a:xfrm>
              <a:off x="263078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6" name="tx2466"/>
            <p:cNvSpPr/>
            <p:nvPr/>
          </p:nvSpPr>
          <p:spPr>
            <a:xfrm>
              <a:off x="292724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7" name="tx2467"/>
            <p:cNvSpPr/>
            <p:nvPr/>
          </p:nvSpPr>
          <p:spPr>
            <a:xfrm>
              <a:off x="322369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8" name="tx2468"/>
            <p:cNvSpPr/>
            <p:nvPr/>
          </p:nvSpPr>
          <p:spPr>
            <a:xfrm>
              <a:off x="352015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9" name="tx2469"/>
            <p:cNvSpPr/>
            <p:nvPr/>
          </p:nvSpPr>
          <p:spPr>
            <a:xfrm>
              <a:off x="381660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0" name="tx2470"/>
            <p:cNvSpPr/>
            <p:nvPr/>
          </p:nvSpPr>
          <p:spPr>
            <a:xfrm>
              <a:off x="411306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1" name="tx2471"/>
            <p:cNvSpPr/>
            <p:nvPr/>
          </p:nvSpPr>
          <p:spPr>
            <a:xfrm>
              <a:off x="440951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72" name="tx2472"/>
            <p:cNvSpPr/>
            <p:nvPr/>
          </p:nvSpPr>
          <p:spPr>
            <a:xfrm>
              <a:off x="4705972" y="54744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473" name="tx2473"/>
            <p:cNvSpPr/>
            <p:nvPr/>
          </p:nvSpPr>
          <p:spPr>
            <a:xfrm>
              <a:off x="559533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74" name="tx2474"/>
            <p:cNvSpPr/>
            <p:nvPr/>
          </p:nvSpPr>
          <p:spPr>
            <a:xfrm>
              <a:off x="589179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75" name="tx2475"/>
            <p:cNvSpPr/>
            <p:nvPr/>
          </p:nvSpPr>
          <p:spPr>
            <a:xfrm>
              <a:off x="707761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476" name="tx2476"/>
            <p:cNvSpPr/>
            <p:nvPr/>
          </p:nvSpPr>
          <p:spPr>
            <a:xfrm>
              <a:off x="7374069"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77" name="tx2477"/>
            <p:cNvSpPr/>
            <p:nvPr/>
          </p:nvSpPr>
          <p:spPr>
            <a:xfrm>
              <a:off x="767052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78" name="tx2478"/>
            <p:cNvSpPr/>
            <p:nvPr/>
          </p:nvSpPr>
          <p:spPr>
            <a:xfrm>
              <a:off x="7966979"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79" name="tx2479"/>
            <p:cNvSpPr/>
            <p:nvPr/>
          </p:nvSpPr>
          <p:spPr>
            <a:xfrm>
              <a:off x="826343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80" name="tx2480"/>
            <p:cNvSpPr/>
            <p:nvPr/>
          </p:nvSpPr>
          <p:spPr>
            <a:xfrm>
              <a:off x="8559889"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481" name="tx2481"/>
            <p:cNvSpPr/>
            <p:nvPr/>
          </p:nvSpPr>
          <p:spPr>
            <a:xfrm>
              <a:off x="8856344"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2" name="tx2482"/>
            <p:cNvSpPr/>
            <p:nvPr/>
          </p:nvSpPr>
          <p:spPr>
            <a:xfrm>
              <a:off x="203787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3" name="tx2483"/>
            <p:cNvSpPr/>
            <p:nvPr/>
          </p:nvSpPr>
          <p:spPr>
            <a:xfrm>
              <a:off x="233433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4" name="tx2484"/>
            <p:cNvSpPr/>
            <p:nvPr/>
          </p:nvSpPr>
          <p:spPr>
            <a:xfrm>
              <a:off x="263078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5" name="tx2485"/>
            <p:cNvSpPr/>
            <p:nvPr/>
          </p:nvSpPr>
          <p:spPr>
            <a:xfrm>
              <a:off x="292724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6" name="tx2486"/>
            <p:cNvSpPr/>
            <p:nvPr/>
          </p:nvSpPr>
          <p:spPr>
            <a:xfrm>
              <a:off x="322369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7" name="tx2487"/>
            <p:cNvSpPr/>
            <p:nvPr/>
          </p:nvSpPr>
          <p:spPr>
            <a:xfrm>
              <a:off x="352015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8" name="tx2488"/>
            <p:cNvSpPr/>
            <p:nvPr/>
          </p:nvSpPr>
          <p:spPr>
            <a:xfrm>
              <a:off x="381660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9" name="tx2489"/>
            <p:cNvSpPr/>
            <p:nvPr/>
          </p:nvSpPr>
          <p:spPr>
            <a:xfrm>
              <a:off x="411306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0" name="tx2490"/>
            <p:cNvSpPr/>
            <p:nvPr/>
          </p:nvSpPr>
          <p:spPr>
            <a:xfrm>
              <a:off x="440951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1" name="tx2491"/>
            <p:cNvSpPr/>
            <p:nvPr/>
          </p:nvSpPr>
          <p:spPr>
            <a:xfrm>
              <a:off x="470597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2" name="tx2492"/>
            <p:cNvSpPr/>
            <p:nvPr/>
          </p:nvSpPr>
          <p:spPr>
            <a:xfrm>
              <a:off x="500242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3" name="tx2493"/>
            <p:cNvSpPr/>
            <p:nvPr/>
          </p:nvSpPr>
          <p:spPr>
            <a:xfrm>
              <a:off x="529888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4" name="tx2494"/>
            <p:cNvSpPr/>
            <p:nvPr/>
          </p:nvSpPr>
          <p:spPr>
            <a:xfrm>
              <a:off x="559533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5" name="tx2495"/>
            <p:cNvSpPr/>
            <p:nvPr/>
          </p:nvSpPr>
          <p:spPr>
            <a:xfrm>
              <a:off x="589179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6" name="tx2496"/>
            <p:cNvSpPr/>
            <p:nvPr/>
          </p:nvSpPr>
          <p:spPr>
            <a:xfrm>
              <a:off x="618824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7" name="tx2497"/>
            <p:cNvSpPr/>
            <p:nvPr/>
          </p:nvSpPr>
          <p:spPr>
            <a:xfrm>
              <a:off x="648470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8" name="tx2498"/>
            <p:cNvSpPr/>
            <p:nvPr/>
          </p:nvSpPr>
          <p:spPr>
            <a:xfrm>
              <a:off x="678115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9" name="tx2499"/>
            <p:cNvSpPr/>
            <p:nvPr/>
          </p:nvSpPr>
          <p:spPr>
            <a:xfrm>
              <a:off x="707761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0" name="tx2500"/>
            <p:cNvSpPr/>
            <p:nvPr/>
          </p:nvSpPr>
          <p:spPr>
            <a:xfrm>
              <a:off x="737406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1" name="tx2501"/>
            <p:cNvSpPr/>
            <p:nvPr/>
          </p:nvSpPr>
          <p:spPr>
            <a:xfrm>
              <a:off x="767052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2" name="tx2502"/>
            <p:cNvSpPr/>
            <p:nvPr/>
          </p:nvSpPr>
          <p:spPr>
            <a:xfrm>
              <a:off x="796697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3" name="tx2503"/>
            <p:cNvSpPr/>
            <p:nvPr/>
          </p:nvSpPr>
          <p:spPr>
            <a:xfrm>
              <a:off x="826343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4" name="tx2504"/>
            <p:cNvSpPr/>
            <p:nvPr/>
          </p:nvSpPr>
          <p:spPr>
            <a:xfrm>
              <a:off x="855988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5" name="tx2505"/>
            <p:cNvSpPr/>
            <p:nvPr/>
          </p:nvSpPr>
          <p:spPr>
            <a:xfrm>
              <a:off x="885634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6" name="tx2506"/>
            <p:cNvSpPr/>
            <p:nvPr/>
          </p:nvSpPr>
          <p:spPr>
            <a:xfrm>
              <a:off x="203787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07" name="tx2507"/>
            <p:cNvSpPr/>
            <p:nvPr/>
          </p:nvSpPr>
          <p:spPr>
            <a:xfrm>
              <a:off x="233433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508" name="tx2508"/>
            <p:cNvSpPr/>
            <p:nvPr/>
          </p:nvSpPr>
          <p:spPr>
            <a:xfrm>
              <a:off x="263078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09" name="tx2509"/>
            <p:cNvSpPr/>
            <p:nvPr/>
          </p:nvSpPr>
          <p:spPr>
            <a:xfrm>
              <a:off x="2927241" y="53861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510" name="tx2510"/>
            <p:cNvSpPr/>
            <p:nvPr/>
          </p:nvSpPr>
          <p:spPr>
            <a:xfrm>
              <a:off x="322369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11" name="tx2511"/>
            <p:cNvSpPr/>
            <p:nvPr/>
          </p:nvSpPr>
          <p:spPr>
            <a:xfrm>
              <a:off x="3520152"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12" name="tx2512"/>
            <p:cNvSpPr/>
            <p:nvPr/>
          </p:nvSpPr>
          <p:spPr>
            <a:xfrm>
              <a:off x="381660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13" name="tx2513"/>
            <p:cNvSpPr/>
            <p:nvPr/>
          </p:nvSpPr>
          <p:spPr>
            <a:xfrm>
              <a:off x="411306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4" name="tx2514"/>
            <p:cNvSpPr/>
            <p:nvPr/>
          </p:nvSpPr>
          <p:spPr>
            <a:xfrm>
              <a:off x="4409517"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15" name="tx2515"/>
            <p:cNvSpPr/>
            <p:nvPr/>
          </p:nvSpPr>
          <p:spPr>
            <a:xfrm>
              <a:off x="470597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16" name="tx2516"/>
            <p:cNvSpPr/>
            <p:nvPr/>
          </p:nvSpPr>
          <p:spPr>
            <a:xfrm>
              <a:off x="500242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17" name="tx2517"/>
            <p:cNvSpPr/>
            <p:nvPr/>
          </p:nvSpPr>
          <p:spPr>
            <a:xfrm>
              <a:off x="529888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18" name="tx2518"/>
            <p:cNvSpPr/>
            <p:nvPr/>
          </p:nvSpPr>
          <p:spPr>
            <a:xfrm>
              <a:off x="5595338" y="53852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519" name="tx2519"/>
            <p:cNvSpPr/>
            <p:nvPr/>
          </p:nvSpPr>
          <p:spPr>
            <a:xfrm>
              <a:off x="589179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20" name="tx2520"/>
            <p:cNvSpPr/>
            <p:nvPr/>
          </p:nvSpPr>
          <p:spPr>
            <a:xfrm>
              <a:off x="6188248"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21" name="tx2521"/>
            <p:cNvSpPr/>
            <p:nvPr/>
          </p:nvSpPr>
          <p:spPr>
            <a:xfrm>
              <a:off x="648470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22" name="tx2522"/>
            <p:cNvSpPr/>
            <p:nvPr/>
          </p:nvSpPr>
          <p:spPr>
            <a:xfrm>
              <a:off x="6781158"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23" name="tx2523"/>
            <p:cNvSpPr/>
            <p:nvPr/>
          </p:nvSpPr>
          <p:spPr>
            <a:xfrm>
              <a:off x="707761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24" name="tx2524"/>
            <p:cNvSpPr/>
            <p:nvPr/>
          </p:nvSpPr>
          <p:spPr>
            <a:xfrm>
              <a:off x="737406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25" name="tx2525"/>
            <p:cNvSpPr/>
            <p:nvPr/>
          </p:nvSpPr>
          <p:spPr>
            <a:xfrm>
              <a:off x="767052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26" name="tx2526"/>
            <p:cNvSpPr/>
            <p:nvPr/>
          </p:nvSpPr>
          <p:spPr>
            <a:xfrm>
              <a:off x="796697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27" name="tx2527"/>
            <p:cNvSpPr/>
            <p:nvPr/>
          </p:nvSpPr>
          <p:spPr>
            <a:xfrm>
              <a:off x="826343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28" name="tx2528"/>
            <p:cNvSpPr/>
            <p:nvPr/>
          </p:nvSpPr>
          <p:spPr>
            <a:xfrm>
              <a:off x="855988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29" name="tx2529"/>
            <p:cNvSpPr/>
            <p:nvPr/>
          </p:nvSpPr>
          <p:spPr>
            <a:xfrm>
              <a:off x="885634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30" name="tx2530"/>
            <p:cNvSpPr/>
            <p:nvPr/>
          </p:nvSpPr>
          <p:spPr>
            <a:xfrm>
              <a:off x="500242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531" name="tx2531"/>
            <p:cNvSpPr/>
            <p:nvPr/>
          </p:nvSpPr>
          <p:spPr>
            <a:xfrm>
              <a:off x="500242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532" name="tx2532"/>
            <p:cNvSpPr/>
            <p:nvPr/>
          </p:nvSpPr>
          <p:spPr>
            <a:xfrm>
              <a:off x="529888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33" name="tx2533"/>
            <p:cNvSpPr/>
            <p:nvPr/>
          </p:nvSpPr>
          <p:spPr>
            <a:xfrm>
              <a:off x="618824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534" name="tx2534"/>
            <p:cNvSpPr/>
            <p:nvPr/>
          </p:nvSpPr>
          <p:spPr>
            <a:xfrm>
              <a:off x="648470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535" name="tx2535"/>
            <p:cNvSpPr/>
            <p:nvPr/>
          </p:nvSpPr>
          <p:spPr>
            <a:xfrm>
              <a:off x="6781158" y="54744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536" name="tx2536"/>
            <p:cNvSpPr/>
            <p:nvPr/>
          </p:nvSpPr>
          <p:spPr>
            <a:xfrm>
              <a:off x="195375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537" name="tx2537"/>
            <p:cNvSpPr/>
            <p:nvPr/>
          </p:nvSpPr>
          <p:spPr>
            <a:xfrm>
              <a:off x="225021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538" name="tx2538"/>
            <p:cNvSpPr/>
            <p:nvPr/>
          </p:nvSpPr>
          <p:spPr>
            <a:xfrm>
              <a:off x="25466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539" name="tx2539"/>
            <p:cNvSpPr/>
            <p:nvPr/>
          </p:nvSpPr>
          <p:spPr>
            <a:xfrm>
              <a:off x="284312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540" name="tx2540"/>
            <p:cNvSpPr/>
            <p:nvPr/>
          </p:nvSpPr>
          <p:spPr>
            <a:xfrm>
              <a:off x="313957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541" name="tx2541"/>
            <p:cNvSpPr/>
            <p:nvPr/>
          </p:nvSpPr>
          <p:spPr>
            <a:xfrm>
              <a:off x="34360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542" name="tx2542"/>
            <p:cNvSpPr/>
            <p:nvPr/>
          </p:nvSpPr>
          <p:spPr>
            <a:xfrm>
              <a:off x="3732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543" name="tx2543"/>
            <p:cNvSpPr/>
            <p:nvPr/>
          </p:nvSpPr>
          <p:spPr>
            <a:xfrm>
              <a:off x="40289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544" name="tx2544"/>
            <p:cNvSpPr/>
            <p:nvPr/>
          </p:nvSpPr>
          <p:spPr>
            <a:xfrm>
              <a:off x="432539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545" name="tx2545"/>
            <p:cNvSpPr/>
            <p:nvPr/>
          </p:nvSpPr>
          <p:spPr>
            <a:xfrm>
              <a:off x="462185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546" name="tx2546"/>
            <p:cNvSpPr/>
            <p:nvPr/>
          </p:nvSpPr>
          <p:spPr>
            <a:xfrm>
              <a:off x="49183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547" name="tx2547"/>
            <p:cNvSpPr/>
            <p:nvPr/>
          </p:nvSpPr>
          <p:spPr>
            <a:xfrm>
              <a:off x="521476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548" name="tx2548"/>
            <p:cNvSpPr/>
            <p:nvPr/>
          </p:nvSpPr>
          <p:spPr>
            <a:xfrm>
              <a:off x="551122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549" name="tx2549"/>
            <p:cNvSpPr/>
            <p:nvPr/>
          </p:nvSpPr>
          <p:spPr>
            <a:xfrm>
              <a:off x="58076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550" name="tx2550"/>
            <p:cNvSpPr/>
            <p:nvPr/>
          </p:nvSpPr>
          <p:spPr>
            <a:xfrm>
              <a:off x="61041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551" name="tx2551"/>
            <p:cNvSpPr/>
            <p:nvPr/>
          </p:nvSpPr>
          <p:spPr>
            <a:xfrm>
              <a:off x="64005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552" name="tx2552"/>
            <p:cNvSpPr/>
            <p:nvPr/>
          </p:nvSpPr>
          <p:spPr>
            <a:xfrm>
              <a:off x="669704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553" name="tx2553"/>
            <p:cNvSpPr/>
            <p:nvPr/>
          </p:nvSpPr>
          <p:spPr>
            <a:xfrm>
              <a:off x="699349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554" name="tx2554"/>
            <p:cNvSpPr/>
            <p:nvPr/>
          </p:nvSpPr>
          <p:spPr>
            <a:xfrm>
              <a:off x="72899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555" name="tx2555"/>
            <p:cNvSpPr/>
            <p:nvPr/>
          </p:nvSpPr>
          <p:spPr>
            <a:xfrm>
              <a:off x="758640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556" name="tx2556"/>
            <p:cNvSpPr/>
            <p:nvPr/>
          </p:nvSpPr>
          <p:spPr>
            <a:xfrm>
              <a:off x="788286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557" name="tx2557"/>
            <p:cNvSpPr/>
            <p:nvPr/>
          </p:nvSpPr>
          <p:spPr>
            <a:xfrm>
              <a:off x="81793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558" name="tx2558"/>
            <p:cNvSpPr/>
            <p:nvPr/>
          </p:nvSpPr>
          <p:spPr>
            <a:xfrm>
              <a:off x="84757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559" name="tx2559"/>
            <p:cNvSpPr/>
            <p:nvPr/>
          </p:nvSpPr>
          <p:spPr>
            <a:xfrm>
              <a:off x="877222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560" name="tx2560"/>
            <p:cNvSpPr/>
            <p:nvPr/>
          </p:nvSpPr>
          <p:spPr>
            <a:xfrm>
              <a:off x="1125888" y="5628192"/>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2561" name="tx2561"/>
            <p:cNvSpPr/>
            <p:nvPr/>
          </p:nvSpPr>
          <p:spPr>
            <a:xfrm>
              <a:off x="1570649" y="5555644"/>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2562" name="tx2562"/>
            <p:cNvSpPr/>
            <p:nvPr/>
          </p:nvSpPr>
          <p:spPr>
            <a:xfrm>
              <a:off x="1531234" y="5467600"/>
              <a:ext cx="306331"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Ukraine</a:t>
              </a:r>
            </a:p>
          </p:txBody>
        </p:sp>
        <p:sp>
          <p:nvSpPr>
            <p:cNvPr id="2563" name="tx2563"/>
            <p:cNvSpPr/>
            <p:nvPr/>
          </p:nvSpPr>
          <p:spPr>
            <a:xfrm>
              <a:off x="1353304" y="5377386"/>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2564" name="tx2564"/>
            <p:cNvSpPr/>
            <p:nvPr/>
          </p:nvSpPr>
          <p:spPr>
            <a:xfrm>
              <a:off x="1457093" y="5288256"/>
              <a:ext cx="38047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Suriname</a:t>
              </a:r>
            </a:p>
          </p:txBody>
        </p:sp>
        <p:sp>
          <p:nvSpPr>
            <p:cNvPr id="2565" name="tx2565"/>
            <p:cNvSpPr/>
            <p:nvPr/>
          </p:nvSpPr>
          <p:spPr>
            <a:xfrm>
              <a:off x="1684378" y="5183630"/>
              <a:ext cx="15318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Iraq</a:t>
              </a:r>
            </a:p>
          </p:txBody>
        </p:sp>
        <p:sp>
          <p:nvSpPr>
            <p:cNvPr id="2566" name="tx2566"/>
            <p:cNvSpPr/>
            <p:nvPr/>
          </p:nvSpPr>
          <p:spPr>
            <a:xfrm>
              <a:off x="1452014" y="5111126"/>
              <a:ext cx="38555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Indonesia</a:t>
              </a:r>
            </a:p>
          </p:txBody>
        </p:sp>
        <p:sp>
          <p:nvSpPr>
            <p:cNvPr id="2567" name="tx2567"/>
            <p:cNvSpPr/>
            <p:nvPr/>
          </p:nvSpPr>
          <p:spPr>
            <a:xfrm>
              <a:off x="1506448" y="5021997"/>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Ecuador</a:t>
              </a:r>
            </a:p>
          </p:txBody>
        </p:sp>
        <p:sp>
          <p:nvSpPr>
            <p:cNvPr id="2568" name="tx2568"/>
            <p:cNvSpPr/>
            <p:nvPr/>
          </p:nvSpPr>
          <p:spPr>
            <a:xfrm>
              <a:off x="1417505" y="4915201"/>
              <a:ext cx="42006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Azerbaijan</a:t>
              </a:r>
            </a:p>
          </p:txBody>
        </p:sp>
        <p:sp>
          <p:nvSpPr>
            <p:cNvPr id="2569" name="tx2569"/>
            <p:cNvSpPr/>
            <p:nvPr/>
          </p:nvSpPr>
          <p:spPr>
            <a:xfrm>
              <a:off x="1511484" y="4843739"/>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2570" name="tx2570"/>
            <p:cNvSpPr/>
            <p:nvPr/>
          </p:nvSpPr>
          <p:spPr>
            <a:xfrm>
              <a:off x="868912" y="4736942"/>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2571" name="tx2571"/>
            <p:cNvSpPr/>
            <p:nvPr/>
          </p:nvSpPr>
          <p:spPr>
            <a:xfrm>
              <a:off x="1625039" y="4647813"/>
              <a:ext cx="212526"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Libya</a:t>
              </a:r>
            </a:p>
          </p:txBody>
        </p:sp>
        <p:sp>
          <p:nvSpPr>
            <p:cNvPr id="2572" name="tx2572"/>
            <p:cNvSpPr/>
            <p:nvPr/>
          </p:nvSpPr>
          <p:spPr>
            <a:xfrm>
              <a:off x="1457006" y="4558684"/>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Paraguay</a:t>
              </a:r>
            </a:p>
          </p:txBody>
        </p:sp>
        <p:sp>
          <p:nvSpPr>
            <p:cNvPr id="2573" name="tx2573"/>
            <p:cNvSpPr/>
            <p:nvPr/>
          </p:nvSpPr>
          <p:spPr>
            <a:xfrm>
              <a:off x="1457006" y="4469554"/>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Argentina</a:t>
              </a:r>
            </a:p>
          </p:txBody>
        </p:sp>
        <p:sp>
          <p:nvSpPr>
            <p:cNvPr id="2574" name="tx2574"/>
            <p:cNvSpPr/>
            <p:nvPr/>
          </p:nvSpPr>
          <p:spPr>
            <a:xfrm>
              <a:off x="1046972" y="4381467"/>
              <a:ext cx="790593"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Dominican Republic</a:t>
              </a:r>
            </a:p>
          </p:txBody>
        </p:sp>
        <p:sp>
          <p:nvSpPr>
            <p:cNvPr id="2575" name="tx2575"/>
            <p:cNvSpPr/>
            <p:nvPr/>
          </p:nvSpPr>
          <p:spPr>
            <a:xfrm>
              <a:off x="1462042" y="4307834"/>
              <a:ext cx="37552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Colombia</a:t>
              </a:r>
            </a:p>
          </p:txBody>
        </p:sp>
        <p:sp>
          <p:nvSpPr>
            <p:cNvPr id="2576" name="tx2576"/>
            <p:cNvSpPr/>
            <p:nvPr/>
          </p:nvSpPr>
          <p:spPr>
            <a:xfrm>
              <a:off x="1195255" y="4219834"/>
              <a:ext cx="64231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Marshall Islands</a:t>
              </a:r>
            </a:p>
          </p:txBody>
        </p:sp>
        <p:sp>
          <p:nvSpPr>
            <p:cNvPr id="2577" name="tx2577"/>
            <p:cNvSpPr/>
            <p:nvPr/>
          </p:nvSpPr>
          <p:spPr>
            <a:xfrm>
              <a:off x="1032083" y="4112994"/>
              <a:ext cx="80548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Moldova</a:t>
              </a:r>
            </a:p>
          </p:txBody>
        </p:sp>
        <p:sp>
          <p:nvSpPr>
            <p:cNvPr id="2578" name="tx2578"/>
            <p:cNvSpPr/>
            <p:nvPr/>
          </p:nvSpPr>
          <p:spPr>
            <a:xfrm>
              <a:off x="1402789" y="4040446"/>
              <a:ext cx="4347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Costa Rica</a:t>
              </a:r>
            </a:p>
          </p:txBody>
        </p:sp>
        <p:sp>
          <p:nvSpPr>
            <p:cNvPr id="2579" name="tx2579"/>
            <p:cNvSpPr/>
            <p:nvPr/>
          </p:nvSpPr>
          <p:spPr>
            <a:xfrm>
              <a:off x="1555977" y="3952446"/>
              <a:ext cx="28158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Mexico</a:t>
              </a:r>
            </a:p>
          </p:txBody>
        </p:sp>
        <p:sp>
          <p:nvSpPr>
            <p:cNvPr id="2580" name="tx2580"/>
            <p:cNvSpPr/>
            <p:nvPr/>
          </p:nvSpPr>
          <p:spPr>
            <a:xfrm>
              <a:off x="1615273" y="3863316"/>
              <a:ext cx="2222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Brazil</a:t>
              </a:r>
            </a:p>
          </p:txBody>
        </p:sp>
        <p:sp>
          <p:nvSpPr>
            <p:cNvPr id="2581" name="tx2581"/>
            <p:cNvSpPr/>
            <p:nvPr/>
          </p:nvSpPr>
          <p:spPr>
            <a:xfrm>
              <a:off x="1546123" y="3756520"/>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2582" name="tx2582"/>
            <p:cNvSpPr/>
            <p:nvPr/>
          </p:nvSpPr>
          <p:spPr>
            <a:xfrm>
              <a:off x="1595435" y="3685058"/>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Belize</a:t>
              </a:r>
            </a:p>
          </p:txBody>
        </p:sp>
        <p:sp>
          <p:nvSpPr>
            <p:cNvPr id="2583" name="tx2583"/>
            <p:cNvSpPr/>
            <p:nvPr/>
          </p:nvSpPr>
          <p:spPr>
            <a:xfrm>
              <a:off x="1491603" y="3594800"/>
              <a:ext cx="3459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Grenada</a:t>
              </a:r>
            </a:p>
          </p:txBody>
        </p:sp>
        <p:sp>
          <p:nvSpPr>
            <p:cNvPr id="2584" name="tx2584"/>
            <p:cNvSpPr/>
            <p:nvPr/>
          </p:nvSpPr>
          <p:spPr>
            <a:xfrm>
              <a:off x="1402703" y="3505671"/>
              <a:ext cx="4348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Guatemala</a:t>
              </a:r>
            </a:p>
          </p:txBody>
        </p:sp>
        <p:sp>
          <p:nvSpPr>
            <p:cNvPr id="2585" name="tx2585"/>
            <p:cNvSpPr/>
            <p:nvPr/>
          </p:nvSpPr>
          <p:spPr>
            <a:xfrm>
              <a:off x="1649782" y="3417670"/>
              <a:ext cx="1877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Peru</a:t>
              </a:r>
            </a:p>
          </p:txBody>
        </p:sp>
        <p:sp>
          <p:nvSpPr>
            <p:cNvPr id="2586" name="tx2586"/>
            <p:cNvSpPr/>
            <p:nvPr/>
          </p:nvSpPr>
          <p:spPr>
            <a:xfrm>
              <a:off x="1397711" y="3327412"/>
              <a:ext cx="43985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Lucia</a:t>
              </a:r>
            </a:p>
          </p:txBody>
        </p:sp>
        <p:sp>
          <p:nvSpPr>
            <p:cNvPr id="2587" name="tx2587"/>
            <p:cNvSpPr/>
            <p:nvPr/>
          </p:nvSpPr>
          <p:spPr>
            <a:xfrm>
              <a:off x="1363114" y="3221744"/>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2588" name="tx2588"/>
            <p:cNvSpPr/>
            <p:nvPr/>
          </p:nvSpPr>
          <p:spPr>
            <a:xfrm>
              <a:off x="1560839" y="3132615"/>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2589" name="tx2589"/>
            <p:cNvSpPr/>
            <p:nvPr/>
          </p:nvSpPr>
          <p:spPr>
            <a:xfrm>
              <a:off x="1160572" y="3061153"/>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2590" name="tx2590"/>
            <p:cNvSpPr/>
            <p:nvPr/>
          </p:nvSpPr>
          <p:spPr>
            <a:xfrm>
              <a:off x="1382952" y="2970895"/>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El Salvador</a:t>
              </a:r>
            </a:p>
          </p:txBody>
        </p:sp>
        <p:sp>
          <p:nvSpPr>
            <p:cNvPr id="2591" name="tx2591"/>
            <p:cNvSpPr/>
            <p:nvPr/>
          </p:nvSpPr>
          <p:spPr>
            <a:xfrm>
              <a:off x="1521294" y="2864142"/>
              <a:ext cx="31627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Georgia</a:t>
              </a:r>
            </a:p>
          </p:txBody>
        </p:sp>
        <p:sp>
          <p:nvSpPr>
            <p:cNvPr id="2592" name="tx2592"/>
            <p:cNvSpPr/>
            <p:nvPr/>
          </p:nvSpPr>
          <p:spPr>
            <a:xfrm>
              <a:off x="1506535" y="2793765"/>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Armenia</a:t>
              </a:r>
            </a:p>
          </p:txBody>
        </p:sp>
        <p:sp>
          <p:nvSpPr>
            <p:cNvPr id="2593" name="tx2593"/>
            <p:cNvSpPr/>
            <p:nvPr/>
          </p:nvSpPr>
          <p:spPr>
            <a:xfrm>
              <a:off x="1476931" y="2704636"/>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2594" name="tx2594"/>
            <p:cNvSpPr/>
            <p:nvPr/>
          </p:nvSpPr>
          <p:spPr>
            <a:xfrm>
              <a:off x="1580589" y="2614378"/>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2595" name="tx2595"/>
            <p:cNvSpPr/>
            <p:nvPr/>
          </p:nvSpPr>
          <p:spPr>
            <a:xfrm>
              <a:off x="1506535" y="2526334"/>
              <a:ext cx="331030"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Jamaica</a:t>
              </a:r>
            </a:p>
          </p:txBody>
        </p:sp>
        <p:sp>
          <p:nvSpPr>
            <p:cNvPr id="2596" name="tx2596"/>
            <p:cNvSpPr/>
            <p:nvPr/>
          </p:nvSpPr>
          <p:spPr>
            <a:xfrm>
              <a:off x="1373011" y="2437248"/>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2597" name="tx2597"/>
            <p:cNvSpPr/>
            <p:nvPr/>
          </p:nvSpPr>
          <p:spPr>
            <a:xfrm>
              <a:off x="1536139" y="2348119"/>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2598" name="tx2598"/>
            <p:cNvSpPr/>
            <p:nvPr/>
          </p:nvSpPr>
          <p:spPr>
            <a:xfrm>
              <a:off x="1625039" y="2257861"/>
              <a:ext cx="21252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Cuba</a:t>
              </a:r>
            </a:p>
          </p:txBody>
        </p:sp>
        <p:sp>
          <p:nvSpPr>
            <p:cNvPr id="2599" name="tx2599"/>
            <p:cNvSpPr/>
            <p:nvPr/>
          </p:nvSpPr>
          <p:spPr>
            <a:xfrm>
              <a:off x="1476800" y="2152193"/>
              <a:ext cx="36076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Mongolia</a:t>
              </a:r>
            </a:p>
          </p:txBody>
        </p:sp>
        <p:sp>
          <p:nvSpPr>
            <p:cNvPr id="2600" name="tx2600"/>
            <p:cNvSpPr/>
            <p:nvPr/>
          </p:nvSpPr>
          <p:spPr>
            <a:xfrm>
              <a:off x="1605289" y="2079602"/>
              <a:ext cx="2322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China</a:t>
              </a:r>
            </a:p>
          </p:txBody>
        </p:sp>
        <p:sp>
          <p:nvSpPr>
            <p:cNvPr id="2601" name="tx2601"/>
            <p:cNvSpPr/>
            <p:nvPr/>
          </p:nvSpPr>
          <p:spPr>
            <a:xfrm>
              <a:off x="1447153" y="1991601"/>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2602" name="tx2602"/>
            <p:cNvSpPr/>
            <p:nvPr/>
          </p:nvSpPr>
          <p:spPr>
            <a:xfrm>
              <a:off x="1724010" y="1884805"/>
              <a:ext cx="11355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Fiji</a:t>
              </a:r>
            </a:p>
          </p:txBody>
        </p:sp>
        <p:sp>
          <p:nvSpPr>
            <p:cNvPr id="2603" name="tx2603"/>
            <p:cNvSpPr/>
            <p:nvPr/>
          </p:nvSpPr>
          <p:spPr>
            <a:xfrm>
              <a:off x="1467034" y="1813343"/>
              <a:ext cx="37053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a:t>
              </a:r>
            </a:p>
          </p:txBody>
        </p:sp>
        <p:sp>
          <p:nvSpPr>
            <p:cNvPr id="2604" name="tx2604"/>
            <p:cNvSpPr/>
            <p:nvPr/>
          </p:nvSpPr>
          <p:spPr>
            <a:xfrm>
              <a:off x="1299044" y="1724214"/>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2605" name="tx2605"/>
            <p:cNvSpPr/>
            <p:nvPr/>
          </p:nvSpPr>
          <p:spPr>
            <a:xfrm>
              <a:off x="1496551" y="1635084"/>
              <a:ext cx="3410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Thailand</a:t>
              </a:r>
            </a:p>
          </p:txBody>
        </p:sp>
        <p:sp>
          <p:nvSpPr>
            <p:cNvPr id="2606" name="tx2606"/>
            <p:cNvSpPr/>
            <p:nvPr/>
          </p:nvSpPr>
          <p:spPr>
            <a:xfrm>
              <a:off x="1541001" y="1545955"/>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2607" name="tx2607"/>
            <p:cNvSpPr/>
            <p:nvPr/>
          </p:nvSpPr>
          <p:spPr>
            <a:xfrm>
              <a:off x="1486784" y="1456826"/>
              <a:ext cx="3507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Maldives</a:t>
              </a:r>
            </a:p>
          </p:txBody>
        </p:sp>
        <p:sp>
          <p:nvSpPr>
            <p:cNvPr id="2608" name="tx2608"/>
            <p:cNvSpPr/>
            <p:nvPr/>
          </p:nvSpPr>
          <p:spPr>
            <a:xfrm>
              <a:off x="1585495" y="1350029"/>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Tonga</a:t>
              </a:r>
            </a:p>
          </p:txBody>
        </p:sp>
        <p:sp>
          <p:nvSpPr>
            <p:cNvPr id="2609" name="tx2609"/>
            <p:cNvSpPr/>
            <p:nvPr/>
          </p:nvSpPr>
          <p:spPr>
            <a:xfrm>
              <a:off x="1486784" y="1260900"/>
              <a:ext cx="35078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Malaysia</a:t>
              </a:r>
            </a:p>
          </p:txBody>
        </p:sp>
        <p:sp>
          <p:nvSpPr>
            <p:cNvPr id="2610" name="tx2610"/>
            <p:cNvSpPr/>
            <p:nvPr/>
          </p:nvSpPr>
          <p:spPr>
            <a:xfrm>
              <a:off x="1570736" y="1189438"/>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Tuvalu</a:t>
              </a:r>
            </a:p>
          </p:txBody>
        </p:sp>
        <p:sp>
          <p:nvSpPr>
            <p:cNvPr id="2611" name="tx2611"/>
            <p:cNvSpPr/>
            <p:nvPr/>
          </p:nvSpPr>
          <p:spPr>
            <a:xfrm>
              <a:off x="1684378" y="1100309"/>
              <a:ext cx="15318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Iran</a:t>
              </a:r>
            </a:p>
          </p:txBody>
        </p:sp>
        <p:sp>
          <p:nvSpPr>
            <p:cNvPr id="2612" name="tx2612"/>
            <p:cNvSpPr/>
            <p:nvPr/>
          </p:nvSpPr>
          <p:spPr>
            <a:xfrm>
              <a:off x="508103" y="1010051"/>
              <a:ext cx="13294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Vincent and the Grenadines</a:t>
              </a:r>
            </a:p>
          </p:txBody>
        </p:sp>
        <p:sp>
          <p:nvSpPr>
            <p:cNvPr id="2613" name="tx2613"/>
            <p:cNvSpPr/>
            <p:nvPr/>
          </p:nvSpPr>
          <p:spPr>
            <a:xfrm>
              <a:off x="365040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614" name="pic2614"/>
            <p:cNvPicPr/>
            <p:nvPr/>
          </p:nvPicPr>
          <p:blipFill>
            <a:blip r:embed="rId2" cstate="print"/>
            <a:stretch>
              <a:fillRect/>
            </a:stretch>
          </p:blipFill>
          <p:spPr>
            <a:xfrm>
              <a:off x="5164199" y="5941007"/>
              <a:ext cx="2160000" cy="219455"/>
            </a:xfrm>
            <a:prstGeom prst="rect">
              <a:avLst/>
            </a:prstGeom>
          </p:spPr>
        </p:pic>
        <p:sp>
          <p:nvSpPr>
            <p:cNvPr id="2615" name="pl2615"/>
            <p:cNvSpPr/>
            <p:nvPr/>
          </p:nvSpPr>
          <p:spPr>
            <a:xfrm>
              <a:off x="51677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6" name="pl2616"/>
            <p:cNvSpPr/>
            <p:nvPr/>
          </p:nvSpPr>
          <p:spPr>
            <a:xfrm>
              <a:off x="643795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7" name="pl2617"/>
            <p:cNvSpPr/>
            <p:nvPr/>
          </p:nvSpPr>
          <p:spPr>
            <a:xfrm>
              <a:off x="66532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8" name="pl2618"/>
            <p:cNvSpPr/>
            <p:nvPr/>
          </p:nvSpPr>
          <p:spPr>
            <a:xfrm>
              <a:off x="68685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9" name="pl2619"/>
            <p:cNvSpPr/>
            <p:nvPr/>
          </p:nvSpPr>
          <p:spPr>
            <a:xfrm>
              <a:off x="70837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0" name="pl2620"/>
            <p:cNvSpPr/>
            <p:nvPr/>
          </p:nvSpPr>
          <p:spPr>
            <a:xfrm>
              <a:off x="73205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1" name="pl2621"/>
            <p:cNvSpPr/>
            <p:nvPr/>
          </p:nvSpPr>
          <p:spPr>
            <a:xfrm>
              <a:off x="51677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2" name="pl2622"/>
            <p:cNvSpPr/>
            <p:nvPr/>
          </p:nvSpPr>
          <p:spPr>
            <a:xfrm>
              <a:off x="643795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3" name="pl2623"/>
            <p:cNvSpPr/>
            <p:nvPr/>
          </p:nvSpPr>
          <p:spPr>
            <a:xfrm>
              <a:off x="66532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4" name="pl2624"/>
            <p:cNvSpPr/>
            <p:nvPr/>
          </p:nvSpPr>
          <p:spPr>
            <a:xfrm>
              <a:off x="68685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5" name="pl2625"/>
            <p:cNvSpPr/>
            <p:nvPr/>
          </p:nvSpPr>
          <p:spPr>
            <a:xfrm>
              <a:off x="70837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6" name="pl2626"/>
            <p:cNvSpPr/>
            <p:nvPr/>
          </p:nvSpPr>
          <p:spPr>
            <a:xfrm>
              <a:off x="73205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7" name="tx2627"/>
            <p:cNvSpPr/>
            <p:nvPr/>
          </p:nvSpPr>
          <p:spPr>
            <a:xfrm>
              <a:off x="5136722"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628" name="tx2628"/>
            <p:cNvSpPr/>
            <p:nvPr/>
          </p:nvSpPr>
          <p:spPr>
            <a:xfrm>
              <a:off x="637579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629" name="tx2629"/>
            <p:cNvSpPr/>
            <p:nvPr/>
          </p:nvSpPr>
          <p:spPr>
            <a:xfrm>
              <a:off x="65910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630" name="tx2630"/>
            <p:cNvSpPr/>
            <p:nvPr/>
          </p:nvSpPr>
          <p:spPr>
            <a:xfrm>
              <a:off x="68063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631" name="tx2631"/>
            <p:cNvSpPr/>
            <p:nvPr/>
          </p:nvSpPr>
          <p:spPr>
            <a:xfrm>
              <a:off x="70216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632" name="tx2632"/>
            <p:cNvSpPr/>
            <p:nvPr/>
          </p:nvSpPr>
          <p:spPr>
            <a:xfrm>
              <a:off x="722736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633" name="tx2633"/>
            <p:cNvSpPr/>
            <p:nvPr/>
          </p:nvSpPr>
          <p:spPr>
            <a:xfrm>
              <a:off x="1900196" y="398022"/>
              <a:ext cx="353140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UMICs, 2000-2023</a:t>
              </a:r>
            </a:p>
          </p:txBody>
        </p:sp>
        <p:sp>
          <p:nvSpPr>
            <p:cNvPr id="2634" name="tx2634"/>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635" name="tx2635"/>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DTP1 coverage across all years.</a:t>
              </a:r>
            </a:p>
          </p:txBody>
        </p:sp>
      </p:grpSp>
      <p:sp>
        <p:nvSpPr>
          <p:cNvPr id="26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Iran, Maldives, Malaysia, Tuvalu, Tonga, and Saint Vincent and the Grenadines had the highest crude average DTP1 coverage (99%) and Equatorial Guinea had the lowest (68%).
Over the last 5 years (2019-2023), 31 countries maintained coverage of at least 90%.
There were no countries with coverage consistently below 60% over the last 5 years.</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07143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473314"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75193"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77072"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2090119" y="577309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9" name="pl9"/>
            <p:cNvSpPr/>
            <p:nvPr/>
          </p:nvSpPr>
          <p:spPr>
            <a:xfrm>
              <a:off x="2090119" y="567589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0" name="pl10"/>
            <p:cNvSpPr/>
            <p:nvPr/>
          </p:nvSpPr>
          <p:spPr>
            <a:xfrm>
              <a:off x="2090119" y="557868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1" name="pl11"/>
            <p:cNvSpPr/>
            <p:nvPr/>
          </p:nvSpPr>
          <p:spPr>
            <a:xfrm>
              <a:off x="2090119" y="548148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2" name="pl12"/>
            <p:cNvSpPr/>
            <p:nvPr/>
          </p:nvSpPr>
          <p:spPr>
            <a:xfrm>
              <a:off x="2090119" y="538428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3" name="pl13"/>
            <p:cNvSpPr/>
            <p:nvPr/>
          </p:nvSpPr>
          <p:spPr>
            <a:xfrm>
              <a:off x="2090119" y="528707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4" name="pl14"/>
            <p:cNvSpPr/>
            <p:nvPr/>
          </p:nvSpPr>
          <p:spPr>
            <a:xfrm>
              <a:off x="2090119" y="518987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5" name="pl15"/>
            <p:cNvSpPr/>
            <p:nvPr/>
          </p:nvSpPr>
          <p:spPr>
            <a:xfrm>
              <a:off x="2090119" y="50926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6" name="pl16"/>
            <p:cNvSpPr/>
            <p:nvPr/>
          </p:nvSpPr>
          <p:spPr>
            <a:xfrm>
              <a:off x="2090119" y="49954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7" name="pl17"/>
            <p:cNvSpPr/>
            <p:nvPr/>
          </p:nvSpPr>
          <p:spPr>
            <a:xfrm>
              <a:off x="2090119" y="48982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8" name="pl18"/>
            <p:cNvSpPr/>
            <p:nvPr/>
          </p:nvSpPr>
          <p:spPr>
            <a:xfrm>
              <a:off x="2090119" y="48010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9" name="pl19"/>
            <p:cNvSpPr/>
            <p:nvPr/>
          </p:nvSpPr>
          <p:spPr>
            <a:xfrm>
              <a:off x="2090119" y="47038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0" name="pl20"/>
            <p:cNvSpPr/>
            <p:nvPr/>
          </p:nvSpPr>
          <p:spPr>
            <a:xfrm>
              <a:off x="2090119" y="460665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1" name="pl21"/>
            <p:cNvSpPr/>
            <p:nvPr/>
          </p:nvSpPr>
          <p:spPr>
            <a:xfrm>
              <a:off x="2090119" y="450945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2" name="pl22"/>
            <p:cNvSpPr/>
            <p:nvPr/>
          </p:nvSpPr>
          <p:spPr>
            <a:xfrm>
              <a:off x="2090119" y="441225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3" name="pl23"/>
            <p:cNvSpPr/>
            <p:nvPr/>
          </p:nvSpPr>
          <p:spPr>
            <a:xfrm>
              <a:off x="2090119" y="431504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4" name="pl24"/>
            <p:cNvSpPr/>
            <p:nvPr/>
          </p:nvSpPr>
          <p:spPr>
            <a:xfrm>
              <a:off x="2090119" y="421784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5" name="pl25"/>
            <p:cNvSpPr/>
            <p:nvPr/>
          </p:nvSpPr>
          <p:spPr>
            <a:xfrm>
              <a:off x="2090119" y="412064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6" name="pl26"/>
            <p:cNvSpPr/>
            <p:nvPr/>
          </p:nvSpPr>
          <p:spPr>
            <a:xfrm>
              <a:off x="2090119" y="402344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7" name="pl27"/>
            <p:cNvSpPr/>
            <p:nvPr/>
          </p:nvSpPr>
          <p:spPr>
            <a:xfrm>
              <a:off x="2090119" y="392623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8" name="pl28"/>
            <p:cNvSpPr/>
            <p:nvPr/>
          </p:nvSpPr>
          <p:spPr>
            <a:xfrm>
              <a:off x="2090119" y="382903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9" name="pl29"/>
            <p:cNvSpPr/>
            <p:nvPr/>
          </p:nvSpPr>
          <p:spPr>
            <a:xfrm>
              <a:off x="2090119" y="373183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0" name="pl30"/>
            <p:cNvSpPr/>
            <p:nvPr/>
          </p:nvSpPr>
          <p:spPr>
            <a:xfrm>
              <a:off x="2090119" y="363462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1" name="pl31"/>
            <p:cNvSpPr/>
            <p:nvPr/>
          </p:nvSpPr>
          <p:spPr>
            <a:xfrm>
              <a:off x="2090119" y="353742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2" name="pl32"/>
            <p:cNvSpPr/>
            <p:nvPr/>
          </p:nvSpPr>
          <p:spPr>
            <a:xfrm>
              <a:off x="2090119" y="344022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3" name="pl33"/>
            <p:cNvSpPr/>
            <p:nvPr/>
          </p:nvSpPr>
          <p:spPr>
            <a:xfrm>
              <a:off x="2090119" y="334301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4" name="pl34"/>
            <p:cNvSpPr/>
            <p:nvPr/>
          </p:nvSpPr>
          <p:spPr>
            <a:xfrm>
              <a:off x="2090119" y="324581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5" name="pl35"/>
            <p:cNvSpPr/>
            <p:nvPr/>
          </p:nvSpPr>
          <p:spPr>
            <a:xfrm>
              <a:off x="2090119" y="314861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6" name="pl36"/>
            <p:cNvSpPr/>
            <p:nvPr/>
          </p:nvSpPr>
          <p:spPr>
            <a:xfrm>
              <a:off x="2090119" y="305141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7" name="pl37"/>
            <p:cNvSpPr/>
            <p:nvPr/>
          </p:nvSpPr>
          <p:spPr>
            <a:xfrm>
              <a:off x="2090119" y="295420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8" name="pl38"/>
            <p:cNvSpPr/>
            <p:nvPr/>
          </p:nvSpPr>
          <p:spPr>
            <a:xfrm>
              <a:off x="2090119" y="285700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9" name="pl39"/>
            <p:cNvSpPr/>
            <p:nvPr/>
          </p:nvSpPr>
          <p:spPr>
            <a:xfrm>
              <a:off x="2090119" y="275980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0" name="pl40"/>
            <p:cNvSpPr/>
            <p:nvPr/>
          </p:nvSpPr>
          <p:spPr>
            <a:xfrm>
              <a:off x="2090119" y="266259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1" name="pl41"/>
            <p:cNvSpPr/>
            <p:nvPr/>
          </p:nvSpPr>
          <p:spPr>
            <a:xfrm>
              <a:off x="2090119" y="256539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2" name="pl42"/>
            <p:cNvSpPr/>
            <p:nvPr/>
          </p:nvSpPr>
          <p:spPr>
            <a:xfrm>
              <a:off x="2090119" y="246819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3" name="pl43"/>
            <p:cNvSpPr/>
            <p:nvPr/>
          </p:nvSpPr>
          <p:spPr>
            <a:xfrm>
              <a:off x="2090119" y="237098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4" name="pl44"/>
            <p:cNvSpPr/>
            <p:nvPr/>
          </p:nvSpPr>
          <p:spPr>
            <a:xfrm>
              <a:off x="2090119" y="227378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5" name="pl45"/>
            <p:cNvSpPr/>
            <p:nvPr/>
          </p:nvSpPr>
          <p:spPr>
            <a:xfrm>
              <a:off x="2090119" y="217658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6" name="pl46"/>
            <p:cNvSpPr/>
            <p:nvPr/>
          </p:nvSpPr>
          <p:spPr>
            <a:xfrm>
              <a:off x="2090119" y="207938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7" name="pl47"/>
            <p:cNvSpPr/>
            <p:nvPr/>
          </p:nvSpPr>
          <p:spPr>
            <a:xfrm>
              <a:off x="2090119" y="198217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8" name="pl48"/>
            <p:cNvSpPr/>
            <p:nvPr/>
          </p:nvSpPr>
          <p:spPr>
            <a:xfrm>
              <a:off x="2090119" y="188497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9" name="pl49"/>
            <p:cNvSpPr/>
            <p:nvPr/>
          </p:nvSpPr>
          <p:spPr>
            <a:xfrm>
              <a:off x="2090119" y="17877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0" name="pl50"/>
            <p:cNvSpPr/>
            <p:nvPr/>
          </p:nvSpPr>
          <p:spPr>
            <a:xfrm>
              <a:off x="2090119" y="16905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1" name="pl51"/>
            <p:cNvSpPr/>
            <p:nvPr/>
          </p:nvSpPr>
          <p:spPr>
            <a:xfrm>
              <a:off x="2090119" y="15933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2" name="pl52"/>
            <p:cNvSpPr/>
            <p:nvPr/>
          </p:nvSpPr>
          <p:spPr>
            <a:xfrm>
              <a:off x="2090119" y="14961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3" name="pl53"/>
            <p:cNvSpPr/>
            <p:nvPr/>
          </p:nvSpPr>
          <p:spPr>
            <a:xfrm>
              <a:off x="2090119" y="13989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4" name="pl54"/>
            <p:cNvSpPr/>
            <p:nvPr/>
          </p:nvSpPr>
          <p:spPr>
            <a:xfrm>
              <a:off x="2090119" y="130175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5" name="pl55"/>
            <p:cNvSpPr/>
            <p:nvPr/>
          </p:nvSpPr>
          <p:spPr>
            <a:xfrm>
              <a:off x="2090119" y="120455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6" name="pl56"/>
            <p:cNvSpPr/>
            <p:nvPr/>
          </p:nvSpPr>
          <p:spPr>
            <a:xfrm>
              <a:off x="2090119" y="110735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7" name="pl57"/>
            <p:cNvSpPr/>
            <p:nvPr/>
          </p:nvSpPr>
          <p:spPr>
            <a:xfrm>
              <a:off x="2090119" y="101014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8" name="pl58"/>
            <p:cNvSpPr/>
            <p:nvPr/>
          </p:nvSpPr>
          <p:spPr>
            <a:xfrm>
              <a:off x="2090119" y="91294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9" name="pl59"/>
            <p:cNvSpPr/>
            <p:nvPr/>
          </p:nvSpPr>
          <p:spPr>
            <a:xfrm>
              <a:off x="2090119" y="81574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0" name="pl60"/>
            <p:cNvSpPr/>
            <p:nvPr/>
          </p:nvSpPr>
          <p:spPr>
            <a:xfrm>
              <a:off x="2090119" y="71853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1" name="pl61"/>
            <p:cNvSpPr/>
            <p:nvPr/>
          </p:nvSpPr>
          <p:spPr>
            <a:xfrm>
              <a:off x="237049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377237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17425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57613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78011"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753710" y="718539"/>
              <a:ext cx="168225" cy="0"/>
            </a:xfrm>
            <a:custGeom>
              <a:avLst/>
              <a:pathLst>
                <a:path w="168225" h="0">
                  <a:moveTo>
                    <a:pt x="0" y="0"/>
                  </a:moveTo>
                  <a:lnTo>
                    <a:pt x="56075" y="0"/>
                  </a:lnTo>
                  <a:lnTo>
                    <a:pt x="112150" y="0"/>
                  </a:lnTo>
                  <a:lnTo>
                    <a:pt x="168225" y="0"/>
                  </a:lnTo>
                  <a:lnTo>
                    <a:pt x="168225" y="0"/>
                  </a:lnTo>
                </a:path>
              </a:pathLst>
            </a:custGeom>
            <a:ln w="67753" cap="flat">
              <a:solidFill>
                <a:srgbClr val="E8E8E8">
                  <a:alpha val="100000"/>
                </a:srgbClr>
              </a:solidFill>
              <a:prstDash val="solid"/>
              <a:round/>
            </a:ln>
          </p:spPr>
          <p:txBody>
            <a:bodyPr/>
            <a:lstStyle/>
            <a:p/>
          </p:txBody>
        </p:sp>
        <p:sp>
          <p:nvSpPr>
            <p:cNvPr id="67" name="pl67"/>
            <p:cNvSpPr/>
            <p:nvPr/>
          </p:nvSpPr>
          <p:spPr>
            <a:xfrm>
              <a:off x="7921936" y="81574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8" name="pl68"/>
            <p:cNvSpPr/>
            <p:nvPr/>
          </p:nvSpPr>
          <p:spPr>
            <a:xfrm>
              <a:off x="7809786" y="912945"/>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69" name="pl69"/>
            <p:cNvSpPr/>
            <p:nvPr/>
          </p:nvSpPr>
          <p:spPr>
            <a:xfrm>
              <a:off x="7697635" y="1010148"/>
              <a:ext cx="224300" cy="0"/>
            </a:xfrm>
            <a:custGeom>
              <a:avLst/>
              <a:pathLst>
                <a:path w="224300" h="0">
                  <a:moveTo>
                    <a:pt x="0" y="0"/>
                  </a:moveTo>
                  <a:lnTo>
                    <a:pt x="56075" y="0"/>
                  </a:lnTo>
                  <a:lnTo>
                    <a:pt x="224300" y="0"/>
                  </a:lnTo>
                  <a:lnTo>
                    <a:pt x="224300" y="0"/>
                  </a:lnTo>
                  <a:lnTo>
                    <a:pt x="224300" y="0"/>
                  </a:lnTo>
                </a:path>
              </a:pathLst>
            </a:custGeom>
            <a:ln w="67753" cap="flat">
              <a:solidFill>
                <a:srgbClr val="E8E8E8">
                  <a:alpha val="100000"/>
                </a:srgbClr>
              </a:solidFill>
              <a:prstDash val="solid"/>
              <a:round/>
            </a:ln>
          </p:spPr>
          <p:txBody>
            <a:bodyPr/>
            <a:lstStyle/>
            <a:p/>
          </p:txBody>
        </p:sp>
        <p:sp>
          <p:nvSpPr>
            <p:cNvPr id="70" name="pl70"/>
            <p:cNvSpPr/>
            <p:nvPr/>
          </p:nvSpPr>
          <p:spPr>
            <a:xfrm>
              <a:off x="7192959" y="1107351"/>
              <a:ext cx="728977" cy="0"/>
            </a:xfrm>
            <a:custGeom>
              <a:avLst/>
              <a:pathLst>
                <a:path w="728977" h="0">
                  <a:moveTo>
                    <a:pt x="0" y="0"/>
                  </a:moveTo>
                  <a:lnTo>
                    <a:pt x="560751" y="0"/>
                  </a:lnTo>
                  <a:lnTo>
                    <a:pt x="728977" y="0"/>
                  </a:lnTo>
                  <a:lnTo>
                    <a:pt x="728977" y="0"/>
                  </a:lnTo>
                  <a:lnTo>
                    <a:pt x="728977" y="0"/>
                  </a:lnTo>
                </a:path>
              </a:pathLst>
            </a:custGeom>
            <a:ln w="67753" cap="flat">
              <a:solidFill>
                <a:srgbClr val="E8E8E8">
                  <a:alpha val="100000"/>
                </a:srgbClr>
              </a:solidFill>
              <a:prstDash val="solid"/>
              <a:round/>
            </a:ln>
          </p:spPr>
          <p:txBody>
            <a:bodyPr/>
            <a:lstStyle/>
            <a:p/>
          </p:txBody>
        </p:sp>
        <p:sp>
          <p:nvSpPr>
            <p:cNvPr id="71" name="pl71"/>
            <p:cNvSpPr/>
            <p:nvPr/>
          </p:nvSpPr>
          <p:spPr>
            <a:xfrm>
              <a:off x="7865861" y="1204554"/>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72" name="pl72"/>
            <p:cNvSpPr/>
            <p:nvPr/>
          </p:nvSpPr>
          <p:spPr>
            <a:xfrm>
              <a:off x="7641560" y="1301757"/>
              <a:ext cx="280375" cy="0"/>
            </a:xfrm>
            <a:custGeom>
              <a:avLst/>
              <a:pathLst>
                <a:path w="280375" h="0">
                  <a:moveTo>
                    <a:pt x="0" y="0"/>
                  </a:moveTo>
                  <a:lnTo>
                    <a:pt x="224300" y="0"/>
                  </a:lnTo>
                  <a:lnTo>
                    <a:pt x="280375" y="0"/>
                  </a:lnTo>
                  <a:lnTo>
                    <a:pt x="280375" y="0"/>
                  </a:lnTo>
                  <a:lnTo>
                    <a:pt x="280375" y="0"/>
                  </a:lnTo>
                </a:path>
              </a:pathLst>
            </a:custGeom>
            <a:ln w="67753" cap="flat">
              <a:solidFill>
                <a:srgbClr val="E8E8E8">
                  <a:alpha val="100000"/>
                </a:srgbClr>
              </a:solidFill>
              <a:prstDash val="solid"/>
              <a:round/>
            </a:ln>
          </p:spPr>
          <p:txBody>
            <a:bodyPr/>
            <a:lstStyle/>
            <a:p/>
          </p:txBody>
        </p:sp>
        <p:sp>
          <p:nvSpPr>
            <p:cNvPr id="73" name="pl73"/>
            <p:cNvSpPr/>
            <p:nvPr/>
          </p:nvSpPr>
          <p:spPr>
            <a:xfrm>
              <a:off x="7809786" y="1398960"/>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74" name="pl74"/>
            <p:cNvSpPr/>
            <p:nvPr/>
          </p:nvSpPr>
          <p:spPr>
            <a:xfrm>
              <a:off x="7865861" y="1496163"/>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75" name="pl75"/>
            <p:cNvSpPr/>
            <p:nvPr/>
          </p:nvSpPr>
          <p:spPr>
            <a:xfrm>
              <a:off x="7921936" y="159336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6" name="pl76"/>
            <p:cNvSpPr/>
            <p:nvPr/>
          </p:nvSpPr>
          <p:spPr>
            <a:xfrm>
              <a:off x="7921936" y="169056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7" name="pl77"/>
            <p:cNvSpPr/>
            <p:nvPr/>
          </p:nvSpPr>
          <p:spPr>
            <a:xfrm>
              <a:off x="7697635" y="1787772"/>
              <a:ext cx="224300" cy="0"/>
            </a:xfrm>
            <a:custGeom>
              <a:avLst/>
              <a:pathLst>
                <a:path w="224300" h="0">
                  <a:moveTo>
                    <a:pt x="0" y="0"/>
                  </a:moveTo>
                  <a:lnTo>
                    <a:pt x="224300" y="0"/>
                  </a:lnTo>
                  <a:lnTo>
                    <a:pt x="224300" y="0"/>
                  </a:lnTo>
                  <a:lnTo>
                    <a:pt x="224300" y="0"/>
                  </a:lnTo>
                  <a:lnTo>
                    <a:pt x="224300" y="0"/>
                  </a:lnTo>
                </a:path>
              </a:pathLst>
            </a:custGeom>
            <a:ln w="67753" cap="flat">
              <a:solidFill>
                <a:srgbClr val="E8E8E8">
                  <a:alpha val="100000"/>
                </a:srgbClr>
              </a:solidFill>
              <a:prstDash val="solid"/>
              <a:round/>
            </a:ln>
          </p:spPr>
          <p:txBody>
            <a:bodyPr/>
            <a:lstStyle/>
            <a:p/>
          </p:txBody>
        </p:sp>
        <p:sp>
          <p:nvSpPr>
            <p:cNvPr id="78" name="pl78"/>
            <p:cNvSpPr/>
            <p:nvPr/>
          </p:nvSpPr>
          <p:spPr>
            <a:xfrm>
              <a:off x="7921936" y="188497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9" name="pl79"/>
            <p:cNvSpPr/>
            <p:nvPr/>
          </p:nvSpPr>
          <p:spPr>
            <a:xfrm>
              <a:off x="7809786" y="1982178"/>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80" name="pl80"/>
            <p:cNvSpPr/>
            <p:nvPr/>
          </p:nvSpPr>
          <p:spPr>
            <a:xfrm>
              <a:off x="7865861" y="2079381"/>
              <a:ext cx="56075" cy="0"/>
            </a:xfrm>
            <a:custGeom>
              <a:avLst/>
              <a:pathLst>
                <a:path w="56075" h="0">
                  <a:moveTo>
                    <a:pt x="0" y="0"/>
                  </a:moveTo>
                  <a:lnTo>
                    <a:pt x="0" y="0"/>
                  </a:lnTo>
                  <a:lnTo>
                    <a:pt x="0" y="0"/>
                  </a:lnTo>
                  <a:lnTo>
                    <a:pt x="56075" y="0"/>
                  </a:lnTo>
                  <a:lnTo>
                    <a:pt x="56075" y="0"/>
                  </a:lnTo>
                </a:path>
              </a:pathLst>
            </a:custGeom>
            <a:ln w="67753" cap="flat">
              <a:solidFill>
                <a:srgbClr val="E8E8E8">
                  <a:alpha val="100000"/>
                </a:srgbClr>
              </a:solidFill>
              <a:prstDash val="solid"/>
              <a:round/>
            </a:ln>
          </p:spPr>
          <p:txBody>
            <a:bodyPr/>
            <a:lstStyle/>
            <a:p/>
          </p:txBody>
        </p:sp>
        <p:sp>
          <p:nvSpPr>
            <p:cNvPr id="81" name="pl81"/>
            <p:cNvSpPr/>
            <p:nvPr/>
          </p:nvSpPr>
          <p:spPr>
            <a:xfrm>
              <a:off x="7865861" y="2176584"/>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2" name="pl82"/>
            <p:cNvSpPr/>
            <p:nvPr/>
          </p:nvSpPr>
          <p:spPr>
            <a:xfrm>
              <a:off x="7865861" y="2273786"/>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83" name="pl83"/>
            <p:cNvSpPr/>
            <p:nvPr/>
          </p:nvSpPr>
          <p:spPr>
            <a:xfrm>
              <a:off x="7473335" y="2370989"/>
              <a:ext cx="392526" cy="0"/>
            </a:xfrm>
            <a:custGeom>
              <a:avLst/>
              <a:pathLst>
                <a:path w="392526" h="0">
                  <a:moveTo>
                    <a:pt x="0" y="0"/>
                  </a:moveTo>
                  <a:lnTo>
                    <a:pt x="56075" y="0"/>
                  </a:lnTo>
                  <a:lnTo>
                    <a:pt x="168225" y="0"/>
                  </a:lnTo>
                  <a:lnTo>
                    <a:pt x="224300" y="0"/>
                  </a:lnTo>
                  <a:lnTo>
                    <a:pt x="392526" y="0"/>
                  </a:lnTo>
                </a:path>
              </a:pathLst>
            </a:custGeom>
            <a:ln w="67753" cap="flat">
              <a:solidFill>
                <a:srgbClr val="E8E8E8">
                  <a:alpha val="100000"/>
                </a:srgbClr>
              </a:solidFill>
              <a:prstDash val="solid"/>
              <a:round/>
            </a:ln>
          </p:spPr>
          <p:txBody>
            <a:bodyPr/>
            <a:lstStyle/>
            <a:p/>
          </p:txBody>
        </p:sp>
        <p:sp>
          <p:nvSpPr>
            <p:cNvPr id="84" name="pl84"/>
            <p:cNvSpPr/>
            <p:nvPr/>
          </p:nvSpPr>
          <p:spPr>
            <a:xfrm>
              <a:off x="7585485" y="2468192"/>
              <a:ext cx="336450" cy="0"/>
            </a:xfrm>
            <a:custGeom>
              <a:avLst/>
              <a:pathLst>
                <a:path w="336450" h="0">
                  <a:moveTo>
                    <a:pt x="0" y="0"/>
                  </a:moveTo>
                  <a:lnTo>
                    <a:pt x="224300" y="0"/>
                  </a:lnTo>
                  <a:lnTo>
                    <a:pt x="224300" y="0"/>
                  </a:lnTo>
                  <a:lnTo>
                    <a:pt x="280375" y="0"/>
                  </a:lnTo>
                  <a:lnTo>
                    <a:pt x="336450" y="0"/>
                  </a:lnTo>
                </a:path>
              </a:pathLst>
            </a:custGeom>
            <a:ln w="67753" cap="flat">
              <a:solidFill>
                <a:srgbClr val="E8E8E8">
                  <a:alpha val="100000"/>
                </a:srgbClr>
              </a:solidFill>
              <a:prstDash val="solid"/>
              <a:round/>
            </a:ln>
          </p:spPr>
          <p:txBody>
            <a:bodyPr/>
            <a:lstStyle/>
            <a:p/>
          </p:txBody>
        </p:sp>
        <p:sp>
          <p:nvSpPr>
            <p:cNvPr id="85" name="pl85"/>
            <p:cNvSpPr/>
            <p:nvPr/>
          </p:nvSpPr>
          <p:spPr>
            <a:xfrm>
              <a:off x="7753710" y="2565395"/>
              <a:ext cx="112150" cy="0"/>
            </a:xfrm>
            <a:custGeom>
              <a:avLst/>
              <a:pathLst>
                <a:path w="112150" h="0">
                  <a:moveTo>
                    <a:pt x="0" y="0"/>
                  </a:moveTo>
                  <a:lnTo>
                    <a:pt x="0"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86" name="pl86"/>
            <p:cNvSpPr/>
            <p:nvPr/>
          </p:nvSpPr>
          <p:spPr>
            <a:xfrm>
              <a:off x="7809786" y="2662598"/>
              <a:ext cx="112150" cy="0"/>
            </a:xfrm>
            <a:custGeom>
              <a:avLst/>
              <a:pathLst>
                <a:path w="112150" h="0">
                  <a:moveTo>
                    <a:pt x="0" y="0"/>
                  </a:moveTo>
                  <a:lnTo>
                    <a:pt x="0"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87" name="pl87"/>
            <p:cNvSpPr/>
            <p:nvPr/>
          </p:nvSpPr>
          <p:spPr>
            <a:xfrm>
              <a:off x="7809786" y="2759801"/>
              <a:ext cx="112150" cy="0"/>
            </a:xfrm>
            <a:custGeom>
              <a:avLst/>
              <a:pathLst>
                <a:path w="112150" h="0">
                  <a:moveTo>
                    <a:pt x="0" y="0"/>
                  </a:moveTo>
                  <a:lnTo>
                    <a:pt x="56075"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88" name="pl88"/>
            <p:cNvSpPr/>
            <p:nvPr/>
          </p:nvSpPr>
          <p:spPr>
            <a:xfrm>
              <a:off x="7361184" y="2857004"/>
              <a:ext cx="560751" cy="0"/>
            </a:xfrm>
            <a:custGeom>
              <a:avLst/>
              <a:pathLst>
                <a:path w="560751" h="0">
                  <a:moveTo>
                    <a:pt x="0" y="0"/>
                  </a:moveTo>
                  <a:lnTo>
                    <a:pt x="56075" y="0"/>
                  </a:lnTo>
                  <a:lnTo>
                    <a:pt x="224300" y="0"/>
                  </a:lnTo>
                  <a:lnTo>
                    <a:pt x="448601" y="0"/>
                  </a:lnTo>
                  <a:lnTo>
                    <a:pt x="560751" y="0"/>
                  </a:lnTo>
                </a:path>
              </a:pathLst>
            </a:custGeom>
            <a:ln w="67753" cap="flat">
              <a:solidFill>
                <a:srgbClr val="E8E8E8">
                  <a:alpha val="100000"/>
                </a:srgbClr>
              </a:solidFill>
              <a:prstDash val="solid"/>
              <a:round/>
            </a:ln>
          </p:spPr>
          <p:txBody>
            <a:bodyPr/>
            <a:lstStyle/>
            <a:p/>
          </p:txBody>
        </p:sp>
        <p:sp>
          <p:nvSpPr>
            <p:cNvPr id="89" name="pl89"/>
            <p:cNvSpPr/>
            <p:nvPr/>
          </p:nvSpPr>
          <p:spPr>
            <a:xfrm>
              <a:off x="7585485" y="2954207"/>
              <a:ext cx="224300" cy="0"/>
            </a:xfrm>
            <a:custGeom>
              <a:avLst/>
              <a:pathLst>
                <a:path w="224300" h="0">
                  <a:moveTo>
                    <a:pt x="0" y="0"/>
                  </a:moveTo>
                  <a:lnTo>
                    <a:pt x="56075" y="0"/>
                  </a:lnTo>
                  <a:lnTo>
                    <a:pt x="168225" y="0"/>
                  </a:lnTo>
                  <a:lnTo>
                    <a:pt x="224300" y="0"/>
                  </a:lnTo>
                  <a:lnTo>
                    <a:pt x="224300" y="0"/>
                  </a:lnTo>
                </a:path>
              </a:pathLst>
            </a:custGeom>
            <a:ln w="67753" cap="flat">
              <a:solidFill>
                <a:srgbClr val="E8E8E8">
                  <a:alpha val="100000"/>
                </a:srgbClr>
              </a:solidFill>
              <a:prstDash val="solid"/>
              <a:round/>
            </a:ln>
          </p:spPr>
          <p:txBody>
            <a:bodyPr/>
            <a:lstStyle/>
            <a:p/>
          </p:txBody>
        </p:sp>
        <p:sp>
          <p:nvSpPr>
            <p:cNvPr id="90" name="pl90"/>
            <p:cNvSpPr/>
            <p:nvPr/>
          </p:nvSpPr>
          <p:spPr>
            <a:xfrm>
              <a:off x="7753710" y="3051410"/>
              <a:ext cx="168225" cy="0"/>
            </a:xfrm>
            <a:custGeom>
              <a:avLst/>
              <a:pathLst>
                <a:path w="168225" h="0">
                  <a:moveTo>
                    <a:pt x="0" y="0"/>
                  </a:moveTo>
                  <a:lnTo>
                    <a:pt x="56075" y="0"/>
                  </a:lnTo>
                  <a:lnTo>
                    <a:pt x="56075" y="0"/>
                  </a:lnTo>
                  <a:lnTo>
                    <a:pt x="56075" y="0"/>
                  </a:lnTo>
                  <a:lnTo>
                    <a:pt x="168225" y="0"/>
                  </a:lnTo>
                </a:path>
              </a:pathLst>
            </a:custGeom>
            <a:ln w="67753" cap="flat">
              <a:solidFill>
                <a:srgbClr val="E8E8E8">
                  <a:alpha val="100000"/>
                </a:srgbClr>
              </a:solidFill>
              <a:prstDash val="solid"/>
              <a:round/>
            </a:ln>
          </p:spPr>
          <p:txBody>
            <a:bodyPr/>
            <a:lstStyle/>
            <a:p/>
          </p:txBody>
        </p:sp>
        <p:sp>
          <p:nvSpPr>
            <p:cNvPr id="91" name="pl91"/>
            <p:cNvSpPr/>
            <p:nvPr/>
          </p:nvSpPr>
          <p:spPr>
            <a:xfrm>
              <a:off x="7753710" y="314861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2" name="pl92"/>
            <p:cNvSpPr/>
            <p:nvPr/>
          </p:nvSpPr>
          <p:spPr>
            <a:xfrm>
              <a:off x="6520057" y="3245816"/>
              <a:ext cx="1233653" cy="0"/>
            </a:xfrm>
            <a:custGeom>
              <a:avLst/>
              <a:pathLst>
                <a:path w="1233653" h="0">
                  <a:moveTo>
                    <a:pt x="0" y="0"/>
                  </a:moveTo>
                  <a:lnTo>
                    <a:pt x="280375" y="0"/>
                  </a:lnTo>
                  <a:lnTo>
                    <a:pt x="560751" y="0"/>
                  </a:lnTo>
                  <a:lnTo>
                    <a:pt x="785052" y="0"/>
                  </a:lnTo>
                  <a:lnTo>
                    <a:pt x="1233653" y="0"/>
                  </a:lnTo>
                </a:path>
              </a:pathLst>
            </a:custGeom>
            <a:ln w="67753" cap="flat">
              <a:solidFill>
                <a:srgbClr val="E8E8E8">
                  <a:alpha val="100000"/>
                </a:srgbClr>
              </a:solidFill>
              <a:prstDash val="solid"/>
              <a:round/>
            </a:ln>
          </p:spPr>
          <p:txBody>
            <a:bodyPr/>
            <a:lstStyle/>
            <a:p/>
          </p:txBody>
        </p:sp>
        <p:sp>
          <p:nvSpPr>
            <p:cNvPr id="93" name="pl93"/>
            <p:cNvSpPr/>
            <p:nvPr/>
          </p:nvSpPr>
          <p:spPr>
            <a:xfrm>
              <a:off x="7697635" y="3343019"/>
              <a:ext cx="224300" cy="0"/>
            </a:xfrm>
            <a:custGeom>
              <a:avLst/>
              <a:pathLst>
                <a:path w="224300" h="0">
                  <a:moveTo>
                    <a:pt x="0" y="0"/>
                  </a:moveTo>
                  <a:lnTo>
                    <a:pt x="0" y="0"/>
                  </a:lnTo>
                  <a:lnTo>
                    <a:pt x="56075" y="0"/>
                  </a:lnTo>
                  <a:lnTo>
                    <a:pt x="112150" y="0"/>
                  </a:lnTo>
                  <a:lnTo>
                    <a:pt x="224300" y="0"/>
                  </a:lnTo>
                </a:path>
              </a:pathLst>
            </a:custGeom>
            <a:ln w="67753" cap="flat">
              <a:solidFill>
                <a:srgbClr val="E8E8E8">
                  <a:alpha val="100000"/>
                </a:srgbClr>
              </a:solidFill>
              <a:prstDash val="solid"/>
              <a:round/>
            </a:ln>
          </p:spPr>
          <p:txBody>
            <a:bodyPr/>
            <a:lstStyle/>
            <a:p/>
          </p:txBody>
        </p:sp>
        <p:sp>
          <p:nvSpPr>
            <p:cNvPr id="94" name="pl94"/>
            <p:cNvSpPr/>
            <p:nvPr/>
          </p:nvSpPr>
          <p:spPr>
            <a:xfrm>
              <a:off x="7361184" y="3440222"/>
              <a:ext cx="560751" cy="0"/>
            </a:xfrm>
            <a:custGeom>
              <a:avLst/>
              <a:pathLst>
                <a:path w="560751" h="0">
                  <a:moveTo>
                    <a:pt x="0" y="0"/>
                  </a:moveTo>
                  <a:lnTo>
                    <a:pt x="56075" y="0"/>
                  </a:lnTo>
                  <a:lnTo>
                    <a:pt x="168225" y="0"/>
                  </a:lnTo>
                  <a:lnTo>
                    <a:pt x="392526" y="0"/>
                  </a:lnTo>
                  <a:lnTo>
                    <a:pt x="560751" y="0"/>
                  </a:lnTo>
                </a:path>
              </a:pathLst>
            </a:custGeom>
            <a:ln w="67753" cap="flat">
              <a:solidFill>
                <a:srgbClr val="E8E8E8">
                  <a:alpha val="100000"/>
                </a:srgbClr>
              </a:solidFill>
              <a:prstDash val="solid"/>
              <a:round/>
            </a:ln>
          </p:spPr>
          <p:txBody>
            <a:bodyPr/>
            <a:lstStyle/>
            <a:p/>
          </p:txBody>
        </p:sp>
        <p:sp>
          <p:nvSpPr>
            <p:cNvPr id="95" name="pl95"/>
            <p:cNvSpPr/>
            <p:nvPr/>
          </p:nvSpPr>
          <p:spPr>
            <a:xfrm>
              <a:off x="7753710" y="3537425"/>
              <a:ext cx="112150" cy="0"/>
            </a:xfrm>
            <a:custGeom>
              <a:avLst/>
              <a:pathLst>
                <a:path w="112150" h="0">
                  <a:moveTo>
                    <a:pt x="0" y="0"/>
                  </a:moveTo>
                  <a:lnTo>
                    <a:pt x="0" y="0"/>
                  </a:lnTo>
                  <a:lnTo>
                    <a:pt x="0" y="0"/>
                  </a:lnTo>
                  <a:lnTo>
                    <a:pt x="56075" y="0"/>
                  </a:lnTo>
                  <a:lnTo>
                    <a:pt x="112150" y="0"/>
                  </a:lnTo>
                </a:path>
              </a:pathLst>
            </a:custGeom>
            <a:ln w="67753" cap="flat">
              <a:solidFill>
                <a:srgbClr val="E8E8E8">
                  <a:alpha val="100000"/>
                </a:srgbClr>
              </a:solidFill>
              <a:prstDash val="solid"/>
              <a:round/>
            </a:ln>
          </p:spPr>
          <p:txBody>
            <a:bodyPr/>
            <a:lstStyle/>
            <a:p/>
          </p:txBody>
        </p:sp>
        <p:sp>
          <p:nvSpPr>
            <p:cNvPr id="96" name="pl96"/>
            <p:cNvSpPr/>
            <p:nvPr/>
          </p:nvSpPr>
          <p:spPr>
            <a:xfrm>
              <a:off x="7753710" y="3634628"/>
              <a:ext cx="168225" cy="0"/>
            </a:xfrm>
            <a:custGeom>
              <a:avLst/>
              <a:pathLst>
                <a:path w="168225" h="0">
                  <a:moveTo>
                    <a:pt x="0" y="0"/>
                  </a:moveTo>
                  <a:lnTo>
                    <a:pt x="0" y="0"/>
                  </a:lnTo>
                  <a:lnTo>
                    <a:pt x="0" y="0"/>
                  </a:lnTo>
                  <a:lnTo>
                    <a:pt x="168225" y="0"/>
                  </a:lnTo>
                  <a:lnTo>
                    <a:pt x="168225" y="0"/>
                  </a:lnTo>
                </a:path>
              </a:pathLst>
            </a:custGeom>
            <a:ln w="67753" cap="flat">
              <a:solidFill>
                <a:srgbClr val="E8E8E8">
                  <a:alpha val="100000"/>
                </a:srgbClr>
              </a:solidFill>
              <a:prstDash val="solid"/>
              <a:round/>
            </a:ln>
          </p:spPr>
          <p:txBody>
            <a:bodyPr/>
            <a:lstStyle/>
            <a:p/>
          </p:txBody>
        </p:sp>
        <p:sp>
          <p:nvSpPr>
            <p:cNvPr id="97" name="pl97"/>
            <p:cNvSpPr/>
            <p:nvPr/>
          </p:nvSpPr>
          <p:spPr>
            <a:xfrm>
              <a:off x="7473335" y="3731831"/>
              <a:ext cx="448601" cy="0"/>
            </a:xfrm>
            <a:custGeom>
              <a:avLst/>
              <a:pathLst>
                <a:path w="448601" h="0">
                  <a:moveTo>
                    <a:pt x="0" y="0"/>
                  </a:moveTo>
                  <a:lnTo>
                    <a:pt x="168225" y="0"/>
                  </a:lnTo>
                  <a:lnTo>
                    <a:pt x="168225" y="0"/>
                  </a:lnTo>
                  <a:lnTo>
                    <a:pt x="280375" y="0"/>
                  </a:lnTo>
                  <a:lnTo>
                    <a:pt x="448601" y="0"/>
                  </a:lnTo>
                </a:path>
              </a:pathLst>
            </a:custGeom>
            <a:ln w="67753" cap="flat">
              <a:solidFill>
                <a:srgbClr val="E8E8E8">
                  <a:alpha val="100000"/>
                </a:srgbClr>
              </a:solidFill>
              <a:prstDash val="solid"/>
              <a:round/>
            </a:ln>
          </p:spPr>
          <p:txBody>
            <a:bodyPr/>
            <a:lstStyle/>
            <a:p/>
          </p:txBody>
        </p:sp>
        <p:sp>
          <p:nvSpPr>
            <p:cNvPr id="98" name="pl98"/>
            <p:cNvSpPr/>
            <p:nvPr/>
          </p:nvSpPr>
          <p:spPr>
            <a:xfrm>
              <a:off x="7585485" y="3829034"/>
              <a:ext cx="56075" cy="0"/>
            </a:xfrm>
            <a:custGeom>
              <a:avLst/>
              <a:pathLst>
                <a:path w="56075" h="0">
                  <a:moveTo>
                    <a:pt x="0" y="0"/>
                  </a:moveTo>
                  <a:lnTo>
                    <a:pt x="0"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99" name="pl99"/>
            <p:cNvSpPr/>
            <p:nvPr/>
          </p:nvSpPr>
          <p:spPr>
            <a:xfrm>
              <a:off x="6744358" y="3926237"/>
              <a:ext cx="841127" cy="0"/>
            </a:xfrm>
            <a:custGeom>
              <a:avLst/>
              <a:pathLst>
                <a:path w="841127" h="0">
                  <a:moveTo>
                    <a:pt x="0" y="0"/>
                  </a:moveTo>
                  <a:lnTo>
                    <a:pt x="616826" y="0"/>
                  </a:lnTo>
                  <a:lnTo>
                    <a:pt x="728977" y="0"/>
                  </a:lnTo>
                  <a:lnTo>
                    <a:pt x="841127" y="0"/>
                  </a:lnTo>
                  <a:lnTo>
                    <a:pt x="841127" y="0"/>
                  </a:lnTo>
                </a:path>
              </a:pathLst>
            </a:custGeom>
            <a:ln w="67753" cap="flat">
              <a:solidFill>
                <a:srgbClr val="E8E8E8">
                  <a:alpha val="100000"/>
                </a:srgbClr>
              </a:solidFill>
              <a:prstDash val="solid"/>
              <a:round/>
            </a:ln>
          </p:spPr>
          <p:txBody>
            <a:bodyPr/>
            <a:lstStyle/>
            <a:p/>
          </p:txBody>
        </p:sp>
        <p:sp>
          <p:nvSpPr>
            <p:cNvPr id="100" name="pl100"/>
            <p:cNvSpPr/>
            <p:nvPr/>
          </p:nvSpPr>
          <p:spPr>
            <a:xfrm>
              <a:off x="7136884" y="4023440"/>
              <a:ext cx="616826" cy="0"/>
            </a:xfrm>
            <a:custGeom>
              <a:avLst/>
              <a:pathLst>
                <a:path w="616826" h="0">
                  <a:moveTo>
                    <a:pt x="0" y="0"/>
                  </a:moveTo>
                  <a:lnTo>
                    <a:pt x="280375" y="0"/>
                  </a:lnTo>
                  <a:lnTo>
                    <a:pt x="392526" y="0"/>
                  </a:lnTo>
                  <a:lnTo>
                    <a:pt x="392526" y="0"/>
                  </a:lnTo>
                  <a:lnTo>
                    <a:pt x="616826" y="0"/>
                  </a:lnTo>
                </a:path>
              </a:pathLst>
            </a:custGeom>
            <a:ln w="67753" cap="flat">
              <a:solidFill>
                <a:srgbClr val="E8E8E8">
                  <a:alpha val="100000"/>
                </a:srgbClr>
              </a:solidFill>
              <a:prstDash val="solid"/>
              <a:round/>
            </a:ln>
          </p:spPr>
          <p:txBody>
            <a:bodyPr/>
            <a:lstStyle/>
            <a:p/>
          </p:txBody>
        </p:sp>
        <p:sp>
          <p:nvSpPr>
            <p:cNvPr id="101" name="pl101"/>
            <p:cNvSpPr/>
            <p:nvPr/>
          </p:nvSpPr>
          <p:spPr>
            <a:xfrm>
              <a:off x="6800433" y="4120643"/>
              <a:ext cx="1065428" cy="0"/>
            </a:xfrm>
            <a:custGeom>
              <a:avLst/>
              <a:pathLst>
                <a:path w="1065428" h="0">
                  <a:moveTo>
                    <a:pt x="0" y="0"/>
                  </a:moveTo>
                  <a:lnTo>
                    <a:pt x="0" y="0"/>
                  </a:lnTo>
                  <a:lnTo>
                    <a:pt x="280375" y="0"/>
                  </a:lnTo>
                  <a:lnTo>
                    <a:pt x="728977" y="0"/>
                  </a:lnTo>
                  <a:lnTo>
                    <a:pt x="1065428" y="0"/>
                  </a:lnTo>
                </a:path>
              </a:pathLst>
            </a:custGeom>
            <a:ln w="67753" cap="flat">
              <a:solidFill>
                <a:srgbClr val="E8E8E8">
                  <a:alpha val="100000"/>
                </a:srgbClr>
              </a:solidFill>
              <a:prstDash val="solid"/>
              <a:round/>
            </a:ln>
          </p:spPr>
          <p:txBody>
            <a:bodyPr/>
            <a:lstStyle/>
            <a:p/>
          </p:txBody>
        </p:sp>
        <p:sp>
          <p:nvSpPr>
            <p:cNvPr id="102" name="pl102"/>
            <p:cNvSpPr/>
            <p:nvPr/>
          </p:nvSpPr>
          <p:spPr>
            <a:xfrm>
              <a:off x="7361184" y="4217846"/>
              <a:ext cx="504676" cy="0"/>
            </a:xfrm>
            <a:custGeom>
              <a:avLst/>
              <a:pathLst>
                <a:path w="504676" h="0">
                  <a:moveTo>
                    <a:pt x="0" y="0"/>
                  </a:moveTo>
                  <a:lnTo>
                    <a:pt x="168225" y="0"/>
                  </a:lnTo>
                  <a:lnTo>
                    <a:pt x="168225" y="0"/>
                  </a:lnTo>
                  <a:lnTo>
                    <a:pt x="224300" y="0"/>
                  </a:lnTo>
                  <a:lnTo>
                    <a:pt x="504676" y="0"/>
                  </a:lnTo>
                </a:path>
              </a:pathLst>
            </a:custGeom>
            <a:ln w="67753" cap="flat">
              <a:solidFill>
                <a:srgbClr val="E8E8E8">
                  <a:alpha val="100000"/>
                </a:srgbClr>
              </a:solidFill>
              <a:prstDash val="solid"/>
              <a:round/>
            </a:ln>
          </p:spPr>
          <p:txBody>
            <a:bodyPr/>
            <a:lstStyle/>
            <a:p/>
          </p:txBody>
        </p:sp>
        <p:sp>
          <p:nvSpPr>
            <p:cNvPr id="103" name="pl103"/>
            <p:cNvSpPr/>
            <p:nvPr/>
          </p:nvSpPr>
          <p:spPr>
            <a:xfrm>
              <a:off x="7417260" y="4315049"/>
              <a:ext cx="392526" cy="0"/>
            </a:xfrm>
            <a:custGeom>
              <a:avLst/>
              <a:pathLst>
                <a:path w="392526" h="0">
                  <a:moveTo>
                    <a:pt x="0" y="0"/>
                  </a:moveTo>
                  <a:lnTo>
                    <a:pt x="112150" y="0"/>
                  </a:lnTo>
                  <a:lnTo>
                    <a:pt x="168225" y="0"/>
                  </a:lnTo>
                  <a:lnTo>
                    <a:pt x="168225" y="0"/>
                  </a:lnTo>
                  <a:lnTo>
                    <a:pt x="392526" y="0"/>
                  </a:lnTo>
                </a:path>
              </a:pathLst>
            </a:custGeom>
            <a:ln w="67753" cap="flat">
              <a:solidFill>
                <a:srgbClr val="E8E8E8">
                  <a:alpha val="100000"/>
                </a:srgbClr>
              </a:solidFill>
              <a:prstDash val="solid"/>
              <a:round/>
            </a:ln>
          </p:spPr>
          <p:txBody>
            <a:bodyPr/>
            <a:lstStyle/>
            <a:p/>
          </p:txBody>
        </p:sp>
        <p:sp>
          <p:nvSpPr>
            <p:cNvPr id="104" name="pl104"/>
            <p:cNvSpPr/>
            <p:nvPr/>
          </p:nvSpPr>
          <p:spPr>
            <a:xfrm>
              <a:off x="7417260" y="4412252"/>
              <a:ext cx="280375" cy="0"/>
            </a:xfrm>
            <a:custGeom>
              <a:avLst/>
              <a:pathLst>
                <a:path w="280375" h="0">
                  <a:moveTo>
                    <a:pt x="0" y="0"/>
                  </a:moveTo>
                  <a:lnTo>
                    <a:pt x="0" y="0"/>
                  </a:lnTo>
                  <a:lnTo>
                    <a:pt x="56075" y="0"/>
                  </a:lnTo>
                  <a:lnTo>
                    <a:pt x="112150" y="0"/>
                  </a:lnTo>
                  <a:lnTo>
                    <a:pt x="280375" y="0"/>
                  </a:lnTo>
                </a:path>
              </a:pathLst>
            </a:custGeom>
            <a:ln w="67753" cap="flat">
              <a:solidFill>
                <a:srgbClr val="E8E8E8">
                  <a:alpha val="100000"/>
                </a:srgbClr>
              </a:solidFill>
              <a:prstDash val="solid"/>
              <a:round/>
            </a:ln>
          </p:spPr>
          <p:txBody>
            <a:bodyPr/>
            <a:lstStyle/>
            <a:p/>
          </p:txBody>
        </p:sp>
        <p:sp>
          <p:nvSpPr>
            <p:cNvPr id="105" name="pl105"/>
            <p:cNvSpPr/>
            <p:nvPr/>
          </p:nvSpPr>
          <p:spPr>
            <a:xfrm>
              <a:off x="6688282" y="4509455"/>
              <a:ext cx="897202" cy="0"/>
            </a:xfrm>
            <a:custGeom>
              <a:avLst/>
              <a:pathLst>
                <a:path w="897202" h="0">
                  <a:moveTo>
                    <a:pt x="0" y="0"/>
                  </a:moveTo>
                  <a:lnTo>
                    <a:pt x="336450" y="0"/>
                  </a:lnTo>
                  <a:lnTo>
                    <a:pt x="392526" y="0"/>
                  </a:lnTo>
                  <a:lnTo>
                    <a:pt x="672901" y="0"/>
                  </a:lnTo>
                  <a:lnTo>
                    <a:pt x="897202" y="0"/>
                  </a:lnTo>
                </a:path>
              </a:pathLst>
            </a:custGeom>
            <a:ln w="67753" cap="flat">
              <a:solidFill>
                <a:srgbClr val="E8E8E8">
                  <a:alpha val="100000"/>
                </a:srgbClr>
              </a:solidFill>
              <a:prstDash val="solid"/>
              <a:round/>
            </a:ln>
          </p:spPr>
          <p:txBody>
            <a:bodyPr/>
            <a:lstStyle/>
            <a:p/>
          </p:txBody>
        </p:sp>
        <p:sp>
          <p:nvSpPr>
            <p:cNvPr id="106" name="pl106"/>
            <p:cNvSpPr/>
            <p:nvPr/>
          </p:nvSpPr>
          <p:spPr>
            <a:xfrm>
              <a:off x="7305109" y="4606657"/>
              <a:ext cx="560751" cy="0"/>
            </a:xfrm>
            <a:custGeom>
              <a:avLst/>
              <a:pathLst>
                <a:path w="560751" h="0">
                  <a:moveTo>
                    <a:pt x="0" y="0"/>
                  </a:moveTo>
                  <a:lnTo>
                    <a:pt x="112150" y="0"/>
                  </a:lnTo>
                  <a:lnTo>
                    <a:pt x="224300" y="0"/>
                  </a:lnTo>
                  <a:lnTo>
                    <a:pt x="504676" y="0"/>
                  </a:lnTo>
                  <a:lnTo>
                    <a:pt x="560751" y="0"/>
                  </a:lnTo>
                </a:path>
              </a:pathLst>
            </a:custGeom>
            <a:ln w="67753" cap="flat">
              <a:solidFill>
                <a:srgbClr val="E8E8E8">
                  <a:alpha val="100000"/>
                </a:srgbClr>
              </a:solidFill>
              <a:prstDash val="solid"/>
              <a:round/>
            </a:ln>
          </p:spPr>
          <p:txBody>
            <a:bodyPr/>
            <a:lstStyle/>
            <a:p/>
          </p:txBody>
        </p:sp>
        <p:sp>
          <p:nvSpPr>
            <p:cNvPr id="107" name="pl107"/>
            <p:cNvSpPr/>
            <p:nvPr/>
          </p:nvSpPr>
          <p:spPr>
            <a:xfrm>
              <a:off x="7192959" y="4703860"/>
              <a:ext cx="280375" cy="0"/>
            </a:xfrm>
            <a:custGeom>
              <a:avLst/>
              <a:pathLst>
                <a:path w="280375" h="0">
                  <a:moveTo>
                    <a:pt x="0" y="0"/>
                  </a:moveTo>
                  <a:lnTo>
                    <a:pt x="56075" y="0"/>
                  </a:lnTo>
                  <a:lnTo>
                    <a:pt x="56075" y="0"/>
                  </a:lnTo>
                  <a:lnTo>
                    <a:pt x="168225" y="0"/>
                  </a:lnTo>
                  <a:lnTo>
                    <a:pt x="280375" y="0"/>
                  </a:lnTo>
                </a:path>
              </a:pathLst>
            </a:custGeom>
            <a:ln w="67753" cap="flat">
              <a:solidFill>
                <a:srgbClr val="E8E8E8">
                  <a:alpha val="100000"/>
                </a:srgbClr>
              </a:solidFill>
              <a:prstDash val="solid"/>
              <a:round/>
            </a:ln>
          </p:spPr>
          <p:txBody>
            <a:bodyPr/>
            <a:lstStyle/>
            <a:p/>
          </p:txBody>
        </p:sp>
        <p:sp>
          <p:nvSpPr>
            <p:cNvPr id="108" name="pl108"/>
            <p:cNvSpPr/>
            <p:nvPr/>
          </p:nvSpPr>
          <p:spPr>
            <a:xfrm>
              <a:off x="6800433" y="4801063"/>
              <a:ext cx="1121503" cy="0"/>
            </a:xfrm>
            <a:custGeom>
              <a:avLst/>
              <a:pathLst>
                <a:path w="1121503" h="0">
                  <a:moveTo>
                    <a:pt x="0" y="0"/>
                  </a:moveTo>
                  <a:lnTo>
                    <a:pt x="224300" y="0"/>
                  </a:lnTo>
                  <a:lnTo>
                    <a:pt x="336450" y="0"/>
                  </a:lnTo>
                  <a:lnTo>
                    <a:pt x="672901" y="0"/>
                  </a:lnTo>
                  <a:lnTo>
                    <a:pt x="1121503" y="0"/>
                  </a:lnTo>
                </a:path>
              </a:pathLst>
            </a:custGeom>
            <a:ln w="67753" cap="flat">
              <a:solidFill>
                <a:srgbClr val="E8E8E8">
                  <a:alpha val="100000"/>
                </a:srgbClr>
              </a:solidFill>
              <a:prstDash val="solid"/>
              <a:round/>
            </a:ln>
          </p:spPr>
          <p:txBody>
            <a:bodyPr/>
            <a:lstStyle/>
            <a:p/>
          </p:txBody>
        </p:sp>
        <p:sp>
          <p:nvSpPr>
            <p:cNvPr id="109" name="pl109"/>
            <p:cNvSpPr/>
            <p:nvPr/>
          </p:nvSpPr>
          <p:spPr>
            <a:xfrm>
              <a:off x="7080809" y="4898266"/>
              <a:ext cx="168225" cy="0"/>
            </a:xfrm>
            <a:custGeom>
              <a:avLst/>
              <a:pathLst>
                <a:path w="168225" h="0">
                  <a:moveTo>
                    <a:pt x="0" y="0"/>
                  </a:moveTo>
                  <a:lnTo>
                    <a:pt x="56075" y="0"/>
                  </a:lnTo>
                  <a:lnTo>
                    <a:pt x="56075" y="0"/>
                  </a:lnTo>
                  <a:lnTo>
                    <a:pt x="56075" y="0"/>
                  </a:lnTo>
                  <a:lnTo>
                    <a:pt x="168225" y="0"/>
                  </a:lnTo>
                </a:path>
              </a:pathLst>
            </a:custGeom>
            <a:ln w="67753" cap="flat">
              <a:solidFill>
                <a:srgbClr val="E8E8E8">
                  <a:alpha val="100000"/>
                </a:srgbClr>
              </a:solidFill>
              <a:prstDash val="solid"/>
              <a:round/>
            </a:ln>
          </p:spPr>
          <p:txBody>
            <a:bodyPr/>
            <a:lstStyle/>
            <a:p/>
          </p:txBody>
        </p:sp>
        <p:sp>
          <p:nvSpPr>
            <p:cNvPr id="110" name="pl110"/>
            <p:cNvSpPr/>
            <p:nvPr/>
          </p:nvSpPr>
          <p:spPr>
            <a:xfrm>
              <a:off x="6520057" y="4995469"/>
              <a:ext cx="1009352" cy="0"/>
            </a:xfrm>
            <a:custGeom>
              <a:avLst/>
              <a:pathLst>
                <a:path w="1009352" h="0">
                  <a:moveTo>
                    <a:pt x="0" y="0"/>
                  </a:moveTo>
                  <a:lnTo>
                    <a:pt x="504676" y="0"/>
                  </a:lnTo>
                  <a:lnTo>
                    <a:pt x="616826" y="0"/>
                  </a:lnTo>
                  <a:lnTo>
                    <a:pt x="897202" y="0"/>
                  </a:lnTo>
                  <a:lnTo>
                    <a:pt x="1009352" y="0"/>
                  </a:lnTo>
                </a:path>
              </a:pathLst>
            </a:custGeom>
            <a:ln w="67753" cap="flat">
              <a:solidFill>
                <a:srgbClr val="E8E8E8">
                  <a:alpha val="100000"/>
                </a:srgbClr>
              </a:solidFill>
              <a:prstDash val="solid"/>
              <a:round/>
            </a:ln>
          </p:spPr>
          <p:txBody>
            <a:bodyPr/>
            <a:lstStyle/>
            <a:p/>
          </p:txBody>
        </p:sp>
        <p:sp>
          <p:nvSpPr>
            <p:cNvPr id="111" name="pl111"/>
            <p:cNvSpPr/>
            <p:nvPr/>
          </p:nvSpPr>
          <p:spPr>
            <a:xfrm>
              <a:off x="5735005" y="5092672"/>
              <a:ext cx="1289728" cy="0"/>
            </a:xfrm>
            <a:custGeom>
              <a:avLst/>
              <a:pathLst>
                <a:path w="1289728" h="0">
                  <a:moveTo>
                    <a:pt x="0" y="0"/>
                  </a:moveTo>
                  <a:lnTo>
                    <a:pt x="1177578" y="0"/>
                  </a:lnTo>
                  <a:lnTo>
                    <a:pt x="1177578" y="0"/>
                  </a:lnTo>
                  <a:lnTo>
                    <a:pt x="1233653" y="0"/>
                  </a:lnTo>
                  <a:lnTo>
                    <a:pt x="1289728" y="0"/>
                  </a:lnTo>
                </a:path>
              </a:pathLst>
            </a:custGeom>
            <a:ln w="67753" cap="flat">
              <a:solidFill>
                <a:srgbClr val="E8E8E8">
                  <a:alpha val="100000"/>
                </a:srgbClr>
              </a:solidFill>
              <a:prstDash val="solid"/>
              <a:round/>
            </a:ln>
          </p:spPr>
          <p:txBody>
            <a:bodyPr/>
            <a:lstStyle/>
            <a:p/>
          </p:txBody>
        </p:sp>
        <p:sp>
          <p:nvSpPr>
            <p:cNvPr id="112" name="pl112"/>
            <p:cNvSpPr/>
            <p:nvPr/>
          </p:nvSpPr>
          <p:spPr>
            <a:xfrm>
              <a:off x="6912583" y="5189875"/>
              <a:ext cx="560751" cy="0"/>
            </a:xfrm>
            <a:custGeom>
              <a:avLst/>
              <a:pathLst>
                <a:path w="560751" h="0">
                  <a:moveTo>
                    <a:pt x="0" y="0"/>
                  </a:moveTo>
                  <a:lnTo>
                    <a:pt x="336450" y="0"/>
                  </a:lnTo>
                  <a:lnTo>
                    <a:pt x="336450" y="0"/>
                  </a:lnTo>
                  <a:lnTo>
                    <a:pt x="392526" y="0"/>
                  </a:lnTo>
                  <a:lnTo>
                    <a:pt x="560751" y="0"/>
                  </a:lnTo>
                </a:path>
              </a:pathLst>
            </a:custGeom>
            <a:ln w="67753" cap="flat">
              <a:solidFill>
                <a:srgbClr val="E8E8E8">
                  <a:alpha val="100000"/>
                </a:srgbClr>
              </a:solidFill>
              <a:prstDash val="solid"/>
              <a:round/>
            </a:ln>
          </p:spPr>
          <p:txBody>
            <a:bodyPr/>
            <a:lstStyle/>
            <a:p/>
          </p:txBody>
        </p:sp>
        <p:sp>
          <p:nvSpPr>
            <p:cNvPr id="113" name="pl113"/>
            <p:cNvSpPr/>
            <p:nvPr/>
          </p:nvSpPr>
          <p:spPr>
            <a:xfrm>
              <a:off x="6632207" y="5287078"/>
              <a:ext cx="224300" cy="0"/>
            </a:xfrm>
            <a:custGeom>
              <a:avLst/>
              <a:pathLst>
                <a:path w="224300" h="0">
                  <a:moveTo>
                    <a:pt x="0" y="0"/>
                  </a:moveTo>
                  <a:lnTo>
                    <a:pt x="0" y="0"/>
                  </a:lnTo>
                  <a:lnTo>
                    <a:pt x="0" y="0"/>
                  </a:lnTo>
                  <a:lnTo>
                    <a:pt x="56075" y="0"/>
                  </a:lnTo>
                  <a:lnTo>
                    <a:pt x="224300" y="0"/>
                  </a:lnTo>
                </a:path>
              </a:pathLst>
            </a:custGeom>
            <a:ln w="67753" cap="flat">
              <a:solidFill>
                <a:srgbClr val="E8E8E8">
                  <a:alpha val="100000"/>
                </a:srgbClr>
              </a:solidFill>
              <a:prstDash val="solid"/>
              <a:round/>
            </a:ln>
          </p:spPr>
          <p:txBody>
            <a:bodyPr/>
            <a:lstStyle/>
            <a:p/>
          </p:txBody>
        </p:sp>
        <p:sp>
          <p:nvSpPr>
            <p:cNvPr id="114" name="pl114"/>
            <p:cNvSpPr/>
            <p:nvPr/>
          </p:nvSpPr>
          <p:spPr>
            <a:xfrm>
              <a:off x="6800433" y="5384281"/>
              <a:ext cx="504676" cy="0"/>
            </a:xfrm>
            <a:custGeom>
              <a:avLst/>
              <a:pathLst>
                <a:path w="504676" h="0">
                  <a:moveTo>
                    <a:pt x="0" y="0"/>
                  </a:moveTo>
                  <a:lnTo>
                    <a:pt x="0" y="0"/>
                  </a:lnTo>
                  <a:lnTo>
                    <a:pt x="168225" y="0"/>
                  </a:lnTo>
                  <a:lnTo>
                    <a:pt x="280375" y="0"/>
                  </a:lnTo>
                  <a:lnTo>
                    <a:pt x="504676" y="0"/>
                  </a:lnTo>
                </a:path>
              </a:pathLst>
            </a:custGeom>
            <a:ln w="67753" cap="flat">
              <a:solidFill>
                <a:srgbClr val="E8E8E8">
                  <a:alpha val="100000"/>
                </a:srgbClr>
              </a:solidFill>
              <a:prstDash val="solid"/>
              <a:round/>
            </a:ln>
          </p:spPr>
          <p:txBody>
            <a:bodyPr/>
            <a:lstStyle/>
            <a:p/>
          </p:txBody>
        </p:sp>
        <p:sp>
          <p:nvSpPr>
            <p:cNvPr id="115" name="pl115"/>
            <p:cNvSpPr/>
            <p:nvPr/>
          </p:nvSpPr>
          <p:spPr>
            <a:xfrm>
              <a:off x="6688282" y="5481484"/>
              <a:ext cx="728977" cy="0"/>
            </a:xfrm>
            <a:custGeom>
              <a:avLst/>
              <a:pathLst>
                <a:path w="728977" h="0">
                  <a:moveTo>
                    <a:pt x="0" y="0"/>
                  </a:moveTo>
                  <a:lnTo>
                    <a:pt x="112150" y="0"/>
                  </a:lnTo>
                  <a:lnTo>
                    <a:pt x="560751" y="0"/>
                  </a:lnTo>
                  <a:lnTo>
                    <a:pt x="616826" y="0"/>
                  </a:lnTo>
                  <a:lnTo>
                    <a:pt x="728977" y="0"/>
                  </a:lnTo>
                </a:path>
              </a:pathLst>
            </a:custGeom>
            <a:ln w="67753" cap="flat">
              <a:solidFill>
                <a:srgbClr val="E8E8E8">
                  <a:alpha val="100000"/>
                </a:srgbClr>
              </a:solidFill>
              <a:prstDash val="solid"/>
              <a:round/>
            </a:ln>
          </p:spPr>
          <p:txBody>
            <a:bodyPr/>
            <a:lstStyle/>
            <a:p/>
          </p:txBody>
        </p:sp>
        <p:sp>
          <p:nvSpPr>
            <p:cNvPr id="116" name="pl116"/>
            <p:cNvSpPr/>
            <p:nvPr/>
          </p:nvSpPr>
          <p:spPr>
            <a:xfrm>
              <a:off x="6520057" y="5578687"/>
              <a:ext cx="616826" cy="0"/>
            </a:xfrm>
            <a:custGeom>
              <a:avLst/>
              <a:pathLst>
                <a:path w="616826" h="0">
                  <a:moveTo>
                    <a:pt x="0" y="0"/>
                  </a:moveTo>
                  <a:lnTo>
                    <a:pt x="0" y="0"/>
                  </a:lnTo>
                  <a:lnTo>
                    <a:pt x="0" y="0"/>
                  </a:lnTo>
                  <a:lnTo>
                    <a:pt x="224300" y="0"/>
                  </a:lnTo>
                  <a:lnTo>
                    <a:pt x="616826" y="0"/>
                  </a:lnTo>
                </a:path>
              </a:pathLst>
            </a:custGeom>
            <a:ln w="67753" cap="flat">
              <a:solidFill>
                <a:srgbClr val="E8E8E8">
                  <a:alpha val="100000"/>
                </a:srgbClr>
              </a:solidFill>
              <a:prstDash val="solid"/>
              <a:round/>
            </a:ln>
          </p:spPr>
          <p:txBody>
            <a:bodyPr/>
            <a:lstStyle/>
            <a:p/>
          </p:txBody>
        </p:sp>
        <p:sp>
          <p:nvSpPr>
            <p:cNvPr id="117" name="pl117"/>
            <p:cNvSpPr/>
            <p:nvPr/>
          </p:nvSpPr>
          <p:spPr>
            <a:xfrm>
              <a:off x="6520057" y="567589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8" name="pl118"/>
            <p:cNvSpPr/>
            <p:nvPr/>
          </p:nvSpPr>
          <p:spPr>
            <a:xfrm>
              <a:off x="6015381" y="5773093"/>
              <a:ext cx="672901" cy="0"/>
            </a:xfrm>
            <a:custGeom>
              <a:avLst/>
              <a:pathLst>
                <a:path w="672901" h="0">
                  <a:moveTo>
                    <a:pt x="0" y="0"/>
                  </a:moveTo>
                  <a:lnTo>
                    <a:pt x="224300" y="0"/>
                  </a:lnTo>
                  <a:lnTo>
                    <a:pt x="448601" y="0"/>
                  </a:lnTo>
                  <a:lnTo>
                    <a:pt x="616826" y="0"/>
                  </a:lnTo>
                  <a:lnTo>
                    <a:pt x="672901" y="0"/>
                  </a:lnTo>
                </a:path>
              </a:pathLst>
            </a:custGeom>
            <a:ln w="67753" cap="flat">
              <a:solidFill>
                <a:srgbClr val="E8E8E8">
                  <a:alpha val="100000"/>
                </a:srgbClr>
              </a:solidFill>
              <a:prstDash val="solid"/>
              <a:round/>
            </a:ln>
          </p:spPr>
          <p:txBody>
            <a:bodyPr/>
            <a:lstStyle/>
            <a:p/>
          </p:txBody>
        </p:sp>
        <p:sp>
          <p:nvSpPr>
            <p:cNvPr id="119" name="pt119"/>
            <p:cNvSpPr/>
            <p:nvPr/>
          </p:nvSpPr>
          <p:spPr>
            <a:xfrm>
              <a:off x="7861361"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805286"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861361"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861361"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7861361"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7917436"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917436"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861361"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61361"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61361"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917436"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6795933"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020233"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244534"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6795933"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300609"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412760"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6683782"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749210"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49210"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749210"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749210"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749210"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749210"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132384"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524910"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412760"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524910"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468835"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132384"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244534"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076309"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132384"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132384"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132384"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795933"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30060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51555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07630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749210"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61361"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861361"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861361"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861361"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861361"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917436"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917436"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917436"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917436"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861361"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693135"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524910"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412760"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468835"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412760"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749210"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917436"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805286"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861361"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917436"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637060"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524910"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46883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861361"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693135"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749210"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749210"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188459"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91743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91743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91743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69313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132384"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6515557"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6739858"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515557"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515557"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917436"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693135"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805286"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693135"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749210"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80528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6683782"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6235181"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6627707"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6010881"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6459482"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6683782"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6627707"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6627707"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6627707"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6852008"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61361"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6795933"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076309"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795933"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524910"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749210"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917436"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468835"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637060"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637060"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412760"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020233"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515557"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524910"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580985"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412760"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356684"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917436"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805286"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132384"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91743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91743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861361"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91743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91743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05286"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805286"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580985"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917436"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61361"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6515557"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91743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63706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861361"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91743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91743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515557"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515557"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515557"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515557"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917436"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412760"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356684"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24910"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749210"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076309"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6683782"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020233"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580985"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356684"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468835"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188459"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244534"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356684"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244534"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80528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749210"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805286"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805286"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749210"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861361"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861361"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580985"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356684"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524910"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524910"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637060"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637060"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637060"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580985"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580985"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917436"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61361"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05286"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05286"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861361"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05286"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637060"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580985"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749210"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05286"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91743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91743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861361"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91743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91743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524910"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805286"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861361"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412760"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300609"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805286"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580985"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412760"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580985"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524910"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300609"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076309"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795933"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964158"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795933"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749210"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861361"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805286"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749210"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749210"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917436"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805286"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749210"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805286"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805286"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908083"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5730505"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908083"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020233"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964158"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917436"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917436"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749210"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749210"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749210"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917436"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917436"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917436"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917436"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917436"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917436"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917436"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917436"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917436"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917436"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91743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91743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693135"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91743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91743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356684"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580985"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468835"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6739858"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580985"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917436"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917436"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05286"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917436"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861361"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244534"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300609"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468835"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244534"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6908083"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27484" y="19438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5" name="pt385"/>
            <p:cNvSpPr/>
            <p:nvPr/>
          </p:nvSpPr>
          <p:spPr>
            <a:xfrm>
              <a:off x="7827484" y="19438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7827484" y="19438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7883559" y="2041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8" name="pt388"/>
            <p:cNvSpPr/>
            <p:nvPr/>
          </p:nvSpPr>
          <p:spPr>
            <a:xfrm>
              <a:off x="7827484" y="2041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7827484" y="2041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7883559" y="47626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7210657" y="54431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7378883" y="54431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6649906" y="54431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7715334" y="31102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7715334" y="31102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7715334" y="31102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7715334" y="39850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7378883" y="39850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7491033" y="39850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434958" y="47626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7098507" y="47626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7210657" y="4859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3" name="pt403"/>
            <p:cNvSpPr/>
            <p:nvPr/>
          </p:nvSpPr>
          <p:spPr>
            <a:xfrm>
              <a:off x="7098507" y="4859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7098507" y="4859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6762056"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7042432"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7715334"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7827484" y="21382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7827484" y="21382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7827484" y="21382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7883559" y="22354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2" name="pt412"/>
            <p:cNvSpPr/>
            <p:nvPr/>
          </p:nvSpPr>
          <p:spPr>
            <a:xfrm>
              <a:off x="7883559" y="22354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3" name="pt413"/>
            <p:cNvSpPr/>
            <p:nvPr/>
          </p:nvSpPr>
          <p:spPr>
            <a:xfrm>
              <a:off x="7827484" y="22354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7659259" y="43738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7434958" y="43738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6" name="pt416"/>
            <p:cNvSpPr/>
            <p:nvPr/>
          </p:nvSpPr>
          <p:spPr>
            <a:xfrm>
              <a:off x="7378883" y="43738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7715334" y="6801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8" name="pt418"/>
            <p:cNvSpPr/>
            <p:nvPr/>
          </p:nvSpPr>
          <p:spPr>
            <a:xfrm>
              <a:off x="7827484" y="6801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9" name="pt419"/>
            <p:cNvSpPr/>
            <p:nvPr/>
          </p:nvSpPr>
          <p:spPr>
            <a:xfrm>
              <a:off x="7883559" y="6801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7883559" y="7773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7883559" y="7773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2" name="pt422"/>
            <p:cNvSpPr/>
            <p:nvPr/>
          </p:nvSpPr>
          <p:spPr>
            <a:xfrm>
              <a:off x="7883559" y="7773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pt423"/>
            <p:cNvSpPr/>
            <p:nvPr/>
          </p:nvSpPr>
          <p:spPr>
            <a:xfrm>
              <a:off x="7434958" y="23326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4" name="pt424"/>
            <p:cNvSpPr/>
            <p:nvPr/>
          </p:nvSpPr>
          <p:spPr>
            <a:xfrm>
              <a:off x="7827484" y="23326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5" name="pt425"/>
            <p:cNvSpPr/>
            <p:nvPr/>
          </p:nvSpPr>
          <p:spPr>
            <a:xfrm>
              <a:off x="7883559" y="8745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6" name="pt426"/>
            <p:cNvSpPr/>
            <p:nvPr/>
          </p:nvSpPr>
          <p:spPr>
            <a:xfrm>
              <a:off x="7883559" y="8745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7" name="pt427"/>
            <p:cNvSpPr/>
            <p:nvPr/>
          </p:nvSpPr>
          <p:spPr>
            <a:xfrm>
              <a:off x="7883559" y="9717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8" name="pt428"/>
            <p:cNvSpPr/>
            <p:nvPr/>
          </p:nvSpPr>
          <p:spPr>
            <a:xfrm>
              <a:off x="7715334" y="9717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9" name="pt429"/>
            <p:cNvSpPr/>
            <p:nvPr/>
          </p:nvSpPr>
          <p:spPr>
            <a:xfrm>
              <a:off x="7883559" y="9717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7715334" y="10689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7883559" y="10689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2" name="pt432"/>
            <p:cNvSpPr/>
            <p:nvPr/>
          </p:nvSpPr>
          <p:spPr>
            <a:xfrm>
              <a:off x="7883559" y="10689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3" name="pt433"/>
            <p:cNvSpPr/>
            <p:nvPr/>
          </p:nvSpPr>
          <p:spPr>
            <a:xfrm>
              <a:off x="7659259" y="23326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4" name="pt434"/>
            <p:cNvSpPr/>
            <p:nvPr/>
          </p:nvSpPr>
          <p:spPr>
            <a:xfrm>
              <a:off x="7098507" y="55403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5" name="pt435"/>
            <p:cNvSpPr/>
            <p:nvPr/>
          </p:nvSpPr>
          <p:spPr>
            <a:xfrm>
              <a:off x="6481680" y="55403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6" name="pt436"/>
            <p:cNvSpPr/>
            <p:nvPr/>
          </p:nvSpPr>
          <p:spPr>
            <a:xfrm>
              <a:off x="6481680" y="55403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7" name="pt437"/>
            <p:cNvSpPr/>
            <p:nvPr/>
          </p:nvSpPr>
          <p:spPr>
            <a:xfrm>
              <a:off x="7883559" y="33046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8" name="pt438"/>
            <p:cNvSpPr/>
            <p:nvPr/>
          </p:nvSpPr>
          <p:spPr>
            <a:xfrm>
              <a:off x="7659259" y="33046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9" name="pt439"/>
            <p:cNvSpPr/>
            <p:nvPr/>
          </p:nvSpPr>
          <p:spPr>
            <a:xfrm>
              <a:off x="7715334" y="33046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0" name="pt440"/>
            <p:cNvSpPr/>
            <p:nvPr/>
          </p:nvSpPr>
          <p:spPr>
            <a:xfrm>
              <a:off x="7771409" y="8745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1" name="pt441"/>
            <p:cNvSpPr/>
            <p:nvPr/>
          </p:nvSpPr>
          <p:spPr>
            <a:xfrm>
              <a:off x="6649906" y="57347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2" name="pt442"/>
            <p:cNvSpPr/>
            <p:nvPr/>
          </p:nvSpPr>
          <p:spPr>
            <a:xfrm>
              <a:off x="5977004" y="57347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3" name="pt443"/>
            <p:cNvSpPr/>
            <p:nvPr/>
          </p:nvSpPr>
          <p:spPr>
            <a:xfrm>
              <a:off x="6425605" y="57347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4" name="pt444"/>
            <p:cNvSpPr/>
            <p:nvPr/>
          </p:nvSpPr>
          <p:spPr>
            <a:xfrm>
              <a:off x="6649906" y="52487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5" name="pt445"/>
            <p:cNvSpPr/>
            <p:nvPr/>
          </p:nvSpPr>
          <p:spPr>
            <a:xfrm>
              <a:off x="6593831" y="52487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6" name="pt446"/>
            <p:cNvSpPr/>
            <p:nvPr/>
          </p:nvSpPr>
          <p:spPr>
            <a:xfrm>
              <a:off x="6818131" y="52487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7" name="pt447"/>
            <p:cNvSpPr/>
            <p:nvPr/>
          </p:nvSpPr>
          <p:spPr>
            <a:xfrm>
              <a:off x="7827484" y="40822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6762056" y="40822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7491033" y="40822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7715334" y="36934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7603184" y="36934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7603184" y="36934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378883" y="49570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491033" y="49570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7547108" y="28186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6" name="pt456"/>
            <p:cNvSpPr/>
            <p:nvPr/>
          </p:nvSpPr>
          <p:spPr>
            <a:xfrm>
              <a:off x="7883559" y="28186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7" name="pt457"/>
            <p:cNvSpPr/>
            <p:nvPr/>
          </p:nvSpPr>
          <p:spPr>
            <a:xfrm>
              <a:off x="7771409" y="28186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8" name="pt458"/>
            <p:cNvSpPr/>
            <p:nvPr/>
          </p:nvSpPr>
          <p:spPr>
            <a:xfrm>
              <a:off x="7098507" y="49570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883559" y="11661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883559" y="11661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883559" y="11661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771409" y="24298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883559" y="24298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827484" y="24298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6481680" y="56375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7883559" y="12633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7883559" y="12633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7883559" y="12633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6481680" y="56375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6481680" y="56375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7883559" y="34018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7491033" y="34018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7715334" y="34018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042432" y="44710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547108" y="44710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322808" y="44710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434958" y="4665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322808" y="4665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210657" y="4665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7883559" y="13605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7883559" y="13605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7883559" y="13605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pt483"/>
            <p:cNvSpPr/>
            <p:nvPr/>
          </p:nvSpPr>
          <p:spPr>
            <a:xfrm>
              <a:off x="7715334" y="2527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7715334" y="2527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5" name="pt485"/>
            <p:cNvSpPr/>
            <p:nvPr/>
          </p:nvSpPr>
          <p:spPr>
            <a:xfrm>
              <a:off x="7827484" y="2527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6" name="pt486"/>
            <p:cNvSpPr/>
            <p:nvPr/>
          </p:nvSpPr>
          <p:spPr>
            <a:xfrm>
              <a:off x="7827484" y="41794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7" name="pt487"/>
            <p:cNvSpPr/>
            <p:nvPr/>
          </p:nvSpPr>
          <p:spPr>
            <a:xfrm>
              <a:off x="7491033" y="41794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8" name="pt488"/>
            <p:cNvSpPr/>
            <p:nvPr/>
          </p:nvSpPr>
          <p:spPr>
            <a:xfrm>
              <a:off x="7491033" y="41794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9" name="pt489"/>
            <p:cNvSpPr/>
            <p:nvPr/>
          </p:nvSpPr>
          <p:spPr>
            <a:xfrm>
              <a:off x="7603184" y="37906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0" name="pt490"/>
            <p:cNvSpPr/>
            <p:nvPr/>
          </p:nvSpPr>
          <p:spPr>
            <a:xfrm>
              <a:off x="7547108" y="37906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1" name="pt491"/>
            <p:cNvSpPr/>
            <p:nvPr/>
          </p:nvSpPr>
          <p:spPr>
            <a:xfrm>
              <a:off x="7547108" y="37906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2" name="pt492"/>
            <p:cNvSpPr/>
            <p:nvPr/>
          </p:nvSpPr>
          <p:spPr>
            <a:xfrm>
              <a:off x="7883559" y="26242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7771409" y="26242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7827484" y="26242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7771409" y="29158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7715334" y="29158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7771409" y="29158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883559" y="14577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9" name="pt499"/>
            <p:cNvSpPr/>
            <p:nvPr/>
          </p:nvSpPr>
          <p:spPr>
            <a:xfrm>
              <a:off x="7883559" y="14577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0" name="pt500"/>
            <p:cNvSpPr/>
            <p:nvPr/>
          </p:nvSpPr>
          <p:spPr>
            <a:xfrm>
              <a:off x="7883559" y="14577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1" name="pt501"/>
            <p:cNvSpPr/>
            <p:nvPr/>
          </p:nvSpPr>
          <p:spPr>
            <a:xfrm>
              <a:off x="7491033" y="45682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2" name="pt502"/>
            <p:cNvSpPr/>
            <p:nvPr/>
          </p:nvSpPr>
          <p:spPr>
            <a:xfrm>
              <a:off x="7378883" y="45682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7266733" y="45682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771409" y="42766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7547108" y="42766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491033" y="42766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266733" y="53459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6930282" y="53459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9" name="pt509"/>
            <p:cNvSpPr/>
            <p:nvPr/>
          </p:nvSpPr>
          <p:spPr>
            <a:xfrm>
              <a:off x="6762056" y="53459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0" name="pt510"/>
            <p:cNvSpPr/>
            <p:nvPr/>
          </p:nvSpPr>
          <p:spPr>
            <a:xfrm>
              <a:off x="7715334" y="34990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1" name="pt511"/>
            <p:cNvSpPr/>
            <p:nvPr/>
          </p:nvSpPr>
          <p:spPr>
            <a:xfrm>
              <a:off x="7715334" y="34990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715334" y="34990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883559" y="30130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7771409" y="30130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7771409" y="30130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6874207" y="50542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6986357" y="50542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8" name="pt518"/>
            <p:cNvSpPr/>
            <p:nvPr/>
          </p:nvSpPr>
          <p:spPr>
            <a:xfrm>
              <a:off x="6930282" y="50542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9" name="pt519"/>
            <p:cNvSpPr/>
            <p:nvPr/>
          </p:nvSpPr>
          <p:spPr>
            <a:xfrm>
              <a:off x="7883559" y="18465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0" name="pt520"/>
            <p:cNvSpPr/>
            <p:nvPr/>
          </p:nvSpPr>
          <p:spPr>
            <a:xfrm>
              <a:off x="7883559" y="35962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715334" y="35962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715334" y="35962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883559" y="15549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883559" y="15549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883559" y="15549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883559" y="16521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883559" y="16521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883559" y="16521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883559" y="1749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7883559" y="1749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883559" y="1749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7883559" y="18465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3" name="pt533"/>
            <p:cNvSpPr/>
            <p:nvPr/>
          </p:nvSpPr>
          <p:spPr>
            <a:xfrm>
              <a:off x="7883559" y="18465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4" name="pt534"/>
            <p:cNvSpPr/>
            <p:nvPr/>
          </p:nvSpPr>
          <p:spPr>
            <a:xfrm>
              <a:off x="7322808" y="38878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5" name="pt535"/>
            <p:cNvSpPr/>
            <p:nvPr/>
          </p:nvSpPr>
          <p:spPr>
            <a:xfrm>
              <a:off x="6705981" y="38878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6" name="pt536"/>
            <p:cNvSpPr/>
            <p:nvPr/>
          </p:nvSpPr>
          <p:spPr>
            <a:xfrm>
              <a:off x="7547108" y="38878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7" name="pt537"/>
            <p:cNvSpPr/>
            <p:nvPr/>
          </p:nvSpPr>
          <p:spPr>
            <a:xfrm>
              <a:off x="7883559" y="27214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8" name="pt538"/>
            <p:cNvSpPr/>
            <p:nvPr/>
          </p:nvSpPr>
          <p:spPr>
            <a:xfrm>
              <a:off x="7883559" y="27214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9" name="pt539"/>
            <p:cNvSpPr/>
            <p:nvPr/>
          </p:nvSpPr>
          <p:spPr>
            <a:xfrm>
              <a:off x="7827484" y="27214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0" name="pt540"/>
            <p:cNvSpPr/>
            <p:nvPr/>
          </p:nvSpPr>
          <p:spPr>
            <a:xfrm>
              <a:off x="7210657" y="51514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1" name="pt541"/>
            <p:cNvSpPr/>
            <p:nvPr/>
          </p:nvSpPr>
          <p:spPr>
            <a:xfrm>
              <a:off x="7210657" y="51514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2" name="pt542"/>
            <p:cNvSpPr/>
            <p:nvPr/>
          </p:nvSpPr>
          <p:spPr>
            <a:xfrm>
              <a:off x="6874207" y="51514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3" name="tx543"/>
            <p:cNvSpPr/>
            <p:nvPr/>
          </p:nvSpPr>
          <p:spPr>
            <a:xfrm>
              <a:off x="1722441" y="5723558"/>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Gabon</a:t>
              </a:r>
            </a:p>
          </p:txBody>
        </p:sp>
        <p:sp>
          <p:nvSpPr>
            <p:cNvPr id="544" name="tx544"/>
            <p:cNvSpPr/>
            <p:nvPr/>
          </p:nvSpPr>
          <p:spPr>
            <a:xfrm>
              <a:off x="1784602" y="5607454"/>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Libya</a:t>
              </a:r>
            </a:p>
          </p:txBody>
        </p:sp>
        <p:sp>
          <p:nvSpPr>
            <p:cNvPr id="545" name="tx545"/>
            <p:cNvSpPr/>
            <p:nvPr/>
          </p:nvSpPr>
          <p:spPr>
            <a:xfrm>
              <a:off x="1649069" y="5530442"/>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Ecuador</a:t>
              </a:r>
            </a:p>
          </p:txBody>
        </p:sp>
        <p:sp>
          <p:nvSpPr>
            <p:cNvPr id="546" name="tx546"/>
            <p:cNvSpPr/>
            <p:nvPr/>
          </p:nvSpPr>
          <p:spPr>
            <a:xfrm>
              <a:off x="1592564" y="5413048"/>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Argentina</a:t>
              </a:r>
            </a:p>
          </p:txBody>
        </p:sp>
        <p:sp>
          <p:nvSpPr>
            <p:cNvPr id="547" name="tx547"/>
            <p:cNvSpPr/>
            <p:nvPr/>
          </p:nvSpPr>
          <p:spPr>
            <a:xfrm>
              <a:off x="1592564" y="5315845"/>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Paraguay</a:t>
              </a:r>
            </a:p>
          </p:txBody>
        </p:sp>
        <p:sp>
          <p:nvSpPr>
            <p:cNvPr id="548" name="tx548"/>
            <p:cNvSpPr/>
            <p:nvPr/>
          </p:nvSpPr>
          <p:spPr>
            <a:xfrm>
              <a:off x="1214144" y="5219833"/>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Equatorial</a:t>
              </a:r>
            </a:p>
          </p:txBody>
        </p:sp>
        <p:sp>
          <p:nvSpPr>
            <p:cNvPr id="549" name="tx549"/>
            <p:cNvSpPr/>
            <p:nvPr/>
          </p:nvSpPr>
          <p:spPr>
            <a:xfrm>
              <a:off x="1699869" y="5237543"/>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Guinea</a:t>
              </a:r>
            </a:p>
          </p:txBody>
        </p:sp>
        <p:sp>
          <p:nvSpPr>
            <p:cNvPr id="550" name="tx550"/>
            <p:cNvSpPr/>
            <p:nvPr/>
          </p:nvSpPr>
          <p:spPr>
            <a:xfrm>
              <a:off x="1474047" y="5140340"/>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South</a:t>
              </a:r>
            </a:p>
          </p:txBody>
        </p:sp>
        <p:sp>
          <p:nvSpPr>
            <p:cNvPr id="551" name="tx551"/>
            <p:cNvSpPr/>
            <p:nvPr/>
          </p:nvSpPr>
          <p:spPr>
            <a:xfrm>
              <a:off x="1767784" y="5140390"/>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Africa</a:t>
              </a:r>
            </a:p>
          </p:txBody>
        </p:sp>
        <p:sp>
          <p:nvSpPr>
            <p:cNvPr id="552" name="tx552"/>
            <p:cNvSpPr/>
            <p:nvPr/>
          </p:nvSpPr>
          <p:spPr>
            <a:xfrm>
              <a:off x="1592663" y="5043137"/>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Suriname</a:t>
              </a:r>
            </a:p>
          </p:txBody>
        </p:sp>
        <p:sp>
          <p:nvSpPr>
            <p:cNvPr id="553" name="tx553"/>
            <p:cNvSpPr/>
            <p:nvPr/>
          </p:nvSpPr>
          <p:spPr>
            <a:xfrm>
              <a:off x="1586859" y="4947224"/>
              <a:ext cx="44063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Indonesia</a:t>
              </a:r>
            </a:p>
          </p:txBody>
        </p:sp>
        <p:sp>
          <p:nvSpPr>
            <p:cNvPr id="554" name="tx554"/>
            <p:cNvSpPr/>
            <p:nvPr/>
          </p:nvSpPr>
          <p:spPr>
            <a:xfrm>
              <a:off x="920456" y="4850021"/>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Bosnia</a:t>
              </a:r>
            </a:p>
          </p:txBody>
        </p:sp>
        <p:sp>
          <p:nvSpPr>
            <p:cNvPr id="555" name="tx555"/>
            <p:cNvSpPr/>
            <p:nvPr/>
          </p:nvSpPr>
          <p:spPr>
            <a:xfrm>
              <a:off x="1259338" y="485002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56" name="tx556"/>
            <p:cNvSpPr/>
            <p:nvPr/>
          </p:nvSpPr>
          <p:spPr>
            <a:xfrm>
              <a:off x="1457081" y="4829830"/>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Herzegovina</a:t>
              </a:r>
            </a:p>
          </p:txBody>
        </p:sp>
        <p:sp>
          <p:nvSpPr>
            <p:cNvPr id="557" name="tx557"/>
            <p:cNvSpPr/>
            <p:nvPr/>
          </p:nvSpPr>
          <p:spPr>
            <a:xfrm>
              <a:off x="1750768" y="4752818"/>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Belize</a:t>
              </a:r>
            </a:p>
          </p:txBody>
        </p:sp>
        <p:sp>
          <p:nvSpPr>
            <p:cNvPr id="558" name="tx558"/>
            <p:cNvSpPr/>
            <p:nvPr/>
          </p:nvSpPr>
          <p:spPr>
            <a:xfrm>
              <a:off x="1106938" y="4636615"/>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559" name="tx559"/>
            <p:cNvSpPr/>
            <p:nvPr/>
          </p:nvSpPr>
          <p:spPr>
            <a:xfrm>
              <a:off x="1530503" y="4654375"/>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60" name="tx560"/>
            <p:cNvSpPr/>
            <p:nvPr/>
          </p:nvSpPr>
          <p:spPr>
            <a:xfrm>
              <a:off x="1643463" y="4655615"/>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Moldova</a:t>
              </a:r>
            </a:p>
          </p:txBody>
        </p:sp>
        <p:sp>
          <p:nvSpPr>
            <p:cNvPr id="561" name="tx561"/>
            <p:cNvSpPr/>
            <p:nvPr/>
          </p:nvSpPr>
          <p:spPr>
            <a:xfrm>
              <a:off x="1654824" y="4558412"/>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Namibia</a:t>
              </a:r>
            </a:p>
          </p:txBody>
        </p:sp>
        <p:sp>
          <p:nvSpPr>
            <p:cNvPr id="562" name="tx562"/>
            <p:cNvSpPr/>
            <p:nvPr/>
          </p:nvSpPr>
          <p:spPr>
            <a:xfrm>
              <a:off x="1705673" y="4461209"/>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Mexico</a:t>
              </a:r>
            </a:p>
          </p:txBody>
        </p:sp>
        <p:sp>
          <p:nvSpPr>
            <p:cNvPr id="563" name="tx563"/>
            <p:cNvSpPr/>
            <p:nvPr/>
          </p:nvSpPr>
          <p:spPr>
            <a:xfrm>
              <a:off x="1598319" y="4362717"/>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Colombia</a:t>
              </a:r>
            </a:p>
          </p:txBody>
        </p:sp>
        <p:sp>
          <p:nvSpPr>
            <p:cNvPr id="564" name="tx564"/>
            <p:cNvSpPr/>
            <p:nvPr/>
          </p:nvSpPr>
          <p:spPr>
            <a:xfrm>
              <a:off x="1812879" y="4266803"/>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Peru</a:t>
              </a:r>
            </a:p>
          </p:txBody>
        </p:sp>
        <p:sp>
          <p:nvSpPr>
            <p:cNvPr id="565" name="tx565"/>
            <p:cNvSpPr/>
            <p:nvPr/>
          </p:nvSpPr>
          <p:spPr>
            <a:xfrm>
              <a:off x="1253781" y="416960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North</a:t>
              </a:r>
            </a:p>
          </p:txBody>
        </p:sp>
        <p:sp>
          <p:nvSpPr>
            <p:cNvPr id="566" name="tx566"/>
            <p:cNvSpPr/>
            <p:nvPr/>
          </p:nvSpPr>
          <p:spPr>
            <a:xfrm>
              <a:off x="1530453" y="4169601"/>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Macedonia</a:t>
              </a:r>
            </a:p>
          </p:txBody>
        </p:sp>
        <p:sp>
          <p:nvSpPr>
            <p:cNvPr id="567" name="tx567"/>
            <p:cNvSpPr/>
            <p:nvPr/>
          </p:nvSpPr>
          <p:spPr>
            <a:xfrm>
              <a:off x="1632103" y="4071108"/>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Grenada</a:t>
              </a:r>
            </a:p>
          </p:txBody>
        </p:sp>
        <p:sp>
          <p:nvSpPr>
            <p:cNvPr id="568" name="tx568"/>
            <p:cNvSpPr/>
            <p:nvPr/>
          </p:nvSpPr>
          <p:spPr>
            <a:xfrm>
              <a:off x="1547419" y="3955004"/>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Azerbaijan</a:t>
              </a:r>
            </a:p>
          </p:txBody>
        </p:sp>
        <p:sp>
          <p:nvSpPr>
            <p:cNvPr id="569" name="tx569"/>
            <p:cNvSpPr/>
            <p:nvPr/>
          </p:nvSpPr>
          <p:spPr>
            <a:xfrm>
              <a:off x="1677396" y="3877942"/>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Ukraine</a:t>
              </a:r>
            </a:p>
          </p:txBody>
        </p:sp>
        <p:sp>
          <p:nvSpPr>
            <p:cNvPr id="570" name="tx570"/>
            <p:cNvSpPr/>
            <p:nvPr/>
          </p:nvSpPr>
          <p:spPr>
            <a:xfrm>
              <a:off x="1485259" y="3760598"/>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Montenegro</a:t>
              </a:r>
            </a:p>
          </p:txBody>
        </p:sp>
        <p:sp>
          <p:nvSpPr>
            <p:cNvPr id="571" name="tx571"/>
            <p:cNvSpPr/>
            <p:nvPr/>
          </p:nvSpPr>
          <p:spPr>
            <a:xfrm>
              <a:off x="1530503" y="3682296"/>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Guatemala</a:t>
              </a:r>
            </a:p>
          </p:txBody>
        </p:sp>
        <p:sp>
          <p:nvSpPr>
            <p:cNvPr id="572" name="tx572"/>
            <p:cNvSpPr/>
            <p:nvPr/>
          </p:nvSpPr>
          <p:spPr>
            <a:xfrm>
              <a:off x="1637758" y="3586383"/>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Thailand</a:t>
              </a:r>
            </a:p>
          </p:txBody>
        </p:sp>
        <p:sp>
          <p:nvSpPr>
            <p:cNvPr id="573" name="tx573"/>
            <p:cNvSpPr/>
            <p:nvPr/>
          </p:nvSpPr>
          <p:spPr>
            <a:xfrm>
              <a:off x="1507930" y="3490370"/>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El</a:t>
              </a:r>
            </a:p>
          </p:txBody>
        </p:sp>
        <p:sp>
          <p:nvSpPr>
            <p:cNvPr id="574" name="tx574"/>
            <p:cNvSpPr/>
            <p:nvPr/>
          </p:nvSpPr>
          <p:spPr>
            <a:xfrm>
              <a:off x="1626497" y="3487890"/>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Salvador</a:t>
              </a:r>
            </a:p>
          </p:txBody>
        </p:sp>
        <p:sp>
          <p:nvSpPr>
            <p:cNvPr id="575" name="tx575"/>
            <p:cNvSpPr/>
            <p:nvPr/>
          </p:nvSpPr>
          <p:spPr>
            <a:xfrm>
              <a:off x="1524797" y="3390687"/>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576" name="tx576"/>
            <p:cNvSpPr/>
            <p:nvPr/>
          </p:nvSpPr>
          <p:spPr>
            <a:xfrm>
              <a:off x="1784602" y="3391977"/>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Lucia</a:t>
              </a:r>
            </a:p>
          </p:txBody>
        </p:sp>
        <p:sp>
          <p:nvSpPr>
            <p:cNvPr id="577" name="tx577"/>
            <p:cNvSpPr/>
            <p:nvPr/>
          </p:nvSpPr>
          <p:spPr>
            <a:xfrm>
              <a:off x="1666035" y="3273343"/>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Georgia</a:t>
              </a:r>
            </a:p>
          </p:txBody>
        </p:sp>
        <p:sp>
          <p:nvSpPr>
            <p:cNvPr id="578" name="tx578"/>
            <p:cNvSpPr/>
            <p:nvPr/>
          </p:nvSpPr>
          <p:spPr>
            <a:xfrm>
              <a:off x="1773440" y="3197571"/>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Brazil</a:t>
              </a:r>
            </a:p>
          </p:txBody>
        </p:sp>
        <p:sp>
          <p:nvSpPr>
            <p:cNvPr id="579" name="tx579"/>
            <p:cNvSpPr/>
            <p:nvPr/>
          </p:nvSpPr>
          <p:spPr>
            <a:xfrm>
              <a:off x="1649168" y="3100368"/>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Armenia</a:t>
              </a:r>
            </a:p>
          </p:txBody>
        </p:sp>
        <p:sp>
          <p:nvSpPr>
            <p:cNvPr id="580" name="tx580"/>
            <p:cNvSpPr/>
            <p:nvPr/>
          </p:nvSpPr>
          <p:spPr>
            <a:xfrm>
              <a:off x="1733802" y="3001875"/>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Serbia</a:t>
              </a:r>
            </a:p>
          </p:txBody>
        </p:sp>
        <p:sp>
          <p:nvSpPr>
            <p:cNvPr id="581" name="tx581"/>
            <p:cNvSpPr/>
            <p:nvPr/>
          </p:nvSpPr>
          <p:spPr>
            <a:xfrm>
              <a:off x="1615335" y="2905962"/>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Mauritius</a:t>
              </a:r>
            </a:p>
          </p:txBody>
        </p:sp>
        <p:sp>
          <p:nvSpPr>
            <p:cNvPr id="582" name="tx582"/>
            <p:cNvSpPr/>
            <p:nvPr/>
          </p:nvSpPr>
          <p:spPr>
            <a:xfrm>
              <a:off x="1852418" y="2789759"/>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Iraq</a:t>
              </a:r>
            </a:p>
          </p:txBody>
        </p:sp>
        <p:sp>
          <p:nvSpPr>
            <p:cNvPr id="583" name="tx583"/>
            <p:cNvSpPr/>
            <p:nvPr/>
          </p:nvSpPr>
          <p:spPr>
            <a:xfrm>
              <a:off x="508103" y="2710266"/>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584" name="tx584"/>
            <p:cNvSpPr/>
            <p:nvPr/>
          </p:nvSpPr>
          <p:spPr>
            <a:xfrm>
              <a:off x="767907" y="2711556"/>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Vincent</a:t>
              </a:r>
            </a:p>
          </p:txBody>
        </p:sp>
        <p:sp>
          <p:nvSpPr>
            <p:cNvPr id="585" name="tx585"/>
            <p:cNvSpPr/>
            <p:nvPr/>
          </p:nvSpPr>
          <p:spPr>
            <a:xfrm>
              <a:off x="1135017" y="2711556"/>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86" name="tx586"/>
            <p:cNvSpPr/>
            <p:nvPr/>
          </p:nvSpPr>
          <p:spPr>
            <a:xfrm>
              <a:off x="1332760" y="2711556"/>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587" name="tx587"/>
            <p:cNvSpPr/>
            <p:nvPr/>
          </p:nvSpPr>
          <p:spPr>
            <a:xfrm>
              <a:off x="1502225" y="2710266"/>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Grenadines</a:t>
              </a:r>
            </a:p>
          </p:txBody>
        </p:sp>
        <p:sp>
          <p:nvSpPr>
            <p:cNvPr id="588" name="tx588"/>
            <p:cNvSpPr/>
            <p:nvPr/>
          </p:nvSpPr>
          <p:spPr>
            <a:xfrm>
              <a:off x="1615186" y="2594162"/>
              <a:ext cx="4123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Mongolia</a:t>
              </a:r>
            </a:p>
          </p:txBody>
        </p:sp>
        <p:sp>
          <p:nvSpPr>
            <p:cNvPr id="589" name="tx589"/>
            <p:cNvSpPr/>
            <p:nvPr/>
          </p:nvSpPr>
          <p:spPr>
            <a:xfrm>
              <a:off x="1293419" y="2517150"/>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Marshall</a:t>
              </a:r>
            </a:p>
          </p:txBody>
        </p:sp>
        <p:sp>
          <p:nvSpPr>
            <p:cNvPr id="590" name="tx590"/>
            <p:cNvSpPr/>
            <p:nvPr/>
          </p:nvSpPr>
          <p:spPr>
            <a:xfrm>
              <a:off x="1705574" y="2517150"/>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Islands</a:t>
              </a:r>
            </a:p>
          </p:txBody>
        </p:sp>
        <p:sp>
          <p:nvSpPr>
            <p:cNvPr id="591" name="tx591"/>
            <p:cNvSpPr/>
            <p:nvPr/>
          </p:nvSpPr>
          <p:spPr>
            <a:xfrm>
              <a:off x="1649168" y="2419898"/>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Jamaica</a:t>
              </a:r>
            </a:p>
          </p:txBody>
        </p:sp>
        <p:sp>
          <p:nvSpPr>
            <p:cNvPr id="592" name="tx592"/>
            <p:cNvSpPr/>
            <p:nvPr/>
          </p:nvSpPr>
          <p:spPr>
            <a:xfrm>
              <a:off x="1711229" y="2302553"/>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Algeria</a:t>
              </a:r>
            </a:p>
          </p:txBody>
        </p:sp>
        <p:sp>
          <p:nvSpPr>
            <p:cNvPr id="593" name="tx593"/>
            <p:cNvSpPr/>
            <p:nvPr/>
          </p:nvSpPr>
          <p:spPr>
            <a:xfrm>
              <a:off x="1762029" y="2224252"/>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China</a:t>
              </a:r>
            </a:p>
          </p:txBody>
        </p:sp>
        <p:sp>
          <p:nvSpPr>
            <p:cNvPr id="594" name="tx594"/>
            <p:cNvSpPr/>
            <p:nvPr/>
          </p:nvSpPr>
          <p:spPr>
            <a:xfrm>
              <a:off x="1581303" y="2128338"/>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Botswana</a:t>
              </a:r>
            </a:p>
          </p:txBody>
        </p:sp>
        <p:sp>
          <p:nvSpPr>
            <p:cNvPr id="595" name="tx595"/>
            <p:cNvSpPr/>
            <p:nvPr/>
          </p:nvSpPr>
          <p:spPr>
            <a:xfrm>
              <a:off x="1688558" y="2031135"/>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Albania</a:t>
              </a:r>
            </a:p>
          </p:txBody>
        </p:sp>
        <p:sp>
          <p:nvSpPr>
            <p:cNvPr id="596" name="tx596"/>
            <p:cNvSpPr/>
            <p:nvPr/>
          </p:nvSpPr>
          <p:spPr>
            <a:xfrm>
              <a:off x="1683002" y="1933933"/>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Belarus</a:t>
              </a:r>
            </a:p>
          </p:txBody>
        </p:sp>
        <p:sp>
          <p:nvSpPr>
            <p:cNvPr id="597" name="tx597"/>
            <p:cNvSpPr/>
            <p:nvPr/>
          </p:nvSpPr>
          <p:spPr>
            <a:xfrm>
              <a:off x="1722540" y="1836730"/>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Tuvalu</a:t>
              </a:r>
            </a:p>
          </p:txBody>
        </p:sp>
        <p:sp>
          <p:nvSpPr>
            <p:cNvPr id="598" name="tx598"/>
            <p:cNvSpPr/>
            <p:nvPr/>
          </p:nvSpPr>
          <p:spPr>
            <a:xfrm>
              <a:off x="1694412" y="1719336"/>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Turkiye</a:t>
              </a:r>
            </a:p>
          </p:txBody>
        </p:sp>
        <p:sp>
          <p:nvSpPr>
            <p:cNvPr id="599" name="tx599"/>
            <p:cNvSpPr/>
            <p:nvPr/>
          </p:nvSpPr>
          <p:spPr>
            <a:xfrm>
              <a:off x="1739408" y="1622133"/>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Tonga</a:t>
              </a:r>
            </a:p>
          </p:txBody>
        </p:sp>
        <p:sp>
          <p:nvSpPr>
            <p:cNvPr id="600" name="tx600"/>
            <p:cNvSpPr/>
            <p:nvPr/>
          </p:nvSpPr>
          <p:spPr>
            <a:xfrm>
              <a:off x="1412035" y="1545121"/>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Turkmenistan</a:t>
              </a:r>
            </a:p>
          </p:txBody>
        </p:sp>
        <p:sp>
          <p:nvSpPr>
            <p:cNvPr id="601" name="tx601"/>
            <p:cNvSpPr/>
            <p:nvPr/>
          </p:nvSpPr>
          <p:spPr>
            <a:xfrm>
              <a:off x="1626596" y="1427727"/>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Malaysia</a:t>
              </a:r>
            </a:p>
          </p:txBody>
        </p:sp>
        <p:sp>
          <p:nvSpPr>
            <p:cNvPr id="602" name="tx602"/>
            <p:cNvSpPr/>
            <p:nvPr/>
          </p:nvSpPr>
          <p:spPr>
            <a:xfrm>
              <a:off x="1626596" y="1350715"/>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Maldives</a:t>
              </a:r>
            </a:p>
          </p:txBody>
        </p:sp>
        <p:sp>
          <p:nvSpPr>
            <p:cNvPr id="603" name="tx603"/>
            <p:cNvSpPr/>
            <p:nvPr/>
          </p:nvSpPr>
          <p:spPr>
            <a:xfrm>
              <a:off x="1496570" y="1253512"/>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Kazakhstan</a:t>
              </a:r>
            </a:p>
          </p:txBody>
        </p:sp>
        <p:sp>
          <p:nvSpPr>
            <p:cNvPr id="604" name="tx604"/>
            <p:cNvSpPr/>
            <p:nvPr/>
          </p:nvSpPr>
          <p:spPr>
            <a:xfrm>
              <a:off x="1852418" y="1156309"/>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Iran</a:t>
              </a:r>
            </a:p>
          </p:txBody>
        </p:sp>
        <p:sp>
          <p:nvSpPr>
            <p:cNvPr id="605" name="tx605"/>
            <p:cNvSpPr/>
            <p:nvPr/>
          </p:nvSpPr>
          <p:spPr>
            <a:xfrm>
              <a:off x="1123954" y="1059106"/>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Dominican</a:t>
              </a:r>
            </a:p>
          </p:txBody>
        </p:sp>
        <p:sp>
          <p:nvSpPr>
            <p:cNvPr id="606" name="tx606"/>
            <p:cNvSpPr/>
            <p:nvPr/>
          </p:nvSpPr>
          <p:spPr>
            <a:xfrm>
              <a:off x="1632152" y="1040106"/>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Republic</a:t>
              </a:r>
            </a:p>
          </p:txBody>
        </p:sp>
        <p:sp>
          <p:nvSpPr>
            <p:cNvPr id="607" name="tx607"/>
            <p:cNvSpPr/>
            <p:nvPr/>
          </p:nvSpPr>
          <p:spPr>
            <a:xfrm>
              <a:off x="1604024" y="961903"/>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Dominica</a:t>
              </a:r>
            </a:p>
          </p:txBody>
        </p:sp>
        <p:sp>
          <p:nvSpPr>
            <p:cNvPr id="608" name="tx608"/>
            <p:cNvSpPr/>
            <p:nvPr/>
          </p:nvSpPr>
          <p:spPr>
            <a:xfrm>
              <a:off x="1897711" y="844509"/>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Fiji</a:t>
              </a:r>
            </a:p>
          </p:txBody>
        </p:sp>
        <p:sp>
          <p:nvSpPr>
            <p:cNvPr id="609" name="tx609"/>
            <p:cNvSpPr/>
            <p:nvPr/>
          </p:nvSpPr>
          <p:spPr>
            <a:xfrm>
              <a:off x="1784602" y="766207"/>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Cuba</a:t>
              </a:r>
            </a:p>
          </p:txBody>
        </p:sp>
        <p:sp>
          <p:nvSpPr>
            <p:cNvPr id="610" name="tx610"/>
            <p:cNvSpPr/>
            <p:nvPr/>
          </p:nvSpPr>
          <p:spPr>
            <a:xfrm>
              <a:off x="1530602" y="669004"/>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Costa</a:t>
              </a:r>
            </a:p>
          </p:txBody>
        </p:sp>
        <p:sp>
          <p:nvSpPr>
            <p:cNvPr id="611" name="tx611"/>
            <p:cNvSpPr/>
            <p:nvPr/>
          </p:nvSpPr>
          <p:spPr>
            <a:xfrm>
              <a:off x="1824240" y="670294"/>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Rica</a:t>
              </a:r>
            </a:p>
          </p:txBody>
        </p:sp>
        <p:sp>
          <p:nvSpPr>
            <p:cNvPr id="612" name="tx612"/>
            <p:cNvSpPr/>
            <p:nvPr/>
          </p:nvSpPr>
          <p:spPr>
            <a:xfrm>
              <a:off x="2339417"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13" name="tx613"/>
            <p:cNvSpPr/>
            <p:nvPr/>
          </p:nvSpPr>
          <p:spPr>
            <a:xfrm>
              <a:off x="371021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14" name="tx614"/>
            <p:cNvSpPr/>
            <p:nvPr/>
          </p:nvSpPr>
          <p:spPr>
            <a:xfrm>
              <a:off x="5112098"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15" name="tx615"/>
            <p:cNvSpPr/>
            <p:nvPr/>
          </p:nvSpPr>
          <p:spPr>
            <a:xfrm>
              <a:off x="6513977"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16" name="tx616"/>
            <p:cNvSpPr/>
            <p:nvPr/>
          </p:nvSpPr>
          <p:spPr>
            <a:xfrm>
              <a:off x="7884778"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17" name="tx617"/>
            <p:cNvSpPr/>
            <p:nvPr/>
          </p:nvSpPr>
          <p:spPr>
            <a:xfrm>
              <a:off x="4743352"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18" name="pt618"/>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9" name="pt619"/>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20" name="pt620"/>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21" name="tx621"/>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622" name="tx622"/>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623" name="tx623"/>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624" name="tx624"/>
            <p:cNvSpPr/>
            <p:nvPr/>
          </p:nvSpPr>
          <p:spPr>
            <a:xfrm>
              <a:off x="2090119" y="398022"/>
              <a:ext cx="353140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UMICs, 2019-2023</a:t>
              </a:r>
            </a:p>
          </p:txBody>
        </p:sp>
        <p:sp>
          <p:nvSpPr>
            <p:cNvPr id="625" name="tx625"/>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26" name="tx626"/>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627" name="tx627"/>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28" name="tx628"/>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DTP1 coverage across years 2019 to 2023 (grey bars), and coverage in specific years (dots), by country. The chart can be used for assessing recovery to pre-pandemic levels and progress beyond 2019.
In 2022, 24 (out of 53) countries had lower coverage than in 2019.
In 2023, 15 countries had lower DTP1 coverage than in 2022.
In 2023, 25 countries had lower coverage than in 2019.</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6858000" y="1828800"/>
            <a:ext cx="5303520" cy="3017520"/>
          </a:xfrm>
        </p:spPr>
        <p:txBody>
          <a:bodyPr/>
          <a:lstStyle/>
          <a:p>
            <a:pPr algn="ctr" marL="0" marR="0">
              <a:lnSpc>
                <a:spcPct val="100000"/>
              </a:lnSpc>
              <a:spcBef>
                <a:spcPts val="0"/>
              </a:spcBef>
              <a:spcAft>
                <a:spcPts val="0"/>
              </a:spcAft>
              <a:buNone/>
            </a:pPr>
            <a:r>
              <a:rPr cap="none" sz="4800" i="0" b="0" u="none">
                <a:solidFill>
                  <a:srgbClr val="FFFFFF">
                    <a:alpha val="100000"/>
                  </a:srgbClr>
                </a:solidFill>
                <a:latin typeface="Arial"/>
                <a:cs typeface="Arial"/>
                <a:ea typeface="Arial"/>
                <a:sym typeface="Arial"/>
              </a:rPr>
              <a:t>Upper middle-income countries (UMICs)</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DTP3</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985679"/>
              <a:ext cx="3397293" cy="89996"/>
            </a:xfrm>
            <a:custGeom>
              <a:avLst/>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27101" cap="flat">
              <a:solidFill>
                <a:srgbClr val="80BD41">
                  <a:alpha val="69803"/>
                </a:srgbClr>
              </a:solidFill>
              <a:prstDash val="solid"/>
              <a:round/>
            </a:ln>
          </p:spPr>
          <p:txBody>
            <a:bodyPr/>
            <a:lstStyle/>
            <a:p/>
          </p:txBody>
        </p:sp>
        <p:sp>
          <p:nvSpPr>
            <p:cNvPr id="26" name="pl26"/>
            <p:cNvSpPr/>
            <p:nvPr/>
          </p:nvSpPr>
          <p:spPr>
            <a:xfrm>
              <a:off x="1120965" y="1615653"/>
              <a:ext cx="3397293" cy="779967"/>
            </a:xfrm>
            <a:custGeom>
              <a:avLst/>
              <a:pathLst>
                <a:path w="3397293" h="779967">
                  <a:moveTo>
                    <a:pt x="0" y="779967"/>
                  </a:moveTo>
                  <a:lnTo>
                    <a:pt x="147708" y="749969"/>
                  </a:lnTo>
                  <a:lnTo>
                    <a:pt x="295416" y="689971"/>
                  </a:lnTo>
                  <a:lnTo>
                    <a:pt x="443125" y="569976"/>
                  </a:lnTo>
                  <a:lnTo>
                    <a:pt x="590833" y="449981"/>
                  </a:lnTo>
                  <a:lnTo>
                    <a:pt x="738541" y="299987"/>
                  </a:lnTo>
                  <a:lnTo>
                    <a:pt x="886250" y="269988"/>
                  </a:lnTo>
                  <a:lnTo>
                    <a:pt x="1033958" y="179992"/>
                  </a:lnTo>
                  <a:lnTo>
                    <a:pt x="1181667" y="149993"/>
                  </a:lnTo>
                  <a:lnTo>
                    <a:pt x="1329375" y="89996"/>
                  </a:lnTo>
                  <a:lnTo>
                    <a:pt x="1477083" y="89996"/>
                  </a:lnTo>
                  <a:lnTo>
                    <a:pt x="1624792" y="59997"/>
                  </a:lnTo>
                  <a:lnTo>
                    <a:pt x="1772500" y="89996"/>
                  </a:lnTo>
                  <a:lnTo>
                    <a:pt x="1920209" y="119995"/>
                  </a:lnTo>
                  <a:lnTo>
                    <a:pt x="2067917" y="59997"/>
                  </a:lnTo>
                  <a:lnTo>
                    <a:pt x="2215625" y="59997"/>
                  </a:lnTo>
                  <a:lnTo>
                    <a:pt x="2363334" y="59997"/>
                  </a:lnTo>
                  <a:lnTo>
                    <a:pt x="2511042" y="29998"/>
                  </a:lnTo>
                  <a:lnTo>
                    <a:pt x="2658751" y="29998"/>
                  </a:lnTo>
                  <a:lnTo>
                    <a:pt x="2806459" y="0"/>
                  </a:lnTo>
                  <a:lnTo>
                    <a:pt x="2954167" y="59997"/>
                  </a:lnTo>
                  <a:lnTo>
                    <a:pt x="3101876" y="179992"/>
                  </a:lnTo>
                  <a:lnTo>
                    <a:pt x="3249584" y="209991"/>
                  </a:lnTo>
                  <a:lnTo>
                    <a:pt x="3397293" y="209991"/>
                  </a:lnTo>
                </a:path>
              </a:pathLst>
            </a:custGeom>
            <a:ln w="27101" cap="flat">
              <a:solidFill>
                <a:srgbClr val="0058AB">
                  <a:alpha val="69803"/>
                </a:srgbClr>
              </a:solidFill>
              <a:prstDash val="solid"/>
              <a:round/>
            </a:ln>
          </p:spPr>
          <p:txBody>
            <a:bodyPr/>
            <a:lstStyle/>
            <a:p/>
          </p:txBody>
        </p:sp>
        <p:sp>
          <p:nvSpPr>
            <p:cNvPr id="27" name="pl27"/>
            <p:cNvSpPr/>
            <p:nvPr/>
          </p:nvSpPr>
          <p:spPr>
            <a:xfrm>
              <a:off x="1120965" y="1285667"/>
              <a:ext cx="3397293" cy="659972"/>
            </a:xfrm>
            <a:custGeom>
              <a:avLst/>
              <a:pathLst>
                <a:path w="3397293" h="659972">
                  <a:moveTo>
                    <a:pt x="0" y="659972"/>
                  </a:moveTo>
                  <a:lnTo>
                    <a:pt x="147708" y="659972"/>
                  </a:lnTo>
                  <a:lnTo>
                    <a:pt x="295416" y="659972"/>
                  </a:lnTo>
                  <a:lnTo>
                    <a:pt x="443125" y="569976"/>
                  </a:lnTo>
                  <a:lnTo>
                    <a:pt x="590833" y="509978"/>
                  </a:lnTo>
                  <a:lnTo>
                    <a:pt x="738541" y="479980"/>
                  </a:lnTo>
                  <a:lnTo>
                    <a:pt x="886250" y="479980"/>
                  </a:lnTo>
                  <a:lnTo>
                    <a:pt x="1033958" y="509978"/>
                  </a:lnTo>
                  <a:lnTo>
                    <a:pt x="1181667" y="389983"/>
                  </a:lnTo>
                  <a:lnTo>
                    <a:pt x="1329375" y="299987"/>
                  </a:lnTo>
                  <a:lnTo>
                    <a:pt x="1477083" y="269988"/>
                  </a:lnTo>
                  <a:lnTo>
                    <a:pt x="1624792" y="209991"/>
                  </a:lnTo>
                  <a:lnTo>
                    <a:pt x="1772500" y="209991"/>
                  </a:lnTo>
                  <a:lnTo>
                    <a:pt x="1920209" y="239990"/>
                  </a:lnTo>
                  <a:lnTo>
                    <a:pt x="2067917" y="179992"/>
                  </a:lnTo>
                  <a:lnTo>
                    <a:pt x="2215625" y="149993"/>
                  </a:lnTo>
                  <a:lnTo>
                    <a:pt x="2363334" y="89996"/>
                  </a:lnTo>
                  <a:lnTo>
                    <a:pt x="2511042" y="89996"/>
                  </a:lnTo>
                  <a:lnTo>
                    <a:pt x="2658751" y="29998"/>
                  </a:lnTo>
                  <a:lnTo>
                    <a:pt x="2806459" y="0"/>
                  </a:lnTo>
                  <a:lnTo>
                    <a:pt x="2954167" y="119995"/>
                  </a:lnTo>
                  <a:lnTo>
                    <a:pt x="3101876" y="149993"/>
                  </a:lnTo>
                  <a:lnTo>
                    <a:pt x="3249584" y="0"/>
                  </a:lnTo>
                  <a:lnTo>
                    <a:pt x="3397293" y="29998"/>
                  </a:lnTo>
                </a:path>
              </a:pathLst>
            </a:custGeom>
            <a:ln w="27101" cap="flat">
              <a:solidFill>
                <a:srgbClr val="1CABE2">
                  <a:alpha val="69803"/>
                </a:srgbClr>
              </a:solidFill>
              <a:prstDash val="solid"/>
              <a:round/>
            </a:ln>
          </p:spPr>
          <p:txBody>
            <a:bodyPr/>
            <a:lstStyle/>
            <a:p/>
          </p:txBody>
        </p:sp>
        <p:sp>
          <p:nvSpPr>
            <p:cNvPr id="28" name="pl28"/>
            <p:cNvSpPr/>
            <p:nvPr/>
          </p:nvSpPr>
          <p:spPr>
            <a:xfrm>
              <a:off x="1120965" y="1015678"/>
              <a:ext cx="3397293" cy="269988"/>
            </a:xfrm>
            <a:custGeom>
              <a:avLst/>
              <a:pathLst>
                <a:path w="3397293" h="269988">
                  <a:moveTo>
                    <a:pt x="0" y="269988"/>
                  </a:moveTo>
                  <a:lnTo>
                    <a:pt x="147708" y="239990"/>
                  </a:lnTo>
                  <a:lnTo>
                    <a:pt x="295416" y="269988"/>
                  </a:lnTo>
                  <a:lnTo>
                    <a:pt x="443125" y="269988"/>
                  </a:lnTo>
                  <a:lnTo>
                    <a:pt x="590833" y="239990"/>
                  </a:lnTo>
                  <a:lnTo>
                    <a:pt x="738541" y="239990"/>
                  </a:lnTo>
                  <a:lnTo>
                    <a:pt x="886250" y="149993"/>
                  </a:lnTo>
                  <a:lnTo>
                    <a:pt x="1033958" y="119995"/>
                  </a:lnTo>
                  <a:lnTo>
                    <a:pt x="1181667" y="59997"/>
                  </a:lnTo>
                  <a:lnTo>
                    <a:pt x="1329375" y="29998"/>
                  </a:lnTo>
                  <a:lnTo>
                    <a:pt x="1477083" y="29998"/>
                  </a:lnTo>
                  <a:lnTo>
                    <a:pt x="1624792" y="29998"/>
                  </a:lnTo>
                  <a:lnTo>
                    <a:pt x="1772500" y="0"/>
                  </a:lnTo>
                  <a:lnTo>
                    <a:pt x="1920209" y="0"/>
                  </a:lnTo>
                  <a:lnTo>
                    <a:pt x="2067917" y="59997"/>
                  </a:lnTo>
                  <a:lnTo>
                    <a:pt x="2215625" y="59997"/>
                  </a:lnTo>
                  <a:lnTo>
                    <a:pt x="2363334" y="59997"/>
                  </a:lnTo>
                  <a:lnTo>
                    <a:pt x="2511042" y="59997"/>
                  </a:lnTo>
                  <a:lnTo>
                    <a:pt x="2658751" y="59997"/>
                  </a:lnTo>
                  <a:lnTo>
                    <a:pt x="2806459" y="119995"/>
                  </a:lnTo>
                  <a:lnTo>
                    <a:pt x="2954167" y="209991"/>
                  </a:lnTo>
                  <a:lnTo>
                    <a:pt x="3101876" y="269988"/>
                  </a:lnTo>
                  <a:lnTo>
                    <a:pt x="3249584" y="119995"/>
                  </a:lnTo>
                  <a:lnTo>
                    <a:pt x="3397293" y="149993"/>
                  </a:lnTo>
                </a:path>
              </a:pathLst>
            </a:custGeom>
            <a:ln w="27101" cap="flat">
              <a:solidFill>
                <a:srgbClr val="00833D">
                  <a:alpha val="69803"/>
                </a:srgbClr>
              </a:solidFill>
              <a:prstDash val="solid"/>
              <a:round/>
            </a:ln>
          </p:spPr>
          <p:txBody>
            <a:bodyPr/>
            <a:lstStyle/>
            <a:p/>
          </p:txBody>
        </p:sp>
        <p:sp>
          <p:nvSpPr>
            <p:cNvPr id="29" name="pl29"/>
            <p:cNvSpPr/>
            <p:nvPr/>
          </p:nvSpPr>
          <p:spPr>
            <a:xfrm>
              <a:off x="1120965" y="1015678"/>
              <a:ext cx="3397293" cy="269988"/>
            </a:xfrm>
            <a:custGeom>
              <a:avLst/>
              <a:pathLst>
                <a:path w="3397293" h="269988">
                  <a:moveTo>
                    <a:pt x="0" y="269988"/>
                  </a:moveTo>
                  <a:lnTo>
                    <a:pt x="147708" y="239990"/>
                  </a:lnTo>
                  <a:lnTo>
                    <a:pt x="295416" y="269988"/>
                  </a:lnTo>
                  <a:lnTo>
                    <a:pt x="443125" y="269988"/>
                  </a:lnTo>
                  <a:lnTo>
                    <a:pt x="590833" y="239990"/>
                  </a:lnTo>
                  <a:lnTo>
                    <a:pt x="738541" y="239990"/>
                  </a:lnTo>
                  <a:lnTo>
                    <a:pt x="886250" y="149993"/>
                  </a:lnTo>
                  <a:lnTo>
                    <a:pt x="1033958" y="119995"/>
                  </a:lnTo>
                  <a:lnTo>
                    <a:pt x="1181667" y="59997"/>
                  </a:lnTo>
                  <a:lnTo>
                    <a:pt x="1329375" y="29998"/>
                  </a:lnTo>
                  <a:lnTo>
                    <a:pt x="1477083" y="29998"/>
                  </a:lnTo>
                  <a:lnTo>
                    <a:pt x="1624792" y="29998"/>
                  </a:lnTo>
                  <a:lnTo>
                    <a:pt x="1772500" y="0"/>
                  </a:lnTo>
                  <a:lnTo>
                    <a:pt x="1920209" y="0"/>
                  </a:lnTo>
                  <a:lnTo>
                    <a:pt x="2067917" y="59997"/>
                  </a:lnTo>
                  <a:lnTo>
                    <a:pt x="2215625" y="59997"/>
                  </a:lnTo>
                  <a:lnTo>
                    <a:pt x="2363334" y="59997"/>
                  </a:lnTo>
                  <a:lnTo>
                    <a:pt x="2511042" y="59997"/>
                  </a:lnTo>
                  <a:lnTo>
                    <a:pt x="2658751" y="59997"/>
                  </a:lnTo>
                  <a:lnTo>
                    <a:pt x="2806459" y="119995"/>
                  </a:lnTo>
                  <a:lnTo>
                    <a:pt x="2954167" y="209991"/>
                  </a:lnTo>
                  <a:lnTo>
                    <a:pt x="3101876" y="269988"/>
                  </a:lnTo>
                  <a:lnTo>
                    <a:pt x="3249584" y="119995"/>
                  </a:lnTo>
                  <a:lnTo>
                    <a:pt x="3397293" y="149993"/>
                  </a:lnTo>
                </a:path>
              </a:pathLst>
            </a:custGeom>
            <a:ln w="65043" cap="flat">
              <a:solidFill>
                <a:srgbClr val="000000">
                  <a:alpha val="100000"/>
                </a:srgbClr>
              </a:solidFill>
              <a:prstDash val="solid"/>
              <a:round/>
            </a:ln>
          </p:spPr>
          <p:txBody>
            <a:bodyPr/>
            <a:lstStyle/>
            <a:p/>
          </p:txBody>
        </p:sp>
        <p:sp>
          <p:nvSpPr>
            <p:cNvPr id="30" name="pl30"/>
            <p:cNvSpPr/>
            <p:nvPr/>
          </p:nvSpPr>
          <p:spPr>
            <a:xfrm>
              <a:off x="1120965" y="1015678"/>
              <a:ext cx="3397293" cy="269988"/>
            </a:xfrm>
            <a:custGeom>
              <a:avLst/>
              <a:pathLst>
                <a:path w="3397293" h="269988">
                  <a:moveTo>
                    <a:pt x="0" y="269988"/>
                  </a:moveTo>
                  <a:lnTo>
                    <a:pt x="147708" y="239990"/>
                  </a:lnTo>
                  <a:lnTo>
                    <a:pt x="295416" y="269988"/>
                  </a:lnTo>
                  <a:lnTo>
                    <a:pt x="443125" y="269988"/>
                  </a:lnTo>
                  <a:lnTo>
                    <a:pt x="590833" y="239990"/>
                  </a:lnTo>
                  <a:lnTo>
                    <a:pt x="738541" y="239990"/>
                  </a:lnTo>
                  <a:lnTo>
                    <a:pt x="886250" y="149993"/>
                  </a:lnTo>
                  <a:lnTo>
                    <a:pt x="1033958" y="119995"/>
                  </a:lnTo>
                  <a:lnTo>
                    <a:pt x="1181667" y="59997"/>
                  </a:lnTo>
                  <a:lnTo>
                    <a:pt x="1329375" y="29998"/>
                  </a:lnTo>
                  <a:lnTo>
                    <a:pt x="1477083" y="29998"/>
                  </a:lnTo>
                  <a:lnTo>
                    <a:pt x="1624792" y="29998"/>
                  </a:lnTo>
                  <a:lnTo>
                    <a:pt x="1772500" y="0"/>
                  </a:lnTo>
                  <a:lnTo>
                    <a:pt x="1920209" y="0"/>
                  </a:lnTo>
                  <a:lnTo>
                    <a:pt x="2067917" y="59997"/>
                  </a:lnTo>
                  <a:lnTo>
                    <a:pt x="2215625" y="59997"/>
                  </a:lnTo>
                  <a:lnTo>
                    <a:pt x="2363334" y="59997"/>
                  </a:lnTo>
                  <a:lnTo>
                    <a:pt x="2511042" y="59997"/>
                  </a:lnTo>
                  <a:lnTo>
                    <a:pt x="2658751" y="59997"/>
                  </a:lnTo>
                  <a:lnTo>
                    <a:pt x="2806459" y="119995"/>
                  </a:lnTo>
                  <a:lnTo>
                    <a:pt x="2954167" y="209991"/>
                  </a:lnTo>
                  <a:lnTo>
                    <a:pt x="3101876" y="269988"/>
                  </a:lnTo>
                  <a:lnTo>
                    <a:pt x="3249584" y="119995"/>
                  </a:lnTo>
                  <a:lnTo>
                    <a:pt x="3397293" y="149993"/>
                  </a:lnTo>
                </a:path>
              </a:pathLst>
            </a:custGeom>
            <a:ln w="40651" cap="flat">
              <a:solidFill>
                <a:srgbClr val="00833D">
                  <a:alpha val="100000"/>
                </a:srgbClr>
              </a:solidFill>
              <a:prstDash val="solid"/>
              <a:round/>
            </a:ln>
          </p:spPr>
          <p:txBody>
            <a:bodyPr/>
            <a:lstStyle/>
            <a:p/>
          </p:txBody>
        </p:sp>
        <p:sp>
          <p:nvSpPr>
            <p:cNvPr id="31" name="tx31"/>
            <p:cNvSpPr/>
            <p:nvPr/>
          </p:nvSpPr>
          <p:spPr>
            <a:xfrm>
              <a:off x="1060675" y="111330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32" name="tx32"/>
            <p:cNvSpPr/>
            <p:nvPr/>
          </p:nvSpPr>
          <p:spPr>
            <a:xfrm>
              <a:off x="1799217" y="108331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87</a:t>
              </a:r>
            </a:p>
          </p:txBody>
        </p:sp>
        <p:sp>
          <p:nvSpPr>
            <p:cNvPr id="33" name="tx33"/>
            <p:cNvSpPr/>
            <p:nvPr/>
          </p:nvSpPr>
          <p:spPr>
            <a:xfrm>
              <a:off x="2537759"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4" name="tx34"/>
            <p:cNvSpPr/>
            <p:nvPr/>
          </p:nvSpPr>
          <p:spPr>
            <a:xfrm>
              <a:off x="3276301" y="9032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5" name="tx35"/>
            <p:cNvSpPr/>
            <p:nvPr/>
          </p:nvSpPr>
          <p:spPr>
            <a:xfrm>
              <a:off x="3867135" y="96331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6" name="tx36"/>
            <p:cNvSpPr/>
            <p:nvPr/>
          </p:nvSpPr>
          <p:spPr>
            <a:xfrm>
              <a:off x="4457968" y="99331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4503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14102"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9980"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352223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pl53"/>
            <p:cNvSpPr/>
            <p:nvPr/>
          </p:nvSpPr>
          <p:spPr>
            <a:xfrm>
              <a:off x="3522230"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4" name="tx54"/>
            <p:cNvSpPr/>
            <p:nvPr/>
          </p:nvSpPr>
          <p:spPr>
            <a:xfrm>
              <a:off x="171213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81201"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27080"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89329"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08299" y="471005"/>
              <a:ext cx="242262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UMICs, 2000-2023</a:t>
              </a:r>
            </a:p>
          </p:txBody>
        </p:sp>
        <p:sp>
          <p:nvSpPr>
            <p:cNvPr id="59" name="pl59"/>
            <p:cNvSpPr/>
            <p:nvPr/>
          </p:nvSpPr>
          <p:spPr>
            <a:xfrm>
              <a:off x="5267799" y="376556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76560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76564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76568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326558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2265626"/>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12656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37664" y="1165672"/>
              <a:ext cx="3397293" cy="299987"/>
            </a:xfrm>
            <a:custGeom>
              <a:avLst/>
              <a:pathLst>
                <a:path w="3397293" h="299987">
                  <a:moveTo>
                    <a:pt x="0" y="299987"/>
                  </a:moveTo>
                  <a:lnTo>
                    <a:pt x="147708" y="99995"/>
                  </a:lnTo>
                  <a:lnTo>
                    <a:pt x="295416" y="99995"/>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99995"/>
                  </a:lnTo>
                  <a:lnTo>
                    <a:pt x="2067917" y="0"/>
                  </a:lnTo>
                  <a:lnTo>
                    <a:pt x="2215625" y="99995"/>
                  </a:lnTo>
                  <a:lnTo>
                    <a:pt x="2363334" y="99995"/>
                  </a:lnTo>
                  <a:lnTo>
                    <a:pt x="2511042" y="99995"/>
                  </a:lnTo>
                  <a:lnTo>
                    <a:pt x="2658751" y="99995"/>
                  </a:lnTo>
                  <a:lnTo>
                    <a:pt x="2806459" y="99995"/>
                  </a:lnTo>
                  <a:lnTo>
                    <a:pt x="2954167" y="199991"/>
                  </a:lnTo>
                  <a:lnTo>
                    <a:pt x="3101876" y="99995"/>
                  </a:lnTo>
                  <a:lnTo>
                    <a:pt x="3249584" y="99995"/>
                  </a:lnTo>
                  <a:lnTo>
                    <a:pt x="3397293" y="199991"/>
                  </a:lnTo>
                </a:path>
              </a:pathLst>
            </a:custGeom>
            <a:ln w="27101" cap="flat">
              <a:solidFill>
                <a:srgbClr val="80BD41">
                  <a:alpha val="69803"/>
                </a:srgbClr>
              </a:solidFill>
              <a:prstDash val="solid"/>
              <a:round/>
            </a:ln>
          </p:spPr>
          <p:txBody>
            <a:bodyPr/>
            <a:lstStyle/>
            <a:p/>
          </p:txBody>
        </p:sp>
        <p:sp>
          <p:nvSpPr>
            <p:cNvPr id="78" name="pl78"/>
            <p:cNvSpPr/>
            <p:nvPr/>
          </p:nvSpPr>
          <p:spPr>
            <a:xfrm>
              <a:off x="5437664" y="1265667"/>
              <a:ext cx="3397293" cy="2599892"/>
            </a:xfrm>
            <a:custGeom>
              <a:avLst/>
              <a:pathLst>
                <a:path w="3397293" h="2599892">
                  <a:moveTo>
                    <a:pt x="0" y="2599892"/>
                  </a:moveTo>
                  <a:lnTo>
                    <a:pt x="147708" y="2499896"/>
                  </a:lnTo>
                  <a:lnTo>
                    <a:pt x="295416" y="2299905"/>
                  </a:lnTo>
                  <a:lnTo>
                    <a:pt x="443125" y="1899921"/>
                  </a:lnTo>
                  <a:lnTo>
                    <a:pt x="590833" y="1499938"/>
                  </a:lnTo>
                  <a:lnTo>
                    <a:pt x="738541" y="999958"/>
                  </a:lnTo>
                  <a:lnTo>
                    <a:pt x="886250" y="899962"/>
                  </a:lnTo>
                  <a:lnTo>
                    <a:pt x="1033958" y="599975"/>
                  </a:lnTo>
                  <a:lnTo>
                    <a:pt x="1181667" y="499979"/>
                  </a:lnTo>
                  <a:lnTo>
                    <a:pt x="1329375" y="299987"/>
                  </a:lnTo>
                  <a:lnTo>
                    <a:pt x="1477083" y="299987"/>
                  </a:lnTo>
                  <a:lnTo>
                    <a:pt x="1624792" y="199991"/>
                  </a:lnTo>
                  <a:lnTo>
                    <a:pt x="1772500" y="299987"/>
                  </a:lnTo>
                  <a:lnTo>
                    <a:pt x="1920209" y="399983"/>
                  </a:lnTo>
                  <a:lnTo>
                    <a:pt x="2067917" y="199991"/>
                  </a:lnTo>
                  <a:lnTo>
                    <a:pt x="2215625" y="199991"/>
                  </a:lnTo>
                  <a:lnTo>
                    <a:pt x="2363334" y="199991"/>
                  </a:lnTo>
                  <a:lnTo>
                    <a:pt x="2511042" y="99995"/>
                  </a:lnTo>
                  <a:lnTo>
                    <a:pt x="2658751" y="99995"/>
                  </a:lnTo>
                  <a:lnTo>
                    <a:pt x="2806459" y="0"/>
                  </a:lnTo>
                  <a:lnTo>
                    <a:pt x="2954167" y="199991"/>
                  </a:lnTo>
                  <a:lnTo>
                    <a:pt x="3101876" y="599975"/>
                  </a:lnTo>
                  <a:lnTo>
                    <a:pt x="3249584" y="699971"/>
                  </a:lnTo>
                  <a:lnTo>
                    <a:pt x="3397293" y="699971"/>
                  </a:lnTo>
                </a:path>
              </a:pathLst>
            </a:custGeom>
            <a:ln w="27101" cap="flat">
              <a:solidFill>
                <a:srgbClr val="0058AB">
                  <a:alpha val="69803"/>
                </a:srgbClr>
              </a:solidFill>
              <a:prstDash val="solid"/>
              <a:round/>
            </a:ln>
          </p:spPr>
          <p:txBody>
            <a:bodyPr/>
            <a:lstStyle/>
            <a:p/>
          </p:txBody>
        </p:sp>
        <p:sp>
          <p:nvSpPr>
            <p:cNvPr id="79" name="pl79"/>
            <p:cNvSpPr/>
            <p:nvPr/>
          </p:nvSpPr>
          <p:spPr>
            <a:xfrm>
              <a:off x="5437664" y="1265667"/>
              <a:ext cx="3397293" cy="2199909"/>
            </a:xfrm>
            <a:custGeom>
              <a:avLst/>
              <a:pathLst>
                <a:path w="3397293" h="2199909">
                  <a:moveTo>
                    <a:pt x="0" y="2199909"/>
                  </a:moveTo>
                  <a:lnTo>
                    <a:pt x="147708" y="2199909"/>
                  </a:lnTo>
                  <a:lnTo>
                    <a:pt x="295416" y="2199909"/>
                  </a:lnTo>
                  <a:lnTo>
                    <a:pt x="443125" y="1899921"/>
                  </a:lnTo>
                  <a:lnTo>
                    <a:pt x="590833" y="1699929"/>
                  </a:lnTo>
                  <a:lnTo>
                    <a:pt x="738541" y="1599934"/>
                  </a:lnTo>
                  <a:lnTo>
                    <a:pt x="886250" y="1599934"/>
                  </a:lnTo>
                  <a:lnTo>
                    <a:pt x="1033958" y="1699929"/>
                  </a:lnTo>
                  <a:lnTo>
                    <a:pt x="1181667" y="1299946"/>
                  </a:lnTo>
                  <a:lnTo>
                    <a:pt x="1329375" y="999958"/>
                  </a:lnTo>
                  <a:lnTo>
                    <a:pt x="1477083" y="899962"/>
                  </a:lnTo>
                  <a:lnTo>
                    <a:pt x="1624792" y="699971"/>
                  </a:lnTo>
                  <a:lnTo>
                    <a:pt x="1772500" y="699971"/>
                  </a:lnTo>
                  <a:lnTo>
                    <a:pt x="1920209" y="799967"/>
                  </a:lnTo>
                  <a:lnTo>
                    <a:pt x="2067917" y="599975"/>
                  </a:lnTo>
                  <a:lnTo>
                    <a:pt x="2215625" y="499979"/>
                  </a:lnTo>
                  <a:lnTo>
                    <a:pt x="2363334" y="299987"/>
                  </a:lnTo>
                  <a:lnTo>
                    <a:pt x="2511042" y="299987"/>
                  </a:lnTo>
                  <a:lnTo>
                    <a:pt x="2658751" y="99995"/>
                  </a:lnTo>
                  <a:lnTo>
                    <a:pt x="2806459" y="0"/>
                  </a:lnTo>
                  <a:lnTo>
                    <a:pt x="2954167" y="399983"/>
                  </a:lnTo>
                  <a:lnTo>
                    <a:pt x="3101876" y="499979"/>
                  </a:lnTo>
                  <a:lnTo>
                    <a:pt x="3249584" y="0"/>
                  </a:lnTo>
                  <a:lnTo>
                    <a:pt x="3397293" y="99995"/>
                  </a:lnTo>
                </a:path>
              </a:pathLst>
            </a:custGeom>
            <a:ln w="27101" cap="flat">
              <a:solidFill>
                <a:srgbClr val="1CABE2">
                  <a:alpha val="69803"/>
                </a:srgbClr>
              </a:solidFill>
              <a:prstDash val="solid"/>
              <a:round/>
            </a:ln>
          </p:spPr>
          <p:txBody>
            <a:bodyPr/>
            <a:lstStyle/>
            <a:p/>
          </p:txBody>
        </p:sp>
        <p:sp>
          <p:nvSpPr>
            <p:cNvPr id="80" name="pl80"/>
            <p:cNvSpPr/>
            <p:nvPr/>
          </p:nvSpPr>
          <p:spPr>
            <a:xfrm>
              <a:off x="5437664" y="865684"/>
              <a:ext cx="3397293" cy="899962"/>
            </a:xfrm>
            <a:custGeom>
              <a:avLst/>
              <a:pathLst>
                <a:path w="3397293" h="899962">
                  <a:moveTo>
                    <a:pt x="0" y="899962"/>
                  </a:moveTo>
                  <a:lnTo>
                    <a:pt x="147708" y="799967"/>
                  </a:lnTo>
                  <a:lnTo>
                    <a:pt x="295416" y="899962"/>
                  </a:lnTo>
                  <a:lnTo>
                    <a:pt x="443125" y="899962"/>
                  </a:lnTo>
                  <a:lnTo>
                    <a:pt x="590833" y="799967"/>
                  </a:lnTo>
                  <a:lnTo>
                    <a:pt x="738541" y="799967"/>
                  </a:lnTo>
                  <a:lnTo>
                    <a:pt x="886250" y="499979"/>
                  </a:lnTo>
                  <a:lnTo>
                    <a:pt x="1033958" y="399983"/>
                  </a:lnTo>
                  <a:lnTo>
                    <a:pt x="1181667" y="199991"/>
                  </a:lnTo>
                  <a:lnTo>
                    <a:pt x="1329375" y="99995"/>
                  </a:lnTo>
                  <a:lnTo>
                    <a:pt x="1477083" y="99995"/>
                  </a:lnTo>
                  <a:lnTo>
                    <a:pt x="1624792" y="99995"/>
                  </a:lnTo>
                  <a:lnTo>
                    <a:pt x="1772500" y="0"/>
                  </a:lnTo>
                  <a:lnTo>
                    <a:pt x="1920209" y="0"/>
                  </a:lnTo>
                  <a:lnTo>
                    <a:pt x="2067917" y="199991"/>
                  </a:lnTo>
                  <a:lnTo>
                    <a:pt x="2215625" y="199991"/>
                  </a:lnTo>
                  <a:lnTo>
                    <a:pt x="2363334" y="199991"/>
                  </a:lnTo>
                  <a:lnTo>
                    <a:pt x="2511042" y="199991"/>
                  </a:lnTo>
                  <a:lnTo>
                    <a:pt x="2658751" y="199991"/>
                  </a:lnTo>
                  <a:lnTo>
                    <a:pt x="2806459" y="399983"/>
                  </a:lnTo>
                  <a:lnTo>
                    <a:pt x="2954167" y="699971"/>
                  </a:lnTo>
                  <a:lnTo>
                    <a:pt x="3101876" y="899962"/>
                  </a:lnTo>
                  <a:lnTo>
                    <a:pt x="3249584" y="399983"/>
                  </a:lnTo>
                  <a:lnTo>
                    <a:pt x="3397293" y="499979"/>
                  </a:lnTo>
                </a:path>
              </a:pathLst>
            </a:custGeom>
            <a:ln w="27101" cap="flat">
              <a:solidFill>
                <a:srgbClr val="00833D">
                  <a:alpha val="69803"/>
                </a:srgbClr>
              </a:solidFill>
              <a:prstDash val="solid"/>
              <a:round/>
            </a:ln>
          </p:spPr>
          <p:txBody>
            <a:bodyPr/>
            <a:lstStyle/>
            <a:p/>
          </p:txBody>
        </p:sp>
        <p:sp>
          <p:nvSpPr>
            <p:cNvPr id="81" name="pl81"/>
            <p:cNvSpPr/>
            <p:nvPr/>
          </p:nvSpPr>
          <p:spPr>
            <a:xfrm>
              <a:off x="5437664" y="1265667"/>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2" name="pl82"/>
            <p:cNvSpPr/>
            <p:nvPr/>
          </p:nvSpPr>
          <p:spPr>
            <a:xfrm>
              <a:off x="5437664" y="865684"/>
              <a:ext cx="3397293" cy="899962"/>
            </a:xfrm>
            <a:custGeom>
              <a:avLst/>
              <a:pathLst>
                <a:path w="3397293" h="899962">
                  <a:moveTo>
                    <a:pt x="0" y="899962"/>
                  </a:moveTo>
                  <a:lnTo>
                    <a:pt x="147708" y="799967"/>
                  </a:lnTo>
                  <a:lnTo>
                    <a:pt x="295416" y="899962"/>
                  </a:lnTo>
                  <a:lnTo>
                    <a:pt x="443125" y="899962"/>
                  </a:lnTo>
                  <a:lnTo>
                    <a:pt x="590833" y="799967"/>
                  </a:lnTo>
                  <a:lnTo>
                    <a:pt x="738541" y="799967"/>
                  </a:lnTo>
                  <a:lnTo>
                    <a:pt x="886250" y="499979"/>
                  </a:lnTo>
                  <a:lnTo>
                    <a:pt x="1033958" y="399983"/>
                  </a:lnTo>
                  <a:lnTo>
                    <a:pt x="1181667" y="199991"/>
                  </a:lnTo>
                  <a:lnTo>
                    <a:pt x="1329375" y="99995"/>
                  </a:lnTo>
                  <a:lnTo>
                    <a:pt x="1477083" y="99995"/>
                  </a:lnTo>
                  <a:lnTo>
                    <a:pt x="1624792" y="99995"/>
                  </a:lnTo>
                  <a:lnTo>
                    <a:pt x="1772500" y="0"/>
                  </a:lnTo>
                  <a:lnTo>
                    <a:pt x="1920209" y="0"/>
                  </a:lnTo>
                  <a:lnTo>
                    <a:pt x="2067917" y="199991"/>
                  </a:lnTo>
                  <a:lnTo>
                    <a:pt x="2215625" y="199991"/>
                  </a:lnTo>
                  <a:lnTo>
                    <a:pt x="2363334" y="199991"/>
                  </a:lnTo>
                  <a:lnTo>
                    <a:pt x="2511042" y="199991"/>
                  </a:lnTo>
                  <a:lnTo>
                    <a:pt x="2658751" y="199991"/>
                  </a:lnTo>
                  <a:lnTo>
                    <a:pt x="2806459" y="399983"/>
                  </a:lnTo>
                  <a:lnTo>
                    <a:pt x="2954167" y="699971"/>
                  </a:lnTo>
                  <a:lnTo>
                    <a:pt x="3101876" y="899962"/>
                  </a:lnTo>
                  <a:lnTo>
                    <a:pt x="3249584" y="399983"/>
                  </a:lnTo>
                  <a:lnTo>
                    <a:pt x="3397293" y="499979"/>
                  </a:lnTo>
                </a:path>
              </a:pathLst>
            </a:custGeom>
            <a:ln w="65043" cap="flat">
              <a:solidFill>
                <a:srgbClr val="000000">
                  <a:alpha val="100000"/>
                </a:srgbClr>
              </a:solidFill>
              <a:prstDash val="solid"/>
              <a:round/>
            </a:ln>
          </p:spPr>
          <p:txBody>
            <a:bodyPr/>
            <a:lstStyle/>
            <a:p/>
          </p:txBody>
        </p:sp>
        <p:sp>
          <p:nvSpPr>
            <p:cNvPr id="83" name="pl83"/>
            <p:cNvSpPr/>
            <p:nvPr/>
          </p:nvSpPr>
          <p:spPr>
            <a:xfrm>
              <a:off x="5437664" y="865684"/>
              <a:ext cx="3397293" cy="899962"/>
            </a:xfrm>
            <a:custGeom>
              <a:avLst/>
              <a:pathLst>
                <a:path w="3397293" h="899962">
                  <a:moveTo>
                    <a:pt x="0" y="899962"/>
                  </a:moveTo>
                  <a:lnTo>
                    <a:pt x="147708" y="799967"/>
                  </a:lnTo>
                  <a:lnTo>
                    <a:pt x="295416" y="899962"/>
                  </a:lnTo>
                  <a:lnTo>
                    <a:pt x="443125" y="899962"/>
                  </a:lnTo>
                  <a:lnTo>
                    <a:pt x="590833" y="799967"/>
                  </a:lnTo>
                  <a:lnTo>
                    <a:pt x="738541" y="799967"/>
                  </a:lnTo>
                  <a:lnTo>
                    <a:pt x="886250" y="499979"/>
                  </a:lnTo>
                  <a:lnTo>
                    <a:pt x="1033958" y="399983"/>
                  </a:lnTo>
                  <a:lnTo>
                    <a:pt x="1181667" y="199991"/>
                  </a:lnTo>
                  <a:lnTo>
                    <a:pt x="1329375" y="99995"/>
                  </a:lnTo>
                  <a:lnTo>
                    <a:pt x="1477083" y="99995"/>
                  </a:lnTo>
                  <a:lnTo>
                    <a:pt x="1624792" y="99995"/>
                  </a:lnTo>
                  <a:lnTo>
                    <a:pt x="1772500" y="0"/>
                  </a:lnTo>
                  <a:lnTo>
                    <a:pt x="1920209" y="0"/>
                  </a:lnTo>
                  <a:lnTo>
                    <a:pt x="2067917" y="199991"/>
                  </a:lnTo>
                  <a:lnTo>
                    <a:pt x="2215625" y="199991"/>
                  </a:lnTo>
                  <a:lnTo>
                    <a:pt x="2363334" y="199991"/>
                  </a:lnTo>
                  <a:lnTo>
                    <a:pt x="2511042" y="199991"/>
                  </a:lnTo>
                  <a:lnTo>
                    <a:pt x="2658751" y="199991"/>
                  </a:lnTo>
                  <a:lnTo>
                    <a:pt x="2806459" y="399983"/>
                  </a:lnTo>
                  <a:lnTo>
                    <a:pt x="2954167" y="699971"/>
                  </a:lnTo>
                  <a:lnTo>
                    <a:pt x="3101876" y="899962"/>
                  </a:lnTo>
                  <a:lnTo>
                    <a:pt x="3249584" y="399983"/>
                  </a:lnTo>
                  <a:lnTo>
                    <a:pt x="3397293" y="499979"/>
                  </a:lnTo>
                </a:path>
              </a:pathLst>
            </a:custGeom>
            <a:ln w="40651" cap="flat">
              <a:solidFill>
                <a:srgbClr val="00833D">
                  <a:alpha val="100000"/>
                </a:srgbClr>
              </a:solidFill>
              <a:prstDash val="solid"/>
              <a:round/>
            </a:ln>
          </p:spPr>
          <p:txBody>
            <a:bodyPr/>
            <a:lstStyle/>
            <a:p/>
          </p:txBody>
        </p:sp>
        <p:sp>
          <p:nvSpPr>
            <p:cNvPr id="84" name="tx84"/>
            <p:cNvSpPr/>
            <p:nvPr/>
          </p:nvSpPr>
          <p:spPr>
            <a:xfrm>
              <a:off x="5389469" y="1586906"/>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5" name="tx85"/>
            <p:cNvSpPr/>
            <p:nvPr/>
          </p:nvSpPr>
          <p:spPr>
            <a:xfrm>
              <a:off x="6128011" y="1487174"/>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6" name="tx86"/>
            <p:cNvSpPr/>
            <p:nvPr/>
          </p:nvSpPr>
          <p:spPr>
            <a:xfrm>
              <a:off x="6884603" y="78550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7" name="tx87"/>
            <p:cNvSpPr/>
            <p:nvPr/>
          </p:nvSpPr>
          <p:spPr>
            <a:xfrm>
              <a:off x="7623145" y="88688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8" name="tx88"/>
            <p:cNvSpPr/>
            <p:nvPr/>
          </p:nvSpPr>
          <p:spPr>
            <a:xfrm>
              <a:off x="8213978" y="108555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6762" y="118686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5003259" y="3213470"/>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1" name="tx91"/>
            <p:cNvSpPr/>
            <p:nvPr/>
          </p:nvSpPr>
          <p:spPr>
            <a:xfrm>
              <a:off x="5003259" y="2213512"/>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2" name="tx92"/>
            <p:cNvSpPr/>
            <p:nvPr/>
          </p:nvSpPr>
          <p:spPr>
            <a:xfrm>
              <a:off x="5127474" y="1213553"/>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3" name="tx93"/>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4" name="tx94"/>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5" name="tx95"/>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6" name="tx96"/>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7" name="tx97"/>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8" name="tx98"/>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6173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30801"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707667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83892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4" name="pl104"/>
            <p:cNvSpPr/>
            <p:nvPr/>
          </p:nvSpPr>
          <p:spPr>
            <a:xfrm>
              <a:off x="7838929"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5" name="tx105"/>
            <p:cNvSpPr/>
            <p:nvPr/>
          </p:nvSpPr>
          <p:spPr>
            <a:xfrm>
              <a:off x="6028829"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697900"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43779"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106028"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40513" y="471005"/>
              <a:ext cx="359159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UMICs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498076"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85987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7221666"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5" name="pl115"/>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367897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6040769"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840256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rc120"/>
            <p:cNvSpPr/>
            <p:nvPr/>
          </p:nvSpPr>
          <p:spPr>
            <a:xfrm>
              <a:off x="1317178" y="5775585"/>
              <a:ext cx="7321564" cy="209781"/>
            </a:xfrm>
            <a:prstGeom prst="rect">
              <a:avLst/>
            </a:prstGeom>
            <a:solidFill>
              <a:srgbClr val="00833D">
                <a:alpha val="80000"/>
              </a:srgbClr>
            </a:solidFill>
          </p:spPr>
          <p:txBody>
            <a:bodyPr/>
            <a:lstStyle/>
            <a:p/>
          </p:txBody>
        </p:sp>
        <p:sp>
          <p:nvSpPr>
            <p:cNvPr id="121" name="rc121"/>
            <p:cNvSpPr/>
            <p:nvPr/>
          </p:nvSpPr>
          <p:spPr>
            <a:xfrm>
              <a:off x="1317178" y="5439935"/>
              <a:ext cx="6613026" cy="209781"/>
            </a:xfrm>
            <a:prstGeom prst="rect">
              <a:avLst/>
            </a:prstGeom>
            <a:solidFill>
              <a:srgbClr val="00833D">
                <a:alpha val="80000"/>
              </a:srgbClr>
            </a:solidFill>
          </p:spPr>
          <p:txBody>
            <a:bodyPr/>
            <a:lstStyle/>
            <a:p/>
          </p:txBody>
        </p:sp>
        <p:sp>
          <p:nvSpPr>
            <p:cNvPr id="122" name="tx122"/>
            <p:cNvSpPr/>
            <p:nvPr/>
          </p:nvSpPr>
          <p:spPr>
            <a:xfrm>
              <a:off x="8714092" y="583998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3.1</a:t>
              </a:r>
            </a:p>
          </p:txBody>
        </p:sp>
        <p:sp>
          <p:nvSpPr>
            <p:cNvPr id="123" name="tx123"/>
            <p:cNvSpPr/>
            <p:nvPr/>
          </p:nvSpPr>
          <p:spPr>
            <a:xfrm>
              <a:off x="8005554"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124" name="tx124"/>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5" name="tx125"/>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6" name="tx126"/>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7" name="tx127"/>
            <p:cNvSpPr/>
            <p:nvPr/>
          </p:nvSpPr>
          <p:spPr>
            <a:xfrm>
              <a:off x="3601279"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a:t>
              </a:r>
            </a:p>
          </p:txBody>
        </p:sp>
        <p:sp>
          <p:nvSpPr>
            <p:cNvPr id="128" name="tx128"/>
            <p:cNvSpPr/>
            <p:nvPr/>
          </p:nvSpPr>
          <p:spPr>
            <a:xfrm>
              <a:off x="5963074"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29" name="tx129"/>
            <p:cNvSpPr/>
            <p:nvPr/>
          </p:nvSpPr>
          <p:spPr>
            <a:xfrm>
              <a:off x="8324869" y="6087785"/>
              <a:ext cx="776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a:t>
              </a:r>
            </a:p>
          </p:txBody>
        </p:sp>
        <p:sp>
          <p:nvSpPr>
            <p:cNvPr id="130" name="tx130"/>
            <p:cNvSpPr/>
            <p:nvPr/>
          </p:nvSpPr>
          <p:spPr>
            <a:xfrm>
              <a:off x="4187411" y="6216841"/>
              <a:ext cx="158110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Undervaccinated children (millions)</a:t>
              </a:r>
            </a:p>
          </p:txBody>
        </p:sp>
        <p:sp>
          <p:nvSpPr>
            <p:cNvPr id="131" name="tx131"/>
            <p:cNvSpPr/>
            <p:nvPr/>
          </p:nvSpPr>
          <p:spPr>
            <a:xfrm>
              <a:off x="951100" y="5178470"/>
              <a:ext cx="4659436"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un- and undervaccinated children, UMICs, 2019 and 2023</a:t>
              </a:r>
            </a:p>
          </p:txBody>
        </p:sp>
        <p:sp>
          <p:nvSpPr>
            <p:cNvPr id="132" name="tx13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3" name="tx13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UMICs ranked number 2 out of 4 WB income groups, with DTP3 coverage of 90%.
DTP3 coverage (90%) was 1 percentage point lower than in 2019 (91%).
This equates to 2,793,000 undervaccinated children in 2023 compared to 3,122,000 undervaccinated children in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9" name="pl9"/>
            <p:cNvSpPr/>
            <p:nvPr/>
          </p:nvSpPr>
          <p:spPr>
            <a:xfrm>
              <a:off x="145804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339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0990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8583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176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9" name="pl19"/>
            <p:cNvSpPr/>
            <p:nvPr/>
          </p:nvSpPr>
          <p:spPr>
            <a:xfrm>
              <a:off x="112008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79601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194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4787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2380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9973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083" y="1240668"/>
              <a:ext cx="3379650" cy="74996"/>
            </a:xfrm>
            <a:custGeom>
              <a:avLst/>
              <a:pathLst>
                <a:path w="3379650" h="74996">
                  <a:moveTo>
                    <a:pt x="0" y="0"/>
                  </a:moveTo>
                  <a:lnTo>
                    <a:pt x="675930" y="0"/>
                  </a:lnTo>
                  <a:lnTo>
                    <a:pt x="1351860" y="74996"/>
                  </a:lnTo>
                  <a:lnTo>
                    <a:pt x="2027790" y="0"/>
                  </a:lnTo>
                  <a:lnTo>
                    <a:pt x="2703720" y="0"/>
                  </a:lnTo>
                  <a:lnTo>
                    <a:pt x="3379650" y="74996"/>
                  </a:lnTo>
                </a:path>
              </a:pathLst>
            </a:custGeom>
            <a:ln w="27101" cap="flat">
              <a:solidFill>
                <a:srgbClr val="80BD41">
                  <a:alpha val="69803"/>
                </a:srgbClr>
              </a:solidFill>
              <a:prstDash val="solid"/>
              <a:round/>
            </a:ln>
          </p:spPr>
          <p:txBody>
            <a:bodyPr/>
            <a:lstStyle/>
            <a:p/>
          </p:txBody>
        </p:sp>
        <p:sp>
          <p:nvSpPr>
            <p:cNvPr id="26" name="pl26"/>
            <p:cNvSpPr/>
            <p:nvPr/>
          </p:nvSpPr>
          <p:spPr>
            <a:xfrm>
              <a:off x="1120083" y="2740607"/>
              <a:ext cx="3379650" cy="524978"/>
            </a:xfrm>
            <a:custGeom>
              <a:avLst/>
              <a:pathLst>
                <a:path w="3379650" h="524978">
                  <a:moveTo>
                    <a:pt x="0" y="74996"/>
                  </a:moveTo>
                  <a:lnTo>
                    <a:pt x="675930" y="0"/>
                  </a:lnTo>
                  <a:lnTo>
                    <a:pt x="1351860" y="149993"/>
                  </a:lnTo>
                  <a:lnTo>
                    <a:pt x="2027790" y="449981"/>
                  </a:lnTo>
                  <a:lnTo>
                    <a:pt x="2703720" y="524978"/>
                  </a:lnTo>
                  <a:lnTo>
                    <a:pt x="3379650" y="524978"/>
                  </a:lnTo>
                </a:path>
              </a:pathLst>
            </a:custGeom>
            <a:ln w="27101" cap="flat">
              <a:solidFill>
                <a:srgbClr val="0058AB">
                  <a:alpha val="69803"/>
                </a:srgbClr>
              </a:solidFill>
              <a:prstDash val="solid"/>
              <a:round/>
            </a:ln>
          </p:spPr>
          <p:txBody>
            <a:bodyPr/>
            <a:lstStyle/>
            <a:p/>
          </p:txBody>
        </p:sp>
        <p:sp>
          <p:nvSpPr>
            <p:cNvPr id="27" name="pl27"/>
            <p:cNvSpPr/>
            <p:nvPr/>
          </p:nvSpPr>
          <p:spPr>
            <a:xfrm>
              <a:off x="1120083" y="1915641"/>
              <a:ext cx="3379650" cy="374984"/>
            </a:xfrm>
            <a:custGeom>
              <a:avLst/>
              <a:pathLst>
                <a:path w="3379650" h="374984">
                  <a:moveTo>
                    <a:pt x="0" y="74996"/>
                  </a:moveTo>
                  <a:lnTo>
                    <a:pt x="675930" y="0"/>
                  </a:lnTo>
                  <a:lnTo>
                    <a:pt x="1351860" y="299987"/>
                  </a:lnTo>
                  <a:lnTo>
                    <a:pt x="2027790" y="374984"/>
                  </a:lnTo>
                  <a:lnTo>
                    <a:pt x="2703720" y="0"/>
                  </a:lnTo>
                  <a:lnTo>
                    <a:pt x="3379650" y="74996"/>
                  </a:lnTo>
                </a:path>
              </a:pathLst>
            </a:custGeom>
            <a:ln w="27101" cap="flat">
              <a:solidFill>
                <a:srgbClr val="1CABE2">
                  <a:alpha val="69803"/>
                </a:srgbClr>
              </a:solidFill>
              <a:prstDash val="solid"/>
              <a:round/>
            </a:ln>
          </p:spPr>
          <p:txBody>
            <a:bodyPr/>
            <a:lstStyle/>
            <a:p/>
          </p:txBody>
        </p:sp>
        <p:sp>
          <p:nvSpPr>
            <p:cNvPr id="28" name="pl28"/>
            <p:cNvSpPr/>
            <p:nvPr/>
          </p:nvSpPr>
          <p:spPr>
            <a:xfrm>
              <a:off x="1120083" y="1390662"/>
              <a:ext cx="3379650" cy="524978"/>
            </a:xfrm>
            <a:custGeom>
              <a:avLst/>
              <a:pathLst>
                <a:path w="3379650" h="524978">
                  <a:moveTo>
                    <a:pt x="0" y="0"/>
                  </a:moveTo>
                  <a:lnTo>
                    <a:pt x="675930" y="149993"/>
                  </a:lnTo>
                  <a:lnTo>
                    <a:pt x="1351860" y="374984"/>
                  </a:lnTo>
                  <a:lnTo>
                    <a:pt x="2027790" y="524978"/>
                  </a:lnTo>
                  <a:lnTo>
                    <a:pt x="2703720" y="149993"/>
                  </a:lnTo>
                  <a:lnTo>
                    <a:pt x="3379650" y="224990"/>
                  </a:lnTo>
                </a:path>
              </a:pathLst>
            </a:custGeom>
            <a:ln w="27101" cap="flat">
              <a:solidFill>
                <a:srgbClr val="00833D">
                  <a:alpha val="69803"/>
                </a:srgbClr>
              </a:solidFill>
              <a:prstDash val="solid"/>
              <a:round/>
            </a:ln>
          </p:spPr>
          <p:txBody>
            <a:bodyPr/>
            <a:lstStyle/>
            <a:p/>
          </p:txBody>
        </p:sp>
        <p:sp>
          <p:nvSpPr>
            <p:cNvPr id="29" name="pl29"/>
            <p:cNvSpPr/>
            <p:nvPr/>
          </p:nvSpPr>
          <p:spPr>
            <a:xfrm>
              <a:off x="1120083" y="1390662"/>
              <a:ext cx="3379650" cy="524978"/>
            </a:xfrm>
            <a:custGeom>
              <a:avLst/>
              <a:pathLst>
                <a:path w="3379650" h="524978">
                  <a:moveTo>
                    <a:pt x="0" y="0"/>
                  </a:moveTo>
                  <a:lnTo>
                    <a:pt x="675930" y="149993"/>
                  </a:lnTo>
                  <a:lnTo>
                    <a:pt x="1351860" y="374984"/>
                  </a:lnTo>
                  <a:lnTo>
                    <a:pt x="2027790" y="524978"/>
                  </a:lnTo>
                  <a:lnTo>
                    <a:pt x="2703720" y="149993"/>
                  </a:lnTo>
                  <a:lnTo>
                    <a:pt x="3379650" y="224990"/>
                  </a:lnTo>
                </a:path>
              </a:pathLst>
            </a:custGeom>
            <a:ln w="65043" cap="flat">
              <a:solidFill>
                <a:srgbClr val="000000">
                  <a:alpha val="100000"/>
                </a:srgbClr>
              </a:solidFill>
              <a:prstDash val="solid"/>
              <a:round/>
            </a:ln>
          </p:spPr>
          <p:txBody>
            <a:bodyPr/>
            <a:lstStyle/>
            <a:p/>
          </p:txBody>
        </p:sp>
        <p:sp>
          <p:nvSpPr>
            <p:cNvPr id="30" name="pl30"/>
            <p:cNvSpPr/>
            <p:nvPr/>
          </p:nvSpPr>
          <p:spPr>
            <a:xfrm>
              <a:off x="1120083" y="1390662"/>
              <a:ext cx="3379650" cy="524978"/>
            </a:xfrm>
            <a:custGeom>
              <a:avLst/>
              <a:pathLst>
                <a:path w="3379650" h="524978">
                  <a:moveTo>
                    <a:pt x="0" y="0"/>
                  </a:moveTo>
                  <a:lnTo>
                    <a:pt x="675930" y="149993"/>
                  </a:lnTo>
                  <a:lnTo>
                    <a:pt x="1351860" y="374984"/>
                  </a:lnTo>
                  <a:lnTo>
                    <a:pt x="2027790" y="524978"/>
                  </a:lnTo>
                  <a:lnTo>
                    <a:pt x="2703720" y="149993"/>
                  </a:lnTo>
                  <a:lnTo>
                    <a:pt x="3379650" y="224990"/>
                  </a:lnTo>
                </a:path>
              </a:pathLst>
            </a:custGeom>
            <a:ln w="40651" cap="flat">
              <a:solidFill>
                <a:srgbClr val="00833D">
                  <a:alpha val="100000"/>
                </a:srgbClr>
              </a:solidFill>
              <a:prstDash val="solid"/>
              <a:round/>
            </a:ln>
          </p:spPr>
          <p:txBody>
            <a:bodyPr/>
            <a:lstStyle/>
            <a:p/>
          </p:txBody>
        </p:sp>
        <p:sp>
          <p:nvSpPr>
            <p:cNvPr id="31" name="tx31"/>
            <p:cNvSpPr/>
            <p:nvPr/>
          </p:nvSpPr>
          <p:spPr>
            <a:xfrm>
              <a:off x="1059793" y="121825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2" name="tx32"/>
            <p:cNvSpPr/>
            <p:nvPr/>
          </p:nvSpPr>
          <p:spPr>
            <a:xfrm>
              <a:off x="1735723" y="136829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3" name="tx33"/>
            <p:cNvSpPr/>
            <p:nvPr/>
          </p:nvSpPr>
          <p:spPr>
            <a:xfrm>
              <a:off x="2411653" y="159328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88</a:t>
              </a:r>
            </a:p>
          </p:txBody>
        </p:sp>
        <p:sp>
          <p:nvSpPr>
            <p:cNvPr id="34" name="tx34"/>
            <p:cNvSpPr/>
            <p:nvPr/>
          </p:nvSpPr>
          <p:spPr>
            <a:xfrm>
              <a:off x="3087583" y="17432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35" name="tx35"/>
            <p:cNvSpPr/>
            <p:nvPr/>
          </p:nvSpPr>
          <p:spPr>
            <a:xfrm>
              <a:off x="3763514" y="136829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91</a:t>
              </a:r>
            </a:p>
          </p:txBody>
        </p:sp>
        <p:sp>
          <p:nvSpPr>
            <p:cNvPr id="36" name="tx36"/>
            <p:cNvSpPr/>
            <p:nvPr/>
          </p:nvSpPr>
          <p:spPr>
            <a:xfrm>
              <a:off x="4439444" y="14432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36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3956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1549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299142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6735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43253"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35327"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0439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0277"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3512527"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pl53"/>
            <p:cNvSpPr/>
            <p:nvPr/>
          </p:nvSpPr>
          <p:spPr>
            <a:xfrm>
              <a:off x="3512527"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4" name="tx54"/>
            <p:cNvSpPr/>
            <p:nvPr/>
          </p:nvSpPr>
          <p:spPr>
            <a:xfrm>
              <a:off x="1702427"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71498"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17376"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79626"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598596" y="471005"/>
              <a:ext cx="242262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UMICs, 2018-2023</a:t>
              </a:r>
            </a:p>
          </p:txBody>
        </p:sp>
        <p:sp>
          <p:nvSpPr>
            <p:cNvPr id="59" name="pl59"/>
            <p:cNvSpPr/>
            <p:nvPr/>
          </p:nvSpPr>
          <p:spPr>
            <a:xfrm>
              <a:off x="5287205" y="3615571"/>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0" name="pl60"/>
            <p:cNvSpPr/>
            <p:nvPr/>
          </p:nvSpPr>
          <p:spPr>
            <a:xfrm>
              <a:off x="5287205" y="2782272"/>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1" name="pl61"/>
            <p:cNvSpPr/>
            <p:nvPr/>
          </p:nvSpPr>
          <p:spPr>
            <a:xfrm>
              <a:off x="5287205" y="1948973"/>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2" name="pl62"/>
            <p:cNvSpPr/>
            <p:nvPr/>
          </p:nvSpPr>
          <p:spPr>
            <a:xfrm>
              <a:off x="5287205" y="1115674"/>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3" name="pl63"/>
            <p:cNvSpPr/>
            <p:nvPr/>
          </p:nvSpPr>
          <p:spPr>
            <a:xfrm>
              <a:off x="5794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47008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14601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82194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49787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87205" y="319892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69" name="pl69"/>
            <p:cNvSpPr/>
            <p:nvPr/>
          </p:nvSpPr>
          <p:spPr>
            <a:xfrm>
              <a:off x="5287205" y="236562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0" name="pl70"/>
            <p:cNvSpPr/>
            <p:nvPr/>
          </p:nvSpPr>
          <p:spPr>
            <a:xfrm>
              <a:off x="5287205" y="1532323"/>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1" name="pl71"/>
            <p:cNvSpPr/>
            <p:nvPr/>
          </p:nvSpPr>
          <p:spPr>
            <a:xfrm>
              <a:off x="545618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3211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8080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8397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5990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58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56188" y="1532323"/>
              <a:ext cx="3379650" cy="333319"/>
            </a:xfrm>
            <a:custGeom>
              <a:avLst/>
              <a:pathLst>
                <a:path w="3379650" h="333319">
                  <a:moveTo>
                    <a:pt x="0" y="0"/>
                  </a:moveTo>
                  <a:lnTo>
                    <a:pt x="675930" y="0"/>
                  </a:lnTo>
                  <a:lnTo>
                    <a:pt x="1351860" y="333319"/>
                  </a:lnTo>
                  <a:lnTo>
                    <a:pt x="2027790" y="0"/>
                  </a:lnTo>
                  <a:lnTo>
                    <a:pt x="2703720" y="0"/>
                  </a:lnTo>
                  <a:lnTo>
                    <a:pt x="3379650" y="333319"/>
                  </a:lnTo>
                </a:path>
              </a:pathLst>
            </a:custGeom>
            <a:ln w="27101" cap="flat">
              <a:solidFill>
                <a:srgbClr val="80BD41">
                  <a:alpha val="69803"/>
                </a:srgbClr>
              </a:solidFill>
              <a:prstDash val="solid"/>
              <a:round/>
            </a:ln>
          </p:spPr>
          <p:txBody>
            <a:bodyPr/>
            <a:lstStyle/>
            <a:p/>
          </p:txBody>
        </p:sp>
        <p:sp>
          <p:nvSpPr>
            <p:cNvPr id="78" name="pl78"/>
            <p:cNvSpPr/>
            <p:nvPr/>
          </p:nvSpPr>
          <p:spPr>
            <a:xfrm>
              <a:off x="5456188" y="1532323"/>
              <a:ext cx="3379650" cy="2333237"/>
            </a:xfrm>
            <a:custGeom>
              <a:avLst/>
              <a:pathLst>
                <a:path w="3379650" h="2333237">
                  <a:moveTo>
                    <a:pt x="0" y="333319"/>
                  </a:moveTo>
                  <a:lnTo>
                    <a:pt x="675930" y="0"/>
                  </a:lnTo>
                  <a:lnTo>
                    <a:pt x="1351860" y="666639"/>
                  </a:lnTo>
                  <a:lnTo>
                    <a:pt x="2027790" y="1999917"/>
                  </a:lnTo>
                  <a:lnTo>
                    <a:pt x="2703720" y="2333237"/>
                  </a:lnTo>
                  <a:lnTo>
                    <a:pt x="3379650" y="2333237"/>
                  </a:lnTo>
                </a:path>
              </a:pathLst>
            </a:custGeom>
            <a:ln w="27101" cap="flat">
              <a:solidFill>
                <a:srgbClr val="0058AB">
                  <a:alpha val="69803"/>
                </a:srgbClr>
              </a:solidFill>
              <a:prstDash val="solid"/>
              <a:round/>
            </a:ln>
          </p:spPr>
          <p:txBody>
            <a:bodyPr/>
            <a:lstStyle/>
            <a:p/>
          </p:txBody>
        </p:sp>
        <p:sp>
          <p:nvSpPr>
            <p:cNvPr id="79" name="pl79"/>
            <p:cNvSpPr/>
            <p:nvPr/>
          </p:nvSpPr>
          <p:spPr>
            <a:xfrm>
              <a:off x="5456188" y="1532323"/>
              <a:ext cx="3379650" cy="1666597"/>
            </a:xfrm>
            <a:custGeom>
              <a:avLst/>
              <a:pathLst>
                <a:path w="3379650" h="1666597">
                  <a:moveTo>
                    <a:pt x="0" y="333319"/>
                  </a:moveTo>
                  <a:lnTo>
                    <a:pt x="675930" y="0"/>
                  </a:lnTo>
                  <a:lnTo>
                    <a:pt x="1351860" y="1333278"/>
                  </a:lnTo>
                  <a:lnTo>
                    <a:pt x="2027790" y="1666597"/>
                  </a:lnTo>
                  <a:lnTo>
                    <a:pt x="2703720" y="0"/>
                  </a:lnTo>
                  <a:lnTo>
                    <a:pt x="3379650" y="333319"/>
                  </a:lnTo>
                </a:path>
              </a:pathLst>
            </a:custGeom>
            <a:ln w="27101" cap="flat">
              <a:solidFill>
                <a:srgbClr val="1CABE2">
                  <a:alpha val="69803"/>
                </a:srgbClr>
              </a:solidFill>
              <a:prstDash val="solid"/>
              <a:round/>
            </a:ln>
          </p:spPr>
          <p:txBody>
            <a:bodyPr/>
            <a:lstStyle/>
            <a:p/>
          </p:txBody>
        </p:sp>
        <p:sp>
          <p:nvSpPr>
            <p:cNvPr id="80" name="pl80"/>
            <p:cNvSpPr/>
            <p:nvPr/>
          </p:nvSpPr>
          <p:spPr>
            <a:xfrm>
              <a:off x="5456188" y="865684"/>
              <a:ext cx="3379650" cy="2333237"/>
            </a:xfrm>
            <a:custGeom>
              <a:avLst/>
              <a:pathLst>
                <a:path w="3379650" h="2333237">
                  <a:moveTo>
                    <a:pt x="0" y="0"/>
                  </a:moveTo>
                  <a:lnTo>
                    <a:pt x="675930" y="666639"/>
                  </a:lnTo>
                  <a:lnTo>
                    <a:pt x="1351860" y="1666597"/>
                  </a:lnTo>
                  <a:lnTo>
                    <a:pt x="2027790" y="2333237"/>
                  </a:lnTo>
                  <a:lnTo>
                    <a:pt x="2703720" y="666639"/>
                  </a:lnTo>
                  <a:lnTo>
                    <a:pt x="3379650" y="999958"/>
                  </a:lnTo>
                </a:path>
              </a:pathLst>
            </a:custGeom>
            <a:ln w="27101" cap="flat">
              <a:solidFill>
                <a:srgbClr val="00833D">
                  <a:alpha val="69803"/>
                </a:srgbClr>
              </a:solidFill>
              <a:prstDash val="solid"/>
              <a:round/>
            </a:ln>
          </p:spPr>
          <p:txBody>
            <a:bodyPr/>
            <a:lstStyle/>
            <a:p/>
          </p:txBody>
        </p:sp>
        <p:sp>
          <p:nvSpPr>
            <p:cNvPr id="81" name="pl81"/>
            <p:cNvSpPr/>
            <p:nvPr/>
          </p:nvSpPr>
          <p:spPr>
            <a:xfrm>
              <a:off x="5456188" y="1532323"/>
              <a:ext cx="3379650" cy="0"/>
            </a:xfrm>
            <a:custGeom>
              <a:avLst/>
              <a:pathLst>
                <a:path w="3379650" h="0">
                  <a:moveTo>
                    <a:pt x="0" y="0"/>
                  </a:moveTo>
                  <a:lnTo>
                    <a:pt x="0" y="0"/>
                  </a:lnTo>
                  <a:lnTo>
                    <a:pt x="0" y="0"/>
                  </a:lnTo>
                  <a:lnTo>
                    <a:pt x="0" y="0"/>
                  </a:lnTo>
                  <a:lnTo>
                    <a:pt x="675930" y="0"/>
                  </a:lnTo>
                  <a:lnTo>
                    <a:pt x="675930" y="0"/>
                  </a:lnTo>
                  <a:lnTo>
                    <a:pt x="675930" y="0"/>
                  </a:lnTo>
                  <a:lnTo>
                    <a:pt x="675930" y="0"/>
                  </a:lnTo>
                  <a:lnTo>
                    <a:pt x="1351860" y="0"/>
                  </a:lnTo>
                  <a:lnTo>
                    <a:pt x="1351860" y="0"/>
                  </a:lnTo>
                  <a:lnTo>
                    <a:pt x="1351860" y="0"/>
                  </a:lnTo>
                  <a:lnTo>
                    <a:pt x="1351860" y="0"/>
                  </a:lnTo>
                  <a:lnTo>
                    <a:pt x="2027790" y="0"/>
                  </a:lnTo>
                  <a:lnTo>
                    <a:pt x="2027790" y="0"/>
                  </a:lnTo>
                  <a:lnTo>
                    <a:pt x="2027790" y="0"/>
                  </a:lnTo>
                  <a:lnTo>
                    <a:pt x="2027790" y="0"/>
                  </a:lnTo>
                  <a:lnTo>
                    <a:pt x="2703720" y="0"/>
                  </a:lnTo>
                  <a:lnTo>
                    <a:pt x="2703720" y="0"/>
                  </a:lnTo>
                  <a:lnTo>
                    <a:pt x="2703720" y="0"/>
                  </a:lnTo>
                  <a:lnTo>
                    <a:pt x="2703720" y="0"/>
                  </a:lnTo>
                  <a:lnTo>
                    <a:pt x="3379650" y="0"/>
                  </a:lnTo>
                  <a:lnTo>
                    <a:pt x="3379650" y="0"/>
                  </a:lnTo>
                  <a:lnTo>
                    <a:pt x="3379650" y="0"/>
                  </a:lnTo>
                  <a:lnTo>
                    <a:pt x="3379650" y="0"/>
                  </a:lnTo>
                </a:path>
              </a:pathLst>
            </a:custGeom>
            <a:ln w="13550" cap="flat">
              <a:solidFill>
                <a:srgbClr val="000000">
                  <a:alpha val="100000"/>
                </a:srgbClr>
              </a:solidFill>
              <a:prstDash val="dash"/>
              <a:round/>
            </a:ln>
          </p:spPr>
          <p:txBody>
            <a:bodyPr/>
            <a:lstStyle/>
            <a:p/>
          </p:txBody>
        </p:sp>
        <p:sp>
          <p:nvSpPr>
            <p:cNvPr id="82" name="pl82"/>
            <p:cNvSpPr/>
            <p:nvPr/>
          </p:nvSpPr>
          <p:spPr>
            <a:xfrm>
              <a:off x="5456188" y="865684"/>
              <a:ext cx="3379650" cy="2333237"/>
            </a:xfrm>
            <a:custGeom>
              <a:avLst/>
              <a:pathLst>
                <a:path w="3379650" h="2333237">
                  <a:moveTo>
                    <a:pt x="0" y="0"/>
                  </a:moveTo>
                  <a:lnTo>
                    <a:pt x="675930" y="666639"/>
                  </a:lnTo>
                  <a:lnTo>
                    <a:pt x="1351860" y="1666597"/>
                  </a:lnTo>
                  <a:lnTo>
                    <a:pt x="2027790" y="2333237"/>
                  </a:lnTo>
                  <a:lnTo>
                    <a:pt x="2703720" y="666639"/>
                  </a:lnTo>
                  <a:lnTo>
                    <a:pt x="3379650" y="999958"/>
                  </a:lnTo>
                </a:path>
              </a:pathLst>
            </a:custGeom>
            <a:ln w="65043" cap="flat">
              <a:solidFill>
                <a:srgbClr val="000000">
                  <a:alpha val="100000"/>
                </a:srgbClr>
              </a:solidFill>
              <a:prstDash val="solid"/>
              <a:round/>
            </a:ln>
          </p:spPr>
          <p:txBody>
            <a:bodyPr/>
            <a:lstStyle/>
            <a:p/>
          </p:txBody>
        </p:sp>
        <p:sp>
          <p:nvSpPr>
            <p:cNvPr id="83" name="pl83"/>
            <p:cNvSpPr/>
            <p:nvPr/>
          </p:nvSpPr>
          <p:spPr>
            <a:xfrm>
              <a:off x="5456188" y="865684"/>
              <a:ext cx="3379650" cy="2333237"/>
            </a:xfrm>
            <a:custGeom>
              <a:avLst/>
              <a:pathLst>
                <a:path w="3379650" h="2333237">
                  <a:moveTo>
                    <a:pt x="0" y="0"/>
                  </a:moveTo>
                  <a:lnTo>
                    <a:pt x="675930" y="666639"/>
                  </a:lnTo>
                  <a:lnTo>
                    <a:pt x="1351860" y="1666597"/>
                  </a:lnTo>
                  <a:lnTo>
                    <a:pt x="2027790" y="2333237"/>
                  </a:lnTo>
                  <a:lnTo>
                    <a:pt x="2703720" y="666639"/>
                  </a:lnTo>
                  <a:lnTo>
                    <a:pt x="3379650" y="999958"/>
                  </a:lnTo>
                </a:path>
              </a:pathLst>
            </a:custGeom>
            <a:ln w="40651" cap="flat">
              <a:solidFill>
                <a:srgbClr val="00833D">
                  <a:alpha val="100000"/>
                </a:srgbClr>
              </a:solidFill>
              <a:prstDash val="solid"/>
              <a:round/>
            </a:ln>
          </p:spPr>
          <p:txBody>
            <a:bodyPr/>
            <a:lstStyle/>
            <a:p/>
          </p:txBody>
        </p:sp>
        <p:sp>
          <p:nvSpPr>
            <p:cNvPr id="84" name="tx84"/>
            <p:cNvSpPr/>
            <p:nvPr/>
          </p:nvSpPr>
          <p:spPr>
            <a:xfrm>
              <a:off x="5426043" y="68689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5" name="tx85"/>
            <p:cNvSpPr/>
            <p:nvPr/>
          </p:nvSpPr>
          <p:spPr>
            <a:xfrm>
              <a:off x="6101973" y="1352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59854" y="2352112"/>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7" name="tx87"/>
            <p:cNvSpPr/>
            <p:nvPr/>
          </p:nvSpPr>
          <p:spPr>
            <a:xfrm>
              <a:off x="7435784" y="3020180"/>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 name="tx88"/>
            <p:cNvSpPr/>
            <p:nvPr/>
          </p:nvSpPr>
          <p:spPr>
            <a:xfrm>
              <a:off x="8129764" y="1352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7644" y="168684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4983852" y="3146806"/>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91" name="tx91"/>
            <p:cNvSpPr/>
            <p:nvPr/>
          </p:nvSpPr>
          <p:spPr>
            <a:xfrm>
              <a:off x="4983852" y="2313507"/>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2" name="tx92"/>
            <p:cNvSpPr/>
            <p:nvPr/>
          </p:nvSpPr>
          <p:spPr>
            <a:xfrm>
              <a:off x="5030373" y="1480208"/>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93" name="tx93"/>
            <p:cNvSpPr/>
            <p:nvPr/>
          </p:nvSpPr>
          <p:spPr>
            <a:xfrm rot="-5400000">
              <a:off x="529974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4" name="tx94"/>
            <p:cNvSpPr/>
            <p:nvPr/>
          </p:nvSpPr>
          <p:spPr>
            <a:xfrm rot="-5400000">
              <a:off x="597567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5" name="tx95"/>
            <p:cNvSpPr/>
            <p:nvPr/>
          </p:nvSpPr>
          <p:spPr>
            <a:xfrm rot="-5400000">
              <a:off x="665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6" name="tx96"/>
            <p:cNvSpPr/>
            <p:nvPr/>
          </p:nvSpPr>
          <p:spPr>
            <a:xfrm rot="-5400000">
              <a:off x="732753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7" name="tx97"/>
            <p:cNvSpPr/>
            <p:nvPr/>
          </p:nvSpPr>
          <p:spPr>
            <a:xfrm rot="-5400000">
              <a:off x="800346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8" name="tx98"/>
            <p:cNvSpPr/>
            <p:nvPr/>
          </p:nvSpPr>
          <p:spPr>
            <a:xfrm rot="-5400000">
              <a:off x="8679359"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34000"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71433"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40504"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7086382"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848632"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4" name="pl104"/>
            <p:cNvSpPr/>
            <p:nvPr/>
          </p:nvSpPr>
          <p:spPr>
            <a:xfrm>
              <a:off x="7848632"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5" name="tx105"/>
            <p:cNvSpPr/>
            <p:nvPr/>
          </p:nvSpPr>
          <p:spPr>
            <a:xfrm>
              <a:off x="6038532"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707603"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53482"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115732"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50216" y="471005"/>
              <a:ext cx="359159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UMICs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14917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3813166"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5477158"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714115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880514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8" name="pl118"/>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298117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464516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630915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7973146"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3" name="rc123"/>
            <p:cNvSpPr/>
            <p:nvPr/>
          </p:nvSpPr>
          <p:spPr>
            <a:xfrm>
              <a:off x="1317178" y="5775585"/>
              <a:ext cx="7321564" cy="209781"/>
            </a:xfrm>
            <a:prstGeom prst="rect">
              <a:avLst/>
            </a:prstGeom>
            <a:solidFill>
              <a:srgbClr val="00833D">
                <a:alpha val="80000"/>
              </a:srgbClr>
            </a:solidFill>
          </p:spPr>
          <p:txBody>
            <a:bodyPr/>
            <a:lstStyle/>
            <a:p/>
          </p:txBody>
        </p:sp>
        <p:sp>
          <p:nvSpPr>
            <p:cNvPr id="124" name="rc124"/>
            <p:cNvSpPr/>
            <p:nvPr/>
          </p:nvSpPr>
          <p:spPr>
            <a:xfrm>
              <a:off x="1317178" y="5439935"/>
              <a:ext cx="6655968" cy="209781"/>
            </a:xfrm>
            <a:prstGeom prst="rect">
              <a:avLst/>
            </a:prstGeom>
            <a:solidFill>
              <a:srgbClr val="00833D">
                <a:alpha val="80000"/>
              </a:srgbClr>
            </a:solidFill>
          </p:spPr>
          <p:txBody>
            <a:bodyPr/>
            <a:lstStyle/>
            <a:p/>
          </p:txBody>
        </p:sp>
        <p:sp>
          <p:nvSpPr>
            <p:cNvPr id="125" name="tx125"/>
            <p:cNvSpPr/>
            <p:nvPr/>
          </p:nvSpPr>
          <p:spPr>
            <a:xfrm>
              <a:off x="8714092" y="584135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126" name="tx126"/>
            <p:cNvSpPr/>
            <p:nvPr/>
          </p:nvSpPr>
          <p:spPr>
            <a:xfrm>
              <a:off x="8003291" y="550570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27" name="tx127"/>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8" name="tx128"/>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9" name="tx129"/>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30" name="tx130"/>
            <p:cNvSpPr/>
            <p:nvPr/>
          </p:nvSpPr>
          <p:spPr>
            <a:xfrm>
              <a:off x="2786968"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0.5</a:t>
              </a:r>
            </a:p>
          </p:txBody>
        </p:sp>
        <p:sp>
          <p:nvSpPr>
            <p:cNvPr id="131" name="tx131"/>
            <p:cNvSpPr/>
            <p:nvPr/>
          </p:nvSpPr>
          <p:spPr>
            <a:xfrm>
              <a:off x="4450960"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32" name="tx132"/>
            <p:cNvSpPr/>
            <p:nvPr/>
          </p:nvSpPr>
          <p:spPr>
            <a:xfrm>
              <a:off x="6114952"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133" name="tx133"/>
            <p:cNvSpPr/>
            <p:nvPr/>
          </p:nvSpPr>
          <p:spPr>
            <a:xfrm>
              <a:off x="7778944"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34" name="tx134"/>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5" name="tx135"/>
            <p:cNvSpPr/>
            <p:nvPr/>
          </p:nvSpPr>
          <p:spPr>
            <a:xfrm>
              <a:off x="951100" y="5178470"/>
              <a:ext cx="365953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UMICs, 2019 and 2023</a:t>
              </a:r>
            </a:p>
          </p:txBody>
        </p:sp>
        <p:sp>
          <p:nvSpPr>
            <p:cNvPr id="136" name="tx136"/>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7" name="tx137"/>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UMICs ranked number 2 out of 4 WB income groups, with DTP3 coverage of 90%.
DTP3 coverage (90%) was 1 percentage point lower than in 2019 (91%).
This equates to 2,793,000 undervaccinated children in 2023 compared to 3,122,000 undervaccinated children in 2019.</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597874"/>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707243"/>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816611"/>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925980"/>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315255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2261927"/>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137129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296273" y="2841955"/>
              <a:ext cx="259963" cy="1201235"/>
            </a:xfrm>
            <a:prstGeom prst="rect">
              <a:avLst/>
            </a:prstGeom>
            <a:solidFill>
              <a:srgbClr val="80BD41">
                <a:alpha val="100000"/>
              </a:srgbClr>
            </a:solidFill>
          </p:spPr>
          <p:txBody>
            <a:bodyPr/>
            <a:lstStyle/>
            <a:p/>
          </p:txBody>
        </p:sp>
        <p:sp>
          <p:nvSpPr>
            <p:cNvPr id="31" name="rc31"/>
            <p:cNvSpPr/>
            <p:nvPr/>
          </p:nvSpPr>
          <p:spPr>
            <a:xfrm>
              <a:off x="1296273" y="2654032"/>
              <a:ext cx="259963" cy="187922"/>
            </a:xfrm>
            <a:prstGeom prst="rect">
              <a:avLst/>
            </a:prstGeom>
            <a:solidFill>
              <a:srgbClr val="1CABE2">
                <a:alpha val="100000"/>
              </a:srgbClr>
            </a:solidFill>
          </p:spPr>
          <p:txBody>
            <a:bodyPr/>
            <a:lstStyle/>
            <a:p/>
          </p:txBody>
        </p:sp>
        <p:sp>
          <p:nvSpPr>
            <p:cNvPr id="32" name="rc32"/>
            <p:cNvSpPr/>
            <p:nvPr/>
          </p:nvSpPr>
          <p:spPr>
            <a:xfrm>
              <a:off x="1585121" y="2870715"/>
              <a:ext cx="259963" cy="1172475"/>
            </a:xfrm>
            <a:prstGeom prst="rect">
              <a:avLst/>
            </a:prstGeom>
            <a:solidFill>
              <a:srgbClr val="80BD41">
                <a:alpha val="100000"/>
              </a:srgbClr>
            </a:solidFill>
          </p:spPr>
          <p:txBody>
            <a:bodyPr/>
            <a:lstStyle/>
            <a:p/>
          </p:txBody>
        </p:sp>
        <p:sp>
          <p:nvSpPr>
            <p:cNvPr id="33" name="rc33"/>
            <p:cNvSpPr/>
            <p:nvPr/>
          </p:nvSpPr>
          <p:spPr>
            <a:xfrm>
              <a:off x="1585121" y="2692242"/>
              <a:ext cx="259963" cy="178473"/>
            </a:xfrm>
            <a:prstGeom prst="rect">
              <a:avLst/>
            </a:prstGeom>
            <a:solidFill>
              <a:srgbClr val="1CABE2">
                <a:alpha val="100000"/>
              </a:srgbClr>
            </a:solidFill>
          </p:spPr>
          <p:txBody>
            <a:bodyPr/>
            <a:lstStyle/>
            <a:p/>
          </p:txBody>
        </p:sp>
        <p:sp>
          <p:nvSpPr>
            <p:cNvPr id="34" name="rc34"/>
            <p:cNvSpPr/>
            <p:nvPr/>
          </p:nvSpPr>
          <p:spPr>
            <a:xfrm>
              <a:off x="1873969" y="2890581"/>
              <a:ext cx="259963" cy="1152609"/>
            </a:xfrm>
            <a:prstGeom prst="rect">
              <a:avLst/>
            </a:prstGeom>
            <a:solidFill>
              <a:srgbClr val="80BD41">
                <a:alpha val="100000"/>
              </a:srgbClr>
            </a:solidFill>
          </p:spPr>
          <p:txBody>
            <a:bodyPr/>
            <a:lstStyle/>
            <a:p/>
          </p:txBody>
        </p:sp>
        <p:sp>
          <p:nvSpPr>
            <p:cNvPr id="35" name="rc35"/>
            <p:cNvSpPr/>
            <p:nvPr/>
          </p:nvSpPr>
          <p:spPr>
            <a:xfrm>
              <a:off x="1873969" y="2704567"/>
              <a:ext cx="259963" cy="186013"/>
            </a:xfrm>
            <a:prstGeom prst="rect">
              <a:avLst/>
            </a:prstGeom>
            <a:solidFill>
              <a:srgbClr val="1CABE2">
                <a:alpha val="100000"/>
              </a:srgbClr>
            </a:solidFill>
          </p:spPr>
          <p:txBody>
            <a:bodyPr/>
            <a:lstStyle/>
            <a:p/>
          </p:txBody>
        </p:sp>
        <p:sp>
          <p:nvSpPr>
            <p:cNvPr id="36" name="rc36"/>
            <p:cNvSpPr/>
            <p:nvPr/>
          </p:nvSpPr>
          <p:spPr>
            <a:xfrm>
              <a:off x="2162817" y="2896527"/>
              <a:ext cx="259963" cy="1146662"/>
            </a:xfrm>
            <a:prstGeom prst="rect">
              <a:avLst/>
            </a:prstGeom>
            <a:solidFill>
              <a:srgbClr val="80BD41">
                <a:alpha val="100000"/>
              </a:srgbClr>
            </a:solidFill>
          </p:spPr>
          <p:txBody>
            <a:bodyPr/>
            <a:lstStyle/>
            <a:p/>
          </p:txBody>
        </p:sp>
        <p:sp>
          <p:nvSpPr>
            <p:cNvPr id="37" name="rc37"/>
            <p:cNvSpPr/>
            <p:nvPr/>
          </p:nvSpPr>
          <p:spPr>
            <a:xfrm>
              <a:off x="2162817" y="2709862"/>
              <a:ext cx="259963" cy="186665"/>
            </a:xfrm>
            <a:prstGeom prst="rect">
              <a:avLst/>
            </a:prstGeom>
            <a:solidFill>
              <a:srgbClr val="1CABE2">
                <a:alpha val="100000"/>
              </a:srgbClr>
            </a:solidFill>
          </p:spPr>
          <p:txBody>
            <a:bodyPr/>
            <a:lstStyle/>
            <a:p/>
          </p:txBody>
        </p:sp>
        <p:sp>
          <p:nvSpPr>
            <p:cNvPr id="38" name="rc38"/>
            <p:cNvSpPr/>
            <p:nvPr/>
          </p:nvSpPr>
          <p:spPr>
            <a:xfrm>
              <a:off x="2451665" y="2868069"/>
              <a:ext cx="259963" cy="1175121"/>
            </a:xfrm>
            <a:prstGeom prst="rect">
              <a:avLst/>
            </a:prstGeom>
            <a:solidFill>
              <a:srgbClr val="80BD41">
                <a:alpha val="100000"/>
              </a:srgbClr>
            </a:solidFill>
          </p:spPr>
          <p:txBody>
            <a:bodyPr/>
            <a:lstStyle/>
            <a:p/>
          </p:txBody>
        </p:sp>
        <p:sp>
          <p:nvSpPr>
            <p:cNvPr id="39" name="rc39"/>
            <p:cNvSpPr/>
            <p:nvPr/>
          </p:nvSpPr>
          <p:spPr>
            <a:xfrm>
              <a:off x="2451665" y="2692985"/>
              <a:ext cx="259963" cy="175084"/>
            </a:xfrm>
            <a:prstGeom prst="rect">
              <a:avLst/>
            </a:prstGeom>
            <a:solidFill>
              <a:srgbClr val="1CABE2">
                <a:alpha val="100000"/>
              </a:srgbClr>
            </a:solidFill>
          </p:spPr>
          <p:txBody>
            <a:bodyPr/>
            <a:lstStyle/>
            <a:p/>
          </p:txBody>
        </p:sp>
        <p:sp>
          <p:nvSpPr>
            <p:cNvPr id="40" name="rc40"/>
            <p:cNvSpPr/>
            <p:nvPr/>
          </p:nvSpPr>
          <p:spPr>
            <a:xfrm>
              <a:off x="2740513" y="2852285"/>
              <a:ext cx="259963" cy="1190904"/>
            </a:xfrm>
            <a:prstGeom prst="rect">
              <a:avLst/>
            </a:prstGeom>
            <a:solidFill>
              <a:srgbClr val="80BD41">
                <a:alpha val="100000"/>
              </a:srgbClr>
            </a:solidFill>
          </p:spPr>
          <p:txBody>
            <a:bodyPr/>
            <a:lstStyle/>
            <a:p/>
          </p:txBody>
        </p:sp>
        <p:sp>
          <p:nvSpPr>
            <p:cNvPr id="41" name="rc41"/>
            <p:cNvSpPr/>
            <p:nvPr/>
          </p:nvSpPr>
          <p:spPr>
            <a:xfrm>
              <a:off x="2740513" y="2679432"/>
              <a:ext cx="259963" cy="172853"/>
            </a:xfrm>
            <a:prstGeom prst="rect">
              <a:avLst/>
            </a:prstGeom>
            <a:solidFill>
              <a:srgbClr val="1CABE2">
                <a:alpha val="100000"/>
              </a:srgbClr>
            </a:solidFill>
          </p:spPr>
          <p:txBody>
            <a:bodyPr/>
            <a:lstStyle/>
            <a:p/>
          </p:txBody>
        </p:sp>
        <p:sp>
          <p:nvSpPr>
            <p:cNvPr id="42" name="rc42"/>
            <p:cNvSpPr/>
            <p:nvPr/>
          </p:nvSpPr>
          <p:spPr>
            <a:xfrm>
              <a:off x="3029361" y="2797602"/>
              <a:ext cx="259963" cy="1245587"/>
            </a:xfrm>
            <a:prstGeom prst="rect">
              <a:avLst/>
            </a:prstGeom>
            <a:solidFill>
              <a:srgbClr val="80BD41">
                <a:alpha val="100000"/>
              </a:srgbClr>
            </a:solidFill>
          </p:spPr>
          <p:txBody>
            <a:bodyPr/>
            <a:lstStyle/>
            <a:p/>
          </p:txBody>
        </p:sp>
        <p:sp>
          <p:nvSpPr>
            <p:cNvPr id="43" name="rc43"/>
            <p:cNvSpPr/>
            <p:nvPr/>
          </p:nvSpPr>
          <p:spPr>
            <a:xfrm>
              <a:off x="3029361" y="2662870"/>
              <a:ext cx="259963" cy="134731"/>
            </a:xfrm>
            <a:prstGeom prst="rect">
              <a:avLst/>
            </a:prstGeom>
            <a:solidFill>
              <a:srgbClr val="1CABE2">
                <a:alpha val="100000"/>
              </a:srgbClr>
            </a:solidFill>
          </p:spPr>
          <p:txBody>
            <a:bodyPr/>
            <a:lstStyle/>
            <a:p/>
          </p:txBody>
        </p:sp>
        <p:sp>
          <p:nvSpPr>
            <p:cNvPr id="44" name="rc44"/>
            <p:cNvSpPr/>
            <p:nvPr/>
          </p:nvSpPr>
          <p:spPr>
            <a:xfrm>
              <a:off x="3318209" y="2777455"/>
              <a:ext cx="259963" cy="1265734"/>
            </a:xfrm>
            <a:prstGeom prst="rect">
              <a:avLst/>
            </a:prstGeom>
            <a:solidFill>
              <a:srgbClr val="80BD41">
                <a:alpha val="100000"/>
              </a:srgbClr>
            </a:solidFill>
          </p:spPr>
          <p:txBody>
            <a:bodyPr/>
            <a:lstStyle/>
            <a:p/>
          </p:txBody>
        </p:sp>
        <p:sp>
          <p:nvSpPr>
            <p:cNvPr id="45" name="rc45"/>
            <p:cNvSpPr/>
            <p:nvPr/>
          </p:nvSpPr>
          <p:spPr>
            <a:xfrm>
              <a:off x="3318209" y="2645551"/>
              <a:ext cx="259963" cy="131904"/>
            </a:xfrm>
            <a:prstGeom prst="rect">
              <a:avLst/>
            </a:prstGeom>
            <a:solidFill>
              <a:srgbClr val="1CABE2">
                <a:alpha val="100000"/>
              </a:srgbClr>
            </a:solidFill>
          </p:spPr>
          <p:txBody>
            <a:bodyPr/>
            <a:lstStyle/>
            <a:p/>
          </p:txBody>
        </p:sp>
        <p:sp>
          <p:nvSpPr>
            <p:cNvPr id="46" name="rc46"/>
            <p:cNvSpPr/>
            <p:nvPr/>
          </p:nvSpPr>
          <p:spPr>
            <a:xfrm>
              <a:off x="3607057" y="2722025"/>
              <a:ext cx="259963" cy="1321164"/>
            </a:xfrm>
            <a:prstGeom prst="rect">
              <a:avLst/>
            </a:prstGeom>
            <a:solidFill>
              <a:srgbClr val="80BD41">
                <a:alpha val="100000"/>
              </a:srgbClr>
            </a:solidFill>
          </p:spPr>
          <p:txBody>
            <a:bodyPr/>
            <a:lstStyle/>
            <a:p/>
          </p:txBody>
        </p:sp>
        <p:sp>
          <p:nvSpPr>
            <p:cNvPr id="47" name="rc47"/>
            <p:cNvSpPr/>
            <p:nvPr/>
          </p:nvSpPr>
          <p:spPr>
            <a:xfrm>
              <a:off x="3607057" y="2621360"/>
              <a:ext cx="259963" cy="100664"/>
            </a:xfrm>
            <a:prstGeom prst="rect">
              <a:avLst/>
            </a:prstGeom>
            <a:solidFill>
              <a:srgbClr val="1CABE2">
                <a:alpha val="100000"/>
              </a:srgbClr>
            </a:solidFill>
          </p:spPr>
          <p:txBody>
            <a:bodyPr/>
            <a:lstStyle/>
            <a:p/>
          </p:txBody>
        </p:sp>
        <p:sp>
          <p:nvSpPr>
            <p:cNvPr id="48" name="rc48"/>
            <p:cNvSpPr/>
            <p:nvPr/>
          </p:nvSpPr>
          <p:spPr>
            <a:xfrm>
              <a:off x="3895905" y="2696201"/>
              <a:ext cx="259963" cy="1346989"/>
            </a:xfrm>
            <a:prstGeom prst="rect">
              <a:avLst/>
            </a:prstGeom>
            <a:solidFill>
              <a:srgbClr val="80BD41">
                <a:alpha val="100000"/>
              </a:srgbClr>
            </a:solidFill>
          </p:spPr>
          <p:txBody>
            <a:bodyPr/>
            <a:lstStyle/>
            <a:p/>
          </p:txBody>
        </p:sp>
        <p:sp>
          <p:nvSpPr>
            <p:cNvPr id="49" name="rc49"/>
            <p:cNvSpPr/>
            <p:nvPr/>
          </p:nvSpPr>
          <p:spPr>
            <a:xfrm>
              <a:off x="3895905" y="2606799"/>
              <a:ext cx="259963" cy="89401"/>
            </a:xfrm>
            <a:prstGeom prst="rect">
              <a:avLst/>
            </a:prstGeom>
            <a:solidFill>
              <a:srgbClr val="1CABE2">
                <a:alpha val="100000"/>
              </a:srgbClr>
            </a:solidFill>
          </p:spPr>
          <p:txBody>
            <a:bodyPr/>
            <a:lstStyle/>
            <a:p/>
          </p:txBody>
        </p:sp>
        <p:sp>
          <p:nvSpPr>
            <p:cNvPr id="50" name="rc50"/>
            <p:cNvSpPr/>
            <p:nvPr/>
          </p:nvSpPr>
          <p:spPr>
            <a:xfrm>
              <a:off x="4184753" y="2698166"/>
              <a:ext cx="259963" cy="1345023"/>
            </a:xfrm>
            <a:prstGeom prst="rect">
              <a:avLst/>
            </a:prstGeom>
            <a:solidFill>
              <a:srgbClr val="80BD41">
                <a:alpha val="100000"/>
              </a:srgbClr>
            </a:solidFill>
          </p:spPr>
          <p:txBody>
            <a:bodyPr/>
            <a:lstStyle/>
            <a:p/>
          </p:txBody>
        </p:sp>
        <p:sp>
          <p:nvSpPr>
            <p:cNvPr id="51" name="rc51"/>
            <p:cNvSpPr/>
            <p:nvPr/>
          </p:nvSpPr>
          <p:spPr>
            <a:xfrm>
              <a:off x="4184753" y="2606825"/>
              <a:ext cx="259963" cy="91341"/>
            </a:xfrm>
            <a:prstGeom prst="rect">
              <a:avLst/>
            </a:prstGeom>
            <a:solidFill>
              <a:srgbClr val="1CABE2">
                <a:alpha val="100000"/>
              </a:srgbClr>
            </a:solidFill>
          </p:spPr>
          <p:txBody>
            <a:bodyPr/>
            <a:lstStyle/>
            <a:p/>
          </p:txBody>
        </p:sp>
        <p:sp>
          <p:nvSpPr>
            <p:cNvPr id="52" name="rc52"/>
            <p:cNvSpPr/>
            <p:nvPr/>
          </p:nvSpPr>
          <p:spPr>
            <a:xfrm>
              <a:off x="4473601" y="2691073"/>
              <a:ext cx="259963" cy="1352117"/>
            </a:xfrm>
            <a:prstGeom prst="rect">
              <a:avLst/>
            </a:prstGeom>
            <a:solidFill>
              <a:srgbClr val="80BD41">
                <a:alpha val="100000"/>
              </a:srgbClr>
            </a:solidFill>
          </p:spPr>
          <p:txBody>
            <a:bodyPr/>
            <a:lstStyle/>
            <a:p/>
          </p:txBody>
        </p:sp>
        <p:sp>
          <p:nvSpPr>
            <p:cNvPr id="53" name="rc53"/>
            <p:cNvSpPr/>
            <p:nvPr/>
          </p:nvSpPr>
          <p:spPr>
            <a:xfrm>
              <a:off x="4473601" y="2598406"/>
              <a:ext cx="259963" cy="92666"/>
            </a:xfrm>
            <a:prstGeom prst="rect">
              <a:avLst/>
            </a:prstGeom>
            <a:solidFill>
              <a:srgbClr val="1CABE2">
                <a:alpha val="100000"/>
              </a:srgbClr>
            </a:solidFill>
          </p:spPr>
          <p:txBody>
            <a:bodyPr/>
            <a:lstStyle/>
            <a:p/>
          </p:txBody>
        </p:sp>
        <p:sp>
          <p:nvSpPr>
            <p:cNvPr id="54" name="rc54"/>
            <p:cNvSpPr/>
            <p:nvPr/>
          </p:nvSpPr>
          <p:spPr>
            <a:xfrm>
              <a:off x="4762449" y="2622538"/>
              <a:ext cx="259963" cy="1420652"/>
            </a:xfrm>
            <a:prstGeom prst="rect">
              <a:avLst/>
            </a:prstGeom>
            <a:solidFill>
              <a:srgbClr val="80BD41">
                <a:alpha val="100000"/>
              </a:srgbClr>
            </a:solidFill>
          </p:spPr>
          <p:txBody>
            <a:bodyPr/>
            <a:lstStyle/>
            <a:p/>
          </p:txBody>
        </p:sp>
        <p:sp>
          <p:nvSpPr>
            <p:cNvPr id="55" name="rc55"/>
            <p:cNvSpPr/>
            <p:nvPr/>
          </p:nvSpPr>
          <p:spPr>
            <a:xfrm>
              <a:off x="4762449" y="2540522"/>
              <a:ext cx="259963" cy="82015"/>
            </a:xfrm>
            <a:prstGeom prst="rect">
              <a:avLst/>
            </a:prstGeom>
            <a:solidFill>
              <a:srgbClr val="1CABE2">
                <a:alpha val="100000"/>
              </a:srgbClr>
            </a:solidFill>
          </p:spPr>
          <p:txBody>
            <a:bodyPr/>
            <a:lstStyle/>
            <a:p/>
          </p:txBody>
        </p:sp>
        <p:sp>
          <p:nvSpPr>
            <p:cNvPr id="56" name="rc56"/>
            <p:cNvSpPr/>
            <p:nvPr/>
          </p:nvSpPr>
          <p:spPr>
            <a:xfrm>
              <a:off x="5051297" y="2654938"/>
              <a:ext cx="259963" cy="1388251"/>
            </a:xfrm>
            <a:prstGeom prst="rect">
              <a:avLst/>
            </a:prstGeom>
            <a:solidFill>
              <a:srgbClr val="80BD41">
                <a:alpha val="100000"/>
              </a:srgbClr>
            </a:solidFill>
          </p:spPr>
          <p:txBody>
            <a:bodyPr/>
            <a:lstStyle/>
            <a:p/>
          </p:txBody>
        </p:sp>
        <p:sp>
          <p:nvSpPr>
            <p:cNvPr id="57" name="rc57"/>
            <p:cNvSpPr/>
            <p:nvPr/>
          </p:nvSpPr>
          <p:spPr>
            <a:xfrm>
              <a:off x="5051297" y="2575310"/>
              <a:ext cx="259963" cy="79627"/>
            </a:xfrm>
            <a:prstGeom prst="rect">
              <a:avLst/>
            </a:prstGeom>
            <a:solidFill>
              <a:srgbClr val="1CABE2">
                <a:alpha val="100000"/>
              </a:srgbClr>
            </a:solidFill>
          </p:spPr>
          <p:txBody>
            <a:bodyPr/>
            <a:lstStyle/>
            <a:p/>
          </p:txBody>
        </p:sp>
        <p:sp>
          <p:nvSpPr>
            <p:cNvPr id="58" name="rc58"/>
            <p:cNvSpPr/>
            <p:nvPr/>
          </p:nvSpPr>
          <p:spPr>
            <a:xfrm>
              <a:off x="5340145" y="2655163"/>
              <a:ext cx="259963" cy="1388026"/>
            </a:xfrm>
            <a:prstGeom prst="rect">
              <a:avLst/>
            </a:prstGeom>
            <a:solidFill>
              <a:srgbClr val="80BD41">
                <a:alpha val="100000"/>
              </a:srgbClr>
            </a:solidFill>
          </p:spPr>
          <p:txBody>
            <a:bodyPr/>
            <a:lstStyle/>
            <a:p/>
          </p:txBody>
        </p:sp>
        <p:sp>
          <p:nvSpPr>
            <p:cNvPr id="59" name="rc59"/>
            <p:cNvSpPr/>
            <p:nvPr/>
          </p:nvSpPr>
          <p:spPr>
            <a:xfrm>
              <a:off x="5340145" y="2555745"/>
              <a:ext cx="259963" cy="99418"/>
            </a:xfrm>
            <a:prstGeom prst="rect">
              <a:avLst/>
            </a:prstGeom>
            <a:solidFill>
              <a:srgbClr val="1CABE2">
                <a:alpha val="100000"/>
              </a:srgbClr>
            </a:solidFill>
          </p:spPr>
          <p:txBody>
            <a:bodyPr/>
            <a:lstStyle/>
            <a:p/>
          </p:txBody>
        </p:sp>
        <p:sp>
          <p:nvSpPr>
            <p:cNvPr id="60" name="rc60"/>
            <p:cNvSpPr/>
            <p:nvPr/>
          </p:nvSpPr>
          <p:spPr>
            <a:xfrm>
              <a:off x="5628993" y="2710089"/>
              <a:ext cx="259963" cy="1333101"/>
            </a:xfrm>
            <a:prstGeom prst="rect">
              <a:avLst/>
            </a:prstGeom>
            <a:solidFill>
              <a:srgbClr val="80BD41">
                <a:alpha val="100000"/>
              </a:srgbClr>
            </a:solidFill>
          </p:spPr>
          <p:txBody>
            <a:bodyPr/>
            <a:lstStyle/>
            <a:p/>
          </p:txBody>
        </p:sp>
        <p:sp>
          <p:nvSpPr>
            <p:cNvPr id="61" name="rc61"/>
            <p:cNvSpPr/>
            <p:nvPr/>
          </p:nvSpPr>
          <p:spPr>
            <a:xfrm>
              <a:off x="5628993" y="2607816"/>
              <a:ext cx="259963" cy="102273"/>
            </a:xfrm>
            <a:prstGeom prst="rect">
              <a:avLst/>
            </a:prstGeom>
            <a:solidFill>
              <a:srgbClr val="1CABE2">
                <a:alpha val="100000"/>
              </a:srgbClr>
            </a:solidFill>
          </p:spPr>
          <p:txBody>
            <a:bodyPr/>
            <a:lstStyle/>
            <a:p/>
          </p:txBody>
        </p:sp>
        <p:sp>
          <p:nvSpPr>
            <p:cNvPr id="62" name="rc62"/>
            <p:cNvSpPr/>
            <p:nvPr/>
          </p:nvSpPr>
          <p:spPr>
            <a:xfrm>
              <a:off x="5917841" y="2694723"/>
              <a:ext cx="259963" cy="1348466"/>
            </a:xfrm>
            <a:prstGeom prst="rect">
              <a:avLst/>
            </a:prstGeom>
            <a:solidFill>
              <a:srgbClr val="80BD41">
                <a:alpha val="100000"/>
              </a:srgbClr>
            </a:solidFill>
          </p:spPr>
          <p:txBody>
            <a:bodyPr/>
            <a:lstStyle/>
            <a:p/>
          </p:txBody>
        </p:sp>
        <p:sp>
          <p:nvSpPr>
            <p:cNvPr id="63" name="rc63"/>
            <p:cNvSpPr/>
            <p:nvPr/>
          </p:nvSpPr>
          <p:spPr>
            <a:xfrm>
              <a:off x="5917841" y="2591184"/>
              <a:ext cx="259963" cy="103539"/>
            </a:xfrm>
            <a:prstGeom prst="rect">
              <a:avLst/>
            </a:prstGeom>
            <a:solidFill>
              <a:srgbClr val="1CABE2">
                <a:alpha val="100000"/>
              </a:srgbClr>
            </a:solidFill>
          </p:spPr>
          <p:txBody>
            <a:bodyPr/>
            <a:lstStyle/>
            <a:p/>
          </p:txBody>
        </p:sp>
        <p:sp>
          <p:nvSpPr>
            <p:cNvPr id="64" name="rc64"/>
            <p:cNvSpPr/>
            <p:nvPr/>
          </p:nvSpPr>
          <p:spPr>
            <a:xfrm>
              <a:off x="6206689" y="2708569"/>
              <a:ext cx="259963" cy="1334620"/>
            </a:xfrm>
            <a:prstGeom prst="rect">
              <a:avLst/>
            </a:prstGeom>
            <a:solidFill>
              <a:srgbClr val="80BD41">
                <a:alpha val="100000"/>
              </a:srgbClr>
            </a:solidFill>
          </p:spPr>
          <p:txBody>
            <a:bodyPr/>
            <a:lstStyle/>
            <a:p/>
          </p:txBody>
        </p:sp>
        <p:sp>
          <p:nvSpPr>
            <p:cNvPr id="65" name="rc65"/>
            <p:cNvSpPr/>
            <p:nvPr/>
          </p:nvSpPr>
          <p:spPr>
            <a:xfrm>
              <a:off x="6206689" y="2605508"/>
              <a:ext cx="259963" cy="103060"/>
            </a:xfrm>
            <a:prstGeom prst="rect">
              <a:avLst/>
            </a:prstGeom>
            <a:solidFill>
              <a:srgbClr val="1CABE2">
                <a:alpha val="100000"/>
              </a:srgbClr>
            </a:solidFill>
          </p:spPr>
          <p:txBody>
            <a:bodyPr/>
            <a:lstStyle/>
            <a:p/>
          </p:txBody>
        </p:sp>
        <p:sp>
          <p:nvSpPr>
            <p:cNvPr id="66" name="rc66"/>
            <p:cNvSpPr/>
            <p:nvPr/>
          </p:nvSpPr>
          <p:spPr>
            <a:xfrm>
              <a:off x="6495537" y="2811097"/>
              <a:ext cx="259963" cy="1232092"/>
            </a:xfrm>
            <a:prstGeom prst="rect">
              <a:avLst/>
            </a:prstGeom>
            <a:solidFill>
              <a:srgbClr val="80BD41">
                <a:alpha val="100000"/>
              </a:srgbClr>
            </a:solidFill>
          </p:spPr>
          <p:txBody>
            <a:bodyPr/>
            <a:lstStyle/>
            <a:p/>
          </p:txBody>
        </p:sp>
        <p:sp>
          <p:nvSpPr>
            <p:cNvPr id="67" name="rc67"/>
            <p:cNvSpPr/>
            <p:nvPr/>
          </p:nvSpPr>
          <p:spPr>
            <a:xfrm>
              <a:off x="6495537" y="2718622"/>
              <a:ext cx="259963" cy="92475"/>
            </a:xfrm>
            <a:prstGeom prst="rect">
              <a:avLst/>
            </a:prstGeom>
            <a:solidFill>
              <a:srgbClr val="1CABE2">
                <a:alpha val="100000"/>
              </a:srgbClr>
            </a:solidFill>
          </p:spPr>
          <p:txBody>
            <a:bodyPr/>
            <a:lstStyle/>
            <a:p/>
          </p:txBody>
        </p:sp>
        <p:sp>
          <p:nvSpPr>
            <p:cNvPr id="68" name="rc68"/>
            <p:cNvSpPr/>
            <p:nvPr/>
          </p:nvSpPr>
          <p:spPr>
            <a:xfrm>
              <a:off x="6784385" y="2871464"/>
              <a:ext cx="259963" cy="1171725"/>
            </a:xfrm>
            <a:prstGeom prst="rect">
              <a:avLst/>
            </a:prstGeom>
            <a:solidFill>
              <a:srgbClr val="80BD41">
                <a:alpha val="100000"/>
              </a:srgbClr>
            </a:solidFill>
          </p:spPr>
          <p:txBody>
            <a:bodyPr/>
            <a:lstStyle/>
            <a:p/>
          </p:txBody>
        </p:sp>
        <p:sp>
          <p:nvSpPr>
            <p:cNvPr id="69" name="rc69"/>
            <p:cNvSpPr/>
            <p:nvPr/>
          </p:nvSpPr>
          <p:spPr>
            <a:xfrm>
              <a:off x="6784385" y="2760245"/>
              <a:ext cx="259963" cy="111219"/>
            </a:xfrm>
            <a:prstGeom prst="rect">
              <a:avLst/>
            </a:prstGeom>
            <a:solidFill>
              <a:srgbClr val="1CABE2">
                <a:alpha val="100000"/>
              </a:srgbClr>
            </a:solidFill>
          </p:spPr>
          <p:txBody>
            <a:bodyPr/>
            <a:lstStyle/>
            <a:p/>
          </p:txBody>
        </p:sp>
        <p:sp>
          <p:nvSpPr>
            <p:cNvPr id="70" name="rc70"/>
            <p:cNvSpPr/>
            <p:nvPr/>
          </p:nvSpPr>
          <p:spPr>
            <a:xfrm>
              <a:off x="7073233" y="3014427"/>
              <a:ext cx="259963" cy="1028763"/>
            </a:xfrm>
            <a:prstGeom prst="rect">
              <a:avLst/>
            </a:prstGeom>
            <a:solidFill>
              <a:srgbClr val="80BD41">
                <a:alpha val="100000"/>
              </a:srgbClr>
            </a:solidFill>
          </p:spPr>
          <p:txBody>
            <a:bodyPr/>
            <a:lstStyle/>
            <a:p/>
          </p:txBody>
        </p:sp>
        <p:sp>
          <p:nvSpPr>
            <p:cNvPr id="71" name="rc71"/>
            <p:cNvSpPr/>
            <p:nvPr/>
          </p:nvSpPr>
          <p:spPr>
            <a:xfrm>
              <a:off x="7073233" y="2875325"/>
              <a:ext cx="259963" cy="139101"/>
            </a:xfrm>
            <a:prstGeom prst="rect">
              <a:avLst/>
            </a:prstGeom>
            <a:solidFill>
              <a:srgbClr val="1CABE2">
                <a:alpha val="100000"/>
              </a:srgbClr>
            </a:solidFill>
          </p:spPr>
          <p:txBody>
            <a:bodyPr/>
            <a:lstStyle/>
            <a:p/>
          </p:txBody>
        </p:sp>
        <p:sp>
          <p:nvSpPr>
            <p:cNvPr id="72" name="rc72"/>
            <p:cNvSpPr/>
            <p:nvPr/>
          </p:nvSpPr>
          <p:spPr>
            <a:xfrm>
              <a:off x="7362081" y="3090136"/>
              <a:ext cx="259963" cy="953054"/>
            </a:xfrm>
            <a:prstGeom prst="rect">
              <a:avLst/>
            </a:prstGeom>
            <a:solidFill>
              <a:srgbClr val="80BD41">
                <a:alpha val="100000"/>
              </a:srgbClr>
            </a:solidFill>
          </p:spPr>
          <p:txBody>
            <a:bodyPr/>
            <a:lstStyle/>
            <a:p/>
          </p:txBody>
        </p:sp>
        <p:sp>
          <p:nvSpPr>
            <p:cNvPr id="73" name="rc73"/>
            <p:cNvSpPr/>
            <p:nvPr/>
          </p:nvSpPr>
          <p:spPr>
            <a:xfrm>
              <a:off x="7362081" y="2934138"/>
              <a:ext cx="259963" cy="155998"/>
            </a:xfrm>
            <a:prstGeom prst="rect">
              <a:avLst/>
            </a:prstGeom>
            <a:solidFill>
              <a:srgbClr val="1CABE2">
                <a:alpha val="100000"/>
              </a:srgbClr>
            </a:solidFill>
          </p:spPr>
          <p:txBody>
            <a:bodyPr/>
            <a:lstStyle/>
            <a:p/>
          </p:txBody>
        </p:sp>
        <p:sp>
          <p:nvSpPr>
            <p:cNvPr id="74" name="rc74"/>
            <p:cNvSpPr/>
            <p:nvPr/>
          </p:nvSpPr>
          <p:spPr>
            <a:xfrm>
              <a:off x="7650929" y="3079986"/>
              <a:ext cx="259963" cy="963204"/>
            </a:xfrm>
            <a:prstGeom prst="rect">
              <a:avLst/>
            </a:prstGeom>
            <a:solidFill>
              <a:srgbClr val="80BD41">
                <a:alpha val="100000"/>
              </a:srgbClr>
            </a:solidFill>
          </p:spPr>
          <p:txBody>
            <a:bodyPr/>
            <a:lstStyle/>
            <a:p/>
          </p:txBody>
        </p:sp>
        <p:sp>
          <p:nvSpPr>
            <p:cNvPr id="75" name="rc75"/>
            <p:cNvSpPr/>
            <p:nvPr/>
          </p:nvSpPr>
          <p:spPr>
            <a:xfrm>
              <a:off x="7650929" y="2983409"/>
              <a:ext cx="259963" cy="96576"/>
            </a:xfrm>
            <a:prstGeom prst="rect">
              <a:avLst/>
            </a:prstGeom>
            <a:solidFill>
              <a:srgbClr val="1CABE2">
                <a:alpha val="100000"/>
              </a:srgbClr>
            </a:solidFill>
          </p:spPr>
          <p:txBody>
            <a:bodyPr/>
            <a:lstStyle/>
            <a:p/>
          </p:txBody>
        </p:sp>
        <p:sp>
          <p:nvSpPr>
            <p:cNvPr id="76" name="rc76"/>
            <p:cNvSpPr/>
            <p:nvPr/>
          </p:nvSpPr>
          <p:spPr>
            <a:xfrm>
              <a:off x="7939777" y="3109524"/>
              <a:ext cx="259963" cy="933666"/>
            </a:xfrm>
            <a:prstGeom prst="rect">
              <a:avLst/>
            </a:prstGeom>
            <a:solidFill>
              <a:srgbClr val="80BD41">
                <a:alpha val="100000"/>
              </a:srgbClr>
            </a:solidFill>
          </p:spPr>
          <p:txBody>
            <a:bodyPr/>
            <a:lstStyle/>
            <a:p/>
          </p:txBody>
        </p:sp>
        <p:sp>
          <p:nvSpPr>
            <p:cNvPr id="77" name="rc77"/>
            <p:cNvSpPr/>
            <p:nvPr/>
          </p:nvSpPr>
          <p:spPr>
            <a:xfrm>
              <a:off x="7939777" y="3010011"/>
              <a:ext cx="259963" cy="99512"/>
            </a:xfrm>
            <a:prstGeom prst="rect">
              <a:avLst/>
            </a:prstGeom>
            <a:solidFill>
              <a:srgbClr val="1CABE2">
                <a:alpha val="100000"/>
              </a:srgbClr>
            </a:solidFill>
          </p:spPr>
          <p:txBody>
            <a:bodyPr/>
            <a:lstStyle/>
            <a:p/>
          </p:txBody>
        </p:sp>
        <p:sp>
          <p:nvSpPr>
            <p:cNvPr id="78" name="pl78"/>
            <p:cNvSpPr/>
            <p:nvPr/>
          </p:nvSpPr>
          <p:spPr>
            <a:xfrm>
              <a:off x="1426255" y="1188120"/>
              <a:ext cx="6643503" cy="270480"/>
            </a:xfrm>
            <a:custGeom>
              <a:avLst/>
              <a:pathLst>
                <a:path w="6643503" h="270480">
                  <a:moveTo>
                    <a:pt x="0" y="270480"/>
                  </a:moveTo>
                  <a:lnTo>
                    <a:pt x="288847" y="240426"/>
                  </a:lnTo>
                  <a:lnTo>
                    <a:pt x="577695" y="270480"/>
                  </a:lnTo>
                  <a:lnTo>
                    <a:pt x="866543" y="270480"/>
                  </a:lnTo>
                  <a:lnTo>
                    <a:pt x="1155391" y="240426"/>
                  </a:lnTo>
                  <a:lnTo>
                    <a:pt x="1444239" y="240426"/>
                  </a:lnTo>
                  <a:lnTo>
                    <a:pt x="1733087" y="150266"/>
                  </a:lnTo>
                  <a:lnTo>
                    <a:pt x="2021935" y="120213"/>
                  </a:lnTo>
                  <a:lnTo>
                    <a:pt x="2310783" y="60106"/>
                  </a:lnTo>
                  <a:lnTo>
                    <a:pt x="2599631" y="30053"/>
                  </a:lnTo>
                  <a:lnTo>
                    <a:pt x="2888479" y="30053"/>
                  </a:lnTo>
                  <a:lnTo>
                    <a:pt x="3177327" y="30053"/>
                  </a:lnTo>
                  <a:lnTo>
                    <a:pt x="3466175" y="0"/>
                  </a:lnTo>
                  <a:lnTo>
                    <a:pt x="3755023" y="0"/>
                  </a:lnTo>
                  <a:lnTo>
                    <a:pt x="4043871" y="60106"/>
                  </a:lnTo>
                  <a:lnTo>
                    <a:pt x="4332719" y="60106"/>
                  </a:lnTo>
                  <a:lnTo>
                    <a:pt x="4621567" y="60106"/>
                  </a:lnTo>
                  <a:lnTo>
                    <a:pt x="4910415" y="60106"/>
                  </a:lnTo>
                  <a:lnTo>
                    <a:pt x="5199263" y="60106"/>
                  </a:lnTo>
                  <a:lnTo>
                    <a:pt x="5488111" y="120213"/>
                  </a:lnTo>
                  <a:lnTo>
                    <a:pt x="5776959" y="210373"/>
                  </a:lnTo>
                  <a:lnTo>
                    <a:pt x="6065807" y="270480"/>
                  </a:lnTo>
                  <a:lnTo>
                    <a:pt x="6354655" y="120213"/>
                  </a:lnTo>
                  <a:lnTo>
                    <a:pt x="6643503" y="150266"/>
                  </a:lnTo>
                </a:path>
              </a:pathLst>
            </a:custGeom>
            <a:ln w="27101" cap="flat">
              <a:solidFill>
                <a:srgbClr val="0058AB">
                  <a:alpha val="100000"/>
                </a:srgbClr>
              </a:solidFill>
              <a:prstDash val="solid"/>
              <a:round/>
            </a:ln>
          </p:spPr>
          <p:txBody>
            <a:bodyPr/>
            <a:lstStyle/>
            <a:p/>
          </p:txBody>
        </p:sp>
        <p:sp>
          <p:nvSpPr>
            <p:cNvPr id="79" name="tx79"/>
            <p:cNvSpPr/>
            <p:nvPr/>
          </p:nvSpPr>
          <p:spPr>
            <a:xfrm>
              <a:off x="1355917" y="127562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0" name="tx80"/>
            <p:cNvSpPr/>
            <p:nvPr/>
          </p:nvSpPr>
          <p:spPr>
            <a:xfrm>
              <a:off x="2800157" y="124557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87</a:t>
              </a:r>
            </a:p>
          </p:txBody>
        </p:sp>
        <p:sp>
          <p:nvSpPr>
            <p:cNvPr id="81" name="tx81"/>
            <p:cNvSpPr/>
            <p:nvPr/>
          </p:nvSpPr>
          <p:spPr>
            <a:xfrm>
              <a:off x="424439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2" name="tx82"/>
            <p:cNvSpPr/>
            <p:nvPr/>
          </p:nvSpPr>
          <p:spPr>
            <a:xfrm>
              <a:off x="568863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3" name="tx83"/>
            <p:cNvSpPr/>
            <p:nvPr/>
          </p:nvSpPr>
          <p:spPr>
            <a:xfrm>
              <a:off x="6844029" y="112535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4" name="tx84"/>
            <p:cNvSpPr/>
            <p:nvPr/>
          </p:nvSpPr>
          <p:spPr>
            <a:xfrm>
              <a:off x="7132877" y="121551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88</a:t>
              </a:r>
            </a:p>
          </p:txBody>
        </p:sp>
        <p:sp>
          <p:nvSpPr>
            <p:cNvPr id="85" name="tx85"/>
            <p:cNvSpPr/>
            <p:nvPr/>
          </p:nvSpPr>
          <p:spPr>
            <a:xfrm>
              <a:off x="7421725" y="127562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6" name="tx86"/>
            <p:cNvSpPr/>
            <p:nvPr/>
          </p:nvSpPr>
          <p:spPr>
            <a:xfrm>
              <a:off x="7710573" y="112535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7" name="tx87"/>
            <p:cNvSpPr/>
            <p:nvPr/>
          </p:nvSpPr>
          <p:spPr>
            <a:xfrm>
              <a:off x="7999421" y="11554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88" name="tx88"/>
            <p:cNvSpPr/>
            <p:nvPr/>
          </p:nvSpPr>
          <p:spPr>
            <a:xfrm>
              <a:off x="1320761" y="340207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33.7</a:t>
              </a:r>
            </a:p>
          </p:txBody>
        </p:sp>
        <p:sp>
          <p:nvSpPr>
            <p:cNvPr id="89" name="tx89"/>
            <p:cNvSpPr/>
            <p:nvPr/>
          </p:nvSpPr>
          <p:spPr>
            <a:xfrm>
              <a:off x="1350906" y="2707501"/>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5.3</a:t>
              </a:r>
            </a:p>
          </p:txBody>
        </p:sp>
        <p:sp>
          <p:nvSpPr>
            <p:cNvPr id="90" name="tx90"/>
            <p:cNvSpPr/>
            <p:nvPr/>
          </p:nvSpPr>
          <p:spPr>
            <a:xfrm>
              <a:off x="2765001" y="340724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33.4</a:t>
              </a:r>
            </a:p>
          </p:txBody>
        </p:sp>
        <p:sp>
          <p:nvSpPr>
            <p:cNvPr id="91" name="tx91"/>
            <p:cNvSpPr/>
            <p:nvPr/>
          </p:nvSpPr>
          <p:spPr>
            <a:xfrm>
              <a:off x="2795146" y="272541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4.9</a:t>
              </a:r>
            </a:p>
          </p:txBody>
        </p:sp>
        <p:sp>
          <p:nvSpPr>
            <p:cNvPr id="92" name="tx92"/>
            <p:cNvSpPr/>
            <p:nvPr/>
          </p:nvSpPr>
          <p:spPr>
            <a:xfrm>
              <a:off x="4209241" y="333018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37.8</a:t>
              </a:r>
            </a:p>
          </p:txBody>
        </p:sp>
        <p:sp>
          <p:nvSpPr>
            <p:cNvPr id="93" name="tx93"/>
            <p:cNvSpPr/>
            <p:nvPr/>
          </p:nvSpPr>
          <p:spPr>
            <a:xfrm>
              <a:off x="4239386" y="261205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2.6</a:t>
              </a:r>
            </a:p>
          </p:txBody>
        </p:sp>
        <p:sp>
          <p:nvSpPr>
            <p:cNvPr id="94" name="tx94"/>
            <p:cNvSpPr/>
            <p:nvPr/>
          </p:nvSpPr>
          <p:spPr>
            <a:xfrm>
              <a:off x="5653481" y="333614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37.4</a:t>
              </a:r>
            </a:p>
          </p:txBody>
        </p:sp>
        <p:sp>
          <p:nvSpPr>
            <p:cNvPr id="95" name="tx95"/>
            <p:cNvSpPr/>
            <p:nvPr/>
          </p:nvSpPr>
          <p:spPr>
            <a:xfrm>
              <a:off x="5683626" y="261851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2.9</a:t>
              </a:r>
            </a:p>
          </p:txBody>
        </p:sp>
        <p:sp>
          <p:nvSpPr>
            <p:cNvPr id="96" name="tx96"/>
            <p:cNvSpPr/>
            <p:nvPr/>
          </p:nvSpPr>
          <p:spPr>
            <a:xfrm>
              <a:off x="6808873" y="341683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32.9</a:t>
              </a:r>
            </a:p>
          </p:txBody>
        </p:sp>
        <p:sp>
          <p:nvSpPr>
            <p:cNvPr id="97" name="tx97"/>
            <p:cNvSpPr/>
            <p:nvPr/>
          </p:nvSpPr>
          <p:spPr>
            <a:xfrm>
              <a:off x="6839018" y="2775362"/>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3.1</a:t>
              </a:r>
            </a:p>
          </p:txBody>
        </p:sp>
        <p:sp>
          <p:nvSpPr>
            <p:cNvPr id="98" name="tx98"/>
            <p:cNvSpPr/>
            <p:nvPr/>
          </p:nvSpPr>
          <p:spPr>
            <a:xfrm>
              <a:off x="7097721" y="348836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28.9</a:t>
              </a:r>
            </a:p>
          </p:txBody>
        </p:sp>
        <p:sp>
          <p:nvSpPr>
            <p:cNvPr id="99" name="tx99"/>
            <p:cNvSpPr/>
            <p:nvPr/>
          </p:nvSpPr>
          <p:spPr>
            <a:xfrm>
              <a:off x="7127866" y="290438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3.9</a:t>
              </a:r>
            </a:p>
          </p:txBody>
        </p:sp>
        <p:sp>
          <p:nvSpPr>
            <p:cNvPr id="100" name="tx100"/>
            <p:cNvSpPr/>
            <p:nvPr/>
          </p:nvSpPr>
          <p:spPr>
            <a:xfrm>
              <a:off x="7386569" y="3526223"/>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26.8</a:t>
              </a:r>
            </a:p>
          </p:txBody>
        </p:sp>
        <p:sp>
          <p:nvSpPr>
            <p:cNvPr id="101" name="tx101"/>
            <p:cNvSpPr/>
            <p:nvPr/>
          </p:nvSpPr>
          <p:spPr>
            <a:xfrm>
              <a:off x="7416714" y="2973338"/>
              <a:ext cx="150697"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4.4</a:t>
              </a:r>
            </a:p>
          </p:txBody>
        </p:sp>
        <p:sp>
          <p:nvSpPr>
            <p:cNvPr id="102" name="tx102"/>
            <p:cNvSpPr/>
            <p:nvPr/>
          </p:nvSpPr>
          <p:spPr>
            <a:xfrm>
              <a:off x="7720621" y="352247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a:t>
              </a:r>
            </a:p>
          </p:txBody>
        </p:sp>
        <p:sp>
          <p:nvSpPr>
            <p:cNvPr id="103" name="tx103"/>
            <p:cNvSpPr/>
            <p:nvPr/>
          </p:nvSpPr>
          <p:spPr>
            <a:xfrm>
              <a:off x="7705562" y="2992581"/>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a:t>
              </a:r>
            </a:p>
          </p:txBody>
        </p:sp>
        <p:sp>
          <p:nvSpPr>
            <p:cNvPr id="104" name="tx104"/>
            <p:cNvSpPr/>
            <p:nvPr/>
          </p:nvSpPr>
          <p:spPr>
            <a:xfrm>
              <a:off x="7964265" y="353591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26.2</a:t>
              </a:r>
            </a:p>
          </p:txBody>
        </p:sp>
        <p:sp>
          <p:nvSpPr>
            <p:cNvPr id="105" name="tx105"/>
            <p:cNvSpPr/>
            <p:nvPr/>
          </p:nvSpPr>
          <p:spPr>
            <a:xfrm>
              <a:off x="7994410" y="301932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a:t>
              </a:r>
            </a:p>
          </p:txBody>
        </p:sp>
        <p:sp>
          <p:nvSpPr>
            <p:cNvPr id="106" name="tx106"/>
            <p:cNvSpPr/>
            <p:nvPr/>
          </p:nvSpPr>
          <p:spPr>
            <a:xfrm>
              <a:off x="1365965" y="249714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39</a:t>
              </a:r>
            </a:p>
          </p:txBody>
        </p:sp>
        <p:sp>
          <p:nvSpPr>
            <p:cNvPr id="107" name="tx107"/>
            <p:cNvSpPr/>
            <p:nvPr/>
          </p:nvSpPr>
          <p:spPr>
            <a:xfrm>
              <a:off x="2765001" y="25225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38.3</a:t>
              </a:r>
            </a:p>
          </p:txBody>
        </p:sp>
        <p:sp>
          <p:nvSpPr>
            <p:cNvPr id="108" name="tx108"/>
            <p:cNvSpPr/>
            <p:nvPr/>
          </p:nvSpPr>
          <p:spPr>
            <a:xfrm>
              <a:off x="4209241" y="244993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40.3</a:t>
              </a:r>
            </a:p>
          </p:txBody>
        </p:sp>
        <p:sp>
          <p:nvSpPr>
            <p:cNvPr id="109" name="tx109"/>
            <p:cNvSpPr/>
            <p:nvPr/>
          </p:nvSpPr>
          <p:spPr>
            <a:xfrm>
              <a:off x="5653481" y="245092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40.3</a:t>
              </a:r>
            </a:p>
          </p:txBody>
        </p:sp>
        <p:sp>
          <p:nvSpPr>
            <p:cNvPr id="110" name="tx110"/>
            <p:cNvSpPr/>
            <p:nvPr/>
          </p:nvSpPr>
          <p:spPr>
            <a:xfrm>
              <a:off x="6854077" y="260335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a:t>
              </a:r>
            </a:p>
          </p:txBody>
        </p:sp>
        <p:sp>
          <p:nvSpPr>
            <p:cNvPr id="111" name="tx111"/>
            <p:cNvSpPr/>
            <p:nvPr/>
          </p:nvSpPr>
          <p:spPr>
            <a:xfrm>
              <a:off x="7097721" y="271843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32.8</a:t>
              </a:r>
            </a:p>
          </p:txBody>
        </p:sp>
        <p:sp>
          <p:nvSpPr>
            <p:cNvPr id="112" name="tx112"/>
            <p:cNvSpPr/>
            <p:nvPr/>
          </p:nvSpPr>
          <p:spPr>
            <a:xfrm>
              <a:off x="7386569" y="277724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31.1</a:t>
              </a:r>
            </a:p>
          </p:txBody>
        </p:sp>
        <p:sp>
          <p:nvSpPr>
            <p:cNvPr id="113" name="tx113"/>
            <p:cNvSpPr/>
            <p:nvPr/>
          </p:nvSpPr>
          <p:spPr>
            <a:xfrm>
              <a:off x="7675417" y="282657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29.7</a:t>
              </a:r>
            </a:p>
          </p:txBody>
        </p:sp>
        <p:sp>
          <p:nvSpPr>
            <p:cNvPr id="114" name="tx114"/>
            <p:cNvSpPr/>
            <p:nvPr/>
          </p:nvSpPr>
          <p:spPr>
            <a:xfrm>
              <a:off x="8009469" y="28531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115" name="tx115"/>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6" name="tx116"/>
            <p:cNvSpPr/>
            <p:nvPr/>
          </p:nvSpPr>
          <p:spPr>
            <a:xfrm>
              <a:off x="616710" y="310044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25M</a:t>
              </a:r>
            </a:p>
          </p:txBody>
        </p:sp>
        <p:sp>
          <p:nvSpPr>
            <p:cNvPr id="117" name="tx117"/>
            <p:cNvSpPr/>
            <p:nvPr/>
          </p:nvSpPr>
          <p:spPr>
            <a:xfrm>
              <a:off x="616710" y="2209812"/>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50M</a:t>
              </a:r>
            </a:p>
          </p:txBody>
        </p:sp>
        <p:sp>
          <p:nvSpPr>
            <p:cNvPr id="118" name="tx118"/>
            <p:cNvSpPr/>
            <p:nvPr/>
          </p:nvSpPr>
          <p:spPr>
            <a:xfrm>
              <a:off x="616710" y="1319590"/>
              <a:ext cx="271760"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75M</a:t>
              </a:r>
            </a:p>
          </p:txBody>
        </p:sp>
        <p:sp>
          <p:nvSpPr>
            <p:cNvPr id="119" name="tx119"/>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0" name="tx120"/>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1" name="tx121"/>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2" name="tx122"/>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3" name="tx123"/>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4" name="tx124"/>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5" name="tx125"/>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6" name="tx126"/>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7" name="tx127"/>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8" name="tx128"/>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9" name="tx129"/>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0" name="tx130"/>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1" name="tx131"/>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2" name="tx132"/>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3" name="tx133"/>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4" name="tx134"/>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 (%)</a:t>
              </a:r>
            </a:p>
          </p:txBody>
        </p:sp>
        <p:sp>
          <p:nvSpPr>
            <p:cNvPr id="135" name="pl135"/>
            <p:cNvSpPr/>
            <p:nvPr/>
          </p:nvSpPr>
          <p:spPr>
            <a:xfrm>
              <a:off x="2908284"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6" name="tx136"/>
            <p:cNvSpPr/>
            <p:nvPr/>
          </p:nvSpPr>
          <p:spPr>
            <a:xfrm>
              <a:off x="3175384"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a:t>
              </a:r>
            </a:p>
          </p:txBody>
        </p:sp>
        <p:sp>
          <p:nvSpPr>
            <p:cNvPr id="137" name="rc137"/>
            <p:cNvSpPr/>
            <p:nvPr/>
          </p:nvSpPr>
          <p:spPr>
            <a:xfrm>
              <a:off x="4433341" y="4984592"/>
              <a:ext cx="201456" cy="201456"/>
            </a:xfrm>
            <a:prstGeom prst="rect">
              <a:avLst/>
            </a:prstGeom>
            <a:solidFill>
              <a:srgbClr val="1CABE2">
                <a:alpha val="100000"/>
              </a:srgbClr>
            </a:solidFill>
          </p:spPr>
          <p:txBody>
            <a:bodyPr/>
            <a:lstStyle/>
            <a:p/>
          </p:txBody>
        </p:sp>
        <p:sp>
          <p:nvSpPr>
            <p:cNvPr id="138" name="rc138"/>
            <p:cNvSpPr/>
            <p:nvPr/>
          </p:nvSpPr>
          <p:spPr>
            <a:xfrm>
              <a:off x="5638429" y="4984592"/>
              <a:ext cx="201456" cy="201456"/>
            </a:xfrm>
            <a:prstGeom prst="rect">
              <a:avLst/>
            </a:prstGeom>
            <a:solidFill>
              <a:srgbClr val="80BD41">
                <a:alpha val="100000"/>
              </a:srgbClr>
            </a:solidFill>
          </p:spPr>
          <p:txBody>
            <a:bodyPr/>
            <a:lstStyle/>
            <a:p/>
          </p:txBody>
        </p:sp>
        <p:sp>
          <p:nvSpPr>
            <p:cNvPr id="139" name="tx139"/>
            <p:cNvSpPr/>
            <p:nvPr/>
          </p:nvSpPr>
          <p:spPr>
            <a:xfrm>
              <a:off x="4713386"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40" name="tx140"/>
            <p:cNvSpPr/>
            <p:nvPr/>
          </p:nvSpPr>
          <p:spPr>
            <a:xfrm>
              <a:off x="5918474"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1" name="tx141"/>
            <p:cNvSpPr/>
            <p:nvPr/>
          </p:nvSpPr>
          <p:spPr>
            <a:xfrm>
              <a:off x="951100" y="467611"/>
              <a:ext cx="747348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DTP3 coverage, and number of vaccinated and unvaccinated children, UMICs, 2000-2023</a:t>
              </a:r>
            </a:p>
          </p:txBody>
        </p:sp>
        <p:sp>
          <p:nvSpPr>
            <p:cNvPr id="142" name="pl142"/>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3" name="pl143"/>
            <p:cNvSpPr/>
            <p:nvPr/>
          </p:nvSpPr>
          <p:spPr>
            <a:xfrm>
              <a:off x="220912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403481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586050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768620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8" name="pl148"/>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9" name="pl149"/>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3121967"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94766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6773355"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3" name="rc153"/>
            <p:cNvSpPr/>
            <p:nvPr/>
          </p:nvSpPr>
          <p:spPr>
            <a:xfrm>
              <a:off x="1296273" y="5823753"/>
              <a:ext cx="6004763" cy="242738"/>
            </a:xfrm>
            <a:prstGeom prst="rect">
              <a:avLst/>
            </a:prstGeom>
            <a:solidFill>
              <a:srgbClr val="80BD41">
                <a:alpha val="100000"/>
              </a:srgbClr>
            </a:solidFill>
          </p:spPr>
          <p:txBody>
            <a:bodyPr/>
            <a:lstStyle/>
            <a:p/>
          </p:txBody>
        </p:sp>
        <p:sp>
          <p:nvSpPr>
            <p:cNvPr id="154" name="rc154"/>
            <p:cNvSpPr/>
            <p:nvPr/>
          </p:nvSpPr>
          <p:spPr>
            <a:xfrm>
              <a:off x="7301037" y="5823753"/>
              <a:ext cx="569966" cy="242738"/>
            </a:xfrm>
            <a:prstGeom prst="rect">
              <a:avLst/>
            </a:prstGeom>
            <a:solidFill>
              <a:srgbClr val="1CABE2">
                <a:alpha val="100000"/>
              </a:srgbClr>
            </a:solidFill>
          </p:spPr>
          <p:txBody>
            <a:bodyPr/>
            <a:lstStyle/>
            <a:p/>
          </p:txBody>
        </p:sp>
        <p:sp>
          <p:nvSpPr>
            <p:cNvPr id="155" name="rc155"/>
            <p:cNvSpPr/>
            <p:nvPr/>
          </p:nvSpPr>
          <p:spPr>
            <a:xfrm>
              <a:off x="1296273" y="5435371"/>
              <a:ext cx="4784776" cy="242738"/>
            </a:xfrm>
            <a:prstGeom prst="rect">
              <a:avLst/>
            </a:prstGeom>
            <a:solidFill>
              <a:srgbClr val="80BD41">
                <a:alpha val="100000"/>
              </a:srgbClr>
            </a:solidFill>
          </p:spPr>
          <p:txBody>
            <a:bodyPr/>
            <a:lstStyle/>
            <a:p/>
          </p:txBody>
        </p:sp>
        <p:sp>
          <p:nvSpPr>
            <p:cNvPr id="156" name="rc156"/>
            <p:cNvSpPr/>
            <p:nvPr/>
          </p:nvSpPr>
          <p:spPr>
            <a:xfrm>
              <a:off x="6081049" y="5435371"/>
              <a:ext cx="509972" cy="242738"/>
            </a:xfrm>
            <a:prstGeom prst="rect">
              <a:avLst/>
            </a:prstGeom>
            <a:solidFill>
              <a:srgbClr val="1CABE2">
                <a:alpha val="100000"/>
              </a:srgbClr>
            </a:solidFill>
          </p:spPr>
          <p:txBody>
            <a:bodyPr/>
            <a:lstStyle/>
            <a:p/>
          </p:txBody>
        </p:sp>
        <p:sp>
          <p:nvSpPr>
            <p:cNvPr id="157" name="tx157"/>
            <p:cNvSpPr/>
            <p:nvPr/>
          </p:nvSpPr>
          <p:spPr>
            <a:xfrm>
              <a:off x="4162217"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32.9</a:t>
              </a:r>
            </a:p>
          </p:txBody>
        </p:sp>
        <p:sp>
          <p:nvSpPr>
            <p:cNvPr id="158" name="tx158"/>
            <p:cNvSpPr/>
            <p:nvPr/>
          </p:nvSpPr>
          <p:spPr>
            <a:xfrm>
              <a:off x="7488569" y="5892752"/>
              <a:ext cx="194902"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3.1</a:t>
              </a:r>
            </a:p>
          </p:txBody>
        </p:sp>
        <p:sp>
          <p:nvSpPr>
            <p:cNvPr id="159" name="tx159"/>
            <p:cNvSpPr/>
            <p:nvPr/>
          </p:nvSpPr>
          <p:spPr>
            <a:xfrm>
              <a:off x="3552223"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26.2</a:t>
              </a:r>
            </a:p>
          </p:txBody>
        </p:sp>
        <p:sp>
          <p:nvSpPr>
            <p:cNvPr id="160" name="tx160"/>
            <p:cNvSpPr/>
            <p:nvPr/>
          </p:nvSpPr>
          <p:spPr>
            <a:xfrm>
              <a:off x="6238585"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2.8</a:t>
              </a:r>
            </a:p>
          </p:txBody>
        </p:sp>
        <p:sp>
          <p:nvSpPr>
            <p:cNvPr id="161" name="tx161"/>
            <p:cNvSpPr/>
            <p:nvPr/>
          </p:nvSpPr>
          <p:spPr>
            <a:xfrm>
              <a:off x="8119354" y="5891132"/>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36</a:t>
              </a:r>
            </a:p>
          </p:txBody>
        </p:sp>
        <p:sp>
          <p:nvSpPr>
            <p:cNvPr id="162" name="tx162"/>
            <p:cNvSpPr/>
            <p:nvPr/>
          </p:nvSpPr>
          <p:spPr>
            <a:xfrm>
              <a:off x="6775373" y="5502821"/>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a:t>
              </a:r>
            </a:p>
          </p:txBody>
        </p:sp>
        <p:sp>
          <p:nvSpPr>
            <p:cNvPr id="163" name="tx163"/>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4" name="tx164"/>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5" name="tx165"/>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6" name="tx166"/>
            <p:cNvSpPr/>
            <p:nvPr/>
          </p:nvSpPr>
          <p:spPr>
            <a:xfrm>
              <a:off x="2966681"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7" name="tx167"/>
            <p:cNvSpPr/>
            <p:nvPr/>
          </p:nvSpPr>
          <p:spPr>
            <a:xfrm>
              <a:off x="4792375"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68" name="tx168"/>
            <p:cNvSpPr/>
            <p:nvPr/>
          </p:nvSpPr>
          <p:spPr>
            <a:xfrm>
              <a:off x="6618069" y="6158495"/>
              <a:ext cx="310573"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 M</a:t>
              </a:r>
            </a:p>
          </p:txBody>
        </p:sp>
        <p:sp>
          <p:nvSpPr>
            <p:cNvPr id="169" name="tx169"/>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0" name="tx170"/>
            <p:cNvSpPr/>
            <p:nvPr/>
          </p:nvSpPr>
          <p:spPr>
            <a:xfrm>
              <a:off x="854592" y="6498923"/>
              <a:ext cx="7690321"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Note: Unvaccinated includes zero-dose and undervaccinated children.</a:t>
              </a:r>
            </a:p>
          </p:txBody>
        </p:sp>
      </p:grpSp>
      <p:sp>
        <p:nvSpPr>
          <p:cNvPr id="1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DTP3 coverage in 2023 (90%) was relatively constant within 1% compared to 2019 (91%).
The number of children vaccinated with DTP3 decreased 20% from 32.9m in 2019 to 26.2m in 2023.
The number of surviving infants decreased approximately 19% from 36m in 2019 to 29m in 2023.
In 2023, 6.7m fewer children were vaccinated than in 2019.
In 2023, there were 7m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22440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2342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2244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2146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7490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87391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1729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47195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097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9709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5255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0801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6348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1894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7440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2986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8533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4079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29625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45171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0717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76264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91810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07356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22902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38449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53995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69541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85087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00634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16180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31726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47272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62818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78365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93911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09457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25003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40550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56096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71642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87188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02735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18281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33827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49373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64919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80466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96012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11558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27104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42651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58197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73743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89289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04835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20382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5928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51474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67020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82567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98113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6" name="rc66"/>
            <p:cNvSpPr/>
            <p:nvPr/>
          </p:nvSpPr>
          <p:spPr>
            <a:xfrm>
              <a:off x="827136" y="2004700"/>
              <a:ext cx="139916" cy="1570199"/>
            </a:xfrm>
            <a:prstGeom prst="rect">
              <a:avLst/>
            </a:prstGeom>
            <a:solidFill>
              <a:srgbClr val="80BD41">
                <a:alpha val="100000"/>
              </a:srgbClr>
            </a:solidFill>
          </p:spPr>
          <p:txBody>
            <a:bodyPr/>
            <a:lstStyle/>
            <a:p/>
          </p:txBody>
        </p:sp>
        <p:sp>
          <p:nvSpPr>
            <p:cNvPr id="67" name="rc67"/>
            <p:cNvSpPr/>
            <p:nvPr/>
          </p:nvSpPr>
          <p:spPr>
            <a:xfrm>
              <a:off x="982598" y="1724308"/>
              <a:ext cx="139916" cy="1850591"/>
            </a:xfrm>
            <a:prstGeom prst="rect">
              <a:avLst/>
            </a:prstGeom>
            <a:solidFill>
              <a:srgbClr val="80BD41">
                <a:alpha val="100000"/>
              </a:srgbClr>
            </a:solidFill>
          </p:spPr>
          <p:txBody>
            <a:bodyPr/>
            <a:lstStyle/>
            <a:p/>
          </p:txBody>
        </p:sp>
        <p:sp>
          <p:nvSpPr>
            <p:cNvPr id="68" name="rc68"/>
            <p:cNvSpPr/>
            <p:nvPr/>
          </p:nvSpPr>
          <p:spPr>
            <a:xfrm>
              <a:off x="1138060" y="1612151"/>
              <a:ext cx="139916" cy="1962748"/>
            </a:xfrm>
            <a:prstGeom prst="rect">
              <a:avLst/>
            </a:prstGeom>
            <a:solidFill>
              <a:srgbClr val="80BD41">
                <a:alpha val="100000"/>
              </a:srgbClr>
            </a:solidFill>
          </p:spPr>
          <p:txBody>
            <a:bodyPr/>
            <a:lstStyle/>
            <a:p/>
          </p:txBody>
        </p:sp>
        <p:sp>
          <p:nvSpPr>
            <p:cNvPr id="69" name="rc69"/>
            <p:cNvSpPr/>
            <p:nvPr/>
          </p:nvSpPr>
          <p:spPr>
            <a:xfrm>
              <a:off x="1293523" y="1612151"/>
              <a:ext cx="139916" cy="1962748"/>
            </a:xfrm>
            <a:prstGeom prst="rect">
              <a:avLst/>
            </a:prstGeom>
            <a:solidFill>
              <a:srgbClr val="80BD41">
                <a:alpha val="100000"/>
              </a:srgbClr>
            </a:solidFill>
          </p:spPr>
          <p:txBody>
            <a:bodyPr/>
            <a:lstStyle/>
            <a:p/>
          </p:txBody>
        </p:sp>
        <p:sp>
          <p:nvSpPr>
            <p:cNvPr id="70" name="rc70"/>
            <p:cNvSpPr/>
            <p:nvPr/>
          </p:nvSpPr>
          <p:spPr>
            <a:xfrm>
              <a:off x="1448985" y="1584111"/>
              <a:ext cx="139916" cy="1990788"/>
            </a:xfrm>
            <a:prstGeom prst="rect">
              <a:avLst/>
            </a:prstGeom>
            <a:solidFill>
              <a:srgbClr val="80BD41">
                <a:alpha val="100000"/>
              </a:srgbClr>
            </a:solidFill>
          </p:spPr>
          <p:txBody>
            <a:bodyPr/>
            <a:lstStyle/>
            <a:p/>
          </p:txBody>
        </p:sp>
        <p:sp>
          <p:nvSpPr>
            <p:cNvPr id="71" name="rc71"/>
            <p:cNvSpPr/>
            <p:nvPr/>
          </p:nvSpPr>
          <p:spPr>
            <a:xfrm>
              <a:off x="1604447" y="1556072"/>
              <a:ext cx="139916" cy="2018827"/>
            </a:xfrm>
            <a:prstGeom prst="rect">
              <a:avLst/>
            </a:prstGeom>
            <a:solidFill>
              <a:srgbClr val="80BD41">
                <a:alpha val="100000"/>
              </a:srgbClr>
            </a:solidFill>
          </p:spPr>
          <p:txBody>
            <a:bodyPr/>
            <a:lstStyle/>
            <a:p/>
          </p:txBody>
        </p:sp>
        <p:sp>
          <p:nvSpPr>
            <p:cNvPr id="72" name="rc72"/>
            <p:cNvSpPr/>
            <p:nvPr/>
          </p:nvSpPr>
          <p:spPr>
            <a:xfrm>
              <a:off x="1915372" y="1528033"/>
              <a:ext cx="139916" cy="2046866"/>
            </a:xfrm>
            <a:prstGeom prst="rect">
              <a:avLst/>
            </a:prstGeom>
            <a:solidFill>
              <a:srgbClr val="80BD41">
                <a:alpha val="100000"/>
              </a:srgbClr>
            </a:solidFill>
          </p:spPr>
          <p:txBody>
            <a:bodyPr/>
            <a:lstStyle/>
            <a:p/>
          </p:txBody>
        </p:sp>
        <p:sp>
          <p:nvSpPr>
            <p:cNvPr id="73" name="rc73"/>
            <p:cNvSpPr/>
            <p:nvPr/>
          </p:nvSpPr>
          <p:spPr>
            <a:xfrm>
              <a:off x="1759910" y="1528033"/>
              <a:ext cx="139916" cy="2046866"/>
            </a:xfrm>
            <a:prstGeom prst="rect">
              <a:avLst/>
            </a:prstGeom>
            <a:solidFill>
              <a:srgbClr val="80BD41">
                <a:alpha val="100000"/>
              </a:srgbClr>
            </a:solidFill>
          </p:spPr>
          <p:txBody>
            <a:bodyPr/>
            <a:lstStyle/>
            <a:p/>
          </p:txBody>
        </p:sp>
        <p:sp>
          <p:nvSpPr>
            <p:cNvPr id="74" name="rc74"/>
            <p:cNvSpPr/>
            <p:nvPr/>
          </p:nvSpPr>
          <p:spPr>
            <a:xfrm>
              <a:off x="2070834" y="1499994"/>
              <a:ext cx="139916" cy="2074906"/>
            </a:xfrm>
            <a:prstGeom prst="rect">
              <a:avLst/>
            </a:prstGeom>
            <a:solidFill>
              <a:srgbClr val="80BD41">
                <a:alpha val="100000"/>
              </a:srgbClr>
            </a:solidFill>
          </p:spPr>
          <p:txBody>
            <a:bodyPr/>
            <a:lstStyle/>
            <a:p/>
          </p:txBody>
        </p:sp>
        <p:sp>
          <p:nvSpPr>
            <p:cNvPr id="75" name="rc75"/>
            <p:cNvSpPr/>
            <p:nvPr/>
          </p:nvSpPr>
          <p:spPr>
            <a:xfrm>
              <a:off x="2226296" y="1499994"/>
              <a:ext cx="139916" cy="2074906"/>
            </a:xfrm>
            <a:prstGeom prst="rect">
              <a:avLst/>
            </a:prstGeom>
            <a:solidFill>
              <a:srgbClr val="80BD41">
                <a:alpha val="100000"/>
              </a:srgbClr>
            </a:solidFill>
          </p:spPr>
          <p:txBody>
            <a:bodyPr/>
            <a:lstStyle/>
            <a:p/>
          </p:txBody>
        </p:sp>
        <p:sp>
          <p:nvSpPr>
            <p:cNvPr id="76" name="rc76"/>
            <p:cNvSpPr/>
            <p:nvPr/>
          </p:nvSpPr>
          <p:spPr>
            <a:xfrm>
              <a:off x="2381759" y="1359797"/>
              <a:ext cx="139916" cy="2215102"/>
            </a:xfrm>
            <a:prstGeom prst="rect">
              <a:avLst/>
            </a:prstGeom>
            <a:solidFill>
              <a:srgbClr val="80BD41">
                <a:alpha val="100000"/>
              </a:srgbClr>
            </a:solidFill>
          </p:spPr>
          <p:txBody>
            <a:bodyPr/>
            <a:lstStyle/>
            <a:p/>
          </p:txBody>
        </p:sp>
        <p:sp>
          <p:nvSpPr>
            <p:cNvPr id="77" name="rc77"/>
            <p:cNvSpPr/>
            <p:nvPr/>
          </p:nvSpPr>
          <p:spPr>
            <a:xfrm>
              <a:off x="2537221" y="1303719"/>
              <a:ext cx="139916" cy="2271180"/>
            </a:xfrm>
            <a:prstGeom prst="rect">
              <a:avLst/>
            </a:prstGeom>
            <a:solidFill>
              <a:srgbClr val="80BD41">
                <a:alpha val="100000"/>
              </a:srgbClr>
            </a:solidFill>
          </p:spPr>
          <p:txBody>
            <a:bodyPr/>
            <a:lstStyle/>
            <a:p/>
          </p:txBody>
        </p:sp>
        <p:sp>
          <p:nvSpPr>
            <p:cNvPr id="78" name="rc78"/>
            <p:cNvSpPr/>
            <p:nvPr/>
          </p:nvSpPr>
          <p:spPr>
            <a:xfrm>
              <a:off x="3003608" y="1247640"/>
              <a:ext cx="139916" cy="2327259"/>
            </a:xfrm>
            <a:prstGeom prst="rect">
              <a:avLst/>
            </a:prstGeom>
            <a:solidFill>
              <a:srgbClr val="80BD41">
                <a:alpha val="100000"/>
              </a:srgbClr>
            </a:solidFill>
          </p:spPr>
          <p:txBody>
            <a:bodyPr/>
            <a:lstStyle/>
            <a:p/>
          </p:txBody>
        </p:sp>
        <p:sp>
          <p:nvSpPr>
            <p:cNvPr id="79" name="rc79"/>
            <p:cNvSpPr/>
            <p:nvPr/>
          </p:nvSpPr>
          <p:spPr>
            <a:xfrm>
              <a:off x="2848146" y="1247640"/>
              <a:ext cx="139916" cy="2327259"/>
            </a:xfrm>
            <a:prstGeom prst="rect">
              <a:avLst/>
            </a:prstGeom>
            <a:solidFill>
              <a:srgbClr val="80BD41">
                <a:alpha val="100000"/>
              </a:srgbClr>
            </a:solidFill>
          </p:spPr>
          <p:txBody>
            <a:bodyPr/>
            <a:lstStyle/>
            <a:p/>
          </p:txBody>
        </p:sp>
        <p:sp>
          <p:nvSpPr>
            <p:cNvPr id="80" name="rc80"/>
            <p:cNvSpPr/>
            <p:nvPr/>
          </p:nvSpPr>
          <p:spPr>
            <a:xfrm>
              <a:off x="3314533" y="1247640"/>
              <a:ext cx="139916" cy="2327259"/>
            </a:xfrm>
            <a:prstGeom prst="rect">
              <a:avLst/>
            </a:prstGeom>
            <a:solidFill>
              <a:srgbClr val="80BD41">
                <a:alpha val="100000"/>
              </a:srgbClr>
            </a:solidFill>
          </p:spPr>
          <p:txBody>
            <a:bodyPr/>
            <a:lstStyle/>
            <a:p/>
          </p:txBody>
        </p:sp>
        <p:sp>
          <p:nvSpPr>
            <p:cNvPr id="81" name="rc81"/>
            <p:cNvSpPr/>
            <p:nvPr/>
          </p:nvSpPr>
          <p:spPr>
            <a:xfrm>
              <a:off x="2692683" y="1247640"/>
              <a:ext cx="139916" cy="2327259"/>
            </a:xfrm>
            <a:prstGeom prst="rect">
              <a:avLst/>
            </a:prstGeom>
            <a:solidFill>
              <a:srgbClr val="80BD41">
                <a:alpha val="100000"/>
              </a:srgbClr>
            </a:solidFill>
          </p:spPr>
          <p:txBody>
            <a:bodyPr/>
            <a:lstStyle/>
            <a:p/>
          </p:txBody>
        </p:sp>
        <p:sp>
          <p:nvSpPr>
            <p:cNvPr id="82" name="rc82"/>
            <p:cNvSpPr/>
            <p:nvPr/>
          </p:nvSpPr>
          <p:spPr>
            <a:xfrm>
              <a:off x="3159070" y="1247640"/>
              <a:ext cx="139916" cy="2327259"/>
            </a:xfrm>
            <a:prstGeom prst="rect">
              <a:avLst/>
            </a:prstGeom>
            <a:solidFill>
              <a:srgbClr val="80BD41">
                <a:alpha val="100000"/>
              </a:srgbClr>
            </a:solidFill>
          </p:spPr>
          <p:txBody>
            <a:bodyPr/>
            <a:lstStyle/>
            <a:p/>
          </p:txBody>
        </p:sp>
        <p:sp>
          <p:nvSpPr>
            <p:cNvPr id="83" name="rc83"/>
            <p:cNvSpPr/>
            <p:nvPr/>
          </p:nvSpPr>
          <p:spPr>
            <a:xfrm>
              <a:off x="3469995" y="1219601"/>
              <a:ext cx="139916" cy="2355298"/>
            </a:xfrm>
            <a:prstGeom prst="rect">
              <a:avLst/>
            </a:prstGeom>
            <a:solidFill>
              <a:srgbClr val="80BD41">
                <a:alpha val="100000"/>
              </a:srgbClr>
            </a:solidFill>
          </p:spPr>
          <p:txBody>
            <a:bodyPr/>
            <a:lstStyle/>
            <a:p/>
          </p:txBody>
        </p:sp>
        <p:sp>
          <p:nvSpPr>
            <p:cNvPr id="84" name="rc84"/>
            <p:cNvSpPr/>
            <p:nvPr/>
          </p:nvSpPr>
          <p:spPr>
            <a:xfrm>
              <a:off x="3936382" y="1191562"/>
              <a:ext cx="139916" cy="2383337"/>
            </a:xfrm>
            <a:prstGeom prst="rect">
              <a:avLst/>
            </a:prstGeom>
            <a:solidFill>
              <a:srgbClr val="80BD41">
                <a:alpha val="100000"/>
              </a:srgbClr>
            </a:solidFill>
          </p:spPr>
          <p:txBody>
            <a:bodyPr/>
            <a:lstStyle/>
            <a:p/>
          </p:txBody>
        </p:sp>
        <p:sp>
          <p:nvSpPr>
            <p:cNvPr id="85" name="rc85"/>
            <p:cNvSpPr/>
            <p:nvPr/>
          </p:nvSpPr>
          <p:spPr>
            <a:xfrm>
              <a:off x="3625457" y="1191562"/>
              <a:ext cx="139916" cy="2383337"/>
            </a:xfrm>
            <a:prstGeom prst="rect">
              <a:avLst/>
            </a:prstGeom>
            <a:solidFill>
              <a:srgbClr val="80BD41">
                <a:alpha val="100000"/>
              </a:srgbClr>
            </a:solidFill>
          </p:spPr>
          <p:txBody>
            <a:bodyPr/>
            <a:lstStyle/>
            <a:p/>
          </p:txBody>
        </p:sp>
        <p:sp>
          <p:nvSpPr>
            <p:cNvPr id="86" name="rc86"/>
            <p:cNvSpPr/>
            <p:nvPr/>
          </p:nvSpPr>
          <p:spPr>
            <a:xfrm>
              <a:off x="3780919" y="1191562"/>
              <a:ext cx="139916" cy="2383337"/>
            </a:xfrm>
            <a:prstGeom prst="rect">
              <a:avLst/>
            </a:prstGeom>
            <a:solidFill>
              <a:srgbClr val="80BD41">
                <a:alpha val="100000"/>
              </a:srgbClr>
            </a:solidFill>
          </p:spPr>
          <p:txBody>
            <a:bodyPr/>
            <a:lstStyle/>
            <a:p/>
          </p:txBody>
        </p:sp>
        <p:sp>
          <p:nvSpPr>
            <p:cNvPr id="87" name="rc87"/>
            <p:cNvSpPr/>
            <p:nvPr/>
          </p:nvSpPr>
          <p:spPr>
            <a:xfrm>
              <a:off x="4247306" y="1163522"/>
              <a:ext cx="139916" cy="2411377"/>
            </a:xfrm>
            <a:prstGeom prst="rect">
              <a:avLst/>
            </a:prstGeom>
            <a:solidFill>
              <a:srgbClr val="80BD41">
                <a:alpha val="100000"/>
              </a:srgbClr>
            </a:solidFill>
          </p:spPr>
          <p:txBody>
            <a:bodyPr/>
            <a:lstStyle/>
            <a:p/>
          </p:txBody>
        </p:sp>
        <p:sp>
          <p:nvSpPr>
            <p:cNvPr id="88" name="rc88"/>
            <p:cNvSpPr/>
            <p:nvPr/>
          </p:nvSpPr>
          <p:spPr>
            <a:xfrm>
              <a:off x="4091844" y="1163522"/>
              <a:ext cx="139916" cy="2411377"/>
            </a:xfrm>
            <a:prstGeom prst="rect">
              <a:avLst/>
            </a:prstGeom>
            <a:solidFill>
              <a:srgbClr val="80BD41">
                <a:alpha val="100000"/>
              </a:srgbClr>
            </a:solidFill>
          </p:spPr>
          <p:txBody>
            <a:bodyPr/>
            <a:lstStyle/>
            <a:p/>
          </p:txBody>
        </p:sp>
        <p:sp>
          <p:nvSpPr>
            <p:cNvPr id="89" name="rc89"/>
            <p:cNvSpPr/>
            <p:nvPr/>
          </p:nvSpPr>
          <p:spPr>
            <a:xfrm>
              <a:off x="4402769" y="1135483"/>
              <a:ext cx="139916" cy="2439416"/>
            </a:xfrm>
            <a:prstGeom prst="rect">
              <a:avLst/>
            </a:prstGeom>
            <a:solidFill>
              <a:srgbClr val="80BD41">
                <a:alpha val="100000"/>
              </a:srgbClr>
            </a:solidFill>
          </p:spPr>
          <p:txBody>
            <a:bodyPr/>
            <a:lstStyle/>
            <a:p/>
          </p:txBody>
        </p:sp>
        <p:sp>
          <p:nvSpPr>
            <p:cNvPr id="90" name="rc90"/>
            <p:cNvSpPr/>
            <p:nvPr/>
          </p:nvSpPr>
          <p:spPr>
            <a:xfrm>
              <a:off x="4558231" y="1107444"/>
              <a:ext cx="139916" cy="2467455"/>
            </a:xfrm>
            <a:prstGeom prst="rect">
              <a:avLst/>
            </a:prstGeom>
            <a:solidFill>
              <a:srgbClr val="80BD41">
                <a:alpha val="100000"/>
              </a:srgbClr>
            </a:solidFill>
          </p:spPr>
          <p:txBody>
            <a:bodyPr/>
            <a:lstStyle/>
            <a:p/>
          </p:txBody>
        </p:sp>
        <p:sp>
          <p:nvSpPr>
            <p:cNvPr id="91" name="rc91"/>
            <p:cNvSpPr/>
            <p:nvPr/>
          </p:nvSpPr>
          <p:spPr>
            <a:xfrm>
              <a:off x="4713693" y="1051365"/>
              <a:ext cx="139916" cy="2523534"/>
            </a:xfrm>
            <a:prstGeom prst="rect">
              <a:avLst/>
            </a:prstGeom>
            <a:solidFill>
              <a:srgbClr val="80BD41">
                <a:alpha val="100000"/>
              </a:srgbClr>
            </a:solidFill>
          </p:spPr>
          <p:txBody>
            <a:bodyPr/>
            <a:lstStyle/>
            <a:p/>
          </p:txBody>
        </p:sp>
        <p:sp>
          <p:nvSpPr>
            <p:cNvPr id="92" name="rc92"/>
            <p:cNvSpPr/>
            <p:nvPr/>
          </p:nvSpPr>
          <p:spPr>
            <a:xfrm>
              <a:off x="4869155" y="1051365"/>
              <a:ext cx="139916" cy="2523534"/>
            </a:xfrm>
            <a:prstGeom prst="rect">
              <a:avLst/>
            </a:prstGeom>
            <a:solidFill>
              <a:srgbClr val="80BD41">
                <a:alpha val="100000"/>
              </a:srgbClr>
            </a:solidFill>
          </p:spPr>
          <p:txBody>
            <a:bodyPr/>
            <a:lstStyle/>
            <a:p/>
          </p:txBody>
        </p:sp>
        <p:sp>
          <p:nvSpPr>
            <p:cNvPr id="93" name="rc93"/>
            <p:cNvSpPr/>
            <p:nvPr/>
          </p:nvSpPr>
          <p:spPr>
            <a:xfrm>
              <a:off x="5024618" y="1051365"/>
              <a:ext cx="139916" cy="2523534"/>
            </a:xfrm>
            <a:prstGeom prst="rect">
              <a:avLst/>
            </a:prstGeom>
            <a:solidFill>
              <a:srgbClr val="80BD41">
                <a:alpha val="100000"/>
              </a:srgbClr>
            </a:solidFill>
          </p:spPr>
          <p:txBody>
            <a:bodyPr/>
            <a:lstStyle/>
            <a:p/>
          </p:txBody>
        </p:sp>
        <p:sp>
          <p:nvSpPr>
            <p:cNvPr id="94" name="rc94"/>
            <p:cNvSpPr/>
            <p:nvPr/>
          </p:nvSpPr>
          <p:spPr>
            <a:xfrm>
              <a:off x="5180080" y="1023326"/>
              <a:ext cx="139916" cy="2551573"/>
            </a:xfrm>
            <a:prstGeom prst="rect">
              <a:avLst/>
            </a:prstGeom>
            <a:solidFill>
              <a:srgbClr val="80BD41">
                <a:alpha val="100000"/>
              </a:srgbClr>
            </a:solidFill>
          </p:spPr>
          <p:txBody>
            <a:bodyPr/>
            <a:lstStyle/>
            <a:p/>
          </p:txBody>
        </p:sp>
        <p:sp>
          <p:nvSpPr>
            <p:cNvPr id="95" name="rc95"/>
            <p:cNvSpPr/>
            <p:nvPr/>
          </p:nvSpPr>
          <p:spPr>
            <a:xfrm>
              <a:off x="5335542" y="995287"/>
              <a:ext cx="139916" cy="2579612"/>
            </a:xfrm>
            <a:prstGeom prst="rect">
              <a:avLst/>
            </a:prstGeom>
            <a:solidFill>
              <a:srgbClr val="80BD41">
                <a:alpha val="100000"/>
              </a:srgbClr>
            </a:solidFill>
          </p:spPr>
          <p:txBody>
            <a:bodyPr/>
            <a:lstStyle/>
            <a:p/>
          </p:txBody>
        </p:sp>
        <p:sp>
          <p:nvSpPr>
            <p:cNvPr id="96" name="rc96"/>
            <p:cNvSpPr/>
            <p:nvPr/>
          </p:nvSpPr>
          <p:spPr>
            <a:xfrm>
              <a:off x="5491005" y="995287"/>
              <a:ext cx="139916" cy="2579612"/>
            </a:xfrm>
            <a:prstGeom prst="rect">
              <a:avLst/>
            </a:prstGeom>
            <a:solidFill>
              <a:srgbClr val="80BD41">
                <a:alpha val="100000"/>
              </a:srgbClr>
            </a:solidFill>
          </p:spPr>
          <p:txBody>
            <a:bodyPr/>
            <a:lstStyle/>
            <a:p/>
          </p:txBody>
        </p:sp>
        <p:sp>
          <p:nvSpPr>
            <p:cNvPr id="97" name="rc97"/>
            <p:cNvSpPr/>
            <p:nvPr/>
          </p:nvSpPr>
          <p:spPr>
            <a:xfrm>
              <a:off x="5646467" y="967247"/>
              <a:ext cx="139916" cy="2607652"/>
            </a:xfrm>
            <a:prstGeom prst="rect">
              <a:avLst/>
            </a:prstGeom>
            <a:solidFill>
              <a:srgbClr val="80BD41">
                <a:alpha val="100000"/>
              </a:srgbClr>
            </a:solidFill>
          </p:spPr>
          <p:txBody>
            <a:bodyPr/>
            <a:lstStyle/>
            <a:p/>
          </p:txBody>
        </p:sp>
        <p:sp>
          <p:nvSpPr>
            <p:cNvPr id="98" name="rc98"/>
            <p:cNvSpPr/>
            <p:nvPr/>
          </p:nvSpPr>
          <p:spPr>
            <a:xfrm>
              <a:off x="5801929" y="939208"/>
              <a:ext cx="139916" cy="2635691"/>
            </a:xfrm>
            <a:prstGeom prst="rect">
              <a:avLst/>
            </a:prstGeom>
            <a:solidFill>
              <a:srgbClr val="80BD41">
                <a:alpha val="100000"/>
              </a:srgbClr>
            </a:solidFill>
          </p:spPr>
          <p:txBody>
            <a:bodyPr/>
            <a:lstStyle/>
            <a:p/>
          </p:txBody>
        </p:sp>
        <p:sp>
          <p:nvSpPr>
            <p:cNvPr id="99" name="rc99"/>
            <p:cNvSpPr/>
            <p:nvPr/>
          </p:nvSpPr>
          <p:spPr>
            <a:xfrm>
              <a:off x="5957391" y="939208"/>
              <a:ext cx="139916" cy="2635691"/>
            </a:xfrm>
            <a:prstGeom prst="rect">
              <a:avLst/>
            </a:prstGeom>
            <a:solidFill>
              <a:srgbClr val="80BD41">
                <a:alpha val="100000"/>
              </a:srgbClr>
            </a:solidFill>
          </p:spPr>
          <p:txBody>
            <a:bodyPr/>
            <a:lstStyle/>
            <a:p/>
          </p:txBody>
        </p:sp>
        <p:sp>
          <p:nvSpPr>
            <p:cNvPr id="100" name="rc100"/>
            <p:cNvSpPr/>
            <p:nvPr/>
          </p:nvSpPr>
          <p:spPr>
            <a:xfrm>
              <a:off x="6112854" y="939208"/>
              <a:ext cx="139916" cy="2635691"/>
            </a:xfrm>
            <a:prstGeom prst="rect">
              <a:avLst/>
            </a:prstGeom>
            <a:solidFill>
              <a:srgbClr val="80BD41">
                <a:alpha val="100000"/>
              </a:srgbClr>
            </a:solidFill>
          </p:spPr>
          <p:txBody>
            <a:bodyPr/>
            <a:lstStyle/>
            <a:p/>
          </p:txBody>
        </p:sp>
        <p:sp>
          <p:nvSpPr>
            <p:cNvPr id="101" name="rc101"/>
            <p:cNvSpPr/>
            <p:nvPr/>
          </p:nvSpPr>
          <p:spPr>
            <a:xfrm>
              <a:off x="6268316" y="911169"/>
              <a:ext cx="139916" cy="2663730"/>
            </a:xfrm>
            <a:prstGeom prst="rect">
              <a:avLst/>
            </a:prstGeom>
            <a:solidFill>
              <a:srgbClr val="80BD41">
                <a:alpha val="100000"/>
              </a:srgbClr>
            </a:solidFill>
          </p:spPr>
          <p:txBody>
            <a:bodyPr/>
            <a:lstStyle/>
            <a:p/>
          </p:txBody>
        </p:sp>
        <p:sp>
          <p:nvSpPr>
            <p:cNvPr id="102" name="rc102"/>
            <p:cNvSpPr/>
            <p:nvPr/>
          </p:nvSpPr>
          <p:spPr>
            <a:xfrm>
              <a:off x="6423778" y="883130"/>
              <a:ext cx="139916" cy="2691769"/>
            </a:xfrm>
            <a:prstGeom prst="rect">
              <a:avLst/>
            </a:prstGeom>
            <a:solidFill>
              <a:srgbClr val="80BD41">
                <a:alpha val="100000"/>
              </a:srgbClr>
            </a:solidFill>
          </p:spPr>
          <p:txBody>
            <a:bodyPr/>
            <a:lstStyle/>
            <a:p/>
          </p:txBody>
        </p:sp>
        <p:sp>
          <p:nvSpPr>
            <p:cNvPr id="103" name="rc103"/>
            <p:cNvSpPr/>
            <p:nvPr/>
          </p:nvSpPr>
          <p:spPr>
            <a:xfrm>
              <a:off x="6734703" y="883130"/>
              <a:ext cx="139916" cy="2691769"/>
            </a:xfrm>
            <a:prstGeom prst="rect">
              <a:avLst/>
            </a:prstGeom>
            <a:solidFill>
              <a:srgbClr val="80BD41">
                <a:alpha val="100000"/>
              </a:srgbClr>
            </a:solidFill>
          </p:spPr>
          <p:txBody>
            <a:bodyPr/>
            <a:lstStyle/>
            <a:p/>
          </p:txBody>
        </p:sp>
        <p:sp>
          <p:nvSpPr>
            <p:cNvPr id="104" name="rc104"/>
            <p:cNvSpPr/>
            <p:nvPr/>
          </p:nvSpPr>
          <p:spPr>
            <a:xfrm>
              <a:off x="6579241" y="883130"/>
              <a:ext cx="139916" cy="2691769"/>
            </a:xfrm>
            <a:prstGeom prst="rect">
              <a:avLst/>
            </a:prstGeom>
            <a:solidFill>
              <a:srgbClr val="80BD41">
                <a:alpha val="100000"/>
              </a:srgbClr>
            </a:solidFill>
          </p:spPr>
          <p:txBody>
            <a:bodyPr/>
            <a:lstStyle/>
            <a:p/>
          </p:txBody>
        </p:sp>
        <p:sp>
          <p:nvSpPr>
            <p:cNvPr id="105" name="rc105"/>
            <p:cNvSpPr/>
            <p:nvPr/>
          </p:nvSpPr>
          <p:spPr>
            <a:xfrm>
              <a:off x="7045628" y="855090"/>
              <a:ext cx="139916" cy="2719809"/>
            </a:xfrm>
            <a:prstGeom prst="rect">
              <a:avLst/>
            </a:prstGeom>
            <a:solidFill>
              <a:srgbClr val="80BD41">
                <a:alpha val="100000"/>
              </a:srgbClr>
            </a:solidFill>
          </p:spPr>
          <p:txBody>
            <a:bodyPr/>
            <a:lstStyle/>
            <a:p/>
          </p:txBody>
        </p:sp>
        <p:sp>
          <p:nvSpPr>
            <p:cNvPr id="106" name="rc106"/>
            <p:cNvSpPr/>
            <p:nvPr/>
          </p:nvSpPr>
          <p:spPr>
            <a:xfrm>
              <a:off x="7201090" y="855090"/>
              <a:ext cx="139916" cy="2719809"/>
            </a:xfrm>
            <a:prstGeom prst="rect">
              <a:avLst/>
            </a:prstGeom>
            <a:solidFill>
              <a:srgbClr val="80BD41">
                <a:alpha val="100000"/>
              </a:srgbClr>
            </a:solidFill>
          </p:spPr>
          <p:txBody>
            <a:bodyPr/>
            <a:lstStyle/>
            <a:p/>
          </p:txBody>
        </p:sp>
        <p:sp>
          <p:nvSpPr>
            <p:cNvPr id="107" name="rc107"/>
            <p:cNvSpPr/>
            <p:nvPr/>
          </p:nvSpPr>
          <p:spPr>
            <a:xfrm>
              <a:off x="6890165" y="855090"/>
              <a:ext cx="139916" cy="2719809"/>
            </a:xfrm>
            <a:prstGeom prst="rect">
              <a:avLst/>
            </a:prstGeom>
            <a:solidFill>
              <a:srgbClr val="80BD41">
                <a:alpha val="100000"/>
              </a:srgbClr>
            </a:solidFill>
          </p:spPr>
          <p:txBody>
            <a:bodyPr/>
            <a:lstStyle/>
            <a:p/>
          </p:txBody>
        </p:sp>
        <p:sp>
          <p:nvSpPr>
            <p:cNvPr id="108" name="rc108"/>
            <p:cNvSpPr/>
            <p:nvPr/>
          </p:nvSpPr>
          <p:spPr>
            <a:xfrm>
              <a:off x="7667477" y="827051"/>
              <a:ext cx="139916" cy="2747848"/>
            </a:xfrm>
            <a:prstGeom prst="rect">
              <a:avLst/>
            </a:prstGeom>
            <a:solidFill>
              <a:srgbClr val="80BD41">
                <a:alpha val="100000"/>
              </a:srgbClr>
            </a:solidFill>
          </p:spPr>
          <p:txBody>
            <a:bodyPr/>
            <a:lstStyle/>
            <a:p/>
          </p:txBody>
        </p:sp>
        <p:sp>
          <p:nvSpPr>
            <p:cNvPr id="109" name="rc109"/>
            <p:cNvSpPr/>
            <p:nvPr/>
          </p:nvSpPr>
          <p:spPr>
            <a:xfrm>
              <a:off x="7356552" y="827051"/>
              <a:ext cx="139916" cy="2747848"/>
            </a:xfrm>
            <a:prstGeom prst="rect">
              <a:avLst/>
            </a:prstGeom>
            <a:solidFill>
              <a:srgbClr val="80BD41">
                <a:alpha val="100000"/>
              </a:srgbClr>
            </a:solidFill>
          </p:spPr>
          <p:txBody>
            <a:bodyPr/>
            <a:lstStyle/>
            <a:p/>
          </p:txBody>
        </p:sp>
        <p:sp>
          <p:nvSpPr>
            <p:cNvPr id="110" name="rc110"/>
            <p:cNvSpPr/>
            <p:nvPr/>
          </p:nvSpPr>
          <p:spPr>
            <a:xfrm>
              <a:off x="7512014" y="827051"/>
              <a:ext cx="139916" cy="2747848"/>
            </a:xfrm>
            <a:prstGeom prst="rect">
              <a:avLst/>
            </a:prstGeom>
            <a:solidFill>
              <a:srgbClr val="80BD41">
                <a:alpha val="100000"/>
              </a:srgbClr>
            </a:solidFill>
          </p:spPr>
          <p:txBody>
            <a:bodyPr/>
            <a:lstStyle/>
            <a:p/>
          </p:txBody>
        </p:sp>
        <p:sp>
          <p:nvSpPr>
            <p:cNvPr id="111" name="rc111"/>
            <p:cNvSpPr/>
            <p:nvPr/>
          </p:nvSpPr>
          <p:spPr>
            <a:xfrm>
              <a:off x="8289326" y="799012"/>
              <a:ext cx="139916" cy="2775887"/>
            </a:xfrm>
            <a:prstGeom prst="rect">
              <a:avLst/>
            </a:prstGeom>
            <a:solidFill>
              <a:srgbClr val="80BD41">
                <a:alpha val="100000"/>
              </a:srgbClr>
            </a:solidFill>
          </p:spPr>
          <p:txBody>
            <a:bodyPr/>
            <a:lstStyle/>
            <a:p/>
          </p:txBody>
        </p:sp>
        <p:sp>
          <p:nvSpPr>
            <p:cNvPr id="112" name="rc112"/>
            <p:cNvSpPr/>
            <p:nvPr/>
          </p:nvSpPr>
          <p:spPr>
            <a:xfrm>
              <a:off x="8911175" y="799012"/>
              <a:ext cx="139916" cy="2775887"/>
            </a:xfrm>
            <a:prstGeom prst="rect">
              <a:avLst/>
            </a:prstGeom>
            <a:solidFill>
              <a:srgbClr val="80BD41">
                <a:alpha val="100000"/>
              </a:srgbClr>
            </a:solidFill>
          </p:spPr>
          <p:txBody>
            <a:bodyPr/>
            <a:lstStyle/>
            <a:p/>
          </p:txBody>
        </p:sp>
        <p:sp>
          <p:nvSpPr>
            <p:cNvPr id="113" name="rc113"/>
            <p:cNvSpPr/>
            <p:nvPr/>
          </p:nvSpPr>
          <p:spPr>
            <a:xfrm>
              <a:off x="8444788" y="799012"/>
              <a:ext cx="139916" cy="2775887"/>
            </a:xfrm>
            <a:prstGeom prst="rect">
              <a:avLst/>
            </a:prstGeom>
            <a:solidFill>
              <a:srgbClr val="80BD41">
                <a:alpha val="100000"/>
              </a:srgbClr>
            </a:solidFill>
          </p:spPr>
          <p:txBody>
            <a:bodyPr/>
            <a:lstStyle/>
            <a:p/>
          </p:txBody>
        </p:sp>
        <p:sp>
          <p:nvSpPr>
            <p:cNvPr id="114" name="rc114"/>
            <p:cNvSpPr/>
            <p:nvPr/>
          </p:nvSpPr>
          <p:spPr>
            <a:xfrm>
              <a:off x="7978401" y="799012"/>
              <a:ext cx="139916" cy="2775887"/>
            </a:xfrm>
            <a:prstGeom prst="rect">
              <a:avLst/>
            </a:prstGeom>
            <a:solidFill>
              <a:srgbClr val="80BD41">
                <a:alpha val="100000"/>
              </a:srgbClr>
            </a:solidFill>
          </p:spPr>
          <p:txBody>
            <a:bodyPr/>
            <a:lstStyle/>
            <a:p/>
          </p:txBody>
        </p:sp>
        <p:sp>
          <p:nvSpPr>
            <p:cNvPr id="115" name="rc115"/>
            <p:cNvSpPr/>
            <p:nvPr/>
          </p:nvSpPr>
          <p:spPr>
            <a:xfrm>
              <a:off x="7822939" y="799012"/>
              <a:ext cx="139916" cy="2775887"/>
            </a:xfrm>
            <a:prstGeom prst="rect">
              <a:avLst/>
            </a:prstGeom>
            <a:solidFill>
              <a:srgbClr val="80BD41">
                <a:alpha val="100000"/>
              </a:srgbClr>
            </a:solidFill>
          </p:spPr>
          <p:txBody>
            <a:bodyPr/>
            <a:lstStyle/>
            <a:p/>
          </p:txBody>
        </p:sp>
        <p:sp>
          <p:nvSpPr>
            <p:cNvPr id="116" name="rc116"/>
            <p:cNvSpPr/>
            <p:nvPr/>
          </p:nvSpPr>
          <p:spPr>
            <a:xfrm>
              <a:off x="8133864" y="799012"/>
              <a:ext cx="139916" cy="2775887"/>
            </a:xfrm>
            <a:prstGeom prst="rect">
              <a:avLst/>
            </a:prstGeom>
            <a:solidFill>
              <a:srgbClr val="80BD41">
                <a:alpha val="100000"/>
              </a:srgbClr>
            </a:solidFill>
          </p:spPr>
          <p:txBody>
            <a:bodyPr/>
            <a:lstStyle/>
            <a:p/>
          </p:txBody>
        </p:sp>
        <p:sp>
          <p:nvSpPr>
            <p:cNvPr id="117" name="rc117"/>
            <p:cNvSpPr/>
            <p:nvPr/>
          </p:nvSpPr>
          <p:spPr>
            <a:xfrm>
              <a:off x="8600250" y="799012"/>
              <a:ext cx="139916" cy="2775887"/>
            </a:xfrm>
            <a:prstGeom prst="rect">
              <a:avLst/>
            </a:prstGeom>
            <a:solidFill>
              <a:srgbClr val="80BD41">
                <a:alpha val="100000"/>
              </a:srgbClr>
            </a:solidFill>
          </p:spPr>
          <p:txBody>
            <a:bodyPr/>
            <a:lstStyle/>
            <a:p/>
          </p:txBody>
        </p:sp>
        <p:sp>
          <p:nvSpPr>
            <p:cNvPr id="118" name="rc118"/>
            <p:cNvSpPr/>
            <p:nvPr/>
          </p:nvSpPr>
          <p:spPr>
            <a:xfrm>
              <a:off x="8755713" y="799012"/>
              <a:ext cx="139916" cy="2775887"/>
            </a:xfrm>
            <a:prstGeom prst="rect">
              <a:avLst/>
            </a:prstGeom>
            <a:solidFill>
              <a:srgbClr val="80BD41">
                <a:alpha val="100000"/>
              </a:srgbClr>
            </a:solidFill>
          </p:spPr>
          <p:txBody>
            <a:bodyPr/>
            <a:lstStyle/>
            <a:p/>
          </p:txBody>
        </p:sp>
        <p:sp>
          <p:nvSpPr>
            <p:cNvPr id="119" name="rc119"/>
            <p:cNvSpPr/>
            <p:nvPr/>
          </p:nvSpPr>
          <p:spPr>
            <a:xfrm>
              <a:off x="827136" y="2004700"/>
              <a:ext cx="139916" cy="1570199"/>
            </a:xfrm>
            <a:prstGeom prst="rect">
              <a:avLst/>
            </a:prstGeom>
            <a:solidFill>
              <a:srgbClr val="80BD41">
                <a:alpha val="100000"/>
              </a:srgbClr>
            </a:solidFill>
          </p:spPr>
          <p:txBody>
            <a:bodyPr/>
            <a:lstStyle/>
            <a:p/>
          </p:txBody>
        </p:sp>
        <p:sp>
          <p:nvSpPr>
            <p:cNvPr id="120" name="rc120"/>
            <p:cNvSpPr/>
            <p:nvPr/>
          </p:nvSpPr>
          <p:spPr>
            <a:xfrm>
              <a:off x="982598" y="1724308"/>
              <a:ext cx="139916" cy="1850591"/>
            </a:xfrm>
            <a:prstGeom prst="rect">
              <a:avLst/>
            </a:prstGeom>
            <a:solidFill>
              <a:srgbClr val="80BD41">
                <a:alpha val="100000"/>
              </a:srgbClr>
            </a:solidFill>
          </p:spPr>
          <p:txBody>
            <a:bodyPr/>
            <a:lstStyle/>
            <a:p/>
          </p:txBody>
        </p:sp>
        <p:sp>
          <p:nvSpPr>
            <p:cNvPr id="121" name="rc121"/>
            <p:cNvSpPr/>
            <p:nvPr/>
          </p:nvSpPr>
          <p:spPr>
            <a:xfrm>
              <a:off x="1138060" y="1612151"/>
              <a:ext cx="139916" cy="1962748"/>
            </a:xfrm>
            <a:prstGeom prst="rect">
              <a:avLst/>
            </a:prstGeom>
            <a:solidFill>
              <a:srgbClr val="80BD41">
                <a:alpha val="100000"/>
              </a:srgbClr>
            </a:solidFill>
          </p:spPr>
          <p:txBody>
            <a:bodyPr/>
            <a:lstStyle/>
            <a:p/>
          </p:txBody>
        </p:sp>
        <p:sp>
          <p:nvSpPr>
            <p:cNvPr id="122" name="rc122"/>
            <p:cNvSpPr/>
            <p:nvPr/>
          </p:nvSpPr>
          <p:spPr>
            <a:xfrm>
              <a:off x="1293523" y="1612151"/>
              <a:ext cx="139916" cy="1962748"/>
            </a:xfrm>
            <a:prstGeom prst="rect">
              <a:avLst/>
            </a:prstGeom>
            <a:solidFill>
              <a:srgbClr val="80BD41">
                <a:alpha val="100000"/>
              </a:srgbClr>
            </a:solidFill>
          </p:spPr>
          <p:txBody>
            <a:bodyPr/>
            <a:lstStyle/>
            <a:p/>
          </p:txBody>
        </p:sp>
        <p:sp>
          <p:nvSpPr>
            <p:cNvPr id="123" name="rc123"/>
            <p:cNvSpPr/>
            <p:nvPr/>
          </p:nvSpPr>
          <p:spPr>
            <a:xfrm>
              <a:off x="1448985" y="1584111"/>
              <a:ext cx="139916" cy="1990788"/>
            </a:xfrm>
            <a:prstGeom prst="rect">
              <a:avLst/>
            </a:prstGeom>
            <a:solidFill>
              <a:srgbClr val="80BD41">
                <a:alpha val="100000"/>
              </a:srgbClr>
            </a:solidFill>
          </p:spPr>
          <p:txBody>
            <a:bodyPr/>
            <a:lstStyle/>
            <a:p/>
          </p:txBody>
        </p:sp>
        <p:sp>
          <p:nvSpPr>
            <p:cNvPr id="124" name="rc124"/>
            <p:cNvSpPr/>
            <p:nvPr/>
          </p:nvSpPr>
          <p:spPr>
            <a:xfrm>
              <a:off x="1604447" y="1556072"/>
              <a:ext cx="139916" cy="2018827"/>
            </a:xfrm>
            <a:prstGeom prst="rect">
              <a:avLst/>
            </a:prstGeom>
            <a:solidFill>
              <a:srgbClr val="80BD41">
                <a:alpha val="100000"/>
              </a:srgbClr>
            </a:solidFill>
          </p:spPr>
          <p:txBody>
            <a:bodyPr/>
            <a:lstStyle/>
            <a:p/>
          </p:txBody>
        </p:sp>
        <p:sp>
          <p:nvSpPr>
            <p:cNvPr id="125" name="rc125"/>
            <p:cNvSpPr/>
            <p:nvPr/>
          </p:nvSpPr>
          <p:spPr>
            <a:xfrm>
              <a:off x="1915372" y="1528033"/>
              <a:ext cx="139916" cy="2046866"/>
            </a:xfrm>
            <a:prstGeom prst="rect">
              <a:avLst/>
            </a:prstGeom>
            <a:solidFill>
              <a:srgbClr val="80BD41">
                <a:alpha val="100000"/>
              </a:srgbClr>
            </a:solidFill>
          </p:spPr>
          <p:txBody>
            <a:bodyPr/>
            <a:lstStyle/>
            <a:p/>
          </p:txBody>
        </p:sp>
        <p:sp>
          <p:nvSpPr>
            <p:cNvPr id="126" name="rc126"/>
            <p:cNvSpPr/>
            <p:nvPr/>
          </p:nvSpPr>
          <p:spPr>
            <a:xfrm>
              <a:off x="1759910" y="1528033"/>
              <a:ext cx="139916" cy="2046866"/>
            </a:xfrm>
            <a:prstGeom prst="rect">
              <a:avLst/>
            </a:prstGeom>
            <a:solidFill>
              <a:srgbClr val="80BD41">
                <a:alpha val="100000"/>
              </a:srgbClr>
            </a:solidFill>
          </p:spPr>
          <p:txBody>
            <a:bodyPr/>
            <a:lstStyle/>
            <a:p/>
          </p:txBody>
        </p:sp>
        <p:sp>
          <p:nvSpPr>
            <p:cNvPr id="127" name="rc127"/>
            <p:cNvSpPr/>
            <p:nvPr/>
          </p:nvSpPr>
          <p:spPr>
            <a:xfrm>
              <a:off x="2070834" y="1499994"/>
              <a:ext cx="139916" cy="2074906"/>
            </a:xfrm>
            <a:prstGeom prst="rect">
              <a:avLst/>
            </a:prstGeom>
            <a:solidFill>
              <a:srgbClr val="80BD41">
                <a:alpha val="100000"/>
              </a:srgbClr>
            </a:solidFill>
          </p:spPr>
          <p:txBody>
            <a:bodyPr/>
            <a:lstStyle/>
            <a:p/>
          </p:txBody>
        </p:sp>
        <p:sp>
          <p:nvSpPr>
            <p:cNvPr id="128" name="rc128"/>
            <p:cNvSpPr/>
            <p:nvPr/>
          </p:nvSpPr>
          <p:spPr>
            <a:xfrm>
              <a:off x="2226296" y="1499994"/>
              <a:ext cx="139916" cy="2074906"/>
            </a:xfrm>
            <a:prstGeom prst="rect">
              <a:avLst/>
            </a:prstGeom>
            <a:solidFill>
              <a:srgbClr val="80BD41">
                <a:alpha val="100000"/>
              </a:srgbClr>
            </a:solidFill>
          </p:spPr>
          <p:txBody>
            <a:bodyPr/>
            <a:lstStyle/>
            <a:p/>
          </p:txBody>
        </p:sp>
        <p:sp>
          <p:nvSpPr>
            <p:cNvPr id="129" name="rc129"/>
            <p:cNvSpPr/>
            <p:nvPr/>
          </p:nvSpPr>
          <p:spPr>
            <a:xfrm>
              <a:off x="2381759" y="1359797"/>
              <a:ext cx="139916" cy="2215102"/>
            </a:xfrm>
            <a:prstGeom prst="rect">
              <a:avLst/>
            </a:prstGeom>
            <a:solidFill>
              <a:srgbClr val="80BD41">
                <a:alpha val="100000"/>
              </a:srgbClr>
            </a:solidFill>
          </p:spPr>
          <p:txBody>
            <a:bodyPr/>
            <a:lstStyle/>
            <a:p/>
          </p:txBody>
        </p:sp>
        <p:sp>
          <p:nvSpPr>
            <p:cNvPr id="130" name="rc130"/>
            <p:cNvSpPr/>
            <p:nvPr/>
          </p:nvSpPr>
          <p:spPr>
            <a:xfrm>
              <a:off x="2537221" y="1303719"/>
              <a:ext cx="139916" cy="2271180"/>
            </a:xfrm>
            <a:prstGeom prst="rect">
              <a:avLst/>
            </a:prstGeom>
            <a:solidFill>
              <a:srgbClr val="80BD41">
                <a:alpha val="100000"/>
              </a:srgbClr>
            </a:solidFill>
          </p:spPr>
          <p:txBody>
            <a:bodyPr/>
            <a:lstStyle/>
            <a:p/>
          </p:txBody>
        </p:sp>
        <p:sp>
          <p:nvSpPr>
            <p:cNvPr id="131" name="rc131"/>
            <p:cNvSpPr/>
            <p:nvPr/>
          </p:nvSpPr>
          <p:spPr>
            <a:xfrm>
              <a:off x="3003608" y="1247640"/>
              <a:ext cx="139916" cy="2327259"/>
            </a:xfrm>
            <a:prstGeom prst="rect">
              <a:avLst/>
            </a:prstGeom>
            <a:solidFill>
              <a:srgbClr val="80BD41">
                <a:alpha val="100000"/>
              </a:srgbClr>
            </a:solidFill>
          </p:spPr>
          <p:txBody>
            <a:bodyPr/>
            <a:lstStyle/>
            <a:p/>
          </p:txBody>
        </p:sp>
        <p:sp>
          <p:nvSpPr>
            <p:cNvPr id="132" name="rc132"/>
            <p:cNvSpPr/>
            <p:nvPr/>
          </p:nvSpPr>
          <p:spPr>
            <a:xfrm>
              <a:off x="2848146" y="1247640"/>
              <a:ext cx="139916" cy="2327259"/>
            </a:xfrm>
            <a:prstGeom prst="rect">
              <a:avLst/>
            </a:prstGeom>
            <a:solidFill>
              <a:srgbClr val="80BD41">
                <a:alpha val="100000"/>
              </a:srgbClr>
            </a:solidFill>
          </p:spPr>
          <p:txBody>
            <a:bodyPr/>
            <a:lstStyle/>
            <a:p/>
          </p:txBody>
        </p:sp>
        <p:sp>
          <p:nvSpPr>
            <p:cNvPr id="133" name="rc133"/>
            <p:cNvSpPr/>
            <p:nvPr/>
          </p:nvSpPr>
          <p:spPr>
            <a:xfrm>
              <a:off x="3314533" y="1247640"/>
              <a:ext cx="139916" cy="2327259"/>
            </a:xfrm>
            <a:prstGeom prst="rect">
              <a:avLst/>
            </a:prstGeom>
            <a:solidFill>
              <a:srgbClr val="80BD41">
                <a:alpha val="100000"/>
              </a:srgbClr>
            </a:solidFill>
          </p:spPr>
          <p:txBody>
            <a:bodyPr/>
            <a:lstStyle/>
            <a:p/>
          </p:txBody>
        </p:sp>
        <p:sp>
          <p:nvSpPr>
            <p:cNvPr id="134" name="rc134"/>
            <p:cNvSpPr/>
            <p:nvPr/>
          </p:nvSpPr>
          <p:spPr>
            <a:xfrm>
              <a:off x="2692683" y="1247640"/>
              <a:ext cx="139916" cy="2327259"/>
            </a:xfrm>
            <a:prstGeom prst="rect">
              <a:avLst/>
            </a:prstGeom>
            <a:solidFill>
              <a:srgbClr val="80BD41">
                <a:alpha val="100000"/>
              </a:srgbClr>
            </a:solidFill>
          </p:spPr>
          <p:txBody>
            <a:bodyPr/>
            <a:lstStyle/>
            <a:p/>
          </p:txBody>
        </p:sp>
        <p:sp>
          <p:nvSpPr>
            <p:cNvPr id="135" name="rc135"/>
            <p:cNvSpPr/>
            <p:nvPr/>
          </p:nvSpPr>
          <p:spPr>
            <a:xfrm>
              <a:off x="3159070" y="1247640"/>
              <a:ext cx="139916" cy="2327259"/>
            </a:xfrm>
            <a:prstGeom prst="rect">
              <a:avLst/>
            </a:prstGeom>
            <a:solidFill>
              <a:srgbClr val="80BD41">
                <a:alpha val="100000"/>
              </a:srgbClr>
            </a:solidFill>
          </p:spPr>
          <p:txBody>
            <a:bodyPr/>
            <a:lstStyle/>
            <a:p/>
          </p:txBody>
        </p:sp>
        <p:sp>
          <p:nvSpPr>
            <p:cNvPr id="136" name="rc136"/>
            <p:cNvSpPr/>
            <p:nvPr/>
          </p:nvSpPr>
          <p:spPr>
            <a:xfrm>
              <a:off x="3469995" y="1219601"/>
              <a:ext cx="139916" cy="2355298"/>
            </a:xfrm>
            <a:prstGeom prst="rect">
              <a:avLst/>
            </a:prstGeom>
            <a:solidFill>
              <a:srgbClr val="80BD41">
                <a:alpha val="100000"/>
              </a:srgbClr>
            </a:solidFill>
          </p:spPr>
          <p:txBody>
            <a:bodyPr/>
            <a:lstStyle/>
            <a:p/>
          </p:txBody>
        </p:sp>
        <p:sp>
          <p:nvSpPr>
            <p:cNvPr id="137" name="rc137"/>
            <p:cNvSpPr/>
            <p:nvPr/>
          </p:nvSpPr>
          <p:spPr>
            <a:xfrm>
              <a:off x="3936382" y="1191562"/>
              <a:ext cx="139916" cy="2383337"/>
            </a:xfrm>
            <a:prstGeom prst="rect">
              <a:avLst/>
            </a:prstGeom>
            <a:solidFill>
              <a:srgbClr val="80BD41">
                <a:alpha val="100000"/>
              </a:srgbClr>
            </a:solidFill>
          </p:spPr>
          <p:txBody>
            <a:bodyPr/>
            <a:lstStyle/>
            <a:p/>
          </p:txBody>
        </p:sp>
        <p:sp>
          <p:nvSpPr>
            <p:cNvPr id="138" name="rc138"/>
            <p:cNvSpPr/>
            <p:nvPr/>
          </p:nvSpPr>
          <p:spPr>
            <a:xfrm>
              <a:off x="3625457" y="1191562"/>
              <a:ext cx="139916" cy="2383337"/>
            </a:xfrm>
            <a:prstGeom prst="rect">
              <a:avLst/>
            </a:prstGeom>
            <a:solidFill>
              <a:srgbClr val="80BD41">
                <a:alpha val="100000"/>
              </a:srgbClr>
            </a:solidFill>
          </p:spPr>
          <p:txBody>
            <a:bodyPr/>
            <a:lstStyle/>
            <a:p/>
          </p:txBody>
        </p:sp>
        <p:sp>
          <p:nvSpPr>
            <p:cNvPr id="139" name="rc139"/>
            <p:cNvSpPr/>
            <p:nvPr/>
          </p:nvSpPr>
          <p:spPr>
            <a:xfrm>
              <a:off x="3780919" y="1191562"/>
              <a:ext cx="139916" cy="2383337"/>
            </a:xfrm>
            <a:prstGeom prst="rect">
              <a:avLst/>
            </a:prstGeom>
            <a:solidFill>
              <a:srgbClr val="80BD41">
                <a:alpha val="100000"/>
              </a:srgbClr>
            </a:solidFill>
          </p:spPr>
          <p:txBody>
            <a:bodyPr/>
            <a:lstStyle/>
            <a:p/>
          </p:txBody>
        </p:sp>
        <p:sp>
          <p:nvSpPr>
            <p:cNvPr id="140" name="rc140"/>
            <p:cNvSpPr/>
            <p:nvPr/>
          </p:nvSpPr>
          <p:spPr>
            <a:xfrm>
              <a:off x="4247306" y="1163522"/>
              <a:ext cx="139916" cy="2411377"/>
            </a:xfrm>
            <a:prstGeom prst="rect">
              <a:avLst/>
            </a:prstGeom>
            <a:solidFill>
              <a:srgbClr val="80BD41">
                <a:alpha val="100000"/>
              </a:srgbClr>
            </a:solidFill>
          </p:spPr>
          <p:txBody>
            <a:bodyPr/>
            <a:lstStyle/>
            <a:p/>
          </p:txBody>
        </p:sp>
        <p:sp>
          <p:nvSpPr>
            <p:cNvPr id="141" name="rc141"/>
            <p:cNvSpPr/>
            <p:nvPr/>
          </p:nvSpPr>
          <p:spPr>
            <a:xfrm>
              <a:off x="4091844" y="1163522"/>
              <a:ext cx="139916" cy="2411377"/>
            </a:xfrm>
            <a:prstGeom prst="rect">
              <a:avLst/>
            </a:prstGeom>
            <a:solidFill>
              <a:srgbClr val="80BD41">
                <a:alpha val="100000"/>
              </a:srgbClr>
            </a:solidFill>
          </p:spPr>
          <p:txBody>
            <a:bodyPr/>
            <a:lstStyle/>
            <a:p/>
          </p:txBody>
        </p:sp>
        <p:sp>
          <p:nvSpPr>
            <p:cNvPr id="142" name="rc142"/>
            <p:cNvSpPr/>
            <p:nvPr/>
          </p:nvSpPr>
          <p:spPr>
            <a:xfrm>
              <a:off x="4402769" y="1135483"/>
              <a:ext cx="139916" cy="2439416"/>
            </a:xfrm>
            <a:prstGeom prst="rect">
              <a:avLst/>
            </a:prstGeom>
            <a:solidFill>
              <a:srgbClr val="80BD41">
                <a:alpha val="100000"/>
              </a:srgbClr>
            </a:solidFill>
          </p:spPr>
          <p:txBody>
            <a:bodyPr/>
            <a:lstStyle/>
            <a:p/>
          </p:txBody>
        </p:sp>
        <p:sp>
          <p:nvSpPr>
            <p:cNvPr id="143" name="rc143"/>
            <p:cNvSpPr/>
            <p:nvPr/>
          </p:nvSpPr>
          <p:spPr>
            <a:xfrm>
              <a:off x="4558231" y="1107444"/>
              <a:ext cx="139916" cy="2467455"/>
            </a:xfrm>
            <a:prstGeom prst="rect">
              <a:avLst/>
            </a:prstGeom>
            <a:solidFill>
              <a:srgbClr val="80BD41">
                <a:alpha val="100000"/>
              </a:srgbClr>
            </a:solidFill>
          </p:spPr>
          <p:txBody>
            <a:bodyPr/>
            <a:lstStyle/>
            <a:p/>
          </p:txBody>
        </p:sp>
        <p:sp>
          <p:nvSpPr>
            <p:cNvPr id="144" name="rc144"/>
            <p:cNvSpPr/>
            <p:nvPr/>
          </p:nvSpPr>
          <p:spPr>
            <a:xfrm>
              <a:off x="4713693" y="1051365"/>
              <a:ext cx="139916" cy="2523534"/>
            </a:xfrm>
            <a:prstGeom prst="rect">
              <a:avLst/>
            </a:prstGeom>
            <a:solidFill>
              <a:srgbClr val="80BD41">
                <a:alpha val="100000"/>
              </a:srgbClr>
            </a:solidFill>
          </p:spPr>
          <p:txBody>
            <a:bodyPr/>
            <a:lstStyle/>
            <a:p/>
          </p:txBody>
        </p:sp>
        <p:sp>
          <p:nvSpPr>
            <p:cNvPr id="145" name="rc145"/>
            <p:cNvSpPr/>
            <p:nvPr/>
          </p:nvSpPr>
          <p:spPr>
            <a:xfrm>
              <a:off x="4869155" y="1051365"/>
              <a:ext cx="139916" cy="2523534"/>
            </a:xfrm>
            <a:prstGeom prst="rect">
              <a:avLst/>
            </a:prstGeom>
            <a:solidFill>
              <a:srgbClr val="80BD41">
                <a:alpha val="100000"/>
              </a:srgbClr>
            </a:solidFill>
          </p:spPr>
          <p:txBody>
            <a:bodyPr/>
            <a:lstStyle/>
            <a:p/>
          </p:txBody>
        </p:sp>
        <p:sp>
          <p:nvSpPr>
            <p:cNvPr id="146" name="rc146"/>
            <p:cNvSpPr/>
            <p:nvPr/>
          </p:nvSpPr>
          <p:spPr>
            <a:xfrm>
              <a:off x="5024618" y="1051365"/>
              <a:ext cx="139916" cy="2523534"/>
            </a:xfrm>
            <a:prstGeom prst="rect">
              <a:avLst/>
            </a:prstGeom>
            <a:solidFill>
              <a:srgbClr val="80BD41">
                <a:alpha val="100000"/>
              </a:srgbClr>
            </a:solidFill>
          </p:spPr>
          <p:txBody>
            <a:bodyPr/>
            <a:lstStyle/>
            <a:p/>
          </p:txBody>
        </p:sp>
        <p:sp>
          <p:nvSpPr>
            <p:cNvPr id="147" name="rc147"/>
            <p:cNvSpPr/>
            <p:nvPr/>
          </p:nvSpPr>
          <p:spPr>
            <a:xfrm>
              <a:off x="5180080" y="1023326"/>
              <a:ext cx="139916" cy="2551573"/>
            </a:xfrm>
            <a:prstGeom prst="rect">
              <a:avLst/>
            </a:prstGeom>
            <a:solidFill>
              <a:srgbClr val="80BD41">
                <a:alpha val="100000"/>
              </a:srgbClr>
            </a:solidFill>
          </p:spPr>
          <p:txBody>
            <a:bodyPr/>
            <a:lstStyle/>
            <a:p/>
          </p:txBody>
        </p:sp>
        <p:sp>
          <p:nvSpPr>
            <p:cNvPr id="148" name="rc148"/>
            <p:cNvSpPr/>
            <p:nvPr/>
          </p:nvSpPr>
          <p:spPr>
            <a:xfrm>
              <a:off x="5335542" y="995287"/>
              <a:ext cx="139916" cy="2579612"/>
            </a:xfrm>
            <a:prstGeom prst="rect">
              <a:avLst/>
            </a:prstGeom>
            <a:solidFill>
              <a:srgbClr val="80BD41">
                <a:alpha val="100000"/>
              </a:srgbClr>
            </a:solidFill>
          </p:spPr>
          <p:txBody>
            <a:bodyPr/>
            <a:lstStyle/>
            <a:p/>
          </p:txBody>
        </p:sp>
        <p:sp>
          <p:nvSpPr>
            <p:cNvPr id="149" name="rc149"/>
            <p:cNvSpPr/>
            <p:nvPr/>
          </p:nvSpPr>
          <p:spPr>
            <a:xfrm>
              <a:off x="5491005" y="995287"/>
              <a:ext cx="139916" cy="2579612"/>
            </a:xfrm>
            <a:prstGeom prst="rect">
              <a:avLst/>
            </a:prstGeom>
            <a:solidFill>
              <a:srgbClr val="80BD41">
                <a:alpha val="100000"/>
              </a:srgbClr>
            </a:solidFill>
          </p:spPr>
          <p:txBody>
            <a:bodyPr/>
            <a:lstStyle/>
            <a:p/>
          </p:txBody>
        </p:sp>
        <p:sp>
          <p:nvSpPr>
            <p:cNvPr id="150" name="rc150"/>
            <p:cNvSpPr/>
            <p:nvPr/>
          </p:nvSpPr>
          <p:spPr>
            <a:xfrm>
              <a:off x="5646467" y="967247"/>
              <a:ext cx="139916" cy="2607652"/>
            </a:xfrm>
            <a:prstGeom prst="rect">
              <a:avLst/>
            </a:prstGeom>
            <a:solidFill>
              <a:srgbClr val="80BD41">
                <a:alpha val="100000"/>
              </a:srgbClr>
            </a:solidFill>
          </p:spPr>
          <p:txBody>
            <a:bodyPr/>
            <a:lstStyle/>
            <a:p/>
          </p:txBody>
        </p:sp>
        <p:sp>
          <p:nvSpPr>
            <p:cNvPr id="151" name="rc151"/>
            <p:cNvSpPr/>
            <p:nvPr/>
          </p:nvSpPr>
          <p:spPr>
            <a:xfrm>
              <a:off x="5801929" y="939208"/>
              <a:ext cx="139916" cy="2635691"/>
            </a:xfrm>
            <a:prstGeom prst="rect">
              <a:avLst/>
            </a:prstGeom>
            <a:solidFill>
              <a:srgbClr val="80BD41">
                <a:alpha val="100000"/>
              </a:srgbClr>
            </a:solidFill>
          </p:spPr>
          <p:txBody>
            <a:bodyPr/>
            <a:lstStyle/>
            <a:p/>
          </p:txBody>
        </p:sp>
        <p:sp>
          <p:nvSpPr>
            <p:cNvPr id="152" name="rc152"/>
            <p:cNvSpPr/>
            <p:nvPr/>
          </p:nvSpPr>
          <p:spPr>
            <a:xfrm>
              <a:off x="5957391" y="939208"/>
              <a:ext cx="139916" cy="2635691"/>
            </a:xfrm>
            <a:prstGeom prst="rect">
              <a:avLst/>
            </a:prstGeom>
            <a:solidFill>
              <a:srgbClr val="80BD41">
                <a:alpha val="100000"/>
              </a:srgbClr>
            </a:solidFill>
          </p:spPr>
          <p:txBody>
            <a:bodyPr/>
            <a:lstStyle/>
            <a:p/>
          </p:txBody>
        </p:sp>
        <p:sp>
          <p:nvSpPr>
            <p:cNvPr id="153" name="rc153"/>
            <p:cNvSpPr/>
            <p:nvPr/>
          </p:nvSpPr>
          <p:spPr>
            <a:xfrm>
              <a:off x="6112854" y="939208"/>
              <a:ext cx="139916" cy="2635691"/>
            </a:xfrm>
            <a:prstGeom prst="rect">
              <a:avLst/>
            </a:prstGeom>
            <a:solidFill>
              <a:srgbClr val="80BD41">
                <a:alpha val="100000"/>
              </a:srgbClr>
            </a:solidFill>
          </p:spPr>
          <p:txBody>
            <a:bodyPr/>
            <a:lstStyle/>
            <a:p/>
          </p:txBody>
        </p:sp>
        <p:sp>
          <p:nvSpPr>
            <p:cNvPr id="154" name="rc154"/>
            <p:cNvSpPr/>
            <p:nvPr/>
          </p:nvSpPr>
          <p:spPr>
            <a:xfrm>
              <a:off x="6268316" y="911169"/>
              <a:ext cx="139916" cy="2663730"/>
            </a:xfrm>
            <a:prstGeom prst="rect">
              <a:avLst/>
            </a:prstGeom>
            <a:solidFill>
              <a:srgbClr val="80BD41">
                <a:alpha val="100000"/>
              </a:srgbClr>
            </a:solidFill>
          </p:spPr>
          <p:txBody>
            <a:bodyPr/>
            <a:lstStyle/>
            <a:p/>
          </p:txBody>
        </p:sp>
        <p:sp>
          <p:nvSpPr>
            <p:cNvPr id="155" name="rc155"/>
            <p:cNvSpPr/>
            <p:nvPr/>
          </p:nvSpPr>
          <p:spPr>
            <a:xfrm>
              <a:off x="6423778" y="883130"/>
              <a:ext cx="139916" cy="2691769"/>
            </a:xfrm>
            <a:prstGeom prst="rect">
              <a:avLst/>
            </a:prstGeom>
            <a:solidFill>
              <a:srgbClr val="80BD41">
                <a:alpha val="100000"/>
              </a:srgbClr>
            </a:solidFill>
          </p:spPr>
          <p:txBody>
            <a:bodyPr/>
            <a:lstStyle/>
            <a:p/>
          </p:txBody>
        </p:sp>
        <p:sp>
          <p:nvSpPr>
            <p:cNvPr id="156" name="rc156"/>
            <p:cNvSpPr/>
            <p:nvPr/>
          </p:nvSpPr>
          <p:spPr>
            <a:xfrm>
              <a:off x="6734703" y="883130"/>
              <a:ext cx="139916" cy="2691769"/>
            </a:xfrm>
            <a:prstGeom prst="rect">
              <a:avLst/>
            </a:prstGeom>
            <a:solidFill>
              <a:srgbClr val="80BD41">
                <a:alpha val="100000"/>
              </a:srgbClr>
            </a:solidFill>
          </p:spPr>
          <p:txBody>
            <a:bodyPr/>
            <a:lstStyle/>
            <a:p/>
          </p:txBody>
        </p:sp>
        <p:sp>
          <p:nvSpPr>
            <p:cNvPr id="157" name="rc157"/>
            <p:cNvSpPr/>
            <p:nvPr/>
          </p:nvSpPr>
          <p:spPr>
            <a:xfrm>
              <a:off x="6579241" y="883130"/>
              <a:ext cx="139916" cy="2691769"/>
            </a:xfrm>
            <a:prstGeom prst="rect">
              <a:avLst/>
            </a:prstGeom>
            <a:solidFill>
              <a:srgbClr val="80BD41">
                <a:alpha val="100000"/>
              </a:srgbClr>
            </a:solidFill>
          </p:spPr>
          <p:txBody>
            <a:bodyPr/>
            <a:lstStyle/>
            <a:p/>
          </p:txBody>
        </p:sp>
        <p:sp>
          <p:nvSpPr>
            <p:cNvPr id="158" name="rc158"/>
            <p:cNvSpPr/>
            <p:nvPr/>
          </p:nvSpPr>
          <p:spPr>
            <a:xfrm>
              <a:off x="7045628" y="855090"/>
              <a:ext cx="139916" cy="2719809"/>
            </a:xfrm>
            <a:prstGeom prst="rect">
              <a:avLst/>
            </a:prstGeom>
            <a:solidFill>
              <a:srgbClr val="80BD41">
                <a:alpha val="100000"/>
              </a:srgbClr>
            </a:solidFill>
          </p:spPr>
          <p:txBody>
            <a:bodyPr/>
            <a:lstStyle/>
            <a:p/>
          </p:txBody>
        </p:sp>
        <p:sp>
          <p:nvSpPr>
            <p:cNvPr id="159" name="rc159"/>
            <p:cNvSpPr/>
            <p:nvPr/>
          </p:nvSpPr>
          <p:spPr>
            <a:xfrm>
              <a:off x="7201090" y="855090"/>
              <a:ext cx="139916" cy="2719809"/>
            </a:xfrm>
            <a:prstGeom prst="rect">
              <a:avLst/>
            </a:prstGeom>
            <a:solidFill>
              <a:srgbClr val="80BD41">
                <a:alpha val="100000"/>
              </a:srgbClr>
            </a:solidFill>
          </p:spPr>
          <p:txBody>
            <a:bodyPr/>
            <a:lstStyle/>
            <a:p/>
          </p:txBody>
        </p:sp>
        <p:sp>
          <p:nvSpPr>
            <p:cNvPr id="160" name="rc160"/>
            <p:cNvSpPr/>
            <p:nvPr/>
          </p:nvSpPr>
          <p:spPr>
            <a:xfrm>
              <a:off x="6890165" y="855090"/>
              <a:ext cx="139916" cy="2719809"/>
            </a:xfrm>
            <a:prstGeom prst="rect">
              <a:avLst/>
            </a:prstGeom>
            <a:solidFill>
              <a:srgbClr val="80BD41">
                <a:alpha val="100000"/>
              </a:srgbClr>
            </a:solidFill>
          </p:spPr>
          <p:txBody>
            <a:bodyPr/>
            <a:lstStyle/>
            <a:p/>
          </p:txBody>
        </p:sp>
        <p:sp>
          <p:nvSpPr>
            <p:cNvPr id="161" name="rc161"/>
            <p:cNvSpPr/>
            <p:nvPr/>
          </p:nvSpPr>
          <p:spPr>
            <a:xfrm>
              <a:off x="7667477" y="827051"/>
              <a:ext cx="139916" cy="2747848"/>
            </a:xfrm>
            <a:prstGeom prst="rect">
              <a:avLst/>
            </a:prstGeom>
            <a:solidFill>
              <a:srgbClr val="80BD41">
                <a:alpha val="100000"/>
              </a:srgbClr>
            </a:solidFill>
          </p:spPr>
          <p:txBody>
            <a:bodyPr/>
            <a:lstStyle/>
            <a:p/>
          </p:txBody>
        </p:sp>
        <p:sp>
          <p:nvSpPr>
            <p:cNvPr id="162" name="rc162"/>
            <p:cNvSpPr/>
            <p:nvPr/>
          </p:nvSpPr>
          <p:spPr>
            <a:xfrm>
              <a:off x="7356552" y="827051"/>
              <a:ext cx="139916" cy="2747848"/>
            </a:xfrm>
            <a:prstGeom prst="rect">
              <a:avLst/>
            </a:prstGeom>
            <a:solidFill>
              <a:srgbClr val="80BD41">
                <a:alpha val="100000"/>
              </a:srgbClr>
            </a:solidFill>
          </p:spPr>
          <p:txBody>
            <a:bodyPr/>
            <a:lstStyle/>
            <a:p/>
          </p:txBody>
        </p:sp>
        <p:sp>
          <p:nvSpPr>
            <p:cNvPr id="163" name="rc163"/>
            <p:cNvSpPr/>
            <p:nvPr/>
          </p:nvSpPr>
          <p:spPr>
            <a:xfrm>
              <a:off x="7512014" y="827051"/>
              <a:ext cx="139916" cy="2747848"/>
            </a:xfrm>
            <a:prstGeom prst="rect">
              <a:avLst/>
            </a:prstGeom>
            <a:solidFill>
              <a:srgbClr val="80BD41">
                <a:alpha val="100000"/>
              </a:srgbClr>
            </a:solidFill>
          </p:spPr>
          <p:txBody>
            <a:bodyPr/>
            <a:lstStyle/>
            <a:p/>
          </p:txBody>
        </p:sp>
        <p:sp>
          <p:nvSpPr>
            <p:cNvPr id="164" name="rc164"/>
            <p:cNvSpPr/>
            <p:nvPr/>
          </p:nvSpPr>
          <p:spPr>
            <a:xfrm>
              <a:off x="8289326" y="799012"/>
              <a:ext cx="139916" cy="2775887"/>
            </a:xfrm>
            <a:prstGeom prst="rect">
              <a:avLst/>
            </a:prstGeom>
            <a:solidFill>
              <a:srgbClr val="80BD41">
                <a:alpha val="100000"/>
              </a:srgbClr>
            </a:solidFill>
          </p:spPr>
          <p:txBody>
            <a:bodyPr/>
            <a:lstStyle/>
            <a:p/>
          </p:txBody>
        </p:sp>
        <p:sp>
          <p:nvSpPr>
            <p:cNvPr id="165" name="rc165"/>
            <p:cNvSpPr/>
            <p:nvPr/>
          </p:nvSpPr>
          <p:spPr>
            <a:xfrm>
              <a:off x="8911175" y="799012"/>
              <a:ext cx="139916" cy="2775887"/>
            </a:xfrm>
            <a:prstGeom prst="rect">
              <a:avLst/>
            </a:prstGeom>
            <a:solidFill>
              <a:srgbClr val="80BD41">
                <a:alpha val="100000"/>
              </a:srgbClr>
            </a:solidFill>
          </p:spPr>
          <p:txBody>
            <a:bodyPr/>
            <a:lstStyle/>
            <a:p/>
          </p:txBody>
        </p:sp>
        <p:sp>
          <p:nvSpPr>
            <p:cNvPr id="166" name="rc166"/>
            <p:cNvSpPr/>
            <p:nvPr/>
          </p:nvSpPr>
          <p:spPr>
            <a:xfrm>
              <a:off x="8444788" y="799012"/>
              <a:ext cx="139916" cy="2775887"/>
            </a:xfrm>
            <a:prstGeom prst="rect">
              <a:avLst/>
            </a:prstGeom>
            <a:solidFill>
              <a:srgbClr val="80BD41">
                <a:alpha val="100000"/>
              </a:srgbClr>
            </a:solidFill>
          </p:spPr>
          <p:txBody>
            <a:bodyPr/>
            <a:lstStyle/>
            <a:p/>
          </p:txBody>
        </p:sp>
        <p:sp>
          <p:nvSpPr>
            <p:cNvPr id="167" name="rc167"/>
            <p:cNvSpPr/>
            <p:nvPr/>
          </p:nvSpPr>
          <p:spPr>
            <a:xfrm>
              <a:off x="7978401" y="799012"/>
              <a:ext cx="139916" cy="2775887"/>
            </a:xfrm>
            <a:prstGeom prst="rect">
              <a:avLst/>
            </a:prstGeom>
            <a:solidFill>
              <a:srgbClr val="80BD41">
                <a:alpha val="100000"/>
              </a:srgbClr>
            </a:solidFill>
          </p:spPr>
          <p:txBody>
            <a:bodyPr/>
            <a:lstStyle/>
            <a:p/>
          </p:txBody>
        </p:sp>
        <p:sp>
          <p:nvSpPr>
            <p:cNvPr id="168" name="rc168"/>
            <p:cNvSpPr/>
            <p:nvPr/>
          </p:nvSpPr>
          <p:spPr>
            <a:xfrm>
              <a:off x="7822939" y="799012"/>
              <a:ext cx="139916" cy="2775887"/>
            </a:xfrm>
            <a:prstGeom prst="rect">
              <a:avLst/>
            </a:prstGeom>
            <a:solidFill>
              <a:srgbClr val="80BD41">
                <a:alpha val="100000"/>
              </a:srgbClr>
            </a:solidFill>
          </p:spPr>
          <p:txBody>
            <a:bodyPr/>
            <a:lstStyle/>
            <a:p/>
          </p:txBody>
        </p:sp>
        <p:sp>
          <p:nvSpPr>
            <p:cNvPr id="169" name="rc169"/>
            <p:cNvSpPr/>
            <p:nvPr/>
          </p:nvSpPr>
          <p:spPr>
            <a:xfrm>
              <a:off x="8133864" y="799012"/>
              <a:ext cx="139916" cy="2775887"/>
            </a:xfrm>
            <a:prstGeom prst="rect">
              <a:avLst/>
            </a:prstGeom>
            <a:solidFill>
              <a:srgbClr val="80BD41">
                <a:alpha val="100000"/>
              </a:srgbClr>
            </a:solidFill>
          </p:spPr>
          <p:txBody>
            <a:bodyPr/>
            <a:lstStyle/>
            <a:p/>
          </p:txBody>
        </p:sp>
        <p:sp>
          <p:nvSpPr>
            <p:cNvPr id="170" name="rc170"/>
            <p:cNvSpPr/>
            <p:nvPr/>
          </p:nvSpPr>
          <p:spPr>
            <a:xfrm>
              <a:off x="8600250" y="799012"/>
              <a:ext cx="139916" cy="2775887"/>
            </a:xfrm>
            <a:prstGeom prst="rect">
              <a:avLst/>
            </a:prstGeom>
            <a:solidFill>
              <a:srgbClr val="80BD41">
                <a:alpha val="100000"/>
              </a:srgbClr>
            </a:solidFill>
          </p:spPr>
          <p:txBody>
            <a:bodyPr/>
            <a:lstStyle/>
            <a:p/>
          </p:txBody>
        </p:sp>
        <p:sp>
          <p:nvSpPr>
            <p:cNvPr id="171" name="rc171"/>
            <p:cNvSpPr/>
            <p:nvPr/>
          </p:nvSpPr>
          <p:spPr>
            <a:xfrm>
              <a:off x="8755713" y="799012"/>
              <a:ext cx="139916" cy="2775887"/>
            </a:xfrm>
            <a:prstGeom prst="rect">
              <a:avLst/>
            </a:prstGeom>
            <a:solidFill>
              <a:srgbClr val="80BD41">
                <a:alpha val="100000"/>
              </a:srgbClr>
            </a:solidFill>
          </p:spPr>
          <p:txBody>
            <a:bodyPr/>
            <a:lstStyle/>
            <a:p/>
          </p:txBody>
        </p:sp>
        <p:sp>
          <p:nvSpPr>
            <p:cNvPr id="172" name="pg172"/>
            <p:cNvSpPr/>
            <p:nvPr/>
          </p:nvSpPr>
          <p:spPr>
            <a:xfrm>
              <a:off x="1042256" y="3494641"/>
              <a:ext cx="80258" cy="80258"/>
            </a:xfrm>
            <a:custGeom>
              <a:avLst/>
              <a:pathLst>
                <a:path w="80258" h="80258">
                  <a:moveTo>
                    <a:pt x="80258" y="0"/>
                  </a:moveTo>
                  <a:lnTo>
                    <a:pt x="80258" y="8636"/>
                  </a:lnTo>
                  <a:lnTo>
                    <a:pt x="8636" y="80258"/>
                  </a:lnTo>
                  <a:lnTo>
                    <a:pt x="0" y="802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982598" y="340827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982598" y="33219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982598" y="323554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982598" y="314918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982598" y="306281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982598" y="297644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982598" y="289008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982598" y="280371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982598" y="271735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982598" y="26309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982598" y="254462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982598" y="245825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982598" y="237189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982598" y="228552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982598" y="21991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982598" y="211279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982598" y="20264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982598" y="194006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982598" y="185369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982598" y="17673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982598" y="1724308"/>
              <a:ext cx="105213" cy="105213"/>
            </a:xfrm>
            <a:custGeom>
              <a:avLst/>
              <a:pathLst>
                <a:path w="105213" h="105213">
                  <a:moveTo>
                    <a:pt x="96577" y="0"/>
                  </a:moveTo>
                  <a:lnTo>
                    <a:pt x="105213" y="0"/>
                  </a:lnTo>
                  <a:lnTo>
                    <a:pt x="0" y="105213"/>
                  </a:lnTo>
                  <a:lnTo>
                    <a:pt x="0" y="965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982598" y="1724308"/>
              <a:ext cx="18848" cy="18848"/>
            </a:xfrm>
            <a:custGeom>
              <a:avLst/>
              <a:pathLst>
                <a:path w="18848" h="18848">
                  <a:moveTo>
                    <a:pt x="10211" y="0"/>
                  </a:moveTo>
                  <a:lnTo>
                    <a:pt x="18848" y="0"/>
                  </a:lnTo>
                  <a:lnTo>
                    <a:pt x="0" y="18848"/>
                  </a:lnTo>
                  <a:lnTo>
                    <a:pt x="0" y="1021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1214987" y="3511910"/>
              <a:ext cx="62989" cy="62989"/>
            </a:xfrm>
            <a:custGeom>
              <a:avLst/>
              <a:pathLst>
                <a:path w="62989" h="62989">
                  <a:moveTo>
                    <a:pt x="62989" y="0"/>
                  </a:moveTo>
                  <a:lnTo>
                    <a:pt x="62989" y="8636"/>
                  </a:lnTo>
                  <a:lnTo>
                    <a:pt x="8636" y="62989"/>
                  </a:lnTo>
                  <a:lnTo>
                    <a:pt x="0" y="6298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1138060" y="342554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138060" y="333917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1138060" y="325281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1138060" y="316644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138060" y="308008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138060" y="299371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138060" y="290735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138060" y="282098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138060" y="273462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138060" y="264825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138060" y="256189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138060" y="247552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138060" y="238916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138060" y="230279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138060" y="221642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138060" y="213006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138060" y="204369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138060" y="195733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138060" y="187096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138060" y="178460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138060" y="169823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138060" y="1612151"/>
              <a:ext cx="139916" cy="148273"/>
            </a:xfrm>
            <a:custGeom>
              <a:avLst/>
              <a:pathLst>
                <a:path w="139916" h="148273">
                  <a:moveTo>
                    <a:pt x="139637" y="0"/>
                  </a:moveTo>
                  <a:lnTo>
                    <a:pt x="139916" y="0"/>
                  </a:lnTo>
                  <a:lnTo>
                    <a:pt x="139916" y="8357"/>
                  </a:lnTo>
                  <a:lnTo>
                    <a:pt x="0" y="148273"/>
                  </a:lnTo>
                  <a:lnTo>
                    <a:pt x="0" y="13963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138060" y="1612151"/>
              <a:ext cx="61908" cy="61908"/>
            </a:xfrm>
            <a:custGeom>
              <a:avLst/>
              <a:pathLst>
                <a:path w="61908" h="61908">
                  <a:moveTo>
                    <a:pt x="53271" y="0"/>
                  </a:moveTo>
                  <a:lnTo>
                    <a:pt x="61908" y="0"/>
                  </a:lnTo>
                  <a:lnTo>
                    <a:pt x="0" y="61908"/>
                  </a:lnTo>
                  <a:lnTo>
                    <a:pt x="0" y="5327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2510467" y="3563692"/>
              <a:ext cx="11207" cy="11207"/>
            </a:xfrm>
            <a:custGeom>
              <a:avLst/>
              <a:pathLst>
                <a:path w="11207" h="11207">
                  <a:moveTo>
                    <a:pt x="11207" y="0"/>
                  </a:moveTo>
                  <a:lnTo>
                    <a:pt x="11207" y="8636"/>
                  </a:lnTo>
                  <a:lnTo>
                    <a:pt x="8636" y="11207"/>
                  </a:lnTo>
                  <a:lnTo>
                    <a:pt x="0" y="112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2424102" y="3477326"/>
              <a:ext cx="97573" cy="97573"/>
            </a:xfrm>
            <a:custGeom>
              <a:avLst/>
              <a:pathLst>
                <a:path w="97573" h="97573">
                  <a:moveTo>
                    <a:pt x="97573" y="0"/>
                  </a:moveTo>
                  <a:lnTo>
                    <a:pt x="97573" y="8636"/>
                  </a:lnTo>
                  <a:lnTo>
                    <a:pt x="8636" y="97573"/>
                  </a:lnTo>
                  <a:lnTo>
                    <a:pt x="0" y="9757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2381759" y="33909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2381759" y="330459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2381759" y="32182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2381759" y="313186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2381759" y="304550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2381759" y="29591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2381759" y="28727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2381759" y="27864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2381759" y="27000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2381759" y="261367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2381759" y="25273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2381759" y="24409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2381759" y="235457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2381759" y="22682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2381759" y="21818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2381759" y="209548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2381759" y="20091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2381759" y="192275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2381759" y="183638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2381759" y="175001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2381759" y="166365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2381759" y="15772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2381759" y="149092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2381759" y="140455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2381759" y="1359797"/>
              <a:ext cx="106947" cy="106947"/>
            </a:xfrm>
            <a:custGeom>
              <a:avLst/>
              <a:pathLst>
                <a:path w="106947" h="106947">
                  <a:moveTo>
                    <a:pt x="98311" y="0"/>
                  </a:moveTo>
                  <a:lnTo>
                    <a:pt x="106947" y="0"/>
                  </a:lnTo>
                  <a:lnTo>
                    <a:pt x="0" y="106947"/>
                  </a:lnTo>
                  <a:lnTo>
                    <a:pt x="0" y="9831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381759" y="1359797"/>
              <a:ext cx="20582" cy="20582"/>
            </a:xfrm>
            <a:custGeom>
              <a:avLst/>
              <a:pathLst>
                <a:path w="20582" h="20582">
                  <a:moveTo>
                    <a:pt x="11945" y="0"/>
                  </a:moveTo>
                  <a:lnTo>
                    <a:pt x="20582" y="0"/>
                  </a:lnTo>
                  <a:lnTo>
                    <a:pt x="0" y="20582"/>
                  </a:lnTo>
                  <a:lnTo>
                    <a:pt x="0" y="119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3115025" y="3546400"/>
              <a:ext cx="28499" cy="28499"/>
            </a:xfrm>
            <a:custGeom>
              <a:avLst/>
              <a:pathLst>
                <a:path w="28499" h="28499">
                  <a:moveTo>
                    <a:pt x="28499" y="0"/>
                  </a:moveTo>
                  <a:lnTo>
                    <a:pt x="28499" y="8636"/>
                  </a:lnTo>
                  <a:lnTo>
                    <a:pt x="8636" y="28499"/>
                  </a:lnTo>
                  <a:lnTo>
                    <a:pt x="0" y="2849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3028659" y="3460035"/>
              <a:ext cx="114864" cy="114864"/>
            </a:xfrm>
            <a:custGeom>
              <a:avLst/>
              <a:pathLst>
                <a:path w="114864" h="114864">
                  <a:moveTo>
                    <a:pt x="114864" y="0"/>
                  </a:moveTo>
                  <a:lnTo>
                    <a:pt x="114864" y="8636"/>
                  </a:lnTo>
                  <a:lnTo>
                    <a:pt x="8636" y="114864"/>
                  </a:lnTo>
                  <a:lnTo>
                    <a:pt x="0" y="11486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3003608" y="33736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3003608" y="32873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3003608" y="320093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3003608" y="311457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3003608" y="302820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3003608" y="294184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3003608" y="285547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3003608" y="276911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3003608" y="26827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3003608" y="259638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3003608" y="251001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3003608" y="242365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3003608" y="233728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3003608" y="225092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3003608" y="216455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3003608" y="207818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3003608" y="19918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3003608" y="190545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3003608" y="18190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3003608" y="17327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3003608" y="164636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3003608" y="15599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3003608" y="147363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3003608" y="138726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3003608" y="13009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3003608" y="1247640"/>
              <a:ext cx="115447" cy="115447"/>
            </a:xfrm>
            <a:custGeom>
              <a:avLst/>
              <a:pathLst>
                <a:path w="115447" h="115447">
                  <a:moveTo>
                    <a:pt x="106811" y="0"/>
                  </a:moveTo>
                  <a:lnTo>
                    <a:pt x="115447" y="0"/>
                  </a:lnTo>
                  <a:lnTo>
                    <a:pt x="0" y="115447"/>
                  </a:lnTo>
                  <a:lnTo>
                    <a:pt x="0" y="10681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3003608" y="1247640"/>
              <a:ext cx="29082" cy="29082"/>
            </a:xfrm>
            <a:custGeom>
              <a:avLst/>
              <a:pathLst>
                <a:path w="29082" h="29082">
                  <a:moveTo>
                    <a:pt x="20445" y="0"/>
                  </a:moveTo>
                  <a:lnTo>
                    <a:pt x="29082" y="0"/>
                  </a:lnTo>
                  <a:lnTo>
                    <a:pt x="0" y="29082"/>
                  </a:lnTo>
                  <a:lnTo>
                    <a:pt x="0" y="204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3546851" y="3511840"/>
              <a:ext cx="63059" cy="63059"/>
            </a:xfrm>
            <a:custGeom>
              <a:avLst/>
              <a:pathLst>
                <a:path w="63059" h="63059">
                  <a:moveTo>
                    <a:pt x="63059" y="0"/>
                  </a:moveTo>
                  <a:lnTo>
                    <a:pt x="63059" y="8636"/>
                  </a:lnTo>
                  <a:lnTo>
                    <a:pt x="8636" y="63059"/>
                  </a:lnTo>
                  <a:lnTo>
                    <a:pt x="0" y="6305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3469995" y="342547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3469995" y="333910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3469995" y="325274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3469995" y="316637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3469995" y="308001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3469995" y="299364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3469995" y="290728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3469995" y="282091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469995" y="273455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469995" y="264818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3469995" y="256182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3469995" y="247545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469995" y="238909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469995" y="230272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3469995" y="221636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469995" y="212999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3469995" y="204362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469995" y="195726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469995" y="187089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3469995" y="178453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3469995" y="16981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3469995" y="161180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3469995" y="152543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3469995" y="143907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3469995" y="135270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3469995" y="126634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3469995" y="1219601"/>
              <a:ext cx="108927" cy="108927"/>
            </a:xfrm>
            <a:custGeom>
              <a:avLst/>
              <a:pathLst>
                <a:path w="108927" h="108927">
                  <a:moveTo>
                    <a:pt x="100290" y="0"/>
                  </a:moveTo>
                  <a:lnTo>
                    <a:pt x="108927" y="0"/>
                  </a:lnTo>
                  <a:lnTo>
                    <a:pt x="0" y="108927"/>
                  </a:lnTo>
                  <a:lnTo>
                    <a:pt x="0" y="10029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3469995" y="1219601"/>
              <a:ext cx="22561" cy="22561"/>
            </a:xfrm>
            <a:custGeom>
              <a:avLst/>
              <a:pathLst>
                <a:path w="22561" h="22561">
                  <a:moveTo>
                    <a:pt x="13925" y="0"/>
                  </a:moveTo>
                  <a:lnTo>
                    <a:pt x="22561" y="0"/>
                  </a:lnTo>
                  <a:lnTo>
                    <a:pt x="0" y="22561"/>
                  </a:lnTo>
                  <a:lnTo>
                    <a:pt x="0" y="1392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4065043" y="3563645"/>
              <a:ext cx="11254" cy="11254"/>
            </a:xfrm>
            <a:custGeom>
              <a:avLst/>
              <a:pathLst>
                <a:path w="11254" h="11254">
                  <a:moveTo>
                    <a:pt x="11254" y="0"/>
                  </a:moveTo>
                  <a:lnTo>
                    <a:pt x="11254" y="8636"/>
                  </a:lnTo>
                  <a:lnTo>
                    <a:pt x="8636" y="11254"/>
                  </a:lnTo>
                  <a:lnTo>
                    <a:pt x="0" y="1125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3978678" y="3477280"/>
              <a:ext cx="97619" cy="97619"/>
            </a:xfrm>
            <a:custGeom>
              <a:avLst/>
              <a:pathLst>
                <a:path w="97619" h="97619">
                  <a:moveTo>
                    <a:pt x="97619" y="0"/>
                  </a:moveTo>
                  <a:lnTo>
                    <a:pt x="97619" y="8636"/>
                  </a:lnTo>
                  <a:lnTo>
                    <a:pt x="8636" y="97619"/>
                  </a:lnTo>
                  <a:lnTo>
                    <a:pt x="0" y="976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3936382" y="33909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936382" y="330454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3936382" y="321818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3936382" y="313181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3936382" y="304545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3936382" y="29590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936382" y="287272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936382" y="278635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936382" y="269999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936382" y="261362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936382" y="25272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936382" y="244089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936382" y="23545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936382" y="226816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936382" y="218180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936382" y="20954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936382" y="20090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936382" y="192270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936382" y="18363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936382" y="174997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936382" y="16636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936382" y="15772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936382" y="149087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936382" y="14045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936382" y="13181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936382" y="123178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936382" y="1191562"/>
              <a:ext cx="102406" cy="102406"/>
            </a:xfrm>
            <a:custGeom>
              <a:avLst/>
              <a:pathLst>
                <a:path w="102406" h="102406">
                  <a:moveTo>
                    <a:pt x="93769" y="0"/>
                  </a:moveTo>
                  <a:lnTo>
                    <a:pt x="102406" y="0"/>
                  </a:lnTo>
                  <a:lnTo>
                    <a:pt x="0" y="102406"/>
                  </a:lnTo>
                  <a:lnTo>
                    <a:pt x="0" y="9376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936382" y="1191562"/>
              <a:ext cx="16040" cy="16040"/>
            </a:xfrm>
            <a:custGeom>
              <a:avLst/>
              <a:pathLst>
                <a:path w="16040" h="16040">
                  <a:moveTo>
                    <a:pt x="7404" y="0"/>
                  </a:moveTo>
                  <a:lnTo>
                    <a:pt x="16040" y="0"/>
                  </a:lnTo>
                  <a:lnTo>
                    <a:pt x="0" y="16040"/>
                  </a:lnTo>
                  <a:lnTo>
                    <a:pt x="0" y="740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4842332" y="3563622"/>
              <a:ext cx="11277" cy="11277"/>
            </a:xfrm>
            <a:custGeom>
              <a:avLst/>
              <a:pathLst>
                <a:path w="11277" h="11277">
                  <a:moveTo>
                    <a:pt x="11277" y="0"/>
                  </a:moveTo>
                  <a:lnTo>
                    <a:pt x="11277" y="8636"/>
                  </a:lnTo>
                  <a:lnTo>
                    <a:pt x="8636" y="11277"/>
                  </a:lnTo>
                  <a:lnTo>
                    <a:pt x="0" y="112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4755966" y="3477257"/>
              <a:ext cx="97642" cy="97642"/>
            </a:xfrm>
            <a:custGeom>
              <a:avLst/>
              <a:pathLst>
                <a:path w="97642" h="97642">
                  <a:moveTo>
                    <a:pt x="97642" y="0"/>
                  </a:moveTo>
                  <a:lnTo>
                    <a:pt x="97642" y="8636"/>
                  </a:lnTo>
                  <a:lnTo>
                    <a:pt x="8636" y="97642"/>
                  </a:lnTo>
                  <a:lnTo>
                    <a:pt x="0" y="9764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4713693" y="339089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4713693" y="330452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4713693" y="32181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4713693" y="313179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4713693" y="30454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4713693" y="295906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4713693" y="287269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4713693" y="27863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4713693" y="269996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4713693" y="261360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4713693" y="25272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4713693" y="244087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4713693" y="23545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4713693" y="22681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4713693" y="218177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4713693" y="20954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4713693" y="20090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4713693" y="192268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4713693" y="18363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4713693" y="174995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4713693" y="166358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4713693" y="157721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4713693" y="149085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4713693" y="14044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4713693" y="131812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4713693" y="123175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4713693" y="114539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4713693" y="105902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4713693" y="1051365"/>
              <a:ext cx="69848" cy="69848"/>
            </a:xfrm>
            <a:custGeom>
              <a:avLst/>
              <a:pathLst>
                <a:path w="69848" h="69848">
                  <a:moveTo>
                    <a:pt x="61212" y="0"/>
                  </a:moveTo>
                  <a:lnTo>
                    <a:pt x="69848" y="0"/>
                  </a:lnTo>
                  <a:lnTo>
                    <a:pt x="0" y="69848"/>
                  </a:lnTo>
                  <a:lnTo>
                    <a:pt x="0" y="6121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5274159" y="3529062"/>
              <a:ext cx="45837" cy="45837"/>
            </a:xfrm>
            <a:custGeom>
              <a:avLst/>
              <a:pathLst>
                <a:path w="45837" h="45837">
                  <a:moveTo>
                    <a:pt x="45837" y="0"/>
                  </a:moveTo>
                  <a:lnTo>
                    <a:pt x="45837" y="8636"/>
                  </a:lnTo>
                  <a:lnTo>
                    <a:pt x="8636" y="45837"/>
                  </a:lnTo>
                  <a:lnTo>
                    <a:pt x="0" y="4583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5187793" y="3442697"/>
              <a:ext cx="132202" cy="132202"/>
            </a:xfrm>
            <a:custGeom>
              <a:avLst/>
              <a:pathLst>
                <a:path w="132202" h="132202">
                  <a:moveTo>
                    <a:pt x="132202" y="0"/>
                  </a:moveTo>
                  <a:lnTo>
                    <a:pt x="132202" y="8636"/>
                  </a:lnTo>
                  <a:lnTo>
                    <a:pt x="8636" y="132202"/>
                  </a:lnTo>
                  <a:lnTo>
                    <a:pt x="0" y="1322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5180080" y="335633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5180080" y="326996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5180080" y="31836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5180080" y="309723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5180080" y="301087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5180080" y="29245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5180080" y="283813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5180080" y="275177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5180080" y="266540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5180080" y="257904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5180080" y="249267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5180080" y="240631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5180080" y="23199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5180080" y="223358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5180080" y="214721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5180080" y="206085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5180080" y="197448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5180080" y="188812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5180080" y="180175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5180080" y="171538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5180080" y="16290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5180080" y="154265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5180080" y="14562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5180080" y="13699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5180080" y="128356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5180080" y="11971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5180080" y="111083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5180080" y="10244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5180080" y="1023326"/>
              <a:ext cx="63327" cy="63327"/>
            </a:xfrm>
            <a:custGeom>
              <a:avLst/>
              <a:pathLst>
                <a:path w="63327" h="63327">
                  <a:moveTo>
                    <a:pt x="54691" y="0"/>
                  </a:moveTo>
                  <a:lnTo>
                    <a:pt x="63327" y="0"/>
                  </a:lnTo>
                  <a:lnTo>
                    <a:pt x="0" y="63327"/>
                  </a:lnTo>
                  <a:lnTo>
                    <a:pt x="0" y="5469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5446889" y="3546330"/>
              <a:ext cx="28569" cy="28569"/>
            </a:xfrm>
            <a:custGeom>
              <a:avLst/>
              <a:pathLst>
                <a:path w="28569" h="28569">
                  <a:moveTo>
                    <a:pt x="28569" y="0"/>
                  </a:moveTo>
                  <a:lnTo>
                    <a:pt x="28569" y="8636"/>
                  </a:lnTo>
                  <a:lnTo>
                    <a:pt x="8636" y="28569"/>
                  </a:lnTo>
                  <a:lnTo>
                    <a:pt x="0" y="2856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5360524" y="3459965"/>
              <a:ext cx="114934" cy="114934"/>
            </a:xfrm>
            <a:custGeom>
              <a:avLst/>
              <a:pathLst>
                <a:path w="114934" h="114934">
                  <a:moveTo>
                    <a:pt x="114934" y="0"/>
                  </a:moveTo>
                  <a:lnTo>
                    <a:pt x="114934" y="8636"/>
                  </a:lnTo>
                  <a:lnTo>
                    <a:pt x="8636" y="114934"/>
                  </a:lnTo>
                  <a:lnTo>
                    <a:pt x="0" y="11493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5335542" y="337360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5335542" y="32872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5335542" y="32008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5335542" y="31145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5335542" y="30281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5335542" y="294177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5335542" y="285540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5335542" y="27690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5335542" y="268267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5335542" y="25963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5335542" y="25099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5335542" y="242358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5335542" y="23372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5335542" y="225085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5335542" y="216448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5335542" y="207811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5335542" y="199175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5335542" y="190538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5335542" y="181902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5335542" y="173265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5335542" y="16462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5335542" y="155992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5335542" y="147356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5335542" y="138719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5335542" y="130083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5335542" y="121446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5335542" y="112810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5335542" y="104173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5335542" y="995287"/>
              <a:ext cx="108635" cy="108635"/>
            </a:xfrm>
            <a:custGeom>
              <a:avLst/>
              <a:pathLst>
                <a:path w="108635" h="108635">
                  <a:moveTo>
                    <a:pt x="99999" y="0"/>
                  </a:moveTo>
                  <a:lnTo>
                    <a:pt x="108635" y="0"/>
                  </a:lnTo>
                  <a:lnTo>
                    <a:pt x="0" y="108635"/>
                  </a:lnTo>
                  <a:lnTo>
                    <a:pt x="0" y="9999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5335542" y="995287"/>
              <a:ext cx="22270" cy="22270"/>
            </a:xfrm>
            <a:custGeom>
              <a:avLst/>
              <a:pathLst>
                <a:path w="22270" h="22270">
                  <a:moveTo>
                    <a:pt x="13633" y="0"/>
                  </a:moveTo>
                  <a:lnTo>
                    <a:pt x="22270" y="0"/>
                  </a:lnTo>
                  <a:lnTo>
                    <a:pt x="0" y="22270"/>
                  </a:lnTo>
                  <a:lnTo>
                    <a:pt x="0" y="1363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7174196" y="3563552"/>
              <a:ext cx="11347" cy="11347"/>
            </a:xfrm>
            <a:custGeom>
              <a:avLst/>
              <a:pathLst>
                <a:path w="11347" h="11347">
                  <a:moveTo>
                    <a:pt x="11347" y="0"/>
                  </a:moveTo>
                  <a:lnTo>
                    <a:pt x="11347" y="8636"/>
                  </a:lnTo>
                  <a:lnTo>
                    <a:pt x="8636" y="11347"/>
                  </a:lnTo>
                  <a:lnTo>
                    <a:pt x="0" y="1134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7087831" y="3477187"/>
              <a:ext cx="97712" cy="97712"/>
            </a:xfrm>
            <a:custGeom>
              <a:avLst/>
              <a:pathLst>
                <a:path w="97712" h="97712">
                  <a:moveTo>
                    <a:pt x="97712" y="0"/>
                  </a:moveTo>
                  <a:lnTo>
                    <a:pt x="97712" y="8636"/>
                  </a:lnTo>
                  <a:lnTo>
                    <a:pt x="8636" y="97712"/>
                  </a:lnTo>
                  <a:lnTo>
                    <a:pt x="0" y="9771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7045628" y="339082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7045628" y="330445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7045628" y="321809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7045628" y="313172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7045628" y="304536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7045628" y="295899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7045628" y="28726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7045628" y="278626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7045628" y="269989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7045628" y="261353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7045628" y="252716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7045628" y="244080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7045628" y="235443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7045628" y="226807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7045628" y="21817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7045628" y="209534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7045628" y="200897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7045628" y="19226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7045628" y="183624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7045628" y="174988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7045628" y="166351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7045628" y="157714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7045628" y="149078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7045628" y="140441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7045628" y="131805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7045628" y="12316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7045628" y="114532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7045628" y="105895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7045628" y="97259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7045628" y="88622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7045628" y="855090"/>
              <a:ext cx="93323" cy="93323"/>
            </a:xfrm>
            <a:custGeom>
              <a:avLst/>
              <a:pathLst>
                <a:path w="93323" h="93323">
                  <a:moveTo>
                    <a:pt x="84686" y="0"/>
                  </a:moveTo>
                  <a:lnTo>
                    <a:pt x="93323" y="0"/>
                  </a:lnTo>
                  <a:lnTo>
                    <a:pt x="0" y="93323"/>
                  </a:lnTo>
                  <a:lnTo>
                    <a:pt x="0" y="8468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7045628" y="855090"/>
              <a:ext cx="6957" cy="6957"/>
            </a:xfrm>
            <a:custGeom>
              <a:avLst/>
              <a:pathLst>
                <a:path w="6957" h="6957">
                  <a:moveTo>
                    <a:pt x="0" y="6957"/>
                  </a:moveTo>
                  <a:lnTo>
                    <a:pt x="0" y="0"/>
                  </a:lnTo>
                  <a:lnTo>
                    <a:pt x="6957"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rc463"/>
            <p:cNvSpPr/>
            <p:nvPr/>
          </p:nvSpPr>
          <p:spPr>
            <a:xfrm>
              <a:off x="827136" y="2004700"/>
              <a:ext cx="139916" cy="1570199"/>
            </a:xfrm>
            <a:prstGeom prst="rect">
              <a:avLst/>
            </a:prstGeom>
            <a:ln w="1355" cap="sq">
              <a:solidFill>
                <a:srgbClr val="000000">
                  <a:alpha val="100000"/>
                </a:srgbClr>
              </a:solidFill>
              <a:prstDash val="solid"/>
              <a:miter/>
            </a:ln>
          </p:spPr>
          <p:txBody>
            <a:bodyPr/>
            <a:lstStyle/>
            <a:p/>
          </p:txBody>
        </p:sp>
        <p:sp>
          <p:nvSpPr>
            <p:cNvPr id="464" name="rc464"/>
            <p:cNvSpPr/>
            <p:nvPr/>
          </p:nvSpPr>
          <p:spPr>
            <a:xfrm>
              <a:off x="982598" y="1724308"/>
              <a:ext cx="139916" cy="1850591"/>
            </a:xfrm>
            <a:prstGeom prst="rect">
              <a:avLst/>
            </a:prstGeom>
            <a:ln w="1355" cap="sq">
              <a:solidFill>
                <a:srgbClr val="000000">
                  <a:alpha val="100000"/>
                </a:srgbClr>
              </a:solidFill>
              <a:prstDash val="solid"/>
              <a:miter/>
            </a:ln>
          </p:spPr>
          <p:txBody>
            <a:bodyPr/>
            <a:lstStyle/>
            <a:p/>
          </p:txBody>
        </p:sp>
        <p:sp>
          <p:nvSpPr>
            <p:cNvPr id="465" name="rc465"/>
            <p:cNvSpPr/>
            <p:nvPr/>
          </p:nvSpPr>
          <p:spPr>
            <a:xfrm>
              <a:off x="1138060" y="1612151"/>
              <a:ext cx="139916" cy="1962748"/>
            </a:xfrm>
            <a:prstGeom prst="rect">
              <a:avLst/>
            </a:prstGeom>
            <a:ln w="1355" cap="sq">
              <a:solidFill>
                <a:srgbClr val="000000">
                  <a:alpha val="100000"/>
                </a:srgbClr>
              </a:solidFill>
              <a:prstDash val="solid"/>
              <a:miter/>
            </a:ln>
          </p:spPr>
          <p:txBody>
            <a:bodyPr/>
            <a:lstStyle/>
            <a:p/>
          </p:txBody>
        </p:sp>
        <p:sp>
          <p:nvSpPr>
            <p:cNvPr id="466" name="rc466"/>
            <p:cNvSpPr/>
            <p:nvPr/>
          </p:nvSpPr>
          <p:spPr>
            <a:xfrm>
              <a:off x="1293523" y="1612151"/>
              <a:ext cx="139916" cy="1962748"/>
            </a:xfrm>
            <a:prstGeom prst="rect">
              <a:avLst/>
            </a:prstGeom>
            <a:ln w="1355" cap="sq">
              <a:solidFill>
                <a:srgbClr val="000000">
                  <a:alpha val="100000"/>
                </a:srgbClr>
              </a:solidFill>
              <a:prstDash val="solid"/>
              <a:miter/>
            </a:ln>
          </p:spPr>
          <p:txBody>
            <a:bodyPr/>
            <a:lstStyle/>
            <a:p/>
          </p:txBody>
        </p:sp>
        <p:sp>
          <p:nvSpPr>
            <p:cNvPr id="467" name="rc467"/>
            <p:cNvSpPr/>
            <p:nvPr/>
          </p:nvSpPr>
          <p:spPr>
            <a:xfrm>
              <a:off x="1448985" y="1584111"/>
              <a:ext cx="139916" cy="1990788"/>
            </a:xfrm>
            <a:prstGeom prst="rect">
              <a:avLst/>
            </a:prstGeom>
            <a:ln w="1355" cap="sq">
              <a:solidFill>
                <a:srgbClr val="000000">
                  <a:alpha val="100000"/>
                </a:srgbClr>
              </a:solidFill>
              <a:prstDash val="solid"/>
              <a:miter/>
            </a:ln>
          </p:spPr>
          <p:txBody>
            <a:bodyPr/>
            <a:lstStyle/>
            <a:p/>
          </p:txBody>
        </p:sp>
        <p:sp>
          <p:nvSpPr>
            <p:cNvPr id="468" name="rc468"/>
            <p:cNvSpPr/>
            <p:nvPr/>
          </p:nvSpPr>
          <p:spPr>
            <a:xfrm>
              <a:off x="1604447" y="1556072"/>
              <a:ext cx="139916" cy="2018827"/>
            </a:xfrm>
            <a:prstGeom prst="rect">
              <a:avLst/>
            </a:prstGeom>
            <a:ln w="1355" cap="sq">
              <a:solidFill>
                <a:srgbClr val="000000">
                  <a:alpha val="100000"/>
                </a:srgbClr>
              </a:solidFill>
              <a:prstDash val="solid"/>
              <a:miter/>
            </a:ln>
          </p:spPr>
          <p:txBody>
            <a:bodyPr/>
            <a:lstStyle/>
            <a:p/>
          </p:txBody>
        </p:sp>
        <p:sp>
          <p:nvSpPr>
            <p:cNvPr id="469" name="rc469"/>
            <p:cNvSpPr/>
            <p:nvPr/>
          </p:nvSpPr>
          <p:spPr>
            <a:xfrm>
              <a:off x="1915372" y="1528033"/>
              <a:ext cx="139916" cy="2046866"/>
            </a:xfrm>
            <a:prstGeom prst="rect">
              <a:avLst/>
            </a:prstGeom>
            <a:ln w="1355" cap="sq">
              <a:solidFill>
                <a:srgbClr val="000000">
                  <a:alpha val="100000"/>
                </a:srgbClr>
              </a:solidFill>
              <a:prstDash val="solid"/>
              <a:miter/>
            </a:ln>
          </p:spPr>
          <p:txBody>
            <a:bodyPr/>
            <a:lstStyle/>
            <a:p/>
          </p:txBody>
        </p:sp>
        <p:sp>
          <p:nvSpPr>
            <p:cNvPr id="470" name="rc470"/>
            <p:cNvSpPr/>
            <p:nvPr/>
          </p:nvSpPr>
          <p:spPr>
            <a:xfrm>
              <a:off x="1759910" y="1528033"/>
              <a:ext cx="139916" cy="2046866"/>
            </a:xfrm>
            <a:prstGeom prst="rect">
              <a:avLst/>
            </a:prstGeom>
            <a:ln w="1355" cap="sq">
              <a:solidFill>
                <a:srgbClr val="000000">
                  <a:alpha val="100000"/>
                </a:srgbClr>
              </a:solidFill>
              <a:prstDash val="solid"/>
              <a:miter/>
            </a:ln>
          </p:spPr>
          <p:txBody>
            <a:bodyPr/>
            <a:lstStyle/>
            <a:p/>
          </p:txBody>
        </p:sp>
        <p:sp>
          <p:nvSpPr>
            <p:cNvPr id="471" name="rc471"/>
            <p:cNvSpPr/>
            <p:nvPr/>
          </p:nvSpPr>
          <p:spPr>
            <a:xfrm>
              <a:off x="2070834" y="1499994"/>
              <a:ext cx="139916" cy="2074906"/>
            </a:xfrm>
            <a:prstGeom prst="rect">
              <a:avLst/>
            </a:prstGeom>
            <a:ln w="1355" cap="sq">
              <a:solidFill>
                <a:srgbClr val="000000">
                  <a:alpha val="100000"/>
                </a:srgbClr>
              </a:solidFill>
              <a:prstDash val="solid"/>
              <a:miter/>
            </a:ln>
          </p:spPr>
          <p:txBody>
            <a:bodyPr/>
            <a:lstStyle/>
            <a:p/>
          </p:txBody>
        </p:sp>
        <p:sp>
          <p:nvSpPr>
            <p:cNvPr id="472" name="rc472"/>
            <p:cNvSpPr/>
            <p:nvPr/>
          </p:nvSpPr>
          <p:spPr>
            <a:xfrm>
              <a:off x="2226296" y="1499994"/>
              <a:ext cx="139916" cy="2074906"/>
            </a:xfrm>
            <a:prstGeom prst="rect">
              <a:avLst/>
            </a:prstGeom>
            <a:ln w="1355" cap="sq">
              <a:solidFill>
                <a:srgbClr val="000000">
                  <a:alpha val="100000"/>
                </a:srgbClr>
              </a:solidFill>
              <a:prstDash val="solid"/>
              <a:miter/>
            </a:ln>
          </p:spPr>
          <p:txBody>
            <a:bodyPr/>
            <a:lstStyle/>
            <a:p/>
          </p:txBody>
        </p:sp>
        <p:sp>
          <p:nvSpPr>
            <p:cNvPr id="473" name="rc473"/>
            <p:cNvSpPr/>
            <p:nvPr/>
          </p:nvSpPr>
          <p:spPr>
            <a:xfrm>
              <a:off x="2381759" y="1359797"/>
              <a:ext cx="139916" cy="2215102"/>
            </a:xfrm>
            <a:prstGeom prst="rect">
              <a:avLst/>
            </a:prstGeom>
            <a:ln w="1355" cap="sq">
              <a:solidFill>
                <a:srgbClr val="000000">
                  <a:alpha val="100000"/>
                </a:srgbClr>
              </a:solidFill>
              <a:prstDash val="solid"/>
              <a:miter/>
            </a:ln>
          </p:spPr>
          <p:txBody>
            <a:bodyPr/>
            <a:lstStyle/>
            <a:p/>
          </p:txBody>
        </p:sp>
        <p:sp>
          <p:nvSpPr>
            <p:cNvPr id="474" name="rc474"/>
            <p:cNvSpPr/>
            <p:nvPr/>
          </p:nvSpPr>
          <p:spPr>
            <a:xfrm>
              <a:off x="2537221" y="1303719"/>
              <a:ext cx="139916" cy="2271180"/>
            </a:xfrm>
            <a:prstGeom prst="rect">
              <a:avLst/>
            </a:prstGeom>
            <a:ln w="1355" cap="sq">
              <a:solidFill>
                <a:srgbClr val="000000">
                  <a:alpha val="100000"/>
                </a:srgbClr>
              </a:solidFill>
              <a:prstDash val="solid"/>
              <a:miter/>
            </a:ln>
          </p:spPr>
          <p:txBody>
            <a:bodyPr/>
            <a:lstStyle/>
            <a:p/>
          </p:txBody>
        </p:sp>
        <p:sp>
          <p:nvSpPr>
            <p:cNvPr id="475" name="rc475"/>
            <p:cNvSpPr/>
            <p:nvPr/>
          </p:nvSpPr>
          <p:spPr>
            <a:xfrm>
              <a:off x="3003608" y="1247640"/>
              <a:ext cx="139916" cy="2327259"/>
            </a:xfrm>
            <a:prstGeom prst="rect">
              <a:avLst/>
            </a:prstGeom>
            <a:ln w="1355" cap="sq">
              <a:solidFill>
                <a:srgbClr val="000000">
                  <a:alpha val="100000"/>
                </a:srgbClr>
              </a:solidFill>
              <a:prstDash val="solid"/>
              <a:miter/>
            </a:ln>
          </p:spPr>
          <p:txBody>
            <a:bodyPr/>
            <a:lstStyle/>
            <a:p/>
          </p:txBody>
        </p:sp>
        <p:sp>
          <p:nvSpPr>
            <p:cNvPr id="476" name="rc476"/>
            <p:cNvSpPr/>
            <p:nvPr/>
          </p:nvSpPr>
          <p:spPr>
            <a:xfrm>
              <a:off x="2848146" y="1247640"/>
              <a:ext cx="139916" cy="2327259"/>
            </a:xfrm>
            <a:prstGeom prst="rect">
              <a:avLst/>
            </a:prstGeom>
            <a:ln w="1355" cap="sq">
              <a:solidFill>
                <a:srgbClr val="000000">
                  <a:alpha val="100000"/>
                </a:srgbClr>
              </a:solidFill>
              <a:prstDash val="solid"/>
              <a:miter/>
            </a:ln>
          </p:spPr>
          <p:txBody>
            <a:bodyPr/>
            <a:lstStyle/>
            <a:p/>
          </p:txBody>
        </p:sp>
        <p:sp>
          <p:nvSpPr>
            <p:cNvPr id="477" name="rc477"/>
            <p:cNvSpPr/>
            <p:nvPr/>
          </p:nvSpPr>
          <p:spPr>
            <a:xfrm>
              <a:off x="3314533" y="1247640"/>
              <a:ext cx="139916" cy="2327259"/>
            </a:xfrm>
            <a:prstGeom prst="rect">
              <a:avLst/>
            </a:prstGeom>
            <a:ln w="1355" cap="sq">
              <a:solidFill>
                <a:srgbClr val="000000">
                  <a:alpha val="100000"/>
                </a:srgbClr>
              </a:solidFill>
              <a:prstDash val="solid"/>
              <a:miter/>
            </a:ln>
          </p:spPr>
          <p:txBody>
            <a:bodyPr/>
            <a:lstStyle/>
            <a:p/>
          </p:txBody>
        </p:sp>
        <p:sp>
          <p:nvSpPr>
            <p:cNvPr id="478" name="rc478"/>
            <p:cNvSpPr/>
            <p:nvPr/>
          </p:nvSpPr>
          <p:spPr>
            <a:xfrm>
              <a:off x="2692683" y="1247640"/>
              <a:ext cx="139916" cy="2327259"/>
            </a:xfrm>
            <a:prstGeom prst="rect">
              <a:avLst/>
            </a:prstGeom>
            <a:ln w="1355" cap="sq">
              <a:solidFill>
                <a:srgbClr val="000000">
                  <a:alpha val="100000"/>
                </a:srgbClr>
              </a:solidFill>
              <a:prstDash val="solid"/>
              <a:miter/>
            </a:ln>
          </p:spPr>
          <p:txBody>
            <a:bodyPr/>
            <a:lstStyle/>
            <a:p/>
          </p:txBody>
        </p:sp>
        <p:sp>
          <p:nvSpPr>
            <p:cNvPr id="479" name="rc479"/>
            <p:cNvSpPr/>
            <p:nvPr/>
          </p:nvSpPr>
          <p:spPr>
            <a:xfrm>
              <a:off x="3159070" y="1247640"/>
              <a:ext cx="139916" cy="2327259"/>
            </a:xfrm>
            <a:prstGeom prst="rect">
              <a:avLst/>
            </a:prstGeom>
            <a:ln w="1355" cap="sq">
              <a:solidFill>
                <a:srgbClr val="000000">
                  <a:alpha val="100000"/>
                </a:srgbClr>
              </a:solidFill>
              <a:prstDash val="solid"/>
              <a:miter/>
            </a:ln>
          </p:spPr>
          <p:txBody>
            <a:bodyPr/>
            <a:lstStyle/>
            <a:p/>
          </p:txBody>
        </p:sp>
        <p:sp>
          <p:nvSpPr>
            <p:cNvPr id="480" name="rc480"/>
            <p:cNvSpPr/>
            <p:nvPr/>
          </p:nvSpPr>
          <p:spPr>
            <a:xfrm>
              <a:off x="3469995" y="1219601"/>
              <a:ext cx="139916" cy="2355298"/>
            </a:xfrm>
            <a:prstGeom prst="rect">
              <a:avLst/>
            </a:prstGeom>
            <a:ln w="1355" cap="sq">
              <a:solidFill>
                <a:srgbClr val="000000">
                  <a:alpha val="100000"/>
                </a:srgbClr>
              </a:solidFill>
              <a:prstDash val="solid"/>
              <a:miter/>
            </a:ln>
          </p:spPr>
          <p:txBody>
            <a:bodyPr/>
            <a:lstStyle/>
            <a:p/>
          </p:txBody>
        </p:sp>
        <p:sp>
          <p:nvSpPr>
            <p:cNvPr id="481" name="rc481"/>
            <p:cNvSpPr/>
            <p:nvPr/>
          </p:nvSpPr>
          <p:spPr>
            <a:xfrm>
              <a:off x="3936382" y="1191562"/>
              <a:ext cx="139916" cy="2383337"/>
            </a:xfrm>
            <a:prstGeom prst="rect">
              <a:avLst/>
            </a:prstGeom>
            <a:ln w="1355" cap="sq">
              <a:solidFill>
                <a:srgbClr val="000000">
                  <a:alpha val="100000"/>
                </a:srgbClr>
              </a:solidFill>
              <a:prstDash val="solid"/>
              <a:miter/>
            </a:ln>
          </p:spPr>
          <p:txBody>
            <a:bodyPr/>
            <a:lstStyle/>
            <a:p/>
          </p:txBody>
        </p:sp>
        <p:sp>
          <p:nvSpPr>
            <p:cNvPr id="482" name="rc482"/>
            <p:cNvSpPr/>
            <p:nvPr/>
          </p:nvSpPr>
          <p:spPr>
            <a:xfrm>
              <a:off x="3625457" y="1191562"/>
              <a:ext cx="139916" cy="2383337"/>
            </a:xfrm>
            <a:prstGeom prst="rect">
              <a:avLst/>
            </a:prstGeom>
            <a:ln w="1355" cap="sq">
              <a:solidFill>
                <a:srgbClr val="000000">
                  <a:alpha val="100000"/>
                </a:srgbClr>
              </a:solidFill>
              <a:prstDash val="solid"/>
              <a:miter/>
            </a:ln>
          </p:spPr>
          <p:txBody>
            <a:bodyPr/>
            <a:lstStyle/>
            <a:p/>
          </p:txBody>
        </p:sp>
        <p:sp>
          <p:nvSpPr>
            <p:cNvPr id="483" name="rc483"/>
            <p:cNvSpPr/>
            <p:nvPr/>
          </p:nvSpPr>
          <p:spPr>
            <a:xfrm>
              <a:off x="3780919" y="1191562"/>
              <a:ext cx="139916" cy="2383337"/>
            </a:xfrm>
            <a:prstGeom prst="rect">
              <a:avLst/>
            </a:prstGeom>
            <a:ln w="1355" cap="sq">
              <a:solidFill>
                <a:srgbClr val="000000">
                  <a:alpha val="100000"/>
                </a:srgbClr>
              </a:solidFill>
              <a:prstDash val="solid"/>
              <a:miter/>
            </a:ln>
          </p:spPr>
          <p:txBody>
            <a:bodyPr/>
            <a:lstStyle/>
            <a:p/>
          </p:txBody>
        </p:sp>
        <p:sp>
          <p:nvSpPr>
            <p:cNvPr id="484" name="rc484"/>
            <p:cNvSpPr/>
            <p:nvPr/>
          </p:nvSpPr>
          <p:spPr>
            <a:xfrm>
              <a:off x="4247306" y="1163522"/>
              <a:ext cx="139916" cy="2411377"/>
            </a:xfrm>
            <a:prstGeom prst="rect">
              <a:avLst/>
            </a:prstGeom>
            <a:ln w="1355" cap="sq">
              <a:solidFill>
                <a:srgbClr val="000000">
                  <a:alpha val="100000"/>
                </a:srgbClr>
              </a:solidFill>
              <a:prstDash val="solid"/>
              <a:miter/>
            </a:ln>
          </p:spPr>
          <p:txBody>
            <a:bodyPr/>
            <a:lstStyle/>
            <a:p/>
          </p:txBody>
        </p:sp>
        <p:sp>
          <p:nvSpPr>
            <p:cNvPr id="485" name="rc485"/>
            <p:cNvSpPr/>
            <p:nvPr/>
          </p:nvSpPr>
          <p:spPr>
            <a:xfrm>
              <a:off x="4091844" y="1163522"/>
              <a:ext cx="139916" cy="2411377"/>
            </a:xfrm>
            <a:prstGeom prst="rect">
              <a:avLst/>
            </a:prstGeom>
            <a:ln w="1355" cap="sq">
              <a:solidFill>
                <a:srgbClr val="000000">
                  <a:alpha val="100000"/>
                </a:srgbClr>
              </a:solidFill>
              <a:prstDash val="solid"/>
              <a:miter/>
            </a:ln>
          </p:spPr>
          <p:txBody>
            <a:bodyPr/>
            <a:lstStyle/>
            <a:p/>
          </p:txBody>
        </p:sp>
        <p:sp>
          <p:nvSpPr>
            <p:cNvPr id="486" name="rc486"/>
            <p:cNvSpPr/>
            <p:nvPr/>
          </p:nvSpPr>
          <p:spPr>
            <a:xfrm>
              <a:off x="4402769" y="1135483"/>
              <a:ext cx="139916" cy="2439416"/>
            </a:xfrm>
            <a:prstGeom prst="rect">
              <a:avLst/>
            </a:prstGeom>
            <a:ln w="1355" cap="sq">
              <a:solidFill>
                <a:srgbClr val="000000">
                  <a:alpha val="100000"/>
                </a:srgbClr>
              </a:solidFill>
              <a:prstDash val="solid"/>
              <a:miter/>
            </a:ln>
          </p:spPr>
          <p:txBody>
            <a:bodyPr/>
            <a:lstStyle/>
            <a:p/>
          </p:txBody>
        </p:sp>
        <p:sp>
          <p:nvSpPr>
            <p:cNvPr id="487" name="rc487"/>
            <p:cNvSpPr/>
            <p:nvPr/>
          </p:nvSpPr>
          <p:spPr>
            <a:xfrm>
              <a:off x="4558231" y="1107444"/>
              <a:ext cx="139916" cy="2467455"/>
            </a:xfrm>
            <a:prstGeom prst="rect">
              <a:avLst/>
            </a:prstGeom>
            <a:ln w="1355" cap="sq">
              <a:solidFill>
                <a:srgbClr val="000000">
                  <a:alpha val="100000"/>
                </a:srgbClr>
              </a:solidFill>
              <a:prstDash val="solid"/>
              <a:miter/>
            </a:ln>
          </p:spPr>
          <p:txBody>
            <a:bodyPr/>
            <a:lstStyle/>
            <a:p/>
          </p:txBody>
        </p:sp>
        <p:sp>
          <p:nvSpPr>
            <p:cNvPr id="488" name="rc488"/>
            <p:cNvSpPr/>
            <p:nvPr/>
          </p:nvSpPr>
          <p:spPr>
            <a:xfrm>
              <a:off x="4713693" y="1051365"/>
              <a:ext cx="139916" cy="2523534"/>
            </a:xfrm>
            <a:prstGeom prst="rect">
              <a:avLst/>
            </a:prstGeom>
            <a:ln w="1355" cap="sq">
              <a:solidFill>
                <a:srgbClr val="000000">
                  <a:alpha val="100000"/>
                </a:srgbClr>
              </a:solidFill>
              <a:prstDash val="solid"/>
              <a:miter/>
            </a:ln>
          </p:spPr>
          <p:txBody>
            <a:bodyPr/>
            <a:lstStyle/>
            <a:p/>
          </p:txBody>
        </p:sp>
        <p:sp>
          <p:nvSpPr>
            <p:cNvPr id="489" name="rc489"/>
            <p:cNvSpPr/>
            <p:nvPr/>
          </p:nvSpPr>
          <p:spPr>
            <a:xfrm>
              <a:off x="4869155" y="1051365"/>
              <a:ext cx="139916" cy="2523534"/>
            </a:xfrm>
            <a:prstGeom prst="rect">
              <a:avLst/>
            </a:prstGeom>
            <a:ln w="1355" cap="sq">
              <a:solidFill>
                <a:srgbClr val="000000">
                  <a:alpha val="100000"/>
                </a:srgbClr>
              </a:solidFill>
              <a:prstDash val="solid"/>
              <a:miter/>
            </a:ln>
          </p:spPr>
          <p:txBody>
            <a:bodyPr/>
            <a:lstStyle/>
            <a:p/>
          </p:txBody>
        </p:sp>
        <p:sp>
          <p:nvSpPr>
            <p:cNvPr id="490" name="rc490"/>
            <p:cNvSpPr/>
            <p:nvPr/>
          </p:nvSpPr>
          <p:spPr>
            <a:xfrm>
              <a:off x="5024618" y="1051365"/>
              <a:ext cx="139916" cy="2523534"/>
            </a:xfrm>
            <a:prstGeom prst="rect">
              <a:avLst/>
            </a:prstGeom>
            <a:ln w="1355" cap="sq">
              <a:solidFill>
                <a:srgbClr val="000000">
                  <a:alpha val="100000"/>
                </a:srgbClr>
              </a:solidFill>
              <a:prstDash val="solid"/>
              <a:miter/>
            </a:ln>
          </p:spPr>
          <p:txBody>
            <a:bodyPr/>
            <a:lstStyle/>
            <a:p/>
          </p:txBody>
        </p:sp>
        <p:sp>
          <p:nvSpPr>
            <p:cNvPr id="491" name="rc491"/>
            <p:cNvSpPr/>
            <p:nvPr/>
          </p:nvSpPr>
          <p:spPr>
            <a:xfrm>
              <a:off x="5180080" y="1023326"/>
              <a:ext cx="139916" cy="2551573"/>
            </a:xfrm>
            <a:prstGeom prst="rect">
              <a:avLst/>
            </a:prstGeom>
            <a:ln w="1355" cap="sq">
              <a:solidFill>
                <a:srgbClr val="000000">
                  <a:alpha val="100000"/>
                </a:srgbClr>
              </a:solidFill>
              <a:prstDash val="solid"/>
              <a:miter/>
            </a:ln>
          </p:spPr>
          <p:txBody>
            <a:bodyPr/>
            <a:lstStyle/>
            <a:p/>
          </p:txBody>
        </p:sp>
        <p:sp>
          <p:nvSpPr>
            <p:cNvPr id="492" name="rc492"/>
            <p:cNvSpPr/>
            <p:nvPr/>
          </p:nvSpPr>
          <p:spPr>
            <a:xfrm>
              <a:off x="5335542" y="995287"/>
              <a:ext cx="139916" cy="2579612"/>
            </a:xfrm>
            <a:prstGeom prst="rect">
              <a:avLst/>
            </a:prstGeom>
            <a:ln w="1355" cap="sq">
              <a:solidFill>
                <a:srgbClr val="000000">
                  <a:alpha val="100000"/>
                </a:srgbClr>
              </a:solidFill>
              <a:prstDash val="solid"/>
              <a:miter/>
            </a:ln>
          </p:spPr>
          <p:txBody>
            <a:bodyPr/>
            <a:lstStyle/>
            <a:p/>
          </p:txBody>
        </p:sp>
        <p:sp>
          <p:nvSpPr>
            <p:cNvPr id="493" name="rc493"/>
            <p:cNvSpPr/>
            <p:nvPr/>
          </p:nvSpPr>
          <p:spPr>
            <a:xfrm>
              <a:off x="5491005" y="995287"/>
              <a:ext cx="139916" cy="2579612"/>
            </a:xfrm>
            <a:prstGeom prst="rect">
              <a:avLst/>
            </a:prstGeom>
            <a:ln w="1355" cap="sq">
              <a:solidFill>
                <a:srgbClr val="000000">
                  <a:alpha val="100000"/>
                </a:srgbClr>
              </a:solidFill>
              <a:prstDash val="solid"/>
              <a:miter/>
            </a:ln>
          </p:spPr>
          <p:txBody>
            <a:bodyPr/>
            <a:lstStyle/>
            <a:p/>
          </p:txBody>
        </p:sp>
        <p:sp>
          <p:nvSpPr>
            <p:cNvPr id="494" name="rc494"/>
            <p:cNvSpPr/>
            <p:nvPr/>
          </p:nvSpPr>
          <p:spPr>
            <a:xfrm>
              <a:off x="5646467" y="967247"/>
              <a:ext cx="139916" cy="2607652"/>
            </a:xfrm>
            <a:prstGeom prst="rect">
              <a:avLst/>
            </a:prstGeom>
            <a:ln w="1355" cap="sq">
              <a:solidFill>
                <a:srgbClr val="000000">
                  <a:alpha val="100000"/>
                </a:srgbClr>
              </a:solidFill>
              <a:prstDash val="solid"/>
              <a:miter/>
            </a:ln>
          </p:spPr>
          <p:txBody>
            <a:bodyPr/>
            <a:lstStyle/>
            <a:p/>
          </p:txBody>
        </p:sp>
        <p:sp>
          <p:nvSpPr>
            <p:cNvPr id="495" name="rc495"/>
            <p:cNvSpPr/>
            <p:nvPr/>
          </p:nvSpPr>
          <p:spPr>
            <a:xfrm>
              <a:off x="5801929" y="939208"/>
              <a:ext cx="139916" cy="2635691"/>
            </a:xfrm>
            <a:prstGeom prst="rect">
              <a:avLst/>
            </a:prstGeom>
            <a:ln w="1355" cap="sq">
              <a:solidFill>
                <a:srgbClr val="000000">
                  <a:alpha val="100000"/>
                </a:srgbClr>
              </a:solidFill>
              <a:prstDash val="solid"/>
              <a:miter/>
            </a:ln>
          </p:spPr>
          <p:txBody>
            <a:bodyPr/>
            <a:lstStyle/>
            <a:p/>
          </p:txBody>
        </p:sp>
        <p:sp>
          <p:nvSpPr>
            <p:cNvPr id="496" name="rc496"/>
            <p:cNvSpPr/>
            <p:nvPr/>
          </p:nvSpPr>
          <p:spPr>
            <a:xfrm>
              <a:off x="5957391" y="939208"/>
              <a:ext cx="139916" cy="2635691"/>
            </a:xfrm>
            <a:prstGeom prst="rect">
              <a:avLst/>
            </a:prstGeom>
            <a:ln w="1355" cap="sq">
              <a:solidFill>
                <a:srgbClr val="000000">
                  <a:alpha val="100000"/>
                </a:srgbClr>
              </a:solidFill>
              <a:prstDash val="solid"/>
              <a:miter/>
            </a:ln>
          </p:spPr>
          <p:txBody>
            <a:bodyPr/>
            <a:lstStyle/>
            <a:p/>
          </p:txBody>
        </p:sp>
        <p:sp>
          <p:nvSpPr>
            <p:cNvPr id="497" name="rc497"/>
            <p:cNvSpPr/>
            <p:nvPr/>
          </p:nvSpPr>
          <p:spPr>
            <a:xfrm>
              <a:off x="6112854" y="939208"/>
              <a:ext cx="139916" cy="2635691"/>
            </a:xfrm>
            <a:prstGeom prst="rect">
              <a:avLst/>
            </a:prstGeom>
            <a:ln w="1355" cap="sq">
              <a:solidFill>
                <a:srgbClr val="000000">
                  <a:alpha val="100000"/>
                </a:srgbClr>
              </a:solidFill>
              <a:prstDash val="solid"/>
              <a:miter/>
            </a:ln>
          </p:spPr>
          <p:txBody>
            <a:bodyPr/>
            <a:lstStyle/>
            <a:p/>
          </p:txBody>
        </p:sp>
        <p:sp>
          <p:nvSpPr>
            <p:cNvPr id="498" name="rc498"/>
            <p:cNvSpPr/>
            <p:nvPr/>
          </p:nvSpPr>
          <p:spPr>
            <a:xfrm>
              <a:off x="6268316" y="911169"/>
              <a:ext cx="139916" cy="2663730"/>
            </a:xfrm>
            <a:prstGeom prst="rect">
              <a:avLst/>
            </a:prstGeom>
            <a:ln w="1355" cap="sq">
              <a:solidFill>
                <a:srgbClr val="000000">
                  <a:alpha val="100000"/>
                </a:srgbClr>
              </a:solidFill>
              <a:prstDash val="solid"/>
              <a:miter/>
            </a:ln>
          </p:spPr>
          <p:txBody>
            <a:bodyPr/>
            <a:lstStyle/>
            <a:p/>
          </p:txBody>
        </p:sp>
        <p:sp>
          <p:nvSpPr>
            <p:cNvPr id="499" name="rc499"/>
            <p:cNvSpPr/>
            <p:nvPr/>
          </p:nvSpPr>
          <p:spPr>
            <a:xfrm>
              <a:off x="6423778" y="883130"/>
              <a:ext cx="139916" cy="2691769"/>
            </a:xfrm>
            <a:prstGeom prst="rect">
              <a:avLst/>
            </a:prstGeom>
            <a:ln w="1355" cap="sq">
              <a:solidFill>
                <a:srgbClr val="000000">
                  <a:alpha val="100000"/>
                </a:srgbClr>
              </a:solidFill>
              <a:prstDash val="solid"/>
              <a:miter/>
            </a:ln>
          </p:spPr>
          <p:txBody>
            <a:bodyPr/>
            <a:lstStyle/>
            <a:p/>
          </p:txBody>
        </p:sp>
        <p:sp>
          <p:nvSpPr>
            <p:cNvPr id="500" name="rc500"/>
            <p:cNvSpPr/>
            <p:nvPr/>
          </p:nvSpPr>
          <p:spPr>
            <a:xfrm>
              <a:off x="6734703" y="883130"/>
              <a:ext cx="139916" cy="2691769"/>
            </a:xfrm>
            <a:prstGeom prst="rect">
              <a:avLst/>
            </a:prstGeom>
            <a:ln w="1355" cap="sq">
              <a:solidFill>
                <a:srgbClr val="000000">
                  <a:alpha val="100000"/>
                </a:srgbClr>
              </a:solidFill>
              <a:prstDash val="solid"/>
              <a:miter/>
            </a:ln>
          </p:spPr>
          <p:txBody>
            <a:bodyPr/>
            <a:lstStyle/>
            <a:p/>
          </p:txBody>
        </p:sp>
        <p:sp>
          <p:nvSpPr>
            <p:cNvPr id="501" name="rc501"/>
            <p:cNvSpPr/>
            <p:nvPr/>
          </p:nvSpPr>
          <p:spPr>
            <a:xfrm>
              <a:off x="6579241" y="883130"/>
              <a:ext cx="139916" cy="2691769"/>
            </a:xfrm>
            <a:prstGeom prst="rect">
              <a:avLst/>
            </a:prstGeom>
            <a:ln w="1355" cap="sq">
              <a:solidFill>
                <a:srgbClr val="000000">
                  <a:alpha val="100000"/>
                </a:srgbClr>
              </a:solidFill>
              <a:prstDash val="solid"/>
              <a:miter/>
            </a:ln>
          </p:spPr>
          <p:txBody>
            <a:bodyPr/>
            <a:lstStyle/>
            <a:p/>
          </p:txBody>
        </p:sp>
        <p:sp>
          <p:nvSpPr>
            <p:cNvPr id="502" name="rc502"/>
            <p:cNvSpPr/>
            <p:nvPr/>
          </p:nvSpPr>
          <p:spPr>
            <a:xfrm>
              <a:off x="7045628" y="855090"/>
              <a:ext cx="139916" cy="2719809"/>
            </a:xfrm>
            <a:prstGeom prst="rect">
              <a:avLst/>
            </a:prstGeom>
            <a:ln w="1355" cap="sq">
              <a:solidFill>
                <a:srgbClr val="000000">
                  <a:alpha val="100000"/>
                </a:srgbClr>
              </a:solidFill>
              <a:prstDash val="solid"/>
              <a:miter/>
            </a:ln>
          </p:spPr>
          <p:txBody>
            <a:bodyPr/>
            <a:lstStyle/>
            <a:p/>
          </p:txBody>
        </p:sp>
        <p:sp>
          <p:nvSpPr>
            <p:cNvPr id="503" name="rc503"/>
            <p:cNvSpPr/>
            <p:nvPr/>
          </p:nvSpPr>
          <p:spPr>
            <a:xfrm>
              <a:off x="7201090" y="855090"/>
              <a:ext cx="139916" cy="2719809"/>
            </a:xfrm>
            <a:prstGeom prst="rect">
              <a:avLst/>
            </a:prstGeom>
            <a:ln w="1355" cap="sq">
              <a:solidFill>
                <a:srgbClr val="000000">
                  <a:alpha val="100000"/>
                </a:srgbClr>
              </a:solidFill>
              <a:prstDash val="solid"/>
              <a:miter/>
            </a:ln>
          </p:spPr>
          <p:txBody>
            <a:bodyPr/>
            <a:lstStyle/>
            <a:p/>
          </p:txBody>
        </p:sp>
        <p:sp>
          <p:nvSpPr>
            <p:cNvPr id="504" name="rc504"/>
            <p:cNvSpPr/>
            <p:nvPr/>
          </p:nvSpPr>
          <p:spPr>
            <a:xfrm>
              <a:off x="6890165" y="855090"/>
              <a:ext cx="139916" cy="2719809"/>
            </a:xfrm>
            <a:prstGeom prst="rect">
              <a:avLst/>
            </a:prstGeom>
            <a:ln w="1355" cap="sq">
              <a:solidFill>
                <a:srgbClr val="000000">
                  <a:alpha val="100000"/>
                </a:srgbClr>
              </a:solidFill>
              <a:prstDash val="solid"/>
              <a:miter/>
            </a:ln>
          </p:spPr>
          <p:txBody>
            <a:bodyPr/>
            <a:lstStyle/>
            <a:p/>
          </p:txBody>
        </p:sp>
        <p:sp>
          <p:nvSpPr>
            <p:cNvPr id="505" name="rc505"/>
            <p:cNvSpPr/>
            <p:nvPr/>
          </p:nvSpPr>
          <p:spPr>
            <a:xfrm>
              <a:off x="7667477" y="827051"/>
              <a:ext cx="139916" cy="2747848"/>
            </a:xfrm>
            <a:prstGeom prst="rect">
              <a:avLst/>
            </a:prstGeom>
            <a:ln w="1355" cap="sq">
              <a:solidFill>
                <a:srgbClr val="000000">
                  <a:alpha val="100000"/>
                </a:srgbClr>
              </a:solidFill>
              <a:prstDash val="solid"/>
              <a:miter/>
            </a:ln>
          </p:spPr>
          <p:txBody>
            <a:bodyPr/>
            <a:lstStyle/>
            <a:p/>
          </p:txBody>
        </p:sp>
        <p:sp>
          <p:nvSpPr>
            <p:cNvPr id="506" name="rc506"/>
            <p:cNvSpPr/>
            <p:nvPr/>
          </p:nvSpPr>
          <p:spPr>
            <a:xfrm>
              <a:off x="7356552" y="827051"/>
              <a:ext cx="139916" cy="2747848"/>
            </a:xfrm>
            <a:prstGeom prst="rect">
              <a:avLst/>
            </a:prstGeom>
            <a:ln w="1355" cap="sq">
              <a:solidFill>
                <a:srgbClr val="000000">
                  <a:alpha val="100000"/>
                </a:srgbClr>
              </a:solidFill>
              <a:prstDash val="solid"/>
              <a:miter/>
            </a:ln>
          </p:spPr>
          <p:txBody>
            <a:bodyPr/>
            <a:lstStyle/>
            <a:p/>
          </p:txBody>
        </p:sp>
        <p:sp>
          <p:nvSpPr>
            <p:cNvPr id="507" name="rc507"/>
            <p:cNvSpPr/>
            <p:nvPr/>
          </p:nvSpPr>
          <p:spPr>
            <a:xfrm>
              <a:off x="7512014" y="827051"/>
              <a:ext cx="139916" cy="2747848"/>
            </a:xfrm>
            <a:prstGeom prst="rect">
              <a:avLst/>
            </a:prstGeom>
            <a:ln w="1355" cap="sq">
              <a:solidFill>
                <a:srgbClr val="000000">
                  <a:alpha val="100000"/>
                </a:srgbClr>
              </a:solidFill>
              <a:prstDash val="solid"/>
              <a:miter/>
            </a:ln>
          </p:spPr>
          <p:txBody>
            <a:bodyPr/>
            <a:lstStyle/>
            <a:p/>
          </p:txBody>
        </p:sp>
        <p:sp>
          <p:nvSpPr>
            <p:cNvPr id="508" name="rc508"/>
            <p:cNvSpPr/>
            <p:nvPr/>
          </p:nvSpPr>
          <p:spPr>
            <a:xfrm>
              <a:off x="8289326" y="799012"/>
              <a:ext cx="139916" cy="2775887"/>
            </a:xfrm>
            <a:prstGeom prst="rect">
              <a:avLst/>
            </a:prstGeom>
            <a:ln w="1355" cap="sq">
              <a:solidFill>
                <a:srgbClr val="000000">
                  <a:alpha val="100000"/>
                </a:srgbClr>
              </a:solidFill>
              <a:prstDash val="solid"/>
              <a:miter/>
            </a:ln>
          </p:spPr>
          <p:txBody>
            <a:bodyPr/>
            <a:lstStyle/>
            <a:p/>
          </p:txBody>
        </p:sp>
        <p:sp>
          <p:nvSpPr>
            <p:cNvPr id="509" name="rc509"/>
            <p:cNvSpPr/>
            <p:nvPr/>
          </p:nvSpPr>
          <p:spPr>
            <a:xfrm>
              <a:off x="8911175" y="799012"/>
              <a:ext cx="139916" cy="2775887"/>
            </a:xfrm>
            <a:prstGeom prst="rect">
              <a:avLst/>
            </a:prstGeom>
            <a:ln w="1355" cap="sq">
              <a:solidFill>
                <a:srgbClr val="000000">
                  <a:alpha val="100000"/>
                </a:srgbClr>
              </a:solidFill>
              <a:prstDash val="solid"/>
              <a:miter/>
            </a:ln>
          </p:spPr>
          <p:txBody>
            <a:bodyPr/>
            <a:lstStyle/>
            <a:p/>
          </p:txBody>
        </p:sp>
        <p:sp>
          <p:nvSpPr>
            <p:cNvPr id="510" name="rc510"/>
            <p:cNvSpPr/>
            <p:nvPr/>
          </p:nvSpPr>
          <p:spPr>
            <a:xfrm>
              <a:off x="8444788" y="799012"/>
              <a:ext cx="139916" cy="2775887"/>
            </a:xfrm>
            <a:prstGeom prst="rect">
              <a:avLst/>
            </a:prstGeom>
            <a:ln w="1355" cap="sq">
              <a:solidFill>
                <a:srgbClr val="000000">
                  <a:alpha val="100000"/>
                </a:srgbClr>
              </a:solidFill>
              <a:prstDash val="solid"/>
              <a:miter/>
            </a:ln>
          </p:spPr>
          <p:txBody>
            <a:bodyPr/>
            <a:lstStyle/>
            <a:p/>
          </p:txBody>
        </p:sp>
        <p:sp>
          <p:nvSpPr>
            <p:cNvPr id="511" name="rc511"/>
            <p:cNvSpPr/>
            <p:nvPr/>
          </p:nvSpPr>
          <p:spPr>
            <a:xfrm>
              <a:off x="7978401" y="799012"/>
              <a:ext cx="139916" cy="2775887"/>
            </a:xfrm>
            <a:prstGeom prst="rect">
              <a:avLst/>
            </a:prstGeom>
            <a:ln w="1355" cap="sq">
              <a:solidFill>
                <a:srgbClr val="000000">
                  <a:alpha val="100000"/>
                </a:srgbClr>
              </a:solidFill>
              <a:prstDash val="solid"/>
              <a:miter/>
            </a:ln>
          </p:spPr>
          <p:txBody>
            <a:bodyPr/>
            <a:lstStyle/>
            <a:p/>
          </p:txBody>
        </p:sp>
        <p:sp>
          <p:nvSpPr>
            <p:cNvPr id="512" name="rc512"/>
            <p:cNvSpPr/>
            <p:nvPr/>
          </p:nvSpPr>
          <p:spPr>
            <a:xfrm>
              <a:off x="7822939" y="799012"/>
              <a:ext cx="139916" cy="2775887"/>
            </a:xfrm>
            <a:prstGeom prst="rect">
              <a:avLst/>
            </a:prstGeom>
            <a:ln w="1355" cap="sq">
              <a:solidFill>
                <a:srgbClr val="000000">
                  <a:alpha val="100000"/>
                </a:srgbClr>
              </a:solidFill>
              <a:prstDash val="solid"/>
              <a:miter/>
            </a:ln>
          </p:spPr>
          <p:txBody>
            <a:bodyPr/>
            <a:lstStyle/>
            <a:p/>
          </p:txBody>
        </p:sp>
        <p:sp>
          <p:nvSpPr>
            <p:cNvPr id="513" name="rc513"/>
            <p:cNvSpPr/>
            <p:nvPr/>
          </p:nvSpPr>
          <p:spPr>
            <a:xfrm>
              <a:off x="8133864" y="799012"/>
              <a:ext cx="139916" cy="2775887"/>
            </a:xfrm>
            <a:prstGeom prst="rect">
              <a:avLst/>
            </a:prstGeom>
            <a:ln w="1355" cap="sq">
              <a:solidFill>
                <a:srgbClr val="000000">
                  <a:alpha val="100000"/>
                </a:srgbClr>
              </a:solidFill>
              <a:prstDash val="solid"/>
              <a:miter/>
            </a:ln>
          </p:spPr>
          <p:txBody>
            <a:bodyPr/>
            <a:lstStyle/>
            <a:p/>
          </p:txBody>
        </p:sp>
        <p:sp>
          <p:nvSpPr>
            <p:cNvPr id="514" name="rc514"/>
            <p:cNvSpPr/>
            <p:nvPr/>
          </p:nvSpPr>
          <p:spPr>
            <a:xfrm>
              <a:off x="8600250" y="799012"/>
              <a:ext cx="139916" cy="2775887"/>
            </a:xfrm>
            <a:prstGeom prst="rect">
              <a:avLst/>
            </a:prstGeom>
            <a:ln w="1355" cap="sq">
              <a:solidFill>
                <a:srgbClr val="000000">
                  <a:alpha val="100000"/>
                </a:srgbClr>
              </a:solidFill>
              <a:prstDash val="solid"/>
              <a:miter/>
            </a:ln>
          </p:spPr>
          <p:txBody>
            <a:bodyPr/>
            <a:lstStyle/>
            <a:p/>
          </p:txBody>
        </p:sp>
        <p:sp>
          <p:nvSpPr>
            <p:cNvPr id="515" name="rc515"/>
            <p:cNvSpPr/>
            <p:nvPr/>
          </p:nvSpPr>
          <p:spPr>
            <a:xfrm>
              <a:off x="8755713" y="799012"/>
              <a:ext cx="139916" cy="2775887"/>
            </a:xfrm>
            <a:prstGeom prst="rect">
              <a:avLst/>
            </a:prstGeom>
            <a:ln w="1355" cap="sq">
              <a:solidFill>
                <a:srgbClr val="000000">
                  <a:alpha val="100000"/>
                </a:srgbClr>
              </a:solidFill>
              <a:prstDash val="solid"/>
              <a:miter/>
            </a:ln>
          </p:spPr>
          <p:txBody>
            <a:bodyPr/>
            <a:lstStyle/>
            <a:p/>
          </p:txBody>
        </p:sp>
        <p:sp>
          <p:nvSpPr>
            <p:cNvPr id="516" name="tx516"/>
            <p:cNvSpPr/>
            <p:nvPr/>
          </p:nvSpPr>
          <p:spPr>
            <a:xfrm>
              <a:off x="838814" y="189059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56</a:t>
              </a:r>
            </a:p>
          </p:txBody>
        </p:sp>
        <p:sp>
          <p:nvSpPr>
            <p:cNvPr id="517" name="tx517"/>
            <p:cNvSpPr/>
            <p:nvPr/>
          </p:nvSpPr>
          <p:spPr>
            <a:xfrm>
              <a:off x="994276" y="16102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66</a:t>
              </a:r>
            </a:p>
          </p:txBody>
        </p:sp>
        <p:sp>
          <p:nvSpPr>
            <p:cNvPr id="518" name="tx518"/>
            <p:cNvSpPr/>
            <p:nvPr/>
          </p:nvSpPr>
          <p:spPr>
            <a:xfrm>
              <a:off x="1149738" y="14980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519" name="tx519"/>
            <p:cNvSpPr/>
            <p:nvPr/>
          </p:nvSpPr>
          <p:spPr>
            <a:xfrm>
              <a:off x="1305201" y="14980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520" name="tx520"/>
            <p:cNvSpPr/>
            <p:nvPr/>
          </p:nvSpPr>
          <p:spPr>
            <a:xfrm>
              <a:off x="1460663" y="1471287"/>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71</a:t>
              </a:r>
            </a:p>
          </p:txBody>
        </p:sp>
        <p:sp>
          <p:nvSpPr>
            <p:cNvPr id="521" name="tx521"/>
            <p:cNvSpPr/>
            <p:nvPr/>
          </p:nvSpPr>
          <p:spPr>
            <a:xfrm>
              <a:off x="1616125" y="1443247"/>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522" name="tx522"/>
            <p:cNvSpPr/>
            <p:nvPr/>
          </p:nvSpPr>
          <p:spPr>
            <a:xfrm>
              <a:off x="1927050"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23" name="tx523"/>
            <p:cNvSpPr/>
            <p:nvPr/>
          </p:nvSpPr>
          <p:spPr>
            <a:xfrm>
              <a:off x="1771588"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24" name="tx524"/>
            <p:cNvSpPr/>
            <p:nvPr/>
          </p:nvSpPr>
          <p:spPr>
            <a:xfrm>
              <a:off x="2082512"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25" name="tx525"/>
            <p:cNvSpPr/>
            <p:nvPr/>
          </p:nvSpPr>
          <p:spPr>
            <a:xfrm>
              <a:off x="2237974"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26" name="tx526"/>
            <p:cNvSpPr/>
            <p:nvPr/>
          </p:nvSpPr>
          <p:spPr>
            <a:xfrm>
              <a:off x="2393437" y="124569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527" name="tx527"/>
            <p:cNvSpPr/>
            <p:nvPr/>
          </p:nvSpPr>
          <p:spPr>
            <a:xfrm>
              <a:off x="2548899" y="118961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528" name="tx528"/>
            <p:cNvSpPr/>
            <p:nvPr/>
          </p:nvSpPr>
          <p:spPr>
            <a:xfrm>
              <a:off x="3015286"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29" name="tx529"/>
            <p:cNvSpPr/>
            <p:nvPr/>
          </p:nvSpPr>
          <p:spPr>
            <a:xfrm>
              <a:off x="2859824"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30" name="tx530"/>
            <p:cNvSpPr/>
            <p:nvPr/>
          </p:nvSpPr>
          <p:spPr>
            <a:xfrm>
              <a:off x="3326211"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31" name="tx531"/>
            <p:cNvSpPr/>
            <p:nvPr/>
          </p:nvSpPr>
          <p:spPr>
            <a:xfrm>
              <a:off x="2704361"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32" name="tx532"/>
            <p:cNvSpPr/>
            <p:nvPr/>
          </p:nvSpPr>
          <p:spPr>
            <a:xfrm>
              <a:off x="3170748"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33" name="tx533"/>
            <p:cNvSpPr/>
            <p:nvPr/>
          </p:nvSpPr>
          <p:spPr>
            <a:xfrm>
              <a:off x="3481673" y="110549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34" name="tx534"/>
            <p:cNvSpPr/>
            <p:nvPr/>
          </p:nvSpPr>
          <p:spPr>
            <a:xfrm>
              <a:off x="3948060"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35" name="tx535"/>
            <p:cNvSpPr/>
            <p:nvPr/>
          </p:nvSpPr>
          <p:spPr>
            <a:xfrm>
              <a:off x="3637135"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36" name="tx536"/>
            <p:cNvSpPr/>
            <p:nvPr/>
          </p:nvSpPr>
          <p:spPr>
            <a:xfrm>
              <a:off x="3792597"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37" name="tx537"/>
            <p:cNvSpPr/>
            <p:nvPr/>
          </p:nvSpPr>
          <p:spPr>
            <a:xfrm>
              <a:off x="4258984" y="104941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38" name="tx538"/>
            <p:cNvSpPr/>
            <p:nvPr/>
          </p:nvSpPr>
          <p:spPr>
            <a:xfrm>
              <a:off x="4103522" y="104941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39" name="tx539"/>
            <p:cNvSpPr/>
            <p:nvPr/>
          </p:nvSpPr>
          <p:spPr>
            <a:xfrm>
              <a:off x="4414447" y="102137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40" name="tx540"/>
            <p:cNvSpPr/>
            <p:nvPr/>
          </p:nvSpPr>
          <p:spPr>
            <a:xfrm>
              <a:off x="4569909" y="9933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41" name="tx541"/>
            <p:cNvSpPr/>
            <p:nvPr/>
          </p:nvSpPr>
          <p:spPr>
            <a:xfrm>
              <a:off x="4725371"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42" name="tx542"/>
            <p:cNvSpPr/>
            <p:nvPr/>
          </p:nvSpPr>
          <p:spPr>
            <a:xfrm>
              <a:off x="4880833"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43" name="tx543"/>
            <p:cNvSpPr/>
            <p:nvPr/>
          </p:nvSpPr>
          <p:spPr>
            <a:xfrm>
              <a:off x="5036296"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44" name="tx544"/>
            <p:cNvSpPr/>
            <p:nvPr/>
          </p:nvSpPr>
          <p:spPr>
            <a:xfrm>
              <a:off x="5191758" y="9092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45" name="tx545"/>
            <p:cNvSpPr/>
            <p:nvPr/>
          </p:nvSpPr>
          <p:spPr>
            <a:xfrm>
              <a:off x="5347220"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46" name="tx546"/>
            <p:cNvSpPr/>
            <p:nvPr/>
          </p:nvSpPr>
          <p:spPr>
            <a:xfrm>
              <a:off x="5502683"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47" name="tx547"/>
            <p:cNvSpPr/>
            <p:nvPr/>
          </p:nvSpPr>
          <p:spPr>
            <a:xfrm>
              <a:off x="5658145"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48" name="tx548"/>
            <p:cNvSpPr/>
            <p:nvPr/>
          </p:nvSpPr>
          <p:spPr>
            <a:xfrm>
              <a:off x="5813607" y="825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49" name="tx549"/>
            <p:cNvSpPr/>
            <p:nvPr/>
          </p:nvSpPr>
          <p:spPr>
            <a:xfrm>
              <a:off x="5969069" y="825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50" name="tx550"/>
            <p:cNvSpPr/>
            <p:nvPr/>
          </p:nvSpPr>
          <p:spPr>
            <a:xfrm>
              <a:off x="6124532" y="825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51" name="tx551"/>
            <p:cNvSpPr/>
            <p:nvPr/>
          </p:nvSpPr>
          <p:spPr>
            <a:xfrm>
              <a:off x="6279994" y="79706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52" name="tx552"/>
            <p:cNvSpPr/>
            <p:nvPr/>
          </p:nvSpPr>
          <p:spPr>
            <a:xfrm>
              <a:off x="6435456"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3" name="tx553"/>
            <p:cNvSpPr/>
            <p:nvPr/>
          </p:nvSpPr>
          <p:spPr>
            <a:xfrm>
              <a:off x="6746381"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4" name="tx554"/>
            <p:cNvSpPr/>
            <p:nvPr/>
          </p:nvSpPr>
          <p:spPr>
            <a:xfrm>
              <a:off x="6590919"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5" name="tx555"/>
            <p:cNvSpPr/>
            <p:nvPr/>
          </p:nvSpPr>
          <p:spPr>
            <a:xfrm>
              <a:off x="7057306"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56" name="tx556"/>
            <p:cNvSpPr/>
            <p:nvPr/>
          </p:nvSpPr>
          <p:spPr>
            <a:xfrm>
              <a:off x="7212768"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57" name="tx557"/>
            <p:cNvSpPr/>
            <p:nvPr/>
          </p:nvSpPr>
          <p:spPr>
            <a:xfrm>
              <a:off x="6901843"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58" name="tx558"/>
            <p:cNvSpPr/>
            <p:nvPr/>
          </p:nvSpPr>
          <p:spPr>
            <a:xfrm>
              <a:off x="7679155"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59" name="tx559"/>
            <p:cNvSpPr/>
            <p:nvPr/>
          </p:nvSpPr>
          <p:spPr>
            <a:xfrm>
              <a:off x="7368230"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0" name="tx560"/>
            <p:cNvSpPr/>
            <p:nvPr/>
          </p:nvSpPr>
          <p:spPr>
            <a:xfrm>
              <a:off x="7523692"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1" name="tx561"/>
            <p:cNvSpPr/>
            <p:nvPr/>
          </p:nvSpPr>
          <p:spPr>
            <a:xfrm>
              <a:off x="8301004"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2" name="tx562"/>
            <p:cNvSpPr/>
            <p:nvPr/>
          </p:nvSpPr>
          <p:spPr>
            <a:xfrm>
              <a:off x="8922853"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3" name="tx563"/>
            <p:cNvSpPr/>
            <p:nvPr/>
          </p:nvSpPr>
          <p:spPr>
            <a:xfrm>
              <a:off x="8456466"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4" name="tx564"/>
            <p:cNvSpPr/>
            <p:nvPr/>
          </p:nvSpPr>
          <p:spPr>
            <a:xfrm>
              <a:off x="7990079"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5" name="tx565"/>
            <p:cNvSpPr/>
            <p:nvPr/>
          </p:nvSpPr>
          <p:spPr>
            <a:xfrm>
              <a:off x="7834617"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6" name="tx566"/>
            <p:cNvSpPr/>
            <p:nvPr/>
          </p:nvSpPr>
          <p:spPr>
            <a:xfrm>
              <a:off x="8145542"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7" name="tx567"/>
            <p:cNvSpPr/>
            <p:nvPr/>
          </p:nvSpPr>
          <p:spPr>
            <a:xfrm>
              <a:off x="861192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8" name="tx568"/>
            <p:cNvSpPr/>
            <p:nvPr/>
          </p:nvSpPr>
          <p:spPr>
            <a:xfrm>
              <a:off x="8767391"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9" name="pg569"/>
            <p:cNvSpPr/>
            <p:nvPr/>
          </p:nvSpPr>
          <p:spPr>
            <a:xfrm>
              <a:off x="989890" y="255024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70" name="tx570"/>
            <p:cNvSpPr/>
            <p:nvPr/>
          </p:nvSpPr>
          <p:spPr>
            <a:xfrm>
              <a:off x="1022411" y="2581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71" name="pg571"/>
            <p:cNvSpPr/>
            <p:nvPr/>
          </p:nvSpPr>
          <p:spPr>
            <a:xfrm>
              <a:off x="1145352" y="249416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72" name="tx572"/>
            <p:cNvSpPr/>
            <p:nvPr/>
          </p:nvSpPr>
          <p:spPr>
            <a:xfrm>
              <a:off x="1177874" y="25250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73" name="pg573"/>
            <p:cNvSpPr/>
            <p:nvPr/>
          </p:nvSpPr>
          <p:spPr>
            <a:xfrm>
              <a:off x="2389050" y="236798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74" name="tx574"/>
            <p:cNvSpPr/>
            <p:nvPr/>
          </p:nvSpPr>
          <p:spPr>
            <a:xfrm>
              <a:off x="2421572" y="240024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75" name="pg575"/>
            <p:cNvSpPr/>
            <p:nvPr/>
          </p:nvSpPr>
          <p:spPr>
            <a:xfrm>
              <a:off x="3010900" y="231191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76" name="tx576"/>
            <p:cNvSpPr/>
            <p:nvPr/>
          </p:nvSpPr>
          <p:spPr>
            <a:xfrm>
              <a:off x="3043421" y="23441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77" name="pg577"/>
            <p:cNvSpPr/>
            <p:nvPr/>
          </p:nvSpPr>
          <p:spPr>
            <a:xfrm>
              <a:off x="3477286" y="229789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78" name="tx578"/>
            <p:cNvSpPr/>
            <p:nvPr/>
          </p:nvSpPr>
          <p:spPr>
            <a:xfrm>
              <a:off x="3509808" y="23287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79" name="pg579"/>
            <p:cNvSpPr/>
            <p:nvPr/>
          </p:nvSpPr>
          <p:spPr>
            <a:xfrm>
              <a:off x="3943673" y="228387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0" name="tx580"/>
            <p:cNvSpPr/>
            <p:nvPr/>
          </p:nvSpPr>
          <p:spPr>
            <a:xfrm>
              <a:off x="3976195" y="23160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81" name="pg581"/>
            <p:cNvSpPr/>
            <p:nvPr/>
          </p:nvSpPr>
          <p:spPr>
            <a:xfrm>
              <a:off x="4720985" y="221377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2" name="tx582"/>
            <p:cNvSpPr/>
            <p:nvPr/>
          </p:nvSpPr>
          <p:spPr>
            <a:xfrm>
              <a:off x="4753506" y="224629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83" name="pg583"/>
            <p:cNvSpPr/>
            <p:nvPr/>
          </p:nvSpPr>
          <p:spPr>
            <a:xfrm>
              <a:off x="5187372" y="21997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4" name="tx584"/>
            <p:cNvSpPr/>
            <p:nvPr/>
          </p:nvSpPr>
          <p:spPr>
            <a:xfrm>
              <a:off x="5219893" y="223328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85" name="pg585"/>
            <p:cNvSpPr/>
            <p:nvPr/>
          </p:nvSpPr>
          <p:spPr>
            <a:xfrm>
              <a:off x="5312689" y="2185733"/>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6" name="tx586"/>
            <p:cNvSpPr/>
            <p:nvPr/>
          </p:nvSpPr>
          <p:spPr>
            <a:xfrm>
              <a:off x="5345211" y="221661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87" name="pg587"/>
            <p:cNvSpPr/>
            <p:nvPr/>
          </p:nvSpPr>
          <p:spPr>
            <a:xfrm>
              <a:off x="7052919" y="211563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8" name="tx588"/>
            <p:cNvSpPr/>
            <p:nvPr/>
          </p:nvSpPr>
          <p:spPr>
            <a:xfrm>
              <a:off x="7085441" y="214646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89" name="tx589"/>
            <p:cNvSpPr/>
            <p:nvPr/>
          </p:nvSpPr>
          <p:spPr>
            <a:xfrm>
              <a:off x="663492" y="352278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90" name="tx590"/>
            <p:cNvSpPr/>
            <p:nvPr/>
          </p:nvSpPr>
          <p:spPr>
            <a:xfrm>
              <a:off x="585797" y="28218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591" name="tx591"/>
            <p:cNvSpPr/>
            <p:nvPr/>
          </p:nvSpPr>
          <p:spPr>
            <a:xfrm>
              <a:off x="585797" y="212082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592" name="tx592"/>
            <p:cNvSpPr/>
            <p:nvPr/>
          </p:nvSpPr>
          <p:spPr>
            <a:xfrm>
              <a:off x="585797" y="142154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593" name="tx593"/>
            <p:cNvSpPr/>
            <p:nvPr/>
          </p:nvSpPr>
          <p:spPr>
            <a:xfrm>
              <a:off x="508103" y="718858"/>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94" name="tx594"/>
            <p:cNvSpPr/>
            <p:nvPr/>
          </p:nvSpPr>
          <p:spPr>
            <a:xfrm rot="-5400000">
              <a:off x="674075" y="4275841"/>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a:t>
              </a:r>
            </a:p>
          </p:txBody>
        </p:sp>
        <p:sp>
          <p:nvSpPr>
            <p:cNvPr id="595" name="tx595"/>
            <p:cNvSpPr/>
            <p:nvPr/>
          </p:nvSpPr>
          <p:spPr>
            <a:xfrm rot="-5400000">
              <a:off x="726834"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596" name="tx596"/>
            <p:cNvSpPr/>
            <p:nvPr/>
          </p:nvSpPr>
          <p:spPr>
            <a:xfrm rot="-5400000">
              <a:off x="813712" y="4409885"/>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Argentina</a:t>
              </a:r>
            </a:p>
          </p:txBody>
        </p:sp>
        <p:sp>
          <p:nvSpPr>
            <p:cNvPr id="597" name="tx597"/>
            <p:cNvSpPr/>
            <p:nvPr/>
          </p:nvSpPr>
          <p:spPr>
            <a:xfrm rot="-5400000">
              <a:off x="813092"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(170,000)</a:t>
              </a:r>
            </a:p>
          </p:txBody>
        </p:sp>
        <p:sp>
          <p:nvSpPr>
            <p:cNvPr id="598" name="tx598"/>
            <p:cNvSpPr/>
            <p:nvPr/>
          </p:nvSpPr>
          <p:spPr>
            <a:xfrm rot="-5400000">
              <a:off x="1007522" y="4335223"/>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Ecuador</a:t>
              </a:r>
            </a:p>
          </p:txBody>
        </p:sp>
        <p:sp>
          <p:nvSpPr>
            <p:cNvPr id="599" name="tx599"/>
            <p:cNvSpPr/>
            <p:nvPr/>
          </p:nvSpPr>
          <p:spPr>
            <a:xfrm rot="-5400000">
              <a:off x="99680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(80,000)</a:t>
              </a:r>
            </a:p>
          </p:txBody>
        </p:sp>
        <p:sp>
          <p:nvSpPr>
            <p:cNvPr id="600" name="tx600"/>
            <p:cNvSpPr/>
            <p:nvPr/>
          </p:nvSpPr>
          <p:spPr>
            <a:xfrm rot="-5400000">
              <a:off x="1199026" y="429789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Gabon</a:t>
              </a:r>
            </a:p>
          </p:txBody>
        </p:sp>
        <p:sp>
          <p:nvSpPr>
            <p:cNvPr id="601" name="tx601"/>
            <p:cNvSpPr/>
            <p:nvPr/>
          </p:nvSpPr>
          <p:spPr>
            <a:xfrm rot="-5400000">
              <a:off x="115226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602" name="tx602"/>
            <p:cNvSpPr/>
            <p:nvPr/>
          </p:nvSpPr>
          <p:spPr>
            <a:xfrm rot="-5400000">
              <a:off x="1280099" y="4353380"/>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Paraguay</a:t>
              </a:r>
            </a:p>
          </p:txBody>
        </p:sp>
        <p:sp>
          <p:nvSpPr>
            <p:cNvPr id="603" name="tx603"/>
            <p:cNvSpPr/>
            <p:nvPr/>
          </p:nvSpPr>
          <p:spPr>
            <a:xfrm rot="-5400000">
              <a:off x="130773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604" name="tx604"/>
            <p:cNvSpPr/>
            <p:nvPr/>
          </p:nvSpPr>
          <p:spPr>
            <a:xfrm rot="-5400000">
              <a:off x="1445061" y="4306276"/>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Suriname</a:t>
              </a:r>
            </a:p>
          </p:txBody>
        </p:sp>
        <p:sp>
          <p:nvSpPr>
            <p:cNvPr id="605" name="tx605"/>
            <p:cNvSpPr/>
            <p:nvPr/>
          </p:nvSpPr>
          <p:spPr>
            <a:xfrm rot="-5400000">
              <a:off x="149144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06" name="tx606"/>
            <p:cNvSpPr/>
            <p:nvPr/>
          </p:nvSpPr>
          <p:spPr>
            <a:xfrm rot="-5400000">
              <a:off x="1663255" y="5041214"/>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Bosnia</a:t>
              </a:r>
            </a:p>
          </p:txBody>
        </p:sp>
        <p:sp>
          <p:nvSpPr>
            <p:cNvPr id="607" name="tx607"/>
            <p:cNvSpPr/>
            <p:nvPr/>
          </p:nvSpPr>
          <p:spPr>
            <a:xfrm rot="-5400000">
              <a:off x="1733824" y="4772902"/>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08" name="tx608"/>
            <p:cNvSpPr/>
            <p:nvPr/>
          </p:nvSpPr>
          <p:spPr>
            <a:xfrm rot="-5400000">
              <a:off x="1523282" y="4364617"/>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Herzegovina</a:t>
              </a:r>
            </a:p>
          </p:txBody>
        </p:sp>
        <p:sp>
          <p:nvSpPr>
            <p:cNvPr id="609" name="tx609"/>
            <p:cNvSpPr/>
            <p:nvPr/>
          </p:nvSpPr>
          <p:spPr>
            <a:xfrm rot="-5400000">
              <a:off x="1646908"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10" name="tx610"/>
            <p:cNvSpPr/>
            <p:nvPr/>
          </p:nvSpPr>
          <p:spPr>
            <a:xfrm rot="-5400000">
              <a:off x="1842505" y="4257361"/>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Libya</a:t>
              </a:r>
            </a:p>
          </p:txBody>
        </p:sp>
        <p:sp>
          <p:nvSpPr>
            <p:cNvPr id="611" name="tx611"/>
            <p:cNvSpPr/>
            <p:nvPr/>
          </p:nvSpPr>
          <p:spPr>
            <a:xfrm rot="-5400000">
              <a:off x="1774118"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(33,000)</a:t>
              </a:r>
            </a:p>
          </p:txBody>
        </p:sp>
        <p:sp>
          <p:nvSpPr>
            <p:cNvPr id="612" name="tx612"/>
            <p:cNvSpPr/>
            <p:nvPr/>
          </p:nvSpPr>
          <p:spPr>
            <a:xfrm rot="-5400000">
              <a:off x="1891257" y="4721110"/>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Equatorial</a:t>
              </a:r>
            </a:p>
          </p:txBody>
        </p:sp>
        <p:sp>
          <p:nvSpPr>
            <p:cNvPr id="613" name="tx613"/>
            <p:cNvSpPr/>
            <p:nvPr/>
          </p:nvSpPr>
          <p:spPr>
            <a:xfrm rot="-5400000">
              <a:off x="1965051" y="4309178"/>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614" name="tx614"/>
            <p:cNvSpPr/>
            <p:nvPr/>
          </p:nvSpPr>
          <p:spPr>
            <a:xfrm rot="-5400000">
              <a:off x="1929580"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(14,000)</a:t>
              </a:r>
            </a:p>
          </p:txBody>
        </p:sp>
        <p:sp>
          <p:nvSpPr>
            <p:cNvPr id="615" name="tx615"/>
            <p:cNvSpPr/>
            <p:nvPr/>
          </p:nvSpPr>
          <p:spPr>
            <a:xfrm rot="-5400000">
              <a:off x="2168535" y="4535099"/>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16" name="tx616"/>
            <p:cNvSpPr/>
            <p:nvPr/>
          </p:nvSpPr>
          <p:spPr>
            <a:xfrm rot="-5400000">
              <a:off x="2163525" y="4270285"/>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Lucia</a:t>
              </a:r>
            </a:p>
          </p:txBody>
        </p:sp>
        <p:sp>
          <p:nvSpPr>
            <p:cNvPr id="617" name="tx617"/>
            <p:cNvSpPr/>
            <p:nvPr/>
          </p:nvSpPr>
          <p:spPr>
            <a:xfrm rot="-5400000">
              <a:off x="2083629"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18" name="tx618"/>
            <p:cNvSpPr/>
            <p:nvPr/>
          </p:nvSpPr>
          <p:spPr>
            <a:xfrm rot="-5400000">
              <a:off x="2307031" y="462256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619" name="tx619"/>
            <p:cNvSpPr/>
            <p:nvPr/>
          </p:nvSpPr>
          <p:spPr>
            <a:xfrm rot="-5400000">
              <a:off x="2309958" y="4331751"/>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Africa</a:t>
              </a:r>
            </a:p>
          </p:txBody>
        </p:sp>
        <p:sp>
          <p:nvSpPr>
            <p:cNvPr id="620" name="tx620"/>
            <p:cNvSpPr/>
            <p:nvPr/>
          </p:nvSpPr>
          <p:spPr>
            <a:xfrm rot="-5400000">
              <a:off x="2212252"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(243,000)</a:t>
              </a:r>
            </a:p>
          </p:txBody>
        </p:sp>
        <p:sp>
          <p:nvSpPr>
            <p:cNvPr id="621" name="tx621"/>
            <p:cNvSpPr/>
            <p:nvPr/>
          </p:nvSpPr>
          <p:spPr>
            <a:xfrm rot="-5400000">
              <a:off x="2314682" y="4350528"/>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Montenegro</a:t>
              </a:r>
            </a:p>
          </p:txBody>
        </p:sp>
        <p:sp>
          <p:nvSpPr>
            <p:cNvPr id="622" name="tx622"/>
            <p:cNvSpPr/>
            <p:nvPr/>
          </p:nvSpPr>
          <p:spPr>
            <a:xfrm rot="-5400000">
              <a:off x="2424220"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23" name="tx623"/>
            <p:cNvSpPr/>
            <p:nvPr/>
          </p:nvSpPr>
          <p:spPr>
            <a:xfrm rot="-5400000">
              <a:off x="2501225" y="4375953"/>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Azerbaijan</a:t>
              </a:r>
            </a:p>
          </p:txBody>
        </p:sp>
        <p:sp>
          <p:nvSpPr>
            <p:cNvPr id="624" name="tx624"/>
            <p:cNvSpPr/>
            <p:nvPr/>
          </p:nvSpPr>
          <p:spPr>
            <a:xfrm rot="-5400000">
              <a:off x="255142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(21,000)</a:t>
              </a:r>
            </a:p>
          </p:txBody>
        </p:sp>
        <p:sp>
          <p:nvSpPr>
            <p:cNvPr id="625" name="tx625"/>
            <p:cNvSpPr/>
            <p:nvPr/>
          </p:nvSpPr>
          <p:spPr>
            <a:xfrm rot="-5400000">
              <a:off x="2657679" y="4393862"/>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Guatemala</a:t>
              </a:r>
            </a:p>
          </p:txBody>
        </p:sp>
        <p:sp>
          <p:nvSpPr>
            <p:cNvPr id="626" name="tx626"/>
            <p:cNvSpPr/>
            <p:nvPr/>
          </p:nvSpPr>
          <p:spPr>
            <a:xfrm rot="-5400000">
              <a:off x="270689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(63,000)</a:t>
              </a:r>
            </a:p>
          </p:txBody>
        </p:sp>
        <p:sp>
          <p:nvSpPr>
            <p:cNvPr id="627" name="tx627"/>
            <p:cNvSpPr/>
            <p:nvPr/>
          </p:nvSpPr>
          <p:spPr>
            <a:xfrm rot="-5400000">
              <a:off x="2841965" y="4422833"/>
              <a:ext cx="44063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Indonesia</a:t>
              </a:r>
            </a:p>
          </p:txBody>
        </p:sp>
        <p:sp>
          <p:nvSpPr>
            <p:cNvPr id="628" name="tx628"/>
            <p:cNvSpPr/>
            <p:nvPr/>
          </p:nvSpPr>
          <p:spPr>
            <a:xfrm rot="-5400000">
              <a:off x="2834102"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(750,000)</a:t>
              </a:r>
            </a:p>
          </p:txBody>
        </p:sp>
        <p:sp>
          <p:nvSpPr>
            <p:cNvPr id="629" name="tx629"/>
            <p:cNvSpPr/>
            <p:nvPr/>
          </p:nvSpPr>
          <p:spPr>
            <a:xfrm rot="-5400000">
              <a:off x="3031409" y="4332346"/>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Namibia</a:t>
              </a:r>
            </a:p>
          </p:txBody>
        </p:sp>
        <p:sp>
          <p:nvSpPr>
            <p:cNvPr id="630" name="tx630"/>
            <p:cNvSpPr/>
            <p:nvPr/>
          </p:nvSpPr>
          <p:spPr>
            <a:xfrm rot="-5400000">
              <a:off x="301781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631" name="tx631"/>
            <p:cNvSpPr/>
            <p:nvPr/>
          </p:nvSpPr>
          <p:spPr>
            <a:xfrm rot="-5400000">
              <a:off x="3198133" y="4321035"/>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Ukraine</a:t>
              </a:r>
            </a:p>
          </p:txBody>
        </p:sp>
        <p:sp>
          <p:nvSpPr>
            <p:cNvPr id="632" name="tx632"/>
            <p:cNvSpPr/>
            <p:nvPr/>
          </p:nvSpPr>
          <p:spPr>
            <a:xfrm rot="-5400000">
              <a:off x="317327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(36,000)</a:t>
              </a:r>
            </a:p>
          </p:txBody>
        </p:sp>
        <p:sp>
          <p:nvSpPr>
            <p:cNvPr id="633" name="tx633"/>
            <p:cNvSpPr/>
            <p:nvPr/>
          </p:nvSpPr>
          <p:spPr>
            <a:xfrm rot="-5400000">
              <a:off x="3421362" y="4253318"/>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Peru</a:t>
              </a:r>
            </a:p>
          </p:txBody>
        </p:sp>
        <p:sp>
          <p:nvSpPr>
            <p:cNvPr id="634" name="tx634"/>
            <p:cNvSpPr/>
            <p:nvPr/>
          </p:nvSpPr>
          <p:spPr>
            <a:xfrm rot="-5400000">
              <a:off x="332874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(85,000)</a:t>
              </a:r>
            </a:p>
          </p:txBody>
        </p:sp>
        <p:sp>
          <p:nvSpPr>
            <p:cNvPr id="635" name="tx635"/>
            <p:cNvSpPr/>
            <p:nvPr/>
          </p:nvSpPr>
          <p:spPr>
            <a:xfrm rot="-5400000">
              <a:off x="3545768" y="4227869"/>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Belize</a:t>
              </a:r>
            </a:p>
          </p:txBody>
        </p:sp>
        <p:sp>
          <p:nvSpPr>
            <p:cNvPr id="636" name="tx636"/>
            <p:cNvSpPr/>
            <p:nvPr/>
          </p:nvSpPr>
          <p:spPr>
            <a:xfrm rot="-5400000">
              <a:off x="351245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37" name="tx637"/>
            <p:cNvSpPr/>
            <p:nvPr/>
          </p:nvSpPr>
          <p:spPr>
            <a:xfrm rot="-5400000">
              <a:off x="3647628" y="4606215"/>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Marshall</a:t>
              </a:r>
            </a:p>
          </p:txBody>
        </p:sp>
        <p:sp>
          <p:nvSpPr>
            <p:cNvPr id="638" name="tx638"/>
            <p:cNvSpPr/>
            <p:nvPr/>
          </p:nvSpPr>
          <p:spPr>
            <a:xfrm rot="-5400000">
              <a:off x="3678634" y="4225066"/>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639" name="tx639"/>
            <p:cNvSpPr/>
            <p:nvPr/>
          </p:nvSpPr>
          <p:spPr>
            <a:xfrm rot="-5400000">
              <a:off x="3680618"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640" name="tx640"/>
            <p:cNvSpPr/>
            <p:nvPr/>
          </p:nvSpPr>
          <p:spPr>
            <a:xfrm rot="-5400000">
              <a:off x="3834146" y="4363426"/>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Mexico</a:t>
              </a:r>
            </a:p>
          </p:txBody>
        </p:sp>
        <p:sp>
          <p:nvSpPr>
            <p:cNvPr id="641" name="tx641"/>
            <p:cNvSpPr/>
            <p:nvPr/>
          </p:nvSpPr>
          <p:spPr>
            <a:xfrm rot="-5400000">
              <a:off x="3766875"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(303,000)</a:t>
              </a:r>
            </a:p>
          </p:txBody>
        </p:sp>
        <p:sp>
          <p:nvSpPr>
            <p:cNvPr id="642" name="tx642"/>
            <p:cNvSpPr/>
            <p:nvPr/>
          </p:nvSpPr>
          <p:spPr>
            <a:xfrm rot="-5400000">
              <a:off x="3952178" y="4261157"/>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Grenada</a:t>
              </a:r>
            </a:p>
          </p:txBody>
        </p:sp>
        <p:sp>
          <p:nvSpPr>
            <p:cNvPr id="643" name="tx643"/>
            <p:cNvSpPr/>
            <p:nvPr/>
          </p:nvSpPr>
          <p:spPr>
            <a:xfrm rot="-5400000">
              <a:off x="3991543"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644" name="tx644"/>
            <p:cNvSpPr/>
            <p:nvPr/>
          </p:nvSpPr>
          <p:spPr>
            <a:xfrm rot="-5400000">
              <a:off x="4181756" y="4738994"/>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North</a:t>
              </a:r>
            </a:p>
          </p:txBody>
        </p:sp>
        <p:sp>
          <p:nvSpPr>
            <p:cNvPr id="645" name="tx645"/>
            <p:cNvSpPr/>
            <p:nvPr/>
          </p:nvSpPr>
          <p:spPr>
            <a:xfrm rot="-5400000">
              <a:off x="4057460" y="4338026"/>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Macedonia</a:t>
              </a:r>
            </a:p>
          </p:txBody>
        </p:sp>
        <p:sp>
          <p:nvSpPr>
            <p:cNvPr id="646" name="tx646"/>
            <p:cNvSpPr/>
            <p:nvPr/>
          </p:nvSpPr>
          <p:spPr>
            <a:xfrm rot="-5400000">
              <a:off x="413430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47" name="tx647"/>
            <p:cNvSpPr/>
            <p:nvPr/>
          </p:nvSpPr>
          <p:spPr>
            <a:xfrm rot="-5400000">
              <a:off x="4254272" y="4802891"/>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648" name="tx648"/>
            <p:cNvSpPr/>
            <p:nvPr/>
          </p:nvSpPr>
          <p:spPr>
            <a:xfrm rot="-5400000">
              <a:off x="4418454" y="4543508"/>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49" name="tx649"/>
            <p:cNvSpPr/>
            <p:nvPr/>
          </p:nvSpPr>
          <p:spPr>
            <a:xfrm rot="-5400000">
              <a:off x="4269427" y="4281521"/>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Moldova</a:t>
              </a:r>
            </a:p>
          </p:txBody>
        </p:sp>
        <p:sp>
          <p:nvSpPr>
            <p:cNvPr id="650" name="tx650"/>
            <p:cNvSpPr/>
            <p:nvPr/>
          </p:nvSpPr>
          <p:spPr>
            <a:xfrm rot="-5400000">
              <a:off x="4289767"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51" name="tx651"/>
            <p:cNvSpPr/>
            <p:nvPr/>
          </p:nvSpPr>
          <p:spPr>
            <a:xfrm rot="-5400000">
              <a:off x="4425460" y="4259519"/>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Georgia</a:t>
              </a:r>
            </a:p>
          </p:txBody>
        </p:sp>
        <p:sp>
          <p:nvSpPr>
            <p:cNvPr id="652" name="tx652"/>
            <p:cNvSpPr/>
            <p:nvPr/>
          </p:nvSpPr>
          <p:spPr>
            <a:xfrm rot="-5400000">
              <a:off x="4445230"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53" name="tx653"/>
            <p:cNvSpPr/>
            <p:nvPr/>
          </p:nvSpPr>
          <p:spPr>
            <a:xfrm rot="-5400000">
              <a:off x="4645340" y="4329543"/>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Brazil</a:t>
              </a:r>
            </a:p>
          </p:txBody>
        </p:sp>
        <p:sp>
          <p:nvSpPr>
            <p:cNvPr id="654" name="tx654"/>
            <p:cNvSpPr/>
            <p:nvPr/>
          </p:nvSpPr>
          <p:spPr>
            <a:xfrm rot="-5400000">
              <a:off x="4544187"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(257,000)</a:t>
              </a:r>
            </a:p>
          </p:txBody>
        </p:sp>
        <p:sp>
          <p:nvSpPr>
            <p:cNvPr id="655" name="tx655"/>
            <p:cNvSpPr/>
            <p:nvPr/>
          </p:nvSpPr>
          <p:spPr>
            <a:xfrm rot="-5400000">
              <a:off x="4712597" y="4359954"/>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Colombia</a:t>
              </a:r>
            </a:p>
          </p:txBody>
        </p:sp>
        <p:sp>
          <p:nvSpPr>
            <p:cNvPr id="656" name="tx656"/>
            <p:cNvSpPr/>
            <p:nvPr/>
          </p:nvSpPr>
          <p:spPr>
            <a:xfrm rot="-5400000">
              <a:off x="472790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(70,000)</a:t>
              </a:r>
            </a:p>
          </p:txBody>
        </p:sp>
        <p:sp>
          <p:nvSpPr>
            <p:cNvPr id="657" name="tx657"/>
            <p:cNvSpPr/>
            <p:nvPr/>
          </p:nvSpPr>
          <p:spPr>
            <a:xfrm rot="-5400000">
              <a:off x="4843304" y="4809563"/>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Dominican</a:t>
              </a:r>
            </a:p>
          </p:txBody>
        </p:sp>
        <p:sp>
          <p:nvSpPr>
            <p:cNvPr id="658" name="tx658"/>
            <p:cNvSpPr/>
            <p:nvPr/>
          </p:nvSpPr>
          <p:spPr>
            <a:xfrm rot="-5400000">
              <a:off x="4876121" y="4334182"/>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659" name="tx659"/>
            <p:cNvSpPr/>
            <p:nvPr/>
          </p:nvSpPr>
          <p:spPr>
            <a:xfrm rot="-5400000">
              <a:off x="488336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660" name="tx660"/>
            <p:cNvSpPr/>
            <p:nvPr/>
          </p:nvSpPr>
          <p:spPr>
            <a:xfrm rot="-5400000">
              <a:off x="5141716" y="4280554"/>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Iraq</a:t>
              </a:r>
            </a:p>
          </p:txBody>
        </p:sp>
        <p:sp>
          <p:nvSpPr>
            <p:cNvPr id="661" name="tx661"/>
            <p:cNvSpPr/>
            <p:nvPr/>
          </p:nvSpPr>
          <p:spPr>
            <a:xfrm rot="-5400000">
              <a:off x="5010574"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(103,000)</a:t>
              </a:r>
            </a:p>
          </p:txBody>
        </p:sp>
        <p:sp>
          <p:nvSpPr>
            <p:cNvPr id="662" name="tx662"/>
            <p:cNvSpPr/>
            <p:nvPr/>
          </p:nvSpPr>
          <p:spPr>
            <a:xfrm rot="-5400000">
              <a:off x="5225989" y="4294048"/>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Algeria</a:t>
              </a:r>
            </a:p>
          </p:txBody>
        </p:sp>
        <p:sp>
          <p:nvSpPr>
            <p:cNvPr id="663" name="tx663"/>
            <p:cNvSpPr/>
            <p:nvPr/>
          </p:nvSpPr>
          <p:spPr>
            <a:xfrm rot="-5400000">
              <a:off x="5194288"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(71,000)</a:t>
              </a:r>
            </a:p>
          </p:txBody>
        </p:sp>
        <p:sp>
          <p:nvSpPr>
            <p:cNvPr id="664" name="tx664"/>
            <p:cNvSpPr/>
            <p:nvPr/>
          </p:nvSpPr>
          <p:spPr>
            <a:xfrm rot="-5400000">
              <a:off x="5354811" y="4340879"/>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Thailand</a:t>
              </a:r>
            </a:p>
          </p:txBody>
        </p:sp>
        <p:sp>
          <p:nvSpPr>
            <p:cNvPr id="665" name="tx665"/>
            <p:cNvSpPr/>
            <p:nvPr/>
          </p:nvSpPr>
          <p:spPr>
            <a:xfrm rot="-5400000">
              <a:off x="534975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(47,000)</a:t>
              </a:r>
            </a:p>
          </p:txBody>
        </p:sp>
        <p:sp>
          <p:nvSpPr>
            <p:cNvPr id="666" name="tx666"/>
            <p:cNvSpPr/>
            <p:nvPr/>
          </p:nvSpPr>
          <p:spPr>
            <a:xfrm rot="-5400000">
              <a:off x="5557650" y="4235707"/>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Serbia</a:t>
              </a:r>
            </a:p>
          </p:txBody>
        </p:sp>
        <p:sp>
          <p:nvSpPr>
            <p:cNvPr id="667" name="tx667"/>
            <p:cNvSpPr/>
            <p:nvPr/>
          </p:nvSpPr>
          <p:spPr>
            <a:xfrm rot="-5400000">
              <a:off x="553346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68" name="tx668"/>
            <p:cNvSpPr/>
            <p:nvPr/>
          </p:nvSpPr>
          <p:spPr>
            <a:xfrm rot="-5400000">
              <a:off x="5671441" y="4278669"/>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Armenia</a:t>
              </a:r>
            </a:p>
          </p:txBody>
        </p:sp>
        <p:sp>
          <p:nvSpPr>
            <p:cNvPr id="669" name="tx669"/>
            <p:cNvSpPr/>
            <p:nvPr/>
          </p:nvSpPr>
          <p:spPr>
            <a:xfrm rot="-5400000">
              <a:off x="5688928"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70" name="tx670"/>
            <p:cNvSpPr/>
            <p:nvPr/>
          </p:nvSpPr>
          <p:spPr>
            <a:xfrm rot="-5400000">
              <a:off x="5899630" y="5467061"/>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71" name="tx671"/>
            <p:cNvSpPr/>
            <p:nvPr/>
          </p:nvSpPr>
          <p:spPr>
            <a:xfrm rot="-5400000">
              <a:off x="5846623" y="5154249"/>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Vincent</a:t>
              </a:r>
            </a:p>
          </p:txBody>
        </p:sp>
        <p:sp>
          <p:nvSpPr>
            <p:cNvPr id="672" name="tx672"/>
            <p:cNvSpPr/>
            <p:nvPr/>
          </p:nvSpPr>
          <p:spPr>
            <a:xfrm rot="-5400000">
              <a:off x="5931306" y="4871823"/>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73" name="tx673"/>
            <p:cNvSpPr/>
            <p:nvPr/>
          </p:nvSpPr>
          <p:spPr>
            <a:xfrm rot="-5400000">
              <a:off x="5945444" y="4688219"/>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74" name="tx674"/>
            <p:cNvSpPr/>
            <p:nvPr/>
          </p:nvSpPr>
          <p:spPr>
            <a:xfrm rot="-5400000">
              <a:off x="5752786" y="4326095"/>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Grenadines</a:t>
              </a:r>
            </a:p>
          </p:txBody>
        </p:sp>
        <p:sp>
          <p:nvSpPr>
            <p:cNvPr id="675" name="tx675"/>
            <p:cNvSpPr/>
            <p:nvPr/>
          </p:nvSpPr>
          <p:spPr>
            <a:xfrm rot="-5400000">
              <a:off x="5857090"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76" name="tx676"/>
            <p:cNvSpPr/>
            <p:nvPr/>
          </p:nvSpPr>
          <p:spPr>
            <a:xfrm rot="-5400000">
              <a:off x="6019051" y="4216582"/>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Tuvalu</a:t>
              </a:r>
            </a:p>
          </p:txBody>
        </p:sp>
        <p:sp>
          <p:nvSpPr>
            <p:cNvPr id="677" name="tx677"/>
            <p:cNvSpPr/>
            <p:nvPr/>
          </p:nvSpPr>
          <p:spPr>
            <a:xfrm rot="-5400000">
              <a:off x="6012552"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78" name="tx678"/>
            <p:cNvSpPr/>
            <p:nvPr/>
          </p:nvSpPr>
          <p:spPr>
            <a:xfrm rot="-5400000">
              <a:off x="6103895" y="4312601"/>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Botswana</a:t>
              </a:r>
            </a:p>
          </p:txBody>
        </p:sp>
        <p:sp>
          <p:nvSpPr>
            <p:cNvPr id="679" name="tx679"/>
            <p:cNvSpPr/>
            <p:nvPr/>
          </p:nvSpPr>
          <p:spPr>
            <a:xfrm rot="-5400000">
              <a:off x="615531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80" name="tx680"/>
            <p:cNvSpPr/>
            <p:nvPr/>
          </p:nvSpPr>
          <p:spPr>
            <a:xfrm rot="-5400000">
              <a:off x="6437876" y="4564493"/>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El</a:t>
              </a:r>
            </a:p>
          </p:txBody>
        </p:sp>
        <p:sp>
          <p:nvSpPr>
            <p:cNvPr id="681" name="tx681"/>
            <p:cNvSpPr/>
            <p:nvPr/>
          </p:nvSpPr>
          <p:spPr>
            <a:xfrm rot="-5400000">
              <a:off x="6281309" y="4289359"/>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Salvador</a:t>
              </a:r>
            </a:p>
          </p:txBody>
        </p:sp>
        <p:sp>
          <p:nvSpPr>
            <p:cNvPr id="682" name="tx682"/>
            <p:cNvSpPr/>
            <p:nvPr/>
          </p:nvSpPr>
          <p:spPr>
            <a:xfrm rot="-5400000">
              <a:off x="6310777"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83" name="tx683"/>
            <p:cNvSpPr/>
            <p:nvPr/>
          </p:nvSpPr>
          <p:spPr>
            <a:xfrm rot="-5400000">
              <a:off x="6431835" y="4270185"/>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Mauritius</a:t>
              </a:r>
            </a:p>
          </p:txBody>
        </p:sp>
        <p:sp>
          <p:nvSpPr>
            <p:cNvPr id="684" name="tx684"/>
            <p:cNvSpPr/>
            <p:nvPr/>
          </p:nvSpPr>
          <p:spPr>
            <a:xfrm rot="-5400000">
              <a:off x="647893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85" name="tx685"/>
            <p:cNvSpPr/>
            <p:nvPr/>
          </p:nvSpPr>
          <p:spPr>
            <a:xfrm rot="-5400000">
              <a:off x="6577128" y="4285564"/>
              <a:ext cx="4123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Mongolia</a:t>
              </a:r>
            </a:p>
          </p:txBody>
        </p:sp>
        <p:sp>
          <p:nvSpPr>
            <p:cNvPr id="686" name="tx686"/>
            <p:cNvSpPr/>
            <p:nvPr/>
          </p:nvSpPr>
          <p:spPr>
            <a:xfrm rot="-5400000">
              <a:off x="662170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87" name="tx687"/>
            <p:cNvSpPr/>
            <p:nvPr/>
          </p:nvSpPr>
          <p:spPr>
            <a:xfrm rot="-5400000">
              <a:off x="6779372" y="4318307"/>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Albania</a:t>
              </a:r>
            </a:p>
          </p:txBody>
        </p:sp>
        <p:sp>
          <p:nvSpPr>
            <p:cNvPr id="688" name="tx688"/>
            <p:cNvSpPr/>
            <p:nvPr/>
          </p:nvSpPr>
          <p:spPr>
            <a:xfrm rot="-5400000">
              <a:off x="6747498"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89" name="tx689"/>
            <p:cNvSpPr/>
            <p:nvPr/>
          </p:nvSpPr>
          <p:spPr>
            <a:xfrm rot="-5400000">
              <a:off x="6970925" y="4334603"/>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China</a:t>
              </a:r>
            </a:p>
          </p:txBody>
        </p:sp>
        <p:sp>
          <p:nvSpPr>
            <p:cNvPr id="690" name="tx690"/>
            <p:cNvSpPr/>
            <p:nvPr/>
          </p:nvSpPr>
          <p:spPr>
            <a:xfrm rot="-5400000">
              <a:off x="6876121"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(266,000)</a:t>
              </a:r>
            </a:p>
          </p:txBody>
        </p:sp>
        <p:sp>
          <p:nvSpPr>
            <p:cNvPr id="691" name="tx691"/>
            <p:cNvSpPr/>
            <p:nvPr/>
          </p:nvSpPr>
          <p:spPr>
            <a:xfrm rot="-5400000">
              <a:off x="7049220" y="4336364"/>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Malaysia</a:t>
              </a:r>
            </a:p>
          </p:txBody>
        </p:sp>
        <p:sp>
          <p:nvSpPr>
            <p:cNvPr id="692" name="tx692"/>
            <p:cNvSpPr/>
            <p:nvPr/>
          </p:nvSpPr>
          <p:spPr>
            <a:xfrm rot="-5400000">
              <a:off x="705983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693" name="tx693"/>
            <p:cNvSpPr/>
            <p:nvPr/>
          </p:nvSpPr>
          <p:spPr>
            <a:xfrm rot="-5400000">
              <a:off x="7242980" y="4261752"/>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Belarus</a:t>
              </a:r>
            </a:p>
          </p:txBody>
        </p:sp>
        <p:sp>
          <p:nvSpPr>
            <p:cNvPr id="694" name="tx694"/>
            <p:cNvSpPr/>
            <p:nvPr/>
          </p:nvSpPr>
          <p:spPr>
            <a:xfrm rot="-5400000">
              <a:off x="724355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95" name="tx695"/>
            <p:cNvSpPr/>
            <p:nvPr/>
          </p:nvSpPr>
          <p:spPr>
            <a:xfrm rot="-5400000">
              <a:off x="7381501" y="4337977"/>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Jamaica</a:t>
              </a:r>
            </a:p>
          </p:txBody>
        </p:sp>
        <p:sp>
          <p:nvSpPr>
            <p:cNvPr id="696" name="tx696"/>
            <p:cNvSpPr/>
            <p:nvPr/>
          </p:nvSpPr>
          <p:spPr>
            <a:xfrm rot="-5400000">
              <a:off x="7369347"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97" name="tx697"/>
            <p:cNvSpPr/>
            <p:nvPr/>
          </p:nvSpPr>
          <p:spPr>
            <a:xfrm rot="-5400000">
              <a:off x="7418422" y="439723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Turkmenistan</a:t>
              </a:r>
            </a:p>
          </p:txBody>
        </p:sp>
        <p:sp>
          <p:nvSpPr>
            <p:cNvPr id="698" name="tx698"/>
            <p:cNvSpPr/>
            <p:nvPr/>
          </p:nvSpPr>
          <p:spPr>
            <a:xfrm rot="-5400000">
              <a:off x="755447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99" name="tx699"/>
            <p:cNvSpPr/>
            <p:nvPr/>
          </p:nvSpPr>
          <p:spPr>
            <a:xfrm rot="-5400000">
              <a:off x="7748261" y="4512378"/>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Costa</a:t>
              </a:r>
            </a:p>
          </p:txBody>
        </p:sp>
        <p:sp>
          <p:nvSpPr>
            <p:cNvPr id="700" name="tx700"/>
            <p:cNvSpPr/>
            <p:nvPr/>
          </p:nvSpPr>
          <p:spPr>
            <a:xfrm rot="-5400000">
              <a:off x="7779986" y="4250466"/>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Rica</a:t>
              </a:r>
            </a:p>
          </p:txBody>
        </p:sp>
        <p:sp>
          <p:nvSpPr>
            <p:cNvPr id="701" name="tx701"/>
            <p:cNvSpPr/>
            <p:nvPr/>
          </p:nvSpPr>
          <p:spPr>
            <a:xfrm rot="-5400000">
              <a:off x="7680271"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02" name="tx702"/>
            <p:cNvSpPr/>
            <p:nvPr/>
          </p:nvSpPr>
          <p:spPr>
            <a:xfrm rot="-5400000">
              <a:off x="7914985" y="4269640"/>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Cuba</a:t>
              </a:r>
            </a:p>
          </p:txBody>
        </p:sp>
        <p:sp>
          <p:nvSpPr>
            <p:cNvPr id="703" name="tx703"/>
            <p:cNvSpPr/>
            <p:nvPr/>
          </p:nvSpPr>
          <p:spPr>
            <a:xfrm rot="-5400000">
              <a:off x="7835734"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04" name="tx704"/>
            <p:cNvSpPr/>
            <p:nvPr/>
          </p:nvSpPr>
          <p:spPr>
            <a:xfrm rot="-5400000">
              <a:off x="8117551" y="4118902"/>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Fiji</a:t>
              </a:r>
            </a:p>
          </p:txBody>
        </p:sp>
        <p:sp>
          <p:nvSpPr>
            <p:cNvPr id="705" name="tx705"/>
            <p:cNvSpPr/>
            <p:nvPr/>
          </p:nvSpPr>
          <p:spPr>
            <a:xfrm rot="-5400000">
              <a:off x="8033562"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06" name="tx706"/>
            <p:cNvSpPr/>
            <p:nvPr/>
          </p:nvSpPr>
          <p:spPr>
            <a:xfrm rot="-5400000">
              <a:off x="8260462" y="4233549"/>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Iran</a:t>
              </a:r>
            </a:p>
          </p:txBody>
        </p:sp>
        <p:sp>
          <p:nvSpPr>
            <p:cNvPr id="707" name="tx707"/>
            <p:cNvSpPr/>
            <p:nvPr/>
          </p:nvSpPr>
          <p:spPr>
            <a:xfrm rot="-5400000">
              <a:off x="814807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708" name="tx708"/>
            <p:cNvSpPr/>
            <p:nvPr/>
          </p:nvSpPr>
          <p:spPr>
            <a:xfrm rot="-5400000">
              <a:off x="8238000" y="4354968"/>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Kazakhstan</a:t>
              </a:r>
            </a:p>
          </p:txBody>
        </p:sp>
        <p:sp>
          <p:nvSpPr>
            <p:cNvPr id="709" name="tx709"/>
            <p:cNvSpPr/>
            <p:nvPr/>
          </p:nvSpPr>
          <p:spPr>
            <a:xfrm rot="-5400000">
              <a:off x="8331787"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10" name="tx710"/>
            <p:cNvSpPr/>
            <p:nvPr/>
          </p:nvSpPr>
          <p:spPr>
            <a:xfrm rot="-5400000">
              <a:off x="8458476" y="4264555"/>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Maldives</a:t>
              </a:r>
            </a:p>
          </p:txBody>
        </p:sp>
        <p:sp>
          <p:nvSpPr>
            <p:cNvPr id="711" name="tx711"/>
            <p:cNvSpPr/>
            <p:nvPr/>
          </p:nvSpPr>
          <p:spPr>
            <a:xfrm rot="-5400000">
              <a:off x="849994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12" name="tx712"/>
            <p:cNvSpPr/>
            <p:nvPr/>
          </p:nvSpPr>
          <p:spPr>
            <a:xfrm rot="-5400000">
              <a:off x="8660248" y="4198053"/>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Tonga</a:t>
              </a:r>
            </a:p>
          </p:txBody>
        </p:sp>
        <p:sp>
          <p:nvSpPr>
            <p:cNvPr id="713" name="tx713"/>
            <p:cNvSpPr/>
            <p:nvPr/>
          </p:nvSpPr>
          <p:spPr>
            <a:xfrm rot="-5400000">
              <a:off x="8655411"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14" name="tx714"/>
            <p:cNvSpPr/>
            <p:nvPr/>
          </p:nvSpPr>
          <p:spPr>
            <a:xfrm rot="-5400000">
              <a:off x="8793213" y="4302456"/>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Turkiye</a:t>
              </a:r>
            </a:p>
          </p:txBody>
        </p:sp>
        <p:sp>
          <p:nvSpPr>
            <p:cNvPr id="715" name="tx715"/>
            <p:cNvSpPr/>
            <p:nvPr/>
          </p:nvSpPr>
          <p:spPr>
            <a:xfrm rot="-5400000">
              <a:off x="876992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716" name="tx716"/>
            <p:cNvSpPr/>
            <p:nvPr/>
          </p:nvSpPr>
          <p:spPr>
            <a:xfrm rot="-5400000">
              <a:off x="-52544" y="2121403"/>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17" name="rc717"/>
            <p:cNvSpPr/>
            <p:nvPr/>
          </p:nvSpPr>
          <p:spPr>
            <a:xfrm>
              <a:off x="2130142" y="5993415"/>
              <a:ext cx="219456" cy="219455"/>
            </a:xfrm>
            <a:prstGeom prst="rect">
              <a:avLst/>
            </a:prstGeom>
            <a:solidFill>
              <a:srgbClr val="FFFFFF">
                <a:alpha val="100000"/>
              </a:srgbClr>
            </a:solidFill>
          </p:spPr>
          <p:txBody>
            <a:bodyPr/>
            <a:lstStyle/>
            <a:p/>
          </p:txBody>
        </p:sp>
        <p:sp>
          <p:nvSpPr>
            <p:cNvPr id="718" name="pg718"/>
            <p:cNvSpPr/>
            <p:nvPr/>
          </p:nvSpPr>
          <p:spPr>
            <a:xfrm>
              <a:off x="2314693"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19" name="pg719"/>
            <p:cNvSpPr/>
            <p:nvPr/>
          </p:nvSpPr>
          <p:spPr>
            <a:xfrm>
              <a:off x="2220083"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20" name="pg720"/>
            <p:cNvSpPr/>
            <p:nvPr/>
          </p:nvSpPr>
          <p:spPr>
            <a:xfrm>
              <a:off x="2130204"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21" name="pg721"/>
            <p:cNvSpPr/>
            <p:nvPr/>
          </p:nvSpPr>
          <p:spPr>
            <a:xfrm>
              <a:off x="2130204"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22" name="pg722"/>
            <p:cNvSpPr/>
            <p:nvPr/>
          </p:nvSpPr>
          <p:spPr>
            <a:xfrm>
              <a:off x="2130204"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23" name="rc723"/>
            <p:cNvSpPr/>
            <p:nvPr/>
          </p:nvSpPr>
          <p:spPr>
            <a:xfrm>
              <a:off x="2130142" y="5993415"/>
              <a:ext cx="219456" cy="219455"/>
            </a:xfrm>
            <a:prstGeom prst="rect">
              <a:avLst/>
            </a:prstGeom>
            <a:ln w="476" cap="sq">
              <a:solidFill>
                <a:srgbClr val="000000">
                  <a:alpha val="100000"/>
                </a:srgbClr>
              </a:solidFill>
              <a:prstDash val="solid"/>
              <a:miter/>
            </a:ln>
          </p:spPr>
          <p:txBody>
            <a:bodyPr/>
            <a:lstStyle/>
            <a:p/>
          </p:txBody>
        </p:sp>
        <p:sp>
          <p:nvSpPr>
            <p:cNvPr id="724" name="rc724"/>
            <p:cNvSpPr/>
            <p:nvPr/>
          </p:nvSpPr>
          <p:spPr>
            <a:xfrm>
              <a:off x="4500306" y="5993415"/>
              <a:ext cx="219455" cy="219455"/>
            </a:xfrm>
            <a:prstGeom prst="rect">
              <a:avLst/>
            </a:prstGeom>
            <a:solidFill>
              <a:srgbClr val="FFFFFF">
                <a:alpha val="100000"/>
              </a:srgbClr>
            </a:solidFill>
          </p:spPr>
          <p:txBody>
            <a:bodyPr/>
            <a:lstStyle/>
            <a:p/>
          </p:txBody>
        </p:sp>
        <p:sp>
          <p:nvSpPr>
            <p:cNvPr id="725" name="rc725"/>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726" name="tx726"/>
            <p:cNvSpPr/>
            <p:nvPr/>
          </p:nvSpPr>
          <p:spPr>
            <a:xfrm>
              <a:off x="2419187" y="6024971"/>
              <a:ext cx="2011529"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un- and undervaccinated</a:t>
              </a:r>
            </a:p>
          </p:txBody>
        </p:sp>
        <p:sp>
          <p:nvSpPr>
            <p:cNvPr id="727" name="tx727"/>
            <p:cNvSpPr/>
            <p:nvPr/>
          </p:nvSpPr>
          <p:spPr>
            <a:xfrm>
              <a:off x="4789351" y="6022038"/>
              <a:ext cx="295873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un- and undervaccinated (no stripes)</a:t>
              </a:r>
            </a:p>
          </p:txBody>
        </p:sp>
        <p:sp>
          <p:nvSpPr>
            <p:cNvPr id="728" name="tx728"/>
            <p:cNvSpPr/>
            <p:nvPr/>
          </p:nvSpPr>
          <p:spPr>
            <a:xfrm>
              <a:off x="803816" y="398022"/>
              <a:ext cx="310264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UMICs, 2023</a:t>
              </a:r>
            </a:p>
          </p:txBody>
        </p:sp>
        <p:sp>
          <p:nvSpPr>
            <p:cNvPr id="729" name="tx729"/>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30" name="tx730"/>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731" name="tx731"/>
            <p:cNvSpPr/>
            <p:nvPr/>
          </p:nvSpPr>
          <p:spPr>
            <a:xfrm>
              <a:off x="159259" y="6568567"/>
              <a:ext cx="89151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 and undervaccinated children.Number in parentheses shows number of un- and undervaccinated children.</a:t>
              </a:r>
            </a:p>
          </p:txBody>
        </p:sp>
      </p:grpSp>
      <p:sp>
        <p:nvSpPr>
          <p:cNvPr id="73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DTP3 coverage in countries in UMICs from lowest to highest coverage, and the rank of the top 10 countries with the most un- and undervaccinated children, based on absolute numbers.
In 2023, DTP3 coverage ranged from 56% in Dominica to 99% in Iran, Turkiye, Kazakhstan, Cuba, Costa Rica, Fiji, Maldives, and Tonga.
28 out of 53 (53%) countries had coverage of at least 90%.
Indonesia had DTP3 coverage of 83% and the highest absolute number of un- and undervaccinated children in the income group, followed by Mexico.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Costa Rica, Cuba, Fiji, Iran, Kazakhstan, Maldives, Tonga, and Turkiye had the highest coverage (99%), while Dominica had the lowest coverage (56%).
DTP3 coverage increased in 24 out of 53 countries between 2022 and 2023. The largest increase was 15% points in Algeria from 77% to 92%.
13 countries saw a decrease in coverage (Argentina, Bosnia and Herzegovina, China, Dominica, Indonesia, Iraq, Marshall Islands, Namibia, Republic of Moldova, Saint Lucia, Saint Vincent and the Grenadines, South Africa, and Suriname). The largest decline was 26% points in Dominica from 82% to 56%.
Coverage remained constant between 2022 and 2023 in the remaining 16 countries.
In 2023, 28 out of 53 countries had achieved DTP3 coverage of at least 90%.</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DTP3 coverage compared to 2019, by country.
Coverage was higher in 2023 compared to 2019 in 15 countries (Algeria, Armenia, Brazil, Costa Rica, Dominican Republic, Equatorial Guinea, Fiji, Iraq, Jamaica, Kazakhstan, Maldives, Marshall Islands, Mexico, Tuvalu, and Ukraine).
The largest increase in coverage was 20% points in Brazil from 70% in 2019 to 90% in 2023}.
Coverage was lower than in 2019 in 27 countries (Albania, Argentina, Azerbaijan, Belize, China, Colombia, Dominica, Ecuador, Georgia, Grenada, Guatemala, Indonesia, Malaysia, Mongolia, Montenegro, Namibia, North Macedonia, Paraguay, Peru, Republic of Moldova, Saint Lucia, Saint Vincent and the Grenadines, Serbia, South Africa, Suriname, Thailand, and Turkmenistan).
The largest decline in coverage was 43% points in Dominica from 99% in 2019 to 56% in 2023}.</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UMICs, 2 out of 53 (4%) countries had DTP3 coverage below 70% in 2023. These are Argentina and Dominica.
These countries account for approximately 501,000 (2%) of the total annual cohort of surviving infants in the income group.
There were 28 (53%) countries that achieved DTP3 of 90% or higher, accounting for 18,802,000 (65%) of the total cohort.</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39932" y="1598498"/>
              <a:ext cx="1812315" cy="2024514"/>
            </a:xfrm>
            <a:custGeom>
              <a:avLst/>
              <a:pathLst>
                <a:path w="1812315" h="2024514">
                  <a:moveTo>
                    <a:pt x="0" y="1812490"/>
                  </a:moveTo>
                  <a:lnTo>
                    <a:pt x="62070" y="1819801"/>
                  </a:lnTo>
                  <a:lnTo>
                    <a:pt x="124141" y="1827112"/>
                  </a:lnTo>
                  <a:lnTo>
                    <a:pt x="186211" y="1834423"/>
                  </a:lnTo>
                  <a:lnTo>
                    <a:pt x="248282" y="1841734"/>
                  </a:lnTo>
                  <a:lnTo>
                    <a:pt x="310352" y="1849045"/>
                  </a:lnTo>
                  <a:lnTo>
                    <a:pt x="372423" y="1856357"/>
                  </a:lnTo>
                  <a:lnTo>
                    <a:pt x="434493" y="1863668"/>
                  </a:lnTo>
                  <a:lnTo>
                    <a:pt x="496564" y="1870979"/>
                  </a:lnTo>
                  <a:lnTo>
                    <a:pt x="558635" y="1878290"/>
                  </a:lnTo>
                  <a:lnTo>
                    <a:pt x="620705" y="1885601"/>
                  </a:lnTo>
                  <a:lnTo>
                    <a:pt x="682776" y="1892912"/>
                  </a:lnTo>
                  <a:lnTo>
                    <a:pt x="744846" y="1900224"/>
                  </a:lnTo>
                  <a:lnTo>
                    <a:pt x="806917" y="1907535"/>
                  </a:lnTo>
                  <a:lnTo>
                    <a:pt x="868987" y="1914846"/>
                  </a:lnTo>
                  <a:lnTo>
                    <a:pt x="931058" y="1922157"/>
                  </a:lnTo>
                  <a:lnTo>
                    <a:pt x="993128" y="1929468"/>
                  </a:lnTo>
                  <a:lnTo>
                    <a:pt x="1055199" y="1936779"/>
                  </a:lnTo>
                  <a:lnTo>
                    <a:pt x="1117270" y="1944091"/>
                  </a:lnTo>
                  <a:lnTo>
                    <a:pt x="1179340" y="1951402"/>
                  </a:lnTo>
                  <a:lnTo>
                    <a:pt x="1241411" y="1958713"/>
                  </a:lnTo>
                  <a:lnTo>
                    <a:pt x="1303481" y="1966024"/>
                  </a:lnTo>
                  <a:lnTo>
                    <a:pt x="1365552" y="1973335"/>
                  </a:lnTo>
                  <a:lnTo>
                    <a:pt x="1427622" y="1980647"/>
                  </a:lnTo>
                  <a:lnTo>
                    <a:pt x="1489693" y="1987958"/>
                  </a:lnTo>
                  <a:lnTo>
                    <a:pt x="1551763" y="1995269"/>
                  </a:lnTo>
                  <a:lnTo>
                    <a:pt x="1613834" y="2002580"/>
                  </a:lnTo>
                  <a:lnTo>
                    <a:pt x="1675905" y="2009891"/>
                  </a:lnTo>
                  <a:lnTo>
                    <a:pt x="1737975" y="2017202"/>
                  </a:lnTo>
                  <a:lnTo>
                    <a:pt x="1800046" y="2024514"/>
                  </a:lnTo>
                  <a:lnTo>
                    <a:pt x="1806280" y="1962389"/>
                  </a:lnTo>
                  <a:lnTo>
                    <a:pt x="1810372" y="1900086"/>
                  </a:lnTo>
                  <a:lnTo>
                    <a:pt x="1812315" y="1837679"/>
                  </a:lnTo>
                  <a:lnTo>
                    <a:pt x="1812107" y="1775242"/>
                  </a:lnTo>
                  <a:lnTo>
                    <a:pt x="1809749" y="1712850"/>
                  </a:lnTo>
                  <a:lnTo>
                    <a:pt x="1805243" y="1650576"/>
                  </a:lnTo>
                  <a:lnTo>
                    <a:pt x="1798595" y="1588494"/>
                  </a:lnTo>
                  <a:lnTo>
                    <a:pt x="1789813" y="1526678"/>
                  </a:lnTo>
                  <a:lnTo>
                    <a:pt x="1778907" y="1465200"/>
                  </a:lnTo>
                  <a:lnTo>
                    <a:pt x="1765889" y="1404136"/>
                  </a:lnTo>
                  <a:lnTo>
                    <a:pt x="1750777" y="1343555"/>
                  </a:lnTo>
                  <a:lnTo>
                    <a:pt x="1733586" y="1283531"/>
                  </a:lnTo>
                  <a:lnTo>
                    <a:pt x="1714339" y="1224135"/>
                  </a:lnTo>
                  <a:lnTo>
                    <a:pt x="1693057" y="1165437"/>
                  </a:lnTo>
                  <a:lnTo>
                    <a:pt x="1669766" y="1107507"/>
                  </a:lnTo>
                  <a:lnTo>
                    <a:pt x="1644493" y="1050413"/>
                  </a:lnTo>
                  <a:lnTo>
                    <a:pt x="1617269" y="994224"/>
                  </a:lnTo>
                  <a:lnTo>
                    <a:pt x="1588126" y="939006"/>
                  </a:lnTo>
                  <a:lnTo>
                    <a:pt x="1557098" y="884824"/>
                  </a:lnTo>
                  <a:lnTo>
                    <a:pt x="1524223" y="831743"/>
                  </a:lnTo>
                  <a:lnTo>
                    <a:pt x="1489539" y="779826"/>
                  </a:lnTo>
                  <a:lnTo>
                    <a:pt x="1453087" y="729135"/>
                  </a:lnTo>
                  <a:lnTo>
                    <a:pt x="1414910" y="679729"/>
                  </a:lnTo>
                  <a:lnTo>
                    <a:pt x="1375055" y="631667"/>
                  </a:lnTo>
                  <a:lnTo>
                    <a:pt x="1333568" y="585006"/>
                  </a:lnTo>
                  <a:lnTo>
                    <a:pt x="1290499" y="539803"/>
                  </a:lnTo>
                  <a:lnTo>
                    <a:pt x="1245898" y="496109"/>
                  </a:lnTo>
                  <a:lnTo>
                    <a:pt x="1199818" y="453977"/>
                  </a:lnTo>
                  <a:lnTo>
                    <a:pt x="1152315" y="413458"/>
                  </a:lnTo>
                  <a:lnTo>
                    <a:pt x="1103444" y="374599"/>
                  </a:lnTo>
                  <a:lnTo>
                    <a:pt x="1053264" y="337446"/>
                  </a:lnTo>
                  <a:lnTo>
                    <a:pt x="1001834" y="302044"/>
                  </a:lnTo>
                  <a:lnTo>
                    <a:pt x="949216" y="268433"/>
                  </a:lnTo>
                  <a:lnTo>
                    <a:pt x="895470" y="236656"/>
                  </a:lnTo>
                  <a:lnTo>
                    <a:pt x="840662" y="206748"/>
                  </a:lnTo>
                  <a:lnTo>
                    <a:pt x="784857" y="178746"/>
                  </a:lnTo>
                  <a:lnTo>
                    <a:pt x="728120" y="152682"/>
                  </a:lnTo>
                  <a:lnTo>
                    <a:pt x="670519" y="128588"/>
                  </a:lnTo>
                  <a:lnTo>
                    <a:pt x="612123" y="106493"/>
                  </a:lnTo>
                  <a:lnTo>
                    <a:pt x="553000" y="86421"/>
                  </a:lnTo>
                  <a:lnTo>
                    <a:pt x="493221" y="68399"/>
                  </a:lnTo>
                  <a:lnTo>
                    <a:pt x="432856" y="52445"/>
                  </a:lnTo>
                  <a:lnTo>
                    <a:pt x="371978" y="38581"/>
                  </a:lnTo>
                  <a:lnTo>
                    <a:pt x="310658" y="26821"/>
                  </a:lnTo>
                  <a:lnTo>
                    <a:pt x="248970" y="17181"/>
                  </a:lnTo>
                  <a:lnTo>
                    <a:pt x="186986" y="9671"/>
                  </a:lnTo>
                  <a:lnTo>
                    <a:pt x="124781" y="4300"/>
                  </a:lnTo>
                  <a:lnTo>
                    <a:pt x="62427" y="1075"/>
                  </a:lnTo>
                  <a:lnTo>
                    <a:pt x="0" y="0"/>
                  </a:lnTo>
                  <a:lnTo>
                    <a:pt x="0" y="62499"/>
                  </a:lnTo>
                  <a:lnTo>
                    <a:pt x="0" y="124999"/>
                  </a:lnTo>
                  <a:lnTo>
                    <a:pt x="0" y="187498"/>
                  </a:lnTo>
                  <a:lnTo>
                    <a:pt x="0" y="249998"/>
                  </a:lnTo>
                  <a:lnTo>
                    <a:pt x="0" y="312498"/>
                  </a:lnTo>
                  <a:lnTo>
                    <a:pt x="0" y="374997"/>
                  </a:lnTo>
                  <a:lnTo>
                    <a:pt x="0" y="437497"/>
                  </a:lnTo>
                  <a:lnTo>
                    <a:pt x="0" y="499997"/>
                  </a:lnTo>
                  <a:lnTo>
                    <a:pt x="0" y="562496"/>
                  </a:lnTo>
                  <a:lnTo>
                    <a:pt x="0" y="624996"/>
                  </a:lnTo>
                  <a:lnTo>
                    <a:pt x="0" y="687496"/>
                  </a:lnTo>
                  <a:lnTo>
                    <a:pt x="0" y="749995"/>
                  </a:lnTo>
                  <a:lnTo>
                    <a:pt x="0" y="812495"/>
                  </a:lnTo>
                  <a:lnTo>
                    <a:pt x="0" y="874995"/>
                  </a:lnTo>
                  <a:lnTo>
                    <a:pt x="0" y="937494"/>
                  </a:lnTo>
                  <a:lnTo>
                    <a:pt x="0" y="999994"/>
                  </a:lnTo>
                  <a:lnTo>
                    <a:pt x="0" y="1062494"/>
                  </a:lnTo>
                  <a:lnTo>
                    <a:pt x="0" y="1124993"/>
                  </a:lnTo>
                  <a:lnTo>
                    <a:pt x="0" y="1187493"/>
                  </a:lnTo>
                  <a:lnTo>
                    <a:pt x="0" y="1249993"/>
                  </a:lnTo>
                  <a:lnTo>
                    <a:pt x="0" y="1312492"/>
                  </a:lnTo>
                  <a:lnTo>
                    <a:pt x="0" y="1374992"/>
                  </a:lnTo>
                  <a:lnTo>
                    <a:pt x="0" y="1437492"/>
                  </a:lnTo>
                  <a:lnTo>
                    <a:pt x="0" y="1499991"/>
                  </a:lnTo>
                  <a:lnTo>
                    <a:pt x="0" y="1562491"/>
                  </a:lnTo>
                  <a:lnTo>
                    <a:pt x="0" y="1624991"/>
                  </a:lnTo>
                  <a:lnTo>
                    <a:pt x="0" y="1687490"/>
                  </a:lnTo>
                  <a:lnTo>
                    <a:pt x="0" y="1749990"/>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39932" y="3410988"/>
              <a:ext cx="1800046" cy="1298400"/>
            </a:xfrm>
            <a:custGeom>
              <a:avLst/>
              <a:pathLst>
                <a:path w="1800046" h="1298400">
                  <a:moveTo>
                    <a:pt x="0" y="0"/>
                  </a:moveTo>
                  <a:lnTo>
                    <a:pt x="43607" y="44772"/>
                  </a:lnTo>
                  <a:lnTo>
                    <a:pt x="87215" y="89544"/>
                  </a:lnTo>
                  <a:lnTo>
                    <a:pt x="130823" y="134317"/>
                  </a:lnTo>
                  <a:lnTo>
                    <a:pt x="174431" y="179089"/>
                  </a:lnTo>
                  <a:lnTo>
                    <a:pt x="218038" y="223862"/>
                  </a:lnTo>
                  <a:lnTo>
                    <a:pt x="261646" y="268634"/>
                  </a:lnTo>
                  <a:lnTo>
                    <a:pt x="305254" y="313406"/>
                  </a:lnTo>
                  <a:lnTo>
                    <a:pt x="348862" y="358179"/>
                  </a:lnTo>
                  <a:lnTo>
                    <a:pt x="392469" y="402951"/>
                  </a:lnTo>
                  <a:lnTo>
                    <a:pt x="436077" y="447724"/>
                  </a:lnTo>
                  <a:lnTo>
                    <a:pt x="479685" y="492496"/>
                  </a:lnTo>
                  <a:lnTo>
                    <a:pt x="523293" y="537269"/>
                  </a:lnTo>
                  <a:lnTo>
                    <a:pt x="566900" y="582041"/>
                  </a:lnTo>
                  <a:lnTo>
                    <a:pt x="610508" y="626813"/>
                  </a:lnTo>
                  <a:lnTo>
                    <a:pt x="654116" y="671586"/>
                  </a:lnTo>
                  <a:lnTo>
                    <a:pt x="697724" y="716358"/>
                  </a:lnTo>
                  <a:lnTo>
                    <a:pt x="741331" y="761131"/>
                  </a:lnTo>
                  <a:lnTo>
                    <a:pt x="784939" y="805903"/>
                  </a:lnTo>
                  <a:lnTo>
                    <a:pt x="828547" y="850676"/>
                  </a:lnTo>
                  <a:lnTo>
                    <a:pt x="872155" y="895448"/>
                  </a:lnTo>
                  <a:lnTo>
                    <a:pt x="915763" y="940220"/>
                  </a:lnTo>
                  <a:lnTo>
                    <a:pt x="959370" y="984993"/>
                  </a:lnTo>
                  <a:lnTo>
                    <a:pt x="1002978" y="1029765"/>
                  </a:lnTo>
                  <a:lnTo>
                    <a:pt x="1046586" y="1074538"/>
                  </a:lnTo>
                  <a:lnTo>
                    <a:pt x="1090194" y="1119310"/>
                  </a:lnTo>
                  <a:lnTo>
                    <a:pt x="1133801" y="1164083"/>
                  </a:lnTo>
                  <a:lnTo>
                    <a:pt x="1177409" y="1208855"/>
                  </a:lnTo>
                  <a:lnTo>
                    <a:pt x="1221017" y="1253627"/>
                  </a:lnTo>
                  <a:lnTo>
                    <a:pt x="1264625" y="1298400"/>
                  </a:lnTo>
                  <a:lnTo>
                    <a:pt x="1308114" y="1254574"/>
                  </a:lnTo>
                  <a:lnTo>
                    <a:pt x="1350086" y="1209292"/>
                  </a:lnTo>
                  <a:lnTo>
                    <a:pt x="1390491" y="1162606"/>
                  </a:lnTo>
                  <a:lnTo>
                    <a:pt x="1429282" y="1114572"/>
                  </a:lnTo>
                  <a:lnTo>
                    <a:pt x="1466415" y="1065244"/>
                  </a:lnTo>
                  <a:lnTo>
                    <a:pt x="1501846" y="1014680"/>
                  </a:lnTo>
                  <a:lnTo>
                    <a:pt x="1535534" y="962939"/>
                  </a:lnTo>
                  <a:lnTo>
                    <a:pt x="1567441" y="910080"/>
                  </a:lnTo>
                  <a:lnTo>
                    <a:pt x="1597529" y="856166"/>
                  </a:lnTo>
                  <a:lnTo>
                    <a:pt x="1625763" y="801257"/>
                  </a:lnTo>
                  <a:lnTo>
                    <a:pt x="1652110" y="745419"/>
                  </a:lnTo>
                  <a:lnTo>
                    <a:pt x="1676540" y="688716"/>
                  </a:lnTo>
                  <a:lnTo>
                    <a:pt x="1699025" y="631214"/>
                  </a:lnTo>
                  <a:lnTo>
                    <a:pt x="1719538" y="572980"/>
                  </a:lnTo>
                  <a:lnTo>
                    <a:pt x="1738056" y="514080"/>
                  </a:lnTo>
                  <a:lnTo>
                    <a:pt x="1754557" y="454584"/>
                  </a:lnTo>
                  <a:lnTo>
                    <a:pt x="1769022" y="394560"/>
                  </a:lnTo>
                  <a:lnTo>
                    <a:pt x="1781435" y="334079"/>
                  </a:lnTo>
                  <a:lnTo>
                    <a:pt x="1791780" y="273210"/>
                  </a:lnTo>
                  <a:lnTo>
                    <a:pt x="1800046" y="212023"/>
                  </a:lnTo>
                  <a:lnTo>
                    <a:pt x="1737975" y="204712"/>
                  </a:lnTo>
                  <a:lnTo>
                    <a:pt x="1675905" y="197401"/>
                  </a:lnTo>
                  <a:lnTo>
                    <a:pt x="1613834" y="190090"/>
                  </a:lnTo>
                  <a:lnTo>
                    <a:pt x="1551763" y="182779"/>
                  </a:lnTo>
                  <a:lnTo>
                    <a:pt x="1489693" y="175468"/>
                  </a:lnTo>
                  <a:lnTo>
                    <a:pt x="1427622" y="168156"/>
                  </a:lnTo>
                  <a:lnTo>
                    <a:pt x="1365552" y="160845"/>
                  </a:lnTo>
                  <a:lnTo>
                    <a:pt x="1303481" y="153534"/>
                  </a:lnTo>
                  <a:lnTo>
                    <a:pt x="1241411" y="146223"/>
                  </a:lnTo>
                  <a:lnTo>
                    <a:pt x="1179340" y="138912"/>
                  </a:lnTo>
                  <a:lnTo>
                    <a:pt x="1117270" y="131601"/>
                  </a:lnTo>
                  <a:lnTo>
                    <a:pt x="1055199" y="124289"/>
                  </a:lnTo>
                  <a:lnTo>
                    <a:pt x="993128" y="116978"/>
                  </a:lnTo>
                  <a:lnTo>
                    <a:pt x="931058" y="109667"/>
                  </a:lnTo>
                  <a:lnTo>
                    <a:pt x="868987" y="102356"/>
                  </a:lnTo>
                  <a:lnTo>
                    <a:pt x="806917" y="95045"/>
                  </a:lnTo>
                  <a:lnTo>
                    <a:pt x="744846" y="87734"/>
                  </a:lnTo>
                  <a:lnTo>
                    <a:pt x="682776" y="80422"/>
                  </a:lnTo>
                  <a:lnTo>
                    <a:pt x="620705" y="73111"/>
                  </a:lnTo>
                  <a:lnTo>
                    <a:pt x="558635" y="65800"/>
                  </a:lnTo>
                  <a:lnTo>
                    <a:pt x="496564" y="58489"/>
                  </a:lnTo>
                  <a:lnTo>
                    <a:pt x="434493" y="51178"/>
                  </a:lnTo>
                  <a:lnTo>
                    <a:pt x="372423" y="43867"/>
                  </a:lnTo>
                  <a:lnTo>
                    <a:pt x="310352" y="36555"/>
                  </a:lnTo>
                  <a:lnTo>
                    <a:pt x="248282" y="29244"/>
                  </a:lnTo>
                  <a:lnTo>
                    <a:pt x="186211" y="21933"/>
                  </a:lnTo>
                  <a:lnTo>
                    <a:pt x="124141" y="14622"/>
                  </a:lnTo>
                  <a:lnTo>
                    <a:pt x="62070" y="7311"/>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539932" y="3410988"/>
              <a:ext cx="1264625" cy="1785032"/>
            </a:xfrm>
            <a:custGeom>
              <a:avLst/>
              <a:pathLst>
                <a:path w="1264625" h="1785032">
                  <a:moveTo>
                    <a:pt x="0" y="0"/>
                  </a:moveTo>
                  <a:lnTo>
                    <a:pt x="10837" y="61552"/>
                  </a:lnTo>
                  <a:lnTo>
                    <a:pt x="21675" y="123105"/>
                  </a:lnTo>
                  <a:lnTo>
                    <a:pt x="32512" y="184658"/>
                  </a:lnTo>
                  <a:lnTo>
                    <a:pt x="43350" y="246211"/>
                  </a:lnTo>
                  <a:lnTo>
                    <a:pt x="54188" y="307764"/>
                  </a:lnTo>
                  <a:lnTo>
                    <a:pt x="65025" y="369317"/>
                  </a:lnTo>
                  <a:lnTo>
                    <a:pt x="75863" y="430869"/>
                  </a:lnTo>
                  <a:lnTo>
                    <a:pt x="86701" y="492422"/>
                  </a:lnTo>
                  <a:lnTo>
                    <a:pt x="97538" y="553975"/>
                  </a:lnTo>
                  <a:lnTo>
                    <a:pt x="108376" y="615528"/>
                  </a:lnTo>
                  <a:lnTo>
                    <a:pt x="119214" y="677081"/>
                  </a:lnTo>
                  <a:lnTo>
                    <a:pt x="130051" y="738634"/>
                  </a:lnTo>
                  <a:lnTo>
                    <a:pt x="140889" y="800186"/>
                  </a:lnTo>
                  <a:lnTo>
                    <a:pt x="151727" y="861739"/>
                  </a:lnTo>
                  <a:lnTo>
                    <a:pt x="162564" y="923292"/>
                  </a:lnTo>
                  <a:lnTo>
                    <a:pt x="173402" y="984845"/>
                  </a:lnTo>
                  <a:lnTo>
                    <a:pt x="184240" y="1046398"/>
                  </a:lnTo>
                  <a:lnTo>
                    <a:pt x="195077" y="1107951"/>
                  </a:lnTo>
                  <a:lnTo>
                    <a:pt x="205915" y="1169503"/>
                  </a:lnTo>
                  <a:lnTo>
                    <a:pt x="216753" y="1231056"/>
                  </a:lnTo>
                  <a:lnTo>
                    <a:pt x="227590" y="1292609"/>
                  </a:lnTo>
                  <a:lnTo>
                    <a:pt x="238428" y="1354162"/>
                  </a:lnTo>
                  <a:lnTo>
                    <a:pt x="249266" y="1415715"/>
                  </a:lnTo>
                  <a:lnTo>
                    <a:pt x="260103" y="1477268"/>
                  </a:lnTo>
                  <a:lnTo>
                    <a:pt x="270941" y="1538821"/>
                  </a:lnTo>
                  <a:lnTo>
                    <a:pt x="281779" y="1600373"/>
                  </a:lnTo>
                  <a:lnTo>
                    <a:pt x="292616" y="1661926"/>
                  </a:lnTo>
                  <a:lnTo>
                    <a:pt x="303454" y="1723479"/>
                  </a:lnTo>
                  <a:lnTo>
                    <a:pt x="314292" y="1785032"/>
                  </a:lnTo>
                  <a:lnTo>
                    <a:pt x="376869" y="1772876"/>
                  </a:lnTo>
                  <a:lnTo>
                    <a:pt x="438980" y="1758526"/>
                  </a:lnTo>
                  <a:lnTo>
                    <a:pt x="500548" y="1742002"/>
                  </a:lnTo>
                  <a:lnTo>
                    <a:pt x="561497" y="1723322"/>
                  </a:lnTo>
                  <a:lnTo>
                    <a:pt x="621751" y="1702511"/>
                  </a:lnTo>
                  <a:lnTo>
                    <a:pt x="681236" y="1679594"/>
                  </a:lnTo>
                  <a:lnTo>
                    <a:pt x="739878" y="1654599"/>
                  </a:lnTo>
                  <a:lnTo>
                    <a:pt x="797605" y="1627557"/>
                  </a:lnTo>
                  <a:lnTo>
                    <a:pt x="854346" y="1598503"/>
                  </a:lnTo>
                  <a:lnTo>
                    <a:pt x="910030" y="1567470"/>
                  </a:lnTo>
                  <a:lnTo>
                    <a:pt x="964588" y="1534499"/>
                  </a:lnTo>
                  <a:lnTo>
                    <a:pt x="1017953" y="1499630"/>
                  </a:lnTo>
                  <a:lnTo>
                    <a:pt x="1070058" y="1462906"/>
                  </a:lnTo>
                  <a:lnTo>
                    <a:pt x="1120840" y="1424372"/>
                  </a:lnTo>
                  <a:lnTo>
                    <a:pt x="1170236" y="1384076"/>
                  </a:lnTo>
                  <a:lnTo>
                    <a:pt x="1218184" y="1342068"/>
                  </a:lnTo>
                  <a:lnTo>
                    <a:pt x="1264625" y="1298400"/>
                  </a:lnTo>
                  <a:lnTo>
                    <a:pt x="1221017" y="1253627"/>
                  </a:lnTo>
                  <a:lnTo>
                    <a:pt x="1177409" y="1208855"/>
                  </a:lnTo>
                  <a:lnTo>
                    <a:pt x="1133801" y="1164083"/>
                  </a:lnTo>
                  <a:lnTo>
                    <a:pt x="1090194" y="1119310"/>
                  </a:lnTo>
                  <a:lnTo>
                    <a:pt x="1046586" y="1074538"/>
                  </a:lnTo>
                  <a:lnTo>
                    <a:pt x="1002978" y="1029765"/>
                  </a:lnTo>
                  <a:lnTo>
                    <a:pt x="959370" y="984993"/>
                  </a:lnTo>
                  <a:lnTo>
                    <a:pt x="915763" y="940220"/>
                  </a:lnTo>
                  <a:lnTo>
                    <a:pt x="872155" y="895448"/>
                  </a:lnTo>
                  <a:lnTo>
                    <a:pt x="828547" y="850676"/>
                  </a:lnTo>
                  <a:lnTo>
                    <a:pt x="784939" y="805903"/>
                  </a:lnTo>
                  <a:lnTo>
                    <a:pt x="741331" y="761131"/>
                  </a:lnTo>
                  <a:lnTo>
                    <a:pt x="697724" y="716358"/>
                  </a:lnTo>
                  <a:lnTo>
                    <a:pt x="654116" y="671586"/>
                  </a:lnTo>
                  <a:lnTo>
                    <a:pt x="610508" y="626813"/>
                  </a:lnTo>
                  <a:lnTo>
                    <a:pt x="566900" y="582041"/>
                  </a:lnTo>
                  <a:lnTo>
                    <a:pt x="523293" y="537269"/>
                  </a:lnTo>
                  <a:lnTo>
                    <a:pt x="479685" y="492496"/>
                  </a:lnTo>
                  <a:lnTo>
                    <a:pt x="436077" y="447724"/>
                  </a:lnTo>
                  <a:lnTo>
                    <a:pt x="392469" y="402951"/>
                  </a:lnTo>
                  <a:lnTo>
                    <a:pt x="348862" y="358179"/>
                  </a:lnTo>
                  <a:lnTo>
                    <a:pt x="305254" y="313406"/>
                  </a:lnTo>
                  <a:lnTo>
                    <a:pt x="261646" y="268634"/>
                  </a:lnTo>
                  <a:lnTo>
                    <a:pt x="218038" y="223862"/>
                  </a:lnTo>
                  <a:lnTo>
                    <a:pt x="174431" y="179089"/>
                  </a:lnTo>
                  <a:lnTo>
                    <a:pt x="130823" y="134317"/>
                  </a:lnTo>
                  <a:lnTo>
                    <a:pt x="87215" y="89544"/>
                  </a:lnTo>
                  <a:lnTo>
                    <a:pt x="43607" y="44772"/>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826185" y="3410988"/>
              <a:ext cx="1028039" cy="1812475"/>
            </a:xfrm>
            <a:custGeom>
              <a:avLst/>
              <a:pathLst>
                <a:path w="1028039" h="1812475">
                  <a:moveTo>
                    <a:pt x="713746" y="0"/>
                  </a:moveTo>
                  <a:lnTo>
                    <a:pt x="689134" y="57449"/>
                  </a:lnTo>
                  <a:lnTo>
                    <a:pt x="664523" y="114899"/>
                  </a:lnTo>
                  <a:lnTo>
                    <a:pt x="639911" y="172348"/>
                  </a:lnTo>
                  <a:lnTo>
                    <a:pt x="615299" y="229798"/>
                  </a:lnTo>
                  <a:lnTo>
                    <a:pt x="590687" y="287248"/>
                  </a:lnTo>
                  <a:lnTo>
                    <a:pt x="566075" y="344697"/>
                  </a:lnTo>
                  <a:lnTo>
                    <a:pt x="541463" y="402147"/>
                  </a:lnTo>
                  <a:lnTo>
                    <a:pt x="516851" y="459596"/>
                  </a:lnTo>
                  <a:lnTo>
                    <a:pt x="492239" y="517046"/>
                  </a:lnTo>
                  <a:lnTo>
                    <a:pt x="467627" y="574496"/>
                  </a:lnTo>
                  <a:lnTo>
                    <a:pt x="443015" y="631945"/>
                  </a:lnTo>
                  <a:lnTo>
                    <a:pt x="418403" y="689395"/>
                  </a:lnTo>
                  <a:lnTo>
                    <a:pt x="393791" y="746845"/>
                  </a:lnTo>
                  <a:lnTo>
                    <a:pt x="369179" y="804294"/>
                  </a:lnTo>
                  <a:lnTo>
                    <a:pt x="344567" y="861744"/>
                  </a:lnTo>
                  <a:lnTo>
                    <a:pt x="319955" y="919193"/>
                  </a:lnTo>
                  <a:lnTo>
                    <a:pt x="295343" y="976643"/>
                  </a:lnTo>
                  <a:lnTo>
                    <a:pt x="270731" y="1034093"/>
                  </a:lnTo>
                  <a:lnTo>
                    <a:pt x="246119" y="1091542"/>
                  </a:lnTo>
                  <a:lnTo>
                    <a:pt x="221507" y="1148992"/>
                  </a:lnTo>
                  <a:lnTo>
                    <a:pt x="196895" y="1206441"/>
                  </a:lnTo>
                  <a:lnTo>
                    <a:pt x="172283" y="1263891"/>
                  </a:lnTo>
                  <a:lnTo>
                    <a:pt x="147671" y="1321341"/>
                  </a:lnTo>
                  <a:lnTo>
                    <a:pt x="123059" y="1378790"/>
                  </a:lnTo>
                  <a:lnTo>
                    <a:pt x="98447" y="1436240"/>
                  </a:lnTo>
                  <a:lnTo>
                    <a:pt x="73835" y="1493690"/>
                  </a:lnTo>
                  <a:lnTo>
                    <a:pt x="49223" y="1551139"/>
                  </a:lnTo>
                  <a:lnTo>
                    <a:pt x="24611" y="1608589"/>
                  </a:lnTo>
                  <a:lnTo>
                    <a:pt x="0" y="1666038"/>
                  </a:lnTo>
                  <a:lnTo>
                    <a:pt x="57150" y="1689378"/>
                  </a:lnTo>
                  <a:lnTo>
                    <a:pt x="115062" y="1710759"/>
                  </a:lnTo>
                  <a:lnTo>
                    <a:pt x="173668" y="1730154"/>
                  </a:lnTo>
                  <a:lnTo>
                    <a:pt x="232901" y="1747543"/>
                  </a:lnTo>
                  <a:lnTo>
                    <a:pt x="292692" y="1762904"/>
                  </a:lnTo>
                  <a:lnTo>
                    <a:pt x="352971" y="1776221"/>
                  </a:lnTo>
                  <a:lnTo>
                    <a:pt x="413669" y="1787476"/>
                  </a:lnTo>
                  <a:lnTo>
                    <a:pt x="474714" y="1796659"/>
                  </a:lnTo>
                  <a:lnTo>
                    <a:pt x="536037" y="1803757"/>
                  </a:lnTo>
                  <a:lnTo>
                    <a:pt x="597567" y="1808762"/>
                  </a:lnTo>
                  <a:lnTo>
                    <a:pt x="659231" y="1811670"/>
                  </a:lnTo>
                  <a:lnTo>
                    <a:pt x="720958" y="1812475"/>
                  </a:lnTo>
                  <a:lnTo>
                    <a:pt x="782677" y="1811178"/>
                  </a:lnTo>
                  <a:lnTo>
                    <a:pt x="844316" y="1807780"/>
                  </a:lnTo>
                  <a:lnTo>
                    <a:pt x="905803" y="1802285"/>
                  </a:lnTo>
                  <a:lnTo>
                    <a:pt x="967068" y="1794700"/>
                  </a:lnTo>
                  <a:lnTo>
                    <a:pt x="1028039" y="1785032"/>
                  </a:lnTo>
                  <a:lnTo>
                    <a:pt x="1017201" y="1723479"/>
                  </a:lnTo>
                  <a:lnTo>
                    <a:pt x="1006363" y="1661926"/>
                  </a:lnTo>
                  <a:lnTo>
                    <a:pt x="995526" y="1600373"/>
                  </a:lnTo>
                  <a:lnTo>
                    <a:pt x="984688" y="1538821"/>
                  </a:lnTo>
                  <a:lnTo>
                    <a:pt x="973850" y="1477268"/>
                  </a:lnTo>
                  <a:lnTo>
                    <a:pt x="963013" y="1415715"/>
                  </a:lnTo>
                  <a:lnTo>
                    <a:pt x="952175" y="1354162"/>
                  </a:lnTo>
                  <a:lnTo>
                    <a:pt x="941337" y="1292609"/>
                  </a:lnTo>
                  <a:lnTo>
                    <a:pt x="930500" y="1231056"/>
                  </a:lnTo>
                  <a:lnTo>
                    <a:pt x="919662" y="1169503"/>
                  </a:lnTo>
                  <a:lnTo>
                    <a:pt x="908824" y="1107951"/>
                  </a:lnTo>
                  <a:lnTo>
                    <a:pt x="897987" y="1046398"/>
                  </a:lnTo>
                  <a:lnTo>
                    <a:pt x="887149" y="984845"/>
                  </a:lnTo>
                  <a:lnTo>
                    <a:pt x="876311" y="923292"/>
                  </a:lnTo>
                  <a:lnTo>
                    <a:pt x="865474" y="861739"/>
                  </a:lnTo>
                  <a:lnTo>
                    <a:pt x="854636" y="800186"/>
                  </a:lnTo>
                  <a:lnTo>
                    <a:pt x="843798" y="738634"/>
                  </a:lnTo>
                  <a:lnTo>
                    <a:pt x="832961" y="677081"/>
                  </a:lnTo>
                  <a:lnTo>
                    <a:pt x="822123" y="615528"/>
                  </a:lnTo>
                  <a:lnTo>
                    <a:pt x="811285" y="553975"/>
                  </a:lnTo>
                  <a:lnTo>
                    <a:pt x="800448" y="492422"/>
                  </a:lnTo>
                  <a:lnTo>
                    <a:pt x="789610" y="430869"/>
                  </a:lnTo>
                  <a:lnTo>
                    <a:pt x="778772" y="369317"/>
                  </a:lnTo>
                  <a:lnTo>
                    <a:pt x="767935" y="307764"/>
                  </a:lnTo>
                  <a:lnTo>
                    <a:pt x="757097" y="246211"/>
                  </a:lnTo>
                  <a:lnTo>
                    <a:pt x="746259" y="184658"/>
                  </a:lnTo>
                  <a:lnTo>
                    <a:pt x="735422" y="123105"/>
                  </a:lnTo>
                  <a:lnTo>
                    <a:pt x="724584" y="61552"/>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063895" y="3410988"/>
              <a:ext cx="1476036" cy="1666038"/>
            </a:xfrm>
            <a:custGeom>
              <a:avLst/>
              <a:pathLst>
                <a:path w="1476036" h="1666038">
                  <a:moveTo>
                    <a:pt x="1476036" y="0"/>
                  </a:moveTo>
                  <a:lnTo>
                    <a:pt x="1425138" y="36271"/>
                  </a:lnTo>
                  <a:lnTo>
                    <a:pt x="1374241" y="72542"/>
                  </a:lnTo>
                  <a:lnTo>
                    <a:pt x="1323343" y="108814"/>
                  </a:lnTo>
                  <a:lnTo>
                    <a:pt x="1272445" y="145085"/>
                  </a:lnTo>
                  <a:lnTo>
                    <a:pt x="1221547" y="181357"/>
                  </a:lnTo>
                  <a:lnTo>
                    <a:pt x="1170649" y="217628"/>
                  </a:lnTo>
                  <a:lnTo>
                    <a:pt x="1119752" y="253900"/>
                  </a:lnTo>
                  <a:lnTo>
                    <a:pt x="1068854" y="290171"/>
                  </a:lnTo>
                  <a:lnTo>
                    <a:pt x="1017956" y="326443"/>
                  </a:lnTo>
                  <a:lnTo>
                    <a:pt x="967058" y="362714"/>
                  </a:lnTo>
                  <a:lnTo>
                    <a:pt x="916160" y="398986"/>
                  </a:lnTo>
                  <a:lnTo>
                    <a:pt x="865262" y="435257"/>
                  </a:lnTo>
                  <a:lnTo>
                    <a:pt x="814365" y="471529"/>
                  </a:lnTo>
                  <a:lnTo>
                    <a:pt x="763467" y="507800"/>
                  </a:lnTo>
                  <a:lnTo>
                    <a:pt x="712569" y="544071"/>
                  </a:lnTo>
                  <a:lnTo>
                    <a:pt x="661671" y="580343"/>
                  </a:lnTo>
                  <a:lnTo>
                    <a:pt x="610773" y="616614"/>
                  </a:lnTo>
                  <a:lnTo>
                    <a:pt x="559876" y="652886"/>
                  </a:lnTo>
                  <a:lnTo>
                    <a:pt x="508978" y="689157"/>
                  </a:lnTo>
                  <a:lnTo>
                    <a:pt x="458080" y="725429"/>
                  </a:lnTo>
                  <a:lnTo>
                    <a:pt x="407182" y="761700"/>
                  </a:lnTo>
                  <a:lnTo>
                    <a:pt x="356284" y="797972"/>
                  </a:lnTo>
                  <a:lnTo>
                    <a:pt x="305386" y="834243"/>
                  </a:lnTo>
                  <a:lnTo>
                    <a:pt x="254489" y="870515"/>
                  </a:lnTo>
                  <a:lnTo>
                    <a:pt x="203591" y="906786"/>
                  </a:lnTo>
                  <a:lnTo>
                    <a:pt x="152693" y="943058"/>
                  </a:lnTo>
                  <a:lnTo>
                    <a:pt x="101795" y="979329"/>
                  </a:lnTo>
                  <a:lnTo>
                    <a:pt x="50897" y="1015601"/>
                  </a:lnTo>
                  <a:lnTo>
                    <a:pt x="0" y="1051872"/>
                  </a:lnTo>
                  <a:lnTo>
                    <a:pt x="36808" y="1101699"/>
                  </a:lnTo>
                  <a:lnTo>
                    <a:pt x="75298" y="1150240"/>
                  </a:lnTo>
                  <a:lnTo>
                    <a:pt x="115424" y="1197436"/>
                  </a:lnTo>
                  <a:lnTo>
                    <a:pt x="157140" y="1243234"/>
                  </a:lnTo>
                  <a:lnTo>
                    <a:pt x="200396" y="1287580"/>
                  </a:lnTo>
                  <a:lnTo>
                    <a:pt x="245143" y="1330421"/>
                  </a:lnTo>
                  <a:lnTo>
                    <a:pt x="291327" y="1371708"/>
                  </a:lnTo>
                  <a:lnTo>
                    <a:pt x="338896" y="1411393"/>
                  </a:lnTo>
                  <a:lnTo>
                    <a:pt x="387793" y="1449429"/>
                  </a:lnTo>
                  <a:lnTo>
                    <a:pt x="437961" y="1485772"/>
                  </a:lnTo>
                  <a:lnTo>
                    <a:pt x="489342" y="1520379"/>
                  </a:lnTo>
                  <a:lnTo>
                    <a:pt x="541875" y="1553210"/>
                  </a:lnTo>
                  <a:lnTo>
                    <a:pt x="595500" y="1584227"/>
                  </a:lnTo>
                  <a:lnTo>
                    <a:pt x="650153" y="1613393"/>
                  </a:lnTo>
                  <a:lnTo>
                    <a:pt x="705771" y="1640674"/>
                  </a:lnTo>
                  <a:lnTo>
                    <a:pt x="762289" y="1666038"/>
                  </a:lnTo>
                  <a:lnTo>
                    <a:pt x="786901" y="1608589"/>
                  </a:lnTo>
                  <a:lnTo>
                    <a:pt x="811513" y="1551139"/>
                  </a:lnTo>
                  <a:lnTo>
                    <a:pt x="836125" y="1493690"/>
                  </a:lnTo>
                  <a:lnTo>
                    <a:pt x="860737" y="1436240"/>
                  </a:lnTo>
                  <a:lnTo>
                    <a:pt x="885349" y="1378790"/>
                  </a:lnTo>
                  <a:lnTo>
                    <a:pt x="909961" y="1321341"/>
                  </a:lnTo>
                  <a:lnTo>
                    <a:pt x="934573" y="1263891"/>
                  </a:lnTo>
                  <a:lnTo>
                    <a:pt x="959185" y="1206441"/>
                  </a:lnTo>
                  <a:lnTo>
                    <a:pt x="983797" y="1148992"/>
                  </a:lnTo>
                  <a:lnTo>
                    <a:pt x="1008409" y="1091542"/>
                  </a:lnTo>
                  <a:lnTo>
                    <a:pt x="1033021" y="1034093"/>
                  </a:lnTo>
                  <a:lnTo>
                    <a:pt x="1057633" y="976643"/>
                  </a:lnTo>
                  <a:lnTo>
                    <a:pt x="1082245" y="919193"/>
                  </a:lnTo>
                  <a:lnTo>
                    <a:pt x="1106857" y="861744"/>
                  </a:lnTo>
                  <a:lnTo>
                    <a:pt x="1131469" y="804294"/>
                  </a:lnTo>
                  <a:lnTo>
                    <a:pt x="1156081" y="746845"/>
                  </a:lnTo>
                  <a:lnTo>
                    <a:pt x="1180693" y="689395"/>
                  </a:lnTo>
                  <a:lnTo>
                    <a:pt x="1205305" y="631945"/>
                  </a:lnTo>
                  <a:lnTo>
                    <a:pt x="1229917" y="574496"/>
                  </a:lnTo>
                  <a:lnTo>
                    <a:pt x="1254529" y="517046"/>
                  </a:lnTo>
                  <a:lnTo>
                    <a:pt x="1279141" y="459596"/>
                  </a:lnTo>
                  <a:lnTo>
                    <a:pt x="1303753" y="402147"/>
                  </a:lnTo>
                  <a:lnTo>
                    <a:pt x="1328364" y="344697"/>
                  </a:lnTo>
                  <a:lnTo>
                    <a:pt x="1352976" y="287248"/>
                  </a:lnTo>
                  <a:lnTo>
                    <a:pt x="1377588" y="229798"/>
                  </a:lnTo>
                  <a:lnTo>
                    <a:pt x="1402200" y="172348"/>
                  </a:lnTo>
                  <a:lnTo>
                    <a:pt x="1426812" y="114899"/>
                  </a:lnTo>
                  <a:lnTo>
                    <a:pt x="1451424" y="57449"/>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78041" y="3410988"/>
              <a:ext cx="1761891" cy="1051872"/>
            </a:xfrm>
            <a:custGeom>
              <a:avLst/>
              <a:pathLst>
                <a:path w="1761891" h="1051872">
                  <a:moveTo>
                    <a:pt x="1761891" y="0"/>
                  </a:moveTo>
                  <a:lnTo>
                    <a:pt x="1701136" y="14664"/>
                  </a:lnTo>
                  <a:lnTo>
                    <a:pt x="1640381" y="29329"/>
                  </a:lnTo>
                  <a:lnTo>
                    <a:pt x="1579626" y="43994"/>
                  </a:lnTo>
                  <a:lnTo>
                    <a:pt x="1518871" y="58658"/>
                  </a:lnTo>
                  <a:lnTo>
                    <a:pt x="1458116" y="73323"/>
                  </a:lnTo>
                  <a:lnTo>
                    <a:pt x="1397361" y="87988"/>
                  </a:lnTo>
                  <a:lnTo>
                    <a:pt x="1336607" y="102652"/>
                  </a:lnTo>
                  <a:lnTo>
                    <a:pt x="1275852" y="117317"/>
                  </a:lnTo>
                  <a:lnTo>
                    <a:pt x="1215097" y="131982"/>
                  </a:lnTo>
                  <a:lnTo>
                    <a:pt x="1154342" y="146646"/>
                  </a:lnTo>
                  <a:lnTo>
                    <a:pt x="1093587" y="161311"/>
                  </a:lnTo>
                  <a:lnTo>
                    <a:pt x="1032832" y="175976"/>
                  </a:lnTo>
                  <a:lnTo>
                    <a:pt x="972077" y="190641"/>
                  </a:lnTo>
                  <a:lnTo>
                    <a:pt x="911322" y="205305"/>
                  </a:lnTo>
                  <a:lnTo>
                    <a:pt x="850568" y="219970"/>
                  </a:lnTo>
                  <a:lnTo>
                    <a:pt x="789813" y="234635"/>
                  </a:lnTo>
                  <a:lnTo>
                    <a:pt x="729058" y="249299"/>
                  </a:lnTo>
                  <a:lnTo>
                    <a:pt x="668303" y="263964"/>
                  </a:lnTo>
                  <a:lnTo>
                    <a:pt x="607548" y="278629"/>
                  </a:lnTo>
                  <a:lnTo>
                    <a:pt x="546793" y="293293"/>
                  </a:lnTo>
                  <a:lnTo>
                    <a:pt x="486038" y="307958"/>
                  </a:lnTo>
                  <a:lnTo>
                    <a:pt x="425284" y="322623"/>
                  </a:lnTo>
                  <a:lnTo>
                    <a:pt x="364529" y="337288"/>
                  </a:lnTo>
                  <a:lnTo>
                    <a:pt x="303774" y="351952"/>
                  </a:lnTo>
                  <a:lnTo>
                    <a:pt x="243019" y="366617"/>
                  </a:lnTo>
                  <a:lnTo>
                    <a:pt x="182264" y="381282"/>
                  </a:lnTo>
                  <a:lnTo>
                    <a:pt x="121509" y="395946"/>
                  </a:lnTo>
                  <a:lnTo>
                    <a:pt x="60754" y="410611"/>
                  </a:lnTo>
                  <a:lnTo>
                    <a:pt x="0" y="425276"/>
                  </a:lnTo>
                  <a:lnTo>
                    <a:pt x="15841" y="486242"/>
                  </a:lnTo>
                  <a:lnTo>
                    <a:pt x="33792" y="546621"/>
                  </a:lnTo>
                  <a:lnTo>
                    <a:pt x="53830" y="606339"/>
                  </a:lnTo>
                  <a:lnTo>
                    <a:pt x="75931" y="665326"/>
                  </a:lnTo>
                  <a:lnTo>
                    <a:pt x="100068" y="723508"/>
                  </a:lnTo>
                  <a:lnTo>
                    <a:pt x="126212" y="780817"/>
                  </a:lnTo>
                  <a:lnTo>
                    <a:pt x="154332" y="837183"/>
                  </a:lnTo>
                  <a:lnTo>
                    <a:pt x="184394" y="892537"/>
                  </a:lnTo>
                  <a:lnTo>
                    <a:pt x="216361" y="946814"/>
                  </a:lnTo>
                  <a:lnTo>
                    <a:pt x="250194" y="999947"/>
                  </a:lnTo>
                  <a:lnTo>
                    <a:pt x="285854" y="1051872"/>
                  </a:lnTo>
                  <a:lnTo>
                    <a:pt x="336752" y="1015601"/>
                  </a:lnTo>
                  <a:lnTo>
                    <a:pt x="387650" y="979329"/>
                  </a:lnTo>
                  <a:lnTo>
                    <a:pt x="438547" y="943058"/>
                  </a:lnTo>
                  <a:lnTo>
                    <a:pt x="489445" y="906786"/>
                  </a:lnTo>
                  <a:lnTo>
                    <a:pt x="540343" y="870515"/>
                  </a:lnTo>
                  <a:lnTo>
                    <a:pt x="591241" y="834243"/>
                  </a:lnTo>
                  <a:lnTo>
                    <a:pt x="642139" y="797972"/>
                  </a:lnTo>
                  <a:lnTo>
                    <a:pt x="693036" y="761700"/>
                  </a:lnTo>
                  <a:lnTo>
                    <a:pt x="743934" y="725429"/>
                  </a:lnTo>
                  <a:lnTo>
                    <a:pt x="794832" y="689157"/>
                  </a:lnTo>
                  <a:lnTo>
                    <a:pt x="845730" y="652886"/>
                  </a:lnTo>
                  <a:lnTo>
                    <a:pt x="896628" y="616614"/>
                  </a:lnTo>
                  <a:lnTo>
                    <a:pt x="947526" y="580343"/>
                  </a:lnTo>
                  <a:lnTo>
                    <a:pt x="998423" y="544071"/>
                  </a:lnTo>
                  <a:lnTo>
                    <a:pt x="1049321" y="507800"/>
                  </a:lnTo>
                  <a:lnTo>
                    <a:pt x="1100219" y="471529"/>
                  </a:lnTo>
                  <a:lnTo>
                    <a:pt x="1151117" y="435257"/>
                  </a:lnTo>
                  <a:lnTo>
                    <a:pt x="1202015" y="398986"/>
                  </a:lnTo>
                  <a:lnTo>
                    <a:pt x="1252912" y="362714"/>
                  </a:lnTo>
                  <a:lnTo>
                    <a:pt x="1303810" y="326443"/>
                  </a:lnTo>
                  <a:lnTo>
                    <a:pt x="1354708" y="290171"/>
                  </a:lnTo>
                  <a:lnTo>
                    <a:pt x="1405606" y="253900"/>
                  </a:lnTo>
                  <a:lnTo>
                    <a:pt x="1456504" y="217628"/>
                  </a:lnTo>
                  <a:lnTo>
                    <a:pt x="1507402" y="181357"/>
                  </a:lnTo>
                  <a:lnTo>
                    <a:pt x="1558299" y="145085"/>
                  </a:lnTo>
                  <a:lnTo>
                    <a:pt x="1609197" y="108814"/>
                  </a:lnTo>
                  <a:lnTo>
                    <a:pt x="1660095" y="72542"/>
                  </a:lnTo>
                  <a:lnTo>
                    <a:pt x="1710993" y="36271"/>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27476" y="3410988"/>
              <a:ext cx="1812456" cy="425276"/>
            </a:xfrm>
            <a:custGeom>
              <a:avLst/>
              <a:pathLst>
                <a:path w="1812456" h="425276">
                  <a:moveTo>
                    <a:pt x="1812456" y="0"/>
                  </a:moveTo>
                  <a:lnTo>
                    <a:pt x="1749957" y="381"/>
                  </a:lnTo>
                  <a:lnTo>
                    <a:pt x="1687459" y="763"/>
                  </a:lnTo>
                  <a:lnTo>
                    <a:pt x="1624960" y="1144"/>
                  </a:lnTo>
                  <a:lnTo>
                    <a:pt x="1562462" y="1526"/>
                  </a:lnTo>
                  <a:lnTo>
                    <a:pt x="1499963" y="1908"/>
                  </a:lnTo>
                  <a:lnTo>
                    <a:pt x="1437465" y="2289"/>
                  </a:lnTo>
                  <a:lnTo>
                    <a:pt x="1374966" y="2671"/>
                  </a:lnTo>
                  <a:lnTo>
                    <a:pt x="1312468" y="3053"/>
                  </a:lnTo>
                  <a:lnTo>
                    <a:pt x="1249969" y="3434"/>
                  </a:lnTo>
                  <a:lnTo>
                    <a:pt x="1187471" y="3816"/>
                  </a:lnTo>
                  <a:lnTo>
                    <a:pt x="1124972" y="4198"/>
                  </a:lnTo>
                  <a:lnTo>
                    <a:pt x="1062474" y="4579"/>
                  </a:lnTo>
                  <a:lnTo>
                    <a:pt x="999975" y="4961"/>
                  </a:lnTo>
                  <a:lnTo>
                    <a:pt x="937477" y="5343"/>
                  </a:lnTo>
                  <a:lnTo>
                    <a:pt x="874978" y="5724"/>
                  </a:lnTo>
                  <a:lnTo>
                    <a:pt x="812480" y="6106"/>
                  </a:lnTo>
                  <a:lnTo>
                    <a:pt x="749981" y="6488"/>
                  </a:lnTo>
                  <a:lnTo>
                    <a:pt x="687483" y="6869"/>
                  </a:lnTo>
                  <a:lnTo>
                    <a:pt x="624984" y="7251"/>
                  </a:lnTo>
                  <a:lnTo>
                    <a:pt x="562486" y="7633"/>
                  </a:lnTo>
                  <a:lnTo>
                    <a:pt x="499987" y="8014"/>
                  </a:lnTo>
                  <a:lnTo>
                    <a:pt x="437489" y="8396"/>
                  </a:lnTo>
                  <a:lnTo>
                    <a:pt x="374990" y="8777"/>
                  </a:lnTo>
                  <a:lnTo>
                    <a:pt x="312492" y="9159"/>
                  </a:lnTo>
                  <a:lnTo>
                    <a:pt x="249993" y="9541"/>
                  </a:lnTo>
                  <a:lnTo>
                    <a:pt x="187495" y="9922"/>
                  </a:lnTo>
                  <a:lnTo>
                    <a:pt x="124996" y="10304"/>
                  </a:lnTo>
                  <a:lnTo>
                    <a:pt x="62498" y="10686"/>
                  </a:lnTo>
                  <a:lnTo>
                    <a:pt x="0" y="11067"/>
                  </a:lnTo>
                  <a:lnTo>
                    <a:pt x="1765" y="80742"/>
                  </a:lnTo>
                  <a:lnTo>
                    <a:pt x="6208" y="150298"/>
                  </a:lnTo>
                  <a:lnTo>
                    <a:pt x="13322" y="219632"/>
                  </a:lnTo>
                  <a:lnTo>
                    <a:pt x="23096" y="288640"/>
                  </a:lnTo>
                  <a:lnTo>
                    <a:pt x="35517" y="357222"/>
                  </a:lnTo>
                  <a:lnTo>
                    <a:pt x="50565" y="425276"/>
                  </a:lnTo>
                  <a:lnTo>
                    <a:pt x="111320" y="410611"/>
                  </a:lnTo>
                  <a:lnTo>
                    <a:pt x="172074" y="395946"/>
                  </a:lnTo>
                  <a:lnTo>
                    <a:pt x="232829" y="381282"/>
                  </a:lnTo>
                  <a:lnTo>
                    <a:pt x="293584" y="366617"/>
                  </a:lnTo>
                  <a:lnTo>
                    <a:pt x="354339" y="351952"/>
                  </a:lnTo>
                  <a:lnTo>
                    <a:pt x="415094" y="337288"/>
                  </a:lnTo>
                  <a:lnTo>
                    <a:pt x="475849" y="322623"/>
                  </a:lnTo>
                  <a:lnTo>
                    <a:pt x="536604" y="307958"/>
                  </a:lnTo>
                  <a:lnTo>
                    <a:pt x="597358" y="293293"/>
                  </a:lnTo>
                  <a:lnTo>
                    <a:pt x="658113" y="278629"/>
                  </a:lnTo>
                  <a:lnTo>
                    <a:pt x="718868" y="263964"/>
                  </a:lnTo>
                  <a:lnTo>
                    <a:pt x="779623" y="249299"/>
                  </a:lnTo>
                  <a:lnTo>
                    <a:pt x="840378" y="234635"/>
                  </a:lnTo>
                  <a:lnTo>
                    <a:pt x="901133" y="219970"/>
                  </a:lnTo>
                  <a:lnTo>
                    <a:pt x="961888" y="205305"/>
                  </a:lnTo>
                  <a:lnTo>
                    <a:pt x="1022643" y="190641"/>
                  </a:lnTo>
                  <a:lnTo>
                    <a:pt x="1083397" y="175976"/>
                  </a:lnTo>
                  <a:lnTo>
                    <a:pt x="1144152" y="161311"/>
                  </a:lnTo>
                  <a:lnTo>
                    <a:pt x="1204907" y="146646"/>
                  </a:lnTo>
                  <a:lnTo>
                    <a:pt x="1265662" y="131982"/>
                  </a:lnTo>
                  <a:lnTo>
                    <a:pt x="1326417" y="117317"/>
                  </a:lnTo>
                  <a:lnTo>
                    <a:pt x="1387172" y="102652"/>
                  </a:lnTo>
                  <a:lnTo>
                    <a:pt x="1447927" y="87988"/>
                  </a:lnTo>
                  <a:lnTo>
                    <a:pt x="1508681" y="73323"/>
                  </a:lnTo>
                  <a:lnTo>
                    <a:pt x="1569436" y="58658"/>
                  </a:lnTo>
                  <a:lnTo>
                    <a:pt x="1630191" y="43994"/>
                  </a:lnTo>
                  <a:lnTo>
                    <a:pt x="1690946" y="29329"/>
                  </a:lnTo>
                  <a:lnTo>
                    <a:pt x="1751701" y="14664"/>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27476" y="3075596"/>
              <a:ext cx="1812456" cy="346460"/>
            </a:xfrm>
            <a:custGeom>
              <a:avLst/>
              <a:pathLst>
                <a:path w="1812456" h="346460">
                  <a:moveTo>
                    <a:pt x="1812456" y="335392"/>
                  </a:moveTo>
                  <a:lnTo>
                    <a:pt x="1751035" y="323827"/>
                  </a:lnTo>
                  <a:lnTo>
                    <a:pt x="1689615" y="312262"/>
                  </a:lnTo>
                  <a:lnTo>
                    <a:pt x="1628195" y="300696"/>
                  </a:lnTo>
                  <a:lnTo>
                    <a:pt x="1566775" y="289131"/>
                  </a:lnTo>
                  <a:lnTo>
                    <a:pt x="1505354" y="277566"/>
                  </a:lnTo>
                  <a:lnTo>
                    <a:pt x="1443934" y="266001"/>
                  </a:lnTo>
                  <a:lnTo>
                    <a:pt x="1382514" y="254435"/>
                  </a:lnTo>
                  <a:lnTo>
                    <a:pt x="1321093" y="242870"/>
                  </a:lnTo>
                  <a:lnTo>
                    <a:pt x="1259673" y="231305"/>
                  </a:lnTo>
                  <a:lnTo>
                    <a:pt x="1198253" y="219740"/>
                  </a:lnTo>
                  <a:lnTo>
                    <a:pt x="1136833" y="208174"/>
                  </a:lnTo>
                  <a:lnTo>
                    <a:pt x="1075412" y="196609"/>
                  </a:lnTo>
                  <a:lnTo>
                    <a:pt x="1013992" y="185044"/>
                  </a:lnTo>
                  <a:lnTo>
                    <a:pt x="952572" y="173478"/>
                  </a:lnTo>
                  <a:lnTo>
                    <a:pt x="891151" y="161913"/>
                  </a:lnTo>
                  <a:lnTo>
                    <a:pt x="829731" y="150348"/>
                  </a:lnTo>
                  <a:lnTo>
                    <a:pt x="768311" y="138783"/>
                  </a:lnTo>
                  <a:lnTo>
                    <a:pt x="706891" y="127217"/>
                  </a:lnTo>
                  <a:lnTo>
                    <a:pt x="645470" y="115652"/>
                  </a:lnTo>
                  <a:lnTo>
                    <a:pt x="584050" y="104087"/>
                  </a:lnTo>
                  <a:lnTo>
                    <a:pt x="522630" y="92522"/>
                  </a:lnTo>
                  <a:lnTo>
                    <a:pt x="461209" y="80956"/>
                  </a:lnTo>
                  <a:lnTo>
                    <a:pt x="399789" y="69391"/>
                  </a:lnTo>
                  <a:lnTo>
                    <a:pt x="338369" y="57826"/>
                  </a:lnTo>
                  <a:lnTo>
                    <a:pt x="276949" y="46261"/>
                  </a:lnTo>
                  <a:lnTo>
                    <a:pt x="215528" y="34695"/>
                  </a:lnTo>
                  <a:lnTo>
                    <a:pt x="154108" y="23130"/>
                  </a:lnTo>
                  <a:lnTo>
                    <a:pt x="92688" y="11565"/>
                  </a:lnTo>
                  <a:lnTo>
                    <a:pt x="31267" y="0"/>
                  </a:lnTo>
                  <a:lnTo>
                    <a:pt x="19693" y="68708"/>
                  </a:lnTo>
                  <a:lnTo>
                    <a:pt x="10767" y="137811"/>
                  </a:lnTo>
                  <a:lnTo>
                    <a:pt x="4504" y="207205"/>
                  </a:lnTo>
                  <a:lnTo>
                    <a:pt x="913" y="276789"/>
                  </a:lnTo>
                  <a:lnTo>
                    <a:pt x="0" y="346460"/>
                  </a:lnTo>
                  <a:lnTo>
                    <a:pt x="62498" y="346078"/>
                  </a:lnTo>
                  <a:lnTo>
                    <a:pt x="124996" y="345697"/>
                  </a:lnTo>
                  <a:lnTo>
                    <a:pt x="187495" y="345315"/>
                  </a:lnTo>
                  <a:lnTo>
                    <a:pt x="249993" y="344933"/>
                  </a:lnTo>
                  <a:lnTo>
                    <a:pt x="312492" y="344552"/>
                  </a:lnTo>
                  <a:lnTo>
                    <a:pt x="374990" y="344170"/>
                  </a:lnTo>
                  <a:lnTo>
                    <a:pt x="437489" y="343789"/>
                  </a:lnTo>
                  <a:lnTo>
                    <a:pt x="499987" y="343407"/>
                  </a:lnTo>
                  <a:lnTo>
                    <a:pt x="562486" y="343025"/>
                  </a:lnTo>
                  <a:lnTo>
                    <a:pt x="624984" y="342644"/>
                  </a:lnTo>
                  <a:lnTo>
                    <a:pt x="687483" y="342262"/>
                  </a:lnTo>
                  <a:lnTo>
                    <a:pt x="749981" y="341880"/>
                  </a:lnTo>
                  <a:lnTo>
                    <a:pt x="812480" y="341499"/>
                  </a:lnTo>
                  <a:lnTo>
                    <a:pt x="874978" y="341117"/>
                  </a:lnTo>
                  <a:lnTo>
                    <a:pt x="937477" y="340735"/>
                  </a:lnTo>
                  <a:lnTo>
                    <a:pt x="999975" y="340354"/>
                  </a:lnTo>
                  <a:lnTo>
                    <a:pt x="1062474" y="339972"/>
                  </a:lnTo>
                  <a:lnTo>
                    <a:pt x="1124972" y="339590"/>
                  </a:lnTo>
                  <a:lnTo>
                    <a:pt x="1187471" y="339209"/>
                  </a:lnTo>
                  <a:lnTo>
                    <a:pt x="1249969" y="338827"/>
                  </a:lnTo>
                  <a:lnTo>
                    <a:pt x="1312468" y="338445"/>
                  </a:lnTo>
                  <a:lnTo>
                    <a:pt x="1374966" y="338064"/>
                  </a:lnTo>
                  <a:lnTo>
                    <a:pt x="1437465" y="337682"/>
                  </a:lnTo>
                  <a:lnTo>
                    <a:pt x="1499963" y="337300"/>
                  </a:lnTo>
                  <a:lnTo>
                    <a:pt x="1562462" y="336919"/>
                  </a:lnTo>
                  <a:lnTo>
                    <a:pt x="1624960" y="336537"/>
                  </a:lnTo>
                  <a:lnTo>
                    <a:pt x="1687459" y="336156"/>
                  </a:lnTo>
                  <a:lnTo>
                    <a:pt x="1749957" y="335774"/>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58744" y="2760657"/>
              <a:ext cx="1781188" cy="650330"/>
            </a:xfrm>
            <a:custGeom>
              <a:avLst/>
              <a:pathLst>
                <a:path w="1781188" h="650330">
                  <a:moveTo>
                    <a:pt x="1781188" y="650330"/>
                  </a:moveTo>
                  <a:lnTo>
                    <a:pt x="1722850" y="627905"/>
                  </a:lnTo>
                  <a:lnTo>
                    <a:pt x="1664512" y="605480"/>
                  </a:lnTo>
                  <a:lnTo>
                    <a:pt x="1606174" y="583055"/>
                  </a:lnTo>
                  <a:lnTo>
                    <a:pt x="1547836" y="560630"/>
                  </a:lnTo>
                  <a:lnTo>
                    <a:pt x="1489498" y="538204"/>
                  </a:lnTo>
                  <a:lnTo>
                    <a:pt x="1431160" y="515779"/>
                  </a:lnTo>
                  <a:lnTo>
                    <a:pt x="1372822" y="493354"/>
                  </a:lnTo>
                  <a:lnTo>
                    <a:pt x="1314484" y="470929"/>
                  </a:lnTo>
                  <a:lnTo>
                    <a:pt x="1256146" y="448504"/>
                  </a:lnTo>
                  <a:lnTo>
                    <a:pt x="1197808" y="426078"/>
                  </a:lnTo>
                  <a:lnTo>
                    <a:pt x="1139470" y="403653"/>
                  </a:lnTo>
                  <a:lnTo>
                    <a:pt x="1081132" y="381228"/>
                  </a:lnTo>
                  <a:lnTo>
                    <a:pt x="1022794" y="358803"/>
                  </a:lnTo>
                  <a:lnTo>
                    <a:pt x="964456" y="336378"/>
                  </a:lnTo>
                  <a:lnTo>
                    <a:pt x="906118" y="313952"/>
                  </a:lnTo>
                  <a:lnTo>
                    <a:pt x="847781" y="291527"/>
                  </a:lnTo>
                  <a:lnTo>
                    <a:pt x="789443" y="269102"/>
                  </a:lnTo>
                  <a:lnTo>
                    <a:pt x="731105" y="246677"/>
                  </a:lnTo>
                  <a:lnTo>
                    <a:pt x="672767" y="224252"/>
                  </a:lnTo>
                  <a:lnTo>
                    <a:pt x="614429" y="201826"/>
                  </a:lnTo>
                  <a:lnTo>
                    <a:pt x="556091" y="179401"/>
                  </a:lnTo>
                  <a:lnTo>
                    <a:pt x="497753" y="156976"/>
                  </a:lnTo>
                  <a:lnTo>
                    <a:pt x="439415" y="134551"/>
                  </a:lnTo>
                  <a:lnTo>
                    <a:pt x="381077" y="112126"/>
                  </a:lnTo>
                  <a:lnTo>
                    <a:pt x="322739" y="89700"/>
                  </a:lnTo>
                  <a:lnTo>
                    <a:pt x="264401" y="67275"/>
                  </a:lnTo>
                  <a:lnTo>
                    <a:pt x="206063" y="44850"/>
                  </a:lnTo>
                  <a:lnTo>
                    <a:pt x="147725" y="22425"/>
                  </a:lnTo>
                  <a:lnTo>
                    <a:pt x="89387" y="0"/>
                  </a:lnTo>
                  <a:lnTo>
                    <a:pt x="66974" y="61611"/>
                  </a:lnTo>
                  <a:lnTo>
                    <a:pt x="46804" y="123992"/>
                  </a:lnTo>
                  <a:lnTo>
                    <a:pt x="28903" y="187062"/>
                  </a:lnTo>
                  <a:lnTo>
                    <a:pt x="13295" y="250739"/>
                  </a:lnTo>
                  <a:lnTo>
                    <a:pt x="0" y="314938"/>
                  </a:lnTo>
                  <a:lnTo>
                    <a:pt x="61420" y="326503"/>
                  </a:lnTo>
                  <a:lnTo>
                    <a:pt x="122840" y="338068"/>
                  </a:lnTo>
                  <a:lnTo>
                    <a:pt x="184260" y="349633"/>
                  </a:lnTo>
                  <a:lnTo>
                    <a:pt x="245681" y="361199"/>
                  </a:lnTo>
                  <a:lnTo>
                    <a:pt x="307101" y="372764"/>
                  </a:lnTo>
                  <a:lnTo>
                    <a:pt x="368521" y="384329"/>
                  </a:lnTo>
                  <a:lnTo>
                    <a:pt x="429942" y="395894"/>
                  </a:lnTo>
                  <a:lnTo>
                    <a:pt x="491362" y="407460"/>
                  </a:lnTo>
                  <a:lnTo>
                    <a:pt x="552782" y="419025"/>
                  </a:lnTo>
                  <a:lnTo>
                    <a:pt x="614202" y="430590"/>
                  </a:lnTo>
                  <a:lnTo>
                    <a:pt x="675623" y="442156"/>
                  </a:lnTo>
                  <a:lnTo>
                    <a:pt x="737043" y="453721"/>
                  </a:lnTo>
                  <a:lnTo>
                    <a:pt x="798463" y="465286"/>
                  </a:lnTo>
                  <a:lnTo>
                    <a:pt x="859884" y="476851"/>
                  </a:lnTo>
                  <a:lnTo>
                    <a:pt x="921304" y="488417"/>
                  </a:lnTo>
                  <a:lnTo>
                    <a:pt x="982724" y="499982"/>
                  </a:lnTo>
                  <a:lnTo>
                    <a:pt x="1044144" y="511547"/>
                  </a:lnTo>
                  <a:lnTo>
                    <a:pt x="1105565" y="523112"/>
                  </a:lnTo>
                  <a:lnTo>
                    <a:pt x="1166985" y="534678"/>
                  </a:lnTo>
                  <a:lnTo>
                    <a:pt x="1228405" y="546243"/>
                  </a:lnTo>
                  <a:lnTo>
                    <a:pt x="1289826" y="557808"/>
                  </a:lnTo>
                  <a:lnTo>
                    <a:pt x="1351246" y="569373"/>
                  </a:lnTo>
                  <a:lnTo>
                    <a:pt x="1412666" y="580939"/>
                  </a:lnTo>
                  <a:lnTo>
                    <a:pt x="1474086" y="592504"/>
                  </a:lnTo>
                  <a:lnTo>
                    <a:pt x="1535507" y="604069"/>
                  </a:lnTo>
                  <a:lnTo>
                    <a:pt x="1596927" y="615635"/>
                  </a:lnTo>
                  <a:lnTo>
                    <a:pt x="1658347" y="627200"/>
                  </a:lnTo>
                  <a:lnTo>
                    <a:pt x="1719768" y="638765"/>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848131" y="2498711"/>
              <a:ext cx="1691800" cy="912277"/>
            </a:xfrm>
            <a:custGeom>
              <a:avLst/>
              <a:pathLst>
                <a:path w="1691800" h="912277">
                  <a:moveTo>
                    <a:pt x="1691800" y="912277"/>
                  </a:moveTo>
                  <a:lnTo>
                    <a:pt x="1637795" y="880819"/>
                  </a:lnTo>
                  <a:lnTo>
                    <a:pt x="1583789" y="849361"/>
                  </a:lnTo>
                  <a:lnTo>
                    <a:pt x="1529783" y="817904"/>
                  </a:lnTo>
                  <a:lnTo>
                    <a:pt x="1475778" y="786446"/>
                  </a:lnTo>
                  <a:lnTo>
                    <a:pt x="1421772" y="754988"/>
                  </a:lnTo>
                  <a:lnTo>
                    <a:pt x="1367766" y="723530"/>
                  </a:lnTo>
                  <a:lnTo>
                    <a:pt x="1313761" y="692072"/>
                  </a:lnTo>
                  <a:lnTo>
                    <a:pt x="1259755" y="660614"/>
                  </a:lnTo>
                  <a:lnTo>
                    <a:pt x="1205749" y="629157"/>
                  </a:lnTo>
                  <a:lnTo>
                    <a:pt x="1151744" y="597699"/>
                  </a:lnTo>
                  <a:lnTo>
                    <a:pt x="1097738" y="566241"/>
                  </a:lnTo>
                  <a:lnTo>
                    <a:pt x="1043732" y="534783"/>
                  </a:lnTo>
                  <a:lnTo>
                    <a:pt x="989727" y="503325"/>
                  </a:lnTo>
                  <a:lnTo>
                    <a:pt x="935721" y="471867"/>
                  </a:lnTo>
                  <a:lnTo>
                    <a:pt x="881716" y="440409"/>
                  </a:lnTo>
                  <a:lnTo>
                    <a:pt x="827710" y="408952"/>
                  </a:lnTo>
                  <a:lnTo>
                    <a:pt x="773704" y="377494"/>
                  </a:lnTo>
                  <a:lnTo>
                    <a:pt x="719699" y="346036"/>
                  </a:lnTo>
                  <a:lnTo>
                    <a:pt x="665693" y="314578"/>
                  </a:lnTo>
                  <a:lnTo>
                    <a:pt x="611687" y="283120"/>
                  </a:lnTo>
                  <a:lnTo>
                    <a:pt x="557682" y="251662"/>
                  </a:lnTo>
                  <a:lnTo>
                    <a:pt x="503676" y="220204"/>
                  </a:lnTo>
                  <a:lnTo>
                    <a:pt x="449670" y="188747"/>
                  </a:lnTo>
                  <a:lnTo>
                    <a:pt x="395665" y="157289"/>
                  </a:lnTo>
                  <a:lnTo>
                    <a:pt x="341659" y="125831"/>
                  </a:lnTo>
                  <a:lnTo>
                    <a:pt x="287653" y="94373"/>
                  </a:lnTo>
                  <a:lnTo>
                    <a:pt x="233648" y="62915"/>
                  </a:lnTo>
                  <a:lnTo>
                    <a:pt x="179642" y="31457"/>
                  </a:lnTo>
                  <a:lnTo>
                    <a:pt x="125636" y="0"/>
                  </a:lnTo>
                  <a:lnTo>
                    <a:pt x="90310" y="63543"/>
                  </a:lnTo>
                  <a:lnTo>
                    <a:pt x="57561" y="128452"/>
                  </a:lnTo>
                  <a:lnTo>
                    <a:pt x="27441" y="194622"/>
                  </a:lnTo>
                  <a:lnTo>
                    <a:pt x="0" y="261946"/>
                  </a:lnTo>
                  <a:lnTo>
                    <a:pt x="58337" y="284372"/>
                  </a:lnTo>
                  <a:lnTo>
                    <a:pt x="116675" y="306797"/>
                  </a:lnTo>
                  <a:lnTo>
                    <a:pt x="175013" y="329222"/>
                  </a:lnTo>
                  <a:lnTo>
                    <a:pt x="233351" y="351647"/>
                  </a:lnTo>
                  <a:lnTo>
                    <a:pt x="291689" y="374072"/>
                  </a:lnTo>
                  <a:lnTo>
                    <a:pt x="350027" y="396498"/>
                  </a:lnTo>
                  <a:lnTo>
                    <a:pt x="408365" y="418923"/>
                  </a:lnTo>
                  <a:lnTo>
                    <a:pt x="466703" y="441348"/>
                  </a:lnTo>
                  <a:lnTo>
                    <a:pt x="525041" y="463773"/>
                  </a:lnTo>
                  <a:lnTo>
                    <a:pt x="583379" y="486198"/>
                  </a:lnTo>
                  <a:lnTo>
                    <a:pt x="641717" y="508624"/>
                  </a:lnTo>
                  <a:lnTo>
                    <a:pt x="700055" y="531049"/>
                  </a:lnTo>
                  <a:lnTo>
                    <a:pt x="758393" y="553474"/>
                  </a:lnTo>
                  <a:lnTo>
                    <a:pt x="816731" y="575899"/>
                  </a:lnTo>
                  <a:lnTo>
                    <a:pt x="875069" y="598324"/>
                  </a:lnTo>
                  <a:lnTo>
                    <a:pt x="933407" y="620750"/>
                  </a:lnTo>
                  <a:lnTo>
                    <a:pt x="991745" y="643175"/>
                  </a:lnTo>
                  <a:lnTo>
                    <a:pt x="1050083" y="665600"/>
                  </a:lnTo>
                  <a:lnTo>
                    <a:pt x="1108421" y="688025"/>
                  </a:lnTo>
                  <a:lnTo>
                    <a:pt x="1166759" y="710450"/>
                  </a:lnTo>
                  <a:lnTo>
                    <a:pt x="1225097" y="732876"/>
                  </a:lnTo>
                  <a:lnTo>
                    <a:pt x="1283435" y="755301"/>
                  </a:lnTo>
                  <a:lnTo>
                    <a:pt x="1341773" y="777726"/>
                  </a:lnTo>
                  <a:lnTo>
                    <a:pt x="1400111" y="800151"/>
                  </a:lnTo>
                  <a:lnTo>
                    <a:pt x="1458448" y="822576"/>
                  </a:lnTo>
                  <a:lnTo>
                    <a:pt x="1516786" y="845002"/>
                  </a:lnTo>
                  <a:lnTo>
                    <a:pt x="1575124" y="867427"/>
                  </a:lnTo>
                  <a:lnTo>
                    <a:pt x="1633462" y="889852"/>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973768" y="2264737"/>
              <a:ext cx="1566164" cy="1146251"/>
            </a:xfrm>
            <a:custGeom>
              <a:avLst/>
              <a:pathLst>
                <a:path w="1566164" h="1146251">
                  <a:moveTo>
                    <a:pt x="1566164" y="1146251"/>
                  </a:moveTo>
                  <a:lnTo>
                    <a:pt x="1517750" y="1106725"/>
                  </a:lnTo>
                  <a:lnTo>
                    <a:pt x="1469336" y="1067199"/>
                  </a:lnTo>
                  <a:lnTo>
                    <a:pt x="1420922" y="1027673"/>
                  </a:lnTo>
                  <a:lnTo>
                    <a:pt x="1372508" y="988147"/>
                  </a:lnTo>
                  <a:lnTo>
                    <a:pt x="1324094" y="948621"/>
                  </a:lnTo>
                  <a:lnTo>
                    <a:pt x="1275680" y="909095"/>
                  </a:lnTo>
                  <a:lnTo>
                    <a:pt x="1227266" y="869569"/>
                  </a:lnTo>
                  <a:lnTo>
                    <a:pt x="1178852" y="830043"/>
                  </a:lnTo>
                  <a:lnTo>
                    <a:pt x="1130438" y="790517"/>
                  </a:lnTo>
                  <a:lnTo>
                    <a:pt x="1082024" y="750992"/>
                  </a:lnTo>
                  <a:lnTo>
                    <a:pt x="1033610" y="711466"/>
                  </a:lnTo>
                  <a:lnTo>
                    <a:pt x="985196" y="671940"/>
                  </a:lnTo>
                  <a:lnTo>
                    <a:pt x="936782" y="632414"/>
                  </a:lnTo>
                  <a:lnTo>
                    <a:pt x="888368" y="592888"/>
                  </a:lnTo>
                  <a:lnTo>
                    <a:pt x="839954" y="553362"/>
                  </a:lnTo>
                  <a:lnTo>
                    <a:pt x="791540" y="513836"/>
                  </a:lnTo>
                  <a:lnTo>
                    <a:pt x="743126" y="474310"/>
                  </a:lnTo>
                  <a:lnTo>
                    <a:pt x="694712" y="434784"/>
                  </a:lnTo>
                  <a:lnTo>
                    <a:pt x="646298" y="395258"/>
                  </a:lnTo>
                  <a:lnTo>
                    <a:pt x="597885" y="355733"/>
                  </a:lnTo>
                  <a:lnTo>
                    <a:pt x="549471" y="316207"/>
                  </a:lnTo>
                  <a:lnTo>
                    <a:pt x="501057" y="276681"/>
                  </a:lnTo>
                  <a:lnTo>
                    <a:pt x="452643" y="237155"/>
                  </a:lnTo>
                  <a:lnTo>
                    <a:pt x="404229" y="197629"/>
                  </a:lnTo>
                  <a:lnTo>
                    <a:pt x="355815" y="158103"/>
                  </a:lnTo>
                  <a:lnTo>
                    <a:pt x="307401" y="118577"/>
                  </a:lnTo>
                  <a:lnTo>
                    <a:pt x="258987" y="79051"/>
                  </a:lnTo>
                  <a:lnTo>
                    <a:pt x="210573" y="39525"/>
                  </a:lnTo>
                  <a:lnTo>
                    <a:pt x="162159" y="0"/>
                  </a:lnTo>
                  <a:lnTo>
                    <a:pt x="118200" y="56057"/>
                  </a:lnTo>
                  <a:lnTo>
                    <a:pt x="76479" y="113798"/>
                  </a:lnTo>
                  <a:lnTo>
                    <a:pt x="37058" y="173134"/>
                  </a:lnTo>
                  <a:lnTo>
                    <a:pt x="0" y="233973"/>
                  </a:lnTo>
                  <a:lnTo>
                    <a:pt x="54005" y="265431"/>
                  </a:lnTo>
                  <a:lnTo>
                    <a:pt x="108011" y="296889"/>
                  </a:lnTo>
                  <a:lnTo>
                    <a:pt x="162016" y="328346"/>
                  </a:lnTo>
                  <a:lnTo>
                    <a:pt x="216022" y="359804"/>
                  </a:lnTo>
                  <a:lnTo>
                    <a:pt x="270028" y="391262"/>
                  </a:lnTo>
                  <a:lnTo>
                    <a:pt x="324033" y="422720"/>
                  </a:lnTo>
                  <a:lnTo>
                    <a:pt x="378039" y="454178"/>
                  </a:lnTo>
                  <a:lnTo>
                    <a:pt x="432045" y="485636"/>
                  </a:lnTo>
                  <a:lnTo>
                    <a:pt x="486050" y="517094"/>
                  </a:lnTo>
                  <a:lnTo>
                    <a:pt x="540056" y="548551"/>
                  </a:lnTo>
                  <a:lnTo>
                    <a:pt x="594062" y="580009"/>
                  </a:lnTo>
                  <a:lnTo>
                    <a:pt x="648067" y="611467"/>
                  </a:lnTo>
                  <a:lnTo>
                    <a:pt x="702073" y="642925"/>
                  </a:lnTo>
                  <a:lnTo>
                    <a:pt x="756079" y="674383"/>
                  </a:lnTo>
                  <a:lnTo>
                    <a:pt x="810084" y="705841"/>
                  </a:lnTo>
                  <a:lnTo>
                    <a:pt x="864090" y="737298"/>
                  </a:lnTo>
                  <a:lnTo>
                    <a:pt x="918096" y="768756"/>
                  </a:lnTo>
                  <a:lnTo>
                    <a:pt x="972101" y="800214"/>
                  </a:lnTo>
                  <a:lnTo>
                    <a:pt x="1026107" y="831672"/>
                  </a:lnTo>
                  <a:lnTo>
                    <a:pt x="1080113" y="863130"/>
                  </a:lnTo>
                  <a:lnTo>
                    <a:pt x="1134118" y="894588"/>
                  </a:lnTo>
                  <a:lnTo>
                    <a:pt x="1188124" y="926046"/>
                  </a:lnTo>
                  <a:lnTo>
                    <a:pt x="1242130" y="957503"/>
                  </a:lnTo>
                  <a:lnTo>
                    <a:pt x="1296135" y="988961"/>
                  </a:lnTo>
                  <a:lnTo>
                    <a:pt x="1350141" y="1020419"/>
                  </a:lnTo>
                  <a:lnTo>
                    <a:pt x="1404147" y="1051877"/>
                  </a:lnTo>
                  <a:lnTo>
                    <a:pt x="1458152" y="1083335"/>
                  </a:lnTo>
                  <a:lnTo>
                    <a:pt x="1512158" y="1114793"/>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135928" y="2077610"/>
              <a:ext cx="1404004" cy="1333377"/>
            </a:xfrm>
            <a:custGeom>
              <a:avLst/>
              <a:pathLst>
                <a:path w="1404004" h="1333377">
                  <a:moveTo>
                    <a:pt x="1404004" y="1333377"/>
                  </a:moveTo>
                  <a:lnTo>
                    <a:pt x="1361670" y="1287399"/>
                  </a:lnTo>
                  <a:lnTo>
                    <a:pt x="1319336" y="1241420"/>
                  </a:lnTo>
                  <a:lnTo>
                    <a:pt x="1277002" y="1195442"/>
                  </a:lnTo>
                  <a:lnTo>
                    <a:pt x="1234667" y="1149463"/>
                  </a:lnTo>
                  <a:lnTo>
                    <a:pt x="1192333" y="1103485"/>
                  </a:lnTo>
                  <a:lnTo>
                    <a:pt x="1149999" y="1057506"/>
                  </a:lnTo>
                  <a:lnTo>
                    <a:pt x="1107665" y="1011528"/>
                  </a:lnTo>
                  <a:lnTo>
                    <a:pt x="1065331" y="965549"/>
                  </a:lnTo>
                  <a:lnTo>
                    <a:pt x="1022997" y="919570"/>
                  </a:lnTo>
                  <a:lnTo>
                    <a:pt x="980663" y="873592"/>
                  </a:lnTo>
                  <a:lnTo>
                    <a:pt x="938328" y="827613"/>
                  </a:lnTo>
                  <a:lnTo>
                    <a:pt x="895994" y="781635"/>
                  </a:lnTo>
                  <a:lnTo>
                    <a:pt x="853660" y="735656"/>
                  </a:lnTo>
                  <a:lnTo>
                    <a:pt x="811326" y="689678"/>
                  </a:lnTo>
                  <a:lnTo>
                    <a:pt x="768992" y="643699"/>
                  </a:lnTo>
                  <a:lnTo>
                    <a:pt x="726658" y="597721"/>
                  </a:lnTo>
                  <a:lnTo>
                    <a:pt x="684324" y="551742"/>
                  </a:lnTo>
                  <a:lnTo>
                    <a:pt x="641989" y="505764"/>
                  </a:lnTo>
                  <a:lnTo>
                    <a:pt x="599655" y="459785"/>
                  </a:lnTo>
                  <a:lnTo>
                    <a:pt x="557321" y="413806"/>
                  </a:lnTo>
                  <a:lnTo>
                    <a:pt x="514987" y="367828"/>
                  </a:lnTo>
                  <a:lnTo>
                    <a:pt x="472653" y="321849"/>
                  </a:lnTo>
                  <a:lnTo>
                    <a:pt x="430319" y="275871"/>
                  </a:lnTo>
                  <a:lnTo>
                    <a:pt x="387984" y="229892"/>
                  </a:lnTo>
                  <a:lnTo>
                    <a:pt x="345650" y="183914"/>
                  </a:lnTo>
                  <a:lnTo>
                    <a:pt x="303316" y="137935"/>
                  </a:lnTo>
                  <a:lnTo>
                    <a:pt x="260982" y="91957"/>
                  </a:lnTo>
                  <a:lnTo>
                    <a:pt x="218648" y="45978"/>
                  </a:lnTo>
                  <a:lnTo>
                    <a:pt x="176314" y="0"/>
                  </a:lnTo>
                  <a:lnTo>
                    <a:pt x="129772" y="44404"/>
                  </a:lnTo>
                  <a:lnTo>
                    <a:pt x="84834" y="90433"/>
                  </a:lnTo>
                  <a:lnTo>
                    <a:pt x="41559" y="138027"/>
                  </a:lnTo>
                  <a:lnTo>
                    <a:pt x="0" y="187126"/>
                  </a:lnTo>
                  <a:lnTo>
                    <a:pt x="48413" y="226652"/>
                  </a:lnTo>
                  <a:lnTo>
                    <a:pt x="96827" y="266178"/>
                  </a:lnTo>
                  <a:lnTo>
                    <a:pt x="145241" y="305704"/>
                  </a:lnTo>
                  <a:lnTo>
                    <a:pt x="193655" y="345230"/>
                  </a:lnTo>
                  <a:lnTo>
                    <a:pt x="242069" y="384756"/>
                  </a:lnTo>
                  <a:lnTo>
                    <a:pt x="290483" y="424282"/>
                  </a:lnTo>
                  <a:lnTo>
                    <a:pt x="338897" y="463808"/>
                  </a:lnTo>
                  <a:lnTo>
                    <a:pt x="387311" y="503334"/>
                  </a:lnTo>
                  <a:lnTo>
                    <a:pt x="435725" y="542859"/>
                  </a:lnTo>
                  <a:lnTo>
                    <a:pt x="484139" y="582385"/>
                  </a:lnTo>
                  <a:lnTo>
                    <a:pt x="532553" y="621911"/>
                  </a:lnTo>
                  <a:lnTo>
                    <a:pt x="580967" y="661437"/>
                  </a:lnTo>
                  <a:lnTo>
                    <a:pt x="629381" y="700963"/>
                  </a:lnTo>
                  <a:lnTo>
                    <a:pt x="677795" y="740489"/>
                  </a:lnTo>
                  <a:lnTo>
                    <a:pt x="726209" y="780015"/>
                  </a:lnTo>
                  <a:lnTo>
                    <a:pt x="774623" y="819541"/>
                  </a:lnTo>
                  <a:lnTo>
                    <a:pt x="823037" y="859067"/>
                  </a:lnTo>
                  <a:lnTo>
                    <a:pt x="871451" y="898593"/>
                  </a:lnTo>
                  <a:lnTo>
                    <a:pt x="919865" y="938118"/>
                  </a:lnTo>
                  <a:lnTo>
                    <a:pt x="968279" y="977644"/>
                  </a:lnTo>
                  <a:lnTo>
                    <a:pt x="1016692" y="1017170"/>
                  </a:lnTo>
                  <a:lnTo>
                    <a:pt x="1065106" y="1056696"/>
                  </a:lnTo>
                  <a:lnTo>
                    <a:pt x="1113520" y="1096222"/>
                  </a:lnTo>
                  <a:lnTo>
                    <a:pt x="1161934" y="1135748"/>
                  </a:lnTo>
                  <a:lnTo>
                    <a:pt x="1210348" y="1175274"/>
                  </a:lnTo>
                  <a:lnTo>
                    <a:pt x="1258762" y="1214800"/>
                  </a:lnTo>
                  <a:lnTo>
                    <a:pt x="1307176" y="1254326"/>
                  </a:lnTo>
                  <a:lnTo>
                    <a:pt x="1355590" y="1293852"/>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312242" y="1955400"/>
              <a:ext cx="1227690" cy="1455588"/>
            </a:xfrm>
            <a:custGeom>
              <a:avLst/>
              <a:pathLst>
                <a:path w="1227690" h="1455588">
                  <a:moveTo>
                    <a:pt x="1227690" y="1455588"/>
                  </a:moveTo>
                  <a:lnTo>
                    <a:pt x="1190449" y="1405395"/>
                  </a:lnTo>
                  <a:lnTo>
                    <a:pt x="1153208" y="1355202"/>
                  </a:lnTo>
                  <a:lnTo>
                    <a:pt x="1115966" y="1305010"/>
                  </a:lnTo>
                  <a:lnTo>
                    <a:pt x="1078725" y="1254817"/>
                  </a:lnTo>
                  <a:lnTo>
                    <a:pt x="1041484" y="1204624"/>
                  </a:lnTo>
                  <a:lnTo>
                    <a:pt x="1004243" y="1154431"/>
                  </a:lnTo>
                  <a:lnTo>
                    <a:pt x="967002" y="1104239"/>
                  </a:lnTo>
                  <a:lnTo>
                    <a:pt x="929761" y="1054046"/>
                  </a:lnTo>
                  <a:lnTo>
                    <a:pt x="892520" y="1003853"/>
                  </a:lnTo>
                  <a:lnTo>
                    <a:pt x="855279" y="953661"/>
                  </a:lnTo>
                  <a:lnTo>
                    <a:pt x="818038" y="903468"/>
                  </a:lnTo>
                  <a:lnTo>
                    <a:pt x="780796" y="853275"/>
                  </a:lnTo>
                  <a:lnTo>
                    <a:pt x="743555" y="803083"/>
                  </a:lnTo>
                  <a:lnTo>
                    <a:pt x="706314" y="752890"/>
                  </a:lnTo>
                  <a:lnTo>
                    <a:pt x="669073" y="702697"/>
                  </a:lnTo>
                  <a:lnTo>
                    <a:pt x="631832" y="652505"/>
                  </a:lnTo>
                  <a:lnTo>
                    <a:pt x="594591" y="602312"/>
                  </a:lnTo>
                  <a:lnTo>
                    <a:pt x="557350" y="552119"/>
                  </a:lnTo>
                  <a:lnTo>
                    <a:pt x="520109" y="501926"/>
                  </a:lnTo>
                  <a:lnTo>
                    <a:pt x="482868" y="451734"/>
                  </a:lnTo>
                  <a:lnTo>
                    <a:pt x="445626" y="401541"/>
                  </a:lnTo>
                  <a:lnTo>
                    <a:pt x="408385" y="351348"/>
                  </a:lnTo>
                  <a:lnTo>
                    <a:pt x="371144" y="301156"/>
                  </a:lnTo>
                  <a:lnTo>
                    <a:pt x="333903" y="250963"/>
                  </a:lnTo>
                  <a:lnTo>
                    <a:pt x="296662" y="200770"/>
                  </a:lnTo>
                  <a:lnTo>
                    <a:pt x="259421" y="150578"/>
                  </a:lnTo>
                  <a:lnTo>
                    <a:pt x="222180" y="100385"/>
                  </a:lnTo>
                  <a:lnTo>
                    <a:pt x="184939" y="50192"/>
                  </a:lnTo>
                  <a:lnTo>
                    <a:pt x="147698" y="0"/>
                  </a:lnTo>
                  <a:lnTo>
                    <a:pt x="97038" y="38991"/>
                  </a:lnTo>
                  <a:lnTo>
                    <a:pt x="47785" y="79745"/>
                  </a:lnTo>
                  <a:lnTo>
                    <a:pt x="0" y="122210"/>
                  </a:lnTo>
                  <a:lnTo>
                    <a:pt x="42334" y="168188"/>
                  </a:lnTo>
                  <a:lnTo>
                    <a:pt x="84668" y="214167"/>
                  </a:lnTo>
                  <a:lnTo>
                    <a:pt x="127002" y="260145"/>
                  </a:lnTo>
                  <a:lnTo>
                    <a:pt x="169336" y="306124"/>
                  </a:lnTo>
                  <a:lnTo>
                    <a:pt x="211670" y="352102"/>
                  </a:lnTo>
                  <a:lnTo>
                    <a:pt x="254004" y="398081"/>
                  </a:lnTo>
                  <a:lnTo>
                    <a:pt x="296339" y="444060"/>
                  </a:lnTo>
                  <a:lnTo>
                    <a:pt x="338673" y="490038"/>
                  </a:lnTo>
                  <a:lnTo>
                    <a:pt x="381007" y="536017"/>
                  </a:lnTo>
                  <a:lnTo>
                    <a:pt x="423341" y="581995"/>
                  </a:lnTo>
                  <a:lnTo>
                    <a:pt x="465675" y="627974"/>
                  </a:lnTo>
                  <a:lnTo>
                    <a:pt x="508009" y="673952"/>
                  </a:lnTo>
                  <a:lnTo>
                    <a:pt x="550343" y="719931"/>
                  </a:lnTo>
                  <a:lnTo>
                    <a:pt x="592678" y="765909"/>
                  </a:lnTo>
                  <a:lnTo>
                    <a:pt x="635012" y="811888"/>
                  </a:lnTo>
                  <a:lnTo>
                    <a:pt x="677346" y="857867"/>
                  </a:lnTo>
                  <a:lnTo>
                    <a:pt x="719680" y="903845"/>
                  </a:lnTo>
                  <a:lnTo>
                    <a:pt x="762014" y="949824"/>
                  </a:lnTo>
                  <a:lnTo>
                    <a:pt x="804348" y="995802"/>
                  </a:lnTo>
                  <a:lnTo>
                    <a:pt x="846682" y="1041781"/>
                  </a:lnTo>
                  <a:lnTo>
                    <a:pt x="889017" y="1087759"/>
                  </a:lnTo>
                  <a:lnTo>
                    <a:pt x="931351" y="1133738"/>
                  </a:lnTo>
                  <a:lnTo>
                    <a:pt x="973685" y="1179716"/>
                  </a:lnTo>
                  <a:lnTo>
                    <a:pt x="1016019" y="1225695"/>
                  </a:lnTo>
                  <a:lnTo>
                    <a:pt x="1058353" y="1271673"/>
                  </a:lnTo>
                  <a:lnTo>
                    <a:pt x="1100687" y="1317652"/>
                  </a:lnTo>
                  <a:lnTo>
                    <a:pt x="1143022" y="1363631"/>
                  </a:lnTo>
                  <a:lnTo>
                    <a:pt x="1185356" y="1409609"/>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459940" y="1865997"/>
              <a:ext cx="1079992" cy="1544991"/>
            </a:xfrm>
            <a:custGeom>
              <a:avLst/>
              <a:pathLst>
                <a:path w="1079992" h="1544991">
                  <a:moveTo>
                    <a:pt x="1079992" y="1544991"/>
                  </a:moveTo>
                  <a:lnTo>
                    <a:pt x="1047313" y="1491716"/>
                  </a:lnTo>
                  <a:lnTo>
                    <a:pt x="1014634" y="1438440"/>
                  </a:lnTo>
                  <a:lnTo>
                    <a:pt x="981955" y="1385164"/>
                  </a:lnTo>
                  <a:lnTo>
                    <a:pt x="949276" y="1331889"/>
                  </a:lnTo>
                  <a:lnTo>
                    <a:pt x="916597" y="1278613"/>
                  </a:lnTo>
                  <a:lnTo>
                    <a:pt x="883918" y="1225338"/>
                  </a:lnTo>
                  <a:lnTo>
                    <a:pt x="851238" y="1172062"/>
                  </a:lnTo>
                  <a:lnTo>
                    <a:pt x="818559" y="1118787"/>
                  </a:lnTo>
                  <a:lnTo>
                    <a:pt x="785880" y="1065511"/>
                  </a:lnTo>
                  <a:lnTo>
                    <a:pt x="753201" y="1012235"/>
                  </a:lnTo>
                  <a:lnTo>
                    <a:pt x="720522" y="958960"/>
                  </a:lnTo>
                  <a:lnTo>
                    <a:pt x="687843" y="905684"/>
                  </a:lnTo>
                  <a:lnTo>
                    <a:pt x="655164" y="852409"/>
                  </a:lnTo>
                  <a:lnTo>
                    <a:pt x="622485" y="799133"/>
                  </a:lnTo>
                  <a:lnTo>
                    <a:pt x="589806" y="745858"/>
                  </a:lnTo>
                  <a:lnTo>
                    <a:pt x="557127" y="692582"/>
                  </a:lnTo>
                  <a:lnTo>
                    <a:pt x="524448" y="639306"/>
                  </a:lnTo>
                  <a:lnTo>
                    <a:pt x="491769" y="586031"/>
                  </a:lnTo>
                  <a:lnTo>
                    <a:pt x="459090" y="532755"/>
                  </a:lnTo>
                  <a:lnTo>
                    <a:pt x="426411" y="479480"/>
                  </a:lnTo>
                  <a:lnTo>
                    <a:pt x="393732" y="426204"/>
                  </a:lnTo>
                  <a:lnTo>
                    <a:pt x="361053" y="372929"/>
                  </a:lnTo>
                  <a:lnTo>
                    <a:pt x="328374" y="319653"/>
                  </a:lnTo>
                  <a:lnTo>
                    <a:pt x="295695" y="266377"/>
                  </a:lnTo>
                  <a:lnTo>
                    <a:pt x="263016" y="213102"/>
                  </a:lnTo>
                  <a:lnTo>
                    <a:pt x="230337" y="159826"/>
                  </a:lnTo>
                  <a:lnTo>
                    <a:pt x="197658" y="106551"/>
                  </a:lnTo>
                  <a:lnTo>
                    <a:pt x="164978" y="53275"/>
                  </a:lnTo>
                  <a:lnTo>
                    <a:pt x="132299" y="0"/>
                  </a:lnTo>
                  <a:lnTo>
                    <a:pt x="65164" y="43244"/>
                  </a:lnTo>
                  <a:lnTo>
                    <a:pt x="0" y="89403"/>
                  </a:lnTo>
                  <a:lnTo>
                    <a:pt x="37241" y="139596"/>
                  </a:lnTo>
                  <a:lnTo>
                    <a:pt x="74482" y="189788"/>
                  </a:lnTo>
                  <a:lnTo>
                    <a:pt x="111723" y="239981"/>
                  </a:lnTo>
                  <a:lnTo>
                    <a:pt x="148964" y="290174"/>
                  </a:lnTo>
                  <a:lnTo>
                    <a:pt x="186205" y="340367"/>
                  </a:lnTo>
                  <a:lnTo>
                    <a:pt x="223446" y="390559"/>
                  </a:lnTo>
                  <a:lnTo>
                    <a:pt x="260687" y="440752"/>
                  </a:lnTo>
                  <a:lnTo>
                    <a:pt x="297928" y="490945"/>
                  </a:lnTo>
                  <a:lnTo>
                    <a:pt x="335170" y="541137"/>
                  </a:lnTo>
                  <a:lnTo>
                    <a:pt x="372411" y="591330"/>
                  </a:lnTo>
                  <a:lnTo>
                    <a:pt x="409652" y="641523"/>
                  </a:lnTo>
                  <a:lnTo>
                    <a:pt x="446893" y="691715"/>
                  </a:lnTo>
                  <a:lnTo>
                    <a:pt x="484134" y="741908"/>
                  </a:lnTo>
                  <a:lnTo>
                    <a:pt x="521375" y="792101"/>
                  </a:lnTo>
                  <a:lnTo>
                    <a:pt x="558616" y="842293"/>
                  </a:lnTo>
                  <a:lnTo>
                    <a:pt x="595857" y="892486"/>
                  </a:lnTo>
                  <a:lnTo>
                    <a:pt x="633098" y="942679"/>
                  </a:lnTo>
                  <a:lnTo>
                    <a:pt x="670340" y="992872"/>
                  </a:lnTo>
                  <a:lnTo>
                    <a:pt x="707581" y="1043064"/>
                  </a:lnTo>
                  <a:lnTo>
                    <a:pt x="744822" y="1093257"/>
                  </a:lnTo>
                  <a:lnTo>
                    <a:pt x="782063" y="1143450"/>
                  </a:lnTo>
                  <a:lnTo>
                    <a:pt x="819304" y="1193642"/>
                  </a:lnTo>
                  <a:lnTo>
                    <a:pt x="856545" y="1243835"/>
                  </a:lnTo>
                  <a:lnTo>
                    <a:pt x="893786" y="1294028"/>
                  </a:lnTo>
                  <a:lnTo>
                    <a:pt x="931027" y="1344220"/>
                  </a:lnTo>
                  <a:lnTo>
                    <a:pt x="968268" y="1394413"/>
                  </a:lnTo>
                  <a:lnTo>
                    <a:pt x="1005510" y="1444606"/>
                  </a:lnTo>
                  <a:lnTo>
                    <a:pt x="1042751" y="1494799"/>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592240" y="1794593"/>
              <a:ext cx="947692" cy="1616394"/>
            </a:xfrm>
            <a:custGeom>
              <a:avLst/>
              <a:pathLst>
                <a:path w="947692" h="1616394">
                  <a:moveTo>
                    <a:pt x="947692" y="1616394"/>
                  </a:moveTo>
                  <a:lnTo>
                    <a:pt x="919416" y="1560657"/>
                  </a:lnTo>
                  <a:lnTo>
                    <a:pt x="891141" y="1504919"/>
                  </a:lnTo>
                  <a:lnTo>
                    <a:pt x="862865" y="1449181"/>
                  </a:lnTo>
                  <a:lnTo>
                    <a:pt x="834589" y="1393443"/>
                  </a:lnTo>
                  <a:lnTo>
                    <a:pt x="806314" y="1337706"/>
                  </a:lnTo>
                  <a:lnTo>
                    <a:pt x="778038" y="1281968"/>
                  </a:lnTo>
                  <a:lnTo>
                    <a:pt x="749763" y="1226230"/>
                  </a:lnTo>
                  <a:lnTo>
                    <a:pt x="721487" y="1170492"/>
                  </a:lnTo>
                  <a:lnTo>
                    <a:pt x="693211" y="1114755"/>
                  </a:lnTo>
                  <a:lnTo>
                    <a:pt x="664936" y="1059017"/>
                  </a:lnTo>
                  <a:lnTo>
                    <a:pt x="636660" y="1003279"/>
                  </a:lnTo>
                  <a:lnTo>
                    <a:pt x="608385" y="947541"/>
                  </a:lnTo>
                  <a:lnTo>
                    <a:pt x="580109" y="891804"/>
                  </a:lnTo>
                  <a:lnTo>
                    <a:pt x="551833" y="836066"/>
                  </a:lnTo>
                  <a:lnTo>
                    <a:pt x="523558" y="780328"/>
                  </a:lnTo>
                  <a:lnTo>
                    <a:pt x="495282" y="724590"/>
                  </a:lnTo>
                  <a:lnTo>
                    <a:pt x="467007" y="668853"/>
                  </a:lnTo>
                  <a:lnTo>
                    <a:pt x="438731" y="613115"/>
                  </a:lnTo>
                  <a:lnTo>
                    <a:pt x="410455" y="557377"/>
                  </a:lnTo>
                  <a:lnTo>
                    <a:pt x="382180" y="501639"/>
                  </a:lnTo>
                  <a:lnTo>
                    <a:pt x="353904" y="445902"/>
                  </a:lnTo>
                  <a:lnTo>
                    <a:pt x="325629" y="390164"/>
                  </a:lnTo>
                  <a:lnTo>
                    <a:pt x="297353" y="334426"/>
                  </a:lnTo>
                  <a:lnTo>
                    <a:pt x="269077" y="278688"/>
                  </a:lnTo>
                  <a:lnTo>
                    <a:pt x="240802" y="222951"/>
                  </a:lnTo>
                  <a:lnTo>
                    <a:pt x="212526" y="167213"/>
                  </a:lnTo>
                  <a:lnTo>
                    <a:pt x="184251" y="111475"/>
                  </a:lnTo>
                  <a:lnTo>
                    <a:pt x="155975" y="55737"/>
                  </a:lnTo>
                  <a:lnTo>
                    <a:pt x="127699" y="0"/>
                  </a:lnTo>
                  <a:lnTo>
                    <a:pt x="63129" y="34412"/>
                  </a:lnTo>
                  <a:lnTo>
                    <a:pt x="0" y="71403"/>
                  </a:lnTo>
                  <a:lnTo>
                    <a:pt x="32679" y="124678"/>
                  </a:lnTo>
                  <a:lnTo>
                    <a:pt x="65358" y="177954"/>
                  </a:lnTo>
                  <a:lnTo>
                    <a:pt x="98037" y="231229"/>
                  </a:lnTo>
                  <a:lnTo>
                    <a:pt x="130716" y="284505"/>
                  </a:lnTo>
                  <a:lnTo>
                    <a:pt x="163395" y="337781"/>
                  </a:lnTo>
                  <a:lnTo>
                    <a:pt x="196074" y="391056"/>
                  </a:lnTo>
                  <a:lnTo>
                    <a:pt x="228753" y="444332"/>
                  </a:lnTo>
                  <a:lnTo>
                    <a:pt x="261432" y="497607"/>
                  </a:lnTo>
                  <a:lnTo>
                    <a:pt x="294111" y="550883"/>
                  </a:lnTo>
                  <a:lnTo>
                    <a:pt x="326790" y="604158"/>
                  </a:lnTo>
                  <a:lnTo>
                    <a:pt x="359469" y="657434"/>
                  </a:lnTo>
                  <a:lnTo>
                    <a:pt x="392148" y="710710"/>
                  </a:lnTo>
                  <a:lnTo>
                    <a:pt x="424827" y="763985"/>
                  </a:lnTo>
                  <a:lnTo>
                    <a:pt x="457506" y="817261"/>
                  </a:lnTo>
                  <a:lnTo>
                    <a:pt x="490185" y="870536"/>
                  </a:lnTo>
                  <a:lnTo>
                    <a:pt x="522864" y="923812"/>
                  </a:lnTo>
                  <a:lnTo>
                    <a:pt x="555543" y="977088"/>
                  </a:lnTo>
                  <a:lnTo>
                    <a:pt x="588222" y="1030363"/>
                  </a:lnTo>
                  <a:lnTo>
                    <a:pt x="620901" y="1083639"/>
                  </a:lnTo>
                  <a:lnTo>
                    <a:pt x="653580" y="1136914"/>
                  </a:lnTo>
                  <a:lnTo>
                    <a:pt x="686260" y="1190190"/>
                  </a:lnTo>
                  <a:lnTo>
                    <a:pt x="718939" y="1243465"/>
                  </a:lnTo>
                  <a:lnTo>
                    <a:pt x="751618" y="1296741"/>
                  </a:lnTo>
                  <a:lnTo>
                    <a:pt x="784297" y="1350017"/>
                  </a:lnTo>
                  <a:lnTo>
                    <a:pt x="816976" y="1403292"/>
                  </a:lnTo>
                  <a:lnTo>
                    <a:pt x="849655" y="1456568"/>
                  </a:lnTo>
                  <a:lnTo>
                    <a:pt x="882334" y="1509843"/>
                  </a:lnTo>
                  <a:lnTo>
                    <a:pt x="915013" y="1563119"/>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719940" y="1738068"/>
              <a:ext cx="819992" cy="1672920"/>
            </a:xfrm>
            <a:custGeom>
              <a:avLst/>
              <a:pathLst>
                <a:path w="819992" h="1672920">
                  <a:moveTo>
                    <a:pt x="819992" y="1672920"/>
                  </a:moveTo>
                  <a:lnTo>
                    <a:pt x="795941" y="1615233"/>
                  </a:lnTo>
                  <a:lnTo>
                    <a:pt x="771891" y="1557546"/>
                  </a:lnTo>
                  <a:lnTo>
                    <a:pt x="747840" y="1499859"/>
                  </a:lnTo>
                  <a:lnTo>
                    <a:pt x="723790" y="1442172"/>
                  </a:lnTo>
                  <a:lnTo>
                    <a:pt x="699739" y="1384485"/>
                  </a:lnTo>
                  <a:lnTo>
                    <a:pt x="675689" y="1326798"/>
                  </a:lnTo>
                  <a:lnTo>
                    <a:pt x="651638" y="1269111"/>
                  </a:lnTo>
                  <a:lnTo>
                    <a:pt x="627588" y="1211424"/>
                  </a:lnTo>
                  <a:lnTo>
                    <a:pt x="603537" y="1153738"/>
                  </a:lnTo>
                  <a:lnTo>
                    <a:pt x="579487" y="1096051"/>
                  </a:lnTo>
                  <a:lnTo>
                    <a:pt x="555436" y="1038364"/>
                  </a:lnTo>
                  <a:lnTo>
                    <a:pt x="531385" y="980677"/>
                  </a:lnTo>
                  <a:lnTo>
                    <a:pt x="507335" y="922990"/>
                  </a:lnTo>
                  <a:lnTo>
                    <a:pt x="483284" y="865303"/>
                  </a:lnTo>
                  <a:lnTo>
                    <a:pt x="459234" y="807616"/>
                  </a:lnTo>
                  <a:lnTo>
                    <a:pt x="435183" y="749929"/>
                  </a:lnTo>
                  <a:lnTo>
                    <a:pt x="411133" y="692242"/>
                  </a:lnTo>
                  <a:lnTo>
                    <a:pt x="387082" y="634555"/>
                  </a:lnTo>
                  <a:lnTo>
                    <a:pt x="363032" y="576869"/>
                  </a:lnTo>
                  <a:lnTo>
                    <a:pt x="338981" y="519182"/>
                  </a:lnTo>
                  <a:lnTo>
                    <a:pt x="314931" y="461495"/>
                  </a:lnTo>
                  <a:lnTo>
                    <a:pt x="290880" y="403808"/>
                  </a:lnTo>
                  <a:lnTo>
                    <a:pt x="266829" y="346121"/>
                  </a:lnTo>
                  <a:lnTo>
                    <a:pt x="242779" y="288434"/>
                  </a:lnTo>
                  <a:lnTo>
                    <a:pt x="218728" y="230747"/>
                  </a:lnTo>
                  <a:lnTo>
                    <a:pt x="194678" y="173060"/>
                  </a:lnTo>
                  <a:lnTo>
                    <a:pt x="170627" y="115373"/>
                  </a:lnTo>
                  <a:lnTo>
                    <a:pt x="146577" y="57686"/>
                  </a:lnTo>
                  <a:lnTo>
                    <a:pt x="122526" y="0"/>
                  </a:lnTo>
                  <a:lnTo>
                    <a:pt x="60737" y="27121"/>
                  </a:lnTo>
                  <a:lnTo>
                    <a:pt x="0" y="56525"/>
                  </a:lnTo>
                  <a:lnTo>
                    <a:pt x="28275" y="112262"/>
                  </a:lnTo>
                  <a:lnTo>
                    <a:pt x="56551" y="168000"/>
                  </a:lnTo>
                  <a:lnTo>
                    <a:pt x="84826" y="223738"/>
                  </a:lnTo>
                  <a:lnTo>
                    <a:pt x="113102" y="279476"/>
                  </a:lnTo>
                  <a:lnTo>
                    <a:pt x="141378" y="335213"/>
                  </a:lnTo>
                  <a:lnTo>
                    <a:pt x="169653" y="390951"/>
                  </a:lnTo>
                  <a:lnTo>
                    <a:pt x="197929" y="446689"/>
                  </a:lnTo>
                  <a:lnTo>
                    <a:pt x="226204" y="502427"/>
                  </a:lnTo>
                  <a:lnTo>
                    <a:pt x="254480" y="558164"/>
                  </a:lnTo>
                  <a:lnTo>
                    <a:pt x="282756" y="613902"/>
                  </a:lnTo>
                  <a:lnTo>
                    <a:pt x="311031" y="669640"/>
                  </a:lnTo>
                  <a:lnTo>
                    <a:pt x="339307" y="725378"/>
                  </a:lnTo>
                  <a:lnTo>
                    <a:pt x="367582" y="781116"/>
                  </a:lnTo>
                  <a:lnTo>
                    <a:pt x="395858" y="836853"/>
                  </a:lnTo>
                  <a:lnTo>
                    <a:pt x="424134" y="892591"/>
                  </a:lnTo>
                  <a:lnTo>
                    <a:pt x="452409" y="948329"/>
                  </a:lnTo>
                  <a:lnTo>
                    <a:pt x="480685" y="1004067"/>
                  </a:lnTo>
                  <a:lnTo>
                    <a:pt x="508960" y="1059804"/>
                  </a:lnTo>
                  <a:lnTo>
                    <a:pt x="537236" y="1115542"/>
                  </a:lnTo>
                  <a:lnTo>
                    <a:pt x="565512" y="1171280"/>
                  </a:lnTo>
                  <a:lnTo>
                    <a:pt x="593787" y="1227018"/>
                  </a:lnTo>
                  <a:lnTo>
                    <a:pt x="622063" y="1282755"/>
                  </a:lnTo>
                  <a:lnTo>
                    <a:pt x="650338" y="1338493"/>
                  </a:lnTo>
                  <a:lnTo>
                    <a:pt x="678614" y="1394231"/>
                  </a:lnTo>
                  <a:lnTo>
                    <a:pt x="706890" y="1449969"/>
                  </a:lnTo>
                  <a:lnTo>
                    <a:pt x="735165" y="1505706"/>
                  </a:lnTo>
                  <a:lnTo>
                    <a:pt x="763441" y="1561444"/>
                  </a:lnTo>
                  <a:lnTo>
                    <a:pt x="791716" y="1617182"/>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842466" y="1707010"/>
              <a:ext cx="697465" cy="1703978"/>
            </a:xfrm>
            <a:custGeom>
              <a:avLst/>
              <a:pathLst>
                <a:path w="697465" h="1703978">
                  <a:moveTo>
                    <a:pt x="697465" y="1703978"/>
                  </a:moveTo>
                  <a:lnTo>
                    <a:pt x="676165" y="1645220"/>
                  </a:lnTo>
                  <a:lnTo>
                    <a:pt x="654864" y="1586462"/>
                  </a:lnTo>
                  <a:lnTo>
                    <a:pt x="633563" y="1527704"/>
                  </a:lnTo>
                  <a:lnTo>
                    <a:pt x="612262" y="1468946"/>
                  </a:lnTo>
                  <a:lnTo>
                    <a:pt x="590962" y="1410188"/>
                  </a:lnTo>
                  <a:lnTo>
                    <a:pt x="569661" y="1351430"/>
                  </a:lnTo>
                  <a:lnTo>
                    <a:pt x="548360" y="1292673"/>
                  </a:lnTo>
                  <a:lnTo>
                    <a:pt x="527060" y="1233915"/>
                  </a:lnTo>
                  <a:lnTo>
                    <a:pt x="505759" y="1175157"/>
                  </a:lnTo>
                  <a:lnTo>
                    <a:pt x="484458" y="1116399"/>
                  </a:lnTo>
                  <a:lnTo>
                    <a:pt x="463157" y="1057641"/>
                  </a:lnTo>
                  <a:lnTo>
                    <a:pt x="441857" y="998883"/>
                  </a:lnTo>
                  <a:lnTo>
                    <a:pt x="420556" y="940125"/>
                  </a:lnTo>
                  <a:lnTo>
                    <a:pt x="399255" y="881367"/>
                  </a:lnTo>
                  <a:lnTo>
                    <a:pt x="377955" y="822610"/>
                  </a:lnTo>
                  <a:lnTo>
                    <a:pt x="356654" y="763852"/>
                  </a:lnTo>
                  <a:lnTo>
                    <a:pt x="335353" y="705094"/>
                  </a:lnTo>
                  <a:lnTo>
                    <a:pt x="314052" y="646336"/>
                  </a:lnTo>
                  <a:lnTo>
                    <a:pt x="292752" y="587578"/>
                  </a:lnTo>
                  <a:lnTo>
                    <a:pt x="271451" y="528820"/>
                  </a:lnTo>
                  <a:lnTo>
                    <a:pt x="250150" y="470062"/>
                  </a:lnTo>
                  <a:lnTo>
                    <a:pt x="228850" y="411305"/>
                  </a:lnTo>
                  <a:lnTo>
                    <a:pt x="207549" y="352547"/>
                  </a:lnTo>
                  <a:lnTo>
                    <a:pt x="186248" y="293789"/>
                  </a:lnTo>
                  <a:lnTo>
                    <a:pt x="164947" y="235031"/>
                  </a:lnTo>
                  <a:lnTo>
                    <a:pt x="143647" y="176273"/>
                  </a:lnTo>
                  <a:lnTo>
                    <a:pt x="122346" y="117515"/>
                  </a:lnTo>
                  <a:lnTo>
                    <a:pt x="101045" y="58757"/>
                  </a:lnTo>
                  <a:lnTo>
                    <a:pt x="79745" y="0"/>
                  </a:lnTo>
                  <a:lnTo>
                    <a:pt x="0" y="31057"/>
                  </a:lnTo>
                  <a:lnTo>
                    <a:pt x="24050" y="88744"/>
                  </a:lnTo>
                  <a:lnTo>
                    <a:pt x="48101" y="146431"/>
                  </a:lnTo>
                  <a:lnTo>
                    <a:pt x="72151" y="204118"/>
                  </a:lnTo>
                  <a:lnTo>
                    <a:pt x="96202" y="261805"/>
                  </a:lnTo>
                  <a:lnTo>
                    <a:pt x="120252" y="319492"/>
                  </a:lnTo>
                  <a:lnTo>
                    <a:pt x="144303" y="377179"/>
                  </a:lnTo>
                  <a:lnTo>
                    <a:pt x="168353" y="434866"/>
                  </a:lnTo>
                  <a:lnTo>
                    <a:pt x="192404" y="492553"/>
                  </a:lnTo>
                  <a:lnTo>
                    <a:pt x="216454" y="550240"/>
                  </a:lnTo>
                  <a:lnTo>
                    <a:pt x="240505" y="607927"/>
                  </a:lnTo>
                  <a:lnTo>
                    <a:pt x="264555" y="665613"/>
                  </a:lnTo>
                  <a:lnTo>
                    <a:pt x="288606" y="723300"/>
                  </a:lnTo>
                  <a:lnTo>
                    <a:pt x="312657" y="780987"/>
                  </a:lnTo>
                  <a:lnTo>
                    <a:pt x="336707" y="838674"/>
                  </a:lnTo>
                  <a:lnTo>
                    <a:pt x="360758" y="896361"/>
                  </a:lnTo>
                  <a:lnTo>
                    <a:pt x="384808" y="954048"/>
                  </a:lnTo>
                  <a:lnTo>
                    <a:pt x="408859" y="1011735"/>
                  </a:lnTo>
                  <a:lnTo>
                    <a:pt x="432909" y="1069422"/>
                  </a:lnTo>
                  <a:lnTo>
                    <a:pt x="456960" y="1127109"/>
                  </a:lnTo>
                  <a:lnTo>
                    <a:pt x="481010" y="1184796"/>
                  </a:lnTo>
                  <a:lnTo>
                    <a:pt x="505061" y="1242482"/>
                  </a:lnTo>
                  <a:lnTo>
                    <a:pt x="529111" y="1300169"/>
                  </a:lnTo>
                  <a:lnTo>
                    <a:pt x="553162" y="1357856"/>
                  </a:lnTo>
                  <a:lnTo>
                    <a:pt x="577213" y="1415543"/>
                  </a:lnTo>
                  <a:lnTo>
                    <a:pt x="601263" y="1473230"/>
                  </a:lnTo>
                  <a:lnTo>
                    <a:pt x="625314" y="1530917"/>
                  </a:lnTo>
                  <a:lnTo>
                    <a:pt x="649364" y="1588604"/>
                  </a:lnTo>
                  <a:lnTo>
                    <a:pt x="673415" y="1646291"/>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922211" y="1680802"/>
              <a:ext cx="617720" cy="1730186"/>
            </a:xfrm>
            <a:custGeom>
              <a:avLst/>
              <a:pathLst>
                <a:path w="617720" h="1730186">
                  <a:moveTo>
                    <a:pt x="617720" y="1730186"/>
                  </a:moveTo>
                  <a:lnTo>
                    <a:pt x="599100" y="1670524"/>
                  </a:lnTo>
                  <a:lnTo>
                    <a:pt x="580480" y="1610863"/>
                  </a:lnTo>
                  <a:lnTo>
                    <a:pt x="561860" y="1551201"/>
                  </a:lnTo>
                  <a:lnTo>
                    <a:pt x="543241" y="1491539"/>
                  </a:lnTo>
                  <a:lnTo>
                    <a:pt x="524621" y="1431878"/>
                  </a:lnTo>
                  <a:lnTo>
                    <a:pt x="506001" y="1372216"/>
                  </a:lnTo>
                  <a:lnTo>
                    <a:pt x="487381" y="1312555"/>
                  </a:lnTo>
                  <a:lnTo>
                    <a:pt x="468761" y="1252893"/>
                  </a:lnTo>
                  <a:lnTo>
                    <a:pt x="450141" y="1193231"/>
                  </a:lnTo>
                  <a:lnTo>
                    <a:pt x="431521" y="1133570"/>
                  </a:lnTo>
                  <a:lnTo>
                    <a:pt x="412901" y="1073908"/>
                  </a:lnTo>
                  <a:lnTo>
                    <a:pt x="394281" y="1014247"/>
                  </a:lnTo>
                  <a:lnTo>
                    <a:pt x="375661" y="954585"/>
                  </a:lnTo>
                  <a:lnTo>
                    <a:pt x="357041" y="894923"/>
                  </a:lnTo>
                  <a:lnTo>
                    <a:pt x="338421" y="835262"/>
                  </a:lnTo>
                  <a:lnTo>
                    <a:pt x="319802" y="775600"/>
                  </a:lnTo>
                  <a:lnTo>
                    <a:pt x="301182" y="715939"/>
                  </a:lnTo>
                  <a:lnTo>
                    <a:pt x="282562" y="656277"/>
                  </a:lnTo>
                  <a:lnTo>
                    <a:pt x="263942" y="596615"/>
                  </a:lnTo>
                  <a:lnTo>
                    <a:pt x="245322" y="536954"/>
                  </a:lnTo>
                  <a:lnTo>
                    <a:pt x="226702" y="477292"/>
                  </a:lnTo>
                  <a:lnTo>
                    <a:pt x="208082" y="417631"/>
                  </a:lnTo>
                  <a:lnTo>
                    <a:pt x="189462" y="357969"/>
                  </a:lnTo>
                  <a:lnTo>
                    <a:pt x="170842" y="298307"/>
                  </a:lnTo>
                  <a:lnTo>
                    <a:pt x="152222" y="238646"/>
                  </a:lnTo>
                  <a:lnTo>
                    <a:pt x="133602" y="178984"/>
                  </a:lnTo>
                  <a:lnTo>
                    <a:pt x="114982" y="119323"/>
                  </a:lnTo>
                  <a:lnTo>
                    <a:pt x="96363" y="59661"/>
                  </a:lnTo>
                  <a:lnTo>
                    <a:pt x="77743" y="0"/>
                  </a:lnTo>
                  <a:lnTo>
                    <a:pt x="0" y="26208"/>
                  </a:lnTo>
                  <a:lnTo>
                    <a:pt x="21300" y="84966"/>
                  </a:lnTo>
                  <a:lnTo>
                    <a:pt x="42601" y="143723"/>
                  </a:lnTo>
                  <a:lnTo>
                    <a:pt x="63902" y="202481"/>
                  </a:lnTo>
                  <a:lnTo>
                    <a:pt x="85202" y="261239"/>
                  </a:lnTo>
                  <a:lnTo>
                    <a:pt x="106503" y="319997"/>
                  </a:lnTo>
                  <a:lnTo>
                    <a:pt x="127804" y="378755"/>
                  </a:lnTo>
                  <a:lnTo>
                    <a:pt x="149104" y="437513"/>
                  </a:lnTo>
                  <a:lnTo>
                    <a:pt x="170405" y="496271"/>
                  </a:lnTo>
                  <a:lnTo>
                    <a:pt x="191706" y="555028"/>
                  </a:lnTo>
                  <a:lnTo>
                    <a:pt x="213007" y="613786"/>
                  </a:lnTo>
                  <a:lnTo>
                    <a:pt x="234307" y="672544"/>
                  </a:lnTo>
                  <a:lnTo>
                    <a:pt x="255608" y="731302"/>
                  </a:lnTo>
                  <a:lnTo>
                    <a:pt x="276909" y="790060"/>
                  </a:lnTo>
                  <a:lnTo>
                    <a:pt x="298209" y="848818"/>
                  </a:lnTo>
                  <a:lnTo>
                    <a:pt x="319510" y="907576"/>
                  </a:lnTo>
                  <a:lnTo>
                    <a:pt x="340811" y="966334"/>
                  </a:lnTo>
                  <a:lnTo>
                    <a:pt x="362112" y="1025091"/>
                  </a:lnTo>
                  <a:lnTo>
                    <a:pt x="383412" y="1083849"/>
                  </a:lnTo>
                  <a:lnTo>
                    <a:pt x="404713" y="1142607"/>
                  </a:lnTo>
                  <a:lnTo>
                    <a:pt x="426014" y="1201365"/>
                  </a:lnTo>
                  <a:lnTo>
                    <a:pt x="447314" y="1260123"/>
                  </a:lnTo>
                  <a:lnTo>
                    <a:pt x="468615" y="1318881"/>
                  </a:lnTo>
                  <a:lnTo>
                    <a:pt x="489916" y="1377639"/>
                  </a:lnTo>
                  <a:lnTo>
                    <a:pt x="511217" y="1436396"/>
                  </a:lnTo>
                  <a:lnTo>
                    <a:pt x="532517" y="1495154"/>
                  </a:lnTo>
                  <a:lnTo>
                    <a:pt x="553818" y="1553912"/>
                  </a:lnTo>
                  <a:lnTo>
                    <a:pt x="575119" y="1612670"/>
                  </a:lnTo>
                  <a:lnTo>
                    <a:pt x="596419" y="1671428"/>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999955" y="1658417"/>
              <a:ext cx="539977" cy="1752571"/>
            </a:xfrm>
            <a:custGeom>
              <a:avLst/>
              <a:pathLst>
                <a:path w="539977" h="1752571">
                  <a:moveTo>
                    <a:pt x="539977" y="1752571"/>
                  </a:moveTo>
                  <a:lnTo>
                    <a:pt x="524040" y="1692137"/>
                  </a:lnTo>
                  <a:lnTo>
                    <a:pt x="508102" y="1631704"/>
                  </a:lnTo>
                  <a:lnTo>
                    <a:pt x="492165" y="1571270"/>
                  </a:lnTo>
                  <a:lnTo>
                    <a:pt x="476227" y="1510837"/>
                  </a:lnTo>
                  <a:lnTo>
                    <a:pt x="460290" y="1450403"/>
                  </a:lnTo>
                  <a:lnTo>
                    <a:pt x="444353" y="1389970"/>
                  </a:lnTo>
                  <a:lnTo>
                    <a:pt x="428415" y="1329536"/>
                  </a:lnTo>
                  <a:lnTo>
                    <a:pt x="412478" y="1269103"/>
                  </a:lnTo>
                  <a:lnTo>
                    <a:pt x="396540" y="1208669"/>
                  </a:lnTo>
                  <a:lnTo>
                    <a:pt x="380603" y="1148236"/>
                  </a:lnTo>
                  <a:lnTo>
                    <a:pt x="364666" y="1087802"/>
                  </a:lnTo>
                  <a:lnTo>
                    <a:pt x="348728" y="1027369"/>
                  </a:lnTo>
                  <a:lnTo>
                    <a:pt x="332791" y="966935"/>
                  </a:lnTo>
                  <a:lnTo>
                    <a:pt x="316853" y="906502"/>
                  </a:lnTo>
                  <a:lnTo>
                    <a:pt x="300916" y="846068"/>
                  </a:lnTo>
                  <a:lnTo>
                    <a:pt x="284979" y="785635"/>
                  </a:lnTo>
                  <a:lnTo>
                    <a:pt x="269041" y="725201"/>
                  </a:lnTo>
                  <a:lnTo>
                    <a:pt x="253104" y="664768"/>
                  </a:lnTo>
                  <a:lnTo>
                    <a:pt x="237166" y="604334"/>
                  </a:lnTo>
                  <a:lnTo>
                    <a:pt x="221229" y="543901"/>
                  </a:lnTo>
                  <a:lnTo>
                    <a:pt x="205292" y="483467"/>
                  </a:lnTo>
                  <a:lnTo>
                    <a:pt x="189354" y="423034"/>
                  </a:lnTo>
                  <a:lnTo>
                    <a:pt x="173417" y="362600"/>
                  </a:lnTo>
                  <a:lnTo>
                    <a:pt x="157479" y="302167"/>
                  </a:lnTo>
                  <a:lnTo>
                    <a:pt x="141542" y="241733"/>
                  </a:lnTo>
                  <a:lnTo>
                    <a:pt x="125605" y="181300"/>
                  </a:lnTo>
                  <a:lnTo>
                    <a:pt x="109667" y="120866"/>
                  </a:lnTo>
                  <a:lnTo>
                    <a:pt x="93730" y="60433"/>
                  </a:lnTo>
                  <a:lnTo>
                    <a:pt x="77792" y="0"/>
                  </a:lnTo>
                  <a:lnTo>
                    <a:pt x="0" y="22384"/>
                  </a:lnTo>
                  <a:lnTo>
                    <a:pt x="18619" y="82046"/>
                  </a:lnTo>
                  <a:lnTo>
                    <a:pt x="37239" y="141708"/>
                  </a:lnTo>
                  <a:lnTo>
                    <a:pt x="55859" y="201369"/>
                  </a:lnTo>
                  <a:lnTo>
                    <a:pt x="74479" y="261031"/>
                  </a:lnTo>
                  <a:lnTo>
                    <a:pt x="93099" y="320692"/>
                  </a:lnTo>
                  <a:lnTo>
                    <a:pt x="111719" y="380354"/>
                  </a:lnTo>
                  <a:lnTo>
                    <a:pt x="130339" y="440016"/>
                  </a:lnTo>
                  <a:lnTo>
                    <a:pt x="148959" y="499677"/>
                  </a:lnTo>
                  <a:lnTo>
                    <a:pt x="167579" y="559339"/>
                  </a:lnTo>
                  <a:lnTo>
                    <a:pt x="186199" y="619000"/>
                  </a:lnTo>
                  <a:lnTo>
                    <a:pt x="204819" y="678662"/>
                  </a:lnTo>
                  <a:lnTo>
                    <a:pt x="223438" y="738324"/>
                  </a:lnTo>
                  <a:lnTo>
                    <a:pt x="242058" y="797985"/>
                  </a:lnTo>
                  <a:lnTo>
                    <a:pt x="260678" y="857647"/>
                  </a:lnTo>
                  <a:lnTo>
                    <a:pt x="279298" y="917308"/>
                  </a:lnTo>
                  <a:lnTo>
                    <a:pt x="297918" y="976970"/>
                  </a:lnTo>
                  <a:lnTo>
                    <a:pt x="316538" y="1036631"/>
                  </a:lnTo>
                  <a:lnTo>
                    <a:pt x="335158" y="1096293"/>
                  </a:lnTo>
                  <a:lnTo>
                    <a:pt x="353778" y="1155955"/>
                  </a:lnTo>
                  <a:lnTo>
                    <a:pt x="372398" y="1215616"/>
                  </a:lnTo>
                  <a:lnTo>
                    <a:pt x="391018" y="1275278"/>
                  </a:lnTo>
                  <a:lnTo>
                    <a:pt x="409638" y="1334939"/>
                  </a:lnTo>
                  <a:lnTo>
                    <a:pt x="428258" y="1394601"/>
                  </a:lnTo>
                  <a:lnTo>
                    <a:pt x="446877" y="1454263"/>
                  </a:lnTo>
                  <a:lnTo>
                    <a:pt x="465497" y="1513924"/>
                  </a:lnTo>
                  <a:lnTo>
                    <a:pt x="484117" y="1573586"/>
                  </a:lnTo>
                  <a:lnTo>
                    <a:pt x="502737" y="1633247"/>
                  </a:lnTo>
                  <a:lnTo>
                    <a:pt x="521357" y="1692909"/>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077747" y="1645077"/>
              <a:ext cx="462184" cy="1765910"/>
            </a:xfrm>
            <a:custGeom>
              <a:avLst/>
              <a:pathLst>
                <a:path w="462184" h="1765910">
                  <a:moveTo>
                    <a:pt x="462184" y="1765910"/>
                  </a:moveTo>
                  <a:lnTo>
                    <a:pt x="448106" y="1705017"/>
                  </a:lnTo>
                  <a:lnTo>
                    <a:pt x="434028" y="1644123"/>
                  </a:lnTo>
                  <a:lnTo>
                    <a:pt x="419950" y="1583230"/>
                  </a:lnTo>
                  <a:lnTo>
                    <a:pt x="405872" y="1522336"/>
                  </a:lnTo>
                  <a:lnTo>
                    <a:pt x="391794" y="1461443"/>
                  </a:lnTo>
                  <a:lnTo>
                    <a:pt x="377716" y="1400549"/>
                  </a:lnTo>
                  <a:lnTo>
                    <a:pt x="363638" y="1339656"/>
                  </a:lnTo>
                  <a:lnTo>
                    <a:pt x="349560" y="1278762"/>
                  </a:lnTo>
                  <a:lnTo>
                    <a:pt x="335482" y="1217869"/>
                  </a:lnTo>
                  <a:lnTo>
                    <a:pt x="321404" y="1156976"/>
                  </a:lnTo>
                  <a:lnTo>
                    <a:pt x="307325" y="1096082"/>
                  </a:lnTo>
                  <a:lnTo>
                    <a:pt x="293247" y="1035189"/>
                  </a:lnTo>
                  <a:lnTo>
                    <a:pt x="279169" y="974295"/>
                  </a:lnTo>
                  <a:lnTo>
                    <a:pt x="265091" y="913402"/>
                  </a:lnTo>
                  <a:lnTo>
                    <a:pt x="251013" y="852508"/>
                  </a:lnTo>
                  <a:lnTo>
                    <a:pt x="236935" y="791615"/>
                  </a:lnTo>
                  <a:lnTo>
                    <a:pt x="222857" y="730721"/>
                  </a:lnTo>
                  <a:lnTo>
                    <a:pt x="208779" y="669828"/>
                  </a:lnTo>
                  <a:lnTo>
                    <a:pt x="194701" y="608934"/>
                  </a:lnTo>
                  <a:lnTo>
                    <a:pt x="180623" y="548041"/>
                  </a:lnTo>
                  <a:lnTo>
                    <a:pt x="166545" y="487147"/>
                  </a:lnTo>
                  <a:lnTo>
                    <a:pt x="152467" y="426254"/>
                  </a:lnTo>
                  <a:lnTo>
                    <a:pt x="138389" y="365360"/>
                  </a:lnTo>
                  <a:lnTo>
                    <a:pt x="124311" y="304467"/>
                  </a:lnTo>
                  <a:lnTo>
                    <a:pt x="110233" y="243573"/>
                  </a:lnTo>
                  <a:lnTo>
                    <a:pt x="96155" y="182680"/>
                  </a:lnTo>
                  <a:lnTo>
                    <a:pt x="82076" y="121786"/>
                  </a:lnTo>
                  <a:lnTo>
                    <a:pt x="67998" y="60893"/>
                  </a:lnTo>
                  <a:lnTo>
                    <a:pt x="53920" y="0"/>
                  </a:lnTo>
                  <a:lnTo>
                    <a:pt x="0" y="13339"/>
                  </a:lnTo>
                  <a:lnTo>
                    <a:pt x="15937" y="73773"/>
                  </a:lnTo>
                  <a:lnTo>
                    <a:pt x="31874" y="134206"/>
                  </a:lnTo>
                  <a:lnTo>
                    <a:pt x="47812" y="194640"/>
                  </a:lnTo>
                  <a:lnTo>
                    <a:pt x="63749" y="255073"/>
                  </a:lnTo>
                  <a:lnTo>
                    <a:pt x="79687" y="315507"/>
                  </a:lnTo>
                  <a:lnTo>
                    <a:pt x="95624" y="375940"/>
                  </a:lnTo>
                  <a:lnTo>
                    <a:pt x="111561" y="436374"/>
                  </a:lnTo>
                  <a:lnTo>
                    <a:pt x="127499" y="496807"/>
                  </a:lnTo>
                  <a:lnTo>
                    <a:pt x="143436" y="557241"/>
                  </a:lnTo>
                  <a:lnTo>
                    <a:pt x="159374" y="617674"/>
                  </a:lnTo>
                  <a:lnTo>
                    <a:pt x="175311" y="678108"/>
                  </a:lnTo>
                  <a:lnTo>
                    <a:pt x="191248" y="738541"/>
                  </a:lnTo>
                  <a:lnTo>
                    <a:pt x="207186" y="798974"/>
                  </a:lnTo>
                  <a:lnTo>
                    <a:pt x="223123" y="859408"/>
                  </a:lnTo>
                  <a:lnTo>
                    <a:pt x="239061" y="919841"/>
                  </a:lnTo>
                  <a:lnTo>
                    <a:pt x="254998" y="980275"/>
                  </a:lnTo>
                  <a:lnTo>
                    <a:pt x="270935" y="1040708"/>
                  </a:lnTo>
                  <a:lnTo>
                    <a:pt x="286873" y="1101142"/>
                  </a:lnTo>
                  <a:lnTo>
                    <a:pt x="302810" y="1161575"/>
                  </a:lnTo>
                  <a:lnTo>
                    <a:pt x="318748" y="1222009"/>
                  </a:lnTo>
                  <a:lnTo>
                    <a:pt x="334685" y="1282442"/>
                  </a:lnTo>
                  <a:lnTo>
                    <a:pt x="350622" y="1342876"/>
                  </a:lnTo>
                  <a:lnTo>
                    <a:pt x="366560" y="1403309"/>
                  </a:lnTo>
                  <a:lnTo>
                    <a:pt x="382497" y="1463743"/>
                  </a:lnTo>
                  <a:lnTo>
                    <a:pt x="398435" y="1524176"/>
                  </a:lnTo>
                  <a:lnTo>
                    <a:pt x="414372" y="1584610"/>
                  </a:lnTo>
                  <a:lnTo>
                    <a:pt x="430309" y="1645043"/>
                  </a:lnTo>
                  <a:lnTo>
                    <a:pt x="446247" y="1705477"/>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131668" y="1633890"/>
              <a:ext cx="408263" cy="1777098"/>
            </a:xfrm>
            <a:custGeom>
              <a:avLst/>
              <a:pathLst>
                <a:path w="408263" h="1777098">
                  <a:moveTo>
                    <a:pt x="408263" y="1777098"/>
                  </a:moveTo>
                  <a:lnTo>
                    <a:pt x="395973" y="1715818"/>
                  </a:lnTo>
                  <a:lnTo>
                    <a:pt x="383682" y="1654539"/>
                  </a:lnTo>
                  <a:lnTo>
                    <a:pt x="371391" y="1593260"/>
                  </a:lnTo>
                  <a:lnTo>
                    <a:pt x="359101" y="1531981"/>
                  </a:lnTo>
                  <a:lnTo>
                    <a:pt x="346810" y="1470701"/>
                  </a:lnTo>
                  <a:lnTo>
                    <a:pt x="334519" y="1409422"/>
                  </a:lnTo>
                  <a:lnTo>
                    <a:pt x="322228" y="1348143"/>
                  </a:lnTo>
                  <a:lnTo>
                    <a:pt x="309938" y="1286864"/>
                  </a:lnTo>
                  <a:lnTo>
                    <a:pt x="297647" y="1225584"/>
                  </a:lnTo>
                  <a:lnTo>
                    <a:pt x="285356" y="1164305"/>
                  </a:lnTo>
                  <a:lnTo>
                    <a:pt x="273066" y="1103026"/>
                  </a:lnTo>
                  <a:lnTo>
                    <a:pt x="260775" y="1041747"/>
                  </a:lnTo>
                  <a:lnTo>
                    <a:pt x="248484" y="980467"/>
                  </a:lnTo>
                  <a:lnTo>
                    <a:pt x="236194" y="919188"/>
                  </a:lnTo>
                  <a:lnTo>
                    <a:pt x="223903" y="857909"/>
                  </a:lnTo>
                  <a:lnTo>
                    <a:pt x="211612" y="796630"/>
                  </a:lnTo>
                  <a:lnTo>
                    <a:pt x="199321" y="735350"/>
                  </a:lnTo>
                  <a:lnTo>
                    <a:pt x="187031" y="674071"/>
                  </a:lnTo>
                  <a:lnTo>
                    <a:pt x="174740" y="612792"/>
                  </a:lnTo>
                  <a:lnTo>
                    <a:pt x="162449" y="551513"/>
                  </a:lnTo>
                  <a:lnTo>
                    <a:pt x="150159" y="490233"/>
                  </a:lnTo>
                  <a:lnTo>
                    <a:pt x="137868" y="428954"/>
                  </a:lnTo>
                  <a:lnTo>
                    <a:pt x="125577" y="367675"/>
                  </a:lnTo>
                  <a:lnTo>
                    <a:pt x="113287" y="306396"/>
                  </a:lnTo>
                  <a:lnTo>
                    <a:pt x="100996" y="245116"/>
                  </a:lnTo>
                  <a:lnTo>
                    <a:pt x="88705" y="183837"/>
                  </a:lnTo>
                  <a:lnTo>
                    <a:pt x="76414" y="122558"/>
                  </a:lnTo>
                  <a:lnTo>
                    <a:pt x="64124" y="61279"/>
                  </a:lnTo>
                  <a:lnTo>
                    <a:pt x="51833" y="0"/>
                  </a:lnTo>
                  <a:lnTo>
                    <a:pt x="0" y="11187"/>
                  </a:lnTo>
                  <a:lnTo>
                    <a:pt x="14078" y="72080"/>
                  </a:lnTo>
                  <a:lnTo>
                    <a:pt x="28156" y="132974"/>
                  </a:lnTo>
                  <a:lnTo>
                    <a:pt x="42234" y="193867"/>
                  </a:lnTo>
                  <a:lnTo>
                    <a:pt x="56312" y="254761"/>
                  </a:lnTo>
                  <a:lnTo>
                    <a:pt x="70390" y="315654"/>
                  </a:lnTo>
                  <a:lnTo>
                    <a:pt x="84468" y="376548"/>
                  </a:lnTo>
                  <a:lnTo>
                    <a:pt x="98546" y="437441"/>
                  </a:lnTo>
                  <a:lnTo>
                    <a:pt x="112624" y="498335"/>
                  </a:lnTo>
                  <a:lnTo>
                    <a:pt x="126702" y="559228"/>
                  </a:lnTo>
                  <a:lnTo>
                    <a:pt x="140780" y="620122"/>
                  </a:lnTo>
                  <a:lnTo>
                    <a:pt x="154858" y="681015"/>
                  </a:lnTo>
                  <a:lnTo>
                    <a:pt x="168936" y="741909"/>
                  </a:lnTo>
                  <a:lnTo>
                    <a:pt x="183014" y="802802"/>
                  </a:lnTo>
                  <a:lnTo>
                    <a:pt x="197092" y="863695"/>
                  </a:lnTo>
                  <a:lnTo>
                    <a:pt x="211170" y="924589"/>
                  </a:lnTo>
                  <a:lnTo>
                    <a:pt x="225248" y="985482"/>
                  </a:lnTo>
                  <a:lnTo>
                    <a:pt x="239327" y="1046376"/>
                  </a:lnTo>
                  <a:lnTo>
                    <a:pt x="253405" y="1107269"/>
                  </a:lnTo>
                  <a:lnTo>
                    <a:pt x="267483" y="1168163"/>
                  </a:lnTo>
                  <a:lnTo>
                    <a:pt x="281561" y="1229056"/>
                  </a:lnTo>
                  <a:lnTo>
                    <a:pt x="295639" y="1289950"/>
                  </a:lnTo>
                  <a:lnTo>
                    <a:pt x="309717" y="1350843"/>
                  </a:lnTo>
                  <a:lnTo>
                    <a:pt x="323795" y="1411737"/>
                  </a:lnTo>
                  <a:lnTo>
                    <a:pt x="337873" y="1472630"/>
                  </a:lnTo>
                  <a:lnTo>
                    <a:pt x="351951" y="1533524"/>
                  </a:lnTo>
                  <a:lnTo>
                    <a:pt x="366029" y="1594417"/>
                  </a:lnTo>
                  <a:lnTo>
                    <a:pt x="380107" y="1655311"/>
                  </a:lnTo>
                  <a:lnTo>
                    <a:pt x="394185" y="1716204"/>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183502" y="1624415"/>
              <a:ext cx="356430" cy="1786573"/>
            </a:xfrm>
            <a:custGeom>
              <a:avLst/>
              <a:pathLst>
                <a:path w="356430" h="1786573">
                  <a:moveTo>
                    <a:pt x="356430" y="1786573"/>
                  </a:moveTo>
                  <a:lnTo>
                    <a:pt x="345898" y="1724967"/>
                  </a:lnTo>
                  <a:lnTo>
                    <a:pt x="335367" y="1663361"/>
                  </a:lnTo>
                  <a:lnTo>
                    <a:pt x="324836" y="1601755"/>
                  </a:lnTo>
                  <a:lnTo>
                    <a:pt x="314304" y="1540149"/>
                  </a:lnTo>
                  <a:lnTo>
                    <a:pt x="303773" y="1478543"/>
                  </a:lnTo>
                  <a:lnTo>
                    <a:pt x="293242" y="1416937"/>
                  </a:lnTo>
                  <a:lnTo>
                    <a:pt x="282710" y="1355331"/>
                  </a:lnTo>
                  <a:lnTo>
                    <a:pt x="272179" y="1293725"/>
                  </a:lnTo>
                  <a:lnTo>
                    <a:pt x="261648" y="1232119"/>
                  </a:lnTo>
                  <a:lnTo>
                    <a:pt x="251116" y="1170513"/>
                  </a:lnTo>
                  <a:lnTo>
                    <a:pt x="240585" y="1108907"/>
                  </a:lnTo>
                  <a:lnTo>
                    <a:pt x="230054" y="1047301"/>
                  </a:lnTo>
                  <a:lnTo>
                    <a:pt x="219522" y="985695"/>
                  </a:lnTo>
                  <a:lnTo>
                    <a:pt x="208991" y="924089"/>
                  </a:lnTo>
                  <a:lnTo>
                    <a:pt x="198460" y="862483"/>
                  </a:lnTo>
                  <a:lnTo>
                    <a:pt x="187928" y="800877"/>
                  </a:lnTo>
                  <a:lnTo>
                    <a:pt x="177397" y="739271"/>
                  </a:lnTo>
                  <a:lnTo>
                    <a:pt x="166866" y="677665"/>
                  </a:lnTo>
                  <a:lnTo>
                    <a:pt x="156334" y="616059"/>
                  </a:lnTo>
                  <a:lnTo>
                    <a:pt x="145803" y="554453"/>
                  </a:lnTo>
                  <a:lnTo>
                    <a:pt x="135272" y="492847"/>
                  </a:lnTo>
                  <a:lnTo>
                    <a:pt x="124740" y="431241"/>
                  </a:lnTo>
                  <a:lnTo>
                    <a:pt x="114209" y="369635"/>
                  </a:lnTo>
                  <a:lnTo>
                    <a:pt x="103678" y="308029"/>
                  </a:lnTo>
                  <a:lnTo>
                    <a:pt x="93146" y="246423"/>
                  </a:lnTo>
                  <a:lnTo>
                    <a:pt x="82615" y="184817"/>
                  </a:lnTo>
                  <a:lnTo>
                    <a:pt x="72084" y="123211"/>
                  </a:lnTo>
                  <a:lnTo>
                    <a:pt x="61552" y="61605"/>
                  </a:lnTo>
                  <a:lnTo>
                    <a:pt x="51021" y="0"/>
                  </a:lnTo>
                  <a:lnTo>
                    <a:pt x="0" y="9475"/>
                  </a:lnTo>
                  <a:lnTo>
                    <a:pt x="12290" y="70754"/>
                  </a:lnTo>
                  <a:lnTo>
                    <a:pt x="24581" y="132034"/>
                  </a:lnTo>
                  <a:lnTo>
                    <a:pt x="36872" y="193313"/>
                  </a:lnTo>
                  <a:lnTo>
                    <a:pt x="49162" y="254592"/>
                  </a:lnTo>
                  <a:lnTo>
                    <a:pt x="61453" y="315871"/>
                  </a:lnTo>
                  <a:lnTo>
                    <a:pt x="73744" y="377151"/>
                  </a:lnTo>
                  <a:lnTo>
                    <a:pt x="86034" y="438430"/>
                  </a:lnTo>
                  <a:lnTo>
                    <a:pt x="98325" y="499709"/>
                  </a:lnTo>
                  <a:lnTo>
                    <a:pt x="110616" y="560988"/>
                  </a:lnTo>
                  <a:lnTo>
                    <a:pt x="122906" y="622268"/>
                  </a:lnTo>
                  <a:lnTo>
                    <a:pt x="135197" y="683547"/>
                  </a:lnTo>
                  <a:lnTo>
                    <a:pt x="147488" y="744826"/>
                  </a:lnTo>
                  <a:lnTo>
                    <a:pt x="159779" y="806105"/>
                  </a:lnTo>
                  <a:lnTo>
                    <a:pt x="172069" y="867385"/>
                  </a:lnTo>
                  <a:lnTo>
                    <a:pt x="184360" y="928664"/>
                  </a:lnTo>
                  <a:lnTo>
                    <a:pt x="196651" y="989943"/>
                  </a:lnTo>
                  <a:lnTo>
                    <a:pt x="208941" y="1051222"/>
                  </a:lnTo>
                  <a:lnTo>
                    <a:pt x="221232" y="1112502"/>
                  </a:lnTo>
                  <a:lnTo>
                    <a:pt x="233523" y="1173781"/>
                  </a:lnTo>
                  <a:lnTo>
                    <a:pt x="245813" y="1235060"/>
                  </a:lnTo>
                  <a:lnTo>
                    <a:pt x="258104" y="1296339"/>
                  </a:lnTo>
                  <a:lnTo>
                    <a:pt x="270395" y="1357619"/>
                  </a:lnTo>
                  <a:lnTo>
                    <a:pt x="282686" y="1418898"/>
                  </a:lnTo>
                  <a:lnTo>
                    <a:pt x="294976" y="1480177"/>
                  </a:lnTo>
                  <a:lnTo>
                    <a:pt x="307267" y="1541456"/>
                  </a:lnTo>
                  <a:lnTo>
                    <a:pt x="319558" y="1602735"/>
                  </a:lnTo>
                  <a:lnTo>
                    <a:pt x="331848" y="1664015"/>
                  </a:lnTo>
                  <a:lnTo>
                    <a:pt x="344139" y="1725294"/>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234523" y="1617035"/>
              <a:ext cx="305408" cy="1793953"/>
            </a:xfrm>
            <a:custGeom>
              <a:avLst/>
              <a:pathLst>
                <a:path w="305408" h="1793953">
                  <a:moveTo>
                    <a:pt x="305408" y="1793953"/>
                  </a:moveTo>
                  <a:lnTo>
                    <a:pt x="296493" y="1732092"/>
                  </a:lnTo>
                  <a:lnTo>
                    <a:pt x="287577" y="1670232"/>
                  </a:lnTo>
                  <a:lnTo>
                    <a:pt x="278661" y="1608372"/>
                  </a:lnTo>
                  <a:lnTo>
                    <a:pt x="269745" y="1546511"/>
                  </a:lnTo>
                  <a:lnTo>
                    <a:pt x="260830" y="1484651"/>
                  </a:lnTo>
                  <a:lnTo>
                    <a:pt x="251914" y="1422790"/>
                  </a:lnTo>
                  <a:lnTo>
                    <a:pt x="242998" y="1360930"/>
                  </a:lnTo>
                  <a:lnTo>
                    <a:pt x="234082" y="1299069"/>
                  </a:lnTo>
                  <a:lnTo>
                    <a:pt x="225167" y="1237209"/>
                  </a:lnTo>
                  <a:lnTo>
                    <a:pt x="216251" y="1175348"/>
                  </a:lnTo>
                  <a:lnTo>
                    <a:pt x="207335" y="1113488"/>
                  </a:lnTo>
                  <a:lnTo>
                    <a:pt x="198419" y="1051627"/>
                  </a:lnTo>
                  <a:lnTo>
                    <a:pt x="189504" y="989767"/>
                  </a:lnTo>
                  <a:lnTo>
                    <a:pt x="180588" y="927906"/>
                  </a:lnTo>
                  <a:lnTo>
                    <a:pt x="171672" y="866046"/>
                  </a:lnTo>
                  <a:lnTo>
                    <a:pt x="162756" y="804186"/>
                  </a:lnTo>
                  <a:lnTo>
                    <a:pt x="153841" y="742325"/>
                  </a:lnTo>
                  <a:lnTo>
                    <a:pt x="144925" y="680465"/>
                  </a:lnTo>
                  <a:lnTo>
                    <a:pt x="136009" y="618604"/>
                  </a:lnTo>
                  <a:lnTo>
                    <a:pt x="127094" y="556744"/>
                  </a:lnTo>
                  <a:lnTo>
                    <a:pt x="118178" y="494883"/>
                  </a:lnTo>
                  <a:lnTo>
                    <a:pt x="109262" y="433023"/>
                  </a:lnTo>
                  <a:lnTo>
                    <a:pt x="100346" y="371162"/>
                  </a:lnTo>
                  <a:lnTo>
                    <a:pt x="91431" y="309302"/>
                  </a:lnTo>
                  <a:lnTo>
                    <a:pt x="82515" y="247441"/>
                  </a:lnTo>
                  <a:lnTo>
                    <a:pt x="73599" y="185581"/>
                  </a:lnTo>
                  <a:lnTo>
                    <a:pt x="64683" y="123720"/>
                  </a:lnTo>
                  <a:lnTo>
                    <a:pt x="55768" y="61860"/>
                  </a:lnTo>
                  <a:lnTo>
                    <a:pt x="46852" y="0"/>
                  </a:lnTo>
                  <a:lnTo>
                    <a:pt x="0" y="7379"/>
                  </a:lnTo>
                  <a:lnTo>
                    <a:pt x="10531" y="68985"/>
                  </a:lnTo>
                  <a:lnTo>
                    <a:pt x="21062" y="130591"/>
                  </a:lnTo>
                  <a:lnTo>
                    <a:pt x="31594" y="192197"/>
                  </a:lnTo>
                  <a:lnTo>
                    <a:pt x="42125" y="253803"/>
                  </a:lnTo>
                  <a:lnTo>
                    <a:pt x="52656" y="315409"/>
                  </a:lnTo>
                  <a:lnTo>
                    <a:pt x="63188" y="377015"/>
                  </a:lnTo>
                  <a:lnTo>
                    <a:pt x="73719" y="438621"/>
                  </a:lnTo>
                  <a:lnTo>
                    <a:pt x="84250" y="500227"/>
                  </a:lnTo>
                  <a:lnTo>
                    <a:pt x="94782" y="561833"/>
                  </a:lnTo>
                  <a:lnTo>
                    <a:pt x="105313" y="623439"/>
                  </a:lnTo>
                  <a:lnTo>
                    <a:pt x="115844" y="685045"/>
                  </a:lnTo>
                  <a:lnTo>
                    <a:pt x="126376" y="746651"/>
                  </a:lnTo>
                  <a:lnTo>
                    <a:pt x="136907" y="808257"/>
                  </a:lnTo>
                  <a:lnTo>
                    <a:pt x="147438" y="869863"/>
                  </a:lnTo>
                  <a:lnTo>
                    <a:pt x="157970" y="931469"/>
                  </a:lnTo>
                  <a:lnTo>
                    <a:pt x="168501" y="993075"/>
                  </a:lnTo>
                  <a:lnTo>
                    <a:pt x="179032" y="1054681"/>
                  </a:lnTo>
                  <a:lnTo>
                    <a:pt x="189564" y="1116287"/>
                  </a:lnTo>
                  <a:lnTo>
                    <a:pt x="200095" y="1177893"/>
                  </a:lnTo>
                  <a:lnTo>
                    <a:pt x="210626" y="1239499"/>
                  </a:lnTo>
                  <a:lnTo>
                    <a:pt x="221158" y="1301105"/>
                  </a:lnTo>
                  <a:lnTo>
                    <a:pt x="231689" y="1362711"/>
                  </a:lnTo>
                  <a:lnTo>
                    <a:pt x="242220" y="1424317"/>
                  </a:lnTo>
                  <a:lnTo>
                    <a:pt x="252752" y="1485923"/>
                  </a:lnTo>
                  <a:lnTo>
                    <a:pt x="263283" y="1547529"/>
                  </a:lnTo>
                  <a:lnTo>
                    <a:pt x="273814" y="1609135"/>
                  </a:lnTo>
                  <a:lnTo>
                    <a:pt x="284346" y="1670741"/>
                  </a:lnTo>
                  <a:lnTo>
                    <a:pt x="294877" y="1732347"/>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281376" y="1611364"/>
              <a:ext cx="258556" cy="1799624"/>
            </a:xfrm>
            <a:custGeom>
              <a:avLst/>
              <a:pathLst>
                <a:path w="258556" h="1799624">
                  <a:moveTo>
                    <a:pt x="258556" y="1799624"/>
                  </a:moveTo>
                  <a:lnTo>
                    <a:pt x="251122" y="1737568"/>
                  </a:lnTo>
                  <a:lnTo>
                    <a:pt x="243689" y="1675512"/>
                  </a:lnTo>
                  <a:lnTo>
                    <a:pt x="236255" y="1613456"/>
                  </a:lnTo>
                  <a:lnTo>
                    <a:pt x="228822" y="1551400"/>
                  </a:lnTo>
                  <a:lnTo>
                    <a:pt x="221388" y="1489344"/>
                  </a:lnTo>
                  <a:lnTo>
                    <a:pt x="213955" y="1427288"/>
                  </a:lnTo>
                  <a:lnTo>
                    <a:pt x="206521" y="1365232"/>
                  </a:lnTo>
                  <a:lnTo>
                    <a:pt x="199088" y="1303176"/>
                  </a:lnTo>
                  <a:lnTo>
                    <a:pt x="191654" y="1241120"/>
                  </a:lnTo>
                  <a:lnTo>
                    <a:pt x="184221" y="1179064"/>
                  </a:lnTo>
                  <a:lnTo>
                    <a:pt x="176787" y="1117008"/>
                  </a:lnTo>
                  <a:lnTo>
                    <a:pt x="169354" y="1054952"/>
                  </a:lnTo>
                  <a:lnTo>
                    <a:pt x="161920" y="992896"/>
                  </a:lnTo>
                  <a:lnTo>
                    <a:pt x="154487" y="930840"/>
                  </a:lnTo>
                  <a:lnTo>
                    <a:pt x="147053" y="868784"/>
                  </a:lnTo>
                  <a:lnTo>
                    <a:pt x="139620" y="806728"/>
                  </a:lnTo>
                  <a:lnTo>
                    <a:pt x="132186" y="744672"/>
                  </a:lnTo>
                  <a:lnTo>
                    <a:pt x="124753" y="682616"/>
                  </a:lnTo>
                  <a:lnTo>
                    <a:pt x="117319" y="620560"/>
                  </a:lnTo>
                  <a:lnTo>
                    <a:pt x="109886" y="558504"/>
                  </a:lnTo>
                  <a:lnTo>
                    <a:pt x="102452" y="496448"/>
                  </a:lnTo>
                  <a:lnTo>
                    <a:pt x="95019" y="434392"/>
                  </a:lnTo>
                  <a:lnTo>
                    <a:pt x="87585" y="372336"/>
                  </a:lnTo>
                  <a:lnTo>
                    <a:pt x="80152" y="310280"/>
                  </a:lnTo>
                  <a:lnTo>
                    <a:pt x="72718" y="248224"/>
                  </a:lnTo>
                  <a:lnTo>
                    <a:pt x="65285" y="186168"/>
                  </a:lnTo>
                  <a:lnTo>
                    <a:pt x="57851" y="124112"/>
                  </a:lnTo>
                  <a:lnTo>
                    <a:pt x="50418" y="62056"/>
                  </a:lnTo>
                  <a:lnTo>
                    <a:pt x="42984" y="0"/>
                  </a:lnTo>
                  <a:lnTo>
                    <a:pt x="0" y="5671"/>
                  </a:lnTo>
                  <a:lnTo>
                    <a:pt x="8915" y="67531"/>
                  </a:lnTo>
                  <a:lnTo>
                    <a:pt x="17831" y="129392"/>
                  </a:lnTo>
                  <a:lnTo>
                    <a:pt x="26747" y="191252"/>
                  </a:lnTo>
                  <a:lnTo>
                    <a:pt x="35662" y="253113"/>
                  </a:lnTo>
                  <a:lnTo>
                    <a:pt x="44578" y="314973"/>
                  </a:lnTo>
                  <a:lnTo>
                    <a:pt x="53494" y="376834"/>
                  </a:lnTo>
                  <a:lnTo>
                    <a:pt x="62410" y="438694"/>
                  </a:lnTo>
                  <a:lnTo>
                    <a:pt x="71325" y="500555"/>
                  </a:lnTo>
                  <a:lnTo>
                    <a:pt x="80241" y="562415"/>
                  </a:lnTo>
                  <a:lnTo>
                    <a:pt x="89157" y="624275"/>
                  </a:lnTo>
                  <a:lnTo>
                    <a:pt x="98073" y="686136"/>
                  </a:lnTo>
                  <a:lnTo>
                    <a:pt x="106988" y="747996"/>
                  </a:lnTo>
                  <a:lnTo>
                    <a:pt x="115904" y="809857"/>
                  </a:lnTo>
                  <a:lnTo>
                    <a:pt x="124820" y="871717"/>
                  </a:lnTo>
                  <a:lnTo>
                    <a:pt x="133736" y="933578"/>
                  </a:lnTo>
                  <a:lnTo>
                    <a:pt x="142651" y="995438"/>
                  </a:lnTo>
                  <a:lnTo>
                    <a:pt x="151567" y="1057299"/>
                  </a:lnTo>
                  <a:lnTo>
                    <a:pt x="160483" y="1119159"/>
                  </a:lnTo>
                  <a:lnTo>
                    <a:pt x="169399" y="1181020"/>
                  </a:lnTo>
                  <a:lnTo>
                    <a:pt x="178314" y="1242880"/>
                  </a:lnTo>
                  <a:lnTo>
                    <a:pt x="187230" y="1304741"/>
                  </a:lnTo>
                  <a:lnTo>
                    <a:pt x="196146" y="1366601"/>
                  </a:lnTo>
                  <a:lnTo>
                    <a:pt x="205061" y="1428461"/>
                  </a:lnTo>
                  <a:lnTo>
                    <a:pt x="213977" y="1490322"/>
                  </a:lnTo>
                  <a:lnTo>
                    <a:pt x="222893" y="1552182"/>
                  </a:lnTo>
                  <a:lnTo>
                    <a:pt x="231809" y="1614043"/>
                  </a:lnTo>
                  <a:lnTo>
                    <a:pt x="240724" y="1675903"/>
                  </a:lnTo>
                  <a:lnTo>
                    <a:pt x="249640" y="1737764"/>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324361" y="1608360"/>
              <a:ext cx="215571" cy="1802627"/>
            </a:xfrm>
            <a:custGeom>
              <a:avLst/>
              <a:pathLst>
                <a:path w="215571" h="1802627">
                  <a:moveTo>
                    <a:pt x="215571" y="1802627"/>
                  </a:moveTo>
                  <a:lnTo>
                    <a:pt x="209060" y="1740468"/>
                  </a:lnTo>
                  <a:lnTo>
                    <a:pt x="202549" y="1678308"/>
                  </a:lnTo>
                  <a:lnTo>
                    <a:pt x="196038" y="1616149"/>
                  </a:lnTo>
                  <a:lnTo>
                    <a:pt x="189527" y="1553989"/>
                  </a:lnTo>
                  <a:lnTo>
                    <a:pt x="183016" y="1491830"/>
                  </a:lnTo>
                  <a:lnTo>
                    <a:pt x="176505" y="1429670"/>
                  </a:lnTo>
                  <a:lnTo>
                    <a:pt x="169994" y="1367510"/>
                  </a:lnTo>
                  <a:lnTo>
                    <a:pt x="163483" y="1305351"/>
                  </a:lnTo>
                  <a:lnTo>
                    <a:pt x="156972" y="1243191"/>
                  </a:lnTo>
                  <a:lnTo>
                    <a:pt x="150461" y="1181032"/>
                  </a:lnTo>
                  <a:lnTo>
                    <a:pt x="143950" y="1118872"/>
                  </a:lnTo>
                  <a:lnTo>
                    <a:pt x="137439" y="1056712"/>
                  </a:lnTo>
                  <a:lnTo>
                    <a:pt x="130928" y="994553"/>
                  </a:lnTo>
                  <a:lnTo>
                    <a:pt x="124417" y="932393"/>
                  </a:lnTo>
                  <a:lnTo>
                    <a:pt x="117906" y="870234"/>
                  </a:lnTo>
                  <a:lnTo>
                    <a:pt x="111395" y="808074"/>
                  </a:lnTo>
                  <a:lnTo>
                    <a:pt x="104884" y="745915"/>
                  </a:lnTo>
                  <a:lnTo>
                    <a:pt x="98373" y="683755"/>
                  </a:lnTo>
                  <a:lnTo>
                    <a:pt x="91862" y="621595"/>
                  </a:lnTo>
                  <a:lnTo>
                    <a:pt x="85351" y="559436"/>
                  </a:lnTo>
                  <a:lnTo>
                    <a:pt x="78840" y="497276"/>
                  </a:lnTo>
                  <a:lnTo>
                    <a:pt x="72329" y="435117"/>
                  </a:lnTo>
                  <a:lnTo>
                    <a:pt x="65818" y="372957"/>
                  </a:lnTo>
                  <a:lnTo>
                    <a:pt x="59306" y="310797"/>
                  </a:lnTo>
                  <a:lnTo>
                    <a:pt x="52795" y="248638"/>
                  </a:lnTo>
                  <a:lnTo>
                    <a:pt x="46284" y="186478"/>
                  </a:lnTo>
                  <a:lnTo>
                    <a:pt x="39773" y="124319"/>
                  </a:lnTo>
                  <a:lnTo>
                    <a:pt x="33262" y="62159"/>
                  </a:lnTo>
                  <a:lnTo>
                    <a:pt x="26751" y="0"/>
                  </a:lnTo>
                  <a:lnTo>
                    <a:pt x="0" y="3003"/>
                  </a:lnTo>
                  <a:lnTo>
                    <a:pt x="7433" y="65059"/>
                  </a:lnTo>
                  <a:lnTo>
                    <a:pt x="14866" y="127115"/>
                  </a:lnTo>
                  <a:lnTo>
                    <a:pt x="22300" y="189171"/>
                  </a:lnTo>
                  <a:lnTo>
                    <a:pt x="29733" y="251227"/>
                  </a:lnTo>
                  <a:lnTo>
                    <a:pt x="37167" y="313283"/>
                  </a:lnTo>
                  <a:lnTo>
                    <a:pt x="44600" y="375339"/>
                  </a:lnTo>
                  <a:lnTo>
                    <a:pt x="52034" y="437395"/>
                  </a:lnTo>
                  <a:lnTo>
                    <a:pt x="59467" y="499451"/>
                  </a:lnTo>
                  <a:lnTo>
                    <a:pt x="66901" y="561507"/>
                  </a:lnTo>
                  <a:lnTo>
                    <a:pt x="74334" y="623563"/>
                  </a:lnTo>
                  <a:lnTo>
                    <a:pt x="81768" y="685619"/>
                  </a:lnTo>
                  <a:lnTo>
                    <a:pt x="89201" y="747675"/>
                  </a:lnTo>
                  <a:lnTo>
                    <a:pt x="96635" y="809731"/>
                  </a:lnTo>
                  <a:lnTo>
                    <a:pt x="104068" y="871787"/>
                  </a:lnTo>
                  <a:lnTo>
                    <a:pt x="111502" y="933843"/>
                  </a:lnTo>
                  <a:lnTo>
                    <a:pt x="118935" y="995899"/>
                  </a:lnTo>
                  <a:lnTo>
                    <a:pt x="126369" y="1057955"/>
                  </a:lnTo>
                  <a:lnTo>
                    <a:pt x="133802" y="1120011"/>
                  </a:lnTo>
                  <a:lnTo>
                    <a:pt x="141236" y="1182067"/>
                  </a:lnTo>
                  <a:lnTo>
                    <a:pt x="148669" y="1244123"/>
                  </a:lnTo>
                  <a:lnTo>
                    <a:pt x="156103" y="1306179"/>
                  </a:lnTo>
                  <a:lnTo>
                    <a:pt x="163536" y="1368235"/>
                  </a:lnTo>
                  <a:lnTo>
                    <a:pt x="170970" y="1430291"/>
                  </a:lnTo>
                  <a:lnTo>
                    <a:pt x="178403" y="1492347"/>
                  </a:lnTo>
                  <a:lnTo>
                    <a:pt x="185837" y="1554403"/>
                  </a:lnTo>
                  <a:lnTo>
                    <a:pt x="193270" y="1616459"/>
                  </a:lnTo>
                  <a:lnTo>
                    <a:pt x="200704" y="1678515"/>
                  </a:lnTo>
                  <a:lnTo>
                    <a:pt x="208137" y="174057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351112" y="1606269"/>
              <a:ext cx="188819" cy="1804718"/>
            </a:xfrm>
            <a:custGeom>
              <a:avLst/>
              <a:pathLst>
                <a:path w="188819" h="1804718">
                  <a:moveTo>
                    <a:pt x="188819" y="1804718"/>
                  </a:moveTo>
                  <a:lnTo>
                    <a:pt x="183038" y="1742487"/>
                  </a:lnTo>
                  <a:lnTo>
                    <a:pt x="177256" y="1680255"/>
                  </a:lnTo>
                  <a:lnTo>
                    <a:pt x="171475" y="1618023"/>
                  </a:lnTo>
                  <a:lnTo>
                    <a:pt x="165693" y="1555792"/>
                  </a:lnTo>
                  <a:lnTo>
                    <a:pt x="159912" y="1493560"/>
                  </a:lnTo>
                  <a:lnTo>
                    <a:pt x="154131" y="1431328"/>
                  </a:lnTo>
                  <a:lnTo>
                    <a:pt x="148349" y="1369097"/>
                  </a:lnTo>
                  <a:lnTo>
                    <a:pt x="142568" y="1306865"/>
                  </a:lnTo>
                  <a:lnTo>
                    <a:pt x="136786" y="1244633"/>
                  </a:lnTo>
                  <a:lnTo>
                    <a:pt x="131005" y="1182401"/>
                  </a:lnTo>
                  <a:lnTo>
                    <a:pt x="125223" y="1120170"/>
                  </a:lnTo>
                  <a:lnTo>
                    <a:pt x="119442" y="1057938"/>
                  </a:lnTo>
                  <a:lnTo>
                    <a:pt x="113661" y="995706"/>
                  </a:lnTo>
                  <a:lnTo>
                    <a:pt x="107879" y="933475"/>
                  </a:lnTo>
                  <a:lnTo>
                    <a:pt x="102098" y="871243"/>
                  </a:lnTo>
                  <a:lnTo>
                    <a:pt x="96316" y="809011"/>
                  </a:lnTo>
                  <a:lnTo>
                    <a:pt x="90535" y="746780"/>
                  </a:lnTo>
                  <a:lnTo>
                    <a:pt x="84753" y="684548"/>
                  </a:lnTo>
                  <a:lnTo>
                    <a:pt x="78972" y="622316"/>
                  </a:lnTo>
                  <a:lnTo>
                    <a:pt x="73191" y="560085"/>
                  </a:lnTo>
                  <a:lnTo>
                    <a:pt x="67409" y="497853"/>
                  </a:lnTo>
                  <a:lnTo>
                    <a:pt x="61628" y="435621"/>
                  </a:lnTo>
                  <a:lnTo>
                    <a:pt x="55846" y="373390"/>
                  </a:lnTo>
                  <a:lnTo>
                    <a:pt x="50065" y="311158"/>
                  </a:lnTo>
                  <a:lnTo>
                    <a:pt x="44283" y="248926"/>
                  </a:lnTo>
                  <a:lnTo>
                    <a:pt x="38502" y="186695"/>
                  </a:lnTo>
                  <a:lnTo>
                    <a:pt x="32721" y="124463"/>
                  </a:lnTo>
                  <a:lnTo>
                    <a:pt x="26939" y="62231"/>
                  </a:lnTo>
                  <a:lnTo>
                    <a:pt x="21158" y="0"/>
                  </a:lnTo>
                  <a:lnTo>
                    <a:pt x="0" y="2090"/>
                  </a:lnTo>
                  <a:lnTo>
                    <a:pt x="6511" y="64250"/>
                  </a:lnTo>
                  <a:lnTo>
                    <a:pt x="13022" y="126410"/>
                  </a:lnTo>
                  <a:lnTo>
                    <a:pt x="19533" y="188569"/>
                  </a:lnTo>
                  <a:lnTo>
                    <a:pt x="26044" y="250729"/>
                  </a:lnTo>
                  <a:lnTo>
                    <a:pt x="32555" y="312888"/>
                  </a:lnTo>
                  <a:lnTo>
                    <a:pt x="39066" y="375048"/>
                  </a:lnTo>
                  <a:lnTo>
                    <a:pt x="45577" y="437207"/>
                  </a:lnTo>
                  <a:lnTo>
                    <a:pt x="52088" y="499367"/>
                  </a:lnTo>
                  <a:lnTo>
                    <a:pt x="58599" y="561527"/>
                  </a:lnTo>
                  <a:lnTo>
                    <a:pt x="65110" y="623686"/>
                  </a:lnTo>
                  <a:lnTo>
                    <a:pt x="71621" y="685846"/>
                  </a:lnTo>
                  <a:lnTo>
                    <a:pt x="78132" y="748005"/>
                  </a:lnTo>
                  <a:lnTo>
                    <a:pt x="84643" y="810165"/>
                  </a:lnTo>
                  <a:lnTo>
                    <a:pt x="91154" y="872325"/>
                  </a:lnTo>
                  <a:lnTo>
                    <a:pt x="97665" y="934484"/>
                  </a:lnTo>
                  <a:lnTo>
                    <a:pt x="104176" y="996644"/>
                  </a:lnTo>
                  <a:lnTo>
                    <a:pt x="110687" y="1058803"/>
                  </a:lnTo>
                  <a:lnTo>
                    <a:pt x="117198" y="1120963"/>
                  </a:lnTo>
                  <a:lnTo>
                    <a:pt x="123709" y="1183122"/>
                  </a:lnTo>
                  <a:lnTo>
                    <a:pt x="130220" y="1245282"/>
                  </a:lnTo>
                  <a:lnTo>
                    <a:pt x="136731" y="1307442"/>
                  </a:lnTo>
                  <a:lnTo>
                    <a:pt x="143242" y="1369601"/>
                  </a:lnTo>
                  <a:lnTo>
                    <a:pt x="149753" y="1431761"/>
                  </a:lnTo>
                  <a:lnTo>
                    <a:pt x="156264" y="1493920"/>
                  </a:lnTo>
                  <a:lnTo>
                    <a:pt x="162775" y="1556080"/>
                  </a:lnTo>
                  <a:lnTo>
                    <a:pt x="169286" y="1618240"/>
                  </a:lnTo>
                  <a:lnTo>
                    <a:pt x="175797" y="1680399"/>
                  </a:lnTo>
                  <a:lnTo>
                    <a:pt x="182308" y="1742559"/>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372271" y="1604751"/>
              <a:ext cx="167661" cy="1806237"/>
            </a:xfrm>
            <a:custGeom>
              <a:avLst/>
              <a:pathLst>
                <a:path w="167661" h="1806237">
                  <a:moveTo>
                    <a:pt x="167661" y="1806237"/>
                  </a:moveTo>
                  <a:lnTo>
                    <a:pt x="162474" y="1743953"/>
                  </a:lnTo>
                  <a:lnTo>
                    <a:pt x="157287" y="1681669"/>
                  </a:lnTo>
                  <a:lnTo>
                    <a:pt x="152100" y="1619384"/>
                  </a:lnTo>
                  <a:lnTo>
                    <a:pt x="146913" y="1557100"/>
                  </a:lnTo>
                  <a:lnTo>
                    <a:pt x="141725" y="1494816"/>
                  </a:lnTo>
                  <a:lnTo>
                    <a:pt x="136538" y="1432532"/>
                  </a:lnTo>
                  <a:lnTo>
                    <a:pt x="131351" y="1370248"/>
                  </a:lnTo>
                  <a:lnTo>
                    <a:pt x="126164" y="1307964"/>
                  </a:lnTo>
                  <a:lnTo>
                    <a:pt x="120977" y="1245680"/>
                  </a:lnTo>
                  <a:lnTo>
                    <a:pt x="115790" y="1183396"/>
                  </a:lnTo>
                  <a:lnTo>
                    <a:pt x="110603" y="1121112"/>
                  </a:lnTo>
                  <a:lnTo>
                    <a:pt x="105416" y="1058828"/>
                  </a:lnTo>
                  <a:lnTo>
                    <a:pt x="100229" y="996544"/>
                  </a:lnTo>
                  <a:lnTo>
                    <a:pt x="95042" y="934260"/>
                  </a:lnTo>
                  <a:lnTo>
                    <a:pt x="89855" y="871976"/>
                  </a:lnTo>
                  <a:lnTo>
                    <a:pt x="84667" y="809692"/>
                  </a:lnTo>
                  <a:lnTo>
                    <a:pt x="79480" y="747408"/>
                  </a:lnTo>
                  <a:lnTo>
                    <a:pt x="74293" y="685124"/>
                  </a:lnTo>
                  <a:lnTo>
                    <a:pt x="69106" y="622840"/>
                  </a:lnTo>
                  <a:lnTo>
                    <a:pt x="63919" y="560556"/>
                  </a:lnTo>
                  <a:lnTo>
                    <a:pt x="58732" y="498272"/>
                  </a:lnTo>
                  <a:lnTo>
                    <a:pt x="53545" y="435988"/>
                  </a:lnTo>
                  <a:lnTo>
                    <a:pt x="48358" y="373704"/>
                  </a:lnTo>
                  <a:lnTo>
                    <a:pt x="43171" y="311420"/>
                  </a:lnTo>
                  <a:lnTo>
                    <a:pt x="37984" y="249136"/>
                  </a:lnTo>
                  <a:lnTo>
                    <a:pt x="32797" y="186852"/>
                  </a:lnTo>
                  <a:lnTo>
                    <a:pt x="27609" y="124568"/>
                  </a:lnTo>
                  <a:lnTo>
                    <a:pt x="22422" y="62284"/>
                  </a:lnTo>
                  <a:lnTo>
                    <a:pt x="17235" y="0"/>
                  </a:lnTo>
                  <a:lnTo>
                    <a:pt x="0" y="1518"/>
                  </a:lnTo>
                  <a:lnTo>
                    <a:pt x="5781" y="63749"/>
                  </a:lnTo>
                  <a:lnTo>
                    <a:pt x="11562" y="125981"/>
                  </a:lnTo>
                  <a:lnTo>
                    <a:pt x="17344" y="188213"/>
                  </a:lnTo>
                  <a:lnTo>
                    <a:pt x="23125" y="250445"/>
                  </a:lnTo>
                  <a:lnTo>
                    <a:pt x="28907" y="312676"/>
                  </a:lnTo>
                  <a:lnTo>
                    <a:pt x="34688" y="374908"/>
                  </a:lnTo>
                  <a:lnTo>
                    <a:pt x="40470" y="437140"/>
                  </a:lnTo>
                  <a:lnTo>
                    <a:pt x="46251" y="499371"/>
                  </a:lnTo>
                  <a:lnTo>
                    <a:pt x="52032" y="561603"/>
                  </a:lnTo>
                  <a:lnTo>
                    <a:pt x="57814" y="623835"/>
                  </a:lnTo>
                  <a:lnTo>
                    <a:pt x="63595" y="686066"/>
                  </a:lnTo>
                  <a:lnTo>
                    <a:pt x="69377" y="748298"/>
                  </a:lnTo>
                  <a:lnTo>
                    <a:pt x="75158" y="810530"/>
                  </a:lnTo>
                  <a:lnTo>
                    <a:pt x="80940" y="872761"/>
                  </a:lnTo>
                  <a:lnTo>
                    <a:pt x="86721" y="934993"/>
                  </a:lnTo>
                  <a:lnTo>
                    <a:pt x="92502" y="997225"/>
                  </a:lnTo>
                  <a:lnTo>
                    <a:pt x="98284" y="1059456"/>
                  </a:lnTo>
                  <a:lnTo>
                    <a:pt x="104065" y="1121688"/>
                  </a:lnTo>
                  <a:lnTo>
                    <a:pt x="109847" y="1183920"/>
                  </a:lnTo>
                  <a:lnTo>
                    <a:pt x="115628" y="1246151"/>
                  </a:lnTo>
                  <a:lnTo>
                    <a:pt x="121410" y="1308383"/>
                  </a:lnTo>
                  <a:lnTo>
                    <a:pt x="127191" y="1370615"/>
                  </a:lnTo>
                  <a:lnTo>
                    <a:pt x="132972" y="1432846"/>
                  </a:lnTo>
                  <a:lnTo>
                    <a:pt x="138754" y="1495078"/>
                  </a:lnTo>
                  <a:lnTo>
                    <a:pt x="144535" y="1557310"/>
                  </a:lnTo>
                  <a:lnTo>
                    <a:pt x="150317" y="1619542"/>
                  </a:lnTo>
                  <a:lnTo>
                    <a:pt x="156098" y="1681773"/>
                  </a:lnTo>
                  <a:lnTo>
                    <a:pt x="161880" y="1744005"/>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89506" y="1603418"/>
              <a:ext cx="150425" cy="1807569"/>
            </a:xfrm>
            <a:custGeom>
              <a:avLst/>
              <a:pathLst>
                <a:path w="150425" h="1807569">
                  <a:moveTo>
                    <a:pt x="150425" y="1807569"/>
                  </a:moveTo>
                  <a:lnTo>
                    <a:pt x="145823" y="1745239"/>
                  </a:lnTo>
                  <a:lnTo>
                    <a:pt x="141221" y="1682909"/>
                  </a:lnTo>
                  <a:lnTo>
                    <a:pt x="136619" y="1620579"/>
                  </a:lnTo>
                  <a:lnTo>
                    <a:pt x="132017" y="1558249"/>
                  </a:lnTo>
                  <a:lnTo>
                    <a:pt x="127415" y="1495919"/>
                  </a:lnTo>
                  <a:lnTo>
                    <a:pt x="122813" y="1433589"/>
                  </a:lnTo>
                  <a:lnTo>
                    <a:pt x="118210" y="1371259"/>
                  </a:lnTo>
                  <a:lnTo>
                    <a:pt x="113608" y="1308929"/>
                  </a:lnTo>
                  <a:lnTo>
                    <a:pt x="109006" y="1246599"/>
                  </a:lnTo>
                  <a:lnTo>
                    <a:pt x="104404" y="1184269"/>
                  </a:lnTo>
                  <a:lnTo>
                    <a:pt x="99802" y="1121939"/>
                  </a:lnTo>
                  <a:lnTo>
                    <a:pt x="95200" y="1059609"/>
                  </a:lnTo>
                  <a:lnTo>
                    <a:pt x="90598" y="997279"/>
                  </a:lnTo>
                  <a:lnTo>
                    <a:pt x="85996" y="934949"/>
                  </a:lnTo>
                  <a:lnTo>
                    <a:pt x="81394" y="872619"/>
                  </a:lnTo>
                  <a:lnTo>
                    <a:pt x="76792" y="810289"/>
                  </a:lnTo>
                  <a:lnTo>
                    <a:pt x="72190" y="747959"/>
                  </a:lnTo>
                  <a:lnTo>
                    <a:pt x="67587" y="685629"/>
                  </a:lnTo>
                  <a:lnTo>
                    <a:pt x="62985" y="623299"/>
                  </a:lnTo>
                  <a:lnTo>
                    <a:pt x="58383" y="560969"/>
                  </a:lnTo>
                  <a:lnTo>
                    <a:pt x="53781" y="498639"/>
                  </a:lnTo>
                  <a:lnTo>
                    <a:pt x="49179" y="436309"/>
                  </a:lnTo>
                  <a:lnTo>
                    <a:pt x="44577" y="373979"/>
                  </a:lnTo>
                  <a:lnTo>
                    <a:pt x="39975" y="311649"/>
                  </a:lnTo>
                  <a:lnTo>
                    <a:pt x="35373" y="249319"/>
                  </a:lnTo>
                  <a:lnTo>
                    <a:pt x="30771" y="186989"/>
                  </a:lnTo>
                  <a:lnTo>
                    <a:pt x="26169" y="124659"/>
                  </a:lnTo>
                  <a:lnTo>
                    <a:pt x="21567" y="62329"/>
                  </a:lnTo>
                  <a:lnTo>
                    <a:pt x="16964" y="0"/>
                  </a:lnTo>
                  <a:lnTo>
                    <a:pt x="0" y="1332"/>
                  </a:lnTo>
                  <a:lnTo>
                    <a:pt x="5187" y="63616"/>
                  </a:lnTo>
                  <a:lnTo>
                    <a:pt x="10374" y="125900"/>
                  </a:lnTo>
                  <a:lnTo>
                    <a:pt x="15561" y="188184"/>
                  </a:lnTo>
                  <a:lnTo>
                    <a:pt x="20748" y="250468"/>
                  </a:lnTo>
                  <a:lnTo>
                    <a:pt x="25935" y="312752"/>
                  </a:lnTo>
                  <a:lnTo>
                    <a:pt x="31122" y="375036"/>
                  </a:lnTo>
                  <a:lnTo>
                    <a:pt x="36309" y="437320"/>
                  </a:lnTo>
                  <a:lnTo>
                    <a:pt x="41496" y="499604"/>
                  </a:lnTo>
                  <a:lnTo>
                    <a:pt x="46683" y="561889"/>
                  </a:lnTo>
                  <a:lnTo>
                    <a:pt x="51870" y="624173"/>
                  </a:lnTo>
                  <a:lnTo>
                    <a:pt x="57057" y="686457"/>
                  </a:lnTo>
                  <a:lnTo>
                    <a:pt x="62245" y="748741"/>
                  </a:lnTo>
                  <a:lnTo>
                    <a:pt x="67432" y="811025"/>
                  </a:lnTo>
                  <a:lnTo>
                    <a:pt x="72619" y="873309"/>
                  </a:lnTo>
                  <a:lnTo>
                    <a:pt x="77806" y="935593"/>
                  </a:lnTo>
                  <a:lnTo>
                    <a:pt x="82993" y="997877"/>
                  </a:lnTo>
                  <a:lnTo>
                    <a:pt x="88180" y="1060161"/>
                  </a:lnTo>
                  <a:lnTo>
                    <a:pt x="93367" y="1122445"/>
                  </a:lnTo>
                  <a:lnTo>
                    <a:pt x="98554" y="1184729"/>
                  </a:lnTo>
                  <a:lnTo>
                    <a:pt x="103741" y="1247013"/>
                  </a:lnTo>
                  <a:lnTo>
                    <a:pt x="108928" y="1309297"/>
                  </a:lnTo>
                  <a:lnTo>
                    <a:pt x="114115" y="1371581"/>
                  </a:lnTo>
                  <a:lnTo>
                    <a:pt x="119303" y="1433865"/>
                  </a:lnTo>
                  <a:lnTo>
                    <a:pt x="124490" y="1496149"/>
                  </a:lnTo>
                  <a:lnTo>
                    <a:pt x="129677" y="1558433"/>
                  </a:lnTo>
                  <a:lnTo>
                    <a:pt x="134864" y="1620717"/>
                  </a:lnTo>
                  <a:lnTo>
                    <a:pt x="140051" y="1683001"/>
                  </a:lnTo>
                  <a:lnTo>
                    <a:pt x="145238" y="1745285"/>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406471" y="1602274"/>
              <a:ext cx="133460" cy="1808714"/>
            </a:xfrm>
            <a:custGeom>
              <a:avLst/>
              <a:pathLst>
                <a:path w="133460" h="1808714">
                  <a:moveTo>
                    <a:pt x="133460" y="1808714"/>
                  </a:moveTo>
                  <a:lnTo>
                    <a:pt x="129428" y="1746345"/>
                  </a:lnTo>
                  <a:lnTo>
                    <a:pt x="125396" y="1683975"/>
                  </a:lnTo>
                  <a:lnTo>
                    <a:pt x="121364" y="1621606"/>
                  </a:lnTo>
                  <a:lnTo>
                    <a:pt x="117332" y="1559236"/>
                  </a:lnTo>
                  <a:lnTo>
                    <a:pt x="113300" y="1496867"/>
                  </a:lnTo>
                  <a:lnTo>
                    <a:pt x="109268" y="1434497"/>
                  </a:lnTo>
                  <a:lnTo>
                    <a:pt x="105236" y="1372128"/>
                  </a:lnTo>
                  <a:lnTo>
                    <a:pt x="101204" y="1309758"/>
                  </a:lnTo>
                  <a:lnTo>
                    <a:pt x="97172" y="1247389"/>
                  </a:lnTo>
                  <a:lnTo>
                    <a:pt x="93140" y="1185019"/>
                  </a:lnTo>
                  <a:lnTo>
                    <a:pt x="89108" y="1122650"/>
                  </a:lnTo>
                  <a:lnTo>
                    <a:pt x="85076" y="1060280"/>
                  </a:lnTo>
                  <a:lnTo>
                    <a:pt x="81044" y="997911"/>
                  </a:lnTo>
                  <a:lnTo>
                    <a:pt x="77012" y="935541"/>
                  </a:lnTo>
                  <a:lnTo>
                    <a:pt x="72980" y="873172"/>
                  </a:lnTo>
                  <a:lnTo>
                    <a:pt x="68948" y="810803"/>
                  </a:lnTo>
                  <a:lnTo>
                    <a:pt x="64917" y="748433"/>
                  </a:lnTo>
                  <a:lnTo>
                    <a:pt x="60885" y="686064"/>
                  </a:lnTo>
                  <a:lnTo>
                    <a:pt x="56853" y="623694"/>
                  </a:lnTo>
                  <a:lnTo>
                    <a:pt x="52821" y="561325"/>
                  </a:lnTo>
                  <a:lnTo>
                    <a:pt x="48789" y="498955"/>
                  </a:lnTo>
                  <a:lnTo>
                    <a:pt x="44757" y="436586"/>
                  </a:lnTo>
                  <a:lnTo>
                    <a:pt x="40725" y="374216"/>
                  </a:lnTo>
                  <a:lnTo>
                    <a:pt x="36693" y="311847"/>
                  </a:lnTo>
                  <a:lnTo>
                    <a:pt x="32661" y="249477"/>
                  </a:lnTo>
                  <a:lnTo>
                    <a:pt x="28629" y="187108"/>
                  </a:lnTo>
                  <a:lnTo>
                    <a:pt x="24597" y="124738"/>
                  </a:lnTo>
                  <a:lnTo>
                    <a:pt x="20565" y="62369"/>
                  </a:lnTo>
                  <a:lnTo>
                    <a:pt x="16533" y="0"/>
                  </a:lnTo>
                  <a:lnTo>
                    <a:pt x="0" y="1144"/>
                  </a:lnTo>
                  <a:lnTo>
                    <a:pt x="4602" y="63474"/>
                  </a:lnTo>
                  <a:lnTo>
                    <a:pt x="9204" y="125804"/>
                  </a:lnTo>
                  <a:lnTo>
                    <a:pt x="13806" y="188134"/>
                  </a:lnTo>
                  <a:lnTo>
                    <a:pt x="18408" y="250464"/>
                  </a:lnTo>
                  <a:lnTo>
                    <a:pt x="23010" y="312794"/>
                  </a:lnTo>
                  <a:lnTo>
                    <a:pt x="27612" y="375124"/>
                  </a:lnTo>
                  <a:lnTo>
                    <a:pt x="32214" y="437454"/>
                  </a:lnTo>
                  <a:lnTo>
                    <a:pt x="36816" y="499784"/>
                  </a:lnTo>
                  <a:lnTo>
                    <a:pt x="41418" y="562114"/>
                  </a:lnTo>
                  <a:lnTo>
                    <a:pt x="46020" y="624444"/>
                  </a:lnTo>
                  <a:lnTo>
                    <a:pt x="50623" y="686774"/>
                  </a:lnTo>
                  <a:lnTo>
                    <a:pt x="55225" y="749104"/>
                  </a:lnTo>
                  <a:lnTo>
                    <a:pt x="59827" y="811434"/>
                  </a:lnTo>
                  <a:lnTo>
                    <a:pt x="64429" y="873764"/>
                  </a:lnTo>
                  <a:lnTo>
                    <a:pt x="69031" y="936094"/>
                  </a:lnTo>
                  <a:lnTo>
                    <a:pt x="73633" y="998424"/>
                  </a:lnTo>
                  <a:lnTo>
                    <a:pt x="78235" y="1060754"/>
                  </a:lnTo>
                  <a:lnTo>
                    <a:pt x="82837" y="1123084"/>
                  </a:lnTo>
                  <a:lnTo>
                    <a:pt x="87439" y="1185414"/>
                  </a:lnTo>
                  <a:lnTo>
                    <a:pt x="92041" y="1247744"/>
                  </a:lnTo>
                  <a:lnTo>
                    <a:pt x="96643" y="1310074"/>
                  </a:lnTo>
                  <a:lnTo>
                    <a:pt x="101246" y="1372404"/>
                  </a:lnTo>
                  <a:lnTo>
                    <a:pt x="105848" y="1434734"/>
                  </a:lnTo>
                  <a:lnTo>
                    <a:pt x="110450" y="1497064"/>
                  </a:lnTo>
                  <a:lnTo>
                    <a:pt x="115052" y="1559394"/>
                  </a:lnTo>
                  <a:lnTo>
                    <a:pt x="119654" y="1621724"/>
                  </a:lnTo>
                  <a:lnTo>
                    <a:pt x="124256" y="1684054"/>
                  </a:lnTo>
                  <a:lnTo>
                    <a:pt x="128858" y="1746384"/>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423005" y="1601308"/>
              <a:ext cx="116927" cy="1809680"/>
            </a:xfrm>
            <a:custGeom>
              <a:avLst/>
              <a:pathLst>
                <a:path w="116927" h="1809680">
                  <a:moveTo>
                    <a:pt x="116927" y="1809680"/>
                  </a:moveTo>
                  <a:lnTo>
                    <a:pt x="113448" y="1747277"/>
                  </a:lnTo>
                  <a:lnTo>
                    <a:pt x="109970" y="1684875"/>
                  </a:lnTo>
                  <a:lnTo>
                    <a:pt x="106491" y="1622472"/>
                  </a:lnTo>
                  <a:lnTo>
                    <a:pt x="103013" y="1560069"/>
                  </a:lnTo>
                  <a:lnTo>
                    <a:pt x="99534" y="1497666"/>
                  </a:lnTo>
                  <a:lnTo>
                    <a:pt x="96056" y="1435263"/>
                  </a:lnTo>
                  <a:lnTo>
                    <a:pt x="92577" y="1372861"/>
                  </a:lnTo>
                  <a:lnTo>
                    <a:pt x="89099" y="1310458"/>
                  </a:lnTo>
                  <a:lnTo>
                    <a:pt x="85620" y="1248055"/>
                  </a:lnTo>
                  <a:lnTo>
                    <a:pt x="82142" y="1185652"/>
                  </a:lnTo>
                  <a:lnTo>
                    <a:pt x="78663" y="1123250"/>
                  </a:lnTo>
                  <a:lnTo>
                    <a:pt x="75185" y="1060847"/>
                  </a:lnTo>
                  <a:lnTo>
                    <a:pt x="71706" y="998444"/>
                  </a:lnTo>
                  <a:lnTo>
                    <a:pt x="68228" y="936041"/>
                  </a:lnTo>
                  <a:lnTo>
                    <a:pt x="64749" y="873638"/>
                  </a:lnTo>
                  <a:lnTo>
                    <a:pt x="61271" y="811236"/>
                  </a:lnTo>
                  <a:lnTo>
                    <a:pt x="57792" y="748833"/>
                  </a:lnTo>
                  <a:lnTo>
                    <a:pt x="54314" y="686430"/>
                  </a:lnTo>
                  <a:lnTo>
                    <a:pt x="50835" y="624027"/>
                  </a:lnTo>
                  <a:lnTo>
                    <a:pt x="47357" y="561625"/>
                  </a:lnTo>
                  <a:lnTo>
                    <a:pt x="43878" y="499222"/>
                  </a:lnTo>
                  <a:lnTo>
                    <a:pt x="40400" y="436819"/>
                  </a:lnTo>
                  <a:lnTo>
                    <a:pt x="36921" y="374416"/>
                  </a:lnTo>
                  <a:lnTo>
                    <a:pt x="33443" y="312013"/>
                  </a:lnTo>
                  <a:lnTo>
                    <a:pt x="29964" y="249611"/>
                  </a:lnTo>
                  <a:lnTo>
                    <a:pt x="26485" y="187208"/>
                  </a:lnTo>
                  <a:lnTo>
                    <a:pt x="23007" y="124805"/>
                  </a:lnTo>
                  <a:lnTo>
                    <a:pt x="19528" y="62402"/>
                  </a:lnTo>
                  <a:lnTo>
                    <a:pt x="16050" y="0"/>
                  </a:lnTo>
                  <a:lnTo>
                    <a:pt x="0" y="966"/>
                  </a:lnTo>
                  <a:lnTo>
                    <a:pt x="4031" y="63335"/>
                  </a:lnTo>
                  <a:lnTo>
                    <a:pt x="8063" y="125705"/>
                  </a:lnTo>
                  <a:lnTo>
                    <a:pt x="12095" y="188074"/>
                  </a:lnTo>
                  <a:lnTo>
                    <a:pt x="16127" y="250443"/>
                  </a:lnTo>
                  <a:lnTo>
                    <a:pt x="20159" y="312813"/>
                  </a:lnTo>
                  <a:lnTo>
                    <a:pt x="24191" y="375182"/>
                  </a:lnTo>
                  <a:lnTo>
                    <a:pt x="28223" y="437552"/>
                  </a:lnTo>
                  <a:lnTo>
                    <a:pt x="32255" y="499921"/>
                  </a:lnTo>
                  <a:lnTo>
                    <a:pt x="36287" y="562291"/>
                  </a:lnTo>
                  <a:lnTo>
                    <a:pt x="40319" y="624660"/>
                  </a:lnTo>
                  <a:lnTo>
                    <a:pt x="44351" y="687030"/>
                  </a:lnTo>
                  <a:lnTo>
                    <a:pt x="48383" y="749399"/>
                  </a:lnTo>
                  <a:lnTo>
                    <a:pt x="52415" y="811769"/>
                  </a:lnTo>
                  <a:lnTo>
                    <a:pt x="56447" y="874138"/>
                  </a:lnTo>
                  <a:lnTo>
                    <a:pt x="60479" y="936508"/>
                  </a:lnTo>
                  <a:lnTo>
                    <a:pt x="64511" y="998877"/>
                  </a:lnTo>
                  <a:lnTo>
                    <a:pt x="68543" y="1061247"/>
                  </a:lnTo>
                  <a:lnTo>
                    <a:pt x="72575" y="1123616"/>
                  </a:lnTo>
                  <a:lnTo>
                    <a:pt x="76607" y="1185985"/>
                  </a:lnTo>
                  <a:lnTo>
                    <a:pt x="80639" y="1248355"/>
                  </a:lnTo>
                  <a:lnTo>
                    <a:pt x="84671" y="1310724"/>
                  </a:lnTo>
                  <a:lnTo>
                    <a:pt x="88703" y="1373094"/>
                  </a:lnTo>
                  <a:lnTo>
                    <a:pt x="92735" y="1435463"/>
                  </a:lnTo>
                  <a:lnTo>
                    <a:pt x="96767" y="1497833"/>
                  </a:lnTo>
                  <a:lnTo>
                    <a:pt x="100799" y="1560202"/>
                  </a:lnTo>
                  <a:lnTo>
                    <a:pt x="104831" y="1622572"/>
                  </a:lnTo>
                  <a:lnTo>
                    <a:pt x="108863" y="1684941"/>
                  </a:lnTo>
                  <a:lnTo>
                    <a:pt x="112895" y="1747311"/>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439055" y="1598498"/>
              <a:ext cx="100877" cy="1812490"/>
            </a:xfrm>
            <a:custGeom>
              <a:avLst/>
              <a:pathLst>
                <a:path w="100877" h="1812490">
                  <a:moveTo>
                    <a:pt x="100877" y="1812490"/>
                  </a:moveTo>
                  <a:lnTo>
                    <a:pt x="100877" y="1749990"/>
                  </a:lnTo>
                  <a:lnTo>
                    <a:pt x="100877" y="1687490"/>
                  </a:lnTo>
                  <a:lnTo>
                    <a:pt x="100877" y="1624991"/>
                  </a:lnTo>
                  <a:lnTo>
                    <a:pt x="100877" y="1562491"/>
                  </a:lnTo>
                  <a:lnTo>
                    <a:pt x="100877" y="1499991"/>
                  </a:lnTo>
                  <a:lnTo>
                    <a:pt x="100877" y="1437492"/>
                  </a:lnTo>
                  <a:lnTo>
                    <a:pt x="100877" y="1374992"/>
                  </a:lnTo>
                  <a:lnTo>
                    <a:pt x="100877" y="1312492"/>
                  </a:lnTo>
                  <a:lnTo>
                    <a:pt x="100877" y="1249993"/>
                  </a:lnTo>
                  <a:lnTo>
                    <a:pt x="100877" y="1187493"/>
                  </a:lnTo>
                  <a:lnTo>
                    <a:pt x="100877" y="1124993"/>
                  </a:lnTo>
                  <a:lnTo>
                    <a:pt x="100877" y="1062494"/>
                  </a:lnTo>
                  <a:lnTo>
                    <a:pt x="100877" y="999994"/>
                  </a:lnTo>
                  <a:lnTo>
                    <a:pt x="100877" y="937494"/>
                  </a:lnTo>
                  <a:lnTo>
                    <a:pt x="100877" y="874995"/>
                  </a:lnTo>
                  <a:lnTo>
                    <a:pt x="100877" y="812495"/>
                  </a:lnTo>
                  <a:lnTo>
                    <a:pt x="100877" y="749995"/>
                  </a:lnTo>
                  <a:lnTo>
                    <a:pt x="100877" y="687496"/>
                  </a:lnTo>
                  <a:lnTo>
                    <a:pt x="100877" y="624996"/>
                  </a:lnTo>
                  <a:lnTo>
                    <a:pt x="100877" y="562496"/>
                  </a:lnTo>
                  <a:lnTo>
                    <a:pt x="100877" y="499997"/>
                  </a:lnTo>
                  <a:lnTo>
                    <a:pt x="100877" y="437497"/>
                  </a:lnTo>
                  <a:lnTo>
                    <a:pt x="100877" y="374997"/>
                  </a:lnTo>
                  <a:lnTo>
                    <a:pt x="100877" y="312498"/>
                  </a:lnTo>
                  <a:lnTo>
                    <a:pt x="100877" y="249998"/>
                  </a:lnTo>
                  <a:lnTo>
                    <a:pt x="100877" y="187498"/>
                  </a:lnTo>
                  <a:lnTo>
                    <a:pt x="100877" y="124999"/>
                  </a:lnTo>
                  <a:lnTo>
                    <a:pt x="100877" y="62499"/>
                  </a:lnTo>
                  <a:lnTo>
                    <a:pt x="100877" y="0"/>
                  </a:lnTo>
                  <a:lnTo>
                    <a:pt x="0" y="2809"/>
                  </a:lnTo>
                  <a:lnTo>
                    <a:pt x="3478" y="65212"/>
                  </a:lnTo>
                  <a:lnTo>
                    <a:pt x="6957" y="127614"/>
                  </a:lnTo>
                  <a:lnTo>
                    <a:pt x="10435" y="190017"/>
                  </a:lnTo>
                  <a:lnTo>
                    <a:pt x="13914" y="252420"/>
                  </a:lnTo>
                  <a:lnTo>
                    <a:pt x="17392" y="314823"/>
                  </a:lnTo>
                  <a:lnTo>
                    <a:pt x="20871" y="377226"/>
                  </a:lnTo>
                  <a:lnTo>
                    <a:pt x="24349" y="439628"/>
                  </a:lnTo>
                  <a:lnTo>
                    <a:pt x="27828" y="502031"/>
                  </a:lnTo>
                  <a:lnTo>
                    <a:pt x="31306" y="564434"/>
                  </a:lnTo>
                  <a:lnTo>
                    <a:pt x="34785" y="626837"/>
                  </a:lnTo>
                  <a:lnTo>
                    <a:pt x="38263" y="689240"/>
                  </a:lnTo>
                  <a:lnTo>
                    <a:pt x="41742" y="751642"/>
                  </a:lnTo>
                  <a:lnTo>
                    <a:pt x="45220" y="814045"/>
                  </a:lnTo>
                  <a:lnTo>
                    <a:pt x="48699" y="876448"/>
                  </a:lnTo>
                  <a:lnTo>
                    <a:pt x="52177" y="938851"/>
                  </a:lnTo>
                  <a:lnTo>
                    <a:pt x="55656" y="1001253"/>
                  </a:lnTo>
                  <a:lnTo>
                    <a:pt x="59134" y="1063656"/>
                  </a:lnTo>
                  <a:lnTo>
                    <a:pt x="62613" y="1126059"/>
                  </a:lnTo>
                  <a:lnTo>
                    <a:pt x="66091" y="1188462"/>
                  </a:lnTo>
                  <a:lnTo>
                    <a:pt x="69570" y="1250865"/>
                  </a:lnTo>
                  <a:lnTo>
                    <a:pt x="73048" y="1313267"/>
                  </a:lnTo>
                  <a:lnTo>
                    <a:pt x="76527" y="1375670"/>
                  </a:lnTo>
                  <a:lnTo>
                    <a:pt x="80005" y="1438073"/>
                  </a:lnTo>
                  <a:lnTo>
                    <a:pt x="83484" y="1500476"/>
                  </a:lnTo>
                  <a:lnTo>
                    <a:pt x="86963" y="1562878"/>
                  </a:lnTo>
                  <a:lnTo>
                    <a:pt x="90441" y="1625281"/>
                  </a:lnTo>
                  <a:lnTo>
                    <a:pt x="93920" y="1687684"/>
                  </a:lnTo>
                  <a:lnTo>
                    <a:pt x="97398" y="1750087"/>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77545"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DTP3 unvaccinated (% of total unvaccinated)</a:t>
              </a:r>
            </a:p>
          </p:txBody>
        </p:sp>
        <p:sp>
          <p:nvSpPr>
            <p:cNvPr id="36" name="rc36"/>
            <p:cNvSpPr/>
            <p:nvPr/>
          </p:nvSpPr>
          <p:spPr>
            <a:xfrm>
              <a:off x="4886545"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86545"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86545"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86545"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86545"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86545"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86545"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86545"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86545"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86545"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86545"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86545"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86545"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86545"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86545"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86545"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48536"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48536"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48536"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48536"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48536"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48536"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48536"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48536"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48536"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48536"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48536"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48536"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48536"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48536"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48536"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66590" y="1799679"/>
              <a:ext cx="14414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Indonesia: 750,000 (27%) </a:t>
              </a:r>
            </a:p>
          </p:txBody>
        </p:sp>
        <p:sp>
          <p:nvSpPr>
            <p:cNvPr id="68" name="tx68"/>
            <p:cNvSpPr/>
            <p:nvPr/>
          </p:nvSpPr>
          <p:spPr>
            <a:xfrm>
              <a:off x="5166590" y="2019135"/>
              <a:ext cx="13107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Mexico: 303,000 (11%) </a:t>
              </a:r>
            </a:p>
          </p:txBody>
        </p:sp>
        <p:sp>
          <p:nvSpPr>
            <p:cNvPr id="69" name="tx69"/>
            <p:cNvSpPr/>
            <p:nvPr/>
          </p:nvSpPr>
          <p:spPr>
            <a:xfrm>
              <a:off x="5166590" y="2238591"/>
              <a:ext cx="124873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China: 266,000 (10%) </a:t>
              </a:r>
            </a:p>
          </p:txBody>
        </p:sp>
        <p:sp>
          <p:nvSpPr>
            <p:cNvPr id="70" name="tx70"/>
            <p:cNvSpPr/>
            <p:nvPr/>
          </p:nvSpPr>
          <p:spPr>
            <a:xfrm>
              <a:off x="5166590" y="2458047"/>
              <a:ext cx="117402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Brazil: 257,000 (9%) </a:t>
              </a:r>
            </a:p>
          </p:txBody>
        </p:sp>
        <p:sp>
          <p:nvSpPr>
            <p:cNvPr id="71" name="tx71"/>
            <p:cNvSpPr/>
            <p:nvPr/>
          </p:nvSpPr>
          <p:spPr>
            <a:xfrm>
              <a:off x="5166590" y="2677503"/>
              <a:ext cx="150335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South Africa: 243,000 (9%) </a:t>
              </a:r>
            </a:p>
          </p:txBody>
        </p:sp>
        <p:sp>
          <p:nvSpPr>
            <p:cNvPr id="72" name="tx72"/>
            <p:cNvSpPr/>
            <p:nvPr/>
          </p:nvSpPr>
          <p:spPr>
            <a:xfrm>
              <a:off x="5166590" y="2896959"/>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Argentina: 170,000 (6%) </a:t>
              </a:r>
            </a:p>
          </p:txBody>
        </p:sp>
        <p:sp>
          <p:nvSpPr>
            <p:cNvPr id="73" name="tx73"/>
            <p:cNvSpPr/>
            <p:nvPr/>
          </p:nvSpPr>
          <p:spPr>
            <a:xfrm>
              <a:off x="5166590" y="3116415"/>
              <a:ext cx="108714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Iraq: 103,000 (4%) </a:t>
              </a:r>
            </a:p>
          </p:txBody>
        </p:sp>
        <p:sp>
          <p:nvSpPr>
            <p:cNvPr id="74" name="tx74"/>
            <p:cNvSpPr/>
            <p:nvPr/>
          </p:nvSpPr>
          <p:spPr>
            <a:xfrm>
              <a:off x="5166590" y="3335871"/>
              <a:ext cx="106848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Peru: 85,000 (3%) </a:t>
              </a:r>
            </a:p>
          </p:txBody>
        </p:sp>
        <p:sp>
          <p:nvSpPr>
            <p:cNvPr id="75" name="tx75"/>
            <p:cNvSpPr/>
            <p:nvPr/>
          </p:nvSpPr>
          <p:spPr>
            <a:xfrm>
              <a:off x="5166590" y="3555327"/>
              <a:ext cx="124867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Ecuador: 80,000 (3%) </a:t>
              </a:r>
            </a:p>
          </p:txBody>
        </p:sp>
        <p:sp>
          <p:nvSpPr>
            <p:cNvPr id="76" name="tx76"/>
            <p:cNvSpPr/>
            <p:nvPr/>
          </p:nvSpPr>
          <p:spPr>
            <a:xfrm>
              <a:off x="5166590" y="3774783"/>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Algeria: 71,000 (3%) </a:t>
              </a:r>
            </a:p>
          </p:txBody>
        </p:sp>
        <p:sp>
          <p:nvSpPr>
            <p:cNvPr id="77" name="tx77"/>
            <p:cNvSpPr/>
            <p:nvPr/>
          </p:nvSpPr>
          <p:spPr>
            <a:xfrm>
              <a:off x="5166590" y="3994239"/>
              <a:ext cx="136665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Colombia: 70,000 (3%) </a:t>
              </a:r>
            </a:p>
          </p:txBody>
        </p:sp>
        <p:sp>
          <p:nvSpPr>
            <p:cNvPr id="78" name="tx78"/>
            <p:cNvSpPr/>
            <p:nvPr/>
          </p:nvSpPr>
          <p:spPr>
            <a:xfrm>
              <a:off x="5166590" y="4213695"/>
              <a:ext cx="14412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Guatemala: 63,000 (2%) </a:t>
              </a:r>
            </a:p>
          </p:txBody>
        </p:sp>
        <p:sp>
          <p:nvSpPr>
            <p:cNvPr id="79" name="tx79"/>
            <p:cNvSpPr/>
            <p:nvPr/>
          </p:nvSpPr>
          <p:spPr>
            <a:xfrm>
              <a:off x="5166590" y="4433151"/>
              <a:ext cx="132327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Thailand: 47,000 (2%) </a:t>
              </a:r>
            </a:p>
          </p:txBody>
        </p:sp>
        <p:sp>
          <p:nvSpPr>
            <p:cNvPr id="80" name="tx80"/>
            <p:cNvSpPr/>
            <p:nvPr/>
          </p:nvSpPr>
          <p:spPr>
            <a:xfrm>
              <a:off x="5166590" y="4652607"/>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Paraguay: 39,000 (1%) </a:t>
              </a:r>
            </a:p>
          </p:txBody>
        </p:sp>
        <p:sp>
          <p:nvSpPr>
            <p:cNvPr id="81" name="tx81"/>
            <p:cNvSpPr/>
            <p:nvPr/>
          </p:nvSpPr>
          <p:spPr>
            <a:xfrm>
              <a:off x="5166590" y="4872063"/>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Ukraine: 36,000 (1%) </a:t>
              </a:r>
            </a:p>
          </p:txBody>
        </p:sp>
        <p:sp>
          <p:nvSpPr>
            <p:cNvPr id="82" name="tx82"/>
            <p:cNvSpPr/>
            <p:nvPr/>
          </p:nvSpPr>
          <p:spPr>
            <a:xfrm>
              <a:off x="5166590" y="5091519"/>
              <a:ext cx="11617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Libya: 33,000 (1%) </a:t>
              </a:r>
            </a:p>
          </p:txBody>
        </p:sp>
        <p:sp>
          <p:nvSpPr>
            <p:cNvPr id="83" name="tx83"/>
            <p:cNvSpPr/>
            <p:nvPr/>
          </p:nvSpPr>
          <p:spPr>
            <a:xfrm>
              <a:off x="7028581" y="1799679"/>
              <a:ext cx="142264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Azerbaijan: 21,000 (1%) </a:t>
              </a:r>
            </a:p>
          </p:txBody>
        </p:sp>
        <p:sp>
          <p:nvSpPr>
            <p:cNvPr id="84" name="tx84"/>
            <p:cNvSpPr/>
            <p:nvPr/>
          </p:nvSpPr>
          <p:spPr>
            <a:xfrm>
              <a:off x="7028581" y="2019135"/>
              <a:ext cx="12301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Gabon: 20,000 (1%) </a:t>
              </a:r>
            </a:p>
          </p:txBody>
        </p:sp>
        <p:sp>
          <p:nvSpPr>
            <p:cNvPr id="85" name="tx85"/>
            <p:cNvSpPr/>
            <p:nvPr/>
          </p:nvSpPr>
          <p:spPr>
            <a:xfrm>
              <a:off x="7028581" y="2238591"/>
              <a:ext cx="18884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Dominican Republic: 20,000 (1%) </a:t>
              </a:r>
            </a:p>
          </p:txBody>
        </p:sp>
        <p:sp>
          <p:nvSpPr>
            <p:cNvPr id="86" name="tx86"/>
            <p:cNvSpPr/>
            <p:nvPr/>
          </p:nvSpPr>
          <p:spPr>
            <a:xfrm>
              <a:off x="7028581" y="2458047"/>
              <a:ext cx="185451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Equatorial Guinea: 14,000 (&lt;1%) </a:t>
              </a:r>
            </a:p>
          </p:txBody>
        </p:sp>
        <p:sp>
          <p:nvSpPr>
            <p:cNvPr id="87" name="tx87"/>
            <p:cNvSpPr/>
            <p:nvPr/>
          </p:nvSpPr>
          <p:spPr>
            <a:xfrm>
              <a:off x="7028581" y="2677503"/>
              <a:ext cx="140081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Malaysia: 13,000 (&lt;1%) </a:t>
              </a:r>
            </a:p>
          </p:txBody>
        </p:sp>
        <p:sp>
          <p:nvSpPr>
            <p:cNvPr id="88" name="tx88"/>
            <p:cNvSpPr/>
            <p:nvPr/>
          </p:nvSpPr>
          <p:spPr>
            <a:xfrm>
              <a:off x="7028581" y="2896959"/>
              <a:ext cx="13697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Namibia: 13,000 (&lt;1%) </a:t>
              </a:r>
            </a:p>
          </p:txBody>
        </p:sp>
        <p:sp>
          <p:nvSpPr>
            <p:cNvPr id="89" name="tx89"/>
            <p:cNvSpPr/>
            <p:nvPr/>
          </p:nvSpPr>
          <p:spPr>
            <a:xfrm>
              <a:off x="7028581" y="3116415"/>
              <a:ext cx="11524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Iran: 12,000 (&lt;1%) </a:t>
              </a:r>
            </a:p>
          </p:txBody>
        </p:sp>
        <p:sp>
          <p:nvSpPr>
            <p:cNvPr id="90" name="tx90"/>
            <p:cNvSpPr/>
            <p:nvPr/>
          </p:nvSpPr>
          <p:spPr>
            <a:xfrm>
              <a:off x="7028581" y="3335871"/>
              <a:ext cx="13262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Turkiye: 11,000 (&lt;1%) </a:t>
              </a:r>
            </a:p>
          </p:txBody>
        </p:sp>
        <p:sp>
          <p:nvSpPr>
            <p:cNvPr id="91" name="tx91"/>
            <p:cNvSpPr/>
            <p:nvPr/>
          </p:nvSpPr>
          <p:spPr>
            <a:xfrm>
              <a:off x="7028581" y="3555327"/>
              <a:ext cx="211541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Bosnia and Herzegovina: 7,000 (&lt;1%) </a:t>
              </a:r>
            </a:p>
          </p:txBody>
        </p:sp>
        <p:sp>
          <p:nvSpPr>
            <p:cNvPr id="92" name="tx92"/>
            <p:cNvSpPr/>
            <p:nvPr/>
          </p:nvSpPr>
          <p:spPr>
            <a:xfrm>
              <a:off x="7028581" y="3774783"/>
              <a:ext cx="129528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Georgia: 5,000 (&lt;1%) </a:t>
              </a:r>
            </a:p>
          </p:txBody>
        </p:sp>
        <p:sp>
          <p:nvSpPr>
            <p:cNvPr id="93" name="tx93"/>
            <p:cNvSpPr/>
            <p:nvPr/>
          </p:nvSpPr>
          <p:spPr>
            <a:xfrm>
              <a:off x="7028581" y="3994239"/>
              <a:ext cx="191028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Republic of Moldova: 4,000 (&lt;1%) </a:t>
              </a:r>
            </a:p>
          </p:txBody>
        </p:sp>
        <p:sp>
          <p:nvSpPr>
            <p:cNvPr id="94" name="tx94"/>
            <p:cNvSpPr/>
            <p:nvPr/>
          </p:nvSpPr>
          <p:spPr>
            <a:xfrm>
              <a:off x="7028581" y="4213695"/>
              <a:ext cx="122073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Serbia: 4,000 (&lt;1%) </a:t>
              </a:r>
            </a:p>
          </p:txBody>
        </p:sp>
        <p:sp>
          <p:nvSpPr>
            <p:cNvPr id="95" name="tx95"/>
            <p:cNvSpPr/>
            <p:nvPr/>
          </p:nvSpPr>
          <p:spPr>
            <a:xfrm>
              <a:off x="7028581" y="4433151"/>
              <a:ext cx="14816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Kazakhstan: 4,000 (&lt;1%) </a:t>
              </a:r>
            </a:p>
          </p:txBody>
        </p:sp>
        <p:sp>
          <p:nvSpPr>
            <p:cNvPr id="96" name="tx96"/>
            <p:cNvSpPr/>
            <p:nvPr/>
          </p:nvSpPr>
          <p:spPr>
            <a:xfrm>
              <a:off x="7028581" y="4652607"/>
              <a:ext cx="14691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El Salvador: 4,000 (&lt;1%) </a:t>
              </a:r>
            </a:p>
          </p:txBody>
        </p:sp>
        <p:sp>
          <p:nvSpPr>
            <p:cNvPr id="97" name="tx97"/>
            <p:cNvSpPr/>
            <p:nvPr/>
          </p:nvSpPr>
          <p:spPr>
            <a:xfrm>
              <a:off x="7028581"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23 countries: 25,000 (1%) </a:t>
              </a:r>
            </a:p>
          </p:txBody>
        </p:sp>
        <p:sp>
          <p:nvSpPr>
            <p:cNvPr id="98" name="tx98"/>
            <p:cNvSpPr/>
            <p:nvPr/>
          </p:nvSpPr>
          <p:spPr>
            <a:xfrm>
              <a:off x="274320" y="952770"/>
              <a:ext cx="697032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un- and under-vaccinated children, by country, UMICs, 2023</a:t>
              </a:r>
            </a:p>
          </p:txBody>
        </p:sp>
        <p:sp>
          <p:nvSpPr>
            <p:cNvPr id="99" name="tx99"/>
            <p:cNvSpPr/>
            <p:nvPr/>
          </p:nvSpPr>
          <p:spPr>
            <a:xfrm>
              <a:off x="643958" y="572125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705295" y="5843371"/>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89934" y="5964017"/>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311190" y="6091103"/>
              <a:ext cx="2494354"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DTP3 = 2,793,000.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4 (13%) countries accounted for over half (57%) of all un- and under-vaccinated children in UMICs.
Indonesia had the highest number of children who did not receive DTP3 (n = 750,000), which is approximately 27% of all un- and under-vaccinated children in UMICs (n = 2,793,000).</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3412117"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 name="rc5"/>
            <p:cNvSpPr/>
            <p:nvPr/>
          </p:nvSpPr>
          <p:spPr>
            <a:xfrm>
              <a:off x="3708572" y="108860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4005028"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 name="rc7"/>
            <p:cNvSpPr/>
            <p:nvPr/>
          </p:nvSpPr>
          <p:spPr>
            <a:xfrm>
              <a:off x="4301483"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 name="rc8"/>
            <p:cNvSpPr/>
            <p:nvPr/>
          </p:nvSpPr>
          <p:spPr>
            <a:xfrm>
              <a:off x="4597938"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 name="rc9"/>
            <p:cNvSpPr/>
            <p:nvPr/>
          </p:nvSpPr>
          <p:spPr>
            <a:xfrm>
              <a:off x="4894393"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 name="rc10"/>
            <p:cNvSpPr/>
            <p:nvPr/>
          </p:nvSpPr>
          <p:spPr>
            <a:xfrm>
              <a:off x="5190848"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 name="rc11"/>
            <p:cNvSpPr/>
            <p:nvPr/>
          </p:nvSpPr>
          <p:spPr>
            <a:xfrm>
              <a:off x="5487303"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 name="rc12"/>
            <p:cNvSpPr/>
            <p:nvPr/>
          </p:nvSpPr>
          <p:spPr>
            <a:xfrm>
              <a:off x="5783758"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6080214"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 name="rc14"/>
            <p:cNvSpPr/>
            <p:nvPr/>
          </p:nvSpPr>
          <p:spPr>
            <a:xfrm>
              <a:off x="6376669"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6673124"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 name="rc16"/>
            <p:cNvSpPr/>
            <p:nvPr/>
          </p:nvSpPr>
          <p:spPr>
            <a:xfrm>
              <a:off x="6969579"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 name="rc17"/>
            <p:cNvSpPr/>
            <p:nvPr/>
          </p:nvSpPr>
          <p:spPr>
            <a:xfrm>
              <a:off x="7266034"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 name="rc18"/>
            <p:cNvSpPr/>
            <p:nvPr/>
          </p:nvSpPr>
          <p:spPr>
            <a:xfrm>
              <a:off x="7562489"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 name="rc19"/>
            <p:cNvSpPr/>
            <p:nvPr/>
          </p:nvSpPr>
          <p:spPr>
            <a:xfrm>
              <a:off x="7858944"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 name="rc20"/>
            <p:cNvSpPr/>
            <p:nvPr/>
          </p:nvSpPr>
          <p:spPr>
            <a:xfrm>
              <a:off x="8155400"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 name="rc21"/>
            <p:cNvSpPr/>
            <p:nvPr/>
          </p:nvSpPr>
          <p:spPr>
            <a:xfrm>
              <a:off x="8451855" y="108860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8748310" y="108860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 name="rc23"/>
            <p:cNvSpPr/>
            <p:nvPr/>
          </p:nvSpPr>
          <p:spPr>
            <a:xfrm>
              <a:off x="1929842"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 name="rc24"/>
            <p:cNvSpPr/>
            <p:nvPr/>
          </p:nvSpPr>
          <p:spPr>
            <a:xfrm>
              <a:off x="2226297"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 name="rc25"/>
            <p:cNvSpPr/>
            <p:nvPr/>
          </p:nvSpPr>
          <p:spPr>
            <a:xfrm>
              <a:off x="2522752"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2819207" y="1890768"/>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7" name="rc27"/>
            <p:cNvSpPr/>
            <p:nvPr/>
          </p:nvSpPr>
          <p:spPr>
            <a:xfrm>
              <a:off x="3115662"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 name="rc28"/>
            <p:cNvSpPr/>
            <p:nvPr/>
          </p:nvSpPr>
          <p:spPr>
            <a:xfrm>
              <a:off x="3412117"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 name="rc29"/>
            <p:cNvSpPr/>
            <p:nvPr/>
          </p:nvSpPr>
          <p:spPr>
            <a:xfrm>
              <a:off x="3708572"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 name="rc30"/>
            <p:cNvSpPr/>
            <p:nvPr/>
          </p:nvSpPr>
          <p:spPr>
            <a:xfrm>
              <a:off x="4005028"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 name="rc31"/>
            <p:cNvSpPr/>
            <p:nvPr/>
          </p:nvSpPr>
          <p:spPr>
            <a:xfrm>
              <a:off x="1929842" y="108860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 name="rc32"/>
            <p:cNvSpPr/>
            <p:nvPr/>
          </p:nvSpPr>
          <p:spPr>
            <a:xfrm>
              <a:off x="2226297" y="108860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 name="rc33"/>
            <p:cNvSpPr/>
            <p:nvPr/>
          </p:nvSpPr>
          <p:spPr>
            <a:xfrm>
              <a:off x="2522752"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 name="rc34"/>
            <p:cNvSpPr/>
            <p:nvPr/>
          </p:nvSpPr>
          <p:spPr>
            <a:xfrm>
              <a:off x="2819207" y="108860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 name="rc35"/>
            <p:cNvSpPr/>
            <p:nvPr/>
          </p:nvSpPr>
          <p:spPr>
            <a:xfrm>
              <a:off x="3115662" y="108860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 name="rc36"/>
            <p:cNvSpPr/>
            <p:nvPr/>
          </p:nvSpPr>
          <p:spPr>
            <a:xfrm>
              <a:off x="6376669" y="420812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 name="rc37"/>
            <p:cNvSpPr/>
            <p:nvPr/>
          </p:nvSpPr>
          <p:spPr>
            <a:xfrm>
              <a:off x="6673124" y="4208129"/>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8" name="rc38"/>
            <p:cNvSpPr/>
            <p:nvPr/>
          </p:nvSpPr>
          <p:spPr>
            <a:xfrm>
              <a:off x="6969579" y="4208129"/>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9" name="rc39"/>
            <p:cNvSpPr/>
            <p:nvPr/>
          </p:nvSpPr>
          <p:spPr>
            <a:xfrm>
              <a:off x="7266034" y="4208129"/>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0" name="rc40"/>
            <p:cNvSpPr/>
            <p:nvPr/>
          </p:nvSpPr>
          <p:spPr>
            <a:xfrm>
              <a:off x="7562489" y="4208129"/>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 name="rc41"/>
            <p:cNvSpPr/>
            <p:nvPr/>
          </p:nvSpPr>
          <p:spPr>
            <a:xfrm>
              <a:off x="7858944" y="4208129"/>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2" name="rc42"/>
            <p:cNvSpPr/>
            <p:nvPr/>
          </p:nvSpPr>
          <p:spPr>
            <a:xfrm>
              <a:off x="8155400" y="4208129"/>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3" name="rc43"/>
            <p:cNvSpPr/>
            <p:nvPr/>
          </p:nvSpPr>
          <p:spPr>
            <a:xfrm>
              <a:off x="8451855" y="4208129"/>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4" name="rc44"/>
            <p:cNvSpPr/>
            <p:nvPr/>
          </p:nvSpPr>
          <p:spPr>
            <a:xfrm>
              <a:off x="8748310" y="4208129"/>
              <a:ext cx="296455" cy="8912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5" name="rc45"/>
            <p:cNvSpPr/>
            <p:nvPr/>
          </p:nvSpPr>
          <p:spPr>
            <a:xfrm>
              <a:off x="1929842" y="4208129"/>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6" name="rc46"/>
            <p:cNvSpPr/>
            <p:nvPr/>
          </p:nvSpPr>
          <p:spPr>
            <a:xfrm>
              <a:off x="2226297" y="4208129"/>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7" name="rc47"/>
            <p:cNvSpPr/>
            <p:nvPr/>
          </p:nvSpPr>
          <p:spPr>
            <a:xfrm>
              <a:off x="2522752" y="4208129"/>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 name="rc48"/>
            <p:cNvSpPr/>
            <p:nvPr/>
          </p:nvSpPr>
          <p:spPr>
            <a:xfrm>
              <a:off x="2819207"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 name="rc49"/>
            <p:cNvSpPr/>
            <p:nvPr/>
          </p:nvSpPr>
          <p:spPr>
            <a:xfrm>
              <a:off x="3115662" y="420812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 name="rc50"/>
            <p:cNvSpPr/>
            <p:nvPr/>
          </p:nvSpPr>
          <p:spPr>
            <a:xfrm>
              <a:off x="3412117" y="420812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 name="rc51"/>
            <p:cNvSpPr/>
            <p:nvPr/>
          </p:nvSpPr>
          <p:spPr>
            <a:xfrm>
              <a:off x="3708572" y="4208129"/>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 name="rc52"/>
            <p:cNvSpPr/>
            <p:nvPr/>
          </p:nvSpPr>
          <p:spPr>
            <a:xfrm>
              <a:off x="4005028" y="4208129"/>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 name="rc53"/>
            <p:cNvSpPr/>
            <p:nvPr/>
          </p:nvSpPr>
          <p:spPr>
            <a:xfrm>
              <a:off x="4301483" y="4208129"/>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 name="rc54"/>
            <p:cNvSpPr/>
            <p:nvPr/>
          </p:nvSpPr>
          <p:spPr>
            <a:xfrm>
              <a:off x="4597938" y="420812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 name="rc55"/>
            <p:cNvSpPr/>
            <p:nvPr/>
          </p:nvSpPr>
          <p:spPr>
            <a:xfrm>
              <a:off x="4894393" y="420812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 name="rc56"/>
            <p:cNvSpPr/>
            <p:nvPr/>
          </p:nvSpPr>
          <p:spPr>
            <a:xfrm>
              <a:off x="5190848" y="4208129"/>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7" name="rc57"/>
            <p:cNvSpPr/>
            <p:nvPr/>
          </p:nvSpPr>
          <p:spPr>
            <a:xfrm>
              <a:off x="5487303" y="4208129"/>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 name="rc58"/>
            <p:cNvSpPr/>
            <p:nvPr/>
          </p:nvSpPr>
          <p:spPr>
            <a:xfrm>
              <a:off x="5783758" y="420812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 name="rc59"/>
            <p:cNvSpPr/>
            <p:nvPr/>
          </p:nvSpPr>
          <p:spPr>
            <a:xfrm>
              <a:off x="6080214" y="420812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 name="rc60"/>
            <p:cNvSpPr/>
            <p:nvPr/>
          </p:nvSpPr>
          <p:spPr>
            <a:xfrm>
              <a:off x="1929842"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 name="rc61"/>
            <p:cNvSpPr/>
            <p:nvPr/>
          </p:nvSpPr>
          <p:spPr>
            <a:xfrm>
              <a:off x="2226297"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 name="rc62"/>
            <p:cNvSpPr/>
            <p:nvPr/>
          </p:nvSpPr>
          <p:spPr>
            <a:xfrm>
              <a:off x="2522752"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 name="rc63"/>
            <p:cNvSpPr/>
            <p:nvPr/>
          </p:nvSpPr>
          <p:spPr>
            <a:xfrm>
              <a:off x="2819207"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 name="rc64"/>
            <p:cNvSpPr/>
            <p:nvPr/>
          </p:nvSpPr>
          <p:spPr>
            <a:xfrm>
              <a:off x="3115662" y="322770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5" name="rc65"/>
            <p:cNvSpPr/>
            <p:nvPr/>
          </p:nvSpPr>
          <p:spPr>
            <a:xfrm>
              <a:off x="3412117" y="3227707"/>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 name="rc66"/>
            <p:cNvSpPr/>
            <p:nvPr/>
          </p:nvSpPr>
          <p:spPr>
            <a:xfrm>
              <a:off x="3708572" y="3227707"/>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7" name="rc67"/>
            <p:cNvSpPr/>
            <p:nvPr/>
          </p:nvSpPr>
          <p:spPr>
            <a:xfrm>
              <a:off x="4005028" y="322770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8" name="rc68"/>
            <p:cNvSpPr/>
            <p:nvPr/>
          </p:nvSpPr>
          <p:spPr>
            <a:xfrm>
              <a:off x="4301483" y="3227707"/>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 name="rc69"/>
            <p:cNvSpPr/>
            <p:nvPr/>
          </p:nvSpPr>
          <p:spPr>
            <a:xfrm>
              <a:off x="4597938"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 name="rc70"/>
            <p:cNvSpPr/>
            <p:nvPr/>
          </p:nvSpPr>
          <p:spPr>
            <a:xfrm>
              <a:off x="4894393"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 name="rc71"/>
            <p:cNvSpPr/>
            <p:nvPr/>
          </p:nvSpPr>
          <p:spPr>
            <a:xfrm>
              <a:off x="5190848" y="322770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 name="rc72"/>
            <p:cNvSpPr/>
            <p:nvPr/>
          </p:nvSpPr>
          <p:spPr>
            <a:xfrm>
              <a:off x="5487303" y="322770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 name="rc73"/>
            <p:cNvSpPr/>
            <p:nvPr/>
          </p:nvSpPr>
          <p:spPr>
            <a:xfrm>
              <a:off x="5783758" y="322770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 name="rc74"/>
            <p:cNvSpPr/>
            <p:nvPr/>
          </p:nvSpPr>
          <p:spPr>
            <a:xfrm>
              <a:off x="6080214"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 name="rc75"/>
            <p:cNvSpPr/>
            <p:nvPr/>
          </p:nvSpPr>
          <p:spPr>
            <a:xfrm>
              <a:off x="6376669"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 name="rc76"/>
            <p:cNvSpPr/>
            <p:nvPr/>
          </p:nvSpPr>
          <p:spPr>
            <a:xfrm>
              <a:off x="6673124"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6969579"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 name="rc78"/>
            <p:cNvSpPr/>
            <p:nvPr/>
          </p:nvSpPr>
          <p:spPr>
            <a:xfrm>
              <a:off x="7266034" y="322770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 name="rc79"/>
            <p:cNvSpPr/>
            <p:nvPr/>
          </p:nvSpPr>
          <p:spPr>
            <a:xfrm>
              <a:off x="7562489" y="322770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 name="rc80"/>
            <p:cNvSpPr/>
            <p:nvPr/>
          </p:nvSpPr>
          <p:spPr>
            <a:xfrm>
              <a:off x="7858944" y="322770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1" name="rc81"/>
            <p:cNvSpPr/>
            <p:nvPr/>
          </p:nvSpPr>
          <p:spPr>
            <a:xfrm>
              <a:off x="8155400"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 name="rc82"/>
            <p:cNvSpPr/>
            <p:nvPr/>
          </p:nvSpPr>
          <p:spPr>
            <a:xfrm>
              <a:off x="8451855"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3" name="rc83"/>
            <p:cNvSpPr/>
            <p:nvPr/>
          </p:nvSpPr>
          <p:spPr>
            <a:xfrm>
              <a:off x="8748310"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 name="rc84"/>
            <p:cNvSpPr/>
            <p:nvPr/>
          </p:nvSpPr>
          <p:spPr>
            <a:xfrm>
              <a:off x="1929842" y="4742905"/>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 name="rc85"/>
            <p:cNvSpPr/>
            <p:nvPr/>
          </p:nvSpPr>
          <p:spPr>
            <a:xfrm>
              <a:off x="2226297" y="4742905"/>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6" name="rc86"/>
            <p:cNvSpPr/>
            <p:nvPr/>
          </p:nvSpPr>
          <p:spPr>
            <a:xfrm>
              <a:off x="2522752" y="4742905"/>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7" name="rc87"/>
            <p:cNvSpPr/>
            <p:nvPr/>
          </p:nvSpPr>
          <p:spPr>
            <a:xfrm>
              <a:off x="2819207" y="4742905"/>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8" name="rc88"/>
            <p:cNvSpPr/>
            <p:nvPr/>
          </p:nvSpPr>
          <p:spPr>
            <a:xfrm>
              <a:off x="3115662" y="4742905"/>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9" name="rc89"/>
            <p:cNvSpPr/>
            <p:nvPr/>
          </p:nvSpPr>
          <p:spPr>
            <a:xfrm>
              <a:off x="3412117" y="4742905"/>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0" name="rc90"/>
            <p:cNvSpPr/>
            <p:nvPr/>
          </p:nvSpPr>
          <p:spPr>
            <a:xfrm>
              <a:off x="3708572" y="4742905"/>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1" name="rc91"/>
            <p:cNvSpPr/>
            <p:nvPr/>
          </p:nvSpPr>
          <p:spPr>
            <a:xfrm>
              <a:off x="4005028" y="4742905"/>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2" name="rc92"/>
            <p:cNvSpPr/>
            <p:nvPr/>
          </p:nvSpPr>
          <p:spPr>
            <a:xfrm>
              <a:off x="4301483" y="4742905"/>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3" name="rc93"/>
            <p:cNvSpPr/>
            <p:nvPr/>
          </p:nvSpPr>
          <p:spPr>
            <a:xfrm>
              <a:off x="4597938" y="4742905"/>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4" name="rc94"/>
            <p:cNvSpPr/>
            <p:nvPr/>
          </p:nvSpPr>
          <p:spPr>
            <a:xfrm>
              <a:off x="4894393" y="4742905"/>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5" name="rc95"/>
            <p:cNvSpPr/>
            <p:nvPr/>
          </p:nvSpPr>
          <p:spPr>
            <a:xfrm>
              <a:off x="5190848" y="4742905"/>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6" name="rc96"/>
            <p:cNvSpPr/>
            <p:nvPr/>
          </p:nvSpPr>
          <p:spPr>
            <a:xfrm>
              <a:off x="5487303" y="474290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 name="rc97"/>
            <p:cNvSpPr/>
            <p:nvPr/>
          </p:nvSpPr>
          <p:spPr>
            <a:xfrm>
              <a:off x="5783758" y="474290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8" name="rc98"/>
            <p:cNvSpPr/>
            <p:nvPr/>
          </p:nvSpPr>
          <p:spPr>
            <a:xfrm>
              <a:off x="6080214" y="474290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 name="rc99"/>
            <p:cNvSpPr/>
            <p:nvPr/>
          </p:nvSpPr>
          <p:spPr>
            <a:xfrm>
              <a:off x="6376669" y="474290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 name="rc100"/>
            <p:cNvSpPr/>
            <p:nvPr/>
          </p:nvSpPr>
          <p:spPr>
            <a:xfrm>
              <a:off x="6673124" y="474290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6969579" y="474290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 name="rc102"/>
            <p:cNvSpPr/>
            <p:nvPr/>
          </p:nvSpPr>
          <p:spPr>
            <a:xfrm>
              <a:off x="7266034" y="474290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 name="rc103"/>
            <p:cNvSpPr/>
            <p:nvPr/>
          </p:nvSpPr>
          <p:spPr>
            <a:xfrm>
              <a:off x="7562489" y="474290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 name="rc104"/>
            <p:cNvSpPr/>
            <p:nvPr/>
          </p:nvSpPr>
          <p:spPr>
            <a:xfrm>
              <a:off x="7858944" y="4742905"/>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5" name="rc105"/>
            <p:cNvSpPr/>
            <p:nvPr/>
          </p:nvSpPr>
          <p:spPr>
            <a:xfrm>
              <a:off x="8155400" y="474290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 name="rc106"/>
            <p:cNvSpPr/>
            <p:nvPr/>
          </p:nvSpPr>
          <p:spPr>
            <a:xfrm>
              <a:off x="8451855" y="474290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 name="rc107"/>
            <p:cNvSpPr/>
            <p:nvPr/>
          </p:nvSpPr>
          <p:spPr>
            <a:xfrm>
              <a:off x="8748310" y="474290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8" name="rc108"/>
            <p:cNvSpPr/>
            <p:nvPr/>
          </p:nvSpPr>
          <p:spPr>
            <a:xfrm>
              <a:off x="1929842" y="2960319"/>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 name="rc109"/>
            <p:cNvSpPr/>
            <p:nvPr/>
          </p:nvSpPr>
          <p:spPr>
            <a:xfrm>
              <a:off x="2226297"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 name="rc110"/>
            <p:cNvSpPr/>
            <p:nvPr/>
          </p:nvSpPr>
          <p:spPr>
            <a:xfrm>
              <a:off x="2522752" y="2960319"/>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 name="rc111"/>
            <p:cNvSpPr/>
            <p:nvPr/>
          </p:nvSpPr>
          <p:spPr>
            <a:xfrm>
              <a:off x="2819207"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 name="rc112"/>
            <p:cNvSpPr/>
            <p:nvPr/>
          </p:nvSpPr>
          <p:spPr>
            <a:xfrm>
              <a:off x="3115662"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 name="rc113"/>
            <p:cNvSpPr/>
            <p:nvPr/>
          </p:nvSpPr>
          <p:spPr>
            <a:xfrm>
              <a:off x="3412117"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 name="rc114"/>
            <p:cNvSpPr/>
            <p:nvPr/>
          </p:nvSpPr>
          <p:spPr>
            <a:xfrm>
              <a:off x="3708572" y="296031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5" name="rc115"/>
            <p:cNvSpPr/>
            <p:nvPr/>
          </p:nvSpPr>
          <p:spPr>
            <a:xfrm>
              <a:off x="4005028"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 name="rc116"/>
            <p:cNvSpPr/>
            <p:nvPr/>
          </p:nvSpPr>
          <p:spPr>
            <a:xfrm>
              <a:off x="4301483" y="296031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 name="rc117"/>
            <p:cNvSpPr/>
            <p:nvPr/>
          </p:nvSpPr>
          <p:spPr>
            <a:xfrm>
              <a:off x="4597938"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 name="rc118"/>
            <p:cNvSpPr/>
            <p:nvPr/>
          </p:nvSpPr>
          <p:spPr>
            <a:xfrm>
              <a:off x="4894393"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 name="rc119"/>
            <p:cNvSpPr/>
            <p:nvPr/>
          </p:nvSpPr>
          <p:spPr>
            <a:xfrm>
              <a:off x="5190848" y="296031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0" name="rc120"/>
            <p:cNvSpPr/>
            <p:nvPr/>
          </p:nvSpPr>
          <p:spPr>
            <a:xfrm>
              <a:off x="5487303" y="296031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 name="rc121"/>
            <p:cNvSpPr/>
            <p:nvPr/>
          </p:nvSpPr>
          <p:spPr>
            <a:xfrm>
              <a:off x="5783758" y="296031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 name="rc122"/>
            <p:cNvSpPr/>
            <p:nvPr/>
          </p:nvSpPr>
          <p:spPr>
            <a:xfrm>
              <a:off x="6080214" y="296031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3" name="rc123"/>
            <p:cNvSpPr/>
            <p:nvPr/>
          </p:nvSpPr>
          <p:spPr>
            <a:xfrm>
              <a:off x="3708572"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 name="rc124"/>
            <p:cNvSpPr/>
            <p:nvPr/>
          </p:nvSpPr>
          <p:spPr>
            <a:xfrm>
              <a:off x="4005028"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 name="rc125"/>
            <p:cNvSpPr/>
            <p:nvPr/>
          </p:nvSpPr>
          <p:spPr>
            <a:xfrm>
              <a:off x="4301483"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 name="rc126"/>
            <p:cNvSpPr/>
            <p:nvPr/>
          </p:nvSpPr>
          <p:spPr>
            <a:xfrm>
              <a:off x="4597938"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 name="rc127"/>
            <p:cNvSpPr/>
            <p:nvPr/>
          </p:nvSpPr>
          <p:spPr>
            <a:xfrm>
              <a:off x="4894393"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 name="rc128"/>
            <p:cNvSpPr/>
            <p:nvPr/>
          </p:nvSpPr>
          <p:spPr>
            <a:xfrm>
              <a:off x="5190848"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9" name="rc129"/>
            <p:cNvSpPr/>
            <p:nvPr/>
          </p:nvSpPr>
          <p:spPr>
            <a:xfrm>
              <a:off x="5487303" y="331683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 name="rc130"/>
            <p:cNvSpPr/>
            <p:nvPr/>
          </p:nvSpPr>
          <p:spPr>
            <a:xfrm>
              <a:off x="5783758" y="331683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 name="rc131"/>
            <p:cNvSpPr/>
            <p:nvPr/>
          </p:nvSpPr>
          <p:spPr>
            <a:xfrm>
              <a:off x="6080214" y="3316836"/>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2" name="rc132"/>
            <p:cNvSpPr/>
            <p:nvPr/>
          </p:nvSpPr>
          <p:spPr>
            <a:xfrm>
              <a:off x="6376669" y="331683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 name="rc133"/>
            <p:cNvSpPr/>
            <p:nvPr/>
          </p:nvSpPr>
          <p:spPr>
            <a:xfrm>
              <a:off x="6673124" y="3316836"/>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4" name="rc134"/>
            <p:cNvSpPr/>
            <p:nvPr/>
          </p:nvSpPr>
          <p:spPr>
            <a:xfrm>
              <a:off x="6969579" y="3316836"/>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5" name="rc135"/>
            <p:cNvSpPr/>
            <p:nvPr/>
          </p:nvSpPr>
          <p:spPr>
            <a:xfrm>
              <a:off x="7266034" y="3316836"/>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6" name="rc136"/>
            <p:cNvSpPr/>
            <p:nvPr/>
          </p:nvSpPr>
          <p:spPr>
            <a:xfrm>
              <a:off x="7562489" y="3316836"/>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37" name="rc137"/>
            <p:cNvSpPr/>
            <p:nvPr/>
          </p:nvSpPr>
          <p:spPr>
            <a:xfrm>
              <a:off x="7858944" y="3316836"/>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8" name="rc138"/>
            <p:cNvSpPr/>
            <p:nvPr/>
          </p:nvSpPr>
          <p:spPr>
            <a:xfrm>
              <a:off x="8155400" y="3316836"/>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9" name="rc139"/>
            <p:cNvSpPr/>
            <p:nvPr/>
          </p:nvSpPr>
          <p:spPr>
            <a:xfrm>
              <a:off x="8451855" y="3316836"/>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0" name="rc140"/>
            <p:cNvSpPr/>
            <p:nvPr/>
          </p:nvSpPr>
          <p:spPr>
            <a:xfrm>
              <a:off x="8748310" y="3316836"/>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1" name="rc141"/>
            <p:cNvSpPr/>
            <p:nvPr/>
          </p:nvSpPr>
          <p:spPr>
            <a:xfrm>
              <a:off x="1929842" y="4921163"/>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2" name="rc142"/>
            <p:cNvSpPr/>
            <p:nvPr/>
          </p:nvSpPr>
          <p:spPr>
            <a:xfrm>
              <a:off x="2226297" y="492116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3" name="rc143"/>
            <p:cNvSpPr/>
            <p:nvPr/>
          </p:nvSpPr>
          <p:spPr>
            <a:xfrm>
              <a:off x="2522752" y="4921163"/>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4" name="rc144"/>
            <p:cNvSpPr/>
            <p:nvPr/>
          </p:nvSpPr>
          <p:spPr>
            <a:xfrm>
              <a:off x="2819207" y="4921163"/>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5" name="rc145"/>
            <p:cNvSpPr/>
            <p:nvPr/>
          </p:nvSpPr>
          <p:spPr>
            <a:xfrm>
              <a:off x="3115662" y="4921163"/>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6" name="rc146"/>
            <p:cNvSpPr/>
            <p:nvPr/>
          </p:nvSpPr>
          <p:spPr>
            <a:xfrm>
              <a:off x="3412117" y="492116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7" name="rc147"/>
            <p:cNvSpPr/>
            <p:nvPr/>
          </p:nvSpPr>
          <p:spPr>
            <a:xfrm>
              <a:off x="3708572" y="4921163"/>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8" name="rc148"/>
            <p:cNvSpPr/>
            <p:nvPr/>
          </p:nvSpPr>
          <p:spPr>
            <a:xfrm>
              <a:off x="4005028" y="492116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9" name="rc149"/>
            <p:cNvSpPr/>
            <p:nvPr/>
          </p:nvSpPr>
          <p:spPr>
            <a:xfrm>
              <a:off x="4301483" y="492116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50" name="rc150"/>
            <p:cNvSpPr/>
            <p:nvPr/>
          </p:nvSpPr>
          <p:spPr>
            <a:xfrm>
              <a:off x="4597938" y="492116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51" name="rc151"/>
            <p:cNvSpPr/>
            <p:nvPr/>
          </p:nvSpPr>
          <p:spPr>
            <a:xfrm>
              <a:off x="4894393" y="4921163"/>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2" name="rc152"/>
            <p:cNvSpPr/>
            <p:nvPr/>
          </p:nvSpPr>
          <p:spPr>
            <a:xfrm>
              <a:off x="5190848" y="4921163"/>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53" name="rc153"/>
            <p:cNvSpPr/>
            <p:nvPr/>
          </p:nvSpPr>
          <p:spPr>
            <a:xfrm>
              <a:off x="5487303" y="492116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54" name="rc154"/>
            <p:cNvSpPr/>
            <p:nvPr/>
          </p:nvSpPr>
          <p:spPr>
            <a:xfrm>
              <a:off x="5783758" y="4921163"/>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5" name="rc155"/>
            <p:cNvSpPr/>
            <p:nvPr/>
          </p:nvSpPr>
          <p:spPr>
            <a:xfrm>
              <a:off x="6080214" y="4921163"/>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56" name="rc156"/>
            <p:cNvSpPr/>
            <p:nvPr/>
          </p:nvSpPr>
          <p:spPr>
            <a:xfrm>
              <a:off x="6376669" y="4921163"/>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57" name="rc157"/>
            <p:cNvSpPr/>
            <p:nvPr/>
          </p:nvSpPr>
          <p:spPr>
            <a:xfrm>
              <a:off x="6673124" y="4921163"/>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8" name="rc158"/>
            <p:cNvSpPr/>
            <p:nvPr/>
          </p:nvSpPr>
          <p:spPr>
            <a:xfrm>
              <a:off x="6969579" y="4921163"/>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9" name="rc159"/>
            <p:cNvSpPr/>
            <p:nvPr/>
          </p:nvSpPr>
          <p:spPr>
            <a:xfrm>
              <a:off x="7266034" y="492116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0" name="rc160"/>
            <p:cNvSpPr/>
            <p:nvPr/>
          </p:nvSpPr>
          <p:spPr>
            <a:xfrm>
              <a:off x="7562489" y="492116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1" name="rc161"/>
            <p:cNvSpPr/>
            <p:nvPr/>
          </p:nvSpPr>
          <p:spPr>
            <a:xfrm>
              <a:off x="7858944" y="4921163"/>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62" name="rc162"/>
            <p:cNvSpPr/>
            <p:nvPr/>
          </p:nvSpPr>
          <p:spPr>
            <a:xfrm>
              <a:off x="8155400" y="4921163"/>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3" name="rc163"/>
            <p:cNvSpPr/>
            <p:nvPr/>
          </p:nvSpPr>
          <p:spPr>
            <a:xfrm>
              <a:off x="8451855" y="4921163"/>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4" name="rc164"/>
            <p:cNvSpPr/>
            <p:nvPr/>
          </p:nvSpPr>
          <p:spPr>
            <a:xfrm>
              <a:off x="8748310" y="492116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5" name="rc165"/>
            <p:cNvSpPr/>
            <p:nvPr/>
          </p:nvSpPr>
          <p:spPr>
            <a:xfrm>
              <a:off x="4301483" y="189076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 name="rc166"/>
            <p:cNvSpPr/>
            <p:nvPr/>
          </p:nvSpPr>
          <p:spPr>
            <a:xfrm>
              <a:off x="4597938" y="189076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7" name="rc167"/>
            <p:cNvSpPr/>
            <p:nvPr/>
          </p:nvSpPr>
          <p:spPr>
            <a:xfrm>
              <a:off x="4894393"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8" name="rc168"/>
            <p:cNvSpPr/>
            <p:nvPr/>
          </p:nvSpPr>
          <p:spPr>
            <a:xfrm>
              <a:off x="5190848"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9" name="rc169"/>
            <p:cNvSpPr/>
            <p:nvPr/>
          </p:nvSpPr>
          <p:spPr>
            <a:xfrm>
              <a:off x="5487303"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0" name="rc170"/>
            <p:cNvSpPr/>
            <p:nvPr/>
          </p:nvSpPr>
          <p:spPr>
            <a:xfrm>
              <a:off x="5783758"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1" name="rc171"/>
            <p:cNvSpPr/>
            <p:nvPr/>
          </p:nvSpPr>
          <p:spPr>
            <a:xfrm>
              <a:off x="6080214" y="189076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2" name="rc172"/>
            <p:cNvSpPr/>
            <p:nvPr/>
          </p:nvSpPr>
          <p:spPr>
            <a:xfrm>
              <a:off x="6376669" y="189076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3" name="rc173"/>
            <p:cNvSpPr/>
            <p:nvPr/>
          </p:nvSpPr>
          <p:spPr>
            <a:xfrm>
              <a:off x="6673124"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4" name="rc174"/>
            <p:cNvSpPr/>
            <p:nvPr/>
          </p:nvSpPr>
          <p:spPr>
            <a:xfrm>
              <a:off x="6969579" y="189076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5" name="rc175"/>
            <p:cNvSpPr/>
            <p:nvPr/>
          </p:nvSpPr>
          <p:spPr>
            <a:xfrm>
              <a:off x="7266034" y="189076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6" name="rc176"/>
            <p:cNvSpPr/>
            <p:nvPr/>
          </p:nvSpPr>
          <p:spPr>
            <a:xfrm>
              <a:off x="7562489"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7" name="rc177"/>
            <p:cNvSpPr/>
            <p:nvPr/>
          </p:nvSpPr>
          <p:spPr>
            <a:xfrm>
              <a:off x="7858944" y="189076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8" name="rc178"/>
            <p:cNvSpPr/>
            <p:nvPr/>
          </p:nvSpPr>
          <p:spPr>
            <a:xfrm>
              <a:off x="8155400"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9" name="rc179"/>
            <p:cNvSpPr/>
            <p:nvPr/>
          </p:nvSpPr>
          <p:spPr>
            <a:xfrm>
              <a:off x="8451855"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0" name="rc180"/>
            <p:cNvSpPr/>
            <p:nvPr/>
          </p:nvSpPr>
          <p:spPr>
            <a:xfrm>
              <a:off x="8748310"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1" name="rc181"/>
            <p:cNvSpPr/>
            <p:nvPr/>
          </p:nvSpPr>
          <p:spPr>
            <a:xfrm>
              <a:off x="6376669" y="296031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2" name="rc182"/>
            <p:cNvSpPr/>
            <p:nvPr/>
          </p:nvSpPr>
          <p:spPr>
            <a:xfrm>
              <a:off x="6673124" y="296031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3" name="rc183"/>
            <p:cNvSpPr/>
            <p:nvPr/>
          </p:nvSpPr>
          <p:spPr>
            <a:xfrm>
              <a:off x="6969579" y="2960319"/>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84" name="rc184"/>
            <p:cNvSpPr/>
            <p:nvPr/>
          </p:nvSpPr>
          <p:spPr>
            <a:xfrm>
              <a:off x="7266034"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5" name="rc185"/>
            <p:cNvSpPr/>
            <p:nvPr/>
          </p:nvSpPr>
          <p:spPr>
            <a:xfrm>
              <a:off x="7562489" y="296031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6" name="rc186"/>
            <p:cNvSpPr/>
            <p:nvPr/>
          </p:nvSpPr>
          <p:spPr>
            <a:xfrm>
              <a:off x="7858944" y="2960319"/>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7" name="rc187"/>
            <p:cNvSpPr/>
            <p:nvPr/>
          </p:nvSpPr>
          <p:spPr>
            <a:xfrm>
              <a:off x="8155400" y="2960319"/>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88" name="rc188"/>
            <p:cNvSpPr/>
            <p:nvPr/>
          </p:nvSpPr>
          <p:spPr>
            <a:xfrm>
              <a:off x="8451855" y="2960319"/>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89" name="rc189"/>
            <p:cNvSpPr/>
            <p:nvPr/>
          </p:nvSpPr>
          <p:spPr>
            <a:xfrm>
              <a:off x="8748310" y="2960319"/>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90" name="rc190"/>
            <p:cNvSpPr/>
            <p:nvPr/>
          </p:nvSpPr>
          <p:spPr>
            <a:xfrm>
              <a:off x="1929842" y="3316836"/>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1" name="rc191"/>
            <p:cNvSpPr/>
            <p:nvPr/>
          </p:nvSpPr>
          <p:spPr>
            <a:xfrm>
              <a:off x="2226297" y="3316836"/>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2" name="rc192"/>
            <p:cNvSpPr/>
            <p:nvPr/>
          </p:nvSpPr>
          <p:spPr>
            <a:xfrm>
              <a:off x="2522752"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3" name="rc193"/>
            <p:cNvSpPr/>
            <p:nvPr/>
          </p:nvSpPr>
          <p:spPr>
            <a:xfrm>
              <a:off x="2819207"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4" name="rc194"/>
            <p:cNvSpPr/>
            <p:nvPr/>
          </p:nvSpPr>
          <p:spPr>
            <a:xfrm>
              <a:off x="3115662"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5" name="rc195"/>
            <p:cNvSpPr/>
            <p:nvPr/>
          </p:nvSpPr>
          <p:spPr>
            <a:xfrm>
              <a:off x="3412117"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6" name="rc196"/>
            <p:cNvSpPr/>
            <p:nvPr/>
          </p:nvSpPr>
          <p:spPr>
            <a:xfrm>
              <a:off x="1929842"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7" name="rc197"/>
            <p:cNvSpPr/>
            <p:nvPr/>
          </p:nvSpPr>
          <p:spPr>
            <a:xfrm>
              <a:off x="2226297"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8" name="rc198"/>
            <p:cNvSpPr/>
            <p:nvPr/>
          </p:nvSpPr>
          <p:spPr>
            <a:xfrm>
              <a:off x="2522752"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9" name="rc199"/>
            <p:cNvSpPr/>
            <p:nvPr/>
          </p:nvSpPr>
          <p:spPr>
            <a:xfrm>
              <a:off x="2819207"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0" name="rc200"/>
            <p:cNvSpPr/>
            <p:nvPr/>
          </p:nvSpPr>
          <p:spPr>
            <a:xfrm>
              <a:off x="3115662"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1" name="rc201"/>
            <p:cNvSpPr/>
            <p:nvPr/>
          </p:nvSpPr>
          <p:spPr>
            <a:xfrm>
              <a:off x="3412117"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2" name="rc202"/>
            <p:cNvSpPr/>
            <p:nvPr/>
          </p:nvSpPr>
          <p:spPr>
            <a:xfrm>
              <a:off x="3708572"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3" name="rc203"/>
            <p:cNvSpPr/>
            <p:nvPr/>
          </p:nvSpPr>
          <p:spPr>
            <a:xfrm>
              <a:off x="4005028"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4" name="rc204"/>
            <p:cNvSpPr/>
            <p:nvPr/>
          </p:nvSpPr>
          <p:spPr>
            <a:xfrm>
              <a:off x="4301483"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5" name="rc205"/>
            <p:cNvSpPr/>
            <p:nvPr/>
          </p:nvSpPr>
          <p:spPr>
            <a:xfrm>
              <a:off x="4597938"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6" name="rc206"/>
            <p:cNvSpPr/>
            <p:nvPr/>
          </p:nvSpPr>
          <p:spPr>
            <a:xfrm>
              <a:off x="4894393"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7" name="rc207"/>
            <p:cNvSpPr/>
            <p:nvPr/>
          </p:nvSpPr>
          <p:spPr>
            <a:xfrm>
              <a:off x="5190848"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8" name="rc208"/>
            <p:cNvSpPr/>
            <p:nvPr/>
          </p:nvSpPr>
          <p:spPr>
            <a:xfrm>
              <a:off x="5487303"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9" name="rc209"/>
            <p:cNvSpPr/>
            <p:nvPr/>
          </p:nvSpPr>
          <p:spPr>
            <a:xfrm>
              <a:off x="5783758"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0" name="rc210"/>
            <p:cNvSpPr/>
            <p:nvPr/>
          </p:nvSpPr>
          <p:spPr>
            <a:xfrm>
              <a:off x="6080214"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1" name="rc211"/>
            <p:cNvSpPr/>
            <p:nvPr/>
          </p:nvSpPr>
          <p:spPr>
            <a:xfrm>
              <a:off x="6376669"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2" name="rc212"/>
            <p:cNvSpPr/>
            <p:nvPr/>
          </p:nvSpPr>
          <p:spPr>
            <a:xfrm>
              <a:off x="6673124"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3" name="rc213"/>
            <p:cNvSpPr/>
            <p:nvPr/>
          </p:nvSpPr>
          <p:spPr>
            <a:xfrm>
              <a:off x="6969579"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4" name="rc214"/>
            <p:cNvSpPr/>
            <p:nvPr/>
          </p:nvSpPr>
          <p:spPr>
            <a:xfrm>
              <a:off x="7266034"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5" name="rc215"/>
            <p:cNvSpPr/>
            <p:nvPr/>
          </p:nvSpPr>
          <p:spPr>
            <a:xfrm>
              <a:off x="7562489"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6" name="rc216"/>
            <p:cNvSpPr/>
            <p:nvPr/>
          </p:nvSpPr>
          <p:spPr>
            <a:xfrm>
              <a:off x="7858944"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7" name="rc217"/>
            <p:cNvSpPr/>
            <p:nvPr/>
          </p:nvSpPr>
          <p:spPr>
            <a:xfrm>
              <a:off x="8155400"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8" name="rc218"/>
            <p:cNvSpPr/>
            <p:nvPr/>
          </p:nvSpPr>
          <p:spPr>
            <a:xfrm>
              <a:off x="8451855" y="224728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19" name="rc219"/>
            <p:cNvSpPr/>
            <p:nvPr/>
          </p:nvSpPr>
          <p:spPr>
            <a:xfrm>
              <a:off x="8748310"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0" name="rc220"/>
            <p:cNvSpPr/>
            <p:nvPr/>
          </p:nvSpPr>
          <p:spPr>
            <a:xfrm>
              <a:off x="4005028" y="394074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1" name="rc221"/>
            <p:cNvSpPr/>
            <p:nvPr/>
          </p:nvSpPr>
          <p:spPr>
            <a:xfrm>
              <a:off x="4301483" y="394074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2" name="rc222"/>
            <p:cNvSpPr/>
            <p:nvPr/>
          </p:nvSpPr>
          <p:spPr>
            <a:xfrm>
              <a:off x="4597938" y="394074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3" name="rc223"/>
            <p:cNvSpPr/>
            <p:nvPr/>
          </p:nvSpPr>
          <p:spPr>
            <a:xfrm>
              <a:off x="4894393" y="3940741"/>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24" name="rc224"/>
            <p:cNvSpPr/>
            <p:nvPr/>
          </p:nvSpPr>
          <p:spPr>
            <a:xfrm>
              <a:off x="5190848" y="3940741"/>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25" name="rc225"/>
            <p:cNvSpPr/>
            <p:nvPr/>
          </p:nvSpPr>
          <p:spPr>
            <a:xfrm>
              <a:off x="5487303" y="394074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26" name="rc226"/>
            <p:cNvSpPr/>
            <p:nvPr/>
          </p:nvSpPr>
          <p:spPr>
            <a:xfrm>
              <a:off x="5783758" y="394074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27" name="rc227"/>
            <p:cNvSpPr/>
            <p:nvPr/>
          </p:nvSpPr>
          <p:spPr>
            <a:xfrm>
              <a:off x="6080214" y="394074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28" name="rc228"/>
            <p:cNvSpPr/>
            <p:nvPr/>
          </p:nvSpPr>
          <p:spPr>
            <a:xfrm>
              <a:off x="6376669" y="394074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29" name="rc229"/>
            <p:cNvSpPr/>
            <p:nvPr/>
          </p:nvSpPr>
          <p:spPr>
            <a:xfrm>
              <a:off x="6673124" y="394074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30" name="rc230"/>
            <p:cNvSpPr/>
            <p:nvPr/>
          </p:nvSpPr>
          <p:spPr>
            <a:xfrm>
              <a:off x="6969579" y="394074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31" name="rc231"/>
            <p:cNvSpPr/>
            <p:nvPr/>
          </p:nvSpPr>
          <p:spPr>
            <a:xfrm>
              <a:off x="7266034" y="394074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32" name="rc232"/>
            <p:cNvSpPr/>
            <p:nvPr/>
          </p:nvSpPr>
          <p:spPr>
            <a:xfrm>
              <a:off x="7562489" y="394074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3" name="rc233"/>
            <p:cNvSpPr/>
            <p:nvPr/>
          </p:nvSpPr>
          <p:spPr>
            <a:xfrm>
              <a:off x="7858944" y="3940741"/>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34" name="rc234"/>
            <p:cNvSpPr/>
            <p:nvPr/>
          </p:nvSpPr>
          <p:spPr>
            <a:xfrm>
              <a:off x="8155400" y="394074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35" name="rc235"/>
            <p:cNvSpPr/>
            <p:nvPr/>
          </p:nvSpPr>
          <p:spPr>
            <a:xfrm>
              <a:off x="8451855" y="3940741"/>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36" name="rc236"/>
            <p:cNvSpPr/>
            <p:nvPr/>
          </p:nvSpPr>
          <p:spPr>
            <a:xfrm>
              <a:off x="8748310" y="394074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7" name="rc237"/>
            <p:cNvSpPr/>
            <p:nvPr/>
          </p:nvSpPr>
          <p:spPr>
            <a:xfrm>
              <a:off x="1929842" y="2336414"/>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38" name="rc238"/>
            <p:cNvSpPr/>
            <p:nvPr/>
          </p:nvSpPr>
          <p:spPr>
            <a:xfrm>
              <a:off x="2226297" y="2336414"/>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39" name="rc239"/>
            <p:cNvSpPr/>
            <p:nvPr/>
          </p:nvSpPr>
          <p:spPr>
            <a:xfrm>
              <a:off x="2522752" y="2336414"/>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0" name="rc240"/>
            <p:cNvSpPr/>
            <p:nvPr/>
          </p:nvSpPr>
          <p:spPr>
            <a:xfrm>
              <a:off x="2819207" y="2336414"/>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1" name="rc241"/>
            <p:cNvSpPr/>
            <p:nvPr/>
          </p:nvSpPr>
          <p:spPr>
            <a:xfrm>
              <a:off x="3115662" y="233641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2" name="rc242"/>
            <p:cNvSpPr/>
            <p:nvPr/>
          </p:nvSpPr>
          <p:spPr>
            <a:xfrm>
              <a:off x="3412117" y="233641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3" name="rc243"/>
            <p:cNvSpPr/>
            <p:nvPr/>
          </p:nvSpPr>
          <p:spPr>
            <a:xfrm>
              <a:off x="3708572" y="233641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4" name="rc244"/>
            <p:cNvSpPr/>
            <p:nvPr/>
          </p:nvSpPr>
          <p:spPr>
            <a:xfrm>
              <a:off x="4005028" y="233641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5" name="rc245"/>
            <p:cNvSpPr/>
            <p:nvPr/>
          </p:nvSpPr>
          <p:spPr>
            <a:xfrm>
              <a:off x="4301483"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6" name="rc246"/>
            <p:cNvSpPr/>
            <p:nvPr/>
          </p:nvSpPr>
          <p:spPr>
            <a:xfrm>
              <a:off x="4597938"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7" name="rc247"/>
            <p:cNvSpPr/>
            <p:nvPr/>
          </p:nvSpPr>
          <p:spPr>
            <a:xfrm>
              <a:off x="4894393"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8" name="rc248"/>
            <p:cNvSpPr/>
            <p:nvPr/>
          </p:nvSpPr>
          <p:spPr>
            <a:xfrm>
              <a:off x="5190848"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9" name="rc249"/>
            <p:cNvSpPr/>
            <p:nvPr/>
          </p:nvSpPr>
          <p:spPr>
            <a:xfrm>
              <a:off x="5487303"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0" name="rc250"/>
            <p:cNvSpPr/>
            <p:nvPr/>
          </p:nvSpPr>
          <p:spPr>
            <a:xfrm>
              <a:off x="5783758"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1" name="rc251"/>
            <p:cNvSpPr/>
            <p:nvPr/>
          </p:nvSpPr>
          <p:spPr>
            <a:xfrm>
              <a:off x="6080214"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2" name="rc252"/>
            <p:cNvSpPr/>
            <p:nvPr/>
          </p:nvSpPr>
          <p:spPr>
            <a:xfrm>
              <a:off x="6376669"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3" name="rc253"/>
            <p:cNvSpPr/>
            <p:nvPr/>
          </p:nvSpPr>
          <p:spPr>
            <a:xfrm>
              <a:off x="6673124"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4" name="rc254"/>
            <p:cNvSpPr/>
            <p:nvPr/>
          </p:nvSpPr>
          <p:spPr>
            <a:xfrm>
              <a:off x="6969579"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5" name="rc255"/>
            <p:cNvSpPr/>
            <p:nvPr/>
          </p:nvSpPr>
          <p:spPr>
            <a:xfrm>
              <a:off x="7266034"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6" name="rc256"/>
            <p:cNvSpPr/>
            <p:nvPr/>
          </p:nvSpPr>
          <p:spPr>
            <a:xfrm>
              <a:off x="7562489"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7" name="rc257"/>
            <p:cNvSpPr/>
            <p:nvPr/>
          </p:nvSpPr>
          <p:spPr>
            <a:xfrm>
              <a:off x="7858944"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8" name="rc258"/>
            <p:cNvSpPr/>
            <p:nvPr/>
          </p:nvSpPr>
          <p:spPr>
            <a:xfrm>
              <a:off x="8155400"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9" name="rc259"/>
            <p:cNvSpPr/>
            <p:nvPr/>
          </p:nvSpPr>
          <p:spPr>
            <a:xfrm>
              <a:off x="8451855" y="233641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0" name="rc260"/>
            <p:cNvSpPr/>
            <p:nvPr/>
          </p:nvSpPr>
          <p:spPr>
            <a:xfrm>
              <a:off x="8748310"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1" name="rc261"/>
            <p:cNvSpPr/>
            <p:nvPr/>
          </p:nvSpPr>
          <p:spPr>
            <a:xfrm>
              <a:off x="1929842" y="3940741"/>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2" name="rc262"/>
            <p:cNvSpPr/>
            <p:nvPr/>
          </p:nvSpPr>
          <p:spPr>
            <a:xfrm>
              <a:off x="2226297" y="3940741"/>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63" name="rc263"/>
            <p:cNvSpPr/>
            <p:nvPr/>
          </p:nvSpPr>
          <p:spPr>
            <a:xfrm>
              <a:off x="2522752" y="3940741"/>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64" name="rc264"/>
            <p:cNvSpPr/>
            <p:nvPr/>
          </p:nvSpPr>
          <p:spPr>
            <a:xfrm>
              <a:off x="2819207" y="394074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5" name="rc265"/>
            <p:cNvSpPr/>
            <p:nvPr/>
          </p:nvSpPr>
          <p:spPr>
            <a:xfrm>
              <a:off x="3115662" y="394074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6" name="rc266"/>
            <p:cNvSpPr/>
            <p:nvPr/>
          </p:nvSpPr>
          <p:spPr>
            <a:xfrm>
              <a:off x="3412117" y="394074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7" name="rc267"/>
            <p:cNvSpPr/>
            <p:nvPr/>
          </p:nvSpPr>
          <p:spPr>
            <a:xfrm>
              <a:off x="3708572" y="394074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8" name="rc268"/>
            <p:cNvSpPr/>
            <p:nvPr/>
          </p:nvSpPr>
          <p:spPr>
            <a:xfrm>
              <a:off x="1929842" y="340596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69" name="rc269"/>
            <p:cNvSpPr/>
            <p:nvPr/>
          </p:nvSpPr>
          <p:spPr>
            <a:xfrm>
              <a:off x="2226297" y="340596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0" name="rc270"/>
            <p:cNvSpPr/>
            <p:nvPr/>
          </p:nvSpPr>
          <p:spPr>
            <a:xfrm>
              <a:off x="2522752" y="340596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1" name="rc271"/>
            <p:cNvSpPr/>
            <p:nvPr/>
          </p:nvSpPr>
          <p:spPr>
            <a:xfrm>
              <a:off x="2819207" y="340596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2" name="rc272"/>
            <p:cNvSpPr/>
            <p:nvPr/>
          </p:nvSpPr>
          <p:spPr>
            <a:xfrm>
              <a:off x="3115662" y="340596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3" name="rc273"/>
            <p:cNvSpPr/>
            <p:nvPr/>
          </p:nvSpPr>
          <p:spPr>
            <a:xfrm>
              <a:off x="3412117" y="340596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4" name="rc274"/>
            <p:cNvSpPr/>
            <p:nvPr/>
          </p:nvSpPr>
          <p:spPr>
            <a:xfrm>
              <a:off x="3708572" y="340596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5" name="rc275"/>
            <p:cNvSpPr/>
            <p:nvPr/>
          </p:nvSpPr>
          <p:spPr>
            <a:xfrm>
              <a:off x="4005028" y="340596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6" name="rc276"/>
            <p:cNvSpPr/>
            <p:nvPr/>
          </p:nvSpPr>
          <p:spPr>
            <a:xfrm>
              <a:off x="4301483" y="340596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7" name="rc277"/>
            <p:cNvSpPr/>
            <p:nvPr/>
          </p:nvSpPr>
          <p:spPr>
            <a:xfrm>
              <a:off x="4597938" y="340596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8" name="rc278"/>
            <p:cNvSpPr/>
            <p:nvPr/>
          </p:nvSpPr>
          <p:spPr>
            <a:xfrm>
              <a:off x="4894393" y="340596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9" name="rc279"/>
            <p:cNvSpPr/>
            <p:nvPr/>
          </p:nvSpPr>
          <p:spPr>
            <a:xfrm>
              <a:off x="5190848" y="340596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80" name="rc280"/>
            <p:cNvSpPr/>
            <p:nvPr/>
          </p:nvSpPr>
          <p:spPr>
            <a:xfrm>
              <a:off x="5487303" y="340596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1" name="rc281"/>
            <p:cNvSpPr/>
            <p:nvPr/>
          </p:nvSpPr>
          <p:spPr>
            <a:xfrm>
              <a:off x="5783758" y="340596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2" name="rc282"/>
            <p:cNvSpPr/>
            <p:nvPr/>
          </p:nvSpPr>
          <p:spPr>
            <a:xfrm>
              <a:off x="6080214" y="340596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3" name="rc283"/>
            <p:cNvSpPr/>
            <p:nvPr/>
          </p:nvSpPr>
          <p:spPr>
            <a:xfrm>
              <a:off x="6376669" y="340596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84" name="rc284"/>
            <p:cNvSpPr/>
            <p:nvPr/>
          </p:nvSpPr>
          <p:spPr>
            <a:xfrm>
              <a:off x="6673124"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6969579" y="340596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6" name="rc286"/>
            <p:cNvSpPr/>
            <p:nvPr/>
          </p:nvSpPr>
          <p:spPr>
            <a:xfrm>
              <a:off x="7266034" y="340596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7" name="rc287"/>
            <p:cNvSpPr/>
            <p:nvPr/>
          </p:nvSpPr>
          <p:spPr>
            <a:xfrm>
              <a:off x="7562489" y="340596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8" name="rc288"/>
            <p:cNvSpPr/>
            <p:nvPr/>
          </p:nvSpPr>
          <p:spPr>
            <a:xfrm>
              <a:off x="7858944"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9" name="rc289"/>
            <p:cNvSpPr/>
            <p:nvPr/>
          </p:nvSpPr>
          <p:spPr>
            <a:xfrm>
              <a:off x="8155400" y="340596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0" name="rc290"/>
            <p:cNvSpPr/>
            <p:nvPr/>
          </p:nvSpPr>
          <p:spPr>
            <a:xfrm>
              <a:off x="8451855" y="340596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1" name="rc291"/>
            <p:cNvSpPr/>
            <p:nvPr/>
          </p:nvSpPr>
          <p:spPr>
            <a:xfrm>
              <a:off x="8748310" y="340596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2" name="rc292"/>
            <p:cNvSpPr/>
            <p:nvPr/>
          </p:nvSpPr>
          <p:spPr>
            <a:xfrm>
              <a:off x="1929842"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3" name="rc293"/>
            <p:cNvSpPr/>
            <p:nvPr/>
          </p:nvSpPr>
          <p:spPr>
            <a:xfrm>
              <a:off x="2226297"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4" name="rc294"/>
            <p:cNvSpPr/>
            <p:nvPr/>
          </p:nvSpPr>
          <p:spPr>
            <a:xfrm>
              <a:off x="2522752"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5" name="rc295"/>
            <p:cNvSpPr/>
            <p:nvPr/>
          </p:nvSpPr>
          <p:spPr>
            <a:xfrm>
              <a:off x="2819207" y="2158155"/>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96" name="rc296"/>
            <p:cNvSpPr/>
            <p:nvPr/>
          </p:nvSpPr>
          <p:spPr>
            <a:xfrm>
              <a:off x="3115662" y="215815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97" name="rc297"/>
            <p:cNvSpPr/>
            <p:nvPr/>
          </p:nvSpPr>
          <p:spPr>
            <a:xfrm>
              <a:off x="3412117" y="215815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8" name="rc298"/>
            <p:cNvSpPr/>
            <p:nvPr/>
          </p:nvSpPr>
          <p:spPr>
            <a:xfrm>
              <a:off x="3708572" y="215815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9" name="rc299"/>
            <p:cNvSpPr/>
            <p:nvPr/>
          </p:nvSpPr>
          <p:spPr>
            <a:xfrm>
              <a:off x="4005028" y="215815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0" name="rc300"/>
            <p:cNvSpPr/>
            <p:nvPr/>
          </p:nvSpPr>
          <p:spPr>
            <a:xfrm>
              <a:off x="4301483"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1" name="rc301"/>
            <p:cNvSpPr/>
            <p:nvPr/>
          </p:nvSpPr>
          <p:spPr>
            <a:xfrm>
              <a:off x="4597938" y="215815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2" name="rc302"/>
            <p:cNvSpPr/>
            <p:nvPr/>
          </p:nvSpPr>
          <p:spPr>
            <a:xfrm>
              <a:off x="4894393" y="215815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3" name="rc303"/>
            <p:cNvSpPr/>
            <p:nvPr/>
          </p:nvSpPr>
          <p:spPr>
            <a:xfrm>
              <a:off x="5190848" y="215815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4" name="rc304"/>
            <p:cNvSpPr/>
            <p:nvPr/>
          </p:nvSpPr>
          <p:spPr>
            <a:xfrm>
              <a:off x="5487303"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5" name="rc305"/>
            <p:cNvSpPr/>
            <p:nvPr/>
          </p:nvSpPr>
          <p:spPr>
            <a:xfrm>
              <a:off x="5783758"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80214"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76669"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73124"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9" name="rc309"/>
            <p:cNvSpPr/>
            <p:nvPr/>
          </p:nvSpPr>
          <p:spPr>
            <a:xfrm>
              <a:off x="6969579"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0" name="rc310"/>
            <p:cNvSpPr/>
            <p:nvPr/>
          </p:nvSpPr>
          <p:spPr>
            <a:xfrm>
              <a:off x="7266034"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1" name="rc311"/>
            <p:cNvSpPr/>
            <p:nvPr/>
          </p:nvSpPr>
          <p:spPr>
            <a:xfrm>
              <a:off x="7562489"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2" name="rc312"/>
            <p:cNvSpPr/>
            <p:nvPr/>
          </p:nvSpPr>
          <p:spPr>
            <a:xfrm>
              <a:off x="7858944"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3" name="rc313"/>
            <p:cNvSpPr/>
            <p:nvPr/>
          </p:nvSpPr>
          <p:spPr>
            <a:xfrm>
              <a:off x="8155400"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4" name="rc314"/>
            <p:cNvSpPr/>
            <p:nvPr/>
          </p:nvSpPr>
          <p:spPr>
            <a:xfrm>
              <a:off x="8451855"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5" name="rc315"/>
            <p:cNvSpPr/>
            <p:nvPr/>
          </p:nvSpPr>
          <p:spPr>
            <a:xfrm>
              <a:off x="8748310"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6" name="rc316"/>
            <p:cNvSpPr/>
            <p:nvPr/>
          </p:nvSpPr>
          <p:spPr>
            <a:xfrm>
              <a:off x="1929842" y="385161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17" name="rc317"/>
            <p:cNvSpPr/>
            <p:nvPr/>
          </p:nvSpPr>
          <p:spPr>
            <a:xfrm>
              <a:off x="2226297" y="385161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8" name="rc318"/>
            <p:cNvSpPr/>
            <p:nvPr/>
          </p:nvSpPr>
          <p:spPr>
            <a:xfrm>
              <a:off x="2522752" y="385161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19" name="rc319"/>
            <p:cNvSpPr/>
            <p:nvPr/>
          </p:nvSpPr>
          <p:spPr>
            <a:xfrm>
              <a:off x="2819207" y="3851612"/>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20" name="rc320"/>
            <p:cNvSpPr/>
            <p:nvPr/>
          </p:nvSpPr>
          <p:spPr>
            <a:xfrm>
              <a:off x="3115662" y="385161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21" name="rc321"/>
            <p:cNvSpPr/>
            <p:nvPr/>
          </p:nvSpPr>
          <p:spPr>
            <a:xfrm>
              <a:off x="3412117" y="385161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22" name="rc322"/>
            <p:cNvSpPr/>
            <p:nvPr/>
          </p:nvSpPr>
          <p:spPr>
            <a:xfrm>
              <a:off x="3708572"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3" name="rc323"/>
            <p:cNvSpPr/>
            <p:nvPr/>
          </p:nvSpPr>
          <p:spPr>
            <a:xfrm>
              <a:off x="4005028"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4" name="rc324"/>
            <p:cNvSpPr/>
            <p:nvPr/>
          </p:nvSpPr>
          <p:spPr>
            <a:xfrm>
              <a:off x="4301483" y="385161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5" name="rc325"/>
            <p:cNvSpPr/>
            <p:nvPr/>
          </p:nvSpPr>
          <p:spPr>
            <a:xfrm>
              <a:off x="4597938"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6" name="rc326"/>
            <p:cNvSpPr/>
            <p:nvPr/>
          </p:nvSpPr>
          <p:spPr>
            <a:xfrm>
              <a:off x="4894393"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7" name="rc327"/>
            <p:cNvSpPr/>
            <p:nvPr/>
          </p:nvSpPr>
          <p:spPr>
            <a:xfrm>
              <a:off x="5190848"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8" name="rc328"/>
            <p:cNvSpPr/>
            <p:nvPr/>
          </p:nvSpPr>
          <p:spPr>
            <a:xfrm>
              <a:off x="5487303"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9" name="rc329"/>
            <p:cNvSpPr/>
            <p:nvPr/>
          </p:nvSpPr>
          <p:spPr>
            <a:xfrm>
              <a:off x="1929842" y="1801638"/>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30" name="rc330"/>
            <p:cNvSpPr/>
            <p:nvPr/>
          </p:nvSpPr>
          <p:spPr>
            <a:xfrm>
              <a:off x="2226297" y="180163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1" name="rc331"/>
            <p:cNvSpPr/>
            <p:nvPr/>
          </p:nvSpPr>
          <p:spPr>
            <a:xfrm>
              <a:off x="2522752" y="180163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2" name="rc332"/>
            <p:cNvSpPr/>
            <p:nvPr/>
          </p:nvSpPr>
          <p:spPr>
            <a:xfrm>
              <a:off x="2819207" y="180163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3" name="rc333"/>
            <p:cNvSpPr/>
            <p:nvPr/>
          </p:nvSpPr>
          <p:spPr>
            <a:xfrm>
              <a:off x="3115662" y="180163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4" name="rc334"/>
            <p:cNvSpPr/>
            <p:nvPr/>
          </p:nvSpPr>
          <p:spPr>
            <a:xfrm>
              <a:off x="3412117"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5" name="rc335"/>
            <p:cNvSpPr/>
            <p:nvPr/>
          </p:nvSpPr>
          <p:spPr>
            <a:xfrm>
              <a:off x="3708572"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6" name="rc336"/>
            <p:cNvSpPr/>
            <p:nvPr/>
          </p:nvSpPr>
          <p:spPr>
            <a:xfrm>
              <a:off x="4005028"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7" name="rc337"/>
            <p:cNvSpPr/>
            <p:nvPr/>
          </p:nvSpPr>
          <p:spPr>
            <a:xfrm>
              <a:off x="4301483"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8" name="rc338"/>
            <p:cNvSpPr/>
            <p:nvPr/>
          </p:nvSpPr>
          <p:spPr>
            <a:xfrm>
              <a:off x="4597938"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9" name="rc339"/>
            <p:cNvSpPr/>
            <p:nvPr/>
          </p:nvSpPr>
          <p:spPr>
            <a:xfrm>
              <a:off x="4894393"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0" name="rc340"/>
            <p:cNvSpPr/>
            <p:nvPr/>
          </p:nvSpPr>
          <p:spPr>
            <a:xfrm>
              <a:off x="5190848"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1" name="rc341"/>
            <p:cNvSpPr/>
            <p:nvPr/>
          </p:nvSpPr>
          <p:spPr>
            <a:xfrm>
              <a:off x="5487303"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2" name="rc342"/>
            <p:cNvSpPr/>
            <p:nvPr/>
          </p:nvSpPr>
          <p:spPr>
            <a:xfrm>
              <a:off x="5783758"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3" name="rc343"/>
            <p:cNvSpPr/>
            <p:nvPr/>
          </p:nvSpPr>
          <p:spPr>
            <a:xfrm>
              <a:off x="1929842"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4" name="rc344"/>
            <p:cNvSpPr/>
            <p:nvPr/>
          </p:nvSpPr>
          <p:spPr>
            <a:xfrm>
              <a:off x="2226297"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5" name="rc345"/>
            <p:cNvSpPr/>
            <p:nvPr/>
          </p:nvSpPr>
          <p:spPr>
            <a:xfrm>
              <a:off x="2522752"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6" name="rc346"/>
            <p:cNvSpPr/>
            <p:nvPr/>
          </p:nvSpPr>
          <p:spPr>
            <a:xfrm>
              <a:off x="2819207"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7" name="rc347"/>
            <p:cNvSpPr/>
            <p:nvPr/>
          </p:nvSpPr>
          <p:spPr>
            <a:xfrm>
              <a:off x="3115662"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8" name="rc348"/>
            <p:cNvSpPr/>
            <p:nvPr/>
          </p:nvSpPr>
          <p:spPr>
            <a:xfrm>
              <a:off x="3412117"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9" name="rc349"/>
            <p:cNvSpPr/>
            <p:nvPr/>
          </p:nvSpPr>
          <p:spPr>
            <a:xfrm>
              <a:off x="3708572" y="251467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0" name="rc350"/>
            <p:cNvSpPr/>
            <p:nvPr/>
          </p:nvSpPr>
          <p:spPr>
            <a:xfrm>
              <a:off x="4005028" y="251467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1" name="rc351"/>
            <p:cNvSpPr/>
            <p:nvPr/>
          </p:nvSpPr>
          <p:spPr>
            <a:xfrm>
              <a:off x="4301483" y="251467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2" name="rc352"/>
            <p:cNvSpPr/>
            <p:nvPr/>
          </p:nvSpPr>
          <p:spPr>
            <a:xfrm>
              <a:off x="4597938"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3" name="rc353"/>
            <p:cNvSpPr/>
            <p:nvPr/>
          </p:nvSpPr>
          <p:spPr>
            <a:xfrm>
              <a:off x="4894393"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4" name="rc354"/>
            <p:cNvSpPr/>
            <p:nvPr/>
          </p:nvSpPr>
          <p:spPr>
            <a:xfrm>
              <a:off x="5190848"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5" name="rc355"/>
            <p:cNvSpPr/>
            <p:nvPr/>
          </p:nvSpPr>
          <p:spPr>
            <a:xfrm>
              <a:off x="5487303"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6" name="rc356"/>
            <p:cNvSpPr/>
            <p:nvPr/>
          </p:nvSpPr>
          <p:spPr>
            <a:xfrm>
              <a:off x="5783758" y="251467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7" name="rc357"/>
            <p:cNvSpPr/>
            <p:nvPr/>
          </p:nvSpPr>
          <p:spPr>
            <a:xfrm>
              <a:off x="6080214"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8" name="rc358"/>
            <p:cNvSpPr/>
            <p:nvPr/>
          </p:nvSpPr>
          <p:spPr>
            <a:xfrm>
              <a:off x="6376669"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9" name="rc359"/>
            <p:cNvSpPr/>
            <p:nvPr/>
          </p:nvSpPr>
          <p:spPr>
            <a:xfrm>
              <a:off x="6673124"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0" name="rc360"/>
            <p:cNvSpPr/>
            <p:nvPr/>
          </p:nvSpPr>
          <p:spPr>
            <a:xfrm>
              <a:off x="6969579" y="251467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61" name="rc361"/>
            <p:cNvSpPr/>
            <p:nvPr/>
          </p:nvSpPr>
          <p:spPr>
            <a:xfrm>
              <a:off x="7266034" y="251467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2" name="rc362"/>
            <p:cNvSpPr/>
            <p:nvPr/>
          </p:nvSpPr>
          <p:spPr>
            <a:xfrm>
              <a:off x="7562489"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3" name="rc363"/>
            <p:cNvSpPr/>
            <p:nvPr/>
          </p:nvSpPr>
          <p:spPr>
            <a:xfrm>
              <a:off x="7858944" y="251467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4" name="rc364"/>
            <p:cNvSpPr/>
            <p:nvPr/>
          </p:nvSpPr>
          <p:spPr>
            <a:xfrm>
              <a:off x="8155400" y="251467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65" name="rc365"/>
            <p:cNvSpPr/>
            <p:nvPr/>
          </p:nvSpPr>
          <p:spPr>
            <a:xfrm>
              <a:off x="8451855" y="2514673"/>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6" name="rc366"/>
            <p:cNvSpPr/>
            <p:nvPr/>
          </p:nvSpPr>
          <p:spPr>
            <a:xfrm>
              <a:off x="8748310" y="2514673"/>
              <a:ext cx="296455" cy="8912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67" name="rc367"/>
            <p:cNvSpPr/>
            <p:nvPr/>
          </p:nvSpPr>
          <p:spPr>
            <a:xfrm>
              <a:off x="1929842" y="4832034"/>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68" name="rc368"/>
            <p:cNvSpPr/>
            <p:nvPr/>
          </p:nvSpPr>
          <p:spPr>
            <a:xfrm>
              <a:off x="2226297" y="4832034"/>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69" name="rc369"/>
            <p:cNvSpPr/>
            <p:nvPr/>
          </p:nvSpPr>
          <p:spPr>
            <a:xfrm>
              <a:off x="2522752" y="4832034"/>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70" name="rc370"/>
            <p:cNvSpPr/>
            <p:nvPr/>
          </p:nvSpPr>
          <p:spPr>
            <a:xfrm>
              <a:off x="2819207" y="4832034"/>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71" name="rc371"/>
            <p:cNvSpPr/>
            <p:nvPr/>
          </p:nvSpPr>
          <p:spPr>
            <a:xfrm>
              <a:off x="3115662" y="4832034"/>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72" name="rc372"/>
            <p:cNvSpPr/>
            <p:nvPr/>
          </p:nvSpPr>
          <p:spPr>
            <a:xfrm>
              <a:off x="3412117" y="483203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73" name="rc373"/>
            <p:cNvSpPr/>
            <p:nvPr/>
          </p:nvSpPr>
          <p:spPr>
            <a:xfrm>
              <a:off x="3708572" y="4832034"/>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4" name="rc374"/>
            <p:cNvSpPr/>
            <p:nvPr/>
          </p:nvSpPr>
          <p:spPr>
            <a:xfrm>
              <a:off x="4005028" y="4832034"/>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75" name="rc375"/>
            <p:cNvSpPr/>
            <p:nvPr/>
          </p:nvSpPr>
          <p:spPr>
            <a:xfrm>
              <a:off x="4301483" y="4832034"/>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76" name="rc376"/>
            <p:cNvSpPr/>
            <p:nvPr/>
          </p:nvSpPr>
          <p:spPr>
            <a:xfrm>
              <a:off x="4597938" y="4832034"/>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77" name="rc377"/>
            <p:cNvSpPr/>
            <p:nvPr/>
          </p:nvSpPr>
          <p:spPr>
            <a:xfrm>
              <a:off x="4894393" y="483203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78" name="rc378"/>
            <p:cNvSpPr/>
            <p:nvPr/>
          </p:nvSpPr>
          <p:spPr>
            <a:xfrm>
              <a:off x="5190848" y="4832034"/>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79" name="rc379"/>
            <p:cNvSpPr/>
            <p:nvPr/>
          </p:nvSpPr>
          <p:spPr>
            <a:xfrm>
              <a:off x="5487303" y="4832034"/>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80" name="rc380"/>
            <p:cNvSpPr/>
            <p:nvPr/>
          </p:nvSpPr>
          <p:spPr>
            <a:xfrm>
              <a:off x="5783758" y="4832034"/>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81" name="rc381"/>
            <p:cNvSpPr/>
            <p:nvPr/>
          </p:nvSpPr>
          <p:spPr>
            <a:xfrm>
              <a:off x="6080214" y="4832034"/>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82" name="rc382"/>
            <p:cNvSpPr/>
            <p:nvPr/>
          </p:nvSpPr>
          <p:spPr>
            <a:xfrm>
              <a:off x="6376669" y="4832034"/>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83" name="rc383"/>
            <p:cNvSpPr/>
            <p:nvPr/>
          </p:nvSpPr>
          <p:spPr>
            <a:xfrm>
              <a:off x="6673124" y="483203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4" name="rc384"/>
            <p:cNvSpPr/>
            <p:nvPr/>
          </p:nvSpPr>
          <p:spPr>
            <a:xfrm>
              <a:off x="6969579" y="4832034"/>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85" name="rc385"/>
            <p:cNvSpPr/>
            <p:nvPr/>
          </p:nvSpPr>
          <p:spPr>
            <a:xfrm>
              <a:off x="7266034" y="483203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6" name="rc386"/>
            <p:cNvSpPr/>
            <p:nvPr/>
          </p:nvSpPr>
          <p:spPr>
            <a:xfrm>
              <a:off x="7562489" y="4832034"/>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7" name="rc387"/>
            <p:cNvSpPr/>
            <p:nvPr/>
          </p:nvSpPr>
          <p:spPr>
            <a:xfrm>
              <a:off x="7858944" y="4832034"/>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88" name="rc388"/>
            <p:cNvSpPr/>
            <p:nvPr/>
          </p:nvSpPr>
          <p:spPr>
            <a:xfrm>
              <a:off x="8155400" y="4832034"/>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89" name="rc389"/>
            <p:cNvSpPr/>
            <p:nvPr/>
          </p:nvSpPr>
          <p:spPr>
            <a:xfrm>
              <a:off x="8451855" y="483203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0" name="rc390"/>
            <p:cNvSpPr/>
            <p:nvPr/>
          </p:nvSpPr>
          <p:spPr>
            <a:xfrm>
              <a:off x="8748310" y="4832034"/>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91" name="rc391"/>
            <p:cNvSpPr/>
            <p:nvPr/>
          </p:nvSpPr>
          <p:spPr>
            <a:xfrm>
              <a:off x="5783758"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2" name="rc392"/>
            <p:cNvSpPr/>
            <p:nvPr/>
          </p:nvSpPr>
          <p:spPr>
            <a:xfrm>
              <a:off x="6080214"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3" name="rc393"/>
            <p:cNvSpPr/>
            <p:nvPr/>
          </p:nvSpPr>
          <p:spPr>
            <a:xfrm>
              <a:off x="6376669"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4" name="rc394"/>
            <p:cNvSpPr/>
            <p:nvPr/>
          </p:nvSpPr>
          <p:spPr>
            <a:xfrm>
              <a:off x="6673124" y="385161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95" name="rc395"/>
            <p:cNvSpPr/>
            <p:nvPr/>
          </p:nvSpPr>
          <p:spPr>
            <a:xfrm>
              <a:off x="6969579" y="385161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96" name="rc396"/>
            <p:cNvSpPr/>
            <p:nvPr/>
          </p:nvSpPr>
          <p:spPr>
            <a:xfrm>
              <a:off x="7266034" y="385161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97" name="rc397"/>
            <p:cNvSpPr/>
            <p:nvPr/>
          </p:nvSpPr>
          <p:spPr>
            <a:xfrm>
              <a:off x="7562489" y="385161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8" name="rc398"/>
            <p:cNvSpPr/>
            <p:nvPr/>
          </p:nvSpPr>
          <p:spPr>
            <a:xfrm>
              <a:off x="7858944" y="385161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99" name="rc399"/>
            <p:cNvSpPr/>
            <p:nvPr/>
          </p:nvSpPr>
          <p:spPr>
            <a:xfrm>
              <a:off x="8155400" y="385161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00" name="rc400"/>
            <p:cNvSpPr/>
            <p:nvPr/>
          </p:nvSpPr>
          <p:spPr>
            <a:xfrm>
              <a:off x="8451855" y="3851612"/>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01" name="rc401"/>
            <p:cNvSpPr/>
            <p:nvPr/>
          </p:nvSpPr>
          <p:spPr>
            <a:xfrm>
              <a:off x="8748310" y="385161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02" name="rc402"/>
            <p:cNvSpPr/>
            <p:nvPr/>
          </p:nvSpPr>
          <p:spPr>
            <a:xfrm>
              <a:off x="1929842" y="4564646"/>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3" name="rc403"/>
            <p:cNvSpPr/>
            <p:nvPr/>
          </p:nvSpPr>
          <p:spPr>
            <a:xfrm>
              <a:off x="2226297" y="4564646"/>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4" name="rc404"/>
            <p:cNvSpPr/>
            <p:nvPr/>
          </p:nvSpPr>
          <p:spPr>
            <a:xfrm>
              <a:off x="2522752" y="456464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05" name="rc405"/>
            <p:cNvSpPr/>
            <p:nvPr/>
          </p:nvSpPr>
          <p:spPr>
            <a:xfrm>
              <a:off x="2819207" y="4564646"/>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6" name="rc406"/>
            <p:cNvSpPr/>
            <p:nvPr/>
          </p:nvSpPr>
          <p:spPr>
            <a:xfrm>
              <a:off x="3115662" y="456464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07" name="rc407"/>
            <p:cNvSpPr/>
            <p:nvPr/>
          </p:nvSpPr>
          <p:spPr>
            <a:xfrm>
              <a:off x="3412117" y="4564646"/>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08" name="rc408"/>
            <p:cNvSpPr/>
            <p:nvPr/>
          </p:nvSpPr>
          <p:spPr>
            <a:xfrm>
              <a:off x="3708572" y="456464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9" name="rc409"/>
            <p:cNvSpPr/>
            <p:nvPr/>
          </p:nvSpPr>
          <p:spPr>
            <a:xfrm>
              <a:off x="4005028" y="456464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0" name="rc410"/>
            <p:cNvSpPr/>
            <p:nvPr/>
          </p:nvSpPr>
          <p:spPr>
            <a:xfrm>
              <a:off x="4301483" y="456464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1" name="rc411"/>
            <p:cNvSpPr/>
            <p:nvPr/>
          </p:nvSpPr>
          <p:spPr>
            <a:xfrm>
              <a:off x="4597938" y="456464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2" name="rc412"/>
            <p:cNvSpPr/>
            <p:nvPr/>
          </p:nvSpPr>
          <p:spPr>
            <a:xfrm>
              <a:off x="4894393" y="4564646"/>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13" name="rc413"/>
            <p:cNvSpPr/>
            <p:nvPr/>
          </p:nvSpPr>
          <p:spPr>
            <a:xfrm>
              <a:off x="5190848" y="456464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14" name="rc414"/>
            <p:cNvSpPr/>
            <p:nvPr/>
          </p:nvSpPr>
          <p:spPr>
            <a:xfrm>
              <a:off x="5487303" y="4564646"/>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15" name="rc415"/>
            <p:cNvSpPr/>
            <p:nvPr/>
          </p:nvSpPr>
          <p:spPr>
            <a:xfrm>
              <a:off x="5783758" y="4564646"/>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16" name="rc416"/>
            <p:cNvSpPr/>
            <p:nvPr/>
          </p:nvSpPr>
          <p:spPr>
            <a:xfrm>
              <a:off x="6080214" y="4564646"/>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7" name="rc417"/>
            <p:cNvSpPr/>
            <p:nvPr/>
          </p:nvSpPr>
          <p:spPr>
            <a:xfrm>
              <a:off x="6376669" y="4564646"/>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18" name="rc418"/>
            <p:cNvSpPr/>
            <p:nvPr/>
          </p:nvSpPr>
          <p:spPr>
            <a:xfrm>
              <a:off x="6673124" y="4564646"/>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9" name="rc419"/>
            <p:cNvSpPr/>
            <p:nvPr/>
          </p:nvSpPr>
          <p:spPr>
            <a:xfrm>
              <a:off x="6969579" y="456464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20" name="rc420"/>
            <p:cNvSpPr/>
            <p:nvPr/>
          </p:nvSpPr>
          <p:spPr>
            <a:xfrm>
              <a:off x="7266034" y="456464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21" name="rc421"/>
            <p:cNvSpPr/>
            <p:nvPr/>
          </p:nvSpPr>
          <p:spPr>
            <a:xfrm>
              <a:off x="7562489" y="456464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22" name="rc422"/>
            <p:cNvSpPr/>
            <p:nvPr/>
          </p:nvSpPr>
          <p:spPr>
            <a:xfrm>
              <a:off x="7858944" y="4564646"/>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23" name="rc423"/>
            <p:cNvSpPr/>
            <p:nvPr/>
          </p:nvSpPr>
          <p:spPr>
            <a:xfrm>
              <a:off x="8155400" y="4564646"/>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24" name="rc424"/>
            <p:cNvSpPr/>
            <p:nvPr/>
          </p:nvSpPr>
          <p:spPr>
            <a:xfrm>
              <a:off x="8451855" y="4564646"/>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25" name="rc425"/>
            <p:cNvSpPr/>
            <p:nvPr/>
          </p:nvSpPr>
          <p:spPr>
            <a:xfrm>
              <a:off x="8748310" y="4564646"/>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26" name="rc426"/>
            <p:cNvSpPr/>
            <p:nvPr/>
          </p:nvSpPr>
          <p:spPr>
            <a:xfrm>
              <a:off x="1929842" y="4297258"/>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27" name="rc427"/>
            <p:cNvSpPr/>
            <p:nvPr/>
          </p:nvSpPr>
          <p:spPr>
            <a:xfrm>
              <a:off x="2226297" y="4297258"/>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8" name="rc428"/>
            <p:cNvSpPr/>
            <p:nvPr/>
          </p:nvSpPr>
          <p:spPr>
            <a:xfrm>
              <a:off x="2522752" y="4297258"/>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29" name="rc429"/>
            <p:cNvSpPr/>
            <p:nvPr/>
          </p:nvSpPr>
          <p:spPr>
            <a:xfrm>
              <a:off x="2819207" y="4297258"/>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30" name="rc430"/>
            <p:cNvSpPr/>
            <p:nvPr/>
          </p:nvSpPr>
          <p:spPr>
            <a:xfrm>
              <a:off x="3115662" y="4297258"/>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31" name="rc431"/>
            <p:cNvSpPr/>
            <p:nvPr/>
          </p:nvSpPr>
          <p:spPr>
            <a:xfrm>
              <a:off x="3412117" y="4297258"/>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32" name="rc432"/>
            <p:cNvSpPr/>
            <p:nvPr/>
          </p:nvSpPr>
          <p:spPr>
            <a:xfrm>
              <a:off x="3708572" y="429725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33" name="rc433"/>
            <p:cNvSpPr/>
            <p:nvPr/>
          </p:nvSpPr>
          <p:spPr>
            <a:xfrm>
              <a:off x="6080214"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4" name="rc434"/>
            <p:cNvSpPr/>
            <p:nvPr/>
          </p:nvSpPr>
          <p:spPr>
            <a:xfrm>
              <a:off x="6376669"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5" name="rc435"/>
            <p:cNvSpPr/>
            <p:nvPr/>
          </p:nvSpPr>
          <p:spPr>
            <a:xfrm>
              <a:off x="6673124" y="180163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6" name="rc436"/>
            <p:cNvSpPr/>
            <p:nvPr/>
          </p:nvSpPr>
          <p:spPr>
            <a:xfrm>
              <a:off x="6969579" y="180163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7" name="rc437"/>
            <p:cNvSpPr/>
            <p:nvPr/>
          </p:nvSpPr>
          <p:spPr>
            <a:xfrm>
              <a:off x="7266034" y="180163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8" name="rc438"/>
            <p:cNvSpPr/>
            <p:nvPr/>
          </p:nvSpPr>
          <p:spPr>
            <a:xfrm>
              <a:off x="7562489" y="180163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9" name="rc439"/>
            <p:cNvSpPr/>
            <p:nvPr/>
          </p:nvSpPr>
          <p:spPr>
            <a:xfrm>
              <a:off x="7858944"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0" name="rc440"/>
            <p:cNvSpPr/>
            <p:nvPr/>
          </p:nvSpPr>
          <p:spPr>
            <a:xfrm>
              <a:off x="8155400"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1" name="rc441"/>
            <p:cNvSpPr/>
            <p:nvPr/>
          </p:nvSpPr>
          <p:spPr>
            <a:xfrm>
              <a:off x="8451855"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2" name="rc442"/>
            <p:cNvSpPr/>
            <p:nvPr/>
          </p:nvSpPr>
          <p:spPr>
            <a:xfrm>
              <a:off x="8748310"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3" name="rc443"/>
            <p:cNvSpPr/>
            <p:nvPr/>
          </p:nvSpPr>
          <p:spPr>
            <a:xfrm>
              <a:off x="2819207"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3115662" y="3049448"/>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45" name="rc445"/>
            <p:cNvSpPr/>
            <p:nvPr/>
          </p:nvSpPr>
          <p:spPr>
            <a:xfrm>
              <a:off x="3412117"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6" name="rc446"/>
            <p:cNvSpPr/>
            <p:nvPr/>
          </p:nvSpPr>
          <p:spPr>
            <a:xfrm>
              <a:off x="3708572" y="304944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47" name="rc447"/>
            <p:cNvSpPr/>
            <p:nvPr/>
          </p:nvSpPr>
          <p:spPr>
            <a:xfrm>
              <a:off x="4005028" y="304944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8" name="rc448"/>
            <p:cNvSpPr/>
            <p:nvPr/>
          </p:nvSpPr>
          <p:spPr>
            <a:xfrm>
              <a:off x="4301483"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9" name="rc449"/>
            <p:cNvSpPr/>
            <p:nvPr/>
          </p:nvSpPr>
          <p:spPr>
            <a:xfrm>
              <a:off x="4597938"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0" name="rc450"/>
            <p:cNvSpPr/>
            <p:nvPr/>
          </p:nvSpPr>
          <p:spPr>
            <a:xfrm>
              <a:off x="4894393"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1" name="rc451"/>
            <p:cNvSpPr/>
            <p:nvPr/>
          </p:nvSpPr>
          <p:spPr>
            <a:xfrm>
              <a:off x="5190848" y="304944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2" name="rc452"/>
            <p:cNvSpPr/>
            <p:nvPr/>
          </p:nvSpPr>
          <p:spPr>
            <a:xfrm>
              <a:off x="5487303"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3" name="rc453"/>
            <p:cNvSpPr/>
            <p:nvPr/>
          </p:nvSpPr>
          <p:spPr>
            <a:xfrm>
              <a:off x="5783758"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4" name="rc454"/>
            <p:cNvSpPr/>
            <p:nvPr/>
          </p:nvSpPr>
          <p:spPr>
            <a:xfrm>
              <a:off x="6080214"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6376669" y="304944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6" name="rc456"/>
            <p:cNvSpPr/>
            <p:nvPr/>
          </p:nvSpPr>
          <p:spPr>
            <a:xfrm>
              <a:off x="6673124" y="304944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7" name="rc457"/>
            <p:cNvSpPr/>
            <p:nvPr/>
          </p:nvSpPr>
          <p:spPr>
            <a:xfrm>
              <a:off x="6969579" y="304944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8" name="rc458"/>
            <p:cNvSpPr/>
            <p:nvPr/>
          </p:nvSpPr>
          <p:spPr>
            <a:xfrm>
              <a:off x="7266034" y="304944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9" name="rc459"/>
            <p:cNvSpPr/>
            <p:nvPr/>
          </p:nvSpPr>
          <p:spPr>
            <a:xfrm>
              <a:off x="7562489" y="304944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0" name="rc460"/>
            <p:cNvSpPr/>
            <p:nvPr/>
          </p:nvSpPr>
          <p:spPr>
            <a:xfrm>
              <a:off x="7858944" y="3049448"/>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61" name="rc461"/>
            <p:cNvSpPr/>
            <p:nvPr/>
          </p:nvSpPr>
          <p:spPr>
            <a:xfrm>
              <a:off x="8155400" y="3049448"/>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2" name="rc462"/>
            <p:cNvSpPr/>
            <p:nvPr/>
          </p:nvSpPr>
          <p:spPr>
            <a:xfrm>
              <a:off x="8451855" y="3049448"/>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3" name="rc463"/>
            <p:cNvSpPr/>
            <p:nvPr/>
          </p:nvSpPr>
          <p:spPr>
            <a:xfrm>
              <a:off x="1929842" y="5545068"/>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64" name="rc464"/>
            <p:cNvSpPr/>
            <p:nvPr/>
          </p:nvSpPr>
          <p:spPr>
            <a:xfrm>
              <a:off x="2226297" y="5545068"/>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65" name="rc465"/>
            <p:cNvSpPr/>
            <p:nvPr/>
          </p:nvSpPr>
          <p:spPr>
            <a:xfrm>
              <a:off x="2522752" y="5545068"/>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66" name="rc466"/>
            <p:cNvSpPr/>
            <p:nvPr/>
          </p:nvSpPr>
          <p:spPr>
            <a:xfrm>
              <a:off x="2819207" y="5545068"/>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67" name="rc467"/>
            <p:cNvSpPr/>
            <p:nvPr/>
          </p:nvSpPr>
          <p:spPr>
            <a:xfrm>
              <a:off x="3115662" y="5545068"/>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68" name="rc468"/>
            <p:cNvSpPr/>
            <p:nvPr/>
          </p:nvSpPr>
          <p:spPr>
            <a:xfrm>
              <a:off x="3412117" y="5545068"/>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69" name="rc469"/>
            <p:cNvSpPr/>
            <p:nvPr/>
          </p:nvSpPr>
          <p:spPr>
            <a:xfrm>
              <a:off x="3708572" y="5545068"/>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70" name="rc470"/>
            <p:cNvSpPr/>
            <p:nvPr/>
          </p:nvSpPr>
          <p:spPr>
            <a:xfrm>
              <a:off x="4005028" y="5545068"/>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71" name="rc471"/>
            <p:cNvSpPr/>
            <p:nvPr/>
          </p:nvSpPr>
          <p:spPr>
            <a:xfrm>
              <a:off x="4301483" y="5545068"/>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72" name="rc472"/>
            <p:cNvSpPr/>
            <p:nvPr/>
          </p:nvSpPr>
          <p:spPr>
            <a:xfrm>
              <a:off x="4597938" y="5545068"/>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73" name="rc473"/>
            <p:cNvSpPr/>
            <p:nvPr/>
          </p:nvSpPr>
          <p:spPr>
            <a:xfrm>
              <a:off x="4894393" y="5545068"/>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74" name="rc474"/>
            <p:cNvSpPr/>
            <p:nvPr/>
          </p:nvSpPr>
          <p:spPr>
            <a:xfrm>
              <a:off x="5190848" y="5545068"/>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75" name="rc475"/>
            <p:cNvSpPr/>
            <p:nvPr/>
          </p:nvSpPr>
          <p:spPr>
            <a:xfrm>
              <a:off x="5487303" y="5545068"/>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76" name="rc476"/>
            <p:cNvSpPr/>
            <p:nvPr/>
          </p:nvSpPr>
          <p:spPr>
            <a:xfrm>
              <a:off x="5783758" y="5545068"/>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77" name="rc477"/>
            <p:cNvSpPr/>
            <p:nvPr/>
          </p:nvSpPr>
          <p:spPr>
            <a:xfrm>
              <a:off x="6080214" y="5545068"/>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78" name="rc478"/>
            <p:cNvSpPr/>
            <p:nvPr/>
          </p:nvSpPr>
          <p:spPr>
            <a:xfrm>
              <a:off x="6376669" y="5545068"/>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79" name="rc479"/>
            <p:cNvSpPr/>
            <p:nvPr/>
          </p:nvSpPr>
          <p:spPr>
            <a:xfrm>
              <a:off x="6673124" y="5545068"/>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80" name="rc480"/>
            <p:cNvSpPr/>
            <p:nvPr/>
          </p:nvSpPr>
          <p:spPr>
            <a:xfrm>
              <a:off x="6969579" y="5545068"/>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81" name="rc481"/>
            <p:cNvSpPr/>
            <p:nvPr/>
          </p:nvSpPr>
          <p:spPr>
            <a:xfrm>
              <a:off x="7266034" y="5545068"/>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82" name="rc482"/>
            <p:cNvSpPr/>
            <p:nvPr/>
          </p:nvSpPr>
          <p:spPr>
            <a:xfrm>
              <a:off x="7562489" y="5545068"/>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83" name="rc483"/>
            <p:cNvSpPr/>
            <p:nvPr/>
          </p:nvSpPr>
          <p:spPr>
            <a:xfrm>
              <a:off x="7858944" y="5545068"/>
              <a:ext cx="296455" cy="8912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84" name="rc484"/>
            <p:cNvSpPr/>
            <p:nvPr/>
          </p:nvSpPr>
          <p:spPr>
            <a:xfrm>
              <a:off x="8155400" y="5545068"/>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85" name="rc485"/>
            <p:cNvSpPr/>
            <p:nvPr/>
          </p:nvSpPr>
          <p:spPr>
            <a:xfrm>
              <a:off x="8451855" y="5545068"/>
              <a:ext cx="296455" cy="89129"/>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86" name="rc486"/>
            <p:cNvSpPr/>
            <p:nvPr/>
          </p:nvSpPr>
          <p:spPr>
            <a:xfrm>
              <a:off x="8748310" y="5545068"/>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87" name="rc487"/>
            <p:cNvSpPr/>
            <p:nvPr/>
          </p:nvSpPr>
          <p:spPr>
            <a:xfrm>
              <a:off x="4005028" y="429725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8" name="rc488"/>
            <p:cNvSpPr/>
            <p:nvPr/>
          </p:nvSpPr>
          <p:spPr>
            <a:xfrm>
              <a:off x="4301483"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89" name="rc489"/>
            <p:cNvSpPr/>
            <p:nvPr/>
          </p:nvSpPr>
          <p:spPr>
            <a:xfrm>
              <a:off x="4597938" y="429725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90" name="rc490"/>
            <p:cNvSpPr/>
            <p:nvPr/>
          </p:nvSpPr>
          <p:spPr>
            <a:xfrm>
              <a:off x="4894393"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91" name="rc491"/>
            <p:cNvSpPr/>
            <p:nvPr/>
          </p:nvSpPr>
          <p:spPr>
            <a:xfrm>
              <a:off x="5190848" y="429725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2" name="rc492"/>
            <p:cNvSpPr/>
            <p:nvPr/>
          </p:nvSpPr>
          <p:spPr>
            <a:xfrm>
              <a:off x="5487303"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93" name="rc493"/>
            <p:cNvSpPr/>
            <p:nvPr/>
          </p:nvSpPr>
          <p:spPr>
            <a:xfrm>
              <a:off x="5783758" y="429725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94" name="rc494"/>
            <p:cNvSpPr/>
            <p:nvPr/>
          </p:nvSpPr>
          <p:spPr>
            <a:xfrm>
              <a:off x="6080214" y="429725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95" name="rc495"/>
            <p:cNvSpPr/>
            <p:nvPr/>
          </p:nvSpPr>
          <p:spPr>
            <a:xfrm>
              <a:off x="6376669" y="429725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6" name="rc496"/>
            <p:cNvSpPr/>
            <p:nvPr/>
          </p:nvSpPr>
          <p:spPr>
            <a:xfrm>
              <a:off x="6673124"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97" name="rc497"/>
            <p:cNvSpPr/>
            <p:nvPr/>
          </p:nvSpPr>
          <p:spPr>
            <a:xfrm>
              <a:off x="6969579" y="429725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98" name="rc498"/>
            <p:cNvSpPr/>
            <p:nvPr/>
          </p:nvSpPr>
          <p:spPr>
            <a:xfrm>
              <a:off x="7266034" y="429725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99" name="rc499"/>
            <p:cNvSpPr/>
            <p:nvPr/>
          </p:nvSpPr>
          <p:spPr>
            <a:xfrm>
              <a:off x="7562489" y="429725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0" name="rc500"/>
            <p:cNvSpPr/>
            <p:nvPr/>
          </p:nvSpPr>
          <p:spPr>
            <a:xfrm>
              <a:off x="7858944" y="429725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01" name="rc501"/>
            <p:cNvSpPr/>
            <p:nvPr/>
          </p:nvSpPr>
          <p:spPr>
            <a:xfrm>
              <a:off x="8155400" y="4297258"/>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02" name="rc502"/>
            <p:cNvSpPr/>
            <p:nvPr/>
          </p:nvSpPr>
          <p:spPr>
            <a:xfrm>
              <a:off x="8451855" y="4297258"/>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03" name="rc503"/>
            <p:cNvSpPr/>
            <p:nvPr/>
          </p:nvSpPr>
          <p:spPr>
            <a:xfrm>
              <a:off x="8748310" y="429725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04" name="rc504"/>
            <p:cNvSpPr/>
            <p:nvPr/>
          </p:nvSpPr>
          <p:spPr>
            <a:xfrm>
              <a:off x="1929842" y="5634197"/>
              <a:ext cx="296455" cy="89129"/>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505" name="rc505"/>
            <p:cNvSpPr/>
            <p:nvPr/>
          </p:nvSpPr>
          <p:spPr>
            <a:xfrm>
              <a:off x="2226297" y="5634197"/>
              <a:ext cx="296455" cy="89129"/>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506" name="rc506"/>
            <p:cNvSpPr/>
            <p:nvPr/>
          </p:nvSpPr>
          <p:spPr>
            <a:xfrm>
              <a:off x="2522752" y="5634197"/>
              <a:ext cx="296455" cy="89129"/>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507" name="rc507"/>
            <p:cNvSpPr/>
            <p:nvPr/>
          </p:nvSpPr>
          <p:spPr>
            <a:xfrm>
              <a:off x="2819207" y="5634197"/>
              <a:ext cx="296455" cy="89129"/>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08" name="rc508"/>
            <p:cNvSpPr/>
            <p:nvPr/>
          </p:nvSpPr>
          <p:spPr>
            <a:xfrm>
              <a:off x="3115662" y="5634197"/>
              <a:ext cx="296455" cy="89129"/>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509" name="rc509"/>
            <p:cNvSpPr/>
            <p:nvPr/>
          </p:nvSpPr>
          <p:spPr>
            <a:xfrm>
              <a:off x="3412117" y="5634197"/>
              <a:ext cx="296455" cy="8912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10" name="rc510"/>
            <p:cNvSpPr/>
            <p:nvPr/>
          </p:nvSpPr>
          <p:spPr>
            <a:xfrm>
              <a:off x="3708572" y="5634197"/>
              <a:ext cx="296455" cy="8912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511" name="rc511"/>
            <p:cNvSpPr/>
            <p:nvPr/>
          </p:nvSpPr>
          <p:spPr>
            <a:xfrm>
              <a:off x="4005028" y="5634197"/>
              <a:ext cx="296455" cy="8912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12" name="rc512"/>
            <p:cNvSpPr/>
            <p:nvPr/>
          </p:nvSpPr>
          <p:spPr>
            <a:xfrm>
              <a:off x="4301483" y="5634197"/>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13" name="rc513"/>
            <p:cNvSpPr/>
            <p:nvPr/>
          </p:nvSpPr>
          <p:spPr>
            <a:xfrm>
              <a:off x="4597938" y="5634197"/>
              <a:ext cx="296455" cy="8912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14" name="rc514"/>
            <p:cNvSpPr/>
            <p:nvPr/>
          </p:nvSpPr>
          <p:spPr>
            <a:xfrm>
              <a:off x="4894393" y="5634197"/>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5" name="rc515"/>
            <p:cNvSpPr/>
            <p:nvPr/>
          </p:nvSpPr>
          <p:spPr>
            <a:xfrm>
              <a:off x="5190848" y="5634197"/>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6" name="rc516"/>
            <p:cNvSpPr/>
            <p:nvPr/>
          </p:nvSpPr>
          <p:spPr>
            <a:xfrm>
              <a:off x="5487303" y="5634197"/>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7" name="rc517"/>
            <p:cNvSpPr/>
            <p:nvPr/>
          </p:nvSpPr>
          <p:spPr>
            <a:xfrm>
              <a:off x="5783758" y="5634197"/>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8" name="rc518"/>
            <p:cNvSpPr/>
            <p:nvPr/>
          </p:nvSpPr>
          <p:spPr>
            <a:xfrm>
              <a:off x="6080214" y="5634197"/>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9" name="rc519"/>
            <p:cNvSpPr/>
            <p:nvPr/>
          </p:nvSpPr>
          <p:spPr>
            <a:xfrm>
              <a:off x="6376669" y="5634197"/>
              <a:ext cx="296455" cy="89129"/>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520" name="rc520"/>
            <p:cNvSpPr/>
            <p:nvPr/>
          </p:nvSpPr>
          <p:spPr>
            <a:xfrm>
              <a:off x="6673124" y="5634197"/>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21" name="rc521"/>
            <p:cNvSpPr/>
            <p:nvPr/>
          </p:nvSpPr>
          <p:spPr>
            <a:xfrm>
              <a:off x="6969579" y="5634197"/>
              <a:ext cx="296455" cy="8912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22" name="rc522"/>
            <p:cNvSpPr/>
            <p:nvPr/>
          </p:nvSpPr>
          <p:spPr>
            <a:xfrm>
              <a:off x="7266034" y="5634197"/>
              <a:ext cx="296455" cy="8912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23" name="rc523"/>
            <p:cNvSpPr/>
            <p:nvPr/>
          </p:nvSpPr>
          <p:spPr>
            <a:xfrm>
              <a:off x="7562489" y="5634197"/>
              <a:ext cx="296455" cy="8912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24" name="rc524"/>
            <p:cNvSpPr/>
            <p:nvPr/>
          </p:nvSpPr>
          <p:spPr>
            <a:xfrm>
              <a:off x="7858944" y="5634197"/>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25" name="rc525"/>
            <p:cNvSpPr/>
            <p:nvPr/>
          </p:nvSpPr>
          <p:spPr>
            <a:xfrm>
              <a:off x="8155400" y="5634197"/>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26" name="rc526"/>
            <p:cNvSpPr/>
            <p:nvPr/>
          </p:nvSpPr>
          <p:spPr>
            <a:xfrm>
              <a:off x="8451855" y="5634197"/>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27" name="rc527"/>
            <p:cNvSpPr/>
            <p:nvPr/>
          </p:nvSpPr>
          <p:spPr>
            <a:xfrm>
              <a:off x="8748310" y="5634197"/>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8" name="rc528"/>
            <p:cNvSpPr/>
            <p:nvPr/>
          </p:nvSpPr>
          <p:spPr>
            <a:xfrm>
              <a:off x="1929842"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9" name="rc529"/>
            <p:cNvSpPr/>
            <p:nvPr/>
          </p:nvSpPr>
          <p:spPr>
            <a:xfrm>
              <a:off x="2226297" y="304944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0" name="rc530"/>
            <p:cNvSpPr/>
            <p:nvPr/>
          </p:nvSpPr>
          <p:spPr>
            <a:xfrm>
              <a:off x="2522752" y="304944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1" name="rc531"/>
            <p:cNvSpPr/>
            <p:nvPr/>
          </p:nvSpPr>
          <p:spPr>
            <a:xfrm>
              <a:off x="8748310" y="3049448"/>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32" name="rc532"/>
            <p:cNvSpPr/>
            <p:nvPr/>
          </p:nvSpPr>
          <p:spPr>
            <a:xfrm>
              <a:off x="1929842" y="4475517"/>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33" name="rc533"/>
            <p:cNvSpPr/>
            <p:nvPr/>
          </p:nvSpPr>
          <p:spPr>
            <a:xfrm>
              <a:off x="2226297" y="4475517"/>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34" name="rc534"/>
            <p:cNvSpPr/>
            <p:nvPr/>
          </p:nvSpPr>
          <p:spPr>
            <a:xfrm>
              <a:off x="2522752" y="4475517"/>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35" name="rc535"/>
            <p:cNvSpPr/>
            <p:nvPr/>
          </p:nvSpPr>
          <p:spPr>
            <a:xfrm>
              <a:off x="2819207" y="4475517"/>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36" name="rc536"/>
            <p:cNvSpPr/>
            <p:nvPr/>
          </p:nvSpPr>
          <p:spPr>
            <a:xfrm>
              <a:off x="3115662" y="4475517"/>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7" name="rc537"/>
            <p:cNvSpPr/>
            <p:nvPr/>
          </p:nvSpPr>
          <p:spPr>
            <a:xfrm>
              <a:off x="3412117" y="4475517"/>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8" name="rc538"/>
            <p:cNvSpPr/>
            <p:nvPr/>
          </p:nvSpPr>
          <p:spPr>
            <a:xfrm>
              <a:off x="3708572" y="4475517"/>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9" name="rc539"/>
            <p:cNvSpPr/>
            <p:nvPr/>
          </p:nvSpPr>
          <p:spPr>
            <a:xfrm>
              <a:off x="4005028" y="4475517"/>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40" name="rc540"/>
            <p:cNvSpPr/>
            <p:nvPr/>
          </p:nvSpPr>
          <p:spPr>
            <a:xfrm>
              <a:off x="4301483" y="447551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1" name="rc541"/>
            <p:cNvSpPr/>
            <p:nvPr/>
          </p:nvSpPr>
          <p:spPr>
            <a:xfrm>
              <a:off x="4597938" y="447551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2" name="rc542"/>
            <p:cNvSpPr/>
            <p:nvPr/>
          </p:nvSpPr>
          <p:spPr>
            <a:xfrm>
              <a:off x="4894393" y="447551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3" name="rc543"/>
            <p:cNvSpPr/>
            <p:nvPr/>
          </p:nvSpPr>
          <p:spPr>
            <a:xfrm>
              <a:off x="5190848" y="447551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44" name="rc544"/>
            <p:cNvSpPr/>
            <p:nvPr/>
          </p:nvSpPr>
          <p:spPr>
            <a:xfrm>
              <a:off x="5487303" y="447551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5" name="rc545"/>
            <p:cNvSpPr/>
            <p:nvPr/>
          </p:nvSpPr>
          <p:spPr>
            <a:xfrm>
              <a:off x="5783758" y="447551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6" name="rc546"/>
            <p:cNvSpPr/>
            <p:nvPr/>
          </p:nvSpPr>
          <p:spPr>
            <a:xfrm>
              <a:off x="6080214" y="4475517"/>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47" name="rc547"/>
            <p:cNvSpPr/>
            <p:nvPr/>
          </p:nvSpPr>
          <p:spPr>
            <a:xfrm>
              <a:off x="6376669" y="4475517"/>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8" name="rc548"/>
            <p:cNvSpPr/>
            <p:nvPr/>
          </p:nvSpPr>
          <p:spPr>
            <a:xfrm>
              <a:off x="6673124" y="4475517"/>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49" name="rc549"/>
            <p:cNvSpPr/>
            <p:nvPr/>
          </p:nvSpPr>
          <p:spPr>
            <a:xfrm>
              <a:off x="6969579"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0" name="rc550"/>
            <p:cNvSpPr/>
            <p:nvPr/>
          </p:nvSpPr>
          <p:spPr>
            <a:xfrm>
              <a:off x="7266034" y="4475517"/>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1" name="rc551"/>
            <p:cNvSpPr/>
            <p:nvPr/>
          </p:nvSpPr>
          <p:spPr>
            <a:xfrm>
              <a:off x="7562489" y="447551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2" name="rc552"/>
            <p:cNvSpPr/>
            <p:nvPr/>
          </p:nvSpPr>
          <p:spPr>
            <a:xfrm>
              <a:off x="7858944" y="4475517"/>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3" name="rc553"/>
            <p:cNvSpPr/>
            <p:nvPr/>
          </p:nvSpPr>
          <p:spPr>
            <a:xfrm>
              <a:off x="8155400" y="4475517"/>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4" name="rc554"/>
            <p:cNvSpPr/>
            <p:nvPr/>
          </p:nvSpPr>
          <p:spPr>
            <a:xfrm>
              <a:off x="8451855" y="4475517"/>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55" name="rc555"/>
            <p:cNvSpPr/>
            <p:nvPr/>
          </p:nvSpPr>
          <p:spPr>
            <a:xfrm>
              <a:off x="8748310" y="4475517"/>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56" name="rc556"/>
            <p:cNvSpPr/>
            <p:nvPr/>
          </p:nvSpPr>
          <p:spPr>
            <a:xfrm>
              <a:off x="1929842" y="536681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7" name="rc557"/>
            <p:cNvSpPr/>
            <p:nvPr/>
          </p:nvSpPr>
          <p:spPr>
            <a:xfrm>
              <a:off x="2226297" y="5366810"/>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8" name="rc558"/>
            <p:cNvSpPr/>
            <p:nvPr/>
          </p:nvSpPr>
          <p:spPr>
            <a:xfrm>
              <a:off x="2522752" y="536681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59" name="rc559"/>
            <p:cNvSpPr/>
            <p:nvPr/>
          </p:nvSpPr>
          <p:spPr>
            <a:xfrm>
              <a:off x="2819207" y="5366810"/>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60" name="rc560"/>
            <p:cNvSpPr/>
            <p:nvPr/>
          </p:nvSpPr>
          <p:spPr>
            <a:xfrm>
              <a:off x="3115662" y="5366810"/>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61" name="rc561"/>
            <p:cNvSpPr/>
            <p:nvPr/>
          </p:nvSpPr>
          <p:spPr>
            <a:xfrm>
              <a:off x="3412117" y="5366810"/>
              <a:ext cx="296455" cy="8912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2" name="rc562"/>
            <p:cNvSpPr/>
            <p:nvPr/>
          </p:nvSpPr>
          <p:spPr>
            <a:xfrm>
              <a:off x="3708572" y="5366810"/>
              <a:ext cx="296455" cy="8912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63" name="rc563"/>
            <p:cNvSpPr/>
            <p:nvPr/>
          </p:nvSpPr>
          <p:spPr>
            <a:xfrm>
              <a:off x="4005028" y="5366810"/>
              <a:ext cx="296455" cy="89129"/>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64" name="rc564"/>
            <p:cNvSpPr/>
            <p:nvPr/>
          </p:nvSpPr>
          <p:spPr>
            <a:xfrm>
              <a:off x="1929842" y="5099422"/>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65" name="rc565"/>
            <p:cNvSpPr/>
            <p:nvPr/>
          </p:nvSpPr>
          <p:spPr>
            <a:xfrm>
              <a:off x="2226297" y="5099422"/>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6" name="rc566"/>
            <p:cNvSpPr/>
            <p:nvPr/>
          </p:nvSpPr>
          <p:spPr>
            <a:xfrm>
              <a:off x="2522752" y="5099422"/>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67" name="rc567"/>
            <p:cNvSpPr/>
            <p:nvPr/>
          </p:nvSpPr>
          <p:spPr>
            <a:xfrm>
              <a:off x="2819207" y="5099422"/>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68" name="rc568"/>
            <p:cNvSpPr/>
            <p:nvPr/>
          </p:nvSpPr>
          <p:spPr>
            <a:xfrm>
              <a:off x="3115662" y="5099422"/>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69" name="rc569"/>
            <p:cNvSpPr/>
            <p:nvPr/>
          </p:nvSpPr>
          <p:spPr>
            <a:xfrm>
              <a:off x="3412117" y="5099422"/>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0" name="rc570"/>
            <p:cNvSpPr/>
            <p:nvPr/>
          </p:nvSpPr>
          <p:spPr>
            <a:xfrm>
              <a:off x="3708572" y="5099422"/>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1" name="rc571"/>
            <p:cNvSpPr/>
            <p:nvPr/>
          </p:nvSpPr>
          <p:spPr>
            <a:xfrm>
              <a:off x="4005028" y="5099422"/>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2" name="rc572"/>
            <p:cNvSpPr/>
            <p:nvPr/>
          </p:nvSpPr>
          <p:spPr>
            <a:xfrm>
              <a:off x="4301483" y="5099422"/>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3" name="rc573"/>
            <p:cNvSpPr/>
            <p:nvPr/>
          </p:nvSpPr>
          <p:spPr>
            <a:xfrm>
              <a:off x="4597938" y="5099422"/>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74" name="rc574"/>
            <p:cNvSpPr/>
            <p:nvPr/>
          </p:nvSpPr>
          <p:spPr>
            <a:xfrm>
              <a:off x="4894393" y="509942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75" name="rc575"/>
            <p:cNvSpPr/>
            <p:nvPr/>
          </p:nvSpPr>
          <p:spPr>
            <a:xfrm>
              <a:off x="5190848" y="509942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76" name="rc576"/>
            <p:cNvSpPr/>
            <p:nvPr/>
          </p:nvSpPr>
          <p:spPr>
            <a:xfrm>
              <a:off x="5487303" y="5099422"/>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77" name="rc577"/>
            <p:cNvSpPr/>
            <p:nvPr/>
          </p:nvSpPr>
          <p:spPr>
            <a:xfrm>
              <a:off x="5783758" y="509942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78" name="rc578"/>
            <p:cNvSpPr/>
            <p:nvPr/>
          </p:nvSpPr>
          <p:spPr>
            <a:xfrm>
              <a:off x="6080214" y="509942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79" name="rc579"/>
            <p:cNvSpPr/>
            <p:nvPr/>
          </p:nvSpPr>
          <p:spPr>
            <a:xfrm>
              <a:off x="6376669" y="509942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80" name="rc580"/>
            <p:cNvSpPr/>
            <p:nvPr/>
          </p:nvSpPr>
          <p:spPr>
            <a:xfrm>
              <a:off x="6673124" y="509942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81" name="rc581"/>
            <p:cNvSpPr/>
            <p:nvPr/>
          </p:nvSpPr>
          <p:spPr>
            <a:xfrm>
              <a:off x="6969579" y="509942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82" name="rc582"/>
            <p:cNvSpPr/>
            <p:nvPr/>
          </p:nvSpPr>
          <p:spPr>
            <a:xfrm>
              <a:off x="7266034" y="509942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83" name="rc583"/>
            <p:cNvSpPr/>
            <p:nvPr/>
          </p:nvSpPr>
          <p:spPr>
            <a:xfrm>
              <a:off x="7562489" y="509942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84" name="rc584"/>
            <p:cNvSpPr/>
            <p:nvPr/>
          </p:nvSpPr>
          <p:spPr>
            <a:xfrm>
              <a:off x="7858944" y="5099422"/>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85" name="rc585"/>
            <p:cNvSpPr/>
            <p:nvPr/>
          </p:nvSpPr>
          <p:spPr>
            <a:xfrm>
              <a:off x="8155400" y="5099422"/>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86" name="rc586"/>
            <p:cNvSpPr/>
            <p:nvPr/>
          </p:nvSpPr>
          <p:spPr>
            <a:xfrm>
              <a:off x="8451855" y="509942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7" name="rc587"/>
            <p:cNvSpPr/>
            <p:nvPr/>
          </p:nvSpPr>
          <p:spPr>
            <a:xfrm>
              <a:off x="8748310" y="5099422"/>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88" name="rc588"/>
            <p:cNvSpPr/>
            <p:nvPr/>
          </p:nvSpPr>
          <p:spPr>
            <a:xfrm>
              <a:off x="1929842"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9" name="rc589"/>
            <p:cNvSpPr/>
            <p:nvPr/>
          </p:nvSpPr>
          <p:spPr>
            <a:xfrm>
              <a:off x="2226297" y="99947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0" name="rc590"/>
            <p:cNvSpPr/>
            <p:nvPr/>
          </p:nvSpPr>
          <p:spPr>
            <a:xfrm>
              <a:off x="2522752"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1" name="rc591"/>
            <p:cNvSpPr/>
            <p:nvPr/>
          </p:nvSpPr>
          <p:spPr>
            <a:xfrm>
              <a:off x="2819207"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2" name="rc592"/>
            <p:cNvSpPr/>
            <p:nvPr/>
          </p:nvSpPr>
          <p:spPr>
            <a:xfrm>
              <a:off x="3115662"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3" name="rc593"/>
            <p:cNvSpPr/>
            <p:nvPr/>
          </p:nvSpPr>
          <p:spPr>
            <a:xfrm>
              <a:off x="3412117" y="99947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4" name="rc594"/>
            <p:cNvSpPr/>
            <p:nvPr/>
          </p:nvSpPr>
          <p:spPr>
            <a:xfrm>
              <a:off x="3708572"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5" name="rc595"/>
            <p:cNvSpPr/>
            <p:nvPr/>
          </p:nvSpPr>
          <p:spPr>
            <a:xfrm>
              <a:off x="400502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6" name="rc596"/>
            <p:cNvSpPr/>
            <p:nvPr/>
          </p:nvSpPr>
          <p:spPr>
            <a:xfrm>
              <a:off x="4301483"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7" name="rc597"/>
            <p:cNvSpPr/>
            <p:nvPr/>
          </p:nvSpPr>
          <p:spPr>
            <a:xfrm>
              <a:off x="459793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8" name="rc598"/>
            <p:cNvSpPr/>
            <p:nvPr/>
          </p:nvSpPr>
          <p:spPr>
            <a:xfrm>
              <a:off x="4894393"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9" name="rc599"/>
            <p:cNvSpPr/>
            <p:nvPr/>
          </p:nvSpPr>
          <p:spPr>
            <a:xfrm>
              <a:off x="519084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0" name="rc600"/>
            <p:cNvSpPr/>
            <p:nvPr/>
          </p:nvSpPr>
          <p:spPr>
            <a:xfrm>
              <a:off x="5487303"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1" name="rc601"/>
            <p:cNvSpPr/>
            <p:nvPr/>
          </p:nvSpPr>
          <p:spPr>
            <a:xfrm>
              <a:off x="5783758"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2" name="rc602"/>
            <p:cNvSpPr/>
            <p:nvPr/>
          </p:nvSpPr>
          <p:spPr>
            <a:xfrm>
              <a:off x="6080214"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3" name="rc603"/>
            <p:cNvSpPr/>
            <p:nvPr/>
          </p:nvSpPr>
          <p:spPr>
            <a:xfrm>
              <a:off x="6376669"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4" name="rc604"/>
            <p:cNvSpPr/>
            <p:nvPr/>
          </p:nvSpPr>
          <p:spPr>
            <a:xfrm>
              <a:off x="6673124"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5" name="rc605"/>
            <p:cNvSpPr/>
            <p:nvPr/>
          </p:nvSpPr>
          <p:spPr>
            <a:xfrm>
              <a:off x="6969579"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6" name="rc606"/>
            <p:cNvSpPr/>
            <p:nvPr/>
          </p:nvSpPr>
          <p:spPr>
            <a:xfrm>
              <a:off x="7266034"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7" name="rc607"/>
            <p:cNvSpPr/>
            <p:nvPr/>
          </p:nvSpPr>
          <p:spPr>
            <a:xfrm>
              <a:off x="7562489"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8" name="rc608"/>
            <p:cNvSpPr/>
            <p:nvPr/>
          </p:nvSpPr>
          <p:spPr>
            <a:xfrm>
              <a:off x="7858944"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9" name="rc609"/>
            <p:cNvSpPr/>
            <p:nvPr/>
          </p:nvSpPr>
          <p:spPr>
            <a:xfrm>
              <a:off x="8155400"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0" name="rc610"/>
            <p:cNvSpPr/>
            <p:nvPr/>
          </p:nvSpPr>
          <p:spPr>
            <a:xfrm>
              <a:off x="8451855"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1" name="rc611"/>
            <p:cNvSpPr/>
            <p:nvPr/>
          </p:nvSpPr>
          <p:spPr>
            <a:xfrm>
              <a:off x="8748310"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2" name="rc612"/>
            <p:cNvSpPr/>
            <p:nvPr/>
          </p:nvSpPr>
          <p:spPr>
            <a:xfrm>
              <a:off x="4301483" y="5366810"/>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13" name="rc613"/>
            <p:cNvSpPr/>
            <p:nvPr/>
          </p:nvSpPr>
          <p:spPr>
            <a:xfrm>
              <a:off x="4597938" y="5366810"/>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14" name="rc614"/>
            <p:cNvSpPr/>
            <p:nvPr/>
          </p:nvSpPr>
          <p:spPr>
            <a:xfrm>
              <a:off x="4894393" y="5366810"/>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15" name="rc615"/>
            <p:cNvSpPr/>
            <p:nvPr/>
          </p:nvSpPr>
          <p:spPr>
            <a:xfrm>
              <a:off x="5190848" y="536681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16" name="rc616"/>
            <p:cNvSpPr/>
            <p:nvPr/>
          </p:nvSpPr>
          <p:spPr>
            <a:xfrm>
              <a:off x="5487303" y="5366810"/>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17" name="rc617"/>
            <p:cNvSpPr/>
            <p:nvPr/>
          </p:nvSpPr>
          <p:spPr>
            <a:xfrm>
              <a:off x="5783758" y="5366810"/>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18" name="rc618"/>
            <p:cNvSpPr/>
            <p:nvPr/>
          </p:nvSpPr>
          <p:spPr>
            <a:xfrm>
              <a:off x="6080214" y="5366810"/>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19" name="rc619"/>
            <p:cNvSpPr/>
            <p:nvPr/>
          </p:nvSpPr>
          <p:spPr>
            <a:xfrm>
              <a:off x="6376669" y="5366810"/>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20" name="rc620"/>
            <p:cNvSpPr/>
            <p:nvPr/>
          </p:nvSpPr>
          <p:spPr>
            <a:xfrm>
              <a:off x="6673124" y="5366810"/>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21" name="rc621"/>
            <p:cNvSpPr/>
            <p:nvPr/>
          </p:nvSpPr>
          <p:spPr>
            <a:xfrm>
              <a:off x="6969579" y="536681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22" name="rc622"/>
            <p:cNvSpPr/>
            <p:nvPr/>
          </p:nvSpPr>
          <p:spPr>
            <a:xfrm>
              <a:off x="7266034" y="536681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23" name="rc623"/>
            <p:cNvSpPr/>
            <p:nvPr/>
          </p:nvSpPr>
          <p:spPr>
            <a:xfrm>
              <a:off x="7562489" y="536681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24" name="rc624"/>
            <p:cNvSpPr/>
            <p:nvPr/>
          </p:nvSpPr>
          <p:spPr>
            <a:xfrm>
              <a:off x="7858944" y="5366810"/>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25" name="rc625"/>
            <p:cNvSpPr/>
            <p:nvPr/>
          </p:nvSpPr>
          <p:spPr>
            <a:xfrm>
              <a:off x="8155400" y="5366810"/>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26" name="rc626"/>
            <p:cNvSpPr/>
            <p:nvPr/>
          </p:nvSpPr>
          <p:spPr>
            <a:xfrm>
              <a:off x="8451855" y="536681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27" name="rc627"/>
            <p:cNvSpPr/>
            <p:nvPr/>
          </p:nvSpPr>
          <p:spPr>
            <a:xfrm>
              <a:off x="8748310" y="536681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28" name="rc628"/>
            <p:cNvSpPr/>
            <p:nvPr/>
          </p:nvSpPr>
          <p:spPr>
            <a:xfrm>
              <a:off x="7562489"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9" name="rc629"/>
            <p:cNvSpPr/>
            <p:nvPr/>
          </p:nvSpPr>
          <p:spPr>
            <a:xfrm>
              <a:off x="7858944"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0" name="rc630"/>
            <p:cNvSpPr/>
            <p:nvPr/>
          </p:nvSpPr>
          <p:spPr>
            <a:xfrm>
              <a:off x="8155400" y="242554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31" name="rc631"/>
            <p:cNvSpPr/>
            <p:nvPr/>
          </p:nvSpPr>
          <p:spPr>
            <a:xfrm>
              <a:off x="8451855" y="242554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2" name="rc632"/>
            <p:cNvSpPr/>
            <p:nvPr/>
          </p:nvSpPr>
          <p:spPr>
            <a:xfrm>
              <a:off x="8748310" y="242554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3" name="rc633"/>
            <p:cNvSpPr/>
            <p:nvPr/>
          </p:nvSpPr>
          <p:spPr>
            <a:xfrm>
              <a:off x="4005028" y="197989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4" name="rc634"/>
            <p:cNvSpPr/>
            <p:nvPr/>
          </p:nvSpPr>
          <p:spPr>
            <a:xfrm>
              <a:off x="4301483"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5" name="rc635"/>
            <p:cNvSpPr/>
            <p:nvPr/>
          </p:nvSpPr>
          <p:spPr>
            <a:xfrm>
              <a:off x="4597938"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6" name="rc636"/>
            <p:cNvSpPr/>
            <p:nvPr/>
          </p:nvSpPr>
          <p:spPr>
            <a:xfrm>
              <a:off x="4894393"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7" name="rc637"/>
            <p:cNvSpPr/>
            <p:nvPr/>
          </p:nvSpPr>
          <p:spPr>
            <a:xfrm>
              <a:off x="5190848"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8" name="rc638"/>
            <p:cNvSpPr/>
            <p:nvPr/>
          </p:nvSpPr>
          <p:spPr>
            <a:xfrm>
              <a:off x="5487303"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9" name="rc639"/>
            <p:cNvSpPr/>
            <p:nvPr/>
          </p:nvSpPr>
          <p:spPr>
            <a:xfrm>
              <a:off x="5783758"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0" name="rc640"/>
            <p:cNvSpPr/>
            <p:nvPr/>
          </p:nvSpPr>
          <p:spPr>
            <a:xfrm>
              <a:off x="6080214" y="197989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1" name="rc641"/>
            <p:cNvSpPr/>
            <p:nvPr/>
          </p:nvSpPr>
          <p:spPr>
            <a:xfrm>
              <a:off x="6376669"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2" name="rc642"/>
            <p:cNvSpPr/>
            <p:nvPr/>
          </p:nvSpPr>
          <p:spPr>
            <a:xfrm>
              <a:off x="6673124" y="1979897"/>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43" name="rc643"/>
            <p:cNvSpPr/>
            <p:nvPr/>
          </p:nvSpPr>
          <p:spPr>
            <a:xfrm>
              <a:off x="6969579"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4" name="rc644"/>
            <p:cNvSpPr/>
            <p:nvPr/>
          </p:nvSpPr>
          <p:spPr>
            <a:xfrm>
              <a:off x="7266034"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5" name="rc645"/>
            <p:cNvSpPr/>
            <p:nvPr/>
          </p:nvSpPr>
          <p:spPr>
            <a:xfrm>
              <a:off x="7562489" y="1979897"/>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6" name="rc646"/>
            <p:cNvSpPr/>
            <p:nvPr/>
          </p:nvSpPr>
          <p:spPr>
            <a:xfrm>
              <a:off x="7858944" y="197989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47" name="rc647"/>
            <p:cNvSpPr/>
            <p:nvPr/>
          </p:nvSpPr>
          <p:spPr>
            <a:xfrm>
              <a:off x="3412117"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8" name="rc648"/>
            <p:cNvSpPr/>
            <p:nvPr/>
          </p:nvSpPr>
          <p:spPr>
            <a:xfrm>
              <a:off x="3708572"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9" name="rc649"/>
            <p:cNvSpPr/>
            <p:nvPr/>
          </p:nvSpPr>
          <p:spPr>
            <a:xfrm>
              <a:off x="4005028"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0" name="rc650"/>
            <p:cNvSpPr/>
            <p:nvPr/>
          </p:nvSpPr>
          <p:spPr>
            <a:xfrm>
              <a:off x="4301483"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1" name="rc651"/>
            <p:cNvSpPr/>
            <p:nvPr/>
          </p:nvSpPr>
          <p:spPr>
            <a:xfrm>
              <a:off x="4597938"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2" name="rc652"/>
            <p:cNvSpPr/>
            <p:nvPr/>
          </p:nvSpPr>
          <p:spPr>
            <a:xfrm>
              <a:off x="4894393"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3" name="rc653"/>
            <p:cNvSpPr/>
            <p:nvPr/>
          </p:nvSpPr>
          <p:spPr>
            <a:xfrm>
              <a:off x="5190848"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4" name="rc654"/>
            <p:cNvSpPr/>
            <p:nvPr/>
          </p:nvSpPr>
          <p:spPr>
            <a:xfrm>
              <a:off x="5487303"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5" name="rc655"/>
            <p:cNvSpPr/>
            <p:nvPr/>
          </p:nvSpPr>
          <p:spPr>
            <a:xfrm>
              <a:off x="5783758" y="367335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6" name="rc656"/>
            <p:cNvSpPr/>
            <p:nvPr/>
          </p:nvSpPr>
          <p:spPr>
            <a:xfrm>
              <a:off x="6080214" y="367335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7" name="rc657"/>
            <p:cNvSpPr/>
            <p:nvPr/>
          </p:nvSpPr>
          <p:spPr>
            <a:xfrm>
              <a:off x="6376669"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8" name="rc658"/>
            <p:cNvSpPr/>
            <p:nvPr/>
          </p:nvSpPr>
          <p:spPr>
            <a:xfrm>
              <a:off x="1929842" y="242554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9" name="rc659"/>
            <p:cNvSpPr/>
            <p:nvPr/>
          </p:nvSpPr>
          <p:spPr>
            <a:xfrm>
              <a:off x="2226297"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0" name="rc660"/>
            <p:cNvSpPr/>
            <p:nvPr/>
          </p:nvSpPr>
          <p:spPr>
            <a:xfrm>
              <a:off x="2522752"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1" name="rc661"/>
            <p:cNvSpPr/>
            <p:nvPr/>
          </p:nvSpPr>
          <p:spPr>
            <a:xfrm>
              <a:off x="2819207"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2" name="rc662"/>
            <p:cNvSpPr/>
            <p:nvPr/>
          </p:nvSpPr>
          <p:spPr>
            <a:xfrm>
              <a:off x="3115662" y="242554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3" name="rc663"/>
            <p:cNvSpPr/>
            <p:nvPr/>
          </p:nvSpPr>
          <p:spPr>
            <a:xfrm>
              <a:off x="3412117"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4" name="rc664"/>
            <p:cNvSpPr/>
            <p:nvPr/>
          </p:nvSpPr>
          <p:spPr>
            <a:xfrm>
              <a:off x="3708572" y="242554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5" name="rc665"/>
            <p:cNvSpPr/>
            <p:nvPr/>
          </p:nvSpPr>
          <p:spPr>
            <a:xfrm>
              <a:off x="4005028" y="242554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6" name="rc666"/>
            <p:cNvSpPr/>
            <p:nvPr/>
          </p:nvSpPr>
          <p:spPr>
            <a:xfrm>
              <a:off x="4301483" y="242554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67" name="rc667"/>
            <p:cNvSpPr/>
            <p:nvPr/>
          </p:nvSpPr>
          <p:spPr>
            <a:xfrm>
              <a:off x="4597938" y="242554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8" name="rc668"/>
            <p:cNvSpPr/>
            <p:nvPr/>
          </p:nvSpPr>
          <p:spPr>
            <a:xfrm>
              <a:off x="4894393" y="242554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9" name="rc669"/>
            <p:cNvSpPr/>
            <p:nvPr/>
          </p:nvSpPr>
          <p:spPr>
            <a:xfrm>
              <a:off x="5190848" y="242554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0" name="rc670"/>
            <p:cNvSpPr/>
            <p:nvPr/>
          </p:nvSpPr>
          <p:spPr>
            <a:xfrm>
              <a:off x="5487303"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1" name="rc671"/>
            <p:cNvSpPr/>
            <p:nvPr/>
          </p:nvSpPr>
          <p:spPr>
            <a:xfrm>
              <a:off x="5783758" y="242554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2" name="rc672"/>
            <p:cNvSpPr/>
            <p:nvPr/>
          </p:nvSpPr>
          <p:spPr>
            <a:xfrm>
              <a:off x="6080214" y="242554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3" name="rc673"/>
            <p:cNvSpPr/>
            <p:nvPr/>
          </p:nvSpPr>
          <p:spPr>
            <a:xfrm>
              <a:off x="6376669" y="242554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74" name="rc674"/>
            <p:cNvSpPr/>
            <p:nvPr/>
          </p:nvSpPr>
          <p:spPr>
            <a:xfrm>
              <a:off x="6673124"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5" name="rc675"/>
            <p:cNvSpPr/>
            <p:nvPr/>
          </p:nvSpPr>
          <p:spPr>
            <a:xfrm>
              <a:off x="6969579" y="242554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6" name="rc676"/>
            <p:cNvSpPr/>
            <p:nvPr/>
          </p:nvSpPr>
          <p:spPr>
            <a:xfrm>
              <a:off x="7266034" y="242554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7" name="rc677"/>
            <p:cNvSpPr/>
            <p:nvPr/>
          </p:nvSpPr>
          <p:spPr>
            <a:xfrm>
              <a:off x="8155400" y="197989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8" name="rc678"/>
            <p:cNvSpPr/>
            <p:nvPr/>
          </p:nvSpPr>
          <p:spPr>
            <a:xfrm>
              <a:off x="8451855"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9" name="rc679"/>
            <p:cNvSpPr/>
            <p:nvPr/>
          </p:nvSpPr>
          <p:spPr>
            <a:xfrm>
              <a:off x="8748310"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0" name="rc680"/>
            <p:cNvSpPr/>
            <p:nvPr/>
          </p:nvSpPr>
          <p:spPr>
            <a:xfrm>
              <a:off x="1929842" y="367335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1" name="rc681"/>
            <p:cNvSpPr/>
            <p:nvPr/>
          </p:nvSpPr>
          <p:spPr>
            <a:xfrm>
              <a:off x="1929842" y="1979897"/>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2" name="rc682"/>
            <p:cNvSpPr/>
            <p:nvPr/>
          </p:nvSpPr>
          <p:spPr>
            <a:xfrm>
              <a:off x="2226297" y="197989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3" name="rc683"/>
            <p:cNvSpPr/>
            <p:nvPr/>
          </p:nvSpPr>
          <p:spPr>
            <a:xfrm>
              <a:off x="2522752" y="197989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4" name="rc684"/>
            <p:cNvSpPr/>
            <p:nvPr/>
          </p:nvSpPr>
          <p:spPr>
            <a:xfrm>
              <a:off x="2819207"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5" name="rc685"/>
            <p:cNvSpPr/>
            <p:nvPr/>
          </p:nvSpPr>
          <p:spPr>
            <a:xfrm>
              <a:off x="3115662" y="1979897"/>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86" name="rc686"/>
            <p:cNvSpPr/>
            <p:nvPr/>
          </p:nvSpPr>
          <p:spPr>
            <a:xfrm>
              <a:off x="3412117"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7" name="rc687"/>
            <p:cNvSpPr/>
            <p:nvPr/>
          </p:nvSpPr>
          <p:spPr>
            <a:xfrm>
              <a:off x="3708572"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8" name="rc688"/>
            <p:cNvSpPr/>
            <p:nvPr/>
          </p:nvSpPr>
          <p:spPr>
            <a:xfrm>
              <a:off x="2226297" y="367335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9" name="rc689"/>
            <p:cNvSpPr/>
            <p:nvPr/>
          </p:nvSpPr>
          <p:spPr>
            <a:xfrm>
              <a:off x="2522752" y="367335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0" name="rc690"/>
            <p:cNvSpPr/>
            <p:nvPr/>
          </p:nvSpPr>
          <p:spPr>
            <a:xfrm>
              <a:off x="2819207" y="367335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1" name="rc691"/>
            <p:cNvSpPr/>
            <p:nvPr/>
          </p:nvSpPr>
          <p:spPr>
            <a:xfrm>
              <a:off x="3115662"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2" name="rc692"/>
            <p:cNvSpPr/>
            <p:nvPr/>
          </p:nvSpPr>
          <p:spPr>
            <a:xfrm>
              <a:off x="6673124"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3" name="rc693"/>
            <p:cNvSpPr/>
            <p:nvPr/>
          </p:nvSpPr>
          <p:spPr>
            <a:xfrm>
              <a:off x="6969579" y="367335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4" name="rc694"/>
            <p:cNvSpPr/>
            <p:nvPr/>
          </p:nvSpPr>
          <p:spPr>
            <a:xfrm>
              <a:off x="7266034" y="367335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5" name="rc695"/>
            <p:cNvSpPr/>
            <p:nvPr/>
          </p:nvSpPr>
          <p:spPr>
            <a:xfrm>
              <a:off x="7562489" y="367335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6" name="rc696"/>
            <p:cNvSpPr/>
            <p:nvPr/>
          </p:nvSpPr>
          <p:spPr>
            <a:xfrm>
              <a:off x="7858944" y="367335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7" name="rc697"/>
            <p:cNvSpPr/>
            <p:nvPr/>
          </p:nvSpPr>
          <p:spPr>
            <a:xfrm>
              <a:off x="8155400" y="367335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8" name="rc698"/>
            <p:cNvSpPr/>
            <p:nvPr/>
          </p:nvSpPr>
          <p:spPr>
            <a:xfrm>
              <a:off x="8451855" y="367335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9" name="rc699"/>
            <p:cNvSpPr/>
            <p:nvPr/>
          </p:nvSpPr>
          <p:spPr>
            <a:xfrm>
              <a:off x="8748310" y="367335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00" name="rc700"/>
            <p:cNvSpPr/>
            <p:nvPr/>
          </p:nvSpPr>
          <p:spPr>
            <a:xfrm>
              <a:off x="1929842" y="3762482"/>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01" name="rc701"/>
            <p:cNvSpPr/>
            <p:nvPr/>
          </p:nvSpPr>
          <p:spPr>
            <a:xfrm>
              <a:off x="2226297"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2" name="rc702"/>
            <p:cNvSpPr/>
            <p:nvPr/>
          </p:nvSpPr>
          <p:spPr>
            <a:xfrm>
              <a:off x="2522752" y="376248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3" name="rc703"/>
            <p:cNvSpPr/>
            <p:nvPr/>
          </p:nvSpPr>
          <p:spPr>
            <a:xfrm>
              <a:off x="2819207" y="376248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04" name="rc704"/>
            <p:cNvSpPr/>
            <p:nvPr/>
          </p:nvSpPr>
          <p:spPr>
            <a:xfrm>
              <a:off x="3115662" y="376248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05" name="rc705"/>
            <p:cNvSpPr/>
            <p:nvPr/>
          </p:nvSpPr>
          <p:spPr>
            <a:xfrm>
              <a:off x="3412117" y="376248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6" name="rc706"/>
            <p:cNvSpPr/>
            <p:nvPr/>
          </p:nvSpPr>
          <p:spPr>
            <a:xfrm>
              <a:off x="3708572" y="376248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07" name="rc707"/>
            <p:cNvSpPr/>
            <p:nvPr/>
          </p:nvSpPr>
          <p:spPr>
            <a:xfrm>
              <a:off x="4005028"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8" name="rc708"/>
            <p:cNvSpPr/>
            <p:nvPr/>
          </p:nvSpPr>
          <p:spPr>
            <a:xfrm>
              <a:off x="4301483" y="376248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9" name="rc709"/>
            <p:cNvSpPr/>
            <p:nvPr/>
          </p:nvSpPr>
          <p:spPr>
            <a:xfrm>
              <a:off x="4597938" y="376248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0" name="rc710"/>
            <p:cNvSpPr/>
            <p:nvPr/>
          </p:nvSpPr>
          <p:spPr>
            <a:xfrm>
              <a:off x="4894393" y="376248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1" name="rc711"/>
            <p:cNvSpPr/>
            <p:nvPr/>
          </p:nvSpPr>
          <p:spPr>
            <a:xfrm>
              <a:off x="5190848"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2" name="rc712"/>
            <p:cNvSpPr/>
            <p:nvPr/>
          </p:nvSpPr>
          <p:spPr>
            <a:xfrm>
              <a:off x="5487303" y="376248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3" name="rc713"/>
            <p:cNvSpPr/>
            <p:nvPr/>
          </p:nvSpPr>
          <p:spPr>
            <a:xfrm>
              <a:off x="5783758"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4" name="rc714"/>
            <p:cNvSpPr/>
            <p:nvPr/>
          </p:nvSpPr>
          <p:spPr>
            <a:xfrm>
              <a:off x="6080214"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5" name="rc715"/>
            <p:cNvSpPr/>
            <p:nvPr/>
          </p:nvSpPr>
          <p:spPr>
            <a:xfrm>
              <a:off x="6376669"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6" name="rc716"/>
            <p:cNvSpPr/>
            <p:nvPr/>
          </p:nvSpPr>
          <p:spPr>
            <a:xfrm>
              <a:off x="6673124" y="376248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7" name="rc717"/>
            <p:cNvSpPr/>
            <p:nvPr/>
          </p:nvSpPr>
          <p:spPr>
            <a:xfrm>
              <a:off x="1929842" y="358422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8" name="rc718"/>
            <p:cNvSpPr/>
            <p:nvPr/>
          </p:nvSpPr>
          <p:spPr>
            <a:xfrm>
              <a:off x="2226297" y="358422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9" name="rc719"/>
            <p:cNvSpPr/>
            <p:nvPr/>
          </p:nvSpPr>
          <p:spPr>
            <a:xfrm>
              <a:off x="2522752" y="358422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0" name="rc720"/>
            <p:cNvSpPr/>
            <p:nvPr/>
          </p:nvSpPr>
          <p:spPr>
            <a:xfrm>
              <a:off x="2819207"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1" name="rc721"/>
            <p:cNvSpPr/>
            <p:nvPr/>
          </p:nvSpPr>
          <p:spPr>
            <a:xfrm>
              <a:off x="3115662"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2" name="rc722"/>
            <p:cNvSpPr/>
            <p:nvPr/>
          </p:nvSpPr>
          <p:spPr>
            <a:xfrm>
              <a:off x="3412117"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3" name="rc723"/>
            <p:cNvSpPr/>
            <p:nvPr/>
          </p:nvSpPr>
          <p:spPr>
            <a:xfrm>
              <a:off x="3708572"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4" name="rc724"/>
            <p:cNvSpPr/>
            <p:nvPr/>
          </p:nvSpPr>
          <p:spPr>
            <a:xfrm>
              <a:off x="6969579" y="3762482"/>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25" name="rc725"/>
            <p:cNvSpPr/>
            <p:nvPr/>
          </p:nvSpPr>
          <p:spPr>
            <a:xfrm>
              <a:off x="7266034" y="376248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6" name="rc726"/>
            <p:cNvSpPr/>
            <p:nvPr/>
          </p:nvSpPr>
          <p:spPr>
            <a:xfrm>
              <a:off x="7562489" y="376248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27" name="rc727"/>
            <p:cNvSpPr/>
            <p:nvPr/>
          </p:nvSpPr>
          <p:spPr>
            <a:xfrm>
              <a:off x="7858944" y="376248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28" name="rc728"/>
            <p:cNvSpPr/>
            <p:nvPr/>
          </p:nvSpPr>
          <p:spPr>
            <a:xfrm>
              <a:off x="8155400" y="3762482"/>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29" name="rc729"/>
            <p:cNvSpPr/>
            <p:nvPr/>
          </p:nvSpPr>
          <p:spPr>
            <a:xfrm>
              <a:off x="8451855" y="376248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30" name="rc730"/>
            <p:cNvSpPr/>
            <p:nvPr/>
          </p:nvSpPr>
          <p:spPr>
            <a:xfrm>
              <a:off x="8748310" y="376248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1" name="rc731"/>
            <p:cNvSpPr/>
            <p:nvPr/>
          </p:nvSpPr>
          <p:spPr>
            <a:xfrm>
              <a:off x="1929842" y="349509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32" name="rc732"/>
            <p:cNvSpPr/>
            <p:nvPr/>
          </p:nvSpPr>
          <p:spPr>
            <a:xfrm>
              <a:off x="2226297" y="349509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3" name="rc733"/>
            <p:cNvSpPr/>
            <p:nvPr/>
          </p:nvSpPr>
          <p:spPr>
            <a:xfrm>
              <a:off x="2522752" y="349509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4" name="rc734"/>
            <p:cNvSpPr/>
            <p:nvPr/>
          </p:nvSpPr>
          <p:spPr>
            <a:xfrm>
              <a:off x="2819207"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5" name="rc735"/>
            <p:cNvSpPr/>
            <p:nvPr/>
          </p:nvSpPr>
          <p:spPr>
            <a:xfrm>
              <a:off x="3115662"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6" name="rc736"/>
            <p:cNvSpPr/>
            <p:nvPr/>
          </p:nvSpPr>
          <p:spPr>
            <a:xfrm>
              <a:off x="3412117"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7" name="rc737"/>
            <p:cNvSpPr/>
            <p:nvPr/>
          </p:nvSpPr>
          <p:spPr>
            <a:xfrm>
              <a:off x="3708572" y="349509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8" name="rc738"/>
            <p:cNvSpPr/>
            <p:nvPr/>
          </p:nvSpPr>
          <p:spPr>
            <a:xfrm>
              <a:off x="4005028" y="349509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39" name="rc739"/>
            <p:cNvSpPr/>
            <p:nvPr/>
          </p:nvSpPr>
          <p:spPr>
            <a:xfrm>
              <a:off x="4301483" y="349509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0" name="rc740"/>
            <p:cNvSpPr/>
            <p:nvPr/>
          </p:nvSpPr>
          <p:spPr>
            <a:xfrm>
              <a:off x="4597938" y="349509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41" name="rc741"/>
            <p:cNvSpPr/>
            <p:nvPr/>
          </p:nvSpPr>
          <p:spPr>
            <a:xfrm>
              <a:off x="4894393" y="349509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2" name="rc742"/>
            <p:cNvSpPr/>
            <p:nvPr/>
          </p:nvSpPr>
          <p:spPr>
            <a:xfrm>
              <a:off x="5190848" y="349509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3" name="rc743"/>
            <p:cNvSpPr/>
            <p:nvPr/>
          </p:nvSpPr>
          <p:spPr>
            <a:xfrm>
              <a:off x="5487303" y="349509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4" name="rc744"/>
            <p:cNvSpPr/>
            <p:nvPr/>
          </p:nvSpPr>
          <p:spPr>
            <a:xfrm>
              <a:off x="5783758" y="349509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5" name="rc745"/>
            <p:cNvSpPr/>
            <p:nvPr/>
          </p:nvSpPr>
          <p:spPr>
            <a:xfrm>
              <a:off x="6080214" y="349509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6" name="rc746"/>
            <p:cNvSpPr/>
            <p:nvPr/>
          </p:nvSpPr>
          <p:spPr>
            <a:xfrm>
              <a:off x="6376669" y="3495095"/>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47" name="rc747"/>
            <p:cNvSpPr/>
            <p:nvPr/>
          </p:nvSpPr>
          <p:spPr>
            <a:xfrm>
              <a:off x="6673124" y="349509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8" name="rc748"/>
            <p:cNvSpPr/>
            <p:nvPr/>
          </p:nvSpPr>
          <p:spPr>
            <a:xfrm>
              <a:off x="6969579" y="349509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49" name="rc749"/>
            <p:cNvSpPr/>
            <p:nvPr/>
          </p:nvSpPr>
          <p:spPr>
            <a:xfrm>
              <a:off x="7266034" y="349509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50" name="rc750"/>
            <p:cNvSpPr/>
            <p:nvPr/>
          </p:nvSpPr>
          <p:spPr>
            <a:xfrm>
              <a:off x="7562489" y="349509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51" name="rc751"/>
            <p:cNvSpPr/>
            <p:nvPr/>
          </p:nvSpPr>
          <p:spPr>
            <a:xfrm>
              <a:off x="7858944" y="349509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52" name="rc752"/>
            <p:cNvSpPr/>
            <p:nvPr/>
          </p:nvSpPr>
          <p:spPr>
            <a:xfrm>
              <a:off x="8155400" y="3495095"/>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53" name="rc753"/>
            <p:cNvSpPr/>
            <p:nvPr/>
          </p:nvSpPr>
          <p:spPr>
            <a:xfrm>
              <a:off x="8451855" y="349509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54" name="rc754"/>
            <p:cNvSpPr/>
            <p:nvPr/>
          </p:nvSpPr>
          <p:spPr>
            <a:xfrm>
              <a:off x="8748310" y="3495095"/>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55" name="rc755"/>
            <p:cNvSpPr/>
            <p:nvPr/>
          </p:nvSpPr>
          <p:spPr>
            <a:xfrm>
              <a:off x="1929842"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6" name="rc756"/>
            <p:cNvSpPr/>
            <p:nvPr/>
          </p:nvSpPr>
          <p:spPr>
            <a:xfrm>
              <a:off x="2226297"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7" name="rc757"/>
            <p:cNvSpPr/>
            <p:nvPr/>
          </p:nvSpPr>
          <p:spPr>
            <a:xfrm>
              <a:off x="2522752"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8" name="rc758"/>
            <p:cNvSpPr/>
            <p:nvPr/>
          </p:nvSpPr>
          <p:spPr>
            <a:xfrm>
              <a:off x="2819207"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9" name="rc759"/>
            <p:cNvSpPr/>
            <p:nvPr/>
          </p:nvSpPr>
          <p:spPr>
            <a:xfrm>
              <a:off x="3115662" y="117773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0" name="rc760"/>
            <p:cNvSpPr/>
            <p:nvPr/>
          </p:nvSpPr>
          <p:spPr>
            <a:xfrm>
              <a:off x="3412117"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1" name="rc761"/>
            <p:cNvSpPr/>
            <p:nvPr/>
          </p:nvSpPr>
          <p:spPr>
            <a:xfrm>
              <a:off x="3708572"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2" name="rc762"/>
            <p:cNvSpPr/>
            <p:nvPr/>
          </p:nvSpPr>
          <p:spPr>
            <a:xfrm>
              <a:off x="4005028"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3" name="rc763"/>
            <p:cNvSpPr/>
            <p:nvPr/>
          </p:nvSpPr>
          <p:spPr>
            <a:xfrm>
              <a:off x="4301483"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4" name="rc764"/>
            <p:cNvSpPr/>
            <p:nvPr/>
          </p:nvSpPr>
          <p:spPr>
            <a:xfrm>
              <a:off x="4597938"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5" name="rc765"/>
            <p:cNvSpPr/>
            <p:nvPr/>
          </p:nvSpPr>
          <p:spPr>
            <a:xfrm>
              <a:off x="4894393" y="117773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6" name="rc766"/>
            <p:cNvSpPr/>
            <p:nvPr/>
          </p:nvSpPr>
          <p:spPr>
            <a:xfrm>
              <a:off x="5190848" y="117773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7" name="rc767"/>
            <p:cNvSpPr/>
            <p:nvPr/>
          </p:nvSpPr>
          <p:spPr>
            <a:xfrm>
              <a:off x="5487303"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8" name="rc768"/>
            <p:cNvSpPr/>
            <p:nvPr/>
          </p:nvSpPr>
          <p:spPr>
            <a:xfrm>
              <a:off x="5783758"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9" name="rc769"/>
            <p:cNvSpPr/>
            <p:nvPr/>
          </p:nvSpPr>
          <p:spPr>
            <a:xfrm>
              <a:off x="608021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6376669"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667312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6969579"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726603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7562489"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5" name="rc775"/>
            <p:cNvSpPr/>
            <p:nvPr/>
          </p:nvSpPr>
          <p:spPr>
            <a:xfrm>
              <a:off x="785894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8155400" y="117773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7" name="rc777"/>
            <p:cNvSpPr/>
            <p:nvPr/>
          </p:nvSpPr>
          <p:spPr>
            <a:xfrm>
              <a:off x="8451855"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8748310"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9" name="rc779"/>
            <p:cNvSpPr/>
            <p:nvPr/>
          </p:nvSpPr>
          <p:spPr>
            <a:xfrm>
              <a:off x="4005028"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0" name="rc780"/>
            <p:cNvSpPr/>
            <p:nvPr/>
          </p:nvSpPr>
          <p:spPr>
            <a:xfrm>
              <a:off x="4301483" y="358422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1" name="rc781"/>
            <p:cNvSpPr/>
            <p:nvPr/>
          </p:nvSpPr>
          <p:spPr>
            <a:xfrm>
              <a:off x="4597938" y="3584224"/>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2" name="rc782"/>
            <p:cNvSpPr/>
            <p:nvPr/>
          </p:nvSpPr>
          <p:spPr>
            <a:xfrm>
              <a:off x="4894393" y="3584224"/>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3" name="rc783"/>
            <p:cNvSpPr/>
            <p:nvPr/>
          </p:nvSpPr>
          <p:spPr>
            <a:xfrm>
              <a:off x="5190848" y="358422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4" name="rc784"/>
            <p:cNvSpPr/>
            <p:nvPr/>
          </p:nvSpPr>
          <p:spPr>
            <a:xfrm>
              <a:off x="5487303"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5" name="rc785"/>
            <p:cNvSpPr/>
            <p:nvPr/>
          </p:nvSpPr>
          <p:spPr>
            <a:xfrm>
              <a:off x="5783758" y="3584224"/>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86" name="rc786"/>
            <p:cNvSpPr/>
            <p:nvPr/>
          </p:nvSpPr>
          <p:spPr>
            <a:xfrm>
              <a:off x="6080214" y="358422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87" name="rc787"/>
            <p:cNvSpPr/>
            <p:nvPr/>
          </p:nvSpPr>
          <p:spPr>
            <a:xfrm>
              <a:off x="6376669" y="358422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88" name="rc788"/>
            <p:cNvSpPr/>
            <p:nvPr/>
          </p:nvSpPr>
          <p:spPr>
            <a:xfrm>
              <a:off x="6673124" y="358422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89" name="rc789"/>
            <p:cNvSpPr/>
            <p:nvPr/>
          </p:nvSpPr>
          <p:spPr>
            <a:xfrm>
              <a:off x="6969579" y="3584224"/>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90" name="rc790"/>
            <p:cNvSpPr/>
            <p:nvPr/>
          </p:nvSpPr>
          <p:spPr>
            <a:xfrm>
              <a:off x="7266034" y="358422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91" name="rc791"/>
            <p:cNvSpPr/>
            <p:nvPr/>
          </p:nvSpPr>
          <p:spPr>
            <a:xfrm>
              <a:off x="7562489" y="3584224"/>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92" name="rc792"/>
            <p:cNvSpPr/>
            <p:nvPr/>
          </p:nvSpPr>
          <p:spPr>
            <a:xfrm>
              <a:off x="7858944" y="3584224"/>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93" name="rc793"/>
            <p:cNvSpPr/>
            <p:nvPr/>
          </p:nvSpPr>
          <p:spPr>
            <a:xfrm>
              <a:off x="8155400" y="3584224"/>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94" name="rc794"/>
            <p:cNvSpPr/>
            <p:nvPr/>
          </p:nvSpPr>
          <p:spPr>
            <a:xfrm>
              <a:off x="8451855" y="3584224"/>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95" name="rc795"/>
            <p:cNvSpPr/>
            <p:nvPr/>
          </p:nvSpPr>
          <p:spPr>
            <a:xfrm>
              <a:off x="8748310" y="3584224"/>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96" name="rc796"/>
            <p:cNvSpPr/>
            <p:nvPr/>
          </p:nvSpPr>
          <p:spPr>
            <a:xfrm>
              <a:off x="1929842" y="5188551"/>
              <a:ext cx="296455" cy="89129"/>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797" name="rc797"/>
            <p:cNvSpPr/>
            <p:nvPr/>
          </p:nvSpPr>
          <p:spPr>
            <a:xfrm>
              <a:off x="2226297" y="5188551"/>
              <a:ext cx="296455" cy="8912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98" name="rc798"/>
            <p:cNvSpPr/>
            <p:nvPr/>
          </p:nvSpPr>
          <p:spPr>
            <a:xfrm>
              <a:off x="2522752" y="5188551"/>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99" name="rc799"/>
            <p:cNvSpPr/>
            <p:nvPr/>
          </p:nvSpPr>
          <p:spPr>
            <a:xfrm>
              <a:off x="2819207" y="5188551"/>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00" name="rc800"/>
            <p:cNvSpPr/>
            <p:nvPr/>
          </p:nvSpPr>
          <p:spPr>
            <a:xfrm>
              <a:off x="3115662" y="5188551"/>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01" name="rc801"/>
            <p:cNvSpPr/>
            <p:nvPr/>
          </p:nvSpPr>
          <p:spPr>
            <a:xfrm>
              <a:off x="3412117" y="5188551"/>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02" name="rc802"/>
            <p:cNvSpPr/>
            <p:nvPr/>
          </p:nvSpPr>
          <p:spPr>
            <a:xfrm>
              <a:off x="3708572" y="5188551"/>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03" name="rc803"/>
            <p:cNvSpPr/>
            <p:nvPr/>
          </p:nvSpPr>
          <p:spPr>
            <a:xfrm>
              <a:off x="4005028" y="518855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04" name="rc804"/>
            <p:cNvSpPr/>
            <p:nvPr/>
          </p:nvSpPr>
          <p:spPr>
            <a:xfrm>
              <a:off x="4301483" y="518855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5" name="rc805"/>
            <p:cNvSpPr/>
            <p:nvPr/>
          </p:nvSpPr>
          <p:spPr>
            <a:xfrm>
              <a:off x="4597938" y="518855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6" name="rc806"/>
            <p:cNvSpPr/>
            <p:nvPr/>
          </p:nvSpPr>
          <p:spPr>
            <a:xfrm>
              <a:off x="4894393" y="518855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7" name="rc807"/>
            <p:cNvSpPr/>
            <p:nvPr/>
          </p:nvSpPr>
          <p:spPr>
            <a:xfrm>
              <a:off x="5190848" y="5188551"/>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08" name="rc808"/>
            <p:cNvSpPr/>
            <p:nvPr/>
          </p:nvSpPr>
          <p:spPr>
            <a:xfrm>
              <a:off x="5487303" y="5188551"/>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09" name="rc809"/>
            <p:cNvSpPr/>
            <p:nvPr/>
          </p:nvSpPr>
          <p:spPr>
            <a:xfrm>
              <a:off x="5783758" y="5188551"/>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10" name="rc810"/>
            <p:cNvSpPr/>
            <p:nvPr/>
          </p:nvSpPr>
          <p:spPr>
            <a:xfrm>
              <a:off x="6080214" y="5188551"/>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11" name="rc811"/>
            <p:cNvSpPr/>
            <p:nvPr/>
          </p:nvSpPr>
          <p:spPr>
            <a:xfrm>
              <a:off x="6376669" y="5188551"/>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12" name="rc812"/>
            <p:cNvSpPr/>
            <p:nvPr/>
          </p:nvSpPr>
          <p:spPr>
            <a:xfrm>
              <a:off x="6673124" y="5188551"/>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13" name="rc813"/>
            <p:cNvSpPr/>
            <p:nvPr/>
          </p:nvSpPr>
          <p:spPr>
            <a:xfrm>
              <a:off x="6969579" y="5188551"/>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14" name="rc814"/>
            <p:cNvSpPr/>
            <p:nvPr/>
          </p:nvSpPr>
          <p:spPr>
            <a:xfrm>
              <a:off x="7266034" y="5188551"/>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15" name="rc815"/>
            <p:cNvSpPr/>
            <p:nvPr/>
          </p:nvSpPr>
          <p:spPr>
            <a:xfrm>
              <a:off x="7562489" y="5188551"/>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16" name="rc816"/>
            <p:cNvSpPr/>
            <p:nvPr/>
          </p:nvSpPr>
          <p:spPr>
            <a:xfrm>
              <a:off x="7858944" y="5188551"/>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17" name="rc817"/>
            <p:cNvSpPr/>
            <p:nvPr/>
          </p:nvSpPr>
          <p:spPr>
            <a:xfrm>
              <a:off x="8155400" y="518855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18" name="rc818"/>
            <p:cNvSpPr/>
            <p:nvPr/>
          </p:nvSpPr>
          <p:spPr>
            <a:xfrm>
              <a:off x="8451855" y="518855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19" name="rc819"/>
            <p:cNvSpPr/>
            <p:nvPr/>
          </p:nvSpPr>
          <p:spPr>
            <a:xfrm>
              <a:off x="8748310" y="5188551"/>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20" name="rc820"/>
            <p:cNvSpPr/>
            <p:nvPr/>
          </p:nvSpPr>
          <p:spPr>
            <a:xfrm>
              <a:off x="1929842"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1" name="rc821"/>
            <p:cNvSpPr/>
            <p:nvPr/>
          </p:nvSpPr>
          <p:spPr>
            <a:xfrm>
              <a:off x="2226297" y="313857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22" name="rc822"/>
            <p:cNvSpPr/>
            <p:nvPr/>
          </p:nvSpPr>
          <p:spPr>
            <a:xfrm>
              <a:off x="2522752" y="313857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3" name="rc823"/>
            <p:cNvSpPr/>
            <p:nvPr/>
          </p:nvSpPr>
          <p:spPr>
            <a:xfrm>
              <a:off x="2819207" y="313857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4" name="rc824"/>
            <p:cNvSpPr/>
            <p:nvPr/>
          </p:nvSpPr>
          <p:spPr>
            <a:xfrm>
              <a:off x="3115662" y="313857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5" name="rc825"/>
            <p:cNvSpPr/>
            <p:nvPr/>
          </p:nvSpPr>
          <p:spPr>
            <a:xfrm>
              <a:off x="3412117" y="313857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6" name="rc826"/>
            <p:cNvSpPr/>
            <p:nvPr/>
          </p:nvSpPr>
          <p:spPr>
            <a:xfrm>
              <a:off x="3708572"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7" name="rc827"/>
            <p:cNvSpPr/>
            <p:nvPr/>
          </p:nvSpPr>
          <p:spPr>
            <a:xfrm>
              <a:off x="4005028"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8" name="rc828"/>
            <p:cNvSpPr/>
            <p:nvPr/>
          </p:nvSpPr>
          <p:spPr>
            <a:xfrm>
              <a:off x="4301483"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9" name="rc829"/>
            <p:cNvSpPr/>
            <p:nvPr/>
          </p:nvSpPr>
          <p:spPr>
            <a:xfrm>
              <a:off x="4597938" y="313857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0" name="rc830"/>
            <p:cNvSpPr/>
            <p:nvPr/>
          </p:nvSpPr>
          <p:spPr>
            <a:xfrm>
              <a:off x="4894393"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1" name="rc831"/>
            <p:cNvSpPr/>
            <p:nvPr/>
          </p:nvSpPr>
          <p:spPr>
            <a:xfrm>
              <a:off x="5190848" y="313857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2" name="rc832"/>
            <p:cNvSpPr/>
            <p:nvPr/>
          </p:nvSpPr>
          <p:spPr>
            <a:xfrm>
              <a:off x="5487303"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3" name="rc833"/>
            <p:cNvSpPr/>
            <p:nvPr/>
          </p:nvSpPr>
          <p:spPr>
            <a:xfrm>
              <a:off x="5783758" y="313857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4" name="rc834"/>
            <p:cNvSpPr/>
            <p:nvPr/>
          </p:nvSpPr>
          <p:spPr>
            <a:xfrm>
              <a:off x="6080214"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5" name="rc835"/>
            <p:cNvSpPr/>
            <p:nvPr/>
          </p:nvSpPr>
          <p:spPr>
            <a:xfrm>
              <a:off x="6376669" y="313857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36" name="rc836"/>
            <p:cNvSpPr/>
            <p:nvPr/>
          </p:nvSpPr>
          <p:spPr>
            <a:xfrm>
              <a:off x="6673124"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7" name="rc837"/>
            <p:cNvSpPr/>
            <p:nvPr/>
          </p:nvSpPr>
          <p:spPr>
            <a:xfrm>
              <a:off x="6969579" y="313857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38" name="rc838"/>
            <p:cNvSpPr/>
            <p:nvPr/>
          </p:nvSpPr>
          <p:spPr>
            <a:xfrm>
              <a:off x="7266034" y="313857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9" name="rc839"/>
            <p:cNvSpPr/>
            <p:nvPr/>
          </p:nvSpPr>
          <p:spPr>
            <a:xfrm>
              <a:off x="7562489" y="313857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0" name="rc840"/>
            <p:cNvSpPr/>
            <p:nvPr/>
          </p:nvSpPr>
          <p:spPr>
            <a:xfrm>
              <a:off x="7858944" y="3138578"/>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41" name="rc841"/>
            <p:cNvSpPr/>
            <p:nvPr/>
          </p:nvSpPr>
          <p:spPr>
            <a:xfrm>
              <a:off x="8155400" y="3138578"/>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42" name="rc842"/>
            <p:cNvSpPr/>
            <p:nvPr/>
          </p:nvSpPr>
          <p:spPr>
            <a:xfrm>
              <a:off x="8451855" y="3138578"/>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43" name="rc843"/>
            <p:cNvSpPr/>
            <p:nvPr/>
          </p:nvSpPr>
          <p:spPr>
            <a:xfrm>
              <a:off x="8748310" y="3138578"/>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4" name="rc844"/>
            <p:cNvSpPr/>
            <p:nvPr/>
          </p:nvSpPr>
          <p:spPr>
            <a:xfrm>
              <a:off x="3708572" y="402987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45" name="rc845"/>
            <p:cNvSpPr/>
            <p:nvPr/>
          </p:nvSpPr>
          <p:spPr>
            <a:xfrm>
              <a:off x="4005028" y="402987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6" name="rc846"/>
            <p:cNvSpPr/>
            <p:nvPr/>
          </p:nvSpPr>
          <p:spPr>
            <a:xfrm>
              <a:off x="4301483" y="402987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7" name="rc847"/>
            <p:cNvSpPr/>
            <p:nvPr/>
          </p:nvSpPr>
          <p:spPr>
            <a:xfrm>
              <a:off x="4597938" y="402987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8" name="rc848"/>
            <p:cNvSpPr/>
            <p:nvPr/>
          </p:nvSpPr>
          <p:spPr>
            <a:xfrm>
              <a:off x="4894393" y="402987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9" name="rc849"/>
            <p:cNvSpPr/>
            <p:nvPr/>
          </p:nvSpPr>
          <p:spPr>
            <a:xfrm>
              <a:off x="5190848" y="402987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0" name="rc850"/>
            <p:cNvSpPr/>
            <p:nvPr/>
          </p:nvSpPr>
          <p:spPr>
            <a:xfrm>
              <a:off x="5487303" y="402987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1" name="rc851"/>
            <p:cNvSpPr/>
            <p:nvPr/>
          </p:nvSpPr>
          <p:spPr>
            <a:xfrm>
              <a:off x="5783758" y="402987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2" name="rc852"/>
            <p:cNvSpPr/>
            <p:nvPr/>
          </p:nvSpPr>
          <p:spPr>
            <a:xfrm>
              <a:off x="6080214" y="402987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53" name="rc853"/>
            <p:cNvSpPr/>
            <p:nvPr/>
          </p:nvSpPr>
          <p:spPr>
            <a:xfrm>
              <a:off x="6376669" y="402987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4" name="rc854"/>
            <p:cNvSpPr/>
            <p:nvPr/>
          </p:nvSpPr>
          <p:spPr>
            <a:xfrm>
              <a:off x="6673124" y="402987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5" name="rc855"/>
            <p:cNvSpPr/>
            <p:nvPr/>
          </p:nvSpPr>
          <p:spPr>
            <a:xfrm>
              <a:off x="6969579" y="402987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56" name="rc856"/>
            <p:cNvSpPr/>
            <p:nvPr/>
          </p:nvSpPr>
          <p:spPr>
            <a:xfrm>
              <a:off x="7266034" y="402987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57" name="rc857"/>
            <p:cNvSpPr/>
            <p:nvPr/>
          </p:nvSpPr>
          <p:spPr>
            <a:xfrm>
              <a:off x="7562489" y="402987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58" name="rc858"/>
            <p:cNvSpPr/>
            <p:nvPr/>
          </p:nvSpPr>
          <p:spPr>
            <a:xfrm>
              <a:off x="7858944" y="402987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59" name="rc859"/>
            <p:cNvSpPr/>
            <p:nvPr/>
          </p:nvSpPr>
          <p:spPr>
            <a:xfrm>
              <a:off x="8155400" y="4029870"/>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60" name="rc860"/>
            <p:cNvSpPr/>
            <p:nvPr/>
          </p:nvSpPr>
          <p:spPr>
            <a:xfrm>
              <a:off x="8451855" y="402987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61" name="rc861"/>
            <p:cNvSpPr/>
            <p:nvPr/>
          </p:nvSpPr>
          <p:spPr>
            <a:xfrm>
              <a:off x="8748310" y="402987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62" name="rc862"/>
            <p:cNvSpPr/>
            <p:nvPr/>
          </p:nvSpPr>
          <p:spPr>
            <a:xfrm>
              <a:off x="1929842" y="153425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63" name="rc863"/>
            <p:cNvSpPr/>
            <p:nvPr/>
          </p:nvSpPr>
          <p:spPr>
            <a:xfrm>
              <a:off x="2226297" y="153425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64" name="rc864"/>
            <p:cNvSpPr/>
            <p:nvPr/>
          </p:nvSpPr>
          <p:spPr>
            <a:xfrm>
              <a:off x="2522752"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5" name="rc865"/>
            <p:cNvSpPr/>
            <p:nvPr/>
          </p:nvSpPr>
          <p:spPr>
            <a:xfrm>
              <a:off x="2819207"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66" name="rc866"/>
            <p:cNvSpPr/>
            <p:nvPr/>
          </p:nvSpPr>
          <p:spPr>
            <a:xfrm>
              <a:off x="3115662"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7" name="rc867"/>
            <p:cNvSpPr/>
            <p:nvPr/>
          </p:nvSpPr>
          <p:spPr>
            <a:xfrm>
              <a:off x="3412117"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8" name="rc868"/>
            <p:cNvSpPr/>
            <p:nvPr/>
          </p:nvSpPr>
          <p:spPr>
            <a:xfrm>
              <a:off x="3708572"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9" name="rc869"/>
            <p:cNvSpPr/>
            <p:nvPr/>
          </p:nvSpPr>
          <p:spPr>
            <a:xfrm>
              <a:off x="4005028" y="153425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0" name="rc870"/>
            <p:cNvSpPr/>
            <p:nvPr/>
          </p:nvSpPr>
          <p:spPr>
            <a:xfrm>
              <a:off x="4301483" y="153425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1" name="rc871"/>
            <p:cNvSpPr/>
            <p:nvPr/>
          </p:nvSpPr>
          <p:spPr>
            <a:xfrm>
              <a:off x="4597938" y="153425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72" name="rc872"/>
            <p:cNvSpPr/>
            <p:nvPr/>
          </p:nvSpPr>
          <p:spPr>
            <a:xfrm>
              <a:off x="4894393" y="153425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3" name="rc873"/>
            <p:cNvSpPr/>
            <p:nvPr/>
          </p:nvSpPr>
          <p:spPr>
            <a:xfrm>
              <a:off x="5190848"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4" name="rc874"/>
            <p:cNvSpPr/>
            <p:nvPr/>
          </p:nvSpPr>
          <p:spPr>
            <a:xfrm>
              <a:off x="5487303"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5" name="rc875"/>
            <p:cNvSpPr/>
            <p:nvPr/>
          </p:nvSpPr>
          <p:spPr>
            <a:xfrm>
              <a:off x="5783758"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6" name="rc876"/>
            <p:cNvSpPr/>
            <p:nvPr/>
          </p:nvSpPr>
          <p:spPr>
            <a:xfrm>
              <a:off x="608021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7" name="rc877"/>
            <p:cNvSpPr/>
            <p:nvPr/>
          </p:nvSpPr>
          <p:spPr>
            <a:xfrm>
              <a:off x="6376669"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8" name="rc878"/>
            <p:cNvSpPr/>
            <p:nvPr/>
          </p:nvSpPr>
          <p:spPr>
            <a:xfrm>
              <a:off x="667312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9" name="rc879"/>
            <p:cNvSpPr/>
            <p:nvPr/>
          </p:nvSpPr>
          <p:spPr>
            <a:xfrm>
              <a:off x="6969579"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0" name="rc880"/>
            <p:cNvSpPr/>
            <p:nvPr/>
          </p:nvSpPr>
          <p:spPr>
            <a:xfrm>
              <a:off x="726603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1" name="rc881"/>
            <p:cNvSpPr/>
            <p:nvPr/>
          </p:nvSpPr>
          <p:spPr>
            <a:xfrm>
              <a:off x="7562489"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2" name="rc882"/>
            <p:cNvSpPr/>
            <p:nvPr/>
          </p:nvSpPr>
          <p:spPr>
            <a:xfrm>
              <a:off x="7858944" y="153425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3" name="rc883"/>
            <p:cNvSpPr/>
            <p:nvPr/>
          </p:nvSpPr>
          <p:spPr>
            <a:xfrm>
              <a:off x="8155400" y="153425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4" name="rc884"/>
            <p:cNvSpPr/>
            <p:nvPr/>
          </p:nvSpPr>
          <p:spPr>
            <a:xfrm>
              <a:off x="8451855" y="153425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5" name="rc885"/>
            <p:cNvSpPr/>
            <p:nvPr/>
          </p:nvSpPr>
          <p:spPr>
            <a:xfrm>
              <a:off x="8748310" y="153425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6" name="rc886"/>
            <p:cNvSpPr/>
            <p:nvPr/>
          </p:nvSpPr>
          <p:spPr>
            <a:xfrm>
              <a:off x="1929842" y="206902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87" name="rc887"/>
            <p:cNvSpPr/>
            <p:nvPr/>
          </p:nvSpPr>
          <p:spPr>
            <a:xfrm>
              <a:off x="2226297" y="2069026"/>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8" name="rc888"/>
            <p:cNvSpPr/>
            <p:nvPr/>
          </p:nvSpPr>
          <p:spPr>
            <a:xfrm>
              <a:off x="2522752" y="206902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89" name="rc889"/>
            <p:cNvSpPr/>
            <p:nvPr/>
          </p:nvSpPr>
          <p:spPr>
            <a:xfrm>
              <a:off x="2819207"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0" name="rc890"/>
            <p:cNvSpPr/>
            <p:nvPr/>
          </p:nvSpPr>
          <p:spPr>
            <a:xfrm>
              <a:off x="3115662" y="2069026"/>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1" name="rc891"/>
            <p:cNvSpPr/>
            <p:nvPr/>
          </p:nvSpPr>
          <p:spPr>
            <a:xfrm>
              <a:off x="3412117" y="206902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2" name="rc892"/>
            <p:cNvSpPr/>
            <p:nvPr/>
          </p:nvSpPr>
          <p:spPr>
            <a:xfrm>
              <a:off x="3708572" y="206902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3" name="rc893"/>
            <p:cNvSpPr/>
            <p:nvPr/>
          </p:nvSpPr>
          <p:spPr>
            <a:xfrm>
              <a:off x="4005028" y="206902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4" name="rc894"/>
            <p:cNvSpPr/>
            <p:nvPr/>
          </p:nvSpPr>
          <p:spPr>
            <a:xfrm>
              <a:off x="4301483"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4597938"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4894393"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5190848" y="2069026"/>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8" name="rc898"/>
            <p:cNvSpPr/>
            <p:nvPr/>
          </p:nvSpPr>
          <p:spPr>
            <a:xfrm>
              <a:off x="5487303" y="2069026"/>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9" name="rc899"/>
            <p:cNvSpPr/>
            <p:nvPr/>
          </p:nvSpPr>
          <p:spPr>
            <a:xfrm>
              <a:off x="5783758" y="2069026"/>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0" name="rc900"/>
            <p:cNvSpPr/>
            <p:nvPr/>
          </p:nvSpPr>
          <p:spPr>
            <a:xfrm>
              <a:off x="6080214" y="206902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1" name="rc901"/>
            <p:cNvSpPr/>
            <p:nvPr/>
          </p:nvSpPr>
          <p:spPr>
            <a:xfrm>
              <a:off x="6376669" y="206902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2" name="rc902"/>
            <p:cNvSpPr/>
            <p:nvPr/>
          </p:nvSpPr>
          <p:spPr>
            <a:xfrm>
              <a:off x="6673124" y="206902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3" name="rc903"/>
            <p:cNvSpPr/>
            <p:nvPr/>
          </p:nvSpPr>
          <p:spPr>
            <a:xfrm>
              <a:off x="6969579" y="206902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4" name="rc904"/>
            <p:cNvSpPr/>
            <p:nvPr/>
          </p:nvSpPr>
          <p:spPr>
            <a:xfrm>
              <a:off x="7266034" y="206902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5" name="rc905"/>
            <p:cNvSpPr/>
            <p:nvPr/>
          </p:nvSpPr>
          <p:spPr>
            <a:xfrm>
              <a:off x="7562489" y="206902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6" name="rc906"/>
            <p:cNvSpPr/>
            <p:nvPr/>
          </p:nvSpPr>
          <p:spPr>
            <a:xfrm>
              <a:off x="7858944" y="2069026"/>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7" name="rc907"/>
            <p:cNvSpPr/>
            <p:nvPr/>
          </p:nvSpPr>
          <p:spPr>
            <a:xfrm>
              <a:off x="8155400" y="2069026"/>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8" name="rc908"/>
            <p:cNvSpPr/>
            <p:nvPr/>
          </p:nvSpPr>
          <p:spPr>
            <a:xfrm>
              <a:off x="8451855" y="206902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9" name="rc909"/>
            <p:cNvSpPr/>
            <p:nvPr/>
          </p:nvSpPr>
          <p:spPr>
            <a:xfrm>
              <a:off x="8748310" y="206902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0" name="rc910"/>
            <p:cNvSpPr/>
            <p:nvPr/>
          </p:nvSpPr>
          <p:spPr>
            <a:xfrm>
              <a:off x="1929842"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1" name="rc911"/>
            <p:cNvSpPr/>
            <p:nvPr/>
          </p:nvSpPr>
          <p:spPr>
            <a:xfrm>
              <a:off x="2226297" y="171250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2" name="rc912"/>
            <p:cNvSpPr/>
            <p:nvPr/>
          </p:nvSpPr>
          <p:spPr>
            <a:xfrm>
              <a:off x="2522752" y="171250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3" name="rc913"/>
            <p:cNvSpPr/>
            <p:nvPr/>
          </p:nvSpPr>
          <p:spPr>
            <a:xfrm>
              <a:off x="2819207" y="171250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4" name="rc914"/>
            <p:cNvSpPr/>
            <p:nvPr/>
          </p:nvSpPr>
          <p:spPr>
            <a:xfrm>
              <a:off x="3115662" y="171250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5" name="rc915"/>
            <p:cNvSpPr/>
            <p:nvPr/>
          </p:nvSpPr>
          <p:spPr>
            <a:xfrm>
              <a:off x="3412117" y="171250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6" name="rc916"/>
            <p:cNvSpPr/>
            <p:nvPr/>
          </p:nvSpPr>
          <p:spPr>
            <a:xfrm>
              <a:off x="3708572" y="171250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7" name="rc917"/>
            <p:cNvSpPr/>
            <p:nvPr/>
          </p:nvSpPr>
          <p:spPr>
            <a:xfrm>
              <a:off x="4005028"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8" name="rc918"/>
            <p:cNvSpPr/>
            <p:nvPr/>
          </p:nvSpPr>
          <p:spPr>
            <a:xfrm>
              <a:off x="4301483"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9" name="rc919"/>
            <p:cNvSpPr/>
            <p:nvPr/>
          </p:nvSpPr>
          <p:spPr>
            <a:xfrm>
              <a:off x="4597938"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0" name="rc920"/>
            <p:cNvSpPr/>
            <p:nvPr/>
          </p:nvSpPr>
          <p:spPr>
            <a:xfrm>
              <a:off x="4894393" y="171250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1" name="rc921"/>
            <p:cNvSpPr/>
            <p:nvPr/>
          </p:nvSpPr>
          <p:spPr>
            <a:xfrm>
              <a:off x="5190848" y="171250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2" name="rc922"/>
            <p:cNvSpPr/>
            <p:nvPr/>
          </p:nvSpPr>
          <p:spPr>
            <a:xfrm>
              <a:off x="5487303"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3" name="rc923"/>
            <p:cNvSpPr/>
            <p:nvPr/>
          </p:nvSpPr>
          <p:spPr>
            <a:xfrm>
              <a:off x="5783758"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4" name="rc924"/>
            <p:cNvSpPr/>
            <p:nvPr/>
          </p:nvSpPr>
          <p:spPr>
            <a:xfrm>
              <a:off x="6080214"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5" name="rc925"/>
            <p:cNvSpPr/>
            <p:nvPr/>
          </p:nvSpPr>
          <p:spPr>
            <a:xfrm>
              <a:off x="6376669"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6" name="rc926"/>
            <p:cNvSpPr/>
            <p:nvPr/>
          </p:nvSpPr>
          <p:spPr>
            <a:xfrm>
              <a:off x="6673124"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27" name="rc927"/>
            <p:cNvSpPr/>
            <p:nvPr/>
          </p:nvSpPr>
          <p:spPr>
            <a:xfrm>
              <a:off x="6969579"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8" name="rc928"/>
            <p:cNvSpPr/>
            <p:nvPr/>
          </p:nvSpPr>
          <p:spPr>
            <a:xfrm>
              <a:off x="7266034"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9" name="rc929"/>
            <p:cNvSpPr/>
            <p:nvPr/>
          </p:nvSpPr>
          <p:spPr>
            <a:xfrm>
              <a:off x="7562489"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0" name="rc930"/>
            <p:cNvSpPr/>
            <p:nvPr/>
          </p:nvSpPr>
          <p:spPr>
            <a:xfrm>
              <a:off x="7858944"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1" name="rc931"/>
            <p:cNvSpPr/>
            <p:nvPr/>
          </p:nvSpPr>
          <p:spPr>
            <a:xfrm>
              <a:off x="8155400" y="171250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2" name="rc932"/>
            <p:cNvSpPr/>
            <p:nvPr/>
          </p:nvSpPr>
          <p:spPr>
            <a:xfrm>
              <a:off x="8451855"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3" name="rc933"/>
            <p:cNvSpPr/>
            <p:nvPr/>
          </p:nvSpPr>
          <p:spPr>
            <a:xfrm>
              <a:off x="8748310"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4" name="rc934"/>
            <p:cNvSpPr/>
            <p:nvPr/>
          </p:nvSpPr>
          <p:spPr>
            <a:xfrm>
              <a:off x="1929842" y="4653775"/>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35" name="rc935"/>
            <p:cNvSpPr/>
            <p:nvPr/>
          </p:nvSpPr>
          <p:spPr>
            <a:xfrm>
              <a:off x="2226297" y="4653775"/>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6" name="rc936"/>
            <p:cNvSpPr/>
            <p:nvPr/>
          </p:nvSpPr>
          <p:spPr>
            <a:xfrm>
              <a:off x="2522752" y="4653775"/>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37" name="rc937"/>
            <p:cNvSpPr/>
            <p:nvPr/>
          </p:nvSpPr>
          <p:spPr>
            <a:xfrm>
              <a:off x="2819207" y="4653775"/>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38" name="rc938"/>
            <p:cNvSpPr/>
            <p:nvPr/>
          </p:nvSpPr>
          <p:spPr>
            <a:xfrm>
              <a:off x="3115662" y="4653775"/>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39" name="rc939"/>
            <p:cNvSpPr/>
            <p:nvPr/>
          </p:nvSpPr>
          <p:spPr>
            <a:xfrm>
              <a:off x="3412117" y="465377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40" name="rc940"/>
            <p:cNvSpPr/>
            <p:nvPr/>
          </p:nvSpPr>
          <p:spPr>
            <a:xfrm>
              <a:off x="3708572" y="465377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41" name="rc941"/>
            <p:cNvSpPr/>
            <p:nvPr/>
          </p:nvSpPr>
          <p:spPr>
            <a:xfrm>
              <a:off x="4005028" y="465377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42" name="rc942"/>
            <p:cNvSpPr/>
            <p:nvPr/>
          </p:nvSpPr>
          <p:spPr>
            <a:xfrm>
              <a:off x="4301483" y="465377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3" name="rc943"/>
            <p:cNvSpPr/>
            <p:nvPr/>
          </p:nvSpPr>
          <p:spPr>
            <a:xfrm>
              <a:off x="4597938" y="465377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4" name="rc944"/>
            <p:cNvSpPr/>
            <p:nvPr/>
          </p:nvSpPr>
          <p:spPr>
            <a:xfrm>
              <a:off x="4894393" y="465377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5" name="rc945"/>
            <p:cNvSpPr/>
            <p:nvPr/>
          </p:nvSpPr>
          <p:spPr>
            <a:xfrm>
              <a:off x="5190848" y="4653775"/>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46" name="rc946"/>
            <p:cNvSpPr/>
            <p:nvPr/>
          </p:nvSpPr>
          <p:spPr>
            <a:xfrm>
              <a:off x="5487303" y="4653775"/>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47" name="rc947"/>
            <p:cNvSpPr/>
            <p:nvPr/>
          </p:nvSpPr>
          <p:spPr>
            <a:xfrm>
              <a:off x="5783758" y="465377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8" name="rc948"/>
            <p:cNvSpPr/>
            <p:nvPr/>
          </p:nvSpPr>
          <p:spPr>
            <a:xfrm>
              <a:off x="6080214" y="465377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9" name="rc949"/>
            <p:cNvSpPr/>
            <p:nvPr/>
          </p:nvSpPr>
          <p:spPr>
            <a:xfrm>
              <a:off x="6376669" y="465377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50" name="rc950"/>
            <p:cNvSpPr/>
            <p:nvPr/>
          </p:nvSpPr>
          <p:spPr>
            <a:xfrm>
              <a:off x="6673124" y="465377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51" name="rc951"/>
            <p:cNvSpPr/>
            <p:nvPr/>
          </p:nvSpPr>
          <p:spPr>
            <a:xfrm>
              <a:off x="6969579" y="465377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52" name="rc952"/>
            <p:cNvSpPr/>
            <p:nvPr/>
          </p:nvSpPr>
          <p:spPr>
            <a:xfrm>
              <a:off x="7266034" y="465377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3" name="rc953"/>
            <p:cNvSpPr/>
            <p:nvPr/>
          </p:nvSpPr>
          <p:spPr>
            <a:xfrm>
              <a:off x="7562489" y="4653775"/>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54" name="rc954"/>
            <p:cNvSpPr/>
            <p:nvPr/>
          </p:nvSpPr>
          <p:spPr>
            <a:xfrm>
              <a:off x="7858944" y="465377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5" name="rc955"/>
            <p:cNvSpPr/>
            <p:nvPr/>
          </p:nvSpPr>
          <p:spPr>
            <a:xfrm>
              <a:off x="8155400" y="465377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6" name="rc956"/>
            <p:cNvSpPr/>
            <p:nvPr/>
          </p:nvSpPr>
          <p:spPr>
            <a:xfrm>
              <a:off x="8451855" y="4653775"/>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57" name="rc957"/>
            <p:cNvSpPr/>
            <p:nvPr/>
          </p:nvSpPr>
          <p:spPr>
            <a:xfrm>
              <a:off x="8748310" y="465377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58" name="rc958"/>
            <p:cNvSpPr/>
            <p:nvPr/>
          </p:nvSpPr>
          <p:spPr>
            <a:xfrm>
              <a:off x="1929842" y="411900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9" name="rc959"/>
            <p:cNvSpPr/>
            <p:nvPr/>
          </p:nvSpPr>
          <p:spPr>
            <a:xfrm>
              <a:off x="2226297" y="411900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60" name="rc960"/>
            <p:cNvSpPr/>
            <p:nvPr/>
          </p:nvSpPr>
          <p:spPr>
            <a:xfrm>
              <a:off x="2522752" y="411900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1" name="rc961"/>
            <p:cNvSpPr/>
            <p:nvPr/>
          </p:nvSpPr>
          <p:spPr>
            <a:xfrm>
              <a:off x="2819207" y="411900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2" name="rc962"/>
            <p:cNvSpPr/>
            <p:nvPr/>
          </p:nvSpPr>
          <p:spPr>
            <a:xfrm>
              <a:off x="3115662" y="411900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3" name="rc963"/>
            <p:cNvSpPr/>
            <p:nvPr/>
          </p:nvSpPr>
          <p:spPr>
            <a:xfrm>
              <a:off x="3412117" y="411900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64" name="rc964"/>
            <p:cNvSpPr/>
            <p:nvPr/>
          </p:nvSpPr>
          <p:spPr>
            <a:xfrm>
              <a:off x="3708572" y="411900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5" name="rc965"/>
            <p:cNvSpPr/>
            <p:nvPr/>
          </p:nvSpPr>
          <p:spPr>
            <a:xfrm>
              <a:off x="4005028" y="411900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6" name="rc966"/>
            <p:cNvSpPr/>
            <p:nvPr/>
          </p:nvSpPr>
          <p:spPr>
            <a:xfrm>
              <a:off x="4301483" y="411900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7" name="rc967"/>
            <p:cNvSpPr/>
            <p:nvPr/>
          </p:nvSpPr>
          <p:spPr>
            <a:xfrm>
              <a:off x="4597938" y="411900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8" name="rc968"/>
            <p:cNvSpPr/>
            <p:nvPr/>
          </p:nvSpPr>
          <p:spPr>
            <a:xfrm>
              <a:off x="4894393" y="411900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9" name="rc969"/>
            <p:cNvSpPr/>
            <p:nvPr/>
          </p:nvSpPr>
          <p:spPr>
            <a:xfrm>
              <a:off x="5190848" y="411900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70" name="rc970"/>
            <p:cNvSpPr/>
            <p:nvPr/>
          </p:nvSpPr>
          <p:spPr>
            <a:xfrm>
              <a:off x="5487303" y="411900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1" name="rc971"/>
            <p:cNvSpPr/>
            <p:nvPr/>
          </p:nvSpPr>
          <p:spPr>
            <a:xfrm>
              <a:off x="5783758" y="411900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72" name="rc972"/>
            <p:cNvSpPr/>
            <p:nvPr/>
          </p:nvSpPr>
          <p:spPr>
            <a:xfrm>
              <a:off x="6080214" y="411900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73" name="rc973"/>
            <p:cNvSpPr/>
            <p:nvPr/>
          </p:nvSpPr>
          <p:spPr>
            <a:xfrm>
              <a:off x="6376669" y="411900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74" name="rc974"/>
            <p:cNvSpPr/>
            <p:nvPr/>
          </p:nvSpPr>
          <p:spPr>
            <a:xfrm>
              <a:off x="6673124" y="411900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75" name="rc975"/>
            <p:cNvSpPr/>
            <p:nvPr/>
          </p:nvSpPr>
          <p:spPr>
            <a:xfrm>
              <a:off x="6969579" y="411900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6" name="rc976"/>
            <p:cNvSpPr/>
            <p:nvPr/>
          </p:nvSpPr>
          <p:spPr>
            <a:xfrm>
              <a:off x="7266034" y="411900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7" name="rc977"/>
            <p:cNvSpPr/>
            <p:nvPr/>
          </p:nvSpPr>
          <p:spPr>
            <a:xfrm>
              <a:off x="7562489" y="411900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78" name="rc978"/>
            <p:cNvSpPr/>
            <p:nvPr/>
          </p:nvSpPr>
          <p:spPr>
            <a:xfrm>
              <a:off x="7858944" y="4119000"/>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79" name="rc979"/>
            <p:cNvSpPr/>
            <p:nvPr/>
          </p:nvSpPr>
          <p:spPr>
            <a:xfrm>
              <a:off x="8155400" y="4119000"/>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80" name="rc980"/>
            <p:cNvSpPr/>
            <p:nvPr/>
          </p:nvSpPr>
          <p:spPr>
            <a:xfrm>
              <a:off x="8451855" y="4119000"/>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81" name="rc981"/>
            <p:cNvSpPr/>
            <p:nvPr/>
          </p:nvSpPr>
          <p:spPr>
            <a:xfrm>
              <a:off x="8748310" y="411900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82" name="rc982"/>
            <p:cNvSpPr/>
            <p:nvPr/>
          </p:nvSpPr>
          <p:spPr>
            <a:xfrm>
              <a:off x="1929842" y="4386387"/>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83" name="rc983"/>
            <p:cNvSpPr/>
            <p:nvPr/>
          </p:nvSpPr>
          <p:spPr>
            <a:xfrm>
              <a:off x="2226297" y="4386387"/>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4" name="rc984"/>
            <p:cNvSpPr/>
            <p:nvPr/>
          </p:nvSpPr>
          <p:spPr>
            <a:xfrm>
              <a:off x="2522752" y="4386387"/>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85" name="rc985"/>
            <p:cNvSpPr/>
            <p:nvPr/>
          </p:nvSpPr>
          <p:spPr>
            <a:xfrm>
              <a:off x="2819207" y="4386387"/>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86" name="rc986"/>
            <p:cNvSpPr/>
            <p:nvPr/>
          </p:nvSpPr>
          <p:spPr>
            <a:xfrm>
              <a:off x="3115662" y="438638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87" name="rc987"/>
            <p:cNvSpPr/>
            <p:nvPr/>
          </p:nvSpPr>
          <p:spPr>
            <a:xfrm>
              <a:off x="3412117" y="438638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8" name="rc988"/>
            <p:cNvSpPr/>
            <p:nvPr/>
          </p:nvSpPr>
          <p:spPr>
            <a:xfrm>
              <a:off x="3708572" y="438638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9" name="rc989"/>
            <p:cNvSpPr/>
            <p:nvPr/>
          </p:nvSpPr>
          <p:spPr>
            <a:xfrm>
              <a:off x="4005028" y="438638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0" name="rc990"/>
            <p:cNvSpPr/>
            <p:nvPr/>
          </p:nvSpPr>
          <p:spPr>
            <a:xfrm>
              <a:off x="4301483" y="4386387"/>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1" name="rc991"/>
            <p:cNvSpPr/>
            <p:nvPr/>
          </p:nvSpPr>
          <p:spPr>
            <a:xfrm>
              <a:off x="4597938" y="4386387"/>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92" name="rc992"/>
            <p:cNvSpPr/>
            <p:nvPr/>
          </p:nvSpPr>
          <p:spPr>
            <a:xfrm>
              <a:off x="4894393" y="438638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3" name="rc993"/>
            <p:cNvSpPr/>
            <p:nvPr/>
          </p:nvSpPr>
          <p:spPr>
            <a:xfrm>
              <a:off x="5190848" y="438638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4" name="rc994"/>
            <p:cNvSpPr/>
            <p:nvPr/>
          </p:nvSpPr>
          <p:spPr>
            <a:xfrm>
              <a:off x="5487303" y="438638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5" name="rc995"/>
            <p:cNvSpPr/>
            <p:nvPr/>
          </p:nvSpPr>
          <p:spPr>
            <a:xfrm>
              <a:off x="5783758" y="438638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6" name="rc996"/>
            <p:cNvSpPr/>
            <p:nvPr/>
          </p:nvSpPr>
          <p:spPr>
            <a:xfrm>
              <a:off x="6080214" y="438638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7" name="rc997"/>
            <p:cNvSpPr/>
            <p:nvPr/>
          </p:nvSpPr>
          <p:spPr>
            <a:xfrm>
              <a:off x="6376669" y="438638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8" name="rc998"/>
            <p:cNvSpPr/>
            <p:nvPr/>
          </p:nvSpPr>
          <p:spPr>
            <a:xfrm>
              <a:off x="6673124" y="438638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9" name="rc999"/>
            <p:cNvSpPr/>
            <p:nvPr/>
          </p:nvSpPr>
          <p:spPr>
            <a:xfrm>
              <a:off x="6969579" y="438638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00" name="rc1000"/>
            <p:cNvSpPr/>
            <p:nvPr/>
          </p:nvSpPr>
          <p:spPr>
            <a:xfrm>
              <a:off x="7266034" y="438638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01" name="rc1001"/>
            <p:cNvSpPr/>
            <p:nvPr/>
          </p:nvSpPr>
          <p:spPr>
            <a:xfrm>
              <a:off x="7562489" y="4386387"/>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02" name="rc1002"/>
            <p:cNvSpPr/>
            <p:nvPr/>
          </p:nvSpPr>
          <p:spPr>
            <a:xfrm>
              <a:off x="7858944" y="4386387"/>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03" name="rc1003"/>
            <p:cNvSpPr/>
            <p:nvPr/>
          </p:nvSpPr>
          <p:spPr>
            <a:xfrm>
              <a:off x="8155400" y="4386387"/>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04" name="rc1004"/>
            <p:cNvSpPr/>
            <p:nvPr/>
          </p:nvSpPr>
          <p:spPr>
            <a:xfrm>
              <a:off x="8451855" y="4386387"/>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05" name="rc1005"/>
            <p:cNvSpPr/>
            <p:nvPr/>
          </p:nvSpPr>
          <p:spPr>
            <a:xfrm>
              <a:off x="8748310" y="4386387"/>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06" name="rc1006"/>
            <p:cNvSpPr/>
            <p:nvPr/>
          </p:nvSpPr>
          <p:spPr>
            <a:xfrm>
              <a:off x="2226297" y="287119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7" name="rc1007"/>
            <p:cNvSpPr/>
            <p:nvPr/>
          </p:nvSpPr>
          <p:spPr>
            <a:xfrm>
              <a:off x="2522752" y="287119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08" name="rc1008"/>
            <p:cNvSpPr/>
            <p:nvPr/>
          </p:nvSpPr>
          <p:spPr>
            <a:xfrm>
              <a:off x="2819207" y="287119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9" name="rc1009"/>
            <p:cNvSpPr/>
            <p:nvPr/>
          </p:nvSpPr>
          <p:spPr>
            <a:xfrm>
              <a:off x="3115662" y="287119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0" name="rc1010"/>
            <p:cNvSpPr/>
            <p:nvPr/>
          </p:nvSpPr>
          <p:spPr>
            <a:xfrm>
              <a:off x="3412117" y="287119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1" name="rc1011"/>
            <p:cNvSpPr/>
            <p:nvPr/>
          </p:nvSpPr>
          <p:spPr>
            <a:xfrm>
              <a:off x="3708572" y="287119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4005028"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4301483" y="287119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4" name="rc1014"/>
            <p:cNvSpPr/>
            <p:nvPr/>
          </p:nvSpPr>
          <p:spPr>
            <a:xfrm>
              <a:off x="4597938" y="287119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15" name="rc1015"/>
            <p:cNvSpPr/>
            <p:nvPr/>
          </p:nvSpPr>
          <p:spPr>
            <a:xfrm>
              <a:off x="4894393" y="287119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6" name="rc1016"/>
            <p:cNvSpPr/>
            <p:nvPr/>
          </p:nvSpPr>
          <p:spPr>
            <a:xfrm>
              <a:off x="5190848" y="287119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7" name="rc1017"/>
            <p:cNvSpPr/>
            <p:nvPr/>
          </p:nvSpPr>
          <p:spPr>
            <a:xfrm>
              <a:off x="5487303" y="287119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18" name="rc1018"/>
            <p:cNvSpPr/>
            <p:nvPr/>
          </p:nvSpPr>
          <p:spPr>
            <a:xfrm>
              <a:off x="5783758" y="287119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9" name="rc1019"/>
            <p:cNvSpPr/>
            <p:nvPr/>
          </p:nvSpPr>
          <p:spPr>
            <a:xfrm>
              <a:off x="6080214" y="287119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0" name="rc1020"/>
            <p:cNvSpPr/>
            <p:nvPr/>
          </p:nvSpPr>
          <p:spPr>
            <a:xfrm>
              <a:off x="6376669" y="287119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1" name="rc1021"/>
            <p:cNvSpPr/>
            <p:nvPr/>
          </p:nvSpPr>
          <p:spPr>
            <a:xfrm>
              <a:off x="6673124" y="287119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2" name="rc1022"/>
            <p:cNvSpPr/>
            <p:nvPr/>
          </p:nvSpPr>
          <p:spPr>
            <a:xfrm>
              <a:off x="6969579" y="287119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23" name="rc1023"/>
            <p:cNvSpPr/>
            <p:nvPr/>
          </p:nvSpPr>
          <p:spPr>
            <a:xfrm>
              <a:off x="7266034" y="287119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4" name="rc1024"/>
            <p:cNvSpPr/>
            <p:nvPr/>
          </p:nvSpPr>
          <p:spPr>
            <a:xfrm>
              <a:off x="1929842"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7562489" y="287119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26" name="rc1026"/>
            <p:cNvSpPr/>
            <p:nvPr/>
          </p:nvSpPr>
          <p:spPr>
            <a:xfrm>
              <a:off x="7858944" y="287119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7" name="rc1027"/>
            <p:cNvSpPr/>
            <p:nvPr/>
          </p:nvSpPr>
          <p:spPr>
            <a:xfrm>
              <a:off x="8155400" y="287119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8" name="rc1028"/>
            <p:cNvSpPr/>
            <p:nvPr/>
          </p:nvSpPr>
          <p:spPr>
            <a:xfrm>
              <a:off x="8451855" y="287119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9" name="rc1029"/>
            <p:cNvSpPr/>
            <p:nvPr/>
          </p:nvSpPr>
          <p:spPr>
            <a:xfrm>
              <a:off x="8748310" y="287119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0" name="rc1030"/>
            <p:cNvSpPr/>
            <p:nvPr/>
          </p:nvSpPr>
          <p:spPr>
            <a:xfrm>
              <a:off x="1929842"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1" name="rc1031"/>
            <p:cNvSpPr/>
            <p:nvPr/>
          </p:nvSpPr>
          <p:spPr>
            <a:xfrm>
              <a:off x="2226297" y="269293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2" name="rc1032"/>
            <p:cNvSpPr/>
            <p:nvPr/>
          </p:nvSpPr>
          <p:spPr>
            <a:xfrm>
              <a:off x="2522752"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3" name="rc1033"/>
            <p:cNvSpPr/>
            <p:nvPr/>
          </p:nvSpPr>
          <p:spPr>
            <a:xfrm>
              <a:off x="2819207" y="269293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4" name="rc1034"/>
            <p:cNvSpPr/>
            <p:nvPr/>
          </p:nvSpPr>
          <p:spPr>
            <a:xfrm>
              <a:off x="3115662" y="2692931"/>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35" name="rc1035"/>
            <p:cNvSpPr/>
            <p:nvPr/>
          </p:nvSpPr>
          <p:spPr>
            <a:xfrm>
              <a:off x="3412117" y="269293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6" name="rc1036"/>
            <p:cNvSpPr/>
            <p:nvPr/>
          </p:nvSpPr>
          <p:spPr>
            <a:xfrm>
              <a:off x="3708572" y="269293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7" name="rc1037"/>
            <p:cNvSpPr/>
            <p:nvPr/>
          </p:nvSpPr>
          <p:spPr>
            <a:xfrm>
              <a:off x="4005028" y="269293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8" name="rc1038"/>
            <p:cNvSpPr/>
            <p:nvPr/>
          </p:nvSpPr>
          <p:spPr>
            <a:xfrm>
              <a:off x="4301483"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9" name="rc1039"/>
            <p:cNvSpPr/>
            <p:nvPr/>
          </p:nvSpPr>
          <p:spPr>
            <a:xfrm>
              <a:off x="4597938"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0" name="rc1040"/>
            <p:cNvSpPr/>
            <p:nvPr/>
          </p:nvSpPr>
          <p:spPr>
            <a:xfrm>
              <a:off x="4894393" y="269293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1" name="rc1041"/>
            <p:cNvSpPr/>
            <p:nvPr/>
          </p:nvSpPr>
          <p:spPr>
            <a:xfrm>
              <a:off x="5190848" y="269293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2" name="rc1042"/>
            <p:cNvSpPr/>
            <p:nvPr/>
          </p:nvSpPr>
          <p:spPr>
            <a:xfrm>
              <a:off x="5487303" y="269293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43" name="rc1043"/>
            <p:cNvSpPr/>
            <p:nvPr/>
          </p:nvSpPr>
          <p:spPr>
            <a:xfrm>
              <a:off x="5783758"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4" name="rc1044"/>
            <p:cNvSpPr/>
            <p:nvPr/>
          </p:nvSpPr>
          <p:spPr>
            <a:xfrm>
              <a:off x="6080214" y="269293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5" name="rc1045"/>
            <p:cNvSpPr/>
            <p:nvPr/>
          </p:nvSpPr>
          <p:spPr>
            <a:xfrm>
              <a:off x="6376669"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6" name="rc1046"/>
            <p:cNvSpPr/>
            <p:nvPr/>
          </p:nvSpPr>
          <p:spPr>
            <a:xfrm>
              <a:off x="6673124" y="269293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47" name="rc1047"/>
            <p:cNvSpPr/>
            <p:nvPr/>
          </p:nvSpPr>
          <p:spPr>
            <a:xfrm>
              <a:off x="6969579"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8" name="rc1048"/>
            <p:cNvSpPr/>
            <p:nvPr/>
          </p:nvSpPr>
          <p:spPr>
            <a:xfrm>
              <a:off x="7266034" y="269293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9" name="rc1049"/>
            <p:cNvSpPr/>
            <p:nvPr/>
          </p:nvSpPr>
          <p:spPr>
            <a:xfrm>
              <a:off x="7562489" y="269293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0" name="rc1050"/>
            <p:cNvSpPr/>
            <p:nvPr/>
          </p:nvSpPr>
          <p:spPr>
            <a:xfrm>
              <a:off x="7858944" y="269293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1" name="rc1051"/>
            <p:cNvSpPr/>
            <p:nvPr/>
          </p:nvSpPr>
          <p:spPr>
            <a:xfrm>
              <a:off x="8155400" y="269293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52" name="rc1052"/>
            <p:cNvSpPr/>
            <p:nvPr/>
          </p:nvSpPr>
          <p:spPr>
            <a:xfrm>
              <a:off x="8451855" y="269293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3" name="rc1053"/>
            <p:cNvSpPr/>
            <p:nvPr/>
          </p:nvSpPr>
          <p:spPr>
            <a:xfrm>
              <a:off x="8748310" y="269293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4" name="rc1054"/>
            <p:cNvSpPr/>
            <p:nvPr/>
          </p:nvSpPr>
          <p:spPr>
            <a:xfrm>
              <a:off x="1929842" y="5277680"/>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55" name="rc1055"/>
            <p:cNvSpPr/>
            <p:nvPr/>
          </p:nvSpPr>
          <p:spPr>
            <a:xfrm>
              <a:off x="2226297" y="5277680"/>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56" name="rc1056"/>
            <p:cNvSpPr/>
            <p:nvPr/>
          </p:nvSpPr>
          <p:spPr>
            <a:xfrm>
              <a:off x="2522752" y="5277680"/>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7" name="rc1057"/>
            <p:cNvSpPr/>
            <p:nvPr/>
          </p:nvSpPr>
          <p:spPr>
            <a:xfrm>
              <a:off x="2819207" y="5277680"/>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8" name="rc1058"/>
            <p:cNvSpPr/>
            <p:nvPr/>
          </p:nvSpPr>
          <p:spPr>
            <a:xfrm>
              <a:off x="3115662" y="527768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59" name="rc1059"/>
            <p:cNvSpPr/>
            <p:nvPr/>
          </p:nvSpPr>
          <p:spPr>
            <a:xfrm>
              <a:off x="3412117" y="5277680"/>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60" name="rc1060"/>
            <p:cNvSpPr/>
            <p:nvPr/>
          </p:nvSpPr>
          <p:spPr>
            <a:xfrm>
              <a:off x="3708572" y="527768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61" name="rc1061"/>
            <p:cNvSpPr/>
            <p:nvPr/>
          </p:nvSpPr>
          <p:spPr>
            <a:xfrm>
              <a:off x="4005028" y="527768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62" name="rc1062"/>
            <p:cNvSpPr/>
            <p:nvPr/>
          </p:nvSpPr>
          <p:spPr>
            <a:xfrm>
              <a:off x="4301483" y="527768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63" name="rc1063"/>
            <p:cNvSpPr/>
            <p:nvPr/>
          </p:nvSpPr>
          <p:spPr>
            <a:xfrm>
              <a:off x="4597938" y="527768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64" name="rc1064"/>
            <p:cNvSpPr/>
            <p:nvPr/>
          </p:nvSpPr>
          <p:spPr>
            <a:xfrm>
              <a:off x="4894393" y="527768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5" name="rc1065"/>
            <p:cNvSpPr/>
            <p:nvPr/>
          </p:nvSpPr>
          <p:spPr>
            <a:xfrm>
              <a:off x="5190848" y="527768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66" name="rc1066"/>
            <p:cNvSpPr/>
            <p:nvPr/>
          </p:nvSpPr>
          <p:spPr>
            <a:xfrm>
              <a:off x="5487303" y="5277680"/>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67" name="rc1067"/>
            <p:cNvSpPr/>
            <p:nvPr/>
          </p:nvSpPr>
          <p:spPr>
            <a:xfrm>
              <a:off x="5783758" y="5277680"/>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68" name="rc1068"/>
            <p:cNvSpPr/>
            <p:nvPr/>
          </p:nvSpPr>
          <p:spPr>
            <a:xfrm>
              <a:off x="6080214" y="5277680"/>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69" name="rc1069"/>
            <p:cNvSpPr/>
            <p:nvPr/>
          </p:nvSpPr>
          <p:spPr>
            <a:xfrm>
              <a:off x="6376669" y="5277680"/>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70" name="rc1070"/>
            <p:cNvSpPr/>
            <p:nvPr/>
          </p:nvSpPr>
          <p:spPr>
            <a:xfrm>
              <a:off x="6673124" y="527768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1" name="rc1071"/>
            <p:cNvSpPr/>
            <p:nvPr/>
          </p:nvSpPr>
          <p:spPr>
            <a:xfrm>
              <a:off x="6969579" y="5277680"/>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72" name="rc1072"/>
            <p:cNvSpPr/>
            <p:nvPr/>
          </p:nvSpPr>
          <p:spPr>
            <a:xfrm>
              <a:off x="7266034" y="527768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73" name="rc1073"/>
            <p:cNvSpPr/>
            <p:nvPr/>
          </p:nvSpPr>
          <p:spPr>
            <a:xfrm>
              <a:off x="7562489" y="527768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4" name="rc1074"/>
            <p:cNvSpPr/>
            <p:nvPr/>
          </p:nvSpPr>
          <p:spPr>
            <a:xfrm>
              <a:off x="7858944" y="5277680"/>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075" name="rc1075"/>
            <p:cNvSpPr/>
            <p:nvPr/>
          </p:nvSpPr>
          <p:spPr>
            <a:xfrm>
              <a:off x="8155400" y="5277680"/>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76" name="rc1076"/>
            <p:cNvSpPr/>
            <p:nvPr/>
          </p:nvSpPr>
          <p:spPr>
            <a:xfrm>
              <a:off x="8451855" y="527768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7" name="rc1077"/>
            <p:cNvSpPr/>
            <p:nvPr/>
          </p:nvSpPr>
          <p:spPr>
            <a:xfrm>
              <a:off x="8748310" y="5277680"/>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78" name="rc1078"/>
            <p:cNvSpPr/>
            <p:nvPr/>
          </p:nvSpPr>
          <p:spPr>
            <a:xfrm>
              <a:off x="1929842" y="144512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2226297" y="144512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0" name="rc1080"/>
            <p:cNvSpPr/>
            <p:nvPr/>
          </p:nvSpPr>
          <p:spPr>
            <a:xfrm>
              <a:off x="2522752" y="144512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1" name="rc1081"/>
            <p:cNvSpPr/>
            <p:nvPr/>
          </p:nvSpPr>
          <p:spPr>
            <a:xfrm>
              <a:off x="2819207"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2" name="rc1082"/>
            <p:cNvSpPr/>
            <p:nvPr/>
          </p:nvSpPr>
          <p:spPr>
            <a:xfrm>
              <a:off x="3115662"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3" name="rc1083"/>
            <p:cNvSpPr/>
            <p:nvPr/>
          </p:nvSpPr>
          <p:spPr>
            <a:xfrm>
              <a:off x="3412117"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4" name="rc1084"/>
            <p:cNvSpPr/>
            <p:nvPr/>
          </p:nvSpPr>
          <p:spPr>
            <a:xfrm>
              <a:off x="3708572"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5" name="rc1085"/>
            <p:cNvSpPr/>
            <p:nvPr/>
          </p:nvSpPr>
          <p:spPr>
            <a:xfrm>
              <a:off x="4005028"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6" name="rc1086"/>
            <p:cNvSpPr/>
            <p:nvPr/>
          </p:nvSpPr>
          <p:spPr>
            <a:xfrm>
              <a:off x="4301483"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459793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8" name="rc1088"/>
            <p:cNvSpPr/>
            <p:nvPr/>
          </p:nvSpPr>
          <p:spPr>
            <a:xfrm>
              <a:off x="4894393"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9" name="rc1089"/>
            <p:cNvSpPr/>
            <p:nvPr/>
          </p:nvSpPr>
          <p:spPr>
            <a:xfrm>
              <a:off x="519084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0" name="rc1090"/>
            <p:cNvSpPr/>
            <p:nvPr/>
          </p:nvSpPr>
          <p:spPr>
            <a:xfrm>
              <a:off x="5487303"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578375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6080214"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6376669"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6673124"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6969579"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7266034" y="144512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7" name="rc1097"/>
            <p:cNvSpPr/>
            <p:nvPr/>
          </p:nvSpPr>
          <p:spPr>
            <a:xfrm>
              <a:off x="7562489" y="144512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8" name="rc1098"/>
            <p:cNvSpPr/>
            <p:nvPr/>
          </p:nvSpPr>
          <p:spPr>
            <a:xfrm>
              <a:off x="7858944" y="144512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9" name="rc1099"/>
            <p:cNvSpPr/>
            <p:nvPr/>
          </p:nvSpPr>
          <p:spPr>
            <a:xfrm>
              <a:off x="8155400" y="144512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00" name="rc1100"/>
            <p:cNvSpPr/>
            <p:nvPr/>
          </p:nvSpPr>
          <p:spPr>
            <a:xfrm>
              <a:off x="8451855" y="144512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01" name="rc1101"/>
            <p:cNvSpPr/>
            <p:nvPr/>
          </p:nvSpPr>
          <p:spPr>
            <a:xfrm>
              <a:off x="8748310" y="144512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02" name="rc1102"/>
            <p:cNvSpPr/>
            <p:nvPr/>
          </p:nvSpPr>
          <p:spPr>
            <a:xfrm>
              <a:off x="1929842" y="162338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3" name="rc1103"/>
            <p:cNvSpPr/>
            <p:nvPr/>
          </p:nvSpPr>
          <p:spPr>
            <a:xfrm>
              <a:off x="2226297" y="162338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4" name="rc1104"/>
            <p:cNvSpPr/>
            <p:nvPr/>
          </p:nvSpPr>
          <p:spPr>
            <a:xfrm>
              <a:off x="2522752"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5" name="rc1105"/>
            <p:cNvSpPr/>
            <p:nvPr/>
          </p:nvSpPr>
          <p:spPr>
            <a:xfrm>
              <a:off x="2819207" y="1623380"/>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06" name="rc1106"/>
            <p:cNvSpPr/>
            <p:nvPr/>
          </p:nvSpPr>
          <p:spPr>
            <a:xfrm>
              <a:off x="3115662" y="162338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7" name="rc1107"/>
            <p:cNvSpPr/>
            <p:nvPr/>
          </p:nvSpPr>
          <p:spPr>
            <a:xfrm>
              <a:off x="3412117"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3708572"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9" name="rc1109"/>
            <p:cNvSpPr/>
            <p:nvPr/>
          </p:nvSpPr>
          <p:spPr>
            <a:xfrm>
              <a:off x="4005028"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0" name="rc1110"/>
            <p:cNvSpPr/>
            <p:nvPr/>
          </p:nvSpPr>
          <p:spPr>
            <a:xfrm>
              <a:off x="4301483" y="16233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1" name="rc1111"/>
            <p:cNvSpPr/>
            <p:nvPr/>
          </p:nvSpPr>
          <p:spPr>
            <a:xfrm>
              <a:off x="4597938" y="16233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2" name="rc1112"/>
            <p:cNvSpPr/>
            <p:nvPr/>
          </p:nvSpPr>
          <p:spPr>
            <a:xfrm>
              <a:off x="4894393" y="16233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3" name="rc1113"/>
            <p:cNvSpPr/>
            <p:nvPr/>
          </p:nvSpPr>
          <p:spPr>
            <a:xfrm>
              <a:off x="5190848" y="162338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4" name="rc1114"/>
            <p:cNvSpPr/>
            <p:nvPr/>
          </p:nvSpPr>
          <p:spPr>
            <a:xfrm>
              <a:off x="5487303" y="162338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5783758"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6080214"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6376669"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6673124"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9" name="rc1119"/>
            <p:cNvSpPr/>
            <p:nvPr/>
          </p:nvSpPr>
          <p:spPr>
            <a:xfrm>
              <a:off x="6969579"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7266034"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7562489"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7858944"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3" name="rc1123"/>
            <p:cNvSpPr/>
            <p:nvPr/>
          </p:nvSpPr>
          <p:spPr>
            <a:xfrm>
              <a:off x="8155400" y="162338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4" name="rc1124"/>
            <p:cNvSpPr/>
            <p:nvPr/>
          </p:nvSpPr>
          <p:spPr>
            <a:xfrm>
              <a:off x="8451855"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5" name="rc1125"/>
            <p:cNvSpPr/>
            <p:nvPr/>
          </p:nvSpPr>
          <p:spPr>
            <a:xfrm>
              <a:off x="8748310"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6" name="rc1126"/>
            <p:cNvSpPr/>
            <p:nvPr/>
          </p:nvSpPr>
          <p:spPr>
            <a:xfrm>
              <a:off x="1929842" y="135599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7" name="rc1127"/>
            <p:cNvSpPr/>
            <p:nvPr/>
          </p:nvSpPr>
          <p:spPr>
            <a:xfrm>
              <a:off x="2226297" y="135599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8" name="rc1128"/>
            <p:cNvSpPr/>
            <p:nvPr/>
          </p:nvSpPr>
          <p:spPr>
            <a:xfrm>
              <a:off x="2522752" y="135599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29" name="rc1129"/>
            <p:cNvSpPr/>
            <p:nvPr/>
          </p:nvSpPr>
          <p:spPr>
            <a:xfrm>
              <a:off x="2819207" y="135599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0" name="rc1130"/>
            <p:cNvSpPr/>
            <p:nvPr/>
          </p:nvSpPr>
          <p:spPr>
            <a:xfrm>
              <a:off x="3115662"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3412117"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2" name="rc1132"/>
            <p:cNvSpPr/>
            <p:nvPr/>
          </p:nvSpPr>
          <p:spPr>
            <a:xfrm>
              <a:off x="3708572"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400502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4301483"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459793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4894393"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519084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5487303" y="135599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9" name="rc1139"/>
            <p:cNvSpPr/>
            <p:nvPr/>
          </p:nvSpPr>
          <p:spPr>
            <a:xfrm>
              <a:off x="578375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0" name="rc1140"/>
            <p:cNvSpPr/>
            <p:nvPr/>
          </p:nvSpPr>
          <p:spPr>
            <a:xfrm>
              <a:off x="6080214" y="135599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6376669" y="135599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2" name="rc1142"/>
            <p:cNvSpPr/>
            <p:nvPr/>
          </p:nvSpPr>
          <p:spPr>
            <a:xfrm>
              <a:off x="6673124" y="135599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3" name="rc1143"/>
            <p:cNvSpPr/>
            <p:nvPr/>
          </p:nvSpPr>
          <p:spPr>
            <a:xfrm>
              <a:off x="6969579"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7266034"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7562489"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7858944"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8155400"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8451855"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9" name="rc1149"/>
            <p:cNvSpPr/>
            <p:nvPr/>
          </p:nvSpPr>
          <p:spPr>
            <a:xfrm>
              <a:off x="8748310"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1929842" y="278206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1" name="rc1151"/>
            <p:cNvSpPr/>
            <p:nvPr/>
          </p:nvSpPr>
          <p:spPr>
            <a:xfrm>
              <a:off x="2226297" y="278206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52" name="rc1152"/>
            <p:cNvSpPr/>
            <p:nvPr/>
          </p:nvSpPr>
          <p:spPr>
            <a:xfrm>
              <a:off x="2522752" y="2782060"/>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53" name="rc1153"/>
            <p:cNvSpPr/>
            <p:nvPr/>
          </p:nvSpPr>
          <p:spPr>
            <a:xfrm>
              <a:off x="2819207" y="2782060"/>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54" name="rc1154"/>
            <p:cNvSpPr/>
            <p:nvPr/>
          </p:nvSpPr>
          <p:spPr>
            <a:xfrm>
              <a:off x="3115662" y="278206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5" name="rc1155"/>
            <p:cNvSpPr/>
            <p:nvPr/>
          </p:nvSpPr>
          <p:spPr>
            <a:xfrm>
              <a:off x="3412117" y="278206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56" name="rc1156"/>
            <p:cNvSpPr/>
            <p:nvPr/>
          </p:nvSpPr>
          <p:spPr>
            <a:xfrm>
              <a:off x="3708572" y="278206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57" name="rc1157"/>
            <p:cNvSpPr/>
            <p:nvPr/>
          </p:nvSpPr>
          <p:spPr>
            <a:xfrm>
              <a:off x="4005028"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58" name="rc1158"/>
            <p:cNvSpPr/>
            <p:nvPr/>
          </p:nvSpPr>
          <p:spPr>
            <a:xfrm>
              <a:off x="4301483"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59" name="rc1159"/>
            <p:cNvSpPr/>
            <p:nvPr/>
          </p:nvSpPr>
          <p:spPr>
            <a:xfrm>
              <a:off x="4597938"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0" name="rc1160"/>
            <p:cNvSpPr/>
            <p:nvPr/>
          </p:nvSpPr>
          <p:spPr>
            <a:xfrm>
              <a:off x="4894393"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1" name="rc1161"/>
            <p:cNvSpPr/>
            <p:nvPr/>
          </p:nvSpPr>
          <p:spPr>
            <a:xfrm>
              <a:off x="5190848"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2" name="rc1162"/>
            <p:cNvSpPr/>
            <p:nvPr/>
          </p:nvSpPr>
          <p:spPr>
            <a:xfrm>
              <a:off x="5487303"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3" name="rc1163"/>
            <p:cNvSpPr/>
            <p:nvPr/>
          </p:nvSpPr>
          <p:spPr>
            <a:xfrm>
              <a:off x="5783758"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6080214"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5" name="rc1165"/>
            <p:cNvSpPr/>
            <p:nvPr/>
          </p:nvSpPr>
          <p:spPr>
            <a:xfrm>
              <a:off x="6376669"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6" name="rc1166"/>
            <p:cNvSpPr/>
            <p:nvPr/>
          </p:nvSpPr>
          <p:spPr>
            <a:xfrm>
              <a:off x="6673124"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7" name="rc1167"/>
            <p:cNvSpPr/>
            <p:nvPr/>
          </p:nvSpPr>
          <p:spPr>
            <a:xfrm>
              <a:off x="6969579"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8" name="rc1168"/>
            <p:cNvSpPr/>
            <p:nvPr/>
          </p:nvSpPr>
          <p:spPr>
            <a:xfrm>
              <a:off x="7266034"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9" name="rc1169"/>
            <p:cNvSpPr/>
            <p:nvPr/>
          </p:nvSpPr>
          <p:spPr>
            <a:xfrm>
              <a:off x="7562489" y="278206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7858944"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1" name="rc1171"/>
            <p:cNvSpPr/>
            <p:nvPr/>
          </p:nvSpPr>
          <p:spPr>
            <a:xfrm>
              <a:off x="8155400" y="278206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2" name="rc1172"/>
            <p:cNvSpPr/>
            <p:nvPr/>
          </p:nvSpPr>
          <p:spPr>
            <a:xfrm>
              <a:off x="8451855" y="278206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8748310" y="278206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1929842" y="2603802"/>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75" name="rc1175"/>
            <p:cNvSpPr/>
            <p:nvPr/>
          </p:nvSpPr>
          <p:spPr>
            <a:xfrm>
              <a:off x="2226297"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6" name="rc1176"/>
            <p:cNvSpPr/>
            <p:nvPr/>
          </p:nvSpPr>
          <p:spPr>
            <a:xfrm>
              <a:off x="2522752"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7" name="rc1177"/>
            <p:cNvSpPr/>
            <p:nvPr/>
          </p:nvSpPr>
          <p:spPr>
            <a:xfrm>
              <a:off x="2819207" y="260380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78" name="rc1178"/>
            <p:cNvSpPr/>
            <p:nvPr/>
          </p:nvSpPr>
          <p:spPr>
            <a:xfrm>
              <a:off x="3115662"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9" name="rc1179"/>
            <p:cNvSpPr/>
            <p:nvPr/>
          </p:nvSpPr>
          <p:spPr>
            <a:xfrm>
              <a:off x="3412117" y="260380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0" name="rc1180"/>
            <p:cNvSpPr/>
            <p:nvPr/>
          </p:nvSpPr>
          <p:spPr>
            <a:xfrm>
              <a:off x="3708572"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1" name="rc1181"/>
            <p:cNvSpPr/>
            <p:nvPr/>
          </p:nvSpPr>
          <p:spPr>
            <a:xfrm>
              <a:off x="4005028"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2" name="rc1182"/>
            <p:cNvSpPr/>
            <p:nvPr/>
          </p:nvSpPr>
          <p:spPr>
            <a:xfrm>
              <a:off x="4301483" y="260380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4597938" y="260380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84" name="rc1184"/>
            <p:cNvSpPr/>
            <p:nvPr/>
          </p:nvSpPr>
          <p:spPr>
            <a:xfrm>
              <a:off x="4894393" y="260380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85" name="rc1185"/>
            <p:cNvSpPr/>
            <p:nvPr/>
          </p:nvSpPr>
          <p:spPr>
            <a:xfrm>
              <a:off x="5190848"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6" name="rc1186"/>
            <p:cNvSpPr/>
            <p:nvPr/>
          </p:nvSpPr>
          <p:spPr>
            <a:xfrm>
              <a:off x="5487303"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7" name="rc1187"/>
            <p:cNvSpPr/>
            <p:nvPr/>
          </p:nvSpPr>
          <p:spPr>
            <a:xfrm>
              <a:off x="5783758" y="260380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88" name="rc1188"/>
            <p:cNvSpPr/>
            <p:nvPr/>
          </p:nvSpPr>
          <p:spPr>
            <a:xfrm>
              <a:off x="6080214" y="260380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89" name="rc1189"/>
            <p:cNvSpPr/>
            <p:nvPr/>
          </p:nvSpPr>
          <p:spPr>
            <a:xfrm>
              <a:off x="6376669"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0" name="rc1190"/>
            <p:cNvSpPr/>
            <p:nvPr/>
          </p:nvSpPr>
          <p:spPr>
            <a:xfrm>
              <a:off x="6673124" y="260380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1" name="rc1191"/>
            <p:cNvSpPr/>
            <p:nvPr/>
          </p:nvSpPr>
          <p:spPr>
            <a:xfrm>
              <a:off x="6969579"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7266034" y="260380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3" name="rc1193"/>
            <p:cNvSpPr/>
            <p:nvPr/>
          </p:nvSpPr>
          <p:spPr>
            <a:xfrm>
              <a:off x="7562489" y="260380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94" name="rc1194"/>
            <p:cNvSpPr/>
            <p:nvPr/>
          </p:nvSpPr>
          <p:spPr>
            <a:xfrm>
              <a:off x="7858944" y="260380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5" name="rc1195"/>
            <p:cNvSpPr/>
            <p:nvPr/>
          </p:nvSpPr>
          <p:spPr>
            <a:xfrm>
              <a:off x="8155400" y="260380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6" name="rc1196"/>
            <p:cNvSpPr/>
            <p:nvPr/>
          </p:nvSpPr>
          <p:spPr>
            <a:xfrm>
              <a:off x="8451855" y="260380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97" name="rc1197"/>
            <p:cNvSpPr/>
            <p:nvPr/>
          </p:nvSpPr>
          <p:spPr>
            <a:xfrm>
              <a:off x="8748310" y="260380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8" name="rc1198"/>
            <p:cNvSpPr/>
            <p:nvPr/>
          </p:nvSpPr>
          <p:spPr>
            <a:xfrm>
              <a:off x="5783758" y="501029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99" name="rc1199"/>
            <p:cNvSpPr/>
            <p:nvPr/>
          </p:nvSpPr>
          <p:spPr>
            <a:xfrm>
              <a:off x="6080214" y="501029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00" name="rc1200"/>
            <p:cNvSpPr/>
            <p:nvPr/>
          </p:nvSpPr>
          <p:spPr>
            <a:xfrm>
              <a:off x="6376669" y="501029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01" name="rc1201"/>
            <p:cNvSpPr/>
            <p:nvPr/>
          </p:nvSpPr>
          <p:spPr>
            <a:xfrm>
              <a:off x="6673124" y="501029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02" name="rc1202"/>
            <p:cNvSpPr/>
            <p:nvPr/>
          </p:nvSpPr>
          <p:spPr>
            <a:xfrm>
              <a:off x="6969579" y="501029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03" name="rc1203"/>
            <p:cNvSpPr/>
            <p:nvPr/>
          </p:nvSpPr>
          <p:spPr>
            <a:xfrm>
              <a:off x="7266034" y="5010292"/>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04" name="rc1204"/>
            <p:cNvSpPr/>
            <p:nvPr/>
          </p:nvSpPr>
          <p:spPr>
            <a:xfrm>
              <a:off x="7562489" y="501029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05" name="rc1205"/>
            <p:cNvSpPr/>
            <p:nvPr/>
          </p:nvSpPr>
          <p:spPr>
            <a:xfrm>
              <a:off x="7858944" y="501029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06" name="rc1206"/>
            <p:cNvSpPr/>
            <p:nvPr/>
          </p:nvSpPr>
          <p:spPr>
            <a:xfrm>
              <a:off x="8155400" y="501029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07" name="rc1207"/>
            <p:cNvSpPr/>
            <p:nvPr/>
          </p:nvSpPr>
          <p:spPr>
            <a:xfrm>
              <a:off x="8451855" y="501029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08" name="rc1208"/>
            <p:cNvSpPr/>
            <p:nvPr/>
          </p:nvSpPr>
          <p:spPr>
            <a:xfrm>
              <a:off x="8748310" y="5010292"/>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09" name="rc1209"/>
            <p:cNvSpPr/>
            <p:nvPr/>
          </p:nvSpPr>
          <p:spPr>
            <a:xfrm>
              <a:off x="1929842"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0" name="rc1210"/>
            <p:cNvSpPr/>
            <p:nvPr/>
          </p:nvSpPr>
          <p:spPr>
            <a:xfrm>
              <a:off x="2226297"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1" name="rc1211"/>
            <p:cNvSpPr/>
            <p:nvPr/>
          </p:nvSpPr>
          <p:spPr>
            <a:xfrm>
              <a:off x="2522752"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2" name="rc1212"/>
            <p:cNvSpPr/>
            <p:nvPr/>
          </p:nvSpPr>
          <p:spPr>
            <a:xfrm>
              <a:off x="2819207" y="545593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3" name="rc1213"/>
            <p:cNvSpPr/>
            <p:nvPr/>
          </p:nvSpPr>
          <p:spPr>
            <a:xfrm>
              <a:off x="3115662" y="545593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4" name="rc1214"/>
            <p:cNvSpPr/>
            <p:nvPr/>
          </p:nvSpPr>
          <p:spPr>
            <a:xfrm>
              <a:off x="3412117" y="545593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5" name="rc1215"/>
            <p:cNvSpPr/>
            <p:nvPr/>
          </p:nvSpPr>
          <p:spPr>
            <a:xfrm>
              <a:off x="3708572" y="545593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4005028" y="545593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7" name="rc1217"/>
            <p:cNvSpPr/>
            <p:nvPr/>
          </p:nvSpPr>
          <p:spPr>
            <a:xfrm>
              <a:off x="4301483" y="545593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18" name="rc1218"/>
            <p:cNvSpPr/>
            <p:nvPr/>
          </p:nvSpPr>
          <p:spPr>
            <a:xfrm>
              <a:off x="4597938" y="5455939"/>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19" name="rc1219"/>
            <p:cNvSpPr/>
            <p:nvPr/>
          </p:nvSpPr>
          <p:spPr>
            <a:xfrm>
              <a:off x="4894393" y="5455939"/>
              <a:ext cx="296455" cy="8912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220" name="rc1220"/>
            <p:cNvSpPr/>
            <p:nvPr/>
          </p:nvSpPr>
          <p:spPr>
            <a:xfrm>
              <a:off x="5190848" y="5455939"/>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21" name="rc1221"/>
            <p:cNvSpPr/>
            <p:nvPr/>
          </p:nvSpPr>
          <p:spPr>
            <a:xfrm>
              <a:off x="5487303" y="5455939"/>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22" name="rc1222"/>
            <p:cNvSpPr/>
            <p:nvPr/>
          </p:nvSpPr>
          <p:spPr>
            <a:xfrm>
              <a:off x="5783758" y="5455939"/>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23" name="rc1223"/>
            <p:cNvSpPr/>
            <p:nvPr/>
          </p:nvSpPr>
          <p:spPr>
            <a:xfrm>
              <a:off x="6080214" y="5455939"/>
              <a:ext cx="296455" cy="89129"/>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224" name="rc1224"/>
            <p:cNvSpPr/>
            <p:nvPr/>
          </p:nvSpPr>
          <p:spPr>
            <a:xfrm>
              <a:off x="6376669" y="5455939"/>
              <a:ext cx="296455" cy="89129"/>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225" name="rc1225"/>
            <p:cNvSpPr/>
            <p:nvPr/>
          </p:nvSpPr>
          <p:spPr>
            <a:xfrm>
              <a:off x="6673124" y="5455939"/>
              <a:ext cx="296455" cy="89129"/>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226" name="rc1226"/>
            <p:cNvSpPr/>
            <p:nvPr/>
          </p:nvSpPr>
          <p:spPr>
            <a:xfrm>
              <a:off x="6969579" y="5455939"/>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27" name="rc1227"/>
            <p:cNvSpPr/>
            <p:nvPr/>
          </p:nvSpPr>
          <p:spPr>
            <a:xfrm>
              <a:off x="7266034" y="5455939"/>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28" name="rc1228"/>
            <p:cNvSpPr/>
            <p:nvPr/>
          </p:nvSpPr>
          <p:spPr>
            <a:xfrm>
              <a:off x="7562489" y="5455939"/>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29" name="rc1229"/>
            <p:cNvSpPr/>
            <p:nvPr/>
          </p:nvSpPr>
          <p:spPr>
            <a:xfrm>
              <a:off x="7858944" y="5455939"/>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30" name="rc1230"/>
            <p:cNvSpPr/>
            <p:nvPr/>
          </p:nvSpPr>
          <p:spPr>
            <a:xfrm>
              <a:off x="8155400" y="5455939"/>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1" name="rc1231"/>
            <p:cNvSpPr/>
            <p:nvPr/>
          </p:nvSpPr>
          <p:spPr>
            <a:xfrm>
              <a:off x="8451855" y="5455939"/>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32" name="rc1232"/>
            <p:cNvSpPr/>
            <p:nvPr/>
          </p:nvSpPr>
          <p:spPr>
            <a:xfrm>
              <a:off x="8748310" y="5455939"/>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33" name="rc1233"/>
            <p:cNvSpPr/>
            <p:nvPr/>
          </p:nvSpPr>
          <p:spPr>
            <a:xfrm>
              <a:off x="1929842"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4" name="rc1234"/>
            <p:cNvSpPr/>
            <p:nvPr/>
          </p:nvSpPr>
          <p:spPr>
            <a:xfrm>
              <a:off x="2226297"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2522752"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2819207"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3115662"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3412117"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9" name="rc1239"/>
            <p:cNvSpPr/>
            <p:nvPr/>
          </p:nvSpPr>
          <p:spPr>
            <a:xfrm>
              <a:off x="3708572"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0" name="rc1240"/>
            <p:cNvSpPr/>
            <p:nvPr/>
          </p:nvSpPr>
          <p:spPr>
            <a:xfrm>
              <a:off x="4005028"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1" name="rc1241"/>
            <p:cNvSpPr/>
            <p:nvPr/>
          </p:nvSpPr>
          <p:spPr>
            <a:xfrm>
              <a:off x="4301483"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4597938"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4894393"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4" name="rc1244"/>
            <p:cNvSpPr/>
            <p:nvPr/>
          </p:nvSpPr>
          <p:spPr>
            <a:xfrm>
              <a:off x="5190848" y="126686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5" name="rc1245"/>
            <p:cNvSpPr/>
            <p:nvPr/>
          </p:nvSpPr>
          <p:spPr>
            <a:xfrm>
              <a:off x="5487303" y="126686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6" name="rc1246"/>
            <p:cNvSpPr/>
            <p:nvPr/>
          </p:nvSpPr>
          <p:spPr>
            <a:xfrm>
              <a:off x="5783758" y="126686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7" name="rc1247"/>
            <p:cNvSpPr/>
            <p:nvPr/>
          </p:nvSpPr>
          <p:spPr>
            <a:xfrm>
              <a:off x="6080214" y="126686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8" name="rc1248"/>
            <p:cNvSpPr/>
            <p:nvPr/>
          </p:nvSpPr>
          <p:spPr>
            <a:xfrm>
              <a:off x="6376669"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6673124"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6969579"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7266034" y="126686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2" name="rc1252"/>
            <p:cNvSpPr/>
            <p:nvPr/>
          </p:nvSpPr>
          <p:spPr>
            <a:xfrm>
              <a:off x="7562489" y="126686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3" name="rc1253"/>
            <p:cNvSpPr/>
            <p:nvPr/>
          </p:nvSpPr>
          <p:spPr>
            <a:xfrm>
              <a:off x="7858944" y="126686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8155400" y="126686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55" name="rc1255"/>
            <p:cNvSpPr/>
            <p:nvPr/>
          </p:nvSpPr>
          <p:spPr>
            <a:xfrm>
              <a:off x="8451855"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8748310" y="126686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7" name="rc1257"/>
            <p:cNvSpPr/>
            <p:nvPr/>
          </p:nvSpPr>
          <p:spPr>
            <a:xfrm>
              <a:off x="1929842" y="5010292"/>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58" name="rc1258"/>
            <p:cNvSpPr/>
            <p:nvPr/>
          </p:nvSpPr>
          <p:spPr>
            <a:xfrm>
              <a:off x="2226297" y="5010292"/>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59" name="rc1259"/>
            <p:cNvSpPr/>
            <p:nvPr/>
          </p:nvSpPr>
          <p:spPr>
            <a:xfrm>
              <a:off x="2522752" y="5010292"/>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60" name="rc1260"/>
            <p:cNvSpPr/>
            <p:nvPr/>
          </p:nvSpPr>
          <p:spPr>
            <a:xfrm>
              <a:off x="2819207" y="5010292"/>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61" name="rc1261"/>
            <p:cNvSpPr/>
            <p:nvPr/>
          </p:nvSpPr>
          <p:spPr>
            <a:xfrm>
              <a:off x="3115662" y="501029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62" name="rc1262"/>
            <p:cNvSpPr/>
            <p:nvPr/>
          </p:nvSpPr>
          <p:spPr>
            <a:xfrm>
              <a:off x="3412117" y="501029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63" name="rc1263"/>
            <p:cNvSpPr/>
            <p:nvPr/>
          </p:nvSpPr>
          <p:spPr>
            <a:xfrm>
              <a:off x="3708572" y="501029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64" name="rc1264"/>
            <p:cNvSpPr/>
            <p:nvPr/>
          </p:nvSpPr>
          <p:spPr>
            <a:xfrm>
              <a:off x="4005028" y="501029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65" name="rc1265"/>
            <p:cNvSpPr/>
            <p:nvPr/>
          </p:nvSpPr>
          <p:spPr>
            <a:xfrm>
              <a:off x="4301483" y="5010292"/>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66" name="rc1266"/>
            <p:cNvSpPr/>
            <p:nvPr/>
          </p:nvSpPr>
          <p:spPr>
            <a:xfrm>
              <a:off x="4597938" y="501029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67" name="rc1267"/>
            <p:cNvSpPr/>
            <p:nvPr/>
          </p:nvSpPr>
          <p:spPr>
            <a:xfrm>
              <a:off x="4894393" y="5010292"/>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68" name="rc1268"/>
            <p:cNvSpPr/>
            <p:nvPr/>
          </p:nvSpPr>
          <p:spPr>
            <a:xfrm>
              <a:off x="5190848" y="5010292"/>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69" name="rc1269"/>
            <p:cNvSpPr/>
            <p:nvPr/>
          </p:nvSpPr>
          <p:spPr>
            <a:xfrm>
              <a:off x="5487303" y="5010292"/>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70" name="tx1270"/>
            <p:cNvSpPr/>
            <p:nvPr/>
          </p:nvSpPr>
          <p:spPr>
            <a:xfrm>
              <a:off x="352015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1" name="tx1271"/>
            <p:cNvSpPr/>
            <p:nvPr/>
          </p:nvSpPr>
          <p:spPr>
            <a:xfrm>
              <a:off x="381660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2" name="tx1272"/>
            <p:cNvSpPr/>
            <p:nvPr/>
          </p:nvSpPr>
          <p:spPr>
            <a:xfrm>
              <a:off x="411306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3" name="tx1273"/>
            <p:cNvSpPr/>
            <p:nvPr/>
          </p:nvSpPr>
          <p:spPr>
            <a:xfrm>
              <a:off x="440951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4" name="tx1274"/>
            <p:cNvSpPr/>
            <p:nvPr/>
          </p:nvSpPr>
          <p:spPr>
            <a:xfrm>
              <a:off x="470597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5" name="tx1275"/>
            <p:cNvSpPr/>
            <p:nvPr/>
          </p:nvSpPr>
          <p:spPr>
            <a:xfrm>
              <a:off x="500242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6" name="tx1276"/>
            <p:cNvSpPr/>
            <p:nvPr/>
          </p:nvSpPr>
          <p:spPr>
            <a:xfrm>
              <a:off x="529888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7" name="tx1277"/>
            <p:cNvSpPr/>
            <p:nvPr/>
          </p:nvSpPr>
          <p:spPr>
            <a:xfrm>
              <a:off x="559533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8" name="tx1278"/>
            <p:cNvSpPr/>
            <p:nvPr/>
          </p:nvSpPr>
          <p:spPr>
            <a:xfrm>
              <a:off x="589179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9" name="tx1279"/>
            <p:cNvSpPr/>
            <p:nvPr/>
          </p:nvSpPr>
          <p:spPr>
            <a:xfrm>
              <a:off x="618824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0" name="tx1280"/>
            <p:cNvSpPr/>
            <p:nvPr/>
          </p:nvSpPr>
          <p:spPr>
            <a:xfrm>
              <a:off x="648470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1" name="tx1281"/>
            <p:cNvSpPr/>
            <p:nvPr/>
          </p:nvSpPr>
          <p:spPr>
            <a:xfrm>
              <a:off x="678115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2" name="tx1282"/>
            <p:cNvSpPr/>
            <p:nvPr/>
          </p:nvSpPr>
          <p:spPr>
            <a:xfrm>
              <a:off x="707761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3" name="tx1283"/>
            <p:cNvSpPr/>
            <p:nvPr/>
          </p:nvSpPr>
          <p:spPr>
            <a:xfrm>
              <a:off x="737406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4" name="tx1284"/>
            <p:cNvSpPr/>
            <p:nvPr/>
          </p:nvSpPr>
          <p:spPr>
            <a:xfrm>
              <a:off x="767052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5" name="tx1285"/>
            <p:cNvSpPr/>
            <p:nvPr/>
          </p:nvSpPr>
          <p:spPr>
            <a:xfrm>
              <a:off x="796697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6" name="tx1286"/>
            <p:cNvSpPr/>
            <p:nvPr/>
          </p:nvSpPr>
          <p:spPr>
            <a:xfrm>
              <a:off x="826343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7" name="tx1287"/>
            <p:cNvSpPr/>
            <p:nvPr/>
          </p:nvSpPr>
          <p:spPr>
            <a:xfrm>
              <a:off x="855988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8" name="tx1288"/>
            <p:cNvSpPr/>
            <p:nvPr/>
          </p:nvSpPr>
          <p:spPr>
            <a:xfrm>
              <a:off x="885634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9" name="tx1289"/>
            <p:cNvSpPr/>
            <p:nvPr/>
          </p:nvSpPr>
          <p:spPr>
            <a:xfrm>
              <a:off x="203787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0" name="tx1290"/>
            <p:cNvSpPr/>
            <p:nvPr/>
          </p:nvSpPr>
          <p:spPr>
            <a:xfrm>
              <a:off x="233433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1" name="tx1291"/>
            <p:cNvSpPr/>
            <p:nvPr/>
          </p:nvSpPr>
          <p:spPr>
            <a:xfrm>
              <a:off x="263078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2" name="tx1292"/>
            <p:cNvSpPr/>
            <p:nvPr/>
          </p:nvSpPr>
          <p:spPr>
            <a:xfrm>
              <a:off x="322369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3" name="tx1293"/>
            <p:cNvSpPr/>
            <p:nvPr/>
          </p:nvSpPr>
          <p:spPr>
            <a:xfrm>
              <a:off x="352015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4" name="tx1294"/>
            <p:cNvSpPr/>
            <p:nvPr/>
          </p:nvSpPr>
          <p:spPr>
            <a:xfrm>
              <a:off x="381660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5" name="tx1295"/>
            <p:cNvSpPr/>
            <p:nvPr/>
          </p:nvSpPr>
          <p:spPr>
            <a:xfrm>
              <a:off x="411306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96" name="tx1296"/>
            <p:cNvSpPr/>
            <p:nvPr/>
          </p:nvSpPr>
          <p:spPr>
            <a:xfrm>
              <a:off x="203787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7" name="tx1297"/>
            <p:cNvSpPr/>
            <p:nvPr/>
          </p:nvSpPr>
          <p:spPr>
            <a:xfrm>
              <a:off x="233433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8" name="tx1298"/>
            <p:cNvSpPr/>
            <p:nvPr/>
          </p:nvSpPr>
          <p:spPr>
            <a:xfrm>
              <a:off x="263078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9" name="tx1299"/>
            <p:cNvSpPr/>
            <p:nvPr/>
          </p:nvSpPr>
          <p:spPr>
            <a:xfrm>
              <a:off x="292724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0" name="tx1300"/>
            <p:cNvSpPr/>
            <p:nvPr/>
          </p:nvSpPr>
          <p:spPr>
            <a:xfrm>
              <a:off x="322369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1" name="tx1301"/>
            <p:cNvSpPr/>
            <p:nvPr/>
          </p:nvSpPr>
          <p:spPr>
            <a:xfrm>
              <a:off x="648470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02" name="tx1302"/>
            <p:cNvSpPr/>
            <p:nvPr/>
          </p:nvSpPr>
          <p:spPr>
            <a:xfrm>
              <a:off x="678115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03" name="tx1303"/>
            <p:cNvSpPr/>
            <p:nvPr/>
          </p:nvSpPr>
          <p:spPr>
            <a:xfrm>
              <a:off x="707761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04" name="tx1304"/>
            <p:cNvSpPr/>
            <p:nvPr/>
          </p:nvSpPr>
          <p:spPr>
            <a:xfrm>
              <a:off x="7374069"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05" name="tx1305"/>
            <p:cNvSpPr/>
            <p:nvPr/>
          </p:nvSpPr>
          <p:spPr>
            <a:xfrm>
              <a:off x="7670524"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06" name="tx1306"/>
            <p:cNvSpPr/>
            <p:nvPr/>
          </p:nvSpPr>
          <p:spPr>
            <a:xfrm>
              <a:off x="7966979" y="422682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07" name="tx1307"/>
            <p:cNvSpPr/>
            <p:nvPr/>
          </p:nvSpPr>
          <p:spPr>
            <a:xfrm>
              <a:off x="826343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08" name="tx1308"/>
            <p:cNvSpPr/>
            <p:nvPr/>
          </p:nvSpPr>
          <p:spPr>
            <a:xfrm>
              <a:off x="8559889"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09" name="tx1309"/>
            <p:cNvSpPr/>
            <p:nvPr/>
          </p:nvSpPr>
          <p:spPr>
            <a:xfrm>
              <a:off x="885634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10" name="tx1310"/>
            <p:cNvSpPr/>
            <p:nvPr/>
          </p:nvSpPr>
          <p:spPr>
            <a:xfrm>
              <a:off x="2037876"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11" name="tx1311"/>
            <p:cNvSpPr/>
            <p:nvPr/>
          </p:nvSpPr>
          <p:spPr>
            <a:xfrm>
              <a:off x="2334331"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12" name="tx1312"/>
            <p:cNvSpPr/>
            <p:nvPr/>
          </p:nvSpPr>
          <p:spPr>
            <a:xfrm>
              <a:off x="2630786"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3" name="tx1313"/>
            <p:cNvSpPr/>
            <p:nvPr/>
          </p:nvSpPr>
          <p:spPr>
            <a:xfrm>
              <a:off x="292724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4" name="tx1314"/>
            <p:cNvSpPr/>
            <p:nvPr/>
          </p:nvSpPr>
          <p:spPr>
            <a:xfrm>
              <a:off x="322369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5" name="tx1315"/>
            <p:cNvSpPr/>
            <p:nvPr/>
          </p:nvSpPr>
          <p:spPr>
            <a:xfrm>
              <a:off x="352015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16" name="tx1316"/>
            <p:cNvSpPr/>
            <p:nvPr/>
          </p:nvSpPr>
          <p:spPr>
            <a:xfrm>
              <a:off x="381660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17" name="tx1317"/>
            <p:cNvSpPr/>
            <p:nvPr/>
          </p:nvSpPr>
          <p:spPr>
            <a:xfrm>
              <a:off x="411306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18" name="tx1318"/>
            <p:cNvSpPr/>
            <p:nvPr/>
          </p:nvSpPr>
          <p:spPr>
            <a:xfrm>
              <a:off x="4409517"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9" name="tx1319"/>
            <p:cNvSpPr/>
            <p:nvPr/>
          </p:nvSpPr>
          <p:spPr>
            <a:xfrm>
              <a:off x="470597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0" name="tx1320"/>
            <p:cNvSpPr/>
            <p:nvPr/>
          </p:nvSpPr>
          <p:spPr>
            <a:xfrm>
              <a:off x="500242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1" name="tx1321"/>
            <p:cNvSpPr/>
            <p:nvPr/>
          </p:nvSpPr>
          <p:spPr>
            <a:xfrm>
              <a:off x="529888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22" name="tx1322"/>
            <p:cNvSpPr/>
            <p:nvPr/>
          </p:nvSpPr>
          <p:spPr>
            <a:xfrm>
              <a:off x="559533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23" name="tx1323"/>
            <p:cNvSpPr/>
            <p:nvPr/>
          </p:nvSpPr>
          <p:spPr>
            <a:xfrm>
              <a:off x="589179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4" name="tx1324"/>
            <p:cNvSpPr/>
            <p:nvPr/>
          </p:nvSpPr>
          <p:spPr>
            <a:xfrm>
              <a:off x="618824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5" name="tx1325"/>
            <p:cNvSpPr/>
            <p:nvPr/>
          </p:nvSpPr>
          <p:spPr>
            <a:xfrm>
              <a:off x="2037876"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26" name="tx1326"/>
            <p:cNvSpPr/>
            <p:nvPr/>
          </p:nvSpPr>
          <p:spPr>
            <a:xfrm>
              <a:off x="233433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7" name="tx1327"/>
            <p:cNvSpPr/>
            <p:nvPr/>
          </p:nvSpPr>
          <p:spPr>
            <a:xfrm>
              <a:off x="263078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8" name="tx1328"/>
            <p:cNvSpPr/>
            <p:nvPr/>
          </p:nvSpPr>
          <p:spPr>
            <a:xfrm>
              <a:off x="292724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9" name="tx1329"/>
            <p:cNvSpPr/>
            <p:nvPr/>
          </p:nvSpPr>
          <p:spPr>
            <a:xfrm>
              <a:off x="322369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30" name="tx1330"/>
            <p:cNvSpPr/>
            <p:nvPr/>
          </p:nvSpPr>
          <p:spPr>
            <a:xfrm>
              <a:off x="352015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31" name="tx1331"/>
            <p:cNvSpPr/>
            <p:nvPr/>
          </p:nvSpPr>
          <p:spPr>
            <a:xfrm>
              <a:off x="381660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32" name="tx1332"/>
            <p:cNvSpPr/>
            <p:nvPr/>
          </p:nvSpPr>
          <p:spPr>
            <a:xfrm>
              <a:off x="411306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33" name="tx1333"/>
            <p:cNvSpPr/>
            <p:nvPr/>
          </p:nvSpPr>
          <p:spPr>
            <a:xfrm>
              <a:off x="440951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34" name="tx1334"/>
            <p:cNvSpPr/>
            <p:nvPr/>
          </p:nvSpPr>
          <p:spPr>
            <a:xfrm>
              <a:off x="4705972"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35" name="tx1335"/>
            <p:cNvSpPr/>
            <p:nvPr/>
          </p:nvSpPr>
          <p:spPr>
            <a:xfrm>
              <a:off x="500242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6" name="tx1336"/>
            <p:cNvSpPr/>
            <p:nvPr/>
          </p:nvSpPr>
          <p:spPr>
            <a:xfrm>
              <a:off x="529888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7" name="tx1337"/>
            <p:cNvSpPr/>
            <p:nvPr/>
          </p:nvSpPr>
          <p:spPr>
            <a:xfrm>
              <a:off x="559533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8" name="tx1338"/>
            <p:cNvSpPr/>
            <p:nvPr/>
          </p:nvSpPr>
          <p:spPr>
            <a:xfrm>
              <a:off x="589179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9" name="tx1339"/>
            <p:cNvSpPr/>
            <p:nvPr/>
          </p:nvSpPr>
          <p:spPr>
            <a:xfrm>
              <a:off x="6188248"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40" name="tx1340"/>
            <p:cNvSpPr/>
            <p:nvPr/>
          </p:nvSpPr>
          <p:spPr>
            <a:xfrm>
              <a:off x="648470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1" name="tx1341"/>
            <p:cNvSpPr/>
            <p:nvPr/>
          </p:nvSpPr>
          <p:spPr>
            <a:xfrm>
              <a:off x="678115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2" name="tx1342"/>
            <p:cNvSpPr/>
            <p:nvPr/>
          </p:nvSpPr>
          <p:spPr>
            <a:xfrm>
              <a:off x="707761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3" name="tx1343"/>
            <p:cNvSpPr/>
            <p:nvPr/>
          </p:nvSpPr>
          <p:spPr>
            <a:xfrm>
              <a:off x="737406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44" name="tx1344"/>
            <p:cNvSpPr/>
            <p:nvPr/>
          </p:nvSpPr>
          <p:spPr>
            <a:xfrm>
              <a:off x="767052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45" name="tx1345"/>
            <p:cNvSpPr/>
            <p:nvPr/>
          </p:nvSpPr>
          <p:spPr>
            <a:xfrm>
              <a:off x="796697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46" name="tx1346"/>
            <p:cNvSpPr/>
            <p:nvPr/>
          </p:nvSpPr>
          <p:spPr>
            <a:xfrm>
              <a:off x="8263434"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47" name="tx1347"/>
            <p:cNvSpPr/>
            <p:nvPr/>
          </p:nvSpPr>
          <p:spPr>
            <a:xfrm>
              <a:off x="8559889"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48" name="tx1348"/>
            <p:cNvSpPr/>
            <p:nvPr/>
          </p:nvSpPr>
          <p:spPr>
            <a:xfrm>
              <a:off x="885634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9" name="tx1349"/>
            <p:cNvSpPr/>
            <p:nvPr/>
          </p:nvSpPr>
          <p:spPr>
            <a:xfrm>
              <a:off x="203787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50" name="tx1350"/>
            <p:cNvSpPr/>
            <p:nvPr/>
          </p:nvSpPr>
          <p:spPr>
            <a:xfrm>
              <a:off x="2334331" y="476227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51" name="tx1351"/>
            <p:cNvSpPr/>
            <p:nvPr/>
          </p:nvSpPr>
          <p:spPr>
            <a:xfrm>
              <a:off x="263078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52" name="tx1352"/>
            <p:cNvSpPr/>
            <p:nvPr/>
          </p:nvSpPr>
          <p:spPr>
            <a:xfrm>
              <a:off x="2927241" y="476227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53" name="tx1353"/>
            <p:cNvSpPr/>
            <p:nvPr/>
          </p:nvSpPr>
          <p:spPr>
            <a:xfrm>
              <a:off x="3223697" y="476227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54" name="tx1354"/>
            <p:cNvSpPr/>
            <p:nvPr/>
          </p:nvSpPr>
          <p:spPr>
            <a:xfrm>
              <a:off x="3520152" y="476139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55" name="tx1355"/>
            <p:cNvSpPr/>
            <p:nvPr/>
          </p:nvSpPr>
          <p:spPr>
            <a:xfrm>
              <a:off x="381660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56" name="tx1356"/>
            <p:cNvSpPr/>
            <p:nvPr/>
          </p:nvSpPr>
          <p:spPr>
            <a:xfrm>
              <a:off x="411306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57" name="tx1357"/>
            <p:cNvSpPr/>
            <p:nvPr/>
          </p:nvSpPr>
          <p:spPr>
            <a:xfrm>
              <a:off x="440951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58" name="tx1358"/>
            <p:cNvSpPr/>
            <p:nvPr/>
          </p:nvSpPr>
          <p:spPr>
            <a:xfrm>
              <a:off x="470597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59" name="tx1359"/>
            <p:cNvSpPr/>
            <p:nvPr/>
          </p:nvSpPr>
          <p:spPr>
            <a:xfrm>
              <a:off x="500242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60" name="tx1360"/>
            <p:cNvSpPr/>
            <p:nvPr/>
          </p:nvSpPr>
          <p:spPr>
            <a:xfrm>
              <a:off x="529888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61" name="tx1361"/>
            <p:cNvSpPr/>
            <p:nvPr/>
          </p:nvSpPr>
          <p:spPr>
            <a:xfrm>
              <a:off x="559533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62" name="tx1362"/>
            <p:cNvSpPr/>
            <p:nvPr/>
          </p:nvSpPr>
          <p:spPr>
            <a:xfrm>
              <a:off x="5891793"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3" name="tx1363"/>
            <p:cNvSpPr/>
            <p:nvPr/>
          </p:nvSpPr>
          <p:spPr>
            <a:xfrm>
              <a:off x="618824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4" name="tx1364"/>
            <p:cNvSpPr/>
            <p:nvPr/>
          </p:nvSpPr>
          <p:spPr>
            <a:xfrm>
              <a:off x="648470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5" name="tx1365"/>
            <p:cNvSpPr/>
            <p:nvPr/>
          </p:nvSpPr>
          <p:spPr>
            <a:xfrm>
              <a:off x="678115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66" name="tx1366"/>
            <p:cNvSpPr/>
            <p:nvPr/>
          </p:nvSpPr>
          <p:spPr>
            <a:xfrm>
              <a:off x="707761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7" name="tx1367"/>
            <p:cNvSpPr/>
            <p:nvPr/>
          </p:nvSpPr>
          <p:spPr>
            <a:xfrm>
              <a:off x="737406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8" name="tx1368"/>
            <p:cNvSpPr/>
            <p:nvPr/>
          </p:nvSpPr>
          <p:spPr>
            <a:xfrm>
              <a:off x="767052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9" name="tx1369"/>
            <p:cNvSpPr/>
            <p:nvPr/>
          </p:nvSpPr>
          <p:spPr>
            <a:xfrm>
              <a:off x="796697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70" name="tx1370"/>
            <p:cNvSpPr/>
            <p:nvPr/>
          </p:nvSpPr>
          <p:spPr>
            <a:xfrm>
              <a:off x="826343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71" name="tx1371"/>
            <p:cNvSpPr/>
            <p:nvPr/>
          </p:nvSpPr>
          <p:spPr>
            <a:xfrm>
              <a:off x="8559889"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2" name="tx1372"/>
            <p:cNvSpPr/>
            <p:nvPr/>
          </p:nvSpPr>
          <p:spPr>
            <a:xfrm>
              <a:off x="8856344"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3" name="tx1373"/>
            <p:cNvSpPr/>
            <p:nvPr/>
          </p:nvSpPr>
          <p:spPr>
            <a:xfrm>
              <a:off x="203787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74" name="tx1374"/>
            <p:cNvSpPr/>
            <p:nvPr/>
          </p:nvSpPr>
          <p:spPr>
            <a:xfrm>
              <a:off x="233433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5" name="tx1375"/>
            <p:cNvSpPr/>
            <p:nvPr/>
          </p:nvSpPr>
          <p:spPr>
            <a:xfrm>
              <a:off x="263078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76" name="tx1376"/>
            <p:cNvSpPr/>
            <p:nvPr/>
          </p:nvSpPr>
          <p:spPr>
            <a:xfrm>
              <a:off x="292724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7" name="tx1377"/>
            <p:cNvSpPr/>
            <p:nvPr/>
          </p:nvSpPr>
          <p:spPr>
            <a:xfrm>
              <a:off x="322369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8" name="tx1378"/>
            <p:cNvSpPr/>
            <p:nvPr/>
          </p:nvSpPr>
          <p:spPr>
            <a:xfrm>
              <a:off x="352015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9" name="tx1379"/>
            <p:cNvSpPr/>
            <p:nvPr/>
          </p:nvSpPr>
          <p:spPr>
            <a:xfrm>
              <a:off x="381660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80" name="tx1380"/>
            <p:cNvSpPr/>
            <p:nvPr/>
          </p:nvSpPr>
          <p:spPr>
            <a:xfrm>
              <a:off x="411306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81" name="tx1381"/>
            <p:cNvSpPr/>
            <p:nvPr/>
          </p:nvSpPr>
          <p:spPr>
            <a:xfrm>
              <a:off x="440951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2" name="tx1382"/>
            <p:cNvSpPr/>
            <p:nvPr/>
          </p:nvSpPr>
          <p:spPr>
            <a:xfrm>
              <a:off x="470597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83" name="tx1383"/>
            <p:cNvSpPr/>
            <p:nvPr/>
          </p:nvSpPr>
          <p:spPr>
            <a:xfrm>
              <a:off x="500242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84" name="tx1384"/>
            <p:cNvSpPr/>
            <p:nvPr/>
          </p:nvSpPr>
          <p:spPr>
            <a:xfrm>
              <a:off x="529888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5" name="tx1385"/>
            <p:cNvSpPr/>
            <p:nvPr/>
          </p:nvSpPr>
          <p:spPr>
            <a:xfrm>
              <a:off x="559533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86" name="tx1386"/>
            <p:cNvSpPr/>
            <p:nvPr/>
          </p:nvSpPr>
          <p:spPr>
            <a:xfrm>
              <a:off x="589179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7" name="tx1387"/>
            <p:cNvSpPr/>
            <p:nvPr/>
          </p:nvSpPr>
          <p:spPr>
            <a:xfrm>
              <a:off x="618824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8" name="tx1388"/>
            <p:cNvSpPr/>
            <p:nvPr/>
          </p:nvSpPr>
          <p:spPr>
            <a:xfrm>
              <a:off x="381660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89" name="tx1389"/>
            <p:cNvSpPr/>
            <p:nvPr/>
          </p:nvSpPr>
          <p:spPr>
            <a:xfrm>
              <a:off x="411306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0" name="tx1390"/>
            <p:cNvSpPr/>
            <p:nvPr/>
          </p:nvSpPr>
          <p:spPr>
            <a:xfrm>
              <a:off x="440951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1" name="tx1391"/>
            <p:cNvSpPr/>
            <p:nvPr/>
          </p:nvSpPr>
          <p:spPr>
            <a:xfrm>
              <a:off x="470597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2" name="tx1392"/>
            <p:cNvSpPr/>
            <p:nvPr/>
          </p:nvSpPr>
          <p:spPr>
            <a:xfrm>
              <a:off x="500242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3" name="tx1393"/>
            <p:cNvSpPr/>
            <p:nvPr/>
          </p:nvSpPr>
          <p:spPr>
            <a:xfrm>
              <a:off x="529888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4" name="tx1394"/>
            <p:cNvSpPr/>
            <p:nvPr/>
          </p:nvSpPr>
          <p:spPr>
            <a:xfrm>
              <a:off x="559533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95" name="tx1395"/>
            <p:cNvSpPr/>
            <p:nvPr/>
          </p:nvSpPr>
          <p:spPr>
            <a:xfrm>
              <a:off x="589179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6" name="tx1396"/>
            <p:cNvSpPr/>
            <p:nvPr/>
          </p:nvSpPr>
          <p:spPr>
            <a:xfrm>
              <a:off x="6188248"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97" name="tx1397"/>
            <p:cNvSpPr/>
            <p:nvPr/>
          </p:nvSpPr>
          <p:spPr>
            <a:xfrm>
              <a:off x="648470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98" name="tx1398"/>
            <p:cNvSpPr/>
            <p:nvPr/>
          </p:nvSpPr>
          <p:spPr>
            <a:xfrm>
              <a:off x="678115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99" name="tx1399"/>
            <p:cNvSpPr/>
            <p:nvPr/>
          </p:nvSpPr>
          <p:spPr>
            <a:xfrm>
              <a:off x="7077613"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00" name="tx1400"/>
            <p:cNvSpPr/>
            <p:nvPr/>
          </p:nvSpPr>
          <p:spPr>
            <a:xfrm>
              <a:off x="737406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01" name="tx1401"/>
            <p:cNvSpPr/>
            <p:nvPr/>
          </p:nvSpPr>
          <p:spPr>
            <a:xfrm>
              <a:off x="767052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02" name="tx1402"/>
            <p:cNvSpPr/>
            <p:nvPr/>
          </p:nvSpPr>
          <p:spPr>
            <a:xfrm>
              <a:off x="7966979" y="333620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03" name="tx1403"/>
            <p:cNvSpPr/>
            <p:nvPr/>
          </p:nvSpPr>
          <p:spPr>
            <a:xfrm>
              <a:off x="826343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04" name="tx1404"/>
            <p:cNvSpPr/>
            <p:nvPr/>
          </p:nvSpPr>
          <p:spPr>
            <a:xfrm>
              <a:off x="8559889" y="333620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05" name="tx1405"/>
            <p:cNvSpPr/>
            <p:nvPr/>
          </p:nvSpPr>
          <p:spPr>
            <a:xfrm>
              <a:off x="885634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06" name="tx1406"/>
            <p:cNvSpPr/>
            <p:nvPr/>
          </p:nvSpPr>
          <p:spPr>
            <a:xfrm>
              <a:off x="203787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07" name="tx1407"/>
            <p:cNvSpPr/>
            <p:nvPr/>
          </p:nvSpPr>
          <p:spPr>
            <a:xfrm>
              <a:off x="233433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08" name="tx1408"/>
            <p:cNvSpPr/>
            <p:nvPr/>
          </p:nvSpPr>
          <p:spPr>
            <a:xfrm>
              <a:off x="263078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09" name="tx1409"/>
            <p:cNvSpPr/>
            <p:nvPr/>
          </p:nvSpPr>
          <p:spPr>
            <a:xfrm>
              <a:off x="292724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10" name="tx1410"/>
            <p:cNvSpPr/>
            <p:nvPr/>
          </p:nvSpPr>
          <p:spPr>
            <a:xfrm>
              <a:off x="322369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11" name="tx1411"/>
            <p:cNvSpPr/>
            <p:nvPr/>
          </p:nvSpPr>
          <p:spPr>
            <a:xfrm>
              <a:off x="3520152"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12" name="tx1412"/>
            <p:cNvSpPr/>
            <p:nvPr/>
          </p:nvSpPr>
          <p:spPr>
            <a:xfrm>
              <a:off x="381660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13" name="tx1413"/>
            <p:cNvSpPr/>
            <p:nvPr/>
          </p:nvSpPr>
          <p:spPr>
            <a:xfrm>
              <a:off x="411306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14" name="tx1414"/>
            <p:cNvSpPr/>
            <p:nvPr/>
          </p:nvSpPr>
          <p:spPr>
            <a:xfrm>
              <a:off x="440951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15" name="tx1415"/>
            <p:cNvSpPr/>
            <p:nvPr/>
          </p:nvSpPr>
          <p:spPr>
            <a:xfrm>
              <a:off x="470597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16" name="tx1416"/>
            <p:cNvSpPr/>
            <p:nvPr/>
          </p:nvSpPr>
          <p:spPr>
            <a:xfrm>
              <a:off x="500242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17" name="tx1417"/>
            <p:cNvSpPr/>
            <p:nvPr/>
          </p:nvSpPr>
          <p:spPr>
            <a:xfrm>
              <a:off x="529888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18" name="tx1418"/>
            <p:cNvSpPr/>
            <p:nvPr/>
          </p:nvSpPr>
          <p:spPr>
            <a:xfrm>
              <a:off x="559533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19" name="tx1419"/>
            <p:cNvSpPr/>
            <p:nvPr/>
          </p:nvSpPr>
          <p:spPr>
            <a:xfrm>
              <a:off x="589179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20" name="tx1420"/>
            <p:cNvSpPr/>
            <p:nvPr/>
          </p:nvSpPr>
          <p:spPr>
            <a:xfrm>
              <a:off x="618824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21" name="tx1421"/>
            <p:cNvSpPr/>
            <p:nvPr/>
          </p:nvSpPr>
          <p:spPr>
            <a:xfrm>
              <a:off x="648470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22" name="tx1422"/>
            <p:cNvSpPr/>
            <p:nvPr/>
          </p:nvSpPr>
          <p:spPr>
            <a:xfrm>
              <a:off x="678115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23" name="tx1423"/>
            <p:cNvSpPr/>
            <p:nvPr/>
          </p:nvSpPr>
          <p:spPr>
            <a:xfrm>
              <a:off x="7077613" y="49396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24" name="tx1424"/>
            <p:cNvSpPr/>
            <p:nvPr/>
          </p:nvSpPr>
          <p:spPr>
            <a:xfrm>
              <a:off x="7374069"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25" name="tx1425"/>
            <p:cNvSpPr/>
            <p:nvPr/>
          </p:nvSpPr>
          <p:spPr>
            <a:xfrm>
              <a:off x="7670524"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26" name="tx1426"/>
            <p:cNvSpPr/>
            <p:nvPr/>
          </p:nvSpPr>
          <p:spPr>
            <a:xfrm>
              <a:off x="7966979" y="49396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27" name="tx1427"/>
            <p:cNvSpPr/>
            <p:nvPr/>
          </p:nvSpPr>
          <p:spPr>
            <a:xfrm>
              <a:off x="826343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28" name="tx1428"/>
            <p:cNvSpPr/>
            <p:nvPr/>
          </p:nvSpPr>
          <p:spPr>
            <a:xfrm>
              <a:off x="8559889" y="49396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29" name="tx1429"/>
            <p:cNvSpPr/>
            <p:nvPr/>
          </p:nvSpPr>
          <p:spPr>
            <a:xfrm>
              <a:off x="8856344" y="49387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30" name="tx1430"/>
            <p:cNvSpPr/>
            <p:nvPr/>
          </p:nvSpPr>
          <p:spPr>
            <a:xfrm>
              <a:off x="440951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1" name="tx1431"/>
            <p:cNvSpPr/>
            <p:nvPr/>
          </p:nvSpPr>
          <p:spPr>
            <a:xfrm>
              <a:off x="470597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2" name="tx1432"/>
            <p:cNvSpPr/>
            <p:nvPr/>
          </p:nvSpPr>
          <p:spPr>
            <a:xfrm>
              <a:off x="500242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3" name="tx1433"/>
            <p:cNvSpPr/>
            <p:nvPr/>
          </p:nvSpPr>
          <p:spPr>
            <a:xfrm>
              <a:off x="529888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4" name="tx1434"/>
            <p:cNvSpPr/>
            <p:nvPr/>
          </p:nvSpPr>
          <p:spPr>
            <a:xfrm>
              <a:off x="559533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5" name="tx1435"/>
            <p:cNvSpPr/>
            <p:nvPr/>
          </p:nvSpPr>
          <p:spPr>
            <a:xfrm>
              <a:off x="589179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6" name="tx1436"/>
            <p:cNvSpPr/>
            <p:nvPr/>
          </p:nvSpPr>
          <p:spPr>
            <a:xfrm>
              <a:off x="618824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7" name="tx1437"/>
            <p:cNvSpPr/>
            <p:nvPr/>
          </p:nvSpPr>
          <p:spPr>
            <a:xfrm>
              <a:off x="648470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38" name="tx1438"/>
            <p:cNvSpPr/>
            <p:nvPr/>
          </p:nvSpPr>
          <p:spPr>
            <a:xfrm>
              <a:off x="678115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9" name="tx1439"/>
            <p:cNvSpPr/>
            <p:nvPr/>
          </p:nvSpPr>
          <p:spPr>
            <a:xfrm>
              <a:off x="707761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40" name="tx1440"/>
            <p:cNvSpPr/>
            <p:nvPr/>
          </p:nvSpPr>
          <p:spPr>
            <a:xfrm>
              <a:off x="737406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41" name="tx1441"/>
            <p:cNvSpPr/>
            <p:nvPr/>
          </p:nvSpPr>
          <p:spPr>
            <a:xfrm>
              <a:off x="767052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2" name="tx1442"/>
            <p:cNvSpPr/>
            <p:nvPr/>
          </p:nvSpPr>
          <p:spPr>
            <a:xfrm>
              <a:off x="796697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43" name="tx1443"/>
            <p:cNvSpPr/>
            <p:nvPr/>
          </p:nvSpPr>
          <p:spPr>
            <a:xfrm>
              <a:off x="826343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4" name="tx1444"/>
            <p:cNvSpPr/>
            <p:nvPr/>
          </p:nvSpPr>
          <p:spPr>
            <a:xfrm>
              <a:off x="855988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5" name="tx1445"/>
            <p:cNvSpPr/>
            <p:nvPr/>
          </p:nvSpPr>
          <p:spPr>
            <a:xfrm>
              <a:off x="885634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6" name="tx1446"/>
            <p:cNvSpPr/>
            <p:nvPr/>
          </p:nvSpPr>
          <p:spPr>
            <a:xfrm>
              <a:off x="648470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47" name="tx1447"/>
            <p:cNvSpPr/>
            <p:nvPr/>
          </p:nvSpPr>
          <p:spPr>
            <a:xfrm>
              <a:off x="678115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48" name="tx1448"/>
            <p:cNvSpPr/>
            <p:nvPr/>
          </p:nvSpPr>
          <p:spPr>
            <a:xfrm>
              <a:off x="707761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49" name="tx1449"/>
            <p:cNvSpPr/>
            <p:nvPr/>
          </p:nvSpPr>
          <p:spPr>
            <a:xfrm>
              <a:off x="737406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50" name="tx1450"/>
            <p:cNvSpPr/>
            <p:nvPr/>
          </p:nvSpPr>
          <p:spPr>
            <a:xfrm>
              <a:off x="767052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1" name="tx1451"/>
            <p:cNvSpPr/>
            <p:nvPr/>
          </p:nvSpPr>
          <p:spPr>
            <a:xfrm>
              <a:off x="796697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52" name="tx1452"/>
            <p:cNvSpPr/>
            <p:nvPr/>
          </p:nvSpPr>
          <p:spPr>
            <a:xfrm>
              <a:off x="8263434" y="2977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53" name="tx1453"/>
            <p:cNvSpPr/>
            <p:nvPr/>
          </p:nvSpPr>
          <p:spPr>
            <a:xfrm>
              <a:off x="855988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54" name="tx1454"/>
            <p:cNvSpPr/>
            <p:nvPr/>
          </p:nvSpPr>
          <p:spPr>
            <a:xfrm>
              <a:off x="885634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55" name="tx1455"/>
            <p:cNvSpPr/>
            <p:nvPr/>
          </p:nvSpPr>
          <p:spPr>
            <a:xfrm>
              <a:off x="203787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6" name="tx1456"/>
            <p:cNvSpPr/>
            <p:nvPr/>
          </p:nvSpPr>
          <p:spPr>
            <a:xfrm>
              <a:off x="233433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7" name="tx1457"/>
            <p:cNvSpPr/>
            <p:nvPr/>
          </p:nvSpPr>
          <p:spPr>
            <a:xfrm>
              <a:off x="26307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8" name="tx1458"/>
            <p:cNvSpPr/>
            <p:nvPr/>
          </p:nvSpPr>
          <p:spPr>
            <a:xfrm>
              <a:off x="292724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9" name="tx1459"/>
            <p:cNvSpPr/>
            <p:nvPr/>
          </p:nvSpPr>
          <p:spPr>
            <a:xfrm>
              <a:off x="322369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0" name="tx1460"/>
            <p:cNvSpPr/>
            <p:nvPr/>
          </p:nvSpPr>
          <p:spPr>
            <a:xfrm>
              <a:off x="352015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1" name="tx1461"/>
            <p:cNvSpPr/>
            <p:nvPr/>
          </p:nvSpPr>
          <p:spPr>
            <a:xfrm>
              <a:off x="203787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2" name="tx1462"/>
            <p:cNvSpPr/>
            <p:nvPr/>
          </p:nvSpPr>
          <p:spPr>
            <a:xfrm>
              <a:off x="233433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3" name="tx1463"/>
            <p:cNvSpPr/>
            <p:nvPr/>
          </p:nvSpPr>
          <p:spPr>
            <a:xfrm>
              <a:off x="263078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4" name="tx1464"/>
            <p:cNvSpPr/>
            <p:nvPr/>
          </p:nvSpPr>
          <p:spPr>
            <a:xfrm>
              <a:off x="292724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65" name="tx1465"/>
            <p:cNvSpPr/>
            <p:nvPr/>
          </p:nvSpPr>
          <p:spPr>
            <a:xfrm>
              <a:off x="322369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66" name="tx1466"/>
            <p:cNvSpPr/>
            <p:nvPr/>
          </p:nvSpPr>
          <p:spPr>
            <a:xfrm>
              <a:off x="352015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67" name="tx1467"/>
            <p:cNvSpPr/>
            <p:nvPr/>
          </p:nvSpPr>
          <p:spPr>
            <a:xfrm>
              <a:off x="381660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68" name="tx1468"/>
            <p:cNvSpPr/>
            <p:nvPr/>
          </p:nvSpPr>
          <p:spPr>
            <a:xfrm>
              <a:off x="411306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69" name="tx1469"/>
            <p:cNvSpPr/>
            <p:nvPr/>
          </p:nvSpPr>
          <p:spPr>
            <a:xfrm>
              <a:off x="440951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0" name="tx1470"/>
            <p:cNvSpPr/>
            <p:nvPr/>
          </p:nvSpPr>
          <p:spPr>
            <a:xfrm>
              <a:off x="470597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1" name="tx1471"/>
            <p:cNvSpPr/>
            <p:nvPr/>
          </p:nvSpPr>
          <p:spPr>
            <a:xfrm>
              <a:off x="500242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2" name="tx1472"/>
            <p:cNvSpPr/>
            <p:nvPr/>
          </p:nvSpPr>
          <p:spPr>
            <a:xfrm>
              <a:off x="529888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3" name="tx1473"/>
            <p:cNvSpPr/>
            <p:nvPr/>
          </p:nvSpPr>
          <p:spPr>
            <a:xfrm>
              <a:off x="559533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4" name="tx1474"/>
            <p:cNvSpPr/>
            <p:nvPr/>
          </p:nvSpPr>
          <p:spPr>
            <a:xfrm>
              <a:off x="589179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5" name="tx1475"/>
            <p:cNvSpPr/>
            <p:nvPr/>
          </p:nvSpPr>
          <p:spPr>
            <a:xfrm>
              <a:off x="618824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6" name="tx1476"/>
            <p:cNvSpPr/>
            <p:nvPr/>
          </p:nvSpPr>
          <p:spPr>
            <a:xfrm>
              <a:off x="648470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7" name="tx1477"/>
            <p:cNvSpPr/>
            <p:nvPr/>
          </p:nvSpPr>
          <p:spPr>
            <a:xfrm>
              <a:off x="678115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8" name="tx1478"/>
            <p:cNvSpPr/>
            <p:nvPr/>
          </p:nvSpPr>
          <p:spPr>
            <a:xfrm>
              <a:off x="707761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9" name="tx1479"/>
            <p:cNvSpPr/>
            <p:nvPr/>
          </p:nvSpPr>
          <p:spPr>
            <a:xfrm>
              <a:off x="737406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0" name="tx1480"/>
            <p:cNvSpPr/>
            <p:nvPr/>
          </p:nvSpPr>
          <p:spPr>
            <a:xfrm>
              <a:off x="767052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1" name="tx1481"/>
            <p:cNvSpPr/>
            <p:nvPr/>
          </p:nvSpPr>
          <p:spPr>
            <a:xfrm>
              <a:off x="796697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2" name="tx1482"/>
            <p:cNvSpPr/>
            <p:nvPr/>
          </p:nvSpPr>
          <p:spPr>
            <a:xfrm>
              <a:off x="826343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3" name="tx1483"/>
            <p:cNvSpPr/>
            <p:nvPr/>
          </p:nvSpPr>
          <p:spPr>
            <a:xfrm>
              <a:off x="855988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84" name="tx1484"/>
            <p:cNvSpPr/>
            <p:nvPr/>
          </p:nvSpPr>
          <p:spPr>
            <a:xfrm>
              <a:off x="885634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5" name="tx1485"/>
            <p:cNvSpPr/>
            <p:nvPr/>
          </p:nvSpPr>
          <p:spPr>
            <a:xfrm>
              <a:off x="411306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6" name="tx1486"/>
            <p:cNvSpPr/>
            <p:nvPr/>
          </p:nvSpPr>
          <p:spPr>
            <a:xfrm>
              <a:off x="440951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87" name="tx1487"/>
            <p:cNvSpPr/>
            <p:nvPr/>
          </p:nvSpPr>
          <p:spPr>
            <a:xfrm>
              <a:off x="470597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88" name="tx1488"/>
            <p:cNvSpPr/>
            <p:nvPr/>
          </p:nvSpPr>
          <p:spPr>
            <a:xfrm>
              <a:off x="500242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89" name="tx1489"/>
            <p:cNvSpPr/>
            <p:nvPr/>
          </p:nvSpPr>
          <p:spPr>
            <a:xfrm>
              <a:off x="529888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90" name="tx1490"/>
            <p:cNvSpPr/>
            <p:nvPr/>
          </p:nvSpPr>
          <p:spPr>
            <a:xfrm>
              <a:off x="559533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91" name="tx1491"/>
            <p:cNvSpPr/>
            <p:nvPr/>
          </p:nvSpPr>
          <p:spPr>
            <a:xfrm>
              <a:off x="589179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92" name="tx1492"/>
            <p:cNvSpPr/>
            <p:nvPr/>
          </p:nvSpPr>
          <p:spPr>
            <a:xfrm>
              <a:off x="618824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93" name="tx1493"/>
            <p:cNvSpPr/>
            <p:nvPr/>
          </p:nvSpPr>
          <p:spPr>
            <a:xfrm>
              <a:off x="648470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94" name="tx1494"/>
            <p:cNvSpPr/>
            <p:nvPr/>
          </p:nvSpPr>
          <p:spPr>
            <a:xfrm>
              <a:off x="678115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95" name="tx1495"/>
            <p:cNvSpPr/>
            <p:nvPr/>
          </p:nvSpPr>
          <p:spPr>
            <a:xfrm>
              <a:off x="707761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96" name="tx1496"/>
            <p:cNvSpPr/>
            <p:nvPr/>
          </p:nvSpPr>
          <p:spPr>
            <a:xfrm>
              <a:off x="737406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97" name="tx1497"/>
            <p:cNvSpPr/>
            <p:nvPr/>
          </p:nvSpPr>
          <p:spPr>
            <a:xfrm>
              <a:off x="767052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98" name="tx1498"/>
            <p:cNvSpPr/>
            <p:nvPr/>
          </p:nvSpPr>
          <p:spPr>
            <a:xfrm>
              <a:off x="796697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99" name="tx1499"/>
            <p:cNvSpPr/>
            <p:nvPr/>
          </p:nvSpPr>
          <p:spPr>
            <a:xfrm>
              <a:off x="826343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00" name="tx1500"/>
            <p:cNvSpPr/>
            <p:nvPr/>
          </p:nvSpPr>
          <p:spPr>
            <a:xfrm>
              <a:off x="855988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01" name="tx1501"/>
            <p:cNvSpPr/>
            <p:nvPr/>
          </p:nvSpPr>
          <p:spPr>
            <a:xfrm>
              <a:off x="885634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02" name="tx1502"/>
            <p:cNvSpPr/>
            <p:nvPr/>
          </p:nvSpPr>
          <p:spPr>
            <a:xfrm>
              <a:off x="203787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03" name="tx1503"/>
            <p:cNvSpPr/>
            <p:nvPr/>
          </p:nvSpPr>
          <p:spPr>
            <a:xfrm>
              <a:off x="233433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04" name="tx1504"/>
            <p:cNvSpPr/>
            <p:nvPr/>
          </p:nvSpPr>
          <p:spPr>
            <a:xfrm>
              <a:off x="263078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05" name="tx1505"/>
            <p:cNvSpPr/>
            <p:nvPr/>
          </p:nvSpPr>
          <p:spPr>
            <a:xfrm>
              <a:off x="292724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06" name="tx1506"/>
            <p:cNvSpPr/>
            <p:nvPr/>
          </p:nvSpPr>
          <p:spPr>
            <a:xfrm>
              <a:off x="322369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07" name="tx1507"/>
            <p:cNvSpPr/>
            <p:nvPr/>
          </p:nvSpPr>
          <p:spPr>
            <a:xfrm>
              <a:off x="352015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08" name="tx1508"/>
            <p:cNvSpPr/>
            <p:nvPr/>
          </p:nvSpPr>
          <p:spPr>
            <a:xfrm>
              <a:off x="3816607" y="23539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09" name="tx1509"/>
            <p:cNvSpPr/>
            <p:nvPr/>
          </p:nvSpPr>
          <p:spPr>
            <a:xfrm>
              <a:off x="4113062" y="23539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0" name="tx1510"/>
            <p:cNvSpPr/>
            <p:nvPr/>
          </p:nvSpPr>
          <p:spPr>
            <a:xfrm>
              <a:off x="440951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1" name="tx1511"/>
            <p:cNvSpPr/>
            <p:nvPr/>
          </p:nvSpPr>
          <p:spPr>
            <a:xfrm>
              <a:off x="470597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2" name="tx1512"/>
            <p:cNvSpPr/>
            <p:nvPr/>
          </p:nvSpPr>
          <p:spPr>
            <a:xfrm>
              <a:off x="500242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3" name="tx1513"/>
            <p:cNvSpPr/>
            <p:nvPr/>
          </p:nvSpPr>
          <p:spPr>
            <a:xfrm>
              <a:off x="529888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4" name="tx1514"/>
            <p:cNvSpPr/>
            <p:nvPr/>
          </p:nvSpPr>
          <p:spPr>
            <a:xfrm>
              <a:off x="559533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5" name="tx1515"/>
            <p:cNvSpPr/>
            <p:nvPr/>
          </p:nvSpPr>
          <p:spPr>
            <a:xfrm>
              <a:off x="589179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6" name="tx1516"/>
            <p:cNvSpPr/>
            <p:nvPr/>
          </p:nvSpPr>
          <p:spPr>
            <a:xfrm>
              <a:off x="618824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7" name="tx1517"/>
            <p:cNvSpPr/>
            <p:nvPr/>
          </p:nvSpPr>
          <p:spPr>
            <a:xfrm>
              <a:off x="648470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8" name="tx1518"/>
            <p:cNvSpPr/>
            <p:nvPr/>
          </p:nvSpPr>
          <p:spPr>
            <a:xfrm>
              <a:off x="678115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9" name="tx1519"/>
            <p:cNvSpPr/>
            <p:nvPr/>
          </p:nvSpPr>
          <p:spPr>
            <a:xfrm>
              <a:off x="707761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0" name="tx1520"/>
            <p:cNvSpPr/>
            <p:nvPr/>
          </p:nvSpPr>
          <p:spPr>
            <a:xfrm>
              <a:off x="737406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1" name="tx1521"/>
            <p:cNvSpPr/>
            <p:nvPr/>
          </p:nvSpPr>
          <p:spPr>
            <a:xfrm>
              <a:off x="767052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2" name="tx1522"/>
            <p:cNvSpPr/>
            <p:nvPr/>
          </p:nvSpPr>
          <p:spPr>
            <a:xfrm>
              <a:off x="796697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3" name="tx1523"/>
            <p:cNvSpPr/>
            <p:nvPr/>
          </p:nvSpPr>
          <p:spPr>
            <a:xfrm>
              <a:off x="826343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4" name="tx1524"/>
            <p:cNvSpPr/>
            <p:nvPr/>
          </p:nvSpPr>
          <p:spPr>
            <a:xfrm>
              <a:off x="855988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5" name="tx1525"/>
            <p:cNvSpPr/>
            <p:nvPr/>
          </p:nvSpPr>
          <p:spPr>
            <a:xfrm>
              <a:off x="885634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6" name="tx1526"/>
            <p:cNvSpPr/>
            <p:nvPr/>
          </p:nvSpPr>
          <p:spPr>
            <a:xfrm>
              <a:off x="203787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27" name="tx1527"/>
            <p:cNvSpPr/>
            <p:nvPr/>
          </p:nvSpPr>
          <p:spPr>
            <a:xfrm>
              <a:off x="233433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28" name="tx1528"/>
            <p:cNvSpPr/>
            <p:nvPr/>
          </p:nvSpPr>
          <p:spPr>
            <a:xfrm>
              <a:off x="263078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29" name="tx1529"/>
            <p:cNvSpPr/>
            <p:nvPr/>
          </p:nvSpPr>
          <p:spPr>
            <a:xfrm>
              <a:off x="292724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0" name="tx1530"/>
            <p:cNvSpPr/>
            <p:nvPr/>
          </p:nvSpPr>
          <p:spPr>
            <a:xfrm>
              <a:off x="322369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31" name="tx1531"/>
            <p:cNvSpPr/>
            <p:nvPr/>
          </p:nvSpPr>
          <p:spPr>
            <a:xfrm>
              <a:off x="3520152"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2" name="tx1532"/>
            <p:cNvSpPr/>
            <p:nvPr/>
          </p:nvSpPr>
          <p:spPr>
            <a:xfrm>
              <a:off x="3816607"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3" name="tx1533"/>
            <p:cNvSpPr/>
            <p:nvPr/>
          </p:nvSpPr>
          <p:spPr>
            <a:xfrm>
              <a:off x="203787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4" name="tx1534"/>
            <p:cNvSpPr/>
            <p:nvPr/>
          </p:nvSpPr>
          <p:spPr>
            <a:xfrm>
              <a:off x="233433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35" name="tx1535"/>
            <p:cNvSpPr/>
            <p:nvPr/>
          </p:nvSpPr>
          <p:spPr>
            <a:xfrm>
              <a:off x="263078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6" name="tx1536"/>
            <p:cNvSpPr/>
            <p:nvPr/>
          </p:nvSpPr>
          <p:spPr>
            <a:xfrm>
              <a:off x="292724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7" name="tx1537"/>
            <p:cNvSpPr/>
            <p:nvPr/>
          </p:nvSpPr>
          <p:spPr>
            <a:xfrm>
              <a:off x="322369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8" name="tx1538"/>
            <p:cNvSpPr/>
            <p:nvPr/>
          </p:nvSpPr>
          <p:spPr>
            <a:xfrm>
              <a:off x="352015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39" name="tx1539"/>
            <p:cNvSpPr/>
            <p:nvPr/>
          </p:nvSpPr>
          <p:spPr>
            <a:xfrm>
              <a:off x="381660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40" name="tx1540"/>
            <p:cNvSpPr/>
            <p:nvPr/>
          </p:nvSpPr>
          <p:spPr>
            <a:xfrm>
              <a:off x="411306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41" name="tx1541"/>
            <p:cNvSpPr/>
            <p:nvPr/>
          </p:nvSpPr>
          <p:spPr>
            <a:xfrm>
              <a:off x="440951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2" name="tx1542"/>
            <p:cNvSpPr/>
            <p:nvPr/>
          </p:nvSpPr>
          <p:spPr>
            <a:xfrm>
              <a:off x="470597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43" name="tx1543"/>
            <p:cNvSpPr/>
            <p:nvPr/>
          </p:nvSpPr>
          <p:spPr>
            <a:xfrm>
              <a:off x="500242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44" name="tx1544"/>
            <p:cNvSpPr/>
            <p:nvPr/>
          </p:nvSpPr>
          <p:spPr>
            <a:xfrm>
              <a:off x="529888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45" name="tx1545"/>
            <p:cNvSpPr/>
            <p:nvPr/>
          </p:nvSpPr>
          <p:spPr>
            <a:xfrm>
              <a:off x="559533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46" name="tx1546"/>
            <p:cNvSpPr/>
            <p:nvPr/>
          </p:nvSpPr>
          <p:spPr>
            <a:xfrm>
              <a:off x="589179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7" name="tx1547"/>
            <p:cNvSpPr/>
            <p:nvPr/>
          </p:nvSpPr>
          <p:spPr>
            <a:xfrm>
              <a:off x="618824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48" name="tx1548"/>
            <p:cNvSpPr/>
            <p:nvPr/>
          </p:nvSpPr>
          <p:spPr>
            <a:xfrm>
              <a:off x="648470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9" name="tx1549"/>
            <p:cNvSpPr/>
            <p:nvPr/>
          </p:nvSpPr>
          <p:spPr>
            <a:xfrm>
              <a:off x="678115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0" name="tx1550"/>
            <p:cNvSpPr/>
            <p:nvPr/>
          </p:nvSpPr>
          <p:spPr>
            <a:xfrm>
              <a:off x="707761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1" name="tx1551"/>
            <p:cNvSpPr/>
            <p:nvPr/>
          </p:nvSpPr>
          <p:spPr>
            <a:xfrm>
              <a:off x="737406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52" name="tx1552"/>
            <p:cNvSpPr/>
            <p:nvPr/>
          </p:nvSpPr>
          <p:spPr>
            <a:xfrm>
              <a:off x="767052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53" name="tx1553"/>
            <p:cNvSpPr/>
            <p:nvPr/>
          </p:nvSpPr>
          <p:spPr>
            <a:xfrm>
              <a:off x="796697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4" name="tx1554"/>
            <p:cNvSpPr/>
            <p:nvPr/>
          </p:nvSpPr>
          <p:spPr>
            <a:xfrm>
              <a:off x="8263434"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55" name="tx1555"/>
            <p:cNvSpPr/>
            <p:nvPr/>
          </p:nvSpPr>
          <p:spPr>
            <a:xfrm>
              <a:off x="855988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56" name="tx1556"/>
            <p:cNvSpPr/>
            <p:nvPr/>
          </p:nvSpPr>
          <p:spPr>
            <a:xfrm>
              <a:off x="885634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7" name="tx1557"/>
            <p:cNvSpPr/>
            <p:nvPr/>
          </p:nvSpPr>
          <p:spPr>
            <a:xfrm>
              <a:off x="203787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58" name="tx1558"/>
            <p:cNvSpPr/>
            <p:nvPr/>
          </p:nvSpPr>
          <p:spPr>
            <a:xfrm>
              <a:off x="233433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9" name="tx1559"/>
            <p:cNvSpPr/>
            <p:nvPr/>
          </p:nvSpPr>
          <p:spPr>
            <a:xfrm>
              <a:off x="263078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0" name="tx1560"/>
            <p:cNvSpPr/>
            <p:nvPr/>
          </p:nvSpPr>
          <p:spPr>
            <a:xfrm>
              <a:off x="2927241" y="217664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561" name="tx1561"/>
            <p:cNvSpPr/>
            <p:nvPr/>
          </p:nvSpPr>
          <p:spPr>
            <a:xfrm>
              <a:off x="322369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62" name="tx1562"/>
            <p:cNvSpPr/>
            <p:nvPr/>
          </p:nvSpPr>
          <p:spPr>
            <a:xfrm>
              <a:off x="352015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63" name="tx1563"/>
            <p:cNvSpPr/>
            <p:nvPr/>
          </p:nvSpPr>
          <p:spPr>
            <a:xfrm>
              <a:off x="381660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64" name="tx1564"/>
            <p:cNvSpPr/>
            <p:nvPr/>
          </p:nvSpPr>
          <p:spPr>
            <a:xfrm>
              <a:off x="4113062" y="21757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65" name="tx1565"/>
            <p:cNvSpPr/>
            <p:nvPr/>
          </p:nvSpPr>
          <p:spPr>
            <a:xfrm>
              <a:off x="440951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6" name="tx1566"/>
            <p:cNvSpPr/>
            <p:nvPr/>
          </p:nvSpPr>
          <p:spPr>
            <a:xfrm>
              <a:off x="470597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67" name="tx1567"/>
            <p:cNvSpPr/>
            <p:nvPr/>
          </p:nvSpPr>
          <p:spPr>
            <a:xfrm>
              <a:off x="500242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68" name="tx1568"/>
            <p:cNvSpPr/>
            <p:nvPr/>
          </p:nvSpPr>
          <p:spPr>
            <a:xfrm>
              <a:off x="529888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9" name="tx1569"/>
            <p:cNvSpPr/>
            <p:nvPr/>
          </p:nvSpPr>
          <p:spPr>
            <a:xfrm>
              <a:off x="559533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0" name="tx1570"/>
            <p:cNvSpPr/>
            <p:nvPr/>
          </p:nvSpPr>
          <p:spPr>
            <a:xfrm>
              <a:off x="589179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1" name="tx1571"/>
            <p:cNvSpPr/>
            <p:nvPr/>
          </p:nvSpPr>
          <p:spPr>
            <a:xfrm>
              <a:off x="618824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2" name="tx1572"/>
            <p:cNvSpPr/>
            <p:nvPr/>
          </p:nvSpPr>
          <p:spPr>
            <a:xfrm>
              <a:off x="648470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3" name="tx1573"/>
            <p:cNvSpPr/>
            <p:nvPr/>
          </p:nvSpPr>
          <p:spPr>
            <a:xfrm>
              <a:off x="678115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4" name="tx1574"/>
            <p:cNvSpPr/>
            <p:nvPr/>
          </p:nvSpPr>
          <p:spPr>
            <a:xfrm>
              <a:off x="707761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5" name="tx1575"/>
            <p:cNvSpPr/>
            <p:nvPr/>
          </p:nvSpPr>
          <p:spPr>
            <a:xfrm>
              <a:off x="737406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6" name="tx1576"/>
            <p:cNvSpPr/>
            <p:nvPr/>
          </p:nvSpPr>
          <p:spPr>
            <a:xfrm>
              <a:off x="767052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7" name="tx1577"/>
            <p:cNvSpPr/>
            <p:nvPr/>
          </p:nvSpPr>
          <p:spPr>
            <a:xfrm>
              <a:off x="796697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8" name="tx1578"/>
            <p:cNvSpPr/>
            <p:nvPr/>
          </p:nvSpPr>
          <p:spPr>
            <a:xfrm>
              <a:off x="826343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9" name="tx1579"/>
            <p:cNvSpPr/>
            <p:nvPr/>
          </p:nvSpPr>
          <p:spPr>
            <a:xfrm>
              <a:off x="855988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0" name="tx1580"/>
            <p:cNvSpPr/>
            <p:nvPr/>
          </p:nvSpPr>
          <p:spPr>
            <a:xfrm>
              <a:off x="885634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1" name="tx1581"/>
            <p:cNvSpPr/>
            <p:nvPr/>
          </p:nvSpPr>
          <p:spPr>
            <a:xfrm>
              <a:off x="203787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82" name="tx1582"/>
            <p:cNvSpPr/>
            <p:nvPr/>
          </p:nvSpPr>
          <p:spPr>
            <a:xfrm>
              <a:off x="233433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83" name="tx1583"/>
            <p:cNvSpPr/>
            <p:nvPr/>
          </p:nvSpPr>
          <p:spPr>
            <a:xfrm>
              <a:off x="263078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84" name="tx1584"/>
            <p:cNvSpPr/>
            <p:nvPr/>
          </p:nvSpPr>
          <p:spPr>
            <a:xfrm>
              <a:off x="292724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85" name="tx1585"/>
            <p:cNvSpPr/>
            <p:nvPr/>
          </p:nvSpPr>
          <p:spPr>
            <a:xfrm>
              <a:off x="322369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86" name="tx1586"/>
            <p:cNvSpPr/>
            <p:nvPr/>
          </p:nvSpPr>
          <p:spPr>
            <a:xfrm>
              <a:off x="352015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87" name="tx1587"/>
            <p:cNvSpPr/>
            <p:nvPr/>
          </p:nvSpPr>
          <p:spPr>
            <a:xfrm>
              <a:off x="381660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8" name="tx1588"/>
            <p:cNvSpPr/>
            <p:nvPr/>
          </p:nvSpPr>
          <p:spPr>
            <a:xfrm>
              <a:off x="411306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9" name="tx1589"/>
            <p:cNvSpPr/>
            <p:nvPr/>
          </p:nvSpPr>
          <p:spPr>
            <a:xfrm>
              <a:off x="4409517"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90" name="tx1590"/>
            <p:cNvSpPr/>
            <p:nvPr/>
          </p:nvSpPr>
          <p:spPr>
            <a:xfrm>
              <a:off x="470597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1" name="tx1591"/>
            <p:cNvSpPr/>
            <p:nvPr/>
          </p:nvSpPr>
          <p:spPr>
            <a:xfrm>
              <a:off x="500242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2" name="tx1592"/>
            <p:cNvSpPr/>
            <p:nvPr/>
          </p:nvSpPr>
          <p:spPr>
            <a:xfrm>
              <a:off x="529888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3" name="tx1593"/>
            <p:cNvSpPr/>
            <p:nvPr/>
          </p:nvSpPr>
          <p:spPr>
            <a:xfrm>
              <a:off x="559533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4" name="tx1594"/>
            <p:cNvSpPr/>
            <p:nvPr/>
          </p:nvSpPr>
          <p:spPr>
            <a:xfrm>
              <a:off x="203787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95" name="tx1595"/>
            <p:cNvSpPr/>
            <p:nvPr/>
          </p:nvSpPr>
          <p:spPr>
            <a:xfrm>
              <a:off x="233433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6" name="tx1596"/>
            <p:cNvSpPr/>
            <p:nvPr/>
          </p:nvSpPr>
          <p:spPr>
            <a:xfrm>
              <a:off x="2630786" y="18192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97" name="tx1597"/>
            <p:cNvSpPr/>
            <p:nvPr/>
          </p:nvSpPr>
          <p:spPr>
            <a:xfrm>
              <a:off x="292724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8" name="tx1598"/>
            <p:cNvSpPr/>
            <p:nvPr/>
          </p:nvSpPr>
          <p:spPr>
            <a:xfrm>
              <a:off x="322369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9" name="tx1599"/>
            <p:cNvSpPr/>
            <p:nvPr/>
          </p:nvSpPr>
          <p:spPr>
            <a:xfrm>
              <a:off x="352015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00" name="tx1600"/>
            <p:cNvSpPr/>
            <p:nvPr/>
          </p:nvSpPr>
          <p:spPr>
            <a:xfrm>
              <a:off x="381660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1" name="tx1601"/>
            <p:cNvSpPr/>
            <p:nvPr/>
          </p:nvSpPr>
          <p:spPr>
            <a:xfrm>
              <a:off x="411306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2" name="tx1602"/>
            <p:cNvSpPr/>
            <p:nvPr/>
          </p:nvSpPr>
          <p:spPr>
            <a:xfrm>
              <a:off x="440951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3" name="tx1603"/>
            <p:cNvSpPr/>
            <p:nvPr/>
          </p:nvSpPr>
          <p:spPr>
            <a:xfrm>
              <a:off x="470597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4" name="tx1604"/>
            <p:cNvSpPr/>
            <p:nvPr/>
          </p:nvSpPr>
          <p:spPr>
            <a:xfrm>
              <a:off x="500242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5" name="tx1605"/>
            <p:cNvSpPr/>
            <p:nvPr/>
          </p:nvSpPr>
          <p:spPr>
            <a:xfrm>
              <a:off x="529888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6" name="tx1606"/>
            <p:cNvSpPr/>
            <p:nvPr/>
          </p:nvSpPr>
          <p:spPr>
            <a:xfrm>
              <a:off x="559533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7" name="tx1607"/>
            <p:cNvSpPr/>
            <p:nvPr/>
          </p:nvSpPr>
          <p:spPr>
            <a:xfrm>
              <a:off x="589179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8" name="tx1608"/>
            <p:cNvSpPr/>
            <p:nvPr/>
          </p:nvSpPr>
          <p:spPr>
            <a:xfrm>
              <a:off x="203787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9" name="tx1609"/>
            <p:cNvSpPr/>
            <p:nvPr/>
          </p:nvSpPr>
          <p:spPr>
            <a:xfrm>
              <a:off x="233433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0" name="tx1610"/>
            <p:cNvSpPr/>
            <p:nvPr/>
          </p:nvSpPr>
          <p:spPr>
            <a:xfrm>
              <a:off x="263078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1" name="tx1611"/>
            <p:cNvSpPr/>
            <p:nvPr/>
          </p:nvSpPr>
          <p:spPr>
            <a:xfrm>
              <a:off x="292724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2" name="tx1612"/>
            <p:cNvSpPr/>
            <p:nvPr/>
          </p:nvSpPr>
          <p:spPr>
            <a:xfrm>
              <a:off x="322369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3" name="tx1613"/>
            <p:cNvSpPr/>
            <p:nvPr/>
          </p:nvSpPr>
          <p:spPr>
            <a:xfrm>
              <a:off x="352015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4" name="tx1614"/>
            <p:cNvSpPr/>
            <p:nvPr/>
          </p:nvSpPr>
          <p:spPr>
            <a:xfrm>
              <a:off x="381660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5" name="tx1615"/>
            <p:cNvSpPr/>
            <p:nvPr/>
          </p:nvSpPr>
          <p:spPr>
            <a:xfrm>
              <a:off x="411306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6" name="tx1616"/>
            <p:cNvSpPr/>
            <p:nvPr/>
          </p:nvSpPr>
          <p:spPr>
            <a:xfrm>
              <a:off x="440951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7" name="tx1617"/>
            <p:cNvSpPr/>
            <p:nvPr/>
          </p:nvSpPr>
          <p:spPr>
            <a:xfrm>
              <a:off x="470597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8" name="tx1618"/>
            <p:cNvSpPr/>
            <p:nvPr/>
          </p:nvSpPr>
          <p:spPr>
            <a:xfrm>
              <a:off x="500242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9" name="tx1619"/>
            <p:cNvSpPr/>
            <p:nvPr/>
          </p:nvSpPr>
          <p:spPr>
            <a:xfrm>
              <a:off x="529888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0" name="tx1620"/>
            <p:cNvSpPr/>
            <p:nvPr/>
          </p:nvSpPr>
          <p:spPr>
            <a:xfrm>
              <a:off x="559533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1" name="tx1621"/>
            <p:cNvSpPr/>
            <p:nvPr/>
          </p:nvSpPr>
          <p:spPr>
            <a:xfrm>
              <a:off x="589179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2" name="tx1622"/>
            <p:cNvSpPr/>
            <p:nvPr/>
          </p:nvSpPr>
          <p:spPr>
            <a:xfrm>
              <a:off x="618824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3" name="tx1623"/>
            <p:cNvSpPr/>
            <p:nvPr/>
          </p:nvSpPr>
          <p:spPr>
            <a:xfrm>
              <a:off x="648470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4" name="tx1624"/>
            <p:cNvSpPr/>
            <p:nvPr/>
          </p:nvSpPr>
          <p:spPr>
            <a:xfrm>
              <a:off x="678115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5" name="tx1625"/>
            <p:cNvSpPr/>
            <p:nvPr/>
          </p:nvSpPr>
          <p:spPr>
            <a:xfrm>
              <a:off x="707761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26" name="tx1626"/>
            <p:cNvSpPr/>
            <p:nvPr/>
          </p:nvSpPr>
          <p:spPr>
            <a:xfrm>
              <a:off x="737406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7" name="tx1627"/>
            <p:cNvSpPr/>
            <p:nvPr/>
          </p:nvSpPr>
          <p:spPr>
            <a:xfrm>
              <a:off x="767052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8" name="tx1628"/>
            <p:cNvSpPr/>
            <p:nvPr/>
          </p:nvSpPr>
          <p:spPr>
            <a:xfrm>
              <a:off x="796697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9" name="tx1629"/>
            <p:cNvSpPr/>
            <p:nvPr/>
          </p:nvSpPr>
          <p:spPr>
            <a:xfrm>
              <a:off x="826343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30" name="tx1630"/>
            <p:cNvSpPr/>
            <p:nvPr/>
          </p:nvSpPr>
          <p:spPr>
            <a:xfrm>
              <a:off x="855988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31" name="tx1631"/>
            <p:cNvSpPr/>
            <p:nvPr/>
          </p:nvSpPr>
          <p:spPr>
            <a:xfrm>
              <a:off x="203787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32" name="tx1632"/>
            <p:cNvSpPr/>
            <p:nvPr/>
          </p:nvSpPr>
          <p:spPr>
            <a:xfrm>
              <a:off x="2334331" y="48505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633" name="tx1633"/>
            <p:cNvSpPr/>
            <p:nvPr/>
          </p:nvSpPr>
          <p:spPr>
            <a:xfrm>
              <a:off x="263078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34" name="tx1634"/>
            <p:cNvSpPr/>
            <p:nvPr/>
          </p:nvSpPr>
          <p:spPr>
            <a:xfrm>
              <a:off x="292724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35" name="tx1635"/>
            <p:cNvSpPr/>
            <p:nvPr/>
          </p:nvSpPr>
          <p:spPr>
            <a:xfrm>
              <a:off x="322369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36" name="tx1636"/>
            <p:cNvSpPr/>
            <p:nvPr/>
          </p:nvSpPr>
          <p:spPr>
            <a:xfrm>
              <a:off x="352015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37" name="tx1637"/>
            <p:cNvSpPr/>
            <p:nvPr/>
          </p:nvSpPr>
          <p:spPr>
            <a:xfrm>
              <a:off x="381660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38" name="tx1638"/>
            <p:cNvSpPr/>
            <p:nvPr/>
          </p:nvSpPr>
          <p:spPr>
            <a:xfrm>
              <a:off x="411306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39" name="tx1639"/>
            <p:cNvSpPr/>
            <p:nvPr/>
          </p:nvSpPr>
          <p:spPr>
            <a:xfrm>
              <a:off x="440951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40" name="tx1640"/>
            <p:cNvSpPr/>
            <p:nvPr/>
          </p:nvSpPr>
          <p:spPr>
            <a:xfrm>
              <a:off x="470597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41" name="tx1641"/>
            <p:cNvSpPr/>
            <p:nvPr/>
          </p:nvSpPr>
          <p:spPr>
            <a:xfrm>
              <a:off x="500242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42" name="tx1642"/>
            <p:cNvSpPr/>
            <p:nvPr/>
          </p:nvSpPr>
          <p:spPr>
            <a:xfrm>
              <a:off x="529888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43" name="tx1643"/>
            <p:cNvSpPr/>
            <p:nvPr/>
          </p:nvSpPr>
          <p:spPr>
            <a:xfrm>
              <a:off x="559533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44" name="tx1644"/>
            <p:cNvSpPr/>
            <p:nvPr/>
          </p:nvSpPr>
          <p:spPr>
            <a:xfrm>
              <a:off x="5891793" y="48496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45" name="tx1645"/>
            <p:cNvSpPr/>
            <p:nvPr/>
          </p:nvSpPr>
          <p:spPr>
            <a:xfrm>
              <a:off x="618824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46" name="tx1646"/>
            <p:cNvSpPr/>
            <p:nvPr/>
          </p:nvSpPr>
          <p:spPr>
            <a:xfrm>
              <a:off x="648470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47" name="tx1647"/>
            <p:cNvSpPr/>
            <p:nvPr/>
          </p:nvSpPr>
          <p:spPr>
            <a:xfrm>
              <a:off x="678115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48" name="tx1648"/>
            <p:cNvSpPr/>
            <p:nvPr/>
          </p:nvSpPr>
          <p:spPr>
            <a:xfrm>
              <a:off x="707761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49" name="tx1649"/>
            <p:cNvSpPr/>
            <p:nvPr/>
          </p:nvSpPr>
          <p:spPr>
            <a:xfrm>
              <a:off x="737406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50" name="tx1650"/>
            <p:cNvSpPr/>
            <p:nvPr/>
          </p:nvSpPr>
          <p:spPr>
            <a:xfrm>
              <a:off x="767052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51" name="tx1651"/>
            <p:cNvSpPr/>
            <p:nvPr/>
          </p:nvSpPr>
          <p:spPr>
            <a:xfrm>
              <a:off x="796697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52" name="tx1652"/>
            <p:cNvSpPr/>
            <p:nvPr/>
          </p:nvSpPr>
          <p:spPr>
            <a:xfrm>
              <a:off x="826343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53" name="tx1653"/>
            <p:cNvSpPr/>
            <p:nvPr/>
          </p:nvSpPr>
          <p:spPr>
            <a:xfrm>
              <a:off x="855988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54" name="tx1654"/>
            <p:cNvSpPr/>
            <p:nvPr/>
          </p:nvSpPr>
          <p:spPr>
            <a:xfrm>
              <a:off x="885634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55" name="tx1655"/>
            <p:cNvSpPr/>
            <p:nvPr/>
          </p:nvSpPr>
          <p:spPr>
            <a:xfrm>
              <a:off x="589179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6" name="tx1656"/>
            <p:cNvSpPr/>
            <p:nvPr/>
          </p:nvSpPr>
          <p:spPr>
            <a:xfrm>
              <a:off x="618824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7" name="tx1657"/>
            <p:cNvSpPr/>
            <p:nvPr/>
          </p:nvSpPr>
          <p:spPr>
            <a:xfrm>
              <a:off x="648470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8" name="tx1658"/>
            <p:cNvSpPr/>
            <p:nvPr/>
          </p:nvSpPr>
          <p:spPr>
            <a:xfrm>
              <a:off x="678115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59" name="tx1659"/>
            <p:cNvSpPr/>
            <p:nvPr/>
          </p:nvSpPr>
          <p:spPr>
            <a:xfrm>
              <a:off x="707761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60" name="tx1660"/>
            <p:cNvSpPr/>
            <p:nvPr/>
          </p:nvSpPr>
          <p:spPr>
            <a:xfrm>
              <a:off x="737406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61" name="tx1661"/>
            <p:cNvSpPr/>
            <p:nvPr/>
          </p:nvSpPr>
          <p:spPr>
            <a:xfrm>
              <a:off x="767052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62" name="tx1662"/>
            <p:cNvSpPr/>
            <p:nvPr/>
          </p:nvSpPr>
          <p:spPr>
            <a:xfrm>
              <a:off x="796697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63" name="tx1663"/>
            <p:cNvSpPr/>
            <p:nvPr/>
          </p:nvSpPr>
          <p:spPr>
            <a:xfrm>
              <a:off x="826343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64" name="tx1664"/>
            <p:cNvSpPr/>
            <p:nvPr/>
          </p:nvSpPr>
          <p:spPr>
            <a:xfrm>
              <a:off x="8559889" y="387098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65" name="tx1665"/>
            <p:cNvSpPr/>
            <p:nvPr/>
          </p:nvSpPr>
          <p:spPr>
            <a:xfrm>
              <a:off x="885634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66" name="tx1666"/>
            <p:cNvSpPr/>
            <p:nvPr/>
          </p:nvSpPr>
          <p:spPr>
            <a:xfrm>
              <a:off x="203787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67" name="tx1667"/>
            <p:cNvSpPr/>
            <p:nvPr/>
          </p:nvSpPr>
          <p:spPr>
            <a:xfrm>
              <a:off x="233433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68" name="tx1668"/>
            <p:cNvSpPr/>
            <p:nvPr/>
          </p:nvSpPr>
          <p:spPr>
            <a:xfrm>
              <a:off x="263078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69" name="tx1669"/>
            <p:cNvSpPr/>
            <p:nvPr/>
          </p:nvSpPr>
          <p:spPr>
            <a:xfrm>
              <a:off x="292724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70" name="tx1670"/>
            <p:cNvSpPr/>
            <p:nvPr/>
          </p:nvSpPr>
          <p:spPr>
            <a:xfrm>
              <a:off x="322369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71" name="tx1671"/>
            <p:cNvSpPr/>
            <p:nvPr/>
          </p:nvSpPr>
          <p:spPr>
            <a:xfrm>
              <a:off x="352015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2" name="tx1672"/>
            <p:cNvSpPr/>
            <p:nvPr/>
          </p:nvSpPr>
          <p:spPr>
            <a:xfrm>
              <a:off x="381660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3" name="tx1673"/>
            <p:cNvSpPr/>
            <p:nvPr/>
          </p:nvSpPr>
          <p:spPr>
            <a:xfrm>
              <a:off x="411306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4" name="tx1674"/>
            <p:cNvSpPr/>
            <p:nvPr/>
          </p:nvSpPr>
          <p:spPr>
            <a:xfrm>
              <a:off x="440951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5" name="tx1675"/>
            <p:cNvSpPr/>
            <p:nvPr/>
          </p:nvSpPr>
          <p:spPr>
            <a:xfrm>
              <a:off x="470597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6" name="tx1676"/>
            <p:cNvSpPr/>
            <p:nvPr/>
          </p:nvSpPr>
          <p:spPr>
            <a:xfrm>
              <a:off x="500242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77" name="tx1677"/>
            <p:cNvSpPr/>
            <p:nvPr/>
          </p:nvSpPr>
          <p:spPr>
            <a:xfrm>
              <a:off x="529888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78" name="tx1678"/>
            <p:cNvSpPr/>
            <p:nvPr/>
          </p:nvSpPr>
          <p:spPr>
            <a:xfrm>
              <a:off x="559533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79" name="tx1679"/>
            <p:cNvSpPr/>
            <p:nvPr/>
          </p:nvSpPr>
          <p:spPr>
            <a:xfrm>
              <a:off x="589179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80" name="tx1680"/>
            <p:cNvSpPr/>
            <p:nvPr/>
          </p:nvSpPr>
          <p:spPr>
            <a:xfrm>
              <a:off x="6188248"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81" name="tx1681"/>
            <p:cNvSpPr/>
            <p:nvPr/>
          </p:nvSpPr>
          <p:spPr>
            <a:xfrm>
              <a:off x="648470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82" name="tx1682"/>
            <p:cNvSpPr/>
            <p:nvPr/>
          </p:nvSpPr>
          <p:spPr>
            <a:xfrm>
              <a:off x="6781158"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83" name="tx1683"/>
            <p:cNvSpPr/>
            <p:nvPr/>
          </p:nvSpPr>
          <p:spPr>
            <a:xfrm>
              <a:off x="707761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84" name="tx1684"/>
            <p:cNvSpPr/>
            <p:nvPr/>
          </p:nvSpPr>
          <p:spPr>
            <a:xfrm>
              <a:off x="737406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85" name="tx1685"/>
            <p:cNvSpPr/>
            <p:nvPr/>
          </p:nvSpPr>
          <p:spPr>
            <a:xfrm>
              <a:off x="767052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86" name="tx1686"/>
            <p:cNvSpPr/>
            <p:nvPr/>
          </p:nvSpPr>
          <p:spPr>
            <a:xfrm>
              <a:off x="796697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87" name="tx1687"/>
            <p:cNvSpPr/>
            <p:nvPr/>
          </p:nvSpPr>
          <p:spPr>
            <a:xfrm>
              <a:off x="8263434" y="458313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688" name="tx1688"/>
            <p:cNvSpPr/>
            <p:nvPr/>
          </p:nvSpPr>
          <p:spPr>
            <a:xfrm>
              <a:off x="855988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89" name="tx1689"/>
            <p:cNvSpPr/>
            <p:nvPr/>
          </p:nvSpPr>
          <p:spPr>
            <a:xfrm>
              <a:off x="885634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90" name="tx1690"/>
            <p:cNvSpPr/>
            <p:nvPr/>
          </p:nvSpPr>
          <p:spPr>
            <a:xfrm>
              <a:off x="203787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91" name="tx1691"/>
            <p:cNvSpPr/>
            <p:nvPr/>
          </p:nvSpPr>
          <p:spPr>
            <a:xfrm>
              <a:off x="233433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92" name="tx1692"/>
            <p:cNvSpPr/>
            <p:nvPr/>
          </p:nvSpPr>
          <p:spPr>
            <a:xfrm>
              <a:off x="263078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93" name="tx1693"/>
            <p:cNvSpPr/>
            <p:nvPr/>
          </p:nvSpPr>
          <p:spPr>
            <a:xfrm>
              <a:off x="2927241" y="43157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94" name="tx1694"/>
            <p:cNvSpPr/>
            <p:nvPr/>
          </p:nvSpPr>
          <p:spPr>
            <a:xfrm>
              <a:off x="322369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95" name="tx1695"/>
            <p:cNvSpPr/>
            <p:nvPr/>
          </p:nvSpPr>
          <p:spPr>
            <a:xfrm>
              <a:off x="352015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96" name="tx1696"/>
            <p:cNvSpPr/>
            <p:nvPr/>
          </p:nvSpPr>
          <p:spPr>
            <a:xfrm>
              <a:off x="381660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97" name="tx1697"/>
            <p:cNvSpPr/>
            <p:nvPr/>
          </p:nvSpPr>
          <p:spPr>
            <a:xfrm>
              <a:off x="618824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8" name="tx1698"/>
            <p:cNvSpPr/>
            <p:nvPr/>
          </p:nvSpPr>
          <p:spPr>
            <a:xfrm>
              <a:off x="648470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9" name="tx1699"/>
            <p:cNvSpPr/>
            <p:nvPr/>
          </p:nvSpPr>
          <p:spPr>
            <a:xfrm>
              <a:off x="678115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0" name="tx1700"/>
            <p:cNvSpPr/>
            <p:nvPr/>
          </p:nvSpPr>
          <p:spPr>
            <a:xfrm>
              <a:off x="707761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01" name="tx1701"/>
            <p:cNvSpPr/>
            <p:nvPr/>
          </p:nvSpPr>
          <p:spPr>
            <a:xfrm>
              <a:off x="737406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2" name="tx1702"/>
            <p:cNvSpPr/>
            <p:nvPr/>
          </p:nvSpPr>
          <p:spPr>
            <a:xfrm>
              <a:off x="767052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3" name="tx1703"/>
            <p:cNvSpPr/>
            <p:nvPr/>
          </p:nvSpPr>
          <p:spPr>
            <a:xfrm>
              <a:off x="796697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4" name="tx1704"/>
            <p:cNvSpPr/>
            <p:nvPr/>
          </p:nvSpPr>
          <p:spPr>
            <a:xfrm>
              <a:off x="826343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5" name="tx1705"/>
            <p:cNvSpPr/>
            <p:nvPr/>
          </p:nvSpPr>
          <p:spPr>
            <a:xfrm>
              <a:off x="855988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6" name="tx1706"/>
            <p:cNvSpPr/>
            <p:nvPr/>
          </p:nvSpPr>
          <p:spPr>
            <a:xfrm>
              <a:off x="885634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7" name="tx1707"/>
            <p:cNvSpPr/>
            <p:nvPr/>
          </p:nvSpPr>
          <p:spPr>
            <a:xfrm>
              <a:off x="292724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8" name="tx1708"/>
            <p:cNvSpPr/>
            <p:nvPr/>
          </p:nvSpPr>
          <p:spPr>
            <a:xfrm>
              <a:off x="3223697" y="30670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09" name="tx1709"/>
            <p:cNvSpPr/>
            <p:nvPr/>
          </p:nvSpPr>
          <p:spPr>
            <a:xfrm>
              <a:off x="352015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0" name="tx1710"/>
            <p:cNvSpPr/>
            <p:nvPr/>
          </p:nvSpPr>
          <p:spPr>
            <a:xfrm>
              <a:off x="381660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1" name="tx1711"/>
            <p:cNvSpPr/>
            <p:nvPr/>
          </p:nvSpPr>
          <p:spPr>
            <a:xfrm>
              <a:off x="411306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12" name="tx1712"/>
            <p:cNvSpPr/>
            <p:nvPr/>
          </p:nvSpPr>
          <p:spPr>
            <a:xfrm>
              <a:off x="440951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3" name="tx1713"/>
            <p:cNvSpPr/>
            <p:nvPr/>
          </p:nvSpPr>
          <p:spPr>
            <a:xfrm>
              <a:off x="470597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4" name="tx1714"/>
            <p:cNvSpPr/>
            <p:nvPr/>
          </p:nvSpPr>
          <p:spPr>
            <a:xfrm>
              <a:off x="500242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5" name="tx1715"/>
            <p:cNvSpPr/>
            <p:nvPr/>
          </p:nvSpPr>
          <p:spPr>
            <a:xfrm>
              <a:off x="529888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16" name="tx1716"/>
            <p:cNvSpPr/>
            <p:nvPr/>
          </p:nvSpPr>
          <p:spPr>
            <a:xfrm>
              <a:off x="559533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7" name="tx1717"/>
            <p:cNvSpPr/>
            <p:nvPr/>
          </p:nvSpPr>
          <p:spPr>
            <a:xfrm>
              <a:off x="589179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8" name="tx1718"/>
            <p:cNvSpPr/>
            <p:nvPr/>
          </p:nvSpPr>
          <p:spPr>
            <a:xfrm>
              <a:off x="618824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9" name="tx1719"/>
            <p:cNvSpPr/>
            <p:nvPr/>
          </p:nvSpPr>
          <p:spPr>
            <a:xfrm>
              <a:off x="648470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0" name="tx1720"/>
            <p:cNvSpPr/>
            <p:nvPr/>
          </p:nvSpPr>
          <p:spPr>
            <a:xfrm>
              <a:off x="678115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21" name="tx1721"/>
            <p:cNvSpPr/>
            <p:nvPr/>
          </p:nvSpPr>
          <p:spPr>
            <a:xfrm>
              <a:off x="707761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22" name="tx1722"/>
            <p:cNvSpPr/>
            <p:nvPr/>
          </p:nvSpPr>
          <p:spPr>
            <a:xfrm>
              <a:off x="737406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3" name="tx1723"/>
            <p:cNvSpPr/>
            <p:nvPr/>
          </p:nvSpPr>
          <p:spPr>
            <a:xfrm>
              <a:off x="767052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24" name="tx1724"/>
            <p:cNvSpPr/>
            <p:nvPr/>
          </p:nvSpPr>
          <p:spPr>
            <a:xfrm>
              <a:off x="7966979" y="306793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725" name="tx1725"/>
            <p:cNvSpPr/>
            <p:nvPr/>
          </p:nvSpPr>
          <p:spPr>
            <a:xfrm>
              <a:off x="8263434" y="306881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26" name="tx1726"/>
            <p:cNvSpPr/>
            <p:nvPr/>
          </p:nvSpPr>
          <p:spPr>
            <a:xfrm>
              <a:off x="8559889" y="306881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27" name="tx1727"/>
            <p:cNvSpPr/>
            <p:nvPr/>
          </p:nvSpPr>
          <p:spPr>
            <a:xfrm>
              <a:off x="411306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28" name="tx1728"/>
            <p:cNvSpPr/>
            <p:nvPr/>
          </p:nvSpPr>
          <p:spPr>
            <a:xfrm>
              <a:off x="440951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29" name="tx1729"/>
            <p:cNvSpPr/>
            <p:nvPr/>
          </p:nvSpPr>
          <p:spPr>
            <a:xfrm>
              <a:off x="470597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30" name="tx1730"/>
            <p:cNvSpPr/>
            <p:nvPr/>
          </p:nvSpPr>
          <p:spPr>
            <a:xfrm>
              <a:off x="500242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31" name="tx1731"/>
            <p:cNvSpPr/>
            <p:nvPr/>
          </p:nvSpPr>
          <p:spPr>
            <a:xfrm>
              <a:off x="5298883" y="55635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32" name="tx1732"/>
            <p:cNvSpPr/>
            <p:nvPr/>
          </p:nvSpPr>
          <p:spPr>
            <a:xfrm>
              <a:off x="559533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33" name="tx1733"/>
            <p:cNvSpPr/>
            <p:nvPr/>
          </p:nvSpPr>
          <p:spPr>
            <a:xfrm>
              <a:off x="589179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34" name="tx1734"/>
            <p:cNvSpPr/>
            <p:nvPr/>
          </p:nvSpPr>
          <p:spPr>
            <a:xfrm>
              <a:off x="618824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35" name="tx1735"/>
            <p:cNvSpPr/>
            <p:nvPr/>
          </p:nvSpPr>
          <p:spPr>
            <a:xfrm>
              <a:off x="648470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36" name="tx1736"/>
            <p:cNvSpPr/>
            <p:nvPr/>
          </p:nvSpPr>
          <p:spPr>
            <a:xfrm>
              <a:off x="6781158" y="55635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37" name="tx1737"/>
            <p:cNvSpPr/>
            <p:nvPr/>
          </p:nvSpPr>
          <p:spPr>
            <a:xfrm>
              <a:off x="7077613" y="55635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38" name="tx1738"/>
            <p:cNvSpPr/>
            <p:nvPr/>
          </p:nvSpPr>
          <p:spPr>
            <a:xfrm>
              <a:off x="737406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39" name="tx1739"/>
            <p:cNvSpPr/>
            <p:nvPr/>
          </p:nvSpPr>
          <p:spPr>
            <a:xfrm>
              <a:off x="767052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40" name="tx1740"/>
            <p:cNvSpPr/>
            <p:nvPr/>
          </p:nvSpPr>
          <p:spPr>
            <a:xfrm>
              <a:off x="7966979"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741" name="tx1741"/>
            <p:cNvSpPr/>
            <p:nvPr/>
          </p:nvSpPr>
          <p:spPr>
            <a:xfrm>
              <a:off x="8263434" y="55635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42" name="tx1742"/>
            <p:cNvSpPr/>
            <p:nvPr/>
          </p:nvSpPr>
          <p:spPr>
            <a:xfrm>
              <a:off x="855988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43" name="tx1743"/>
            <p:cNvSpPr/>
            <p:nvPr/>
          </p:nvSpPr>
          <p:spPr>
            <a:xfrm>
              <a:off x="885634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44" name="tx1744"/>
            <p:cNvSpPr/>
            <p:nvPr/>
          </p:nvSpPr>
          <p:spPr>
            <a:xfrm>
              <a:off x="411306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5" name="tx1745"/>
            <p:cNvSpPr/>
            <p:nvPr/>
          </p:nvSpPr>
          <p:spPr>
            <a:xfrm>
              <a:off x="440951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6" name="tx1746"/>
            <p:cNvSpPr/>
            <p:nvPr/>
          </p:nvSpPr>
          <p:spPr>
            <a:xfrm>
              <a:off x="470597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47" name="tx1747"/>
            <p:cNvSpPr/>
            <p:nvPr/>
          </p:nvSpPr>
          <p:spPr>
            <a:xfrm>
              <a:off x="500242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8" name="tx1748"/>
            <p:cNvSpPr/>
            <p:nvPr/>
          </p:nvSpPr>
          <p:spPr>
            <a:xfrm>
              <a:off x="529888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49" name="tx1749"/>
            <p:cNvSpPr/>
            <p:nvPr/>
          </p:nvSpPr>
          <p:spPr>
            <a:xfrm>
              <a:off x="559533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0" name="tx1750"/>
            <p:cNvSpPr/>
            <p:nvPr/>
          </p:nvSpPr>
          <p:spPr>
            <a:xfrm>
              <a:off x="5891793" y="43148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51" name="tx1751"/>
            <p:cNvSpPr/>
            <p:nvPr/>
          </p:nvSpPr>
          <p:spPr>
            <a:xfrm>
              <a:off x="618824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52" name="tx1752"/>
            <p:cNvSpPr/>
            <p:nvPr/>
          </p:nvSpPr>
          <p:spPr>
            <a:xfrm>
              <a:off x="648470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3" name="tx1753"/>
            <p:cNvSpPr/>
            <p:nvPr/>
          </p:nvSpPr>
          <p:spPr>
            <a:xfrm>
              <a:off x="678115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4" name="tx1754"/>
            <p:cNvSpPr/>
            <p:nvPr/>
          </p:nvSpPr>
          <p:spPr>
            <a:xfrm>
              <a:off x="707761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55" name="tx1755"/>
            <p:cNvSpPr/>
            <p:nvPr/>
          </p:nvSpPr>
          <p:spPr>
            <a:xfrm>
              <a:off x="7374069" y="43148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56" name="tx1756"/>
            <p:cNvSpPr/>
            <p:nvPr/>
          </p:nvSpPr>
          <p:spPr>
            <a:xfrm>
              <a:off x="767052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7" name="tx1757"/>
            <p:cNvSpPr/>
            <p:nvPr/>
          </p:nvSpPr>
          <p:spPr>
            <a:xfrm>
              <a:off x="796697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58" name="tx1758"/>
            <p:cNvSpPr/>
            <p:nvPr/>
          </p:nvSpPr>
          <p:spPr>
            <a:xfrm>
              <a:off x="826343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59" name="tx1759"/>
            <p:cNvSpPr/>
            <p:nvPr/>
          </p:nvSpPr>
          <p:spPr>
            <a:xfrm>
              <a:off x="855988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60" name="tx1760"/>
            <p:cNvSpPr/>
            <p:nvPr/>
          </p:nvSpPr>
          <p:spPr>
            <a:xfrm>
              <a:off x="885634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61" name="tx1761"/>
            <p:cNvSpPr/>
            <p:nvPr/>
          </p:nvSpPr>
          <p:spPr>
            <a:xfrm>
              <a:off x="767052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62" name="tx1762"/>
            <p:cNvSpPr/>
            <p:nvPr/>
          </p:nvSpPr>
          <p:spPr>
            <a:xfrm>
              <a:off x="796697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63" name="tx1763"/>
            <p:cNvSpPr/>
            <p:nvPr/>
          </p:nvSpPr>
          <p:spPr>
            <a:xfrm>
              <a:off x="826343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64" name="tx1764"/>
            <p:cNvSpPr/>
            <p:nvPr/>
          </p:nvSpPr>
          <p:spPr>
            <a:xfrm>
              <a:off x="855988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65" name="tx1765"/>
            <p:cNvSpPr/>
            <p:nvPr/>
          </p:nvSpPr>
          <p:spPr>
            <a:xfrm>
              <a:off x="8856344" y="56528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66" name="tx1766"/>
            <p:cNvSpPr/>
            <p:nvPr/>
          </p:nvSpPr>
          <p:spPr>
            <a:xfrm>
              <a:off x="203787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7" name="tx1767"/>
            <p:cNvSpPr/>
            <p:nvPr/>
          </p:nvSpPr>
          <p:spPr>
            <a:xfrm>
              <a:off x="233433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8" name="tx1768"/>
            <p:cNvSpPr/>
            <p:nvPr/>
          </p:nvSpPr>
          <p:spPr>
            <a:xfrm>
              <a:off x="263078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9" name="tx1769"/>
            <p:cNvSpPr/>
            <p:nvPr/>
          </p:nvSpPr>
          <p:spPr>
            <a:xfrm>
              <a:off x="885634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70" name="tx1770"/>
            <p:cNvSpPr/>
            <p:nvPr/>
          </p:nvSpPr>
          <p:spPr>
            <a:xfrm>
              <a:off x="203787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71" name="tx1771"/>
            <p:cNvSpPr/>
            <p:nvPr/>
          </p:nvSpPr>
          <p:spPr>
            <a:xfrm>
              <a:off x="2334331" y="449488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72" name="tx1772"/>
            <p:cNvSpPr/>
            <p:nvPr/>
          </p:nvSpPr>
          <p:spPr>
            <a:xfrm>
              <a:off x="263078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73" name="tx1773"/>
            <p:cNvSpPr/>
            <p:nvPr/>
          </p:nvSpPr>
          <p:spPr>
            <a:xfrm>
              <a:off x="292724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74" name="tx1774"/>
            <p:cNvSpPr/>
            <p:nvPr/>
          </p:nvSpPr>
          <p:spPr>
            <a:xfrm>
              <a:off x="322369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75" name="tx1775"/>
            <p:cNvSpPr/>
            <p:nvPr/>
          </p:nvSpPr>
          <p:spPr>
            <a:xfrm>
              <a:off x="352015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76" name="tx1776"/>
            <p:cNvSpPr/>
            <p:nvPr/>
          </p:nvSpPr>
          <p:spPr>
            <a:xfrm>
              <a:off x="381660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77" name="tx1777"/>
            <p:cNvSpPr/>
            <p:nvPr/>
          </p:nvSpPr>
          <p:spPr>
            <a:xfrm>
              <a:off x="411306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78" name="tx1778"/>
            <p:cNvSpPr/>
            <p:nvPr/>
          </p:nvSpPr>
          <p:spPr>
            <a:xfrm>
              <a:off x="440951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9" name="tx1779"/>
            <p:cNvSpPr/>
            <p:nvPr/>
          </p:nvSpPr>
          <p:spPr>
            <a:xfrm>
              <a:off x="470597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80" name="tx1780"/>
            <p:cNvSpPr/>
            <p:nvPr/>
          </p:nvSpPr>
          <p:spPr>
            <a:xfrm>
              <a:off x="500242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1" name="tx1781"/>
            <p:cNvSpPr/>
            <p:nvPr/>
          </p:nvSpPr>
          <p:spPr>
            <a:xfrm>
              <a:off x="529888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2" name="tx1782"/>
            <p:cNvSpPr/>
            <p:nvPr/>
          </p:nvSpPr>
          <p:spPr>
            <a:xfrm>
              <a:off x="559533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3" name="tx1783"/>
            <p:cNvSpPr/>
            <p:nvPr/>
          </p:nvSpPr>
          <p:spPr>
            <a:xfrm>
              <a:off x="589179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4" name="tx1784"/>
            <p:cNvSpPr/>
            <p:nvPr/>
          </p:nvSpPr>
          <p:spPr>
            <a:xfrm>
              <a:off x="6188248" y="449421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85" name="tx1785"/>
            <p:cNvSpPr/>
            <p:nvPr/>
          </p:nvSpPr>
          <p:spPr>
            <a:xfrm>
              <a:off x="648470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86" name="tx1786"/>
            <p:cNvSpPr/>
            <p:nvPr/>
          </p:nvSpPr>
          <p:spPr>
            <a:xfrm>
              <a:off x="6781158"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87" name="tx1787"/>
            <p:cNvSpPr/>
            <p:nvPr/>
          </p:nvSpPr>
          <p:spPr>
            <a:xfrm>
              <a:off x="707761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88" name="tx1788"/>
            <p:cNvSpPr/>
            <p:nvPr/>
          </p:nvSpPr>
          <p:spPr>
            <a:xfrm>
              <a:off x="737406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89" name="tx1789"/>
            <p:cNvSpPr/>
            <p:nvPr/>
          </p:nvSpPr>
          <p:spPr>
            <a:xfrm>
              <a:off x="767052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90" name="tx1790"/>
            <p:cNvSpPr/>
            <p:nvPr/>
          </p:nvSpPr>
          <p:spPr>
            <a:xfrm>
              <a:off x="796697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91" name="tx1791"/>
            <p:cNvSpPr/>
            <p:nvPr/>
          </p:nvSpPr>
          <p:spPr>
            <a:xfrm>
              <a:off x="826343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92" name="tx1792"/>
            <p:cNvSpPr/>
            <p:nvPr/>
          </p:nvSpPr>
          <p:spPr>
            <a:xfrm>
              <a:off x="855988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93" name="tx1793"/>
            <p:cNvSpPr/>
            <p:nvPr/>
          </p:nvSpPr>
          <p:spPr>
            <a:xfrm>
              <a:off x="8856344"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94" name="tx1794"/>
            <p:cNvSpPr/>
            <p:nvPr/>
          </p:nvSpPr>
          <p:spPr>
            <a:xfrm>
              <a:off x="203787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95" name="tx1795"/>
            <p:cNvSpPr/>
            <p:nvPr/>
          </p:nvSpPr>
          <p:spPr>
            <a:xfrm>
              <a:off x="233433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96" name="tx1796"/>
            <p:cNvSpPr/>
            <p:nvPr/>
          </p:nvSpPr>
          <p:spPr>
            <a:xfrm>
              <a:off x="2630786" y="53861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97" name="tx1797"/>
            <p:cNvSpPr/>
            <p:nvPr/>
          </p:nvSpPr>
          <p:spPr>
            <a:xfrm>
              <a:off x="2927241" y="53852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98" name="tx1798"/>
            <p:cNvSpPr/>
            <p:nvPr/>
          </p:nvSpPr>
          <p:spPr>
            <a:xfrm>
              <a:off x="3223697" y="538550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99" name="tx1799"/>
            <p:cNvSpPr/>
            <p:nvPr/>
          </p:nvSpPr>
          <p:spPr>
            <a:xfrm>
              <a:off x="352015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800" name="tx1800"/>
            <p:cNvSpPr/>
            <p:nvPr/>
          </p:nvSpPr>
          <p:spPr>
            <a:xfrm>
              <a:off x="2037876" y="51179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01" name="tx1801"/>
            <p:cNvSpPr/>
            <p:nvPr/>
          </p:nvSpPr>
          <p:spPr>
            <a:xfrm>
              <a:off x="233433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02" name="tx1802"/>
            <p:cNvSpPr/>
            <p:nvPr/>
          </p:nvSpPr>
          <p:spPr>
            <a:xfrm>
              <a:off x="263078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03" name="tx1803"/>
            <p:cNvSpPr/>
            <p:nvPr/>
          </p:nvSpPr>
          <p:spPr>
            <a:xfrm>
              <a:off x="2927241" y="51179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04" name="tx1804"/>
            <p:cNvSpPr/>
            <p:nvPr/>
          </p:nvSpPr>
          <p:spPr>
            <a:xfrm>
              <a:off x="3223697" y="51179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05" name="tx1805"/>
            <p:cNvSpPr/>
            <p:nvPr/>
          </p:nvSpPr>
          <p:spPr>
            <a:xfrm>
              <a:off x="3520152" y="51179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06" name="tx1806"/>
            <p:cNvSpPr/>
            <p:nvPr/>
          </p:nvSpPr>
          <p:spPr>
            <a:xfrm>
              <a:off x="3816607" y="51179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07" name="tx1807"/>
            <p:cNvSpPr/>
            <p:nvPr/>
          </p:nvSpPr>
          <p:spPr>
            <a:xfrm>
              <a:off x="4113062"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08" name="tx1808"/>
            <p:cNvSpPr/>
            <p:nvPr/>
          </p:nvSpPr>
          <p:spPr>
            <a:xfrm>
              <a:off x="4409517" y="511879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09" name="tx1809"/>
            <p:cNvSpPr/>
            <p:nvPr/>
          </p:nvSpPr>
          <p:spPr>
            <a:xfrm>
              <a:off x="470597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10" name="tx1810"/>
            <p:cNvSpPr/>
            <p:nvPr/>
          </p:nvSpPr>
          <p:spPr>
            <a:xfrm>
              <a:off x="500242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11" name="tx1811"/>
            <p:cNvSpPr/>
            <p:nvPr/>
          </p:nvSpPr>
          <p:spPr>
            <a:xfrm>
              <a:off x="529888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12" name="tx1812"/>
            <p:cNvSpPr/>
            <p:nvPr/>
          </p:nvSpPr>
          <p:spPr>
            <a:xfrm>
              <a:off x="559533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13" name="tx1813"/>
            <p:cNvSpPr/>
            <p:nvPr/>
          </p:nvSpPr>
          <p:spPr>
            <a:xfrm>
              <a:off x="589179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4" name="tx1814"/>
            <p:cNvSpPr/>
            <p:nvPr/>
          </p:nvSpPr>
          <p:spPr>
            <a:xfrm>
              <a:off x="618824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15" name="tx1815"/>
            <p:cNvSpPr/>
            <p:nvPr/>
          </p:nvSpPr>
          <p:spPr>
            <a:xfrm>
              <a:off x="648470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16" name="tx1816"/>
            <p:cNvSpPr/>
            <p:nvPr/>
          </p:nvSpPr>
          <p:spPr>
            <a:xfrm>
              <a:off x="678115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17" name="tx1817"/>
            <p:cNvSpPr/>
            <p:nvPr/>
          </p:nvSpPr>
          <p:spPr>
            <a:xfrm>
              <a:off x="707761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18" name="tx1818"/>
            <p:cNvSpPr/>
            <p:nvPr/>
          </p:nvSpPr>
          <p:spPr>
            <a:xfrm>
              <a:off x="737406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19" name="tx1819"/>
            <p:cNvSpPr/>
            <p:nvPr/>
          </p:nvSpPr>
          <p:spPr>
            <a:xfrm>
              <a:off x="767052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20" name="tx1820"/>
            <p:cNvSpPr/>
            <p:nvPr/>
          </p:nvSpPr>
          <p:spPr>
            <a:xfrm>
              <a:off x="7966979" y="511879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21" name="tx1821"/>
            <p:cNvSpPr/>
            <p:nvPr/>
          </p:nvSpPr>
          <p:spPr>
            <a:xfrm>
              <a:off x="826343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822" name="tx1822"/>
            <p:cNvSpPr/>
            <p:nvPr/>
          </p:nvSpPr>
          <p:spPr>
            <a:xfrm>
              <a:off x="855988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23" name="tx1823"/>
            <p:cNvSpPr/>
            <p:nvPr/>
          </p:nvSpPr>
          <p:spPr>
            <a:xfrm>
              <a:off x="8856344"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24" name="tx1824"/>
            <p:cNvSpPr/>
            <p:nvPr/>
          </p:nvSpPr>
          <p:spPr>
            <a:xfrm>
              <a:off x="203787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5" name="tx1825"/>
            <p:cNvSpPr/>
            <p:nvPr/>
          </p:nvSpPr>
          <p:spPr>
            <a:xfrm>
              <a:off x="233433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6" name="tx1826"/>
            <p:cNvSpPr/>
            <p:nvPr/>
          </p:nvSpPr>
          <p:spPr>
            <a:xfrm>
              <a:off x="263078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7" name="tx1827"/>
            <p:cNvSpPr/>
            <p:nvPr/>
          </p:nvSpPr>
          <p:spPr>
            <a:xfrm>
              <a:off x="292724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8" name="tx1828"/>
            <p:cNvSpPr/>
            <p:nvPr/>
          </p:nvSpPr>
          <p:spPr>
            <a:xfrm>
              <a:off x="322369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9" name="tx1829"/>
            <p:cNvSpPr/>
            <p:nvPr/>
          </p:nvSpPr>
          <p:spPr>
            <a:xfrm>
              <a:off x="352015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0" name="tx1830"/>
            <p:cNvSpPr/>
            <p:nvPr/>
          </p:nvSpPr>
          <p:spPr>
            <a:xfrm>
              <a:off x="381660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1" name="tx1831"/>
            <p:cNvSpPr/>
            <p:nvPr/>
          </p:nvSpPr>
          <p:spPr>
            <a:xfrm>
              <a:off x="411306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2" name="tx1832"/>
            <p:cNvSpPr/>
            <p:nvPr/>
          </p:nvSpPr>
          <p:spPr>
            <a:xfrm>
              <a:off x="440951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3" name="tx1833"/>
            <p:cNvSpPr/>
            <p:nvPr/>
          </p:nvSpPr>
          <p:spPr>
            <a:xfrm>
              <a:off x="470597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4" name="tx1834"/>
            <p:cNvSpPr/>
            <p:nvPr/>
          </p:nvSpPr>
          <p:spPr>
            <a:xfrm>
              <a:off x="500242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5" name="tx1835"/>
            <p:cNvSpPr/>
            <p:nvPr/>
          </p:nvSpPr>
          <p:spPr>
            <a:xfrm>
              <a:off x="529888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6" name="tx1836"/>
            <p:cNvSpPr/>
            <p:nvPr/>
          </p:nvSpPr>
          <p:spPr>
            <a:xfrm>
              <a:off x="559533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7" name="tx1837"/>
            <p:cNvSpPr/>
            <p:nvPr/>
          </p:nvSpPr>
          <p:spPr>
            <a:xfrm>
              <a:off x="589179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8" name="tx1838"/>
            <p:cNvSpPr/>
            <p:nvPr/>
          </p:nvSpPr>
          <p:spPr>
            <a:xfrm>
              <a:off x="618824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9" name="tx1839"/>
            <p:cNvSpPr/>
            <p:nvPr/>
          </p:nvSpPr>
          <p:spPr>
            <a:xfrm>
              <a:off x="648470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0" name="tx1840"/>
            <p:cNvSpPr/>
            <p:nvPr/>
          </p:nvSpPr>
          <p:spPr>
            <a:xfrm>
              <a:off x="678115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1" name="tx1841"/>
            <p:cNvSpPr/>
            <p:nvPr/>
          </p:nvSpPr>
          <p:spPr>
            <a:xfrm>
              <a:off x="707761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2" name="tx1842"/>
            <p:cNvSpPr/>
            <p:nvPr/>
          </p:nvSpPr>
          <p:spPr>
            <a:xfrm>
              <a:off x="737406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3" name="tx1843"/>
            <p:cNvSpPr/>
            <p:nvPr/>
          </p:nvSpPr>
          <p:spPr>
            <a:xfrm>
              <a:off x="767052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4" name="tx1844"/>
            <p:cNvSpPr/>
            <p:nvPr/>
          </p:nvSpPr>
          <p:spPr>
            <a:xfrm>
              <a:off x="796697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5" name="tx1845"/>
            <p:cNvSpPr/>
            <p:nvPr/>
          </p:nvSpPr>
          <p:spPr>
            <a:xfrm>
              <a:off x="826343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6" name="tx1846"/>
            <p:cNvSpPr/>
            <p:nvPr/>
          </p:nvSpPr>
          <p:spPr>
            <a:xfrm>
              <a:off x="855988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7" name="tx1847"/>
            <p:cNvSpPr/>
            <p:nvPr/>
          </p:nvSpPr>
          <p:spPr>
            <a:xfrm>
              <a:off x="885634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8" name="tx1848"/>
            <p:cNvSpPr/>
            <p:nvPr/>
          </p:nvSpPr>
          <p:spPr>
            <a:xfrm>
              <a:off x="440951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49" name="tx1849"/>
            <p:cNvSpPr/>
            <p:nvPr/>
          </p:nvSpPr>
          <p:spPr>
            <a:xfrm>
              <a:off x="470597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50" name="tx1850"/>
            <p:cNvSpPr/>
            <p:nvPr/>
          </p:nvSpPr>
          <p:spPr>
            <a:xfrm>
              <a:off x="5002427" y="538550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51" name="tx1851"/>
            <p:cNvSpPr/>
            <p:nvPr/>
          </p:nvSpPr>
          <p:spPr>
            <a:xfrm>
              <a:off x="529888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52" name="tx1852"/>
            <p:cNvSpPr/>
            <p:nvPr/>
          </p:nvSpPr>
          <p:spPr>
            <a:xfrm>
              <a:off x="5595338" y="53852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53" name="tx1853"/>
            <p:cNvSpPr/>
            <p:nvPr/>
          </p:nvSpPr>
          <p:spPr>
            <a:xfrm>
              <a:off x="5891793"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54" name="tx1854"/>
            <p:cNvSpPr/>
            <p:nvPr/>
          </p:nvSpPr>
          <p:spPr>
            <a:xfrm>
              <a:off x="6188248"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55" name="tx1855"/>
            <p:cNvSpPr/>
            <p:nvPr/>
          </p:nvSpPr>
          <p:spPr>
            <a:xfrm>
              <a:off x="648470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856" name="tx1856"/>
            <p:cNvSpPr/>
            <p:nvPr/>
          </p:nvSpPr>
          <p:spPr>
            <a:xfrm>
              <a:off x="6781158" y="53852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57" name="tx1857"/>
            <p:cNvSpPr/>
            <p:nvPr/>
          </p:nvSpPr>
          <p:spPr>
            <a:xfrm>
              <a:off x="707761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58" name="tx1858"/>
            <p:cNvSpPr/>
            <p:nvPr/>
          </p:nvSpPr>
          <p:spPr>
            <a:xfrm>
              <a:off x="737406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59" name="tx1859"/>
            <p:cNvSpPr/>
            <p:nvPr/>
          </p:nvSpPr>
          <p:spPr>
            <a:xfrm>
              <a:off x="767052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60" name="tx1860"/>
            <p:cNvSpPr/>
            <p:nvPr/>
          </p:nvSpPr>
          <p:spPr>
            <a:xfrm>
              <a:off x="7966979" y="538550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61" name="tx1861"/>
            <p:cNvSpPr/>
            <p:nvPr/>
          </p:nvSpPr>
          <p:spPr>
            <a:xfrm>
              <a:off x="826343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62" name="tx1862"/>
            <p:cNvSpPr/>
            <p:nvPr/>
          </p:nvSpPr>
          <p:spPr>
            <a:xfrm>
              <a:off x="8559889"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63" name="tx1863"/>
            <p:cNvSpPr/>
            <p:nvPr/>
          </p:nvSpPr>
          <p:spPr>
            <a:xfrm>
              <a:off x="885634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64" name="tx1864"/>
            <p:cNvSpPr/>
            <p:nvPr/>
          </p:nvSpPr>
          <p:spPr>
            <a:xfrm>
              <a:off x="767052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5" name="tx1865"/>
            <p:cNvSpPr/>
            <p:nvPr/>
          </p:nvSpPr>
          <p:spPr>
            <a:xfrm>
              <a:off x="796697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6" name="tx1866"/>
            <p:cNvSpPr/>
            <p:nvPr/>
          </p:nvSpPr>
          <p:spPr>
            <a:xfrm>
              <a:off x="826343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67" name="tx1867"/>
            <p:cNvSpPr/>
            <p:nvPr/>
          </p:nvSpPr>
          <p:spPr>
            <a:xfrm>
              <a:off x="855988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8" name="tx1868"/>
            <p:cNvSpPr/>
            <p:nvPr/>
          </p:nvSpPr>
          <p:spPr>
            <a:xfrm>
              <a:off x="885634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9" name="tx1869"/>
            <p:cNvSpPr/>
            <p:nvPr/>
          </p:nvSpPr>
          <p:spPr>
            <a:xfrm>
              <a:off x="4113062" y="19974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70" name="tx1870"/>
            <p:cNvSpPr/>
            <p:nvPr/>
          </p:nvSpPr>
          <p:spPr>
            <a:xfrm>
              <a:off x="440951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1" name="tx1871"/>
            <p:cNvSpPr/>
            <p:nvPr/>
          </p:nvSpPr>
          <p:spPr>
            <a:xfrm>
              <a:off x="470597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2" name="tx1872"/>
            <p:cNvSpPr/>
            <p:nvPr/>
          </p:nvSpPr>
          <p:spPr>
            <a:xfrm>
              <a:off x="500242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3" name="tx1873"/>
            <p:cNvSpPr/>
            <p:nvPr/>
          </p:nvSpPr>
          <p:spPr>
            <a:xfrm>
              <a:off x="529888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4" name="tx1874"/>
            <p:cNvSpPr/>
            <p:nvPr/>
          </p:nvSpPr>
          <p:spPr>
            <a:xfrm>
              <a:off x="559533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589179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6" name="tx1876"/>
            <p:cNvSpPr/>
            <p:nvPr/>
          </p:nvSpPr>
          <p:spPr>
            <a:xfrm>
              <a:off x="618824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7" name="tx1877"/>
            <p:cNvSpPr/>
            <p:nvPr/>
          </p:nvSpPr>
          <p:spPr>
            <a:xfrm>
              <a:off x="648470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8" name="tx1878"/>
            <p:cNvSpPr/>
            <p:nvPr/>
          </p:nvSpPr>
          <p:spPr>
            <a:xfrm>
              <a:off x="678115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79" name="tx1879"/>
            <p:cNvSpPr/>
            <p:nvPr/>
          </p:nvSpPr>
          <p:spPr>
            <a:xfrm>
              <a:off x="707761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0" name="tx1880"/>
            <p:cNvSpPr/>
            <p:nvPr/>
          </p:nvSpPr>
          <p:spPr>
            <a:xfrm>
              <a:off x="737406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1" name="tx1881"/>
            <p:cNvSpPr/>
            <p:nvPr/>
          </p:nvSpPr>
          <p:spPr>
            <a:xfrm>
              <a:off x="767052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2" name="tx1882"/>
            <p:cNvSpPr/>
            <p:nvPr/>
          </p:nvSpPr>
          <p:spPr>
            <a:xfrm>
              <a:off x="796697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83" name="tx1883"/>
            <p:cNvSpPr/>
            <p:nvPr/>
          </p:nvSpPr>
          <p:spPr>
            <a:xfrm>
              <a:off x="352015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4" name="tx1884"/>
            <p:cNvSpPr/>
            <p:nvPr/>
          </p:nvSpPr>
          <p:spPr>
            <a:xfrm>
              <a:off x="381660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5" name="tx1885"/>
            <p:cNvSpPr/>
            <p:nvPr/>
          </p:nvSpPr>
          <p:spPr>
            <a:xfrm>
              <a:off x="411306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6" name="tx1886"/>
            <p:cNvSpPr/>
            <p:nvPr/>
          </p:nvSpPr>
          <p:spPr>
            <a:xfrm>
              <a:off x="440951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7" name="tx1887"/>
            <p:cNvSpPr/>
            <p:nvPr/>
          </p:nvSpPr>
          <p:spPr>
            <a:xfrm>
              <a:off x="470597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8" name="tx1888"/>
            <p:cNvSpPr/>
            <p:nvPr/>
          </p:nvSpPr>
          <p:spPr>
            <a:xfrm>
              <a:off x="500242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9" name="tx1889"/>
            <p:cNvSpPr/>
            <p:nvPr/>
          </p:nvSpPr>
          <p:spPr>
            <a:xfrm>
              <a:off x="529888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0" name="tx1890"/>
            <p:cNvSpPr/>
            <p:nvPr/>
          </p:nvSpPr>
          <p:spPr>
            <a:xfrm>
              <a:off x="559533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1" name="tx1891"/>
            <p:cNvSpPr/>
            <p:nvPr/>
          </p:nvSpPr>
          <p:spPr>
            <a:xfrm>
              <a:off x="589179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2" name="tx1892"/>
            <p:cNvSpPr/>
            <p:nvPr/>
          </p:nvSpPr>
          <p:spPr>
            <a:xfrm>
              <a:off x="618824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3" name="tx1893"/>
            <p:cNvSpPr/>
            <p:nvPr/>
          </p:nvSpPr>
          <p:spPr>
            <a:xfrm>
              <a:off x="648470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4" name="tx1894"/>
            <p:cNvSpPr/>
            <p:nvPr/>
          </p:nvSpPr>
          <p:spPr>
            <a:xfrm>
              <a:off x="2037876" y="2443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5" name="tx1895"/>
            <p:cNvSpPr/>
            <p:nvPr/>
          </p:nvSpPr>
          <p:spPr>
            <a:xfrm>
              <a:off x="233433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6" name="tx1896"/>
            <p:cNvSpPr/>
            <p:nvPr/>
          </p:nvSpPr>
          <p:spPr>
            <a:xfrm>
              <a:off x="263078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7" name="tx1897"/>
            <p:cNvSpPr/>
            <p:nvPr/>
          </p:nvSpPr>
          <p:spPr>
            <a:xfrm>
              <a:off x="292724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8" name="tx1898"/>
            <p:cNvSpPr/>
            <p:nvPr/>
          </p:nvSpPr>
          <p:spPr>
            <a:xfrm>
              <a:off x="322369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9" name="tx1899"/>
            <p:cNvSpPr/>
            <p:nvPr/>
          </p:nvSpPr>
          <p:spPr>
            <a:xfrm>
              <a:off x="352015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0" name="tx1900"/>
            <p:cNvSpPr/>
            <p:nvPr/>
          </p:nvSpPr>
          <p:spPr>
            <a:xfrm>
              <a:off x="381660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01" name="tx1901"/>
            <p:cNvSpPr/>
            <p:nvPr/>
          </p:nvSpPr>
          <p:spPr>
            <a:xfrm>
              <a:off x="411306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02" name="tx1902"/>
            <p:cNvSpPr/>
            <p:nvPr/>
          </p:nvSpPr>
          <p:spPr>
            <a:xfrm>
              <a:off x="440951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03" name="tx1903"/>
            <p:cNvSpPr/>
            <p:nvPr/>
          </p:nvSpPr>
          <p:spPr>
            <a:xfrm>
              <a:off x="470597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4" name="tx1904"/>
            <p:cNvSpPr/>
            <p:nvPr/>
          </p:nvSpPr>
          <p:spPr>
            <a:xfrm>
              <a:off x="500242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5" name="tx1905"/>
            <p:cNvSpPr/>
            <p:nvPr/>
          </p:nvSpPr>
          <p:spPr>
            <a:xfrm>
              <a:off x="529888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06" name="tx1906"/>
            <p:cNvSpPr/>
            <p:nvPr/>
          </p:nvSpPr>
          <p:spPr>
            <a:xfrm>
              <a:off x="559533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7" name="tx1907"/>
            <p:cNvSpPr/>
            <p:nvPr/>
          </p:nvSpPr>
          <p:spPr>
            <a:xfrm>
              <a:off x="5891793" y="2443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8" name="tx1908"/>
            <p:cNvSpPr/>
            <p:nvPr/>
          </p:nvSpPr>
          <p:spPr>
            <a:xfrm>
              <a:off x="618824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09" name="tx1909"/>
            <p:cNvSpPr/>
            <p:nvPr/>
          </p:nvSpPr>
          <p:spPr>
            <a:xfrm>
              <a:off x="648470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0" name="tx1910"/>
            <p:cNvSpPr/>
            <p:nvPr/>
          </p:nvSpPr>
          <p:spPr>
            <a:xfrm>
              <a:off x="678115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1" name="tx1911"/>
            <p:cNvSpPr/>
            <p:nvPr/>
          </p:nvSpPr>
          <p:spPr>
            <a:xfrm>
              <a:off x="7077613" y="2443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2" name="tx1912"/>
            <p:cNvSpPr/>
            <p:nvPr/>
          </p:nvSpPr>
          <p:spPr>
            <a:xfrm>
              <a:off x="737406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3" name="tx1913"/>
            <p:cNvSpPr/>
            <p:nvPr/>
          </p:nvSpPr>
          <p:spPr>
            <a:xfrm>
              <a:off x="826343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4" name="tx1914"/>
            <p:cNvSpPr/>
            <p:nvPr/>
          </p:nvSpPr>
          <p:spPr>
            <a:xfrm>
              <a:off x="855988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5" name="tx1915"/>
            <p:cNvSpPr/>
            <p:nvPr/>
          </p:nvSpPr>
          <p:spPr>
            <a:xfrm>
              <a:off x="885634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6" name="tx1916"/>
            <p:cNvSpPr/>
            <p:nvPr/>
          </p:nvSpPr>
          <p:spPr>
            <a:xfrm>
              <a:off x="2037876"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17" name="tx1917"/>
            <p:cNvSpPr/>
            <p:nvPr/>
          </p:nvSpPr>
          <p:spPr>
            <a:xfrm>
              <a:off x="203787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8" name="tx1918"/>
            <p:cNvSpPr/>
            <p:nvPr/>
          </p:nvSpPr>
          <p:spPr>
            <a:xfrm>
              <a:off x="233433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9" name="tx1919"/>
            <p:cNvSpPr/>
            <p:nvPr/>
          </p:nvSpPr>
          <p:spPr>
            <a:xfrm>
              <a:off x="263078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0" name="tx1920"/>
            <p:cNvSpPr/>
            <p:nvPr/>
          </p:nvSpPr>
          <p:spPr>
            <a:xfrm>
              <a:off x="292724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1" name="tx1921"/>
            <p:cNvSpPr/>
            <p:nvPr/>
          </p:nvSpPr>
          <p:spPr>
            <a:xfrm>
              <a:off x="322369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22" name="tx1922"/>
            <p:cNvSpPr/>
            <p:nvPr/>
          </p:nvSpPr>
          <p:spPr>
            <a:xfrm>
              <a:off x="352015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3" name="tx1923"/>
            <p:cNvSpPr/>
            <p:nvPr/>
          </p:nvSpPr>
          <p:spPr>
            <a:xfrm>
              <a:off x="381660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24" name="tx1924"/>
            <p:cNvSpPr/>
            <p:nvPr/>
          </p:nvSpPr>
          <p:spPr>
            <a:xfrm>
              <a:off x="233433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5" name="tx1925"/>
            <p:cNvSpPr/>
            <p:nvPr/>
          </p:nvSpPr>
          <p:spPr>
            <a:xfrm>
              <a:off x="2630786"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6" name="tx1926"/>
            <p:cNvSpPr/>
            <p:nvPr/>
          </p:nvSpPr>
          <p:spPr>
            <a:xfrm>
              <a:off x="292724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7" name="tx1927"/>
            <p:cNvSpPr/>
            <p:nvPr/>
          </p:nvSpPr>
          <p:spPr>
            <a:xfrm>
              <a:off x="322369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8" name="tx1928"/>
            <p:cNvSpPr/>
            <p:nvPr/>
          </p:nvSpPr>
          <p:spPr>
            <a:xfrm>
              <a:off x="678115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9" name="tx1929"/>
            <p:cNvSpPr/>
            <p:nvPr/>
          </p:nvSpPr>
          <p:spPr>
            <a:xfrm>
              <a:off x="707761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0" name="tx1930"/>
            <p:cNvSpPr/>
            <p:nvPr/>
          </p:nvSpPr>
          <p:spPr>
            <a:xfrm>
              <a:off x="7374069"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31" name="tx1931"/>
            <p:cNvSpPr/>
            <p:nvPr/>
          </p:nvSpPr>
          <p:spPr>
            <a:xfrm>
              <a:off x="7670524"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32" name="tx1932"/>
            <p:cNvSpPr/>
            <p:nvPr/>
          </p:nvSpPr>
          <p:spPr>
            <a:xfrm>
              <a:off x="7966979"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33" name="tx1933"/>
            <p:cNvSpPr/>
            <p:nvPr/>
          </p:nvSpPr>
          <p:spPr>
            <a:xfrm>
              <a:off x="8263434"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34" name="tx1934"/>
            <p:cNvSpPr/>
            <p:nvPr/>
          </p:nvSpPr>
          <p:spPr>
            <a:xfrm>
              <a:off x="8559889"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35" name="tx1935"/>
            <p:cNvSpPr/>
            <p:nvPr/>
          </p:nvSpPr>
          <p:spPr>
            <a:xfrm>
              <a:off x="8856344"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36" name="tx1936"/>
            <p:cNvSpPr/>
            <p:nvPr/>
          </p:nvSpPr>
          <p:spPr>
            <a:xfrm>
              <a:off x="203787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37" name="tx1937"/>
            <p:cNvSpPr/>
            <p:nvPr/>
          </p:nvSpPr>
          <p:spPr>
            <a:xfrm>
              <a:off x="233433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38" name="tx1938"/>
            <p:cNvSpPr/>
            <p:nvPr/>
          </p:nvSpPr>
          <p:spPr>
            <a:xfrm>
              <a:off x="2630786" y="378118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39" name="tx1939"/>
            <p:cNvSpPr/>
            <p:nvPr/>
          </p:nvSpPr>
          <p:spPr>
            <a:xfrm>
              <a:off x="292724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0" name="tx1940"/>
            <p:cNvSpPr/>
            <p:nvPr/>
          </p:nvSpPr>
          <p:spPr>
            <a:xfrm>
              <a:off x="322369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1" name="tx1941"/>
            <p:cNvSpPr/>
            <p:nvPr/>
          </p:nvSpPr>
          <p:spPr>
            <a:xfrm>
              <a:off x="352015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42" name="tx1942"/>
            <p:cNvSpPr/>
            <p:nvPr/>
          </p:nvSpPr>
          <p:spPr>
            <a:xfrm>
              <a:off x="381660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43" name="tx1943"/>
            <p:cNvSpPr/>
            <p:nvPr/>
          </p:nvSpPr>
          <p:spPr>
            <a:xfrm>
              <a:off x="411306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4" name="tx1944"/>
            <p:cNvSpPr/>
            <p:nvPr/>
          </p:nvSpPr>
          <p:spPr>
            <a:xfrm>
              <a:off x="440951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5" name="tx1945"/>
            <p:cNvSpPr/>
            <p:nvPr/>
          </p:nvSpPr>
          <p:spPr>
            <a:xfrm>
              <a:off x="470597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46" name="tx1946"/>
            <p:cNvSpPr/>
            <p:nvPr/>
          </p:nvSpPr>
          <p:spPr>
            <a:xfrm>
              <a:off x="500242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7" name="tx1947"/>
            <p:cNvSpPr/>
            <p:nvPr/>
          </p:nvSpPr>
          <p:spPr>
            <a:xfrm>
              <a:off x="529888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8" name="tx1948"/>
            <p:cNvSpPr/>
            <p:nvPr/>
          </p:nvSpPr>
          <p:spPr>
            <a:xfrm>
              <a:off x="559533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9" name="tx1949"/>
            <p:cNvSpPr/>
            <p:nvPr/>
          </p:nvSpPr>
          <p:spPr>
            <a:xfrm>
              <a:off x="589179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0" name="tx1950"/>
            <p:cNvSpPr/>
            <p:nvPr/>
          </p:nvSpPr>
          <p:spPr>
            <a:xfrm>
              <a:off x="618824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1" name="tx1951"/>
            <p:cNvSpPr/>
            <p:nvPr/>
          </p:nvSpPr>
          <p:spPr>
            <a:xfrm>
              <a:off x="648470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2" name="tx1952"/>
            <p:cNvSpPr/>
            <p:nvPr/>
          </p:nvSpPr>
          <p:spPr>
            <a:xfrm>
              <a:off x="678115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3" name="tx1953"/>
            <p:cNvSpPr/>
            <p:nvPr/>
          </p:nvSpPr>
          <p:spPr>
            <a:xfrm>
              <a:off x="203787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4" name="tx1954"/>
            <p:cNvSpPr/>
            <p:nvPr/>
          </p:nvSpPr>
          <p:spPr>
            <a:xfrm>
              <a:off x="233433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5" name="tx1955"/>
            <p:cNvSpPr/>
            <p:nvPr/>
          </p:nvSpPr>
          <p:spPr>
            <a:xfrm>
              <a:off x="263078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6" name="tx1956"/>
            <p:cNvSpPr/>
            <p:nvPr/>
          </p:nvSpPr>
          <p:spPr>
            <a:xfrm>
              <a:off x="292724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7" name="tx1957"/>
            <p:cNvSpPr/>
            <p:nvPr/>
          </p:nvSpPr>
          <p:spPr>
            <a:xfrm>
              <a:off x="322369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8" name="tx1958"/>
            <p:cNvSpPr/>
            <p:nvPr/>
          </p:nvSpPr>
          <p:spPr>
            <a:xfrm>
              <a:off x="352015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9" name="tx1959"/>
            <p:cNvSpPr/>
            <p:nvPr/>
          </p:nvSpPr>
          <p:spPr>
            <a:xfrm>
              <a:off x="381660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0" name="tx1960"/>
            <p:cNvSpPr/>
            <p:nvPr/>
          </p:nvSpPr>
          <p:spPr>
            <a:xfrm>
              <a:off x="707761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61" name="tx1961"/>
            <p:cNvSpPr/>
            <p:nvPr/>
          </p:nvSpPr>
          <p:spPr>
            <a:xfrm>
              <a:off x="737406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62" name="tx1962"/>
            <p:cNvSpPr/>
            <p:nvPr/>
          </p:nvSpPr>
          <p:spPr>
            <a:xfrm>
              <a:off x="767052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63" name="tx1963"/>
            <p:cNvSpPr/>
            <p:nvPr/>
          </p:nvSpPr>
          <p:spPr>
            <a:xfrm>
              <a:off x="796697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64" name="tx1964"/>
            <p:cNvSpPr/>
            <p:nvPr/>
          </p:nvSpPr>
          <p:spPr>
            <a:xfrm>
              <a:off x="826343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65" name="tx1965"/>
            <p:cNvSpPr/>
            <p:nvPr/>
          </p:nvSpPr>
          <p:spPr>
            <a:xfrm>
              <a:off x="855988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66" name="tx1966"/>
            <p:cNvSpPr/>
            <p:nvPr/>
          </p:nvSpPr>
          <p:spPr>
            <a:xfrm>
              <a:off x="8856344" y="378118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67" name="tx1967"/>
            <p:cNvSpPr/>
            <p:nvPr/>
          </p:nvSpPr>
          <p:spPr>
            <a:xfrm>
              <a:off x="203787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68" name="tx1968"/>
            <p:cNvSpPr/>
            <p:nvPr/>
          </p:nvSpPr>
          <p:spPr>
            <a:xfrm>
              <a:off x="233433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9" name="tx1969"/>
            <p:cNvSpPr/>
            <p:nvPr/>
          </p:nvSpPr>
          <p:spPr>
            <a:xfrm>
              <a:off x="263078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0" name="tx1970"/>
            <p:cNvSpPr/>
            <p:nvPr/>
          </p:nvSpPr>
          <p:spPr>
            <a:xfrm>
              <a:off x="292724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1" name="tx1971"/>
            <p:cNvSpPr/>
            <p:nvPr/>
          </p:nvSpPr>
          <p:spPr>
            <a:xfrm>
              <a:off x="322369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2" name="tx1972"/>
            <p:cNvSpPr/>
            <p:nvPr/>
          </p:nvSpPr>
          <p:spPr>
            <a:xfrm>
              <a:off x="352015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3" name="tx1973"/>
            <p:cNvSpPr/>
            <p:nvPr/>
          </p:nvSpPr>
          <p:spPr>
            <a:xfrm>
              <a:off x="381660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4" name="tx1974"/>
            <p:cNvSpPr/>
            <p:nvPr/>
          </p:nvSpPr>
          <p:spPr>
            <a:xfrm>
              <a:off x="411306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75" name="tx1975"/>
            <p:cNvSpPr/>
            <p:nvPr/>
          </p:nvSpPr>
          <p:spPr>
            <a:xfrm>
              <a:off x="440951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76" name="tx1976"/>
            <p:cNvSpPr/>
            <p:nvPr/>
          </p:nvSpPr>
          <p:spPr>
            <a:xfrm>
              <a:off x="470597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77" name="tx1977"/>
            <p:cNvSpPr/>
            <p:nvPr/>
          </p:nvSpPr>
          <p:spPr>
            <a:xfrm>
              <a:off x="500242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78" name="tx1978"/>
            <p:cNvSpPr/>
            <p:nvPr/>
          </p:nvSpPr>
          <p:spPr>
            <a:xfrm>
              <a:off x="5298883" y="35126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79" name="tx1979"/>
            <p:cNvSpPr/>
            <p:nvPr/>
          </p:nvSpPr>
          <p:spPr>
            <a:xfrm>
              <a:off x="559533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80" name="tx1980"/>
            <p:cNvSpPr/>
            <p:nvPr/>
          </p:nvSpPr>
          <p:spPr>
            <a:xfrm>
              <a:off x="589179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81" name="tx1981"/>
            <p:cNvSpPr/>
            <p:nvPr/>
          </p:nvSpPr>
          <p:spPr>
            <a:xfrm>
              <a:off x="618824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82" name="tx1982"/>
            <p:cNvSpPr/>
            <p:nvPr/>
          </p:nvSpPr>
          <p:spPr>
            <a:xfrm>
              <a:off x="648470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83" name="tx1983"/>
            <p:cNvSpPr/>
            <p:nvPr/>
          </p:nvSpPr>
          <p:spPr>
            <a:xfrm>
              <a:off x="678115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4" name="tx1984"/>
            <p:cNvSpPr/>
            <p:nvPr/>
          </p:nvSpPr>
          <p:spPr>
            <a:xfrm>
              <a:off x="707761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85" name="tx1985"/>
            <p:cNvSpPr/>
            <p:nvPr/>
          </p:nvSpPr>
          <p:spPr>
            <a:xfrm>
              <a:off x="7374069" y="35126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86" name="tx1986"/>
            <p:cNvSpPr/>
            <p:nvPr/>
          </p:nvSpPr>
          <p:spPr>
            <a:xfrm>
              <a:off x="767052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87" name="tx1987"/>
            <p:cNvSpPr/>
            <p:nvPr/>
          </p:nvSpPr>
          <p:spPr>
            <a:xfrm>
              <a:off x="796697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88" name="tx1988"/>
            <p:cNvSpPr/>
            <p:nvPr/>
          </p:nvSpPr>
          <p:spPr>
            <a:xfrm>
              <a:off x="826343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89" name="tx1989"/>
            <p:cNvSpPr/>
            <p:nvPr/>
          </p:nvSpPr>
          <p:spPr>
            <a:xfrm>
              <a:off x="855988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90" name="tx1990"/>
            <p:cNvSpPr/>
            <p:nvPr/>
          </p:nvSpPr>
          <p:spPr>
            <a:xfrm>
              <a:off x="885634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91" name="tx1991"/>
            <p:cNvSpPr/>
            <p:nvPr/>
          </p:nvSpPr>
          <p:spPr>
            <a:xfrm>
              <a:off x="203787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2" name="tx1992"/>
            <p:cNvSpPr/>
            <p:nvPr/>
          </p:nvSpPr>
          <p:spPr>
            <a:xfrm>
              <a:off x="233433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3" name="tx1993"/>
            <p:cNvSpPr/>
            <p:nvPr/>
          </p:nvSpPr>
          <p:spPr>
            <a:xfrm>
              <a:off x="263078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4" name="tx1994"/>
            <p:cNvSpPr/>
            <p:nvPr/>
          </p:nvSpPr>
          <p:spPr>
            <a:xfrm>
              <a:off x="292724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5" name="tx1995"/>
            <p:cNvSpPr/>
            <p:nvPr/>
          </p:nvSpPr>
          <p:spPr>
            <a:xfrm>
              <a:off x="322369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6" name="tx1996"/>
            <p:cNvSpPr/>
            <p:nvPr/>
          </p:nvSpPr>
          <p:spPr>
            <a:xfrm>
              <a:off x="352015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7" name="tx1997"/>
            <p:cNvSpPr/>
            <p:nvPr/>
          </p:nvSpPr>
          <p:spPr>
            <a:xfrm>
              <a:off x="381660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8" name="tx1998"/>
            <p:cNvSpPr/>
            <p:nvPr/>
          </p:nvSpPr>
          <p:spPr>
            <a:xfrm>
              <a:off x="411306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9" name="tx1999"/>
            <p:cNvSpPr/>
            <p:nvPr/>
          </p:nvSpPr>
          <p:spPr>
            <a:xfrm>
              <a:off x="440951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0" name="tx2000"/>
            <p:cNvSpPr/>
            <p:nvPr/>
          </p:nvSpPr>
          <p:spPr>
            <a:xfrm>
              <a:off x="470597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1" name="tx2001"/>
            <p:cNvSpPr/>
            <p:nvPr/>
          </p:nvSpPr>
          <p:spPr>
            <a:xfrm>
              <a:off x="500242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2" name="tx2002"/>
            <p:cNvSpPr/>
            <p:nvPr/>
          </p:nvSpPr>
          <p:spPr>
            <a:xfrm>
              <a:off x="529888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3" name="tx2003"/>
            <p:cNvSpPr/>
            <p:nvPr/>
          </p:nvSpPr>
          <p:spPr>
            <a:xfrm>
              <a:off x="559533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4" name="tx2004"/>
            <p:cNvSpPr/>
            <p:nvPr/>
          </p:nvSpPr>
          <p:spPr>
            <a:xfrm>
              <a:off x="589179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5" name="tx2005"/>
            <p:cNvSpPr/>
            <p:nvPr/>
          </p:nvSpPr>
          <p:spPr>
            <a:xfrm>
              <a:off x="618824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6" name="tx2006"/>
            <p:cNvSpPr/>
            <p:nvPr/>
          </p:nvSpPr>
          <p:spPr>
            <a:xfrm>
              <a:off x="648470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7" name="tx2007"/>
            <p:cNvSpPr/>
            <p:nvPr/>
          </p:nvSpPr>
          <p:spPr>
            <a:xfrm>
              <a:off x="678115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8" name="tx2008"/>
            <p:cNvSpPr/>
            <p:nvPr/>
          </p:nvSpPr>
          <p:spPr>
            <a:xfrm>
              <a:off x="707761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9" name="tx2009"/>
            <p:cNvSpPr/>
            <p:nvPr/>
          </p:nvSpPr>
          <p:spPr>
            <a:xfrm>
              <a:off x="737406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0" name="tx2010"/>
            <p:cNvSpPr/>
            <p:nvPr/>
          </p:nvSpPr>
          <p:spPr>
            <a:xfrm>
              <a:off x="767052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1" name="tx2011"/>
            <p:cNvSpPr/>
            <p:nvPr/>
          </p:nvSpPr>
          <p:spPr>
            <a:xfrm>
              <a:off x="796697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2" name="tx2012"/>
            <p:cNvSpPr/>
            <p:nvPr/>
          </p:nvSpPr>
          <p:spPr>
            <a:xfrm>
              <a:off x="826343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3" name="tx2013"/>
            <p:cNvSpPr/>
            <p:nvPr/>
          </p:nvSpPr>
          <p:spPr>
            <a:xfrm>
              <a:off x="855988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4" name="tx2014"/>
            <p:cNvSpPr/>
            <p:nvPr/>
          </p:nvSpPr>
          <p:spPr>
            <a:xfrm>
              <a:off x="885634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5" name="tx2015"/>
            <p:cNvSpPr/>
            <p:nvPr/>
          </p:nvSpPr>
          <p:spPr>
            <a:xfrm>
              <a:off x="411306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6" name="tx2016"/>
            <p:cNvSpPr/>
            <p:nvPr/>
          </p:nvSpPr>
          <p:spPr>
            <a:xfrm>
              <a:off x="440951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7" name="tx2017"/>
            <p:cNvSpPr/>
            <p:nvPr/>
          </p:nvSpPr>
          <p:spPr>
            <a:xfrm>
              <a:off x="470597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18" name="tx2018"/>
            <p:cNvSpPr/>
            <p:nvPr/>
          </p:nvSpPr>
          <p:spPr>
            <a:xfrm>
              <a:off x="500242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19" name="tx2019"/>
            <p:cNvSpPr/>
            <p:nvPr/>
          </p:nvSpPr>
          <p:spPr>
            <a:xfrm>
              <a:off x="529888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20" name="tx2020"/>
            <p:cNvSpPr/>
            <p:nvPr/>
          </p:nvSpPr>
          <p:spPr>
            <a:xfrm>
              <a:off x="559533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1" name="tx2021"/>
            <p:cNvSpPr/>
            <p:nvPr/>
          </p:nvSpPr>
          <p:spPr>
            <a:xfrm>
              <a:off x="5891793"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22" name="tx2022"/>
            <p:cNvSpPr/>
            <p:nvPr/>
          </p:nvSpPr>
          <p:spPr>
            <a:xfrm>
              <a:off x="618824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23" name="tx2023"/>
            <p:cNvSpPr/>
            <p:nvPr/>
          </p:nvSpPr>
          <p:spPr>
            <a:xfrm>
              <a:off x="648470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24" name="tx2024"/>
            <p:cNvSpPr/>
            <p:nvPr/>
          </p:nvSpPr>
          <p:spPr>
            <a:xfrm>
              <a:off x="6781158"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25" name="tx2025"/>
            <p:cNvSpPr/>
            <p:nvPr/>
          </p:nvSpPr>
          <p:spPr>
            <a:xfrm>
              <a:off x="707761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26" name="tx2026"/>
            <p:cNvSpPr/>
            <p:nvPr/>
          </p:nvSpPr>
          <p:spPr>
            <a:xfrm>
              <a:off x="7374069"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27" name="tx2027"/>
            <p:cNvSpPr/>
            <p:nvPr/>
          </p:nvSpPr>
          <p:spPr>
            <a:xfrm>
              <a:off x="767052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28" name="tx2028"/>
            <p:cNvSpPr/>
            <p:nvPr/>
          </p:nvSpPr>
          <p:spPr>
            <a:xfrm>
              <a:off x="7966979" y="360271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029" name="tx2029"/>
            <p:cNvSpPr/>
            <p:nvPr/>
          </p:nvSpPr>
          <p:spPr>
            <a:xfrm>
              <a:off x="826343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30" name="tx2030"/>
            <p:cNvSpPr/>
            <p:nvPr/>
          </p:nvSpPr>
          <p:spPr>
            <a:xfrm>
              <a:off x="8559889"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31" name="tx2031"/>
            <p:cNvSpPr/>
            <p:nvPr/>
          </p:nvSpPr>
          <p:spPr>
            <a:xfrm>
              <a:off x="8856344"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32" name="tx2032"/>
            <p:cNvSpPr/>
            <p:nvPr/>
          </p:nvSpPr>
          <p:spPr>
            <a:xfrm>
              <a:off x="263078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33" name="tx2033"/>
            <p:cNvSpPr/>
            <p:nvPr/>
          </p:nvSpPr>
          <p:spPr>
            <a:xfrm>
              <a:off x="292724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034" name="tx2034"/>
            <p:cNvSpPr/>
            <p:nvPr/>
          </p:nvSpPr>
          <p:spPr>
            <a:xfrm>
              <a:off x="322369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035" name="tx2035"/>
            <p:cNvSpPr/>
            <p:nvPr/>
          </p:nvSpPr>
          <p:spPr>
            <a:xfrm>
              <a:off x="3520152" y="520792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36" name="tx2036"/>
            <p:cNvSpPr/>
            <p:nvPr/>
          </p:nvSpPr>
          <p:spPr>
            <a:xfrm>
              <a:off x="3816607" y="520724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37" name="tx2037"/>
            <p:cNvSpPr/>
            <p:nvPr/>
          </p:nvSpPr>
          <p:spPr>
            <a:xfrm>
              <a:off x="4113062" y="5206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8" name="tx2038"/>
            <p:cNvSpPr/>
            <p:nvPr/>
          </p:nvSpPr>
          <p:spPr>
            <a:xfrm>
              <a:off x="440951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9" name="tx2039"/>
            <p:cNvSpPr/>
            <p:nvPr/>
          </p:nvSpPr>
          <p:spPr>
            <a:xfrm>
              <a:off x="470597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0" name="tx2040"/>
            <p:cNvSpPr/>
            <p:nvPr/>
          </p:nvSpPr>
          <p:spPr>
            <a:xfrm>
              <a:off x="500242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1" name="tx2041"/>
            <p:cNvSpPr/>
            <p:nvPr/>
          </p:nvSpPr>
          <p:spPr>
            <a:xfrm>
              <a:off x="529888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42" name="tx2042"/>
            <p:cNvSpPr/>
            <p:nvPr/>
          </p:nvSpPr>
          <p:spPr>
            <a:xfrm>
              <a:off x="559533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43" name="tx2043"/>
            <p:cNvSpPr/>
            <p:nvPr/>
          </p:nvSpPr>
          <p:spPr>
            <a:xfrm>
              <a:off x="589179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44" name="tx2044"/>
            <p:cNvSpPr/>
            <p:nvPr/>
          </p:nvSpPr>
          <p:spPr>
            <a:xfrm>
              <a:off x="618824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45" name="tx2045"/>
            <p:cNvSpPr/>
            <p:nvPr/>
          </p:nvSpPr>
          <p:spPr>
            <a:xfrm>
              <a:off x="648470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46" name="tx2046"/>
            <p:cNvSpPr/>
            <p:nvPr/>
          </p:nvSpPr>
          <p:spPr>
            <a:xfrm>
              <a:off x="6781158" y="52070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47" name="tx2047"/>
            <p:cNvSpPr/>
            <p:nvPr/>
          </p:nvSpPr>
          <p:spPr>
            <a:xfrm>
              <a:off x="707761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48" name="tx2048"/>
            <p:cNvSpPr/>
            <p:nvPr/>
          </p:nvSpPr>
          <p:spPr>
            <a:xfrm>
              <a:off x="737406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49" name="tx2049"/>
            <p:cNvSpPr/>
            <p:nvPr/>
          </p:nvSpPr>
          <p:spPr>
            <a:xfrm>
              <a:off x="767052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50" name="tx2050"/>
            <p:cNvSpPr/>
            <p:nvPr/>
          </p:nvSpPr>
          <p:spPr>
            <a:xfrm>
              <a:off x="796697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51" name="tx2051"/>
            <p:cNvSpPr/>
            <p:nvPr/>
          </p:nvSpPr>
          <p:spPr>
            <a:xfrm>
              <a:off x="826343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52" name="tx2052"/>
            <p:cNvSpPr/>
            <p:nvPr/>
          </p:nvSpPr>
          <p:spPr>
            <a:xfrm>
              <a:off x="855988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53" name="tx2053"/>
            <p:cNvSpPr/>
            <p:nvPr/>
          </p:nvSpPr>
          <p:spPr>
            <a:xfrm>
              <a:off x="885634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54" name="tx2054"/>
            <p:cNvSpPr/>
            <p:nvPr/>
          </p:nvSpPr>
          <p:spPr>
            <a:xfrm>
              <a:off x="203787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5" name="tx2055"/>
            <p:cNvSpPr/>
            <p:nvPr/>
          </p:nvSpPr>
          <p:spPr>
            <a:xfrm>
              <a:off x="233433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56" name="tx2056"/>
            <p:cNvSpPr/>
            <p:nvPr/>
          </p:nvSpPr>
          <p:spPr>
            <a:xfrm>
              <a:off x="263078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7" name="tx2057"/>
            <p:cNvSpPr/>
            <p:nvPr/>
          </p:nvSpPr>
          <p:spPr>
            <a:xfrm>
              <a:off x="2927241"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8" name="tx2058"/>
            <p:cNvSpPr/>
            <p:nvPr/>
          </p:nvSpPr>
          <p:spPr>
            <a:xfrm>
              <a:off x="322369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9" name="tx2059"/>
            <p:cNvSpPr/>
            <p:nvPr/>
          </p:nvSpPr>
          <p:spPr>
            <a:xfrm>
              <a:off x="352015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0" name="tx2060"/>
            <p:cNvSpPr/>
            <p:nvPr/>
          </p:nvSpPr>
          <p:spPr>
            <a:xfrm>
              <a:off x="3816607"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61" name="tx2061"/>
            <p:cNvSpPr/>
            <p:nvPr/>
          </p:nvSpPr>
          <p:spPr>
            <a:xfrm>
              <a:off x="411306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2" name="tx2062"/>
            <p:cNvSpPr/>
            <p:nvPr/>
          </p:nvSpPr>
          <p:spPr>
            <a:xfrm>
              <a:off x="440951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3" name="tx2063"/>
            <p:cNvSpPr/>
            <p:nvPr/>
          </p:nvSpPr>
          <p:spPr>
            <a:xfrm>
              <a:off x="470597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4" name="tx2064"/>
            <p:cNvSpPr/>
            <p:nvPr/>
          </p:nvSpPr>
          <p:spPr>
            <a:xfrm>
              <a:off x="500242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5" name="tx2065"/>
            <p:cNvSpPr/>
            <p:nvPr/>
          </p:nvSpPr>
          <p:spPr>
            <a:xfrm>
              <a:off x="529888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6" name="tx2066"/>
            <p:cNvSpPr/>
            <p:nvPr/>
          </p:nvSpPr>
          <p:spPr>
            <a:xfrm>
              <a:off x="559533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7" name="tx2067"/>
            <p:cNvSpPr/>
            <p:nvPr/>
          </p:nvSpPr>
          <p:spPr>
            <a:xfrm>
              <a:off x="589179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8" name="tx2068"/>
            <p:cNvSpPr/>
            <p:nvPr/>
          </p:nvSpPr>
          <p:spPr>
            <a:xfrm>
              <a:off x="618824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9" name="tx2069"/>
            <p:cNvSpPr/>
            <p:nvPr/>
          </p:nvSpPr>
          <p:spPr>
            <a:xfrm>
              <a:off x="648470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70" name="tx2070"/>
            <p:cNvSpPr/>
            <p:nvPr/>
          </p:nvSpPr>
          <p:spPr>
            <a:xfrm>
              <a:off x="678115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1" name="tx2071"/>
            <p:cNvSpPr/>
            <p:nvPr/>
          </p:nvSpPr>
          <p:spPr>
            <a:xfrm>
              <a:off x="707761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72" name="tx2072"/>
            <p:cNvSpPr/>
            <p:nvPr/>
          </p:nvSpPr>
          <p:spPr>
            <a:xfrm>
              <a:off x="737406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73" name="tx2073"/>
            <p:cNvSpPr/>
            <p:nvPr/>
          </p:nvSpPr>
          <p:spPr>
            <a:xfrm>
              <a:off x="767052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74" name="tx2074"/>
            <p:cNvSpPr/>
            <p:nvPr/>
          </p:nvSpPr>
          <p:spPr>
            <a:xfrm>
              <a:off x="796697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75" name="tx2075"/>
            <p:cNvSpPr/>
            <p:nvPr/>
          </p:nvSpPr>
          <p:spPr>
            <a:xfrm>
              <a:off x="826343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76" name="tx2076"/>
            <p:cNvSpPr/>
            <p:nvPr/>
          </p:nvSpPr>
          <p:spPr>
            <a:xfrm>
              <a:off x="855988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77" name="tx2077"/>
            <p:cNvSpPr/>
            <p:nvPr/>
          </p:nvSpPr>
          <p:spPr>
            <a:xfrm>
              <a:off x="885634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78" name="tx2078"/>
            <p:cNvSpPr/>
            <p:nvPr/>
          </p:nvSpPr>
          <p:spPr>
            <a:xfrm>
              <a:off x="381660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9" name="tx2079"/>
            <p:cNvSpPr/>
            <p:nvPr/>
          </p:nvSpPr>
          <p:spPr>
            <a:xfrm>
              <a:off x="411306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80" name="tx2080"/>
            <p:cNvSpPr/>
            <p:nvPr/>
          </p:nvSpPr>
          <p:spPr>
            <a:xfrm>
              <a:off x="440951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81" name="tx2081"/>
            <p:cNvSpPr/>
            <p:nvPr/>
          </p:nvSpPr>
          <p:spPr>
            <a:xfrm>
              <a:off x="470597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82" name="tx2082"/>
            <p:cNvSpPr/>
            <p:nvPr/>
          </p:nvSpPr>
          <p:spPr>
            <a:xfrm>
              <a:off x="500242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83" name="tx2083"/>
            <p:cNvSpPr/>
            <p:nvPr/>
          </p:nvSpPr>
          <p:spPr>
            <a:xfrm>
              <a:off x="529888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84" name="tx2084"/>
            <p:cNvSpPr/>
            <p:nvPr/>
          </p:nvSpPr>
          <p:spPr>
            <a:xfrm>
              <a:off x="559533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85" name="tx2085"/>
            <p:cNvSpPr/>
            <p:nvPr/>
          </p:nvSpPr>
          <p:spPr>
            <a:xfrm>
              <a:off x="589179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86" name="tx2086"/>
            <p:cNvSpPr/>
            <p:nvPr/>
          </p:nvSpPr>
          <p:spPr>
            <a:xfrm>
              <a:off x="618824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87" name="tx2087"/>
            <p:cNvSpPr/>
            <p:nvPr/>
          </p:nvSpPr>
          <p:spPr>
            <a:xfrm>
              <a:off x="648470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88" name="tx2088"/>
            <p:cNvSpPr/>
            <p:nvPr/>
          </p:nvSpPr>
          <p:spPr>
            <a:xfrm>
              <a:off x="678115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89" name="tx2089"/>
            <p:cNvSpPr/>
            <p:nvPr/>
          </p:nvSpPr>
          <p:spPr>
            <a:xfrm>
              <a:off x="707761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90" name="tx2090"/>
            <p:cNvSpPr/>
            <p:nvPr/>
          </p:nvSpPr>
          <p:spPr>
            <a:xfrm>
              <a:off x="737406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91" name="tx2091"/>
            <p:cNvSpPr/>
            <p:nvPr/>
          </p:nvSpPr>
          <p:spPr>
            <a:xfrm>
              <a:off x="767052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92" name="tx2092"/>
            <p:cNvSpPr/>
            <p:nvPr/>
          </p:nvSpPr>
          <p:spPr>
            <a:xfrm>
              <a:off x="796697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93" name="tx2093"/>
            <p:cNvSpPr/>
            <p:nvPr/>
          </p:nvSpPr>
          <p:spPr>
            <a:xfrm>
              <a:off x="8263434" y="4047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94" name="tx2094"/>
            <p:cNvSpPr/>
            <p:nvPr/>
          </p:nvSpPr>
          <p:spPr>
            <a:xfrm>
              <a:off x="855988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95" name="tx2095"/>
            <p:cNvSpPr/>
            <p:nvPr/>
          </p:nvSpPr>
          <p:spPr>
            <a:xfrm>
              <a:off x="885634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96" name="tx2096"/>
            <p:cNvSpPr/>
            <p:nvPr/>
          </p:nvSpPr>
          <p:spPr>
            <a:xfrm>
              <a:off x="203787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97" name="tx2097"/>
            <p:cNvSpPr/>
            <p:nvPr/>
          </p:nvSpPr>
          <p:spPr>
            <a:xfrm>
              <a:off x="233433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98" name="tx2098"/>
            <p:cNvSpPr/>
            <p:nvPr/>
          </p:nvSpPr>
          <p:spPr>
            <a:xfrm>
              <a:off x="263078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9" name="tx2099"/>
            <p:cNvSpPr/>
            <p:nvPr/>
          </p:nvSpPr>
          <p:spPr>
            <a:xfrm>
              <a:off x="292724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0" name="tx2100"/>
            <p:cNvSpPr/>
            <p:nvPr/>
          </p:nvSpPr>
          <p:spPr>
            <a:xfrm>
              <a:off x="322369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1" name="tx2101"/>
            <p:cNvSpPr/>
            <p:nvPr/>
          </p:nvSpPr>
          <p:spPr>
            <a:xfrm>
              <a:off x="352015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2" name="tx2102"/>
            <p:cNvSpPr/>
            <p:nvPr/>
          </p:nvSpPr>
          <p:spPr>
            <a:xfrm>
              <a:off x="381660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3" name="tx2103"/>
            <p:cNvSpPr/>
            <p:nvPr/>
          </p:nvSpPr>
          <p:spPr>
            <a:xfrm>
              <a:off x="411306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4" name="tx2104"/>
            <p:cNvSpPr/>
            <p:nvPr/>
          </p:nvSpPr>
          <p:spPr>
            <a:xfrm>
              <a:off x="440951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5" name="tx2105"/>
            <p:cNvSpPr/>
            <p:nvPr/>
          </p:nvSpPr>
          <p:spPr>
            <a:xfrm>
              <a:off x="470597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6" name="tx2106"/>
            <p:cNvSpPr/>
            <p:nvPr/>
          </p:nvSpPr>
          <p:spPr>
            <a:xfrm>
              <a:off x="500242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7" name="tx2107"/>
            <p:cNvSpPr/>
            <p:nvPr/>
          </p:nvSpPr>
          <p:spPr>
            <a:xfrm>
              <a:off x="529888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8" name="tx2108"/>
            <p:cNvSpPr/>
            <p:nvPr/>
          </p:nvSpPr>
          <p:spPr>
            <a:xfrm>
              <a:off x="559533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9" name="tx2109"/>
            <p:cNvSpPr/>
            <p:nvPr/>
          </p:nvSpPr>
          <p:spPr>
            <a:xfrm>
              <a:off x="589179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0" name="tx2110"/>
            <p:cNvSpPr/>
            <p:nvPr/>
          </p:nvSpPr>
          <p:spPr>
            <a:xfrm>
              <a:off x="618824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1" name="tx2111"/>
            <p:cNvSpPr/>
            <p:nvPr/>
          </p:nvSpPr>
          <p:spPr>
            <a:xfrm>
              <a:off x="648470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2" name="tx2112"/>
            <p:cNvSpPr/>
            <p:nvPr/>
          </p:nvSpPr>
          <p:spPr>
            <a:xfrm>
              <a:off x="678115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3" name="tx2113"/>
            <p:cNvSpPr/>
            <p:nvPr/>
          </p:nvSpPr>
          <p:spPr>
            <a:xfrm>
              <a:off x="707761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4" name="tx2114"/>
            <p:cNvSpPr/>
            <p:nvPr/>
          </p:nvSpPr>
          <p:spPr>
            <a:xfrm>
              <a:off x="737406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5" name="tx2115"/>
            <p:cNvSpPr/>
            <p:nvPr/>
          </p:nvSpPr>
          <p:spPr>
            <a:xfrm>
              <a:off x="767052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6" name="tx2116"/>
            <p:cNvSpPr/>
            <p:nvPr/>
          </p:nvSpPr>
          <p:spPr>
            <a:xfrm>
              <a:off x="796697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7" name="tx2117"/>
            <p:cNvSpPr/>
            <p:nvPr/>
          </p:nvSpPr>
          <p:spPr>
            <a:xfrm>
              <a:off x="826343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8" name="tx2118"/>
            <p:cNvSpPr/>
            <p:nvPr/>
          </p:nvSpPr>
          <p:spPr>
            <a:xfrm>
              <a:off x="855988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9" name="tx2119"/>
            <p:cNvSpPr/>
            <p:nvPr/>
          </p:nvSpPr>
          <p:spPr>
            <a:xfrm>
              <a:off x="885634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20" name="tx2120"/>
            <p:cNvSpPr/>
            <p:nvPr/>
          </p:nvSpPr>
          <p:spPr>
            <a:xfrm>
              <a:off x="203787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21" name="tx2121"/>
            <p:cNvSpPr/>
            <p:nvPr/>
          </p:nvSpPr>
          <p:spPr>
            <a:xfrm>
              <a:off x="233433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22" name="tx2122"/>
            <p:cNvSpPr/>
            <p:nvPr/>
          </p:nvSpPr>
          <p:spPr>
            <a:xfrm>
              <a:off x="263078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23" name="tx2123"/>
            <p:cNvSpPr/>
            <p:nvPr/>
          </p:nvSpPr>
          <p:spPr>
            <a:xfrm>
              <a:off x="292724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4" name="tx2124"/>
            <p:cNvSpPr/>
            <p:nvPr/>
          </p:nvSpPr>
          <p:spPr>
            <a:xfrm>
              <a:off x="322369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5" name="tx2125"/>
            <p:cNvSpPr/>
            <p:nvPr/>
          </p:nvSpPr>
          <p:spPr>
            <a:xfrm>
              <a:off x="352015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6" name="tx2126"/>
            <p:cNvSpPr/>
            <p:nvPr/>
          </p:nvSpPr>
          <p:spPr>
            <a:xfrm>
              <a:off x="381660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7" name="tx2127"/>
            <p:cNvSpPr/>
            <p:nvPr/>
          </p:nvSpPr>
          <p:spPr>
            <a:xfrm>
              <a:off x="411306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8" name="tx2128"/>
            <p:cNvSpPr/>
            <p:nvPr/>
          </p:nvSpPr>
          <p:spPr>
            <a:xfrm>
              <a:off x="440951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9" name="tx2129"/>
            <p:cNvSpPr/>
            <p:nvPr/>
          </p:nvSpPr>
          <p:spPr>
            <a:xfrm>
              <a:off x="470597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0" name="tx2130"/>
            <p:cNvSpPr/>
            <p:nvPr/>
          </p:nvSpPr>
          <p:spPr>
            <a:xfrm>
              <a:off x="500242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1" name="tx2131"/>
            <p:cNvSpPr/>
            <p:nvPr/>
          </p:nvSpPr>
          <p:spPr>
            <a:xfrm>
              <a:off x="529888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2" name="tx2132"/>
            <p:cNvSpPr/>
            <p:nvPr/>
          </p:nvSpPr>
          <p:spPr>
            <a:xfrm>
              <a:off x="559533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3" name="tx2133"/>
            <p:cNvSpPr/>
            <p:nvPr/>
          </p:nvSpPr>
          <p:spPr>
            <a:xfrm>
              <a:off x="589179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4" name="tx2134"/>
            <p:cNvSpPr/>
            <p:nvPr/>
          </p:nvSpPr>
          <p:spPr>
            <a:xfrm>
              <a:off x="618824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5" name="tx2135"/>
            <p:cNvSpPr/>
            <p:nvPr/>
          </p:nvSpPr>
          <p:spPr>
            <a:xfrm>
              <a:off x="648470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6" name="tx2136"/>
            <p:cNvSpPr/>
            <p:nvPr/>
          </p:nvSpPr>
          <p:spPr>
            <a:xfrm>
              <a:off x="678115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7" name="tx2137"/>
            <p:cNvSpPr/>
            <p:nvPr/>
          </p:nvSpPr>
          <p:spPr>
            <a:xfrm>
              <a:off x="707761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38" name="tx2138"/>
            <p:cNvSpPr/>
            <p:nvPr/>
          </p:nvSpPr>
          <p:spPr>
            <a:xfrm>
              <a:off x="737406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9" name="tx2139"/>
            <p:cNvSpPr/>
            <p:nvPr/>
          </p:nvSpPr>
          <p:spPr>
            <a:xfrm>
              <a:off x="767052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0" name="tx2140"/>
            <p:cNvSpPr/>
            <p:nvPr/>
          </p:nvSpPr>
          <p:spPr>
            <a:xfrm>
              <a:off x="7966979" y="20865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41" name="tx2141"/>
            <p:cNvSpPr/>
            <p:nvPr/>
          </p:nvSpPr>
          <p:spPr>
            <a:xfrm>
              <a:off x="826343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42" name="tx2142"/>
            <p:cNvSpPr/>
            <p:nvPr/>
          </p:nvSpPr>
          <p:spPr>
            <a:xfrm>
              <a:off x="855988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3" name="tx2143"/>
            <p:cNvSpPr/>
            <p:nvPr/>
          </p:nvSpPr>
          <p:spPr>
            <a:xfrm>
              <a:off x="885634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4" name="tx2144"/>
            <p:cNvSpPr/>
            <p:nvPr/>
          </p:nvSpPr>
          <p:spPr>
            <a:xfrm>
              <a:off x="203787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5" name="tx2145"/>
            <p:cNvSpPr/>
            <p:nvPr/>
          </p:nvSpPr>
          <p:spPr>
            <a:xfrm>
              <a:off x="233433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6" name="tx2146"/>
            <p:cNvSpPr/>
            <p:nvPr/>
          </p:nvSpPr>
          <p:spPr>
            <a:xfrm>
              <a:off x="263078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7" name="tx2147"/>
            <p:cNvSpPr/>
            <p:nvPr/>
          </p:nvSpPr>
          <p:spPr>
            <a:xfrm>
              <a:off x="292724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8" name="tx2148"/>
            <p:cNvSpPr/>
            <p:nvPr/>
          </p:nvSpPr>
          <p:spPr>
            <a:xfrm>
              <a:off x="322369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9" name="tx2149"/>
            <p:cNvSpPr/>
            <p:nvPr/>
          </p:nvSpPr>
          <p:spPr>
            <a:xfrm>
              <a:off x="352015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0" name="tx2150"/>
            <p:cNvSpPr/>
            <p:nvPr/>
          </p:nvSpPr>
          <p:spPr>
            <a:xfrm>
              <a:off x="381660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1" name="tx2151"/>
            <p:cNvSpPr/>
            <p:nvPr/>
          </p:nvSpPr>
          <p:spPr>
            <a:xfrm>
              <a:off x="411306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2" name="tx2152"/>
            <p:cNvSpPr/>
            <p:nvPr/>
          </p:nvSpPr>
          <p:spPr>
            <a:xfrm>
              <a:off x="440951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3" name="tx2153"/>
            <p:cNvSpPr/>
            <p:nvPr/>
          </p:nvSpPr>
          <p:spPr>
            <a:xfrm>
              <a:off x="470597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4" name="tx2154"/>
            <p:cNvSpPr/>
            <p:nvPr/>
          </p:nvSpPr>
          <p:spPr>
            <a:xfrm>
              <a:off x="500242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5" name="tx2155"/>
            <p:cNvSpPr/>
            <p:nvPr/>
          </p:nvSpPr>
          <p:spPr>
            <a:xfrm>
              <a:off x="529888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6" name="tx2156"/>
            <p:cNvSpPr/>
            <p:nvPr/>
          </p:nvSpPr>
          <p:spPr>
            <a:xfrm>
              <a:off x="559533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7" name="tx2157"/>
            <p:cNvSpPr/>
            <p:nvPr/>
          </p:nvSpPr>
          <p:spPr>
            <a:xfrm>
              <a:off x="589179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8" name="tx2158"/>
            <p:cNvSpPr/>
            <p:nvPr/>
          </p:nvSpPr>
          <p:spPr>
            <a:xfrm>
              <a:off x="618824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9" name="tx2159"/>
            <p:cNvSpPr/>
            <p:nvPr/>
          </p:nvSpPr>
          <p:spPr>
            <a:xfrm>
              <a:off x="648470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0" name="tx2160"/>
            <p:cNvSpPr/>
            <p:nvPr/>
          </p:nvSpPr>
          <p:spPr>
            <a:xfrm>
              <a:off x="678115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1" name="tx2161"/>
            <p:cNvSpPr/>
            <p:nvPr/>
          </p:nvSpPr>
          <p:spPr>
            <a:xfrm>
              <a:off x="707761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2" name="tx2162"/>
            <p:cNvSpPr/>
            <p:nvPr/>
          </p:nvSpPr>
          <p:spPr>
            <a:xfrm>
              <a:off x="737406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3" name="tx2163"/>
            <p:cNvSpPr/>
            <p:nvPr/>
          </p:nvSpPr>
          <p:spPr>
            <a:xfrm>
              <a:off x="767052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4" name="tx2164"/>
            <p:cNvSpPr/>
            <p:nvPr/>
          </p:nvSpPr>
          <p:spPr>
            <a:xfrm>
              <a:off x="796697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5" name="tx2165"/>
            <p:cNvSpPr/>
            <p:nvPr/>
          </p:nvSpPr>
          <p:spPr>
            <a:xfrm>
              <a:off x="826343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6" name="tx2166"/>
            <p:cNvSpPr/>
            <p:nvPr/>
          </p:nvSpPr>
          <p:spPr>
            <a:xfrm>
              <a:off x="855988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7" name="tx2167"/>
            <p:cNvSpPr/>
            <p:nvPr/>
          </p:nvSpPr>
          <p:spPr>
            <a:xfrm>
              <a:off x="885634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8" name="tx2168"/>
            <p:cNvSpPr/>
            <p:nvPr/>
          </p:nvSpPr>
          <p:spPr>
            <a:xfrm>
              <a:off x="203787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69" name="tx2169"/>
            <p:cNvSpPr/>
            <p:nvPr/>
          </p:nvSpPr>
          <p:spPr>
            <a:xfrm>
              <a:off x="233433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170" name="tx2170"/>
            <p:cNvSpPr/>
            <p:nvPr/>
          </p:nvSpPr>
          <p:spPr>
            <a:xfrm>
              <a:off x="2630786" y="467314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71" name="tx2171"/>
            <p:cNvSpPr/>
            <p:nvPr/>
          </p:nvSpPr>
          <p:spPr>
            <a:xfrm>
              <a:off x="292724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72" name="tx2172"/>
            <p:cNvSpPr/>
            <p:nvPr/>
          </p:nvSpPr>
          <p:spPr>
            <a:xfrm>
              <a:off x="322369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73" name="tx2173"/>
            <p:cNvSpPr/>
            <p:nvPr/>
          </p:nvSpPr>
          <p:spPr>
            <a:xfrm>
              <a:off x="352015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74" name="tx2174"/>
            <p:cNvSpPr/>
            <p:nvPr/>
          </p:nvSpPr>
          <p:spPr>
            <a:xfrm>
              <a:off x="381660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75" name="tx2175"/>
            <p:cNvSpPr/>
            <p:nvPr/>
          </p:nvSpPr>
          <p:spPr>
            <a:xfrm>
              <a:off x="411306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76" name="tx2176"/>
            <p:cNvSpPr/>
            <p:nvPr/>
          </p:nvSpPr>
          <p:spPr>
            <a:xfrm>
              <a:off x="4409517"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77" name="tx2177"/>
            <p:cNvSpPr/>
            <p:nvPr/>
          </p:nvSpPr>
          <p:spPr>
            <a:xfrm>
              <a:off x="4705972"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78" name="tx2178"/>
            <p:cNvSpPr/>
            <p:nvPr/>
          </p:nvSpPr>
          <p:spPr>
            <a:xfrm>
              <a:off x="5002427"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79" name="tx2179"/>
            <p:cNvSpPr/>
            <p:nvPr/>
          </p:nvSpPr>
          <p:spPr>
            <a:xfrm>
              <a:off x="529888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80" name="tx2180"/>
            <p:cNvSpPr/>
            <p:nvPr/>
          </p:nvSpPr>
          <p:spPr>
            <a:xfrm>
              <a:off x="559533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81" name="tx2181"/>
            <p:cNvSpPr/>
            <p:nvPr/>
          </p:nvSpPr>
          <p:spPr>
            <a:xfrm>
              <a:off x="589179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82" name="tx2182"/>
            <p:cNvSpPr/>
            <p:nvPr/>
          </p:nvSpPr>
          <p:spPr>
            <a:xfrm>
              <a:off x="618824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83" name="tx2183"/>
            <p:cNvSpPr/>
            <p:nvPr/>
          </p:nvSpPr>
          <p:spPr>
            <a:xfrm>
              <a:off x="648470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4" name="tx2184"/>
            <p:cNvSpPr/>
            <p:nvPr/>
          </p:nvSpPr>
          <p:spPr>
            <a:xfrm>
              <a:off x="678115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85" name="tx2185"/>
            <p:cNvSpPr/>
            <p:nvPr/>
          </p:nvSpPr>
          <p:spPr>
            <a:xfrm>
              <a:off x="707761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86" name="tx2186"/>
            <p:cNvSpPr/>
            <p:nvPr/>
          </p:nvSpPr>
          <p:spPr>
            <a:xfrm>
              <a:off x="7374069"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87" name="tx2187"/>
            <p:cNvSpPr/>
            <p:nvPr/>
          </p:nvSpPr>
          <p:spPr>
            <a:xfrm>
              <a:off x="767052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88" name="tx2188"/>
            <p:cNvSpPr/>
            <p:nvPr/>
          </p:nvSpPr>
          <p:spPr>
            <a:xfrm>
              <a:off x="7966979"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9" name="tx2189"/>
            <p:cNvSpPr/>
            <p:nvPr/>
          </p:nvSpPr>
          <p:spPr>
            <a:xfrm>
              <a:off x="826343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0" name="tx2190"/>
            <p:cNvSpPr/>
            <p:nvPr/>
          </p:nvSpPr>
          <p:spPr>
            <a:xfrm>
              <a:off x="8559889"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91" name="tx2191"/>
            <p:cNvSpPr/>
            <p:nvPr/>
          </p:nvSpPr>
          <p:spPr>
            <a:xfrm>
              <a:off x="8856344"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92" name="tx2192"/>
            <p:cNvSpPr/>
            <p:nvPr/>
          </p:nvSpPr>
          <p:spPr>
            <a:xfrm>
              <a:off x="203787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3" name="tx2193"/>
            <p:cNvSpPr/>
            <p:nvPr/>
          </p:nvSpPr>
          <p:spPr>
            <a:xfrm>
              <a:off x="233433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94" name="tx2194"/>
            <p:cNvSpPr/>
            <p:nvPr/>
          </p:nvSpPr>
          <p:spPr>
            <a:xfrm>
              <a:off x="263078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5" name="tx2195"/>
            <p:cNvSpPr/>
            <p:nvPr/>
          </p:nvSpPr>
          <p:spPr>
            <a:xfrm>
              <a:off x="292724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6" name="tx2196"/>
            <p:cNvSpPr/>
            <p:nvPr/>
          </p:nvSpPr>
          <p:spPr>
            <a:xfrm>
              <a:off x="322369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97" name="tx2197"/>
            <p:cNvSpPr/>
            <p:nvPr/>
          </p:nvSpPr>
          <p:spPr>
            <a:xfrm>
              <a:off x="3520152" y="41383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98" name="tx2198"/>
            <p:cNvSpPr/>
            <p:nvPr/>
          </p:nvSpPr>
          <p:spPr>
            <a:xfrm>
              <a:off x="381660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9" name="tx2199"/>
            <p:cNvSpPr/>
            <p:nvPr/>
          </p:nvSpPr>
          <p:spPr>
            <a:xfrm>
              <a:off x="4113062"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00" name="tx2200"/>
            <p:cNvSpPr/>
            <p:nvPr/>
          </p:nvSpPr>
          <p:spPr>
            <a:xfrm>
              <a:off x="4409517"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01" name="tx2201"/>
            <p:cNvSpPr/>
            <p:nvPr/>
          </p:nvSpPr>
          <p:spPr>
            <a:xfrm>
              <a:off x="4705972"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02" name="tx2202"/>
            <p:cNvSpPr/>
            <p:nvPr/>
          </p:nvSpPr>
          <p:spPr>
            <a:xfrm>
              <a:off x="5002427"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03" name="tx2203"/>
            <p:cNvSpPr/>
            <p:nvPr/>
          </p:nvSpPr>
          <p:spPr>
            <a:xfrm>
              <a:off x="529888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04" name="tx2204"/>
            <p:cNvSpPr/>
            <p:nvPr/>
          </p:nvSpPr>
          <p:spPr>
            <a:xfrm>
              <a:off x="559533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05" name="tx2205"/>
            <p:cNvSpPr/>
            <p:nvPr/>
          </p:nvSpPr>
          <p:spPr>
            <a:xfrm>
              <a:off x="589179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06" name="tx2206"/>
            <p:cNvSpPr/>
            <p:nvPr/>
          </p:nvSpPr>
          <p:spPr>
            <a:xfrm>
              <a:off x="618824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07" name="tx2207"/>
            <p:cNvSpPr/>
            <p:nvPr/>
          </p:nvSpPr>
          <p:spPr>
            <a:xfrm>
              <a:off x="648470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08" name="tx2208"/>
            <p:cNvSpPr/>
            <p:nvPr/>
          </p:nvSpPr>
          <p:spPr>
            <a:xfrm>
              <a:off x="678115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09" name="tx2209"/>
            <p:cNvSpPr/>
            <p:nvPr/>
          </p:nvSpPr>
          <p:spPr>
            <a:xfrm>
              <a:off x="707761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10" name="tx2210"/>
            <p:cNvSpPr/>
            <p:nvPr/>
          </p:nvSpPr>
          <p:spPr>
            <a:xfrm>
              <a:off x="737406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11" name="tx2211"/>
            <p:cNvSpPr/>
            <p:nvPr/>
          </p:nvSpPr>
          <p:spPr>
            <a:xfrm>
              <a:off x="767052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12" name="tx2212"/>
            <p:cNvSpPr/>
            <p:nvPr/>
          </p:nvSpPr>
          <p:spPr>
            <a:xfrm>
              <a:off x="7966979" y="4137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213" name="tx2213"/>
            <p:cNvSpPr/>
            <p:nvPr/>
          </p:nvSpPr>
          <p:spPr>
            <a:xfrm>
              <a:off x="826343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14" name="tx2214"/>
            <p:cNvSpPr/>
            <p:nvPr/>
          </p:nvSpPr>
          <p:spPr>
            <a:xfrm>
              <a:off x="855988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15" name="tx2215"/>
            <p:cNvSpPr/>
            <p:nvPr/>
          </p:nvSpPr>
          <p:spPr>
            <a:xfrm>
              <a:off x="885634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16" name="tx2216"/>
            <p:cNvSpPr/>
            <p:nvPr/>
          </p:nvSpPr>
          <p:spPr>
            <a:xfrm>
              <a:off x="203787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17" name="tx2217"/>
            <p:cNvSpPr/>
            <p:nvPr/>
          </p:nvSpPr>
          <p:spPr>
            <a:xfrm>
              <a:off x="233433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18" name="tx2218"/>
            <p:cNvSpPr/>
            <p:nvPr/>
          </p:nvSpPr>
          <p:spPr>
            <a:xfrm>
              <a:off x="263078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19" name="tx2219"/>
            <p:cNvSpPr/>
            <p:nvPr/>
          </p:nvSpPr>
          <p:spPr>
            <a:xfrm>
              <a:off x="292724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20" name="tx2220"/>
            <p:cNvSpPr/>
            <p:nvPr/>
          </p:nvSpPr>
          <p:spPr>
            <a:xfrm>
              <a:off x="322369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21" name="tx2221"/>
            <p:cNvSpPr/>
            <p:nvPr/>
          </p:nvSpPr>
          <p:spPr>
            <a:xfrm>
              <a:off x="352015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2" name="tx2222"/>
            <p:cNvSpPr/>
            <p:nvPr/>
          </p:nvSpPr>
          <p:spPr>
            <a:xfrm>
              <a:off x="381660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3" name="tx2223"/>
            <p:cNvSpPr/>
            <p:nvPr/>
          </p:nvSpPr>
          <p:spPr>
            <a:xfrm>
              <a:off x="411306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4" name="tx2224"/>
            <p:cNvSpPr/>
            <p:nvPr/>
          </p:nvSpPr>
          <p:spPr>
            <a:xfrm>
              <a:off x="440951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25" name="tx2225"/>
            <p:cNvSpPr/>
            <p:nvPr/>
          </p:nvSpPr>
          <p:spPr>
            <a:xfrm>
              <a:off x="470597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26" name="tx2226"/>
            <p:cNvSpPr/>
            <p:nvPr/>
          </p:nvSpPr>
          <p:spPr>
            <a:xfrm>
              <a:off x="500242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27" name="tx2227"/>
            <p:cNvSpPr/>
            <p:nvPr/>
          </p:nvSpPr>
          <p:spPr>
            <a:xfrm>
              <a:off x="529888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28" name="tx2228"/>
            <p:cNvSpPr/>
            <p:nvPr/>
          </p:nvSpPr>
          <p:spPr>
            <a:xfrm>
              <a:off x="559533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29" name="tx2229"/>
            <p:cNvSpPr/>
            <p:nvPr/>
          </p:nvSpPr>
          <p:spPr>
            <a:xfrm>
              <a:off x="589179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30" name="tx2230"/>
            <p:cNvSpPr/>
            <p:nvPr/>
          </p:nvSpPr>
          <p:spPr>
            <a:xfrm>
              <a:off x="6188248"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31" name="tx2231"/>
            <p:cNvSpPr/>
            <p:nvPr/>
          </p:nvSpPr>
          <p:spPr>
            <a:xfrm>
              <a:off x="648470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32" name="tx2232"/>
            <p:cNvSpPr/>
            <p:nvPr/>
          </p:nvSpPr>
          <p:spPr>
            <a:xfrm>
              <a:off x="678115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33" name="tx2233"/>
            <p:cNvSpPr/>
            <p:nvPr/>
          </p:nvSpPr>
          <p:spPr>
            <a:xfrm>
              <a:off x="707761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34" name="tx2234"/>
            <p:cNvSpPr/>
            <p:nvPr/>
          </p:nvSpPr>
          <p:spPr>
            <a:xfrm>
              <a:off x="737406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35" name="tx2235"/>
            <p:cNvSpPr/>
            <p:nvPr/>
          </p:nvSpPr>
          <p:spPr>
            <a:xfrm>
              <a:off x="767052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36" name="tx2236"/>
            <p:cNvSpPr/>
            <p:nvPr/>
          </p:nvSpPr>
          <p:spPr>
            <a:xfrm>
              <a:off x="796697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37" name="tx2237"/>
            <p:cNvSpPr/>
            <p:nvPr/>
          </p:nvSpPr>
          <p:spPr>
            <a:xfrm>
              <a:off x="826343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38" name="tx2238"/>
            <p:cNvSpPr/>
            <p:nvPr/>
          </p:nvSpPr>
          <p:spPr>
            <a:xfrm>
              <a:off x="855988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239" name="tx2239"/>
            <p:cNvSpPr/>
            <p:nvPr/>
          </p:nvSpPr>
          <p:spPr>
            <a:xfrm>
              <a:off x="8856344" y="440487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240" name="tx2240"/>
            <p:cNvSpPr/>
            <p:nvPr/>
          </p:nvSpPr>
          <p:spPr>
            <a:xfrm>
              <a:off x="233433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41" name="tx2241"/>
            <p:cNvSpPr/>
            <p:nvPr/>
          </p:nvSpPr>
          <p:spPr>
            <a:xfrm>
              <a:off x="263078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42" name="tx2242"/>
            <p:cNvSpPr/>
            <p:nvPr/>
          </p:nvSpPr>
          <p:spPr>
            <a:xfrm>
              <a:off x="292724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43" name="tx2243"/>
            <p:cNvSpPr/>
            <p:nvPr/>
          </p:nvSpPr>
          <p:spPr>
            <a:xfrm>
              <a:off x="322369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44" name="tx2244"/>
            <p:cNvSpPr/>
            <p:nvPr/>
          </p:nvSpPr>
          <p:spPr>
            <a:xfrm>
              <a:off x="352015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45" name="tx2245"/>
            <p:cNvSpPr/>
            <p:nvPr/>
          </p:nvSpPr>
          <p:spPr>
            <a:xfrm>
              <a:off x="381660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6" name="tx2246"/>
            <p:cNvSpPr/>
            <p:nvPr/>
          </p:nvSpPr>
          <p:spPr>
            <a:xfrm>
              <a:off x="411306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7" name="tx2247"/>
            <p:cNvSpPr/>
            <p:nvPr/>
          </p:nvSpPr>
          <p:spPr>
            <a:xfrm>
              <a:off x="440951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8" name="tx2248"/>
            <p:cNvSpPr/>
            <p:nvPr/>
          </p:nvSpPr>
          <p:spPr>
            <a:xfrm>
              <a:off x="470597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49" name="tx2249"/>
            <p:cNvSpPr/>
            <p:nvPr/>
          </p:nvSpPr>
          <p:spPr>
            <a:xfrm>
              <a:off x="500242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50" name="tx2250"/>
            <p:cNvSpPr/>
            <p:nvPr/>
          </p:nvSpPr>
          <p:spPr>
            <a:xfrm>
              <a:off x="529888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51" name="tx2251"/>
            <p:cNvSpPr/>
            <p:nvPr/>
          </p:nvSpPr>
          <p:spPr>
            <a:xfrm>
              <a:off x="5595338" y="28887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52" name="tx2252"/>
            <p:cNvSpPr/>
            <p:nvPr/>
          </p:nvSpPr>
          <p:spPr>
            <a:xfrm>
              <a:off x="589179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53" name="tx2253"/>
            <p:cNvSpPr/>
            <p:nvPr/>
          </p:nvSpPr>
          <p:spPr>
            <a:xfrm>
              <a:off x="618824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4" name="tx2254"/>
            <p:cNvSpPr/>
            <p:nvPr/>
          </p:nvSpPr>
          <p:spPr>
            <a:xfrm>
              <a:off x="648470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5" name="tx2255"/>
            <p:cNvSpPr/>
            <p:nvPr/>
          </p:nvSpPr>
          <p:spPr>
            <a:xfrm>
              <a:off x="678115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6" name="tx2256"/>
            <p:cNvSpPr/>
            <p:nvPr/>
          </p:nvSpPr>
          <p:spPr>
            <a:xfrm>
              <a:off x="707761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57" name="tx2257"/>
            <p:cNvSpPr/>
            <p:nvPr/>
          </p:nvSpPr>
          <p:spPr>
            <a:xfrm>
              <a:off x="737406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58" name="tx2258"/>
            <p:cNvSpPr/>
            <p:nvPr/>
          </p:nvSpPr>
          <p:spPr>
            <a:xfrm>
              <a:off x="203787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9" name="tx2259"/>
            <p:cNvSpPr/>
            <p:nvPr/>
          </p:nvSpPr>
          <p:spPr>
            <a:xfrm>
              <a:off x="767052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0" name="tx2260"/>
            <p:cNvSpPr/>
            <p:nvPr/>
          </p:nvSpPr>
          <p:spPr>
            <a:xfrm>
              <a:off x="796697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61" name="tx2261"/>
            <p:cNvSpPr/>
            <p:nvPr/>
          </p:nvSpPr>
          <p:spPr>
            <a:xfrm>
              <a:off x="826343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2" name="tx2262"/>
            <p:cNvSpPr/>
            <p:nvPr/>
          </p:nvSpPr>
          <p:spPr>
            <a:xfrm>
              <a:off x="855988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3" name="tx2263"/>
            <p:cNvSpPr/>
            <p:nvPr/>
          </p:nvSpPr>
          <p:spPr>
            <a:xfrm>
              <a:off x="885634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4" name="tx2264"/>
            <p:cNvSpPr/>
            <p:nvPr/>
          </p:nvSpPr>
          <p:spPr>
            <a:xfrm>
              <a:off x="203787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5" name="tx2265"/>
            <p:cNvSpPr/>
            <p:nvPr/>
          </p:nvSpPr>
          <p:spPr>
            <a:xfrm>
              <a:off x="2334331" y="27105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66" name="tx2266"/>
            <p:cNvSpPr/>
            <p:nvPr/>
          </p:nvSpPr>
          <p:spPr>
            <a:xfrm>
              <a:off x="263078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7" name="tx2267"/>
            <p:cNvSpPr/>
            <p:nvPr/>
          </p:nvSpPr>
          <p:spPr>
            <a:xfrm>
              <a:off x="292724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68" name="tx2268"/>
            <p:cNvSpPr/>
            <p:nvPr/>
          </p:nvSpPr>
          <p:spPr>
            <a:xfrm>
              <a:off x="322369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69" name="tx2269"/>
            <p:cNvSpPr/>
            <p:nvPr/>
          </p:nvSpPr>
          <p:spPr>
            <a:xfrm>
              <a:off x="352015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0" name="tx2270"/>
            <p:cNvSpPr/>
            <p:nvPr/>
          </p:nvSpPr>
          <p:spPr>
            <a:xfrm>
              <a:off x="381660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71" name="tx2271"/>
            <p:cNvSpPr/>
            <p:nvPr/>
          </p:nvSpPr>
          <p:spPr>
            <a:xfrm>
              <a:off x="411306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72" name="tx2272"/>
            <p:cNvSpPr/>
            <p:nvPr/>
          </p:nvSpPr>
          <p:spPr>
            <a:xfrm>
              <a:off x="440951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73" name="tx2273"/>
            <p:cNvSpPr/>
            <p:nvPr/>
          </p:nvSpPr>
          <p:spPr>
            <a:xfrm>
              <a:off x="470597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74" name="tx2274"/>
            <p:cNvSpPr/>
            <p:nvPr/>
          </p:nvSpPr>
          <p:spPr>
            <a:xfrm>
              <a:off x="500242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75" name="tx2275"/>
            <p:cNvSpPr/>
            <p:nvPr/>
          </p:nvSpPr>
          <p:spPr>
            <a:xfrm>
              <a:off x="529888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76" name="tx2276"/>
            <p:cNvSpPr/>
            <p:nvPr/>
          </p:nvSpPr>
          <p:spPr>
            <a:xfrm>
              <a:off x="559533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77" name="tx2277"/>
            <p:cNvSpPr/>
            <p:nvPr/>
          </p:nvSpPr>
          <p:spPr>
            <a:xfrm>
              <a:off x="589179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78" name="tx2278"/>
            <p:cNvSpPr/>
            <p:nvPr/>
          </p:nvSpPr>
          <p:spPr>
            <a:xfrm>
              <a:off x="6188248" y="27105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79" name="tx2279"/>
            <p:cNvSpPr/>
            <p:nvPr/>
          </p:nvSpPr>
          <p:spPr>
            <a:xfrm>
              <a:off x="648470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0" name="tx2280"/>
            <p:cNvSpPr/>
            <p:nvPr/>
          </p:nvSpPr>
          <p:spPr>
            <a:xfrm>
              <a:off x="678115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81" name="tx2281"/>
            <p:cNvSpPr/>
            <p:nvPr/>
          </p:nvSpPr>
          <p:spPr>
            <a:xfrm>
              <a:off x="707761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2" name="tx2282"/>
            <p:cNvSpPr/>
            <p:nvPr/>
          </p:nvSpPr>
          <p:spPr>
            <a:xfrm>
              <a:off x="737406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3" name="tx2283"/>
            <p:cNvSpPr/>
            <p:nvPr/>
          </p:nvSpPr>
          <p:spPr>
            <a:xfrm>
              <a:off x="767052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4" name="tx2284"/>
            <p:cNvSpPr/>
            <p:nvPr/>
          </p:nvSpPr>
          <p:spPr>
            <a:xfrm>
              <a:off x="796697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85" name="tx2285"/>
            <p:cNvSpPr/>
            <p:nvPr/>
          </p:nvSpPr>
          <p:spPr>
            <a:xfrm>
              <a:off x="826343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86" name="tx2286"/>
            <p:cNvSpPr/>
            <p:nvPr/>
          </p:nvSpPr>
          <p:spPr>
            <a:xfrm>
              <a:off x="855988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87" name="tx2287"/>
            <p:cNvSpPr/>
            <p:nvPr/>
          </p:nvSpPr>
          <p:spPr>
            <a:xfrm>
              <a:off x="8856344" y="27105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88" name="tx2288"/>
            <p:cNvSpPr/>
            <p:nvPr/>
          </p:nvSpPr>
          <p:spPr>
            <a:xfrm>
              <a:off x="2037876" y="52961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289" name="tx2289"/>
            <p:cNvSpPr/>
            <p:nvPr/>
          </p:nvSpPr>
          <p:spPr>
            <a:xfrm>
              <a:off x="233433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290" name="tx2290"/>
            <p:cNvSpPr/>
            <p:nvPr/>
          </p:nvSpPr>
          <p:spPr>
            <a:xfrm>
              <a:off x="2630786"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291" name="tx2291"/>
            <p:cNvSpPr/>
            <p:nvPr/>
          </p:nvSpPr>
          <p:spPr>
            <a:xfrm>
              <a:off x="2927241" y="52961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92" name="tx2292"/>
            <p:cNvSpPr/>
            <p:nvPr/>
          </p:nvSpPr>
          <p:spPr>
            <a:xfrm>
              <a:off x="322369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93" name="tx2293"/>
            <p:cNvSpPr/>
            <p:nvPr/>
          </p:nvSpPr>
          <p:spPr>
            <a:xfrm>
              <a:off x="3520152"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94" name="tx2294"/>
            <p:cNvSpPr/>
            <p:nvPr/>
          </p:nvSpPr>
          <p:spPr>
            <a:xfrm>
              <a:off x="381660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95" name="tx2295"/>
            <p:cNvSpPr/>
            <p:nvPr/>
          </p:nvSpPr>
          <p:spPr>
            <a:xfrm>
              <a:off x="411306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96" name="tx2296"/>
            <p:cNvSpPr/>
            <p:nvPr/>
          </p:nvSpPr>
          <p:spPr>
            <a:xfrm>
              <a:off x="440951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97" name="tx2297"/>
            <p:cNvSpPr/>
            <p:nvPr/>
          </p:nvSpPr>
          <p:spPr>
            <a:xfrm>
              <a:off x="470597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98" name="tx2298"/>
            <p:cNvSpPr/>
            <p:nvPr/>
          </p:nvSpPr>
          <p:spPr>
            <a:xfrm>
              <a:off x="500242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99" name="tx2299"/>
            <p:cNvSpPr/>
            <p:nvPr/>
          </p:nvSpPr>
          <p:spPr>
            <a:xfrm>
              <a:off x="529888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00" name="tx2300"/>
            <p:cNvSpPr/>
            <p:nvPr/>
          </p:nvSpPr>
          <p:spPr>
            <a:xfrm>
              <a:off x="559533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301" name="tx2301"/>
            <p:cNvSpPr/>
            <p:nvPr/>
          </p:nvSpPr>
          <p:spPr>
            <a:xfrm>
              <a:off x="589179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302" name="tx2302"/>
            <p:cNvSpPr/>
            <p:nvPr/>
          </p:nvSpPr>
          <p:spPr>
            <a:xfrm>
              <a:off x="6188248" y="52961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303" name="tx2303"/>
            <p:cNvSpPr/>
            <p:nvPr/>
          </p:nvSpPr>
          <p:spPr>
            <a:xfrm>
              <a:off x="6484703"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304" name="tx2304"/>
            <p:cNvSpPr/>
            <p:nvPr/>
          </p:nvSpPr>
          <p:spPr>
            <a:xfrm>
              <a:off x="6781158" y="529704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305" name="tx2305"/>
            <p:cNvSpPr/>
            <p:nvPr/>
          </p:nvSpPr>
          <p:spPr>
            <a:xfrm>
              <a:off x="707761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306" name="tx2306"/>
            <p:cNvSpPr/>
            <p:nvPr/>
          </p:nvSpPr>
          <p:spPr>
            <a:xfrm>
              <a:off x="7374069"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07" name="tx2307"/>
            <p:cNvSpPr/>
            <p:nvPr/>
          </p:nvSpPr>
          <p:spPr>
            <a:xfrm>
              <a:off x="7670524" y="529704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308" name="tx2308"/>
            <p:cNvSpPr/>
            <p:nvPr/>
          </p:nvSpPr>
          <p:spPr>
            <a:xfrm>
              <a:off x="8263434" y="52961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309" name="tx2309"/>
            <p:cNvSpPr/>
            <p:nvPr/>
          </p:nvSpPr>
          <p:spPr>
            <a:xfrm>
              <a:off x="8559889" y="529704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310" name="tx2310"/>
            <p:cNvSpPr/>
            <p:nvPr/>
          </p:nvSpPr>
          <p:spPr>
            <a:xfrm>
              <a:off x="8856344" y="52961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311" name="tx2311"/>
            <p:cNvSpPr/>
            <p:nvPr/>
          </p:nvSpPr>
          <p:spPr>
            <a:xfrm>
              <a:off x="203787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2" name="tx2312"/>
            <p:cNvSpPr/>
            <p:nvPr/>
          </p:nvSpPr>
          <p:spPr>
            <a:xfrm>
              <a:off x="233433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3" name="tx2313"/>
            <p:cNvSpPr/>
            <p:nvPr/>
          </p:nvSpPr>
          <p:spPr>
            <a:xfrm>
              <a:off x="263078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4" name="tx2314"/>
            <p:cNvSpPr/>
            <p:nvPr/>
          </p:nvSpPr>
          <p:spPr>
            <a:xfrm>
              <a:off x="292724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5" name="tx2315"/>
            <p:cNvSpPr/>
            <p:nvPr/>
          </p:nvSpPr>
          <p:spPr>
            <a:xfrm>
              <a:off x="322369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6" name="tx2316"/>
            <p:cNvSpPr/>
            <p:nvPr/>
          </p:nvSpPr>
          <p:spPr>
            <a:xfrm>
              <a:off x="352015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7" name="tx2317"/>
            <p:cNvSpPr/>
            <p:nvPr/>
          </p:nvSpPr>
          <p:spPr>
            <a:xfrm>
              <a:off x="381660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8" name="tx2318"/>
            <p:cNvSpPr/>
            <p:nvPr/>
          </p:nvSpPr>
          <p:spPr>
            <a:xfrm>
              <a:off x="411306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9" name="tx2319"/>
            <p:cNvSpPr/>
            <p:nvPr/>
          </p:nvSpPr>
          <p:spPr>
            <a:xfrm>
              <a:off x="440951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0" name="tx2320"/>
            <p:cNvSpPr/>
            <p:nvPr/>
          </p:nvSpPr>
          <p:spPr>
            <a:xfrm>
              <a:off x="470597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1" name="tx2321"/>
            <p:cNvSpPr/>
            <p:nvPr/>
          </p:nvSpPr>
          <p:spPr>
            <a:xfrm>
              <a:off x="500242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2" name="tx2322"/>
            <p:cNvSpPr/>
            <p:nvPr/>
          </p:nvSpPr>
          <p:spPr>
            <a:xfrm>
              <a:off x="529888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3" name="tx2323"/>
            <p:cNvSpPr/>
            <p:nvPr/>
          </p:nvSpPr>
          <p:spPr>
            <a:xfrm>
              <a:off x="559533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4" name="tx2324"/>
            <p:cNvSpPr/>
            <p:nvPr/>
          </p:nvSpPr>
          <p:spPr>
            <a:xfrm>
              <a:off x="589179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5" name="tx2325"/>
            <p:cNvSpPr/>
            <p:nvPr/>
          </p:nvSpPr>
          <p:spPr>
            <a:xfrm>
              <a:off x="618824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6" name="tx2326"/>
            <p:cNvSpPr/>
            <p:nvPr/>
          </p:nvSpPr>
          <p:spPr>
            <a:xfrm>
              <a:off x="648470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7" name="tx2327"/>
            <p:cNvSpPr/>
            <p:nvPr/>
          </p:nvSpPr>
          <p:spPr>
            <a:xfrm>
              <a:off x="678115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8" name="tx2328"/>
            <p:cNvSpPr/>
            <p:nvPr/>
          </p:nvSpPr>
          <p:spPr>
            <a:xfrm>
              <a:off x="707761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9" name="tx2329"/>
            <p:cNvSpPr/>
            <p:nvPr/>
          </p:nvSpPr>
          <p:spPr>
            <a:xfrm>
              <a:off x="737406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0" name="tx2330"/>
            <p:cNvSpPr/>
            <p:nvPr/>
          </p:nvSpPr>
          <p:spPr>
            <a:xfrm>
              <a:off x="767052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1" name="tx2331"/>
            <p:cNvSpPr/>
            <p:nvPr/>
          </p:nvSpPr>
          <p:spPr>
            <a:xfrm>
              <a:off x="796697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2" name="tx2332"/>
            <p:cNvSpPr/>
            <p:nvPr/>
          </p:nvSpPr>
          <p:spPr>
            <a:xfrm>
              <a:off x="826343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33" name="tx2333"/>
            <p:cNvSpPr/>
            <p:nvPr/>
          </p:nvSpPr>
          <p:spPr>
            <a:xfrm>
              <a:off x="855988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34" name="tx2334"/>
            <p:cNvSpPr/>
            <p:nvPr/>
          </p:nvSpPr>
          <p:spPr>
            <a:xfrm>
              <a:off x="885634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35" name="tx2335"/>
            <p:cNvSpPr/>
            <p:nvPr/>
          </p:nvSpPr>
          <p:spPr>
            <a:xfrm>
              <a:off x="203787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6" name="tx2336"/>
            <p:cNvSpPr/>
            <p:nvPr/>
          </p:nvSpPr>
          <p:spPr>
            <a:xfrm>
              <a:off x="233433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37" name="tx2337"/>
            <p:cNvSpPr/>
            <p:nvPr/>
          </p:nvSpPr>
          <p:spPr>
            <a:xfrm>
              <a:off x="263078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8" name="tx2338"/>
            <p:cNvSpPr/>
            <p:nvPr/>
          </p:nvSpPr>
          <p:spPr>
            <a:xfrm>
              <a:off x="2927241" y="16409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39" name="tx2339"/>
            <p:cNvSpPr/>
            <p:nvPr/>
          </p:nvSpPr>
          <p:spPr>
            <a:xfrm>
              <a:off x="322369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0" name="tx2340"/>
            <p:cNvSpPr/>
            <p:nvPr/>
          </p:nvSpPr>
          <p:spPr>
            <a:xfrm>
              <a:off x="352015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1" name="tx2341"/>
            <p:cNvSpPr/>
            <p:nvPr/>
          </p:nvSpPr>
          <p:spPr>
            <a:xfrm>
              <a:off x="381660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2" name="tx2342"/>
            <p:cNvSpPr/>
            <p:nvPr/>
          </p:nvSpPr>
          <p:spPr>
            <a:xfrm>
              <a:off x="411306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3" name="tx2343"/>
            <p:cNvSpPr/>
            <p:nvPr/>
          </p:nvSpPr>
          <p:spPr>
            <a:xfrm>
              <a:off x="440951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4" name="tx2344"/>
            <p:cNvSpPr/>
            <p:nvPr/>
          </p:nvSpPr>
          <p:spPr>
            <a:xfrm>
              <a:off x="470597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5" name="tx2345"/>
            <p:cNvSpPr/>
            <p:nvPr/>
          </p:nvSpPr>
          <p:spPr>
            <a:xfrm>
              <a:off x="500242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6" name="tx2346"/>
            <p:cNvSpPr/>
            <p:nvPr/>
          </p:nvSpPr>
          <p:spPr>
            <a:xfrm>
              <a:off x="529888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7" name="tx2347"/>
            <p:cNvSpPr/>
            <p:nvPr/>
          </p:nvSpPr>
          <p:spPr>
            <a:xfrm>
              <a:off x="559533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8" name="tx2348"/>
            <p:cNvSpPr/>
            <p:nvPr/>
          </p:nvSpPr>
          <p:spPr>
            <a:xfrm>
              <a:off x="589179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9" name="tx2349"/>
            <p:cNvSpPr/>
            <p:nvPr/>
          </p:nvSpPr>
          <p:spPr>
            <a:xfrm>
              <a:off x="618824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0" name="tx2350"/>
            <p:cNvSpPr/>
            <p:nvPr/>
          </p:nvSpPr>
          <p:spPr>
            <a:xfrm>
              <a:off x="648470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1" name="tx2351"/>
            <p:cNvSpPr/>
            <p:nvPr/>
          </p:nvSpPr>
          <p:spPr>
            <a:xfrm>
              <a:off x="678115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2" name="tx2352"/>
            <p:cNvSpPr/>
            <p:nvPr/>
          </p:nvSpPr>
          <p:spPr>
            <a:xfrm>
              <a:off x="707761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3" name="tx2353"/>
            <p:cNvSpPr/>
            <p:nvPr/>
          </p:nvSpPr>
          <p:spPr>
            <a:xfrm>
              <a:off x="737406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4" name="tx2354"/>
            <p:cNvSpPr/>
            <p:nvPr/>
          </p:nvSpPr>
          <p:spPr>
            <a:xfrm>
              <a:off x="767052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5" name="tx2355"/>
            <p:cNvSpPr/>
            <p:nvPr/>
          </p:nvSpPr>
          <p:spPr>
            <a:xfrm>
              <a:off x="796697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6" name="tx2356"/>
            <p:cNvSpPr/>
            <p:nvPr/>
          </p:nvSpPr>
          <p:spPr>
            <a:xfrm>
              <a:off x="826343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57" name="tx2357"/>
            <p:cNvSpPr/>
            <p:nvPr/>
          </p:nvSpPr>
          <p:spPr>
            <a:xfrm>
              <a:off x="855988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8" name="tx2358"/>
            <p:cNvSpPr/>
            <p:nvPr/>
          </p:nvSpPr>
          <p:spPr>
            <a:xfrm>
              <a:off x="885634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9" name="tx2359"/>
            <p:cNvSpPr/>
            <p:nvPr/>
          </p:nvSpPr>
          <p:spPr>
            <a:xfrm>
              <a:off x="203787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0" name="tx2360"/>
            <p:cNvSpPr/>
            <p:nvPr/>
          </p:nvSpPr>
          <p:spPr>
            <a:xfrm>
              <a:off x="233433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1" name="tx2361"/>
            <p:cNvSpPr/>
            <p:nvPr/>
          </p:nvSpPr>
          <p:spPr>
            <a:xfrm>
              <a:off x="263078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62" name="tx2362"/>
            <p:cNvSpPr/>
            <p:nvPr/>
          </p:nvSpPr>
          <p:spPr>
            <a:xfrm>
              <a:off x="292724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3" name="tx2363"/>
            <p:cNvSpPr/>
            <p:nvPr/>
          </p:nvSpPr>
          <p:spPr>
            <a:xfrm>
              <a:off x="322369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4" name="tx2364"/>
            <p:cNvSpPr/>
            <p:nvPr/>
          </p:nvSpPr>
          <p:spPr>
            <a:xfrm>
              <a:off x="352015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5" name="tx2365"/>
            <p:cNvSpPr/>
            <p:nvPr/>
          </p:nvSpPr>
          <p:spPr>
            <a:xfrm>
              <a:off x="381660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6" name="tx2366"/>
            <p:cNvSpPr/>
            <p:nvPr/>
          </p:nvSpPr>
          <p:spPr>
            <a:xfrm>
              <a:off x="411306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7" name="tx2367"/>
            <p:cNvSpPr/>
            <p:nvPr/>
          </p:nvSpPr>
          <p:spPr>
            <a:xfrm>
              <a:off x="440951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8" name="tx2368"/>
            <p:cNvSpPr/>
            <p:nvPr/>
          </p:nvSpPr>
          <p:spPr>
            <a:xfrm>
              <a:off x="470597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9" name="tx2369"/>
            <p:cNvSpPr/>
            <p:nvPr/>
          </p:nvSpPr>
          <p:spPr>
            <a:xfrm>
              <a:off x="500242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0" name="tx2370"/>
            <p:cNvSpPr/>
            <p:nvPr/>
          </p:nvSpPr>
          <p:spPr>
            <a:xfrm>
              <a:off x="529888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1" name="tx2371"/>
            <p:cNvSpPr/>
            <p:nvPr/>
          </p:nvSpPr>
          <p:spPr>
            <a:xfrm>
              <a:off x="559533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72" name="tx2372"/>
            <p:cNvSpPr/>
            <p:nvPr/>
          </p:nvSpPr>
          <p:spPr>
            <a:xfrm>
              <a:off x="589179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3" name="tx2373"/>
            <p:cNvSpPr/>
            <p:nvPr/>
          </p:nvSpPr>
          <p:spPr>
            <a:xfrm>
              <a:off x="618824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74" name="tx2374"/>
            <p:cNvSpPr/>
            <p:nvPr/>
          </p:nvSpPr>
          <p:spPr>
            <a:xfrm>
              <a:off x="648470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5" name="tx2375"/>
            <p:cNvSpPr/>
            <p:nvPr/>
          </p:nvSpPr>
          <p:spPr>
            <a:xfrm>
              <a:off x="678115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6" name="tx2376"/>
            <p:cNvSpPr/>
            <p:nvPr/>
          </p:nvSpPr>
          <p:spPr>
            <a:xfrm>
              <a:off x="707761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7" name="tx2377"/>
            <p:cNvSpPr/>
            <p:nvPr/>
          </p:nvSpPr>
          <p:spPr>
            <a:xfrm>
              <a:off x="737406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767052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796697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826343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1" name="tx2381"/>
            <p:cNvSpPr/>
            <p:nvPr/>
          </p:nvSpPr>
          <p:spPr>
            <a:xfrm>
              <a:off x="855988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2" name="tx2382"/>
            <p:cNvSpPr/>
            <p:nvPr/>
          </p:nvSpPr>
          <p:spPr>
            <a:xfrm>
              <a:off x="885634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3" name="tx2383"/>
            <p:cNvSpPr/>
            <p:nvPr/>
          </p:nvSpPr>
          <p:spPr>
            <a:xfrm>
              <a:off x="203787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84" name="tx2384"/>
            <p:cNvSpPr/>
            <p:nvPr/>
          </p:nvSpPr>
          <p:spPr>
            <a:xfrm>
              <a:off x="233433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85" name="tx2385"/>
            <p:cNvSpPr/>
            <p:nvPr/>
          </p:nvSpPr>
          <p:spPr>
            <a:xfrm>
              <a:off x="263078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86" name="tx2386"/>
            <p:cNvSpPr/>
            <p:nvPr/>
          </p:nvSpPr>
          <p:spPr>
            <a:xfrm>
              <a:off x="292724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387" name="tx2387"/>
            <p:cNvSpPr/>
            <p:nvPr/>
          </p:nvSpPr>
          <p:spPr>
            <a:xfrm>
              <a:off x="322369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88" name="tx2388"/>
            <p:cNvSpPr/>
            <p:nvPr/>
          </p:nvSpPr>
          <p:spPr>
            <a:xfrm>
              <a:off x="352015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89" name="tx2389"/>
            <p:cNvSpPr/>
            <p:nvPr/>
          </p:nvSpPr>
          <p:spPr>
            <a:xfrm>
              <a:off x="381660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90" name="tx2390"/>
            <p:cNvSpPr/>
            <p:nvPr/>
          </p:nvSpPr>
          <p:spPr>
            <a:xfrm>
              <a:off x="411306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1" name="tx2391"/>
            <p:cNvSpPr/>
            <p:nvPr/>
          </p:nvSpPr>
          <p:spPr>
            <a:xfrm>
              <a:off x="440951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2" name="tx2392"/>
            <p:cNvSpPr/>
            <p:nvPr/>
          </p:nvSpPr>
          <p:spPr>
            <a:xfrm>
              <a:off x="470597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3" name="tx2393"/>
            <p:cNvSpPr/>
            <p:nvPr/>
          </p:nvSpPr>
          <p:spPr>
            <a:xfrm>
              <a:off x="500242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4" name="tx2394"/>
            <p:cNvSpPr/>
            <p:nvPr/>
          </p:nvSpPr>
          <p:spPr>
            <a:xfrm>
              <a:off x="529888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5" name="tx2395"/>
            <p:cNvSpPr/>
            <p:nvPr/>
          </p:nvSpPr>
          <p:spPr>
            <a:xfrm>
              <a:off x="559533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6" name="tx2396"/>
            <p:cNvSpPr/>
            <p:nvPr/>
          </p:nvSpPr>
          <p:spPr>
            <a:xfrm>
              <a:off x="589179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7" name="tx2397"/>
            <p:cNvSpPr/>
            <p:nvPr/>
          </p:nvSpPr>
          <p:spPr>
            <a:xfrm>
              <a:off x="618824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8" name="tx2398"/>
            <p:cNvSpPr/>
            <p:nvPr/>
          </p:nvSpPr>
          <p:spPr>
            <a:xfrm>
              <a:off x="648470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9" name="tx2399"/>
            <p:cNvSpPr/>
            <p:nvPr/>
          </p:nvSpPr>
          <p:spPr>
            <a:xfrm>
              <a:off x="678115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0" name="tx2400"/>
            <p:cNvSpPr/>
            <p:nvPr/>
          </p:nvSpPr>
          <p:spPr>
            <a:xfrm>
              <a:off x="707761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01" name="tx2401"/>
            <p:cNvSpPr/>
            <p:nvPr/>
          </p:nvSpPr>
          <p:spPr>
            <a:xfrm>
              <a:off x="737406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2" name="tx2402"/>
            <p:cNvSpPr/>
            <p:nvPr/>
          </p:nvSpPr>
          <p:spPr>
            <a:xfrm>
              <a:off x="767052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3" name="tx2403"/>
            <p:cNvSpPr/>
            <p:nvPr/>
          </p:nvSpPr>
          <p:spPr>
            <a:xfrm>
              <a:off x="796697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4" name="tx2404"/>
            <p:cNvSpPr/>
            <p:nvPr/>
          </p:nvSpPr>
          <p:spPr>
            <a:xfrm>
              <a:off x="826343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5" name="tx2405"/>
            <p:cNvSpPr/>
            <p:nvPr/>
          </p:nvSpPr>
          <p:spPr>
            <a:xfrm>
              <a:off x="855988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6" name="tx2406"/>
            <p:cNvSpPr/>
            <p:nvPr/>
          </p:nvSpPr>
          <p:spPr>
            <a:xfrm>
              <a:off x="885634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7" name="tx2407"/>
            <p:cNvSpPr/>
            <p:nvPr/>
          </p:nvSpPr>
          <p:spPr>
            <a:xfrm>
              <a:off x="203787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08" name="tx2408"/>
            <p:cNvSpPr/>
            <p:nvPr/>
          </p:nvSpPr>
          <p:spPr>
            <a:xfrm>
              <a:off x="233433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09" name="tx2409"/>
            <p:cNvSpPr/>
            <p:nvPr/>
          </p:nvSpPr>
          <p:spPr>
            <a:xfrm>
              <a:off x="263078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0" name="tx2410"/>
            <p:cNvSpPr/>
            <p:nvPr/>
          </p:nvSpPr>
          <p:spPr>
            <a:xfrm>
              <a:off x="2927241" y="26213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1" name="tx2411"/>
            <p:cNvSpPr/>
            <p:nvPr/>
          </p:nvSpPr>
          <p:spPr>
            <a:xfrm>
              <a:off x="322369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2" name="tx2412"/>
            <p:cNvSpPr/>
            <p:nvPr/>
          </p:nvSpPr>
          <p:spPr>
            <a:xfrm>
              <a:off x="3520152" y="26213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3" name="tx2413"/>
            <p:cNvSpPr/>
            <p:nvPr/>
          </p:nvSpPr>
          <p:spPr>
            <a:xfrm>
              <a:off x="381660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14" name="tx2414"/>
            <p:cNvSpPr/>
            <p:nvPr/>
          </p:nvSpPr>
          <p:spPr>
            <a:xfrm>
              <a:off x="411306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15" name="tx2415"/>
            <p:cNvSpPr/>
            <p:nvPr/>
          </p:nvSpPr>
          <p:spPr>
            <a:xfrm>
              <a:off x="440951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6" name="tx2416"/>
            <p:cNvSpPr/>
            <p:nvPr/>
          </p:nvSpPr>
          <p:spPr>
            <a:xfrm>
              <a:off x="470597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17" name="tx2417"/>
            <p:cNvSpPr/>
            <p:nvPr/>
          </p:nvSpPr>
          <p:spPr>
            <a:xfrm>
              <a:off x="500242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18" name="tx2418"/>
            <p:cNvSpPr/>
            <p:nvPr/>
          </p:nvSpPr>
          <p:spPr>
            <a:xfrm>
              <a:off x="529888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9" name="tx2419"/>
            <p:cNvSpPr/>
            <p:nvPr/>
          </p:nvSpPr>
          <p:spPr>
            <a:xfrm>
              <a:off x="559533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0" name="tx2420"/>
            <p:cNvSpPr/>
            <p:nvPr/>
          </p:nvSpPr>
          <p:spPr>
            <a:xfrm>
              <a:off x="589179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21" name="tx2421"/>
            <p:cNvSpPr/>
            <p:nvPr/>
          </p:nvSpPr>
          <p:spPr>
            <a:xfrm>
              <a:off x="618824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22" name="tx2422"/>
            <p:cNvSpPr/>
            <p:nvPr/>
          </p:nvSpPr>
          <p:spPr>
            <a:xfrm>
              <a:off x="648470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3" name="tx2423"/>
            <p:cNvSpPr/>
            <p:nvPr/>
          </p:nvSpPr>
          <p:spPr>
            <a:xfrm>
              <a:off x="678115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24" name="tx2424"/>
            <p:cNvSpPr/>
            <p:nvPr/>
          </p:nvSpPr>
          <p:spPr>
            <a:xfrm>
              <a:off x="707761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5" name="tx2425"/>
            <p:cNvSpPr/>
            <p:nvPr/>
          </p:nvSpPr>
          <p:spPr>
            <a:xfrm>
              <a:off x="737406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26" name="tx2426"/>
            <p:cNvSpPr/>
            <p:nvPr/>
          </p:nvSpPr>
          <p:spPr>
            <a:xfrm>
              <a:off x="767052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27" name="tx2427"/>
            <p:cNvSpPr/>
            <p:nvPr/>
          </p:nvSpPr>
          <p:spPr>
            <a:xfrm>
              <a:off x="796697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28" name="tx2428"/>
            <p:cNvSpPr/>
            <p:nvPr/>
          </p:nvSpPr>
          <p:spPr>
            <a:xfrm>
              <a:off x="826343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29" name="tx2429"/>
            <p:cNvSpPr/>
            <p:nvPr/>
          </p:nvSpPr>
          <p:spPr>
            <a:xfrm>
              <a:off x="855988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30" name="tx2430"/>
            <p:cNvSpPr/>
            <p:nvPr/>
          </p:nvSpPr>
          <p:spPr>
            <a:xfrm>
              <a:off x="885634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31" name="tx2431"/>
            <p:cNvSpPr/>
            <p:nvPr/>
          </p:nvSpPr>
          <p:spPr>
            <a:xfrm>
              <a:off x="589179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32" name="tx2432"/>
            <p:cNvSpPr/>
            <p:nvPr/>
          </p:nvSpPr>
          <p:spPr>
            <a:xfrm>
              <a:off x="618824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33" name="tx2433"/>
            <p:cNvSpPr/>
            <p:nvPr/>
          </p:nvSpPr>
          <p:spPr>
            <a:xfrm>
              <a:off x="648470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34" name="tx2434"/>
            <p:cNvSpPr/>
            <p:nvPr/>
          </p:nvSpPr>
          <p:spPr>
            <a:xfrm>
              <a:off x="678115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35" name="tx2435"/>
            <p:cNvSpPr/>
            <p:nvPr/>
          </p:nvSpPr>
          <p:spPr>
            <a:xfrm>
              <a:off x="707761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36" name="tx2436"/>
            <p:cNvSpPr/>
            <p:nvPr/>
          </p:nvSpPr>
          <p:spPr>
            <a:xfrm>
              <a:off x="737406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37" name="tx2437"/>
            <p:cNvSpPr/>
            <p:nvPr/>
          </p:nvSpPr>
          <p:spPr>
            <a:xfrm>
              <a:off x="767052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38" name="tx2438"/>
            <p:cNvSpPr/>
            <p:nvPr/>
          </p:nvSpPr>
          <p:spPr>
            <a:xfrm>
              <a:off x="796697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39" name="tx2439"/>
            <p:cNvSpPr/>
            <p:nvPr/>
          </p:nvSpPr>
          <p:spPr>
            <a:xfrm>
              <a:off x="826343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40" name="tx2440"/>
            <p:cNvSpPr/>
            <p:nvPr/>
          </p:nvSpPr>
          <p:spPr>
            <a:xfrm>
              <a:off x="855988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41" name="tx2441"/>
            <p:cNvSpPr/>
            <p:nvPr/>
          </p:nvSpPr>
          <p:spPr>
            <a:xfrm>
              <a:off x="885634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42" name="tx2442"/>
            <p:cNvSpPr/>
            <p:nvPr/>
          </p:nvSpPr>
          <p:spPr>
            <a:xfrm>
              <a:off x="203787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3" name="tx2443"/>
            <p:cNvSpPr/>
            <p:nvPr/>
          </p:nvSpPr>
          <p:spPr>
            <a:xfrm>
              <a:off x="233433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4" name="tx2444"/>
            <p:cNvSpPr/>
            <p:nvPr/>
          </p:nvSpPr>
          <p:spPr>
            <a:xfrm>
              <a:off x="2630786"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5" name="tx2445"/>
            <p:cNvSpPr/>
            <p:nvPr/>
          </p:nvSpPr>
          <p:spPr>
            <a:xfrm>
              <a:off x="2927241"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6" name="tx2446"/>
            <p:cNvSpPr/>
            <p:nvPr/>
          </p:nvSpPr>
          <p:spPr>
            <a:xfrm>
              <a:off x="322369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7" name="tx2447"/>
            <p:cNvSpPr/>
            <p:nvPr/>
          </p:nvSpPr>
          <p:spPr>
            <a:xfrm>
              <a:off x="352015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8" name="tx2448"/>
            <p:cNvSpPr/>
            <p:nvPr/>
          </p:nvSpPr>
          <p:spPr>
            <a:xfrm>
              <a:off x="381660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9" name="tx2449"/>
            <p:cNvSpPr/>
            <p:nvPr/>
          </p:nvSpPr>
          <p:spPr>
            <a:xfrm>
              <a:off x="411306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50" name="tx2450"/>
            <p:cNvSpPr/>
            <p:nvPr/>
          </p:nvSpPr>
          <p:spPr>
            <a:xfrm>
              <a:off x="440951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51" name="tx2451"/>
            <p:cNvSpPr/>
            <p:nvPr/>
          </p:nvSpPr>
          <p:spPr>
            <a:xfrm>
              <a:off x="4705972" y="54744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452" name="tx2452"/>
            <p:cNvSpPr/>
            <p:nvPr/>
          </p:nvSpPr>
          <p:spPr>
            <a:xfrm>
              <a:off x="559533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53" name="tx2453"/>
            <p:cNvSpPr/>
            <p:nvPr/>
          </p:nvSpPr>
          <p:spPr>
            <a:xfrm>
              <a:off x="589179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454" name="tx2454"/>
            <p:cNvSpPr/>
            <p:nvPr/>
          </p:nvSpPr>
          <p:spPr>
            <a:xfrm>
              <a:off x="7374069"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455" name="tx2455"/>
            <p:cNvSpPr/>
            <p:nvPr/>
          </p:nvSpPr>
          <p:spPr>
            <a:xfrm>
              <a:off x="767052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56" name="tx2456"/>
            <p:cNvSpPr/>
            <p:nvPr/>
          </p:nvSpPr>
          <p:spPr>
            <a:xfrm>
              <a:off x="7966979"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57" name="tx2457"/>
            <p:cNvSpPr/>
            <p:nvPr/>
          </p:nvSpPr>
          <p:spPr>
            <a:xfrm>
              <a:off x="826343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458" name="tx2458"/>
            <p:cNvSpPr/>
            <p:nvPr/>
          </p:nvSpPr>
          <p:spPr>
            <a:xfrm>
              <a:off x="8559889"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459" name="tx2459"/>
            <p:cNvSpPr/>
            <p:nvPr/>
          </p:nvSpPr>
          <p:spPr>
            <a:xfrm>
              <a:off x="8856344"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60" name="tx2460"/>
            <p:cNvSpPr/>
            <p:nvPr/>
          </p:nvSpPr>
          <p:spPr>
            <a:xfrm>
              <a:off x="203787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1" name="tx2461"/>
            <p:cNvSpPr/>
            <p:nvPr/>
          </p:nvSpPr>
          <p:spPr>
            <a:xfrm>
              <a:off x="233433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2" name="tx2462"/>
            <p:cNvSpPr/>
            <p:nvPr/>
          </p:nvSpPr>
          <p:spPr>
            <a:xfrm>
              <a:off x="263078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3" name="tx2463"/>
            <p:cNvSpPr/>
            <p:nvPr/>
          </p:nvSpPr>
          <p:spPr>
            <a:xfrm>
              <a:off x="292724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4" name="tx2464"/>
            <p:cNvSpPr/>
            <p:nvPr/>
          </p:nvSpPr>
          <p:spPr>
            <a:xfrm>
              <a:off x="322369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5" name="tx2465"/>
            <p:cNvSpPr/>
            <p:nvPr/>
          </p:nvSpPr>
          <p:spPr>
            <a:xfrm>
              <a:off x="352015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6" name="tx2466"/>
            <p:cNvSpPr/>
            <p:nvPr/>
          </p:nvSpPr>
          <p:spPr>
            <a:xfrm>
              <a:off x="381660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7" name="tx2467"/>
            <p:cNvSpPr/>
            <p:nvPr/>
          </p:nvSpPr>
          <p:spPr>
            <a:xfrm>
              <a:off x="411306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8" name="tx2468"/>
            <p:cNvSpPr/>
            <p:nvPr/>
          </p:nvSpPr>
          <p:spPr>
            <a:xfrm>
              <a:off x="440951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9" name="tx2469"/>
            <p:cNvSpPr/>
            <p:nvPr/>
          </p:nvSpPr>
          <p:spPr>
            <a:xfrm>
              <a:off x="470597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0" name="tx2470"/>
            <p:cNvSpPr/>
            <p:nvPr/>
          </p:nvSpPr>
          <p:spPr>
            <a:xfrm>
              <a:off x="500242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1" name="tx2471"/>
            <p:cNvSpPr/>
            <p:nvPr/>
          </p:nvSpPr>
          <p:spPr>
            <a:xfrm>
              <a:off x="529888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2" name="tx2472"/>
            <p:cNvSpPr/>
            <p:nvPr/>
          </p:nvSpPr>
          <p:spPr>
            <a:xfrm>
              <a:off x="559533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3" name="tx2473"/>
            <p:cNvSpPr/>
            <p:nvPr/>
          </p:nvSpPr>
          <p:spPr>
            <a:xfrm>
              <a:off x="589179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4" name="tx2474"/>
            <p:cNvSpPr/>
            <p:nvPr/>
          </p:nvSpPr>
          <p:spPr>
            <a:xfrm>
              <a:off x="618824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5" name="tx2475"/>
            <p:cNvSpPr/>
            <p:nvPr/>
          </p:nvSpPr>
          <p:spPr>
            <a:xfrm>
              <a:off x="648470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6" name="tx2476"/>
            <p:cNvSpPr/>
            <p:nvPr/>
          </p:nvSpPr>
          <p:spPr>
            <a:xfrm>
              <a:off x="678115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7" name="tx2477"/>
            <p:cNvSpPr/>
            <p:nvPr/>
          </p:nvSpPr>
          <p:spPr>
            <a:xfrm>
              <a:off x="707761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8" name="tx2478"/>
            <p:cNvSpPr/>
            <p:nvPr/>
          </p:nvSpPr>
          <p:spPr>
            <a:xfrm>
              <a:off x="737406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9" name="tx2479"/>
            <p:cNvSpPr/>
            <p:nvPr/>
          </p:nvSpPr>
          <p:spPr>
            <a:xfrm>
              <a:off x="767052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80" name="tx2480"/>
            <p:cNvSpPr/>
            <p:nvPr/>
          </p:nvSpPr>
          <p:spPr>
            <a:xfrm>
              <a:off x="796697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81" name="tx2481"/>
            <p:cNvSpPr/>
            <p:nvPr/>
          </p:nvSpPr>
          <p:spPr>
            <a:xfrm>
              <a:off x="826343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82" name="tx2482"/>
            <p:cNvSpPr/>
            <p:nvPr/>
          </p:nvSpPr>
          <p:spPr>
            <a:xfrm>
              <a:off x="855988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3" name="tx2483"/>
            <p:cNvSpPr/>
            <p:nvPr/>
          </p:nvSpPr>
          <p:spPr>
            <a:xfrm>
              <a:off x="885634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84" name="tx2484"/>
            <p:cNvSpPr/>
            <p:nvPr/>
          </p:nvSpPr>
          <p:spPr>
            <a:xfrm>
              <a:off x="2037876"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485" name="tx2485"/>
            <p:cNvSpPr/>
            <p:nvPr/>
          </p:nvSpPr>
          <p:spPr>
            <a:xfrm>
              <a:off x="2334331" y="502877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486" name="tx2486"/>
            <p:cNvSpPr/>
            <p:nvPr/>
          </p:nvSpPr>
          <p:spPr>
            <a:xfrm>
              <a:off x="263078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487" name="tx2487"/>
            <p:cNvSpPr/>
            <p:nvPr/>
          </p:nvSpPr>
          <p:spPr>
            <a:xfrm>
              <a:off x="292724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488" name="tx2488"/>
            <p:cNvSpPr/>
            <p:nvPr/>
          </p:nvSpPr>
          <p:spPr>
            <a:xfrm>
              <a:off x="3223697" y="502899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489" name="tx2489"/>
            <p:cNvSpPr/>
            <p:nvPr/>
          </p:nvSpPr>
          <p:spPr>
            <a:xfrm>
              <a:off x="352015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90" name="tx2490"/>
            <p:cNvSpPr/>
            <p:nvPr/>
          </p:nvSpPr>
          <p:spPr>
            <a:xfrm>
              <a:off x="381660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91" name="tx2491"/>
            <p:cNvSpPr/>
            <p:nvPr/>
          </p:nvSpPr>
          <p:spPr>
            <a:xfrm>
              <a:off x="411306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92" name="tx2492"/>
            <p:cNvSpPr/>
            <p:nvPr/>
          </p:nvSpPr>
          <p:spPr>
            <a:xfrm>
              <a:off x="440951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93" name="tx2493"/>
            <p:cNvSpPr/>
            <p:nvPr/>
          </p:nvSpPr>
          <p:spPr>
            <a:xfrm>
              <a:off x="470597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94" name="tx2494"/>
            <p:cNvSpPr/>
            <p:nvPr/>
          </p:nvSpPr>
          <p:spPr>
            <a:xfrm>
              <a:off x="5002427" y="502966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495" name="tx2495"/>
            <p:cNvSpPr/>
            <p:nvPr/>
          </p:nvSpPr>
          <p:spPr>
            <a:xfrm>
              <a:off x="5298883" y="502877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496" name="tx2496"/>
            <p:cNvSpPr/>
            <p:nvPr/>
          </p:nvSpPr>
          <p:spPr>
            <a:xfrm>
              <a:off x="5595338" y="502877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497" name="tx2497"/>
            <p:cNvSpPr/>
            <p:nvPr/>
          </p:nvSpPr>
          <p:spPr>
            <a:xfrm>
              <a:off x="292724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498" name="tx2498"/>
            <p:cNvSpPr/>
            <p:nvPr/>
          </p:nvSpPr>
          <p:spPr>
            <a:xfrm>
              <a:off x="885634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99" name="tx2499"/>
            <p:cNvSpPr/>
            <p:nvPr/>
          </p:nvSpPr>
          <p:spPr>
            <a:xfrm>
              <a:off x="2037876" y="556288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00" name="tx2500"/>
            <p:cNvSpPr/>
            <p:nvPr/>
          </p:nvSpPr>
          <p:spPr>
            <a:xfrm>
              <a:off x="2334331" y="556288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01" name="tx2501"/>
            <p:cNvSpPr/>
            <p:nvPr/>
          </p:nvSpPr>
          <p:spPr>
            <a:xfrm>
              <a:off x="2630786" y="556288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02" name="tx2502"/>
            <p:cNvSpPr/>
            <p:nvPr/>
          </p:nvSpPr>
          <p:spPr>
            <a:xfrm>
              <a:off x="2927241" y="556288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03" name="tx2503"/>
            <p:cNvSpPr/>
            <p:nvPr/>
          </p:nvSpPr>
          <p:spPr>
            <a:xfrm>
              <a:off x="3223697" y="556288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04" name="tx2504"/>
            <p:cNvSpPr/>
            <p:nvPr/>
          </p:nvSpPr>
          <p:spPr>
            <a:xfrm>
              <a:off x="3520152" y="556288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05" name="tx2505"/>
            <p:cNvSpPr/>
            <p:nvPr/>
          </p:nvSpPr>
          <p:spPr>
            <a:xfrm>
              <a:off x="3816607" y="556288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06" name="tx2506"/>
            <p:cNvSpPr/>
            <p:nvPr/>
          </p:nvSpPr>
          <p:spPr>
            <a:xfrm>
              <a:off x="2037876"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507" name="tx2507"/>
            <p:cNvSpPr/>
            <p:nvPr/>
          </p:nvSpPr>
          <p:spPr>
            <a:xfrm>
              <a:off x="2334331"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508" name="tx2508"/>
            <p:cNvSpPr/>
            <p:nvPr/>
          </p:nvSpPr>
          <p:spPr>
            <a:xfrm>
              <a:off x="2630786"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509" name="tx2509"/>
            <p:cNvSpPr/>
            <p:nvPr/>
          </p:nvSpPr>
          <p:spPr>
            <a:xfrm>
              <a:off x="2927241" y="56526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510" name="tx2510"/>
            <p:cNvSpPr/>
            <p:nvPr/>
          </p:nvSpPr>
          <p:spPr>
            <a:xfrm>
              <a:off x="3223697"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511" name="tx2511"/>
            <p:cNvSpPr/>
            <p:nvPr/>
          </p:nvSpPr>
          <p:spPr>
            <a:xfrm>
              <a:off x="3520152" y="56528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512" name="tx2512"/>
            <p:cNvSpPr/>
            <p:nvPr/>
          </p:nvSpPr>
          <p:spPr>
            <a:xfrm>
              <a:off x="381660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513" name="tx2513"/>
            <p:cNvSpPr/>
            <p:nvPr/>
          </p:nvSpPr>
          <p:spPr>
            <a:xfrm>
              <a:off x="411306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514" name="tx2514"/>
            <p:cNvSpPr/>
            <p:nvPr/>
          </p:nvSpPr>
          <p:spPr>
            <a:xfrm>
              <a:off x="440951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15" name="tx2515"/>
            <p:cNvSpPr/>
            <p:nvPr/>
          </p:nvSpPr>
          <p:spPr>
            <a:xfrm>
              <a:off x="470597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516" name="tx2516"/>
            <p:cNvSpPr/>
            <p:nvPr/>
          </p:nvSpPr>
          <p:spPr>
            <a:xfrm>
              <a:off x="5002427" y="56520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517" name="tx2517"/>
            <p:cNvSpPr/>
            <p:nvPr/>
          </p:nvSpPr>
          <p:spPr>
            <a:xfrm>
              <a:off x="5298883" y="56520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518" name="tx2518"/>
            <p:cNvSpPr/>
            <p:nvPr/>
          </p:nvSpPr>
          <p:spPr>
            <a:xfrm>
              <a:off x="5595338" y="56520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519" name="tx2519"/>
            <p:cNvSpPr/>
            <p:nvPr/>
          </p:nvSpPr>
          <p:spPr>
            <a:xfrm>
              <a:off x="5891793"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520" name="tx2520"/>
            <p:cNvSpPr/>
            <p:nvPr/>
          </p:nvSpPr>
          <p:spPr>
            <a:xfrm>
              <a:off x="6188248"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521" name="tx2521"/>
            <p:cNvSpPr/>
            <p:nvPr/>
          </p:nvSpPr>
          <p:spPr>
            <a:xfrm>
              <a:off x="648470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522" name="tx2522"/>
            <p:cNvSpPr/>
            <p:nvPr/>
          </p:nvSpPr>
          <p:spPr>
            <a:xfrm>
              <a:off x="6781158"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523" name="tx2523"/>
            <p:cNvSpPr/>
            <p:nvPr/>
          </p:nvSpPr>
          <p:spPr>
            <a:xfrm>
              <a:off x="707761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524" name="tx2524"/>
            <p:cNvSpPr/>
            <p:nvPr/>
          </p:nvSpPr>
          <p:spPr>
            <a:xfrm>
              <a:off x="737406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525" name="tx2525"/>
            <p:cNvSpPr/>
            <p:nvPr/>
          </p:nvSpPr>
          <p:spPr>
            <a:xfrm>
              <a:off x="381660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526" name="tx2526"/>
            <p:cNvSpPr/>
            <p:nvPr/>
          </p:nvSpPr>
          <p:spPr>
            <a:xfrm>
              <a:off x="4113062" y="53852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527" name="tx2527"/>
            <p:cNvSpPr/>
            <p:nvPr/>
          </p:nvSpPr>
          <p:spPr>
            <a:xfrm>
              <a:off x="2037876" y="5206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528" name="tx2528"/>
            <p:cNvSpPr/>
            <p:nvPr/>
          </p:nvSpPr>
          <p:spPr>
            <a:xfrm>
              <a:off x="233433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529" name="tx2529"/>
            <p:cNvSpPr/>
            <p:nvPr/>
          </p:nvSpPr>
          <p:spPr>
            <a:xfrm>
              <a:off x="7966979"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530" name="tx2530"/>
            <p:cNvSpPr/>
            <p:nvPr/>
          </p:nvSpPr>
          <p:spPr>
            <a:xfrm>
              <a:off x="500242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531" name="tx2531"/>
            <p:cNvSpPr/>
            <p:nvPr/>
          </p:nvSpPr>
          <p:spPr>
            <a:xfrm>
              <a:off x="529888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32" name="tx2532"/>
            <p:cNvSpPr/>
            <p:nvPr/>
          </p:nvSpPr>
          <p:spPr>
            <a:xfrm>
              <a:off x="6188248"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2533" name="tx2533"/>
            <p:cNvSpPr/>
            <p:nvPr/>
          </p:nvSpPr>
          <p:spPr>
            <a:xfrm>
              <a:off x="6484703"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2534" name="tx2534"/>
            <p:cNvSpPr/>
            <p:nvPr/>
          </p:nvSpPr>
          <p:spPr>
            <a:xfrm>
              <a:off x="678115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2535" name="tx2535"/>
            <p:cNvSpPr/>
            <p:nvPr/>
          </p:nvSpPr>
          <p:spPr>
            <a:xfrm>
              <a:off x="707761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36" name="tx2536"/>
            <p:cNvSpPr/>
            <p:nvPr/>
          </p:nvSpPr>
          <p:spPr>
            <a:xfrm>
              <a:off x="195375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537" name="tx2537"/>
            <p:cNvSpPr/>
            <p:nvPr/>
          </p:nvSpPr>
          <p:spPr>
            <a:xfrm>
              <a:off x="225021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538" name="tx2538"/>
            <p:cNvSpPr/>
            <p:nvPr/>
          </p:nvSpPr>
          <p:spPr>
            <a:xfrm>
              <a:off x="25466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539" name="tx2539"/>
            <p:cNvSpPr/>
            <p:nvPr/>
          </p:nvSpPr>
          <p:spPr>
            <a:xfrm>
              <a:off x="284312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540" name="tx2540"/>
            <p:cNvSpPr/>
            <p:nvPr/>
          </p:nvSpPr>
          <p:spPr>
            <a:xfrm>
              <a:off x="313957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541" name="tx2541"/>
            <p:cNvSpPr/>
            <p:nvPr/>
          </p:nvSpPr>
          <p:spPr>
            <a:xfrm>
              <a:off x="34360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542" name="tx2542"/>
            <p:cNvSpPr/>
            <p:nvPr/>
          </p:nvSpPr>
          <p:spPr>
            <a:xfrm>
              <a:off x="3732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543" name="tx2543"/>
            <p:cNvSpPr/>
            <p:nvPr/>
          </p:nvSpPr>
          <p:spPr>
            <a:xfrm>
              <a:off x="40289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544" name="tx2544"/>
            <p:cNvSpPr/>
            <p:nvPr/>
          </p:nvSpPr>
          <p:spPr>
            <a:xfrm>
              <a:off x="432539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545" name="tx2545"/>
            <p:cNvSpPr/>
            <p:nvPr/>
          </p:nvSpPr>
          <p:spPr>
            <a:xfrm>
              <a:off x="462185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546" name="tx2546"/>
            <p:cNvSpPr/>
            <p:nvPr/>
          </p:nvSpPr>
          <p:spPr>
            <a:xfrm>
              <a:off x="49183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547" name="tx2547"/>
            <p:cNvSpPr/>
            <p:nvPr/>
          </p:nvSpPr>
          <p:spPr>
            <a:xfrm>
              <a:off x="521476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548" name="tx2548"/>
            <p:cNvSpPr/>
            <p:nvPr/>
          </p:nvSpPr>
          <p:spPr>
            <a:xfrm>
              <a:off x="551122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549" name="tx2549"/>
            <p:cNvSpPr/>
            <p:nvPr/>
          </p:nvSpPr>
          <p:spPr>
            <a:xfrm>
              <a:off x="58076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550" name="tx2550"/>
            <p:cNvSpPr/>
            <p:nvPr/>
          </p:nvSpPr>
          <p:spPr>
            <a:xfrm>
              <a:off x="61041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551" name="tx2551"/>
            <p:cNvSpPr/>
            <p:nvPr/>
          </p:nvSpPr>
          <p:spPr>
            <a:xfrm>
              <a:off x="64005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552" name="tx2552"/>
            <p:cNvSpPr/>
            <p:nvPr/>
          </p:nvSpPr>
          <p:spPr>
            <a:xfrm>
              <a:off x="669704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553" name="tx2553"/>
            <p:cNvSpPr/>
            <p:nvPr/>
          </p:nvSpPr>
          <p:spPr>
            <a:xfrm>
              <a:off x="699349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554" name="tx2554"/>
            <p:cNvSpPr/>
            <p:nvPr/>
          </p:nvSpPr>
          <p:spPr>
            <a:xfrm>
              <a:off x="72899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555" name="tx2555"/>
            <p:cNvSpPr/>
            <p:nvPr/>
          </p:nvSpPr>
          <p:spPr>
            <a:xfrm>
              <a:off x="758640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556" name="tx2556"/>
            <p:cNvSpPr/>
            <p:nvPr/>
          </p:nvSpPr>
          <p:spPr>
            <a:xfrm>
              <a:off x="788286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557" name="tx2557"/>
            <p:cNvSpPr/>
            <p:nvPr/>
          </p:nvSpPr>
          <p:spPr>
            <a:xfrm>
              <a:off x="81793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558" name="tx2558"/>
            <p:cNvSpPr/>
            <p:nvPr/>
          </p:nvSpPr>
          <p:spPr>
            <a:xfrm>
              <a:off x="84757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559" name="tx2559"/>
            <p:cNvSpPr/>
            <p:nvPr/>
          </p:nvSpPr>
          <p:spPr>
            <a:xfrm>
              <a:off x="877222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560" name="tx2560"/>
            <p:cNvSpPr/>
            <p:nvPr/>
          </p:nvSpPr>
          <p:spPr>
            <a:xfrm>
              <a:off x="1125888" y="5628192"/>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2561" name="tx2561"/>
            <p:cNvSpPr/>
            <p:nvPr/>
          </p:nvSpPr>
          <p:spPr>
            <a:xfrm>
              <a:off x="1570649" y="5555644"/>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2562" name="tx2562"/>
            <p:cNvSpPr/>
            <p:nvPr/>
          </p:nvSpPr>
          <p:spPr>
            <a:xfrm>
              <a:off x="1531234" y="5467600"/>
              <a:ext cx="306331"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Ukraine</a:t>
              </a:r>
            </a:p>
          </p:txBody>
        </p:sp>
        <p:sp>
          <p:nvSpPr>
            <p:cNvPr id="2563" name="tx2563"/>
            <p:cNvSpPr/>
            <p:nvPr/>
          </p:nvSpPr>
          <p:spPr>
            <a:xfrm>
              <a:off x="1684378" y="5361889"/>
              <a:ext cx="15318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Iraq</a:t>
              </a:r>
            </a:p>
          </p:txBody>
        </p:sp>
        <p:sp>
          <p:nvSpPr>
            <p:cNvPr id="2564" name="tx2564"/>
            <p:cNvSpPr/>
            <p:nvPr/>
          </p:nvSpPr>
          <p:spPr>
            <a:xfrm>
              <a:off x="1457093" y="5288256"/>
              <a:ext cx="38047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Suriname</a:t>
              </a:r>
            </a:p>
          </p:txBody>
        </p:sp>
        <p:sp>
          <p:nvSpPr>
            <p:cNvPr id="2565" name="tx2565"/>
            <p:cNvSpPr/>
            <p:nvPr/>
          </p:nvSpPr>
          <p:spPr>
            <a:xfrm>
              <a:off x="1195255" y="5200256"/>
              <a:ext cx="64231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Marshall Islands</a:t>
              </a:r>
            </a:p>
          </p:txBody>
        </p:sp>
        <p:sp>
          <p:nvSpPr>
            <p:cNvPr id="2566" name="tx2566"/>
            <p:cNvSpPr/>
            <p:nvPr/>
          </p:nvSpPr>
          <p:spPr>
            <a:xfrm>
              <a:off x="1452014" y="5111126"/>
              <a:ext cx="38555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Indonesia</a:t>
              </a:r>
            </a:p>
          </p:txBody>
        </p:sp>
        <p:sp>
          <p:nvSpPr>
            <p:cNvPr id="2567" name="tx2567"/>
            <p:cNvSpPr/>
            <p:nvPr/>
          </p:nvSpPr>
          <p:spPr>
            <a:xfrm>
              <a:off x="1353304" y="5020868"/>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2568" name="tx2568"/>
            <p:cNvSpPr/>
            <p:nvPr/>
          </p:nvSpPr>
          <p:spPr>
            <a:xfrm>
              <a:off x="868912" y="4915201"/>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2569" name="tx2569"/>
            <p:cNvSpPr/>
            <p:nvPr/>
          </p:nvSpPr>
          <p:spPr>
            <a:xfrm>
              <a:off x="1046972" y="4827113"/>
              <a:ext cx="790593"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Dominican Republic</a:t>
              </a:r>
            </a:p>
          </p:txBody>
        </p:sp>
        <p:sp>
          <p:nvSpPr>
            <p:cNvPr id="2570" name="tx2570"/>
            <p:cNvSpPr/>
            <p:nvPr/>
          </p:nvSpPr>
          <p:spPr>
            <a:xfrm>
              <a:off x="1417505" y="4736942"/>
              <a:ext cx="42006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Azerbaijan</a:t>
              </a:r>
            </a:p>
          </p:txBody>
        </p:sp>
        <p:sp>
          <p:nvSpPr>
            <p:cNvPr id="2571" name="tx2571"/>
            <p:cNvSpPr/>
            <p:nvPr/>
          </p:nvSpPr>
          <p:spPr>
            <a:xfrm>
              <a:off x="1511484" y="4665480"/>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2572" name="tx2572"/>
            <p:cNvSpPr/>
            <p:nvPr/>
          </p:nvSpPr>
          <p:spPr>
            <a:xfrm>
              <a:off x="1506448" y="4576351"/>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Ecuador</a:t>
              </a:r>
            </a:p>
          </p:txBody>
        </p:sp>
        <p:sp>
          <p:nvSpPr>
            <p:cNvPr id="2573" name="tx2573"/>
            <p:cNvSpPr/>
            <p:nvPr/>
          </p:nvSpPr>
          <p:spPr>
            <a:xfrm>
              <a:off x="1402703" y="4486093"/>
              <a:ext cx="4348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Guatemala</a:t>
              </a:r>
            </a:p>
          </p:txBody>
        </p:sp>
        <p:sp>
          <p:nvSpPr>
            <p:cNvPr id="2574" name="tx2574"/>
            <p:cNvSpPr/>
            <p:nvPr/>
          </p:nvSpPr>
          <p:spPr>
            <a:xfrm>
              <a:off x="1457006" y="4380425"/>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Paraguay</a:t>
              </a:r>
            </a:p>
          </p:txBody>
        </p:sp>
        <p:sp>
          <p:nvSpPr>
            <p:cNvPr id="2575" name="tx2575"/>
            <p:cNvSpPr/>
            <p:nvPr/>
          </p:nvSpPr>
          <p:spPr>
            <a:xfrm>
              <a:off x="1521294" y="4290210"/>
              <a:ext cx="31627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Georgia</a:t>
              </a:r>
            </a:p>
          </p:txBody>
        </p:sp>
        <p:sp>
          <p:nvSpPr>
            <p:cNvPr id="2576" name="tx2576"/>
            <p:cNvSpPr/>
            <p:nvPr/>
          </p:nvSpPr>
          <p:spPr>
            <a:xfrm>
              <a:off x="1457006" y="4202166"/>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Argentina</a:t>
              </a:r>
            </a:p>
          </p:txBody>
        </p:sp>
        <p:sp>
          <p:nvSpPr>
            <p:cNvPr id="2577" name="tx2577"/>
            <p:cNvSpPr/>
            <p:nvPr/>
          </p:nvSpPr>
          <p:spPr>
            <a:xfrm>
              <a:off x="1649782" y="4130704"/>
              <a:ext cx="1877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Peru</a:t>
              </a:r>
            </a:p>
          </p:txBody>
        </p:sp>
        <p:sp>
          <p:nvSpPr>
            <p:cNvPr id="2578" name="tx2578"/>
            <p:cNvSpPr/>
            <p:nvPr/>
          </p:nvSpPr>
          <p:spPr>
            <a:xfrm>
              <a:off x="1363114" y="4023908"/>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2579" name="tx2579"/>
            <p:cNvSpPr/>
            <p:nvPr/>
          </p:nvSpPr>
          <p:spPr>
            <a:xfrm>
              <a:off x="1462042" y="3951317"/>
              <a:ext cx="37552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Colombia</a:t>
              </a:r>
            </a:p>
          </p:txBody>
        </p:sp>
        <p:sp>
          <p:nvSpPr>
            <p:cNvPr id="2580" name="tx2580"/>
            <p:cNvSpPr/>
            <p:nvPr/>
          </p:nvSpPr>
          <p:spPr>
            <a:xfrm>
              <a:off x="1560839" y="3845649"/>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2581" name="tx2581"/>
            <p:cNvSpPr/>
            <p:nvPr/>
          </p:nvSpPr>
          <p:spPr>
            <a:xfrm>
              <a:off x="1397711" y="3773059"/>
              <a:ext cx="43985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Lucia</a:t>
              </a:r>
            </a:p>
          </p:txBody>
        </p:sp>
        <p:sp>
          <p:nvSpPr>
            <p:cNvPr id="2582" name="tx2582"/>
            <p:cNvSpPr/>
            <p:nvPr/>
          </p:nvSpPr>
          <p:spPr>
            <a:xfrm>
              <a:off x="1625039" y="3667391"/>
              <a:ext cx="212526"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Libya</a:t>
              </a:r>
            </a:p>
          </p:txBody>
        </p:sp>
        <p:sp>
          <p:nvSpPr>
            <p:cNvPr id="2583" name="tx2583"/>
            <p:cNvSpPr/>
            <p:nvPr/>
          </p:nvSpPr>
          <p:spPr>
            <a:xfrm>
              <a:off x="1555977" y="3595929"/>
              <a:ext cx="28158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Mexico</a:t>
              </a:r>
            </a:p>
          </p:txBody>
        </p:sp>
        <p:sp>
          <p:nvSpPr>
            <p:cNvPr id="2584" name="tx2584"/>
            <p:cNvSpPr/>
            <p:nvPr/>
          </p:nvSpPr>
          <p:spPr>
            <a:xfrm>
              <a:off x="1032083" y="3489089"/>
              <a:ext cx="80548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Moldova</a:t>
              </a:r>
            </a:p>
          </p:txBody>
        </p:sp>
        <p:sp>
          <p:nvSpPr>
            <p:cNvPr id="2585" name="tx2585"/>
            <p:cNvSpPr/>
            <p:nvPr/>
          </p:nvSpPr>
          <p:spPr>
            <a:xfrm>
              <a:off x="1402789" y="3416541"/>
              <a:ext cx="4347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Costa Rica</a:t>
              </a:r>
            </a:p>
          </p:txBody>
        </p:sp>
        <p:sp>
          <p:nvSpPr>
            <p:cNvPr id="2586" name="tx2586"/>
            <p:cNvSpPr/>
            <p:nvPr/>
          </p:nvSpPr>
          <p:spPr>
            <a:xfrm>
              <a:off x="1615273" y="3328541"/>
              <a:ext cx="2222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Brazil</a:t>
              </a:r>
            </a:p>
          </p:txBody>
        </p:sp>
        <p:sp>
          <p:nvSpPr>
            <p:cNvPr id="2587" name="tx2587"/>
            <p:cNvSpPr/>
            <p:nvPr/>
          </p:nvSpPr>
          <p:spPr>
            <a:xfrm>
              <a:off x="1506535" y="3239411"/>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Armenia</a:t>
              </a:r>
            </a:p>
          </p:txBody>
        </p:sp>
        <p:sp>
          <p:nvSpPr>
            <p:cNvPr id="2588" name="tx2588"/>
            <p:cNvSpPr/>
            <p:nvPr/>
          </p:nvSpPr>
          <p:spPr>
            <a:xfrm>
              <a:off x="1160572" y="3150282"/>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2589" name="tx2589"/>
            <p:cNvSpPr/>
            <p:nvPr/>
          </p:nvSpPr>
          <p:spPr>
            <a:xfrm>
              <a:off x="1491603" y="3060024"/>
              <a:ext cx="3459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Grenada</a:t>
              </a:r>
            </a:p>
          </p:txBody>
        </p:sp>
        <p:sp>
          <p:nvSpPr>
            <p:cNvPr id="2590" name="tx2590"/>
            <p:cNvSpPr/>
            <p:nvPr/>
          </p:nvSpPr>
          <p:spPr>
            <a:xfrm>
              <a:off x="1595435" y="2972024"/>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Belize</a:t>
              </a:r>
            </a:p>
          </p:txBody>
        </p:sp>
        <p:sp>
          <p:nvSpPr>
            <p:cNvPr id="2591" name="tx2591"/>
            <p:cNvSpPr/>
            <p:nvPr/>
          </p:nvSpPr>
          <p:spPr>
            <a:xfrm>
              <a:off x="1382952" y="2881766"/>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El Salvador</a:t>
              </a:r>
            </a:p>
          </p:txBody>
        </p:sp>
        <p:sp>
          <p:nvSpPr>
            <p:cNvPr id="2592" name="tx2592"/>
            <p:cNvSpPr/>
            <p:nvPr/>
          </p:nvSpPr>
          <p:spPr>
            <a:xfrm>
              <a:off x="1546123" y="2776098"/>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2593" name="tx2593"/>
            <p:cNvSpPr/>
            <p:nvPr/>
          </p:nvSpPr>
          <p:spPr>
            <a:xfrm>
              <a:off x="1580589" y="2703507"/>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2594" name="tx2594"/>
            <p:cNvSpPr/>
            <p:nvPr/>
          </p:nvSpPr>
          <p:spPr>
            <a:xfrm>
              <a:off x="1570736" y="2615506"/>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Tuvalu</a:t>
              </a:r>
            </a:p>
          </p:txBody>
        </p:sp>
        <p:sp>
          <p:nvSpPr>
            <p:cNvPr id="2595" name="tx2595"/>
            <p:cNvSpPr/>
            <p:nvPr/>
          </p:nvSpPr>
          <p:spPr>
            <a:xfrm>
              <a:off x="1467034" y="2526377"/>
              <a:ext cx="37053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a:t>
              </a:r>
            </a:p>
          </p:txBody>
        </p:sp>
        <p:sp>
          <p:nvSpPr>
            <p:cNvPr id="2596" name="tx2596"/>
            <p:cNvSpPr/>
            <p:nvPr/>
          </p:nvSpPr>
          <p:spPr>
            <a:xfrm>
              <a:off x="1506535" y="2437204"/>
              <a:ext cx="331030"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Jamaica</a:t>
              </a:r>
            </a:p>
          </p:txBody>
        </p:sp>
        <p:sp>
          <p:nvSpPr>
            <p:cNvPr id="2597" name="tx2597"/>
            <p:cNvSpPr/>
            <p:nvPr/>
          </p:nvSpPr>
          <p:spPr>
            <a:xfrm>
              <a:off x="1605289" y="2346990"/>
              <a:ext cx="2322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China</a:t>
              </a:r>
            </a:p>
          </p:txBody>
        </p:sp>
        <p:sp>
          <p:nvSpPr>
            <p:cNvPr id="2598" name="tx2598"/>
            <p:cNvSpPr/>
            <p:nvPr/>
          </p:nvSpPr>
          <p:spPr>
            <a:xfrm>
              <a:off x="1447153" y="2258989"/>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2599" name="tx2599"/>
            <p:cNvSpPr/>
            <p:nvPr/>
          </p:nvSpPr>
          <p:spPr>
            <a:xfrm>
              <a:off x="1625039" y="2168731"/>
              <a:ext cx="21252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Cuba</a:t>
              </a:r>
            </a:p>
          </p:txBody>
        </p:sp>
        <p:sp>
          <p:nvSpPr>
            <p:cNvPr id="2600" name="tx2600"/>
            <p:cNvSpPr/>
            <p:nvPr/>
          </p:nvSpPr>
          <p:spPr>
            <a:xfrm>
              <a:off x="1476931" y="2080731"/>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2601" name="tx2601"/>
            <p:cNvSpPr/>
            <p:nvPr/>
          </p:nvSpPr>
          <p:spPr>
            <a:xfrm>
              <a:off x="1373011" y="1991601"/>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2602" name="tx2602"/>
            <p:cNvSpPr/>
            <p:nvPr/>
          </p:nvSpPr>
          <p:spPr>
            <a:xfrm>
              <a:off x="1536139" y="1902472"/>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2603" name="tx2603"/>
            <p:cNvSpPr/>
            <p:nvPr/>
          </p:nvSpPr>
          <p:spPr>
            <a:xfrm>
              <a:off x="1724010" y="1795676"/>
              <a:ext cx="11355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Fiji</a:t>
              </a:r>
            </a:p>
          </p:txBody>
        </p:sp>
        <p:sp>
          <p:nvSpPr>
            <p:cNvPr id="2604" name="tx2604"/>
            <p:cNvSpPr/>
            <p:nvPr/>
          </p:nvSpPr>
          <p:spPr>
            <a:xfrm>
              <a:off x="1486784" y="1706546"/>
              <a:ext cx="35078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Malaysia</a:t>
              </a:r>
            </a:p>
          </p:txBody>
        </p:sp>
        <p:sp>
          <p:nvSpPr>
            <p:cNvPr id="2605" name="tx2605"/>
            <p:cNvSpPr/>
            <p:nvPr/>
          </p:nvSpPr>
          <p:spPr>
            <a:xfrm>
              <a:off x="1299044" y="1635084"/>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2606" name="tx2606"/>
            <p:cNvSpPr/>
            <p:nvPr/>
          </p:nvSpPr>
          <p:spPr>
            <a:xfrm>
              <a:off x="1476800" y="1528288"/>
              <a:ext cx="36076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Mongolia</a:t>
              </a:r>
            </a:p>
          </p:txBody>
        </p:sp>
        <p:sp>
          <p:nvSpPr>
            <p:cNvPr id="2607" name="tx2607"/>
            <p:cNvSpPr/>
            <p:nvPr/>
          </p:nvSpPr>
          <p:spPr>
            <a:xfrm>
              <a:off x="1496551" y="1456826"/>
              <a:ext cx="3410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Thailand</a:t>
              </a:r>
            </a:p>
          </p:txBody>
        </p:sp>
        <p:sp>
          <p:nvSpPr>
            <p:cNvPr id="2608" name="tx2608"/>
            <p:cNvSpPr/>
            <p:nvPr/>
          </p:nvSpPr>
          <p:spPr>
            <a:xfrm>
              <a:off x="1585495" y="1350029"/>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Tonga</a:t>
              </a:r>
            </a:p>
          </p:txBody>
        </p:sp>
        <p:sp>
          <p:nvSpPr>
            <p:cNvPr id="2609" name="tx2609"/>
            <p:cNvSpPr/>
            <p:nvPr/>
          </p:nvSpPr>
          <p:spPr>
            <a:xfrm>
              <a:off x="508103" y="1277439"/>
              <a:ext cx="13294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Vincent and the Grenadines</a:t>
              </a:r>
            </a:p>
          </p:txBody>
        </p:sp>
        <p:sp>
          <p:nvSpPr>
            <p:cNvPr id="2610" name="tx2610"/>
            <p:cNvSpPr/>
            <p:nvPr/>
          </p:nvSpPr>
          <p:spPr>
            <a:xfrm>
              <a:off x="1486784" y="1189438"/>
              <a:ext cx="3507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Maldives</a:t>
              </a:r>
            </a:p>
          </p:txBody>
        </p:sp>
        <p:sp>
          <p:nvSpPr>
            <p:cNvPr id="2611" name="tx2611"/>
            <p:cNvSpPr/>
            <p:nvPr/>
          </p:nvSpPr>
          <p:spPr>
            <a:xfrm>
              <a:off x="1541001" y="1100309"/>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2612" name="tx2612"/>
            <p:cNvSpPr/>
            <p:nvPr/>
          </p:nvSpPr>
          <p:spPr>
            <a:xfrm>
              <a:off x="1684378" y="1011179"/>
              <a:ext cx="15318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Iran</a:t>
              </a:r>
            </a:p>
          </p:txBody>
        </p:sp>
        <p:sp>
          <p:nvSpPr>
            <p:cNvPr id="2613" name="tx2613"/>
            <p:cNvSpPr/>
            <p:nvPr/>
          </p:nvSpPr>
          <p:spPr>
            <a:xfrm>
              <a:off x="365040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614" name="pic2614"/>
            <p:cNvPicPr/>
            <p:nvPr/>
          </p:nvPicPr>
          <p:blipFill>
            <a:blip r:embed="rId2" cstate="print"/>
            <a:stretch>
              <a:fillRect/>
            </a:stretch>
          </p:blipFill>
          <p:spPr>
            <a:xfrm>
              <a:off x="5164199" y="5941007"/>
              <a:ext cx="2160000" cy="219455"/>
            </a:xfrm>
            <a:prstGeom prst="rect">
              <a:avLst/>
            </a:prstGeom>
          </p:spPr>
        </p:pic>
        <p:sp>
          <p:nvSpPr>
            <p:cNvPr id="2615" name="pl2615"/>
            <p:cNvSpPr/>
            <p:nvPr/>
          </p:nvSpPr>
          <p:spPr>
            <a:xfrm>
              <a:off x="51677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6" name="pl2616"/>
            <p:cNvSpPr/>
            <p:nvPr/>
          </p:nvSpPr>
          <p:spPr>
            <a:xfrm>
              <a:off x="643795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7" name="pl2617"/>
            <p:cNvSpPr/>
            <p:nvPr/>
          </p:nvSpPr>
          <p:spPr>
            <a:xfrm>
              <a:off x="66532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8" name="pl2618"/>
            <p:cNvSpPr/>
            <p:nvPr/>
          </p:nvSpPr>
          <p:spPr>
            <a:xfrm>
              <a:off x="68685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9" name="pl2619"/>
            <p:cNvSpPr/>
            <p:nvPr/>
          </p:nvSpPr>
          <p:spPr>
            <a:xfrm>
              <a:off x="70837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0" name="pl2620"/>
            <p:cNvSpPr/>
            <p:nvPr/>
          </p:nvSpPr>
          <p:spPr>
            <a:xfrm>
              <a:off x="73205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1" name="pl2621"/>
            <p:cNvSpPr/>
            <p:nvPr/>
          </p:nvSpPr>
          <p:spPr>
            <a:xfrm>
              <a:off x="51677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2" name="pl2622"/>
            <p:cNvSpPr/>
            <p:nvPr/>
          </p:nvSpPr>
          <p:spPr>
            <a:xfrm>
              <a:off x="643795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3" name="pl2623"/>
            <p:cNvSpPr/>
            <p:nvPr/>
          </p:nvSpPr>
          <p:spPr>
            <a:xfrm>
              <a:off x="66532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4" name="pl2624"/>
            <p:cNvSpPr/>
            <p:nvPr/>
          </p:nvSpPr>
          <p:spPr>
            <a:xfrm>
              <a:off x="68685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5" name="pl2625"/>
            <p:cNvSpPr/>
            <p:nvPr/>
          </p:nvSpPr>
          <p:spPr>
            <a:xfrm>
              <a:off x="70837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6" name="pl2626"/>
            <p:cNvSpPr/>
            <p:nvPr/>
          </p:nvSpPr>
          <p:spPr>
            <a:xfrm>
              <a:off x="73205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7" name="tx2627"/>
            <p:cNvSpPr/>
            <p:nvPr/>
          </p:nvSpPr>
          <p:spPr>
            <a:xfrm>
              <a:off x="5136722"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628" name="tx2628"/>
            <p:cNvSpPr/>
            <p:nvPr/>
          </p:nvSpPr>
          <p:spPr>
            <a:xfrm>
              <a:off x="637579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629" name="tx2629"/>
            <p:cNvSpPr/>
            <p:nvPr/>
          </p:nvSpPr>
          <p:spPr>
            <a:xfrm>
              <a:off x="65910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630" name="tx2630"/>
            <p:cNvSpPr/>
            <p:nvPr/>
          </p:nvSpPr>
          <p:spPr>
            <a:xfrm>
              <a:off x="68063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631" name="tx2631"/>
            <p:cNvSpPr/>
            <p:nvPr/>
          </p:nvSpPr>
          <p:spPr>
            <a:xfrm>
              <a:off x="70216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632" name="tx2632"/>
            <p:cNvSpPr/>
            <p:nvPr/>
          </p:nvSpPr>
          <p:spPr>
            <a:xfrm>
              <a:off x="722736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633" name="tx2633"/>
            <p:cNvSpPr/>
            <p:nvPr/>
          </p:nvSpPr>
          <p:spPr>
            <a:xfrm>
              <a:off x="1900196" y="398022"/>
              <a:ext cx="353140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UMICs, 2000-2023</a:t>
              </a:r>
            </a:p>
          </p:txBody>
        </p:sp>
        <p:sp>
          <p:nvSpPr>
            <p:cNvPr id="2634" name="tx2634"/>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635" name="tx2635"/>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DTP3 coverage across all years.</a:t>
              </a:r>
            </a:p>
          </p:txBody>
        </p:sp>
      </p:grpSp>
      <p:sp>
        <p:nvSpPr>
          <p:cNvPr id="26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DTP3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Iran had the highest crude average DTP3 coverage (99%) and Equatorial Guinea had the lowest (52%).
Over the last 5 years (2019-2023), 20 countries maintained coverage of at least 90%.
There were no countries with coverage consistently below 60% over the last 5 years.</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48640" y="1371600"/>
            <a:ext cx="11155680" cy="5486400"/>
          </a:xfrm>
          <a:solidFill>
            <a:srgbClr val="203864">
              <a:alpha val="100000"/>
            </a:srgbClr>
          </a:solidFill>
        </p:spPr>
        <p:txBody>
          <a:bodyPr/>
          <a:lstStyle/>
          <a:p>
            <a:pPr algn="l" marL="0" marR="0">
              <a:lnSpc>
                <a:spcPct val="100000"/>
              </a:lnSpc>
              <a:spcBef>
                <a:spcPts val="0"/>
              </a:spcBef>
              <a:spcAft>
                <a:spcPts val="0"/>
              </a:spcAft>
              <a:buNone/>
            </a:pPr>
            <a:r>
              <a:rPr cap="none" sz="1700" i="0" b="0" u="none">
                <a:solidFill>
                  <a:srgbClr val="FFFFFF">
                    <a:alpha val="100000"/>
                  </a:srgbClr>
                </a:solidFill>
                <a:latin typeface="Calibri"/>
                <a:cs typeface="Calibri"/>
                <a:ea typeface="Calibri"/>
                <a:sym typeface="Calibri"/>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individually reviewing each country's data without borrowing from other countries in the absence of data. These estimates are not based on ad hoc adjustments to reported data; sometimes, empirical data come from a single source, typically nationally reported coverage data. If no data are available for a specific country-vaccine-year combination, data from earlier and later years are considered and interpolated to fill in the gaps. When data sources are conflicting and show significant variations, efforts are made to determine the most likely estimate, taking into account potential biases in the available data.
This slide deck presents the latest WUENIC estimates (published 15 July 2024).</a:t>
            </a:r>
          </a:p>
        </p:txBody>
      </p:sp>
      <p:sp>
        <p:nvSpPr>
          <p:cNvPr id="3" name="body"/>
          <p:cNvSpPr>
            <a:spLocks noGrp="1"/>
          </p:cNvSpPr>
          <p:nvPr>
            <p:ph/>
          </p:nvPr>
        </p:nvSpPr>
        <p:spPr>
          <a:xfrm>
            <a:off x="548640" y="502920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FFFF">
                    <a:alpha val="100000"/>
                  </a:srgbClr>
                </a:solidFill>
                <a:latin typeface="Calibri"/>
                <a:cs typeface="Calibri"/>
                <a:ea typeface="Calibri"/>
                <a:sym typeface="Calibri"/>
              </a:rPr>
              <a:t>Methods:
</a:t>
            </a:r>
            <a:r>
              <a:rPr cap="none" sz="1400" i="0" b="0" u="none">
                <a:solidFill>
                  <a:srgbClr val="FFC000">
                    <a:alpha val="100000"/>
                  </a:srgbClr>
                </a:solidFill>
                <a:latin typeface="Calibri"/>
                <a:cs typeface="Calibri"/>
                <a:ea typeface="Calibri"/>
                <a:sym typeface="Calibri"/>
              </a:rPr>
              <a:t>. </a:t>
            </a:r>
            <a:r>
              <a:rPr cap="none" sz="1400" i="0" b="0" u="sng">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4" name="body"/>
          <p:cNvSpPr>
            <a:spLocks noGrp="1"/>
          </p:cNvSpPr>
          <p:nvPr>
            <p:ph/>
          </p:nvPr>
        </p:nvSpPr>
        <p:spPr>
          <a:xfrm>
            <a:off x="548640" y="55778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5" name="body"/>
          <p:cNvSpPr>
            <a:spLocks noGrp="1"/>
          </p:cNvSpPr>
          <p:nvPr>
            <p:ph/>
          </p:nvPr>
        </p:nvSpPr>
        <p:spPr>
          <a:xfrm>
            <a:off x="548640" y="60350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07143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473314"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75193"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77072"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2090119" y="577309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9" name="pl9"/>
            <p:cNvSpPr/>
            <p:nvPr/>
          </p:nvSpPr>
          <p:spPr>
            <a:xfrm>
              <a:off x="2090119" y="567589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0" name="pl10"/>
            <p:cNvSpPr/>
            <p:nvPr/>
          </p:nvSpPr>
          <p:spPr>
            <a:xfrm>
              <a:off x="2090119" y="557868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1" name="pl11"/>
            <p:cNvSpPr/>
            <p:nvPr/>
          </p:nvSpPr>
          <p:spPr>
            <a:xfrm>
              <a:off x="2090119" y="548148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2" name="pl12"/>
            <p:cNvSpPr/>
            <p:nvPr/>
          </p:nvSpPr>
          <p:spPr>
            <a:xfrm>
              <a:off x="2090119" y="538428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3" name="pl13"/>
            <p:cNvSpPr/>
            <p:nvPr/>
          </p:nvSpPr>
          <p:spPr>
            <a:xfrm>
              <a:off x="2090119" y="528707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4" name="pl14"/>
            <p:cNvSpPr/>
            <p:nvPr/>
          </p:nvSpPr>
          <p:spPr>
            <a:xfrm>
              <a:off x="2090119" y="518987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5" name="pl15"/>
            <p:cNvSpPr/>
            <p:nvPr/>
          </p:nvSpPr>
          <p:spPr>
            <a:xfrm>
              <a:off x="2090119" y="50926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6" name="pl16"/>
            <p:cNvSpPr/>
            <p:nvPr/>
          </p:nvSpPr>
          <p:spPr>
            <a:xfrm>
              <a:off x="2090119" y="49954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7" name="pl17"/>
            <p:cNvSpPr/>
            <p:nvPr/>
          </p:nvSpPr>
          <p:spPr>
            <a:xfrm>
              <a:off x="2090119" y="48982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8" name="pl18"/>
            <p:cNvSpPr/>
            <p:nvPr/>
          </p:nvSpPr>
          <p:spPr>
            <a:xfrm>
              <a:off x="2090119" y="48010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9" name="pl19"/>
            <p:cNvSpPr/>
            <p:nvPr/>
          </p:nvSpPr>
          <p:spPr>
            <a:xfrm>
              <a:off x="2090119" y="47038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0" name="pl20"/>
            <p:cNvSpPr/>
            <p:nvPr/>
          </p:nvSpPr>
          <p:spPr>
            <a:xfrm>
              <a:off x="2090119" y="460665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1" name="pl21"/>
            <p:cNvSpPr/>
            <p:nvPr/>
          </p:nvSpPr>
          <p:spPr>
            <a:xfrm>
              <a:off x="2090119" y="450945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2" name="pl22"/>
            <p:cNvSpPr/>
            <p:nvPr/>
          </p:nvSpPr>
          <p:spPr>
            <a:xfrm>
              <a:off x="2090119" y="441225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3" name="pl23"/>
            <p:cNvSpPr/>
            <p:nvPr/>
          </p:nvSpPr>
          <p:spPr>
            <a:xfrm>
              <a:off x="2090119" y="431504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4" name="pl24"/>
            <p:cNvSpPr/>
            <p:nvPr/>
          </p:nvSpPr>
          <p:spPr>
            <a:xfrm>
              <a:off x="2090119" y="421784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5" name="pl25"/>
            <p:cNvSpPr/>
            <p:nvPr/>
          </p:nvSpPr>
          <p:spPr>
            <a:xfrm>
              <a:off x="2090119" y="412064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6" name="pl26"/>
            <p:cNvSpPr/>
            <p:nvPr/>
          </p:nvSpPr>
          <p:spPr>
            <a:xfrm>
              <a:off x="2090119" y="402344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7" name="pl27"/>
            <p:cNvSpPr/>
            <p:nvPr/>
          </p:nvSpPr>
          <p:spPr>
            <a:xfrm>
              <a:off x="2090119" y="392623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8" name="pl28"/>
            <p:cNvSpPr/>
            <p:nvPr/>
          </p:nvSpPr>
          <p:spPr>
            <a:xfrm>
              <a:off x="2090119" y="382903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9" name="pl29"/>
            <p:cNvSpPr/>
            <p:nvPr/>
          </p:nvSpPr>
          <p:spPr>
            <a:xfrm>
              <a:off x="2090119" y="373183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0" name="pl30"/>
            <p:cNvSpPr/>
            <p:nvPr/>
          </p:nvSpPr>
          <p:spPr>
            <a:xfrm>
              <a:off x="2090119" y="363462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1" name="pl31"/>
            <p:cNvSpPr/>
            <p:nvPr/>
          </p:nvSpPr>
          <p:spPr>
            <a:xfrm>
              <a:off x="2090119" y="353742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2" name="pl32"/>
            <p:cNvSpPr/>
            <p:nvPr/>
          </p:nvSpPr>
          <p:spPr>
            <a:xfrm>
              <a:off x="2090119" y="344022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3" name="pl33"/>
            <p:cNvSpPr/>
            <p:nvPr/>
          </p:nvSpPr>
          <p:spPr>
            <a:xfrm>
              <a:off x="2090119" y="334301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4" name="pl34"/>
            <p:cNvSpPr/>
            <p:nvPr/>
          </p:nvSpPr>
          <p:spPr>
            <a:xfrm>
              <a:off x="2090119" y="324581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5" name="pl35"/>
            <p:cNvSpPr/>
            <p:nvPr/>
          </p:nvSpPr>
          <p:spPr>
            <a:xfrm>
              <a:off x="2090119" y="314861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6" name="pl36"/>
            <p:cNvSpPr/>
            <p:nvPr/>
          </p:nvSpPr>
          <p:spPr>
            <a:xfrm>
              <a:off x="2090119" y="305141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7" name="pl37"/>
            <p:cNvSpPr/>
            <p:nvPr/>
          </p:nvSpPr>
          <p:spPr>
            <a:xfrm>
              <a:off x="2090119" y="295420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8" name="pl38"/>
            <p:cNvSpPr/>
            <p:nvPr/>
          </p:nvSpPr>
          <p:spPr>
            <a:xfrm>
              <a:off x="2090119" y="285700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9" name="pl39"/>
            <p:cNvSpPr/>
            <p:nvPr/>
          </p:nvSpPr>
          <p:spPr>
            <a:xfrm>
              <a:off x="2090119" y="275980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0" name="pl40"/>
            <p:cNvSpPr/>
            <p:nvPr/>
          </p:nvSpPr>
          <p:spPr>
            <a:xfrm>
              <a:off x="2090119" y="266259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1" name="pl41"/>
            <p:cNvSpPr/>
            <p:nvPr/>
          </p:nvSpPr>
          <p:spPr>
            <a:xfrm>
              <a:off x="2090119" y="256539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2" name="pl42"/>
            <p:cNvSpPr/>
            <p:nvPr/>
          </p:nvSpPr>
          <p:spPr>
            <a:xfrm>
              <a:off x="2090119" y="246819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3" name="pl43"/>
            <p:cNvSpPr/>
            <p:nvPr/>
          </p:nvSpPr>
          <p:spPr>
            <a:xfrm>
              <a:off x="2090119" y="237098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4" name="pl44"/>
            <p:cNvSpPr/>
            <p:nvPr/>
          </p:nvSpPr>
          <p:spPr>
            <a:xfrm>
              <a:off x="2090119" y="227378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5" name="pl45"/>
            <p:cNvSpPr/>
            <p:nvPr/>
          </p:nvSpPr>
          <p:spPr>
            <a:xfrm>
              <a:off x="2090119" y="217658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6" name="pl46"/>
            <p:cNvSpPr/>
            <p:nvPr/>
          </p:nvSpPr>
          <p:spPr>
            <a:xfrm>
              <a:off x="2090119" y="207938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7" name="pl47"/>
            <p:cNvSpPr/>
            <p:nvPr/>
          </p:nvSpPr>
          <p:spPr>
            <a:xfrm>
              <a:off x="2090119" y="198217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8" name="pl48"/>
            <p:cNvSpPr/>
            <p:nvPr/>
          </p:nvSpPr>
          <p:spPr>
            <a:xfrm>
              <a:off x="2090119" y="188497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9" name="pl49"/>
            <p:cNvSpPr/>
            <p:nvPr/>
          </p:nvSpPr>
          <p:spPr>
            <a:xfrm>
              <a:off x="2090119" y="17877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0" name="pl50"/>
            <p:cNvSpPr/>
            <p:nvPr/>
          </p:nvSpPr>
          <p:spPr>
            <a:xfrm>
              <a:off x="2090119" y="16905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1" name="pl51"/>
            <p:cNvSpPr/>
            <p:nvPr/>
          </p:nvSpPr>
          <p:spPr>
            <a:xfrm>
              <a:off x="2090119" y="15933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2" name="pl52"/>
            <p:cNvSpPr/>
            <p:nvPr/>
          </p:nvSpPr>
          <p:spPr>
            <a:xfrm>
              <a:off x="2090119" y="14961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3" name="pl53"/>
            <p:cNvSpPr/>
            <p:nvPr/>
          </p:nvSpPr>
          <p:spPr>
            <a:xfrm>
              <a:off x="2090119" y="13989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4" name="pl54"/>
            <p:cNvSpPr/>
            <p:nvPr/>
          </p:nvSpPr>
          <p:spPr>
            <a:xfrm>
              <a:off x="2090119" y="130175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5" name="pl55"/>
            <p:cNvSpPr/>
            <p:nvPr/>
          </p:nvSpPr>
          <p:spPr>
            <a:xfrm>
              <a:off x="2090119" y="120455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6" name="pl56"/>
            <p:cNvSpPr/>
            <p:nvPr/>
          </p:nvSpPr>
          <p:spPr>
            <a:xfrm>
              <a:off x="2090119" y="110735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7" name="pl57"/>
            <p:cNvSpPr/>
            <p:nvPr/>
          </p:nvSpPr>
          <p:spPr>
            <a:xfrm>
              <a:off x="2090119" y="101014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8" name="pl58"/>
            <p:cNvSpPr/>
            <p:nvPr/>
          </p:nvSpPr>
          <p:spPr>
            <a:xfrm>
              <a:off x="2090119" y="91294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9" name="pl59"/>
            <p:cNvSpPr/>
            <p:nvPr/>
          </p:nvSpPr>
          <p:spPr>
            <a:xfrm>
              <a:off x="2090119" y="81574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0" name="pl60"/>
            <p:cNvSpPr/>
            <p:nvPr/>
          </p:nvSpPr>
          <p:spPr>
            <a:xfrm>
              <a:off x="2090119" y="71853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1" name="pl61"/>
            <p:cNvSpPr/>
            <p:nvPr/>
          </p:nvSpPr>
          <p:spPr>
            <a:xfrm>
              <a:off x="237049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377237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17425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57613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78011"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585485" y="718539"/>
              <a:ext cx="336450" cy="0"/>
            </a:xfrm>
            <a:custGeom>
              <a:avLst/>
              <a:pathLst>
                <a:path w="336450" h="0">
                  <a:moveTo>
                    <a:pt x="0" y="0"/>
                  </a:moveTo>
                  <a:lnTo>
                    <a:pt x="112150" y="0"/>
                  </a:lnTo>
                  <a:lnTo>
                    <a:pt x="112150" y="0"/>
                  </a:lnTo>
                  <a:lnTo>
                    <a:pt x="224300" y="0"/>
                  </a:lnTo>
                  <a:lnTo>
                    <a:pt x="336450" y="0"/>
                  </a:lnTo>
                </a:path>
              </a:pathLst>
            </a:custGeom>
            <a:ln w="67753" cap="flat">
              <a:solidFill>
                <a:srgbClr val="E8E8E8">
                  <a:alpha val="100000"/>
                </a:srgbClr>
              </a:solidFill>
              <a:prstDash val="solid"/>
              <a:round/>
            </a:ln>
          </p:spPr>
          <p:txBody>
            <a:bodyPr/>
            <a:lstStyle/>
            <a:p/>
          </p:txBody>
        </p:sp>
        <p:sp>
          <p:nvSpPr>
            <p:cNvPr id="67" name="pl67"/>
            <p:cNvSpPr/>
            <p:nvPr/>
          </p:nvSpPr>
          <p:spPr>
            <a:xfrm>
              <a:off x="7921936" y="81574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8" name="pl68"/>
            <p:cNvSpPr/>
            <p:nvPr/>
          </p:nvSpPr>
          <p:spPr>
            <a:xfrm>
              <a:off x="7809786" y="912945"/>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69" name="pl69"/>
            <p:cNvSpPr/>
            <p:nvPr/>
          </p:nvSpPr>
          <p:spPr>
            <a:xfrm>
              <a:off x="7865861" y="1010148"/>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70" name="pl70"/>
            <p:cNvSpPr/>
            <p:nvPr/>
          </p:nvSpPr>
          <p:spPr>
            <a:xfrm>
              <a:off x="7305109" y="1107351"/>
              <a:ext cx="616826" cy="0"/>
            </a:xfrm>
            <a:custGeom>
              <a:avLst/>
              <a:pathLst>
                <a:path w="616826" h="0">
                  <a:moveTo>
                    <a:pt x="0" y="0"/>
                  </a:moveTo>
                  <a:lnTo>
                    <a:pt x="392526" y="0"/>
                  </a:lnTo>
                  <a:lnTo>
                    <a:pt x="504676" y="0"/>
                  </a:lnTo>
                  <a:lnTo>
                    <a:pt x="616826" y="0"/>
                  </a:lnTo>
                  <a:lnTo>
                    <a:pt x="616826" y="0"/>
                  </a:lnTo>
                </a:path>
              </a:pathLst>
            </a:custGeom>
            <a:ln w="67753" cap="flat">
              <a:solidFill>
                <a:srgbClr val="E8E8E8">
                  <a:alpha val="100000"/>
                </a:srgbClr>
              </a:solidFill>
              <a:prstDash val="solid"/>
              <a:round/>
            </a:ln>
          </p:spPr>
          <p:txBody>
            <a:bodyPr/>
            <a:lstStyle/>
            <a:p/>
          </p:txBody>
        </p:sp>
        <p:sp>
          <p:nvSpPr>
            <p:cNvPr id="71" name="pl71"/>
            <p:cNvSpPr/>
            <p:nvPr/>
          </p:nvSpPr>
          <p:spPr>
            <a:xfrm>
              <a:off x="7753710" y="1204554"/>
              <a:ext cx="168225" cy="0"/>
            </a:xfrm>
            <a:custGeom>
              <a:avLst/>
              <a:pathLst>
                <a:path w="168225" h="0">
                  <a:moveTo>
                    <a:pt x="0" y="0"/>
                  </a:moveTo>
                  <a:lnTo>
                    <a:pt x="112150" y="0"/>
                  </a:lnTo>
                  <a:lnTo>
                    <a:pt x="168225" y="0"/>
                  </a:lnTo>
                  <a:lnTo>
                    <a:pt x="168225" y="0"/>
                  </a:lnTo>
                  <a:lnTo>
                    <a:pt x="168225" y="0"/>
                  </a:lnTo>
                </a:path>
              </a:pathLst>
            </a:custGeom>
            <a:ln w="67753" cap="flat">
              <a:solidFill>
                <a:srgbClr val="E8E8E8">
                  <a:alpha val="100000"/>
                </a:srgbClr>
              </a:solidFill>
              <a:prstDash val="solid"/>
              <a:round/>
            </a:ln>
          </p:spPr>
          <p:txBody>
            <a:bodyPr/>
            <a:lstStyle/>
            <a:p/>
          </p:txBody>
        </p:sp>
        <p:sp>
          <p:nvSpPr>
            <p:cNvPr id="72" name="pl72"/>
            <p:cNvSpPr/>
            <p:nvPr/>
          </p:nvSpPr>
          <p:spPr>
            <a:xfrm>
              <a:off x="7921936" y="130175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3" name="pl73"/>
            <p:cNvSpPr/>
            <p:nvPr/>
          </p:nvSpPr>
          <p:spPr>
            <a:xfrm>
              <a:off x="7697635" y="1398960"/>
              <a:ext cx="224300" cy="0"/>
            </a:xfrm>
            <a:custGeom>
              <a:avLst/>
              <a:pathLst>
                <a:path w="224300" h="0">
                  <a:moveTo>
                    <a:pt x="0" y="0"/>
                  </a:moveTo>
                  <a:lnTo>
                    <a:pt x="168225" y="0"/>
                  </a:lnTo>
                  <a:lnTo>
                    <a:pt x="224300" y="0"/>
                  </a:lnTo>
                  <a:lnTo>
                    <a:pt x="224300" y="0"/>
                  </a:lnTo>
                  <a:lnTo>
                    <a:pt x="224300" y="0"/>
                  </a:lnTo>
                </a:path>
              </a:pathLst>
            </a:custGeom>
            <a:ln w="67753" cap="flat">
              <a:solidFill>
                <a:srgbClr val="E8E8E8">
                  <a:alpha val="100000"/>
                </a:srgbClr>
              </a:solidFill>
              <a:prstDash val="solid"/>
              <a:round/>
            </a:ln>
          </p:spPr>
          <p:txBody>
            <a:bodyPr/>
            <a:lstStyle/>
            <a:p/>
          </p:txBody>
        </p:sp>
        <p:sp>
          <p:nvSpPr>
            <p:cNvPr id="74" name="pl74"/>
            <p:cNvSpPr/>
            <p:nvPr/>
          </p:nvSpPr>
          <p:spPr>
            <a:xfrm>
              <a:off x="7809786" y="1496163"/>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75" name="pl75"/>
            <p:cNvSpPr/>
            <p:nvPr/>
          </p:nvSpPr>
          <p:spPr>
            <a:xfrm>
              <a:off x="7417260" y="1593366"/>
              <a:ext cx="448601" cy="0"/>
            </a:xfrm>
            <a:custGeom>
              <a:avLst/>
              <a:pathLst>
                <a:path w="448601" h="0">
                  <a:moveTo>
                    <a:pt x="0" y="0"/>
                  </a:moveTo>
                  <a:lnTo>
                    <a:pt x="336450" y="0"/>
                  </a:lnTo>
                  <a:lnTo>
                    <a:pt x="336450" y="0"/>
                  </a:lnTo>
                  <a:lnTo>
                    <a:pt x="448601" y="0"/>
                  </a:lnTo>
                  <a:lnTo>
                    <a:pt x="448601" y="0"/>
                  </a:lnTo>
                </a:path>
              </a:pathLst>
            </a:custGeom>
            <a:ln w="67753" cap="flat">
              <a:solidFill>
                <a:srgbClr val="E8E8E8">
                  <a:alpha val="100000"/>
                </a:srgbClr>
              </a:solidFill>
              <a:prstDash val="solid"/>
              <a:round/>
            </a:ln>
          </p:spPr>
          <p:txBody>
            <a:bodyPr/>
            <a:lstStyle/>
            <a:p/>
          </p:txBody>
        </p:sp>
        <p:sp>
          <p:nvSpPr>
            <p:cNvPr id="76" name="pl76"/>
            <p:cNvSpPr/>
            <p:nvPr/>
          </p:nvSpPr>
          <p:spPr>
            <a:xfrm>
              <a:off x="7809786" y="1690569"/>
              <a:ext cx="112150" cy="0"/>
            </a:xfrm>
            <a:custGeom>
              <a:avLst/>
              <a:pathLst>
                <a:path w="112150" h="0">
                  <a:moveTo>
                    <a:pt x="0" y="0"/>
                  </a:moveTo>
                  <a:lnTo>
                    <a:pt x="56075"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77" name="pl77"/>
            <p:cNvSpPr/>
            <p:nvPr/>
          </p:nvSpPr>
          <p:spPr>
            <a:xfrm>
              <a:off x="7809786" y="1787772"/>
              <a:ext cx="112150" cy="0"/>
            </a:xfrm>
            <a:custGeom>
              <a:avLst/>
              <a:pathLst>
                <a:path w="112150" h="0">
                  <a:moveTo>
                    <a:pt x="0" y="0"/>
                  </a:moveTo>
                  <a:lnTo>
                    <a:pt x="0"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78" name="pl78"/>
            <p:cNvSpPr/>
            <p:nvPr/>
          </p:nvSpPr>
          <p:spPr>
            <a:xfrm>
              <a:off x="7809786" y="1884975"/>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79" name="pl79"/>
            <p:cNvSpPr/>
            <p:nvPr/>
          </p:nvSpPr>
          <p:spPr>
            <a:xfrm>
              <a:off x="7697635" y="1982178"/>
              <a:ext cx="168225" cy="0"/>
            </a:xfrm>
            <a:custGeom>
              <a:avLst/>
              <a:pathLst>
                <a:path w="168225" h="0">
                  <a:moveTo>
                    <a:pt x="0" y="0"/>
                  </a:moveTo>
                  <a:lnTo>
                    <a:pt x="112150" y="0"/>
                  </a:lnTo>
                  <a:lnTo>
                    <a:pt x="112150" y="0"/>
                  </a:lnTo>
                  <a:lnTo>
                    <a:pt x="168225" y="0"/>
                  </a:lnTo>
                  <a:lnTo>
                    <a:pt x="168225" y="0"/>
                  </a:lnTo>
                </a:path>
              </a:pathLst>
            </a:custGeom>
            <a:ln w="67753" cap="flat">
              <a:solidFill>
                <a:srgbClr val="E8E8E8">
                  <a:alpha val="100000"/>
                </a:srgbClr>
              </a:solidFill>
              <a:prstDash val="solid"/>
              <a:round/>
            </a:ln>
          </p:spPr>
          <p:txBody>
            <a:bodyPr/>
            <a:lstStyle/>
            <a:p/>
          </p:txBody>
        </p:sp>
        <p:sp>
          <p:nvSpPr>
            <p:cNvPr id="80" name="pl80"/>
            <p:cNvSpPr/>
            <p:nvPr/>
          </p:nvSpPr>
          <p:spPr>
            <a:xfrm>
              <a:off x="7697635" y="2079381"/>
              <a:ext cx="168225" cy="0"/>
            </a:xfrm>
            <a:custGeom>
              <a:avLst/>
              <a:pathLst>
                <a:path w="168225" h="0">
                  <a:moveTo>
                    <a:pt x="0" y="0"/>
                  </a:moveTo>
                  <a:lnTo>
                    <a:pt x="0" y="0"/>
                  </a:lnTo>
                  <a:lnTo>
                    <a:pt x="56075" y="0"/>
                  </a:lnTo>
                  <a:lnTo>
                    <a:pt x="56075" y="0"/>
                  </a:lnTo>
                  <a:lnTo>
                    <a:pt x="168225" y="0"/>
                  </a:lnTo>
                </a:path>
              </a:pathLst>
            </a:custGeom>
            <a:ln w="67753" cap="flat">
              <a:solidFill>
                <a:srgbClr val="E8E8E8">
                  <a:alpha val="100000"/>
                </a:srgbClr>
              </a:solidFill>
              <a:prstDash val="solid"/>
              <a:round/>
            </a:ln>
          </p:spPr>
          <p:txBody>
            <a:bodyPr/>
            <a:lstStyle/>
            <a:p/>
          </p:txBody>
        </p:sp>
        <p:sp>
          <p:nvSpPr>
            <p:cNvPr id="81" name="pl81"/>
            <p:cNvSpPr/>
            <p:nvPr/>
          </p:nvSpPr>
          <p:spPr>
            <a:xfrm>
              <a:off x="7529410" y="2176584"/>
              <a:ext cx="224300" cy="0"/>
            </a:xfrm>
            <a:custGeom>
              <a:avLst/>
              <a:pathLst>
                <a:path w="224300" h="0">
                  <a:moveTo>
                    <a:pt x="0" y="0"/>
                  </a:moveTo>
                  <a:lnTo>
                    <a:pt x="56075" y="0"/>
                  </a:lnTo>
                  <a:lnTo>
                    <a:pt x="168225" y="0"/>
                  </a:lnTo>
                  <a:lnTo>
                    <a:pt x="224300" y="0"/>
                  </a:lnTo>
                  <a:lnTo>
                    <a:pt x="224300" y="0"/>
                  </a:lnTo>
                </a:path>
              </a:pathLst>
            </a:custGeom>
            <a:ln w="67753" cap="flat">
              <a:solidFill>
                <a:srgbClr val="E8E8E8">
                  <a:alpha val="100000"/>
                </a:srgbClr>
              </a:solidFill>
              <a:prstDash val="solid"/>
              <a:round/>
            </a:ln>
          </p:spPr>
          <p:txBody>
            <a:bodyPr/>
            <a:lstStyle/>
            <a:p/>
          </p:txBody>
        </p:sp>
        <p:sp>
          <p:nvSpPr>
            <p:cNvPr id="82" name="pl82"/>
            <p:cNvSpPr/>
            <p:nvPr/>
          </p:nvSpPr>
          <p:spPr>
            <a:xfrm>
              <a:off x="7361184" y="2273786"/>
              <a:ext cx="448601" cy="0"/>
            </a:xfrm>
            <a:custGeom>
              <a:avLst/>
              <a:pathLst>
                <a:path w="448601" h="0">
                  <a:moveTo>
                    <a:pt x="0" y="0"/>
                  </a:moveTo>
                  <a:lnTo>
                    <a:pt x="336450" y="0"/>
                  </a:lnTo>
                  <a:lnTo>
                    <a:pt x="392526" y="0"/>
                  </a:lnTo>
                  <a:lnTo>
                    <a:pt x="392526" y="0"/>
                  </a:lnTo>
                  <a:lnTo>
                    <a:pt x="448601" y="0"/>
                  </a:lnTo>
                </a:path>
              </a:pathLst>
            </a:custGeom>
            <a:ln w="67753" cap="flat">
              <a:solidFill>
                <a:srgbClr val="E8E8E8">
                  <a:alpha val="100000"/>
                </a:srgbClr>
              </a:solidFill>
              <a:prstDash val="solid"/>
              <a:round/>
            </a:ln>
          </p:spPr>
          <p:txBody>
            <a:bodyPr/>
            <a:lstStyle/>
            <a:p/>
          </p:txBody>
        </p:sp>
        <p:sp>
          <p:nvSpPr>
            <p:cNvPr id="83" name="pl83"/>
            <p:cNvSpPr/>
            <p:nvPr/>
          </p:nvSpPr>
          <p:spPr>
            <a:xfrm>
              <a:off x="7192959" y="2370989"/>
              <a:ext cx="504676" cy="0"/>
            </a:xfrm>
            <a:custGeom>
              <a:avLst/>
              <a:pathLst>
                <a:path w="504676" h="0">
                  <a:moveTo>
                    <a:pt x="0" y="0"/>
                  </a:moveTo>
                  <a:lnTo>
                    <a:pt x="504676" y="0"/>
                  </a:lnTo>
                  <a:lnTo>
                    <a:pt x="504676" y="0"/>
                  </a:lnTo>
                  <a:lnTo>
                    <a:pt x="504676" y="0"/>
                  </a:lnTo>
                  <a:lnTo>
                    <a:pt x="504676" y="0"/>
                  </a:lnTo>
                </a:path>
              </a:pathLst>
            </a:custGeom>
            <a:ln w="67753" cap="flat">
              <a:solidFill>
                <a:srgbClr val="E8E8E8">
                  <a:alpha val="100000"/>
                </a:srgbClr>
              </a:solidFill>
              <a:prstDash val="solid"/>
              <a:round/>
            </a:ln>
          </p:spPr>
          <p:txBody>
            <a:bodyPr/>
            <a:lstStyle/>
            <a:p/>
          </p:txBody>
        </p:sp>
        <p:sp>
          <p:nvSpPr>
            <p:cNvPr id="84" name="pl84"/>
            <p:cNvSpPr/>
            <p:nvPr/>
          </p:nvSpPr>
          <p:spPr>
            <a:xfrm>
              <a:off x="7473335" y="2468192"/>
              <a:ext cx="168225" cy="0"/>
            </a:xfrm>
            <a:custGeom>
              <a:avLst/>
              <a:pathLst>
                <a:path w="168225" h="0">
                  <a:moveTo>
                    <a:pt x="0" y="0"/>
                  </a:moveTo>
                  <a:lnTo>
                    <a:pt x="56075" y="0"/>
                  </a:lnTo>
                  <a:lnTo>
                    <a:pt x="112150" y="0"/>
                  </a:lnTo>
                  <a:lnTo>
                    <a:pt x="112150" y="0"/>
                  </a:lnTo>
                  <a:lnTo>
                    <a:pt x="168225" y="0"/>
                  </a:lnTo>
                </a:path>
              </a:pathLst>
            </a:custGeom>
            <a:ln w="67753" cap="flat">
              <a:solidFill>
                <a:srgbClr val="E8E8E8">
                  <a:alpha val="100000"/>
                </a:srgbClr>
              </a:solidFill>
              <a:prstDash val="solid"/>
              <a:round/>
            </a:ln>
          </p:spPr>
          <p:txBody>
            <a:bodyPr/>
            <a:lstStyle/>
            <a:p/>
          </p:txBody>
        </p:sp>
        <p:sp>
          <p:nvSpPr>
            <p:cNvPr id="85" name="pl85"/>
            <p:cNvSpPr/>
            <p:nvPr/>
          </p:nvSpPr>
          <p:spPr>
            <a:xfrm>
              <a:off x="7473335" y="2565395"/>
              <a:ext cx="224300" cy="0"/>
            </a:xfrm>
            <a:custGeom>
              <a:avLst/>
              <a:pathLst>
                <a:path w="224300" h="0">
                  <a:moveTo>
                    <a:pt x="0" y="0"/>
                  </a:moveTo>
                  <a:lnTo>
                    <a:pt x="56075" y="0"/>
                  </a:lnTo>
                  <a:lnTo>
                    <a:pt x="168225" y="0"/>
                  </a:lnTo>
                  <a:lnTo>
                    <a:pt x="168225" y="0"/>
                  </a:lnTo>
                  <a:lnTo>
                    <a:pt x="224300" y="0"/>
                  </a:lnTo>
                </a:path>
              </a:pathLst>
            </a:custGeom>
            <a:ln w="67753" cap="flat">
              <a:solidFill>
                <a:srgbClr val="E8E8E8">
                  <a:alpha val="100000"/>
                </a:srgbClr>
              </a:solidFill>
              <a:prstDash val="solid"/>
              <a:round/>
            </a:ln>
          </p:spPr>
          <p:txBody>
            <a:bodyPr/>
            <a:lstStyle/>
            <a:p/>
          </p:txBody>
        </p:sp>
        <p:sp>
          <p:nvSpPr>
            <p:cNvPr id="86" name="pl86"/>
            <p:cNvSpPr/>
            <p:nvPr/>
          </p:nvSpPr>
          <p:spPr>
            <a:xfrm>
              <a:off x="7529410" y="2662598"/>
              <a:ext cx="392526" cy="0"/>
            </a:xfrm>
            <a:custGeom>
              <a:avLst/>
              <a:pathLst>
                <a:path w="392526" h="0">
                  <a:moveTo>
                    <a:pt x="0" y="0"/>
                  </a:moveTo>
                  <a:lnTo>
                    <a:pt x="112150" y="0"/>
                  </a:lnTo>
                  <a:lnTo>
                    <a:pt x="280375" y="0"/>
                  </a:lnTo>
                  <a:lnTo>
                    <a:pt x="280375" y="0"/>
                  </a:lnTo>
                  <a:lnTo>
                    <a:pt x="392526" y="0"/>
                  </a:lnTo>
                </a:path>
              </a:pathLst>
            </a:custGeom>
            <a:ln w="67753" cap="flat">
              <a:solidFill>
                <a:srgbClr val="E8E8E8">
                  <a:alpha val="100000"/>
                </a:srgbClr>
              </a:solidFill>
              <a:prstDash val="solid"/>
              <a:round/>
            </a:ln>
          </p:spPr>
          <p:txBody>
            <a:bodyPr/>
            <a:lstStyle/>
            <a:p/>
          </p:txBody>
        </p:sp>
        <p:sp>
          <p:nvSpPr>
            <p:cNvPr id="87" name="pl87"/>
            <p:cNvSpPr/>
            <p:nvPr/>
          </p:nvSpPr>
          <p:spPr>
            <a:xfrm>
              <a:off x="7473335" y="2759801"/>
              <a:ext cx="336450" cy="0"/>
            </a:xfrm>
            <a:custGeom>
              <a:avLst/>
              <a:pathLst>
                <a:path w="336450" h="0">
                  <a:moveTo>
                    <a:pt x="0" y="0"/>
                  </a:moveTo>
                  <a:lnTo>
                    <a:pt x="56075" y="0"/>
                  </a:lnTo>
                  <a:lnTo>
                    <a:pt x="56075" y="0"/>
                  </a:lnTo>
                  <a:lnTo>
                    <a:pt x="112150" y="0"/>
                  </a:lnTo>
                  <a:lnTo>
                    <a:pt x="336450" y="0"/>
                  </a:lnTo>
                </a:path>
              </a:pathLst>
            </a:custGeom>
            <a:ln w="67753" cap="flat">
              <a:solidFill>
                <a:srgbClr val="E8E8E8">
                  <a:alpha val="100000"/>
                </a:srgbClr>
              </a:solidFill>
              <a:prstDash val="solid"/>
              <a:round/>
            </a:ln>
          </p:spPr>
          <p:txBody>
            <a:bodyPr/>
            <a:lstStyle/>
            <a:p/>
          </p:txBody>
        </p:sp>
        <p:sp>
          <p:nvSpPr>
            <p:cNvPr id="88" name="pl88"/>
            <p:cNvSpPr/>
            <p:nvPr/>
          </p:nvSpPr>
          <p:spPr>
            <a:xfrm>
              <a:off x="6688282" y="2857004"/>
              <a:ext cx="841127" cy="0"/>
            </a:xfrm>
            <a:custGeom>
              <a:avLst/>
              <a:pathLst>
                <a:path w="841127" h="0">
                  <a:moveTo>
                    <a:pt x="0" y="0"/>
                  </a:moveTo>
                  <a:lnTo>
                    <a:pt x="224300" y="0"/>
                  </a:lnTo>
                  <a:lnTo>
                    <a:pt x="392526" y="0"/>
                  </a:lnTo>
                  <a:lnTo>
                    <a:pt x="616826" y="0"/>
                  </a:lnTo>
                  <a:lnTo>
                    <a:pt x="841127" y="0"/>
                  </a:lnTo>
                </a:path>
              </a:pathLst>
            </a:custGeom>
            <a:ln w="67753" cap="flat">
              <a:solidFill>
                <a:srgbClr val="E8E8E8">
                  <a:alpha val="100000"/>
                </a:srgbClr>
              </a:solidFill>
              <a:prstDash val="solid"/>
              <a:round/>
            </a:ln>
          </p:spPr>
          <p:txBody>
            <a:bodyPr/>
            <a:lstStyle/>
            <a:p/>
          </p:txBody>
        </p:sp>
        <p:sp>
          <p:nvSpPr>
            <p:cNvPr id="89" name="pl89"/>
            <p:cNvSpPr/>
            <p:nvPr/>
          </p:nvSpPr>
          <p:spPr>
            <a:xfrm>
              <a:off x="7529410" y="2954207"/>
              <a:ext cx="280375" cy="0"/>
            </a:xfrm>
            <a:custGeom>
              <a:avLst/>
              <a:pathLst>
                <a:path w="280375" h="0">
                  <a:moveTo>
                    <a:pt x="0" y="0"/>
                  </a:moveTo>
                  <a:lnTo>
                    <a:pt x="0" y="0"/>
                  </a:lnTo>
                  <a:lnTo>
                    <a:pt x="0" y="0"/>
                  </a:lnTo>
                  <a:lnTo>
                    <a:pt x="280375" y="0"/>
                  </a:lnTo>
                  <a:lnTo>
                    <a:pt x="280375" y="0"/>
                  </a:lnTo>
                </a:path>
              </a:pathLst>
            </a:custGeom>
            <a:ln w="67753" cap="flat">
              <a:solidFill>
                <a:srgbClr val="E8E8E8">
                  <a:alpha val="100000"/>
                </a:srgbClr>
              </a:solidFill>
              <a:prstDash val="solid"/>
              <a:round/>
            </a:ln>
          </p:spPr>
          <p:txBody>
            <a:bodyPr/>
            <a:lstStyle/>
            <a:p/>
          </p:txBody>
        </p:sp>
        <p:sp>
          <p:nvSpPr>
            <p:cNvPr id="90" name="pl90"/>
            <p:cNvSpPr/>
            <p:nvPr/>
          </p:nvSpPr>
          <p:spPr>
            <a:xfrm>
              <a:off x="6520057" y="3051410"/>
              <a:ext cx="1065428" cy="0"/>
            </a:xfrm>
            <a:custGeom>
              <a:avLst/>
              <a:pathLst>
                <a:path w="1065428" h="0">
                  <a:moveTo>
                    <a:pt x="0" y="0"/>
                  </a:moveTo>
                  <a:lnTo>
                    <a:pt x="224300" y="0"/>
                  </a:lnTo>
                  <a:lnTo>
                    <a:pt x="560751" y="0"/>
                  </a:lnTo>
                  <a:lnTo>
                    <a:pt x="953277" y="0"/>
                  </a:lnTo>
                  <a:lnTo>
                    <a:pt x="1065428" y="0"/>
                  </a:lnTo>
                </a:path>
              </a:pathLst>
            </a:custGeom>
            <a:ln w="67753" cap="flat">
              <a:solidFill>
                <a:srgbClr val="E8E8E8">
                  <a:alpha val="100000"/>
                </a:srgbClr>
              </a:solidFill>
              <a:prstDash val="solid"/>
              <a:round/>
            </a:ln>
          </p:spPr>
          <p:txBody>
            <a:bodyPr/>
            <a:lstStyle/>
            <a:p/>
          </p:txBody>
        </p:sp>
        <p:sp>
          <p:nvSpPr>
            <p:cNvPr id="91" name="pl91"/>
            <p:cNvSpPr/>
            <p:nvPr/>
          </p:nvSpPr>
          <p:spPr>
            <a:xfrm>
              <a:off x="6183606" y="3148613"/>
              <a:ext cx="1233653" cy="0"/>
            </a:xfrm>
            <a:custGeom>
              <a:avLst/>
              <a:pathLst>
                <a:path w="1233653" h="0">
                  <a:moveTo>
                    <a:pt x="0" y="0"/>
                  </a:moveTo>
                  <a:lnTo>
                    <a:pt x="112150" y="0"/>
                  </a:lnTo>
                  <a:lnTo>
                    <a:pt x="504676" y="0"/>
                  </a:lnTo>
                  <a:lnTo>
                    <a:pt x="504676" y="0"/>
                  </a:lnTo>
                  <a:lnTo>
                    <a:pt x="1233653" y="0"/>
                  </a:lnTo>
                </a:path>
              </a:pathLst>
            </a:custGeom>
            <a:ln w="67753" cap="flat">
              <a:solidFill>
                <a:srgbClr val="E8E8E8">
                  <a:alpha val="100000"/>
                </a:srgbClr>
              </a:solidFill>
              <a:prstDash val="solid"/>
              <a:round/>
            </a:ln>
          </p:spPr>
          <p:txBody>
            <a:bodyPr/>
            <a:lstStyle/>
            <a:p/>
          </p:txBody>
        </p:sp>
        <p:sp>
          <p:nvSpPr>
            <p:cNvPr id="92" name="pl92"/>
            <p:cNvSpPr/>
            <p:nvPr/>
          </p:nvSpPr>
          <p:spPr>
            <a:xfrm>
              <a:off x="7192959" y="3245816"/>
              <a:ext cx="448601" cy="0"/>
            </a:xfrm>
            <a:custGeom>
              <a:avLst/>
              <a:pathLst>
                <a:path w="448601" h="0">
                  <a:moveTo>
                    <a:pt x="0" y="0"/>
                  </a:moveTo>
                  <a:lnTo>
                    <a:pt x="56075" y="0"/>
                  </a:lnTo>
                  <a:lnTo>
                    <a:pt x="112150" y="0"/>
                  </a:lnTo>
                  <a:lnTo>
                    <a:pt x="224300" y="0"/>
                  </a:lnTo>
                  <a:lnTo>
                    <a:pt x="448601" y="0"/>
                  </a:lnTo>
                </a:path>
              </a:pathLst>
            </a:custGeom>
            <a:ln w="67753" cap="flat">
              <a:solidFill>
                <a:srgbClr val="E8E8E8">
                  <a:alpha val="100000"/>
                </a:srgbClr>
              </a:solidFill>
              <a:prstDash val="solid"/>
              <a:round/>
            </a:ln>
          </p:spPr>
          <p:txBody>
            <a:bodyPr/>
            <a:lstStyle/>
            <a:p/>
          </p:txBody>
        </p:sp>
        <p:sp>
          <p:nvSpPr>
            <p:cNvPr id="93" name="pl93"/>
            <p:cNvSpPr/>
            <p:nvPr/>
          </p:nvSpPr>
          <p:spPr>
            <a:xfrm>
              <a:off x="6968658" y="3343019"/>
              <a:ext cx="448601" cy="0"/>
            </a:xfrm>
            <a:custGeom>
              <a:avLst/>
              <a:pathLst>
                <a:path w="448601" h="0">
                  <a:moveTo>
                    <a:pt x="0" y="0"/>
                  </a:moveTo>
                  <a:lnTo>
                    <a:pt x="112150" y="0"/>
                  </a:lnTo>
                  <a:lnTo>
                    <a:pt x="336450" y="0"/>
                  </a:lnTo>
                  <a:lnTo>
                    <a:pt x="392526" y="0"/>
                  </a:lnTo>
                  <a:lnTo>
                    <a:pt x="448601" y="0"/>
                  </a:lnTo>
                </a:path>
              </a:pathLst>
            </a:custGeom>
            <a:ln w="67753" cap="flat">
              <a:solidFill>
                <a:srgbClr val="E8E8E8">
                  <a:alpha val="100000"/>
                </a:srgbClr>
              </a:solidFill>
              <a:prstDash val="solid"/>
              <a:round/>
            </a:ln>
          </p:spPr>
          <p:txBody>
            <a:bodyPr/>
            <a:lstStyle/>
            <a:p/>
          </p:txBody>
        </p:sp>
        <p:sp>
          <p:nvSpPr>
            <p:cNvPr id="94" name="pl94"/>
            <p:cNvSpPr/>
            <p:nvPr/>
          </p:nvSpPr>
          <p:spPr>
            <a:xfrm>
              <a:off x="7136884" y="3440222"/>
              <a:ext cx="504676" cy="0"/>
            </a:xfrm>
            <a:custGeom>
              <a:avLst/>
              <a:pathLst>
                <a:path w="504676" h="0">
                  <a:moveTo>
                    <a:pt x="0" y="0"/>
                  </a:moveTo>
                  <a:lnTo>
                    <a:pt x="0" y="0"/>
                  </a:lnTo>
                  <a:lnTo>
                    <a:pt x="168225" y="0"/>
                  </a:lnTo>
                  <a:lnTo>
                    <a:pt x="168225" y="0"/>
                  </a:lnTo>
                  <a:lnTo>
                    <a:pt x="504676" y="0"/>
                  </a:lnTo>
                </a:path>
              </a:pathLst>
            </a:custGeom>
            <a:ln w="67753" cap="flat">
              <a:solidFill>
                <a:srgbClr val="E8E8E8">
                  <a:alpha val="100000"/>
                </a:srgbClr>
              </a:solidFill>
              <a:prstDash val="solid"/>
              <a:round/>
            </a:ln>
          </p:spPr>
          <p:txBody>
            <a:bodyPr/>
            <a:lstStyle/>
            <a:p/>
          </p:txBody>
        </p:sp>
        <p:sp>
          <p:nvSpPr>
            <p:cNvPr id="95" name="pl95"/>
            <p:cNvSpPr/>
            <p:nvPr/>
          </p:nvSpPr>
          <p:spPr>
            <a:xfrm>
              <a:off x="7192959" y="3537425"/>
              <a:ext cx="280375" cy="0"/>
            </a:xfrm>
            <a:custGeom>
              <a:avLst/>
              <a:pathLst>
                <a:path w="280375" h="0">
                  <a:moveTo>
                    <a:pt x="0" y="0"/>
                  </a:moveTo>
                  <a:lnTo>
                    <a:pt x="56075" y="0"/>
                  </a:lnTo>
                  <a:lnTo>
                    <a:pt x="56075" y="0"/>
                  </a:lnTo>
                  <a:lnTo>
                    <a:pt x="112150" y="0"/>
                  </a:lnTo>
                  <a:lnTo>
                    <a:pt x="280375" y="0"/>
                  </a:lnTo>
                </a:path>
              </a:pathLst>
            </a:custGeom>
            <a:ln w="67753" cap="flat">
              <a:solidFill>
                <a:srgbClr val="E8E8E8">
                  <a:alpha val="100000"/>
                </a:srgbClr>
              </a:solidFill>
              <a:prstDash val="solid"/>
              <a:round/>
            </a:ln>
          </p:spPr>
          <p:txBody>
            <a:bodyPr/>
            <a:lstStyle/>
            <a:p/>
          </p:txBody>
        </p:sp>
        <p:sp>
          <p:nvSpPr>
            <p:cNvPr id="96" name="pl96"/>
            <p:cNvSpPr/>
            <p:nvPr/>
          </p:nvSpPr>
          <p:spPr>
            <a:xfrm>
              <a:off x="6407907" y="3634628"/>
              <a:ext cx="1233653" cy="0"/>
            </a:xfrm>
            <a:custGeom>
              <a:avLst/>
              <a:pathLst>
                <a:path w="1233653" h="0">
                  <a:moveTo>
                    <a:pt x="0" y="0"/>
                  </a:moveTo>
                  <a:lnTo>
                    <a:pt x="280375" y="0"/>
                  </a:lnTo>
                  <a:lnTo>
                    <a:pt x="280375" y="0"/>
                  </a:lnTo>
                  <a:lnTo>
                    <a:pt x="785052" y="0"/>
                  </a:lnTo>
                  <a:lnTo>
                    <a:pt x="1233653" y="0"/>
                  </a:lnTo>
                </a:path>
              </a:pathLst>
            </a:custGeom>
            <a:ln w="67753" cap="flat">
              <a:solidFill>
                <a:srgbClr val="E8E8E8">
                  <a:alpha val="100000"/>
                </a:srgbClr>
              </a:solidFill>
              <a:prstDash val="solid"/>
              <a:round/>
            </a:ln>
          </p:spPr>
          <p:txBody>
            <a:bodyPr/>
            <a:lstStyle/>
            <a:p/>
          </p:txBody>
        </p:sp>
        <p:sp>
          <p:nvSpPr>
            <p:cNvPr id="97" name="pl97"/>
            <p:cNvSpPr/>
            <p:nvPr/>
          </p:nvSpPr>
          <p:spPr>
            <a:xfrm>
              <a:off x="6912583" y="3731831"/>
              <a:ext cx="616826" cy="0"/>
            </a:xfrm>
            <a:custGeom>
              <a:avLst/>
              <a:pathLst>
                <a:path w="616826" h="0">
                  <a:moveTo>
                    <a:pt x="0" y="0"/>
                  </a:moveTo>
                  <a:lnTo>
                    <a:pt x="168225" y="0"/>
                  </a:lnTo>
                  <a:lnTo>
                    <a:pt x="168225" y="0"/>
                  </a:lnTo>
                  <a:lnTo>
                    <a:pt x="280375" y="0"/>
                  </a:lnTo>
                  <a:lnTo>
                    <a:pt x="616826" y="0"/>
                  </a:lnTo>
                </a:path>
              </a:pathLst>
            </a:custGeom>
            <a:ln w="67753" cap="flat">
              <a:solidFill>
                <a:srgbClr val="E8E8E8">
                  <a:alpha val="100000"/>
                </a:srgbClr>
              </a:solidFill>
              <a:prstDash val="solid"/>
              <a:round/>
            </a:ln>
          </p:spPr>
          <p:txBody>
            <a:bodyPr/>
            <a:lstStyle/>
            <a:p/>
          </p:txBody>
        </p:sp>
        <p:sp>
          <p:nvSpPr>
            <p:cNvPr id="98" name="pl98"/>
            <p:cNvSpPr/>
            <p:nvPr/>
          </p:nvSpPr>
          <p:spPr>
            <a:xfrm>
              <a:off x="6800433" y="3829034"/>
              <a:ext cx="1065428" cy="0"/>
            </a:xfrm>
            <a:custGeom>
              <a:avLst/>
              <a:pathLst>
                <a:path w="1065428" h="0">
                  <a:moveTo>
                    <a:pt x="0" y="0"/>
                  </a:moveTo>
                  <a:lnTo>
                    <a:pt x="224300" y="0"/>
                  </a:lnTo>
                  <a:lnTo>
                    <a:pt x="280375" y="0"/>
                  </a:lnTo>
                  <a:lnTo>
                    <a:pt x="336450" y="0"/>
                  </a:lnTo>
                  <a:lnTo>
                    <a:pt x="1065428" y="0"/>
                  </a:lnTo>
                </a:path>
              </a:pathLst>
            </a:custGeom>
            <a:ln w="67753" cap="flat">
              <a:solidFill>
                <a:srgbClr val="E8E8E8">
                  <a:alpha val="100000"/>
                </a:srgbClr>
              </a:solidFill>
              <a:prstDash val="solid"/>
              <a:round/>
            </a:ln>
          </p:spPr>
          <p:txBody>
            <a:bodyPr/>
            <a:lstStyle/>
            <a:p/>
          </p:txBody>
        </p:sp>
        <p:sp>
          <p:nvSpPr>
            <p:cNvPr id="99" name="pl99"/>
            <p:cNvSpPr/>
            <p:nvPr/>
          </p:nvSpPr>
          <p:spPr>
            <a:xfrm>
              <a:off x="6407907" y="3926237"/>
              <a:ext cx="728977" cy="0"/>
            </a:xfrm>
            <a:custGeom>
              <a:avLst/>
              <a:pathLst>
                <a:path w="728977" h="0">
                  <a:moveTo>
                    <a:pt x="0" y="0"/>
                  </a:moveTo>
                  <a:lnTo>
                    <a:pt x="336450" y="0"/>
                  </a:lnTo>
                  <a:lnTo>
                    <a:pt x="560751" y="0"/>
                  </a:lnTo>
                  <a:lnTo>
                    <a:pt x="616826" y="0"/>
                  </a:lnTo>
                  <a:lnTo>
                    <a:pt x="728977" y="0"/>
                  </a:lnTo>
                </a:path>
              </a:pathLst>
            </a:custGeom>
            <a:ln w="67753" cap="flat">
              <a:solidFill>
                <a:srgbClr val="E8E8E8">
                  <a:alpha val="100000"/>
                </a:srgbClr>
              </a:solidFill>
              <a:prstDash val="solid"/>
              <a:round/>
            </a:ln>
          </p:spPr>
          <p:txBody>
            <a:bodyPr/>
            <a:lstStyle/>
            <a:p/>
          </p:txBody>
        </p:sp>
        <p:sp>
          <p:nvSpPr>
            <p:cNvPr id="100" name="pl100"/>
            <p:cNvSpPr/>
            <p:nvPr/>
          </p:nvSpPr>
          <p:spPr>
            <a:xfrm>
              <a:off x="6800433" y="4023440"/>
              <a:ext cx="392526" cy="0"/>
            </a:xfrm>
            <a:custGeom>
              <a:avLst/>
              <a:pathLst>
                <a:path w="392526" h="0">
                  <a:moveTo>
                    <a:pt x="0" y="0"/>
                  </a:moveTo>
                  <a:lnTo>
                    <a:pt x="168225" y="0"/>
                  </a:lnTo>
                  <a:lnTo>
                    <a:pt x="336450" y="0"/>
                  </a:lnTo>
                  <a:lnTo>
                    <a:pt x="392526" y="0"/>
                  </a:lnTo>
                  <a:lnTo>
                    <a:pt x="392526" y="0"/>
                  </a:lnTo>
                </a:path>
              </a:pathLst>
            </a:custGeom>
            <a:ln w="67753" cap="flat">
              <a:solidFill>
                <a:srgbClr val="E8E8E8">
                  <a:alpha val="100000"/>
                </a:srgbClr>
              </a:solidFill>
              <a:prstDash val="solid"/>
              <a:round/>
            </a:ln>
          </p:spPr>
          <p:txBody>
            <a:bodyPr/>
            <a:lstStyle/>
            <a:p/>
          </p:txBody>
        </p:sp>
        <p:sp>
          <p:nvSpPr>
            <p:cNvPr id="101" name="pl101"/>
            <p:cNvSpPr/>
            <p:nvPr/>
          </p:nvSpPr>
          <p:spPr>
            <a:xfrm>
              <a:off x="6407907" y="4120643"/>
              <a:ext cx="897202" cy="0"/>
            </a:xfrm>
            <a:custGeom>
              <a:avLst/>
              <a:pathLst>
                <a:path w="897202" h="0">
                  <a:moveTo>
                    <a:pt x="0" y="0"/>
                  </a:moveTo>
                  <a:lnTo>
                    <a:pt x="560751" y="0"/>
                  </a:lnTo>
                  <a:lnTo>
                    <a:pt x="560751" y="0"/>
                  </a:lnTo>
                  <a:lnTo>
                    <a:pt x="672901" y="0"/>
                  </a:lnTo>
                  <a:lnTo>
                    <a:pt x="897202" y="0"/>
                  </a:lnTo>
                </a:path>
              </a:pathLst>
            </a:custGeom>
            <a:ln w="67753" cap="flat">
              <a:solidFill>
                <a:srgbClr val="E8E8E8">
                  <a:alpha val="100000"/>
                </a:srgbClr>
              </a:solidFill>
              <a:prstDash val="solid"/>
              <a:round/>
            </a:ln>
          </p:spPr>
          <p:txBody>
            <a:bodyPr/>
            <a:lstStyle/>
            <a:p/>
          </p:txBody>
        </p:sp>
        <p:sp>
          <p:nvSpPr>
            <p:cNvPr id="102" name="pl102"/>
            <p:cNvSpPr/>
            <p:nvPr/>
          </p:nvSpPr>
          <p:spPr>
            <a:xfrm>
              <a:off x="6800433" y="4217846"/>
              <a:ext cx="841127" cy="0"/>
            </a:xfrm>
            <a:custGeom>
              <a:avLst/>
              <a:pathLst>
                <a:path w="841127" h="0">
                  <a:moveTo>
                    <a:pt x="0" y="0"/>
                  </a:moveTo>
                  <a:lnTo>
                    <a:pt x="224300" y="0"/>
                  </a:lnTo>
                  <a:lnTo>
                    <a:pt x="224300" y="0"/>
                  </a:lnTo>
                  <a:lnTo>
                    <a:pt x="560751" y="0"/>
                  </a:lnTo>
                  <a:lnTo>
                    <a:pt x="841127" y="0"/>
                  </a:lnTo>
                </a:path>
              </a:pathLst>
            </a:custGeom>
            <a:ln w="67753" cap="flat">
              <a:solidFill>
                <a:srgbClr val="E8E8E8">
                  <a:alpha val="100000"/>
                </a:srgbClr>
              </a:solidFill>
              <a:prstDash val="solid"/>
              <a:round/>
            </a:ln>
          </p:spPr>
          <p:txBody>
            <a:bodyPr/>
            <a:lstStyle/>
            <a:p/>
          </p:txBody>
        </p:sp>
        <p:sp>
          <p:nvSpPr>
            <p:cNvPr id="103" name="pl103"/>
            <p:cNvSpPr/>
            <p:nvPr/>
          </p:nvSpPr>
          <p:spPr>
            <a:xfrm>
              <a:off x="6856508" y="4315049"/>
              <a:ext cx="560751" cy="0"/>
            </a:xfrm>
            <a:custGeom>
              <a:avLst/>
              <a:pathLst>
                <a:path w="560751" h="0">
                  <a:moveTo>
                    <a:pt x="0" y="0"/>
                  </a:moveTo>
                  <a:lnTo>
                    <a:pt x="56075" y="0"/>
                  </a:lnTo>
                  <a:lnTo>
                    <a:pt x="168225" y="0"/>
                  </a:lnTo>
                  <a:lnTo>
                    <a:pt x="448601" y="0"/>
                  </a:lnTo>
                  <a:lnTo>
                    <a:pt x="560751" y="0"/>
                  </a:lnTo>
                </a:path>
              </a:pathLst>
            </a:custGeom>
            <a:ln w="67753" cap="flat">
              <a:solidFill>
                <a:srgbClr val="E8E8E8">
                  <a:alpha val="100000"/>
                </a:srgbClr>
              </a:solidFill>
              <a:prstDash val="solid"/>
              <a:round/>
            </a:ln>
          </p:spPr>
          <p:txBody>
            <a:bodyPr/>
            <a:lstStyle/>
            <a:p/>
          </p:txBody>
        </p:sp>
        <p:sp>
          <p:nvSpPr>
            <p:cNvPr id="104" name="pl104"/>
            <p:cNvSpPr/>
            <p:nvPr/>
          </p:nvSpPr>
          <p:spPr>
            <a:xfrm>
              <a:off x="6127531" y="4412252"/>
              <a:ext cx="1345803" cy="0"/>
            </a:xfrm>
            <a:custGeom>
              <a:avLst/>
              <a:pathLst>
                <a:path w="1345803" h="0">
                  <a:moveTo>
                    <a:pt x="0" y="0"/>
                  </a:moveTo>
                  <a:lnTo>
                    <a:pt x="560751" y="0"/>
                  </a:lnTo>
                  <a:lnTo>
                    <a:pt x="897202" y="0"/>
                  </a:lnTo>
                  <a:lnTo>
                    <a:pt x="1009352" y="0"/>
                  </a:lnTo>
                  <a:lnTo>
                    <a:pt x="1345803" y="0"/>
                  </a:lnTo>
                </a:path>
              </a:pathLst>
            </a:custGeom>
            <a:ln w="67753" cap="flat">
              <a:solidFill>
                <a:srgbClr val="E8E8E8">
                  <a:alpha val="100000"/>
                </a:srgbClr>
              </a:solidFill>
              <a:prstDash val="solid"/>
              <a:round/>
            </a:ln>
          </p:spPr>
          <p:txBody>
            <a:bodyPr/>
            <a:lstStyle/>
            <a:p/>
          </p:txBody>
        </p:sp>
        <p:sp>
          <p:nvSpPr>
            <p:cNvPr id="105" name="pl105"/>
            <p:cNvSpPr/>
            <p:nvPr/>
          </p:nvSpPr>
          <p:spPr>
            <a:xfrm>
              <a:off x="7024733" y="4509455"/>
              <a:ext cx="616826" cy="0"/>
            </a:xfrm>
            <a:custGeom>
              <a:avLst/>
              <a:pathLst>
                <a:path w="616826" h="0">
                  <a:moveTo>
                    <a:pt x="0" y="0"/>
                  </a:moveTo>
                  <a:lnTo>
                    <a:pt x="56075" y="0"/>
                  </a:lnTo>
                  <a:lnTo>
                    <a:pt x="224300" y="0"/>
                  </a:lnTo>
                  <a:lnTo>
                    <a:pt x="560751" y="0"/>
                  </a:lnTo>
                  <a:lnTo>
                    <a:pt x="616826" y="0"/>
                  </a:lnTo>
                </a:path>
              </a:pathLst>
            </a:custGeom>
            <a:ln w="67753" cap="flat">
              <a:solidFill>
                <a:srgbClr val="E8E8E8">
                  <a:alpha val="100000"/>
                </a:srgbClr>
              </a:solidFill>
              <a:prstDash val="solid"/>
              <a:round/>
            </a:ln>
          </p:spPr>
          <p:txBody>
            <a:bodyPr/>
            <a:lstStyle/>
            <a:p/>
          </p:txBody>
        </p:sp>
        <p:sp>
          <p:nvSpPr>
            <p:cNvPr id="106" name="pl106"/>
            <p:cNvSpPr/>
            <p:nvPr/>
          </p:nvSpPr>
          <p:spPr>
            <a:xfrm>
              <a:off x="6463982" y="4606657"/>
              <a:ext cx="560751" cy="0"/>
            </a:xfrm>
            <a:custGeom>
              <a:avLst/>
              <a:pathLst>
                <a:path w="560751" h="0">
                  <a:moveTo>
                    <a:pt x="0" y="0"/>
                  </a:moveTo>
                  <a:lnTo>
                    <a:pt x="280375" y="0"/>
                  </a:lnTo>
                  <a:lnTo>
                    <a:pt x="392526" y="0"/>
                  </a:lnTo>
                  <a:lnTo>
                    <a:pt x="448601" y="0"/>
                  </a:lnTo>
                  <a:lnTo>
                    <a:pt x="560751" y="0"/>
                  </a:lnTo>
                </a:path>
              </a:pathLst>
            </a:custGeom>
            <a:ln w="67753" cap="flat">
              <a:solidFill>
                <a:srgbClr val="E8E8E8">
                  <a:alpha val="100000"/>
                </a:srgbClr>
              </a:solidFill>
              <a:prstDash val="solid"/>
              <a:round/>
            </a:ln>
          </p:spPr>
          <p:txBody>
            <a:bodyPr/>
            <a:lstStyle/>
            <a:p/>
          </p:txBody>
        </p:sp>
        <p:sp>
          <p:nvSpPr>
            <p:cNvPr id="107" name="pl107"/>
            <p:cNvSpPr/>
            <p:nvPr/>
          </p:nvSpPr>
          <p:spPr>
            <a:xfrm>
              <a:off x="6856508" y="4703860"/>
              <a:ext cx="280375" cy="0"/>
            </a:xfrm>
            <a:custGeom>
              <a:avLst/>
              <a:pathLst>
                <a:path w="280375" h="0">
                  <a:moveTo>
                    <a:pt x="0" y="0"/>
                  </a:moveTo>
                  <a:lnTo>
                    <a:pt x="56075" y="0"/>
                  </a:lnTo>
                  <a:lnTo>
                    <a:pt x="168225" y="0"/>
                  </a:lnTo>
                  <a:lnTo>
                    <a:pt x="224300" y="0"/>
                  </a:lnTo>
                  <a:lnTo>
                    <a:pt x="280375" y="0"/>
                  </a:lnTo>
                </a:path>
              </a:pathLst>
            </a:custGeom>
            <a:ln w="67753" cap="flat">
              <a:solidFill>
                <a:srgbClr val="E8E8E8">
                  <a:alpha val="100000"/>
                </a:srgbClr>
              </a:solidFill>
              <a:prstDash val="solid"/>
              <a:round/>
            </a:ln>
          </p:spPr>
          <p:txBody>
            <a:bodyPr/>
            <a:lstStyle/>
            <a:p/>
          </p:txBody>
        </p:sp>
        <p:sp>
          <p:nvSpPr>
            <p:cNvPr id="108" name="pl108"/>
            <p:cNvSpPr/>
            <p:nvPr/>
          </p:nvSpPr>
          <p:spPr>
            <a:xfrm>
              <a:off x="6800433" y="4801063"/>
              <a:ext cx="392526" cy="0"/>
            </a:xfrm>
            <a:custGeom>
              <a:avLst/>
              <a:pathLst>
                <a:path w="392526" h="0">
                  <a:moveTo>
                    <a:pt x="0" y="0"/>
                  </a:moveTo>
                  <a:lnTo>
                    <a:pt x="280375" y="0"/>
                  </a:lnTo>
                  <a:lnTo>
                    <a:pt x="336450" y="0"/>
                  </a:lnTo>
                  <a:lnTo>
                    <a:pt x="336450" y="0"/>
                  </a:lnTo>
                  <a:lnTo>
                    <a:pt x="392526" y="0"/>
                  </a:lnTo>
                </a:path>
              </a:pathLst>
            </a:custGeom>
            <a:ln w="67753" cap="flat">
              <a:solidFill>
                <a:srgbClr val="E8E8E8">
                  <a:alpha val="100000"/>
                </a:srgbClr>
              </a:solidFill>
              <a:prstDash val="solid"/>
              <a:round/>
            </a:ln>
          </p:spPr>
          <p:txBody>
            <a:bodyPr/>
            <a:lstStyle/>
            <a:p/>
          </p:txBody>
        </p:sp>
        <p:sp>
          <p:nvSpPr>
            <p:cNvPr id="109" name="pl109"/>
            <p:cNvSpPr/>
            <p:nvPr/>
          </p:nvSpPr>
          <p:spPr>
            <a:xfrm>
              <a:off x="5847155" y="4898266"/>
              <a:ext cx="672901" cy="0"/>
            </a:xfrm>
            <a:custGeom>
              <a:avLst/>
              <a:pathLst>
                <a:path w="672901" h="0">
                  <a:moveTo>
                    <a:pt x="0" y="0"/>
                  </a:moveTo>
                  <a:lnTo>
                    <a:pt x="112150" y="0"/>
                  </a:lnTo>
                  <a:lnTo>
                    <a:pt x="280375" y="0"/>
                  </a:lnTo>
                  <a:lnTo>
                    <a:pt x="448601" y="0"/>
                  </a:lnTo>
                  <a:lnTo>
                    <a:pt x="672901" y="0"/>
                  </a:lnTo>
                </a:path>
              </a:pathLst>
            </a:custGeom>
            <a:ln w="67753" cap="flat">
              <a:solidFill>
                <a:srgbClr val="E8E8E8">
                  <a:alpha val="100000"/>
                </a:srgbClr>
              </a:solidFill>
              <a:prstDash val="solid"/>
              <a:round/>
            </a:ln>
          </p:spPr>
          <p:txBody>
            <a:bodyPr/>
            <a:lstStyle/>
            <a:p/>
          </p:txBody>
        </p:sp>
        <p:sp>
          <p:nvSpPr>
            <p:cNvPr id="110" name="pl110"/>
            <p:cNvSpPr/>
            <p:nvPr/>
          </p:nvSpPr>
          <p:spPr>
            <a:xfrm>
              <a:off x="6520057" y="4995469"/>
              <a:ext cx="1009352" cy="0"/>
            </a:xfrm>
            <a:custGeom>
              <a:avLst/>
              <a:pathLst>
                <a:path w="1009352" h="0">
                  <a:moveTo>
                    <a:pt x="0" y="0"/>
                  </a:moveTo>
                  <a:lnTo>
                    <a:pt x="336450" y="0"/>
                  </a:lnTo>
                  <a:lnTo>
                    <a:pt x="392526" y="0"/>
                  </a:lnTo>
                  <a:lnTo>
                    <a:pt x="672901" y="0"/>
                  </a:lnTo>
                  <a:lnTo>
                    <a:pt x="1009352" y="0"/>
                  </a:lnTo>
                </a:path>
              </a:pathLst>
            </a:custGeom>
            <a:ln w="67753" cap="flat">
              <a:solidFill>
                <a:srgbClr val="E8E8E8">
                  <a:alpha val="100000"/>
                </a:srgbClr>
              </a:solidFill>
              <a:prstDash val="solid"/>
              <a:round/>
            </a:ln>
          </p:spPr>
          <p:txBody>
            <a:bodyPr/>
            <a:lstStyle/>
            <a:p/>
          </p:txBody>
        </p:sp>
        <p:sp>
          <p:nvSpPr>
            <p:cNvPr id="111" name="pl111"/>
            <p:cNvSpPr/>
            <p:nvPr/>
          </p:nvSpPr>
          <p:spPr>
            <a:xfrm>
              <a:off x="6407907" y="5092672"/>
              <a:ext cx="224300" cy="0"/>
            </a:xfrm>
            <a:custGeom>
              <a:avLst/>
              <a:pathLst>
                <a:path w="224300" h="0">
                  <a:moveTo>
                    <a:pt x="0" y="0"/>
                  </a:moveTo>
                  <a:lnTo>
                    <a:pt x="56075" y="0"/>
                  </a:lnTo>
                  <a:lnTo>
                    <a:pt x="56075" y="0"/>
                  </a:lnTo>
                  <a:lnTo>
                    <a:pt x="168225" y="0"/>
                  </a:lnTo>
                  <a:lnTo>
                    <a:pt x="224300" y="0"/>
                  </a:lnTo>
                </a:path>
              </a:pathLst>
            </a:custGeom>
            <a:ln w="67753" cap="flat">
              <a:solidFill>
                <a:srgbClr val="E8E8E8">
                  <a:alpha val="100000"/>
                </a:srgbClr>
              </a:solidFill>
              <a:prstDash val="solid"/>
              <a:round/>
            </a:ln>
          </p:spPr>
          <p:txBody>
            <a:bodyPr/>
            <a:lstStyle/>
            <a:p/>
          </p:txBody>
        </p:sp>
        <p:sp>
          <p:nvSpPr>
            <p:cNvPr id="112" name="pl112"/>
            <p:cNvSpPr/>
            <p:nvPr/>
          </p:nvSpPr>
          <p:spPr>
            <a:xfrm>
              <a:off x="6463982" y="518987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3" name="pl113"/>
            <p:cNvSpPr/>
            <p:nvPr/>
          </p:nvSpPr>
          <p:spPr>
            <a:xfrm>
              <a:off x="5230328" y="5287078"/>
              <a:ext cx="1457954" cy="0"/>
            </a:xfrm>
            <a:custGeom>
              <a:avLst/>
              <a:pathLst>
                <a:path w="1457954" h="0">
                  <a:moveTo>
                    <a:pt x="0" y="0"/>
                  </a:moveTo>
                  <a:lnTo>
                    <a:pt x="1177578" y="0"/>
                  </a:lnTo>
                  <a:lnTo>
                    <a:pt x="1177578" y="0"/>
                  </a:lnTo>
                  <a:lnTo>
                    <a:pt x="1457954" y="0"/>
                  </a:lnTo>
                  <a:lnTo>
                    <a:pt x="1457954" y="0"/>
                  </a:lnTo>
                </a:path>
              </a:pathLst>
            </a:custGeom>
            <a:ln w="67753" cap="flat">
              <a:solidFill>
                <a:srgbClr val="E8E8E8">
                  <a:alpha val="100000"/>
                </a:srgbClr>
              </a:solidFill>
              <a:prstDash val="solid"/>
              <a:round/>
            </a:ln>
          </p:spPr>
          <p:txBody>
            <a:bodyPr/>
            <a:lstStyle/>
            <a:p/>
          </p:txBody>
        </p:sp>
        <p:sp>
          <p:nvSpPr>
            <p:cNvPr id="114" name="pl114"/>
            <p:cNvSpPr/>
            <p:nvPr/>
          </p:nvSpPr>
          <p:spPr>
            <a:xfrm>
              <a:off x="6239681" y="5384281"/>
              <a:ext cx="953277" cy="0"/>
            </a:xfrm>
            <a:custGeom>
              <a:avLst/>
              <a:pathLst>
                <a:path w="953277" h="0">
                  <a:moveTo>
                    <a:pt x="0" y="0"/>
                  </a:moveTo>
                  <a:lnTo>
                    <a:pt x="56075" y="0"/>
                  </a:lnTo>
                  <a:lnTo>
                    <a:pt x="112150" y="0"/>
                  </a:lnTo>
                  <a:lnTo>
                    <a:pt x="560751" y="0"/>
                  </a:lnTo>
                  <a:lnTo>
                    <a:pt x="953277" y="0"/>
                  </a:lnTo>
                </a:path>
              </a:pathLst>
            </a:custGeom>
            <a:ln w="67753" cap="flat">
              <a:solidFill>
                <a:srgbClr val="E8E8E8">
                  <a:alpha val="100000"/>
                </a:srgbClr>
              </a:solidFill>
              <a:prstDash val="solid"/>
              <a:round/>
            </a:ln>
          </p:spPr>
          <p:txBody>
            <a:bodyPr/>
            <a:lstStyle/>
            <a:p/>
          </p:txBody>
        </p:sp>
        <p:sp>
          <p:nvSpPr>
            <p:cNvPr id="115" name="pl115"/>
            <p:cNvSpPr/>
            <p:nvPr/>
          </p:nvSpPr>
          <p:spPr>
            <a:xfrm>
              <a:off x="6295756" y="5481484"/>
              <a:ext cx="841127" cy="0"/>
            </a:xfrm>
            <a:custGeom>
              <a:avLst/>
              <a:pathLst>
                <a:path w="841127" h="0">
                  <a:moveTo>
                    <a:pt x="0" y="0"/>
                  </a:moveTo>
                  <a:lnTo>
                    <a:pt x="0" y="0"/>
                  </a:lnTo>
                  <a:lnTo>
                    <a:pt x="0" y="0"/>
                  </a:lnTo>
                  <a:lnTo>
                    <a:pt x="112150" y="0"/>
                  </a:lnTo>
                  <a:lnTo>
                    <a:pt x="841127" y="0"/>
                  </a:lnTo>
                </a:path>
              </a:pathLst>
            </a:custGeom>
            <a:ln w="67753" cap="flat">
              <a:solidFill>
                <a:srgbClr val="E8E8E8">
                  <a:alpha val="100000"/>
                </a:srgbClr>
              </a:solidFill>
              <a:prstDash val="solid"/>
              <a:round/>
            </a:ln>
          </p:spPr>
          <p:txBody>
            <a:bodyPr/>
            <a:lstStyle/>
            <a:p/>
          </p:txBody>
        </p:sp>
        <p:sp>
          <p:nvSpPr>
            <p:cNvPr id="116" name="pl116"/>
            <p:cNvSpPr/>
            <p:nvPr/>
          </p:nvSpPr>
          <p:spPr>
            <a:xfrm>
              <a:off x="5735005" y="5578687"/>
              <a:ext cx="841127" cy="0"/>
            </a:xfrm>
            <a:custGeom>
              <a:avLst/>
              <a:pathLst>
                <a:path w="841127" h="0">
                  <a:moveTo>
                    <a:pt x="0" y="0"/>
                  </a:moveTo>
                  <a:lnTo>
                    <a:pt x="168225" y="0"/>
                  </a:lnTo>
                  <a:lnTo>
                    <a:pt x="560751" y="0"/>
                  </a:lnTo>
                  <a:lnTo>
                    <a:pt x="560751" y="0"/>
                  </a:lnTo>
                  <a:lnTo>
                    <a:pt x="841127" y="0"/>
                  </a:lnTo>
                </a:path>
              </a:pathLst>
            </a:custGeom>
            <a:ln w="67753" cap="flat">
              <a:solidFill>
                <a:srgbClr val="E8E8E8">
                  <a:alpha val="100000"/>
                </a:srgbClr>
              </a:solidFill>
              <a:prstDash val="solid"/>
              <a:round/>
            </a:ln>
          </p:spPr>
          <p:txBody>
            <a:bodyPr/>
            <a:lstStyle/>
            <a:p/>
          </p:txBody>
        </p:sp>
        <p:sp>
          <p:nvSpPr>
            <p:cNvPr id="117" name="pl117"/>
            <p:cNvSpPr/>
            <p:nvPr/>
          </p:nvSpPr>
          <p:spPr>
            <a:xfrm>
              <a:off x="6071456" y="5675890"/>
              <a:ext cx="1009352" cy="0"/>
            </a:xfrm>
            <a:custGeom>
              <a:avLst/>
              <a:pathLst>
                <a:path w="1009352" h="0">
                  <a:moveTo>
                    <a:pt x="0" y="0"/>
                  </a:moveTo>
                  <a:lnTo>
                    <a:pt x="448601" y="0"/>
                  </a:lnTo>
                  <a:lnTo>
                    <a:pt x="841127" y="0"/>
                  </a:lnTo>
                  <a:lnTo>
                    <a:pt x="953277" y="0"/>
                  </a:lnTo>
                  <a:lnTo>
                    <a:pt x="1009352" y="0"/>
                  </a:lnTo>
                </a:path>
              </a:pathLst>
            </a:custGeom>
            <a:ln w="67753" cap="flat">
              <a:solidFill>
                <a:srgbClr val="E8E8E8">
                  <a:alpha val="100000"/>
                </a:srgbClr>
              </a:solidFill>
              <a:prstDash val="solid"/>
              <a:round/>
            </a:ln>
          </p:spPr>
          <p:txBody>
            <a:bodyPr/>
            <a:lstStyle/>
            <a:p/>
          </p:txBody>
        </p:sp>
        <p:sp>
          <p:nvSpPr>
            <p:cNvPr id="118" name="pl118"/>
            <p:cNvSpPr/>
            <p:nvPr/>
          </p:nvSpPr>
          <p:spPr>
            <a:xfrm>
              <a:off x="5510704" y="5773093"/>
              <a:ext cx="2411231" cy="0"/>
            </a:xfrm>
            <a:custGeom>
              <a:avLst/>
              <a:pathLst>
                <a:path w="2411231" h="0">
                  <a:moveTo>
                    <a:pt x="0" y="0"/>
                  </a:moveTo>
                  <a:lnTo>
                    <a:pt x="1457954" y="0"/>
                  </a:lnTo>
                  <a:lnTo>
                    <a:pt x="2018705" y="0"/>
                  </a:lnTo>
                  <a:lnTo>
                    <a:pt x="2243006" y="0"/>
                  </a:lnTo>
                  <a:lnTo>
                    <a:pt x="2411231" y="0"/>
                  </a:lnTo>
                </a:path>
              </a:pathLst>
            </a:custGeom>
            <a:ln w="67753" cap="flat">
              <a:solidFill>
                <a:srgbClr val="E8E8E8">
                  <a:alpha val="100000"/>
                </a:srgbClr>
              </a:solidFill>
              <a:prstDash val="solid"/>
              <a:round/>
            </a:ln>
          </p:spPr>
          <p:txBody>
            <a:bodyPr/>
            <a:lstStyle/>
            <a:p/>
          </p:txBody>
        </p:sp>
        <p:sp>
          <p:nvSpPr>
            <p:cNvPr id="119" name="pt119"/>
            <p:cNvSpPr/>
            <p:nvPr/>
          </p:nvSpPr>
          <p:spPr>
            <a:xfrm>
              <a:off x="791743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861361"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861361"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80528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780528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7020233"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6515557"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6908083"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076309"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6066956"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524910"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468835"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580985"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580985"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637060"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637060"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6795933"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356684"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020233"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020233"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291256"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6683782"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6179106"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6683782"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412760"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45948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6403407"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627707"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57163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459482"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861361"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0528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61361"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61361"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61361"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61361"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795933"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020233"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076309"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132384"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69313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69313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69313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188459"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693135"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637060"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30060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18845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244534"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412760"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80528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693135"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805286"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580985"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693135"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917436"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917436"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749210"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524910"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964158"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506204"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356684"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6964158"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076309"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300609"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412760"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300609"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076309"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908083"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683782"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524910"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132384"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6291256"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6403407"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6291256"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6291256"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80528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637060"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403407"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683782"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6683782"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6291256"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5898730"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6571632"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5730505"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6291256"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637060"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300609"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132384"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132384"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300609"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5842655"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5954805"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6123031"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291256"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515557"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188459"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300609"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412760"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852008"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908083"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020233"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132384"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683782"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123031"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468835"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020233"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861361"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076309"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6515557"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6739858"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580985"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468835"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749210"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49210"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412760"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861361"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61361"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0528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300609"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693135"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91743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91743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524910"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188459"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6852008"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908083"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6515557"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468835"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188459"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244534"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300609"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244534"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861361"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91743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749210"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91743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91743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964158"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403407"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739858"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020233"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132384"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795933"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964158"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188459"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188459"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132384"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524910"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076309"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6908083"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076309"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188459"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132384"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076309"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020233"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6852008"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6908083"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861361"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749210"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693135"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693135"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49210"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749210"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580985"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524910"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693135"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749210"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61361"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861361"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693135"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805286"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805286"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244534"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580985"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637060"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076309"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020233"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300609"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403407"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964158"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964158"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076309"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188459"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795933"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291256"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235181"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347331"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749210"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356684"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805286"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693135"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749210"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805286"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524910"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468835"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524910"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580985"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683782"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5225828"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403407"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6683782"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403407"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805286"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805286"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524910"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524910"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524910"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917436"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861361"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805286"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61361"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861361"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91743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91743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91743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91743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91743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861361"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693135"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524910"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69313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637060"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46883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637060"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132384"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076309"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188459"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132384"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6795933"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6852008"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6908083"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6739858"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459482"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020233"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805286"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805286"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524910"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917436"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637060"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83559" y="1749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5" name="pt385"/>
            <p:cNvSpPr/>
            <p:nvPr/>
          </p:nvSpPr>
          <p:spPr>
            <a:xfrm>
              <a:off x="7771409" y="1749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7771409" y="1749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6986357" y="56375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8" name="pt388"/>
            <p:cNvSpPr/>
            <p:nvPr/>
          </p:nvSpPr>
          <p:spPr>
            <a:xfrm>
              <a:off x="7042432" y="56375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6033079" y="56375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7491033" y="24298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7547108" y="24298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7603184" y="24298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7603184" y="41794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4" name="pt394"/>
            <p:cNvSpPr/>
            <p:nvPr/>
          </p:nvSpPr>
          <p:spPr>
            <a:xfrm>
              <a:off x="6986357" y="41794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6986357" y="41794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6257380" y="31102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7" name="pt397"/>
            <p:cNvSpPr/>
            <p:nvPr/>
          </p:nvSpPr>
          <p:spPr>
            <a:xfrm>
              <a:off x="6649906" y="31102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7378883" y="31102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6425605" y="50542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0" name="pt400"/>
            <p:cNvSpPr/>
            <p:nvPr/>
          </p:nvSpPr>
          <p:spPr>
            <a:xfrm>
              <a:off x="6537756" y="50542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6425605" y="50542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7827484" y="14577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3" name="pt403"/>
            <p:cNvSpPr/>
            <p:nvPr/>
          </p:nvSpPr>
          <p:spPr>
            <a:xfrm>
              <a:off x="7827484" y="14577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7827484" y="14577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7827484" y="37906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7042432" y="37906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7098507" y="37906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7659259" y="23326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7154582" y="23326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7659259" y="23326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7603184"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2" name="pt412"/>
            <p:cNvSpPr/>
            <p:nvPr/>
          </p:nvSpPr>
          <p:spPr>
            <a:xfrm>
              <a:off x="7210657"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3" name="pt413"/>
            <p:cNvSpPr/>
            <p:nvPr/>
          </p:nvSpPr>
          <p:spPr>
            <a:xfrm>
              <a:off x="7378883"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7883559" y="18465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7883559" y="18465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6" name="pt416"/>
            <p:cNvSpPr/>
            <p:nvPr/>
          </p:nvSpPr>
          <p:spPr>
            <a:xfrm>
              <a:off x="7771409" y="18465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7659259" y="6801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8" name="pt418"/>
            <p:cNvSpPr/>
            <p:nvPr/>
          </p:nvSpPr>
          <p:spPr>
            <a:xfrm>
              <a:off x="7659259" y="6801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9" name="pt419"/>
            <p:cNvSpPr/>
            <p:nvPr/>
          </p:nvSpPr>
          <p:spPr>
            <a:xfrm>
              <a:off x="7883559" y="6801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7883559" y="7773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7883559" y="7773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2" name="pt422"/>
            <p:cNvSpPr/>
            <p:nvPr/>
          </p:nvSpPr>
          <p:spPr>
            <a:xfrm>
              <a:off x="7883559" y="7773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pt423"/>
            <p:cNvSpPr/>
            <p:nvPr/>
          </p:nvSpPr>
          <p:spPr>
            <a:xfrm>
              <a:off x="7883559" y="57347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4" name="pt424"/>
            <p:cNvSpPr/>
            <p:nvPr/>
          </p:nvSpPr>
          <p:spPr>
            <a:xfrm>
              <a:off x="6930282" y="57347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5" name="pt425"/>
            <p:cNvSpPr/>
            <p:nvPr/>
          </p:nvSpPr>
          <p:spPr>
            <a:xfrm>
              <a:off x="5472328" y="57347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7322808" y="33046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7266733" y="33046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8" name="pt428"/>
            <p:cNvSpPr/>
            <p:nvPr/>
          </p:nvSpPr>
          <p:spPr>
            <a:xfrm>
              <a:off x="7378883" y="33046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9" name="pt429"/>
            <p:cNvSpPr/>
            <p:nvPr/>
          </p:nvSpPr>
          <p:spPr>
            <a:xfrm>
              <a:off x="7266733" y="28186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0" name="pt430"/>
            <p:cNvSpPr/>
            <p:nvPr/>
          </p:nvSpPr>
          <p:spPr>
            <a:xfrm>
              <a:off x="6649906" y="28186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1" name="pt431"/>
            <p:cNvSpPr/>
            <p:nvPr/>
          </p:nvSpPr>
          <p:spPr>
            <a:xfrm>
              <a:off x="7491033" y="28186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7098507" y="54431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6257380" y="54431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4" name="pt434"/>
            <p:cNvSpPr/>
            <p:nvPr/>
          </p:nvSpPr>
          <p:spPr>
            <a:xfrm>
              <a:off x="6257380" y="54431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5" name="pt435"/>
            <p:cNvSpPr/>
            <p:nvPr/>
          </p:nvSpPr>
          <p:spPr>
            <a:xfrm>
              <a:off x="7771409" y="8745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6" name="pt436"/>
            <p:cNvSpPr/>
            <p:nvPr/>
          </p:nvSpPr>
          <p:spPr>
            <a:xfrm>
              <a:off x="7883559" y="8745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7" name="pt437"/>
            <p:cNvSpPr/>
            <p:nvPr/>
          </p:nvSpPr>
          <p:spPr>
            <a:xfrm>
              <a:off x="7883559" y="8745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7603184" y="35962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6649906" y="35962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0" name="pt440"/>
            <p:cNvSpPr/>
            <p:nvPr/>
          </p:nvSpPr>
          <p:spPr>
            <a:xfrm>
              <a:off x="6257380" y="55403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1" name="pt441"/>
            <p:cNvSpPr/>
            <p:nvPr/>
          </p:nvSpPr>
          <p:spPr>
            <a:xfrm>
              <a:off x="5696628" y="55403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2" name="pt442"/>
            <p:cNvSpPr/>
            <p:nvPr/>
          </p:nvSpPr>
          <p:spPr>
            <a:xfrm>
              <a:off x="6257380" y="55403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3" name="pt443"/>
            <p:cNvSpPr/>
            <p:nvPr/>
          </p:nvSpPr>
          <p:spPr>
            <a:xfrm>
              <a:off x="7603184" y="34018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4" name="pt444"/>
            <p:cNvSpPr/>
            <p:nvPr/>
          </p:nvSpPr>
          <p:spPr>
            <a:xfrm>
              <a:off x="7098507" y="34018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5" name="pt445"/>
            <p:cNvSpPr/>
            <p:nvPr/>
          </p:nvSpPr>
          <p:spPr>
            <a:xfrm>
              <a:off x="7266733" y="34018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6" name="pt446"/>
            <p:cNvSpPr/>
            <p:nvPr/>
          </p:nvSpPr>
          <p:spPr>
            <a:xfrm>
              <a:off x="5808778" y="4859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7" name="pt447"/>
            <p:cNvSpPr/>
            <p:nvPr/>
          </p:nvSpPr>
          <p:spPr>
            <a:xfrm>
              <a:off x="6257380" y="4859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8" name="pt448"/>
            <p:cNvSpPr/>
            <p:nvPr/>
          </p:nvSpPr>
          <p:spPr>
            <a:xfrm>
              <a:off x="6481680" y="4859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9" name="pt449"/>
            <p:cNvSpPr/>
            <p:nvPr/>
          </p:nvSpPr>
          <p:spPr>
            <a:xfrm>
              <a:off x="7154582" y="35962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7266733" y="42766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6874207" y="42766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6986357" y="42766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098507" y="43738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434958" y="43738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6986357" y="43738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7883559" y="9717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7883559" y="9717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7883559" y="9717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042432" y="30130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547108" y="30130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434958" y="30130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715334" y="15549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827484" y="15549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827484" y="15549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7771409" y="10689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7883559" y="10689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7883559" y="10689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6425605" y="51514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6425605" y="51514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6425605" y="51514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491033" y="49570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6874207" y="49570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6481680" y="49570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434958" y="34990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266733" y="34990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210657" y="34990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827484" y="11661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883559" y="11661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883559" y="11661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6930282" y="38878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6986357" y="38878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7098507" y="38878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pt483"/>
            <p:cNvSpPr/>
            <p:nvPr/>
          </p:nvSpPr>
          <p:spPr>
            <a:xfrm>
              <a:off x="6762056" y="39850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7154582" y="39850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5" name="pt485"/>
            <p:cNvSpPr/>
            <p:nvPr/>
          </p:nvSpPr>
          <p:spPr>
            <a:xfrm>
              <a:off x="7098507" y="39850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6" name="pt486"/>
            <p:cNvSpPr/>
            <p:nvPr/>
          </p:nvSpPr>
          <p:spPr>
            <a:xfrm>
              <a:off x="7491033" y="36934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7" name="pt487"/>
            <p:cNvSpPr/>
            <p:nvPr/>
          </p:nvSpPr>
          <p:spPr>
            <a:xfrm>
              <a:off x="7042432" y="36934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8" name="pt488"/>
            <p:cNvSpPr/>
            <p:nvPr/>
          </p:nvSpPr>
          <p:spPr>
            <a:xfrm>
              <a:off x="7154582" y="36934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9" name="pt489"/>
            <p:cNvSpPr/>
            <p:nvPr/>
          </p:nvSpPr>
          <p:spPr>
            <a:xfrm>
              <a:off x="7098507" y="4665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0" name="pt490"/>
            <p:cNvSpPr/>
            <p:nvPr/>
          </p:nvSpPr>
          <p:spPr>
            <a:xfrm>
              <a:off x="6818131" y="4665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1" name="pt491"/>
            <p:cNvSpPr/>
            <p:nvPr/>
          </p:nvSpPr>
          <p:spPr>
            <a:xfrm>
              <a:off x="6874207" y="4665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2" name="pt492"/>
            <p:cNvSpPr/>
            <p:nvPr/>
          </p:nvSpPr>
          <p:spPr>
            <a:xfrm>
              <a:off x="7827484" y="2041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7659259" y="2041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7715334" y="2041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7715334" y="21382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7659259" y="21382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7715334" y="21382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827484" y="19438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9" name="pt499"/>
            <p:cNvSpPr/>
            <p:nvPr/>
          </p:nvSpPr>
          <p:spPr>
            <a:xfrm>
              <a:off x="7771409" y="19438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0" name="pt500"/>
            <p:cNvSpPr/>
            <p:nvPr/>
          </p:nvSpPr>
          <p:spPr>
            <a:xfrm>
              <a:off x="7771409" y="19438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1" name="pt501"/>
            <p:cNvSpPr/>
            <p:nvPr/>
          </p:nvSpPr>
          <p:spPr>
            <a:xfrm>
              <a:off x="7210657" y="44710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2" name="pt502"/>
            <p:cNvSpPr/>
            <p:nvPr/>
          </p:nvSpPr>
          <p:spPr>
            <a:xfrm>
              <a:off x="7042432" y="44710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6986357" y="44710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266733" y="40822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6930282" y="40822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042432" y="40822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154582" y="53459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6201305" y="53459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9" name="pt509"/>
            <p:cNvSpPr/>
            <p:nvPr/>
          </p:nvSpPr>
          <p:spPr>
            <a:xfrm>
              <a:off x="6313455" y="53459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0" name="pt510"/>
            <p:cNvSpPr/>
            <p:nvPr/>
          </p:nvSpPr>
          <p:spPr>
            <a:xfrm>
              <a:off x="7715334" y="22354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1" name="pt511"/>
            <p:cNvSpPr/>
            <p:nvPr/>
          </p:nvSpPr>
          <p:spPr>
            <a:xfrm>
              <a:off x="7659259" y="22354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715334" y="22354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771409" y="27214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7491033" y="27214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7547108" y="27214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6649906" y="52487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6649906" y="52487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8" name="pt518"/>
            <p:cNvSpPr/>
            <p:nvPr/>
          </p:nvSpPr>
          <p:spPr>
            <a:xfrm>
              <a:off x="6369530" y="52487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9" name="pt519"/>
            <p:cNvSpPr/>
            <p:nvPr/>
          </p:nvSpPr>
          <p:spPr>
            <a:xfrm>
              <a:off x="7771409" y="29158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0" name="pt520"/>
            <p:cNvSpPr/>
            <p:nvPr/>
          </p:nvSpPr>
          <p:spPr>
            <a:xfrm>
              <a:off x="7491033" y="29158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1" name="pt521"/>
            <p:cNvSpPr/>
            <p:nvPr/>
          </p:nvSpPr>
          <p:spPr>
            <a:xfrm>
              <a:off x="7491033" y="29158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2" name="pt522"/>
            <p:cNvSpPr/>
            <p:nvPr/>
          </p:nvSpPr>
          <p:spPr>
            <a:xfrm>
              <a:off x="7883559" y="16521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3" name="pt523"/>
            <p:cNvSpPr/>
            <p:nvPr/>
          </p:nvSpPr>
          <p:spPr>
            <a:xfrm>
              <a:off x="7827484" y="16521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4" name="pt524"/>
            <p:cNvSpPr/>
            <p:nvPr/>
          </p:nvSpPr>
          <p:spPr>
            <a:xfrm>
              <a:off x="7827484" y="16521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5" name="pt525"/>
            <p:cNvSpPr/>
            <p:nvPr/>
          </p:nvSpPr>
          <p:spPr>
            <a:xfrm>
              <a:off x="7883559" y="12633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6" name="pt526"/>
            <p:cNvSpPr/>
            <p:nvPr/>
          </p:nvSpPr>
          <p:spPr>
            <a:xfrm>
              <a:off x="7883559" y="12633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7" name="pt527"/>
            <p:cNvSpPr/>
            <p:nvPr/>
          </p:nvSpPr>
          <p:spPr>
            <a:xfrm>
              <a:off x="7883559" y="12633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8" name="pt528"/>
            <p:cNvSpPr/>
            <p:nvPr/>
          </p:nvSpPr>
          <p:spPr>
            <a:xfrm>
              <a:off x="7883559" y="13605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9" name="pt529"/>
            <p:cNvSpPr/>
            <p:nvPr/>
          </p:nvSpPr>
          <p:spPr>
            <a:xfrm>
              <a:off x="7883559" y="13605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0" name="pt530"/>
            <p:cNvSpPr/>
            <p:nvPr/>
          </p:nvSpPr>
          <p:spPr>
            <a:xfrm>
              <a:off x="7883559" y="13605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1" name="pt531"/>
            <p:cNvSpPr/>
            <p:nvPr/>
          </p:nvSpPr>
          <p:spPr>
            <a:xfrm>
              <a:off x="7491033" y="2527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2" name="pt532"/>
            <p:cNvSpPr/>
            <p:nvPr/>
          </p:nvSpPr>
          <p:spPr>
            <a:xfrm>
              <a:off x="7434958" y="2527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3" name="pt533"/>
            <p:cNvSpPr/>
            <p:nvPr/>
          </p:nvSpPr>
          <p:spPr>
            <a:xfrm>
              <a:off x="7603184" y="2527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4" name="pt534"/>
            <p:cNvSpPr/>
            <p:nvPr/>
          </p:nvSpPr>
          <p:spPr>
            <a:xfrm>
              <a:off x="7098507" y="47626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5" name="pt535"/>
            <p:cNvSpPr/>
            <p:nvPr/>
          </p:nvSpPr>
          <p:spPr>
            <a:xfrm>
              <a:off x="7098507" y="47626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6" name="pt536"/>
            <p:cNvSpPr/>
            <p:nvPr/>
          </p:nvSpPr>
          <p:spPr>
            <a:xfrm>
              <a:off x="6762056" y="47626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7" name="pt537"/>
            <p:cNvSpPr/>
            <p:nvPr/>
          </p:nvSpPr>
          <p:spPr>
            <a:xfrm>
              <a:off x="6818131" y="45682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8" name="pt538"/>
            <p:cNvSpPr/>
            <p:nvPr/>
          </p:nvSpPr>
          <p:spPr>
            <a:xfrm>
              <a:off x="6425605" y="45682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9" name="pt539"/>
            <p:cNvSpPr/>
            <p:nvPr/>
          </p:nvSpPr>
          <p:spPr>
            <a:xfrm>
              <a:off x="6986357" y="45682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0" name="pt540"/>
            <p:cNvSpPr/>
            <p:nvPr/>
          </p:nvSpPr>
          <p:spPr>
            <a:xfrm>
              <a:off x="7771409" y="26242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1" name="pt541"/>
            <p:cNvSpPr/>
            <p:nvPr/>
          </p:nvSpPr>
          <p:spPr>
            <a:xfrm>
              <a:off x="7883559" y="26242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2" name="pt542"/>
            <p:cNvSpPr/>
            <p:nvPr/>
          </p:nvSpPr>
          <p:spPr>
            <a:xfrm>
              <a:off x="7603184" y="26242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3" name="tx543"/>
            <p:cNvSpPr/>
            <p:nvPr/>
          </p:nvSpPr>
          <p:spPr>
            <a:xfrm>
              <a:off x="1604024" y="5724848"/>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Dominica</a:t>
              </a:r>
            </a:p>
          </p:txBody>
        </p:sp>
        <p:sp>
          <p:nvSpPr>
            <p:cNvPr id="544" name="tx544"/>
            <p:cNvSpPr/>
            <p:nvPr/>
          </p:nvSpPr>
          <p:spPr>
            <a:xfrm>
              <a:off x="1592564" y="5607454"/>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Argentina</a:t>
              </a:r>
            </a:p>
          </p:txBody>
        </p:sp>
        <p:sp>
          <p:nvSpPr>
            <p:cNvPr id="545" name="tx545"/>
            <p:cNvSpPr/>
            <p:nvPr/>
          </p:nvSpPr>
          <p:spPr>
            <a:xfrm>
              <a:off x="1722441" y="552915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Gabon</a:t>
              </a:r>
            </a:p>
          </p:txBody>
        </p:sp>
        <p:sp>
          <p:nvSpPr>
            <p:cNvPr id="546" name="tx546"/>
            <p:cNvSpPr/>
            <p:nvPr/>
          </p:nvSpPr>
          <p:spPr>
            <a:xfrm>
              <a:off x="1649069" y="5433239"/>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Ecuador</a:t>
              </a:r>
            </a:p>
          </p:txBody>
        </p:sp>
        <p:sp>
          <p:nvSpPr>
            <p:cNvPr id="547" name="tx547"/>
            <p:cNvSpPr/>
            <p:nvPr/>
          </p:nvSpPr>
          <p:spPr>
            <a:xfrm>
              <a:off x="1592564" y="5315845"/>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Paraguay</a:t>
              </a:r>
            </a:p>
          </p:txBody>
        </p:sp>
        <p:sp>
          <p:nvSpPr>
            <p:cNvPr id="548" name="tx548"/>
            <p:cNvSpPr/>
            <p:nvPr/>
          </p:nvSpPr>
          <p:spPr>
            <a:xfrm>
              <a:off x="1592663" y="5237543"/>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Suriname</a:t>
              </a:r>
            </a:p>
          </p:txBody>
        </p:sp>
        <p:sp>
          <p:nvSpPr>
            <p:cNvPr id="549" name="tx549"/>
            <p:cNvSpPr/>
            <p:nvPr/>
          </p:nvSpPr>
          <p:spPr>
            <a:xfrm>
              <a:off x="1784602" y="5121439"/>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Libya</a:t>
              </a:r>
            </a:p>
          </p:txBody>
        </p:sp>
        <p:sp>
          <p:nvSpPr>
            <p:cNvPr id="550" name="tx550"/>
            <p:cNvSpPr/>
            <p:nvPr/>
          </p:nvSpPr>
          <p:spPr>
            <a:xfrm>
              <a:off x="920456" y="5044427"/>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Bosnia</a:t>
              </a:r>
            </a:p>
          </p:txBody>
        </p:sp>
        <p:sp>
          <p:nvSpPr>
            <p:cNvPr id="551" name="tx551"/>
            <p:cNvSpPr/>
            <p:nvPr/>
          </p:nvSpPr>
          <p:spPr>
            <a:xfrm>
              <a:off x="1259338" y="5044427"/>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a:t>
              </a:r>
            </a:p>
          </p:txBody>
        </p:sp>
        <p:sp>
          <p:nvSpPr>
            <p:cNvPr id="552" name="tx552"/>
            <p:cNvSpPr/>
            <p:nvPr/>
          </p:nvSpPr>
          <p:spPr>
            <a:xfrm>
              <a:off x="1457081" y="5024236"/>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Herzegovina</a:t>
              </a:r>
            </a:p>
          </p:txBody>
        </p:sp>
        <p:sp>
          <p:nvSpPr>
            <p:cNvPr id="553" name="tx553"/>
            <p:cNvSpPr/>
            <p:nvPr/>
          </p:nvSpPr>
          <p:spPr>
            <a:xfrm>
              <a:off x="1524797" y="4945934"/>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554" name="tx554"/>
            <p:cNvSpPr/>
            <p:nvPr/>
          </p:nvSpPr>
          <p:spPr>
            <a:xfrm>
              <a:off x="1784602" y="4947224"/>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Lucia</a:t>
              </a:r>
            </a:p>
          </p:txBody>
        </p:sp>
        <p:sp>
          <p:nvSpPr>
            <p:cNvPr id="555" name="tx555"/>
            <p:cNvSpPr/>
            <p:nvPr/>
          </p:nvSpPr>
          <p:spPr>
            <a:xfrm>
              <a:off x="1214144" y="4831021"/>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Equatorial</a:t>
              </a:r>
            </a:p>
          </p:txBody>
        </p:sp>
        <p:sp>
          <p:nvSpPr>
            <p:cNvPr id="556" name="tx556"/>
            <p:cNvSpPr/>
            <p:nvPr/>
          </p:nvSpPr>
          <p:spPr>
            <a:xfrm>
              <a:off x="1699869" y="4848731"/>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Guinea</a:t>
              </a:r>
            </a:p>
          </p:txBody>
        </p:sp>
        <p:sp>
          <p:nvSpPr>
            <p:cNvPr id="557" name="tx557"/>
            <p:cNvSpPr/>
            <p:nvPr/>
          </p:nvSpPr>
          <p:spPr>
            <a:xfrm>
              <a:off x="1474047" y="4751528"/>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South</a:t>
              </a:r>
            </a:p>
          </p:txBody>
        </p:sp>
        <p:sp>
          <p:nvSpPr>
            <p:cNvPr id="558" name="tx558"/>
            <p:cNvSpPr/>
            <p:nvPr/>
          </p:nvSpPr>
          <p:spPr>
            <a:xfrm>
              <a:off x="1767784" y="4751578"/>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Africa</a:t>
              </a:r>
            </a:p>
          </p:txBody>
        </p:sp>
        <p:sp>
          <p:nvSpPr>
            <p:cNvPr id="559" name="tx559"/>
            <p:cNvSpPr/>
            <p:nvPr/>
          </p:nvSpPr>
          <p:spPr>
            <a:xfrm>
              <a:off x="1485259" y="4635424"/>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Montenegro</a:t>
              </a:r>
            </a:p>
          </p:txBody>
        </p:sp>
        <p:sp>
          <p:nvSpPr>
            <p:cNvPr id="560" name="tx560"/>
            <p:cNvSpPr/>
            <p:nvPr/>
          </p:nvSpPr>
          <p:spPr>
            <a:xfrm>
              <a:off x="1677396" y="4558363"/>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Ukraine</a:t>
              </a:r>
            </a:p>
          </p:txBody>
        </p:sp>
        <p:sp>
          <p:nvSpPr>
            <p:cNvPr id="561" name="tx561"/>
            <p:cNvSpPr/>
            <p:nvPr/>
          </p:nvSpPr>
          <p:spPr>
            <a:xfrm>
              <a:off x="1654824" y="4461209"/>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Namibia</a:t>
              </a:r>
            </a:p>
          </p:txBody>
        </p:sp>
        <p:sp>
          <p:nvSpPr>
            <p:cNvPr id="562" name="tx562"/>
            <p:cNvSpPr/>
            <p:nvPr/>
          </p:nvSpPr>
          <p:spPr>
            <a:xfrm>
              <a:off x="1586859" y="4364006"/>
              <a:ext cx="44063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Indonesia</a:t>
              </a:r>
            </a:p>
          </p:txBody>
        </p:sp>
        <p:sp>
          <p:nvSpPr>
            <p:cNvPr id="563" name="tx563"/>
            <p:cNvSpPr/>
            <p:nvPr/>
          </p:nvSpPr>
          <p:spPr>
            <a:xfrm>
              <a:off x="1530503" y="4265514"/>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Guatemala</a:t>
              </a:r>
            </a:p>
          </p:txBody>
        </p:sp>
        <p:sp>
          <p:nvSpPr>
            <p:cNvPr id="564" name="tx564"/>
            <p:cNvSpPr/>
            <p:nvPr/>
          </p:nvSpPr>
          <p:spPr>
            <a:xfrm>
              <a:off x="1547419" y="4149410"/>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Azerbaijan</a:t>
              </a:r>
            </a:p>
          </p:txBody>
        </p:sp>
        <p:sp>
          <p:nvSpPr>
            <p:cNvPr id="565" name="tx565"/>
            <p:cNvSpPr/>
            <p:nvPr/>
          </p:nvSpPr>
          <p:spPr>
            <a:xfrm>
              <a:off x="1812879" y="4072398"/>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Peru</a:t>
              </a:r>
            </a:p>
          </p:txBody>
        </p:sp>
        <p:sp>
          <p:nvSpPr>
            <p:cNvPr id="566" name="tx566"/>
            <p:cNvSpPr/>
            <p:nvPr/>
          </p:nvSpPr>
          <p:spPr>
            <a:xfrm>
              <a:off x="1293419" y="3975195"/>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Marshall</a:t>
              </a:r>
            </a:p>
          </p:txBody>
        </p:sp>
        <p:sp>
          <p:nvSpPr>
            <p:cNvPr id="567" name="tx567"/>
            <p:cNvSpPr/>
            <p:nvPr/>
          </p:nvSpPr>
          <p:spPr>
            <a:xfrm>
              <a:off x="1705574" y="3975195"/>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Islands</a:t>
              </a:r>
            </a:p>
          </p:txBody>
        </p:sp>
        <p:sp>
          <p:nvSpPr>
            <p:cNvPr id="568" name="tx568"/>
            <p:cNvSpPr/>
            <p:nvPr/>
          </p:nvSpPr>
          <p:spPr>
            <a:xfrm>
              <a:off x="1705673" y="3877992"/>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Mexico</a:t>
              </a:r>
            </a:p>
          </p:txBody>
        </p:sp>
        <p:sp>
          <p:nvSpPr>
            <p:cNvPr id="569" name="tx569"/>
            <p:cNvSpPr/>
            <p:nvPr/>
          </p:nvSpPr>
          <p:spPr>
            <a:xfrm>
              <a:off x="1750768" y="3780789"/>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Belize</a:t>
              </a:r>
            </a:p>
          </p:txBody>
        </p:sp>
        <p:sp>
          <p:nvSpPr>
            <p:cNvPr id="570" name="tx570"/>
            <p:cNvSpPr/>
            <p:nvPr/>
          </p:nvSpPr>
          <p:spPr>
            <a:xfrm>
              <a:off x="1253781" y="3683586"/>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North</a:t>
              </a:r>
            </a:p>
          </p:txBody>
        </p:sp>
        <p:sp>
          <p:nvSpPr>
            <p:cNvPr id="571" name="tx571"/>
            <p:cNvSpPr/>
            <p:nvPr/>
          </p:nvSpPr>
          <p:spPr>
            <a:xfrm>
              <a:off x="1530453" y="3683586"/>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Macedonia</a:t>
              </a:r>
            </a:p>
          </p:txBody>
        </p:sp>
        <p:sp>
          <p:nvSpPr>
            <p:cNvPr id="572" name="tx572"/>
            <p:cNvSpPr/>
            <p:nvPr/>
          </p:nvSpPr>
          <p:spPr>
            <a:xfrm>
              <a:off x="1632103" y="3585093"/>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Grenada</a:t>
              </a:r>
            </a:p>
          </p:txBody>
        </p:sp>
        <p:sp>
          <p:nvSpPr>
            <p:cNvPr id="573" name="tx573"/>
            <p:cNvSpPr/>
            <p:nvPr/>
          </p:nvSpPr>
          <p:spPr>
            <a:xfrm>
              <a:off x="1106938" y="3470179"/>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574" name="tx574"/>
            <p:cNvSpPr/>
            <p:nvPr/>
          </p:nvSpPr>
          <p:spPr>
            <a:xfrm>
              <a:off x="1530503" y="348794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75" name="tx575"/>
            <p:cNvSpPr/>
            <p:nvPr/>
          </p:nvSpPr>
          <p:spPr>
            <a:xfrm>
              <a:off x="1643463" y="3489180"/>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Moldova</a:t>
              </a:r>
            </a:p>
          </p:txBody>
        </p:sp>
        <p:sp>
          <p:nvSpPr>
            <p:cNvPr id="576" name="tx576"/>
            <p:cNvSpPr/>
            <p:nvPr/>
          </p:nvSpPr>
          <p:spPr>
            <a:xfrm>
              <a:off x="1666035" y="3370546"/>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Georgia</a:t>
              </a:r>
            </a:p>
          </p:txBody>
        </p:sp>
        <p:sp>
          <p:nvSpPr>
            <p:cNvPr id="577" name="tx577"/>
            <p:cNvSpPr/>
            <p:nvPr/>
          </p:nvSpPr>
          <p:spPr>
            <a:xfrm>
              <a:off x="1123954" y="3294774"/>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Dominican</a:t>
              </a:r>
            </a:p>
          </p:txBody>
        </p:sp>
        <p:sp>
          <p:nvSpPr>
            <p:cNvPr id="578" name="tx578"/>
            <p:cNvSpPr/>
            <p:nvPr/>
          </p:nvSpPr>
          <p:spPr>
            <a:xfrm>
              <a:off x="1632152" y="3275774"/>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Republic</a:t>
              </a:r>
            </a:p>
          </p:txBody>
        </p:sp>
        <p:sp>
          <p:nvSpPr>
            <p:cNvPr id="579" name="tx579"/>
            <p:cNvSpPr/>
            <p:nvPr/>
          </p:nvSpPr>
          <p:spPr>
            <a:xfrm>
              <a:off x="1598319" y="3196281"/>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Colombia</a:t>
              </a:r>
            </a:p>
          </p:txBody>
        </p:sp>
        <p:sp>
          <p:nvSpPr>
            <p:cNvPr id="580" name="tx580"/>
            <p:cNvSpPr/>
            <p:nvPr/>
          </p:nvSpPr>
          <p:spPr>
            <a:xfrm>
              <a:off x="1773440" y="3100368"/>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Brazil</a:t>
              </a:r>
            </a:p>
          </p:txBody>
        </p:sp>
        <p:sp>
          <p:nvSpPr>
            <p:cNvPr id="581" name="tx581"/>
            <p:cNvSpPr/>
            <p:nvPr/>
          </p:nvSpPr>
          <p:spPr>
            <a:xfrm>
              <a:off x="1852418" y="2984165"/>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Iraq</a:t>
              </a:r>
            </a:p>
          </p:txBody>
        </p:sp>
        <p:sp>
          <p:nvSpPr>
            <p:cNvPr id="582" name="tx582"/>
            <p:cNvSpPr/>
            <p:nvPr/>
          </p:nvSpPr>
          <p:spPr>
            <a:xfrm>
              <a:off x="1637758" y="2905962"/>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Thailand</a:t>
              </a:r>
            </a:p>
          </p:txBody>
        </p:sp>
        <p:sp>
          <p:nvSpPr>
            <p:cNvPr id="583" name="tx583"/>
            <p:cNvSpPr/>
            <p:nvPr/>
          </p:nvSpPr>
          <p:spPr>
            <a:xfrm>
              <a:off x="1711229" y="2788568"/>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Algeria</a:t>
              </a:r>
            </a:p>
          </p:txBody>
        </p:sp>
        <p:sp>
          <p:nvSpPr>
            <p:cNvPr id="584" name="tx584"/>
            <p:cNvSpPr/>
            <p:nvPr/>
          </p:nvSpPr>
          <p:spPr>
            <a:xfrm>
              <a:off x="1733802" y="2710266"/>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Serbia</a:t>
              </a:r>
            </a:p>
          </p:txBody>
        </p:sp>
        <p:sp>
          <p:nvSpPr>
            <p:cNvPr id="585" name="tx585"/>
            <p:cNvSpPr/>
            <p:nvPr/>
          </p:nvSpPr>
          <p:spPr>
            <a:xfrm>
              <a:off x="508103" y="2613063"/>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586" name="tx586"/>
            <p:cNvSpPr/>
            <p:nvPr/>
          </p:nvSpPr>
          <p:spPr>
            <a:xfrm>
              <a:off x="767907" y="2614353"/>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Vincent</a:t>
              </a:r>
            </a:p>
          </p:txBody>
        </p:sp>
        <p:sp>
          <p:nvSpPr>
            <p:cNvPr id="587" name="tx587"/>
            <p:cNvSpPr/>
            <p:nvPr/>
          </p:nvSpPr>
          <p:spPr>
            <a:xfrm>
              <a:off x="1135017" y="2614353"/>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88" name="tx588"/>
            <p:cNvSpPr/>
            <p:nvPr/>
          </p:nvSpPr>
          <p:spPr>
            <a:xfrm>
              <a:off x="1332760" y="2614353"/>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589" name="tx589"/>
            <p:cNvSpPr/>
            <p:nvPr/>
          </p:nvSpPr>
          <p:spPr>
            <a:xfrm>
              <a:off x="1502225" y="2613063"/>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Grenadines</a:t>
              </a:r>
            </a:p>
          </p:txBody>
        </p:sp>
        <p:sp>
          <p:nvSpPr>
            <p:cNvPr id="590" name="tx590"/>
            <p:cNvSpPr/>
            <p:nvPr/>
          </p:nvSpPr>
          <p:spPr>
            <a:xfrm>
              <a:off x="1722540" y="2517150"/>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Tuvalu</a:t>
              </a:r>
            </a:p>
          </p:txBody>
        </p:sp>
        <p:sp>
          <p:nvSpPr>
            <p:cNvPr id="591" name="tx591"/>
            <p:cNvSpPr/>
            <p:nvPr/>
          </p:nvSpPr>
          <p:spPr>
            <a:xfrm>
              <a:off x="1649168" y="2419947"/>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Armenia</a:t>
              </a:r>
            </a:p>
          </p:txBody>
        </p:sp>
        <p:sp>
          <p:nvSpPr>
            <p:cNvPr id="592" name="tx592"/>
            <p:cNvSpPr/>
            <p:nvPr/>
          </p:nvSpPr>
          <p:spPr>
            <a:xfrm>
              <a:off x="1581303" y="2322744"/>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Botswana</a:t>
              </a:r>
            </a:p>
          </p:txBody>
        </p:sp>
        <p:sp>
          <p:nvSpPr>
            <p:cNvPr id="593" name="tx593"/>
            <p:cNvSpPr/>
            <p:nvPr/>
          </p:nvSpPr>
          <p:spPr>
            <a:xfrm>
              <a:off x="1507930" y="2226732"/>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El</a:t>
              </a:r>
            </a:p>
          </p:txBody>
        </p:sp>
        <p:sp>
          <p:nvSpPr>
            <p:cNvPr id="594" name="tx594"/>
            <p:cNvSpPr/>
            <p:nvPr/>
          </p:nvSpPr>
          <p:spPr>
            <a:xfrm>
              <a:off x="1626497" y="2224252"/>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Salvador</a:t>
              </a:r>
            </a:p>
          </p:txBody>
        </p:sp>
        <p:sp>
          <p:nvSpPr>
            <p:cNvPr id="595" name="tx595"/>
            <p:cNvSpPr/>
            <p:nvPr/>
          </p:nvSpPr>
          <p:spPr>
            <a:xfrm>
              <a:off x="1615335" y="2128338"/>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Mauritius</a:t>
              </a:r>
            </a:p>
          </p:txBody>
        </p:sp>
        <p:sp>
          <p:nvSpPr>
            <p:cNvPr id="596" name="tx596"/>
            <p:cNvSpPr/>
            <p:nvPr/>
          </p:nvSpPr>
          <p:spPr>
            <a:xfrm>
              <a:off x="1615186" y="2010944"/>
              <a:ext cx="4123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Mongolia</a:t>
              </a:r>
            </a:p>
          </p:txBody>
        </p:sp>
        <p:sp>
          <p:nvSpPr>
            <p:cNvPr id="597" name="tx597"/>
            <p:cNvSpPr/>
            <p:nvPr/>
          </p:nvSpPr>
          <p:spPr>
            <a:xfrm>
              <a:off x="1626596" y="1913741"/>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Malaysia</a:t>
              </a:r>
            </a:p>
          </p:txBody>
        </p:sp>
        <p:sp>
          <p:nvSpPr>
            <p:cNvPr id="598" name="tx598"/>
            <p:cNvSpPr/>
            <p:nvPr/>
          </p:nvSpPr>
          <p:spPr>
            <a:xfrm>
              <a:off x="1762029" y="1835440"/>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China</a:t>
              </a:r>
            </a:p>
          </p:txBody>
        </p:sp>
        <p:sp>
          <p:nvSpPr>
            <p:cNvPr id="599" name="tx599"/>
            <p:cNvSpPr/>
            <p:nvPr/>
          </p:nvSpPr>
          <p:spPr>
            <a:xfrm>
              <a:off x="1688558" y="1739527"/>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Albania</a:t>
              </a:r>
            </a:p>
          </p:txBody>
        </p:sp>
        <p:sp>
          <p:nvSpPr>
            <p:cNvPr id="600" name="tx600"/>
            <p:cNvSpPr/>
            <p:nvPr/>
          </p:nvSpPr>
          <p:spPr>
            <a:xfrm>
              <a:off x="1412035" y="1642324"/>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Turkmenistan</a:t>
              </a:r>
            </a:p>
          </p:txBody>
        </p:sp>
        <p:sp>
          <p:nvSpPr>
            <p:cNvPr id="601" name="tx601"/>
            <p:cNvSpPr/>
            <p:nvPr/>
          </p:nvSpPr>
          <p:spPr>
            <a:xfrm>
              <a:off x="1649168" y="1545071"/>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Jamaica</a:t>
              </a:r>
            </a:p>
          </p:txBody>
        </p:sp>
        <p:sp>
          <p:nvSpPr>
            <p:cNvPr id="602" name="tx602"/>
            <p:cNvSpPr/>
            <p:nvPr/>
          </p:nvSpPr>
          <p:spPr>
            <a:xfrm>
              <a:off x="1683002" y="1447918"/>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Belarus</a:t>
              </a:r>
            </a:p>
          </p:txBody>
        </p:sp>
        <p:sp>
          <p:nvSpPr>
            <p:cNvPr id="603" name="tx603"/>
            <p:cNvSpPr/>
            <p:nvPr/>
          </p:nvSpPr>
          <p:spPr>
            <a:xfrm>
              <a:off x="1694412" y="1330524"/>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Turkiye</a:t>
              </a:r>
            </a:p>
          </p:txBody>
        </p:sp>
        <p:sp>
          <p:nvSpPr>
            <p:cNvPr id="604" name="tx604"/>
            <p:cNvSpPr/>
            <p:nvPr/>
          </p:nvSpPr>
          <p:spPr>
            <a:xfrm>
              <a:off x="1739408" y="1233321"/>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Tonga</a:t>
              </a:r>
            </a:p>
          </p:txBody>
        </p:sp>
        <p:sp>
          <p:nvSpPr>
            <p:cNvPr id="605" name="tx605"/>
            <p:cNvSpPr/>
            <p:nvPr/>
          </p:nvSpPr>
          <p:spPr>
            <a:xfrm>
              <a:off x="1626596" y="1156309"/>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Maldives</a:t>
              </a:r>
            </a:p>
          </p:txBody>
        </p:sp>
        <p:sp>
          <p:nvSpPr>
            <p:cNvPr id="606" name="tx606"/>
            <p:cNvSpPr/>
            <p:nvPr/>
          </p:nvSpPr>
          <p:spPr>
            <a:xfrm>
              <a:off x="1496570" y="1059106"/>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Kazakhstan</a:t>
              </a:r>
            </a:p>
          </p:txBody>
        </p:sp>
        <p:sp>
          <p:nvSpPr>
            <p:cNvPr id="607" name="tx607"/>
            <p:cNvSpPr/>
            <p:nvPr/>
          </p:nvSpPr>
          <p:spPr>
            <a:xfrm>
              <a:off x="1852418" y="961903"/>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Iran</a:t>
              </a:r>
            </a:p>
          </p:txBody>
        </p:sp>
        <p:sp>
          <p:nvSpPr>
            <p:cNvPr id="608" name="tx608"/>
            <p:cNvSpPr/>
            <p:nvPr/>
          </p:nvSpPr>
          <p:spPr>
            <a:xfrm>
              <a:off x="1897711" y="844509"/>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Fiji</a:t>
              </a:r>
            </a:p>
          </p:txBody>
        </p:sp>
        <p:sp>
          <p:nvSpPr>
            <p:cNvPr id="609" name="tx609"/>
            <p:cNvSpPr/>
            <p:nvPr/>
          </p:nvSpPr>
          <p:spPr>
            <a:xfrm>
              <a:off x="1784602" y="766207"/>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Cuba</a:t>
              </a:r>
            </a:p>
          </p:txBody>
        </p:sp>
        <p:sp>
          <p:nvSpPr>
            <p:cNvPr id="610" name="tx610"/>
            <p:cNvSpPr/>
            <p:nvPr/>
          </p:nvSpPr>
          <p:spPr>
            <a:xfrm>
              <a:off x="1530602" y="669004"/>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Costa</a:t>
              </a:r>
            </a:p>
          </p:txBody>
        </p:sp>
        <p:sp>
          <p:nvSpPr>
            <p:cNvPr id="611" name="tx611"/>
            <p:cNvSpPr/>
            <p:nvPr/>
          </p:nvSpPr>
          <p:spPr>
            <a:xfrm>
              <a:off x="1824240" y="670294"/>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Rica</a:t>
              </a:r>
            </a:p>
          </p:txBody>
        </p:sp>
        <p:sp>
          <p:nvSpPr>
            <p:cNvPr id="612" name="tx612"/>
            <p:cNvSpPr/>
            <p:nvPr/>
          </p:nvSpPr>
          <p:spPr>
            <a:xfrm>
              <a:off x="2339417"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13" name="tx613"/>
            <p:cNvSpPr/>
            <p:nvPr/>
          </p:nvSpPr>
          <p:spPr>
            <a:xfrm>
              <a:off x="371021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14" name="tx614"/>
            <p:cNvSpPr/>
            <p:nvPr/>
          </p:nvSpPr>
          <p:spPr>
            <a:xfrm>
              <a:off x="5112098"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15" name="tx615"/>
            <p:cNvSpPr/>
            <p:nvPr/>
          </p:nvSpPr>
          <p:spPr>
            <a:xfrm>
              <a:off x="6513977"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16" name="tx616"/>
            <p:cNvSpPr/>
            <p:nvPr/>
          </p:nvSpPr>
          <p:spPr>
            <a:xfrm>
              <a:off x="7884778"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17" name="tx617"/>
            <p:cNvSpPr/>
            <p:nvPr/>
          </p:nvSpPr>
          <p:spPr>
            <a:xfrm>
              <a:off x="4743352"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18" name="pt618"/>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9" name="pt619"/>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20" name="pt620"/>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21" name="tx621"/>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622" name="tx622"/>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623" name="tx623"/>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624" name="tx624"/>
            <p:cNvSpPr/>
            <p:nvPr/>
          </p:nvSpPr>
          <p:spPr>
            <a:xfrm>
              <a:off x="2090119" y="398022"/>
              <a:ext cx="353140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UMICs, 2019-2023</a:t>
              </a:r>
            </a:p>
          </p:txBody>
        </p:sp>
        <p:sp>
          <p:nvSpPr>
            <p:cNvPr id="625" name="tx625"/>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26" name="tx626"/>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627" name="tx627"/>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28" name="tx628"/>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DTP3 coverage across years 2019 to 2023 (grey bars), and coverage in specific years (dots), by country. The chart can be used for assessing recovery to pre-pandemic levels and progress beyond 2019.
In 2022, 29 (out of 53) countries had lower coverage than in 2019.
In 2023, 13 countries had lower DTP3 coverage than in 2022.
In 2023, 27 countries had lower coverage than in 2019.</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MCV1</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91116" y="3601819"/>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6" name="pl6"/>
            <p:cNvSpPr/>
            <p:nvPr/>
          </p:nvSpPr>
          <p:spPr>
            <a:xfrm>
              <a:off x="991116" y="2775221"/>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7" name="pl7"/>
            <p:cNvSpPr/>
            <p:nvPr/>
          </p:nvSpPr>
          <p:spPr>
            <a:xfrm>
              <a:off x="991116" y="1948623"/>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8" name="pl8"/>
            <p:cNvSpPr/>
            <p:nvPr/>
          </p:nvSpPr>
          <p:spPr>
            <a:xfrm>
              <a:off x="991116" y="112202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9" name="pl9"/>
            <p:cNvSpPr/>
            <p:nvPr/>
          </p:nvSpPr>
          <p:spPr>
            <a:xfrm>
              <a:off x="2176886"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607249"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7611"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24937"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40118"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26190"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12263"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898335"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91116" y="4015118"/>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8" name="pl18"/>
            <p:cNvSpPr/>
            <p:nvPr/>
          </p:nvSpPr>
          <p:spPr>
            <a:xfrm>
              <a:off x="991116" y="318852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9" name="pl19"/>
            <p:cNvSpPr/>
            <p:nvPr/>
          </p:nvSpPr>
          <p:spPr>
            <a:xfrm>
              <a:off x="991116" y="2361922"/>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0" name="pl20"/>
            <p:cNvSpPr/>
            <p:nvPr/>
          </p:nvSpPr>
          <p:spPr>
            <a:xfrm>
              <a:off x="991116" y="1535324"/>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1" name="pl21"/>
            <p:cNvSpPr/>
            <p:nvPr/>
          </p:nvSpPr>
          <p:spPr>
            <a:xfrm>
              <a:off x="1461705"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92067"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22430"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279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89708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183154"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69226"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55299"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41371"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332973" y="3151706"/>
              <a:ext cx="257465" cy="863411"/>
            </a:xfrm>
            <a:prstGeom prst="rect">
              <a:avLst/>
            </a:prstGeom>
            <a:solidFill>
              <a:srgbClr val="E2231A">
                <a:alpha val="100000"/>
              </a:srgbClr>
            </a:solidFill>
          </p:spPr>
          <p:txBody>
            <a:bodyPr/>
            <a:lstStyle/>
            <a:p/>
          </p:txBody>
        </p:sp>
        <p:sp>
          <p:nvSpPr>
            <p:cNvPr id="31" name="rc31"/>
            <p:cNvSpPr/>
            <p:nvPr/>
          </p:nvSpPr>
          <p:spPr>
            <a:xfrm>
              <a:off x="1619045" y="3203419"/>
              <a:ext cx="257465" cy="811698"/>
            </a:xfrm>
            <a:prstGeom prst="rect">
              <a:avLst/>
            </a:prstGeom>
            <a:solidFill>
              <a:srgbClr val="E2231A">
                <a:alpha val="100000"/>
              </a:srgbClr>
            </a:solidFill>
          </p:spPr>
          <p:txBody>
            <a:bodyPr/>
            <a:lstStyle/>
            <a:p/>
          </p:txBody>
        </p:sp>
        <p:sp>
          <p:nvSpPr>
            <p:cNvPr id="32" name="rc32"/>
            <p:cNvSpPr/>
            <p:nvPr/>
          </p:nvSpPr>
          <p:spPr>
            <a:xfrm>
              <a:off x="1905118" y="3144125"/>
              <a:ext cx="257465" cy="870992"/>
            </a:xfrm>
            <a:prstGeom prst="rect">
              <a:avLst/>
            </a:prstGeom>
            <a:solidFill>
              <a:srgbClr val="E2231A">
                <a:alpha val="100000"/>
              </a:srgbClr>
            </a:solidFill>
          </p:spPr>
          <p:txBody>
            <a:bodyPr/>
            <a:lstStyle/>
            <a:p/>
          </p:txBody>
        </p:sp>
        <p:sp>
          <p:nvSpPr>
            <p:cNvPr id="33" name="rc33"/>
            <p:cNvSpPr/>
            <p:nvPr/>
          </p:nvSpPr>
          <p:spPr>
            <a:xfrm>
              <a:off x="2191190" y="3148804"/>
              <a:ext cx="257465" cy="866313"/>
            </a:xfrm>
            <a:prstGeom prst="rect">
              <a:avLst/>
            </a:prstGeom>
            <a:solidFill>
              <a:srgbClr val="E2231A">
                <a:alpha val="100000"/>
              </a:srgbClr>
            </a:solidFill>
          </p:spPr>
          <p:txBody>
            <a:bodyPr/>
            <a:lstStyle/>
            <a:p/>
          </p:txBody>
        </p:sp>
        <p:sp>
          <p:nvSpPr>
            <p:cNvPr id="34" name="rc34"/>
            <p:cNvSpPr/>
            <p:nvPr/>
          </p:nvSpPr>
          <p:spPr>
            <a:xfrm>
              <a:off x="2477262" y="3171332"/>
              <a:ext cx="257465" cy="843785"/>
            </a:xfrm>
            <a:prstGeom prst="rect">
              <a:avLst/>
            </a:prstGeom>
            <a:solidFill>
              <a:srgbClr val="E2231A">
                <a:alpha val="100000"/>
              </a:srgbClr>
            </a:solidFill>
          </p:spPr>
          <p:txBody>
            <a:bodyPr/>
            <a:lstStyle/>
            <a:p/>
          </p:txBody>
        </p:sp>
        <p:sp>
          <p:nvSpPr>
            <p:cNvPr id="35" name="rc35"/>
            <p:cNvSpPr/>
            <p:nvPr/>
          </p:nvSpPr>
          <p:spPr>
            <a:xfrm>
              <a:off x="2763335" y="3182113"/>
              <a:ext cx="257465" cy="833004"/>
            </a:xfrm>
            <a:prstGeom prst="rect">
              <a:avLst/>
            </a:prstGeom>
            <a:solidFill>
              <a:srgbClr val="E2231A">
                <a:alpha val="100000"/>
              </a:srgbClr>
            </a:solidFill>
          </p:spPr>
          <p:txBody>
            <a:bodyPr/>
            <a:lstStyle/>
            <a:p/>
          </p:txBody>
        </p:sp>
        <p:sp>
          <p:nvSpPr>
            <p:cNvPr id="36" name="rc36"/>
            <p:cNvSpPr/>
            <p:nvPr/>
          </p:nvSpPr>
          <p:spPr>
            <a:xfrm>
              <a:off x="3049407" y="3432541"/>
              <a:ext cx="257465" cy="582576"/>
            </a:xfrm>
            <a:prstGeom prst="rect">
              <a:avLst/>
            </a:prstGeom>
            <a:solidFill>
              <a:srgbClr val="E2231A">
                <a:alpha val="100000"/>
              </a:srgbClr>
            </a:solidFill>
          </p:spPr>
          <p:txBody>
            <a:bodyPr/>
            <a:lstStyle/>
            <a:p/>
          </p:txBody>
        </p:sp>
        <p:sp>
          <p:nvSpPr>
            <p:cNvPr id="37" name="rc37"/>
            <p:cNvSpPr/>
            <p:nvPr/>
          </p:nvSpPr>
          <p:spPr>
            <a:xfrm>
              <a:off x="3335480" y="3418008"/>
              <a:ext cx="257465" cy="597109"/>
            </a:xfrm>
            <a:prstGeom prst="rect">
              <a:avLst/>
            </a:prstGeom>
            <a:solidFill>
              <a:srgbClr val="E2231A">
                <a:alpha val="100000"/>
              </a:srgbClr>
            </a:solidFill>
          </p:spPr>
          <p:txBody>
            <a:bodyPr/>
            <a:lstStyle/>
            <a:p/>
          </p:txBody>
        </p:sp>
        <p:sp>
          <p:nvSpPr>
            <p:cNvPr id="38" name="rc38"/>
            <p:cNvSpPr/>
            <p:nvPr/>
          </p:nvSpPr>
          <p:spPr>
            <a:xfrm>
              <a:off x="3621552" y="3528452"/>
              <a:ext cx="257465" cy="486666"/>
            </a:xfrm>
            <a:prstGeom prst="rect">
              <a:avLst/>
            </a:prstGeom>
            <a:solidFill>
              <a:srgbClr val="E2231A">
                <a:alpha val="100000"/>
              </a:srgbClr>
            </a:solidFill>
          </p:spPr>
          <p:txBody>
            <a:bodyPr/>
            <a:lstStyle/>
            <a:p/>
          </p:txBody>
        </p:sp>
        <p:sp>
          <p:nvSpPr>
            <p:cNvPr id="39" name="rc39"/>
            <p:cNvSpPr/>
            <p:nvPr/>
          </p:nvSpPr>
          <p:spPr>
            <a:xfrm>
              <a:off x="3907625" y="3575867"/>
              <a:ext cx="257465" cy="439251"/>
            </a:xfrm>
            <a:prstGeom prst="rect">
              <a:avLst/>
            </a:prstGeom>
            <a:solidFill>
              <a:srgbClr val="E2231A">
                <a:alpha val="100000"/>
              </a:srgbClr>
            </a:solidFill>
          </p:spPr>
          <p:txBody>
            <a:bodyPr/>
            <a:lstStyle/>
            <a:p/>
          </p:txBody>
        </p:sp>
        <p:sp>
          <p:nvSpPr>
            <p:cNvPr id="40" name="rc40"/>
            <p:cNvSpPr/>
            <p:nvPr/>
          </p:nvSpPr>
          <p:spPr>
            <a:xfrm>
              <a:off x="4193697" y="3566642"/>
              <a:ext cx="257465" cy="448475"/>
            </a:xfrm>
            <a:prstGeom prst="rect">
              <a:avLst/>
            </a:prstGeom>
            <a:solidFill>
              <a:srgbClr val="E2231A">
                <a:alpha val="100000"/>
              </a:srgbClr>
            </a:solidFill>
          </p:spPr>
          <p:txBody>
            <a:bodyPr/>
            <a:lstStyle/>
            <a:p/>
          </p:txBody>
        </p:sp>
        <p:sp>
          <p:nvSpPr>
            <p:cNvPr id="41" name="rc41"/>
            <p:cNvSpPr/>
            <p:nvPr/>
          </p:nvSpPr>
          <p:spPr>
            <a:xfrm>
              <a:off x="4479769" y="3614611"/>
              <a:ext cx="257465" cy="400506"/>
            </a:xfrm>
            <a:prstGeom prst="rect">
              <a:avLst/>
            </a:prstGeom>
            <a:solidFill>
              <a:srgbClr val="E2231A">
                <a:alpha val="100000"/>
              </a:srgbClr>
            </a:solidFill>
          </p:spPr>
          <p:txBody>
            <a:bodyPr/>
            <a:lstStyle/>
            <a:p/>
          </p:txBody>
        </p:sp>
        <p:sp>
          <p:nvSpPr>
            <p:cNvPr id="42" name="rc42"/>
            <p:cNvSpPr/>
            <p:nvPr/>
          </p:nvSpPr>
          <p:spPr>
            <a:xfrm>
              <a:off x="4765842" y="3632917"/>
              <a:ext cx="257465" cy="382200"/>
            </a:xfrm>
            <a:prstGeom prst="rect">
              <a:avLst/>
            </a:prstGeom>
            <a:solidFill>
              <a:srgbClr val="E2231A">
                <a:alpha val="100000"/>
              </a:srgbClr>
            </a:solidFill>
          </p:spPr>
          <p:txBody>
            <a:bodyPr/>
            <a:lstStyle/>
            <a:p/>
          </p:txBody>
        </p:sp>
        <p:sp>
          <p:nvSpPr>
            <p:cNvPr id="43" name="rc43"/>
            <p:cNvSpPr/>
            <p:nvPr/>
          </p:nvSpPr>
          <p:spPr>
            <a:xfrm>
              <a:off x="5051914" y="3628184"/>
              <a:ext cx="257465" cy="386933"/>
            </a:xfrm>
            <a:prstGeom prst="rect">
              <a:avLst/>
            </a:prstGeom>
            <a:solidFill>
              <a:srgbClr val="E2231A">
                <a:alpha val="100000"/>
              </a:srgbClr>
            </a:solidFill>
          </p:spPr>
          <p:txBody>
            <a:bodyPr/>
            <a:lstStyle/>
            <a:p/>
          </p:txBody>
        </p:sp>
        <p:sp>
          <p:nvSpPr>
            <p:cNvPr id="44" name="rc44"/>
            <p:cNvSpPr/>
            <p:nvPr/>
          </p:nvSpPr>
          <p:spPr>
            <a:xfrm>
              <a:off x="5337987" y="3604570"/>
              <a:ext cx="257465" cy="410547"/>
            </a:xfrm>
            <a:prstGeom prst="rect">
              <a:avLst/>
            </a:prstGeom>
            <a:solidFill>
              <a:srgbClr val="E2231A">
                <a:alpha val="100000"/>
              </a:srgbClr>
            </a:solidFill>
          </p:spPr>
          <p:txBody>
            <a:bodyPr/>
            <a:lstStyle/>
            <a:p/>
          </p:txBody>
        </p:sp>
        <p:sp>
          <p:nvSpPr>
            <p:cNvPr id="45" name="rc45"/>
            <p:cNvSpPr/>
            <p:nvPr/>
          </p:nvSpPr>
          <p:spPr>
            <a:xfrm>
              <a:off x="5624059" y="3636319"/>
              <a:ext cx="257465" cy="378798"/>
            </a:xfrm>
            <a:prstGeom prst="rect">
              <a:avLst/>
            </a:prstGeom>
            <a:solidFill>
              <a:srgbClr val="E2231A">
                <a:alpha val="100000"/>
              </a:srgbClr>
            </a:solidFill>
          </p:spPr>
          <p:txBody>
            <a:bodyPr/>
            <a:lstStyle/>
            <a:p/>
          </p:txBody>
        </p:sp>
        <p:sp>
          <p:nvSpPr>
            <p:cNvPr id="46" name="rc46"/>
            <p:cNvSpPr/>
            <p:nvPr/>
          </p:nvSpPr>
          <p:spPr>
            <a:xfrm>
              <a:off x="5910132" y="3644465"/>
              <a:ext cx="257465" cy="370652"/>
            </a:xfrm>
            <a:prstGeom prst="rect">
              <a:avLst/>
            </a:prstGeom>
            <a:solidFill>
              <a:srgbClr val="E2231A">
                <a:alpha val="100000"/>
              </a:srgbClr>
            </a:solidFill>
          </p:spPr>
          <p:txBody>
            <a:bodyPr/>
            <a:lstStyle/>
            <a:p/>
          </p:txBody>
        </p:sp>
        <p:sp>
          <p:nvSpPr>
            <p:cNvPr id="47" name="rc47"/>
            <p:cNvSpPr/>
            <p:nvPr/>
          </p:nvSpPr>
          <p:spPr>
            <a:xfrm>
              <a:off x="6196204" y="3574381"/>
              <a:ext cx="257465" cy="440736"/>
            </a:xfrm>
            <a:prstGeom prst="rect">
              <a:avLst/>
            </a:prstGeom>
            <a:solidFill>
              <a:srgbClr val="E2231A">
                <a:alpha val="100000"/>
              </a:srgbClr>
            </a:solidFill>
          </p:spPr>
          <p:txBody>
            <a:bodyPr/>
            <a:lstStyle/>
            <a:p/>
          </p:txBody>
        </p:sp>
        <p:sp>
          <p:nvSpPr>
            <p:cNvPr id="48" name="rc48"/>
            <p:cNvSpPr/>
            <p:nvPr/>
          </p:nvSpPr>
          <p:spPr>
            <a:xfrm>
              <a:off x="6482277" y="3666151"/>
              <a:ext cx="257465" cy="348966"/>
            </a:xfrm>
            <a:prstGeom prst="rect">
              <a:avLst/>
            </a:prstGeom>
            <a:solidFill>
              <a:srgbClr val="E2231A">
                <a:alpha val="100000"/>
              </a:srgbClr>
            </a:solidFill>
          </p:spPr>
          <p:txBody>
            <a:bodyPr/>
            <a:lstStyle/>
            <a:p/>
          </p:txBody>
        </p:sp>
        <p:sp>
          <p:nvSpPr>
            <p:cNvPr id="49" name="rc49"/>
            <p:cNvSpPr/>
            <p:nvPr/>
          </p:nvSpPr>
          <p:spPr>
            <a:xfrm>
              <a:off x="6768349" y="3577030"/>
              <a:ext cx="257465" cy="438087"/>
            </a:xfrm>
            <a:prstGeom prst="rect">
              <a:avLst/>
            </a:prstGeom>
            <a:solidFill>
              <a:srgbClr val="E2231A">
                <a:alpha val="100000"/>
              </a:srgbClr>
            </a:solidFill>
          </p:spPr>
          <p:txBody>
            <a:bodyPr/>
            <a:lstStyle/>
            <a:p/>
          </p:txBody>
        </p:sp>
        <p:sp>
          <p:nvSpPr>
            <p:cNvPr id="50" name="rc50"/>
            <p:cNvSpPr/>
            <p:nvPr/>
          </p:nvSpPr>
          <p:spPr>
            <a:xfrm>
              <a:off x="7054421" y="3471516"/>
              <a:ext cx="257465" cy="543601"/>
            </a:xfrm>
            <a:prstGeom prst="rect">
              <a:avLst/>
            </a:prstGeom>
            <a:solidFill>
              <a:srgbClr val="E2231A">
                <a:alpha val="100000"/>
              </a:srgbClr>
            </a:solidFill>
          </p:spPr>
          <p:txBody>
            <a:bodyPr/>
            <a:lstStyle/>
            <a:p/>
          </p:txBody>
        </p:sp>
        <p:sp>
          <p:nvSpPr>
            <p:cNvPr id="51" name="rc51"/>
            <p:cNvSpPr/>
            <p:nvPr/>
          </p:nvSpPr>
          <p:spPr>
            <a:xfrm>
              <a:off x="7340494" y="3440643"/>
              <a:ext cx="257465" cy="574475"/>
            </a:xfrm>
            <a:prstGeom prst="rect">
              <a:avLst/>
            </a:prstGeom>
            <a:solidFill>
              <a:srgbClr val="E2231A">
                <a:alpha val="100000"/>
              </a:srgbClr>
            </a:solidFill>
          </p:spPr>
          <p:txBody>
            <a:bodyPr/>
            <a:lstStyle/>
            <a:p/>
          </p:txBody>
        </p:sp>
        <p:sp>
          <p:nvSpPr>
            <p:cNvPr id="52" name="rc52"/>
            <p:cNvSpPr/>
            <p:nvPr/>
          </p:nvSpPr>
          <p:spPr>
            <a:xfrm>
              <a:off x="7626566" y="3599048"/>
              <a:ext cx="257465" cy="416069"/>
            </a:xfrm>
            <a:prstGeom prst="rect">
              <a:avLst/>
            </a:prstGeom>
            <a:solidFill>
              <a:srgbClr val="E2231A">
                <a:alpha val="100000"/>
              </a:srgbClr>
            </a:solidFill>
          </p:spPr>
          <p:txBody>
            <a:bodyPr/>
            <a:lstStyle/>
            <a:p/>
          </p:txBody>
        </p:sp>
        <p:sp>
          <p:nvSpPr>
            <p:cNvPr id="53" name="rc53"/>
            <p:cNvSpPr/>
            <p:nvPr/>
          </p:nvSpPr>
          <p:spPr>
            <a:xfrm>
              <a:off x="7912639" y="3545858"/>
              <a:ext cx="257465" cy="469259"/>
            </a:xfrm>
            <a:prstGeom prst="rect">
              <a:avLst/>
            </a:prstGeom>
            <a:solidFill>
              <a:srgbClr val="E2231A">
                <a:alpha val="100000"/>
              </a:srgbClr>
            </a:solidFill>
          </p:spPr>
          <p:txBody>
            <a:bodyPr/>
            <a:lstStyle/>
            <a:p/>
          </p:txBody>
        </p:sp>
        <p:sp>
          <p:nvSpPr>
            <p:cNvPr id="54" name="rc54"/>
            <p:cNvSpPr/>
            <p:nvPr/>
          </p:nvSpPr>
          <p:spPr>
            <a:xfrm>
              <a:off x="2763335" y="2223804"/>
              <a:ext cx="257465" cy="958309"/>
            </a:xfrm>
            <a:prstGeom prst="rect">
              <a:avLst/>
            </a:prstGeom>
            <a:solidFill>
              <a:srgbClr val="B3B3B3">
                <a:alpha val="100000"/>
              </a:srgbClr>
            </a:solidFill>
          </p:spPr>
          <p:txBody>
            <a:bodyPr/>
            <a:lstStyle/>
            <a:p/>
          </p:txBody>
        </p:sp>
        <p:sp>
          <p:nvSpPr>
            <p:cNvPr id="55" name="rc55"/>
            <p:cNvSpPr/>
            <p:nvPr/>
          </p:nvSpPr>
          <p:spPr>
            <a:xfrm>
              <a:off x="3049407" y="2657527"/>
              <a:ext cx="257465" cy="775014"/>
            </a:xfrm>
            <a:prstGeom prst="rect">
              <a:avLst/>
            </a:prstGeom>
            <a:solidFill>
              <a:srgbClr val="B3B3B3">
                <a:alpha val="100000"/>
              </a:srgbClr>
            </a:solidFill>
          </p:spPr>
          <p:txBody>
            <a:bodyPr/>
            <a:lstStyle/>
            <a:p/>
          </p:txBody>
        </p:sp>
        <p:sp>
          <p:nvSpPr>
            <p:cNvPr id="56" name="rc56"/>
            <p:cNvSpPr/>
            <p:nvPr/>
          </p:nvSpPr>
          <p:spPr>
            <a:xfrm>
              <a:off x="3335480" y="2769462"/>
              <a:ext cx="257465" cy="648545"/>
            </a:xfrm>
            <a:prstGeom prst="rect">
              <a:avLst/>
            </a:prstGeom>
            <a:solidFill>
              <a:srgbClr val="B3B3B3">
                <a:alpha val="100000"/>
              </a:srgbClr>
            </a:solidFill>
          </p:spPr>
          <p:txBody>
            <a:bodyPr/>
            <a:lstStyle/>
            <a:p/>
          </p:txBody>
        </p:sp>
        <p:sp>
          <p:nvSpPr>
            <p:cNvPr id="57" name="rc57"/>
            <p:cNvSpPr/>
            <p:nvPr/>
          </p:nvSpPr>
          <p:spPr>
            <a:xfrm>
              <a:off x="3621552" y="2874086"/>
              <a:ext cx="257465" cy="654365"/>
            </a:xfrm>
            <a:prstGeom prst="rect">
              <a:avLst/>
            </a:prstGeom>
            <a:solidFill>
              <a:srgbClr val="B3B3B3">
                <a:alpha val="100000"/>
              </a:srgbClr>
            </a:solidFill>
          </p:spPr>
          <p:txBody>
            <a:bodyPr/>
            <a:lstStyle/>
            <a:p/>
          </p:txBody>
        </p:sp>
        <p:sp>
          <p:nvSpPr>
            <p:cNvPr id="58" name="rc58"/>
            <p:cNvSpPr/>
            <p:nvPr/>
          </p:nvSpPr>
          <p:spPr>
            <a:xfrm>
              <a:off x="3907625" y="3045911"/>
              <a:ext cx="257465" cy="529955"/>
            </a:xfrm>
            <a:prstGeom prst="rect">
              <a:avLst/>
            </a:prstGeom>
            <a:solidFill>
              <a:srgbClr val="B3B3B3">
                <a:alpha val="100000"/>
              </a:srgbClr>
            </a:solidFill>
          </p:spPr>
          <p:txBody>
            <a:bodyPr/>
            <a:lstStyle/>
            <a:p/>
          </p:txBody>
        </p:sp>
        <p:sp>
          <p:nvSpPr>
            <p:cNvPr id="59" name="rc59"/>
            <p:cNvSpPr/>
            <p:nvPr/>
          </p:nvSpPr>
          <p:spPr>
            <a:xfrm>
              <a:off x="4193697" y="3074665"/>
              <a:ext cx="257465" cy="491976"/>
            </a:xfrm>
            <a:prstGeom prst="rect">
              <a:avLst/>
            </a:prstGeom>
            <a:solidFill>
              <a:srgbClr val="B3B3B3">
                <a:alpha val="100000"/>
              </a:srgbClr>
            </a:solidFill>
          </p:spPr>
          <p:txBody>
            <a:bodyPr/>
            <a:lstStyle/>
            <a:p/>
          </p:txBody>
        </p:sp>
        <p:sp>
          <p:nvSpPr>
            <p:cNvPr id="60" name="rc60"/>
            <p:cNvSpPr/>
            <p:nvPr/>
          </p:nvSpPr>
          <p:spPr>
            <a:xfrm>
              <a:off x="4479769" y="3212988"/>
              <a:ext cx="257465" cy="401623"/>
            </a:xfrm>
            <a:prstGeom prst="rect">
              <a:avLst/>
            </a:prstGeom>
            <a:solidFill>
              <a:srgbClr val="B3B3B3">
                <a:alpha val="100000"/>
              </a:srgbClr>
            </a:solidFill>
          </p:spPr>
          <p:txBody>
            <a:bodyPr/>
            <a:lstStyle/>
            <a:p/>
          </p:txBody>
        </p:sp>
        <p:sp>
          <p:nvSpPr>
            <p:cNvPr id="61" name="rc61"/>
            <p:cNvSpPr/>
            <p:nvPr/>
          </p:nvSpPr>
          <p:spPr>
            <a:xfrm>
              <a:off x="4765842" y="3170193"/>
              <a:ext cx="257465" cy="462724"/>
            </a:xfrm>
            <a:prstGeom prst="rect">
              <a:avLst/>
            </a:prstGeom>
            <a:solidFill>
              <a:srgbClr val="B3B3B3">
                <a:alpha val="100000"/>
              </a:srgbClr>
            </a:solidFill>
          </p:spPr>
          <p:txBody>
            <a:bodyPr/>
            <a:lstStyle/>
            <a:p/>
          </p:txBody>
        </p:sp>
        <p:sp>
          <p:nvSpPr>
            <p:cNvPr id="62" name="rc62"/>
            <p:cNvSpPr/>
            <p:nvPr/>
          </p:nvSpPr>
          <p:spPr>
            <a:xfrm>
              <a:off x="5051914" y="3060198"/>
              <a:ext cx="257465" cy="567985"/>
            </a:xfrm>
            <a:prstGeom prst="rect">
              <a:avLst/>
            </a:prstGeom>
            <a:solidFill>
              <a:srgbClr val="B3B3B3">
                <a:alpha val="100000"/>
              </a:srgbClr>
            </a:solidFill>
          </p:spPr>
          <p:txBody>
            <a:bodyPr/>
            <a:lstStyle/>
            <a:p/>
          </p:txBody>
        </p:sp>
        <p:sp>
          <p:nvSpPr>
            <p:cNvPr id="63" name="rc63"/>
            <p:cNvSpPr/>
            <p:nvPr/>
          </p:nvSpPr>
          <p:spPr>
            <a:xfrm>
              <a:off x="5337987" y="2882220"/>
              <a:ext cx="257465" cy="722350"/>
            </a:xfrm>
            <a:prstGeom prst="rect">
              <a:avLst/>
            </a:prstGeom>
            <a:solidFill>
              <a:srgbClr val="B3B3B3">
                <a:alpha val="100000"/>
              </a:srgbClr>
            </a:solidFill>
          </p:spPr>
          <p:txBody>
            <a:bodyPr/>
            <a:lstStyle/>
            <a:p/>
          </p:txBody>
        </p:sp>
        <p:sp>
          <p:nvSpPr>
            <p:cNvPr id="64" name="rc64"/>
            <p:cNvSpPr/>
            <p:nvPr/>
          </p:nvSpPr>
          <p:spPr>
            <a:xfrm>
              <a:off x="5624059" y="2898319"/>
              <a:ext cx="257465" cy="737999"/>
            </a:xfrm>
            <a:prstGeom prst="rect">
              <a:avLst/>
            </a:prstGeom>
            <a:solidFill>
              <a:srgbClr val="B3B3B3">
                <a:alpha val="100000"/>
              </a:srgbClr>
            </a:solidFill>
          </p:spPr>
          <p:txBody>
            <a:bodyPr/>
            <a:lstStyle/>
            <a:p/>
          </p:txBody>
        </p:sp>
        <p:sp>
          <p:nvSpPr>
            <p:cNvPr id="65" name="rc65"/>
            <p:cNvSpPr/>
            <p:nvPr/>
          </p:nvSpPr>
          <p:spPr>
            <a:xfrm>
              <a:off x="5910132" y="3110726"/>
              <a:ext cx="257465" cy="533739"/>
            </a:xfrm>
            <a:prstGeom prst="rect">
              <a:avLst/>
            </a:prstGeom>
            <a:solidFill>
              <a:srgbClr val="B3B3B3">
                <a:alpha val="100000"/>
              </a:srgbClr>
            </a:solidFill>
          </p:spPr>
          <p:txBody>
            <a:bodyPr/>
            <a:lstStyle/>
            <a:p/>
          </p:txBody>
        </p:sp>
        <p:sp>
          <p:nvSpPr>
            <p:cNvPr id="66" name="rc66"/>
            <p:cNvSpPr/>
            <p:nvPr/>
          </p:nvSpPr>
          <p:spPr>
            <a:xfrm>
              <a:off x="6196204" y="3086765"/>
              <a:ext cx="257465" cy="487615"/>
            </a:xfrm>
            <a:prstGeom prst="rect">
              <a:avLst/>
            </a:prstGeom>
            <a:solidFill>
              <a:srgbClr val="B3B3B3">
                <a:alpha val="100000"/>
              </a:srgbClr>
            </a:solidFill>
          </p:spPr>
          <p:txBody>
            <a:bodyPr/>
            <a:lstStyle/>
            <a:p/>
          </p:txBody>
        </p:sp>
        <p:sp>
          <p:nvSpPr>
            <p:cNvPr id="67" name="rc67"/>
            <p:cNvSpPr/>
            <p:nvPr/>
          </p:nvSpPr>
          <p:spPr>
            <a:xfrm>
              <a:off x="6482277" y="3280526"/>
              <a:ext cx="257465" cy="385624"/>
            </a:xfrm>
            <a:prstGeom prst="rect">
              <a:avLst/>
            </a:prstGeom>
            <a:solidFill>
              <a:srgbClr val="B3B3B3">
                <a:alpha val="100000"/>
              </a:srgbClr>
            </a:solidFill>
          </p:spPr>
          <p:txBody>
            <a:bodyPr/>
            <a:lstStyle/>
            <a:p/>
          </p:txBody>
        </p:sp>
        <p:sp>
          <p:nvSpPr>
            <p:cNvPr id="68" name="rc68"/>
            <p:cNvSpPr/>
            <p:nvPr/>
          </p:nvSpPr>
          <p:spPr>
            <a:xfrm>
              <a:off x="6768349" y="3025655"/>
              <a:ext cx="257465" cy="551374"/>
            </a:xfrm>
            <a:prstGeom prst="rect">
              <a:avLst/>
            </a:prstGeom>
            <a:solidFill>
              <a:srgbClr val="B3B3B3">
                <a:alpha val="100000"/>
              </a:srgbClr>
            </a:solidFill>
          </p:spPr>
          <p:txBody>
            <a:bodyPr/>
            <a:lstStyle/>
            <a:p/>
          </p:txBody>
        </p:sp>
        <p:sp>
          <p:nvSpPr>
            <p:cNvPr id="69" name="rc69"/>
            <p:cNvSpPr/>
            <p:nvPr/>
          </p:nvSpPr>
          <p:spPr>
            <a:xfrm>
              <a:off x="7054421" y="2972162"/>
              <a:ext cx="257465" cy="499354"/>
            </a:xfrm>
            <a:prstGeom prst="rect">
              <a:avLst/>
            </a:prstGeom>
            <a:solidFill>
              <a:srgbClr val="B3B3B3">
                <a:alpha val="100000"/>
              </a:srgbClr>
            </a:solidFill>
          </p:spPr>
          <p:txBody>
            <a:bodyPr/>
            <a:lstStyle/>
            <a:p/>
          </p:txBody>
        </p:sp>
        <p:sp>
          <p:nvSpPr>
            <p:cNvPr id="70" name="rc70"/>
            <p:cNvSpPr/>
            <p:nvPr/>
          </p:nvSpPr>
          <p:spPr>
            <a:xfrm>
              <a:off x="7340494" y="3034444"/>
              <a:ext cx="257465" cy="406198"/>
            </a:xfrm>
            <a:prstGeom prst="rect">
              <a:avLst/>
            </a:prstGeom>
            <a:solidFill>
              <a:srgbClr val="B3B3B3">
                <a:alpha val="100000"/>
              </a:srgbClr>
            </a:solidFill>
          </p:spPr>
          <p:txBody>
            <a:bodyPr/>
            <a:lstStyle/>
            <a:p/>
          </p:txBody>
        </p:sp>
        <p:sp>
          <p:nvSpPr>
            <p:cNvPr id="71" name="rc71"/>
            <p:cNvSpPr/>
            <p:nvPr/>
          </p:nvSpPr>
          <p:spPr>
            <a:xfrm>
              <a:off x="7626566" y="3214407"/>
              <a:ext cx="257465" cy="384641"/>
            </a:xfrm>
            <a:prstGeom prst="rect">
              <a:avLst/>
            </a:prstGeom>
            <a:solidFill>
              <a:srgbClr val="B3B3B3">
                <a:alpha val="100000"/>
              </a:srgbClr>
            </a:solidFill>
          </p:spPr>
          <p:txBody>
            <a:bodyPr/>
            <a:lstStyle/>
            <a:p/>
          </p:txBody>
        </p:sp>
        <p:sp>
          <p:nvSpPr>
            <p:cNvPr id="72" name="rc72"/>
            <p:cNvSpPr/>
            <p:nvPr/>
          </p:nvSpPr>
          <p:spPr>
            <a:xfrm>
              <a:off x="7912639" y="3079223"/>
              <a:ext cx="257465" cy="466634"/>
            </a:xfrm>
            <a:prstGeom prst="rect">
              <a:avLst/>
            </a:prstGeom>
            <a:solidFill>
              <a:srgbClr val="B3B3B3">
                <a:alpha val="100000"/>
              </a:srgbClr>
            </a:solidFill>
          </p:spPr>
          <p:txBody>
            <a:bodyPr/>
            <a:lstStyle/>
            <a:p/>
          </p:txBody>
        </p:sp>
        <p:sp>
          <p:nvSpPr>
            <p:cNvPr id="73" name="pl73"/>
            <p:cNvSpPr/>
            <p:nvPr/>
          </p:nvSpPr>
          <p:spPr>
            <a:xfrm>
              <a:off x="1461705" y="1012669"/>
              <a:ext cx="6579665" cy="284442"/>
            </a:xfrm>
            <a:custGeom>
              <a:avLst/>
              <a:pathLst>
                <a:path w="6579665" h="284442">
                  <a:moveTo>
                    <a:pt x="0" y="252837"/>
                  </a:moveTo>
                  <a:lnTo>
                    <a:pt x="286072" y="252837"/>
                  </a:lnTo>
                  <a:lnTo>
                    <a:pt x="572144" y="284442"/>
                  </a:lnTo>
                  <a:lnTo>
                    <a:pt x="858217" y="284442"/>
                  </a:lnTo>
                  <a:lnTo>
                    <a:pt x="1144289" y="252837"/>
                  </a:lnTo>
                  <a:lnTo>
                    <a:pt x="1430362" y="252837"/>
                  </a:lnTo>
                  <a:lnTo>
                    <a:pt x="1716434" y="126418"/>
                  </a:lnTo>
                  <a:lnTo>
                    <a:pt x="2002507" y="126418"/>
                  </a:lnTo>
                  <a:lnTo>
                    <a:pt x="2288579" y="63209"/>
                  </a:lnTo>
                  <a:lnTo>
                    <a:pt x="2574651" y="63209"/>
                  </a:lnTo>
                  <a:lnTo>
                    <a:pt x="2860724" y="63209"/>
                  </a:lnTo>
                  <a:lnTo>
                    <a:pt x="3146796" y="31604"/>
                  </a:lnTo>
                  <a:lnTo>
                    <a:pt x="3432869" y="0"/>
                  </a:lnTo>
                  <a:lnTo>
                    <a:pt x="3718941" y="31604"/>
                  </a:lnTo>
                  <a:lnTo>
                    <a:pt x="4005014" y="31604"/>
                  </a:lnTo>
                  <a:lnTo>
                    <a:pt x="4291086" y="31604"/>
                  </a:lnTo>
                  <a:lnTo>
                    <a:pt x="4577158" y="31604"/>
                  </a:lnTo>
                  <a:lnTo>
                    <a:pt x="4863231" y="63209"/>
                  </a:lnTo>
                  <a:lnTo>
                    <a:pt x="5149303" y="31604"/>
                  </a:lnTo>
                  <a:lnTo>
                    <a:pt x="5435376" y="63209"/>
                  </a:lnTo>
                  <a:lnTo>
                    <a:pt x="5721448" y="158023"/>
                  </a:lnTo>
                  <a:lnTo>
                    <a:pt x="6007521" y="189628"/>
                  </a:lnTo>
                  <a:lnTo>
                    <a:pt x="6293593" y="94814"/>
                  </a:lnTo>
                  <a:lnTo>
                    <a:pt x="6579665" y="158023"/>
                  </a:lnTo>
                </a:path>
              </a:pathLst>
            </a:custGeom>
            <a:ln w="27101" cap="flat">
              <a:solidFill>
                <a:srgbClr val="0058AB">
                  <a:alpha val="80000"/>
                </a:srgbClr>
              </a:solidFill>
              <a:prstDash val="solid"/>
              <a:round/>
            </a:ln>
          </p:spPr>
          <p:txBody>
            <a:bodyPr/>
            <a:lstStyle/>
            <a:p/>
          </p:txBody>
        </p:sp>
        <p:sp>
          <p:nvSpPr>
            <p:cNvPr id="74" name="pl74"/>
            <p:cNvSpPr/>
            <p:nvPr/>
          </p:nvSpPr>
          <p:spPr>
            <a:xfrm>
              <a:off x="1461705" y="1202297"/>
              <a:ext cx="6579665" cy="1927888"/>
            </a:xfrm>
            <a:custGeom>
              <a:avLst/>
              <a:pathLst>
                <a:path w="6579665" h="1927888">
                  <a:moveTo>
                    <a:pt x="0" y="1927888"/>
                  </a:moveTo>
                  <a:lnTo>
                    <a:pt x="286072" y="1769864"/>
                  </a:lnTo>
                  <a:lnTo>
                    <a:pt x="572144" y="1833074"/>
                  </a:lnTo>
                  <a:lnTo>
                    <a:pt x="858217" y="1738259"/>
                  </a:lnTo>
                  <a:lnTo>
                    <a:pt x="1144289" y="1706655"/>
                  </a:lnTo>
                  <a:lnTo>
                    <a:pt x="1430362" y="568885"/>
                  </a:lnTo>
                  <a:lnTo>
                    <a:pt x="1716434" y="347651"/>
                  </a:lnTo>
                  <a:lnTo>
                    <a:pt x="2002507" y="284442"/>
                  </a:lnTo>
                  <a:lnTo>
                    <a:pt x="2288579" y="221233"/>
                  </a:lnTo>
                  <a:lnTo>
                    <a:pt x="2574651" y="126418"/>
                  </a:lnTo>
                  <a:lnTo>
                    <a:pt x="2860724" y="126418"/>
                  </a:lnTo>
                  <a:lnTo>
                    <a:pt x="3146796" y="31604"/>
                  </a:lnTo>
                  <a:lnTo>
                    <a:pt x="3432869" y="63209"/>
                  </a:lnTo>
                  <a:lnTo>
                    <a:pt x="3718941" y="94814"/>
                  </a:lnTo>
                  <a:lnTo>
                    <a:pt x="4005014" y="189628"/>
                  </a:lnTo>
                  <a:lnTo>
                    <a:pt x="4291086" y="158023"/>
                  </a:lnTo>
                  <a:lnTo>
                    <a:pt x="4577158" y="63209"/>
                  </a:lnTo>
                  <a:lnTo>
                    <a:pt x="4863231" y="94814"/>
                  </a:lnTo>
                  <a:lnTo>
                    <a:pt x="5149303" y="0"/>
                  </a:lnTo>
                  <a:lnTo>
                    <a:pt x="5435376" y="126418"/>
                  </a:lnTo>
                  <a:lnTo>
                    <a:pt x="5721448" y="158023"/>
                  </a:lnTo>
                  <a:lnTo>
                    <a:pt x="6007521" y="158023"/>
                  </a:lnTo>
                  <a:lnTo>
                    <a:pt x="6293593" y="94814"/>
                  </a:lnTo>
                  <a:lnTo>
                    <a:pt x="6579665" y="221233"/>
                  </a:lnTo>
                </a:path>
              </a:pathLst>
            </a:custGeom>
            <a:ln w="27101" cap="flat">
              <a:solidFill>
                <a:srgbClr val="333333">
                  <a:alpha val="80000"/>
                </a:srgbClr>
              </a:solidFill>
              <a:prstDash val="solid"/>
              <a:round/>
            </a:ln>
          </p:spPr>
          <p:txBody>
            <a:bodyPr/>
            <a:lstStyle/>
            <a:p/>
          </p:txBody>
        </p:sp>
        <p:sp>
          <p:nvSpPr>
            <p:cNvPr id="75" name="tx75"/>
            <p:cNvSpPr/>
            <p:nvPr/>
          </p:nvSpPr>
          <p:spPr>
            <a:xfrm>
              <a:off x="6826744" y="892839"/>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76" name="tx76"/>
            <p:cNvSpPr/>
            <p:nvPr/>
          </p:nvSpPr>
          <p:spPr>
            <a:xfrm>
              <a:off x="7112816" y="98771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77" name="tx77"/>
            <p:cNvSpPr/>
            <p:nvPr/>
          </p:nvSpPr>
          <p:spPr>
            <a:xfrm>
              <a:off x="7398888" y="101932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89</a:t>
              </a:r>
            </a:p>
          </p:txBody>
        </p:sp>
        <p:sp>
          <p:nvSpPr>
            <p:cNvPr id="78" name="tx78"/>
            <p:cNvSpPr/>
            <p:nvPr/>
          </p:nvSpPr>
          <p:spPr>
            <a:xfrm>
              <a:off x="7684961" y="92450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79" name="tx79"/>
            <p:cNvSpPr/>
            <p:nvPr/>
          </p:nvSpPr>
          <p:spPr>
            <a:xfrm>
              <a:off x="7971033" y="98771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80" name="tx80"/>
            <p:cNvSpPr/>
            <p:nvPr/>
          </p:nvSpPr>
          <p:spPr>
            <a:xfrm>
              <a:off x="6826744" y="139017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85</a:t>
              </a:r>
            </a:p>
          </p:txBody>
        </p:sp>
        <p:sp>
          <p:nvSpPr>
            <p:cNvPr id="81" name="tx81"/>
            <p:cNvSpPr/>
            <p:nvPr/>
          </p:nvSpPr>
          <p:spPr>
            <a:xfrm>
              <a:off x="7112816" y="142177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84</a:t>
              </a:r>
            </a:p>
          </p:txBody>
        </p:sp>
        <p:sp>
          <p:nvSpPr>
            <p:cNvPr id="82" name="tx82"/>
            <p:cNvSpPr/>
            <p:nvPr/>
          </p:nvSpPr>
          <p:spPr>
            <a:xfrm>
              <a:off x="7398888" y="142177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84</a:t>
              </a:r>
            </a:p>
          </p:txBody>
        </p:sp>
        <p:sp>
          <p:nvSpPr>
            <p:cNvPr id="83" name="tx83"/>
            <p:cNvSpPr/>
            <p:nvPr/>
          </p:nvSpPr>
          <p:spPr>
            <a:xfrm>
              <a:off x="7684961" y="135856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4" name="tx84"/>
            <p:cNvSpPr/>
            <p:nvPr/>
          </p:nvSpPr>
          <p:spPr>
            <a:xfrm>
              <a:off x="7971033" y="148498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82</a:t>
              </a:r>
            </a:p>
          </p:txBody>
        </p:sp>
        <p:sp>
          <p:nvSpPr>
            <p:cNvPr id="85" name="tx85"/>
            <p:cNvSpPr/>
            <p:nvPr/>
          </p:nvSpPr>
          <p:spPr>
            <a:xfrm>
              <a:off x="1386356" y="354297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5.2</a:t>
              </a:r>
            </a:p>
          </p:txBody>
        </p:sp>
        <p:sp>
          <p:nvSpPr>
            <p:cNvPr id="86" name="tx86"/>
            <p:cNvSpPr/>
            <p:nvPr/>
          </p:nvSpPr>
          <p:spPr>
            <a:xfrm>
              <a:off x="2861923" y="355955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a:t>
              </a:r>
            </a:p>
          </p:txBody>
        </p:sp>
        <p:sp>
          <p:nvSpPr>
            <p:cNvPr id="87" name="tx87"/>
            <p:cNvSpPr/>
            <p:nvPr/>
          </p:nvSpPr>
          <p:spPr>
            <a:xfrm>
              <a:off x="4247081" y="3751763"/>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a:t>
              </a:r>
            </a:p>
          </p:txBody>
        </p:sp>
        <p:sp>
          <p:nvSpPr>
            <p:cNvPr id="88" name="tx88"/>
            <p:cNvSpPr/>
            <p:nvPr/>
          </p:nvSpPr>
          <p:spPr>
            <a:xfrm>
              <a:off x="5677443" y="3785225"/>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a:t>
              </a:r>
            </a:p>
          </p:txBody>
        </p:sp>
        <p:sp>
          <p:nvSpPr>
            <p:cNvPr id="89" name="tx89"/>
            <p:cNvSpPr/>
            <p:nvPr/>
          </p:nvSpPr>
          <p:spPr>
            <a:xfrm>
              <a:off x="6821733" y="375563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2.6</a:t>
              </a:r>
            </a:p>
          </p:txBody>
        </p:sp>
        <p:sp>
          <p:nvSpPr>
            <p:cNvPr id="90" name="tx90"/>
            <p:cNvSpPr/>
            <p:nvPr/>
          </p:nvSpPr>
          <p:spPr>
            <a:xfrm>
              <a:off x="7107805" y="3702824"/>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a:t>
              </a:r>
            </a:p>
          </p:txBody>
        </p:sp>
        <p:sp>
          <p:nvSpPr>
            <p:cNvPr id="91" name="tx91"/>
            <p:cNvSpPr/>
            <p:nvPr/>
          </p:nvSpPr>
          <p:spPr>
            <a:xfrm>
              <a:off x="7393878" y="3687387"/>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3.5</a:t>
              </a:r>
            </a:p>
          </p:txBody>
        </p:sp>
        <p:sp>
          <p:nvSpPr>
            <p:cNvPr id="92" name="tx92"/>
            <p:cNvSpPr/>
            <p:nvPr/>
          </p:nvSpPr>
          <p:spPr>
            <a:xfrm>
              <a:off x="7679950" y="376664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a:t>
              </a:r>
            </a:p>
          </p:txBody>
        </p:sp>
        <p:sp>
          <p:nvSpPr>
            <p:cNvPr id="93" name="tx93"/>
            <p:cNvSpPr/>
            <p:nvPr/>
          </p:nvSpPr>
          <p:spPr>
            <a:xfrm>
              <a:off x="7966022" y="374004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a:t>
              </a:r>
            </a:p>
          </p:txBody>
        </p:sp>
        <p:sp>
          <p:nvSpPr>
            <p:cNvPr id="94" name="tx94"/>
            <p:cNvSpPr/>
            <p:nvPr/>
          </p:nvSpPr>
          <p:spPr>
            <a:xfrm>
              <a:off x="2816719" y="266251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5.8</a:t>
              </a:r>
            </a:p>
          </p:txBody>
        </p:sp>
        <p:sp>
          <p:nvSpPr>
            <p:cNvPr id="95" name="tx95"/>
            <p:cNvSpPr/>
            <p:nvPr/>
          </p:nvSpPr>
          <p:spPr>
            <a:xfrm>
              <a:off x="4292285" y="328016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a:t>
              </a:r>
            </a:p>
          </p:txBody>
        </p:sp>
        <p:sp>
          <p:nvSpPr>
            <p:cNvPr id="96" name="tx96"/>
            <p:cNvSpPr/>
            <p:nvPr/>
          </p:nvSpPr>
          <p:spPr>
            <a:xfrm>
              <a:off x="5677443" y="3227197"/>
              <a:ext cx="150697" cy="7892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4.5</a:t>
              </a:r>
            </a:p>
          </p:txBody>
        </p:sp>
        <p:sp>
          <p:nvSpPr>
            <p:cNvPr id="97" name="tx97"/>
            <p:cNvSpPr/>
            <p:nvPr/>
          </p:nvSpPr>
          <p:spPr>
            <a:xfrm>
              <a:off x="6821733" y="3260850"/>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a:t>
              </a:r>
            </a:p>
          </p:txBody>
        </p:sp>
        <p:sp>
          <p:nvSpPr>
            <p:cNvPr id="98" name="tx98"/>
            <p:cNvSpPr/>
            <p:nvPr/>
          </p:nvSpPr>
          <p:spPr>
            <a:xfrm>
              <a:off x="7153009" y="318134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a:t>
              </a:r>
            </a:p>
          </p:txBody>
        </p:sp>
        <p:sp>
          <p:nvSpPr>
            <p:cNvPr id="99" name="tx99"/>
            <p:cNvSpPr/>
            <p:nvPr/>
          </p:nvSpPr>
          <p:spPr>
            <a:xfrm>
              <a:off x="7393878" y="319710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a:t>
              </a:r>
            </a:p>
          </p:txBody>
        </p:sp>
        <p:sp>
          <p:nvSpPr>
            <p:cNvPr id="100" name="tx100"/>
            <p:cNvSpPr/>
            <p:nvPr/>
          </p:nvSpPr>
          <p:spPr>
            <a:xfrm>
              <a:off x="7679950" y="3366234"/>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a:t>
              </a:r>
            </a:p>
          </p:txBody>
        </p:sp>
        <p:sp>
          <p:nvSpPr>
            <p:cNvPr id="101" name="tx101"/>
            <p:cNvSpPr/>
            <p:nvPr/>
          </p:nvSpPr>
          <p:spPr>
            <a:xfrm>
              <a:off x="7966022" y="327210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a:t>
              </a:r>
            </a:p>
          </p:txBody>
        </p:sp>
        <p:sp>
          <p:nvSpPr>
            <p:cNvPr id="102" name="tx102"/>
            <p:cNvSpPr/>
            <p:nvPr/>
          </p:nvSpPr>
          <p:spPr>
            <a:xfrm>
              <a:off x="2786574" y="2004232"/>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10.8</a:t>
              </a:r>
            </a:p>
          </p:txBody>
        </p:sp>
        <p:sp>
          <p:nvSpPr>
            <p:cNvPr id="103" name="tx103"/>
            <p:cNvSpPr/>
            <p:nvPr/>
          </p:nvSpPr>
          <p:spPr>
            <a:xfrm>
              <a:off x="4247081" y="2941503"/>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5.7</a:t>
              </a:r>
            </a:p>
          </p:txBody>
        </p:sp>
        <p:sp>
          <p:nvSpPr>
            <p:cNvPr id="104" name="tx104"/>
            <p:cNvSpPr/>
            <p:nvPr/>
          </p:nvSpPr>
          <p:spPr>
            <a:xfrm>
              <a:off x="5677443" y="274619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6.8</a:t>
              </a:r>
            </a:p>
          </p:txBody>
        </p:sp>
        <p:sp>
          <p:nvSpPr>
            <p:cNvPr id="105" name="tx105"/>
            <p:cNvSpPr/>
            <p:nvPr/>
          </p:nvSpPr>
          <p:spPr>
            <a:xfrm>
              <a:off x="6866937" y="28862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06" name="tx106"/>
            <p:cNvSpPr/>
            <p:nvPr/>
          </p:nvSpPr>
          <p:spPr>
            <a:xfrm>
              <a:off x="7107805" y="282737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a:t>
              </a:r>
            </a:p>
          </p:txBody>
        </p:sp>
        <p:sp>
          <p:nvSpPr>
            <p:cNvPr id="107" name="tx107"/>
            <p:cNvSpPr/>
            <p:nvPr/>
          </p:nvSpPr>
          <p:spPr>
            <a:xfrm>
              <a:off x="7393878" y="289593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5.9</a:t>
              </a:r>
            </a:p>
          </p:txBody>
        </p:sp>
        <p:sp>
          <p:nvSpPr>
            <p:cNvPr id="108" name="tx108"/>
            <p:cNvSpPr/>
            <p:nvPr/>
          </p:nvSpPr>
          <p:spPr>
            <a:xfrm>
              <a:off x="7679950" y="309389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4.8</a:t>
              </a:r>
            </a:p>
          </p:txBody>
        </p:sp>
        <p:sp>
          <p:nvSpPr>
            <p:cNvPr id="109" name="tx109"/>
            <p:cNvSpPr/>
            <p:nvPr/>
          </p:nvSpPr>
          <p:spPr>
            <a:xfrm>
              <a:off x="7966022" y="2946517"/>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5.7</a:t>
              </a:r>
            </a:p>
          </p:txBody>
        </p:sp>
        <p:sp>
          <p:nvSpPr>
            <p:cNvPr id="110" name="tx110"/>
            <p:cNvSpPr/>
            <p:nvPr/>
          </p:nvSpPr>
          <p:spPr>
            <a:xfrm>
              <a:off x="716778" y="3958265"/>
              <a:ext cx="21170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0M</a:t>
              </a:r>
            </a:p>
          </p:txBody>
        </p:sp>
        <p:sp>
          <p:nvSpPr>
            <p:cNvPr id="111" name="tx111"/>
            <p:cNvSpPr/>
            <p:nvPr/>
          </p:nvSpPr>
          <p:spPr>
            <a:xfrm>
              <a:off x="716778" y="3132114"/>
              <a:ext cx="211708" cy="11095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5M</a:t>
              </a:r>
            </a:p>
          </p:txBody>
        </p:sp>
        <p:sp>
          <p:nvSpPr>
            <p:cNvPr id="112" name="tx112"/>
            <p:cNvSpPr/>
            <p:nvPr/>
          </p:nvSpPr>
          <p:spPr>
            <a:xfrm>
              <a:off x="632020" y="2305069"/>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10M</a:t>
              </a:r>
            </a:p>
          </p:txBody>
        </p:sp>
        <p:sp>
          <p:nvSpPr>
            <p:cNvPr id="113" name="tx113"/>
            <p:cNvSpPr/>
            <p:nvPr/>
          </p:nvSpPr>
          <p:spPr>
            <a:xfrm>
              <a:off x="632020" y="1478471"/>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15M</a:t>
              </a:r>
            </a:p>
          </p:txBody>
        </p:sp>
        <p:sp>
          <p:nvSpPr>
            <p:cNvPr id="114" name="tx114"/>
            <p:cNvSpPr/>
            <p:nvPr/>
          </p:nvSpPr>
          <p:spPr>
            <a:xfrm>
              <a:off x="8574591" y="3958265"/>
              <a:ext cx="8475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a:t>
              </a:r>
            </a:p>
          </p:txBody>
        </p:sp>
        <p:sp>
          <p:nvSpPr>
            <p:cNvPr id="115" name="tx115"/>
            <p:cNvSpPr/>
            <p:nvPr/>
          </p:nvSpPr>
          <p:spPr>
            <a:xfrm>
              <a:off x="8574591" y="3168147"/>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25</a:t>
              </a:r>
            </a:p>
          </p:txBody>
        </p:sp>
        <p:sp>
          <p:nvSpPr>
            <p:cNvPr id="116" name="tx116"/>
            <p:cNvSpPr/>
            <p:nvPr/>
          </p:nvSpPr>
          <p:spPr>
            <a:xfrm>
              <a:off x="8574591" y="2378029"/>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50</a:t>
              </a:r>
            </a:p>
          </p:txBody>
        </p:sp>
        <p:sp>
          <p:nvSpPr>
            <p:cNvPr id="117" name="tx117"/>
            <p:cNvSpPr/>
            <p:nvPr/>
          </p:nvSpPr>
          <p:spPr>
            <a:xfrm>
              <a:off x="8574591" y="1589771"/>
              <a:ext cx="169515"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75</a:t>
              </a:r>
            </a:p>
          </p:txBody>
        </p:sp>
        <p:sp>
          <p:nvSpPr>
            <p:cNvPr id="118" name="tx118"/>
            <p:cNvSpPr/>
            <p:nvPr/>
          </p:nvSpPr>
          <p:spPr>
            <a:xfrm>
              <a:off x="8574591" y="797793"/>
              <a:ext cx="254272"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100</a:t>
              </a:r>
            </a:p>
          </p:txBody>
        </p:sp>
        <p:sp>
          <p:nvSpPr>
            <p:cNvPr id="119" name="tx119"/>
            <p:cNvSpPr/>
            <p:nvPr/>
          </p:nvSpPr>
          <p:spPr>
            <a:xfrm rot="-5400000">
              <a:off x="1291037"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0" name="tx120"/>
            <p:cNvSpPr/>
            <p:nvPr/>
          </p:nvSpPr>
          <p:spPr>
            <a:xfrm rot="-5400000">
              <a:off x="2721399"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1" name="tx121"/>
            <p:cNvSpPr/>
            <p:nvPr/>
          </p:nvSpPr>
          <p:spPr>
            <a:xfrm rot="-5400000">
              <a:off x="4151761"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2" name="tx122"/>
            <p:cNvSpPr/>
            <p:nvPr/>
          </p:nvSpPr>
          <p:spPr>
            <a:xfrm rot="-5400000">
              <a:off x="558212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3" name="tx123"/>
            <p:cNvSpPr/>
            <p:nvPr/>
          </p:nvSpPr>
          <p:spPr>
            <a:xfrm rot="-5400000">
              <a:off x="672641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4" name="tx124"/>
            <p:cNvSpPr/>
            <p:nvPr/>
          </p:nvSpPr>
          <p:spPr>
            <a:xfrm rot="-5400000">
              <a:off x="7012485"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5" name="tx125"/>
            <p:cNvSpPr/>
            <p:nvPr/>
          </p:nvSpPr>
          <p:spPr>
            <a:xfrm rot="-5400000">
              <a:off x="7298558"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26" name="tx126"/>
            <p:cNvSpPr/>
            <p:nvPr/>
          </p:nvSpPr>
          <p:spPr>
            <a:xfrm rot="-5400000">
              <a:off x="7584630"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27" name="tx127"/>
            <p:cNvSpPr/>
            <p:nvPr/>
          </p:nvSpPr>
          <p:spPr>
            <a:xfrm rot="-5400000">
              <a:off x="7870665" y="4347970"/>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28" name="tx128"/>
            <p:cNvSpPr/>
            <p:nvPr/>
          </p:nvSpPr>
          <p:spPr>
            <a:xfrm rot="-5400000">
              <a:off x="-751714" y="2379172"/>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29" name="tx129"/>
            <p:cNvSpPr/>
            <p:nvPr/>
          </p:nvSpPr>
          <p:spPr>
            <a:xfrm rot="5400000">
              <a:off x="8306669" y="2379172"/>
              <a:ext cx="1321147"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 Coverage (%)</a:t>
              </a:r>
            </a:p>
          </p:txBody>
        </p:sp>
        <p:sp>
          <p:nvSpPr>
            <p:cNvPr id="130" name="pl130"/>
            <p:cNvSpPr/>
            <p:nvPr/>
          </p:nvSpPr>
          <p:spPr>
            <a:xfrm>
              <a:off x="2902637" y="5067675"/>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31" name="pl131"/>
            <p:cNvSpPr/>
            <p:nvPr/>
          </p:nvSpPr>
          <p:spPr>
            <a:xfrm>
              <a:off x="3684687" y="5067675"/>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32" name="tx132"/>
            <p:cNvSpPr/>
            <p:nvPr/>
          </p:nvSpPr>
          <p:spPr>
            <a:xfrm>
              <a:off x="3169736"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a:t>
              </a:r>
            </a:p>
          </p:txBody>
        </p:sp>
        <p:sp>
          <p:nvSpPr>
            <p:cNvPr id="133" name="tx133"/>
            <p:cNvSpPr/>
            <p:nvPr/>
          </p:nvSpPr>
          <p:spPr>
            <a:xfrm>
              <a:off x="3951787"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MCV2</a:t>
              </a:r>
            </a:p>
          </p:txBody>
        </p:sp>
        <p:sp>
          <p:nvSpPr>
            <p:cNvPr id="134" name="rc134"/>
            <p:cNvSpPr/>
            <p:nvPr/>
          </p:nvSpPr>
          <p:spPr>
            <a:xfrm>
              <a:off x="4662559" y="4966947"/>
              <a:ext cx="201456" cy="201456"/>
            </a:xfrm>
            <a:prstGeom prst="rect">
              <a:avLst/>
            </a:prstGeom>
            <a:solidFill>
              <a:srgbClr val="E2231A">
                <a:alpha val="100000"/>
              </a:srgbClr>
            </a:solidFill>
          </p:spPr>
          <p:txBody>
            <a:bodyPr/>
            <a:lstStyle/>
            <a:p/>
          </p:txBody>
        </p:sp>
        <p:sp>
          <p:nvSpPr>
            <p:cNvPr id="135" name="rc135"/>
            <p:cNvSpPr/>
            <p:nvPr/>
          </p:nvSpPr>
          <p:spPr>
            <a:xfrm>
              <a:off x="5681766" y="4966947"/>
              <a:ext cx="201456" cy="201456"/>
            </a:xfrm>
            <a:prstGeom prst="rect">
              <a:avLst/>
            </a:prstGeom>
            <a:solidFill>
              <a:srgbClr val="B3B3B3">
                <a:alpha val="100000"/>
              </a:srgbClr>
            </a:solidFill>
          </p:spPr>
          <p:txBody>
            <a:bodyPr/>
            <a:lstStyle/>
            <a:p/>
          </p:txBody>
        </p:sp>
        <p:sp>
          <p:nvSpPr>
            <p:cNvPr id="136" name="tx136"/>
            <p:cNvSpPr/>
            <p:nvPr/>
          </p:nvSpPr>
          <p:spPr>
            <a:xfrm>
              <a:off x="4942604"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MCV1</a:t>
              </a:r>
            </a:p>
          </p:txBody>
        </p:sp>
        <p:sp>
          <p:nvSpPr>
            <p:cNvPr id="137" name="tx137"/>
            <p:cNvSpPr/>
            <p:nvPr/>
          </p:nvSpPr>
          <p:spPr>
            <a:xfrm>
              <a:off x="5961812"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MCV2</a:t>
              </a:r>
            </a:p>
          </p:txBody>
        </p:sp>
        <p:sp>
          <p:nvSpPr>
            <p:cNvPr id="138" name="tx138"/>
            <p:cNvSpPr/>
            <p:nvPr/>
          </p:nvSpPr>
          <p:spPr>
            <a:xfrm>
              <a:off x="991116" y="467611"/>
              <a:ext cx="735209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coverage and number of un- and under-vaccinated children for MCV, UMICs, 2000-2023</a:t>
              </a:r>
            </a:p>
          </p:txBody>
        </p:sp>
        <p:sp>
          <p:nvSpPr>
            <p:cNvPr id="139" name="pl139"/>
            <p:cNvSpPr/>
            <p:nvPr/>
          </p:nvSpPr>
          <p:spPr>
            <a:xfrm>
              <a:off x="991116" y="573034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140" name="pl140"/>
            <p:cNvSpPr/>
            <p:nvPr/>
          </p:nvSpPr>
          <p:spPr>
            <a:xfrm>
              <a:off x="2420925"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1" name="pl141"/>
            <p:cNvSpPr/>
            <p:nvPr/>
          </p:nvSpPr>
          <p:spPr>
            <a:xfrm>
              <a:off x="4596828"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2" name="pl142"/>
            <p:cNvSpPr/>
            <p:nvPr/>
          </p:nvSpPr>
          <p:spPr>
            <a:xfrm>
              <a:off x="6772732"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991116" y="592289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4" name="pl144"/>
            <p:cNvSpPr/>
            <p:nvPr/>
          </p:nvSpPr>
          <p:spPr>
            <a:xfrm>
              <a:off x="991116" y="553780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5" name="pl145"/>
            <p:cNvSpPr/>
            <p:nvPr/>
          </p:nvSpPr>
          <p:spPr>
            <a:xfrm>
              <a:off x="133297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3508876"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684780"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786068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9" name="rc149"/>
            <p:cNvSpPr/>
            <p:nvPr/>
          </p:nvSpPr>
          <p:spPr>
            <a:xfrm>
              <a:off x="1332973" y="5802550"/>
              <a:ext cx="2883010" cy="240682"/>
            </a:xfrm>
            <a:prstGeom prst="rect">
              <a:avLst/>
            </a:prstGeom>
            <a:solidFill>
              <a:srgbClr val="E2231A">
                <a:alpha val="100000"/>
              </a:srgbClr>
            </a:solidFill>
          </p:spPr>
          <p:txBody>
            <a:bodyPr/>
            <a:lstStyle/>
            <a:p/>
          </p:txBody>
        </p:sp>
        <p:sp>
          <p:nvSpPr>
            <p:cNvPr id="150" name="rc150"/>
            <p:cNvSpPr/>
            <p:nvPr/>
          </p:nvSpPr>
          <p:spPr>
            <a:xfrm>
              <a:off x="1332973" y="5417459"/>
              <a:ext cx="3088152" cy="240682"/>
            </a:xfrm>
            <a:prstGeom prst="rect">
              <a:avLst/>
            </a:prstGeom>
            <a:solidFill>
              <a:srgbClr val="E2231A">
                <a:alpha val="100000"/>
              </a:srgbClr>
            </a:solidFill>
          </p:spPr>
          <p:txBody>
            <a:bodyPr/>
            <a:lstStyle/>
            <a:p/>
          </p:txBody>
        </p:sp>
        <p:sp>
          <p:nvSpPr>
            <p:cNvPr id="151" name="rc151"/>
            <p:cNvSpPr/>
            <p:nvPr/>
          </p:nvSpPr>
          <p:spPr>
            <a:xfrm>
              <a:off x="4215983" y="5802550"/>
              <a:ext cx="3628543" cy="240682"/>
            </a:xfrm>
            <a:prstGeom prst="rect">
              <a:avLst/>
            </a:prstGeom>
            <a:solidFill>
              <a:srgbClr val="B3B3B3">
                <a:alpha val="100000"/>
              </a:srgbClr>
            </a:solidFill>
          </p:spPr>
          <p:txBody>
            <a:bodyPr/>
            <a:lstStyle/>
            <a:p/>
          </p:txBody>
        </p:sp>
        <p:sp>
          <p:nvSpPr>
            <p:cNvPr id="152" name="rc152"/>
            <p:cNvSpPr/>
            <p:nvPr/>
          </p:nvSpPr>
          <p:spPr>
            <a:xfrm>
              <a:off x="4421125" y="5417459"/>
              <a:ext cx="3070877" cy="240682"/>
            </a:xfrm>
            <a:prstGeom prst="rect">
              <a:avLst/>
            </a:prstGeom>
            <a:solidFill>
              <a:srgbClr val="B3B3B3">
                <a:alpha val="100000"/>
              </a:srgbClr>
            </a:solidFill>
          </p:spPr>
          <p:txBody>
            <a:bodyPr/>
            <a:lstStyle/>
            <a:p/>
          </p:txBody>
        </p:sp>
        <p:sp>
          <p:nvSpPr>
            <p:cNvPr id="153" name="tx153"/>
            <p:cNvSpPr/>
            <p:nvPr/>
          </p:nvSpPr>
          <p:spPr>
            <a:xfrm>
              <a:off x="2353695" y="5869288"/>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2.6</a:t>
              </a:r>
            </a:p>
          </p:txBody>
        </p:sp>
        <p:sp>
          <p:nvSpPr>
            <p:cNvPr id="154" name="tx154"/>
            <p:cNvSpPr/>
            <p:nvPr/>
          </p:nvSpPr>
          <p:spPr>
            <a:xfrm>
              <a:off x="2456266"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2.8</a:t>
              </a:r>
            </a:p>
          </p:txBody>
        </p:sp>
        <p:sp>
          <p:nvSpPr>
            <p:cNvPr id="155" name="tx155"/>
            <p:cNvSpPr/>
            <p:nvPr/>
          </p:nvSpPr>
          <p:spPr>
            <a:xfrm>
              <a:off x="5609472" y="5869219"/>
              <a:ext cx="841565" cy="10385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3.3</a:t>
              </a:r>
            </a:p>
          </p:txBody>
        </p:sp>
        <p:sp>
          <p:nvSpPr>
            <p:cNvPr id="156" name="tx156"/>
            <p:cNvSpPr/>
            <p:nvPr/>
          </p:nvSpPr>
          <p:spPr>
            <a:xfrm>
              <a:off x="5535781"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2.8</a:t>
              </a:r>
            </a:p>
          </p:txBody>
        </p:sp>
        <p:sp>
          <p:nvSpPr>
            <p:cNvPr id="157" name="tx157"/>
            <p:cNvSpPr/>
            <p:nvPr/>
          </p:nvSpPr>
          <p:spPr>
            <a:xfrm>
              <a:off x="8129911" y="5868971"/>
              <a:ext cx="8038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a:t>
              </a:r>
            </a:p>
          </p:txBody>
        </p:sp>
        <p:sp>
          <p:nvSpPr>
            <p:cNvPr id="158" name="tx158"/>
            <p:cNvSpPr/>
            <p:nvPr/>
          </p:nvSpPr>
          <p:spPr>
            <a:xfrm>
              <a:off x="7699489" y="5485644"/>
              <a:ext cx="200930"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5.7</a:t>
              </a:r>
            </a:p>
          </p:txBody>
        </p:sp>
        <p:sp>
          <p:nvSpPr>
            <p:cNvPr id="159" name="tx159"/>
            <p:cNvSpPr/>
            <p:nvPr/>
          </p:nvSpPr>
          <p:spPr>
            <a:xfrm>
              <a:off x="589456" y="5866039"/>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60" name="tx160"/>
            <p:cNvSpPr/>
            <p:nvPr/>
          </p:nvSpPr>
          <p:spPr>
            <a:xfrm>
              <a:off x="589456" y="5480873"/>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61" name="tx161"/>
            <p:cNvSpPr/>
            <p:nvPr/>
          </p:nvSpPr>
          <p:spPr>
            <a:xfrm>
              <a:off x="1205948" y="6134844"/>
              <a:ext cx="254049"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 M</a:t>
              </a:r>
            </a:p>
          </p:txBody>
        </p:sp>
        <p:sp>
          <p:nvSpPr>
            <p:cNvPr id="162" name="tx162"/>
            <p:cNvSpPr/>
            <p:nvPr/>
          </p:nvSpPr>
          <p:spPr>
            <a:xfrm>
              <a:off x="3381851" y="6136705"/>
              <a:ext cx="254049"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 M</a:t>
              </a:r>
            </a:p>
          </p:txBody>
        </p:sp>
        <p:sp>
          <p:nvSpPr>
            <p:cNvPr id="163" name="tx163"/>
            <p:cNvSpPr/>
            <p:nvPr/>
          </p:nvSpPr>
          <p:spPr>
            <a:xfrm>
              <a:off x="5557755" y="6137151"/>
              <a:ext cx="254049" cy="10909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4 M</a:t>
              </a:r>
            </a:p>
          </p:txBody>
        </p:sp>
        <p:sp>
          <p:nvSpPr>
            <p:cNvPr id="164" name="tx164"/>
            <p:cNvSpPr/>
            <p:nvPr/>
          </p:nvSpPr>
          <p:spPr>
            <a:xfrm>
              <a:off x="7733659" y="6134844"/>
              <a:ext cx="254049"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6 M</a:t>
              </a:r>
            </a:p>
          </p:txBody>
        </p:sp>
        <p:sp>
          <p:nvSpPr>
            <p:cNvPr id="165" name="tx165"/>
            <p:cNvSpPr/>
            <p:nvPr/>
          </p:nvSpPr>
          <p:spPr>
            <a:xfrm>
              <a:off x="3548747" y="6279176"/>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66" name="tx166"/>
            <p:cNvSpPr/>
            <p:nvPr/>
          </p:nvSpPr>
          <p:spPr>
            <a:xfrm>
              <a:off x="4350374"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declined at 90%. This is lower than in 2019, where coverage was 93%.
2,839,000 children missed their routine first dose of measles vaccine.
MCV2 is typically administered to children between 18 months and five years old. MCV2 coverage declined at 82% in 2023.</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015678"/>
              <a:ext cx="3397293" cy="89996"/>
            </a:xfrm>
            <a:custGeom>
              <a:avLst/>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27101" cap="flat">
              <a:solidFill>
                <a:srgbClr val="80BD41">
                  <a:alpha val="69803"/>
                </a:srgbClr>
              </a:solidFill>
              <a:prstDash val="solid"/>
              <a:round/>
            </a:ln>
          </p:spPr>
          <p:txBody>
            <a:bodyPr/>
            <a:lstStyle/>
            <a:p/>
          </p:txBody>
        </p:sp>
        <p:sp>
          <p:nvSpPr>
            <p:cNvPr id="26" name="pl26"/>
            <p:cNvSpPr/>
            <p:nvPr/>
          </p:nvSpPr>
          <p:spPr>
            <a:xfrm>
              <a:off x="1120965" y="1705649"/>
              <a:ext cx="3397293" cy="629974"/>
            </a:xfrm>
            <a:custGeom>
              <a:avLst/>
              <a:pathLst>
                <a:path w="3397293" h="629974">
                  <a:moveTo>
                    <a:pt x="0" y="629974"/>
                  </a:moveTo>
                  <a:lnTo>
                    <a:pt x="147708" y="629974"/>
                  </a:lnTo>
                  <a:lnTo>
                    <a:pt x="295416" y="569976"/>
                  </a:lnTo>
                  <a:lnTo>
                    <a:pt x="443125" y="479980"/>
                  </a:lnTo>
                  <a:lnTo>
                    <a:pt x="590833" y="389983"/>
                  </a:lnTo>
                  <a:lnTo>
                    <a:pt x="738541" y="299987"/>
                  </a:lnTo>
                  <a:lnTo>
                    <a:pt x="886250" y="239990"/>
                  </a:lnTo>
                  <a:lnTo>
                    <a:pt x="1033958" y="149993"/>
                  </a:lnTo>
                  <a:lnTo>
                    <a:pt x="1181667" y="149993"/>
                  </a:lnTo>
                  <a:lnTo>
                    <a:pt x="1329375" y="59997"/>
                  </a:lnTo>
                  <a:lnTo>
                    <a:pt x="1477083" y="0"/>
                  </a:lnTo>
                  <a:lnTo>
                    <a:pt x="1624792" y="0"/>
                  </a:lnTo>
                  <a:lnTo>
                    <a:pt x="1772500" y="0"/>
                  </a:lnTo>
                  <a:lnTo>
                    <a:pt x="1920209" y="59997"/>
                  </a:lnTo>
                  <a:lnTo>
                    <a:pt x="2067917" y="59997"/>
                  </a:lnTo>
                  <a:lnTo>
                    <a:pt x="2215625" y="89996"/>
                  </a:lnTo>
                  <a:lnTo>
                    <a:pt x="2363334" y="89996"/>
                  </a:lnTo>
                  <a:lnTo>
                    <a:pt x="2511042" y="89996"/>
                  </a:lnTo>
                  <a:lnTo>
                    <a:pt x="2658751" y="89996"/>
                  </a:lnTo>
                  <a:lnTo>
                    <a:pt x="2806459" y="59997"/>
                  </a:lnTo>
                  <a:lnTo>
                    <a:pt x="2954167" y="119995"/>
                  </a:lnTo>
                  <a:lnTo>
                    <a:pt x="3101876" y="239990"/>
                  </a:lnTo>
                  <a:lnTo>
                    <a:pt x="3249584" y="269988"/>
                  </a:lnTo>
                  <a:lnTo>
                    <a:pt x="3397293" y="239990"/>
                  </a:lnTo>
                </a:path>
              </a:pathLst>
            </a:custGeom>
            <a:ln w="27101" cap="flat">
              <a:solidFill>
                <a:srgbClr val="0058AB">
                  <a:alpha val="69803"/>
                </a:srgbClr>
              </a:solidFill>
              <a:prstDash val="solid"/>
              <a:round/>
            </a:ln>
          </p:spPr>
          <p:txBody>
            <a:bodyPr/>
            <a:lstStyle/>
            <a:p/>
          </p:txBody>
        </p:sp>
        <p:sp>
          <p:nvSpPr>
            <p:cNvPr id="27" name="pl27"/>
            <p:cNvSpPr/>
            <p:nvPr/>
          </p:nvSpPr>
          <p:spPr>
            <a:xfrm>
              <a:off x="1120965" y="1285667"/>
              <a:ext cx="3397293" cy="719970"/>
            </a:xfrm>
            <a:custGeom>
              <a:avLst/>
              <a:pathLst>
                <a:path w="3397293" h="719970">
                  <a:moveTo>
                    <a:pt x="0" y="719970"/>
                  </a:moveTo>
                  <a:lnTo>
                    <a:pt x="147708" y="689971"/>
                  </a:lnTo>
                  <a:lnTo>
                    <a:pt x="295416" y="689971"/>
                  </a:lnTo>
                  <a:lnTo>
                    <a:pt x="443125" y="599975"/>
                  </a:lnTo>
                  <a:lnTo>
                    <a:pt x="590833" y="539977"/>
                  </a:lnTo>
                  <a:lnTo>
                    <a:pt x="738541" y="449981"/>
                  </a:lnTo>
                  <a:lnTo>
                    <a:pt x="886250" y="449981"/>
                  </a:lnTo>
                  <a:lnTo>
                    <a:pt x="1033958" y="419982"/>
                  </a:lnTo>
                  <a:lnTo>
                    <a:pt x="1181667" y="359985"/>
                  </a:lnTo>
                  <a:lnTo>
                    <a:pt x="1329375" y="239990"/>
                  </a:lnTo>
                  <a:lnTo>
                    <a:pt x="1477083" y="209991"/>
                  </a:lnTo>
                  <a:lnTo>
                    <a:pt x="1624792" y="209991"/>
                  </a:lnTo>
                  <a:lnTo>
                    <a:pt x="1772500" y="239990"/>
                  </a:lnTo>
                  <a:lnTo>
                    <a:pt x="1920209" y="209991"/>
                  </a:lnTo>
                  <a:lnTo>
                    <a:pt x="2067917" y="179992"/>
                  </a:lnTo>
                  <a:lnTo>
                    <a:pt x="2215625" y="149993"/>
                  </a:lnTo>
                  <a:lnTo>
                    <a:pt x="2363334" y="119995"/>
                  </a:lnTo>
                  <a:lnTo>
                    <a:pt x="2511042" y="89996"/>
                  </a:lnTo>
                  <a:lnTo>
                    <a:pt x="2658751" y="29998"/>
                  </a:lnTo>
                  <a:lnTo>
                    <a:pt x="2806459" y="0"/>
                  </a:lnTo>
                  <a:lnTo>
                    <a:pt x="2954167" y="89996"/>
                  </a:lnTo>
                  <a:lnTo>
                    <a:pt x="3101876" y="149993"/>
                  </a:lnTo>
                  <a:lnTo>
                    <a:pt x="3249584" y="29998"/>
                  </a:lnTo>
                  <a:lnTo>
                    <a:pt x="3397293" y="29998"/>
                  </a:lnTo>
                </a:path>
              </a:pathLst>
            </a:custGeom>
            <a:ln w="27101" cap="flat">
              <a:solidFill>
                <a:srgbClr val="1CABE2">
                  <a:alpha val="69803"/>
                </a:srgbClr>
              </a:solidFill>
              <a:prstDash val="solid"/>
              <a:round/>
            </a:ln>
          </p:spPr>
          <p:txBody>
            <a:bodyPr/>
            <a:lstStyle/>
            <a:p/>
          </p:txBody>
        </p:sp>
        <p:sp>
          <p:nvSpPr>
            <p:cNvPr id="28" name="pl28"/>
            <p:cNvSpPr/>
            <p:nvPr/>
          </p:nvSpPr>
          <p:spPr>
            <a:xfrm>
              <a:off x="1120965" y="1015678"/>
              <a:ext cx="3397293" cy="269988"/>
            </a:xfrm>
            <a:custGeom>
              <a:avLst/>
              <a:pathLst>
                <a:path w="3397293" h="269988">
                  <a:moveTo>
                    <a:pt x="0" y="239990"/>
                  </a:moveTo>
                  <a:lnTo>
                    <a:pt x="147708" y="239990"/>
                  </a:lnTo>
                  <a:lnTo>
                    <a:pt x="295416" y="269988"/>
                  </a:lnTo>
                  <a:lnTo>
                    <a:pt x="443125" y="269988"/>
                  </a:lnTo>
                  <a:lnTo>
                    <a:pt x="590833" y="239990"/>
                  </a:lnTo>
                  <a:lnTo>
                    <a:pt x="738541" y="239990"/>
                  </a:lnTo>
                  <a:lnTo>
                    <a:pt x="886250" y="119995"/>
                  </a:lnTo>
                  <a:lnTo>
                    <a:pt x="1033958" y="119995"/>
                  </a:lnTo>
                  <a:lnTo>
                    <a:pt x="1181667" y="59997"/>
                  </a:lnTo>
                  <a:lnTo>
                    <a:pt x="1329375" y="59997"/>
                  </a:lnTo>
                  <a:lnTo>
                    <a:pt x="1477083" y="59997"/>
                  </a:lnTo>
                  <a:lnTo>
                    <a:pt x="1624792" y="29998"/>
                  </a:lnTo>
                  <a:lnTo>
                    <a:pt x="1772500" y="0"/>
                  </a:lnTo>
                  <a:lnTo>
                    <a:pt x="1920209" y="29998"/>
                  </a:lnTo>
                  <a:lnTo>
                    <a:pt x="2067917" y="29998"/>
                  </a:lnTo>
                  <a:lnTo>
                    <a:pt x="2215625" y="29998"/>
                  </a:lnTo>
                  <a:lnTo>
                    <a:pt x="2363334" y="29998"/>
                  </a:lnTo>
                  <a:lnTo>
                    <a:pt x="2511042" y="59997"/>
                  </a:lnTo>
                  <a:lnTo>
                    <a:pt x="2658751" y="29998"/>
                  </a:lnTo>
                  <a:lnTo>
                    <a:pt x="2806459" y="59997"/>
                  </a:lnTo>
                  <a:lnTo>
                    <a:pt x="2954167" y="149993"/>
                  </a:lnTo>
                  <a:lnTo>
                    <a:pt x="3101876" y="179992"/>
                  </a:lnTo>
                  <a:lnTo>
                    <a:pt x="3249584" y="89996"/>
                  </a:lnTo>
                  <a:lnTo>
                    <a:pt x="3397293" y="149993"/>
                  </a:lnTo>
                </a:path>
              </a:pathLst>
            </a:custGeom>
            <a:ln w="27101" cap="flat">
              <a:solidFill>
                <a:srgbClr val="00833D">
                  <a:alpha val="69803"/>
                </a:srgbClr>
              </a:solidFill>
              <a:prstDash val="solid"/>
              <a:round/>
            </a:ln>
          </p:spPr>
          <p:txBody>
            <a:bodyPr/>
            <a:lstStyle/>
            <a:p/>
          </p:txBody>
        </p:sp>
        <p:sp>
          <p:nvSpPr>
            <p:cNvPr id="29" name="pl29"/>
            <p:cNvSpPr/>
            <p:nvPr/>
          </p:nvSpPr>
          <p:spPr>
            <a:xfrm>
              <a:off x="1120965" y="1015678"/>
              <a:ext cx="3397293" cy="269988"/>
            </a:xfrm>
            <a:custGeom>
              <a:avLst/>
              <a:pathLst>
                <a:path w="3397293" h="269988">
                  <a:moveTo>
                    <a:pt x="0" y="239990"/>
                  </a:moveTo>
                  <a:lnTo>
                    <a:pt x="147708" y="239990"/>
                  </a:lnTo>
                  <a:lnTo>
                    <a:pt x="295416" y="269988"/>
                  </a:lnTo>
                  <a:lnTo>
                    <a:pt x="443125" y="269988"/>
                  </a:lnTo>
                  <a:lnTo>
                    <a:pt x="590833" y="239990"/>
                  </a:lnTo>
                  <a:lnTo>
                    <a:pt x="738541" y="239990"/>
                  </a:lnTo>
                  <a:lnTo>
                    <a:pt x="886250" y="119995"/>
                  </a:lnTo>
                  <a:lnTo>
                    <a:pt x="1033958" y="119995"/>
                  </a:lnTo>
                  <a:lnTo>
                    <a:pt x="1181667" y="59997"/>
                  </a:lnTo>
                  <a:lnTo>
                    <a:pt x="1329375" y="59997"/>
                  </a:lnTo>
                  <a:lnTo>
                    <a:pt x="1477083" y="59997"/>
                  </a:lnTo>
                  <a:lnTo>
                    <a:pt x="1624792" y="29998"/>
                  </a:lnTo>
                  <a:lnTo>
                    <a:pt x="1772500" y="0"/>
                  </a:lnTo>
                  <a:lnTo>
                    <a:pt x="1920209" y="29998"/>
                  </a:lnTo>
                  <a:lnTo>
                    <a:pt x="2067917" y="29998"/>
                  </a:lnTo>
                  <a:lnTo>
                    <a:pt x="2215625" y="29998"/>
                  </a:lnTo>
                  <a:lnTo>
                    <a:pt x="2363334" y="29998"/>
                  </a:lnTo>
                  <a:lnTo>
                    <a:pt x="2511042" y="59997"/>
                  </a:lnTo>
                  <a:lnTo>
                    <a:pt x="2658751" y="29998"/>
                  </a:lnTo>
                  <a:lnTo>
                    <a:pt x="2806459" y="59997"/>
                  </a:lnTo>
                  <a:lnTo>
                    <a:pt x="2954167" y="149993"/>
                  </a:lnTo>
                  <a:lnTo>
                    <a:pt x="3101876" y="179992"/>
                  </a:lnTo>
                  <a:lnTo>
                    <a:pt x="3249584" y="89996"/>
                  </a:lnTo>
                  <a:lnTo>
                    <a:pt x="3397293" y="149993"/>
                  </a:lnTo>
                </a:path>
              </a:pathLst>
            </a:custGeom>
            <a:ln w="65043" cap="flat">
              <a:solidFill>
                <a:srgbClr val="000000">
                  <a:alpha val="100000"/>
                </a:srgbClr>
              </a:solidFill>
              <a:prstDash val="solid"/>
              <a:round/>
            </a:ln>
          </p:spPr>
          <p:txBody>
            <a:bodyPr/>
            <a:lstStyle/>
            <a:p/>
          </p:txBody>
        </p:sp>
        <p:sp>
          <p:nvSpPr>
            <p:cNvPr id="30" name="pl30"/>
            <p:cNvSpPr/>
            <p:nvPr/>
          </p:nvSpPr>
          <p:spPr>
            <a:xfrm>
              <a:off x="1120965" y="1015678"/>
              <a:ext cx="3397293" cy="269988"/>
            </a:xfrm>
            <a:custGeom>
              <a:avLst/>
              <a:pathLst>
                <a:path w="3397293" h="269988">
                  <a:moveTo>
                    <a:pt x="0" y="239990"/>
                  </a:moveTo>
                  <a:lnTo>
                    <a:pt x="147708" y="239990"/>
                  </a:lnTo>
                  <a:lnTo>
                    <a:pt x="295416" y="269988"/>
                  </a:lnTo>
                  <a:lnTo>
                    <a:pt x="443125" y="269988"/>
                  </a:lnTo>
                  <a:lnTo>
                    <a:pt x="590833" y="239990"/>
                  </a:lnTo>
                  <a:lnTo>
                    <a:pt x="738541" y="239990"/>
                  </a:lnTo>
                  <a:lnTo>
                    <a:pt x="886250" y="119995"/>
                  </a:lnTo>
                  <a:lnTo>
                    <a:pt x="1033958" y="119995"/>
                  </a:lnTo>
                  <a:lnTo>
                    <a:pt x="1181667" y="59997"/>
                  </a:lnTo>
                  <a:lnTo>
                    <a:pt x="1329375" y="59997"/>
                  </a:lnTo>
                  <a:lnTo>
                    <a:pt x="1477083" y="59997"/>
                  </a:lnTo>
                  <a:lnTo>
                    <a:pt x="1624792" y="29998"/>
                  </a:lnTo>
                  <a:lnTo>
                    <a:pt x="1772500" y="0"/>
                  </a:lnTo>
                  <a:lnTo>
                    <a:pt x="1920209" y="29998"/>
                  </a:lnTo>
                  <a:lnTo>
                    <a:pt x="2067917" y="29998"/>
                  </a:lnTo>
                  <a:lnTo>
                    <a:pt x="2215625" y="29998"/>
                  </a:lnTo>
                  <a:lnTo>
                    <a:pt x="2363334" y="29998"/>
                  </a:lnTo>
                  <a:lnTo>
                    <a:pt x="2511042" y="59997"/>
                  </a:lnTo>
                  <a:lnTo>
                    <a:pt x="2658751" y="29998"/>
                  </a:lnTo>
                  <a:lnTo>
                    <a:pt x="2806459" y="59997"/>
                  </a:lnTo>
                  <a:lnTo>
                    <a:pt x="2954167" y="149993"/>
                  </a:lnTo>
                  <a:lnTo>
                    <a:pt x="3101876" y="179992"/>
                  </a:lnTo>
                  <a:lnTo>
                    <a:pt x="3249584" y="89996"/>
                  </a:lnTo>
                  <a:lnTo>
                    <a:pt x="3397293" y="149993"/>
                  </a:lnTo>
                </a:path>
              </a:pathLst>
            </a:custGeom>
            <a:ln w="40651" cap="flat">
              <a:solidFill>
                <a:srgbClr val="00833D">
                  <a:alpha val="100000"/>
                </a:srgbClr>
              </a:solidFill>
              <a:prstDash val="solid"/>
              <a:round/>
            </a:ln>
          </p:spPr>
          <p:txBody>
            <a:bodyPr/>
            <a:lstStyle/>
            <a:p/>
          </p:txBody>
        </p:sp>
        <p:sp>
          <p:nvSpPr>
            <p:cNvPr id="31" name="tx31"/>
            <p:cNvSpPr/>
            <p:nvPr/>
          </p:nvSpPr>
          <p:spPr>
            <a:xfrm>
              <a:off x="1060675" y="108331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87</a:t>
              </a:r>
            </a:p>
          </p:txBody>
        </p:sp>
        <p:sp>
          <p:nvSpPr>
            <p:cNvPr id="32" name="tx32"/>
            <p:cNvSpPr/>
            <p:nvPr/>
          </p:nvSpPr>
          <p:spPr>
            <a:xfrm>
              <a:off x="1799217" y="108331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87</a:t>
              </a:r>
            </a:p>
          </p:txBody>
        </p:sp>
        <p:sp>
          <p:nvSpPr>
            <p:cNvPr id="33" name="tx33"/>
            <p:cNvSpPr/>
            <p:nvPr/>
          </p:nvSpPr>
          <p:spPr>
            <a:xfrm>
              <a:off x="2537759" y="9032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4" name="tx34"/>
            <p:cNvSpPr/>
            <p:nvPr/>
          </p:nvSpPr>
          <p:spPr>
            <a:xfrm>
              <a:off x="3276301"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5" name="tx35"/>
            <p:cNvSpPr/>
            <p:nvPr/>
          </p:nvSpPr>
          <p:spPr>
            <a:xfrm>
              <a:off x="3867135" y="9032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6" name="tx36"/>
            <p:cNvSpPr/>
            <p:nvPr/>
          </p:nvSpPr>
          <p:spPr>
            <a:xfrm>
              <a:off x="4457968" y="99331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4503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14102"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9980"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352223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pl53"/>
            <p:cNvSpPr/>
            <p:nvPr/>
          </p:nvSpPr>
          <p:spPr>
            <a:xfrm>
              <a:off x="3522230"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4" name="tx54"/>
            <p:cNvSpPr/>
            <p:nvPr/>
          </p:nvSpPr>
          <p:spPr>
            <a:xfrm>
              <a:off x="171213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81201"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27080"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89329"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591370" y="471005"/>
              <a:ext cx="245648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UMICs, 2000-2023</a:t>
              </a:r>
            </a:p>
          </p:txBody>
        </p:sp>
        <p:sp>
          <p:nvSpPr>
            <p:cNvPr id="59" name="pl59"/>
            <p:cNvSpPr/>
            <p:nvPr/>
          </p:nvSpPr>
          <p:spPr>
            <a:xfrm>
              <a:off x="5267799" y="369249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311559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253869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196179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267799" y="138489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4" name="pl64"/>
            <p:cNvSpPr/>
            <p:nvPr/>
          </p:nvSpPr>
          <p:spPr>
            <a:xfrm>
              <a:off x="5267799" y="80799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5" name="pl65"/>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5267799" y="398094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340404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267799" y="282714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3" name="pl73"/>
            <p:cNvSpPr/>
            <p:nvPr/>
          </p:nvSpPr>
          <p:spPr>
            <a:xfrm>
              <a:off x="5267799" y="225024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4" name="pl74"/>
            <p:cNvSpPr/>
            <p:nvPr/>
          </p:nvSpPr>
          <p:spPr>
            <a:xfrm>
              <a:off x="5267799" y="167334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109644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5437664" y="981064"/>
              <a:ext cx="3397293" cy="346139"/>
            </a:xfrm>
            <a:custGeom>
              <a:avLst/>
              <a:pathLst>
                <a:path w="3397293" h="346139">
                  <a:moveTo>
                    <a:pt x="0" y="346139"/>
                  </a:moveTo>
                  <a:lnTo>
                    <a:pt x="147708" y="346139"/>
                  </a:lnTo>
                  <a:lnTo>
                    <a:pt x="295416" y="230759"/>
                  </a:lnTo>
                  <a:lnTo>
                    <a:pt x="443125" y="230759"/>
                  </a:lnTo>
                  <a:lnTo>
                    <a:pt x="590833" y="115379"/>
                  </a:lnTo>
                  <a:lnTo>
                    <a:pt x="738541" y="230759"/>
                  </a:lnTo>
                  <a:lnTo>
                    <a:pt x="886250" y="115379"/>
                  </a:lnTo>
                  <a:lnTo>
                    <a:pt x="1033958" y="115379"/>
                  </a:lnTo>
                  <a:lnTo>
                    <a:pt x="1181667" y="115379"/>
                  </a:lnTo>
                  <a:lnTo>
                    <a:pt x="1329375" y="230759"/>
                  </a:lnTo>
                  <a:lnTo>
                    <a:pt x="1477083" y="115379"/>
                  </a:lnTo>
                  <a:lnTo>
                    <a:pt x="1624792" y="115379"/>
                  </a:lnTo>
                  <a:lnTo>
                    <a:pt x="1772500" y="115379"/>
                  </a:lnTo>
                  <a:lnTo>
                    <a:pt x="1920209" y="115379"/>
                  </a:lnTo>
                  <a:lnTo>
                    <a:pt x="2067917" y="0"/>
                  </a:lnTo>
                  <a:lnTo>
                    <a:pt x="2215625" y="115379"/>
                  </a:lnTo>
                  <a:lnTo>
                    <a:pt x="2363334" y="115379"/>
                  </a:lnTo>
                  <a:lnTo>
                    <a:pt x="2511042" y="115379"/>
                  </a:lnTo>
                  <a:lnTo>
                    <a:pt x="2658751" y="115379"/>
                  </a:lnTo>
                  <a:lnTo>
                    <a:pt x="2806459" y="115379"/>
                  </a:lnTo>
                  <a:lnTo>
                    <a:pt x="2954167" y="115379"/>
                  </a:lnTo>
                  <a:lnTo>
                    <a:pt x="3101876" y="115379"/>
                  </a:lnTo>
                  <a:lnTo>
                    <a:pt x="3249584" y="115379"/>
                  </a:lnTo>
                  <a:lnTo>
                    <a:pt x="3397293" y="115379"/>
                  </a:lnTo>
                </a:path>
              </a:pathLst>
            </a:custGeom>
            <a:ln w="27101" cap="flat">
              <a:solidFill>
                <a:srgbClr val="80BD41">
                  <a:alpha val="69803"/>
                </a:srgbClr>
              </a:solidFill>
              <a:prstDash val="solid"/>
              <a:round/>
            </a:ln>
          </p:spPr>
          <p:txBody>
            <a:bodyPr/>
            <a:lstStyle/>
            <a:p/>
          </p:txBody>
        </p:sp>
        <p:sp>
          <p:nvSpPr>
            <p:cNvPr id="83" name="pl83"/>
            <p:cNvSpPr/>
            <p:nvPr/>
          </p:nvSpPr>
          <p:spPr>
            <a:xfrm>
              <a:off x="5437664" y="865684"/>
              <a:ext cx="3397293" cy="2422977"/>
            </a:xfrm>
            <a:custGeom>
              <a:avLst/>
              <a:pathLst>
                <a:path w="3397293" h="2422977">
                  <a:moveTo>
                    <a:pt x="0" y="2422977"/>
                  </a:moveTo>
                  <a:lnTo>
                    <a:pt x="147708" y="2422977"/>
                  </a:lnTo>
                  <a:lnTo>
                    <a:pt x="295416" y="2192217"/>
                  </a:lnTo>
                  <a:lnTo>
                    <a:pt x="443125" y="1846077"/>
                  </a:lnTo>
                  <a:lnTo>
                    <a:pt x="590833" y="1499938"/>
                  </a:lnTo>
                  <a:lnTo>
                    <a:pt x="738541" y="1153798"/>
                  </a:lnTo>
                  <a:lnTo>
                    <a:pt x="886250" y="923038"/>
                  </a:lnTo>
                  <a:lnTo>
                    <a:pt x="1033958" y="576899"/>
                  </a:lnTo>
                  <a:lnTo>
                    <a:pt x="1181667" y="576899"/>
                  </a:lnTo>
                  <a:lnTo>
                    <a:pt x="1329375" y="230759"/>
                  </a:lnTo>
                  <a:lnTo>
                    <a:pt x="1477083" y="0"/>
                  </a:lnTo>
                  <a:lnTo>
                    <a:pt x="1624792" y="0"/>
                  </a:lnTo>
                  <a:lnTo>
                    <a:pt x="1772500" y="0"/>
                  </a:lnTo>
                  <a:lnTo>
                    <a:pt x="1920209" y="230759"/>
                  </a:lnTo>
                  <a:lnTo>
                    <a:pt x="2067917" y="230759"/>
                  </a:lnTo>
                  <a:lnTo>
                    <a:pt x="2215625" y="346139"/>
                  </a:lnTo>
                  <a:lnTo>
                    <a:pt x="2363334" y="346139"/>
                  </a:lnTo>
                  <a:lnTo>
                    <a:pt x="2511042" y="346139"/>
                  </a:lnTo>
                  <a:lnTo>
                    <a:pt x="2658751" y="346139"/>
                  </a:lnTo>
                  <a:lnTo>
                    <a:pt x="2806459" y="230759"/>
                  </a:lnTo>
                  <a:lnTo>
                    <a:pt x="2954167" y="461519"/>
                  </a:lnTo>
                  <a:lnTo>
                    <a:pt x="3101876" y="923038"/>
                  </a:lnTo>
                  <a:lnTo>
                    <a:pt x="3249584" y="1038418"/>
                  </a:lnTo>
                  <a:lnTo>
                    <a:pt x="3397293" y="923038"/>
                  </a:lnTo>
                </a:path>
              </a:pathLst>
            </a:custGeom>
            <a:ln w="27101" cap="flat">
              <a:solidFill>
                <a:srgbClr val="0058AB">
                  <a:alpha val="69803"/>
                </a:srgbClr>
              </a:solidFill>
              <a:prstDash val="solid"/>
              <a:round/>
            </a:ln>
          </p:spPr>
          <p:txBody>
            <a:bodyPr/>
            <a:lstStyle/>
            <a:p/>
          </p:txBody>
        </p:sp>
        <p:sp>
          <p:nvSpPr>
            <p:cNvPr id="84" name="pl84"/>
            <p:cNvSpPr/>
            <p:nvPr/>
          </p:nvSpPr>
          <p:spPr>
            <a:xfrm>
              <a:off x="5437664" y="1096444"/>
              <a:ext cx="3397293" cy="2769116"/>
            </a:xfrm>
            <a:custGeom>
              <a:avLst/>
              <a:pathLst>
                <a:path w="3397293" h="2769116">
                  <a:moveTo>
                    <a:pt x="0" y="2769116"/>
                  </a:moveTo>
                  <a:lnTo>
                    <a:pt x="147708" y="2653736"/>
                  </a:lnTo>
                  <a:lnTo>
                    <a:pt x="295416" y="2653736"/>
                  </a:lnTo>
                  <a:lnTo>
                    <a:pt x="443125" y="2307597"/>
                  </a:lnTo>
                  <a:lnTo>
                    <a:pt x="590833" y="2076837"/>
                  </a:lnTo>
                  <a:lnTo>
                    <a:pt x="738541" y="1730697"/>
                  </a:lnTo>
                  <a:lnTo>
                    <a:pt x="886250" y="1730697"/>
                  </a:lnTo>
                  <a:lnTo>
                    <a:pt x="1033958" y="1615318"/>
                  </a:lnTo>
                  <a:lnTo>
                    <a:pt x="1181667" y="1384558"/>
                  </a:lnTo>
                  <a:lnTo>
                    <a:pt x="1329375" y="923038"/>
                  </a:lnTo>
                  <a:lnTo>
                    <a:pt x="1477083" y="807659"/>
                  </a:lnTo>
                  <a:lnTo>
                    <a:pt x="1624792" y="807659"/>
                  </a:lnTo>
                  <a:lnTo>
                    <a:pt x="1772500" y="923038"/>
                  </a:lnTo>
                  <a:lnTo>
                    <a:pt x="1920209" y="807659"/>
                  </a:lnTo>
                  <a:lnTo>
                    <a:pt x="2067917" y="692279"/>
                  </a:lnTo>
                  <a:lnTo>
                    <a:pt x="2215625" y="576899"/>
                  </a:lnTo>
                  <a:lnTo>
                    <a:pt x="2363334" y="461519"/>
                  </a:lnTo>
                  <a:lnTo>
                    <a:pt x="2511042" y="346139"/>
                  </a:lnTo>
                  <a:lnTo>
                    <a:pt x="2658751" y="115379"/>
                  </a:lnTo>
                  <a:lnTo>
                    <a:pt x="2806459" y="0"/>
                  </a:lnTo>
                  <a:lnTo>
                    <a:pt x="2954167" y="346139"/>
                  </a:lnTo>
                  <a:lnTo>
                    <a:pt x="3101876" y="576899"/>
                  </a:lnTo>
                  <a:lnTo>
                    <a:pt x="3249584" y="115379"/>
                  </a:lnTo>
                  <a:lnTo>
                    <a:pt x="3397293" y="115379"/>
                  </a:lnTo>
                </a:path>
              </a:pathLst>
            </a:custGeom>
            <a:ln w="27101" cap="flat">
              <a:solidFill>
                <a:srgbClr val="1CABE2">
                  <a:alpha val="69803"/>
                </a:srgbClr>
              </a:solidFill>
              <a:prstDash val="solid"/>
              <a:round/>
            </a:ln>
          </p:spPr>
          <p:txBody>
            <a:bodyPr/>
            <a:lstStyle/>
            <a:p/>
          </p:txBody>
        </p:sp>
        <p:sp>
          <p:nvSpPr>
            <p:cNvPr id="85" name="pl85"/>
            <p:cNvSpPr/>
            <p:nvPr/>
          </p:nvSpPr>
          <p:spPr>
            <a:xfrm>
              <a:off x="5437664" y="865684"/>
              <a:ext cx="3397293" cy="1038418"/>
            </a:xfrm>
            <a:custGeom>
              <a:avLst/>
              <a:pathLst>
                <a:path w="3397293" h="1038418">
                  <a:moveTo>
                    <a:pt x="0" y="923038"/>
                  </a:moveTo>
                  <a:lnTo>
                    <a:pt x="147708" y="923038"/>
                  </a:lnTo>
                  <a:lnTo>
                    <a:pt x="295416" y="1038418"/>
                  </a:lnTo>
                  <a:lnTo>
                    <a:pt x="443125" y="1038418"/>
                  </a:lnTo>
                  <a:lnTo>
                    <a:pt x="590833" y="923038"/>
                  </a:lnTo>
                  <a:lnTo>
                    <a:pt x="738541" y="923038"/>
                  </a:lnTo>
                  <a:lnTo>
                    <a:pt x="886250" y="461519"/>
                  </a:lnTo>
                  <a:lnTo>
                    <a:pt x="1033958" y="461519"/>
                  </a:lnTo>
                  <a:lnTo>
                    <a:pt x="1181667" y="230759"/>
                  </a:lnTo>
                  <a:lnTo>
                    <a:pt x="1329375" y="230759"/>
                  </a:lnTo>
                  <a:lnTo>
                    <a:pt x="1477083" y="230759"/>
                  </a:lnTo>
                  <a:lnTo>
                    <a:pt x="1624792" y="115379"/>
                  </a:lnTo>
                  <a:lnTo>
                    <a:pt x="1772500" y="0"/>
                  </a:lnTo>
                  <a:lnTo>
                    <a:pt x="1920209" y="115379"/>
                  </a:lnTo>
                  <a:lnTo>
                    <a:pt x="2067917" y="115379"/>
                  </a:lnTo>
                  <a:lnTo>
                    <a:pt x="2215625" y="115379"/>
                  </a:lnTo>
                  <a:lnTo>
                    <a:pt x="2363334" y="115379"/>
                  </a:lnTo>
                  <a:lnTo>
                    <a:pt x="2511042" y="230759"/>
                  </a:lnTo>
                  <a:lnTo>
                    <a:pt x="2658751" y="115379"/>
                  </a:lnTo>
                  <a:lnTo>
                    <a:pt x="2806459" y="230759"/>
                  </a:lnTo>
                  <a:lnTo>
                    <a:pt x="2954167" y="576899"/>
                  </a:lnTo>
                  <a:lnTo>
                    <a:pt x="3101876" y="692279"/>
                  </a:lnTo>
                  <a:lnTo>
                    <a:pt x="3249584" y="346139"/>
                  </a:lnTo>
                  <a:lnTo>
                    <a:pt x="3397293" y="576899"/>
                  </a:lnTo>
                </a:path>
              </a:pathLst>
            </a:custGeom>
            <a:ln w="27101" cap="flat">
              <a:solidFill>
                <a:srgbClr val="00833D">
                  <a:alpha val="69803"/>
                </a:srgbClr>
              </a:solidFill>
              <a:prstDash val="solid"/>
              <a:round/>
            </a:ln>
          </p:spPr>
          <p:txBody>
            <a:bodyPr/>
            <a:lstStyle/>
            <a:p/>
          </p:txBody>
        </p:sp>
        <p:sp>
          <p:nvSpPr>
            <p:cNvPr id="86" name="pl86"/>
            <p:cNvSpPr/>
            <p:nvPr/>
          </p:nvSpPr>
          <p:spPr>
            <a:xfrm>
              <a:off x="5437664" y="1096444"/>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7" name="pl87"/>
            <p:cNvSpPr/>
            <p:nvPr/>
          </p:nvSpPr>
          <p:spPr>
            <a:xfrm>
              <a:off x="5437664" y="865684"/>
              <a:ext cx="3397293" cy="1038418"/>
            </a:xfrm>
            <a:custGeom>
              <a:avLst/>
              <a:pathLst>
                <a:path w="3397293" h="1038418">
                  <a:moveTo>
                    <a:pt x="0" y="923038"/>
                  </a:moveTo>
                  <a:lnTo>
                    <a:pt x="147708" y="923038"/>
                  </a:lnTo>
                  <a:lnTo>
                    <a:pt x="295416" y="1038418"/>
                  </a:lnTo>
                  <a:lnTo>
                    <a:pt x="443125" y="1038418"/>
                  </a:lnTo>
                  <a:lnTo>
                    <a:pt x="590833" y="923038"/>
                  </a:lnTo>
                  <a:lnTo>
                    <a:pt x="738541" y="923038"/>
                  </a:lnTo>
                  <a:lnTo>
                    <a:pt x="886250" y="461519"/>
                  </a:lnTo>
                  <a:lnTo>
                    <a:pt x="1033958" y="461519"/>
                  </a:lnTo>
                  <a:lnTo>
                    <a:pt x="1181667" y="230759"/>
                  </a:lnTo>
                  <a:lnTo>
                    <a:pt x="1329375" y="230759"/>
                  </a:lnTo>
                  <a:lnTo>
                    <a:pt x="1477083" y="230759"/>
                  </a:lnTo>
                  <a:lnTo>
                    <a:pt x="1624792" y="115379"/>
                  </a:lnTo>
                  <a:lnTo>
                    <a:pt x="1772500" y="0"/>
                  </a:lnTo>
                  <a:lnTo>
                    <a:pt x="1920209" y="115379"/>
                  </a:lnTo>
                  <a:lnTo>
                    <a:pt x="2067917" y="115379"/>
                  </a:lnTo>
                  <a:lnTo>
                    <a:pt x="2215625" y="115379"/>
                  </a:lnTo>
                  <a:lnTo>
                    <a:pt x="2363334" y="115379"/>
                  </a:lnTo>
                  <a:lnTo>
                    <a:pt x="2511042" y="230759"/>
                  </a:lnTo>
                  <a:lnTo>
                    <a:pt x="2658751" y="115379"/>
                  </a:lnTo>
                  <a:lnTo>
                    <a:pt x="2806459" y="230759"/>
                  </a:lnTo>
                  <a:lnTo>
                    <a:pt x="2954167" y="576899"/>
                  </a:lnTo>
                  <a:lnTo>
                    <a:pt x="3101876" y="692279"/>
                  </a:lnTo>
                  <a:lnTo>
                    <a:pt x="3249584" y="346139"/>
                  </a:lnTo>
                  <a:lnTo>
                    <a:pt x="3397293" y="576899"/>
                  </a:lnTo>
                </a:path>
              </a:pathLst>
            </a:custGeom>
            <a:ln w="65043" cap="flat">
              <a:solidFill>
                <a:srgbClr val="000000">
                  <a:alpha val="100000"/>
                </a:srgbClr>
              </a:solidFill>
              <a:prstDash val="solid"/>
              <a:round/>
            </a:ln>
          </p:spPr>
          <p:txBody>
            <a:bodyPr/>
            <a:lstStyle/>
            <a:p/>
          </p:txBody>
        </p:sp>
        <p:sp>
          <p:nvSpPr>
            <p:cNvPr id="88" name="pl88"/>
            <p:cNvSpPr/>
            <p:nvPr/>
          </p:nvSpPr>
          <p:spPr>
            <a:xfrm>
              <a:off x="5437664" y="865684"/>
              <a:ext cx="3397293" cy="1038418"/>
            </a:xfrm>
            <a:custGeom>
              <a:avLst/>
              <a:pathLst>
                <a:path w="3397293" h="1038418">
                  <a:moveTo>
                    <a:pt x="0" y="923038"/>
                  </a:moveTo>
                  <a:lnTo>
                    <a:pt x="147708" y="923038"/>
                  </a:lnTo>
                  <a:lnTo>
                    <a:pt x="295416" y="1038418"/>
                  </a:lnTo>
                  <a:lnTo>
                    <a:pt x="443125" y="1038418"/>
                  </a:lnTo>
                  <a:lnTo>
                    <a:pt x="590833" y="923038"/>
                  </a:lnTo>
                  <a:lnTo>
                    <a:pt x="738541" y="923038"/>
                  </a:lnTo>
                  <a:lnTo>
                    <a:pt x="886250" y="461519"/>
                  </a:lnTo>
                  <a:lnTo>
                    <a:pt x="1033958" y="461519"/>
                  </a:lnTo>
                  <a:lnTo>
                    <a:pt x="1181667" y="230759"/>
                  </a:lnTo>
                  <a:lnTo>
                    <a:pt x="1329375" y="230759"/>
                  </a:lnTo>
                  <a:lnTo>
                    <a:pt x="1477083" y="230759"/>
                  </a:lnTo>
                  <a:lnTo>
                    <a:pt x="1624792" y="115379"/>
                  </a:lnTo>
                  <a:lnTo>
                    <a:pt x="1772500" y="0"/>
                  </a:lnTo>
                  <a:lnTo>
                    <a:pt x="1920209" y="115379"/>
                  </a:lnTo>
                  <a:lnTo>
                    <a:pt x="2067917" y="115379"/>
                  </a:lnTo>
                  <a:lnTo>
                    <a:pt x="2215625" y="115379"/>
                  </a:lnTo>
                  <a:lnTo>
                    <a:pt x="2363334" y="115379"/>
                  </a:lnTo>
                  <a:lnTo>
                    <a:pt x="2511042" y="230759"/>
                  </a:lnTo>
                  <a:lnTo>
                    <a:pt x="2658751" y="115379"/>
                  </a:lnTo>
                  <a:lnTo>
                    <a:pt x="2806459" y="230759"/>
                  </a:lnTo>
                  <a:lnTo>
                    <a:pt x="2954167" y="576899"/>
                  </a:lnTo>
                  <a:lnTo>
                    <a:pt x="3101876" y="692279"/>
                  </a:lnTo>
                  <a:lnTo>
                    <a:pt x="3249584" y="346139"/>
                  </a:lnTo>
                  <a:lnTo>
                    <a:pt x="3397293" y="576899"/>
                  </a:lnTo>
                </a:path>
              </a:pathLst>
            </a:custGeom>
            <a:ln w="40651" cap="flat">
              <a:solidFill>
                <a:srgbClr val="00833D">
                  <a:alpha val="100000"/>
                </a:srgbClr>
              </a:solidFill>
              <a:prstDash val="solid"/>
              <a:round/>
            </a:ln>
          </p:spPr>
          <p:txBody>
            <a:bodyPr/>
            <a:lstStyle/>
            <a:p/>
          </p:txBody>
        </p:sp>
        <p:sp>
          <p:nvSpPr>
            <p:cNvPr id="89" name="tx89"/>
            <p:cNvSpPr/>
            <p:nvPr/>
          </p:nvSpPr>
          <p:spPr>
            <a:xfrm>
              <a:off x="5389469" y="1608605"/>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0" name="tx90"/>
            <p:cNvSpPr/>
            <p:nvPr/>
          </p:nvSpPr>
          <p:spPr>
            <a:xfrm>
              <a:off x="6128011" y="1608605"/>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1" name="tx91"/>
            <p:cNvSpPr/>
            <p:nvPr/>
          </p:nvSpPr>
          <p:spPr>
            <a:xfrm>
              <a:off x="6884603"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7623145" y="8022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3" name="tx93"/>
            <p:cNvSpPr/>
            <p:nvPr/>
          </p:nvSpPr>
          <p:spPr>
            <a:xfrm>
              <a:off x="8213978"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8786762" y="1262413"/>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5" name="tx95"/>
            <p:cNvSpPr/>
            <p:nvPr/>
          </p:nvSpPr>
          <p:spPr>
            <a:xfrm>
              <a:off x="5003259" y="3928825"/>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6" name="tx96"/>
            <p:cNvSpPr/>
            <p:nvPr/>
          </p:nvSpPr>
          <p:spPr>
            <a:xfrm>
              <a:off x="5003259" y="3351926"/>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7" name="tx97"/>
            <p:cNvSpPr/>
            <p:nvPr/>
          </p:nvSpPr>
          <p:spPr>
            <a:xfrm>
              <a:off x="5003259" y="2775027"/>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8" name="tx98"/>
            <p:cNvSpPr/>
            <p:nvPr/>
          </p:nvSpPr>
          <p:spPr>
            <a:xfrm>
              <a:off x="5003259" y="2198128"/>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9" name="tx99"/>
            <p:cNvSpPr/>
            <p:nvPr/>
          </p:nvSpPr>
          <p:spPr>
            <a:xfrm>
              <a:off x="5080953" y="1623002"/>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100" name="tx100"/>
            <p:cNvSpPr/>
            <p:nvPr/>
          </p:nvSpPr>
          <p:spPr>
            <a:xfrm>
              <a:off x="5127474" y="104432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1" name="tx101"/>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2" name="tx102"/>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3" name="tx103"/>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4" name="tx104"/>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5" name="tx105"/>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6" name="tx106"/>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7" name="tx107"/>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8" name="pl108"/>
            <p:cNvSpPr/>
            <p:nvPr/>
          </p:nvSpPr>
          <p:spPr>
            <a:xfrm>
              <a:off x="576173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9" name="pl109"/>
            <p:cNvSpPr/>
            <p:nvPr/>
          </p:nvSpPr>
          <p:spPr>
            <a:xfrm>
              <a:off x="6430801"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10" name="pl110"/>
            <p:cNvSpPr/>
            <p:nvPr/>
          </p:nvSpPr>
          <p:spPr>
            <a:xfrm>
              <a:off x="707667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11" name="pl111"/>
            <p:cNvSpPr/>
            <p:nvPr/>
          </p:nvSpPr>
          <p:spPr>
            <a:xfrm>
              <a:off x="783892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12" name="pl112"/>
            <p:cNvSpPr/>
            <p:nvPr/>
          </p:nvSpPr>
          <p:spPr>
            <a:xfrm>
              <a:off x="7838929"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13" name="tx113"/>
            <p:cNvSpPr/>
            <p:nvPr/>
          </p:nvSpPr>
          <p:spPr>
            <a:xfrm>
              <a:off x="6028829"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14" name="tx114"/>
            <p:cNvSpPr/>
            <p:nvPr/>
          </p:nvSpPr>
          <p:spPr>
            <a:xfrm>
              <a:off x="6697900"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15" name="tx115"/>
            <p:cNvSpPr/>
            <p:nvPr/>
          </p:nvSpPr>
          <p:spPr>
            <a:xfrm>
              <a:off x="7343779"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16" name="tx116"/>
            <p:cNvSpPr/>
            <p:nvPr/>
          </p:nvSpPr>
          <p:spPr>
            <a:xfrm>
              <a:off x="8106028"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17" name="tx117"/>
            <p:cNvSpPr/>
            <p:nvPr/>
          </p:nvSpPr>
          <p:spPr>
            <a:xfrm>
              <a:off x="5323584" y="471005"/>
              <a:ext cx="362545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UMICs</a:t>
              </a:r>
            </a:p>
          </p:txBody>
        </p:sp>
        <p:sp>
          <p:nvSpPr>
            <p:cNvPr id="118" name="pl118"/>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9" name="pl119"/>
            <p:cNvSpPr/>
            <p:nvPr/>
          </p:nvSpPr>
          <p:spPr>
            <a:xfrm>
              <a:off x="262460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523944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785429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3" name="pl123"/>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4" name="pl124"/>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393202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654686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7" name="rc127"/>
            <p:cNvSpPr/>
            <p:nvPr/>
          </p:nvSpPr>
          <p:spPr>
            <a:xfrm>
              <a:off x="1317178" y="5775585"/>
              <a:ext cx="6798595" cy="209781"/>
            </a:xfrm>
            <a:prstGeom prst="rect">
              <a:avLst/>
            </a:prstGeom>
            <a:solidFill>
              <a:srgbClr val="00833D">
                <a:alpha val="80000"/>
              </a:srgbClr>
            </a:solidFill>
          </p:spPr>
          <p:txBody>
            <a:bodyPr/>
            <a:lstStyle/>
            <a:p/>
          </p:txBody>
        </p:sp>
        <p:sp>
          <p:nvSpPr>
            <p:cNvPr id="128" name="rc128"/>
            <p:cNvSpPr/>
            <p:nvPr/>
          </p:nvSpPr>
          <p:spPr>
            <a:xfrm>
              <a:off x="1317178" y="5439935"/>
              <a:ext cx="7321564" cy="209781"/>
            </a:xfrm>
            <a:prstGeom prst="rect">
              <a:avLst/>
            </a:prstGeom>
            <a:solidFill>
              <a:srgbClr val="00833D">
                <a:alpha val="80000"/>
              </a:srgbClr>
            </a:solidFill>
          </p:spPr>
          <p:txBody>
            <a:bodyPr/>
            <a:lstStyle/>
            <a:p/>
          </p:txBody>
        </p:sp>
        <p:sp>
          <p:nvSpPr>
            <p:cNvPr id="129" name="tx129"/>
            <p:cNvSpPr/>
            <p:nvPr/>
          </p:nvSpPr>
          <p:spPr>
            <a:xfrm>
              <a:off x="8191123" y="584003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130" name="tx130"/>
            <p:cNvSpPr/>
            <p:nvPr/>
          </p:nvSpPr>
          <p:spPr>
            <a:xfrm>
              <a:off x="8714092"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131" name="tx131"/>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2" name="tx132"/>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3" name="tx133"/>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4" name="tx134"/>
            <p:cNvSpPr/>
            <p:nvPr/>
          </p:nvSpPr>
          <p:spPr>
            <a:xfrm>
              <a:off x="3854328"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a:t>
              </a:r>
            </a:p>
          </p:txBody>
        </p:sp>
        <p:sp>
          <p:nvSpPr>
            <p:cNvPr id="135" name="tx135"/>
            <p:cNvSpPr/>
            <p:nvPr/>
          </p:nvSpPr>
          <p:spPr>
            <a:xfrm>
              <a:off x="6469173"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36" name="tx136"/>
            <p:cNvSpPr/>
            <p:nvPr/>
          </p:nvSpPr>
          <p:spPr>
            <a:xfrm>
              <a:off x="4260832" y="6216841"/>
              <a:ext cx="143425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37" name="tx137"/>
            <p:cNvSpPr/>
            <p:nvPr/>
          </p:nvSpPr>
          <p:spPr>
            <a:xfrm>
              <a:off x="951100" y="5167978"/>
              <a:ext cx="484569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UMICs, 2019 and 2023</a:t>
              </a:r>
            </a:p>
          </p:txBody>
        </p:sp>
        <p:sp>
          <p:nvSpPr>
            <p:cNvPr id="138" name="tx138"/>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9" name="tx139"/>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UMICs ranked number 2 out of 4 WB income groups, with MCV1 coverage of 90%.
MCV1 coverage (90%) was 3 percentage points lower than in 2019 (93%).
This equates to 2,839,000 unvaccinated children in 2023 compared to 2,650,000 unvaccinated children in 2019.</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9" name="pl9"/>
            <p:cNvSpPr/>
            <p:nvPr/>
          </p:nvSpPr>
          <p:spPr>
            <a:xfrm>
              <a:off x="145804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339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0990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8583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176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9" name="pl19"/>
            <p:cNvSpPr/>
            <p:nvPr/>
          </p:nvSpPr>
          <p:spPr>
            <a:xfrm>
              <a:off x="112008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79601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194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4787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2380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9973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083" y="1315665"/>
              <a:ext cx="3379650" cy="0"/>
            </a:xfrm>
            <a:custGeom>
              <a:avLst/>
              <a:pathLst>
                <a:path w="3379650" h="0">
                  <a:moveTo>
                    <a:pt x="0" y="0"/>
                  </a:moveTo>
                  <a:lnTo>
                    <a:pt x="675930" y="0"/>
                  </a:lnTo>
                  <a:lnTo>
                    <a:pt x="1351860" y="0"/>
                  </a:lnTo>
                  <a:lnTo>
                    <a:pt x="2027790" y="0"/>
                  </a:lnTo>
                  <a:lnTo>
                    <a:pt x="2703720" y="0"/>
                  </a:lnTo>
                  <a:lnTo>
                    <a:pt x="3379650" y="0"/>
                  </a:lnTo>
                </a:path>
              </a:pathLst>
            </a:custGeom>
            <a:ln w="27101" cap="flat">
              <a:solidFill>
                <a:srgbClr val="80BD41">
                  <a:alpha val="69803"/>
                </a:srgbClr>
              </a:solidFill>
              <a:prstDash val="solid"/>
              <a:round/>
            </a:ln>
          </p:spPr>
          <p:txBody>
            <a:bodyPr/>
            <a:lstStyle/>
            <a:p/>
          </p:txBody>
        </p:sp>
        <p:sp>
          <p:nvSpPr>
            <p:cNvPr id="26" name="pl26"/>
            <p:cNvSpPr/>
            <p:nvPr/>
          </p:nvSpPr>
          <p:spPr>
            <a:xfrm>
              <a:off x="1120083" y="3115591"/>
              <a:ext cx="3379650" cy="524978"/>
            </a:xfrm>
            <a:custGeom>
              <a:avLst/>
              <a:pathLst>
                <a:path w="3379650" h="524978">
                  <a:moveTo>
                    <a:pt x="0" y="74996"/>
                  </a:moveTo>
                  <a:lnTo>
                    <a:pt x="675930" y="0"/>
                  </a:lnTo>
                  <a:lnTo>
                    <a:pt x="1351860" y="149993"/>
                  </a:lnTo>
                  <a:lnTo>
                    <a:pt x="2027790" y="449981"/>
                  </a:lnTo>
                  <a:lnTo>
                    <a:pt x="2703720" y="524978"/>
                  </a:lnTo>
                  <a:lnTo>
                    <a:pt x="3379650" y="449981"/>
                  </a:lnTo>
                </a:path>
              </a:pathLst>
            </a:custGeom>
            <a:ln w="27101" cap="flat">
              <a:solidFill>
                <a:srgbClr val="0058AB">
                  <a:alpha val="69803"/>
                </a:srgbClr>
              </a:solidFill>
              <a:prstDash val="solid"/>
              <a:round/>
            </a:ln>
          </p:spPr>
          <p:txBody>
            <a:bodyPr/>
            <a:lstStyle/>
            <a:p/>
          </p:txBody>
        </p:sp>
        <p:sp>
          <p:nvSpPr>
            <p:cNvPr id="27" name="pl27"/>
            <p:cNvSpPr/>
            <p:nvPr/>
          </p:nvSpPr>
          <p:spPr>
            <a:xfrm>
              <a:off x="1120083" y="1915641"/>
              <a:ext cx="3379650" cy="374984"/>
            </a:xfrm>
            <a:custGeom>
              <a:avLst/>
              <a:pathLst>
                <a:path w="3379650" h="374984">
                  <a:moveTo>
                    <a:pt x="0" y="74996"/>
                  </a:moveTo>
                  <a:lnTo>
                    <a:pt x="675930" y="0"/>
                  </a:lnTo>
                  <a:lnTo>
                    <a:pt x="1351860" y="224990"/>
                  </a:lnTo>
                  <a:lnTo>
                    <a:pt x="2027790" y="374984"/>
                  </a:lnTo>
                  <a:lnTo>
                    <a:pt x="2703720" y="74996"/>
                  </a:lnTo>
                  <a:lnTo>
                    <a:pt x="3379650" y="74996"/>
                  </a:lnTo>
                </a:path>
              </a:pathLst>
            </a:custGeom>
            <a:ln w="27101" cap="flat">
              <a:solidFill>
                <a:srgbClr val="1CABE2">
                  <a:alpha val="69803"/>
                </a:srgbClr>
              </a:solidFill>
              <a:prstDash val="solid"/>
              <a:round/>
            </a:ln>
          </p:spPr>
          <p:txBody>
            <a:bodyPr/>
            <a:lstStyle/>
            <a:p/>
          </p:txBody>
        </p:sp>
        <p:sp>
          <p:nvSpPr>
            <p:cNvPr id="28" name="pl28"/>
            <p:cNvSpPr/>
            <p:nvPr/>
          </p:nvSpPr>
          <p:spPr>
            <a:xfrm>
              <a:off x="1120083" y="1315665"/>
              <a:ext cx="3379650" cy="374984"/>
            </a:xfrm>
            <a:custGeom>
              <a:avLst/>
              <a:pathLst>
                <a:path w="3379650" h="374984">
                  <a:moveTo>
                    <a:pt x="0" y="0"/>
                  </a:moveTo>
                  <a:lnTo>
                    <a:pt x="675930" y="74996"/>
                  </a:lnTo>
                  <a:lnTo>
                    <a:pt x="1351860" y="299987"/>
                  </a:lnTo>
                  <a:lnTo>
                    <a:pt x="2027790" y="374984"/>
                  </a:lnTo>
                  <a:lnTo>
                    <a:pt x="2703720" y="149993"/>
                  </a:lnTo>
                  <a:lnTo>
                    <a:pt x="3379650" y="299987"/>
                  </a:lnTo>
                </a:path>
              </a:pathLst>
            </a:custGeom>
            <a:ln w="27101" cap="flat">
              <a:solidFill>
                <a:srgbClr val="00833D">
                  <a:alpha val="69803"/>
                </a:srgbClr>
              </a:solidFill>
              <a:prstDash val="solid"/>
              <a:round/>
            </a:ln>
          </p:spPr>
          <p:txBody>
            <a:bodyPr/>
            <a:lstStyle/>
            <a:p/>
          </p:txBody>
        </p:sp>
        <p:sp>
          <p:nvSpPr>
            <p:cNvPr id="29" name="pl29"/>
            <p:cNvSpPr/>
            <p:nvPr/>
          </p:nvSpPr>
          <p:spPr>
            <a:xfrm>
              <a:off x="1120083" y="1315665"/>
              <a:ext cx="3379650" cy="374984"/>
            </a:xfrm>
            <a:custGeom>
              <a:avLst/>
              <a:pathLst>
                <a:path w="3379650" h="374984">
                  <a:moveTo>
                    <a:pt x="0" y="0"/>
                  </a:moveTo>
                  <a:lnTo>
                    <a:pt x="675930" y="74996"/>
                  </a:lnTo>
                  <a:lnTo>
                    <a:pt x="1351860" y="299987"/>
                  </a:lnTo>
                  <a:lnTo>
                    <a:pt x="2027790" y="374984"/>
                  </a:lnTo>
                  <a:lnTo>
                    <a:pt x="2703720" y="149993"/>
                  </a:lnTo>
                  <a:lnTo>
                    <a:pt x="3379650" y="299987"/>
                  </a:lnTo>
                </a:path>
              </a:pathLst>
            </a:custGeom>
            <a:ln w="65043" cap="flat">
              <a:solidFill>
                <a:srgbClr val="000000">
                  <a:alpha val="100000"/>
                </a:srgbClr>
              </a:solidFill>
              <a:prstDash val="solid"/>
              <a:round/>
            </a:ln>
          </p:spPr>
          <p:txBody>
            <a:bodyPr/>
            <a:lstStyle/>
            <a:p/>
          </p:txBody>
        </p:sp>
        <p:sp>
          <p:nvSpPr>
            <p:cNvPr id="30" name="pl30"/>
            <p:cNvSpPr/>
            <p:nvPr/>
          </p:nvSpPr>
          <p:spPr>
            <a:xfrm>
              <a:off x="1120083" y="1315665"/>
              <a:ext cx="3379650" cy="374984"/>
            </a:xfrm>
            <a:custGeom>
              <a:avLst/>
              <a:pathLst>
                <a:path w="3379650" h="374984">
                  <a:moveTo>
                    <a:pt x="0" y="0"/>
                  </a:moveTo>
                  <a:lnTo>
                    <a:pt x="675930" y="74996"/>
                  </a:lnTo>
                  <a:lnTo>
                    <a:pt x="1351860" y="299987"/>
                  </a:lnTo>
                  <a:lnTo>
                    <a:pt x="2027790" y="374984"/>
                  </a:lnTo>
                  <a:lnTo>
                    <a:pt x="2703720" y="149993"/>
                  </a:lnTo>
                  <a:lnTo>
                    <a:pt x="3379650" y="299987"/>
                  </a:lnTo>
                </a:path>
              </a:pathLst>
            </a:custGeom>
            <a:ln w="40651" cap="flat">
              <a:solidFill>
                <a:srgbClr val="00833D">
                  <a:alpha val="100000"/>
                </a:srgbClr>
              </a:solidFill>
              <a:prstDash val="solid"/>
              <a:round/>
            </a:ln>
          </p:spPr>
          <p:txBody>
            <a:bodyPr/>
            <a:lstStyle/>
            <a:p/>
          </p:txBody>
        </p:sp>
        <p:sp>
          <p:nvSpPr>
            <p:cNvPr id="31" name="tx31"/>
            <p:cNvSpPr/>
            <p:nvPr/>
          </p:nvSpPr>
          <p:spPr>
            <a:xfrm>
              <a:off x="1059793"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2" name="tx32"/>
            <p:cNvSpPr/>
            <p:nvPr/>
          </p:nvSpPr>
          <p:spPr>
            <a:xfrm>
              <a:off x="1735723" y="121825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3" name="tx33"/>
            <p:cNvSpPr/>
            <p:nvPr/>
          </p:nvSpPr>
          <p:spPr>
            <a:xfrm>
              <a:off x="2411653" y="14432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4" name="tx34"/>
            <p:cNvSpPr/>
            <p:nvPr/>
          </p:nvSpPr>
          <p:spPr>
            <a:xfrm>
              <a:off x="3087583" y="15182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89</a:t>
              </a:r>
            </a:p>
          </p:txBody>
        </p:sp>
        <p:sp>
          <p:nvSpPr>
            <p:cNvPr id="35" name="tx35"/>
            <p:cNvSpPr/>
            <p:nvPr/>
          </p:nvSpPr>
          <p:spPr>
            <a:xfrm>
              <a:off x="3763514" y="12933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92</a:t>
              </a:r>
            </a:p>
          </p:txBody>
        </p:sp>
        <p:sp>
          <p:nvSpPr>
            <p:cNvPr id="36" name="tx36"/>
            <p:cNvSpPr/>
            <p:nvPr/>
          </p:nvSpPr>
          <p:spPr>
            <a:xfrm>
              <a:off x="4439444" y="14432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36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3956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1549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299142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6735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43253"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35327"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0439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0277"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3512527"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pl53"/>
            <p:cNvSpPr/>
            <p:nvPr/>
          </p:nvSpPr>
          <p:spPr>
            <a:xfrm>
              <a:off x="3512527"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4" name="tx54"/>
            <p:cNvSpPr/>
            <p:nvPr/>
          </p:nvSpPr>
          <p:spPr>
            <a:xfrm>
              <a:off x="1702427"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71498"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17376"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79626"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581667" y="471005"/>
              <a:ext cx="245648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UMICs, 2018-2023</a:t>
              </a:r>
            </a:p>
          </p:txBody>
        </p:sp>
        <p:sp>
          <p:nvSpPr>
            <p:cNvPr id="59" name="pl59"/>
            <p:cNvSpPr/>
            <p:nvPr/>
          </p:nvSpPr>
          <p:spPr>
            <a:xfrm>
              <a:off x="5287205" y="3584322"/>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0" name="pl60"/>
            <p:cNvSpPr/>
            <p:nvPr/>
          </p:nvSpPr>
          <p:spPr>
            <a:xfrm>
              <a:off x="5287205" y="2646861"/>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1" name="pl61"/>
            <p:cNvSpPr/>
            <p:nvPr/>
          </p:nvSpPr>
          <p:spPr>
            <a:xfrm>
              <a:off x="5287205" y="1709399"/>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2" name="pl62"/>
            <p:cNvSpPr/>
            <p:nvPr/>
          </p:nvSpPr>
          <p:spPr>
            <a:xfrm>
              <a:off x="5287205" y="77193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3" name="pl63"/>
            <p:cNvSpPr/>
            <p:nvPr/>
          </p:nvSpPr>
          <p:spPr>
            <a:xfrm>
              <a:off x="5794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47008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14601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82194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49787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87205" y="311559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69" name="pl69"/>
            <p:cNvSpPr/>
            <p:nvPr/>
          </p:nvSpPr>
          <p:spPr>
            <a:xfrm>
              <a:off x="5287205" y="217813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0" name="pl70"/>
            <p:cNvSpPr/>
            <p:nvPr/>
          </p:nvSpPr>
          <p:spPr>
            <a:xfrm>
              <a:off x="5287205" y="1240668"/>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1" name="pl71"/>
            <p:cNvSpPr/>
            <p:nvPr/>
          </p:nvSpPr>
          <p:spPr>
            <a:xfrm>
              <a:off x="545618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3211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8080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8397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5990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58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56188" y="1240668"/>
              <a:ext cx="3379650" cy="0"/>
            </a:xfrm>
            <a:custGeom>
              <a:avLst/>
              <a:pathLst>
                <a:path w="3379650" h="0">
                  <a:moveTo>
                    <a:pt x="0" y="0"/>
                  </a:moveTo>
                  <a:lnTo>
                    <a:pt x="675930" y="0"/>
                  </a:lnTo>
                  <a:lnTo>
                    <a:pt x="1351860" y="0"/>
                  </a:lnTo>
                  <a:lnTo>
                    <a:pt x="2027790" y="0"/>
                  </a:lnTo>
                  <a:lnTo>
                    <a:pt x="2703720" y="0"/>
                  </a:lnTo>
                  <a:lnTo>
                    <a:pt x="3379650" y="0"/>
                  </a:lnTo>
                </a:path>
              </a:pathLst>
            </a:custGeom>
            <a:ln w="27101" cap="flat">
              <a:solidFill>
                <a:srgbClr val="80BD41">
                  <a:alpha val="69803"/>
                </a:srgbClr>
              </a:solidFill>
              <a:prstDash val="solid"/>
              <a:round/>
            </a:ln>
          </p:spPr>
          <p:txBody>
            <a:bodyPr/>
            <a:lstStyle/>
            <a:p/>
          </p:txBody>
        </p:sp>
        <p:sp>
          <p:nvSpPr>
            <p:cNvPr id="78" name="pl78"/>
            <p:cNvSpPr/>
            <p:nvPr/>
          </p:nvSpPr>
          <p:spPr>
            <a:xfrm>
              <a:off x="5456188" y="1240668"/>
              <a:ext cx="3379650" cy="2624891"/>
            </a:xfrm>
            <a:custGeom>
              <a:avLst/>
              <a:pathLst>
                <a:path w="3379650" h="2624891">
                  <a:moveTo>
                    <a:pt x="0" y="374984"/>
                  </a:moveTo>
                  <a:lnTo>
                    <a:pt x="675930" y="0"/>
                  </a:lnTo>
                  <a:lnTo>
                    <a:pt x="1351860" y="749969"/>
                  </a:lnTo>
                  <a:lnTo>
                    <a:pt x="2027790" y="2249907"/>
                  </a:lnTo>
                  <a:lnTo>
                    <a:pt x="2703720" y="2624891"/>
                  </a:lnTo>
                  <a:lnTo>
                    <a:pt x="3379650" y="2249907"/>
                  </a:lnTo>
                </a:path>
              </a:pathLst>
            </a:custGeom>
            <a:ln w="27101" cap="flat">
              <a:solidFill>
                <a:srgbClr val="0058AB">
                  <a:alpha val="69803"/>
                </a:srgbClr>
              </a:solidFill>
              <a:prstDash val="solid"/>
              <a:round/>
            </a:ln>
          </p:spPr>
          <p:txBody>
            <a:bodyPr/>
            <a:lstStyle/>
            <a:p/>
          </p:txBody>
        </p:sp>
        <p:sp>
          <p:nvSpPr>
            <p:cNvPr id="79" name="pl79"/>
            <p:cNvSpPr/>
            <p:nvPr/>
          </p:nvSpPr>
          <p:spPr>
            <a:xfrm>
              <a:off x="5456188" y="1240668"/>
              <a:ext cx="3379650" cy="1874922"/>
            </a:xfrm>
            <a:custGeom>
              <a:avLst/>
              <a:pathLst>
                <a:path w="3379650" h="1874922">
                  <a:moveTo>
                    <a:pt x="0" y="374984"/>
                  </a:moveTo>
                  <a:lnTo>
                    <a:pt x="675930" y="0"/>
                  </a:lnTo>
                  <a:lnTo>
                    <a:pt x="1351860" y="1124953"/>
                  </a:lnTo>
                  <a:lnTo>
                    <a:pt x="2027790" y="1874922"/>
                  </a:lnTo>
                  <a:lnTo>
                    <a:pt x="2703720" y="374984"/>
                  </a:lnTo>
                  <a:lnTo>
                    <a:pt x="3379650" y="374984"/>
                  </a:lnTo>
                </a:path>
              </a:pathLst>
            </a:custGeom>
            <a:ln w="27101" cap="flat">
              <a:solidFill>
                <a:srgbClr val="1CABE2">
                  <a:alpha val="69803"/>
                </a:srgbClr>
              </a:solidFill>
              <a:prstDash val="solid"/>
              <a:round/>
            </a:ln>
          </p:spPr>
          <p:txBody>
            <a:bodyPr/>
            <a:lstStyle/>
            <a:p/>
          </p:txBody>
        </p:sp>
        <p:sp>
          <p:nvSpPr>
            <p:cNvPr id="80" name="pl80"/>
            <p:cNvSpPr/>
            <p:nvPr/>
          </p:nvSpPr>
          <p:spPr>
            <a:xfrm>
              <a:off x="5456188" y="865684"/>
              <a:ext cx="3379650" cy="1874922"/>
            </a:xfrm>
            <a:custGeom>
              <a:avLst/>
              <a:pathLst>
                <a:path w="3379650" h="1874922">
                  <a:moveTo>
                    <a:pt x="0" y="0"/>
                  </a:moveTo>
                  <a:lnTo>
                    <a:pt x="675930" y="374984"/>
                  </a:lnTo>
                  <a:lnTo>
                    <a:pt x="1351860" y="1499938"/>
                  </a:lnTo>
                  <a:lnTo>
                    <a:pt x="2027790" y="1874922"/>
                  </a:lnTo>
                  <a:lnTo>
                    <a:pt x="2703720" y="749969"/>
                  </a:lnTo>
                  <a:lnTo>
                    <a:pt x="3379650" y="1499938"/>
                  </a:lnTo>
                </a:path>
              </a:pathLst>
            </a:custGeom>
            <a:ln w="27101" cap="flat">
              <a:solidFill>
                <a:srgbClr val="00833D">
                  <a:alpha val="69803"/>
                </a:srgbClr>
              </a:solidFill>
              <a:prstDash val="solid"/>
              <a:round/>
            </a:ln>
          </p:spPr>
          <p:txBody>
            <a:bodyPr/>
            <a:lstStyle/>
            <a:p/>
          </p:txBody>
        </p:sp>
        <p:sp>
          <p:nvSpPr>
            <p:cNvPr id="81" name="pl81"/>
            <p:cNvSpPr/>
            <p:nvPr/>
          </p:nvSpPr>
          <p:spPr>
            <a:xfrm>
              <a:off x="5456188" y="1240668"/>
              <a:ext cx="3379650" cy="0"/>
            </a:xfrm>
            <a:custGeom>
              <a:avLst/>
              <a:pathLst>
                <a:path w="3379650" h="0">
                  <a:moveTo>
                    <a:pt x="0" y="0"/>
                  </a:moveTo>
                  <a:lnTo>
                    <a:pt x="0" y="0"/>
                  </a:lnTo>
                  <a:lnTo>
                    <a:pt x="0" y="0"/>
                  </a:lnTo>
                  <a:lnTo>
                    <a:pt x="0" y="0"/>
                  </a:lnTo>
                  <a:lnTo>
                    <a:pt x="675930" y="0"/>
                  </a:lnTo>
                  <a:lnTo>
                    <a:pt x="675930" y="0"/>
                  </a:lnTo>
                  <a:lnTo>
                    <a:pt x="675930" y="0"/>
                  </a:lnTo>
                  <a:lnTo>
                    <a:pt x="675930" y="0"/>
                  </a:lnTo>
                  <a:lnTo>
                    <a:pt x="1351860" y="0"/>
                  </a:lnTo>
                  <a:lnTo>
                    <a:pt x="1351860" y="0"/>
                  </a:lnTo>
                  <a:lnTo>
                    <a:pt x="1351860" y="0"/>
                  </a:lnTo>
                  <a:lnTo>
                    <a:pt x="1351860" y="0"/>
                  </a:lnTo>
                  <a:lnTo>
                    <a:pt x="2027790" y="0"/>
                  </a:lnTo>
                  <a:lnTo>
                    <a:pt x="2027790" y="0"/>
                  </a:lnTo>
                  <a:lnTo>
                    <a:pt x="2027790" y="0"/>
                  </a:lnTo>
                  <a:lnTo>
                    <a:pt x="2027790" y="0"/>
                  </a:lnTo>
                  <a:lnTo>
                    <a:pt x="2703720" y="0"/>
                  </a:lnTo>
                  <a:lnTo>
                    <a:pt x="2703720" y="0"/>
                  </a:lnTo>
                  <a:lnTo>
                    <a:pt x="2703720" y="0"/>
                  </a:lnTo>
                  <a:lnTo>
                    <a:pt x="2703720" y="0"/>
                  </a:lnTo>
                  <a:lnTo>
                    <a:pt x="3379650" y="0"/>
                  </a:lnTo>
                  <a:lnTo>
                    <a:pt x="3379650" y="0"/>
                  </a:lnTo>
                  <a:lnTo>
                    <a:pt x="3379650" y="0"/>
                  </a:lnTo>
                  <a:lnTo>
                    <a:pt x="3379650" y="0"/>
                  </a:lnTo>
                </a:path>
              </a:pathLst>
            </a:custGeom>
            <a:ln w="13550" cap="flat">
              <a:solidFill>
                <a:srgbClr val="000000">
                  <a:alpha val="100000"/>
                </a:srgbClr>
              </a:solidFill>
              <a:prstDash val="dash"/>
              <a:round/>
            </a:ln>
          </p:spPr>
          <p:txBody>
            <a:bodyPr/>
            <a:lstStyle/>
            <a:p/>
          </p:txBody>
        </p:sp>
        <p:sp>
          <p:nvSpPr>
            <p:cNvPr id="82" name="pl82"/>
            <p:cNvSpPr/>
            <p:nvPr/>
          </p:nvSpPr>
          <p:spPr>
            <a:xfrm>
              <a:off x="5456188" y="865684"/>
              <a:ext cx="3379650" cy="1874922"/>
            </a:xfrm>
            <a:custGeom>
              <a:avLst/>
              <a:pathLst>
                <a:path w="3379650" h="1874922">
                  <a:moveTo>
                    <a:pt x="0" y="0"/>
                  </a:moveTo>
                  <a:lnTo>
                    <a:pt x="675930" y="374984"/>
                  </a:lnTo>
                  <a:lnTo>
                    <a:pt x="1351860" y="1499938"/>
                  </a:lnTo>
                  <a:lnTo>
                    <a:pt x="2027790" y="1874922"/>
                  </a:lnTo>
                  <a:lnTo>
                    <a:pt x="2703720" y="749969"/>
                  </a:lnTo>
                  <a:lnTo>
                    <a:pt x="3379650" y="1499938"/>
                  </a:lnTo>
                </a:path>
              </a:pathLst>
            </a:custGeom>
            <a:ln w="65043" cap="flat">
              <a:solidFill>
                <a:srgbClr val="000000">
                  <a:alpha val="100000"/>
                </a:srgbClr>
              </a:solidFill>
              <a:prstDash val="solid"/>
              <a:round/>
            </a:ln>
          </p:spPr>
          <p:txBody>
            <a:bodyPr/>
            <a:lstStyle/>
            <a:p/>
          </p:txBody>
        </p:sp>
        <p:sp>
          <p:nvSpPr>
            <p:cNvPr id="83" name="pl83"/>
            <p:cNvSpPr/>
            <p:nvPr/>
          </p:nvSpPr>
          <p:spPr>
            <a:xfrm>
              <a:off x="5456188" y="865684"/>
              <a:ext cx="3379650" cy="1874922"/>
            </a:xfrm>
            <a:custGeom>
              <a:avLst/>
              <a:pathLst>
                <a:path w="3379650" h="1874922">
                  <a:moveTo>
                    <a:pt x="0" y="0"/>
                  </a:moveTo>
                  <a:lnTo>
                    <a:pt x="675930" y="374984"/>
                  </a:lnTo>
                  <a:lnTo>
                    <a:pt x="1351860" y="1499938"/>
                  </a:lnTo>
                  <a:lnTo>
                    <a:pt x="2027790" y="1874922"/>
                  </a:lnTo>
                  <a:lnTo>
                    <a:pt x="2703720" y="749969"/>
                  </a:lnTo>
                  <a:lnTo>
                    <a:pt x="3379650" y="1499938"/>
                  </a:lnTo>
                </a:path>
              </a:pathLst>
            </a:custGeom>
            <a:ln w="40651" cap="flat">
              <a:solidFill>
                <a:srgbClr val="00833D">
                  <a:alpha val="100000"/>
                </a:srgbClr>
              </a:solidFill>
              <a:prstDash val="solid"/>
              <a:round/>
            </a:ln>
          </p:spPr>
          <p:txBody>
            <a:bodyPr/>
            <a:lstStyle/>
            <a:p/>
          </p:txBody>
        </p:sp>
        <p:sp>
          <p:nvSpPr>
            <p:cNvPr id="84" name="tx84"/>
            <p:cNvSpPr/>
            <p:nvPr/>
          </p:nvSpPr>
          <p:spPr>
            <a:xfrm>
              <a:off x="5426043" y="68689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6101973" y="10605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59854" y="2185452"/>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7" name="tx87"/>
            <p:cNvSpPr/>
            <p:nvPr/>
          </p:nvSpPr>
          <p:spPr>
            <a:xfrm>
              <a:off x="7435784" y="2562130"/>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8" name="tx88"/>
            <p:cNvSpPr/>
            <p:nvPr/>
          </p:nvSpPr>
          <p:spPr>
            <a:xfrm>
              <a:off x="8111714" y="143685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9" name="tx89"/>
            <p:cNvSpPr/>
            <p:nvPr/>
          </p:nvSpPr>
          <p:spPr>
            <a:xfrm>
              <a:off x="8787644" y="2185452"/>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0" name="tx90"/>
            <p:cNvSpPr/>
            <p:nvPr/>
          </p:nvSpPr>
          <p:spPr>
            <a:xfrm>
              <a:off x="4983852" y="3063477"/>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91" name="tx91"/>
            <p:cNvSpPr/>
            <p:nvPr/>
          </p:nvSpPr>
          <p:spPr>
            <a:xfrm>
              <a:off x="4983852" y="2126015"/>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2" name="tx92"/>
            <p:cNvSpPr/>
            <p:nvPr/>
          </p:nvSpPr>
          <p:spPr>
            <a:xfrm>
              <a:off x="5030373" y="11885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93" name="tx93"/>
            <p:cNvSpPr/>
            <p:nvPr/>
          </p:nvSpPr>
          <p:spPr>
            <a:xfrm rot="-5400000">
              <a:off x="529974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4" name="tx94"/>
            <p:cNvSpPr/>
            <p:nvPr/>
          </p:nvSpPr>
          <p:spPr>
            <a:xfrm rot="-5400000">
              <a:off x="597567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5" name="tx95"/>
            <p:cNvSpPr/>
            <p:nvPr/>
          </p:nvSpPr>
          <p:spPr>
            <a:xfrm rot="-5400000">
              <a:off x="665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6" name="tx96"/>
            <p:cNvSpPr/>
            <p:nvPr/>
          </p:nvSpPr>
          <p:spPr>
            <a:xfrm rot="-5400000">
              <a:off x="732753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7" name="tx97"/>
            <p:cNvSpPr/>
            <p:nvPr/>
          </p:nvSpPr>
          <p:spPr>
            <a:xfrm rot="-5400000">
              <a:off x="800346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8" name="tx98"/>
            <p:cNvSpPr/>
            <p:nvPr/>
          </p:nvSpPr>
          <p:spPr>
            <a:xfrm rot="-5400000">
              <a:off x="8679359"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34000"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71433"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40504"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7086382"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848632"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4" name="pl104"/>
            <p:cNvSpPr/>
            <p:nvPr/>
          </p:nvSpPr>
          <p:spPr>
            <a:xfrm>
              <a:off x="7848632"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5" name="tx105"/>
            <p:cNvSpPr/>
            <p:nvPr/>
          </p:nvSpPr>
          <p:spPr>
            <a:xfrm>
              <a:off x="6038532"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707603"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53482"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115732"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33287" y="471005"/>
              <a:ext cx="362545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UMICs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62460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523944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785429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5" name="pl115"/>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393202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654686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rc119"/>
            <p:cNvSpPr/>
            <p:nvPr/>
          </p:nvSpPr>
          <p:spPr>
            <a:xfrm>
              <a:off x="1317178" y="5775585"/>
              <a:ext cx="6798595" cy="209781"/>
            </a:xfrm>
            <a:prstGeom prst="rect">
              <a:avLst/>
            </a:prstGeom>
            <a:solidFill>
              <a:srgbClr val="00833D">
                <a:alpha val="80000"/>
              </a:srgbClr>
            </a:solidFill>
          </p:spPr>
          <p:txBody>
            <a:bodyPr/>
            <a:lstStyle/>
            <a:p/>
          </p:txBody>
        </p:sp>
        <p:sp>
          <p:nvSpPr>
            <p:cNvPr id="120" name="rc120"/>
            <p:cNvSpPr/>
            <p:nvPr/>
          </p:nvSpPr>
          <p:spPr>
            <a:xfrm>
              <a:off x="1317178" y="5439935"/>
              <a:ext cx="7321564" cy="209781"/>
            </a:xfrm>
            <a:prstGeom prst="rect">
              <a:avLst/>
            </a:prstGeom>
            <a:solidFill>
              <a:srgbClr val="00833D">
                <a:alpha val="80000"/>
              </a:srgbClr>
            </a:solidFill>
          </p:spPr>
          <p:txBody>
            <a:bodyPr/>
            <a:lstStyle/>
            <a:p/>
          </p:txBody>
        </p:sp>
        <p:sp>
          <p:nvSpPr>
            <p:cNvPr id="121" name="tx121"/>
            <p:cNvSpPr/>
            <p:nvPr/>
          </p:nvSpPr>
          <p:spPr>
            <a:xfrm>
              <a:off x="8191123" y="584003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122" name="tx122"/>
            <p:cNvSpPr/>
            <p:nvPr/>
          </p:nvSpPr>
          <p:spPr>
            <a:xfrm>
              <a:off x="8714092"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123" name="tx123"/>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4" name="tx124"/>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5" name="tx125"/>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6" name="tx126"/>
            <p:cNvSpPr/>
            <p:nvPr/>
          </p:nvSpPr>
          <p:spPr>
            <a:xfrm>
              <a:off x="3854328"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a:t>
              </a:r>
            </a:p>
          </p:txBody>
        </p:sp>
        <p:sp>
          <p:nvSpPr>
            <p:cNvPr id="127" name="tx127"/>
            <p:cNvSpPr/>
            <p:nvPr/>
          </p:nvSpPr>
          <p:spPr>
            <a:xfrm>
              <a:off x="6469173"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28" name="tx128"/>
            <p:cNvSpPr/>
            <p:nvPr/>
          </p:nvSpPr>
          <p:spPr>
            <a:xfrm>
              <a:off x="4260832" y="6216841"/>
              <a:ext cx="143425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29" name="tx129"/>
            <p:cNvSpPr/>
            <p:nvPr/>
          </p:nvSpPr>
          <p:spPr>
            <a:xfrm>
              <a:off x="951100" y="5167978"/>
              <a:ext cx="484569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UMICs, 2019 and 2023</a:t>
              </a:r>
            </a:p>
          </p:txBody>
        </p:sp>
        <p:sp>
          <p:nvSpPr>
            <p:cNvPr id="130" name="tx130"/>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1" name="tx131"/>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UMICs ranked number 2 out of 4 WB income groups, with MCV1 coverage of 90%.
MCV1 coverage (90%) was 3 percentage points lower than in 2019 (93%).
This equates to 2,839,000 unvaccinated children in 2023 compared to 2,650,000 unvaccinated children in 2019.</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597874"/>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707243"/>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816611"/>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925980"/>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315255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2261927"/>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137129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296273" y="2840092"/>
              <a:ext cx="259963" cy="1203098"/>
            </a:xfrm>
            <a:prstGeom prst="rect">
              <a:avLst/>
            </a:prstGeom>
            <a:solidFill>
              <a:srgbClr val="80BD41">
                <a:alpha val="100000"/>
              </a:srgbClr>
            </a:solidFill>
          </p:spPr>
          <p:txBody>
            <a:bodyPr/>
            <a:lstStyle/>
            <a:p/>
          </p:txBody>
        </p:sp>
        <p:sp>
          <p:nvSpPr>
            <p:cNvPr id="31" name="rc31"/>
            <p:cNvSpPr/>
            <p:nvPr/>
          </p:nvSpPr>
          <p:spPr>
            <a:xfrm>
              <a:off x="1296273" y="2654032"/>
              <a:ext cx="259963" cy="186059"/>
            </a:xfrm>
            <a:prstGeom prst="rect">
              <a:avLst/>
            </a:prstGeom>
            <a:solidFill>
              <a:srgbClr val="E2231A">
                <a:alpha val="100000"/>
              </a:srgbClr>
            </a:solidFill>
          </p:spPr>
          <p:txBody>
            <a:bodyPr/>
            <a:lstStyle/>
            <a:p/>
          </p:txBody>
        </p:sp>
        <p:sp>
          <p:nvSpPr>
            <p:cNvPr id="32" name="rc32"/>
            <p:cNvSpPr/>
            <p:nvPr/>
          </p:nvSpPr>
          <p:spPr>
            <a:xfrm>
              <a:off x="1585121" y="2867157"/>
              <a:ext cx="259963" cy="1176032"/>
            </a:xfrm>
            <a:prstGeom prst="rect">
              <a:avLst/>
            </a:prstGeom>
            <a:solidFill>
              <a:srgbClr val="80BD41">
                <a:alpha val="100000"/>
              </a:srgbClr>
            </a:solidFill>
          </p:spPr>
          <p:txBody>
            <a:bodyPr/>
            <a:lstStyle/>
            <a:p/>
          </p:txBody>
        </p:sp>
        <p:sp>
          <p:nvSpPr>
            <p:cNvPr id="33" name="rc33"/>
            <p:cNvSpPr/>
            <p:nvPr/>
          </p:nvSpPr>
          <p:spPr>
            <a:xfrm>
              <a:off x="1585121" y="2692242"/>
              <a:ext cx="259963" cy="174915"/>
            </a:xfrm>
            <a:prstGeom prst="rect">
              <a:avLst/>
            </a:prstGeom>
            <a:solidFill>
              <a:srgbClr val="E2231A">
                <a:alpha val="100000"/>
              </a:srgbClr>
            </a:solidFill>
          </p:spPr>
          <p:txBody>
            <a:bodyPr/>
            <a:lstStyle/>
            <a:p/>
          </p:txBody>
        </p:sp>
        <p:sp>
          <p:nvSpPr>
            <p:cNvPr id="34" name="rc34"/>
            <p:cNvSpPr/>
            <p:nvPr/>
          </p:nvSpPr>
          <p:spPr>
            <a:xfrm>
              <a:off x="1873969" y="2892260"/>
              <a:ext cx="259963" cy="1150929"/>
            </a:xfrm>
            <a:prstGeom prst="rect">
              <a:avLst/>
            </a:prstGeom>
            <a:solidFill>
              <a:srgbClr val="80BD41">
                <a:alpha val="100000"/>
              </a:srgbClr>
            </a:solidFill>
          </p:spPr>
          <p:txBody>
            <a:bodyPr/>
            <a:lstStyle/>
            <a:p/>
          </p:txBody>
        </p:sp>
        <p:sp>
          <p:nvSpPr>
            <p:cNvPr id="35" name="rc35"/>
            <p:cNvSpPr/>
            <p:nvPr/>
          </p:nvSpPr>
          <p:spPr>
            <a:xfrm>
              <a:off x="1873969" y="2704567"/>
              <a:ext cx="259963" cy="187693"/>
            </a:xfrm>
            <a:prstGeom prst="rect">
              <a:avLst/>
            </a:prstGeom>
            <a:solidFill>
              <a:srgbClr val="E2231A">
                <a:alpha val="100000"/>
              </a:srgbClr>
            </a:solidFill>
          </p:spPr>
          <p:txBody>
            <a:bodyPr/>
            <a:lstStyle/>
            <a:p/>
          </p:txBody>
        </p:sp>
        <p:sp>
          <p:nvSpPr>
            <p:cNvPr id="36" name="rc36"/>
            <p:cNvSpPr/>
            <p:nvPr/>
          </p:nvSpPr>
          <p:spPr>
            <a:xfrm>
              <a:off x="2162817" y="2896546"/>
              <a:ext cx="259963" cy="1146643"/>
            </a:xfrm>
            <a:prstGeom prst="rect">
              <a:avLst/>
            </a:prstGeom>
            <a:solidFill>
              <a:srgbClr val="80BD41">
                <a:alpha val="100000"/>
              </a:srgbClr>
            </a:solidFill>
          </p:spPr>
          <p:txBody>
            <a:bodyPr/>
            <a:lstStyle/>
            <a:p/>
          </p:txBody>
        </p:sp>
        <p:sp>
          <p:nvSpPr>
            <p:cNvPr id="37" name="rc37"/>
            <p:cNvSpPr/>
            <p:nvPr/>
          </p:nvSpPr>
          <p:spPr>
            <a:xfrm>
              <a:off x="2162817" y="2709862"/>
              <a:ext cx="259963" cy="186684"/>
            </a:xfrm>
            <a:prstGeom prst="rect">
              <a:avLst/>
            </a:prstGeom>
            <a:solidFill>
              <a:srgbClr val="E2231A">
                <a:alpha val="100000"/>
              </a:srgbClr>
            </a:solidFill>
          </p:spPr>
          <p:txBody>
            <a:bodyPr/>
            <a:lstStyle/>
            <a:p/>
          </p:txBody>
        </p:sp>
        <p:sp>
          <p:nvSpPr>
            <p:cNvPr id="38" name="rc38"/>
            <p:cNvSpPr/>
            <p:nvPr/>
          </p:nvSpPr>
          <p:spPr>
            <a:xfrm>
              <a:off x="2451665" y="2874815"/>
              <a:ext cx="259963" cy="1168375"/>
            </a:xfrm>
            <a:prstGeom prst="rect">
              <a:avLst/>
            </a:prstGeom>
            <a:solidFill>
              <a:srgbClr val="80BD41">
                <a:alpha val="100000"/>
              </a:srgbClr>
            </a:solidFill>
          </p:spPr>
          <p:txBody>
            <a:bodyPr/>
            <a:lstStyle/>
            <a:p/>
          </p:txBody>
        </p:sp>
        <p:sp>
          <p:nvSpPr>
            <p:cNvPr id="39" name="rc39"/>
            <p:cNvSpPr/>
            <p:nvPr/>
          </p:nvSpPr>
          <p:spPr>
            <a:xfrm>
              <a:off x="2451665" y="2692985"/>
              <a:ext cx="259963" cy="181830"/>
            </a:xfrm>
            <a:prstGeom prst="rect">
              <a:avLst/>
            </a:prstGeom>
            <a:solidFill>
              <a:srgbClr val="E2231A">
                <a:alpha val="100000"/>
              </a:srgbClr>
            </a:solidFill>
          </p:spPr>
          <p:txBody>
            <a:bodyPr/>
            <a:lstStyle/>
            <a:p/>
          </p:txBody>
        </p:sp>
        <p:sp>
          <p:nvSpPr>
            <p:cNvPr id="40" name="rc40"/>
            <p:cNvSpPr/>
            <p:nvPr/>
          </p:nvSpPr>
          <p:spPr>
            <a:xfrm>
              <a:off x="2740513" y="2858939"/>
              <a:ext cx="259963" cy="1184251"/>
            </a:xfrm>
            <a:prstGeom prst="rect">
              <a:avLst/>
            </a:prstGeom>
            <a:solidFill>
              <a:srgbClr val="80BD41">
                <a:alpha val="100000"/>
              </a:srgbClr>
            </a:solidFill>
          </p:spPr>
          <p:txBody>
            <a:bodyPr/>
            <a:lstStyle/>
            <a:p/>
          </p:txBody>
        </p:sp>
        <p:sp>
          <p:nvSpPr>
            <p:cNvPr id="41" name="rc41"/>
            <p:cNvSpPr/>
            <p:nvPr/>
          </p:nvSpPr>
          <p:spPr>
            <a:xfrm>
              <a:off x="2740513" y="2679432"/>
              <a:ext cx="259963" cy="179506"/>
            </a:xfrm>
            <a:prstGeom prst="rect">
              <a:avLst/>
            </a:prstGeom>
            <a:solidFill>
              <a:srgbClr val="E2231A">
                <a:alpha val="100000"/>
              </a:srgbClr>
            </a:solidFill>
          </p:spPr>
          <p:txBody>
            <a:bodyPr/>
            <a:lstStyle/>
            <a:p/>
          </p:txBody>
        </p:sp>
        <p:sp>
          <p:nvSpPr>
            <p:cNvPr id="42" name="rc42"/>
            <p:cNvSpPr/>
            <p:nvPr/>
          </p:nvSpPr>
          <p:spPr>
            <a:xfrm>
              <a:off x="3029361" y="2788412"/>
              <a:ext cx="259963" cy="1254778"/>
            </a:xfrm>
            <a:prstGeom prst="rect">
              <a:avLst/>
            </a:prstGeom>
            <a:solidFill>
              <a:srgbClr val="80BD41">
                <a:alpha val="100000"/>
              </a:srgbClr>
            </a:solidFill>
          </p:spPr>
          <p:txBody>
            <a:bodyPr/>
            <a:lstStyle/>
            <a:p/>
          </p:txBody>
        </p:sp>
        <p:sp>
          <p:nvSpPr>
            <p:cNvPr id="43" name="rc43"/>
            <p:cNvSpPr/>
            <p:nvPr/>
          </p:nvSpPr>
          <p:spPr>
            <a:xfrm>
              <a:off x="3029361" y="2662870"/>
              <a:ext cx="259963" cy="125541"/>
            </a:xfrm>
            <a:prstGeom prst="rect">
              <a:avLst/>
            </a:prstGeom>
            <a:solidFill>
              <a:srgbClr val="E2231A">
                <a:alpha val="100000"/>
              </a:srgbClr>
            </a:solidFill>
          </p:spPr>
          <p:txBody>
            <a:bodyPr/>
            <a:lstStyle/>
            <a:p/>
          </p:txBody>
        </p:sp>
        <p:sp>
          <p:nvSpPr>
            <p:cNvPr id="44" name="rc44"/>
            <p:cNvSpPr/>
            <p:nvPr/>
          </p:nvSpPr>
          <p:spPr>
            <a:xfrm>
              <a:off x="3318209" y="2774224"/>
              <a:ext cx="259963" cy="1268965"/>
            </a:xfrm>
            <a:prstGeom prst="rect">
              <a:avLst/>
            </a:prstGeom>
            <a:solidFill>
              <a:srgbClr val="80BD41">
                <a:alpha val="100000"/>
              </a:srgbClr>
            </a:solidFill>
          </p:spPr>
          <p:txBody>
            <a:bodyPr/>
            <a:lstStyle/>
            <a:p/>
          </p:txBody>
        </p:sp>
        <p:sp>
          <p:nvSpPr>
            <p:cNvPr id="45" name="rc45"/>
            <p:cNvSpPr/>
            <p:nvPr/>
          </p:nvSpPr>
          <p:spPr>
            <a:xfrm>
              <a:off x="3318209" y="2645551"/>
              <a:ext cx="259963" cy="128673"/>
            </a:xfrm>
            <a:prstGeom prst="rect">
              <a:avLst/>
            </a:prstGeom>
            <a:solidFill>
              <a:srgbClr val="E2231A">
                <a:alpha val="100000"/>
              </a:srgbClr>
            </a:solidFill>
          </p:spPr>
          <p:txBody>
            <a:bodyPr/>
            <a:lstStyle/>
            <a:p/>
          </p:txBody>
        </p:sp>
        <p:sp>
          <p:nvSpPr>
            <p:cNvPr id="46" name="rc46"/>
            <p:cNvSpPr/>
            <p:nvPr/>
          </p:nvSpPr>
          <p:spPr>
            <a:xfrm>
              <a:off x="3607057" y="2726234"/>
              <a:ext cx="259963" cy="1316956"/>
            </a:xfrm>
            <a:prstGeom prst="rect">
              <a:avLst/>
            </a:prstGeom>
            <a:solidFill>
              <a:srgbClr val="80BD41">
                <a:alpha val="100000"/>
              </a:srgbClr>
            </a:solidFill>
          </p:spPr>
          <p:txBody>
            <a:bodyPr/>
            <a:lstStyle/>
            <a:p/>
          </p:txBody>
        </p:sp>
        <p:sp>
          <p:nvSpPr>
            <p:cNvPr id="47" name="rc47"/>
            <p:cNvSpPr/>
            <p:nvPr/>
          </p:nvSpPr>
          <p:spPr>
            <a:xfrm>
              <a:off x="3607057" y="2621360"/>
              <a:ext cx="259963" cy="104873"/>
            </a:xfrm>
            <a:prstGeom prst="rect">
              <a:avLst/>
            </a:prstGeom>
            <a:solidFill>
              <a:srgbClr val="E2231A">
                <a:alpha val="100000"/>
              </a:srgbClr>
            </a:solidFill>
          </p:spPr>
          <p:txBody>
            <a:bodyPr/>
            <a:lstStyle/>
            <a:p/>
          </p:txBody>
        </p:sp>
        <p:sp>
          <p:nvSpPr>
            <p:cNvPr id="48" name="rc48"/>
            <p:cNvSpPr/>
            <p:nvPr/>
          </p:nvSpPr>
          <p:spPr>
            <a:xfrm>
              <a:off x="3895905" y="2701455"/>
              <a:ext cx="259963" cy="1341735"/>
            </a:xfrm>
            <a:prstGeom prst="rect">
              <a:avLst/>
            </a:prstGeom>
            <a:solidFill>
              <a:srgbClr val="80BD41">
                <a:alpha val="100000"/>
              </a:srgbClr>
            </a:solidFill>
          </p:spPr>
          <p:txBody>
            <a:bodyPr/>
            <a:lstStyle/>
            <a:p/>
          </p:txBody>
        </p:sp>
        <p:sp>
          <p:nvSpPr>
            <p:cNvPr id="49" name="rc49"/>
            <p:cNvSpPr/>
            <p:nvPr/>
          </p:nvSpPr>
          <p:spPr>
            <a:xfrm>
              <a:off x="3895905" y="2606799"/>
              <a:ext cx="259963" cy="94655"/>
            </a:xfrm>
            <a:prstGeom prst="rect">
              <a:avLst/>
            </a:prstGeom>
            <a:solidFill>
              <a:srgbClr val="E2231A">
                <a:alpha val="100000"/>
              </a:srgbClr>
            </a:solidFill>
          </p:spPr>
          <p:txBody>
            <a:bodyPr/>
            <a:lstStyle/>
            <a:p/>
          </p:txBody>
        </p:sp>
        <p:sp>
          <p:nvSpPr>
            <p:cNvPr id="50" name="rc50"/>
            <p:cNvSpPr/>
            <p:nvPr/>
          </p:nvSpPr>
          <p:spPr>
            <a:xfrm>
              <a:off x="4184753" y="2703468"/>
              <a:ext cx="259963" cy="1339721"/>
            </a:xfrm>
            <a:prstGeom prst="rect">
              <a:avLst/>
            </a:prstGeom>
            <a:solidFill>
              <a:srgbClr val="80BD41">
                <a:alpha val="100000"/>
              </a:srgbClr>
            </a:solidFill>
          </p:spPr>
          <p:txBody>
            <a:bodyPr/>
            <a:lstStyle/>
            <a:p/>
          </p:txBody>
        </p:sp>
        <p:sp>
          <p:nvSpPr>
            <p:cNvPr id="51" name="rc51"/>
            <p:cNvSpPr/>
            <p:nvPr/>
          </p:nvSpPr>
          <p:spPr>
            <a:xfrm>
              <a:off x="4184753" y="2606825"/>
              <a:ext cx="259963" cy="96643"/>
            </a:xfrm>
            <a:prstGeom prst="rect">
              <a:avLst/>
            </a:prstGeom>
            <a:solidFill>
              <a:srgbClr val="E2231A">
                <a:alpha val="100000"/>
              </a:srgbClr>
            </a:solidFill>
          </p:spPr>
          <p:txBody>
            <a:bodyPr/>
            <a:lstStyle/>
            <a:p/>
          </p:txBody>
        </p:sp>
        <p:sp>
          <p:nvSpPr>
            <p:cNvPr id="52" name="rc52"/>
            <p:cNvSpPr/>
            <p:nvPr/>
          </p:nvSpPr>
          <p:spPr>
            <a:xfrm>
              <a:off x="4473601" y="2684713"/>
              <a:ext cx="259963" cy="1358477"/>
            </a:xfrm>
            <a:prstGeom prst="rect">
              <a:avLst/>
            </a:prstGeom>
            <a:solidFill>
              <a:srgbClr val="80BD41">
                <a:alpha val="100000"/>
              </a:srgbClr>
            </a:solidFill>
          </p:spPr>
          <p:txBody>
            <a:bodyPr/>
            <a:lstStyle/>
            <a:p/>
          </p:txBody>
        </p:sp>
        <p:sp>
          <p:nvSpPr>
            <p:cNvPr id="53" name="rc53"/>
            <p:cNvSpPr/>
            <p:nvPr/>
          </p:nvSpPr>
          <p:spPr>
            <a:xfrm>
              <a:off x="4473601" y="2598406"/>
              <a:ext cx="259963" cy="86306"/>
            </a:xfrm>
            <a:prstGeom prst="rect">
              <a:avLst/>
            </a:prstGeom>
            <a:solidFill>
              <a:srgbClr val="E2231A">
                <a:alpha val="100000"/>
              </a:srgbClr>
            </a:solidFill>
          </p:spPr>
          <p:txBody>
            <a:bodyPr/>
            <a:lstStyle/>
            <a:p/>
          </p:txBody>
        </p:sp>
        <p:sp>
          <p:nvSpPr>
            <p:cNvPr id="54" name="rc54"/>
            <p:cNvSpPr/>
            <p:nvPr/>
          </p:nvSpPr>
          <p:spPr>
            <a:xfrm>
              <a:off x="4762449" y="2622883"/>
              <a:ext cx="259963" cy="1420306"/>
            </a:xfrm>
            <a:prstGeom prst="rect">
              <a:avLst/>
            </a:prstGeom>
            <a:solidFill>
              <a:srgbClr val="80BD41">
                <a:alpha val="100000"/>
              </a:srgbClr>
            </a:solidFill>
          </p:spPr>
          <p:txBody>
            <a:bodyPr/>
            <a:lstStyle/>
            <a:p/>
          </p:txBody>
        </p:sp>
        <p:sp>
          <p:nvSpPr>
            <p:cNvPr id="55" name="rc55"/>
            <p:cNvSpPr/>
            <p:nvPr/>
          </p:nvSpPr>
          <p:spPr>
            <a:xfrm>
              <a:off x="4762449" y="2540522"/>
              <a:ext cx="259963" cy="82361"/>
            </a:xfrm>
            <a:prstGeom prst="rect">
              <a:avLst/>
            </a:prstGeom>
            <a:solidFill>
              <a:srgbClr val="E2231A">
                <a:alpha val="100000"/>
              </a:srgbClr>
            </a:solidFill>
          </p:spPr>
          <p:txBody>
            <a:bodyPr/>
            <a:lstStyle/>
            <a:p/>
          </p:txBody>
        </p:sp>
        <p:sp>
          <p:nvSpPr>
            <p:cNvPr id="56" name="rc56"/>
            <p:cNvSpPr/>
            <p:nvPr/>
          </p:nvSpPr>
          <p:spPr>
            <a:xfrm>
              <a:off x="5051297" y="2658692"/>
              <a:ext cx="259963" cy="1384498"/>
            </a:xfrm>
            <a:prstGeom prst="rect">
              <a:avLst/>
            </a:prstGeom>
            <a:solidFill>
              <a:srgbClr val="80BD41">
                <a:alpha val="100000"/>
              </a:srgbClr>
            </a:solidFill>
          </p:spPr>
          <p:txBody>
            <a:bodyPr/>
            <a:lstStyle/>
            <a:p/>
          </p:txBody>
        </p:sp>
        <p:sp>
          <p:nvSpPr>
            <p:cNvPr id="57" name="rc57"/>
            <p:cNvSpPr/>
            <p:nvPr/>
          </p:nvSpPr>
          <p:spPr>
            <a:xfrm>
              <a:off x="5051297" y="2575310"/>
              <a:ext cx="259963" cy="83381"/>
            </a:xfrm>
            <a:prstGeom prst="rect">
              <a:avLst/>
            </a:prstGeom>
            <a:solidFill>
              <a:srgbClr val="E2231A">
                <a:alpha val="100000"/>
              </a:srgbClr>
            </a:solidFill>
          </p:spPr>
          <p:txBody>
            <a:bodyPr/>
            <a:lstStyle/>
            <a:p/>
          </p:txBody>
        </p:sp>
        <p:sp>
          <p:nvSpPr>
            <p:cNvPr id="58" name="rc58"/>
            <p:cNvSpPr/>
            <p:nvPr/>
          </p:nvSpPr>
          <p:spPr>
            <a:xfrm>
              <a:off x="5340145" y="2644215"/>
              <a:ext cx="259963" cy="1398974"/>
            </a:xfrm>
            <a:prstGeom prst="rect">
              <a:avLst/>
            </a:prstGeom>
            <a:solidFill>
              <a:srgbClr val="80BD41">
                <a:alpha val="100000"/>
              </a:srgbClr>
            </a:solidFill>
          </p:spPr>
          <p:txBody>
            <a:bodyPr/>
            <a:lstStyle/>
            <a:p/>
          </p:txBody>
        </p:sp>
        <p:sp>
          <p:nvSpPr>
            <p:cNvPr id="59" name="rc59"/>
            <p:cNvSpPr/>
            <p:nvPr/>
          </p:nvSpPr>
          <p:spPr>
            <a:xfrm>
              <a:off x="5340145" y="2555745"/>
              <a:ext cx="259963" cy="88470"/>
            </a:xfrm>
            <a:prstGeom prst="rect">
              <a:avLst/>
            </a:prstGeom>
            <a:solidFill>
              <a:srgbClr val="E2231A">
                <a:alpha val="100000"/>
              </a:srgbClr>
            </a:solidFill>
          </p:spPr>
          <p:txBody>
            <a:bodyPr/>
            <a:lstStyle/>
            <a:p/>
          </p:txBody>
        </p:sp>
        <p:sp>
          <p:nvSpPr>
            <p:cNvPr id="60" name="rc60"/>
            <p:cNvSpPr/>
            <p:nvPr/>
          </p:nvSpPr>
          <p:spPr>
            <a:xfrm>
              <a:off x="5628993" y="2689444"/>
              <a:ext cx="259963" cy="1353745"/>
            </a:xfrm>
            <a:prstGeom prst="rect">
              <a:avLst/>
            </a:prstGeom>
            <a:solidFill>
              <a:srgbClr val="80BD41">
                <a:alpha val="100000"/>
              </a:srgbClr>
            </a:solidFill>
          </p:spPr>
          <p:txBody>
            <a:bodyPr/>
            <a:lstStyle/>
            <a:p/>
          </p:txBody>
        </p:sp>
        <p:sp>
          <p:nvSpPr>
            <p:cNvPr id="61" name="rc61"/>
            <p:cNvSpPr/>
            <p:nvPr/>
          </p:nvSpPr>
          <p:spPr>
            <a:xfrm>
              <a:off x="5628993" y="2607816"/>
              <a:ext cx="259963" cy="81628"/>
            </a:xfrm>
            <a:prstGeom prst="rect">
              <a:avLst/>
            </a:prstGeom>
            <a:solidFill>
              <a:srgbClr val="E2231A">
                <a:alpha val="100000"/>
              </a:srgbClr>
            </a:solidFill>
          </p:spPr>
          <p:txBody>
            <a:bodyPr/>
            <a:lstStyle/>
            <a:p/>
          </p:txBody>
        </p:sp>
        <p:sp>
          <p:nvSpPr>
            <p:cNvPr id="62" name="rc62"/>
            <p:cNvSpPr/>
            <p:nvPr/>
          </p:nvSpPr>
          <p:spPr>
            <a:xfrm>
              <a:off x="5917841" y="2671057"/>
              <a:ext cx="259963" cy="1372133"/>
            </a:xfrm>
            <a:prstGeom prst="rect">
              <a:avLst/>
            </a:prstGeom>
            <a:solidFill>
              <a:srgbClr val="80BD41">
                <a:alpha val="100000"/>
              </a:srgbClr>
            </a:solidFill>
          </p:spPr>
          <p:txBody>
            <a:bodyPr/>
            <a:lstStyle/>
            <a:p/>
          </p:txBody>
        </p:sp>
        <p:sp>
          <p:nvSpPr>
            <p:cNvPr id="63" name="rc63"/>
            <p:cNvSpPr/>
            <p:nvPr/>
          </p:nvSpPr>
          <p:spPr>
            <a:xfrm>
              <a:off x="5917841" y="2591184"/>
              <a:ext cx="259963" cy="79873"/>
            </a:xfrm>
            <a:prstGeom prst="rect">
              <a:avLst/>
            </a:prstGeom>
            <a:solidFill>
              <a:srgbClr val="E2231A">
                <a:alpha val="100000"/>
              </a:srgbClr>
            </a:solidFill>
          </p:spPr>
          <p:txBody>
            <a:bodyPr/>
            <a:lstStyle/>
            <a:p/>
          </p:txBody>
        </p:sp>
        <p:sp>
          <p:nvSpPr>
            <p:cNvPr id="64" name="rc64"/>
            <p:cNvSpPr/>
            <p:nvPr/>
          </p:nvSpPr>
          <p:spPr>
            <a:xfrm>
              <a:off x="6206689" y="2700484"/>
              <a:ext cx="259963" cy="1342705"/>
            </a:xfrm>
            <a:prstGeom prst="rect">
              <a:avLst/>
            </a:prstGeom>
            <a:solidFill>
              <a:srgbClr val="80BD41">
                <a:alpha val="100000"/>
              </a:srgbClr>
            </a:solidFill>
          </p:spPr>
          <p:txBody>
            <a:bodyPr/>
            <a:lstStyle/>
            <a:p/>
          </p:txBody>
        </p:sp>
        <p:sp>
          <p:nvSpPr>
            <p:cNvPr id="65" name="rc65"/>
            <p:cNvSpPr/>
            <p:nvPr/>
          </p:nvSpPr>
          <p:spPr>
            <a:xfrm>
              <a:off x="6206689" y="2605508"/>
              <a:ext cx="259963" cy="94975"/>
            </a:xfrm>
            <a:prstGeom prst="rect">
              <a:avLst/>
            </a:prstGeom>
            <a:solidFill>
              <a:srgbClr val="E2231A">
                <a:alpha val="100000"/>
              </a:srgbClr>
            </a:solidFill>
          </p:spPr>
          <p:txBody>
            <a:bodyPr/>
            <a:lstStyle/>
            <a:p/>
          </p:txBody>
        </p:sp>
        <p:sp>
          <p:nvSpPr>
            <p:cNvPr id="66" name="rc66"/>
            <p:cNvSpPr/>
            <p:nvPr/>
          </p:nvSpPr>
          <p:spPr>
            <a:xfrm>
              <a:off x="6495537" y="2793822"/>
              <a:ext cx="259963" cy="1249368"/>
            </a:xfrm>
            <a:prstGeom prst="rect">
              <a:avLst/>
            </a:prstGeom>
            <a:solidFill>
              <a:srgbClr val="80BD41">
                <a:alpha val="100000"/>
              </a:srgbClr>
            </a:solidFill>
          </p:spPr>
          <p:txBody>
            <a:bodyPr/>
            <a:lstStyle/>
            <a:p/>
          </p:txBody>
        </p:sp>
        <p:sp>
          <p:nvSpPr>
            <p:cNvPr id="67" name="rc67"/>
            <p:cNvSpPr/>
            <p:nvPr/>
          </p:nvSpPr>
          <p:spPr>
            <a:xfrm>
              <a:off x="6495537" y="2718622"/>
              <a:ext cx="259963" cy="75199"/>
            </a:xfrm>
            <a:prstGeom prst="rect">
              <a:avLst/>
            </a:prstGeom>
            <a:solidFill>
              <a:srgbClr val="E2231A">
                <a:alpha val="100000"/>
              </a:srgbClr>
            </a:solidFill>
          </p:spPr>
          <p:txBody>
            <a:bodyPr/>
            <a:lstStyle/>
            <a:p/>
          </p:txBody>
        </p:sp>
        <p:sp>
          <p:nvSpPr>
            <p:cNvPr id="68" name="rc68"/>
            <p:cNvSpPr/>
            <p:nvPr/>
          </p:nvSpPr>
          <p:spPr>
            <a:xfrm>
              <a:off x="6784385" y="2854650"/>
              <a:ext cx="259963" cy="1188539"/>
            </a:xfrm>
            <a:prstGeom prst="rect">
              <a:avLst/>
            </a:prstGeom>
            <a:solidFill>
              <a:srgbClr val="80BD41">
                <a:alpha val="100000"/>
              </a:srgbClr>
            </a:solidFill>
          </p:spPr>
          <p:txBody>
            <a:bodyPr/>
            <a:lstStyle/>
            <a:p/>
          </p:txBody>
        </p:sp>
        <p:sp>
          <p:nvSpPr>
            <p:cNvPr id="69" name="rc69"/>
            <p:cNvSpPr/>
            <p:nvPr/>
          </p:nvSpPr>
          <p:spPr>
            <a:xfrm>
              <a:off x="6784385" y="2760245"/>
              <a:ext cx="259963" cy="94404"/>
            </a:xfrm>
            <a:prstGeom prst="rect">
              <a:avLst/>
            </a:prstGeom>
            <a:solidFill>
              <a:srgbClr val="E2231A">
                <a:alpha val="100000"/>
              </a:srgbClr>
            </a:solidFill>
          </p:spPr>
          <p:txBody>
            <a:bodyPr/>
            <a:lstStyle/>
            <a:p/>
          </p:txBody>
        </p:sp>
        <p:sp>
          <p:nvSpPr>
            <p:cNvPr id="70" name="rc70"/>
            <p:cNvSpPr/>
            <p:nvPr/>
          </p:nvSpPr>
          <p:spPr>
            <a:xfrm>
              <a:off x="7073233" y="2992468"/>
              <a:ext cx="259963" cy="1050722"/>
            </a:xfrm>
            <a:prstGeom prst="rect">
              <a:avLst/>
            </a:prstGeom>
            <a:solidFill>
              <a:srgbClr val="80BD41">
                <a:alpha val="100000"/>
              </a:srgbClr>
            </a:solidFill>
          </p:spPr>
          <p:txBody>
            <a:bodyPr/>
            <a:lstStyle/>
            <a:p/>
          </p:txBody>
        </p:sp>
        <p:sp>
          <p:nvSpPr>
            <p:cNvPr id="71" name="rc71"/>
            <p:cNvSpPr/>
            <p:nvPr/>
          </p:nvSpPr>
          <p:spPr>
            <a:xfrm>
              <a:off x="7073233" y="2875325"/>
              <a:ext cx="259963" cy="117142"/>
            </a:xfrm>
            <a:prstGeom prst="rect">
              <a:avLst/>
            </a:prstGeom>
            <a:solidFill>
              <a:srgbClr val="E2231A">
                <a:alpha val="100000"/>
              </a:srgbClr>
            </a:solidFill>
          </p:spPr>
          <p:txBody>
            <a:bodyPr/>
            <a:lstStyle/>
            <a:p/>
          </p:txBody>
        </p:sp>
        <p:sp>
          <p:nvSpPr>
            <p:cNvPr id="72" name="rc72"/>
            <p:cNvSpPr/>
            <p:nvPr/>
          </p:nvSpPr>
          <p:spPr>
            <a:xfrm>
              <a:off x="7362081" y="3057933"/>
              <a:ext cx="259963" cy="985256"/>
            </a:xfrm>
            <a:prstGeom prst="rect">
              <a:avLst/>
            </a:prstGeom>
            <a:solidFill>
              <a:srgbClr val="80BD41">
                <a:alpha val="100000"/>
              </a:srgbClr>
            </a:solidFill>
          </p:spPr>
          <p:txBody>
            <a:bodyPr/>
            <a:lstStyle/>
            <a:p/>
          </p:txBody>
        </p:sp>
        <p:sp>
          <p:nvSpPr>
            <p:cNvPr id="73" name="rc73"/>
            <p:cNvSpPr/>
            <p:nvPr/>
          </p:nvSpPr>
          <p:spPr>
            <a:xfrm>
              <a:off x="7362081" y="2934138"/>
              <a:ext cx="259963" cy="123795"/>
            </a:xfrm>
            <a:prstGeom prst="rect">
              <a:avLst/>
            </a:prstGeom>
            <a:solidFill>
              <a:srgbClr val="E2231A">
                <a:alpha val="100000"/>
              </a:srgbClr>
            </a:solidFill>
          </p:spPr>
          <p:txBody>
            <a:bodyPr/>
            <a:lstStyle/>
            <a:p/>
          </p:txBody>
        </p:sp>
        <p:sp>
          <p:nvSpPr>
            <p:cNvPr id="74" name="rc74"/>
            <p:cNvSpPr/>
            <p:nvPr/>
          </p:nvSpPr>
          <p:spPr>
            <a:xfrm>
              <a:off x="7650929" y="3073070"/>
              <a:ext cx="259963" cy="970120"/>
            </a:xfrm>
            <a:prstGeom prst="rect">
              <a:avLst/>
            </a:prstGeom>
            <a:solidFill>
              <a:srgbClr val="80BD41">
                <a:alpha val="100000"/>
              </a:srgbClr>
            </a:solidFill>
          </p:spPr>
          <p:txBody>
            <a:bodyPr/>
            <a:lstStyle/>
            <a:p/>
          </p:txBody>
        </p:sp>
        <p:sp>
          <p:nvSpPr>
            <p:cNvPr id="75" name="rc75"/>
            <p:cNvSpPr/>
            <p:nvPr/>
          </p:nvSpPr>
          <p:spPr>
            <a:xfrm>
              <a:off x="7650929" y="2983409"/>
              <a:ext cx="259963" cy="89660"/>
            </a:xfrm>
            <a:prstGeom prst="rect">
              <a:avLst/>
            </a:prstGeom>
            <a:solidFill>
              <a:srgbClr val="E2231A">
                <a:alpha val="100000"/>
              </a:srgbClr>
            </a:solidFill>
          </p:spPr>
          <p:txBody>
            <a:bodyPr/>
            <a:lstStyle/>
            <a:p/>
          </p:txBody>
        </p:sp>
        <p:sp>
          <p:nvSpPr>
            <p:cNvPr id="76" name="rc76"/>
            <p:cNvSpPr/>
            <p:nvPr/>
          </p:nvSpPr>
          <p:spPr>
            <a:xfrm>
              <a:off x="7939777" y="3111134"/>
              <a:ext cx="259963" cy="932056"/>
            </a:xfrm>
            <a:prstGeom prst="rect">
              <a:avLst/>
            </a:prstGeom>
            <a:solidFill>
              <a:srgbClr val="80BD41">
                <a:alpha val="100000"/>
              </a:srgbClr>
            </a:solidFill>
          </p:spPr>
          <p:txBody>
            <a:bodyPr/>
            <a:lstStyle/>
            <a:p/>
          </p:txBody>
        </p:sp>
        <p:sp>
          <p:nvSpPr>
            <p:cNvPr id="77" name="rc77"/>
            <p:cNvSpPr/>
            <p:nvPr/>
          </p:nvSpPr>
          <p:spPr>
            <a:xfrm>
              <a:off x="7939777" y="3010011"/>
              <a:ext cx="259963" cy="101122"/>
            </a:xfrm>
            <a:prstGeom prst="rect">
              <a:avLst/>
            </a:prstGeom>
            <a:solidFill>
              <a:srgbClr val="E2231A">
                <a:alpha val="100000"/>
              </a:srgbClr>
            </a:solidFill>
          </p:spPr>
          <p:txBody>
            <a:bodyPr/>
            <a:lstStyle/>
            <a:p/>
          </p:txBody>
        </p:sp>
        <p:sp>
          <p:nvSpPr>
            <p:cNvPr id="78" name="pl78"/>
            <p:cNvSpPr/>
            <p:nvPr/>
          </p:nvSpPr>
          <p:spPr>
            <a:xfrm>
              <a:off x="1426255" y="1188120"/>
              <a:ext cx="6643503" cy="270480"/>
            </a:xfrm>
            <a:custGeom>
              <a:avLst/>
              <a:pathLst>
                <a:path w="6643503" h="270480">
                  <a:moveTo>
                    <a:pt x="0" y="240426"/>
                  </a:moveTo>
                  <a:lnTo>
                    <a:pt x="288847" y="240426"/>
                  </a:lnTo>
                  <a:lnTo>
                    <a:pt x="577695" y="270480"/>
                  </a:lnTo>
                  <a:lnTo>
                    <a:pt x="866543" y="270480"/>
                  </a:lnTo>
                  <a:lnTo>
                    <a:pt x="1155391" y="240426"/>
                  </a:lnTo>
                  <a:lnTo>
                    <a:pt x="1444239" y="240426"/>
                  </a:lnTo>
                  <a:lnTo>
                    <a:pt x="1733087" y="120213"/>
                  </a:lnTo>
                  <a:lnTo>
                    <a:pt x="2021935" y="120213"/>
                  </a:lnTo>
                  <a:lnTo>
                    <a:pt x="2310783" y="60106"/>
                  </a:lnTo>
                  <a:lnTo>
                    <a:pt x="2599631" y="60106"/>
                  </a:lnTo>
                  <a:lnTo>
                    <a:pt x="2888479" y="60106"/>
                  </a:lnTo>
                  <a:lnTo>
                    <a:pt x="3177327" y="30053"/>
                  </a:lnTo>
                  <a:lnTo>
                    <a:pt x="3466175" y="0"/>
                  </a:lnTo>
                  <a:lnTo>
                    <a:pt x="3755023" y="30053"/>
                  </a:lnTo>
                  <a:lnTo>
                    <a:pt x="4043871" y="30053"/>
                  </a:lnTo>
                  <a:lnTo>
                    <a:pt x="4332719" y="30053"/>
                  </a:lnTo>
                  <a:lnTo>
                    <a:pt x="4621567" y="30053"/>
                  </a:lnTo>
                  <a:lnTo>
                    <a:pt x="4910415" y="60106"/>
                  </a:lnTo>
                  <a:lnTo>
                    <a:pt x="5199263" y="30053"/>
                  </a:lnTo>
                  <a:lnTo>
                    <a:pt x="5488111" y="60106"/>
                  </a:lnTo>
                  <a:lnTo>
                    <a:pt x="5776959" y="150266"/>
                  </a:lnTo>
                  <a:lnTo>
                    <a:pt x="6065807" y="180320"/>
                  </a:lnTo>
                  <a:lnTo>
                    <a:pt x="6354655" y="90160"/>
                  </a:lnTo>
                  <a:lnTo>
                    <a:pt x="6643503" y="150266"/>
                  </a:lnTo>
                </a:path>
              </a:pathLst>
            </a:custGeom>
            <a:ln w="27101" cap="flat">
              <a:solidFill>
                <a:srgbClr val="0058AB">
                  <a:alpha val="100000"/>
                </a:srgbClr>
              </a:solidFill>
              <a:prstDash val="solid"/>
              <a:round/>
            </a:ln>
          </p:spPr>
          <p:txBody>
            <a:bodyPr/>
            <a:lstStyle/>
            <a:p/>
          </p:txBody>
        </p:sp>
        <p:sp>
          <p:nvSpPr>
            <p:cNvPr id="79" name="tx79"/>
            <p:cNvSpPr/>
            <p:nvPr/>
          </p:nvSpPr>
          <p:spPr>
            <a:xfrm>
              <a:off x="1355917" y="124557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87</a:t>
              </a:r>
            </a:p>
          </p:txBody>
        </p:sp>
        <p:sp>
          <p:nvSpPr>
            <p:cNvPr id="80" name="tx80"/>
            <p:cNvSpPr/>
            <p:nvPr/>
          </p:nvSpPr>
          <p:spPr>
            <a:xfrm>
              <a:off x="2800157" y="124557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87</a:t>
              </a:r>
            </a:p>
          </p:txBody>
        </p:sp>
        <p:sp>
          <p:nvSpPr>
            <p:cNvPr id="81" name="tx81"/>
            <p:cNvSpPr/>
            <p:nvPr/>
          </p:nvSpPr>
          <p:spPr>
            <a:xfrm>
              <a:off x="424439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2" name="tx82"/>
            <p:cNvSpPr/>
            <p:nvPr/>
          </p:nvSpPr>
          <p:spPr>
            <a:xfrm>
              <a:off x="568863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3" name="tx83"/>
            <p:cNvSpPr/>
            <p:nvPr/>
          </p:nvSpPr>
          <p:spPr>
            <a:xfrm>
              <a:off x="6844029"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4" name="tx84"/>
            <p:cNvSpPr/>
            <p:nvPr/>
          </p:nvSpPr>
          <p:spPr>
            <a:xfrm>
              <a:off x="7132877" y="11554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85" name="tx85"/>
            <p:cNvSpPr/>
            <p:nvPr/>
          </p:nvSpPr>
          <p:spPr>
            <a:xfrm>
              <a:off x="7421725" y="118546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89</a:t>
              </a:r>
            </a:p>
          </p:txBody>
        </p:sp>
        <p:sp>
          <p:nvSpPr>
            <p:cNvPr id="86" name="tx86"/>
            <p:cNvSpPr/>
            <p:nvPr/>
          </p:nvSpPr>
          <p:spPr>
            <a:xfrm>
              <a:off x="7710573" y="109530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87" name="tx87"/>
            <p:cNvSpPr/>
            <p:nvPr/>
          </p:nvSpPr>
          <p:spPr>
            <a:xfrm>
              <a:off x="7999421" y="11554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88" name="tx88"/>
            <p:cNvSpPr/>
            <p:nvPr/>
          </p:nvSpPr>
          <p:spPr>
            <a:xfrm>
              <a:off x="1320761" y="340114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33.8</a:t>
              </a:r>
            </a:p>
          </p:txBody>
        </p:sp>
        <p:sp>
          <p:nvSpPr>
            <p:cNvPr id="89" name="tx89"/>
            <p:cNvSpPr/>
            <p:nvPr/>
          </p:nvSpPr>
          <p:spPr>
            <a:xfrm>
              <a:off x="1350906" y="270662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5.2</a:t>
              </a:r>
            </a:p>
          </p:txBody>
        </p:sp>
        <p:sp>
          <p:nvSpPr>
            <p:cNvPr id="90" name="tx90"/>
            <p:cNvSpPr/>
            <p:nvPr/>
          </p:nvSpPr>
          <p:spPr>
            <a:xfrm>
              <a:off x="2765001" y="341057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33.2</a:t>
              </a:r>
            </a:p>
          </p:txBody>
        </p:sp>
        <p:sp>
          <p:nvSpPr>
            <p:cNvPr id="91" name="tx91"/>
            <p:cNvSpPr/>
            <p:nvPr/>
          </p:nvSpPr>
          <p:spPr>
            <a:xfrm>
              <a:off x="2840350" y="273012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a:t>
              </a:r>
            </a:p>
          </p:txBody>
        </p:sp>
        <p:sp>
          <p:nvSpPr>
            <p:cNvPr id="92" name="tx92"/>
            <p:cNvSpPr/>
            <p:nvPr/>
          </p:nvSpPr>
          <p:spPr>
            <a:xfrm>
              <a:off x="4209241" y="333283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37.6</a:t>
              </a:r>
            </a:p>
          </p:txBody>
        </p:sp>
        <p:sp>
          <p:nvSpPr>
            <p:cNvPr id="93" name="tx93"/>
            <p:cNvSpPr/>
            <p:nvPr/>
          </p:nvSpPr>
          <p:spPr>
            <a:xfrm>
              <a:off x="4239386" y="2616030"/>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a:t>
              </a:r>
            </a:p>
          </p:txBody>
        </p:sp>
        <p:sp>
          <p:nvSpPr>
            <p:cNvPr id="94" name="tx94"/>
            <p:cNvSpPr/>
            <p:nvPr/>
          </p:nvSpPr>
          <p:spPr>
            <a:xfrm>
              <a:off x="5698685" y="332582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38</a:t>
              </a:r>
            </a:p>
          </p:txBody>
        </p:sp>
        <p:sp>
          <p:nvSpPr>
            <p:cNvPr id="95" name="tx95"/>
            <p:cNvSpPr/>
            <p:nvPr/>
          </p:nvSpPr>
          <p:spPr>
            <a:xfrm>
              <a:off x="5683626" y="2608137"/>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a:t>
              </a:r>
            </a:p>
          </p:txBody>
        </p:sp>
        <p:sp>
          <p:nvSpPr>
            <p:cNvPr id="96" name="tx96"/>
            <p:cNvSpPr/>
            <p:nvPr/>
          </p:nvSpPr>
          <p:spPr>
            <a:xfrm>
              <a:off x="6808873" y="340842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33.4</a:t>
              </a:r>
            </a:p>
          </p:txBody>
        </p:sp>
        <p:sp>
          <p:nvSpPr>
            <p:cNvPr id="97" name="tx97"/>
            <p:cNvSpPr/>
            <p:nvPr/>
          </p:nvSpPr>
          <p:spPr>
            <a:xfrm>
              <a:off x="6839018" y="276700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2.6</a:t>
              </a:r>
            </a:p>
          </p:txBody>
        </p:sp>
        <p:sp>
          <p:nvSpPr>
            <p:cNvPr id="98" name="tx98"/>
            <p:cNvSpPr/>
            <p:nvPr/>
          </p:nvSpPr>
          <p:spPr>
            <a:xfrm>
              <a:off x="7097721" y="347738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29.5</a:t>
              </a:r>
            </a:p>
          </p:txBody>
        </p:sp>
        <p:sp>
          <p:nvSpPr>
            <p:cNvPr id="99" name="tx99"/>
            <p:cNvSpPr/>
            <p:nvPr/>
          </p:nvSpPr>
          <p:spPr>
            <a:xfrm>
              <a:off x="7127866" y="289340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a:t>
              </a:r>
            </a:p>
          </p:txBody>
        </p:sp>
        <p:sp>
          <p:nvSpPr>
            <p:cNvPr id="100" name="tx100"/>
            <p:cNvSpPr/>
            <p:nvPr/>
          </p:nvSpPr>
          <p:spPr>
            <a:xfrm>
              <a:off x="7386569" y="3511445"/>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27.7</a:t>
              </a:r>
            </a:p>
          </p:txBody>
        </p:sp>
        <p:sp>
          <p:nvSpPr>
            <p:cNvPr id="101" name="tx101"/>
            <p:cNvSpPr/>
            <p:nvPr/>
          </p:nvSpPr>
          <p:spPr>
            <a:xfrm>
              <a:off x="7416714" y="2955542"/>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3.5</a:t>
              </a:r>
            </a:p>
          </p:txBody>
        </p:sp>
        <p:sp>
          <p:nvSpPr>
            <p:cNvPr id="102" name="tx102"/>
            <p:cNvSpPr/>
            <p:nvPr/>
          </p:nvSpPr>
          <p:spPr>
            <a:xfrm>
              <a:off x="7675417" y="351901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27.2</a:t>
              </a:r>
            </a:p>
          </p:txBody>
        </p:sp>
        <p:sp>
          <p:nvSpPr>
            <p:cNvPr id="103" name="tx103"/>
            <p:cNvSpPr/>
            <p:nvPr/>
          </p:nvSpPr>
          <p:spPr>
            <a:xfrm>
              <a:off x="7705562" y="298779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a:t>
              </a:r>
            </a:p>
          </p:txBody>
        </p:sp>
        <p:sp>
          <p:nvSpPr>
            <p:cNvPr id="104" name="tx104"/>
            <p:cNvSpPr/>
            <p:nvPr/>
          </p:nvSpPr>
          <p:spPr>
            <a:xfrm>
              <a:off x="7964265" y="3536722"/>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26.2</a:t>
              </a:r>
            </a:p>
          </p:txBody>
        </p:sp>
        <p:sp>
          <p:nvSpPr>
            <p:cNvPr id="105" name="tx105"/>
            <p:cNvSpPr/>
            <p:nvPr/>
          </p:nvSpPr>
          <p:spPr>
            <a:xfrm>
              <a:off x="7994410" y="302013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a:t>
              </a:r>
            </a:p>
          </p:txBody>
        </p:sp>
        <p:sp>
          <p:nvSpPr>
            <p:cNvPr id="106" name="tx106"/>
            <p:cNvSpPr/>
            <p:nvPr/>
          </p:nvSpPr>
          <p:spPr>
            <a:xfrm>
              <a:off x="1365965" y="249714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39</a:t>
              </a:r>
            </a:p>
          </p:txBody>
        </p:sp>
        <p:sp>
          <p:nvSpPr>
            <p:cNvPr id="107" name="tx107"/>
            <p:cNvSpPr/>
            <p:nvPr/>
          </p:nvSpPr>
          <p:spPr>
            <a:xfrm>
              <a:off x="2765001" y="25225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38.3</a:t>
              </a:r>
            </a:p>
          </p:txBody>
        </p:sp>
        <p:sp>
          <p:nvSpPr>
            <p:cNvPr id="108" name="tx108"/>
            <p:cNvSpPr/>
            <p:nvPr/>
          </p:nvSpPr>
          <p:spPr>
            <a:xfrm>
              <a:off x="4209241" y="244993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40.3</a:t>
              </a:r>
            </a:p>
          </p:txBody>
        </p:sp>
        <p:sp>
          <p:nvSpPr>
            <p:cNvPr id="109" name="tx109"/>
            <p:cNvSpPr/>
            <p:nvPr/>
          </p:nvSpPr>
          <p:spPr>
            <a:xfrm>
              <a:off x="5653481" y="245092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40.3</a:t>
              </a:r>
            </a:p>
          </p:txBody>
        </p:sp>
        <p:sp>
          <p:nvSpPr>
            <p:cNvPr id="110" name="tx110"/>
            <p:cNvSpPr/>
            <p:nvPr/>
          </p:nvSpPr>
          <p:spPr>
            <a:xfrm>
              <a:off x="6854077" y="260335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a:t>
              </a:r>
            </a:p>
          </p:txBody>
        </p:sp>
        <p:sp>
          <p:nvSpPr>
            <p:cNvPr id="111" name="tx111"/>
            <p:cNvSpPr/>
            <p:nvPr/>
          </p:nvSpPr>
          <p:spPr>
            <a:xfrm>
              <a:off x="7097721" y="271843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32.8</a:t>
              </a:r>
            </a:p>
          </p:txBody>
        </p:sp>
        <p:sp>
          <p:nvSpPr>
            <p:cNvPr id="112" name="tx112"/>
            <p:cNvSpPr/>
            <p:nvPr/>
          </p:nvSpPr>
          <p:spPr>
            <a:xfrm>
              <a:off x="7386569" y="277724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31.1</a:t>
              </a:r>
            </a:p>
          </p:txBody>
        </p:sp>
        <p:sp>
          <p:nvSpPr>
            <p:cNvPr id="113" name="tx113"/>
            <p:cNvSpPr/>
            <p:nvPr/>
          </p:nvSpPr>
          <p:spPr>
            <a:xfrm>
              <a:off x="7675417" y="282657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29.7</a:t>
              </a:r>
            </a:p>
          </p:txBody>
        </p:sp>
        <p:sp>
          <p:nvSpPr>
            <p:cNvPr id="114" name="tx114"/>
            <p:cNvSpPr/>
            <p:nvPr/>
          </p:nvSpPr>
          <p:spPr>
            <a:xfrm>
              <a:off x="8009469" y="28531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115" name="tx115"/>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6" name="tx116"/>
            <p:cNvSpPr/>
            <p:nvPr/>
          </p:nvSpPr>
          <p:spPr>
            <a:xfrm>
              <a:off x="616710" y="310044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25M</a:t>
              </a:r>
            </a:p>
          </p:txBody>
        </p:sp>
        <p:sp>
          <p:nvSpPr>
            <p:cNvPr id="117" name="tx117"/>
            <p:cNvSpPr/>
            <p:nvPr/>
          </p:nvSpPr>
          <p:spPr>
            <a:xfrm>
              <a:off x="616710" y="2209812"/>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50M</a:t>
              </a:r>
            </a:p>
          </p:txBody>
        </p:sp>
        <p:sp>
          <p:nvSpPr>
            <p:cNvPr id="118" name="tx118"/>
            <p:cNvSpPr/>
            <p:nvPr/>
          </p:nvSpPr>
          <p:spPr>
            <a:xfrm>
              <a:off x="616710" y="1319590"/>
              <a:ext cx="271760"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75M</a:t>
              </a:r>
            </a:p>
          </p:txBody>
        </p:sp>
        <p:sp>
          <p:nvSpPr>
            <p:cNvPr id="119" name="tx119"/>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0" name="tx120"/>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1" name="tx121"/>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2" name="tx122"/>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3" name="tx123"/>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4" name="tx124"/>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5" name="tx125"/>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6" name="tx126"/>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7" name="tx127"/>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8" name="tx128"/>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9" name="tx129"/>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0" name="tx130"/>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1" name="tx131"/>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2" name="tx132"/>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3" name="tx133"/>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4" name="tx134"/>
            <p:cNvSpPr/>
            <p:nvPr/>
          </p:nvSpPr>
          <p:spPr>
            <a:xfrm rot="5400000">
              <a:off x="8326001" y="2399836"/>
              <a:ext cx="1288746"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135" name="pl135"/>
            <p:cNvSpPr/>
            <p:nvPr/>
          </p:nvSpPr>
          <p:spPr>
            <a:xfrm>
              <a:off x="2892766"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6" name="tx136"/>
            <p:cNvSpPr/>
            <p:nvPr/>
          </p:nvSpPr>
          <p:spPr>
            <a:xfrm>
              <a:off x="3159865" y="5004215"/>
              <a:ext cx="100163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a:t>
              </a:r>
            </a:p>
          </p:txBody>
        </p:sp>
        <p:sp>
          <p:nvSpPr>
            <p:cNvPr id="137" name="rc137"/>
            <p:cNvSpPr/>
            <p:nvPr/>
          </p:nvSpPr>
          <p:spPr>
            <a:xfrm>
              <a:off x="4448859" y="4984592"/>
              <a:ext cx="201456" cy="201456"/>
            </a:xfrm>
            <a:prstGeom prst="rect">
              <a:avLst/>
            </a:prstGeom>
            <a:solidFill>
              <a:srgbClr val="E2231A">
                <a:alpha val="100000"/>
              </a:srgbClr>
            </a:solidFill>
          </p:spPr>
          <p:txBody>
            <a:bodyPr/>
            <a:lstStyle/>
            <a:p/>
          </p:txBody>
        </p:sp>
        <p:sp>
          <p:nvSpPr>
            <p:cNvPr id="138" name="rc138"/>
            <p:cNvSpPr/>
            <p:nvPr/>
          </p:nvSpPr>
          <p:spPr>
            <a:xfrm>
              <a:off x="5653947" y="4984592"/>
              <a:ext cx="201456" cy="201456"/>
            </a:xfrm>
            <a:prstGeom prst="rect">
              <a:avLst/>
            </a:prstGeom>
            <a:solidFill>
              <a:srgbClr val="80BD41">
                <a:alpha val="100000"/>
              </a:srgbClr>
            </a:solidFill>
          </p:spPr>
          <p:txBody>
            <a:bodyPr/>
            <a:lstStyle/>
            <a:p/>
          </p:txBody>
        </p:sp>
        <p:sp>
          <p:nvSpPr>
            <p:cNvPr id="139" name="tx139"/>
            <p:cNvSpPr/>
            <p:nvPr/>
          </p:nvSpPr>
          <p:spPr>
            <a:xfrm>
              <a:off x="4728904"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40" name="tx140"/>
            <p:cNvSpPr/>
            <p:nvPr/>
          </p:nvSpPr>
          <p:spPr>
            <a:xfrm>
              <a:off x="5933992"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1" name="tx141"/>
            <p:cNvSpPr/>
            <p:nvPr/>
          </p:nvSpPr>
          <p:spPr>
            <a:xfrm>
              <a:off x="951100" y="467611"/>
              <a:ext cx="751073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MCV1 coverage, and number of vaccinated and unvaccinated children, UMICs, 2000-2023</a:t>
              </a:r>
            </a:p>
          </p:txBody>
        </p:sp>
        <p:sp>
          <p:nvSpPr>
            <p:cNvPr id="142" name="pl142"/>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3" name="pl143"/>
            <p:cNvSpPr/>
            <p:nvPr/>
          </p:nvSpPr>
          <p:spPr>
            <a:xfrm>
              <a:off x="220912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403481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586050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768620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8" name="pl148"/>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9" name="pl149"/>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3121967"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94766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6773355"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3" name="rc153"/>
            <p:cNvSpPr/>
            <p:nvPr/>
          </p:nvSpPr>
          <p:spPr>
            <a:xfrm>
              <a:off x="1296273" y="5823753"/>
              <a:ext cx="6090931" cy="242738"/>
            </a:xfrm>
            <a:prstGeom prst="rect">
              <a:avLst/>
            </a:prstGeom>
            <a:solidFill>
              <a:srgbClr val="80BD41">
                <a:alpha val="100000"/>
              </a:srgbClr>
            </a:solidFill>
          </p:spPr>
          <p:txBody>
            <a:bodyPr/>
            <a:lstStyle/>
            <a:p/>
          </p:txBody>
        </p:sp>
        <p:sp>
          <p:nvSpPr>
            <p:cNvPr id="154" name="rc154"/>
            <p:cNvSpPr/>
            <p:nvPr/>
          </p:nvSpPr>
          <p:spPr>
            <a:xfrm>
              <a:off x="7387205" y="5823753"/>
              <a:ext cx="483798" cy="242738"/>
            </a:xfrm>
            <a:prstGeom prst="rect">
              <a:avLst/>
            </a:prstGeom>
            <a:solidFill>
              <a:srgbClr val="E2231A">
                <a:alpha val="100000"/>
              </a:srgbClr>
            </a:solidFill>
          </p:spPr>
          <p:txBody>
            <a:bodyPr/>
            <a:lstStyle/>
            <a:p/>
          </p:txBody>
        </p:sp>
        <p:sp>
          <p:nvSpPr>
            <p:cNvPr id="155" name="rc155"/>
            <p:cNvSpPr/>
            <p:nvPr/>
          </p:nvSpPr>
          <p:spPr>
            <a:xfrm>
              <a:off x="1296273" y="5435371"/>
              <a:ext cx="4776525" cy="242738"/>
            </a:xfrm>
            <a:prstGeom prst="rect">
              <a:avLst/>
            </a:prstGeom>
            <a:solidFill>
              <a:srgbClr val="80BD41">
                <a:alpha val="100000"/>
              </a:srgbClr>
            </a:solidFill>
          </p:spPr>
          <p:txBody>
            <a:bodyPr/>
            <a:lstStyle/>
            <a:p/>
          </p:txBody>
        </p:sp>
        <p:sp>
          <p:nvSpPr>
            <p:cNvPr id="156" name="rc156"/>
            <p:cNvSpPr/>
            <p:nvPr/>
          </p:nvSpPr>
          <p:spPr>
            <a:xfrm>
              <a:off x="6072799" y="5435371"/>
              <a:ext cx="518223" cy="242738"/>
            </a:xfrm>
            <a:prstGeom prst="rect">
              <a:avLst/>
            </a:prstGeom>
            <a:solidFill>
              <a:srgbClr val="E2231A">
                <a:alpha val="100000"/>
              </a:srgbClr>
            </a:solidFill>
          </p:spPr>
          <p:txBody>
            <a:bodyPr/>
            <a:lstStyle/>
            <a:p/>
          </p:txBody>
        </p:sp>
        <p:sp>
          <p:nvSpPr>
            <p:cNvPr id="157" name="tx157"/>
            <p:cNvSpPr/>
            <p:nvPr/>
          </p:nvSpPr>
          <p:spPr>
            <a:xfrm>
              <a:off x="4205301"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33.4</a:t>
              </a:r>
            </a:p>
          </p:txBody>
        </p:sp>
        <p:sp>
          <p:nvSpPr>
            <p:cNvPr id="158" name="tx158"/>
            <p:cNvSpPr/>
            <p:nvPr/>
          </p:nvSpPr>
          <p:spPr>
            <a:xfrm>
              <a:off x="7531653"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2.6</a:t>
              </a:r>
            </a:p>
          </p:txBody>
        </p:sp>
        <p:sp>
          <p:nvSpPr>
            <p:cNvPr id="159" name="tx159"/>
            <p:cNvSpPr/>
            <p:nvPr/>
          </p:nvSpPr>
          <p:spPr>
            <a:xfrm>
              <a:off x="3548097"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26.2</a:t>
              </a:r>
            </a:p>
          </p:txBody>
        </p:sp>
        <p:sp>
          <p:nvSpPr>
            <p:cNvPr id="160" name="tx160"/>
            <p:cNvSpPr/>
            <p:nvPr/>
          </p:nvSpPr>
          <p:spPr>
            <a:xfrm>
              <a:off x="6234459"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2.8</a:t>
              </a:r>
            </a:p>
          </p:txBody>
        </p:sp>
        <p:sp>
          <p:nvSpPr>
            <p:cNvPr id="161" name="tx161"/>
            <p:cNvSpPr/>
            <p:nvPr/>
          </p:nvSpPr>
          <p:spPr>
            <a:xfrm>
              <a:off x="8119354" y="5891132"/>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36</a:t>
              </a:r>
            </a:p>
          </p:txBody>
        </p:sp>
        <p:sp>
          <p:nvSpPr>
            <p:cNvPr id="162" name="tx162"/>
            <p:cNvSpPr/>
            <p:nvPr/>
          </p:nvSpPr>
          <p:spPr>
            <a:xfrm>
              <a:off x="6775373" y="5502821"/>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a:t>
              </a:r>
            </a:p>
          </p:txBody>
        </p:sp>
        <p:sp>
          <p:nvSpPr>
            <p:cNvPr id="163" name="tx163"/>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4" name="tx164"/>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5" name="tx165"/>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6" name="tx166"/>
            <p:cNvSpPr/>
            <p:nvPr/>
          </p:nvSpPr>
          <p:spPr>
            <a:xfrm>
              <a:off x="2966681"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7" name="tx167"/>
            <p:cNvSpPr/>
            <p:nvPr/>
          </p:nvSpPr>
          <p:spPr>
            <a:xfrm>
              <a:off x="4792375"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68" name="tx168"/>
            <p:cNvSpPr/>
            <p:nvPr/>
          </p:nvSpPr>
          <p:spPr>
            <a:xfrm>
              <a:off x="6618069" y="6158495"/>
              <a:ext cx="310573"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 M</a:t>
              </a:r>
            </a:p>
          </p:txBody>
        </p:sp>
        <p:sp>
          <p:nvSpPr>
            <p:cNvPr id="169" name="tx169"/>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0" name="tx170"/>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MCV1 coverage in 2023 (90%) was lower than in 2019 (93%).
The number of children vaccinated with MCV1 decreased 22% from 33.4m in 2019 to 26.2m in 2023.
The number of surviving infants decreased approximately 19% from 36m in 2019 to 29m in 2023.
In 2023, 7.2m fewer children were vaccinated than in 2019.
In 2023, there were 7m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22440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2342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2244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2146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7490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87391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1729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47195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097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9709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5255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0801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6348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1894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7440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2986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8533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4079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29625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45171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0717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76264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91810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07356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22902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38449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53995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69541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85087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00634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16180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31726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47272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62818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78365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93911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09457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25003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40550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56096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71642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87188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02735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18281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33827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49373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64919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80466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96012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11558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27104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426510"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58197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737435"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892897"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048359"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203822"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59284"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514746"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670208"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825671"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981133" y="660217"/>
              <a:ext cx="0" cy="3053476"/>
            </a:xfrm>
            <a:custGeom>
              <a:avLst/>
              <a:pathLst>
                <a:path w="0" h="3053476">
                  <a:moveTo>
                    <a:pt x="0" y="3053476"/>
                  </a:moveTo>
                  <a:lnTo>
                    <a:pt x="0" y="0"/>
                  </a:lnTo>
                  <a:lnTo>
                    <a:pt x="0" y="0"/>
                  </a:lnTo>
                </a:path>
              </a:pathLst>
            </a:custGeom>
            <a:ln w="13550" cap="flat">
              <a:solidFill>
                <a:srgbClr val="EBEBEB">
                  <a:alpha val="100000"/>
                </a:srgbClr>
              </a:solidFill>
              <a:prstDash val="solid"/>
              <a:round/>
            </a:ln>
          </p:spPr>
          <p:txBody>
            <a:bodyPr/>
            <a:lstStyle/>
            <a:p/>
          </p:txBody>
        </p:sp>
        <p:sp>
          <p:nvSpPr>
            <p:cNvPr id="66" name="rc66"/>
            <p:cNvSpPr/>
            <p:nvPr/>
          </p:nvSpPr>
          <p:spPr>
            <a:xfrm>
              <a:off x="827136" y="2901957"/>
              <a:ext cx="139916" cy="672942"/>
            </a:xfrm>
            <a:prstGeom prst="rect">
              <a:avLst/>
            </a:prstGeom>
            <a:solidFill>
              <a:srgbClr val="80BD41">
                <a:alpha val="100000"/>
              </a:srgbClr>
            </a:solidFill>
          </p:spPr>
          <p:txBody>
            <a:bodyPr/>
            <a:lstStyle/>
            <a:p/>
          </p:txBody>
        </p:sp>
        <p:sp>
          <p:nvSpPr>
            <p:cNvPr id="67" name="rc67"/>
            <p:cNvSpPr/>
            <p:nvPr/>
          </p:nvSpPr>
          <p:spPr>
            <a:xfrm>
              <a:off x="982598" y="2032740"/>
              <a:ext cx="139916" cy="1542159"/>
            </a:xfrm>
            <a:prstGeom prst="rect">
              <a:avLst/>
            </a:prstGeom>
            <a:solidFill>
              <a:srgbClr val="80BD41">
                <a:alpha val="100000"/>
              </a:srgbClr>
            </a:solidFill>
          </p:spPr>
          <p:txBody>
            <a:bodyPr/>
            <a:lstStyle/>
            <a:p/>
          </p:txBody>
        </p:sp>
        <p:sp>
          <p:nvSpPr>
            <p:cNvPr id="68" name="rc68"/>
            <p:cNvSpPr/>
            <p:nvPr/>
          </p:nvSpPr>
          <p:spPr>
            <a:xfrm>
              <a:off x="1138060" y="1864504"/>
              <a:ext cx="139916" cy="1710395"/>
            </a:xfrm>
            <a:prstGeom prst="rect">
              <a:avLst/>
            </a:prstGeom>
            <a:solidFill>
              <a:srgbClr val="80BD41">
                <a:alpha val="100000"/>
              </a:srgbClr>
            </a:solidFill>
          </p:spPr>
          <p:txBody>
            <a:bodyPr/>
            <a:lstStyle/>
            <a:p/>
          </p:txBody>
        </p:sp>
        <p:sp>
          <p:nvSpPr>
            <p:cNvPr id="69" name="rc69"/>
            <p:cNvSpPr/>
            <p:nvPr/>
          </p:nvSpPr>
          <p:spPr>
            <a:xfrm>
              <a:off x="1293523" y="1724308"/>
              <a:ext cx="139916" cy="1850591"/>
            </a:xfrm>
            <a:prstGeom prst="rect">
              <a:avLst/>
            </a:prstGeom>
            <a:solidFill>
              <a:srgbClr val="80BD41">
                <a:alpha val="100000"/>
              </a:srgbClr>
            </a:solidFill>
          </p:spPr>
          <p:txBody>
            <a:bodyPr/>
            <a:lstStyle/>
            <a:p/>
          </p:txBody>
        </p:sp>
        <p:sp>
          <p:nvSpPr>
            <p:cNvPr id="70" name="rc70"/>
            <p:cNvSpPr/>
            <p:nvPr/>
          </p:nvSpPr>
          <p:spPr>
            <a:xfrm>
              <a:off x="1448985" y="1584111"/>
              <a:ext cx="139916" cy="1990788"/>
            </a:xfrm>
            <a:prstGeom prst="rect">
              <a:avLst/>
            </a:prstGeom>
            <a:solidFill>
              <a:srgbClr val="80BD41">
                <a:alpha val="100000"/>
              </a:srgbClr>
            </a:solidFill>
          </p:spPr>
          <p:txBody>
            <a:bodyPr/>
            <a:lstStyle/>
            <a:p/>
          </p:txBody>
        </p:sp>
        <p:sp>
          <p:nvSpPr>
            <p:cNvPr id="71" name="rc71"/>
            <p:cNvSpPr/>
            <p:nvPr/>
          </p:nvSpPr>
          <p:spPr>
            <a:xfrm>
              <a:off x="1604447" y="1528033"/>
              <a:ext cx="139916" cy="2046866"/>
            </a:xfrm>
            <a:prstGeom prst="rect">
              <a:avLst/>
            </a:prstGeom>
            <a:solidFill>
              <a:srgbClr val="80BD41">
                <a:alpha val="100000"/>
              </a:srgbClr>
            </a:solidFill>
          </p:spPr>
          <p:txBody>
            <a:bodyPr/>
            <a:lstStyle/>
            <a:p/>
          </p:txBody>
        </p:sp>
        <p:sp>
          <p:nvSpPr>
            <p:cNvPr id="72" name="rc72"/>
            <p:cNvSpPr/>
            <p:nvPr/>
          </p:nvSpPr>
          <p:spPr>
            <a:xfrm>
              <a:off x="1759910" y="1528033"/>
              <a:ext cx="139916" cy="2046866"/>
            </a:xfrm>
            <a:prstGeom prst="rect">
              <a:avLst/>
            </a:prstGeom>
            <a:solidFill>
              <a:srgbClr val="80BD41">
                <a:alpha val="100000"/>
              </a:srgbClr>
            </a:solidFill>
          </p:spPr>
          <p:txBody>
            <a:bodyPr/>
            <a:lstStyle/>
            <a:p/>
          </p:txBody>
        </p:sp>
        <p:sp>
          <p:nvSpPr>
            <p:cNvPr id="73" name="rc73"/>
            <p:cNvSpPr/>
            <p:nvPr/>
          </p:nvSpPr>
          <p:spPr>
            <a:xfrm>
              <a:off x="1915372" y="1499994"/>
              <a:ext cx="139916" cy="2074906"/>
            </a:xfrm>
            <a:prstGeom prst="rect">
              <a:avLst/>
            </a:prstGeom>
            <a:solidFill>
              <a:srgbClr val="80BD41">
                <a:alpha val="100000"/>
              </a:srgbClr>
            </a:solidFill>
          </p:spPr>
          <p:txBody>
            <a:bodyPr/>
            <a:lstStyle/>
            <a:p/>
          </p:txBody>
        </p:sp>
        <p:sp>
          <p:nvSpPr>
            <p:cNvPr id="74" name="rc74"/>
            <p:cNvSpPr/>
            <p:nvPr/>
          </p:nvSpPr>
          <p:spPr>
            <a:xfrm>
              <a:off x="2070834" y="1443915"/>
              <a:ext cx="139916" cy="2130984"/>
            </a:xfrm>
            <a:prstGeom prst="rect">
              <a:avLst/>
            </a:prstGeom>
            <a:solidFill>
              <a:srgbClr val="80BD41">
                <a:alpha val="100000"/>
              </a:srgbClr>
            </a:solidFill>
          </p:spPr>
          <p:txBody>
            <a:bodyPr/>
            <a:lstStyle/>
            <a:p/>
          </p:txBody>
        </p:sp>
        <p:sp>
          <p:nvSpPr>
            <p:cNvPr id="75" name="rc75"/>
            <p:cNvSpPr/>
            <p:nvPr/>
          </p:nvSpPr>
          <p:spPr>
            <a:xfrm>
              <a:off x="2381759" y="1331758"/>
              <a:ext cx="139916" cy="2243141"/>
            </a:xfrm>
            <a:prstGeom prst="rect">
              <a:avLst/>
            </a:prstGeom>
            <a:solidFill>
              <a:srgbClr val="80BD41">
                <a:alpha val="100000"/>
              </a:srgbClr>
            </a:solidFill>
          </p:spPr>
          <p:txBody>
            <a:bodyPr/>
            <a:lstStyle/>
            <a:p/>
          </p:txBody>
        </p:sp>
        <p:sp>
          <p:nvSpPr>
            <p:cNvPr id="76" name="rc76"/>
            <p:cNvSpPr/>
            <p:nvPr/>
          </p:nvSpPr>
          <p:spPr>
            <a:xfrm>
              <a:off x="2226296" y="1331758"/>
              <a:ext cx="139916" cy="2243141"/>
            </a:xfrm>
            <a:prstGeom prst="rect">
              <a:avLst/>
            </a:prstGeom>
            <a:solidFill>
              <a:srgbClr val="80BD41">
                <a:alpha val="100000"/>
              </a:srgbClr>
            </a:solidFill>
          </p:spPr>
          <p:txBody>
            <a:bodyPr/>
            <a:lstStyle/>
            <a:p/>
          </p:txBody>
        </p:sp>
        <p:sp>
          <p:nvSpPr>
            <p:cNvPr id="77" name="rc77"/>
            <p:cNvSpPr/>
            <p:nvPr/>
          </p:nvSpPr>
          <p:spPr>
            <a:xfrm>
              <a:off x="2692683" y="1275679"/>
              <a:ext cx="139916" cy="2299220"/>
            </a:xfrm>
            <a:prstGeom prst="rect">
              <a:avLst/>
            </a:prstGeom>
            <a:solidFill>
              <a:srgbClr val="80BD41">
                <a:alpha val="100000"/>
              </a:srgbClr>
            </a:solidFill>
          </p:spPr>
          <p:txBody>
            <a:bodyPr/>
            <a:lstStyle/>
            <a:p/>
          </p:txBody>
        </p:sp>
        <p:sp>
          <p:nvSpPr>
            <p:cNvPr id="78" name="rc78"/>
            <p:cNvSpPr/>
            <p:nvPr/>
          </p:nvSpPr>
          <p:spPr>
            <a:xfrm>
              <a:off x="2537221" y="1275679"/>
              <a:ext cx="139916" cy="2299220"/>
            </a:xfrm>
            <a:prstGeom prst="rect">
              <a:avLst/>
            </a:prstGeom>
            <a:solidFill>
              <a:srgbClr val="80BD41">
                <a:alpha val="100000"/>
              </a:srgbClr>
            </a:solidFill>
          </p:spPr>
          <p:txBody>
            <a:bodyPr/>
            <a:lstStyle/>
            <a:p/>
          </p:txBody>
        </p:sp>
        <p:sp>
          <p:nvSpPr>
            <p:cNvPr id="79" name="rc79"/>
            <p:cNvSpPr/>
            <p:nvPr/>
          </p:nvSpPr>
          <p:spPr>
            <a:xfrm>
              <a:off x="3003608" y="1247640"/>
              <a:ext cx="139916" cy="2327259"/>
            </a:xfrm>
            <a:prstGeom prst="rect">
              <a:avLst/>
            </a:prstGeom>
            <a:solidFill>
              <a:srgbClr val="80BD41">
                <a:alpha val="100000"/>
              </a:srgbClr>
            </a:solidFill>
          </p:spPr>
          <p:txBody>
            <a:bodyPr/>
            <a:lstStyle/>
            <a:p/>
          </p:txBody>
        </p:sp>
        <p:sp>
          <p:nvSpPr>
            <p:cNvPr id="80" name="rc80"/>
            <p:cNvSpPr/>
            <p:nvPr/>
          </p:nvSpPr>
          <p:spPr>
            <a:xfrm>
              <a:off x="2848146" y="1247640"/>
              <a:ext cx="139916" cy="2327259"/>
            </a:xfrm>
            <a:prstGeom prst="rect">
              <a:avLst/>
            </a:prstGeom>
            <a:solidFill>
              <a:srgbClr val="80BD41">
                <a:alpha val="100000"/>
              </a:srgbClr>
            </a:solidFill>
          </p:spPr>
          <p:txBody>
            <a:bodyPr/>
            <a:lstStyle/>
            <a:p/>
          </p:txBody>
        </p:sp>
        <p:sp>
          <p:nvSpPr>
            <p:cNvPr id="81" name="rc81"/>
            <p:cNvSpPr/>
            <p:nvPr/>
          </p:nvSpPr>
          <p:spPr>
            <a:xfrm>
              <a:off x="3159070" y="1219601"/>
              <a:ext cx="139916" cy="2355298"/>
            </a:xfrm>
            <a:prstGeom prst="rect">
              <a:avLst/>
            </a:prstGeom>
            <a:solidFill>
              <a:srgbClr val="80BD41">
                <a:alpha val="100000"/>
              </a:srgbClr>
            </a:solidFill>
          </p:spPr>
          <p:txBody>
            <a:bodyPr/>
            <a:lstStyle/>
            <a:p/>
          </p:txBody>
        </p:sp>
        <p:sp>
          <p:nvSpPr>
            <p:cNvPr id="82" name="rc82"/>
            <p:cNvSpPr/>
            <p:nvPr/>
          </p:nvSpPr>
          <p:spPr>
            <a:xfrm>
              <a:off x="3314533" y="1219601"/>
              <a:ext cx="139916" cy="2355298"/>
            </a:xfrm>
            <a:prstGeom prst="rect">
              <a:avLst/>
            </a:prstGeom>
            <a:solidFill>
              <a:srgbClr val="80BD41">
                <a:alpha val="100000"/>
              </a:srgbClr>
            </a:solidFill>
          </p:spPr>
          <p:txBody>
            <a:bodyPr/>
            <a:lstStyle/>
            <a:p/>
          </p:txBody>
        </p:sp>
        <p:sp>
          <p:nvSpPr>
            <p:cNvPr id="83" name="rc83"/>
            <p:cNvSpPr/>
            <p:nvPr/>
          </p:nvSpPr>
          <p:spPr>
            <a:xfrm>
              <a:off x="3469995" y="1191562"/>
              <a:ext cx="139916" cy="2383337"/>
            </a:xfrm>
            <a:prstGeom prst="rect">
              <a:avLst/>
            </a:prstGeom>
            <a:solidFill>
              <a:srgbClr val="80BD41">
                <a:alpha val="100000"/>
              </a:srgbClr>
            </a:solidFill>
          </p:spPr>
          <p:txBody>
            <a:bodyPr/>
            <a:lstStyle/>
            <a:p/>
          </p:txBody>
        </p:sp>
        <p:sp>
          <p:nvSpPr>
            <p:cNvPr id="84" name="rc84"/>
            <p:cNvSpPr/>
            <p:nvPr/>
          </p:nvSpPr>
          <p:spPr>
            <a:xfrm>
              <a:off x="3625457" y="1191562"/>
              <a:ext cx="139916" cy="2383337"/>
            </a:xfrm>
            <a:prstGeom prst="rect">
              <a:avLst/>
            </a:prstGeom>
            <a:solidFill>
              <a:srgbClr val="80BD41">
                <a:alpha val="100000"/>
              </a:srgbClr>
            </a:solidFill>
          </p:spPr>
          <p:txBody>
            <a:bodyPr/>
            <a:lstStyle/>
            <a:p/>
          </p:txBody>
        </p:sp>
        <p:sp>
          <p:nvSpPr>
            <p:cNvPr id="85" name="rc85"/>
            <p:cNvSpPr/>
            <p:nvPr/>
          </p:nvSpPr>
          <p:spPr>
            <a:xfrm>
              <a:off x="3780919" y="1163522"/>
              <a:ext cx="139916" cy="2411377"/>
            </a:xfrm>
            <a:prstGeom prst="rect">
              <a:avLst/>
            </a:prstGeom>
            <a:solidFill>
              <a:srgbClr val="80BD41">
                <a:alpha val="100000"/>
              </a:srgbClr>
            </a:solidFill>
          </p:spPr>
          <p:txBody>
            <a:bodyPr/>
            <a:lstStyle/>
            <a:p/>
          </p:txBody>
        </p:sp>
        <p:sp>
          <p:nvSpPr>
            <p:cNvPr id="86" name="rc86"/>
            <p:cNvSpPr/>
            <p:nvPr/>
          </p:nvSpPr>
          <p:spPr>
            <a:xfrm>
              <a:off x="3936382" y="1135483"/>
              <a:ext cx="139916" cy="2439416"/>
            </a:xfrm>
            <a:prstGeom prst="rect">
              <a:avLst/>
            </a:prstGeom>
            <a:solidFill>
              <a:srgbClr val="80BD41">
                <a:alpha val="100000"/>
              </a:srgbClr>
            </a:solidFill>
          </p:spPr>
          <p:txBody>
            <a:bodyPr/>
            <a:lstStyle/>
            <a:p/>
          </p:txBody>
        </p:sp>
        <p:sp>
          <p:nvSpPr>
            <p:cNvPr id="87" name="rc87"/>
            <p:cNvSpPr/>
            <p:nvPr/>
          </p:nvSpPr>
          <p:spPr>
            <a:xfrm>
              <a:off x="4091844" y="1135483"/>
              <a:ext cx="139916" cy="2439416"/>
            </a:xfrm>
            <a:prstGeom prst="rect">
              <a:avLst/>
            </a:prstGeom>
            <a:solidFill>
              <a:srgbClr val="80BD41">
                <a:alpha val="100000"/>
              </a:srgbClr>
            </a:solidFill>
          </p:spPr>
          <p:txBody>
            <a:bodyPr/>
            <a:lstStyle/>
            <a:p/>
          </p:txBody>
        </p:sp>
        <p:sp>
          <p:nvSpPr>
            <p:cNvPr id="88" name="rc88"/>
            <p:cNvSpPr/>
            <p:nvPr/>
          </p:nvSpPr>
          <p:spPr>
            <a:xfrm>
              <a:off x="4247306" y="1107444"/>
              <a:ext cx="139916" cy="2467455"/>
            </a:xfrm>
            <a:prstGeom prst="rect">
              <a:avLst/>
            </a:prstGeom>
            <a:solidFill>
              <a:srgbClr val="80BD41">
                <a:alpha val="100000"/>
              </a:srgbClr>
            </a:solidFill>
          </p:spPr>
          <p:txBody>
            <a:bodyPr/>
            <a:lstStyle/>
            <a:p/>
          </p:txBody>
        </p:sp>
        <p:sp>
          <p:nvSpPr>
            <p:cNvPr id="89" name="rc89"/>
            <p:cNvSpPr/>
            <p:nvPr/>
          </p:nvSpPr>
          <p:spPr>
            <a:xfrm>
              <a:off x="4402769" y="1107444"/>
              <a:ext cx="139916" cy="2467455"/>
            </a:xfrm>
            <a:prstGeom prst="rect">
              <a:avLst/>
            </a:prstGeom>
            <a:solidFill>
              <a:srgbClr val="80BD41">
                <a:alpha val="100000"/>
              </a:srgbClr>
            </a:solidFill>
          </p:spPr>
          <p:txBody>
            <a:bodyPr/>
            <a:lstStyle/>
            <a:p/>
          </p:txBody>
        </p:sp>
        <p:sp>
          <p:nvSpPr>
            <p:cNvPr id="90" name="rc90"/>
            <p:cNvSpPr/>
            <p:nvPr/>
          </p:nvSpPr>
          <p:spPr>
            <a:xfrm>
              <a:off x="4558231" y="1051365"/>
              <a:ext cx="139916" cy="2523534"/>
            </a:xfrm>
            <a:prstGeom prst="rect">
              <a:avLst/>
            </a:prstGeom>
            <a:solidFill>
              <a:srgbClr val="80BD41">
                <a:alpha val="100000"/>
              </a:srgbClr>
            </a:solidFill>
          </p:spPr>
          <p:txBody>
            <a:bodyPr/>
            <a:lstStyle/>
            <a:p/>
          </p:txBody>
        </p:sp>
        <p:sp>
          <p:nvSpPr>
            <p:cNvPr id="91" name="rc91"/>
            <p:cNvSpPr/>
            <p:nvPr/>
          </p:nvSpPr>
          <p:spPr>
            <a:xfrm>
              <a:off x="4713693" y="995287"/>
              <a:ext cx="139916" cy="2579612"/>
            </a:xfrm>
            <a:prstGeom prst="rect">
              <a:avLst/>
            </a:prstGeom>
            <a:solidFill>
              <a:srgbClr val="80BD41">
                <a:alpha val="100000"/>
              </a:srgbClr>
            </a:solidFill>
          </p:spPr>
          <p:txBody>
            <a:bodyPr/>
            <a:lstStyle/>
            <a:p/>
          </p:txBody>
        </p:sp>
        <p:sp>
          <p:nvSpPr>
            <p:cNvPr id="92" name="rc92"/>
            <p:cNvSpPr/>
            <p:nvPr/>
          </p:nvSpPr>
          <p:spPr>
            <a:xfrm>
              <a:off x="5024618" y="967247"/>
              <a:ext cx="139916" cy="2607652"/>
            </a:xfrm>
            <a:prstGeom prst="rect">
              <a:avLst/>
            </a:prstGeom>
            <a:solidFill>
              <a:srgbClr val="80BD41">
                <a:alpha val="100000"/>
              </a:srgbClr>
            </a:solidFill>
          </p:spPr>
          <p:txBody>
            <a:bodyPr/>
            <a:lstStyle/>
            <a:p/>
          </p:txBody>
        </p:sp>
        <p:sp>
          <p:nvSpPr>
            <p:cNvPr id="93" name="rc93"/>
            <p:cNvSpPr/>
            <p:nvPr/>
          </p:nvSpPr>
          <p:spPr>
            <a:xfrm>
              <a:off x="5491005" y="967247"/>
              <a:ext cx="139916" cy="2607652"/>
            </a:xfrm>
            <a:prstGeom prst="rect">
              <a:avLst/>
            </a:prstGeom>
            <a:solidFill>
              <a:srgbClr val="80BD41">
                <a:alpha val="100000"/>
              </a:srgbClr>
            </a:solidFill>
          </p:spPr>
          <p:txBody>
            <a:bodyPr/>
            <a:lstStyle/>
            <a:p/>
          </p:txBody>
        </p:sp>
        <p:sp>
          <p:nvSpPr>
            <p:cNvPr id="94" name="rc94"/>
            <p:cNvSpPr/>
            <p:nvPr/>
          </p:nvSpPr>
          <p:spPr>
            <a:xfrm>
              <a:off x="5180080" y="967247"/>
              <a:ext cx="139916" cy="2607652"/>
            </a:xfrm>
            <a:prstGeom prst="rect">
              <a:avLst/>
            </a:prstGeom>
            <a:solidFill>
              <a:srgbClr val="80BD41">
                <a:alpha val="100000"/>
              </a:srgbClr>
            </a:solidFill>
          </p:spPr>
          <p:txBody>
            <a:bodyPr/>
            <a:lstStyle/>
            <a:p/>
          </p:txBody>
        </p:sp>
        <p:sp>
          <p:nvSpPr>
            <p:cNvPr id="95" name="rc95"/>
            <p:cNvSpPr/>
            <p:nvPr/>
          </p:nvSpPr>
          <p:spPr>
            <a:xfrm>
              <a:off x="5335542" y="967247"/>
              <a:ext cx="139916" cy="2607652"/>
            </a:xfrm>
            <a:prstGeom prst="rect">
              <a:avLst/>
            </a:prstGeom>
            <a:solidFill>
              <a:srgbClr val="80BD41">
                <a:alpha val="100000"/>
              </a:srgbClr>
            </a:solidFill>
          </p:spPr>
          <p:txBody>
            <a:bodyPr/>
            <a:lstStyle/>
            <a:p/>
          </p:txBody>
        </p:sp>
        <p:sp>
          <p:nvSpPr>
            <p:cNvPr id="96" name="rc96"/>
            <p:cNvSpPr/>
            <p:nvPr/>
          </p:nvSpPr>
          <p:spPr>
            <a:xfrm>
              <a:off x="4869155" y="967247"/>
              <a:ext cx="139916" cy="2607652"/>
            </a:xfrm>
            <a:prstGeom prst="rect">
              <a:avLst/>
            </a:prstGeom>
            <a:solidFill>
              <a:srgbClr val="80BD41">
                <a:alpha val="100000"/>
              </a:srgbClr>
            </a:solidFill>
          </p:spPr>
          <p:txBody>
            <a:bodyPr/>
            <a:lstStyle/>
            <a:p/>
          </p:txBody>
        </p:sp>
        <p:sp>
          <p:nvSpPr>
            <p:cNvPr id="97" name="rc97"/>
            <p:cNvSpPr/>
            <p:nvPr/>
          </p:nvSpPr>
          <p:spPr>
            <a:xfrm>
              <a:off x="5646467" y="939208"/>
              <a:ext cx="139916" cy="2635691"/>
            </a:xfrm>
            <a:prstGeom prst="rect">
              <a:avLst/>
            </a:prstGeom>
            <a:solidFill>
              <a:srgbClr val="80BD41">
                <a:alpha val="100000"/>
              </a:srgbClr>
            </a:solidFill>
          </p:spPr>
          <p:txBody>
            <a:bodyPr/>
            <a:lstStyle/>
            <a:p/>
          </p:txBody>
        </p:sp>
        <p:sp>
          <p:nvSpPr>
            <p:cNvPr id="98" name="rc98"/>
            <p:cNvSpPr/>
            <p:nvPr/>
          </p:nvSpPr>
          <p:spPr>
            <a:xfrm>
              <a:off x="5957391" y="911169"/>
              <a:ext cx="139916" cy="2663730"/>
            </a:xfrm>
            <a:prstGeom prst="rect">
              <a:avLst/>
            </a:prstGeom>
            <a:solidFill>
              <a:srgbClr val="80BD41">
                <a:alpha val="100000"/>
              </a:srgbClr>
            </a:solidFill>
          </p:spPr>
          <p:txBody>
            <a:bodyPr/>
            <a:lstStyle/>
            <a:p/>
          </p:txBody>
        </p:sp>
        <p:sp>
          <p:nvSpPr>
            <p:cNvPr id="99" name="rc99"/>
            <p:cNvSpPr/>
            <p:nvPr/>
          </p:nvSpPr>
          <p:spPr>
            <a:xfrm>
              <a:off x="5801929" y="911169"/>
              <a:ext cx="139916" cy="2663730"/>
            </a:xfrm>
            <a:prstGeom prst="rect">
              <a:avLst/>
            </a:prstGeom>
            <a:solidFill>
              <a:srgbClr val="80BD41">
                <a:alpha val="100000"/>
              </a:srgbClr>
            </a:solidFill>
          </p:spPr>
          <p:txBody>
            <a:bodyPr/>
            <a:lstStyle/>
            <a:p/>
          </p:txBody>
        </p:sp>
        <p:sp>
          <p:nvSpPr>
            <p:cNvPr id="100" name="rc100"/>
            <p:cNvSpPr/>
            <p:nvPr/>
          </p:nvSpPr>
          <p:spPr>
            <a:xfrm>
              <a:off x="6423778" y="883130"/>
              <a:ext cx="139916" cy="2691769"/>
            </a:xfrm>
            <a:prstGeom prst="rect">
              <a:avLst/>
            </a:prstGeom>
            <a:solidFill>
              <a:srgbClr val="80BD41">
                <a:alpha val="100000"/>
              </a:srgbClr>
            </a:solidFill>
          </p:spPr>
          <p:txBody>
            <a:bodyPr/>
            <a:lstStyle/>
            <a:p/>
          </p:txBody>
        </p:sp>
        <p:sp>
          <p:nvSpPr>
            <p:cNvPr id="101" name="rc101"/>
            <p:cNvSpPr/>
            <p:nvPr/>
          </p:nvSpPr>
          <p:spPr>
            <a:xfrm>
              <a:off x="6268316" y="883130"/>
              <a:ext cx="139916" cy="2691769"/>
            </a:xfrm>
            <a:prstGeom prst="rect">
              <a:avLst/>
            </a:prstGeom>
            <a:solidFill>
              <a:srgbClr val="80BD41">
                <a:alpha val="100000"/>
              </a:srgbClr>
            </a:solidFill>
          </p:spPr>
          <p:txBody>
            <a:bodyPr/>
            <a:lstStyle/>
            <a:p/>
          </p:txBody>
        </p:sp>
        <p:sp>
          <p:nvSpPr>
            <p:cNvPr id="102" name="rc102"/>
            <p:cNvSpPr/>
            <p:nvPr/>
          </p:nvSpPr>
          <p:spPr>
            <a:xfrm>
              <a:off x="6734703" y="883130"/>
              <a:ext cx="139916" cy="2691769"/>
            </a:xfrm>
            <a:prstGeom prst="rect">
              <a:avLst/>
            </a:prstGeom>
            <a:solidFill>
              <a:srgbClr val="80BD41">
                <a:alpha val="100000"/>
              </a:srgbClr>
            </a:solidFill>
          </p:spPr>
          <p:txBody>
            <a:bodyPr/>
            <a:lstStyle/>
            <a:p/>
          </p:txBody>
        </p:sp>
        <p:sp>
          <p:nvSpPr>
            <p:cNvPr id="103" name="rc103"/>
            <p:cNvSpPr/>
            <p:nvPr/>
          </p:nvSpPr>
          <p:spPr>
            <a:xfrm>
              <a:off x="6112854" y="883130"/>
              <a:ext cx="139916" cy="2691769"/>
            </a:xfrm>
            <a:prstGeom prst="rect">
              <a:avLst/>
            </a:prstGeom>
            <a:solidFill>
              <a:srgbClr val="80BD41">
                <a:alpha val="100000"/>
              </a:srgbClr>
            </a:solidFill>
          </p:spPr>
          <p:txBody>
            <a:bodyPr/>
            <a:lstStyle/>
            <a:p/>
          </p:txBody>
        </p:sp>
        <p:sp>
          <p:nvSpPr>
            <p:cNvPr id="104" name="rc104"/>
            <p:cNvSpPr/>
            <p:nvPr/>
          </p:nvSpPr>
          <p:spPr>
            <a:xfrm>
              <a:off x="6579241" y="883130"/>
              <a:ext cx="139916" cy="2691769"/>
            </a:xfrm>
            <a:prstGeom prst="rect">
              <a:avLst/>
            </a:prstGeom>
            <a:solidFill>
              <a:srgbClr val="80BD41">
                <a:alpha val="100000"/>
              </a:srgbClr>
            </a:solidFill>
          </p:spPr>
          <p:txBody>
            <a:bodyPr/>
            <a:lstStyle/>
            <a:p/>
          </p:txBody>
        </p:sp>
        <p:sp>
          <p:nvSpPr>
            <p:cNvPr id="105" name="rc105"/>
            <p:cNvSpPr/>
            <p:nvPr/>
          </p:nvSpPr>
          <p:spPr>
            <a:xfrm>
              <a:off x="7201090" y="855090"/>
              <a:ext cx="139916" cy="2719809"/>
            </a:xfrm>
            <a:prstGeom prst="rect">
              <a:avLst/>
            </a:prstGeom>
            <a:solidFill>
              <a:srgbClr val="80BD41">
                <a:alpha val="100000"/>
              </a:srgbClr>
            </a:solidFill>
          </p:spPr>
          <p:txBody>
            <a:bodyPr/>
            <a:lstStyle/>
            <a:p/>
          </p:txBody>
        </p:sp>
        <p:sp>
          <p:nvSpPr>
            <p:cNvPr id="106" name="rc106"/>
            <p:cNvSpPr/>
            <p:nvPr/>
          </p:nvSpPr>
          <p:spPr>
            <a:xfrm>
              <a:off x="7356552" y="855090"/>
              <a:ext cx="139916" cy="2719809"/>
            </a:xfrm>
            <a:prstGeom prst="rect">
              <a:avLst/>
            </a:prstGeom>
            <a:solidFill>
              <a:srgbClr val="80BD41">
                <a:alpha val="100000"/>
              </a:srgbClr>
            </a:solidFill>
          </p:spPr>
          <p:txBody>
            <a:bodyPr/>
            <a:lstStyle/>
            <a:p/>
          </p:txBody>
        </p:sp>
        <p:sp>
          <p:nvSpPr>
            <p:cNvPr id="107" name="rc107"/>
            <p:cNvSpPr/>
            <p:nvPr/>
          </p:nvSpPr>
          <p:spPr>
            <a:xfrm>
              <a:off x="6890165" y="855090"/>
              <a:ext cx="139916" cy="2719809"/>
            </a:xfrm>
            <a:prstGeom prst="rect">
              <a:avLst/>
            </a:prstGeom>
            <a:solidFill>
              <a:srgbClr val="80BD41">
                <a:alpha val="100000"/>
              </a:srgbClr>
            </a:solidFill>
          </p:spPr>
          <p:txBody>
            <a:bodyPr/>
            <a:lstStyle/>
            <a:p/>
          </p:txBody>
        </p:sp>
        <p:sp>
          <p:nvSpPr>
            <p:cNvPr id="108" name="rc108"/>
            <p:cNvSpPr/>
            <p:nvPr/>
          </p:nvSpPr>
          <p:spPr>
            <a:xfrm>
              <a:off x="7045628" y="855090"/>
              <a:ext cx="139916" cy="2719809"/>
            </a:xfrm>
            <a:prstGeom prst="rect">
              <a:avLst/>
            </a:prstGeom>
            <a:solidFill>
              <a:srgbClr val="80BD41">
                <a:alpha val="100000"/>
              </a:srgbClr>
            </a:solidFill>
          </p:spPr>
          <p:txBody>
            <a:bodyPr/>
            <a:lstStyle/>
            <a:p/>
          </p:txBody>
        </p:sp>
        <p:sp>
          <p:nvSpPr>
            <p:cNvPr id="109" name="rc109"/>
            <p:cNvSpPr/>
            <p:nvPr/>
          </p:nvSpPr>
          <p:spPr>
            <a:xfrm>
              <a:off x="7512014" y="827051"/>
              <a:ext cx="139916" cy="2747848"/>
            </a:xfrm>
            <a:prstGeom prst="rect">
              <a:avLst/>
            </a:prstGeom>
            <a:solidFill>
              <a:srgbClr val="80BD41">
                <a:alpha val="100000"/>
              </a:srgbClr>
            </a:solidFill>
          </p:spPr>
          <p:txBody>
            <a:bodyPr/>
            <a:lstStyle/>
            <a:p/>
          </p:txBody>
        </p:sp>
        <p:sp>
          <p:nvSpPr>
            <p:cNvPr id="110" name="rc110"/>
            <p:cNvSpPr/>
            <p:nvPr/>
          </p:nvSpPr>
          <p:spPr>
            <a:xfrm>
              <a:off x="8289326" y="799012"/>
              <a:ext cx="139916" cy="2775887"/>
            </a:xfrm>
            <a:prstGeom prst="rect">
              <a:avLst/>
            </a:prstGeom>
            <a:solidFill>
              <a:srgbClr val="80BD41">
                <a:alpha val="100000"/>
              </a:srgbClr>
            </a:solidFill>
          </p:spPr>
          <p:txBody>
            <a:bodyPr/>
            <a:lstStyle/>
            <a:p/>
          </p:txBody>
        </p:sp>
        <p:sp>
          <p:nvSpPr>
            <p:cNvPr id="111" name="rc111"/>
            <p:cNvSpPr/>
            <p:nvPr/>
          </p:nvSpPr>
          <p:spPr>
            <a:xfrm>
              <a:off x="7667477" y="799012"/>
              <a:ext cx="139916" cy="2775887"/>
            </a:xfrm>
            <a:prstGeom prst="rect">
              <a:avLst/>
            </a:prstGeom>
            <a:solidFill>
              <a:srgbClr val="80BD41">
                <a:alpha val="100000"/>
              </a:srgbClr>
            </a:solidFill>
          </p:spPr>
          <p:txBody>
            <a:bodyPr/>
            <a:lstStyle/>
            <a:p/>
          </p:txBody>
        </p:sp>
        <p:sp>
          <p:nvSpPr>
            <p:cNvPr id="112" name="rc112"/>
            <p:cNvSpPr/>
            <p:nvPr/>
          </p:nvSpPr>
          <p:spPr>
            <a:xfrm>
              <a:off x="8444788" y="799012"/>
              <a:ext cx="139916" cy="2775887"/>
            </a:xfrm>
            <a:prstGeom prst="rect">
              <a:avLst/>
            </a:prstGeom>
            <a:solidFill>
              <a:srgbClr val="80BD41">
                <a:alpha val="100000"/>
              </a:srgbClr>
            </a:solidFill>
          </p:spPr>
          <p:txBody>
            <a:bodyPr/>
            <a:lstStyle/>
            <a:p/>
          </p:txBody>
        </p:sp>
        <p:sp>
          <p:nvSpPr>
            <p:cNvPr id="113" name="rc113"/>
            <p:cNvSpPr/>
            <p:nvPr/>
          </p:nvSpPr>
          <p:spPr>
            <a:xfrm>
              <a:off x="8911175" y="799012"/>
              <a:ext cx="139916" cy="2775887"/>
            </a:xfrm>
            <a:prstGeom prst="rect">
              <a:avLst/>
            </a:prstGeom>
            <a:solidFill>
              <a:srgbClr val="80BD41">
                <a:alpha val="100000"/>
              </a:srgbClr>
            </a:solidFill>
          </p:spPr>
          <p:txBody>
            <a:bodyPr/>
            <a:lstStyle/>
            <a:p/>
          </p:txBody>
        </p:sp>
        <p:sp>
          <p:nvSpPr>
            <p:cNvPr id="114" name="rc114"/>
            <p:cNvSpPr/>
            <p:nvPr/>
          </p:nvSpPr>
          <p:spPr>
            <a:xfrm>
              <a:off x="7978401" y="799012"/>
              <a:ext cx="139916" cy="2775887"/>
            </a:xfrm>
            <a:prstGeom prst="rect">
              <a:avLst/>
            </a:prstGeom>
            <a:solidFill>
              <a:srgbClr val="80BD41">
                <a:alpha val="100000"/>
              </a:srgbClr>
            </a:solidFill>
          </p:spPr>
          <p:txBody>
            <a:bodyPr/>
            <a:lstStyle/>
            <a:p/>
          </p:txBody>
        </p:sp>
        <p:sp>
          <p:nvSpPr>
            <p:cNvPr id="115" name="rc115"/>
            <p:cNvSpPr/>
            <p:nvPr/>
          </p:nvSpPr>
          <p:spPr>
            <a:xfrm>
              <a:off x="7822939" y="799012"/>
              <a:ext cx="139916" cy="2775887"/>
            </a:xfrm>
            <a:prstGeom prst="rect">
              <a:avLst/>
            </a:prstGeom>
            <a:solidFill>
              <a:srgbClr val="80BD41">
                <a:alpha val="100000"/>
              </a:srgbClr>
            </a:solidFill>
          </p:spPr>
          <p:txBody>
            <a:bodyPr/>
            <a:lstStyle/>
            <a:p/>
          </p:txBody>
        </p:sp>
        <p:sp>
          <p:nvSpPr>
            <p:cNvPr id="116" name="rc116"/>
            <p:cNvSpPr/>
            <p:nvPr/>
          </p:nvSpPr>
          <p:spPr>
            <a:xfrm>
              <a:off x="8133864" y="799012"/>
              <a:ext cx="139916" cy="2775887"/>
            </a:xfrm>
            <a:prstGeom prst="rect">
              <a:avLst/>
            </a:prstGeom>
            <a:solidFill>
              <a:srgbClr val="80BD41">
                <a:alpha val="100000"/>
              </a:srgbClr>
            </a:solidFill>
          </p:spPr>
          <p:txBody>
            <a:bodyPr/>
            <a:lstStyle/>
            <a:p/>
          </p:txBody>
        </p:sp>
        <p:sp>
          <p:nvSpPr>
            <p:cNvPr id="117" name="rc117"/>
            <p:cNvSpPr/>
            <p:nvPr/>
          </p:nvSpPr>
          <p:spPr>
            <a:xfrm>
              <a:off x="8600250" y="799012"/>
              <a:ext cx="139916" cy="2775887"/>
            </a:xfrm>
            <a:prstGeom prst="rect">
              <a:avLst/>
            </a:prstGeom>
            <a:solidFill>
              <a:srgbClr val="80BD41">
                <a:alpha val="100000"/>
              </a:srgbClr>
            </a:solidFill>
          </p:spPr>
          <p:txBody>
            <a:bodyPr/>
            <a:lstStyle/>
            <a:p/>
          </p:txBody>
        </p:sp>
        <p:sp>
          <p:nvSpPr>
            <p:cNvPr id="118" name="rc118"/>
            <p:cNvSpPr/>
            <p:nvPr/>
          </p:nvSpPr>
          <p:spPr>
            <a:xfrm>
              <a:off x="8755713" y="799012"/>
              <a:ext cx="139916" cy="2775887"/>
            </a:xfrm>
            <a:prstGeom prst="rect">
              <a:avLst/>
            </a:prstGeom>
            <a:solidFill>
              <a:srgbClr val="80BD41">
                <a:alpha val="100000"/>
              </a:srgbClr>
            </a:solidFill>
          </p:spPr>
          <p:txBody>
            <a:bodyPr/>
            <a:lstStyle/>
            <a:p/>
          </p:txBody>
        </p:sp>
        <p:sp>
          <p:nvSpPr>
            <p:cNvPr id="119" name="rc119"/>
            <p:cNvSpPr/>
            <p:nvPr/>
          </p:nvSpPr>
          <p:spPr>
            <a:xfrm>
              <a:off x="827136" y="2901957"/>
              <a:ext cx="139916" cy="672942"/>
            </a:xfrm>
            <a:prstGeom prst="rect">
              <a:avLst/>
            </a:prstGeom>
            <a:solidFill>
              <a:srgbClr val="80BD41">
                <a:alpha val="100000"/>
              </a:srgbClr>
            </a:solidFill>
          </p:spPr>
          <p:txBody>
            <a:bodyPr/>
            <a:lstStyle/>
            <a:p/>
          </p:txBody>
        </p:sp>
        <p:sp>
          <p:nvSpPr>
            <p:cNvPr id="120" name="rc120"/>
            <p:cNvSpPr/>
            <p:nvPr/>
          </p:nvSpPr>
          <p:spPr>
            <a:xfrm>
              <a:off x="982598" y="2032740"/>
              <a:ext cx="139916" cy="1542159"/>
            </a:xfrm>
            <a:prstGeom prst="rect">
              <a:avLst/>
            </a:prstGeom>
            <a:solidFill>
              <a:srgbClr val="80BD41">
                <a:alpha val="100000"/>
              </a:srgbClr>
            </a:solidFill>
          </p:spPr>
          <p:txBody>
            <a:bodyPr/>
            <a:lstStyle/>
            <a:p/>
          </p:txBody>
        </p:sp>
        <p:sp>
          <p:nvSpPr>
            <p:cNvPr id="121" name="rc121"/>
            <p:cNvSpPr/>
            <p:nvPr/>
          </p:nvSpPr>
          <p:spPr>
            <a:xfrm>
              <a:off x="1138060" y="1864504"/>
              <a:ext cx="139916" cy="1710395"/>
            </a:xfrm>
            <a:prstGeom prst="rect">
              <a:avLst/>
            </a:prstGeom>
            <a:solidFill>
              <a:srgbClr val="80BD41">
                <a:alpha val="100000"/>
              </a:srgbClr>
            </a:solidFill>
          </p:spPr>
          <p:txBody>
            <a:bodyPr/>
            <a:lstStyle/>
            <a:p/>
          </p:txBody>
        </p:sp>
        <p:sp>
          <p:nvSpPr>
            <p:cNvPr id="122" name="rc122"/>
            <p:cNvSpPr/>
            <p:nvPr/>
          </p:nvSpPr>
          <p:spPr>
            <a:xfrm>
              <a:off x="1293523" y="1724308"/>
              <a:ext cx="139916" cy="1850591"/>
            </a:xfrm>
            <a:prstGeom prst="rect">
              <a:avLst/>
            </a:prstGeom>
            <a:solidFill>
              <a:srgbClr val="80BD41">
                <a:alpha val="100000"/>
              </a:srgbClr>
            </a:solidFill>
          </p:spPr>
          <p:txBody>
            <a:bodyPr/>
            <a:lstStyle/>
            <a:p/>
          </p:txBody>
        </p:sp>
        <p:sp>
          <p:nvSpPr>
            <p:cNvPr id="123" name="rc123"/>
            <p:cNvSpPr/>
            <p:nvPr/>
          </p:nvSpPr>
          <p:spPr>
            <a:xfrm>
              <a:off x="1448985" y="1584111"/>
              <a:ext cx="139916" cy="1990788"/>
            </a:xfrm>
            <a:prstGeom prst="rect">
              <a:avLst/>
            </a:prstGeom>
            <a:solidFill>
              <a:srgbClr val="80BD41">
                <a:alpha val="100000"/>
              </a:srgbClr>
            </a:solidFill>
          </p:spPr>
          <p:txBody>
            <a:bodyPr/>
            <a:lstStyle/>
            <a:p/>
          </p:txBody>
        </p:sp>
        <p:sp>
          <p:nvSpPr>
            <p:cNvPr id="124" name="rc124"/>
            <p:cNvSpPr/>
            <p:nvPr/>
          </p:nvSpPr>
          <p:spPr>
            <a:xfrm>
              <a:off x="1604447" y="1528033"/>
              <a:ext cx="139916" cy="2046866"/>
            </a:xfrm>
            <a:prstGeom prst="rect">
              <a:avLst/>
            </a:prstGeom>
            <a:solidFill>
              <a:srgbClr val="80BD41">
                <a:alpha val="100000"/>
              </a:srgbClr>
            </a:solidFill>
          </p:spPr>
          <p:txBody>
            <a:bodyPr/>
            <a:lstStyle/>
            <a:p/>
          </p:txBody>
        </p:sp>
        <p:sp>
          <p:nvSpPr>
            <p:cNvPr id="125" name="rc125"/>
            <p:cNvSpPr/>
            <p:nvPr/>
          </p:nvSpPr>
          <p:spPr>
            <a:xfrm>
              <a:off x="1759910" y="1528033"/>
              <a:ext cx="139916" cy="2046866"/>
            </a:xfrm>
            <a:prstGeom prst="rect">
              <a:avLst/>
            </a:prstGeom>
            <a:solidFill>
              <a:srgbClr val="80BD41">
                <a:alpha val="100000"/>
              </a:srgbClr>
            </a:solidFill>
          </p:spPr>
          <p:txBody>
            <a:bodyPr/>
            <a:lstStyle/>
            <a:p/>
          </p:txBody>
        </p:sp>
        <p:sp>
          <p:nvSpPr>
            <p:cNvPr id="126" name="rc126"/>
            <p:cNvSpPr/>
            <p:nvPr/>
          </p:nvSpPr>
          <p:spPr>
            <a:xfrm>
              <a:off x="1915372" y="1499994"/>
              <a:ext cx="139916" cy="2074906"/>
            </a:xfrm>
            <a:prstGeom prst="rect">
              <a:avLst/>
            </a:prstGeom>
            <a:solidFill>
              <a:srgbClr val="80BD41">
                <a:alpha val="100000"/>
              </a:srgbClr>
            </a:solidFill>
          </p:spPr>
          <p:txBody>
            <a:bodyPr/>
            <a:lstStyle/>
            <a:p/>
          </p:txBody>
        </p:sp>
        <p:sp>
          <p:nvSpPr>
            <p:cNvPr id="127" name="rc127"/>
            <p:cNvSpPr/>
            <p:nvPr/>
          </p:nvSpPr>
          <p:spPr>
            <a:xfrm>
              <a:off x="2070834" y="1443915"/>
              <a:ext cx="139916" cy="2130984"/>
            </a:xfrm>
            <a:prstGeom prst="rect">
              <a:avLst/>
            </a:prstGeom>
            <a:solidFill>
              <a:srgbClr val="80BD41">
                <a:alpha val="100000"/>
              </a:srgbClr>
            </a:solidFill>
          </p:spPr>
          <p:txBody>
            <a:bodyPr/>
            <a:lstStyle/>
            <a:p/>
          </p:txBody>
        </p:sp>
        <p:sp>
          <p:nvSpPr>
            <p:cNvPr id="128" name="rc128"/>
            <p:cNvSpPr/>
            <p:nvPr/>
          </p:nvSpPr>
          <p:spPr>
            <a:xfrm>
              <a:off x="2381759" y="1331758"/>
              <a:ext cx="139916" cy="2243141"/>
            </a:xfrm>
            <a:prstGeom prst="rect">
              <a:avLst/>
            </a:prstGeom>
            <a:solidFill>
              <a:srgbClr val="80BD41">
                <a:alpha val="100000"/>
              </a:srgbClr>
            </a:solidFill>
          </p:spPr>
          <p:txBody>
            <a:bodyPr/>
            <a:lstStyle/>
            <a:p/>
          </p:txBody>
        </p:sp>
        <p:sp>
          <p:nvSpPr>
            <p:cNvPr id="129" name="rc129"/>
            <p:cNvSpPr/>
            <p:nvPr/>
          </p:nvSpPr>
          <p:spPr>
            <a:xfrm>
              <a:off x="2226296" y="1331758"/>
              <a:ext cx="139916" cy="2243141"/>
            </a:xfrm>
            <a:prstGeom prst="rect">
              <a:avLst/>
            </a:prstGeom>
            <a:solidFill>
              <a:srgbClr val="80BD41">
                <a:alpha val="100000"/>
              </a:srgbClr>
            </a:solidFill>
          </p:spPr>
          <p:txBody>
            <a:bodyPr/>
            <a:lstStyle/>
            <a:p/>
          </p:txBody>
        </p:sp>
        <p:sp>
          <p:nvSpPr>
            <p:cNvPr id="130" name="rc130"/>
            <p:cNvSpPr/>
            <p:nvPr/>
          </p:nvSpPr>
          <p:spPr>
            <a:xfrm>
              <a:off x="2692683" y="1275679"/>
              <a:ext cx="139916" cy="2299220"/>
            </a:xfrm>
            <a:prstGeom prst="rect">
              <a:avLst/>
            </a:prstGeom>
            <a:solidFill>
              <a:srgbClr val="80BD41">
                <a:alpha val="100000"/>
              </a:srgbClr>
            </a:solidFill>
          </p:spPr>
          <p:txBody>
            <a:bodyPr/>
            <a:lstStyle/>
            <a:p/>
          </p:txBody>
        </p:sp>
        <p:sp>
          <p:nvSpPr>
            <p:cNvPr id="131" name="rc131"/>
            <p:cNvSpPr/>
            <p:nvPr/>
          </p:nvSpPr>
          <p:spPr>
            <a:xfrm>
              <a:off x="2537221" y="1275679"/>
              <a:ext cx="139916" cy="2299220"/>
            </a:xfrm>
            <a:prstGeom prst="rect">
              <a:avLst/>
            </a:prstGeom>
            <a:solidFill>
              <a:srgbClr val="80BD41">
                <a:alpha val="100000"/>
              </a:srgbClr>
            </a:solidFill>
          </p:spPr>
          <p:txBody>
            <a:bodyPr/>
            <a:lstStyle/>
            <a:p/>
          </p:txBody>
        </p:sp>
        <p:sp>
          <p:nvSpPr>
            <p:cNvPr id="132" name="rc132"/>
            <p:cNvSpPr/>
            <p:nvPr/>
          </p:nvSpPr>
          <p:spPr>
            <a:xfrm>
              <a:off x="3003608" y="1247640"/>
              <a:ext cx="139916" cy="2327259"/>
            </a:xfrm>
            <a:prstGeom prst="rect">
              <a:avLst/>
            </a:prstGeom>
            <a:solidFill>
              <a:srgbClr val="80BD41">
                <a:alpha val="100000"/>
              </a:srgbClr>
            </a:solidFill>
          </p:spPr>
          <p:txBody>
            <a:bodyPr/>
            <a:lstStyle/>
            <a:p/>
          </p:txBody>
        </p:sp>
        <p:sp>
          <p:nvSpPr>
            <p:cNvPr id="133" name="rc133"/>
            <p:cNvSpPr/>
            <p:nvPr/>
          </p:nvSpPr>
          <p:spPr>
            <a:xfrm>
              <a:off x="2848146" y="1247640"/>
              <a:ext cx="139916" cy="2327259"/>
            </a:xfrm>
            <a:prstGeom prst="rect">
              <a:avLst/>
            </a:prstGeom>
            <a:solidFill>
              <a:srgbClr val="80BD41">
                <a:alpha val="100000"/>
              </a:srgbClr>
            </a:solidFill>
          </p:spPr>
          <p:txBody>
            <a:bodyPr/>
            <a:lstStyle/>
            <a:p/>
          </p:txBody>
        </p:sp>
        <p:sp>
          <p:nvSpPr>
            <p:cNvPr id="134" name="rc134"/>
            <p:cNvSpPr/>
            <p:nvPr/>
          </p:nvSpPr>
          <p:spPr>
            <a:xfrm>
              <a:off x="3159070" y="1219601"/>
              <a:ext cx="139916" cy="2355298"/>
            </a:xfrm>
            <a:prstGeom prst="rect">
              <a:avLst/>
            </a:prstGeom>
            <a:solidFill>
              <a:srgbClr val="80BD41">
                <a:alpha val="100000"/>
              </a:srgbClr>
            </a:solidFill>
          </p:spPr>
          <p:txBody>
            <a:bodyPr/>
            <a:lstStyle/>
            <a:p/>
          </p:txBody>
        </p:sp>
        <p:sp>
          <p:nvSpPr>
            <p:cNvPr id="135" name="rc135"/>
            <p:cNvSpPr/>
            <p:nvPr/>
          </p:nvSpPr>
          <p:spPr>
            <a:xfrm>
              <a:off x="3314533" y="1219601"/>
              <a:ext cx="139916" cy="2355298"/>
            </a:xfrm>
            <a:prstGeom prst="rect">
              <a:avLst/>
            </a:prstGeom>
            <a:solidFill>
              <a:srgbClr val="80BD41">
                <a:alpha val="100000"/>
              </a:srgbClr>
            </a:solidFill>
          </p:spPr>
          <p:txBody>
            <a:bodyPr/>
            <a:lstStyle/>
            <a:p/>
          </p:txBody>
        </p:sp>
        <p:sp>
          <p:nvSpPr>
            <p:cNvPr id="136" name="rc136"/>
            <p:cNvSpPr/>
            <p:nvPr/>
          </p:nvSpPr>
          <p:spPr>
            <a:xfrm>
              <a:off x="3469995" y="1191562"/>
              <a:ext cx="139916" cy="2383337"/>
            </a:xfrm>
            <a:prstGeom prst="rect">
              <a:avLst/>
            </a:prstGeom>
            <a:solidFill>
              <a:srgbClr val="80BD41">
                <a:alpha val="100000"/>
              </a:srgbClr>
            </a:solidFill>
          </p:spPr>
          <p:txBody>
            <a:bodyPr/>
            <a:lstStyle/>
            <a:p/>
          </p:txBody>
        </p:sp>
        <p:sp>
          <p:nvSpPr>
            <p:cNvPr id="137" name="rc137"/>
            <p:cNvSpPr/>
            <p:nvPr/>
          </p:nvSpPr>
          <p:spPr>
            <a:xfrm>
              <a:off x="3625457" y="1191562"/>
              <a:ext cx="139916" cy="2383337"/>
            </a:xfrm>
            <a:prstGeom prst="rect">
              <a:avLst/>
            </a:prstGeom>
            <a:solidFill>
              <a:srgbClr val="80BD41">
                <a:alpha val="100000"/>
              </a:srgbClr>
            </a:solidFill>
          </p:spPr>
          <p:txBody>
            <a:bodyPr/>
            <a:lstStyle/>
            <a:p/>
          </p:txBody>
        </p:sp>
        <p:sp>
          <p:nvSpPr>
            <p:cNvPr id="138" name="rc138"/>
            <p:cNvSpPr/>
            <p:nvPr/>
          </p:nvSpPr>
          <p:spPr>
            <a:xfrm>
              <a:off x="3780919" y="1163522"/>
              <a:ext cx="139916" cy="2411377"/>
            </a:xfrm>
            <a:prstGeom prst="rect">
              <a:avLst/>
            </a:prstGeom>
            <a:solidFill>
              <a:srgbClr val="80BD41">
                <a:alpha val="100000"/>
              </a:srgbClr>
            </a:solidFill>
          </p:spPr>
          <p:txBody>
            <a:bodyPr/>
            <a:lstStyle/>
            <a:p/>
          </p:txBody>
        </p:sp>
        <p:sp>
          <p:nvSpPr>
            <p:cNvPr id="139" name="rc139"/>
            <p:cNvSpPr/>
            <p:nvPr/>
          </p:nvSpPr>
          <p:spPr>
            <a:xfrm>
              <a:off x="3936382" y="1135483"/>
              <a:ext cx="139916" cy="2439416"/>
            </a:xfrm>
            <a:prstGeom prst="rect">
              <a:avLst/>
            </a:prstGeom>
            <a:solidFill>
              <a:srgbClr val="80BD41">
                <a:alpha val="100000"/>
              </a:srgbClr>
            </a:solidFill>
          </p:spPr>
          <p:txBody>
            <a:bodyPr/>
            <a:lstStyle/>
            <a:p/>
          </p:txBody>
        </p:sp>
        <p:sp>
          <p:nvSpPr>
            <p:cNvPr id="140" name="rc140"/>
            <p:cNvSpPr/>
            <p:nvPr/>
          </p:nvSpPr>
          <p:spPr>
            <a:xfrm>
              <a:off x="4091844" y="1135483"/>
              <a:ext cx="139916" cy="2439416"/>
            </a:xfrm>
            <a:prstGeom prst="rect">
              <a:avLst/>
            </a:prstGeom>
            <a:solidFill>
              <a:srgbClr val="80BD41">
                <a:alpha val="100000"/>
              </a:srgbClr>
            </a:solidFill>
          </p:spPr>
          <p:txBody>
            <a:bodyPr/>
            <a:lstStyle/>
            <a:p/>
          </p:txBody>
        </p:sp>
        <p:sp>
          <p:nvSpPr>
            <p:cNvPr id="141" name="rc141"/>
            <p:cNvSpPr/>
            <p:nvPr/>
          </p:nvSpPr>
          <p:spPr>
            <a:xfrm>
              <a:off x="4247306" y="1107444"/>
              <a:ext cx="139916" cy="2467455"/>
            </a:xfrm>
            <a:prstGeom prst="rect">
              <a:avLst/>
            </a:prstGeom>
            <a:solidFill>
              <a:srgbClr val="80BD41">
                <a:alpha val="100000"/>
              </a:srgbClr>
            </a:solidFill>
          </p:spPr>
          <p:txBody>
            <a:bodyPr/>
            <a:lstStyle/>
            <a:p/>
          </p:txBody>
        </p:sp>
        <p:sp>
          <p:nvSpPr>
            <p:cNvPr id="142" name="rc142"/>
            <p:cNvSpPr/>
            <p:nvPr/>
          </p:nvSpPr>
          <p:spPr>
            <a:xfrm>
              <a:off x="4402769" y="1107444"/>
              <a:ext cx="139916" cy="2467455"/>
            </a:xfrm>
            <a:prstGeom prst="rect">
              <a:avLst/>
            </a:prstGeom>
            <a:solidFill>
              <a:srgbClr val="80BD41">
                <a:alpha val="100000"/>
              </a:srgbClr>
            </a:solidFill>
          </p:spPr>
          <p:txBody>
            <a:bodyPr/>
            <a:lstStyle/>
            <a:p/>
          </p:txBody>
        </p:sp>
        <p:sp>
          <p:nvSpPr>
            <p:cNvPr id="143" name="rc143"/>
            <p:cNvSpPr/>
            <p:nvPr/>
          </p:nvSpPr>
          <p:spPr>
            <a:xfrm>
              <a:off x="4558231" y="1051365"/>
              <a:ext cx="139916" cy="2523534"/>
            </a:xfrm>
            <a:prstGeom prst="rect">
              <a:avLst/>
            </a:prstGeom>
            <a:solidFill>
              <a:srgbClr val="80BD41">
                <a:alpha val="100000"/>
              </a:srgbClr>
            </a:solidFill>
          </p:spPr>
          <p:txBody>
            <a:bodyPr/>
            <a:lstStyle/>
            <a:p/>
          </p:txBody>
        </p:sp>
        <p:sp>
          <p:nvSpPr>
            <p:cNvPr id="144" name="rc144"/>
            <p:cNvSpPr/>
            <p:nvPr/>
          </p:nvSpPr>
          <p:spPr>
            <a:xfrm>
              <a:off x="4713693" y="995287"/>
              <a:ext cx="139916" cy="2579612"/>
            </a:xfrm>
            <a:prstGeom prst="rect">
              <a:avLst/>
            </a:prstGeom>
            <a:solidFill>
              <a:srgbClr val="80BD41">
                <a:alpha val="100000"/>
              </a:srgbClr>
            </a:solidFill>
          </p:spPr>
          <p:txBody>
            <a:bodyPr/>
            <a:lstStyle/>
            <a:p/>
          </p:txBody>
        </p:sp>
        <p:sp>
          <p:nvSpPr>
            <p:cNvPr id="145" name="rc145"/>
            <p:cNvSpPr/>
            <p:nvPr/>
          </p:nvSpPr>
          <p:spPr>
            <a:xfrm>
              <a:off x="5024618" y="967247"/>
              <a:ext cx="139916" cy="2607652"/>
            </a:xfrm>
            <a:prstGeom prst="rect">
              <a:avLst/>
            </a:prstGeom>
            <a:solidFill>
              <a:srgbClr val="80BD41">
                <a:alpha val="100000"/>
              </a:srgbClr>
            </a:solidFill>
          </p:spPr>
          <p:txBody>
            <a:bodyPr/>
            <a:lstStyle/>
            <a:p/>
          </p:txBody>
        </p:sp>
        <p:sp>
          <p:nvSpPr>
            <p:cNvPr id="146" name="rc146"/>
            <p:cNvSpPr/>
            <p:nvPr/>
          </p:nvSpPr>
          <p:spPr>
            <a:xfrm>
              <a:off x="5491005" y="967247"/>
              <a:ext cx="139916" cy="2607652"/>
            </a:xfrm>
            <a:prstGeom prst="rect">
              <a:avLst/>
            </a:prstGeom>
            <a:solidFill>
              <a:srgbClr val="80BD41">
                <a:alpha val="100000"/>
              </a:srgbClr>
            </a:solidFill>
          </p:spPr>
          <p:txBody>
            <a:bodyPr/>
            <a:lstStyle/>
            <a:p/>
          </p:txBody>
        </p:sp>
        <p:sp>
          <p:nvSpPr>
            <p:cNvPr id="147" name="rc147"/>
            <p:cNvSpPr/>
            <p:nvPr/>
          </p:nvSpPr>
          <p:spPr>
            <a:xfrm>
              <a:off x="5180080" y="967247"/>
              <a:ext cx="139916" cy="2607652"/>
            </a:xfrm>
            <a:prstGeom prst="rect">
              <a:avLst/>
            </a:prstGeom>
            <a:solidFill>
              <a:srgbClr val="80BD41">
                <a:alpha val="100000"/>
              </a:srgbClr>
            </a:solidFill>
          </p:spPr>
          <p:txBody>
            <a:bodyPr/>
            <a:lstStyle/>
            <a:p/>
          </p:txBody>
        </p:sp>
        <p:sp>
          <p:nvSpPr>
            <p:cNvPr id="148" name="rc148"/>
            <p:cNvSpPr/>
            <p:nvPr/>
          </p:nvSpPr>
          <p:spPr>
            <a:xfrm>
              <a:off x="5335542" y="967247"/>
              <a:ext cx="139916" cy="2607652"/>
            </a:xfrm>
            <a:prstGeom prst="rect">
              <a:avLst/>
            </a:prstGeom>
            <a:solidFill>
              <a:srgbClr val="80BD41">
                <a:alpha val="100000"/>
              </a:srgbClr>
            </a:solidFill>
          </p:spPr>
          <p:txBody>
            <a:bodyPr/>
            <a:lstStyle/>
            <a:p/>
          </p:txBody>
        </p:sp>
        <p:sp>
          <p:nvSpPr>
            <p:cNvPr id="149" name="rc149"/>
            <p:cNvSpPr/>
            <p:nvPr/>
          </p:nvSpPr>
          <p:spPr>
            <a:xfrm>
              <a:off x="4869155" y="967247"/>
              <a:ext cx="139916" cy="2607652"/>
            </a:xfrm>
            <a:prstGeom prst="rect">
              <a:avLst/>
            </a:prstGeom>
            <a:solidFill>
              <a:srgbClr val="80BD41">
                <a:alpha val="100000"/>
              </a:srgbClr>
            </a:solidFill>
          </p:spPr>
          <p:txBody>
            <a:bodyPr/>
            <a:lstStyle/>
            <a:p/>
          </p:txBody>
        </p:sp>
        <p:sp>
          <p:nvSpPr>
            <p:cNvPr id="150" name="rc150"/>
            <p:cNvSpPr/>
            <p:nvPr/>
          </p:nvSpPr>
          <p:spPr>
            <a:xfrm>
              <a:off x="5646467" y="939208"/>
              <a:ext cx="139916" cy="2635691"/>
            </a:xfrm>
            <a:prstGeom prst="rect">
              <a:avLst/>
            </a:prstGeom>
            <a:solidFill>
              <a:srgbClr val="80BD41">
                <a:alpha val="100000"/>
              </a:srgbClr>
            </a:solidFill>
          </p:spPr>
          <p:txBody>
            <a:bodyPr/>
            <a:lstStyle/>
            <a:p/>
          </p:txBody>
        </p:sp>
        <p:sp>
          <p:nvSpPr>
            <p:cNvPr id="151" name="rc151"/>
            <p:cNvSpPr/>
            <p:nvPr/>
          </p:nvSpPr>
          <p:spPr>
            <a:xfrm>
              <a:off x="5957391" y="911169"/>
              <a:ext cx="139916" cy="2663730"/>
            </a:xfrm>
            <a:prstGeom prst="rect">
              <a:avLst/>
            </a:prstGeom>
            <a:solidFill>
              <a:srgbClr val="80BD41">
                <a:alpha val="100000"/>
              </a:srgbClr>
            </a:solidFill>
          </p:spPr>
          <p:txBody>
            <a:bodyPr/>
            <a:lstStyle/>
            <a:p/>
          </p:txBody>
        </p:sp>
        <p:sp>
          <p:nvSpPr>
            <p:cNvPr id="152" name="rc152"/>
            <p:cNvSpPr/>
            <p:nvPr/>
          </p:nvSpPr>
          <p:spPr>
            <a:xfrm>
              <a:off x="5801929" y="911169"/>
              <a:ext cx="139916" cy="2663730"/>
            </a:xfrm>
            <a:prstGeom prst="rect">
              <a:avLst/>
            </a:prstGeom>
            <a:solidFill>
              <a:srgbClr val="80BD41">
                <a:alpha val="100000"/>
              </a:srgbClr>
            </a:solidFill>
          </p:spPr>
          <p:txBody>
            <a:bodyPr/>
            <a:lstStyle/>
            <a:p/>
          </p:txBody>
        </p:sp>
        <p:sp>
          <p:nvSpPr>
            <p:cNvPr id="153" name="rc153"/>
            <p:cNvSpPr/>
            <p:nvPr/>
          </p:nvSpPr>
          <p:spPr>
            <a:xfrm>
              <a:off x="6423778" y="883130"/>
              <a:ext cx="139916" cy="2691769"/>
            </a:xfrm>
            <a:prstGeom prst="rect">
              <a:avLst/>
            </a:prstGeom>
            <a:solidFill>
              <a:srgbClr val="80BD41">
                <a:alpha val="100000"/>
              </a:srgbClr>
            </a:solidFill>
          </p:spPr>
          <p:txBody>
            <a:bodyPr/>
            <a:lstStyle/>
            <a:p/>
          </p:txBody>
        </p:sp>
        <p:sp>
          <p:nvSpPr>
            <p:cNvPr id="154" name="rc154"/>
            <p:cNvSpPr/>
            <p:nvPr/>
          </p:nvSpPr>
          <p:spPr>
            <a:xfrm>
              <a:off x="6268316" y="883130"/>
              <a:ext cx="139916" cy="2691769"/>
            </a:xfrm>
            <a:prstGeom prst="rect">
              <a:avLst/>
            </a:prstGeom>
            <a:solidFill>
              <a:srgbClr val="80BD41">
                <a:alpha val="100000"/>
              </a:srgbClr>
            </a:solidFill>
          </p:spPr>
          <p:txBody>
            <a:bodyPr/>
            <a:lstStyle/>
            <a:p/>
          </p:txBody>
        </p:sp>
        <p:sp>
          <p:nvSpPr>
            <p:cNvPr id="155" name="rc155"/>
            <p:cNvSpPr/>
            <p:nvPr/>
          </p:nvSpPr>
          <p:spPr>
            <a:xfrm>
              <a:off x="6734703" y="883130"/>
              <a:ext cx="139916" cy="2691769"/>
            </a:xfrm>
            <a:prstGeom prst="rect">
              <a:avLst/>
            </a:prstGeom>
            <a:solidFill>
              <a:srgbClr val="80BD41">
                <a:alpha val="100000"/>
              </a:srgbClr>
            </a:solidFill>
          </p:spPr>
          <p:txBody>
            <a:bodyPr/>
            <a:lstStyle/>
            <a:p/>
          </p:txBody>
        </p:sp>
        <p:sp>
          <p:nvSpPr>
            <p:cNvPr id="156" name="rc156"/>
            <p:cNvSpPr/>
            <p:nvPr/>
          </p:nvSpPr>
          <p:spPr>
            <a:xfrm>
              <a:off x="6112854" y="883130"/>
              <a:ext cx="139916" cy="2691769"/>
            </a:xfrm>
            <a:prstGeom prst="rect">
              <a:avLst/>
            </a:prstGeom>
            <a:solidFill>
              <a:srgbClr val="80BD41">
                <a:alpha val="100000"/>
              </a:srgbClr>
            </a:solidFill>
          </p:spPr>
          <p:txBody>
            <a:bodyPr/>
            <a:lstStyle/>
            <a:p/>
          </p:txBody>
        </p:sp>
        <p:sp>
          <p:nvSpPr>
            <p:cNvPr id="157" name="rc157"/>
            <p:cNvSpPr/>
            <p:nvPr/>
          </p:nvSpPr>
          <p:spPr>
            <a:xfrm>
              <a:off x="6579241" y="883130"/>
              <a:ext cx="139916" cy="2691769"/>
            </a:xfrm>
            <a:prstGeom prst="rect">
              <a:avLst/>
            </a:prstGeom>
            <a:solidFill>
              <a:srgbClr val="80BD41">
                <a:alpha val="100000"/>
              </a:srgbClr>
            </a:solidFill>
          </p:spPr>
          <p:txBody>
            <a:bodyPr/>
            <a:lstStyle/>
            <a:p/>
          </p:txBody>
        </p:sp>
        <p:sp>
          <p:nvSpPr>
            <p:cNvPr id="158" name="rc158"/>
            <p:cNvSpPr/>
            <p:nvPr/>
          </p:nvSpPr>
          <p:spPr>
            <a:xfrm>
              <a:off x="7201090" y="855090"/>
              <a:ext cx="139916" cy="2719809"/>
            </a:xfrm>
            <a:prstGeom prst="rect">
              <a:avLst/>
            </a:prstGeom>
            <a:solidFill>
              <a:srgbClr val="80BD41">
                <a:alpha val="100000"/>
              </a:srgbClr>
            </a:solidFill>
          </p:spPr>
          <p:txBody>
            <a:bodyPr/>
            <a:lstStyle/>
            <a:p/>
          </p:txBody>
        </p:sp>
        <p:sp>
          <p:nvSpPr>
            <p:cNvPr id="159" name="rc159"/>
            <p:cNvSpPr/>
            <p:nvPr/>
          </p:nvSpPr>
          <p:spPr>
            <a:xfrm>
              <a:off x="7356552" y="855090"/>
              <a:ext cx="139916" cy="2719809"/>
            </a:xfrm>
            <a:prstGeom prst="rect">
              <a:avLst/>
            </a:prstGeom>
            <a:solidFill>
              <a:srgbClr val="80BD41">
                <a:alpha val="100000"/>
              </a:srgbClr>
            </a:solidFill>
          </p:spPr>
          <p:txBody>
            <a:bodyPr/>
            <a:lstStyle/>
            <a:p/>
          </p:txBody>
        </p:sp>
        <p:sp>
          <p:nvSpPr>
            <p:cNvPr id="160" name="rc160"/>
            <p:cNvSpPr/>
            <p:nvPr/>
          </p:nvSpPr>
          <p:spPr>
            <a:xfrm>
              <a:off x="6890165" y="855090"/>
              <a:ext cx="139916" cy="2719809"/>
            </a:xfrm>
            <a:prstGeom prst="rect">
              <a:avLst/>
            </a:prstGeom>
            <a:solidFill>
              <a:srgbClr val="80BD41">
                <a:alpha val="100000"/>
              </a:srgbClr>
            </a:solidFill>
          </p:spPr>
          <p:txBody>
            <a:bodyPr/>
            <a:lstStyle/>
            <a:p/>
          </p:txBody>
        </p:sp>
        <p:sp>
          <p:nvSpPr>
            <p:cNvPr id="161" name="rc161"/>
            <p:cNvSpPr/>
            <p:nvPr/>
          </p:nvSpPr>
          <p:spPr>
            <a:xfrm>
              <a:off x="7045628" y="855090"/>
              <a:ext cx="139916" cy="2719809"/>
            </a:xfrm>
            <a:prstGeom prst="rect">
              <a:avLst/>
            </a:prstGeom>
            <a:solidFill>
              <a:srgbClr val="80BD41">
                <a:alpha val="100000"/>
              </a:srgbClr>
            </a:solidFill>
          </p:spPr>
          <p:txBody>
            <a:bodyPr/>
            <a:lstStyle/>
            <a:p/>
          </p:txBody>
        </p:sp>
        <p:sp>
          <p:nvSpPr>
            <p:cNvPr id="162" name="rc162"/>
            <p:cNvSpPr/>
            <p:nvPr/>
          </p:nvSpPr>
          <p:spPr>
            <a:xfrm>
              <a:off x="7512014" y="827051"/>
              <a:ext cx="139916" cy="2747848"/>
            </a:xfrm>
            <a:prstGeom prst="rect">
              <a:avLst/>
            </a:prstGeom>
            <a:solidFill>
              <a:srgbClr val="80BD41">
                <a:alpha val="100000"/>
              </a:srgbClr>
            </a:solidFill>
          </p:spPr>
          <p:txBody>
            <a:bodyPr/>
            <a:lstStyle/>
            <a:p/>
          </p:txBody>
        </p:sp>
        <p:sp>
          <p:nvSpPr>
            <p:cNvPr id="163" name="rc163"/>
            <p:cNvSpPr/>
            <p:nvPr/>
          </p:nvSpPr>
          <p:spPr>
            <a:xfrm>
              <a:off x="8289326" y="799012"/>
              <a:ext cx="139916" cy="2775887"/>
            </a:xfrm>
            <a:prstGeom prst="rect">
              <a:avLst/>
            </a:prstGeom>
            <a:solidFill>
              <a:srgbClr val="80BD41">
                <a:alpha val="100000"/>
              </a:srgbClr>
            </a:solidFill>
          </p:spPr>
          <p:txBody>
            <a:bodyPr/>
            <a:lstStyle/>
            <a:p/>
          </p:txBody>
        </p:sp>
        <p:sp>
          <p:nvSpPr>
            <p:cNvPr id="164" name="rc164"/>
            <p:cNvSpPr/>
            <p:nvPr/>
          </p:nvSpPr>
          <p:spPr>
            <a:xfrm>
              <a:off x="7667477" y="799012"/>
              <a:ext cx="139916" cy="2775887"/>
            </a:xfrm>
            <a:prstGeom prst="rect">
              <a:avLst/>
            </a:prstGeom>
            <a:solidFill>
              <a:srgbClr val="80BD41">
                <a:alpha val="100000"/>
              </a:srgbClr>
            </a:solidFill>
          </p:spPr>
          <p:txBody>
            <a:bodyPr/>
            <a:lstStyle/>
            <a:p/>
          </p:txBody>
        </p:sp>
        <p:sp>
          <p:nvSpPr>
            <p:cNvPr id="165" name="rc165"/>
            <p:cNvSpPr/>
            <p:nvPr/>
          </p:nvSpPr>
          <p:spPr>
            <a:xfrm>
              <a:off x="8444788" y="799012"/>
              <a:ext cx="139916" cy="2775887"/>
            </a:xfrm>
            <a:prstGeom prst="rect">
              <a:avLst/>
            </a:prstGeom>
            <a:solidFill>
              <a:srgbClr val="80BD41">
                <a:alpha val="100000"/>
              </a:srgbClr>
            </a:solidFill>
          </p:spPr>
          <p:txBody>
            <a:bodyPr/>
            <a:lstStyle/>
            <a:p/>
          </p:txBody>
        </p:sp>
        <p:sp>
          <p:nvSpPr>
            <p:cNvPr id="166" name="rc166"/>
            <p:cNvSpPr/>
            <p:nvPr/>
          </p:nvSpPr>
          <p:spPr>
            <a:xfrm>
              <a:off x="8911175" y="799012"/>
              <a:ext cx="139916" cy="2775887"/>
            </a:xfrm>
            <a:prstGeom prst="rect">
              <a:avLst/>
            </a:prstGeom>
            <a:solidFill>
              <a:srgbClr val="80BD41">
                <a:alpha val="100000"/>
              </a:srgbClr>
            </a:solidFill>
          </p:spPr>
          <p:txBody>
            <a:bodyPr/>
            <a:lstStyle/>
            <a:p/>
          </p:txBody>
        </p:sp>
        <p:sp>
          <p:nvSpPr>
            <p:cNvPr id="167" name="rc167"/>
            <p:cNvSpPr/>
            <p:nvPr/>
          </p:nvSpPr>
          <p:spPr>
            <a:xfrm>
              <a:off x="7978401" y="799012"/>
              <a:ext cx="139916" cy="2775887"/>
            </a:xfrm>
            <a:prstGeom prst="rect">
              <a:avLst/>
            </a:prstGeom>
            <a:solidFill>
              <a:srgbClr val="80BD41">
                <a:alpha val="100000"/>
              </a:srgbClr>
            </a:solidFill>
          </p:spPr>
          <p:txBody>
            <a:bodyPr/>
            <a:lstStyle/>
            <a:p/>
          </p:txBody>
        </p:sp>
        <p:sp>
          <p:nvSpPr>
            <p:cNvPr id="168" name="rc168"/>
            <p:cNvSpPr/>
            <p:nvPr/>
          </p:nvSpPr>
          <p:spPr>
            <a:xfrm>
              <a:off x="7822939" y="799012"/>
              <a:ext cx="139916" cy="2775887"/>
            </a:xfrm>
            <a:prstGeom prst="rect">
              <a:avLst/>
            </a:prstGeom>
            <a:solidFill>
              <a:srgbClr val="80BD41">
                <a:alpha val="100000"/>
              </a:srgbClr>
            </a:solidFill>
          </p:spPr>
          <p:txBody>
            <a:bodyPr/>
            <a:lstStyle/>
            <a:p/>
          </p:txBody>
        </p:sp>
        <p:sp>
          <p:nvSpPr>
            <p:cNvPr id="169" name="rc169"/>
            <p:cNvSpPr/>
            <p:nvPr/>
          </p:nvSpPr>
          <p:spPr>
            <a:xfrm>
              <a:off x="8133864" y="799012"/>
              <a:ext cx="139916" cy="2775887"/>
            </a:xfrm>
            <a:prstGeom prst="rect">
              <a:avLst/>
            </a:prstGeom>
            <a:solidFill>
              <a:srgbClr val="80BD41">
                <a:alpha val="100000"/>
              </a:srgbClr>
            </a:solidFill>
          </p:spPr>
          <p:txBody>
            <a:bodyPr/>
            <a:lstStyle/>
            <a:p/>
          </p:txBody>
        </p:sp>
        <p:sp>
          <p:nvSpPr>
            <p:cNvPr id="170" name="rc170"/>
            <p:cNvSpPr/>
            <p:nvPr/>
          </p:nvSpPr>
          <p:spPr>
            <a:xfrm>
              <a:off x="8600250" y="799012"/>
              <a:ext cx="139916" cy="2775887"/>
            </a:xfrm>
            <a:prstGeom prst="rect">
              <a:avLst/>
            </a:prstGeom>
            <a:solidFill>
              <a:srgbClr val="80BD41">
                <a:alpha val="100000"/>
              </a:srgbClr>
            </a:solidFill>
          </p:spPr>
          <p:txBody>
            <a:bodyPr/>
            <a:lstStyle/>
            <a:p/>
          </p:txBody>
        </p:sp>
        <p:sp>
          <p:nvSpPr>
            <p:cNvPr id="171" name="rc171"/>
            <p:cNvSpPr/>
            <p:nvPr/>
          </p:nvSpPr>
          <p:spPr>
            <a:xfrm>
              <a:off x="8755713" y="799012"/>
              <a:ext cx="139916" cy="2775887"/>
            </a:xfrm>
            <a:prstGeom prst="rect">
              <a:avLst/>
            </a:prstGeom>
            <a:solidFill>
              <a:srgbClr val="80BD41">
                <a:alpha val="100000"/>
              </a:srgbClr>
            </a:solidFill>
          </p:spPr>
          <p:txBody>
            <a:bodyPr/>
            <a:lstStyle/>
            <a:p/>
          </p:txBody>
        </p:sp>
        <p:sp>
          <p:nvSpPr>
            <p:cNvPr id="172" name="pg172"/>
            <p:cNvSpPr/>
            <p:nvPr/>
          </p:nvSpPr>
          <p:spPr>
            <a:xfrm>
              <a:off x="1992275" y="3511886"/>
              <a:ext cx="63013" cy="63013"/>
            </a:xfrm>
            <a:custGeom>
              <a:avLst/>
              <a:pathLst>
                <a:path w="63013" h="63013">
                  <a:moveTo>
                    <a:pt x="63013" y="0"/>
                  </a:moveTo>
                  <a:lnTo>
                    <a:pt x="63013" y="8636"/>
                  </a:lnTo>
                  <a:lnTo>
                    <a:pt x="8636" y="63013"/>
                  </a:lnTo>
                  <a:lnTo>
                    <a:pt x="0" y="6301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1915372" y="342552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1915372" y="333915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1915372" y="325279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1915372" y="316642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1915372" y="308006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1915372" y="299369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1915372" y="290732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1915372" y="282096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1915372" y="273459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1915372" y="264823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1915372" y="256186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1915372" y="247550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1915372" y="238913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1915372" y="230277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1915372" y="221640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1915372" y="213004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1915372" y="204367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1915372" y="195731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1915372" y="187094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1915372" y="178457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1915372" y="169821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1915372" y="161184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1915372" y="152548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1915372" y="1499994"/>
              <a:ext cx="87676" cy="87676"/>
            </a:xfrm>
            <a:custGeom>
              <a:avLst/>
              <a:pathLst>
                <a:path w="87676" h="87676">
                  <a:moveTo>
                    <a:pt x="79040" y="0"/>
                  </a:moveTo>
                  <a:lnTo>
                    <a:pt x="87676" y="0"/>
                  </a:lnTo>
                  <a:lnTo>
                    <a:pt x="0" y="87676"/>
                  </a:lnTo>
                  <a:lnTo>
                    <a:pt x="0" y="7904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915372" y="1499994"/>
              <a:ext cx="1311" cy="1311"/>
            </a:xfrm>
            <a:custGeom>
              <a:avLst/>
              <a:pathLst>
                <a:path w="1311" h="1311">
                  <a:moveTo>
                    <a:pt x="0" y="1311"/>
                  </a:moveTo>
                  <a:lnTo>
                    <a:pt x="0" y="0"/>
                  </a:lnTo>
                  <a:lnTo>
                    <a:pt x="1311"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2165006" y="3529155"/>
              <a:ext cx="45744" cy="45744"/>
            </a:xfrm>
            <a:custGeom>
              <a:avLst/>
              <a:pathLst>
                <a:path w="45744" h="45744">
                  <a:moveTo>
                    <a:pt x="45744" y="0"/>
                  </a:moveTo>
                  <a:lnTo>
                    <a:pt x="45744" y="8636"/>
                  </a:lnTo>
                  <a:lnTo>
                    <a:pt x="8636" y="45744"/>
                  </a:lnTo>
                  <a:lnTo>
                    <a:pt x="0" y="4574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2078640" y="3442790"/>
              <a:ext cx="132110" cy="132110"/>
            </a:xfrm>
            <a:custGeom>
              <a:avLst/>
              <a:pathLst>
                <a:path w="132110" h="132110">
                  <a:moveTo>
                    <a:pt x="132110" y="0"/>
                  </a:moveTo>
                  <a:lnTo>
                    <a:pt x="132110" y="8636"/>
                  </a:lnTo>
                  <a:lnTo>
                    <a:pt x="8636" y="132110"/>
                  </a:lnTo>
                  <a:lnTo>
                    <a:pt x="0" y="1321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2070834" y="33564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2070834" y="327005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2070834" y="31836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2070834" y="30973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2070834" y="301096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2070834" y="29245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2070834" y="283823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2070834" y="27518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2070834" y="26655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2070834" y="257913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2070834" y="249277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2070834" y="240640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2070834" y="232004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2070834" y="223367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2070834" y="214730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2070834" y="206094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2070834" y="197457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2070834" y="188821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2070834" y="180184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2070834" y="171548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2070834" y="162911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2070834" y="154275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2070834" y="145638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2070834" y="1443915"/>
              <a:ext cx="74658" cy="74658"/>
            </a:xfrm>
            <a:custGeom>
              <a:avLst/>
              <a:pathLst>
                <a:path w="74658" h="74658">
                  <a:moveTo>
                    <a:pt x="66021" y="0"/>
                  </a:moveTo>
                  <a:lnTo>
                    <a:pt x="74658" y="0"/>
                  </a:lnTo>
                  <a:lnTo>
                    <a:pt x="0" y="74658"/>
                  </a:lnTo>
                  <a:lnTo>
                    <a:pt x="0" y="660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2510467" y="3563692"/>
              <a:ext cx="11207" cy="11207"/>
            </a:xfrm>
            <a:custGeom>
              <a:avLst/>
              <a:pathLst>
                <a:path w="11207" h="11207">
                  <a:moveTo>
                    <a:pt x="11207" y="0"/>
                  </a:moveTo>
                  <a:lnTo>
                    <a:pt x="11207" y="8636"/>
                  </a:lnTo>
                  <a:lnTo>
                    <a:pt x="8636" y="11207"/>
                  </a:lnTo>
                  <a:lnTo>
                    <a:pt x="0" y="112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2424102" y="3477326"/>
              <a:ext cx="97573" cy="97573"/>
            </a:xfrm>
            <a:custGeom>
              <a:avLst/>
              <a:pathLst>
                <a:path w="97573" h="97573">
                  <a:moveTo>
                    <a:pt x="97573" y="0"/>
                  </a:moveTo>
                  <a:lnTo>
                    <a:pt x="97573" y="8636"/>
                  </a:lnTo>
                  <a:lnTo>
                    <a:pt x="8636" y="97573"/>
                  </a:lnTo>
                  <a:lnTo>
                    <a:pt x="0" y="9757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2381759" y="33909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2381759" y="330459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2381759" y="32182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2381759" y="313186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2381759" y="304550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2381759" y="29591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2381759" y="28727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2381759" y="27864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2381759" y="27000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2381759" y="261367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2381759" y="25273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2381759" y="24409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2381759" y="235457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2381759" y="22682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2381759" y="21818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2381759" y="209548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2381759" y="20091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2381759" y="192275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2381759" y="183638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2381759" y="175001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381759" y="166365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381759" y="15772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381759" y="149092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381759" y="140455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381759" y="1331758"/>
              <a:ext cx="134987" cy="134987"/>
            </a:xfrm>
            <a:custGeom>
              <a:avLst/>
              <a:pathLst>
                <a:path w="134987" h="134987">
                  <a:moveTo>
                    <a:pt x="126350" y="0"/>
                  </a:moveTo>
                  <a:lnTo>
                    <a:pt x="134987" y="0"/>
                  </a:lnTo>
                  <a:lnTo>
                    <a:pt x="0" y="134987"/>
                  </a:lnTo>
                  <a:lnTo>
                    <a:pt x="0" y="12635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381759" y="1331758"/>
              <a:ext cx="48621" cy="48621"/>
            </a:xfrm>
            <a:custGeom>
              <a:avLst/>
              <a:pathLst>
                <a:path w="48621" h="48621">
                  <a:moveTo>
                    <a:pt x="39985" y="0"/>
                  </a:moveTo>
                  <a:lnTo>
                    <a:pt x="48621" y="0"/>
                  </a:lnTo>
                  <a:lnTo>
                    <a:pt x="0" y="48621"/>
                  </a:lnTo>
                  <a:lnTo>
                    <a:pt x="0" y="3998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337736" y="3546423"/>
              <a:ext cx="28476" cy="28476"/>
            </a:xfrm>
            <a:custGeom>
              <a:avLst/>
              <a:pathLst>
                <a:path w="28476" h="28476">
                  <a:moveTo>
                    <a:pt x="28476" y="0"/>
                  </a:moveTo>
                  <a:lnTo>
                    <a:pt x="28476" y="8636"/>
                  </a:lnTo>
                  <a:lnTo>
                    <a:pt x="8636" y="28476"/>
                  </a:lnTo>
                  <a:lnTo>
                    <a:pt x="0" y="2847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251371" y="3460058"/>
              <a:ext cx="114841" cy="114841"/>
            </a:xfrm>
            <a:custGeom>
              <a:avLst/>
              <a:pathLst>
                <a:path w="114841" h="114841">
                  <a:moveTo>
                    <a:pt x="114841" y="0"/>
                  </a:moveTo>
                  <a:lnTo>
                    <a:pt x="114841" y="8636"/>
                  </a:lnTo>
                  <a:lnTo>
                    <a:pt x="8636" y="114841"/>
                  </a:lnTo>
                  <a:lnTo>
                    <a:pt x="0" y="11484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226296" y="33736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226296" y="328732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226296" y="320096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226296" y="31145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226296" y="302823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226296" y="294186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226296" y="285550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226296" y="276913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226296" y="268277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226296" y="25964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226296" y="251003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226296" y="242367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226296" y="233730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226296" y="225094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226296" y="216457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226296" y="207821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226296" y="19918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226296" y="190548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226296" y="181911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226296" y="173275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226296" y="164638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226296" y="156002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226296" y="147365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226296" y="138728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226296" y="1331758"/>
              <a:ext cx="117718" cy="117718"/>
            </a:xfrm>
            <a:custGeom>
              <a:avLst/>
              <a:pathLst>
                <a:path w="117718" h="117718">
                  <a:moveTo>
                    <a:pt x="109082" y="0"/>
                  </a:moveTo>
                  <a:lnTo>
                    <a:pt x="117718" y="0"/>
                  </a:lnTo>
                  <a:lnTo>
                    <a:pt x="0" y="117718"/>
                  </a:lnTo>
                  <a:lnTo>
                    <a:pt x="0" y="1090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2226296" y="1331758"/>
              <a:ext cx="31353" cy="31353"/>
            </a:xfrm>
            <a:custGeom>
              <a:avLst/>
              <a:pathLst>
                <a:path w="31353" h="31353">
                  <a:moveTo>
                    <a:pt x="22716" y="0"/>
                  </a:moveTo>
                  <a:lnTo>
                    <a:pt x="31353" y="0"/>
                  </a:lnTo>
                  <a:lnTo>
                    <a:pt x="0" y="31353"/>
                  </a:lnTo>
                  <a:lnTo>
                    <a:pt x="0" y="227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2769563" y="3511863"/>
              <a:ext cx="63036" cy="63036"/>
            </a:xfrm>
            <a:custGeom>
              <a:avLst/>
              <a:pathLst>
                <a:path w="63036" h="63036">
                  <a:moveTo>
                    <a:pt x="63036" y="0"/>
                  </a:moveTo>
                  <a:lnTo>
                    <a:pt x="63036" y="8636"/>
                  </a:lnTo>
                  <a:lnTo>
                    <a:pt x="8636" y="63036"/>
                  </a:lnTo>
                  <a:lnTo>
                    <a:pt x="0" y="6303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692683" y="342549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692683" y="333913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692683" y="32527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692683" y="316640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692683" y="308003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692683" y="299367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692683" y="290730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692683" y="282094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692683" y="273457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692683" y="264821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692683" y="256184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692683" y="247547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692683" y="238911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2692683" y="230274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2692683" y="221638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692683" y="213001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692683" y="204365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692683" y="195728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692683" y="187092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692683" y="178455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692683" y="169819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692683" y="161182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692683" y="152546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692683" y="143909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692683" y="135272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692683" y="1275679"/>
              <a:ext cx="139237" cy="139237"/>
            </a:xfrm>
            <a:custGeom>
              <a:avLst/>
              <a:pathLst>
                <a:path w="139237" h="139237">
                  <a:moveTo>
                    <a:pt x="130600" y="0"/>
                  </a:moveTo>
                  <a:lnTo>
                    <a:pt x="139237" y="0"/>
                  </a:lnTo>
                  <a:lnTo>
                    <a:pt x="0" y="139237"/>
                  </a:lnTo>
                  <a:lnTo>
                    <a:pt x="0" y="13060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692683" y="1275679"/>
              <a:ext cx="52871" cy="52871"/>
            </a:xfrm>
            <a:custGeom>
              <a:avLst/>
              <a:pathLst>
                <a:path w="52871" h="52871">
                  <a:moveTo>
                    <a:pt x="44235" y="0"/>
                  </a:moveTo>
                  <a:lnTo>
                    <a:pt x="52871" y="0"/>
                  </a:lnTo>
                  <a:lnTo>
                    <a:pt x="0" y="52871"/>
                  </a:lnTo>
                  <a:lnTo>
                    <a:pt x="0" y="4423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287755" y="3563669"/>
              <a:ext cx="11231" cy="11231"/>
            </a:xfrm>
            <a:custGeom>
              <a:avLst/>
              <a:pathLst>
                <a:path w="11231" h="11231">
                  <a:moveTo>
                    <a:pt x="11231" y="0"/>
                  </a:moveTo>
                  <a:lnTo>
                    <a:pt x="11231" y="8636"/>
                  </a:lnTo>
                  <a:lnTo>
                    <a:pt x="8636" y="11231"/>
                  </a:lnTo>
                  <a:lnTo>
                    <a:pt x="0" y="112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3201390" y="3477303"/>
              <a:ext cx="97596" cy="97596"/>
            </a:xfrm>
            <a:custGeom>
              <a:avLst/>
              <a:pathLst>
                <a:path w="97596" h="97596">
                  <a:moveTo>
                    <a:pt x="97596" y="0"/>
                  </a:moveTo>
                  <a:lnTo>
                    <a:pt x="97596" y="8636"/>
                  </a:lnTo>
                  <a:lnTo>
                    <a:pt x="8636" y="97596"/>
                  </a:lnTo>
                  <a:lnTo>
                    <a:pt x="0" y="9759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3159070" y="33909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3159070" y="330457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3159070" y="32182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159070" y="31318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159070" y="304547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159070" y="29591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159070" y="28727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159070" y="278638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159070" y="27000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159070" y="261365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159070" y="252728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159070" y="244091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159070" y="235455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159070" y="22681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159070" y="218182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159070" y="209545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159070" y="200909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159070" y="192272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159070" y="18363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159070" y="174999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159070" y="166363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159070" y="157726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159070" y="149090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159070" y="140453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159070" y="13181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159070" y="123180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159070" y="1219601"/>
              <a:ext cx="74390" cy="74390"/>
            </a:xfrm>
            <a:custGeom>
              <a:avLst/>
              <a:pathLst>
                <a:path w="74390" h="74390">
                  <a:moveTo>
                    <a:pt x="65753" y="0"/>
                  </a:moveTo>
                  <a:lnTo>
                    <a:pt x="74390" y="0"/>
                  </a:lnTo>
                  <a:lnTo>
                    <a:pt x="0" y="74390"/>
                  </a:lnTo>
                  <a:lnTo>
                    <a:pt x="0" y="657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4065043" y="3563645"/>
              <a:ext cx="11254" cy="11254"/>
            </a:xfrm>
            <a:custGeom>
              <a:avLst/>
              <a:pathLst>
                <a:path w="11254" h="11254">
                  <a:moveTo>
                    <a:pt x="11254" y="0"/>
                  </a:moveTo>
                  <a:lnTo>
                    <a:pt x="11254" y="8636"/>
                  </a:lnTo>
                  <a:lnTo>
                    <a:pt x="8636" y="11254"/>
                  </a:lnTo>
                  <a:lnTo>
                    <a:pt x="0" y="1125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978678" y="3477280"/>
              <a:ext cx="97619" cy="97619"/>
            </a:xfrm>
            <a:custGeom>
              <a:avLst/>
              <a:pathLst>
                <a:path w="97619" h="97619">
                  <a:moveTo>
                    <a:pt x="97619" y="0"/>
                  </a:moveTo>
                  <a:lnTo>
                    <a:pt x="97619" y="8636"/>
                  </a:lnTo>
                  <a:lnTo>
                    <a:pt x="8636" y="97619"/>
                  </a:lnTo>
                  <a:lnTo>
                    <a:pt x="0" y="9761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936382" y="33909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936382" y="330454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936382" y="321818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936382" y="313181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936382" y="304545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936382" y="295908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936382" y="287272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936382" y="278635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936382" y="269999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936382" y="261362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936382" y="252726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936382" y="244089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936382" y="235453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936382" y="226816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936382" y="218180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936382" y="209543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936382" y="200906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936382" y="192270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936382" y="183633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936382" y="174997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936382" y="166360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936382" y="157724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936382" y="149087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936382" y="140451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936382" y="131814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936382" y="123178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936382" y="114541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936382" y="1135483"/>
              <a:ext cx="72119" cy="72119"/>
            </a:xfrm>
            <a:custGeom>
              <a:avLst/>
              <a:pathLst>
                <a:path w="72119" h="72119">
                  <a:moveTo>
                    <a:pt x="63482" y="0"/>
                  </a:moveTo>
                  <a:lnTo>
                    <a:pt x="72119" y="0"/>
                  </a:lnTo>
                  <a:lnTo>
                    <a:pt x="0" y="72119"/>
                  </a:lnTo>
                  <a:lnTo>
                    <a:pt x="0" y="634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5101428" y="3511794"/>
              <a:ext cx="63106" cy="63106"/>
            </a:xfrm>
            <a:custGeom>
              <a:avLst/>
              <a:pathLst>
                <a:path w="63106" h="63106">
                  <a:moveTo>
                    <a:pt x="63106" y="0"/>
                  </a:moveTo>
                  <a:lnTo>
                    <a:pt x="63106" y="8636"/>
                  </a:lnTo>
                  <a:lnTo>
                    <a:pt x="8636" y="63106"/>
                  </a:lnTo>
                  <a:lnTo>
                    <a:pt x="0" y="6310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5024618" y="34254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5024618" y="333906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5024618" y="32526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5024618" y="316633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5024618" y="30799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5024618" y="29936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5024618" y="290723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5024618" y="282087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5024618" y="273450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5024618" y="264814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5024618" y="256177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5024618" y="247540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5024618" y="238904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5024618" y="230267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5024618" y="221631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5024618" y="212994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5024618" y="204358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5024618" y="195721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5024618" y="187085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5024618" y="178448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5024618" y="169812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5024618" y="161175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5024618" y="152539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5024618" y="143902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5024618" y="135266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5024618" y="126629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5024618" y="117992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5024618" y="109356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5024618" y="100719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5024618" y="967247"/>
              <a:ext cx="102137" cy="102137"/>
            </a:xfrm>
            <a:custGeom>
              <a:avLst/>
              <a:pathLst>
                <a:path w="102137" h="102137">
                  <a:moveTo>
                    <a:pt x="93501" y="0"/>
                  </a:moveTo>
                  <a:lnTo>
                    <a:pt x="102137" y="0"/>
                  </a:lnTo>
                  <a:lnTo>
                    <a:pt x="0" y="102137"/>
                  </a:lnTo>
                  <a:lnTo>
                    <a:pt x="0" y="9350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5024618" y="967247"/>
              <a:ext cx="15772" cy="15772"/>
            </a:xfrm>
            <a:custGeom>
              <a:avLst/>
              <a:pathLst>
                <a:path w="15772" h="15772">
                  <a:moveTo>
                    <a:pt x="7136" y="0"/>
                  </a:moveTo>
                  <a:lnTo>
                    <a:pt x="15772" y="0"/>
                  </a:lnTo>
                  <a:lnTo>
                    <a:pt x="0" y="15772"/>
                  </a:lnTo>
                  <a:lnTo>
                    <a:pt x="0" y="713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6051447" y="3529039"/>
              <a:ext cx="45860" cy="45860"/>
            </a:xfrm>
            <a:custGeom>
              <a:avLst/>
              <a:pathLst>
                <a:path w="45860" h="45860">
                  <a:moveTo>
                    <a:pt x="45860" y="0"/>
                  </a:moveTo>
                  <a:lnTo>
                    <a:pt x="45860" y="8636"/>
                  </a:lnTo>
                  <a:lnTo>
                    <a:pt x="8636" y="45860"/>
                  </a:lnTo>
                  <a:lnTo>
                    <a:pt x="0" y="458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5965081" y="3442673"/>
              <a:ext cx="132226" cy="132226"/>
            </a:xfrm>
            <a:custGeom>
              <a:avLst/>
              <a:pathLst>
                <a:path w="132226" h="132226">
                  <a:moveTo>
                    <a:pt x="132226" y="0"/>
                  </a:moveTo>
                  <a:lnTo>
                    <a:pt x="132226" y="8636"/>
                  </a:lnTo>
                  <a:lnTo>
                    <a:pt x="8636" y="132226"/>
                  </a:lnTo>
                  <a:lnTo>
                    <a:pt x="0" y="1322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5957391" y="335630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5957391" y="326994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5957391" y="318357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5957391" y="309721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5957391" y="301084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5957391" y="292448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5957391" y="283811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5957391" y="275175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5957391" y="266538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5957391" y="257902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5957391" y="249265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5957391" y="240628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5957391" y="231992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5957391" y="223355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5957391" y="214719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5957391" y="206082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5957391" y="197446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5957391" y="188809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5957391" y="180173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5957391" y="171536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5957391" y="162900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5957391" y="154263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5957391" y="145627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5957391" y="136990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5957391" y="128353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5957391" y="119717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5957391" y="111080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5957391" y="102444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5957391" y="93807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5957391" y="911169"/>
              <a:ext cx="89096" cy="89096"/>
            </a:xfrm>
            <a:custGeom>
              <a:avLst/>
              <a:pathLst>
                <a:path w="89096" h="89096">
                  <a:moveTo>
                    <a:pt x="80459" y="0"/>
                  </a:moveTo>
                  <a:lnTo>
                    <a:pt x="89096" y="0"/>
                  </a:lnTo>
                  <a:lnTo>
                    <a:pt x="0" y="89096"/>
                  </a:lnTo>
                  <a:lnTo>
                    <a:pt x="0" y="8045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5957391" y="911169"/>
              <a:ext cx="2730" cy="2730"/>
            </a:xfrm>
            <a:custGeom>
              <a:avLst/>
              <a:pathLst>
                <a:path w="2730" h="2730">
                  <a:moveTo>
                    <a:pt x="0" y="2730"/>
                  </a:moveTo>
                  <a:lnTo>
                    <a:pt x="0" y="0"/>
                  </a:lnTo>
                  <a:lnTo>
                    <a:pt x="2730"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7260562" y="3494455"/>
              <a:ext cx="80444" cy="80444"/>
            </a:xfrm>
            <a:custGeom>
              <a:avLst/>
              <a:pathLst>
                <a:path w="80444" h="80444">
                  <a:moveTo>
                    <a:pt x="80444" y="0"/>
                  </a:moveTo>
                  <a:lnTo>
                    <a:pt x="80444" y="8636"/>
                  </a:lnTo>
                  <a:lnTo>
                    <a:pt x="8636" y="80444"/>
                  </a:lnTo>
                  <a:lnTo>
                    <a:pt x="0" y="8044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7201090" y="340809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7201090" y="332172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7201090" y="323535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7201090" y="314899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7201090" y="306262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7201090" y="297626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7201090" y="288989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7201090" y="280353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7201090" y="271716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7201090" y="263080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7201090" y="254443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7201090" y="245807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7201090" y="237170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7201090" y="228534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7201090" y="219897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7201090" y="211261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7201090" y="202624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7201090" y="1939879"/>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7201090" y="1853514"/>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7201090" y="176714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7201090" y="1680783"/>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7201090" y="1594418"/>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7201090" y="1508052"/>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7201090" y="1421687"/>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7201090" y="133532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7201090" y="1248956"/>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7201090" y="1162591"/>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7201090" y="107622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7201090" y="989860"/>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7201090" y="903495"/>
              <a:ext cx="139916" cy="148552"/>
            </a:xfrm>
            <a:custGeom>
              <a:avLst/>
              <a:pathLst>
                <a:path w="139916" h="148552">
                  <a:moveTo>
                    <a:pt x="139916" y="0"/>
                  </a:moveTo>
                  <a:lnTo>
                    <a:pt x="139916" y="8636"/>
                  </a:lnTo>
                  <a:lnTo>
                    <a:pt x="0" y="148552"/>
                  </a:lnTo>
                  <a:lnTo>
                    <a:pt x="0" y="1399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7201090" y="855090"/>
              <a:ext cx="110591" cy="110591"/>
            </a:xfrm>
            <a:custGeom>
              <a:avLst/>
              <a:pathLst>
                <a:path w="110591" h="110591">
                  <a:moveTo>
                    <a:pt x="101955" y="0"/>
                  </a:moveTo>
                  <a:lnTo>
                    <a:pt x="110591" y="0"/>
                  </a:lnTo>
                  <a:lnTo>
                    <a:pt x="0" y="110591"/>
                  </a:lnTo>
                  <a:lnTo>
                    <a:pt x="0" y="10195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7201090" y="855090"/>
              <a:ext cx="24226" cy="24226"/>
            </a:xfrm>
            <a:custGeom>
              <a:avLst/>
              <a:pathLst>
                <a:path w="24226" h="24226">
                  <a:moveTo>
                    <a:pt x="15589" y="0"/>
                  </a:moveTo>
                  <a:lnTo>
                    <a:pt x="24226" y="0"/>
                  </a:lnTo>
                  <a:lnTo>
                    <a:pt x="0" y="24226"/>
                  </a:lnTo>
                  <a:lnTo>
                    <a:pt x="0" y="1558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rc465"/>
            <p:cNvSpPr/>
            <p:nvPr/>
          </p:nvSpPr>
          <p:spPr>
            <a:xfrm>
              <a:off x="827136" y="2901957"/>
              <a:ext cx="139916" cy="672942"/>
            </a:xfrm>
            <a:prstGeom prst="rect">
              <a:avLst/>
            </a:prstGeom>
            <a:ln w="1355" cap="sq">
              <a:solidFill>
                <a:srgbClr val="000000">
                  <a:alpha val="100000"/>
                </a:srgbClr>
              </a:solidFill>
              <a:prstDash val="solid"/>
              <a:miter/>
            </a:ln>
          </p:spPr>
          <p:txBody>
            <a:bodyPr/>
            <a:lstStyle/>
            <a:p/>
          </p:txBody>
        </p:sp>
        <p:sp>
          <p:nvSpPr>
            <p:cNvPr id="466" name="rc466"/>
            <p:cNvSpPr/>
            <p:nvPr/>
          </p:nvSpPr>
          <p:spPr>
            <a:xfrm>
              <a:off x="982598" y="2032740"/>
              <a:ext cx="139916" cy="1542159"/>
            </a:xfrm>
            <a:prstGeom prst="rect">
              <a:avLst/>
            </a:prstGeom>
            <a:ln w="1355" cap="sq">
              <a:solidFill>
                <a:srgbClr val="000000">
                  <a:alpha val="100000"/>
                </a:srgbClr>
              </a:solidFill>
              <a:prstDash val="solid"/>
              <a:miter/>
            </a:ln>
          </p:spPr>
          <p:txBody>
            <a:bodyPr/>
            <a:lstStyle/>
            <a:p/>
          </p:txBody>
        </p:sp>
        <p:sp>
          <p:nvSpPr>
            <p:cNvPr id="467" name="rc467"/>
            <p:cNvSpPr/>
            <p:nvPr/>
          </p:nvSpPr>
          <p:spPr>
            <a:xfrm>
              <a:off x="1138060" y="1864504"/>
              <a:ext cx="139916" cy="1710395"/>
            </a:xfrm>
            <a:prstGeom prst="rect">
              <a:avLst/>
            </a:prstGeom>
            <a:ln w="1355" cap="sq">
              <a:solidFill>
                <a:srgbClr val="000000">
                  <a:alpha val="100000"/>
                </a:srgbClr>
              </a:solidFill>
              <a:prstDash val="solid"/>
              <a:miter/>
            </a:ln>
          </p:spPr>
          <p:txBody>
            <a:bodyPr/>
            <a:lstStyle/>
            <a:p/>
          </p:txBody>
        </p:sp>
        <p:sp>
          <p:nvSpPr>
            <p:cNvPr id="468" name="rc468"/>
            <p:cNvSpPr/>
            <p:nvPr/>
          </p:nvSpPr>
          <p:spPr>
            <a:xfrm>
              <a:off x="1293523" y="1724308"/>
              <a:ext cx="139916" cy="1850591"/>
            </a:xfrm>
            <a:prstGeom prst="rect">
              <a:avLst/>
            </a:prstGeom>
            <a:ln w="1355" cap="sq">
              <a:solidFill>
                <a:srgbClr val="000000">
                  <a:alpha val="100000"/>
                </a:srgbClr>
              </a:solidFill>
              <a:prstDash val="solid"/>
              <a:miter/>
            </a:ln>
          </p:spPr>
          <p:txBody>
            <a:bodyPr/>
            <a:lstStyle/>
            <a:p/>
          </p:txBody>
        </p:sp>
        <p:sp>
          <p:nvSpPr>
            <p:cNvPr id="469" name="rc469"/>
            <p:cNvSpPr/>
            <p:nvPr/>
          </p:nvSpPr>
          <p:spPr>
            <a:xfrm>
              <a:off x="1448985" y="1584111"/>
              <a:ext cx="139916" cy="1990788"/>
            </a:xfrm>
            <a:prstGeom prst="rect">
              <a:avLst/>
            </a:prstGeom>
            <a:ln w="1355" cap="sq">
              <a:solidFill>
                <a:srgbClr val="000000">
                  <a:alpha val="100000"/>
                </a:srgbClr>
              </a:solidFill>
              <a:prstDash val="solid"/>
              <a:miter/>
            </a:ln>
          </p:spPr>
          <p:txBody>
            <a:bodyPr/>
            <a:lstStyle/>
            <a:p/>
          </p:txBody>
        </p:sp>
        <p:sp>
          <p:nvSpPr>
            <p:cNvPr id="470" name="rc470"/>
            <p:cNvSpPr/>
            <p:nvPr/>
          </p:nvSpPr>
          <p:spPr>
            <a:xfrm>
              <a:off x="1604447" y="1528033"/>
              <a:ext cx="139916" cy="2046866"/>
            </a:xfrm>
            <a:prstGeom prst="rect">
              <a:avLst/>
            </a:prstGeom>
            <a:ln w="1355" cap="sq">
              <a:solidFill>
                <a:srgbClr val="000000">
                  <a:alpha val="100000"/>
                </a:srgbClr>
              </a:solidFill>
              <a:prstDash val="solid"/>
              <a:miter/>
            </a:ln>
          </p:spPr>
          <p:txBody>
            <a:bodyPr/>
            <a:lstStyle/>
            <a:p/>
          </p:txBody>
        </p:sp>
        <p:sp>
          <p:nvSpPr>
            <p:cNvPr id="471" name="rc471"/>
            <p:cNvSpPr/>
            <p:nvPr/>
          </p:nvSpPr>
          <p:spPr>
            <a:xfrm>
              <a:off x="1759910" y="1528033"/>
              <a:ext cx="139916" cy="2046866"/>
            </a:xfrm>
            <a:prstGeom prst="rect">
              <a:avLst/>
            </a:prstGeom>
            <a:ln w="1355" cap="sq">
              <a:solidFill>
                <a:srgbClr val="000000">
                  <a:alpha val="100000"/>
                </a:srgbClr>
              </a:solidFill>
              <a:prstDash val="solid"/>
              <a:miter/>
            </a:ln>
          </p:spPr>
          <p:txBody>
            <a:bodyPr/>
            <a:lstStyle/>
            <a:p/>
          </p:txBody>
        </p:sp>
        <p:sp>
          <p:nvSpPr>
            <p:cNvPr id="472" name="rc472"/>
            <p:cNvSpPr/>
            <p:nvPr/>
          </p:nvSpPr>
          <p:spPr>
            <a:xfrm>
              <a:off x="1915372" y="1499994"/>
              <a:ext cx="139916" cy="2074906"/>
            </a:xfrm>
            <a:prstGeom prst="rect">
              <a:avLst/>
            </a:prstGeom>
            <a:ln w="1355" cap="sq">
              <a:solidFill>
                <a:srgbClr val="000000">
                  <a:alpha val="100000"/>
                </a:srgbClr>
              </a:solidFill>
              <a:prstDash val="solid"/>
              <a:miter/>
            </a:ln>
          </p:spPr>
          <p:txBody>
            <a:bodyPr/>
            <a:lstStyle/>
            <a:p/>
          </p:txBody>
        </p:sp>
        <p:sp>
          <p:nvSpPr>
            <p:cNvPr id="473" name="rc473"/>
            <p:cNvSpPr/>
            <p:nvPr/>
          </p:nvSpPr>
          <p:spPr>
            <a:xfrm>
              <a:off x="2070834" y="1443915"/>
              <a:ext cx="139916" cy="2130984"/>
            </a:xfrm>
            <a:prstGeom prst="rect">
              <a:avLst/>
            </a:prstGeom>
            <a:ln w="1355" cap="sq">
              <a:solidFill>
                <a:srgbClr val="000000">
                  <a:alpha val="100000"/>
                </a:srgbClr>
              </a:solidFill>
              <a:prstDash val="solid"/>
              <a:miter/>
            </a:ln>
          </p:spPr>
          <p:txBody>
            <a:bodyPr/>
            <a:lstStyle/>
            <a:p/>
          </p:txBody>
        </p:sp>
        <p:sp>
          <p:nvSpPr>
            <p:cNvPr id="474" name="rc474"/>
            <p:cNvSpPr/>
            <p:nvPr/>
          </p:nvSpPr>
          <p:spPr>
            <a:xfrm>
              <a:off x="2381759" y="1331758"/>
              <a:ext cx="139916" cy="2243141"/>
            </a:xfrm>
            <a:prstGeom prst="rect">
              <a:avLst/>
            </a:prstGeom>
            <a:ln w="1355" cap="sq">
              <a:solidFill>
                <a:srgbClr val="000000">
                  <a:alpha val="100000"/>
                </a:srgbClr>
              </a:solidFill>
              <a:prstDash val="solid"/>
              <a:miter/>
            </a:ln>
          </p:spPr>
          <p:txBody>
            <a:bodyPr/>
            <a:lstStyle/>
            <a:p/>
          </p:txBody>
        </p:sp>
        <p:sp>
          <p:nvSpPr>
            <p:cNvPr id="475" name="rc475"/>
            <p:cNvSpPr/>
            <p:nvPr/>
          </p:nvSpPr>
          <p:spPr>
            <a:xfrm>
              <a:off x="2226296" y="1331758"/>
              <a:ext cx="139916" cy="2243141"/>
            </a:xfrm>
            <a:prstGeom prst="rect">
              <a:avLst/>
            </a:prstGeom>
            <a:ln w="1355" cap="sq">
              <a:solidFill>
                <a:srgbClr val="000000">
                  <a:alpha val="100000"/>
                </a:srgbClr>
              </a:solidFill>
              <a:prstDash val="solid"/>
              <a:miter/>
            </a:ln>
          </p:spPr>
          <p:txBody>
            <a:bodyPr/>
            <a:lstStyle/>
            <a:p/>
          </p:txBody>
        </p:sp>
        <p:sp>
          <p:nvSpPr>
            <p:cNvPr id="476" name="rc476"/>
            <p:cNvSpPr/>
            <p:nvPr/>
          </p:nvSpPr>
          <p:spPr>
            <a:xfrm>
              <a:off x="2692683" y="1275679"/>
              <a:ext cx="139916" cy="2299220"/>
            </a:xfrm>
            <a:prstGeom prst="rect">
              <a:avLst/>
            </a:prstGeom>
            <a:ln w="1355" cap="sq">
              <a:solidFill>
                <a:srgbClr val="000000">
                  <a:alpha val="100000"/>
                </a:srgbClr>
              </a:solidFill>
              <a:prstDash val="solid"/>
              <a:miter/>
            </a:ln>
          </p:spPr>
          <p:txBody>
            <a:bodyPr/>
            <a:lstStyle/>
            <a:p/>
          </p:txBody>
        </p:sp>
        <p:sp>
          <p:nvSpPr>
            <p:cNvPr id="477" name="rc477"/>
            <p:cNvSpPr/>
            <p:nvPr/>
          </p:nvSpPr>
          <p:spPr>
            <a:xfrm>
              <a:off x="2537221" y="1275679"/>
              <a:ext cx="139916" cy="2299220"/>
            </a:xfrm>
            <a:prstGeom prst="rect">
              <a:avLst/>
            </a:prstGeom>
            <a:ln w="1355" cap="sq">
              <a:solidFill>
                <a:srgbClr val="000000">
                  <a:alpha val="100000"/>
                </a:srgbClr>
              </a:solidFill>
              <a:prstDash val="solid"/>
              <a:miter/>
            </a:ln>
          </p:spPr>
          <p:txBody>
            <a:bodyPr/>
            <a:lstStyle/>
            <a:p/>
          </p:txBody>
        </p:sp>
        <p:sp>
          <p:nvSpPr>
            <p:cNvPr id="478" name="rc478"/>
            <p:cNvSpPr/>
            <p:nvPr/>
          </p:nvSpPr>
          <p:spPr>
            <a:xfrm>
              <a:off x="3003608" y="1247640"/>
              <a:ext cx="139916" cy="2327259"/>
            </a:xfrm>
            <a:prstGeom prst="rect">
              <a:avLst/>
            </a:prstGeom>
            <a:ln w="1355" cap="sq">
              <a:solidFill>
                <a:srgbClr val="000000">
                  <a:alpha val="100000"/>
                </a:srgbClr>
              </a:solidFill>
              <a:prstDash val="solid"/>
              <a:miter/>
            </a:ln>
          </p:spPr>
          <p:txBody>
            <a:bodyPr/>
            <a:lstStyle/>
            <a:p/>
          </p:txBody>
        </p:sp>
        <p:sp>
          <p:nvSpPr>
            <p:cNvPr id="479" name="rc479"/>
            <p:cNvSpPr/>
            <p:nvPr/>
          </p:nvSpPr>
          <p:spPr>
            <a:xfrm>
              <a:off x="2848146" y="1247640"/>
              <a:ext cx="139916" cy="2327259"/>
            </a:xfrm>
            <a:prstGeom prst="rect">
              <a:avLst/>
            </a:prstGeom>
            <a:ln w="1355" cap="sq">
              <a:solidFill>
                <a:srgbClr val="000000">
                  <a:alpha val="100000"/>
                </a:srgbClr>
              </a:solidFill>
              <a:prstDash val="solid"/>
              <a:miter/>
            </a:ln>
          </p:spPr>
          <p:txBody>
            <a:bodyPr/>
            <a:lstStyle/>
            <a:p/>
          </p:txBody>
        </p:sp>
        <p:sp>
          <p:nvSpPr>
            <p:cNvPr id="480" name="rc480"/>
            <p:cNvSpPr/>
            <p:nvPr/>
          </p:nvSpPr>
          <p:spPr>
            <a:xfrm>
              <a:off x="3159070" y="1219601"/>
              <a:ext cx="139916" cy="2355298"/>
            </a:xfrm>
            <a:prstGeom prst="rect">
              <a:avLst/>
            </a:prstGeom>
            <a:ln w="1355" cap="sq">
              <a:solidFill>
                <a:srgbClr val="000000">
                  <a:alpha val="100000"/>
                </a:srgbClr>
              </a:solidFill>
              <a:prstDash val="solid"/>
              <a:miter/>
            </a:ln>
          </p:spPr>
          <p:txBody>
            <a:bodyPr/>
            <a:lstStyle/>
            <a:p/>
          </p:txBody>
        </p:sp>
        <p:sp>
          <p:nvSpPr>
            <p:cNvPr id="481" name="rc481"/>
            <p:cNvSpPr/>
            <p:nvPr/>
          </p:nvSpPr>
          <p:spPr>
            <a:xfrm>
              <a:off x="3314533" y="1219601"/>
              <a:ext cx="139916" cy="2355298"/>
            </a:xfrm>
            <a:prstGeom prst="rect">
              <a:avLst/>
            </a:prstGeom>
            <a:ln w="1355" cap="sq">
              <a:solidFill>
                <a:srgbClr val="000000">
                  <a:alpha val="100000"/>
                </a:srgbClr>
              </a:solidFill>
              <a:prstDash val="solid"/>
              <a:miter/>
            </a:ln>
          </p:spPr>
          <p:txBody>
            <a:bodyPr/>
            <a:lstStyle/>
            <a:p/>
          </p:txBody>
        </p:sp>
        <p:sp>
          <p:nvSpPr>
            <p:cNvPr id="482" name="rc482"/>
            <p:cNvSpPr/>
            <p:nvPr/>
          </p:nvSpPr>
          <p:spPr>
            <a:xfrm>
              <a:off x="3469995" y="1191562"/>
              <a:ext cx="139916" cy="2383337"/>
            </a:xfrm>
            <a:prstGeom prst="rect">
              <a:avLst/>
            </a:prstGeom>
            <a:ln w="1355" cap="sq">
              <a:solidFill>
                <a:srgbClr val="000000">
                  <a:alpha val="100000"/>
                </a:srgbClr>
              </a:solidFill>
              <a:prstDash val="solid"/>
              <a:miter/>
            </a:ln>
          </p:spPr>
          <p:txBody>
            <a:bodyPr/>
            <a:lstStyle/>
            <a:p/>
          </p:txBody>
        </p:sp>
        <p:sp>
          <p:nvSpPr>
            <p:cNvPr id="483" name="rc483"/>
            <p:cNvSpPr/>
            <p:nvPr/>
          </p:nvSpPr>
          <p:spPr>
            <a:xfrm>
              <a:off x="3625457" y="1191562"/>
              <a:ext cx="139916" cy="2383337"/>
            </a:xfrm>
            <a:prstGeom prst="rect">
              <a:avLst/>
            </a:prstGeom>
            <a:ln w="1355" cap="sq">
              <a:solidFill>
                <a:srgbClr val="000000">
                  <a:alpha val="100000"/>
                </a:srgbClr>
              </a:solidFill>
              <a:prstDash val="solid"/>
              <a:miter/>
            </a:ln>
          </p:spPr>
          <p:txBody>
            <a:bodyPr/>
            <a:lstStyle/>
            <a:p/>
          </p:txBody>
        </p:sp>
        <p:sp>
          <p:nvSpPr>
            <p:cNvPr id="484" name="rc484"/>
            <p:cNvSpPr/>
            <p:nvPr/>
          </p:nvSpPr>
          <p:spPr>
            <a:xfrm>
              <a:off x="3780919" y="1163522"/>
              <a:ext cx="139916" cy="2411377"/>
            </a:xfrm>
            <a:prstGeom prst="rect">
              <a:avLst/>
            </a:prstGeom>
            <a:ln w="1355" cap="sq">
              <a:solidFill>
                <a:srgbClr val="000000">
                  <a:alpha val="100000"/>
                </a:srgbClr>
              </a:solidFill>
              <a:prstDash val="solid"/>
              <a:miter/>
            </a:ln>
          </p:spPr>
          <p:txBody>
            <a:bodyPr/>
            <a:lstStyle/>
            <a:p/>
          </p:txBody>
        </p:sp>
        <p:sp>
          <p:nvSpPr>
            <p:cNvPr id="485" name="rc485"/>
            <p:cNvSpPr/>
            <p:nvPr/>
          </p:nvSpPr>
          <p:spPr>
            <a:xfrm>
              <a:off x="3936382" y="1135483"/>
              <a:ext cx="139916" cy="2439416"/>
            </a:xfrm>
            <a:prstGeom prst="rect">
              <a:avLst/>
            </a:prstGeom>
            <a:ln w="1355" cap="sq">
              <a:solidFill>
                <a:srgbClr val="000000">
                  <a:alpha val="100000"/>
                </a:srgbClr>
              </a:solidFill>
              <a:prstDash val="solid"/>
              <a:miter/>
            </a:ln>
          </p:spPr>
          <p:txBody>
            <a:bodyPr/>
            <a:lstStyle/>
            <a:p/>
          </p:txBody>
        </p:sp>
        <p:sp>
          <p:nvSpPr>
            <p:cNvPr id="486" name="rc486"/>
            <p:cNvSpPr/>
            <p:nvPr/>
          </p:nvSpPr>
          <p:spPr>
            <a:xfrm>
              <a:off x="4091844" y="1135483"/>
              <a:ext cx="139916" cy="2439416"/>
            </a:xfrm>
            <a:prstGeom prst="rect">
              <a:avLst/>
            </a:prstGeom>
            <a:ln w="1355" cap="sq">
              <a:solidFill>
                <a:srgbClr val="000000">
                  <a:alpha val="100000"/>
                </a:srgbClr>
              </a:solidFill>
              <a:prstDash val="solid"/>
              <a:miter/>
            </a:ln>
          </p:spPr>
          <p:txBody>
            <a:bodyPr/>
            <a:lstStyle/>
            <a:p/>
          </p:txBody>
        </p:sp>
        <p:sp>
          <p:nvSpPr>
            <p:cNvPr id="487" name="rc487"/>
            <p:cNvSpPr/>
            <p:nvPr/>
          </p:nvSpPr>
          <p:spPr>
            <a:xfrm>
              <a:off x="4247306" y="1107444"/>
              <a:ext cx="139916" cy="2467455"/>
            </a:xfrm>
            <a:prstGeom prst="rect">
              <a:avLst/>
            </a:prstGeom>
            <a:ln w="1355" cap="sq">
              <a:solidFill>
                <a:srgbClr val="000000">
                  <a:alpha val="100000"/>
                </a:srgbClr>
              </a:solidFill>
              <a:prstDash val="solid"/>
              <a:miter/>
            </a:ln>
          </p:spPr>
          <p:txBody>
            <a:bodyPr/>
            <a:lstStyle/>
            <a:p/>
          </p:txBody>
        </p:sp>
        <p:sp>
          <p:nvSpPr>
            <p:cNvPr id="488" name="rc488"/>
            <p:cNvSpPr/>
            <p:nvPr/>
          </p:nvSpPr>
          <p:spPr>
            <a:xfrm>
              <a:off x="4402769" y="1107444"/>
              <a:ext cx="139916" cy="2467455"/>
            </a:xfrm>
            <a:prstGeom prst="rect">
              <a:avLst/>
            </a:prstGeom>
            <a:ln w="1355" cap="sq">
              <a:solidFill>
                <a:srgbClr val="000000">
                  <a:alpha val="100000"/>
                </a:srgbClr>
              </a:solidFill>
              <a:prstDash val="solid"/>
              <a:miter/>
            </a:ln>
          </p:spPr>
          <p:txBody>
            <a:bodyPr/>
            <a:lstStyle/>
            <a:p/>
          </p:txBody>
        </p:sp>
        <p:sp>
          <p:nvSpPr>
            <p:cNvPr id="489" name="rc489"/>
            <p:cNvSpPr/>
            <p:nvPr/>
          </p:nvSpPr>
          <p:spPr>
            <a:xfrm>
              <a:off x="4558231" y="1051365"/>
              <a:ext cx="139916" cy="2523534"/>
            </a:xfrm>
            <a:prstGeom prst="rect">
              <a:avLst/>
            </a:prstGeom>
            <a:ln w="1355" cap="sq">
              <a:solidFill>
                <a:srgbClr val="000000">
                  <a:alpha val="100000"/>
                </a:srgbClr>
              </a:solidFill>
              <a:prstDash val="solid"/>
              <a:miter/>
            </a:ln>
          </p:spPr>
          <p:txBody>
            <a:bodyPr/>
            <a:lstStyle/>
            <a:p/>
          </p:txBody>
        </p:sp>
        <p:sp>
          <p:nvSpPr>
            <p:cNvPr id="490" name="rc490"/>
            <p:cNvSpPr/>
            <p:nvPr/>
          </p:nvSpPr>
          <p:spPr>
            <a:xfrm>
              <a:off x="4713693" y="995287"/>
              <a:ext cx="139916" cy="2579612"/>
            </a:xfrm>
            <a:prstGeom prst="rect">
              <a:avLst/>
            </a:prstGeom>
            <a:ln w="1355" cap="sq">
              <a:solidFill>
                <a:srgbClr val="000000">
                  <a:alpha val="100000"/>
                </a:srgbClr>
              </a:solidFill>
              <a:prstDash val="solid"/>
              <a:miter/>
            </a:ln>
          </p:spPr>
          <p:txBody>
            <a:bodyPr/>
            <a:lstStyle/>
            <a:p/>
          </p:txBody>
        </p:sp>
        <p:sp>
          <p:nvSpPr>
            <p:cNvPr id="491" name="rc491"/>
            <p:cNvSpPr/>
            <p:nvPr/>
          </p:nvSpPr>
          <p:spPr>
            <a:xfrm>
              <a:off x="5024618" y="967247"/>
              <a:ext cx="139916" cy="2607652"/>
            </a:xfrm>
            <a:prstGeom prst="rect">
              <a:avLst/>
            </a:prstGeom>
            <a:ln w="1355" cap="sq">
              <a:solidFill>
                <a:srgbClr val="000000">
                  <a:alpha val="100000"/>
                </a:srgbClr>
              </a:solidFill>
              <a:prstDash val="solid"/>
              <a:miter/>
            </a:ln>
          </p:spPr>
          <p:txBody>
            <a:bodyPr/>
            <a:lstStyle/>
            <a:p/>
          </p:txBody>
        </p:sp>
        <p:sp>
          <p:nvSpPr>
            <p:cNvPr id="492" name="rc492"/>
            <p:cNvSpPr/>
            <p:nvPr/>
          </p:nvSpPr>
          <p:spPr>
            <a:xfrm>
              <a:off x="5491005" y="967247"/>
              <a:ext cx="139916" cy="2607652"/>
            </a:xfrm>
            <a:prstGeom prst="rect">
              <a:avLst/>
            </a:prstGeom>
            <a:ln w="1355" cap="sq">
              <a:solidFill>
                <a:srgbClr val="000000">
                  <a:alpha val="100000"/>
                </a:srgbClr>
              </a:solidFill>
              <a:prstDash val="solid"/>
              <a:miter/>
            </a:ln>
          </p:spPr>
          <p:txBody>
            <a:bodyPr/>
            <a:lstStyle/>
            <a:p/>
          </p:txBody>
        </p:sp>
        <p:sp>
          <p:nvSpPr>
            <p:cNvPr id="493" name="rc493"/>
            <p:cNvSpPr/>
            <p:nvPr/>
          </p:nvSpPr>
          <p:spPr>
            <a:xfrm>
              <a:off x="5180080" y="967247"/>
              <a:ext cx="139916" cy="2607652"/>
            </a:xfrm>
            <a:prstGeom prst="rect">
              <a:avLst/>
            </a:prstGeom>
            <a:ln w="1355" cap="sq">
              <a:solidFill>
                <a:srgbClr val="000000">
                  <a:alpha val="100000"/>
                </a:srgbClr>
              </a:solidFill>
              <a:prstDash val="solid"/>
              <a:miter/>
            </a:ln>
          </p:spPr>
          <p:txBody>
            <a:bodyPr/>
            <a:lstStyle/>
            <a:p/>
          </p:txBody>
        </p:sp>
        <p:sp>
          <p:nvSpPr>
            <p:cNvPr id="494" name="rc494"/>
            <p:cNvSpPr/>
            <p:nvPr/>
          </p:nvSpPr>
          <p:spPr>
            <a:xfrm>
              <a:off x="5335542" y="967247"/>
              <a:ext cx="139916" cy="2607652"/>
            </a:xfrm>
            <a:prstGeom prst="rect">
              <a:avLst/>
            </a:prstGeom>
            <a:ln w="1355" cap="sq">
              <a:solidFill>
                <a:srgbClr val="000000">
                  <a:alpha val="100000"/>
                </a:srgbClr>
              </a:solidFill>
              <a:prstDash val="solid"/>
              <a:miter/>
            </a:ln>
          </p:spPr>
          <p:txBody>
            <a:bodyPr/>
            <a:lstStyle/>
            <a:p/>
          </p:txBody>
        </p:sp>
        <p:sp>
          <p:nvSpPr>
            <p:cNvPr id="495" name="rc495"/>
            <p:cNvSpPr/>
            <p:nvPr/>
          </p:nvSpPr>
          <p:spPr>
            <a:xfrm>
              <a:off x="4869155" y="967247"/>
              <a:ext cx="139916" cy="2607652"/>
            </a:xfrm>
            <a:prstGeom prst="rect">
              <a:avLst/>
            </a:prstGeom>
            <a:ln w="1355" cap="sq">
              <a:solidFill>
                <a:srgbClr val="000000">
                  <a:alpha val="100000"/>
                </a:srgbClr>
              </a:solidFill>
              <a:prstDash val="solid"/>
              <a:miter/>
            </a:ln>
          </p:spPr>
          <p:txBody>
            <a:bodyPr/>
            <a:lstStyle/>
            <a:p/>
          </p:txBody>
        </p:sp>
        <p:sp>
          <p:nvSpPr>
            <p:cNvPr id="496" name="rc496"/>
            <p:cNvSpPr/>
            <p:nvPr/>
          </p:nvSpPr>
          <p:spPr>
            <a:xfrm>
              <a:off x="5646467" y="939208"/>
              <a:ext cx="139916" cy="2635691"/>
            </a:xfrm>
            <a:prstGeom prst="rect">
              <a:avLst/>
            </a:prstGeom>
            <a:ln w="1355" cap="sq">
              <a:solidFill>
                <a:srgbClr val="000000">
                  <a:alpha val="100000"/>
                </a:srgbClr>
              </a:solidFill>
              <a:prstDash val="solid"/>
              <a:miter/>
            </a:ln>
          </p:spPr>
          <p:txBody>
            <a:bodyPr/>
            <a:lstStyle/>
            <a:p/>
          </p:txBody>
        </p:sp>
        <p:sp>
          <p:nvSpPr>
            <p:cNvPr id="497" name="rc497"/>
            <p:cNvSpPr/>
            <p:nvPr/>
          </p:nvSpPr>
          <p:spPr>
            <a:xfrm>
              <a:off x="5957391" y="911169"/>
              <a:ext cx="139916" cy="2663730"/>
            </a:xfrm>
            <a:prstGeom prst="rect">
              <a:avLst/>
            </a:prstGeom>
            <a:ln w="1355" cap="sq">
              <a:solidFill>
                <a:srgbClr val="000000">
                  <a:alpha val="100000"/>
                </a:srgbClr>
              </a:solidFill>
              <a:prstDash val="solid"/>
              <a:miter/>
            </a:ln>
          </p:spPr>
          <p:txBody>
            <a:bodyPr/>
            <a:lstStyle/>
            <a:p/>
          </p:txBody>
        </p:sp>
        <p:sp>
          <p:nvSpPr>
            <p:cNvPr id="498" name="rc498"/>
            <p:cNvSpPr/>
            <p:nvPr/>
          </p:nvSpPr>
          <p:spPr>
            <a:xfrm>
              <a:off x="5801929" y="911169"/>
              <a:ext cx="139916" cy="2663730"/>
            </a:xfrm>
            <a:prstGeom prst="rect">
              <a:avLst/>
            </a:prstGeom>
            <a:ln w="1355" cap="sq">
              <a:solidFill>
                <a:srgbClr val="000000">
                  <a:alpha val="100000"/>
                </a:srgbClr>
              </a:solidFill>
              <a:prstDash val="solid"/>
              <a:miter/>
            </a:ln>
          </p:spPr>
          <p:txBody>
            <a:bodyPr/>
            <a:lstStyle/>
            <a:p/>
          </p:txBody>
        </p:sp>
        <p:sp>
          <p:nvSpPr>
            <p:cNvPr id="499" name="rc499"/>
            <p:cNvSpPr/>
            <p:nvPr/>
          </p:nvSpPr>
          <p:spPr>
            <a:xfrm>
              <a:off x="6423778" y="883130"/>
              <a:ext cx="139916" cy="2691769"/>
            </a:xfrm>
            <a:prstGeom prst="rect">
              <a:avLst/>
            </a:prstGeom>
            <a:ln w="1355" cap="sq">
              <a:solidFill>
                <a:srgbClr val="000000">
                  <a:alpha val="100000"/>
                </a:srgbClr>
              </a:solidFill>
              <a:prstDash val="solid"/>
              <a:miter/>
            </a:ln>
          </p:spPr>
          <p:txBody>
            <a:bodyPr/>
            <a:lstStyle/>
            <a:p/>
          </p:txBody>
        </p:sp>
        <p:sp>
          <p:nvSpPr>
            <p:cNvPr id="500" name="rc500"/>
            <p:cNvSpPr/>
            <p:nvPr/>
          </p:nvSpPr>
          <p:spPr>
            <a:xfrm>
              <a:off x="6268316" y="883130"/>
              <a:ext cx="139916" cy="2691769"/>
            </a:xfrm>
            <a:prstGeom prst="rect">
              <a:avLst/>
            </a:prstGeom>
            <a:ln w="1355" cap="sq">
              <a:solidFill>
                <a:srgbClr val="000000">
                  <a:alpha val="100000"/>
                </a:srgbClr>
              </a:solidFill>
              <a:prstDash val="solid"/>
              <a:miter/>
            </a:ln>
          </p:spPr>
          <p:txBody>
            <a:bodyPr/>
            <a:lstStyle/>
            <a:p/>
          </p:txBody>
        </p:sp>
        <p:sp>
          <p:nvSpPr>
            <p:cNvPr id="501" name="rc501"/>
            <p:cNvSpPr/>
            <p:nvPr/>
          </p:nvSpPr>
          <p:spPr>
            <a:xfrm>
              <a:off x="6734703" y="883130"/>
              <a:ext cx="139916" cy="2691769"/>
            </a:xfrm>
            <a:prstGeom prst="rect">
              <a:avLst/>
            </a:prstGeom>
            <a:ln w="1355" cap="sq">
              <a:solidFill>
                <a:srgbClr val="000000">
                  <a:alpha val="100000"/>
                </a:srgbClr>
              </a:solidFill>
              <a:prstDash val="solid"/>
              <a:miter/>
            </a:ln>
          </p:spPr>
          <p:txBody>
            <a:bodyPr/>
            <a:lstStyle/>
            <a:p/>
          </p:txBody>
        </p:sp>
        <p:sp>
          <p:nvSpPr>
            <p:cNvPr id="502" name="rc502"/>
            <p:cNvSpPr/>
            <p:nvPr/>
          </p:nvSpPr>
          <p:spPr>
            <a:xfrm>
              <a:off x="6112854" y="883130"/>
              <a:ext cx="139916" cy="2691769"/>
            </a:xfrm>
            <a:prstGeom prst="rect">
              <a:avLst/>
            </a:prstGeom>
            <a:ln w="1355" cap="sq">
              <a:solidFill>
                <a:srgbClr val="000000">
                  <a:alpha val="100000"/>
                </a:srgbClr>
              </a:solidFill>
              <a:prstDash val="solid"/>
              <a:miter/>
            </a:ln>
          </p:spPr>
          <p:txBody>
            <a:bodyPr/>
            <a:lstStyle/>
            <a:p/>
          </p:txBody>
        </p:sp>
        <p:sp>
          <p:nvSpPr>
            <p:cNvPr id="503" name="rc503"/>
            <p:cNvSpPr/>
            <p:nvPr/>
          </p:nvSpPr>
          <p:spPr>
            <a:xfrm>
              <a:off x="6579241" y="883130"/>
              <a:ext cx="139916" cy="2691769"/>
            </a:xfrm>
            <a:prstGeom prst="rect">
              <a:avLst/>
            </a:prstGeom>
            <a:ln w="1355" cap="sq">
              <a:solidFill>
                <a:srgbClr val="000000">
                  <a:alpha val="100000"/>
                </a:srgbClr>
              </a:solidFill>
              <a:prstDash val="solid"/>
              <a:miter/>
            </a:ln>
          </p:spPr>
          <p:txBody>
            <a:bodyPr/>
            <a:lstStyle/>
            <a:p/>
          </p:txBody>
        </p:sp>
        <p:sp>
          <p:nvSpPr>
            <p:cNvPr id="504" name="rc504"/>
            <p:cNvSpPr/>
            <p:nvPr/>
          </p:nvSpPr>
          <p:spPr>
            <a:xfrm>
              <a:off x="7201090" y="855090"/>
              <a:ext cx="139916" cy="2719809"/>
            </a:xfrm>
            <a:prstGeom prst="rect">
              <a:avLst/>
            </a:prstGeom>
            <a:ln w="1355" cap="sq">
              <a:solidFill>
                <a:srgbClr val="000000">
                  <a:alpha val="100000"/>
                </a:srgbClr>
              </a:solidFill>
              <a:prstDash val="solid"/>
              <a:miter/>
            </a:ln>
          </p:spPr>
          <p:txBody>
            <a:bodyPr/>
            <a:lstStyle/>
            <a:p/>
          </p:txBody>
        </p:sp>
        <p:sp>
          <p:nvSpPr>
            <p:cNvPr id="505" name="rc505"/>
            <p:cNvSpPr/>
            <p:nvPr/>
          </p:nvSpPr>
          <p:spPr>
            <a:xfrm>
              <a:off x="7356552" y="855090"/>
              <a:ext cx="139916" cy="2719809"/>
            </a:xfrm>
            <a:prstGeom prst="rect">
              <a:avLst/>
            </a:prstGeom>
            <a:ln w="1355" cap="sq">
              <a:solidFill>
                <a:srgbClr val="000000">
                  <a:alpha val="100000"/>
                </a:srgbClr>
              </a:solidFill>
              <a:prstDash val="solid"/>
              <a:miter/>
            </a:ln>
          </p:spPr>
          <p:txBody>
            <a:bodyPr/>
            <a:lstStyle/>
            <a:p/>
          </p:txBody>
        </p:sp>
        <p:sp>
          <p:nvSpPr>
            <p:cNvPr id="506" name="rc506"/>
            <p:cNvSpPr/>
            <p:nvPr/>
          </p:nvSpPr>
          <p:spPr>
            <a:xfrm>
              <a:off x="6890165" y="855090"/>
              <a:ext cx="139916" cy="2719809"/>
            </a:xfrm>
            <a:prstGeom prst="rect">
              <a:avLst/>
            </a:prstGeom>
            <a:ln w="1355" cap="sq">
              <a:solidFill>
                <a:srgbClr val="000000">
                  <a:alpha val="100000"/>
                </a:srgbClr>
              </a:solidFill>
              <a:prstDash val="solid"/>
              <a:miter/>
            </a:ln>
          </p:spPr>
          <p:txBody>
            <a:bodyPr/>
            <a:lstStyle/>
            <a:p/>
          </p:txBody>
        </p:sp>
        <p:sp>
          <p:nvSpPr>
            <p:cNvPr id="507" name="rc507"/>
            <p:cNvSpPr/>
            <p:nvPr/>
          </p:nvSpPr>
          <p:spPr>
            <a:xfrm>
              <a:off x="7045628" y="855090"/>
              <a:ext cx="139916" cy="2719809"/>
            </a:xfrm>
            <a:prstGeom prst="rect">
              <a:avLst/>
            </a:prstGeom>
            <a:ln w="1355" cap="sq">
              <a:solidFill>
                <a:srgbClr val="000000">
                  <a:alpha val="100000"/>
                </a:srgbClr>
              </a:solidFill>
              <a:prstDash val="solid"/>
              <a:miter/>
            </a:ln>
          </p:spPr>
          <p:txBody>
            <a:bodyPr/>
            <a:lstStyle/>
            <a:p/>
          </p:txBody>
        </p:sp>
        <p:sp>
          <p:nvSpPr>
            <p:cNvPr id="508" name="rc508"/>
            <p:cNvSpPr/>
            <p:nvPr/>
          </p:nvSpPr>
          <p:spPr>
            <a:xfrm>
              <a:off x="7512014" y="827051"/>
              <a:ext cx="139916" cy="2747848"/>
            </a:xfrm>
            <a:prstGeom prst="rect">
              <a:avLst/>
            </a:prstGeom>
            <a:ln w="1355" cap="sq">
              <a:solidFill>
                <a:srgbClr val="000000">
                  <a:alpha val="100000"/>
                </a:srgbClr>
              </a:solidFill>
              <a:prstDash val="solid"/>
              <a:miter/>
            </a:ln>
          </p:spPr>
          <p:txBody>
            <a:bodyPr/>
            <a:lstStyle/>
            <a:p/>
          </p:txBody>
        </p:sp>
        <p:sp>
          <p:nvSpPr>
            <p:cNvPr id="509" name="rc509"/>
            <p:cNvSpPr/>
            <p:nvPr/>
          </p:nvSpPr>
          <p:spPr>
            <a:xfrm>
              <a:off x="8289326" y="799012"/>
              <a:ext cx="139916" cy="2775887"/>
            </a:xfrm>
            <a:prstGeom prst="rect">
              <a:avLst/>
            </a:prstGeom>
            <a:ln w="1355" cap="sq">
              <a:solidFill>
                <a:srgbClr val="000000">
                  <a:alpha val="100000"/>
                </a:srgbClr>
              </a:solidFill>
              <a:prstDash val="solid"/>
              <a:miter/>
            </a:ln>
          </p:spPr>
          <p:txBody>
            <a:bodyPr/>
            <a:lstStyle/>
            <a:p/>
          </p:txBody>
        </p:sp>
        <p:sp>
          <p:nvSpPr>
            <p:cNvPr id="510" name="rc510"/>
            <p:cNvSpPr/>
            <p:nvPr/>
          </p:nvSpPr>
          <p:spPr>
            <a:xfrm>
              <a:off x="7667477" y="799012"/>
              <a:ext cx="139916" cy="2775887"/>
            </a:xfrm>
            <a:prstGeom prst="rect">
              <a:avLst/>
            </a:prstGeom>
            <a:ln w="1355" cap="sq">
              <a:solidFill>
                <a:srgbClr val="000000">
                  <a:alpha val="100000"/>
                </a:srgbClr>
              </a:solidFill>
              <a:prstDash val="solid"/>
              <a:miter/>
            </a:ln>
          </p:spPr>
          <p:txBody>
            <a:bodyPr/>
            <a:lstStyle/>
            <a:p/>
          </p:txBody>
        </p:sp>
        <p:sp>
          <p:nvSpPr>
            <p:cNvPr id="511" name="rc511"/>
            <p:cNvSpPr/>
            <p:nvPr/>
          </p:nvSpPr>
          <p:spPr>
            <a:xfrm>
              <a:off x="8444788" y="799012"/>
              <a:ext cx="139916" cy="2775887"/>
            </a:xfrm>
            <a:prstGeom prst="rect">
              <a:avLst/>
            </a:prstGeom>
            <a:ln w="1355" cap="sq">
              <a:solidFill>
                <a:srgbClr val="000000">
                  <a:alpha val="100000"/>
                </a:srgbClr>
              </a:solidFill>
              <a:prstDash val="solid"/>
              <a:miter/>
            </a:ln>
          </p:spPr>
          <p:txBody>
            <a:bodyPr/>
            <a:lstStyle/>
            <a:p/>
          </p:txBody>
        </p:sp>
        <p:sp>
          <p:nvSpPr>
            <p:cNvPr id="512" name="rc512"/>
            <p:cNvSpPr/>
            <p:nvPr/>
          </p:nvSpPr>
          <p:spPr>
            <a:xfrm>
              <a:off x="8911175" y="799012"/>
              <a:ext cx="139916" cy="2775887"/>
            </a:xfrm>
            <a:prstGeom prst="rect">
              <a:avLst/>
            </a:prstGeom>
            <a:ln w="1355" cap="sq">
              <a:solidFill>
                <a:srgbClr val="000000">
                  <a:alpha val="100000"/>
                </a:srgbClr>
              </a:solidFill>
              <a:prstDash val="solid"/>
              <a:miter/>
            </a:ln>
          </p:spPr>
          <p:txBody>
            <a:bodyPr/>
            <a:lstStyle/>
            <a:p/>
          </p:txBody>
        </p:sp>
        <p:sp>
          <p:nvSpPr>
            <p:cNvPr id="513" name="rc513"/>
            <p:cNvSpPr/>
            <p:nvPr/>
          </p:nvSpPr>
          <p:spPr>
            <a:xfrm>
              <a:off x="7978401" y="799012"/>
              <a:ext cx="139916" cy="2775887"/>
            </a:xfrm>
            <a:prstGeom prst="rect">
              <a:avLst/>
            </a:prstGeom>
            <a:ln w="1355" cap="sq">
              <a:solidFill>
                <a:srgbClr val="000000">
                  <a:alpha val="100000"/>
                </a:srgbClr>
              </a:solidFill>
              <a:prstDash val="solid"/>
              <a:miter/>
            </a:ln>
          </p:spPr>
          <p:txBody>
            <a:bodyPr/>
            <a:lstStyle/>
            <a:p/>
          </p:txBody>
        </p:sp>
        <p:sp>
          <p:nvSpPr>
            <p:cNvPr id="514" name="rc514"/>
            <p:cNvSpPr/>
            <p:nvPr/>
          </p:nvSpPr>
          <p:spPr>
            <a:xfrm>
              <a:off x="7822939" y="799012"/>
              <a:ext cx="139916" cy="2775887"/>
            </a:xfrm>
            <a:prstGeom prst="rect">
              <a:avLst/>
            </a:prstGeom>
            <a:ln w="1355" cap="sq">
              <a:solidFill>
                <a:srgbClr val="000000">
                  <a:alpha val="100000"/>
                </a:srgbClr>
              </a:solidFill>
              <a:prstDash val="solid"/>
              <a:miter/>
            </a:ln>
          </p:spPr>
          <p:txBody>
            <a:bodyPr/>
            <a:lstStyle/>
            <a:p/>
          </p:txBody>
        </p:sp>
        <p:sp>
          <p:nvSpPr>
            <p:cNvPr id="515" name="rc515"/>
            <p:cNvSpPr/>
            <p:nvPr/>
          </p:nvSpPr>
          <p:spPr>
            <a:xfrm>
              <a:off x="8133864" y="799012"/>
              <a:ext cx="139916" cy="2775887"/>
            </a:xfrm>
            <a:prstGeom prst="rect">
              <a:avLst/>
            </a:prstGeom>
            <a:ln w="1355" cap="sq">
              <a:solidFill>
                <a:srgbClr val="000000">
                  <a:alpha val="100000"/>
                </a:srgbClr>
              </a:solidFill>
              <a:prstDash val="solid"/>
              <a:miter/>
            </a:ln>
          </p:spPr>
          <p:txBody>
            <a:bodyPr/>
            <a:lstStyle/>
            <a:p/>
          </p:txBody>
        </p:sp>
        <p:sp>
          <p:nvSpPr>
            <p:cNvPr id="516" name="rc516"/>
            <p:cNvSpPr/>
            <p:nvPr/>
          </p:nvSpPr>
          <p:spPr>
            <a:xfrm>
              <a:off x="8600250" y="799012"/>
              <a:ext cx="139916" cy="2775887"/>
            </a:xfrm>
            <a:prstGeom prst="rect">
              <a:avLst/>
            </a:prstGeom>
            <a:ln w="1355" cap="sq">
              <a:solidFill>
                <a:srgbClr val="000000">
                  <a:alpha val="100000"/>
                </a:srgbClr>
              </a:solidFill>
              <a:prstDash val="solid"/>
              <a:miter/>
            </a:ln>
          </p:spPr>
          <p:txBody>
            <a:bodyPr/>
            <a:lstStyle/>
            <a:p/>
          </p:txBody>
        </p:sp>
        <p:sp>
          <p:nvSpPr>
            <p:cNvPr id="517" name="rc517"/>
            <p:cNvSpPr/>
            <p:nvPr/>
          </p:nvSpPr>
          <p:spPr>
            <a:xfrm>
              <a:off x="8755713" y="799012"/>
              <a:ext cx="139916" cy="2775887"/>
            </a:xfrm>
            <a:prstGeom prst="rect">
              <a:avLst/>
            </a:prstGeom>
            <a:ln w="1355" cap="sq">
              <a:solidFill>
                <a:srgbClr val="000000">
                  <a:alpha val="100000"/>
                </a:srgbClr>
              </a:solidFill>
              <a:prstDash val="solid"/>
              <a:miter/>
            </a:ln>
          </p:spPr>
          <p:txBody>
            <a:bodyPr/>
            <a:lstStyle/>
            <a:p/>
          </p:txBody>
        </p:sp>
        <p:sp>
          <p:nvSpPr>
            <p:cNvPr id="518" name="tx518"/>
            <p:cNvSpPr/>
            <p:nvPr/>
          </p:nvSpPr>
          <p:spPr>
            <a:xfrm>
              <a:off x="838814" y="2789132"/>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24</a:t>
              </a:r>
            </a:p>
          </p:txBody>
        </p:sp>
        <p:sp>
          <p:nvSpPr>
            <p:cNvPr id="519" name="tx519"/>
            <p:cNvSpPr/>
            <p:nvPr/>
          </p:nvSpPr>
          <p:spPr>
            <a:xfrm>
              <a:off x="994276" y="1919966"/>
              <a:ext cx="116560" cy="75267"/>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55</a:t>
              </a:r>
            </a:p>
          </p:txBody>
        </p:sp>
        <p:sp>
          <p:nvSpPr>
            <p:cNvPr id="520" name="tx520"/>
            <p:cNvSpPr/>
            <p:nvPr/>
          </p:nvSpPr>
          <p:spPr>
            <a:xfrm>
              <a:off x="1149738" y="175040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61</a:t>
              </a:r>
            </a:p>
          </p:txBody>
        </p:sp>
        <p:sp>
          <p:nvSpPr>
            <p:cNvPr id="521" name="tx521"/>
            <p:cNvSpPr/>
            <p:nvPr/>
          </p:nvSpPr>
          <p:spPr>
            <a:xfrm>
              <a:off x="1305201" y="16102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66</a:t>
              </a:r>
            </a:p>
          </p:txBody>
        </p:sp>
        <p:sp>
          <p:nvSpPr>
            <p:cNvPr id="522" name="tx522"/>
            <p:cNvSpPr/>
            <p:nvPr/>
          </p:nvSpPr>
          <p:spPr>
            <a:xfrm>
              <a:off x="1460663" y="1471287"/>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71</a:t>
              </a:r>
            </a:p>
          </p:txBody>
        </p:sp>
        <p:sp>
          <p:nvSpPr>
            <p:cNvPr id="523" name="tx523"/>
            <p:cNvSpPr/>
            <p:nvPr/>
          </p:nvSpPr>
          <p:spPr>
            <a:xfrm>
              <a:off x="1616125"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24" name="tx524"/>
            <p:cNvSpPr/>
            <p:nvPr/>
          </p:nvSpPr>
          <p:spPr>
            <a:xfrm>
              <a:off x="1771588" y="141387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525" name="tx525"/>
            <p:cNvSpPr/>
            <p:nvPr/>
          </p:nvSpPr>
          <p:spPr>
            <a:xfrm>
              <a:off x="1927050" y="138747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26" name="tx526"/>
            <p:cNvSpPr/>
            <p:nvPr/>
          </p:nvSpPr>
          <p:spPr>
            <a:xfrm>
              <a:off x="2082512" y="132981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76</a:t>
              </a:r>
            </a:p>
          </p:txBody>
        </p:sp>
        <p:sp>
          <p:nvSpPr>
            <p:cNvPr id="527" name="tx527"/>
            <p:cNvSpPr/>
            <p:nvPr/>
          </p:nvSpPr>
          <p:spPr>
            <a:xfrm>
              <a:off x="2393437" y="121765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528" name="tx528"/>
            <p:cNvSpPr/>
            <p:nvPr/>
          </p:nvSpPr>
          <p:spPr>
            <a:xfrm>
              <a:off x="2237974" y="121765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529" name="tx529"/>
            <p:cNvSpPr/>
            <p:nvPr/>
          </p:nvSpPr>
          <p:spPr>
            <a:xfrm>
              <a:off x="2704361" y="11615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30" name="tx530"/>
            <p:cNvSpPr/>
            <p:nvPr/>
          </p:nvSpPr>
          <p:spPr>
            <a:xfrm>
              <a:off x="2548899" y="11615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31" name="tx531"/>
            <p:cNvSpPr/>
            <p:nvPr/>
          </p:nvSpPr>
          <p:spPr>
            <a:xfrm>
              <a:off x="3015286"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32" name="tx532"/>
            <p:cNvSpPr/>
            <p:nvPr/>
          </p:nvSpPr>
          <p:spPr>
            <a:xfrm>
              <a:off x="2859824" y="113348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33" name="tx533"/>
            <p:cNvSpPr/>
            <p:nvPr/>
          </p:nvSpPr>
          <p:spPr>
            <a:xfrm>
              <a:off x="3170748" y="110549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34" name="tx534"/>
            <p:cNvSpPr/>
            <p:nvPr/>
          </p:nvSpPr>
          <p:spPr>
            <a:xfrm>
              <a:off x="3326211" y="110549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35" name="tx535"/>
            <p:cNvSpPr/>
            <p:nvPr/>
          </p:nvSpPr>
          <p:spPr>
            <a:xfrm>
              <a:off x="3481673"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36" name="tx536"/>
            <p:cNvSpPr/>
            <p:nvPr/>
          </p:nvSpPr>
          <p:spPr>
            <a:xfrm>
              <a:off x="3637135" y="10774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37" name="tx537"/>
            <p:cNvSpPr/>
            <p:nvPr/>
          </p:nvSpPr>
          <p:spPr>
            <a:xfrm>
              <a:off x="3792597" y="104941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38" name="tx538"/>
            <p:cNvSpPr/>
            <p:nvPr/>
          </p:nvSpPr>
          <p:spPr>
            <a:xfrm>
              <a:off x="3948060" y="102137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39" name="tx539"/>
            <p:cNvSpPr/>
            <p:nvPr/>
          </p:nvSpPr>
          <p:spPr>
            <a:xfrm>
              <a:off x="4103522" y="102137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40" name="tx540"/>
            <p:cNvSpPr/>
            <p:nvPr/>
          </p:nvSpPr>
          <p:spPr>
            <a:xfrm>
              <a:off x="4258984" y="9933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41" name="tx541"/>
            <p:cNvSpPr/>
            <p:nvPr/>
          </p:nvSpPr>
          <p:spPr>
            <a:xfrm>
              <a:off x="4414447" y="9933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42" name="tx542"/>
            <p:cNvSpPr/>
            <p:nvPr/>
          </p:nvSpPr>
          <p:spPr>
            <a:xfrm>
              <a:off x="4569909" y="93726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43" name="tx543"/>
            <p:cNvSpPr/>
            <p:nvPr/>
          </p:nvSpPr>
          <p:spPr>
            <a:xfrm>
              <a:off x="4725371" y="88118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44" name="tx544"/>
            <p:cNvSpPr/>
            <p:nvPr/>
          </p:nvSpPr>
          <p:spPr>
            <a:xfrm>
              <a:off x="5036296"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45" name="tx545"/>
            <p:cNvSpPr/>
            <p:nvPr/>
          </p:nvSpPr>
          <p:spPr>
            <a:xfrm>
              <a:off x="5502683"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46" name="tx546"/>
            <p:cNvSpPr/>
            <p:nvPr/>
          </p:nvSpPr>
          <p:spPr>
            <a:xfrm>
              <a:off x="5191758"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47" name="tx547"/>
            <p:cNvSpPr/>
            <p:nvPr/>
          </p:nvSpPr>
          <p:spPr>
            <a:xfrm>
              <a:off x="5347220"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48" name="tx548"/>
            <p:cNvSpPr/>
            <p:nvPr/>
          </p:nvSpPr>
          <p:spPr>
            <a:xfrm>
              <a:off x="4880833" y="85309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49" name="tx549"/>
            <p:cNvSpPr/>
            <p:nvPr/>
          </p:nvSpPr>
          <p:spPr>
            <a:xfrm>
              <a:off x="5658145" y="825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50" name="tx550"/>
            <p:cNvSpPr/>
            <p:nvPr/>
          </p:nvSpPr>
          <p:spPr>
            <a:xfrm>
              <a:off x="5969069" y="79706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51" name="tx551"/>
            <p:cNvSpPr/>
            <p:nvPr/>
          </p:nvSpPr>
          <p:spPr>
            <a:xfrm>
              <a:off x="5813607" y="79706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52" name="tx552"/>
            <p:cNvSpPr/>
            <p:nvPr/>
          </p:nvSpPr>
          <p:spPr>
            <a:xfrm>
              <a:off x="6435456"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3" name="tx553"/>
            <p:cNvSpPr/>
            <p:nvPr/>
          </p:nvSpPr>
          <p:spPr>
            <a:xfrm>
              <a:off x="6279994"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4" name="tx554"/>
            <p:cNvSpPr/>
            <p:nvPr/>
          </p:nvSpPr>
          <p:spPr>
            <a:xfrm>
              <a:off x="6746381"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5" name="tx555"/>
            <p:cNvSpPr/>
            <p:nvPr/>
          </p:nvSpPr>
          <p:spPr>
            <a:xfrm>
              <a:off x="6124532"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6" name="tx556"/>
            <p:cNvSpPr/>
            <p:nvPr/>
          </p:nvSpPr>
          <p:spPr>
            <a:xfrm>
              <a:off x="6590919" y="76902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57" name="tx557"/>
            <p:cNvSpPr/>
            <p:nvPr/>
          </p:nvSpPr>
          <p:spPr>
            <a:xfrm>
              <a:off x="7212768"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58" name="tx558"/>
            <p:cNvSpPr/>
            <p:nvPr/>
          </p:nvSpPr>
          <p:spPr>
            <a:xfrm>
              <a:off x="7368230"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59" name="tx559"/>
            <p:cNvSpPr/>
            <p:nvPr/>
          </p:nvSpPr>
          <p:spPr>
            <a:xfrm>
              <a:off x="6901843"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60" name="tx560"/>
            <p:cNvSpPr/>
            <p:nvPr/>
          </p:nvSpPr>
          <p:spPr>
            <a:xfrm>
              <a:off x="7057306" y="7409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61" name="tx561"/>
            <p:cNvSpPr/>
            <p:nvPr/>
          </p:nvSpPr>
          <p:spPr>
            <a:xfrm>
              <a:off x="7523692" y="7129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62" name="tx562"/>
            <p:cNvSpPr/>
            <p:nvPr/>
          </p:nvSpPr>
          <p:spPr>
            <a:xfrm>
              <a:off x="8301004"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3" name="tx563"/>
            <p:cNvSpPr/>
            <p:nvPr/>
          </p:nvSpPr>
          <p:spPr>
            <a:xfrm>
              <a:off x="7679155"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4" name="tx564"/>
            <p:cNvSpPr/>
            <p:nvPr/>
          </p:nvSpPr>
          <p:spPr>
            <a:xfrm>
              <a:off x="8456466"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5" name="tx565"/>
            <p:cNvSpPr/>
            <p:nvPr/>
          </p:nvSpPr>
          <p:spPr>
            <a:xfrm>
              <a:off x="8922853"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6" name="tx566"/>
            <p:cNvSpPr/>
            <p:nvPr/>
          </p:nvSpPr>
          <p:spPr>
            <a:xfrm>
              <a:off x="7990079"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7" name="tx567"/>
            <p:cNvSpPr/>
            <p:nvPr/>
          </p:nvSpPr>
          <p:spPr>
            <a:xfrm>
              <a:off x="7834617"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8" name="tx568"/>
            <p:cNvSpPr/>
            <p:nvPr/>
          </p:nvSpPr>
          <p:spPr>
            <a:xfrm>
              <a:off x="8145542"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69" name="tx569"/>
            <p:cNvSpPr/>
            <p:nvPr/>
          </p:nvSpPr>
          <p:spPr>
            <a:xfrm>
              <a:off x="8611928"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0" name="tx570"/>
            <p:cNvSpPr/>
            <p:nvPr/>
          </p:nvSpPr>
          <p:spPr>
            <a:xfrm>
              <a:off x="8767391" y="68490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71" name="pg571"/>
            <p:cNvSpPr/>
            <p:nvPr/>
          </p:nvSpPr>
          <p:spPr>
            <a:xfrm>
              <a:off x="1922664" y="243808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72" name="tx572"/>
            <p:cNvSpPr/>
            <p:nvPr/>
          </p:nvSpPr>
          <p:spPr>
            <a:xfrm>
              <a:off x="1955185" y="24689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73" name="pg573"/>
            <p:cNvSpPr/>
            <p:nvPr/>
          </p:nvSpPr>
          <p:spPr>
            <a:xfrm>
              <a:off x="2078126" y="241004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74" name="tx574"/>
            <p:cNvSpPr/>
            <p:nvPr/>
          </p:nvSpPr>
          <p:spPr>
            <a:xfrm>
              <a:off x="2110647" y="24422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75" name="pg575"/>
            <p:cNvSpPr/>
            <p:nvPr/>
          </p:nvSpPr>
          <p:spPr>
            <a:xfrm>
              <a:off x="2389050" y="235396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76" name="tx576"/>
            <p:cNvSpPr/>
            <p:nvPr/>
          </p:nvSpPr>
          <p:spPr>
            <a:xfrm>
              <a:off x="2421572" y="238622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77" name="pg577"/>
            <p:cNvSpPr/>
            <p:nvPr/>
          </p:nvSpPr>
          <p:spPr>
            <a:xfrm>
              <a:off x="2233588" y="235396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78" name="tx578"/>
            <p:cNvSpPr/>
            <p:nvPr/>
          </p:nvSpPr>
          <p:spPr>
            <a:xfrm>
              <a:off x="2266110" y="238484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79" name="pg579"/>
            <p:cNvSpPr/>
            <p:nvPr/>
          </p:nvSpPr>
          <p:spPr>
            <a:xfrm>
              <a:off x="2699975" y="232592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0" name="tx580"/>
            <p:cNvSpPr/>
            <p:nvPr/>
          </p:nvSpPr>
          <p:spPr>
            <a:xfrm>
              <a:off x="2732497" y="235813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81" name="pg581"/>
            <p:cNvSpPr/>
            <p:nvPr/>
          </p:nvSpPr>
          <p:spPr>
            <a:xfrm>
              <a:off x="3166362" y="229789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2" name="tx582"/>
            <p:cNvSpPr/>
            <p:nvPr/>
          </p:nvSpPr>
          <p:spPr>
            <a:xfrm>
              <a:off x="3198883" y="233141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83" name="pg583"/>
            <p:cNvSpPr/>
            <p:nvPr/>
          </p:nvSpPr>
          <p:spPr>
            <a:xfrm>
              <a:off x="3943673" y="225583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4" name="tx584"/>
            <p:cNvSpPr/>
            <p:nvPr/>
          </p:nvSpPr>
          <p:spPr>
            <a:xfrm>
              <a:off x="3976195" y="22866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85" name="pg585"/>
            <p:cNvSpPr/>
            <p:nvPr/>
          </p:nvSpPr>
          <p:spPr>
            <a:xfrm>
              <a:off x="5001765" y="2171713"/>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6" name="tx586"/>
            <p:cNvSpPr/>
            <p:nvPr/>
          </p:nvSpPr>
          <p:spPr>
            <a:xfrm>
              <a:off x="5034286" y="22025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87" name="pg587"/>
            <p:cNvSpPr/>
            <p:nvPr/>
          </p:nvSpPr>
          <p:spPr>
            <a:xfrm>
              <a:off x="5964683" y="214367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88" name="tx588"/>
            <p:cNvSpPr/>
            <p:nvPr/>
          </p:nvSpPr>
          <p:spPr>
            <a:xfrm>
              <a:off x="5997205" y="217455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89" name="pg589"/>
            <p:cNvSpPr/>
            <p:nvPr/>
          </p:nvSpPr>
          <p:spPr>
            <a:xfrm>
              <a:off x="7208382" y="211563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90" name="tx590"/>
            <p:cNvSpPr/>
            <p:nvPr/>
          </p:nvSpPr>
          <p:spPr>
            <a:xfrm>
              <a:off x="7240903" y="214815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91" name="tx591"/>
            <p:cNvSpPr/>
            <p:nvPr/>
          </p:nvSpPr>
          <p:spPr>
            <a:xfrm>
              <a:off x="663492" y="352278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92" name="tx592"/>
            <p:cNvSpPr/>
            <p:nvPr/>
          </p:nvSpPr>
          <p:spPr>
            <a:xfrm>
              <a:off x="585797" y="282180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593" name="tx593"/>
            <p:cNvSpPr/>
            <p:nvPr/>
          </p:nvSpPr>
          <p:spPr>
            <a:xfrm>
              <a:off x="585797" y="212082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594" name="tx594"/>
            <p:cNvSpPr/>
            <p:nvPr/>
          </p:nvSpPr>
          <p:spPr>
            <a:xfrm>
              <a:off x="585797" y="142154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595" name="tx595"/>
            <p:cNvSpPr/>
            <p:nvPr/>
          </p:nvSpPr>
          <p:spPr>
            <a:xfrm>
              <a:off x="508103" y="718858"/>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96" name="tx596"/>
            <p:cNvSpPr/>
            <p:nvPr/>
          </p:nvSpPr>
          <p:spPr>
            <a:xfrm rot="-5400000">
              <a:off x="604597" y="4350528"/>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Montenegro</a:t>
              </a:r>
            </a:p>
          </p:txBody>
        </p:sp>
        <p:sp>
          <p:nvSpPr>
            <p:cNvPr id="597" name="tx597"/>
            <p:cNvSpPr/>
            <p:nvPr/>
          </p:nvSpPr>
          <p:spPr>
            <a:xfrm rot="-5400000">
              <a:off x="71413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598" name="tx598"/>
            <p:cNvSpPr/>
            <p:nvPr/>
          </p:nvSpPr>
          <p:spPr>
            <a:xfrm rot="-5400000">
              <a:off x="885943" y="5097719"/>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Bosnia</a:t>
              </a:r>
            </a:p>
          </p:txBody>
        </p:sp>
        <p:sp>
          <p:nvSpPr>
            <p:cNvPr id="599" name="tx599"/>
            <p:cNvSpPr/>
            <p:nvPr/>
          </p:nvSpPr>
          <p:spPr>
            <a:xfrm rot="-5400000">
              <a:off x="956512" y="4829407"/>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00" name="tx600"/>
            <p:cNvSpPr/>
            <p:nvPr/>
          </p:nvSpPr>
          <p:spPr>
            <a:xfrm rot="-5400000">
              <a:off x="745970" y="4421122"/>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Herzegovina</a:t>
              </a:r>
            </a:p>
          </p:txBody>
        </p:sp>
        <p:sp>
          <p:nvSpPr>
            <p:cNvPr id="601" name="tx601"/>
            <p:cNvSpPr/>
            <p:nvPr/>
          </p:nvSpPr>
          <p:spPr>
            <a:xfrm rot="-5400000">
              <a:off x="84134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602" name="tx602"/>
            <p:cNvSpPr/>
            <p:nvPr/>
          </p:nvSpPr>
          <p:spPr>
            <a:xfrm rot="-5400000">
              <a:off x="958483" y="4721110"/>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Equatorial</a:t>
              </a:r>
            </a:p>
          </p:txBody>
        </p:sp>
        <p:sp>
          <p:nvSpPr>
            <p:cNvPr id="603" name="tx603"/>
            <p:cNvSpPr/>
            <p:nvPr/>
          </p:nvSpPr>
          <p:spPr>
            <a:xfrm rot="-5400000">
              <a:off x="1032277" y="4309178"/>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604" name="tx604"/>
            <p:cNvSpPr/>
            <p:nvPr/>
          </p:nvSpPr>
          <p:spPr>
            <a:xfrm rot="-5400000">
              <a:off x="996807"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605" name="tx605"/>
            <p:cNvSpPr/>
            <p:nvPr/>
          </p:nvSpPr>
          <p:spPr>
            <a:xfrm rot="-5400000">
              <a:off x="1199026" y="429789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Gabon</a:t>
              </a:r>
            </a:p>
          </p:txBody>
        </p:sp>
        <p:sp>
          <p:nvSpPr>
            <p:cNvPr id="606" name="tx606"/>
            <p:cNvSpPr/>
            <p:nvPr/>
          </p:nvSpPr>
          <p:spPr>
            <a:xfrm rot="-5400000">
              <a:off x="115226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(23,000)</a:t>
              </a:r>
            </a:p>
          </p:txBody>
        </p:sp>
        <p:sp>
          <p:nvSpPr>
            <p:cNvPr id="607" name="tx607"/>
            <p:cNvSpPr/>
            <p:nvPr/>
          </p:nvSpPr>
          <p:spPr>
            <a:xfrm rot="-5400000">
              <a:off x="1289599" y="4306276"/>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Suriname</a:t>
              </a:r>
            </a:p>
          </p:txBody>
        </p:sp>
        <p:sp>
          <p:nvSpPr>
            <p:cNvPr id="608" name="tx608"/>
            <p:cNvSpPr/>
            <p:nvPr/>
          </p:nvSpPr>
          <p:spPr>
            <a:xfrm rot="-5400000">
              <a:off x="133598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09" name="tx609"/>
            <p:cNvSpPr/>
            <p:nvPr/>
          </p:nvSpPr>
          <p:spPr>
            <a:xfrm rot="-5400000">
              <a:off x="1531580" y="4257361"/>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Libya</a:t>
              </a:r>
            </a:p>
          </p:txBody>
        </p:sp>
        <p:sp>
          <p:nvSpPr>
            <p:cNvPr id="610" name="tx610"/>
            <p:cNvSpPr/>
            <p:nvPr/>
          </p:nvSpPr>
          <p:spPr>
            <a:xfrm rot="-5400000">
              <a:off x="1463193"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(33,000)</a:t>
              </a:r>
            </a:p>
          </p:txBody>
        </p:sp>
        <p:sp>
          <p:nvSpPr>
            <p:cNvPr id="611" name="tx611"/>
            <p:cNvSpPr/>
            <p:nvPr/>
          </p:nvSpPr>
          <p:spPr>
            <a:xfrm rot="-5400000">
              <a:off x="1694360" y="4738994"/>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North</a:t>
              </a:r>
            </a:p>
          </p:txBody>
        </p:sp>
        <p:sp>
          <p:nvSpPr>
            <p:cNvPr id="612" name="tx612"/>
            <p:cNvSpPr/>
            <p:nvPr/>
          </p:nvSpPr>
          <p:spPr>
            <a:xfrm rot="-5400000">
              <a:off x="1570063" y="4338026"/>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Macedonia</a:t>
              </a:r>
            </a:p>
          </p:txBody>
        </p:sp>
        <p:sp>
          <p:nvSpPr>
            <p:cNvPr id="613" name="tx613"/>
            <p:cNvSpPr/>
            <p:nvPr/>
          </p:nvSpPr>
          <p:spPr>
            <a:xfrm rot="-5400000">
              <a:off x="1646908"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14" name="tx614"/>
            <p:cNvSpPr/>
            <p:nvPr/>
          </p:nvSpPr>
          <p:spPr>
            <a:xfrm rot="-5400000">
              <a:off x="1784834" y="4335223"/>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Ecuador</a:t>
              </a:r>
            </a:p>
          </p:txBody>
        </p:sp>
        <p:sp>
          <p:nvSpPr>
            <p:cNvPr id="615" name="tx615"/>
            <p:cNvSpPr/>
            <p:nvPr/>
          </p:nvSpPr>
          <p:spPr>
            <a:xfrm rot="-5400000">
              <a:off x="1774118"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(70,000)</a:t>
              </a:r>
            </a:p>
          </p:txBody>
        </p:sp>
        <p:sp>
          <p:nvSpPr>
            <p:cNvPr id="616" name="tx616"/>
            <p:cNvSpPr/>
            <p:nvPr/>
          </p:nvSpPr>
          <p:spPr>
            <a:xfrm rot="-5400000">
              <a:off x="1968598" y="4363426"/>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Mexico</a:t>
              </a:r>
            </a:p>
          </p:txBody>
        </p:sp>
        <p:sp>
          <p:nvSpPr>
            <p:cNvPr id="617" name="tx617"/>
            <p:cNvSpPr/>
            <p:nvPr/>
          </p:nvSpPr>
          <p:spPr>
            <a:xfrm rot="-5400000">
              <a:off x="1901328"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(485,000)</a:t>
              </a:r>
            </a:p>
          </p:txBody>
        </p:sp>
        <p:sp>
          <p:nvSpPr>
            <p:cNvPr id="618" name="tx618"/>
            <p:cNvSpPr/>
            <p:nvPr/>
          </p:nvSpPr>
          <p:spPr>
            <a:xfrm rot="-5400000">
              <a:off x="2057410" y="4409885"/>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Argentina</a:t>
              </a:r>
            </a:p>
          </p:txBody>
        </p:sp>
        <p:sp>
          <p:nvSpPr>
            <p:cNvPr id="619" name="tx619"/>
            <p:cNvSpPr/>
            <p:nvPr/>
          </p:nvSpPr>
          <p:spPr>
            <a:xfrm rot="-5400000">
              <a:off x="2056790"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(100,000)</a:t>
              </a:r>
            </a:p>
          </p:txBody>
        </p:sp>
        <p:sp>
          <p:nvSpPr>
            <p:cNvPr id="620" name="tx620"/>
            <p:cNvSpPr/>
            <p:nvPr/>
          </p:nvSpPr>
          <p:spPr>
            <a:xfrm rot="-5400000">
              <a:off x="2307031" y="462256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South</a:t>
              </a:r>
            </a:p>
          </p:txBody>
        </p:sp>
        <p:sp>
          <p:nvSpPr>
            <p:cNvPr id="621" name="tx621"/>
            <p:cNvSpPr/>
            <p:nvPr/>
          </p:nvSpPr>
          <p:spPr>
            <a:xfrm rot="-5400000">
              <a:off x="2309958" y="4331751"/>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Africa</a:t>
              </a:r>
            </a:p>
          </p:txBody>
        </p:sp>
        <p:sp>
          <p:nvSpPr>
            <p:cNvPr id="622" name="tx622"/>
            <p:cNvSpPr/>
            <p:nvPr/>
          </p:nvSpPr>
          <p:spPr>
            <a:xfrm rot="-5400000">
              <a:off x="2212252"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(232,000)</a:t>
              </a:r>
            </a:p>
          </p:txBody>
        </p:sp>
        <p:sp>
          <p:nvSpPr>
            <p:cNvPr id="623" name="tx623"/>
            <p:cNvSpPr/>
            <p:nvPr/>
          </p:nvSpPr>
          <p:spPr>
            <a:xfrm rot="-5400000">
              <a:off x="2397555" y="4261157"/>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Grenada</a:t>
              </a:r>
            </a:p>
          </p:txBody>
        </p:sp>
        <p:sp>
          <p:nvSpPr>
            <p:cNvPr id="624" name="tx624"/>
            <p:cNvSpPr/>
            <p:nvPr/>
          </p:nvSpPr>
          <p:spPr>
            <a:xfrm rot="-5400000">
              <a:off x="2436920"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25" name="tx625"/>
            <p:cNvSpPr/>
            <p:nvPr/>
          </p:nvSpPr>
          <p:spPr>
            <a:xfrm rot="-5400000">
              <a:off x="2531040" y="4422833"/>
              <a:ext cx="44063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Indonesia</a:t>
              </a:r>
            </a:p>
          </p:txBody>
        </p:sp>
        <p:sp>
          <p:nvSpPr>
            <p:cNvPr id="626" name="tx626"/>
            <p:cNvSpPr/>
            <p:nvPr/>
          </p:nvSpPr>
          <p:spPr>
            <a:xfrm rot="-5400000">
              <a:off x="2523177"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(795,000)</a:t>
              </a:r>
            </a:p>
          </p:txBody>
        </p:sp>
        <p:sp>
          <p:nvSpPr>
            <p:cNvPr id="627" name="tx627"/>
            <p:cNvSpPr/>
            <p:nvPr/>
          </p:nvSpPr>
          <p:spPr>
            <a:xfrm rot="-5400000">
              <a:off x="2737352" y="4258974"/>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Albania</a:t>
              </a:r>
            </a:p>
          </p:txBody>
        </p:sp>
        <p:sp>
          <p:nvSpPr>
            <p:cNvPr id="628" name="tx628"/>
            <p:cNvSpPr/>
            <p:nvPr/>
          </p:nvSpPr>
          <p:spPr>
            <a:xfrm rot="-5400000">
              <a:off x="273514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29" name="tx629"/>
            <p:cNvSpPr/>
            <p:nvPr/>
          </p:nvSpPr>
          <p:spPr>
            <a:xfrm rot="-5400000">
              <a:off x="2834722" y="4353380"/>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Paraguay</a:t>
              </a:r>
            </a:p>
          </p:txBody>
        </p:sp>
        <p:sp>
          <p:nvSpPr>
            <p:cNvPr id="630" name="tx630"/>
            <p:cNvSpPr/>
            <p:nvPr/>
          </p:nvSpPr>
          <p:spPr>
            <a:xfrm rot="-5400000">
              <a:off x="286235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(23,000)</a:t>
              </a:r>
            </a:p>
          </p:txBody>
        </p:sp>
        <p:sp>
          <p:nvSpPr>
            <p:cNvPr id="631" name="tx631"/>
            <p:cNvSpPr/>
            <p:nvPr/>
          </p:nvSpPr>
          <p:spPr>
            <a:xfrm rot="-5400000">
              <a:off x="3110437" y="4253318"/>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Peru</a:t>
              </a:r>
            </a:p>
          </p:txBody>
        </p:sp>
        <p:sp>
          <p:nvSpPr>
            <p:cNvPr id="632" name="tx632"/>
            <p:cNvSpPr/>
            <p:nvPr/>
          </p:nvSpPr>
          <p:spPr>
            <a:xfrm rot="-5400000">
              <a:off x="301781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(85,000)</a:t>
              </a:r>
            </a:p>
          </p:txBody>
        </p:sp>
        <p:sp>
          <p:nvSpPr>
            <p:cNvPr id="633" name="tx633"/>
            <p:cNvSpPr/>
            <p:nvPr/>
          </p:nvSpPr>
          <p:spPr>
            <a:xfrm rot="-5400000">
              <a:off x="3225716" y="4292212"/>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Serbia</a:t>
              </a:r>
            </a:p>
          </p:txBody>
        </p:sp>
        <p:sp>
          <p:nvSpPr>
            <p:cNvPr id="634" name="tx634"/>
            <p:cNvSpPr/>
            <p:nvPr/>
          </p:nvSpPr>
          <p:spPr>
            <a:xfrm rot="-5400000">
              <a:off x="317327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35" name="tx635"/>
            <p:cNvSpPr/>
            <p:nvPr/>
          </p:nvSpPr>
          <p:spPr>
            <a:xfrm rot="-5400000">
              <a:off x="3321498" y="4802891"/>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636" name="tx636"/>
            <p:cNvSpPr/>
            <p:nvPr/>
          </p:nvSpPr>
          <p:spPr>
            <a:xfrm rot="-5400000">
              <a:off x="3485680" y="4543508"/>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37" name="tx637"/>
            <p:cNvSpPr/>
            <p:nvPr/>
          </p:nvSpPr>
          <p:spPr>
            <a:xfrm rot="-5400000">
              <a:off x="3336654" y="4281521"/>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Moldova</a:t>
              </a:r>
            </a:p>
          </p:txBody>
        </p:sp>
        <p:sp>
          <p:nvSpPr>
            <p:cNvPr id="638" name="tx638"/>
            <p:cNvSpPr/>
            <p:nvPr/>
          </p:nvSpPr>
          <p:spPr>
            <a:xfrm rot="-5400000">
              <a:off x="3356993"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39" name="tx639"/>
            <p:cNvSpPr/>
            <p:nvPr/>
          </p:nvSpPr>
          <p:spPr>
            <a:xfrm rot="-5400000">
              <a:off x="3567696" y="4450367"/>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40" name="tx640"/>
            <p:cNvSpPr/>
            <p:nvPr/>
          </p:nvSpPr>
          <p:spPr>
            <a:xfrm rot="-5400000">
              <a:off x="3562685" y="4185552"/>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Lucia</a:t>
              </a:r>
            </a:p>
          </p:txBody>
        </p:sp>
        <p:sp>
          <p:nvSpPr>
            <p:cNvPr id="641" name="tx641"/>
            <p:cNvSpPr/>
            <p:nvPr/>
          </p:nvSpPr>
          <p:spPr>
            <a:xfrm rot="-5400000">
              <a:off x="3525156"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42" name="tx642"/>
            <p:cNvSpPr/>
            <p:nvPr/>
          </p:nvSpPr>
          <p:spPr>
            <a:xfrm rot="-5400000">
              <a:off x="3653258" y="4332346"/>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Namibia</a:t>
              </a:r>
            </a:p>
          </p:txBody>
        </p:sp>
        <p:sp>
          <p:nvSpPr>
            <p:cNvPr id="643" name="tx643"/>
            <p:cNvSpPr/>
            <p:nvPr/>
          </p:nvSpPr>
          <p:spPr>
            <a:xfrm rot="-5400000">
              <a:off x="3639666"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644" name="tx644"/>
            <p:cNvSpPr/>
            <p:nvPr/>
          </p:nvSpPr>
          <p:spPr>
            <a:xfrm rot="-5400000">
              <a:off x="3868029" y="4329543"/>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Brazil</a:t>
              </a:r>
            </a:p>
          </p:txBody>
        </p:sp>
        <p:sp>
          <p:nvSpPr>
            <p:cNvPr id="645" name="tx645"/>
            <p:cNvSpPr/>
            <p:nvPr/>
          </p:nvSpPr>
          <p:spPr>
            <a:xfrm rot="-5400000">
              <a:off x="3766875"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(335,000)</a:t>
              </a:r>
            </a:p>
          </p:txBody>
        </p:sp>
        <p:sp>
          <p:nvSpPr>
            <p:cNvPr id="646" name="tx646"/>
            <p:cNvSpPr/>
            <p:nvPr/>
          </p:nvSpPr>
          <p:spPr>
            <a:xfrm rot="-5400000">
              <a:off x="3938783" y="4275841"/>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a:t>
              </a:r>
            </a:p>
          </p:txBody>
        </p:sp>
        <p:sp>
          <p:nvSpPr>
            <p:cNvPr id="647" name="tx647"/>
            <p:cNvSpPr/>
            <p:nvPr/>
          </p:nvSpPr>
          <p:spPr>
            <a:xfrm rot="-5400000">
              <a:off x="3991543"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48" name="tx648"/>
            <p:cNvSpPr/>
            <p:nvPr/>
          </p:nvSpPr>
          <p:spPr>
            <a:xfrm rot="-5400000">
              <a:off x="4056840" y="4393862"/>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Guatemala</a:t>
              </a:r>
            </a:p>
          </p:txBody>
        </p:sp>
        <p:sp>
          <p:nvSpPr>
            <p:cNvPr id="649" name="tx649"/>
            <p:cNvSpPr/>
            <p:nvPr/>
          </p:nvSpPr>
          <p:spPr>
            <a:xfrm rot="-5400000">
              <a:off x="410605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(45,000)</a:t>
              </a:r>
            </a:p>
          </p:txBody>
        </p:sp>
        <p:sp>
          <p:nvSpPr>
            <p:cNvPr id="650" name="tx650"/>
            <p:cNvSpPr/>
            <p:nvPr/>
          </p:nvSpPr>
          <p:spPr>
            <a:xfrm rot="-5400000">
              <a:off x="4269477" y="4606215"/>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Marshall</a:t>
              </a:r>
            </a:p>
          </p:txBody>
        </p:sp>
        <p:sp>
          <p:nvSpPr>
            <p:cNvPr id="651" name="tx651"/>
            <p:cNvSpPr/>
            <p:nvPr/>
          </p:nvSpPr>
          <p:spPr>
            <a:xfrm rot="-5400000">
              <a:off x="4300483" y="4225066"/>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652" name="tx652"/>
            <p:cNvSpPr/>
            <p:nvPr/>
          </p:nvSpPr>
          <p:spPr>
            <a:xfrm rot="-5400000">
              <a:off x="4302467"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53" name="tx653"/>
            <p:cNvSpPr/>
            <p:nvPr/>
          </p:nvSpPr>
          <p:spPr>
            <a:xfrm rot="-5400000">
              <a:off x="4500470" y="5467061"/>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654" name="tx654"/>
            <p:cNvSpPr/>
            <p:nvPr/>
          </p:nvSpPr>
          <p:spPr>
            <a:xfrm rot="-5400000">
              <a:off x="4447462" y="5154249"/>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Vincent</a:t>
              </a:r>
            </a:p>
          </p:txBody>
        </p:sp>
        <p:sp>
          <p:nvSpPr>
            <p:cNvPr id="655" name="tx655"/>
            <p:cNvSpPr/>
            <p:nvPr/>
          </p:nvSpPr>
          <p:spPr>
            <a:xfrm rot="-5400000">
              <a:off x="4532145" y="4871823"/>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56" name="tx656"/>
            <p:cNvSpPr/>
            <p:nvPr/>
          </p:nvSpPr>
          <p:spPr>
            <a:xfrm rot="-5400000">
              <a:off x="4546284" y="4688219"/>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57" name="tx657"/>
            <p:cNvSpPr/>
            <p:nvPr/>
          </p:nvSpPr>
          <p:spPr>
            <a:xfrm rot="-5400000">
              <a:off x="4353626" y="4326095"/>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Grenadines</a:t>
              </a:r>
            </a:p>
          </p:txBody>
        </p:sp>
        <p:sp>
          <p:nvSpPr>
            <p:cNvPr id="658" name="tx658"/>
            <p:cNvSpPr/>
            <p:nvPr/>
          </p:nvSpPr>
          <p:spPr>
            <a:xfrm rot="-5400000">
              <a:off x="4457930"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659" name="tx659"/>
            <p:cNvSpPr/>
            <p:nvPr/>
          </p:nvSpPr>
          <p:spPr>
            <a:xfrm rot="-5400000">
              <a:off x="4597294" y="4321035"/>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Ukraine</a:t>
              </a:r>
            </a:p>
          </p:txBody>
        </p:sp>
        <p:sp>
          <p:nvSpPr>
            <p:cNvPr id="660" name="tx660"/>
            <p:cNvSpPr/>
            <p:nvPr/>
          </p:nvSpPr>
          <p:spPr>
            <a:xfrm rot="-5400000">
              <a:off x="4572439"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661" name="tx661"/>
            <p:cNvSpPr/>
            <p:nvPr/>
          </p:nvSpPr>
          <p:spPr>
            <a:xfrm rot="-5400000">
              <a:off x="4789467" y="4287201"/>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Belize</a:t>
              </a:r>
            </a:p>
          </p:txBody>
        </p:sp>
        <p:sp>
          <p:nvSpPr>
            <p:cNvPr id="662" name="tx662"/>
            <p:cNvSpPr/>
            <p:nvPr/>
          </p:nvSpPr>
          <p:spPr>
            <a:xfrm rot="-5400000">
              <a:off x="4726488"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63" name="tx663"/>
            <p:cNvSpPr/>
            <p:nvPr/>
          </p:nvSpPr>
          <p:spPr>
            <a:xfrm rot="-5400000">
              <a:off x="4868059" y="4359954"/>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Colombia</a:t>
              </a:r>
            </a:p>
          </p:txBody>
        </p:sp>
        <p:sp>
          <p:nvSpPr>
            <p:cNvPr id="664" name="tx664"/>
            <p:cNvSpPr/>
            <p:nvPr/>
          </p:nvSpPr>
          <p:spPr>
            <a:xfrm rot="-5400000">
              <a:off x="488336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(49,000)</a:t>
              </a:r>
            </a:p>
          </p:txBody>
        </p:sp>
        <p:sp>
          <p:nvSpPr>
            <p:cNvPr id="665" name="tx665"/>
            <p:cNvSpPr/>
            <p:nvPr/>
          </p:nvSpPr>
          <p:spPr>
            <a:xfrm rot="-5400000">
              <a:off x="5105402" y="4453046"/>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Costa</a:t>
              </a:r>
            </a:p>
          </p:txBody>
        </p:sp>
        <p:sp>
          <p:nvSpPr>
            <p:cNvPr id="666" name="tx666"/>
            <p:cNvSpPr/>
            <p:nvPr/>
          </p:nvSpPr>
          <p:spPr>
            <a:xfrm rot="-5400000">
              <a:off x="5137127" y="4191133"/>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Rica</a:t>
              </a:r>
            </a:p>
          </p:txBody>
        </p:sp>
        <p:sp>
          <p:nvSpPr>
            <p:cNvPr id="667" name="tx667"/>
            <p:cNvSpPr/>
            <p:nvPr/>
          </p:nvSpPr>
          <p:spPr>
            <a:xfrm rot="-5400000">
              <a:off x="5067079"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68" name="tx668"/>
            <p:cNvSpPr/>
            <p:nvPr/>
          </p:nvSpPr>
          <p:spPr>
            <a:xfrm rot="-5400000">
              <a:off x="5205029" y="4278644"/>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Jamaica</a:t>
              </a:r>
            </a:p>
          </p:txBody>
        </p:sp>
        <p:sp>
          <p:nvSpPr>
            <p:cNvPr id="669" name="tx669"/>
            <p:cNvSpPr/>
            <p:nvPr/>
          </p:nvSpPr>
          <p:spPr>
            <a:xfrm rot="-5400000">
              <a:off x="5222541"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70" name="tx670"/>
            <p:cNvSpPr/>
            <p:nvPr/>
          </p:nvSpPr>
          <p:spPr>
            <a:xfrm rot="-5400000">
              <a:off x="5354811" y="4340879"/>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Thailand</a:t>
              </a:r>
            </a:p>
          </p:txBody>
        </p:sp>
        <p:sp>
          <p:nvSpPr>
            <p:cNvPr id="671" name="tx671"/>
            <p:cNvSpPr/>
            <p:nvPr/>
          </p:nvSpPr>
          <p:spPr>
            <a:xfrm rot="-5400000">
              <a:off x="5349751"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(41,000)</a:t>
              </a:r>
            </a:p>
          </p:txBody>
        </p:sp>
        <p:sp>
          <p:nvSpPr>
            <p:cNvPr id="672" name="tx672"/>
            <p:cNvSpPr/>
            <p:nvPr/>
          </p:nvSpPr>
          <p:spPr>
            <a:xfrm rot="-5400000">
              <a:off x="5465153" y="4809563"/>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Dominican</a:t>
              </a:r>
            </a:p>
          </p:txBody>
        </p:sp>
        <p:sp>
          <p:nvSpPr>
            <p:cNvPr id="673" name="tx673"/>
            <p:cNvSpPr/>
            <p:nvPr/>
          </p:nvSpPr>
          <p:spPr>
            <a:xfrm rot="-5400000">
              <a:off x="5497970" y="4334182"/>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674" name="tx674"/>
            <p:cNvSpPr/>
            <p:nvPr/>
          </p:nvSpPr>
          <p:spPr>
            <a:xfrm rot="-5400000">
              <a:off x="5505213"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675" name="tx675"/>
            <p:cNvSpPr/>
            <p:nvPr/>
          </p:nvSpPr>
          <p:spPr>
            <a:xfrm rot="-5400000">
              <a:off x="5669159" y="4259519"/>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Georgia</a:t>
              </a:r>
            </a:p>
          </p:txBody>
        </p:sp>
        <p:sp>
          <p:nvSpPr>
            <p:cNvPr id="676" name="tx676"/>
            <p:cNvSpPr/>
            <p:nvPr/>
          </p:nvSpPr>
          <p:spPr>
            <a:xfrm rot="-5400000">
              <a:off x="5688928"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77" name="tx677"/>
            <p:cNvSpPr/>
            <p:nvPr/>
          </p:nvSpPr>
          <p:spPr>
            <a:xfrm rot="-5400000">
              <a:off x="5839429" y="4302456"/>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Turkiye</a:t>
              </a:r>
            </a:p>
          </p:txBody>
        </p:sp>
        <p:sp>
          <p:nvSpPr>
            <p:cNvPr id="678" name="tx678"/>
            <p:cNvSpPr/>
            <p:nvPr/>
          </p:nvSpPr>
          <p:spPr>
            <a:xfrm rot="-5400000">
              <a:off x="5816138"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(53,000)</a:t>
              </a:r>
            </a:p>
          </p:txBody>
        </p:sp>
        <p:sp>
          <p:nvSpPr>
            <p:cNvPr id="679" name="tx679"/>
            <p:cNvSpPr/>
            <p:nvPr/>
          </p:nvSpPr>
          <p:spPr>
            <a:xfrm rot="-5400000">
              <a:off x="5982365" y="4278669"/>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Armenia</a:t>
              </a:r>
            </a:p>
          </p:txBody>
        </p:sp>
        <p:sp>
          <p:nvSpPr>
            <p:cNvPr id="680" name="tx680"/>
            <p:cNvSpPr/>
            <p:nvPr/>
          </p:nvSpPr>
          <p:spPr>
            <a:xfrm rot="-5400000">
              <a:off x="599985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81" name="tx681"/>
            <p:cNvSpPr/>
            <p:nvPr/>
          </p:nvSpPr>
          <p:spPr>
            <a:xfrm rot="-5400000">
              <a:off x="6076858" y="4319448"/>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Azerbaijan</a:t>
              </a:r>
            </a:p>
          </p:txBody>
        </p:sp>
        <p:sp>
          <p:nvSpPr>
            <p:cNvPr id="682" name="tx682"/>
            <p:cNvSpPr/>
            <p:nvPr/>
          </p:nvSpPr>
          <p:spPr>
            <a:xfrm rot="-5400000">
              <a:off x="615531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83" name="tx683"/>
            <p:cNvSpPr/>
            <p:nvPr/>
          </p:nvSpPr>
          <p:spPr>
            <a:xfrm rot="-5400000">
              <a:off x="6271908" y="4336364"/>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Malaysia</a:t>
              </a:r>
            </a:p>
          </p:txBody>
        </p:sp>
        <p:sp>
          <p:nvSpPr>
            <p:cNvPr id="684" name="tx684"/>
            <p:cNvSpPr/>
            <p:nvPr/>
          </p:nvSpPr>
          <p:spPr>
            <a:xfrm rot="-5400000">
              <a:off x="6282524"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685" name="tx685"/>
            <p:cNvSpPr/>
            <p:nvPr/>
          </p:nvSpPr>
          <p:spPr>
            <a:xfrm rot="-5400000">
              <a:off x="6431835" y="4270185"/>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Mauritius</a:t>
              </a:r>
            </a:p>
          </p:txBody>
        </p:sp>
        <p:sp>
          <p:nvSpPr>
            <p:cNvPr id="686" name="tx686"/>
            <p:cNvSpPr/>
            <p:nvPr/>
          </p:nvSpPr>
          <p:spPr>
            <a:xfrm rot="-5400000">
              <a:off x="647893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87" name="tx687"/>
            <p:cNvSpPr/>
            <p:nvPr/>
          </p:nvSpPr>
          <p:spPr>
            <a:xfrm rot="-5400000">
              <a:off x="6577128" y="4285564"/>
              <a:ext cx="4123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Mongolia</a:t>
              </a:r>
            </a:p>
          </p:txBody>
        </p:sp>
        <p:sp>
          <p:nvSpPr>
            <p:cNvPr id="688" name="tx688"/>
            <p:cNvSpPr/>
            <p:nvPr/>
          </p:nvSpPr>
          <p:spPr>
            <a:xfrm rot="-5400000">
              <a:off x="6621702"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89" name="tx689"/>
            <p:cNvSpPr/>
            <p:nvPr/>
          </p:nvSpPr>
          <p:spPr>
            <a:xfrm rot="-5400000">
              <a:off x="6776593" y="4261752"/>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Belarus</a:t>
              </a:r>
            </a:p>
          </p:txBody>
        </p:sp>
        <p:sp>
          <p:nvSpPr>
            <p:cNvPr id="690" name="tx690"/>
            <p:cNvSpPr/>
            <p:nvPr/>
          </p:nvSpPr>
          <p:spPr>
            <a:xfrm rot="-5400000">
              <a:off x="677716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1" name="tx691"/>
            <p:cNvSpPr/>
            <p:nvPr/>
          </p:nvSpPr>
          <p:spPr>
            <a:xfrm rot="-5400000">
              <a:off x="6881206" y="4312601"/>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Botswana</a:t>
              </a:r>
            </a:p>
          </p:txBody>
        </p:sp>
        <p:sp>
          <p:nvSpPr>
            <p:cNvPr id="692" name="tx692"/>
            <p:cNvSpPr/>
            <p:nvPr/>
          </p:nvSpPr>
          <p:spPr>
            <a:xfrm rot="-5400000">
              <a:off x="6932626"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3" name="tx693"/>
            <p:cNvSpPr/>
            <p:nvPr/>
          </p:nvSpPr>
          <p:spPr>
            <a:xfrm rot="-5400000">
              <a:off x="7126387" y="4334603"/>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China</a:t>
              </a:r>
            </a:p>
          </p:txBody>
        </p:sp>
        <p:sp>
          <p:nvSpPr>
            <p:cNvPr id="694" name="tx694"/>
            <p:cNvSpPr/>
            <p:nvPr/>
          </p:nvSpPr>
          <p:spPr>
            <a:xfrm rot="-5400000">
              <a:off x="7031583" y="3946112"/>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(266,000)</a:t>
              </a:r>
            </a:p>
          </p:txBody>
        </p:sp>
        <p:sp>
          <p:nvSpPr>
            <p:cNvPr id="695" name="tx695"/>
            <p:cNvSpPr/>
            <p:nvPr/>
          </p:nvSpPr>
          <p:spPr>
            <a:xfrm rot="-5400000">
              <a:off x="7318188" y="4224049"/>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Iraq</a:t>
              </a:r>
            </a:p>
          </p:txBody>
        </p:sp>
        <p:sp>
          <p:nvSpPr>
            <p:cNvPr id="696" name="tx696"/>
            <p:cNvSpPr/>
            <p:nvPr/>
          </p:nvSpPr>
          <p:spPr>
            <a:xfrm rot="-5400000">
              <a:off x="7215298"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(34,000)</a:t>
              </a:r>
            </a:p>
          </p:txBody>
        </p:sp>
        <p:sp>
          <p:nvSpPr>
            <p:cNvPr id="697" name="tx697"/>
            <p:cNvSpPr/>
            <p:nvPr/>
          </p:nvSpPr>
          <p:spPr>
            <a:xfrm rot="-5400000">
              <a:off x="7418212" y="4216582"/>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Tuvalu</a:t>
              </a:r>
            </a:p>
          </p:txBody>
        </p:sp>
        <p:sp>
          <p:nvSpPr>
            <p:cNvPr id="698" name="tx698"/>
            <p:cNvSpPr/>
            <p:nvPr/>
          </p:nvSpPr>
          <p:spPr>
            <a:xfrm rot="-5400000">
              <a:off x="7411713"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99" name="tx699"/>
            <p:cNvSpPr/>
            <p:nvPr/>
          </p:nvSpPr>
          <p:spPr>
            <a:xfrm rot="-5400000">
              <a:off x="7557923" y="4237542"/>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Algeria</a:t>
              </a:r>
            </a:p>
          </p:txBody>
        </p:sp>
        <p:sp>
          <p:nvSpPr>
            <p:cNvPr id="700" name="tx700"/>
            <p:cNvSpPr/>
            <p:nvPr/>
          </p:nvSpPr>
          <p:spPr>
            <a:xfrm rot="-5400000">
              <a:off x="7554475"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701" name="tx701"/>
            <p:cNvSpPr/>
            <p:nvPr/>
          </p:nvSpPr>
          <p:spPr>
            <a:xfrm rot="-5400000">
              <a:off x="7759522" y="4269640"/>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Cuba</a:t>
              </a:r>
            </a:p>
          </p:txBody>
        </p:sp>
        <p:sp>
          <p:nvSpPr>
            <p:cNvPr id="702" name="tx702"/>
            <p:cNvSpPr/>
            <p:nvPr/>
          </p:nvSpPr>
          <p:spPr>
            <a:xfrm rot="-5400000">
              <a:off x="7680271"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03" name="tx703"/>
            <p:cNvSpPr/>
            <p:nvPr/>
          </p:nvSpPr>
          <p:spPr>
            <a:xfrm rot="-5400000">
              <a:off x="7992499" y="4623826"/>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El</a:t>
              </a:r>
            </a:p>
          </p:txBody>
        </p:sp>
        <p:sp>
          <p:nvSpPr>
            <p:cNvPr id="704" name="tx704"/>
            <p:cNvSpPr/>
            <p:nvPr/>
          </p:nvSpPr>
          <p:spPr>
            <a:xfrm rot="-5400000">
              <a:off x="7835932" y="4348692"/>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Salvador</a:t>
              </a:r>
            </a:p>
          </p:txBody>
        </p:sp>
        <p:sp>
          <p:nvSpPr>
            <p:cNvPr id="705" name="tx705"/>
            <p:cNvSpPr/>
            <p:nvPr/>
          </p:nvSpPr>
          <p:spPr>
            <a:xfrm rot="-5400000">
              <a:off x="7835734" y="3919274"/>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06" name="tx706"/>
            <p:cNvSpPr/>
            <p:nvPr/>
          </p:nvSpPr>
          <p:spPr>
            <a:xfrm rot="-5400000">
              <a:off x="8117551" y="4118902"/>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Fiji</a:t>
              </a:r>
            </a:p>
          </p:txBody>
        </p:sp>
        <p:sp>
          <p:nvSpPr>
            <p:cNvPr id="707" name="tx707"/>
            <p:cNvSpPr/>
            <p:nvPr/>
          </p:nvSpPr>
          <p:spPr>
            <a:xfrm rot="-5400000">
              <a:off x="8033562"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08" name="tx708"/>
            <p:cNvSpPr/>
            <p:nvPr/>
          </p:nvSpPr>
          <p:spPr>
            <a:xfrm rot="-5400000">
              <a:off x="8260462" y="4233549"/>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Iran</a:t>
              </a:r>
            </a:p>
          </p:txBody>
        </p:sp>
        <p:sp>
          <p:nvSpPr>
            <p:cNvPr id="709" name="tx709"/>
            <p:cNvSpPr/>
            <p:nvPr/>
          </p:nvSpPr>
          <p:spPr>
            <a:xfrm rot="-5400000">
              <a:off x="8148072" y="3917860"/>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710" name="tx710"/>
            <p:cNvSpPr/>
            <p:nvPr/>
          </p:nvSpPr>
          <p:spPr>
            <a:xfrm rot="-5400000">
              <a:off x="8238000" y="4354968"/>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Kazakhstan</a:t>
              </a:r>
            </a:p>
          </p:txBody>
        </p:sp>
        <p:sp>
          <p:nvSpPr>
            <p:cNvPr id="711" name="tx711"/>
            <p:cNvSpPr/>
            <p:nvPr/>
          </p:nvSpPr>
          <p:spPr>
            <a:xfrm rot="-5400000">
              <a:off x="8331787"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12" name="tx712"/>
            <p:cNvSpPr/>
            <p:nvPr/>
          </p:nvSpPr>
          <p:spPr>
            <a:xfrm rot="-5400000">
              <a:off x="8458476" y="4264555"/>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Maldives</a:t>
              </a:r>
            </a:p>
          </p:txBody>
        </p:sp>
        <p:sp>
          <p:nvSpPr>
            <p:cNvPr id="713" name="tx713"/>
            <p:cNvSpPr/>
            <p:nvPr/>
          </p:nvSpPr>
          <p:spPr>
            <a:xfrm rot="-5400000">
              <a:off x="8499949"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14" name="tx714"/>
            <p:cNvSpPr/>
            <p:nvPr/>
          </p:nvSpPr>
          <p:spPr>
            <a:xfrm rot="-5400000">
              <a:off x="8660248" y="4198053"/>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Tonga</a:t>
              </a:r>
            </a:p>
          </p:txBody>
        </p:sp>
        <p:sp>
          <p:nvSpPr>
            <p:cNvPr id="715" name="tx715"/>
            <p:cNvSpPr/>
            <p:nvPr/>
          </p:nvSpPr>
          <p:spPr>
            <a:xfrm rot="-5400000">
              <a:off x="8655411" y="3876907"/>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16" name="tx716"/>
            <p:cNvSpPr/>
            <p:nvPr/>
          </p:nvSpPr>
          <p:spPr>
            <a:xfrm rot="-5400000">
              <a:off x="8662120" y="439723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Turkmenistan</a:t>
              </a:r>
            </a:p>
          </p:txBody>
        </p:sp>
        <p:sp>
          <p:nvSpPr>
            <p:cNvPr id="717" name="tx717"/>
            <p:cNvSpPr/>
            <p:nvPr/>
          </p:nvSpPr>
          <p:spPr>
            <a:xfrm rot="-5400000">
              <a:off x="8798174" y="3889607"/>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18" name="tx718"/>
            <p:cNvSpPr/>
            <p:nvPr/>
          </p:nvSpPr>
          <p:spPr>
            <a:xfrm rot="-5400000">
              <a:off x="-52544" y="2121403"/>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19" name="rc719"/>
            <p:cNvSpPr/>
            <p:nvPr/>
          </p:nvSpPr>
          <p:spPr>
            <a:xfrm>
              <a:off x="2285667" y="5993415"/>
              <a:ext cx="219456" cy="219455"/>
            </a:xfrm>
            <a:prstGeom prst="rect">
              <a:avLst/>
            </a:prstGeom>
            <a:solidFill>
              <a:srgbClr val="FFFFFF">
                <a:alpha val="100000"/>
              </a:srgbClr>
            </a:solidFill>
          </p:spPr>
          <p:txBody>
            <a:bodyPr/>
            <a:lstStyle/>
            <a:p/>
          </p:txBody>
        </p:sp>
        <p:sp>
          <p:nvSpPr>
            <p:cNvPr id="720" name="pg720"/>
            <p:cNvSpPr/>
            <p:nvPr/>
          </p:nvSpPr>
          <p:spPr>
            <a:xfrm>
              <a:off x="2470218"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21" name="pg721"/>
            <p:cNvSpPr/>
            <p:nvPr/>
          </p:nvSpPr>
          <p:spPr>
            <a:xfrm>
              <a:off x="2375608"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22" name="pg722"/>
            <p:cNvSpPr/>
            <p:nvPr/>
          </p:nvSpPr>
          <p:spPr>
            <a:xfrm>
              <a:off x="2285729"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23" name="pg723"/>
            <p:cNvSpPr/>
            <p:nvPr/>
          </p:nvSpPr>
          <p:spPr>
            <a:xfrm>
              <a:off x="2285729"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24" name="pg724"/>
            <p:cNvSpPr/>
            <p:nvPr/>
          </p:nvSpPr>
          <p:spPr>
            <a:xfrm>
              <a:off x="2285729"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25" name="rc725"/>
            <p:cNvSpPr/>
            <p:nvPr/>
          </p:nvSpPr>
          <p:spPr>
            <a:xfrm>
              <a:off x="2285667" y="5993415"/>
              <a:ext cx="219456" cy="219455"/>
            </a:xfrm>
            <a:prstGeom prst="rect">
              <a:avLst/>
            </a:prstGeom>
            <a:ln w="476" cap="sq">
              <a:solidFill>
                <a:srgbClr val="000000">
                  <a:alpha val="100000"/>
                </a:srgbClr>
              </a:solidFill>
              <a:prstDash val="solid"/>
              <a:miter/>
            </a:ln>
          </p:spPr>
          <p:txBody>
            <a:bodyPr/>
            <a:lstStyle/>
            <a:p/>
          </p:txBody>
        </p:sp>
        <p:sp>
          <p:nvSpPr>
            <p:cNvPr id="726" name="rc726"/>
            <p:cNvSpPr/>
            <p:nvPr/>
          </p:nvSpPr>
          <p:spPr>
            <a:xfrm>
              <a:off x="4500306" y="5993415"/>
              <a:ext cx="219455" cy="219455"/>
            </a:xfrm>
            <a:prstGeom prst="rect">
              <a:avLst/>
            </a:prstGeom>
            <a:solidFill>
              <a:srgbClr val="FFFFFF">
                <a:alpha val="100000"/>
              </a:srgbClr>
            </a:solidFill>
          </p:spPr>
          <p:txBody>
            <a:bodyPr/>
            <a:lstStyle/>
            <a:p/>
          </p:txBody>
        </p:sp>
        <p:sp>
          <p:nvSpPr>
            <p:cNvPr id="727" name="rc727"/>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728" name="tx728"/>
            <p:cNvSpPr/>
            <p:nvPr/>
          </p:nvSpPr>
          <p:spPr>
            <a:xfrm>
              <a:off x="2574712" y="6024971"/>
              <a:ext cx="1856004"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measles unvaccinated</a:t>
              </a:r>
            </a:p>
          </p:txBody>
        </p:sp>
        <p:sp>
          <p:nvSpPr>
            <p:cNvPr id="729" name="tx729"/>
            <p:cNvSpPr/>
            <p:nvPr/>
          </p:nvSpPr>
          <p:spPr>
            <a:xfrm>
              <a:off x="4789351" y="6022038"/>
              <a:ext cx="28032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measles unvaccinated (no stripes)</a:t>
              </a:r>
            </a:p>
          </p:txBody>
        </p:sp>
        <p:sp>
          <p:nvSpPr>
            <p:cNvPr id="730" name="tx730"/>
            <p:cNvSpPr/>
            <p:nvPr/>
          </p:nvSpPr>
          <p:spPr>
            <a:xfrm>
              <a:off x="803816" y="398022"/>
              <a:ext cx="313989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UMICs, 2023</a:t>
              </a:r>
            </a:p>
          </p:txBody>
        </p:sp>
        <p:sp>
          <p:nvSpPr>
            <p:cNvPr id="731" name="tx73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32" name="tx732"/>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733" name="tx733"/>
            <p:cNvSpPr/>
            <p:nvPr/>
          </p:nvSpPr>
          <p:spPr>
            <a:xfrm>
              <a:off x="1302507" y="6568567"/>
              <a:ext cx="77719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unvaccinated children.Number in parentheses shows number of unvaccinated children.</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MCV1 coverage in countries in UMICs from lowest to highest coverage, and the rank of the top 10 countries with the most unvaccinated children, based on absolute numbers.
In 2023, MCV1 coverage ranged from 24% in Montenegro to 99% in Iran, Algeria, Kazakhstan, Turkmenistan, El Salvador, Cuba, Fiji, Maldives, and Tonga.
29 out of 53 (55%) countries had coverage of at least 90%.
Indonesia had MCV1 coverage of 82% and the highest absolute number of unvaccinated children in the income group, followed by Mexico.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684777" y="2048193"/>
              <a:ext cx="1384403" cy="1384403"/>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5" name="pt5"/>
            <p:cNvSpPr/>
            <p:nvPr/>
          </p:nvSpPr>
          <p:spPr>
            <a:xfrm>
              <a:off x="1963990" y="2251642"/>
              <a:ext cx="977505" cy="977505"/>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 name="pt6"/>
            <p:cNvSpPr/>
            <p:nvPr/>
          </p:nvSpPr>
          <p:spPr>
            <a:xfrm>
              <a:off x="2984739" y="2196626"/>
              <a:ext cx="1087536" cy="1087536"/>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7" name="pt7"/>
            <p:cNvSpPr/>
            <p:nvPr/>
          </p:nvSpPr>
          <p:spPr>
            <a:xfrm>
              <a:off x="3651229" y="1787351"/>
              <a:ext cx="1906087" cy="190608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8" name="pt8"/>
            <p:cNvSpPr/>
            <p:nvPr/>
          </p:nvSpPr>
          <p:spPr>
            <a:xfrm>
              <a:off x="5295341" y="2355699"/>
              <a:ext cx="769392" cy="769392"/>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9" name="pt9"/>
            <p:cNvSpPr/>
            <p:nvPr/>
          </p:nvSpPr>
          <p:spPr>
            <a:xfrm>
              <a:off x="6484293" y="2468886"/>
              <a:ext cx="543016" cy="543016"/>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0" name="pt10"/>
            <p:cNvSpPr/>
            <p:nvPr/>
          </p:nvSpPr>
          <p:spPr>
            <a:xfrm>
              <a:off x="7552637" y="2461465"/>
              <a:ext cx="557858" cy="557858"/>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1" name="pt11"/>
            <p:cNvSpPr/>
            <p:nvPr/>
          </p:nvSpPr>
          <p:spPr>
            <a:xfrm>
              <a:off x="8696191" y="2529254"/>
              <a:ext cx="422281" cy="422281"/>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2" name="pt12"/>
            <p:cNvSpPr/>
            <p:nvPr/>
          </p:nvSpPr>
          <p:spPr>
            <a:xfrm>
              <a:off x="9611978" y="2369277"/>
              <a:ext cx="742236" cy="742236"/>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3" name="pt13"/>
            <p:cNvSpPr/>
            <p:nvPr/>
          </p:nvSpPr>
          <p:spPr>
            <a:xfrm>
              <a:off x="10747380" y="2428914"/>
              <a:ext cx="622960" cy="622960"/>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4" name="pt14"/>
            <p:cNvSpPr/>
            <p:nvPr/>
          </p:nvSpPr>
          <p:spPr>
            <a:xfrm>
              <a:off x="1048506" y="2411922"/>
              <a:ext cx="656944" cy="65694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184634" y="2472286"/>
              <a:ext cx="536217" cy="53621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297652" y="2509539"/>
              <a:ext cx="461711" cy="46171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393833" y="2529955"/>
              <a:ext cx="420878" cy="42087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480985" y="2541342"/>
              <a:ext cx="398104" cy="39810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16508" y="2601101"/>
              <a:ext cx="278587" cy="27858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02604" y="2611432"/>
              <a:ext cx="257925" cy="25792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792327" y="2625390"/>
              <a:ext cx="230009" cy="230009"/>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91509" y="2648807"/>
              <a:ext cx="183174" cy="18317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1063550" y="1554612"/>
              <a:ext cx="626857"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a:t>
              </a:r>
            </a:p>
          </p:txBody>
        </p:sp>
        <p:sp>
          <p:nvSpPr>
            <p:cNvPr id="25" name="tx25"/>
            <p:cNvSpPr/>
            <p:nvPr/>
          </p:nvSpPr>
          <p:spPr>
            <a:xfrm>
              <a:off x="1115741"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795,000</a:t>
              </a:r>
            </a:p>
          </p:txBody>
        </p:sp>
        <p:sp>
          <p:nvSpPr>
            <p:cNvPr id="26" name="tx26"/>
            <p:cNvSpPr/>
            <p:nvPr/>
          </p:nvSpPr>
          <p:spPr>
            <a:xfrm>
              <a:off x="2223829" y="1554612"/>
              <a:ext cx="457827"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a:t>
              </a:r>
            </a:p>
          </p:txBody>
        </p:sp>
        <p:sp>
          <p:nvSpPr>
            <p:cNvPr id="27" name="tx27"/>
            <p:cNvSpPr/>
            <p:nvPr/>
          </p:nvSpPr>
          <p:spPr>
            <a:xfrm>
              <a:off x="219150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485,000</a:t>
              </a:r>
            </a:p>
          </p:txBody>
        </p:sp>
        <p:sp>
          <p:nvSpPr>
            <p:cNvPr id="28" name="tx28"/>
            <p:cNvSpPr/>
            <p:nvPr/>
          </p:nvSpPr>
          <p:spPr>
            <a:xfrm>
              <a:off x="3347797" y="1554612"/>
              <a:ext cx="361420"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a:t>
              </a:r>
            </a:p>
          </p:txBody>
        </p:sp>
        <p:sp>
          <p:nvSpPr>
            <p:cNvPr id="29" name="tx29"/>
            <p:cNvSpPr/>
            <p:nvPr/>
          </p:nvSpPr>
          <p:spPr>
            <a:xfrm>
              <a:off x="3267270"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335,000</a:t>
              </a:r>
            </a:p>
          </p:txBody>
        </p:sp>
        <p:sp>
          <p:nvSpPr>
            <p:cNvPr id="30" name="tx30"/>
            <p:cNvSpPr/>
            <p:nvPr/>
          </p:nvSpPr>
          <p:spPr>
            <a:xfrm>
              <a:off x="4415446" y="1552777"/>
              <a:ext cx="377653"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a:t>
              </a:r>
            </a:p>
          </p:txBody>
        </p:sp>
        <p:sp>
          <p:nvSpPr>
            <p:cNvPr id="31" name="tx31"/>
            <p:cNvSpPr/>
            <p:nvPr/>
          </p:nvSpPr>
          <p:spPr>
            <a:xfrm>
              <a:off x="434303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266,000</a:t>
              </a:r>
            </a:p>
          </p:txBody>
        </p:sp>
        <p:sp>
          <p:nvSpPr>
            <p:cNvPr id="32" name="tx32"/>
            <p:cNvSpPr/>
            <p:nvPr/>
          </p:nvSpPr>
          <p:spPr>
            <a:xfrm>
              <a:off x="5286363" y="1552777"/>
              <a:ext cx="787347"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a:t>
              </a:r>
            </a:p>
          </p:txBody>
        </p:sp>
        <p:sp>
          <p:nvSpPr>
            <p:cNvPr id="33" name="tx33"/>
            <p:cNvSpPr/>
            <p:nvPr/>
          </p:nvSpPr>
          <p:spPr>
            <a:xfrm>
              <a:off x="541879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232,000</a:t>
              </a:r>
            </a:p>
          </p:txBody>
        </p:sp>
        <p:sp>
          <p:nvSpPr>
            <p:cNvPr id="34" name="tx34"/>
            <p:cNvSpPr/>
            <p:nvPr/>
          </p:nvSpPr>
          <p:spPr>
            <a:xfrm>
              <a:off x="6446431" y="1525888"/>
              <a:ext cx="618741"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Argentina</a:t>
              </a:r>
            </a:p>
          </p:txBody>
        </p:sp>
        <p:sp>
          <p:nvSpPr>
            <p:cNvPr id="35" name="tx35"/>
            <p:cNvSpPr/>
            <p:nvPr/>
          </p:nvSpPr>
          <p:spPr>
            <a:xfrm>
              <a:off x="649456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100,000</a:t>
              </a:r>
            </a:p>
          </p:txBody>
        </p:sp>
        <p:sp>
          <p:nvSpPr>
            <p:cNvPr id="36" name="tx36"/>
            <p:cNvSpPr/>
            <p:nvPr/>
          </p:nvSpPr>
          <p:spPr>
            <a:xfrm>
              <a:off x="7678910" y="1554612"/>
              <a:ext cx="30531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Peru</a:t>
              </a:r>
            </a:p>
          </p:txBody>
        </p:sp>
        <p:sp>
          <p:nvSpPr>
            <p:cNvPr id="37" name="tx37"/>
            <p:cNvSpPr/>
            <p:nvPr/>
          </p:nvSpPr>
          <p:spPr>
            <a:xfrm>
              <a:off x="7610522"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85,000</a:t>
              </a:r>
            </a:p>
          </p:txBody>
        </p:sp>
        <p:sp>
          <p:nvSpPr>
            <p:cNvPr id="38" name="tx38"/>
            <p:cNvSpPr/>
            <p:nvPr/>
          </p:nvSpPr>
          <p:spPr>
            <a:xfrm>
              <a:off x="8638154" y="1554612"/>
              <a:ext cx="538355"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Ecuador</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70,000</a:t>
              </a:r>
            </a:p>
          </p:txBody>
        </p:sp>
        <p:sp>
          <p:nvSpPr>
            <p:cNvPr id="40" name="tx40"/>
            <p:cNvSpPr/>
            <p:nvPr/>
          </p:nvSpPr>
          <p:spPr>
            <a:xfrm>
              <a:off x="9746172" y="1525888"/>
              <a:ext cx="473848"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Turkiye</a:t>
              </a:r>
            </a:p>
          </p:txBody>
        </p:sp>
        <p:sp>
          <p:nvSpPr>
            <p:cNvPr id="41" name="tx41"/>
            <p:cNvSpPr/>
            <p:nvPr/>
          </p:nvSpPr>
          <p:spPr>
            <a:xfrm>
              <a:off x="9762051"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53,000</a:t>
              </a:r>
            </a:p>
          </p:txBody>
        </p:sp>
        <p:sp>
          <p:nvSpPr>
            <p:cNvPr id="42" name="tx42"/>
            <p:cNvSpPr/>
            <p:nvPr/>
          </p:nvSpPr>
          <p:spPr>
            <a:xfrm>
              <a:off x="10753583" y="1552777"/>
              <a:ext cx="610554"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Colombia</a:t>
              </a:r>
            </a:p>
          </p:txBody>
        </p:sp>
        <p:sp>
          <p:nvSpPr>
            <p:cNvPr id="43" name="tx43"/>
            <p:cNvSpPr/>
            <p:nvPr/>
          </p:nvSpPr>
          <p:spPr>
            <a:xfrm>
              <a:off x="10837816"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49,000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176571" y="348647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65" name="pt65"/>
            <p:cNvSpPr/>
            <p:nvPr/>
          </p:nvSpPr>
          <p:spPr>
            <a:xfrm>
              <a:off x="5527793"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6" name="pt66"/>
            <p:cNvSpPr/>
            <p:nvPr/>
          </p:nvSpPr>
          <p:spPr>
            <a:xfrm>
              <a:off x="6243727"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7" name="pt67"/>
            <p:cNvSpPr/>
            <p:nvPr/>
          </p:nvSpPr>
          <p:spPr>
            <a:xfrm>
              <a:off x="6959660"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8" name="pt68"/>
            <p:cNvSpPr/>
            <p:nvPr/>
          </p:nvSpPr>
          <p:spPr>
            <a:xfrm>
              <a:off x="7675593"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9" name="tx69"/>
            <p:cNvSpPr/>
            <p:nvPr/>
          </p:nvSpPr>
          <p:spPr>
            <a:xfrm>
              <a:off x="5792914"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70" name="tx70"/>
            <p:cNvSpPr/>
            <p:nvPr/>
          </p:nvSpPr>
          <p:spPr>
            <a:xfrm>
              <a:off x="6508847"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71" name="tx71"/>
            <p:cNvSpPr/>
            <p:nvPr/>
          </p:nvSpPr>
          <p:spPr>
            <a:xfrm>
              <a:off x="7224781"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2" name="tx72"/>
            <p:cNvSpPr/>
            <p:nvPr/>
          </p:nvSpPr>
          <p:spPr>
            <a:xfrm>
              <a:off x="7940714"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3" name="tx73"/>
            <p:cNvSpPr/>
            <p:nvPr/>
          </p:nvSpPr>
          <p:spPr>
            <a:xfrm>
              <a:off x="731520" y="817987"/>
              <a:ext cx="5227617"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children unprotected for measles, 2023</a:t>
              </a:r>
            </a:p>
          </p:txBody>
        </p:sp>
        <p:sp>
          <p:nvSpPr>
            <p:cNvPr id="74" name="tx74"/>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8" name="tx78"/>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9" name="tx79"/>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80" name="tx80"/>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81" name="tx81"/>
            <p:cNvSpPr/>
            <p:nvPr/>
          </p:nvSpPr>
          <p:spPr>
            <a:xfrm>
              <a:off x="4796209" y="3842715"/>
              <a:ext cx="6908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children that did not receive MCV1 while the outer bubble reflects size of target population    </a:t>
              </a:r>
            </a:p>
          </p:txBody>
        </p:sp>
      </p:grpSp>
      <p:sp>
        <p:nvSpPr>
          <p:cNvPr id="82"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2,839,000 children unvaccinated with MCV1 in UMICs.
The top 10 countries accounted for 2,468,000 (87%) of unvaccinated children in UMICs.
Indonesia had the highest number of unvaccinated children (795,000), followed by Mexico (485,000). These account for approximately 28% and 17% of unvaccinated children in the income group, respectively.
Absolute numbers of un- and undervaccinated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Algeria, Cuba, El Salvador, Fiji, Iran, Kazakhstan, Maldives, Tonga, and Turkmenistan had the highest coverage (99%), while Montenegro had the lowest coverage (24%).
MCV1 coverage increased in 28 out of 53 countries between 2022 and 2023. The largest increase was 29% points in Paraguay from 54% to 83%.
13 countries saw a decrease in coverage (Albania, Argentina, Belarus, Bosnia and Herzegovina, China, Indonesia, Mauritius, Mexico, Montenegro, Namibia, Saint Vincent and the Grenadines, South Africa, and Suriname). The largest decline was 10% points in Indonesia from 92% to 82% and Mexico from 86% to 76%.
Coverage remained constant between 2022 and 2023 in the remaining 12 countries.
In 2023, 29 out of 53 countries had achieved MCV1 coverage of at least 90%.</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MCV1 coverage compared to 2019, by country.
Coverage was higher in 2023 compared to 2019 in 12 countries (Algeria, Armenia, El Salvador, Equatorial Guinea, Fiji, Gabon, Iraq, Marshall Islands, Mexico, Namibia, Suriname, and Tuvalu).
The largest increase in coverage was 19% points in Algeria from 80% in 2019 to 99% in 2023}.
Coverage was lower than in 2019 in 33 countries (Albania, Argentina, Azerbaijan, Belarus, Belize, Bosnia and Herzegovina, Brazil, China, Colombia, Costa Rica, Dominica, Dominican Republic, Ecuador, Georgia, Grenada, Guatemala, Indonesia, Jamaica, Malaysia, Mauritius, Mongolia, Montenegro, North Macedonia, Paraguay, Peru, Republic of Moldova, Saint Lucia, Saint Vincent and the Grenadines, Serbia, South Africa, Thailand, Turkiye, and Ukraine).
The largest decline in coverage was 12% points in Albania from 95% in 2019 to 83% in 2023, Grenada from 94% in 2019 to 82% in 2023, and Republic of Moldova from 97% in 2019 to 85% in 2023}.</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UMICs, 4 out of 53 (8%) countries had MCV1 coverage below 70% in 2023. These are Bosnia and Herzegovina, Gabon, Equatorial Guinea, and Montenegro.
These countries account for approximately 151,000 (1%) of the total annual cohort of surviving infants in the income group.
There were 29 (55%) countries that achieved MCV1 of 90% or higher, accounting for 16,525,000 (57%) of the total cohort.</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08854" y="1623360"/>
              <a:ext cx="1787408" cy="2121883"/>
            </a:xfrm>
            <a:custGeom>
              <a:avLst/>
              <a:pathLst>
                <a:path w="1787408" h="2121883">
                  <a:moveTo>
                    <a:pt x="0" y="1787627"/>
                  </a:moveTo>
                  <a:lnTo>
                    <a:pt x="60555" y="1799153"/>
                  </a:lnTo>
                  <a:lnTo>
                    <a:pt x="121110" y="1810679"/>
                  </a:lnTo>
                  <a:lnTo>
                    <a:pt x="181665" y="1822206"/>
                  </a:lnTo>
                  <a:lnTo>
                    <a:pt x="242220" y="1833732"/>
                  </a:lnTo>
                  <a:lnTo>
                    <a:pt x="302775" y="1845258"/>
                  </a:lnTo>
                  <a:lnTo>
                    <a:pt x="363330" y="1856784"/>
                  </a:lnTo>
                  <a:lnTo>
                    <a:pt x="423886" y="1868310"/>
                  </a:lnTo>
                  <a:lnTo>
                    <a:pt x="484441" y="1879836"/>
                  </a:lnTo>
                  <a:lnTo>
                    <a:pt x="544996" y="1891362"/>
                  </a:lnTo>
                  <a:lnTo>
                    <a:pt x="605551" y="1902888"/>
                  </a:lnTo>
                  <a:lnTo>
                    <a:pt x="666106" y="1914414"/>
                  </a:lnTo>
                  <a:lnTo>
                    <a:pt x="726661" y="1925940"/>
                  </a:lnTo>
                  <a:lnTo>
                    <a:pt x="787217" y="1937466"/>
                  </a:lnTo>
                  <a:lnTo>
                    <a:pt x="847772" y="1948992"/>
                  </a:lnTo>
                  <a:lnTo>
                    <a:pt x="908327" y="1960518"/>
                  </a:lnTo>
                  <a:lnTo>
                    <a:pt x="968882" y="1972044"/>
                  </a:lnTo>
                  <a:lnTo>
                    <a:pt x="1029437" y="1983570"/>
                  </a:lnTo>
                  <a:lnTo>
                    <a:pt x="1089992" y="1995096"/>
                  </a:lnTo>
                  <a:lnTo>
                    <a:pt x="1150548" y="2006622"/>
                  </a:lnTo>
                  <a:lnTo>
                    <a:pt x="1211103" y="2018148"/>
                  </a:lnTo>
                  <a:lnTo>
                    <a:pt x="1271658" y="2029675"/>
                  </a:lnTo>
                  <a:lnTo>
                    <a:pt x="1332213" y="2041201"/>
                  </a:lnTo>
                  <a:lnTo>
                    <a:pt x="1392768" y="2052727"/>
                  </a:lnTo>
                  <a:lnTo>
                    <a:pt x="1453323" y="2064253"/>
                  </a:lnTo>
                  <a:lnTo>
                    <a:pt x="1513879" y="2075779"/>
                  </a:lnTo>
                  <a:lnTo>
                    <a:pt x="1574434" y="2087305"/>
                  </a:lnTo>
                  <a:lnTo>
                    <a:pt x="1634989" y="2098831"/>
                  </a:lnTo>
                  <a:lnTo>
                    <a:pt x="1695544" y="2110357"/>
                  </a:lnTo>
                  <a:lnTo>
                    <a:pt x="1756099" y="2121883"/>
                  </a:lnTo>
                  <a:lnTo>
                    <a:pt x="1766581" y="2061132"/>
                  </a:lnTo>
                  <a:lnTo>
                    <a:pt x="1774961" y="2000056"/>
                  </a:lnTo>
                  <a:lnTo>
                    <a:pt x="1781230" y="1938727"/>
                  </a:lnTo>
                  <a:lnTo>
                    <a:pt x="1785381" y="1877218"/>
                  </a:lnTo>
                  <a:lnTo>
                    <a:pt x="1787408" y="1815603"/>
                  </a:lnTo>
                  <a:lnTo>
                    <a:pt x="1787310" y="1753954"/>
                  </a:lnTo>
                  <a:lnTo>
                    <a:pt x="1785086" y="1692346"/>
                  </a:lnTo>
                  <a:lnTo>
                    <a:pt x="1780739" y="1630851"/>
                  </a:lnTo>
                  <a:lnTo>
                    <a:pt x="1774275" y="1569542"/>
                  </a:lnTo>
                  <a:lnTo>
                    <a:pt x="1765700" y="1508493"/>
                  </a:lnTo>
                  <a:lnTo>
                    <a:pt x="1755025" y="1447775"/>
                  </a:lnTo>
                  <a:lnTo>
                    <a:pt x="1742263" y="1387462"/>
                  </a:lnTo>
                  <a:lnTo>
                    <a:pt x="1727428" y="1327625"/>
                  </a:lnTo>
                  <a:lnTo>
                    <a:pt x="1710540" y="1268335"/>
                  </a:lnTo>
                  <a:lnTo>
                    <a:pt x="1691617" y="1209662"/>
                  </a:lnTo>
                  <a:lnTo>
                    <a:pt x="1670682" y="1151677"/>
                  </a:lnTo>
                  <a:lnTo>
                    <a:pt x="1647760" y="1094448"/>
                  </a:lnTo>
                  <a:lnTo>
                    <a:pt x="1622879" y="1038044"/>
                  </a:lnTo>
                  <a:lnTo>
                    <a:pt x="1596067" y="982531"/>
                  </a:lnTo>
                  <a:lnTo>
                    <a:pt x="1567358" y="927975"/>
                  </a:lnTo>
                  <a:lnTo>
                    <a:pt x="1536784" y="874442"/>
                  </a:lnTo>
                  <a:lnTo>
                    <a:pt x="1504382" y="821995"/>
                  </a:lnTo>
                  <a:lnTo>
                    <a:pt x="1470192" y="770696"/>
                  </a:lnTo>
                  <a:lnTo>
                    <a:pt x="1434252" y="720607"/>
                  </a:lnTo>
                  <a:lnTo>
                    <a:pt x="1396607" y="671787"/>
                  </a:lnTo>
                  <a:lnTo>
                    <a:pt x="1357302" y="624294"/>
                  </a:lnTo>
                  <a:lnTo>
                    <a:pt x="1316381" y="578184"/>
                  </a:lnTo>
                  <a:lnTo>
                    <a:pt x="1273896" y="533513"/>
                  </a:lnTo>
                  <a:lnTo>
                    <a:pt x="1229895" y="490334"/>
                  </a:lnTo>
                  <a:lnTo>
                    <a:pt x="1184431" y="448697"/>
                  </a:lnTo>
                  <a:lnTo>
                    <a:pt x="1137559" y="408653"/>
                  </a:lnTo>
                  <a:lnTo>
                    <a:pt x="1089334" y="370248"/>
                  </a:lnTo>
                  <a:lnTo>
                    <a:pt x="1039814" y="333530"/>
                  </a:lnTo>
                  <a:lnTo>
                    <a:pt x="989056" y="298540"/>
                  </a:lnTo>
                  <a:lnTo>
                    <a:pt x="937123" y="265322"/>
                  </a:lnTo>
                  <a:lnTo>
                    <a:pt x="884075" y="233914"/>
                  </a:lnTo>
                  <a:lnTo>
                    <a:pt x="829975" y="204354"/>
                  </a:lnTo>
                  <a:lnTo>
                    <a:pt x="774889" y="176677"/>
                  </a:lnTo>
                  <a:lnTo>
                    <a:pt x="718880" y="150916"/>
                  </a:lnTo>
                  <a:lnTo>
                    <a:pt x="662017" y="127102"/>
                  </a:lnTo>
                  <a:lnTo>
                    <a:pt x="604367" y="105262"/>
                  </a:lnTo>
                  <a:lnTo>
                    <a:pt x="545998" y="85423"/>
                  </a:lnTo>
                  <a:lnTo>
                    <a:pt x="486979" y="67609"/>
                  </a:lnTo>
                  <a:lnTo>
                    <a:pt x="427381" y="51840"/>
                  </a:lnTo>
                  <a:lnTo>
                    <a:pt x="367275" y="38135"/>
                  </a:lnTo>
                  <a:lnTo>
                    <a:pt x="306732" y="26512"/>
                  </a:lnTo>
                  <a:lnTo>
                    <a:pt x="245825" y="16982"/>
                  </a:lnTo>
                  <a:lnTo>
                    <a:pt x="184625" y="9559"/>
                  </a:lnTo>
                  <a:lnTo>
                    <a:pt x="123205" y="4250"/>
                  </a:lnTo>
                  <a:lnTo>
                    <a:pt x="61639" y="1063"/>
                  </a:lnTo>
                  <a:lnTo>
                    <a:pt x="0" y="0"/>
                  </a:lnTo>
                  <a:lnTo>
                    <a:pt x="0" y="61642"/>
                  </a:lnTo>
                  <a:lnTo>
                    <a:pt x="0" y="123284"/>
                  </a:lnTo>
                  <a:lnTo>
                    <a:pt x="0" y="184927"/>
                  </a:lnTo>
                  <a:lnTo>
                    <a:pt x="0" y="246569"/>
                  </a:lnTo>
                  <a:lnTo>
                    <a:pt x="0" y="308211"/>
                  </a:lnTo>
                  <a:lnTo>
                    <a:pt x="0" y="369854"/>
                  </a:lnTo>
                  <a:lnTo>
                    <a:pt x="0" y="431496"/>
                  </a:lnTo>
                  <a:lnTo>
                    <a:pt x="0" y="493138"/>
                  </a:lnTo>
                  <a:lnTo>
                    <a:pt x="0" y="554781"/>
                  </a:lnTo>
                  <a:lnTo>
                    <a:pt x="0" y="616423"/>
                  </a:lnTo>
                  <a:lnTo>
                    <a:pt x="0" y="678065"/>
                  </a:lnTo>
                  <a:lnTo>
                    <a:pt x="0" y="739708"/>
                  </a:lnTo>
                  <a:lnTo>
                    <a:pt x="0" y="801350"/>
                  </a:lnTo>
                  <a:lnTo>
                    <a:pt x="0" y="862992"/>
                  </a:lnTo>
                  <a:lnTo>
                    <a:pt x="0" y="924635"/>
                  </a:lnTo>
                  <a:lnTo>
                    <a:pt x="0" y="986277"/>
                  </a:lnTo>
                  <a:lnTo>
                    <a:pt x="0" y="1047919"/>
                  </a:lnTo>
                  <a:lnTo>
                    <a:pt x="0" y="1109562"/>
                  </a:lnTo>
                  <a:lnTo>
                    <a:pt x="0" y="1171204"/>
                  </a:lnTo>
                  <a:lnTo>
                    <a:pt x="0" y="1232846"/>
                  </a:lnTo>
                  <a:lnTo>
                    <a:pt x="0" y="1294489"/>
                  </a:lnTo>
                  <a:lnTo>
                    <a:pt x="0" y="1356131"/>
                  </a:lnTo>
                  <a:lnTo>
                    <a:pt x="0" y="1417773"/>
                  </a:lnTo>
                  <a:lnTo>
                    <a:pt x="0" y="1479416"/>
                  </a:lnTo>
                  <a:lnTo>
                    <a:pt x="0" y="1541058"/>
                  </a:lnTo>
                  <a:lnTo>
                    <a:pt x="0" y="1602700"/>
                  </a:lnTo>
                  <a:lnTo>
                    <a:pt x="0" y="1664343"/>
                  </a:lnTo>
                  <a:lnTo>
                    <a:pt x="0" y="1725985"/>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08854" y="3410988"/>
              <a:ext cx="1756099" cy="1702451"/>
            </a:xfrm>
            <a:custGeom>
              <a:avLst/>
              <a:pathLst>
                <a:path w="1756099" h="1702451">
                  <a:moveTo>
                    <a:pt x="0" y="0"/>
                  </a:moveTo>
                  <a:lnTo>
                    <a:pt x="18800" y="58705"/>
                  </a:lnTo>
                  <a:lnTo>
                    <a:pt x="37601" y="117410"/>
                  </a:lnTo>
                  <a:lnTo>
                    <a:pt x="56402" y="176115"/>
                  </a:lnTo>
                  <a:lnTo>
                    <a:pt x="75203" y="234820"/>
                  </a:lnTo>
                  <a:lnTo>
                    <a:pt x="94004" y="293526"/>
                  </a:lnTo>
                  <a:lnTo>
                    <a:pt x="112805" y="352231"/>
                  </a:lnTo>
                  <a:lnTo>
                    <a:pt x="131606" y="410936"/>
                  </a:lnTo>
                  <a:lnTo>
                    <a:pt x="150407" y="469641"/>
                  </a:lnTo>
                  <a:lnTo>
                    <a:pt x="169208" y="528346"/>
                  </a:lnTo>
                  <a:lnTo>
                    <a:pt x="188009" y="587052"/>
                  </a:lnTo>
                  <a:lnTo>
                    <a:pt x="206810" y="645757"/>
                  </a:lnTo>
                  <a:lnTo>
                    <a:pt x="225611" y="704462"/>
                  </a:lnTo>
                  <a:lnTo>
                    <a:pt x="244412" y="763167"/>
                  </a:lnTo>
                  <a:lnTo>
                    <a:pt x="263213" y="821873"/>
                  </a:lnTo>
                  <a:lnTo>
                    <a:pt x="282014" y="880578"/>
                  </a:lnTo>
                  <a:lnTo>
                    <a:pt x="300815" y="939283"/>
                  </a:lnTo>
                  <a:lnTo>
                    <a:pt x="319616" y="997988"/>
                  </a:lnTo>
                  <a:lnTo>
                    <a:pt x="338417" y="1056693"/>
                  </a:lnTo>
                  <a:lnTo>
                    <a:pt x="357217" y="1115399"/>
                  </a:lnTo>
                  <a:lnTo>
                    <a:pt x="376018" y="1174104"/>
                  </a:lnTo>
                  <a:lnTo>
                    <a:pt x="394819" y="1232809"/>
                  </a:lnTo>
                  <a:lnTo>
                    <a:pt x="413620" y="1291514"/>
                  </a:lnTo>
                  <a:lnTo>
                    <a:pt x="432421" y="1350219"/>
                  </a:lnTo>
                  <a:lnTo>
                    <a:pt x="451222" y="1408925"/>
                  </a:lnTo>
                  <a:lnTo>
                    <a:pt x="470023" y="1467630"/>
                  </a:lnTo>
                  <a:lnTo>
                    <a:pt x="488824" y="1526335"/>
                  </a:lnTo>
                  <a:lnTo>
                    <a:pt x="507625" y="1585040"/>
                  </a:lnTo>
                  <a:lnTo>
                    <a:pt x="526426" y="1643746"/>
                  </a:lnTo>
                  <a:lnTo>
                    <a:pt x="545227" y="1702451"/>
                  </a:lnTo>
                  <a:lnTo>
                    <a:pt x="603803" y="1682567"/>
                  </a:lnTo>
                  <a:lnTo>
                    <a:pt x="661656" y="1660669"/>
                  </a:lnTo>
                  <a:lnTo>
                    <a:pt x="718716" y="1636783"/>
                  </a:lnTo>
                  <a:lnTo>
                    <a:pt x="774916" y="1610936"/>
                  </a:lnTo>
                  <a:lnTo>
                    <a:pt x="830188" y="1583161"/>
                  </a:lnTo>
                  <a:lnTo>
                    <a:pt x="884466" y="1553490"/>
                  </a:lnTo>
                  <a:lnTo>
                    <a:pt x="937685" y="1521958"/>
                  </a:lnTo>
                  <a:lnTo>
                    <a:pt x="989781" y="1488605"/>
                  </a:lnTo>
                  <a:lnTo>
                    <a:pt x="1040692" y="1453469"/>
                  </a:lnTo>
                  <a:lnTo>
                    <a:pt x="1090357" y="1416592"/>
                  </a:lnTo>
                  <a:lnTo>
                    <a:pt x="1138716" y="1378019"/>
                  </a:lnTo>
                  <a:lnTo>
                    <a:pt x="1185712" y="1337796"/>
                  </a:lnTo>
                  <a:lnTo>
                    <a:pt x="1231287" y="1295971"/>
                  </a:lnTo>
                  <a:lnTo>
                    <a:pt x="1275389" y="1252595"/>
                  </a:lnTo>
                  <a:lnTo>
                    <a:pt x="1317963" y="1207718"/>
                  </a:lnTo>
                  <a:lnTo>
                    <a:pt x="1358959" y="1161396"/>
                  </a:lnTo>
                  <a:lnTo>
                    <a:pt x="1398328" y="1113682"/>
                  </a:lnTo>
                  <a:lnTo>
                    <a:pt x="1436023" y="1064636"/>
                  </a:lnTo>
                  <a:lnTo>
                    <a:pt x="1471998" y="1014314"/>
                  </a:lnTo>
                  <a:lnTo>
                    <a:pt x="1506210" y="962778"/>
                  </a:lnTo>
                  <a:lnTo>
                    <a:pt x="1538619" y="910089"/>
                  </a:lnTo>
                  <a:lnTo>
                    <a:pt x="1569186" y="856310"/>
                  </a:lnTo>
                  <a:lnTo>
                    <a:pt x="1597873" y="801506"/>
                  </a:lnTo>
                  <a:lnTo>
                    <a:pt x="1624648" y="745742"/>
                  </a:lnTo>
                  <a:lnTo>
                    <a:pt x="1649477" y="689085"/>
                  </a:lnTo>
                  <a:lnTo>
                    <a:pt x="1672330" y="631603"/>
                  </a:lnTo>
                  <a:lnTo>
                    <a:pt x="1693182" y="573365"/>
                  </a:lnTo>
                  <a:lnTo>
                    <a:pt x="1712005" y="514440"/>
                  </a:lnTo>
                  <a:lnTo>
                    <a:pt x="1728779" y="454899"/>
                  </a:lnTo>
                  <a:lnTo>
                    <a:pt x="1743483" y="394813"/>
                  </a:lnTo>
                  <a:lnTo>
                    <a:pt x="1756099" y="334255"/>
                  </a:lnTo>
                  <a:lnTo>
                    <a:pt x="1695544" y="322729"/>
                  </a:lnTo>
                  <a:lnTo>
                    <a:pt x="1634989" y="311203"/>
                  </a:lnTo>
                  <a:lnTo>
                    <a:pt x="1574434" y="299677"/>
                  </a:lnTo>
                  <a:lnTo>
                    <a:pt x="1513879" y="288151"/>
                  </a:lnTo>
                  <a:lnTo>
                    <a:pt x="1453323" y="276625"/>
                  </a:lnTo>
                  <a:lnTo>
                    <a:pt x="1392768" y="265099"/>
                  </a:lnTo>
                  <a:lnTo>
                    <a:pt x="1332213" y="253573"/>
                  </a:lnTo>
                  <a:lnTo>
                    <a:pt x="1271658" y="242047"/>
                  </a:lnTo>
                  <a:lnTo>
                    <a:pt x="1211103" y="230521"/>
                  </a:lnTo>
                  <a:lnTo>
                    <a:pt x="1150548" y="218995"/>
                  </a:lnTo>
                  <a:lnTo>
                    <a:pt x="1089992" y="207469"/>
                  </a:lnTo>
                  <a:lnTo>
                    <a:pt x="1029437" y="195942"/>
                  </a:lnTo>
                  <a:lnTo>
                    <a:pt x="968882" y="184416"/>
                  </a:lnTo>
                  <a:lnTo>
                    <a:pt x="908327" y="172890"/>
                  </a:lnTo>
                  <a:lnTo>
                    <a:pt x="847772" y="161364"/>
                  </a:lnTo>
                  <a:lnTo>
                    <a:pt x="787217" y="149838"/>
                  </a:lnTo>
                  <a:lnTo>
                    <a:pt x="726661" y="138312"/>
                  </a:lnTo>
                  <a:lnTo>
                    <a:pt x="666106" y="126786"/>
                  </a:lnTo>
                  <a:lnTo>
                    <a:pt x="605551" y="115260"/>
                  </a:lnTo>
                  <a:lnTo>
                    <a:pt x="544996" y="103734"/>
                  </a:lnTo>
                  <a:lnTo>
                    <a:pt x="484441" y="92208"/>
                  </a:lnTo>
                  <a:lnTo>
                    <a:pt x="423886" y="80682"/>
                  </a:lnTo>
                  <a:lnTo>
                    <a:pt x="363330" y="69156"/>
                  </a:lnTo>
                  <a:lnTo>
                    <a:pt x="302775" y="57630"/>
                  </a:lnTo>
                  <a:lnTo>
                    <a:pt x="242220" y="46104"/>
                  </a:lnTo>
                  <a:lnTo>
                    <a:pt x="181665" y="34578"/>
                  </a:lnTo>
                  <a:lnTo>
                    <a:pt x="121110" y="23052"/>
                  </a:lnTo>
                  <a:lnTo>
                    <a:pt x="60555" y="11526"/>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762299" y="3410988"/>
              <a:ext cx="1291782" cy="1787577"/>
            </a:xfrm>
            <a:custGeom>
              <a:avLst/>
              <a:pathLst>
                <a:path w="1291782" h="1787577">
                  <a:moveTo>
                    <a:pt x="746555" y="0"/>
                  </a:moveTo>
                  <a:lnTo>
                    <a:pt x="720811" y="56009"/>
                  </a:lnTo>
                  <a:lnTo>
                    <a:pt x="695068" y="112018"/>
                  </a:lnTo>
                  <a:lnTo>
                    <a:pt x="669325" y="168028"/>
                  </a:lnTo>
                  <a:lnTo>
                    <a:pt x="643581" y="224037"/>
                  </a:lnTo>
                  <a:lnTo>
                    <a:pt x="617838" y="280047"/>
                  </a:lnTo>
                  <a:lnTo>
                    <a:pt x="592095" y="336056"/>
                  </a:lnTo>
                  <a:lnTo>
                    <a:pt x="566352" y="392066"/>
                  </a:lnTo>
                  <a:lnTo>
                    <a:pt x="540608" y="448075"/>
                  </a:lnTo>
                  <a:lnTo>
                    <a:pt x="514865" y="504085"/>
                  </a:lnTo>
                  <a:lnTo>
                    <a:pt x="489122" y="560094"/>
                  </a:lnTo>
                  <a:lnTo>
                    <a:pt x="463378" y="616104"/>
                  </a:lnTo>
                  <a:lnTo>
                    <a:pt x="437635" y="672113"/>
                  </a:lnTo>
                  <a:lnTo>
                    <a:pt x="411892" y="728123"/>
                  </a:lnTo>
                  <a:lnTo>
                    <a:pt x="386149" y="784132"/>
                  </a:lnTo>
                  <a:lnTo>
                    <a:pt x="360405" y="840142"/>
                  </a:lnTo>
                  <a:lnTo>
                    <a:pt x="334662" y="896151"/>
                  </a:lnTo>
                  <a:lnTo>
                    <a:pt x="308919" y="952161"/>
                  </a:lnTo>
                  <a:lnTo>
                    <a:pt x="283176" y="1008170"/>
                  </a:lnTo>
                  <a:lnTo>
                    <a:pt x="257432" y="1064180"/>
                  </a:lnTo>
                  <a:lnTo>
                    <a:pt x="231689" y="1120189"/>
                  </a:lnTo>
                  <a:lnTo>
                    <a:pt x="205946" y="1176199"/>
                  </a:lnTo>
                  <a:lnTo>
                    <a:pt x="180202" y="1232208"/>
                  </a:lnTo>
                  <a:lnTo>
                    <a:pt x="154459" y="1288217"/>
                  </a:lnTo>
                  <a:lnTo>
                    <a:pt x="128716" y="1344227"/>
                  </a:lnTo>
                  <a:lnTo>
                    <a:pt x="102973" y="1400236"/>
                  </a:lnTo>
                  <a:lnTo>
                    <a:pt x="77229" y="1456246"/>
                  </a:lnTo>
                  <a:lnTo>
                    <a:pt x="51486" y="1512255"/>
                  </a:lnTo>
                  <a:lnTo>
                    <a:pt x="25743" y="1568265"/>
                  </a:lnTo>
                  <a:lnTo>
                    <a:pt x="0" y="1624274"/>
                  </a:lnTo>
                  <a:lnTo>
                    <a:pt x="57748" y="1649593"/>
                  </a:lnTo>
                  <a:lnTo>
                    <a:pt x="116353" y="1672859"/>
                  </a:lnTo>
                  <a:lnTo>
                    <a:pt x="175742" y="1694044"/>
                  </a:lnTo>
                  <a:lnTo>
                    <a:pt x="235842" y="1713121"/>
                  </a:lnTo>
                  <a:lnTo>
                    <a:pt x="296577" y="1730067"/>
                  </a:lnTo>
                  <a:lnTo>
                    <a:pt x="357871" y="1744860"/>
                  </a:lnTo>
                  <a:lnTo>
                    <a:pt x="419650" y="1757482"/>
                  </a:lnTo>
                  <a:lnTo>
                    <a:pt x="481835" y="1767918"/>
                  </a:lnTo>
                  <a:lnTo>
                    <a:pt x="544349" y="1776154"/>
                  </a:lnTo>
                  <a:lnTo>
                    <a:pt x="607115" y="1782181"/>
                  </a:lnTo>
                  <a:lnTo>
                    <a:pt x="670055" y="1785990"/>
                  </a:lnTo>
                  <a:lnTo>
                    <a:pt x="733089" y="1787577"/>
                  </a:lnTo>
                  <a:lnTo>
                    <a:pt x="796141" y="1786939"/>
                  </a:lnTo>
                  <a:lnTo>
                    <a:pt x="859130" y="1784079"/>
                  </a:lnTo>
                  <a:lnTo>
                    <a:pt x="921980" y="1778999"/>
                  </a:lnTo>
                  <a:lnTo>
                    <a:pt x="984611" y="1771706"/>
                  </a:lnTo>
                  <a:lnTo>
                    <a:pt x="1046947" y="1762208"/>
                  </a:lnTo>
                  <a:lnTo>
                    <a:pt x="1108908" y="1750517"/>
                  </a:lnTo>
                  <a:lnTo>
                    <a:pt x="1170419" y="1736649"/>
                  </a:lnTo>
                  <a:lnTo>
                    <a:pt x="1231402" y="1720620"/>
                  </a:lnTo>
                  <a:lnTo>
                    <a:pt x="1291782" y="1702451"/>
                  </a:lnTo>
                  <a:lnTo>
                    <a:pt x="1272981" y="1643746"/>
                  </a:lnTo>
                  <a:lnTo>
                    <a:pt x="1254180" y="1585040"/>
                  </a:lnTo>
                  <a:lnTo>
                    <a:pt x="1235379" y="1526335"/>
                  </a:lnTo>
                  <a:lnTo>
                    <a:pt x="1216578" y="1467630"/>
                  </a:lnTo>
                  <a:lnTo>
                    <a:pt x="1197777" y="1408925"/>
                  </a:lnTo>
                  <a:lnTo>
                    <a:pt x="1178976" y="1350219"/>
                  </a:lnTo>
                  <a:lnTo>
                    <a:pt x="1160175" y="1291514"/>
                  </a:lnTo>
                  <a:lnTo>
                    <a:pt x="1141374" y="1232809"/>
                  </a:lnTo>
                  <a:lnTo>
                    <a:pt x="1122573" y="1174104"/>
                  </a:lnTo>
                  <a:lnTo>
                    <a:pt x="1103773" y="1115399"/>
                  </a:lnTo>
                  <a:lnTo>
                    <a:pt x="1084972" y="1056693"/>
                  </a:lnTo>
                  <a:lnTo>
                    <a:pt x="1066171" y="997988"/>
                  </a:lnTo>
                  <a:lnTo>
                    <a:pt x="1047370" y="939283"/>
                  </a:lnTo>
                  <a:lnTo>
                    <a:pt x="1028569" y="880578"/>
                  </a:lnTo>
                  <a:lnTo>
                    <a:pt x="1009768" y="821873"/>
                  </a:lnTo>
                  <a:lnTo>
                    <a:pt x="990967" y="763167"/>
                  </a:lnTo>
                  <a:lnTo>
                    <a:pt x="972166" y="704462"/>
                  </a:lnTo>
                  <a:lnTo>
                    <a:pt x="953365" y="645757"/>
                  </a:lnTo>
                  <a:lnTo>
                    <a:pt x="934564" y="587052"/>
                  </a:lnTo>
                  <a:lnTo>
                    <a:pt x="915763" y="528346"/>
                  </a:lnTo>
                  <a:lnTo>
                    <a:pt x="896962" y="469641"/>
                  </a:lnTo>
                  <a:lnTo>
                    <a:pt x="878161" y="410936"/>
                  </a:lnTo>
                  <a:lnTo>
                    <a:pt x="859360" y="352231"/>
                  </a:lnTo>
                  <a:lnTo>
                    <a:pt x="840559" y="293526"/>
                  </a:lnTo>
                  <a:lnTo>
                    <a:pt x="821758" y="234820"/>
                  </a:lnTo>
                  <a:lnTo>
                    <a:pt x="802957" y="176115"/>
                  </a:lnTo>
                  <a:lnTo>
                    <a:pt x="784156" y="117410"/>
                  </a:lnTo>
                  <a:lnTo>
                    <a:pt x="765355" y="58705"/>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986309" y="3410988"/>
              <a:ext cx="1522544" cy="1624274"/>
            </a:xfrm>
            <a:custGeom>
              <a:avLst/>
              <a:pathLst>
                <a:path w="1522544" h="1624274">
                  <a:moveTo>
                    <a:pt x="1522544" y="0"/>
                  </a:moveTo>
                  <a:lnTo>
                    <a:pt x="1470043" y="32301"/>
                  </a:lnTo>
                  <a:lnTo>
                    <a:pt x="1417541" y="64602"/>
                  </a:lnTo>
                  <a:lnTo>
                    <a:pt x="1365040" y="96903"/>
                  </a:lnTo>
                  <a:lnTo>
                    <a:pt x="1312538" y="129204"/>
                  </a:lnTo>
                  <a:lnTo>
                    <a:pt x="1260037" y="161505"/>
                  </a:lnTo>
                  <a:lnTo>
                    <a:pt x="1207535" y="193806"/>
                  </a:lnTo>
                  <a:lnTo>
                    <a:pt x="1155034" y="226108"/>
                  </a:lnTo>
                  <a:lnTo>
                    <a:pt x="1102532" y="258409"/>
                  </a:lnTo>
                  <a:lnTo>
                    <a:pt x="1050031" y="290710"/>
                  </a:lnTo>
                  <a:lnTo>
                    <a:pt x="997529" y="323011"/>
                  </a:lnTo>
                  <a:lnTo>
                    <a:pt x="945027" y="355312"/>
                  </a:lnTo>
                  <a:lnTo>
                    <a:pt x="892526" y="387613"/>
                  </a:lnTo>
                  <a:lnTo>
                    <a:pt x="840024" y="419915"/>
                  </a:lnTo>
                  <a:lnTo>
                    <a:pt x="787523" y="452216"/>
                  </a:lnTo>
                  <a:lnTo>
                    <a:pt x="735021" y="484517"/>
                  </a:lnTo>
                  <a:lnTo>
                    <a:pt x="682520" y="516818"/>
                  </a:lnTo>
                  <a:lnTo>
                    <a:pt x="630018" y="549119"/>
                  </a:lnTo>
                  <a:lnTo>
                    <a:pt x="577517" y="581420"/>
                  </a:lnTo>
                  <a:lnTo>
                    <a:pt x="525015" y="613722"/>
                  </a:lnTo>
                  <a:lnTo>
                    <a:pt x="472513" y="646023"/>
                  </a:lnTo>
                  <a:lnTo>
                    <a:pt x="420012" y="678324"/>
                  </a:lnTo>
                  <a:lnTo>
                    <a:pt x="367510" y="710625"/>
                  </a:lnTo>
                  <a:lnTo>
                    <a:pt x="315009" y="742926"/>
                  </a:lnTo>
                  <a:lnTo>
                    <a:pt x="262507" y="775227"/>
                  </a:lnTo>
                  <a:lnTo>
                    <a:pt x="210006" y="807529"/>
                  </a:lnTo>
                  <a:lnTo>
                    <a:pt x="157504" y="839830"/>
                  </a:lnTo>
                  <a:lnTo>
                    <a:pt x="105003" y="872131"/>
                  </a:lnTo>
                  <a:lnTo>
                    <a:pt x="52501" y="904432"/>
                  </a:lnTo>
                  <a:lnTo>
                    <a:pt x="0" y="936733"/>
                  </a:lnTo>
                  <a:lnTo>
                    <a:pt x="33328" y="988861"/>
                  </a:lnTo>
                  <a:lnTo>
                    <a:pt x="68440" y="1039804"/>
                  </a:lnTo>
                  <a:lnTo>
                    <a:pt x="105295" y="1089502"/>
                  </a:lnTo>
                  <a:lnTo>
                    <a:pt x="143847" y="1137895"/>
                  </a:lnTo>
                  <a:lnTo>
                    <a:pt x="184050" y="1184924"/>
                  </a:lnTo>
                  <a:lnTo>
                    <a:pt x="225857" y="1230534"/>
                  </a:lnTo>
                  <a:lnTo>
                    <a:pt x="269218" y="1274670"/>
                  </a:lnTo>
                  <a:lnTo>
                    <a:pt x="314079" y="1317279"/>
                  </a:lnTo>
                  <a:lnTo>
                    <a:pt x="360389" y="1358310"/>
                  </a:lnTo>
                  <a:lnTo>
                    <a:pt x="408090" y="1397714"/>
                  </a:lnTo>
                  <a:lnTo>
                    <a:pt x="457127" y="1435443"/>
                  </a:lnTo>
                  <a:lnTo>
                    <a:pt x="507440" y="1471453"/>
                  </a:lnTo>
                  <a:lnTo>
                    <a:pt x="558969" y="1505700"/>
                  </a:lnTo>
                  <a:lnTo>
                    <a:pt x="611652" y="1538144"/>
                  </a:lnTo>
                  <a:lnTo>
                    <a:pt x="665426" y="1568745"/>
                  </a:lnTo>
                  <a:lnTo>
                    <a:pt x="720227" y="1597466"/>
                  </a:lnTo>
                  <a:lnTo>
                    <a:pt x="775989" y="1624274"/>
                  </a:lnTo>
                  <a:lnTo>
                    <a:pt x="801733" y="1568265"/>
                  </a:lnTo>
                  <a:lnTo>
                    <a:pt x="827476" y="1512255"/>
                  </a:lnTo>
                  <a:lnTo>
                    <a:pt x="853219" y="1456246"/>
                  </a:lnTo>
                  <a:lnTo>
                    <a:pt x="878963" y="1400236"/>
                  </a:lnTo>
                  <a:lnTo>
                    <a:pt x="904706" y="1344227"/>
                  </a:lnTo>
                  <a:lnTo>
                    <a:pt x="930449" y="1288217"/>
                  </a:lnTo>
                  <a:lnTo>
                    <a:pt x="956192" y="1232208"/>
                  </a:lnTo>
                  <a:lnTo>
                    <a:pt x="981936" y="1176199"/>
                  </a:lnTo>
                  <a:lnTo>
                    <a:pt x="1007679" y="1120189"/>
                  </a:lnTo>
                  <a:lnTo>
                    <a:pt x="1033422" y="1064180"/>
                  </a:lnTo>
                  <a:lnTo>
                    <a:pt x="1059165" y="1008170"/>
                  </a:lnTo>
                  <a:lnTo>
                    <a:pt x="1084909" y="952161"/>
                  </a:lnTo>
                  <a:lnTo>
                    <a:pt x="1110652" y="896151"/>
                  </a:lnTo>
                  <a:lnTo>
                    <a:pt x="1136395" y="840142"/>
                  </a:lnTo>
                  <a:lnTo>
                    <a:pt x="1162139" y="784132"/>
                  </a:lnTo>
                  <a:lnTo>
                    <a:pt x="1187882" y="728123"/>
                  </a:lnTo>
                  <a:lnTo>
                    <a:pt x="1213625" y="672113"/>
                  </a:lnTo>
                  <a:lnTo>
                    <a:pt x="1239368" y="616104"/>
                  </a:lnTo>
                  <a:lnTo>
                    <a:pt x="1265112" y="560094"/>
                  </a:lnTo>
                  <a:lnTo>
                    <a:pt x="1290855" y="504085"/>
                  </a:lnTo>
                  <a:lnTo>
                    <a:pt x="1316598" y="448075"/>
                  </a:lnTo>
                  <a:lnTo>
                    <a:pt x="1342342" y="392066"/>
                  </a:lnTo>
                  <a:lnTo>
                    <a:pt x="1368085" y="336056"/>
                  </a:lnTo>
                  <a:lnTo>
                    <a:pt x="1393828" y="280047"/>
                  </a:lnTo>
                  <a:lnTo>
                    <a:pt x="1419571" y="224037"/>
                  </a:lnTo>
                  <a:lnTo>
                    <a:pt x="1445315" y="168028"/>
                  </a:lnTo>
                  <a:lnTo>
                    <a:pt x="1471058" y="112018"/>
                  </a:lnTo>
                  <a:lnTo>
                    <a:pt x="1496801" y="56009"/>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722586" y="3410988"/>
              <a:ext cx="1786268" cy="936733"/>
            </a:xfrm>
            <a:custGeom>
              <a:avLst/>
              <a:pathLst>
                <a:path w="1786268" h="936733">
                  <a:moveTo>
                    <a:pt x="1786268" y="0"/>
                  </a:moveTo>
                  <a:lnTo>
                    <a:pt x="1724673" y="2403"/>
                  </a:lnTo>
                  <a:lnTo>
                    <a:pt x="1663077" y="4806"/>
                  </a:lnTo>
                  <a:lnTo>
                    <a:pt x="1601482" y="7210"/>
                  </a:lnTo>
                  <a:lnTo>
                    <a:pt x="1539886" y="9613"/>
                  </a:lnTo>
                  <a:lnTo>
                    <a:pt x="1478291" y="12017"/>
                  </a:lnTo>
                  <a:lnTo>
                    <a:pt x="1416695" y="14420"/>
                  </a:lnTo>
                  <a:lnTo>
                    <a:pt x="1355100" y="16824"/>
                  </a:lnTo>
                  <a:lnTo>
                    <a:pt x="1293504" y="19227"/>
                  </a:lnTo>
                  <a:lnTo>
                    <a:pt x="1231909" y="21631"/>
                  </a:lnTo>
                  <a:lnTo>
                    <a:pt x="1170313" y="24034"/>
                  </a:lnTo>
                  <a:lnTo>
                    <a:pt x="1108718" y="26437"/>
                  </a:lnTo>
                  <a:lnTo>
                    <a:pt x="1047122" y="28841"/>
                  </a:lnTo>
                  <a:lnTo>
                    <a:pt x="985527" y="31244"/>
                  </a:lnTo>
                  <a:lnTo>
                    <a:pt x="923931" y="33648"/>
                  </a:lnTo>
                  <a:lnTo>
                    <a:pt x="862336" y="36051"/>
                  </a:lnTo>
                  <a:lnTo>
                    <a:pt x="800741" y="38455"/>
                  </a:lnTo>
                  <a:lnTo>
                    <a:pt x="739145" y="40858"/>
                  </a:lnTo>
                  <a:lnTo>
                    <a:pt x="677550" y="43262"/>
                  </a:lnTo>
                  <a:lnTo>
                    <a:pt x="615954" y="45665"/>
                  </a:lnTo>
                  <a:lnTo>
                    <a:pt x="554359" y="48068"/>
                  </a:lnTo>
                  <a:lnTo>
                    <a:pt x="492763" y="50472"/>
                  </a:lnTo>
                  <a:lnTo>
                    <a:pt x="431168" y="52875"/>
                  </a:lnTo>
                  <a:lnTo>
                    <a:pt x="369572" y="55279"/>
                  </a:lnTo>
                  <a:lnTo>
                    <a:pt x="307977" y="57682"/>
                  </a:lnTo>
                  <a:lnTo>
                    <a:pt x="246381" y="60086"/>
                  </a:lnTo>
                  <a:lnTo>
                    <a:pt x="184786" y="62489"/>
                  </a:lnTo>
                  <a:lnTo>
                    <a:pt x="123190" y="64893"/>
                  </a:lnTo>
                  <a:lnTo>
                    <a:pt x="61595" y="67296"/>
                  </a:lnTo>
                  <a:lnTo>
                    <a:pt x="0" y="69700"/>
                  </a:lnTo>
                  <a:lnTo>
                    <a:pt x="3423" y="130684"/>
                  </a:lnTo>
                  <a:lnTo>
                    <a:pt x="8929" y="191516"/>
                  </a:lnTo>
                  <a:lnTo>
                    <a:pt x="16509" y="252124"/>
                  </a:lnTo>
                  <a:lnTo>
                    <a:pt x="26156" y="312438"/>
                  </a:lnTo>
                  <a:lnTo>
                    <a:pt x="37857" y="372387"/>
                  </a:lnTo>
                  <a:lnTo>
                    <a:pt x="51600" y="431901"/>
                  </a:lnTo>
                  <a:lnTo>
                    <a:pt x="67368" y="490912"/>
                  </a:lnTo>
                  <a:lnTo>
                    <a:pt x="85142" y="549349"/>
                  </a:lnTo>
                  <a:lnTo>
                    <a:pt x="104903" y="607144"/>
                  </a:lnTo>
                  <a:lnTo>
                    <a:pt x="126627" y="664231"/>
                  </a:lnTo>
                  <a:lnTo>
                    <a:pt x="150288" y="720542"/>
                  </a:lnTo>
                  <a:lnTo>
                    <a:pt x="175859" y="776012"/>
                  </a:lnTo>
                  <a:lnTo>
                    <a:pt x="203310" y="830577"/>
                  </a:lnTo>
                  <a:lnTo>
                    <a:pt x="232610" y="884171"/>
                  </a:lnTo>
                  <a:lnTo>
                    <a:pt x="263723" y="936733"/>
                  </a:lnTo>
                  <a:lnTo>
                    <a:pt x="316225" y="904432"/>
                  </a:lnTo>
                  <a:lnTo>
                    <a:pt x="368726" y="872131"/>
                  </a:lnTo>
                  <a:lnTo>
                    <a:pt x="421228" y="839830"/>
                  </a:lnTo>
                  <a:lnTo>
                    <a:pt x="473729" y="807529"/>
                  </a:lnTo>
                  <a:lnTo>
                    <a:pt x="526231" y="775227"/>
                  </a:lnTo>
                  <a:lnTo>
                    <a:pt x="578732" y="742926"/>
                  </a:lnTo>
                  <a:lnTo>
                    <a:pt x="631234" y="710625"/>
                  </a:lnTo>
                  <a:lnTo>
                    <a:pt x="683735" y="678324"/>
                  </a:lnTo>
                  <a:lnTo>
                    <a:pt x="736237" y="646023"/>
                  </a:lnTo>
                  <a:lnTo>
                    <a:pt x="788739" y="613722"/>
                  </a:lnTo>
                  <a:lnTo>
                    <a:pt x="841240" y="581420"/>
                  </a:lnTo>
                  <a:lnTo>
                    <a:pt x="893742" y="549119"/>
                  </a:lnTo>
                  <a:lnTo>
                    <a:pt x="946243" y="516818"/>
                  </a:lnTo>
                  <a:lnTo>
                    <a:pt x="998745" y="484517"/>
                  </a:lnTo>
                  <a:lnTo>
                    <a:pt x="1051246" y="452216"/>
                  </a:lnTo>
                  <a:lnTo>
                    <a:pt x="1103748" y="419915"/>
                  </a:lnTo>
                  <a:lnTo>
                    <a:pt x="1156249" y="387613"/>
                  </a:lnTo>
                  <a:lnTo>
                    <a:pt x="1208751" y="355312"/>
                  </a:lnTo>
                  <a:lnTo>
                    <a:pt x="1261252" y="323011"/>
                  </a:lnTo>
                  <a:lnTo>
                    <a:pt x="1313754" y="290710"/>
                  </a:lnTo>
                  <a:lnTo>
                    <a:pt x="1366256" y="258409"/>
                  </a:lnTo>
                  <a:lnTo>
                    <a:pt x="1418757" y="226108"/>
                  </a:lnTo>
                  <a:lnTo>
                    <a:pt x="1471259" y="193806"/>
                  </a:lnTo>
                  <a:lnTo>
                    <a:pt x="1523760" y="161505"/>
                  </a:lnTo>
                  <a:lnTo>
                    <a:pt x="1576262" y="129204"/>
                  </a:lnTo>
                  <a:lnTo>
                    <a:pt x="1628763" y="96903"/>
                  </a:lnTo>
                  <a:lnTo>
                    <a:pt x="1681265" y="64602"/>
                  </a:lnTo>
                  <a:lnTo>
                    <a:pt x="1733766" y="32301"/>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21230" y="3086894"/>
              <a:ext cx="1787623" cy="393794"/>
            </a:xfrm>
            <a:custGeom>
              <a:avLst/>
              <a:pathLst>
                <a:path w="1787623" h="393794">
                  <a:moveTo>
                    <a:pt x="1787623" y="324094"/>
                  </a:moveTo>
                  <a:lnTo>
                    <a:pt x="1727003" y="312919"/>
                  </a:lnTo>
                  <a:lnTo>
                    <a:pt x="1666382" y="301743"/>
                  </a:lnTo>
                  <a:lnTo>
                    <a:pt x="1605761" y="290567"/>
                  </a:lnTo>
                  <a:lnTo>
                    <a:pt x="1545140" y="279391"/>
                  </a:lnTo>
                  <a:lnTo>
                    <a:pt x="1484519" y="268216"/>
                  </a:lnTo>
                  <a:lnTo>
                    <a:pt x="1423898" y="257040"/>
                  </a:lnTo>
                  <a:lnTo>
                    <a:pt x="1363278" y="245864"/>
                  </a:lnTo>
                  <a:lnTo>
                    <a:pt x="1302657" y="234689"/>
                  </a:lnTo>
                  <a:lnTo>
                    <a:pt x="1242036" y="223513"/>
                  </a:lnTo>
                  <a:lnTo>
                    <a:pt x="1181415" y="212337"/>
                  </a:lnTo>
                  <a:lnTo>
                    <a:pt x="1120794" y="201162"/>
                  </a:lnTo>
                  <a:lnTo>
                    <a:pt x="1060174" y="189986"/>
                  </a:lnTo>
                  <a:lnTo>
                    <a:pt x="999553" y="178810"/>
                  </a:lnTo>
                  <a:lnTo>
                    <a:pt x="938932" y="167635"/>
                  </a:lnTo>
                  <a:lnTo>
                    <a:pt x="878311" y="156459"/>
                  </a:lnTo>
                  <a:lnTo>
                    <a:pt x="817690" y="145283"/>
                  </a:lnTo>
                  <a:lnTo>
                    <a:pt x="757070" y="134108"/>
                  </a:lnTo>
                  <a:lnTo>
                    <a:pt x="696449" y="122932"/>
                  </a:lnTo>
                  <a:lnTo>
                    <a:pt x="635828" y="111756"/>
                  </a:lnTo>
                  <a:lnTo>
                    <a:pt x="575207" y="100581"/>
                  </a:lnTo>
                  <a:lnTo>
                    <a:pt x="514586" y="89405"/>
                  </a:lnTo>
                  <a:lnTo>
                    <a:pt x="453966" y="78229"/>
                  </a:lnTo>
                  <a:lnTo>
                    <a:pt x="393345" y="67054"/>
                  </a:lnTo>
                  <a:lnTo>
                    <a:pt x="332724" y="55878"/>
                  </a:lnTo>
                  <a:lnTo>
                    <a:pt x="272103" y="44702"/>
                  </a:lnTo>
                  <a:lnTo>
                    <a:pt x="211482" y="33527"/>
                  </a:lnTo>
                  <a:lnTo>
                    <a:pt x="150862" y="22351"/>
                  </a:lnTo>
                  <a:lnTo>
                    <a:pt x="90241" y="11175"/>
                  </a:lnTo>
                  <a:lnTo>
                    <a:pt x="29620" y="0"/>
                  </a:lnTo>
                  <a:lnTo>
                    <a:pt x="18864" y="65048"/>
                  </a:lnTo>
                  <a:lnTo>
                    <a:pt x="10515" y="130450"/>
                  </a:lnTo>
                  <a:lnTo>
                    <a:pt x="4583" y="196114"/>
                  </a:lnTo>
                  <a:lnTo>
                    <a:pt x="1076" y="261953"/>
                  </a:lnTo>
                  <a:lnTo>
                    <a:pt x="0" y="327876"/>
                  </a:lnTo>
                  <a:lnTo>
                    <a:pt x="1355" y="393794"/>
                  </a:lnTo>
                  <a:lnTo>
                    <a:pt x="62950" y="391391"/>
                  </a:lnTo>
                  <a:lnTo>
                    <a:pt x="124546" y="388987"/>
                  </a:lnTo>
                  <a:lnTo>
                    <a:pt x="186141" y="386584"/>
                  </a:lnTo>
                  <a:lnTo>
                    <a:pt x="247737" y="384180"/>
                  </a:lnTo>
                  <a:lnTo>
                    <a:pt x="309332" y="381777"/>
                  </a:lnTo>
                  <a:lnTo>
                    <a:pt x="370928" y="379374"/>
                  </a:lnTo>
                  <a:lnTo>
                    <a:pt x="432523" y="376970"/>
                  </a:lnTo>
                  <a:lnTo>
                    <a:pt x="494119" y="374567"/>
                  </a:lnTo>
                  <a:lnTo>
                    <a:pt x="555714" y="372163"/>
                  </a:lnTo>
                  <a:lnTo>
                    <a:pt x="617309" y="369760"/>
                  </a:lnTo>
                  <a:lnTo>
                    <a:pt x="678905" y="367356"/>
                  </a:lnTo>
                  <a:lnTo>
                    <a:pt x="740500" y="364953"/>
                  </a:lnTo>
                  <a:lnTo>
                    <a:pt x="802096" y="362549"/>
                  </a:lnTo>
                  <a:lnTo>
                    <a:pt x="863691" y="360146"/>
                  </a:lnTo>
                  <a:lnTo>
                    <a:pt x="925287" y="357743"/>
                  </a:lnTo>
                  <a:lnTo>
                    <a:pt x="986882" y="355339"/>
                  </a:lnTo>
                  <a:lnTo>
                    <a:pt x="1048478" y="352936"/>
                  </a:lnTo>
                  <a:lnTo>
                    <a:pt x="1110073" y="350532"/>
                  </a:lnTo>
                  <a:lnTo>
                    <a:pt x="1171669" y="348129"/>
                  </a:lnTo>
                  <a:lnTo>
                    <a:pt x="1233264" y="345725"/>
                  </a:lnTo>
                  <a:lnTo>
                    <a:pt x="1294860" y="343322"/>
                  </a:lnTo>
                  <a:lnTo>
                    <a:pt x="1356455" y="340918"/>
                  </a:lnTo>
                  <a:lnTo>
                    <a:pt x="1418051" y="338515"/>
                  </a:lnTo>
                  <a:lnTo>
                    <a:pt x="1479646" y="336111"/>
                  </a:lnTo>
                  <a:lnTo>
                    <a:pt x="1541241" y="333708"/>
                  </a:lnTo>
                  <a:lnTo>
                    <a:pt x="1602837" y="331305"/>
                  </a:lnTo>
                  <a:lnTo>
                    <a:pt x="1664432" y="328901"/>
                  </a:lnTo>
                  <a:lnTo>
                    <a:pt x="1726028" y="326498"/>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50851" y="2762104"/>
              <a:ext cx="1758003" cy="648884"/>
            </a:xfrm>
            <a:custGeom>
              <a:avLst/>
              <a:pathLst>
                <a:path w="1758003" h="648884">
                  <a:moveTo>
                    <a:pt x="1758003" y="648884"/>
                  </a:moveTo>
                  <a:lnTo>
                    <a:pt x="1700565" y="626509"/>
                  </a:lnTo>
                  <a:lnTo>
                    <a:pt x="1643127" y="604133"/>
                  </a:lnTo>
                  <a:lnTo>
                    <a:pt x="1585689" y="581758"/>
                  </a:lnTo>
                  <a:lnTo>
                    <a:pt x="1528251" y="559383"/>
                  </a:lnTo>
                  <a:lnTo>
                    <a:pt x="1470813" y="537007"/>
                  </a:lnTo>
                  <a:lnTo>
                    <a:pt x="1413375" y="514632"/>
                  </a:lnTo>
                  <a:lnTo>
                    <a:pt x="1355937" y="492257"/>
                  </a:lnTo>
                  <a:lnTo>
                    <a:pt x="1298499" y="469881"/>
                  </a:lnTo>
                  <a:lnTo>
                    <a:pt x="1241061" y="447506"/>
                  </a:lnTo>
                  <a:lnTo>
                    <a:pt x="1183623" y="425131"/>
                  </a:lnTo>
                  <a:lnTo>
                    <a:pt x="1126185" y="402755"/>
                  </a:lnTo>
                  <a:lnTo>
                    <a:pt x="1068747" y="380380"/>
                  </a:lnTo>
                  <a:lnTo>
                    <a:pt x="1011309" y="358005"/>
                  </a:lnTo>
                  <a:lnTo>
                    <a:pt x="953871" y="335629"/>
                  </a:lnTo>
                  <a:lnTo>
                    <a:pt x="896433" y="313254"/>
                  </a:lnTo>
                  <a:lnTo>
                    <a:pt x="838995" y="290879"/>
                  </a:lnTo>
                  <a:lnTo>
                    <a:pt x="781557" y="268503"/>
                  </a:lnTo>
                  <a:lnTo>
                    <a:pt x="724119" y="246128"/>
                  </a:lnTo>
                  <a:lnTo>
                    <a:pt x="666681" y="223753"/>
                  </a:lnTo>
                  <a:lnTo>
                    <a:pt x="609243" y="201377"/>
                  </a:lnTo>
                  <a:lnTo>
                    <a:pt x="551805" y="179002"/>
                  </a:lnTo>
                  <a:lnTo>
                    <a:pt x="494367" y="156627"/>
                  </a:lnTo>
                  <a:lnTo>
                    <a:pt x="436929" y="134251"/>
                  </a:lnTo>
                  <a:lnTo>
                    <a:pt x="379491" y="111876"/>
                  </a:lnTo>
                  <a:lnTo>
                    <a:pt x="322053" y="89501"/>
                  </a:lnTo>
                  <a:lnTo>
                    <a:pt x="264615" y="67125"/>
                  </a:lnTo>
                  <a:lnTo>
                    <a:pt x="207177" y="44750"/>
                  </a:lnTo>
                  <a:lnTo>
                    <a:pt x="149739" y="22375"/>
                  </a:lnTo>
                  <a:lnTo>
                    <a:pt x="92301" y="0"/>
                  </a:lnTo>
                  <a:lnTo>
                    <a:pt x="68950" y="63467"/>
                  </a:lnTo>
                  <a:lnTo>
                    <a:pt x="48016" y="127772"/>
                  </a:lnTo>
                  <a:lnTo>
                    <a:pt x="29529" y="192823"/>
                  </a:lnTo>
                  <a:lnTo>
                    <a:pt x="13516" y="258527"/>
                  </a:lnTo>
                  <a:lnTo>
                    <a:pt x="0" y="324789"/>
                  </a:lnTo>
                  <a:lnTo>
                    <a:pt x="60620" y="335965"/>
                  </a:lnTo>
                  <a:lnTo>
                    <a:pt x="121241" y="347141"/>
                  </a:lnTo>
                  <a:lnTo>
                    <a:pt x="181862" y="358316"/>
                  </a:lnTo>
                  <a:lnTo>
                    <a:pt x="242483" y="369492"/>
                  </a:lnTo>
                  <a:lnTo>
                    <a:pt x="303104" y="380668"/>
                  </a:lnTo>
                  <a:lnTo>
                    <a:pt x="363724" y="391844"/>
                  </a:lnTo>
                  <a:lnTo>
                    <a:pt x="424345" y="403019"/>
                  </a:lnTo>
                  <a:lnTo>
                    <a:pt x="484966" y="414195"/>
                  </a:lnTo>
                  <a:lnTo>
                    <a:pt x="545587" y="425371"/>
                  </a:lnTo>
                  <a:lnTo>
                    <a:pt x="606208" y="436546"/>
                  </a:lnTo>
                  <a:lnTo>
                    <a:pt x="666828" y="447722"/>
                  </a:lnTo>
                  <a:lnTo>
                    <a:pt x="727449" y="458898"/>
                  </a:lnTo>
                  <a:lnTo>
                    <a:pt x="788070" y="470073"/>
                  </a:lnTo>
                  <a:lnTo>
                    <a:pt x="848691" y="481249"/>
                  </a:lnTo>
                  <a:lnTo>
                    <a:pt x="909312" y="492425"/>
                  </a:lnTo>
                  <a:lnTo>
                    <a:pt x="969932" y="503600"/>
                  </a:lnTo>
                  <a:lnTo>
                    <a:pt x="1030553" y="514776"/>
                  </a:lnTo>
                  <a:lnTo>
                    <a:pt x="1091174" y="525952"/>
                  </a:lnTo>
                  <a:lnTo>
                    <a:pt x="1151795" y="537127"/>
                  </a:lnTo>
                  <a:lnTo>
                    <a:pt x="1212416" y="548303"/>
                  </a:lnTo>
                  <a:lnTo>
                    <a:pt x="1273036" y="559479"/>
                  </a:lnTo>
                  <a:lnTo>
                    <a:pt x="1333657" y="570654"/>
                  </a:lnTo>
                  <a:lnTo>
                    <a:pt x="1394278" y="581830"/>
                  </a:lnTo>
                  <a:lnTo>
                    <a:pt x="1454899" y="593006"/>
                  </a:lnTo>
                  <a:lnTo>
                    <a:pt x="1515520" y="604181"/>
                  </a:lnTo>
                  <a:lnTo>
                    <a:pt x="1576140" y="615357"/>
                  </a:lnTo>
                  <a:lnTo>
                    <a:pt x="1636761" y="626533"/>
                  </a:lnTo>
                  <a:lnTo>
                    <a:pt x="1697382" y="637708"/>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843153" y="2513878"/>
              <a:ext cx="1665701" cy="897110"/>
            </a:xfrm>
            <a:custGeom>
              <a:avLst/>
              <a:pathLst>
                <a:path w="1665701" h="897110">
                  <a:moveTo>
                    <a:pt x="1665701" y="897110"/>
                  </a:moveTo>
                  <a:lnTo>
                    <a:pt x="1612383" y="866175"/>
                  </a:lnTo>
                  <a:lnTo>
                    <a:pt x="1559065" y="835240"/>
                  </a:lnTo>
                  <a:lnTo>
                    <a:pt x="1505747" y="804305"/>
                  </a:lnTo>
                  <a:lnTo>
                    <a:pt x="1452429" y="773370"/>
                  </a:lnTo>
                  <a:lnTo>
                    <a:pt x="1399111" y="742436"/>
                  </a:lnTo>
                  <a:lnTo>
                    <a:pt x="1345793" y="711501"/>
                  </a:lnTo>
                  <a:lnTo>
                    <a:pt x="1292475" y="680566"/>
                  </a:lnTo>
                  <a:lnTo>
                    <a:pt x="1239157" y="649631"/>
                  </a:lnTo>
                  <a:lnTo>
                    <a:pt x="1185839" y="618696"/>
                  </a:lnTo>
                  <a:lnTo>
                    <a:pt x="1132521" y="587761"/>
                  </a:lnTo>
                  <a:lnTo>
                    <a:pt x="1079203" y="556827"/>
                  </a:lnTo>
                  <a:lnTo>
                    <a:pt x="1025885" y="525892"/>
                  </a:lnTo>
                  <a:lnTo>
                    <a:pt x="972567" y="494957"/>
                  </a:lnTo>
                  <a:lnTo>
                    <a:pt x="919249" y="464022"/>
                  </a:lnTo>
                  <a:lnTo>
                    <a:pt x="865930" y="433087"/>
                  </a:lnTo>
                  <a:lnTo>
                    <a:pt x="812612" y="402152"/>
                  </a:lnTo>
                  <a:lnTo>
                    <a:pt x="759294" y="371218"/>
                  </a:lnTo>
                  <a:lnTo>
                    <a:pt x="705976" y="340283"/>
                  </a:lnTo>
                  <a:lnTo>
                    <a:pt x="652658" y="309348"/>
                  </a:lnTo>
                  <a:lnTo>
                    <a:pt x="599340" y="278413"/>
                  </a:lnTo>
                  <a:lnTo>
                    <a:pt x="546022" y="247478"/>
                  </a:lnTo>
                  <a:lnTo>
                    <a:pt x="492704" y="216543"/>
                  </a:lnTo>
                  <a:lnTo>
                    <a:pt x="439386" y="185609"/>
                  </a:lnTo>
                  <a:lnTo>
                    <a:pt x="386068" y="154674"/>
                  </a:lnTo>
                  <a:lnTo>
                    <a:pt x="332750" y="123739"/>
                  </a:lnTo>
                  <a:lnTo>
                    <a:pt x="279432" y="92804"/>
                  </a:lnTo>
                  <a:lnTo>
                    <a:pt x="226114" y="61869"/>
                  </a:lnTo>
                  <a:lnTo>
                    <a:pt x="172796" y="30934"/>
                  </a:lnTo>
                  <a:lnTo>
                    <a:pt x="119478" y="0"/>
                  </a:lnTo>
                  <a:lnTo>
                    <a:pt x="86039" y="60281"/>
                  </a:lnTo>
                  <a:lnTo>
                    <a:pt x="54950" y="121807"/>
                  </a:lnTo>
                  <a:lnTo>
                    <a:pt x="26256" y="184486"/>
                  </a:lnTo>
                  <a:lnTo>
                    <a:pt x="0" y="248225"/>
                  </a:lnTo>
                  <a:lnTo>
                    <a:pt x="57437" y="270600"/>
                  </a:lnTo>
                  <a:lnTo>
                    <a:pt x="114875" y="292976"/>
                  </a:lnTo>
                  <a:lnTo>
                    <a:pt x="172313" y="315351"/>
                  </a:lnTo>
                  <a:lnTo>
                    <a:pt x="229751" y="337726"/>
                  </a:lnTo>
                  <a:lnTo>
                    <a:pt x="287189" y="360102"/>
                  </a:lnTo>
                  <a:lnTo>
                    <a:pt x="344627" y="382477"/>
                  </a:lnTo>
                  <a:lnTo>
                    <a:pt x="402065" y="404852"/>
                  </a:lnTo>
                  <a:lnTo>
                    <a:pt x="459503" y="427228"/>
                  </a:lnTo>
                  <a:lnTo>
                    <a:pt x="516941" y="449603"/>
                  </a:lnTo>
                  <a:lnTo>
                    <a:pt x="574379" y="471978"/>
                  </a:lnTo>
                  <a:lnTo>
                    <a:pt x="631817" y="494354"/>
                  </a:lnTo>
                  <a:lnTo>
                    <a:pt x="689255" y="516729"/>
                  </a:lnTo>
                  <a:lnTo>
                    <a:pt x="746693" y="539104"/>
                  </a:lnTo>
                  <a:lnTo>
                    <a:pt x="804131" y="561480"/>
                  </a:lnTo>
                  <a:lnTo>
                    <a:pt x="861569" y="583855"/>
                  </a:lnTo>
                  <a:lnTo>
                    <a:pt x="919007" y="606230"/>
                  </a:lnTo>
                  <a:lnTo>
                    <a:pt x="976445" y="628606"/>
                  </a:lnTo>
                  <a:lnTo>
                    <a:pt x="1033883" y="650981"/>
                  </a:lnTo>
                  <a:lnTo>
                    <a:pt x="1091321" y="673356"/>
                  </a:lnTo>
                  <a:lnTo>
                    <a:pt x="1148759" y="695732"/>
                  </a:lnTo>
                  <a:lnTo>
                    <a:pt x="1206197" y="718107"/>
                  </a:lnTo>
                  <a:lnTo>
                    <a:pt x="1263635" y="740482"/>
                  </a:lnTo>
                  <a:lnTo>
                    <a:pt x="1321073" y="762858"/>
                  </a:lnTo>
                  <a:lnTo>
                    <a:pt x="1378511" y="785233"/>
                  </a:lnTo>
                  <a:lnTo>
                    <a:pt x="1435949" y="807608"/>
                  </a:lnTo>
                  <a:lnTo>
                    <a:pt x="1493387" y="829984"/>
                  </a:lnTo>
                  <a:lnTo>
                    <a:pt x="1550825" y="852359"/>
                  </a:lnTo>
                  <a:lnTo>
                    <a:pt x="1608263" y="874734"/>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962631" y="2338509"/>
              <a:ext cx="1546223" cy="1072479"/>
            </a:xfrm>
            <a:custGeom>
              <a:avLst/>
              <a:pathLst>
                <a:path w="1546223" h="1072479">
                  <a:moveTo>
                    <a:pt x="1546223" y="1072479"/>
                  </a:moveTo>
                  <a:lnTo>
                    <a:pt x="1496906" y="1035497"/>
                  </a:lnTo>
                  <a:lnTo>
                    <a:pt x="1447590" y="998515"/>
                  </a:lnTo>
                  <a:lnTo>
                    <a:pt x="1398274" y="961533"/>
                  </a:lnTo>
                  <a:lnTo>
                    <a:pt x="1348957" y="924551"/>
                  </a:lnTo>
                  <a:lnTo>
                    <a:pt x="1299641" y="887569"/>
                  </a:lnTo>
                  <a:lnTo>
                    <a:pt x="1250324" y="850587"/>
                  </a:lnTo>
                  <a:lnTo>
                    <a:pt x="1201008" y="813605"/>
                  </a:lnTo>
                  <a:lnTo>
                    <a:pt x="1151692" y="776622"/>
                  </a:lnTo>
                  <a:lnTo>
                    <a:pt x="1102375" y="739640"/>
                  </a:lnTo>
                  <a:lnTo>
                    <a:pt x="1053059" y="702658"/>
                  </a:lnTo>
                  <a:lnTo>
                    <a:pt x="1003743" y="665676"/>
                  </a:lnTo>
                  <a:lnTo>
                    <a:pt x="954426" y="628694"/>
                  </a:lnTo>
                  <a:lnTo>
                    <a:pt x="905110" y="591712"/>
                  </a:lnTo>
                  <a:lnTo>
                    <a:pt x="855793" y="554730"/>
                  </a:lnTo>
                  <a:lnTo>
                    <a:pt x="806477" y="517748"/>
                  </a:lnTo>
                  <a:lnTo>
                    <a:pt x="757161" y="480766"/>
                  </a:lnTo>
                  <a:lnTo>
                    <a:pt x="707844" y="443784"/>
                  </a:lnTo>
                  <a:lnTo>
                    <a:pt x="658528" y="406802"/>
                  </a:lnTo>
                  <a:lnTo>
                    <a:pt x="609211" y="369820"/>
                  </a:lnTo>
                  <a:lnTo>
                    <a:pt x="559895" y="332838"/>
                  </a:lnTo>
                  <a:lnTo>
                    <a:pt x="510579" y="295856"/>
                  </a:lnTo>
                  <a:lnTo>
                    <a:pt x="461262" y="258874"/>
                  </a:lnTo>
                  <a:lnTo>
                    <a:pt x="411946" y="221892"/>
                  </a:lnTo>
                  <a:lnTo>
                    <a:pt x="362629" y="184910"/>
                  </a:lnTo>
                  <a:lnTo>
                    <a:pt x="313313" y="147928"/>
                  </a:lnTo>
                  <a:lnTo>
                    <a:pt x="263997" y="110946"/>
                  </a:lnTo>
                  <a:lnTo>
                    <a:pt x="214680" y="73964"/>
                  </a:lnTo>
                  <a:lnTo>
                    <a:pt x="165364" y="36982"/>
                  </a:lnTo>
                  <a:lnTo>
                    <a:pt x="116048" y="0"/>
                  </a:lnTo>
                  <a:lnTo>
                    <a:pt x="75081" y="56923"/>
                  </a:lnTo>
                  <a:lnTo>
                    <a:pt x="36378" y="115409"/>
                  </a:lnTo>
                  <a:lnTo>
                    <a:pt x="0" y="175369"/>
                  </a:lnTo>
                  <a:lnTo>
                    <a:pt x="53318" y="206303"/>
                  </a:lnTo>
                  <a:lnTo>
                    <a:pt x="106636" y="237238"/>
                  </a:lnTo>
                  <a:lnTo>
                    <a:pt x="159954" y="268173"/>
                  </a:lnTo>
                  <a:lnTo>
                    <a:pt x="213272" y="299108"/>
                  </a:lnTo>
                  <a:lnTo>
                    <a:pt x="266590" y="330043"/>
                  </a:lnTo>
                  <a:lnTo>
                    <a:pt x="319908" y="360978"/>
                  </a:lnTo>
                  <a:lnTo>
                    <a:pt x="373226" y="391912"/>
                  </a:lnTo>
                  <a:lnTo>
                    <a:pt x="426544" y="422847"/>
                  </a:lnTo>
                  <a:lnTo>
                    <a:pt x="479862" y="453782"/>
                  </a:lnTo>
                  <a:lnTo>
                    <a:pt x="533180" y="484717"/>
                  </a:lnTo>
                  <a:lnTo>
                    <a:pt x="586498" y="515652"/>
                  </a:lnTo>
                  <a:lnTo>
                    <a:pt x="639816" y="546587"/>
                  </a:lnTo>
                  <a:lnTo>
                    <a:pt x="693134" y="577521"/>
                  </a:lnTo>
                  <a:lnTo>
                    <a:pt x="746452" y="608456"/>
                  </a:lnTo>
                  <a:lnTo>
                    <a:pt x="799770" y="639391"/>
                  </a:lnTo>
                  <a:lnTo>
                    <a:pt x="853088" y="670326"/>
                  </a:lnTo>
                  <a:lnTo>
                    <a:pt x="906406" y="701261"/>
                  </a:lnTo>
                  <a:lnTo>
                    <a:pt x="959724" y="732196"/>
                  </a:lnTo>
                  <a:lnTo>
                    <a:pt x="1013042" y="763130"/>
                  </a:lnTo>
                  <a:lnTo>
                    <a:pt x="1066360" y="794065"/>
                  </a:lnTo>
                  <a:lnTo>
                    <a:pt x="1119678" y="825000"/>
                  </a:lnTo>
                  <a:lnTo>
                    <a:pt x="1172996" y="855935"/>
                  </a:lnTo>
                  <a:lnTo>
                    <a:pt x="1226315" y="886870"/>
                  </a:lnTo>
                  <a:lnTo>
                    <a:pt x="1279633" y="917805"/>
                  </a:lnTo>
                  <a:lnTo>
                    <a:pt x="1332951" y="948739"/>
                  </a:lnTo>
                  <a:lnTo>
                    <a:pt x="1386269" y="979674"/>
                  </a:lnTo>
                  <a:lnTo>
                    <a:pt x="1439587" y="1010609"/>
                  </a:lnTo>
                  <a:lnTo>
                    <a:pt x="1492905" y="1041544"/>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1078679" y="2190200"/>
              <a:ext cx="1430175" cy="1220787"/>
            </a:xfrm>
            <a:custGeom>
              <a:avLst/>
              <a:pathLst>
                <a:path w="1430175" h="1220787">
                  <a:moveTo>
                    <a:pt x="1430175" y="1220787"/>
                  </a:moveTo>
                  <a:lnTo>
                    <a:pt x="1385145" y="1178691"/>
                  </a:lnTo>
                  <a:lnTo>
                    <a:pt x="1340115" y="1136595"/>
                  </a:lnTo>
                  <a:lnTo>
                    <a:pt x="1295085" y="1094499"/>
                  </a:lnTo>
                  <a:lnTo>
                    <a:pt x="1250055" y="1052403"/>
                  </a:lnTo>
                  <a:lnTo>
                    <a:pt x="1205025" y="1010307"/>
                  </a:lnTo>
                  <a:lnTo>
                    <a:pt x="1159995" y="968211"/>
                  </a:lnTo>
                  <a:lnTo>
                    <a:pt x="1114965" y="926114"/>
                  </a:lnTo>
                  <a:lnTo>
                    <a:pt x="1069935" y="884018"/>
                  </a:lnTo>
                  <a:lnTo>
                    <a:pt x="1024906" y="841922"/>
                  </a:lnTo>
                  <a:lnTo>
                    <a:pt x="979876" y="799826"/>
                  </a:lnTo>
                  <a:lnTo>
                    <a:pt x="934846" y="757730"/>
                  </a:lnTo>
                  <a:lnTo>
                    <a:pt x="889816" y="715634"/>
                  </a:lnTo>
                  <a:lnTo>
                    <a:pt x="844786" y="673538"/>
                  </a:lnTo>
                  <a:lnTo>
                    <a:pt x="799756" y="631441"/>
                  </a:lnTo>
                  <a:lnTo>
                    <a:pt x="754726" y="589345"/>
                  </a:lnTo>
                  <a:lnTo>
                    <a:pt x="709696" y="547249"/>
                  </a:lnTo>
                  <a:lnTo>
                    <a:pt x="664666" y="505153"/>
                  </a:lnTo>
                  <a:lnTo>
                    <a:pt x="619636" y="463057"/>
                  </a:lnTo>
                  <a:lnTo>
                    <a:pt x="574606" y="420961"/>
                  </a:lnTo>
                  <a:lnTo>
                    <a:pt x="529576" y="378865"/>
                  </a:lnTo>
                  <a:lnTo>
                    <a:pt x="484546" y="336769"/>
                  </a:lnTo>
                  <a:lnTo>
                    <a:pt x="439517" y="294672"/>
                  </a:lnTo>
                  <a:lnTo>
                    <a:pt x="394487" y="252576"/>
                  </a:lnTo>
                  <a:lnTo>
                    <a:pt x="349457" y="210480"/>
                  </a:lnTo>
                  <a:lnTo>
                    <a:pt x="304427" y="168384"/>
                  </a:lnTo>
                  <a:lnTo>
                    <a:pt x="259397" y="126288"/>
                  </a:lnTo>
                  <a:lnTo>
                    <a:pt x="214367" y="84192"/>
                  </a:lnTo>
                  <a:lnTo>
                    <a:pt x="169337" y="42096"/>
                  </a:lnTo>
                  <a:lnTo>
                    <a:pt x="124307" y="0"/>
                  </a:lnTo>
                  <a:lnTo>
                    <a:pt x="81095" y="47929"/>
                  </a:lnTo>
                  <a:lnTo>
                    <a:pt x="39641" y="97386"/>
                  </a:lnTo>
                  <a:lnTo>
                    <a:pt x="0" y="148308"/>
                  </a:lnTo>
                  <a:lnTo>
                    <a:pt x="49316" y="185290"/>
                  </a:lnTo>
                  <a:lnTo>
                    <a:pt x="98632" y="222272"/>
                  </a:lnTo>
                  <a:lnTo>
                    <a:pt x="147949" y="259254"/>
                  </a:lnTo>
                  <a:lnTo>
                    <a:pt x="197265" y="296236"/>
                  </a:lnTo>
                  <a:lnTo>
                    <a:pt x="246581" y="333218"/>
                  </a:lnTo>
                  <a:lnTo>
                    <a:pt x="295898" y="370200"/>
                  </a:lnTo>
                  <a:lnTo>
                    <a:pt x="345214" y="407182"/>
                  </a:lnTo>
                  <a:lnTo>
                    <a:pt x="394531" y="444164"/>
                  </a:lnTo>
                  <a:lnTo>
                    <a:pt x="443847" y="481146"/>
                  </a:lnTo>
                  <a:lnTo>
                    <a:pt x="493163" y="518128"/>
                  </a:lnTo>
                  <a:lnTo>
                    <a:pt x="542480" y="555110"/>
                  </a:lnTo>
                  <a:lnTo>
                    <a:pt x="591796" y="592093"/>
                  </a:lnTo>
                  <a:lnTo>
                    <a:pt x="641113" y="629075"/>
                  </a:lnTo>
                  <a:lnTo>
                    <a:pt x="690429" y="666057"/>
                  </a:lnTo>
                  <a:lnTo>
                    <a:pt x="739745" y="703039"/>
                  </a:lnTo>
                  <a:lnTo>
                    <a:pt x="789062" y="740021"/>
                  </a:lnTo>
                  <a:lnTo>
                    <a:pt x="838378" y="777003"/>
                  </a:lnTo>
                  <a:lnTo>
                    <a:pt x="887695" y="813985"/>
                  </a:lnTo>
                  <a:lnTo>
                    <a:pt x="937011" y="850967"/>
                  </a:lnTo>
                  <a:lnTo>
                    <a:pt x="986327" y="887949"/>
                  </a:lnTo>
                  <a:lnTo>
                    <a:pt x="1035644" y="924931"/>
                  </a:lnTo>
                  <a:lnTo>
                    <a:pt x="1084960" y="961913"/>
                  </a:lnTo>
                  <a:lnTo>
                    <a:pt x="1134276" y="998895"/>
                  </a:lnTo>
                  <a:lnTo>
                    <a:pt x="1183593" y="1035877"/>
                  </a:lnTo>
                  <a:lnTo>
                    <a:pt x="1232909" y="1072859"/>
                  </a:lnTo>
                  <a:lnTo>
                    <a:pt x="1282226" y="1109841"/>
                  </a:lnTo>
                  <a:lnTo>
                    <a:pt x="1331542" y="1146823"/>
                  </a:lnTo>
                  <a:lnTo>
                    <a:pt x="1380858" y="1183805"/>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202987" y="2067558"/>
              <a:ext cx="1305867" cy="1343430"/>
            </a:xfrm>
            <a:custGeom>
              <a:avLst/>
              <a:pathLst>
                <a:path w="1305867" h="1343430">
                  <a:moveTo>
                    <a:pt x="1305867" y="1343430"/>
                  </a:moveTo>
                  <a:lnTo>
                    <a:pt x="1265201" y="1297104"/>
                  </a:lnTo>
                  <a:lnTo>
                    <a:pt x="1224534" y="1250779"/>
                  </a:lnTo>
                  <a:lnTo>
                    <a:pt x="1183868" y="1204454"/>
                  </a:lnTo>
                  <a:lnTo>
                    <a:pt x="1143202" y="1158129"/>
                  </a:lnTo>
                  <a:lnTo>
                    <a:pt x="1102535" y="1111804"/>
                  </a:lnTo>
                  <a:lnTo>
                    <a:pt x="1061869" y="1065479"/>
                  </a:lnTo>
                  <a:lnTo>
                    <a:pt x="1021202" y="1019153"/>
                  </a:lnTo>
                  <a:lnTo>
                    <a:pt x="980536" y="972828"/>
                  </a:lnTo>
                  <a:lnTo>
                    <a:pt x="939870" y="926503"/>
                  </a:lnTo>
                  <a:lnTo>
                    <a:pt x="899203" y="880178"/>
                  </a:lnTo>
                  <a:lnTo>
                    <a:pt x="858537" y="833853"/>
                  </a:lnTo>
                  <a:lnTo>
                    <a:pt x="817870" y="787528"/>
                  </a:lnTo>
                  <a:lnTo>
                    <a:pt x="777204" y="741202"/>
                  </a:lnTo>
                  <a:lnTo>
                    <a:pt x="736538" y="694877"/>
                  </a:lnTo>
                  <a:lnTo>
                    <a:pt x="695871" y="648552"/>
                  </a:lnTo>
                  <a:lnTo>
                    <a:pt x="655205" y="602227"/>
                  </a:lnTo>
                  <a:lnTo>
                    <a:pt x="614538" y="555902"/>
                  </a:lnTo>
                  <a:lnTo>
                    <a:pt x="573872" y="509576"/>
                  </a:lnTo>
                  <a:lnTo>
                    <a:pt x="533206" y="463251"/>
                  </a:lnTo>
                  <a:lnTo>
                    <a:pt x="492539" y="416926"/>
                  </a:lnTo>
                  <a:lnTo>
                    <a:pt x="451873" y="370601"/>
                  </a:lnTo>
                  <a:lnTo>
                    <a:pt x="411206" y="324276"/>
                  </a:lnTo>
                  <a:lnTo>
                    <a:pt x="370540" y="277951"/>
                  </a:lnTo>
                  <a:lnTo>
                    <a:pt x="329874" y="231625"/>
                  </a:lnTo>
                  <a:lnTo>
                    <a:pt x="289207" y="185300"/>
                  </a:lnTo>
                  <a:lnTo>
                    <a:pt x="248541" y="138975"/>
                  </a:lnTo>
                  <a:lnTo>
                    <a:pt x="207874" y="92650"/>
                  </a:lnTo>
                  <a:lnTo>
                    <a:pt x="167208" y="46325"/>
                  </a:lnTo>
                  <a:lnTo>
                    <a:pt x="126542" y="0"/>
                  </a:lnTo>
                  <a:lnTo>
                    <a:pt x="61758" y="59760"/>
                  </a:lnTo>
                  <a:lnTo>
                    <a:pt x="0" y="122642"/>
                  </a:lnTo>
                  <a:lnTo>
                    <a:pt x="45029" y="164738"/>
                  </a:lnTo>
                  <a:lnTo>
                    <a:pt x="90059" y="206834"/>
                  </a:lnTo>
                  <a:lnTo>
                    <a:pt x="135089" y="248930"/>
                  </a:lnTo>
                  <a:lnTo>
                    <a:pt x="180119" y="291026"/>
                  </a:lnTo>
                  <a:lnTo>
                    <a:pt x="225149" y="333122"/>
                  </a:lnTo>
                  <a:lnTo>
                    <a:pt x="270179" y="375219"/>
                  </a:lnTo>
                  <a:lnTo>
                    <a:pt x="315209" y="417315"/>
                  </a:lnTo>
                  <a:lnTo>
                    <a:pt x="360239" y="459411"/>
                  </a:lnTo>
                  <a:lnTo>
                    <a:pt x="405269" y="501507"/>
                  </a:lnTo>
                  <a:lnTo>
                    <a:pt x="450299" y="543603"/>
                  </a:lnTo>
                  <a:lnTo>
                    <a:pt x="495329" y="585699"/>
                  </a:lnTo>
                  <a:lnTo>
                    <a:pt x="540359" y="627795"/>
                  </a:lnTo>
                  <a:lnTo>
                    <a:pt x="585388" y="669892"/>
                  </a:lnTo>
                  <a:lnTo>
                    <a:pt x="630418" y="711988"/>
                  </a:lnTo>
                  <a:lnTo>
                    <a:pt x="675448" y="754084"/>
                  </a:lnTo>
                  <a:lnTo>
                    <a:pt x="720478" y="796180"/>
                  </a:lnTo>
                  <a:lnTo>
                    <a:pt x="765508" y="838276"/>
                  </a:lnTo>
                  <a:lnTo>
                    <a:pt x="810538" y="880372"/>
                  </a:lnTo>
                  <a:lnTo>
                    <a:pt x="855568" y="922468"/>
                  </a:lnTo>
                  <a:lnTo>
                    <a:pt x="900598" y="964564"/>
                  </a:lnTo>
                  <a:lnTo>
                    <a:pt x="945628" y="1006661"/>
                  </a:lnTo>
                  <a:lnTo>
                    <a:pt x="990658" y="1048757"/>
                  </a:lnTo>
                  <a:lnTo>
                    <a:pt x="1035688" y="1090853"/>
                  </a:lnTo>
                  <a:lnTo>
                    <a:pt x="1080718" y="1132949"/>
                  </a:lnTo>
                  <a:lnTo>
                    <a:pt x="1125747" y="1175045"/>
                  </a:lnTo>
                  <a:lnTo>
                    <a:pt x="1170777" y="1217141"/>
                  </a:lnTo>
                  <a:lnTo>
                    <a:pt x="1215807" y="1259237"/>
                  </a:lnTo>
                  <a:lnTo>
                    <a:pt x="1260837" y="130133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329529" y="1965826"/>
              <a:ext cx="1179325" cy="1445162"/>
            </a:xfrm>
            <a:custGeom>
              <a:avLst/>
              <a:pathLst>
                <a:path w="1179325" h="1445162">
                  <a:moveTo>
                    <a:pt x="1179325" y="1445162"/>
                  </a:moveTo>
                  <a:lnTo>
                    <a:pt x="1143042" y="1395329"/>
                  </a:lnTo>
                  <a:lnTo>
                    <a:pt x="1106760" y="1345496"/>
                  </a:lnTo>
                  <a:lnTo>
                    <a:pt x="1070477" y="1295662"/>
                  </a:lnTo>
                  <a:lnTo>
                    <a:pt x="1034194" y="1245829"/>
                  </a:lnTo>
                  <a:lnTo>
                    <a:pt x="997912" y="1195996"/>
                  </a:lnTo>
                  <a:lnTo>
                    <a:pt x="961629" y="1146163"/>
                  </a:lnTo>
                  <a:lnTo>
                    <a:pt x="925346" y="1096330"/>
                  </a:lnTo>
                  <a:lnTo>
                    <a:pt x="889064" y="1046497"/>
                  </a:lnTo>
                  <a:lnTo>
                    <a:pt x="852781" y="996663"/>
                  </a:lnTo>
                  <a:lnTo>
                    <a:pt x="816498" y="946830"/>
                  </a:lnTo>
                  <a:lnTo>
                    <a:pt x="780216" y="896997"/>
                  </a:lnTo>
                  <a:lnTo>
                    <a:pt x="743933" y="847164"/>
                  </a:lnTo>
                  <a:lnTo>
                    <a:pt x="707651" y="797331"/>
                  </a:lnTo>
                  <a:lnTo>
                    <a:pt x="671368" y="747497"/>
                  </a:lnTo>
                  <a:lnTo>
                    <a:pt x="635085" y="697664"/>
                  </a:lnTo>
                  <a:lnTo>
                    <a:pt x="598803" y="647831"/>
                  </a:lnTo>
                  <a:lnTo>
                    <a:pt x="562520" y="597998"/>
                  </a:lnTo>
                  <a:lnTo>
                    <a:pt x="526237" y="548165"/>
                  </a:lnTo>
                  <a:lnTo>
                    <a:pt x="489955" y="498331"/>
                  </a:lnTo>
                  <a:lnTo>
                    <a:pt x="453672" y="448498"/>
                  </a:lnTo>
                  <a:lnTo>
                    <a:pt x="417389" y="398665"/>
                  </a:lnTo>
                  <a:lnTo>
                    <a:pt x="381107" y="348832"/>
                  </a:lnTo>
                  <a:lnTo>
                    <a:pt x="344824" y="298999"/>
                  </a:lnTo>
                  <a:lnTo>
                    <a:pt x="308541" y="249165"/>
                  </a:lnTo>
                  <a:lnTo>
                    <a:pt x="272259" y="199332"/>
                  </a:lnTo>
                  <a:lnTo>
                    <a:pt x="235976" y="149499"/>
                  </a:lnTo>
                  <a:lnTo>
                    <a:pt x="199693" y="99666"/>
                  </a:lnTo>
                  <a:lnTo>
                    <a:pt x="163411" y="49833"/>
                  </a:lnTo>
                  <a:lnTo>
                    <a:pt x="127128" y="0"/>
                  </a:lnTo>
                  <a:lnTo>
                    <a:pt x="62405" y="49418"/>
                  </a:lnTo>
                  <a:lnTo>
                    <a:pt x="0" y="101732"/>
                  </a:lnTo>
                  <a:lnTo>
                    <a:pt x="40666" y="148057"/>
                  </a:lnTo>
                  <a:lnTo>
                    <a:pt x="81332" y="194382"/>
                  </a:lnTo>
                  <a:lnTo>
                    <a:pt x="121999" y="240707"/>
                  </a:lnTo>
                  <a:lnTo>
                    <a:pt x="162665" y="287033"/>
                  </a:lnTo>
                  <a:lnTo>
                    <a:pt x="203331" y="333358"/>
                  </a:lnTo>
                  <a:lnTo>
                    <a:pt x="243998" y="379683"/>
                  </a:lnTo>
                  <a:lnTo>
                    <a:pt x="284664" y="426008"/>
                  </a:lnTo>
                  <a:lnTo>
                    <a:pt x="325331" y="472333"/>
                  </a:lnTo>
                  <a:lnTo>
                    <a:pt x="365997" y="518658"/>
                  </a:lnTo>
                  <a:lnTo>
                    <a:pt x="406663" y="564984"/>
                  </a:lnTo>
                  <a:lnTo>
                    <a:pt x="447330" y="611309"/>
                  </a:lnTo>
                  <a:lnTo>
                    <a:pt x="487996" y="657634"/>
                  </a:lnTo>
                  <a:lnTo>
                    <a:pt x="528663" y="703959"/>
                  </a:lnTo>
                  <a:lnTo>
                    <a:pt x="569329" y="750284"/>
                  </a:lnTo>
                  <a:lnTo>
                    <a:pt x="609995" y="796610"/>
                  </a:lnTo>
                  <a:lnTo>
                    <a:pt x="650662" y="842935"/>
                  </a:lnTo>
                  <a:lnTo>
                    <a:pt x="691328" y="889260"/>
                  </a:lnTo>
                  <a:lnTo>
                    <a:pt x="731995" y="935585"/>
                  </a:lnTo>
                  <a:lnTo>
                    <a:pt x="772661" y="981910"/>
                  </a:lnTo>
                  <a:lnTo>
                    <a:pt x="813327" y="1028235"/>
                  </a:lnTo>
                  <a:lnTo>
                    <a:pt x="853994" y="1074561"/>
                  </a:lnTo>
                  <a:lnTo>
                    <a:pt x="894660" y="1120886"/>
                  </a:lnTo>
                  <a:lnTo>
                    <a:pt x="935327" y="1167211"/>
                  </a:lnTo>
                  <a:lnTo>
                    <a:pt x="975993" y="1213536"/>
                  </a:lnTo>
                  <a:lnTo>
                    <a:pt x="1016659" y="1259861"/>
                  </a:lnTo>
                  <a:lnTo>
                    <a:pt x="1057326" y="1306186"/>
                  </a:lnTo>
                  <a:lnTo>
                    <a:pt x="1097992" y="1352512"/>
                  </a:lnTo>
                  <a:lnTo>
                    <a:pt x="1138659" y="1398837"/>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456657" y="1890400"/>
              <a:ext cx="1052197" cy="1520587"/>
            </a:xfrm>
            <a:custGeom>
              <a:avLst/>
              <a:pathLst>
                <a:path w="1052197" h="1520587">
                  <a:moveTo>
                    <a:pt x="1052197" y="1520587"/>
                  </a:moveTo>
                  <a:lnTo>
                    <a:pt x="1019786" y="1468153"/>
                  </a:lnTo>
                  <a:lnTo>
                    <a:pt x="987375" y="1415719"/>
                  </a:lnTo>
                  <a:lnTo>
                    <a:pt x="954965" y="1363285"/>
                  </a:lnTo>
                  <a:lnTo>
                    <a:pt x="922554" y="1310851"/>
                  </a:lnTo>
                  <a:lnTo>
                    <a:pt x="890144" y="1258417"/>
                  </a:lnTo>
                  <a:lnTo>
                    <a:pt x="857733" y="1205983"/>
                  </a:lnTo>
                  <a:lnTo>
                    <a:pt x="825322" y="1153549"/>
                  </a:lnTo>
                  <a:lnTo>
                    <a:pt x="792912" y="1101115"/>
                  </a:lnTo>
                  <a:lnTo>
                    <a:pt x="760501" y="1048681"/>
                  </a:lnTo>
                  <a:lnTo>
                    <a:pt x="728091" y="996247"/>
                  </a:lnTo>
                  <a:lnTo>
                    <a:pt x="695680" y="943813"/>
                  </a:lnTo>
                  <a:lnTo>
                    <a:pt x="663269" y="891379"/>
                  </a:lnTo>
                  <a:lnTo>
                    <a:pt x="630859" y="838945"/>
                  </a:lnTo>
                  <a:lnTo>
                    <a:pt x="598448" y="786510"/>
                  </a:lnTo>
                  <a:lnTo>
                    <a:pt x="566038" y="734076"/>
                  </a:lnTo>
                  <a:lnTo>
                    <a:pt x="533627" y="681642"/>
                  </a:lnTo>
                  <a:lnTo>
                    <a:pt x="501216" y="629208"/>
                  </a:lnTo>
                  <a:lnTo>
                    <a:pt x="468806" y="576774"/>
                  </a:lnTo>
                  <a:lnTo>
                    <a:pt x="436395" y="524340"/>
                  </a:lnTo>
                  <a:lnTo>
                    <a:pt x="403985" y="471906"/>
                  </a:lnTo>
                  <a:lnTo>
                    <a:pt x="371574" y="419472"/>
                  </a:lnTo>
                  <a:lnTo>
                    <a:pt x="339163" y="367038"/>
                  </a:lnTo>
                  <a:lnTo>
                    <a:pt x="306753" y="314604"/>
                  </a:lnTo>
                  <a:lnTo>
                    <a:pt x="274342" y="262170"/>
                  </a:lnTo>
                  <a:lnTo>
                    <a:pt x="241932" y="209736"/>
                  </a:lnTo>
                  <a:lnTo>
                    <a:pt x="209521" y="157302"/>
                  </a:lnTo>
                  <a:lnTo>
                    <a:pt x="177110" y="104868"/>
                  </a:lnTo>
                  <a:lnTo>
                    <a:pt x="144700" y="52434"/>
                  </a:lnTo>
                  <a:lnTo>
                    <a:pt x="112289" y="0"/>
                  </a:lnTo>
                  <a:lnTo>
                    <a:pt x="55431" y="36650"/>
                  </a:lnTo>
                  <a:lnTo>
                    <a:pt x="0" y="75425"/>
                  </a:lnTo>
                  <a:lnTo>
                    <a:pt x="36282" y="125258"/>
                  </a:lnTo>
                  <a:lnTo>
                    <a:pt x="72565" y="175091"/>
                  </a:lnTo>
                  <a:lnTo>
                    <a:pt x="108847" y="224924"/>
                  </a:lnTo>
                  <a:lnTo>
                    <a:pt x="145130" y="274758"/>
                  </a:lnTo>
                  <a:lnTo>
                    <a:pt x="181413" y="324591"/>
                  </a:lnTo>
                  <a:lnTo>
                    <a:pt x="217695" y="374424"/>
                  </a:lnTo>
                  <a:lnTo>
                    <a:pt x="253978" y="424257"/>
                  </a:lnTo>
                  <a:lnTo>
                    <a:pt x="290261" y="474090"/>
                  </a:lnTo>
                  <a:lnTo>
                    <a:pt x="326543" y="523924"/>
                  </a:lnTo>
                  <a:lnTo>
                    <a:pt x="362826" y="573757"/>
                  </a:lnTo>
                  <a:lnTo>
                    <a:pt x="399109" y="623590"/>
                  </a:lnTo>
                  <a:lnTo>
                    <a:pt x="435391" y="673423"/>
                  </a:lnTo>
                  <a:lnTo>
                    <a:pt x="471674" y="723256"/>
                  </a:lnTo>
                  <a:lnTo>
                    <a:pt x="507957" y="773090"/>
                  </a:lnTo>
                  <a:lnTo>
                    <a:pt x="544239" y="822923"/>
                  </a:lnTo>
                  <a:lnTo>
                    <a:pt x="580522" y="872756"/>
                  </a:lnTo>
                  <a:lnTo>
                    <a:pt x="616805" y="922589"/>
                  </a:lnTo>
                  <a:lnTo>
                    <a:pt x="653087" y="972422"/>
                  </a:lnTo>
                  <a:lnTo>
                    <a:pt x="689370" y="1022255"/>
                  </a:lnTo>
                  <a:lnTo>
                    <a:pt x="725653" y="1072089"/>
                  </a:lnTo>
                  <a:lnTo>
                    <a:pt x="761935" y="1121922"/>
                  </a:lnTo>
                  <a:lnTo>
                    <a:pt x="798218" y="1171755"/>
                  </a:lnTo>
                  <a:lnTo>
                    <a:pt x="834501" y="1221588"/>
                  </a:lnTo>
                  <a:lnTo>
                    <a:pt x="870783" y="1271421"/>
                  </a:lnTo>
                  <a:lnTo>
                    <a:pt x="907066" y="1321255"/>
                  </a:lnTo>
                  <a:lnTo>
                    <a:pt x="943349" y="1371088"/>
                  </a:lnTo>
                  <a:lnTo>
                    <a:pt x="979631" y="1420921"/>
                  </a:lnTo>
                  <a:lnTo>
                    <a:pt x="1015914" y="1470754"/>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568947" y="1825667"/>
              <a:ext cx="939907" cy="1585321"/>
            </a:xfrm>
            <a:custGeom>
              <a:avLst/>
              <a:pathLst>
                <a:path w="939907" h="1585321">
                  <a:moveTo>
                    <a:pt x="939907" y="1585321"/>
                  </a:moveTo>
                  <a:lnTo>
                    <a:pt x="911422" y="1530655"/>
                  </a:lnTo>
                  <a:lnTo>
                    <a:pt x="882937" y="1475989"/>
                  </a:lnTo>
                  <a:lnTo>
                    <a:pt x="854453" y="1421322"/>
                  </a:lnTo>
                  <a:lnTo>
                    <a:pt x="825968" y="1366656"/>
                  </a:lnTo>
                  <a:lnTo>
                    <a:pt x="797483" y="1311990"/>
                  </a:lnTo>
                  <a:lnTo>
                    <a:pt x="768999" y="1257324"/>
                  </a:lnTo>
                  <a:lnTo>
                    <a:pt x="740514" y="1202657"/>
                  </a:lnTo>
                  <a:lnTo>
                    <a:pt x="712029" y="1147991"/>
                  </a:lnTo>
                  <a:lnTo>
                    <a:pt x="683545" y="1093325"/>
                  </a:lnTo>
                  <a:lnTo>
                    <a:pt x="655060" y="1038658"/>
                  </a:lnTo>
                  <a:lnTo>
                    <a:pt x="626575" y="983992"/>
                  </a:lnTo>
                  <a:lnTo>
                    <a:pt x="598090" y="929326"/>
                  </a:lnTo>
                  <a:lnTo>
                    <a:pt x="569606" y="874660"/>
                  </a:lnTo>
                  <a:lnTo>
                    <a:pt x="541121" y="819993"/>
                  </a:lnTo>
                  <a:lnTo>
                    <a:pt x="512636" y="765327"/>
                  </a:lnTo>
                  <a:lnTo>
                    <a:pt x="484152" y="710661"/>
                  </a:lnTo>
                  <a:lnTo>
                    <a:pt x="455667" y="655995"/>
                  </a:lnTo>
                  <a:lnTo>
                    <a:pt x="427182" y="601328"/>
                  </a:lnTo>
                  <a:lnTo>
                    <a:pt x="398698" y="546662"/>
                  </a:lnTo>
                  <a:lnTo>
                    <a:pt x="370213" y="491996"/>
                  </a:lnTo>
                  <a:lnTo>
                    <a:pt x="341728" y="437330"/>
                  </a:lnTo>
                  <a:lnTo>
                    <a:pt x="313244" y="382663"/>
                  </a:lnTo>
                  <a:lnTo>
                    <a:pt x="284759" y="327997"/>
                  </a:lnTo>
                  <a:lnTo>
                    <a:pt x="256274" y="273331"/>
                  </a:lnTo>
                  <a:lnTo>
                    <a:pt x="227789" y="218665"/>
                  </a:lnTo>
                  <a:lnTo>
                    <a:pt x="199305" y="163998"/>
                  </a:lnTo>
                  <a:lnTo>
                    <a:pt x="170820" y="109332"/>
                  </a:lnTo>
                  <a:lnTo>
                    <a:pt x="142335" y="54666"/>
                  </a:lnTo>
                  <a:lnTo>
                    <a:pt x="113851" y="0"/>
                  </a:lnTo>
                  <a:lnTo>
                    <a:pt x="56332" y="31323"/>
                  </a:lnTo>
                  <a:lnTo>
                    <a:pt x="0" y="64733"/>
                  </a:lnTo>
                  <a:lnTo>
                    <a:pt x="32410" y="117167"/>
                  </a:lnTo>
                  <a:lnTo>
                    <a:pt x="64821" y="169601"/>
                  </a:lnTo>
                  <a:lnTo>
                    <a:pt x="97231" y="222035"/>
                  </a:lnTo>
                  <a:lnTo>
                    <a:pt x="129642" y="274469"/>
                  </a:lnTo>
                  <a:lnTo>
                    <a:pt x="162052" y="326904"/>
                  </a:lnTo>
                  <a:lnTo>
                    <a:pt x="194463" y="379338"/>
                  </a:lnTo>
                  <a:lnTo>
                    <a:pt x="226874" y="431772"/>
                  </a:lnTo>
                  <a:lnTo>
                    <a:pt x="259284" y="484206"/>
                  </a:lnTo>
                  <a:lnTo>
                    <a:pt x="291695" y="536640"/>
                  </a:lnTo>
                  <a:lnTo>
                    <a:pt x="324105" y="589074"/>
                  </a:lnTo>
                  <a:lnTo>
                    <a:pt x="356516" y="641508"/>
                  </a:lnTo>
                  <a:lnTo>
                    <a:pt x="388927" y="693942"/>
                  </a:lnTo>
                  <a:lnTo>
                    <a:pt x="421337" y="746376"/>
                  </a:lnTo>
                  <a:lnTo>
                    <a:pt x="453748" y="798810"/>
                  </a:lnTo>
                  <a:lnTo>
                    <a:pt x="486158" y="851244"/>
                  </a:lnTo>
                  <a:lnTo>
                    <a:pt x="518569" y="903678"/>
                  </a:lnTo>
                  <a:lnTo>
                    <a:pt x="550980" y="956112"/>
                  </a:lnTo>
                  <a:lnTo>
                    <a:pt x="583390" y="1008546"/>
                  </a:lnTo>
                  <a:lnTo>
                    <a:pt x="615801" y="1060980"/>
                  </a:lnTo>
                  <a:lnTo>
                    <a:pt x="648211" y="1113415"/>
                  </a:lnTo>
                  <a:lnTo>
                    <a:pt x="680622" y="1165849"/>
                  </a:lnTo>
                  <a:lnTo>
                    <a:pt x="713033" y="1218283"/>
                  </a:lnTo>
                  <a:lnTo>
                    <a:pt x="745443" y="1270717"/>
                  </a:lnTo>
                  <a:lnTo>
                    <a:pt x="777854" y="1323151"/>
                  </a:lnTo>
                  <a:lnTo>
                    <a:pt x="810264" y="1375585"/>
                  </a:lnTo>
                  <a:lnTo>
                    <a:pt x="842675" y="1428019"/>
                  </a:lnTo>
                  <a:lnTo>
                    <a:pt x="875086" y="1480453"/>
                  </a:lnTo>
                  <a:lnTo>
                    <a:pt x="907496" y="1532887"/>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682798" y="1785737"/>
              <a:ext cx="826056" cy="1625250"/>
            </a:xfrm>
            <a:custGeom>
              <a:avLst/>
              <a:pathLst>
                <a:path w="826056" h="1625250">
                  <a:moveTo>
                    <a:pt x="826056" y="1625250"/>
                  </a:moveTo>
                  <a:lnTo>
                    <a:pt x="800386" y="1569207"/>
                  </a:lnTo>
                  <a:lnTo>
                    <a:pt x="774716" y="1513164"/>
                  </a:lnTo>
                  <a:lnTo>
                    <a:pt x="749046" y="1457121"/>
                  </a:lnTo>
                  <a:lnTo>
                    <a:pt x="723376" y="1401078"/>
                  </a:lnTo>
                  <a:lnTo>
                    <a:pt x="697706" y="1345035"/>
                  </a:lnTo>
                  <a:lnTo>
                    <a:pt x="672036" y="1288992"/>
                  </a:lnTo>
                  <a:lnTo>
                    <a:pt x="646366" y="1232948"/>
                  </a:lnTo>
                  <a:lnTo>
                    <a:pt x="620696" y="1176905"/>
                  </a:lnTo>
                  <a:lnTo>
                    <a:pt x="595026" y="1120862"/>
                  </a:lnTo>
                  <a:lnTo>
                    <a:pt x="569356" y="1064819"/>
                  </a:lnTo>
                  <a:lnTo>
                    <a:pt x="543686" y="1008776"/>
                  </a:lnTo>
                  <a:lnTo>
                    <a:pt x="518017" y="952733"/>
                  </a:lnTo>
                  <a:lnTo>
                    <a:pt x="492347" y="896690"/>
                  </a:lnTo>
                  <a:lnTo>
                    <a:pt x="466677" y="840647"/>
                  </a:lnTo>
                  <a:lnTo>
                    <a:pt x="441007" y="784603"/>
                  </a:lnTo>
                  <a:lnTo>
                    <a:pt x="415337" y="728560"/>
                  </a:lnTo>
                  <a:lnTo>
                    <a:pt x="389667" y="672517"/>
                  </a:lnTo>
                  <a:lnTo>
                    <a:pt x="363997" y="616474"/>
                  </a:lnTo>
                  <a:lnTo>
                    <a:pt x="338327" y="560431"/>
                  </a:lnTo>
                  <a:lnTo>
                    <a:pt x="312657" y="504388"/>
                  </a:lnTo>
                  <a:lnTo>
                    <a:pt x="286987" y="448345"/>
                  </a:lnTo>
                  <a:lnTo>
                    <a:pt x="261317" y="392301"/>
                  </a:lnTo>
                  <a:lnTo>
                    <a:pt x="235647" y="336258"/>
                  </a:lnTo>
                  <a:lnTo>
                    <a:pt x="209977" y="280215"/>
                  </a:lnTo>
                  <a:lnTo>
                    <a:pt x="184308" y="224172"/>
                  </a:lnTo>
                  <a:lnTo>
                    <a:pt x="158638" y="168129"/>
                  </a:lnTo>
                  <a:lnTo>
                    <a:pt x="132968" y="112086"/>
                  </a:lnTo>
                  <a:lnTo>
                    <a:pt x="107298" y="56043"/>
                  </a:lnTo>
                  <a:lnTo>
                    <a:pt x="81628" y="0"/>
                  </a:lnTo>
                  <a:lnTo>
                    <a:pt x="0" y="39929"/>
                  </a:lnTo>
                  <a:lnTo>
                    <a:pt x="28484" y="94595"/>
                  </a:lnTo>
                  <a:lnTo>
                    <a:pt x="56969" y="149261"/>
                  </a:lnTo>
                  <a:lnTo>
                    <a:pt x="85454" y="203928"/>
                  </a:lnTo>
                  <a:lnTo>
                    <a:pt x="113938" y="258594"/>
                  </a:lnTo>
                  <a:lnTo>
                    <a:pt x="142423" y="313260"/>
                  </a:lnTo>
                  <a:lnTo>
                    <a:pt x="170908" y="367926"/>
                  </a:lnTo>
                  <a:lnTo>
                    <a:pt x="199392" y="422593"/>
                  </a:lnTo>
                  <a:lnTo>
                    <a:pt x="227877" y="477259"/>
                  </a:lnTo>
                  <a:lnTo>
                    <a:pt x="256362" y="531925"/>
                  </a:lnTo>
                  <a:lnTo>
                    <a:pt x="284846" y="586591"/>
                  </a:lnTo>
                  <a:lnTo>
                    <a:pt x="313331" y="641258"/>
                  </a:lnTo>
                  <a:lnTo>
                    <a:pt x="341816" y="695924"/>
                  </a:lnTo>
                  <a:lnTo>
                    <a:pt x="370301" y="750590"/>
                  </a:lnTo>
                  <a:lnTo>
                    <a:pt x="398785" y="805257"/>
                  </a:lnTo>
                  <a:lnTo>
                    <a:pt x="427270" y="859923"/>
                  </a:lnTo>
                  <a:lnTo>
                    <a:pt x="455755" y="914589"/>
                  </a:lnTo>
                  <a:lnTo>
                    <a:pt x="484239" y="969255"/>
                  </a:lnTo>
                  <a:lnTo>
                    <a:pt x="512724" y="1023922"/>
                  </a:lnTo>
                  <a:lnTo>
                    <a:pt x="541209" y="1078588"/>
                  </a:lnTo>
                  <a:lnTo>
                    <a:pt x="569693" y="1133254"/>
                  </a:lnTo>
                  <a:lnTo>
                    <a:pt x="598178" y="1187920"/>
                  </a:lnTo>
                  <a:lnTo>
                    <a:pt x="626663" y="1242587"/>
                  </a:lnTo>
                  <a:lnTo>
                    <a:pt x="655147" y="1297253"/>
                  </a:lnTo>
                  <a:lnTo>
                    <a:pt x="683632" y="1351919"/>
                  </a:lnTo>
                  <a:lnTo>
                    <a:pt x="712117" y="1406585"/>
                  </a:lnTo>
                  <a:lnTo>
                    <a:pt x="740602" y="1461252"/>
                  </a:lnTo>
                  <a:lnTo>
                    <a:pt x="769086" y="1515918"/>
                  </a:lnTo>
                  <a:lnTo>
                    <a:pt x="797571" y="1570584"/>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764427" y="1750239"/>
              <a:ext cx="744427" cy="1660749"/>
            </a:xfrm>
            <a:custGeom>
              <a:avLst/>
              <a:pathLst>
                <a:path w="744427" h="1660749">
                  <a:moveTo>
                    <a:pt x="744427" y="1660749"/>
                  </a:moveTo>
                  <a:lnTo>
                    <a:pt x="721618" y="1603482"/>
                  </a:lnTo>
                  <a:lnTo>
                    <a:pt x="698810" y="1546214"/>
                  </a:lnTo>
                  <a:lnTo>
                    <a:pt x="676001" y="1488947"/>
                  </a:lnTo>
                  <a:lnTo>
                    <a:pt x="653192" y="1431680"/>
                  </a:lnTo>
                  <a:lnTo>
                    <a:pt x="630383" y="1374413"/>
                  </a:lnTo>
                  <a:lnTo>
                    <a:pt x="607574" y="1317146"/>
                  </a:lnTo>
                  <a:lnTo>
                    <a:pt x="584765" y="1259878"/>
                  </a:lnTo>
                  <a:lnTo>
                    <a:pt x="561956" y="1202611"/>
                  </a:lnTo>
                  <a:lnTo>
                    <a:pt x="539148" y="1145344"/>
                  </a:lnTo>
                  <a:lnTo>
                    <a:pt x="516339" y="1088077"/>
                  </a:lnTo>
                  <a:lnTo>
                    <a:pt x="493530" y="1030809"/>
                  </a:lnTo>
                  <a:lnTo>
                    <a:pt x="470721" y="973542"/>
                  </a:lnTo>
                  <a:lnTo>
                    <a:pt x="447912" y="916275"/>
                  </a:lnTo>
                  <a:lnTo>
                    <a:pt x="425103" y="859008"/>
                  </a:lnTo>
                  <a:lnTo>
                    <a:pt x="402294" y="801741"/>
                  </a:lnTo>
                  <a:lnTo>
                    <a:pt x="379486" y="744473"/>
                  </a:lnTo>
                  <a:lnTo>
                    <a:pt x="356677" y="687206"/>
                  </a:lnTo>
                  <a:lnTo>
                    <a:pt x="333868" y="629939"/>
                  </a:lnTo>
                  <a:lnTo>
                    <a:pt x="311059" y="572672"/>
                  </a:lnTo>
                  <a:lnTo>
                    <a:pt x="288250" y="515404"/>
                  </a:lnTo>
                  <a:lnTo>
                    <a:pt x="265441" y="458137"/>
                  </a:lnTo>
                  <a:lnTo>
                    <a:pt x="242633" y="400870"/>
                  </a:lnTo>
                  <a:lnTo>
                    <a:pt x="219824" y="343603"/>
                  </a:lnTo>
                  <a:lnTo>
                    <a:pt x="197015" y="286336"/>
                  </a:lnTo>
                  <a:lnTo>
                    <a:pt x="174206" y="229068"/>
                  </a:lnTo>
                  <a:lnTo>
                    <a:pt x="151397" y="171801"/>
                  </a:lnTo>
                  <a:lnTo>
                    <a:pt x="128588" y="114534"/>
                  </a:lnTo>
                  <a:lnTo>
                    <a:pt x="105779" y="57267"/>
                  </a:lnTo>
                  <a:lnTo>
                    <a:pt x="82971" y="0"/>
                  </a:lnTo>
                  <a:lnTo>
                    <a:pt x="0" y="35498"/>
                  </a:lnTo>
                  <a:lnTo>
                    <a:pt x="25669" y="91541"/>
                  </a:lnTo>
                  <a:lnTo>
                    <a:pt x="51339" y="147584"/>
                  </a:lnTo>
                  <a:lnTo>
                    <a:pt x="77009" y="203627"/>
                  </a:lnTo>
                  <a:lnTo>
                    <a:pt x="102679" y="259670"/>
                  </a:lnTo>
                  <a:lnTo>
                    <a:pt x="128349" y="315714"/>
                  </a:lnTo>
                  <a:lnTo>
                    <a:pt x="154019" y="371757"/>
                  </a:lnTo>
                  <a:lnTo>
                    <a:pt x="179689" y="427800"/>
                  </a:lnTo>
                  <a:lnTo>
                    <a:pt x="205359" y="483843"/>
                  </a:lnTo>
                  <a:lnTo>
                    <a:pt x="231029" y="539886"/>
                  </a:lnTo>
                  <a:lnTo>
                    <a:pt x="256699" y="595929"/>
                  </a:lnTo>
                  <a:lnTo>
                    <a:pt x="282369" y="651972"/>
                  </a:lnTo>
                  <a:lnTo>
                    <a:pt x="308039" y="708016"/>
                  </a:lnTo>
                  <a:lnTo>
                    <a:pt x="333708" y="764059"/>
                  </a:lnTo>
                  <a:lnTo>
                    <a:pt x="359378" y="820102"/>
                  </a:lnTo>
                  <a:lnTo>
                    <a:pt x="385048" y="876145"/>
                  </a:lnTo>
                  <a:lnTo>
                    <a:pt x="410718" y="932188"/>
                  </a:lnTo>
                  <a:lnTo>
                    <a:pt x="436388" y="988231"/>
                  </a:lnTo>
                  <a:lnTo>
                    <a:pt x="462058" y="1044274"/>
                  </a:lnTo>
                  <a:lnTo>
                    <a:pt x="487728" y="1100318"/>
                  </a:lnTo>
                  <a:lnTo>
                    <a:pt x="513398" y="1156361"/>
                  </a:lnTo>
                  <a:lnTo>
                    <a:pt x="539068" y="1212404"/>
                  </a:lnTo>
                  <a:lnTo>
                    <a:pt x="564738" y="1268447"/>
                  </a:lnTo>
                  <a:lnTo>
                    <a:pt x="590408" y="1324490"/>
                  </a:lnTo>
                  <a:lnTo>
                    <a:pt x="616078" y="1380533"/>
                  </a:lnTo>
                  <a:lnTo>
                    <a:pt x="641748" y="1436576"/>
                  </a:lnTo>
                  <a:lnTo>
                    <a:pt x="667417" y="1492619"/>
                  </a:lnTo>
                  <a:lnTo>
                    <a:pt x="693087" y="1548663"/>
                  </a:lnTo>
                  <a:lnTo>
                    <a:pt x="718757" y="1604706"/>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847398" y="1722024"/>
              <a:ext cx="661456" cy="1688964"/>
            </a:xfrm>
            <a:custGeom>
              <a:avLst/>
              <a:pathLst>
                <a:path w="661456" h="1688964">
                  <a:moveTo>
                    <a:pt x="661456" y="1688964"/>
                  </a:moveTo>
                  <a:lnTo>
                    <a:pt x="641261" y="1630724"/>
                  </a:lnTo>
                  <a:lnTo>
                    <a:pt x="621065" y="1572484"/>
                  </a:lnTo>
                  <a:lnTo>
                    <a:pt x="600869" y="1514244"/>
                  </a:lnTo>
                  <a:lnTo>
                    <a:pt x="580674" y="1456004"/>
                  </a:lnTo>
                  <a:lnTo>
                    <a:pt x="560478" y="1397763"/>
                  </a:lnTo>
                  <a:lnTo>
                    <a:pt x="540283" y="1339523"/>
                  </a:lnTo>
                  <a:lnTo>
                    <a:pt x="520087" y="1281283"/>
                  </a:lnTo>
                  <a:lnTo>
                    <a:pt x="499891" y="1223043"/>
                  </a:lnTo>
                  <a:lnTo>
                    <a:pt x="479696" y="1164803"/>
                  </a:lnTo>
                  <a:lnTo>
                    <a:pt x="459500" y="1106563"/>
                  </a:lnTo>
                  <a:lnTo>
                    <a:pt x="439305" y="1048322"/>
                  </a:lnTo>
                  <a:lnTo>
                    <a:pt x="419109" y="990082"/>
                  </a:lnTo>
                  <a:lnTo>
                    <a:pt x="398913" y="931842"/>
                  </a:lnTo>
                  <a:lnTo>
                    <a:pt x="378718" y="873602"/>
                  </a:lnTo>
                  <a:lnTo>
                    <a:pt x="358522" y="815362"/>
                  </a:lnTo>
                  <a:lnTo>
                    <a:pt x="338327" y="757122"/>
                  </a:lnTo>
                  <a:lnTo>
                    <a:pt x="318131" y="698881"/>
                  </a:lnTo>
                  <a:lnTo>
                    <a:pt x="297936" y="640641"/>
                  </a:lnTo>
                  <a:lnTo>
                    <a:pt x="277740" y="582401"/>
                  </a:lnTo>
                  <a:lnTo>
                    <a:pt x="257544" y="524161"/>
                  </a:lnTo>
                  <a:lnTo>
                    <a:pt x="237349" y="465921"/>
                  </a:lnTo>
                  <a:lnTo>
                    <a:pt x="217153" y="407681"/>
                  </a:lnTo>
                  <a:lnTo>
                    <a:pt x="196958" y="349440"/>
                  </a:lnTo>
                  <a:lnTo>
                    <a:pt x="176762" y="291200"/>
                  </a:lnTo>
                  <a:lnTo>
                    <a:pt x="156566" y="232960"/>
                  </a:lnTo>
                  <a:lnTo>
                    <a:pt x="136371" y="174720"/>
                  </a:lnTo>
                  <a:lnTo>
                    <a:pt x="116175" y="116480"/>
                  </a:lnTo>
                  <a:lnTo>
                    <a:pt x="95980" y="58240"/>
                  </a:lnTo>
                  <a:lnTo>
                    <a:pt x="75784" y="0"/>
                  </a:lnTo>
                  <a:lnTo>
                    <a:pt x="0" y="28215"/>
                  </a:lnTo>
                  <a:lnTo>
                    <a:pt x="22808" y="85482"/>
                  </a:lnTo>
                  <a:lnTo>
                    <a:pt x="45617" y="142749"/>
                  </a:lnTo>
                  <a:lnTo>
                    <a:pt x="68426" y="200016"/>
                  </a:lnTo>
                  <a:lnTo>
                    <a:pt x="91235" y="257284"/>
                  </a:lnTo>
                  <a:lnTo>
                    <a:pt x="114044" y="314551"/>
                  </a:lnTo>
                  <a:lnTo>
                    <a:pt x="136853" y="371818"/>
                  </a:lnTo>
                  <a:lnTo>
                    <a:pt x="159661" y="429085"/>
                  </a:lnTo>
                  <a:lnTo>
                    <a:pt x="182470" y="486353"/>
                  </a:lnTo>
                  <a:lnTo>
                    <a:pt x="205279" y="543620"/>
                  </a:lnTo>
                  <a:lnTo>
                    <a:pt x="228088" y="600887"/>
                  </a:lnTo>
                  <a:lnTo>
                    <a:pt x="250897" y="658154"/>
                  </a:lnTo>
                  <a:lnTo>
                    <a:pt x="273706" y="715421"/>
                  </a:lnTo>
                  <a:lnTo>
                    <a:pt x="296515" y="772689"/>
                  </a:lnTo>
                  <a:lnTo>
                    <a:pt x="319323" y="829956"/>
                  </a:lnTo>
                  <a:lnTo>
                    <a:pt x="342132" y="887223"/>
                  </a:lnTo>
                  <a:lnTo>
                    <a:pt x="364941" y="944490"/>
                  </a:lnTo>
                  <a:lnTo>
                    <a:pt x="387750" y="1001758"/>
                  </a:lnTo>
                  <a:lnTo>
                    <a:pt x="410559" y="1059025"/>
                  </a:lnTo>
                  <a:lnTo>
                    <a:pt x="433368" y="1116292"/>
                  </a:lnTo>
                  <a:lnTo>
                    <a:pt x="456176" y="1173559"/>
                  </a:lnTo>
                  <a:lnTo>
                    <a:pt x="478985" y="1230826"/>
                  </a:lnTo>
                  <a:lnTo>
                    <a:pt x="501794" y="1288094"/>
                  </a:lnTo>
                  <a:lnTo>
                    <a:pt x="524603" y="1345361"/>
                  </a:lnTo>
                  <a:lnTo>
                    <a:pt x="547412" y="1402628"/>
                  </a:lnTo>
                  <a:lnTo>
                    <a:pt x="570221" y="1459895"/>
                  </a:lnTo>
                  <a:lnTo>
                    <a:pt x="593030" y="1517162"/>
                  </a:lnTo>
                  <a:lnTo>
                    <a:pt x="615838" y="1574430"/>
                  </a:lnTo>
                  <a:lnTo>
                    <a:pt x="638647" y="1631697"/>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923182" y="1700790"/>
              <a:ext cx="585671" cy="1710198"/>
            </a:xfrm>
            <a:custGeom>
              <a:avLst/>
              <a:pathLst>
                <a:path w="585671" h="1710198">
                  <a:moveTo>
                    <a:pt x="585671" y="1710198"/>
                  </a:moveTo>
                  <a:lnTo>
                    <a:pt x="567726" y="1651226"/>
                  </a:lnTo>
                  <a:lnTo>
                    <a:pt x="549781" y="1592253"/>
                  </a:lnTo>
                  <a:lnTo>
                    <a:pt x="531835" y="1533281"/>
                  </a:lnTo>
                  <a:lnTo>
                    <a:pt x="513890" y="1474309"/>
                  </a:lnTo>
                  <a:lnTo>
                    <a:pt x="495944" y="1415336"/>
                  </a:lnTo>
                  <a:lnTo>
                    <a:pt x="477999" y="1356364"/>
                  </a:lnTo>
                  <a:lnTo>
                    <a:pt x="460053" y="1297391"/>
                  </a:lnTo>
                  <a:lnTo>
                    <a:pt x="442108" y="1238419"/>
                  </a:lnTo>
                  <a:lnTo>
                    <a:pt x="424163" y="1179447"/>
                  </a:lnTo>
                  <a:lnTo>
                    <a:pt x="406217" y="1120474"/>
                  </a:lnTo>
                  <a:lnTo>
                    <a:pt x="388272" y="1061502"/>
                  </a:lnTo>
                  <a:lnTo>
                    <a:pt x="370326" y="1002530"/>
                  </a:lnTo>
                  <a:lnTo>
                    <a:pt x="352381" y="943557"/>
                  </a:lnTo>
                  <a:lnTo>
                    <a:pt x="334435" y="884585"/>
                  </a:lnTo>
                  <a:lnTo>
                    <a:pt x="316490" y="825613"/>
                  </a:lnTo>
                  <a:lnTo>
                    <a:pt x="298545" y="766640"/>
                  </a:lnTo>
                  <a:lnTo>
                    <a:pt x="280599" y="707668"/>
                  </a:lnTo>
                  <a:lnTo>
                    <a:pt x="262654" y="648695"/>
                  </a:lnTo>
                  <a:lnTo>
                    <a:pt x="244708" y="589723"/>
                  </a:lnTo>
                  <a:lnTo>
                    <a:pt x="226763" y="530751"/>
                  </a:lnTo>
                  <a:lnTo>
                    <a:pt x="208817" y="471778"/>
                  </a:lnTo>
                  <a:lnTo>
                    <a:pt x="190872" y="412806"/>
                  </a:lnTo>
                  <a:lnTo>
                    <a:pt x="172927" y="353834"/>
                  </a:lnTo>
                  <a:lnTo>
                    <a:pt x="154981" y="294861"/>
                  </a:lnTo>
                  <a:lnTo>
                    <a:pt x="137036" y="235889"/>
                  </a:lnTo>
                  <a:lnTo>
                    <a:pt x="119090" y="176917"/>
                  </a:lnTo>
                  <a:lnTo>
                    <a:pt x="101145" y="117944"/>
                  </a:lnTo>
                  <a:lnTo>
                    <a:pt x="83199" y="58972"/>
                  </a:lnTo>
                  <a:lnTo>
                    <a:pt x="65254" y="0"/>
                  </a:lnTo>
                  <a:lnTo>
                    <a:pt x="0" y="21233"/>
                  </a:lnTo>
                  <a:lnTo>
                    <a:pt x="20195" y="79474"/>
                  </a:lnTo>
                  <a:lnTo>
                    <a:pt x="40391" y="137714"/>
                  </a:lnTo>
                  <a:lnTo>
                    <a:pt x="60586" y="195954"/>
                  </a:lnTo>
                  <a:lnTo>
                    <a:pt x="80782" y="254194"/>
                  </a:lnTo>
                  <a:lnTo>
                    <a:pt x="100977" y="312434"/>
                  </a:lnTo>
                  <a:lnTo>
                    <a:pt x="121173" y="370674"/>
                  </a:lnTo>
                  <a:lnTo>
                    <a:pt x="141369" y="428914"/>
                  </a:lnTo>
                  <a:lnTo>
                    <a:pt x="161564" y="487155"/>
                  </a:lnTo>
                  <a:lnTo>
                    <a:pt x="181760" y="545395"/>
                  </a:lnTo>
                  <a:lnTo>
                    <a:pt x="201955" y="603635"/>
                  </a:lnTo>
                  <a:lnTo>
                    <a:pt x="222151" y="661875"/>
                  </a:lnTo>
                  <a:lnTo>
                    <a:pt x="242347" y="720115"/>
                  </a:lnTo>
                  <a:lnTo>
                    <a:pt x="262542" y="778355"/>
                  </a:lnTo>
                  <a:lnTo>
                    <a:pt x="282738" y="836596"/>
                  </a:lnTo>
                  <a:lnTo>
                    <a:pt x="302933" y="894836"/>
                  </a:lnTo>
                  <a:lnTo>
                    <a:pt x="323129" y="953076"/>
                  </a:lnTo>
                  <a:lnTo>
                    <a:pt x="343324" y="1011316"/>
                  </a:lnTo>
                  <a:lnTo>
                    <a:pt x="363520" y="1069556"/>
                  </a:lnTo>
                  <a:lnTo>
                    <a:pt x="383716" y="1127796"/>
                  </a:lnTo>
                  <a:lnTo>
                    <a:pt x="403911" y="1186037"/>
                  </a:lnTo>
                  <a:lnTo>
                    <a:pt x="424107" y="1244277"/>
                  </a:lnTo>
                  <a:lnTo>
                    <a:pt x="444302" y="1302517"/>
                  </a:lnTo>
                  <a:lnTo>
                    <a:pt x="464498" y="1360757"/>
                  </a:lnTo>
                  <a:lnTo>
                    <a:pt x="484694" y="1418997"/>
                  </a:lnTo>
                  <a:lnTo>
                    <a:pt x="504889" y="1477237"/>
                  </a:lnTo>
                  <a:lnTo>
                    <a:pt x="525085" y="1535478"/>
                  </a:lnTo>
                  <a:lnTo>
                    <a:pt x="545280" y="1593718"/>
                  </a:lnTo>
                  <a:lnTo>
                    <a:pt x="565476" y="1651958"/>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988437" y="1682531"/>
              <a:ext cx="520417" cy="1728457"/>
            </a:xfrm>
            <a:custGeom>
              <a:avLst/>
              <a:pathLst>
                <a:path w="520417" h="1728457">
                  <a:moveTo>
                    <a:pt x="520417" y="1728457"/>
                  </a:moveTo>
                  <a:lnTo>
                    <a:pt x="504689" y="1668855"/>
                  </a:lnTo>
                  <a:lnTo>
                    <a:pt x="488960" y="1609253"/>
                  </a:lnTo>
                  <a:lnTo>
                    <a:pt x="473232" y="1549651"/>
                  </a:lnTo>
                  <a:lnTo>
                    <a:pt x="457504" y="1490049"/>
                  </a:lnTo>
                  <a:lnTo>
                    <a:pt x="441775" y="1430447"/>
                  </a:lnTo>
                  <a:lnTo>
                    <a:pt x="426047" y="1370845"/>
                  </a:lnTo>
                  <a:lnTo>
                    <a:pt x="410319" y="1311243"/>
                  </a:lnTo>
                  <a:lnTo>
                    <a:pt x="394590" y="1251641"/>
                  </a:lnTo>
                  <a:lnTo>
                    <a:pt x="378862" y="1192039"/>
                  </a:lnTo>
                  <a:lnTo>
                    <a:pt x="363134" y="1132437"/>
                  </a:lnTo>
                  <a:lnTo>
                    <a:pt x="347405" y="1072835"/>
                  </a:lnTo>
                  <a:lnTo>
                    <a:pt x="331677" y="1013233"/>
                  </a:lnTo>
                  <a:lnTo>
                    <a:pt x="315949" y="953631"/>
                  </a:lnTo>
                  <a:lnTo>
                    <a:pt x="300220" y="894029"/>
                  </a:lnTo>
                  <a:lnTo>
                    <a:pt x="284492" y="834427"/>
                  </a:lnTo>
                  <a:lnTo>
                    <a:pt x="268764" y="774825"/>
                  </a:lnTo>
                  <a:lnTo>
                    <a:pt x="253035" y="715223"/>
                  </a:lnTo>
                  <a:lnTo>
                    <a:pt x="237307" y="655621"/>
                  </a:lnTo>
                  <a:lnTo>
                    <a:pt x="221579" y="596019"/>
                  </a:lnTo>
                  <a:lnTo>
                    <a:pt x="205850" y="536417"/>
                  </a:lnTo>
                  <a:lnTo>
                    <a:pt x="190122" y="476815"/>
                  </a:lnTo>
                  <a:lnTo>
                    <a:pt x="174393" y="417213"/>
                  </a:lnTo>
                  <a:lnTo>
                    <a:pt x="158665" y="357611"/>
                  </a:lnTo>
                  <a:lnTo>
                    <a:pt x="142937" y="298009"/>
                  </a:lnTo>
                  <a:lnTo>
                    <a:pt x="127208" y="238407"/>
                  </a:lnTo>
                  <a:lnTo>
                    <a:pt x="111480" y="178805"/>
                  </a:lnTo>
                  <a:lnTo>
                    <a:pt x="95752" y="119203"/>
                  </a:lnTo>
                  <a:lnTo>
                    <a:pt x="80023" y="59601"/>
                  </a:lnTo>
                  <a:lnTo>
                    <a:pt x="64295" y="0"/>
                  </a:lnTo>
                  <a:lnTo>
                    <a:pt x="0" y="18259"/>
                  </a:lnTo>
                  <a:lnTo>
                    <a:pt x="17945" y="77231"/>
                  </a:lnTo>
                  <a:lnTo>
                    <a:pt x="35890" y="136203"/>
                  </a:lnTo>
                  <a:lnTo>
                    <a:pt x="53836" y="195176"/>
                  </a:lnTo>
                  <a:lnTo>
                    <a:pt x="71781" y="254148"/>
                  </a:lnTo>
                  <a:lnTo>
                    <a:pt x="89727" y="313121"/>
                  </a:lnTo>
                  <a:lnTo>
                    <a:pt x="107672" y="372093"/>
                  </a:lnTo>
                  <a:lnTo>
                    <a:pt x="125618" y="431065"/>
                  </a:lnTo>
                  <a:lnTo>
                    <a:pt x="143563" y="490038"/>
                  </a:lnTo>
                  <a:lnTo>
                    <a:pt x="161508" y="549010"/>
                  </a:lnTo>
                  <a:lnTo>
                    <a:pt x="179454" y="607982"/>
                  </a:lnTo>
                  <a:lnTo>
                    <a:pt x="197399" y="666955"/>
                  </a:lnTo>
                  <a:lnTo>
                    <a:pt x="215345" y="725927"/>
                  </a:lnTo>
                  <a:lnTo>
                    <a:pt x="233290" y="784899"/>
                  </a:lnTo>
                  <a:lnTo>
                    <a:pt x="251236" y="843872"/>
                  </a:lnTo>
                  <a:lnTo>
                    <a:pt x="269181" y="902844"/>
                  </a:lnTo>
                  <a:lnTo>
                    <a:pt x="287126" y="961817"/>
                  </a:lnTo>
                  <a:lnTo>
                    <a:pt x="305072" y="1020789"/>
                  </a:lnTo>
                  <a:lnTo>
                    <a:pt x="323017" y="1079761"/>
                  </a:lnTo>
                  <a:lnTo>
                    <a:pt x="340963" y="1138734"/>
                  </a:lnTo>
                  <a:lnTo>
                    <a:pt x="358908" y="1197706"/>
                  </a:lnTo>
                  <a:lnTo>
                    <a:pt x="376854" y="1256678"/>
                  </a:lnTo>
                  <a:lnTo>
                    <a:pt x="394799" y="1315651"/>
                  </a:lnTo>
                  <a:lnTo>
                    <a:pt x="412744" y="1374623"/>
                  </a:lnTo>
                  <a:lnTo>
                    <a:pt x="430690" y="1433595"/>
                  </a:lnTo>
                  <a:lnTo>
                    <a:pt x="448635" y="1492568"/>
                  </a:lnTo>
                  <a:lnTo>
                    <a:pt x="466581" y="1551540"/>
                  </a:lnTo>
                  <a:lnTo>
                    <a:pt x="484526" y="1610512"/>
                  </a:lnTo>
                  <a:lnTo>
                    <a:pt x="502472" y="166948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2052732" y="1671104"/>
              <a:ext cx="456121" cy="1739884"/>
            </a:xfrm>
            <a:custGeom>
              <a:avLst/>
              <a:pathLst>
                <a:path w="456121" h="1739884">
                  <a:moveTo>
                    <a:pt x="456121" y="1739884"/>
                  </a:moveTo>
                  <a:lnTo>
                    <a:pt x="441970" y="1679888"/>
                  </a:lnTo>
                  <a:lnTo>
                    <a:pt x="427819" y="1619892"/>
                  </a:lnTo>
                  <a:lnTo>
                    <a:pt x="413668" y="1559896"/>
                  </a:lnTo>
                  <a:lnTo>
                    <a:pt x="399517" y="1499900"/>
                  </a:lnTo>
                  <a:lnTo>
                    <a:pt x="385365" y="1439904"/>
                  </a:lnTo>
                  <a:lnTo>
                    <a:pt x="371214" y="1379908"/>
                  </a:lnTo>
                  <a:lnTo>
                    <a:pt x="357063" y="1319912"/>
                  </a:lnTo>
                  <a:lnTo>
                    <a:pt x="342912" y="1259916"/>
                  </a:lnTo>
                  <a:lnTo>
                    <a:pt x="328760" y="1199920"/>
                  </a:lnTo>
                  <a:lnTo>
                    <a:pt x="314609" y="1139924"/>
                  </a:lnTo>
                  <a:lnTo>
                    <a:pt x="300458" y="1079928"/>
                  </a:lnTo>
                  <a:lnTo>
                    <a:pt x="286307" y="1019932"/>
                  </a:lnTo>
                  <a:lnTo>
                    <a:pt x="272156" y="959936"/>
                  </a:lnTo>
                  <a:lnTo>
                    <a:pt x="258004" y="899940"/>
                  </a:lnTo>
                  <a:lnTo>
                    <a:pt x="243853" y="839944"/>
                  </a:lnTo>
                  <a:lnTo>
                    <a:pt x="229702" y="779948"/>
                  </a:lnTo>
                  <a:lnTo>
                    <a:pt x="215551" y="719952"/>
                  </a:lnTo>
                  <a:lnTo>
                    <a:pt x="201400" y="659956"/>
                  </a:lnTo>
                  <a:lnTo>
                    <a:pt x="187248" y="599960"/>
                  </a:lnTo>
                  <a:lnTo>
                    <a:pt x="173097" y="539964"/>
                  </a:lnTo>
                  <a:lnTo>
                    <a:pt x="158946" y="479968"/>
                  </a:lnTo>
                  <a:lnTo>
                    <a:pt x="144795" y="419972"/>
                  </a:lnTo>
                  <a:lnTo>
                    <a:pt x="130644" y="359976"/>
                  </a:lnTo>
                  <a:lnTo>
                    <a:pt x="116492" y="299980"/>
                  </a:lnTo>
                  <a:lnTo>
                    <a:pt x="102341" y="239984"/>
                  </a:lnTo>
                  <a:lnTo>
                    <a:pt x="88190" y="179988"/>
                  </a:lnTo>
                  <a:lnTo>
                    <a:pt x="74039" y="119992"/>
                  </a:lnTo>
                  <a:lnTo>
                    <a:pt x="59887" y="59996"/>
                  </a:lnTo>
                  <a:lnTo>
                    <a:pt x="45736" y="0"/>
                  </a:lnTo>
                  <a:lnTo>
                    <a:pt x="0" y="11426"/>
                  </a:lnTo>
                  <a:lnTo>
                    <a:pt x="15728" y="71028"/>
                  </a:lnTo>
                  <a:lnTo>
                    <a:pt x="31456" y="130630"/>
                  </a:lnTo>
                  <a:lnTo>
                    <a:pt x="47185" y="190232"/>
                  </a:lnTo>
                  <a:lnTo>
                    <a:pt x="62913" y="249834"/>
                  </a:lnTo>
                  <a:lnTo>
                    <a:pt x="78641" y="309436"/>
                  </a:lnTo>
                  <a:lnTo>
                    <a:pt x="94370" y="369038"/>
                  </a:lnTo>
                  <a:lnTo>
                    <a:pt x="110098" y="428640"/>
                  </a:lnTo>
                  <a:lnTo>
                    <a:pt x="125826" y="488242"/>
                  </a:lnTo>
                  <a:lnTo>
                    <a:pt x="141555" y="547844"/>
                  </a:lnTo>
                  <a:lnTo>
                    <a:pt x="157283" y="607446"/>
                  </a:lnTo>
                  <a:lnTo>
                    <a:pt x="173011" y="667048"/>
                  </a:lnTo>
                  <a:lnTo>
                    <a:pt x="188740" y="726650"/>
                  </a:lnTo>
                  <a:lnTo>
                    <a:pt x="204468" y="786252"/>
                  </a:lnTo>
                  <a:lnTo>
                    <a:pt x="220196" y="845854"/>
                  </a:lnTo>
                  <a:lnTo>
                    <a:pt x="235925" y="905456"/>
                  </a:lnTo>
                  <a:lnTo>
                    <a:pt x="251653" y="965058"/>
                  </a:lnTo>
                  <a:lnTo>
                    <a:pt x="267381" y="1024660"/>
                  </a:lnTo>
                  <a:lnTo>
                    <a:pt x="283110" y="1084262"/>
                  </a:lnTo>
                  <a:lnTo>
                    <a:pt x="298838" y="1143864"/>
                  </a:lnTo>
                  <a:lnTo>
                    <a:pt x="314566" y="1203466"/>
                  </a:lnTo>
                  <a:lnTo>
                    <a:pt x="330295" y="1263068"/>
                  </a:lnTo>
                  <a:lnTo>
                    <a:pt x="346023" y="1322670"/>
                  </a:lnTo>
                  <a:lnTo>
                    <a:pt x="361751" y="1382272"/>
                  </a:lnTo>
                  <a:lnTo>
                    <a:pt x="377480" y="1441874"/>
                  </a:lnTo>
                  <a:lnTo>
                    <a:pt x="393208" y="1501476"/>
                  </a:lnTo>
                  <a:lnTo>
                    <a:pt x="408936" y="1561078"/>
                  </a:lnTo>
                  <a:lnTo>
                    <a:pt x="424665" y="1620680"/>
                  </a:lnTo>
                  <a:lnTo>
                    <a:pt x="440393" y="168028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098469" y="1661114"/>
              <a:ext cx="410385" cy="1749874"/>
            </a:xfrm>
            <a:custGeom>
              <a:avLst/>
              <a:pathLst>
                <a:path w="410385" h="1749874">
                  <a:moveTo>
                    <a:pt x="410385" y="1749874"/>
                  </a:moveTo>
                  <a:lnTo>
                    <a:pt x="397783" y="1689534"/>
                  </a:lnTo>
                  <a:lnTo>
                    <a:pt x="385181" y="1629193"/>
                  </a:lnTo>
                  <a:lnTo>
                    <a:pt x="372580" y="1568853"/>
                  </a:lnTo>
                  <a:lnTo>
                    <a:pt x="359978" y="1508512"/>
                  </a:lnTo>
                  <a:lnTo>
                    <a:pt x="347376" y="1448172"/>
                  </a:lnTo>
                  <a:lnTo>
                    <a:pt x="334775" y="1387831"/>
                  </a:lnTo>
                  <a:lnTo>
                    <a:pt x="322173" y="1327491"/>
                  </a:lnTo>
                  <a:lnTo>
                    <a:pt x="309571" y="1267150"/>
                  </a:lnTo>
                  <a:lnTo>
                    <a:pt x="296970" y="1206810"/>
                  </a:lnTo>
                  <a:lnTo>
                    <a:pt x="284368" y="1146469"/>
                  </a:lnTo>
                  <a:lnTo>
                    <a:pt x="271767" y="1086129"/>
                  </a:lnTo>
                  <a:lnTo>
                    <a:pt x="259165" y="1025788"/>
                  </a:lnTo>
                  <a:lnTo>
                    <a:pt x="246563" y="965448"/>
                  </a:lnTo>
                  <a:lnTo>
                    <a:pt x="233962" y="905107"/>
                  </a:lnTo>
                  <a:lnTo>
                    <a:pt x="221360" y="844767"/>
                  </a:lnTo>
                  <a:lnTo>
                    <a:pt x="208758" y="784426"/>
                  </a:lnTo>
                  <a:lnTo>
                    <a:pt x="196157" y="724086"/>
                  </a:lnTo>
                  <a:lnTo>
                    <a:pt x="183555" y="663745"/>
                  </a:lnTo>
                  <a:lnTo>
                    <a:pt x="170953" y="603405"/>
                  </a:lnTo>
                  <a:lnTo>
                    <a:pt x="158352" y="543064"/>
                  </a:lnTo>
                  <a:lnTo>
                    <a:pt x="145750" y="482724"/>
                  </a:lnTo>
                  <a:lnTo>
                    <a:pt x="133149" y="422383"/>
                  </a:lnTo>
                  <a:lnTo>
                    <a:pt x="120547" y="362043"/>
                  </a:lnTo>
                  <a:lnTo>
                    <a:pt x="107945" y="301702"/>
                  </a:lnTo>
                  <a:lnTo>
                    <a:pt x="95344" y="241362"/>
                  </a:lnTo>
                  <a:lnTo>
                    <a:pt x="82742" y="181021"/>
                  </a:lnTo>
                  <a:lnTo>
                    <a:pt x="70140" y="120681"/>
                  </a:lnTo>
                  <a:lnTo>
                    <a:pt x="57539" y="60340"/>
                  </a:lnTo>
                  <a:lnTo>
                    <a:pt x="44937" y="0"/>
                  </a:lnTo>
                  <a:lnTo>
                    <a:pt x="0" y="9990"/>
                  </a:lnTo>
                  <a:lnTo>
                    <a:pt x="14151" y="69986"/>
                  </a:lnTo>
                  <a:lnTo>
                    <a:pt x="28302" y="129982"/>
                  </a:lnTo>
                  <a:lnTo>
                    <a:pt x="42453" y="189978"/>
                  </a:lnTo>
                  <a:lnTo>
                    <a:pt x="56604" y="249974"/>
                  </a:lnTo>
                  <a:lnTo>
                    <a:pt x="70756" y="309970"/>
                  </a:lnTo>
                  <a:lnTo>
                    <a:pt x="84907" y="369966"/>
                  </a:lnTo>
                  <a:lnTo>
                    <a:pt x="99058" y="429962"/>
                  </a:lnTo>
                  <a:lnTo>
                    <a:pt x="113209" y="489958"/>
                  </a:lnTo>
                  <a:lnTo>
                    <a:pt x="127360" y="549954"/>
                  </a:lnTo>
                  <a:lnTo>
                    <a:pt x="141512" y="609950"/>
                  </a:lnTo>
                  <a:lnTo>
                    <a:pt x="155663" y="669946"/>
                  </a:lnTo>
                  <a:lnTo>
                    <a:pt x="169814" y="729942"/>
                  </a:lnTo>
                  <a:lnTo>
                    <a:pt x="183965" y="789938"/>
                  </a:lnTo>
                  <a:lnTo>
                    <a:pt x="198116" y="849934"/>
                  </a:lnTo>
                  <a:lnTo>
                    <a:pt x="212268" y="909930"/>
                  </a:lnTo>
                  <a:lnTo>
                    <a:pt x="226419" y="969926"/>
                  </a:lnTo>
                  <a:lnTo>
                    <a:pt x="240570" y="1029922"/>
                  </a:lnTo>
                  <a:lnTo>
                    <a:pt x="254721" y="1089918"/>
                  </a:lnTo>
                  <a:lnTo>
                    <a:pt x="268873" y="1149914"/>
                  </a:lnTo>
                  <a:lnTo>
                    <a:pt x="283024" y="1209910"/>
                  </a:lnTo>
                  <a:lnTo>
                    <a:pt x="297175" y="1269906"/>
                  </a:lnTo>
                  <a:lnTo>
                    <a:pt x="311326" y="1329902"/>
                  </a:lnTo>
                  <a:lnTo>
                    <a:pt x="325477" y="1389898"/>
                  </a:lnTo>
                  <a:lnTo>
                    <a:pt x="339629" y="1449894"/>
                  </a:lnTo>
                  <a:lnTo>
                    <a:pt x="353780" y="1509890"/>
                  </a:lnTo>
                  <a:lnTo>
                    <a:pt x="367931" y="1569886"/>
                  </a:lnTo>
                  <a:lnTo>
                    <a:pt x="382082" y="1629882"/>
                  </a:lnTo>
                  <a:lnTo>
                    <a:pt x="396233" y="1689878"/>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143407" y="1652731"/>
              <a:ext cx="365447" cy="1758256"/>
            </a:xfrm>
            <a:custGeom>
              <a:avLst/>
              <a:pathLst>
                <a:path w="365447" h="1758256">
                  <a:moveTo>
                    <a:pt x="365447" y="1758256"/>
                  </a:moveTo>
                  <a:lnTo>
                    <a:pt x="354319" y="1697627"/>
                  </a:lnTo>
                  <a:lnTo>
                    <a:pt x="343191" y="1636997"/>
                  </a:lnTo>
                  <a:lnTo>
                    <a:pt x="332063" y="1576368"/>
                  </a:lnTo>
                  <a:lnTo>
                    <a:pt x="320935" y="1515738"/>
                  </a:lnTo>
                  <a:lnTo>
                    <a:pt x="309806" y="1455109"/>
                  </a:lnTo>
                  <a:lnTo>
                    <a:pt x="298678" y="1394479"/>
                  </a:lnTo>
                  <a:lnTo>
                    <a:pt x="287550" y="1333850"/>
                  </a:lnTo>
                  <a:lnTo>
                    <a:pt x="276422" y="1273220"/>
                  </a:lnTo>
                  <a:lnTo>
                    <a:pt x="265294" y="1212591"/>
                  </a:lnTo>
                  <a:lnTo>
                    <a:pt x="254166" y="1151961"/>
                  </a:lnTo>
                  <a:lnTo>
                    <a:pt x="243038" y="1091331"/>
                  </a:lnTo>
                  <a:lnTo>
                    <a:pt x="231909" y="1030702"/>
                  </a:lnTo>
                  <a:lnTo>
                    <a:pt x="220781" y="970072"/>
                  </a:lnTo>
                  <a:lnTo>
                    <a:pt x="209653" y="909443"/>
                  </a:lnTo>
                  <a:lnTo>
                    <a:pt x="198525" y="848813"/>
                  </a:lnTo>
                  <a:lnTo>
                    <a:pt x="187397" y="788184"/>
                  </a:lnTo>
                  <a:lnTo>
                    <a:pt x="176269" y="727554"/>
                  </a:lnTo>
                  <a:lnTo>
                    <a:pt x="165141" y="666925"/>
                  </a:lnTo>
                  <a:lnTo>
                    <a:pt x="154012" y="606295"/>
                  </a:lnTo>
                  <a:lnTo>
                    <a:pt x="142884" y="545665"/>
                  </a:lnTo>
                  <a:lnTo>
                    <a:pt x="131756" y="485036"/>
                  </a:lnTo>
                  <a:lnTo>
                    <a:pt x="120628" y="424406"/>
                  </a:lnTo>
                  <a:lnTo>
                    <a:pt x="109500" y="363777"/>
                  </a:lnTo>
                  <a:lnTo>
                    <a:pt x="98372" y="303147"/>
                  </a:lnTo>
                  <a:lnTo>
                    <a:pt x="87244" y="242518"/>
                  </a:lnTo>
                  <a:lnTo>
                    <a:pt x="76115" y="181888"/>
                  </a:lnTo>
                  <a:lnTo>
                    <a:pt x="64987" y="121259"/>
                  </a:lnTo>
                  <a:lnTo>
                    <a:pt x="53859" y="60629"/>
                  </a:lnTo>
                  <a:lnTo>
                    <a:pt x="42731" y="0"/>
                  </a:lnTo>
                  <a:lnTo>
                    <a:pt x="0" y="8382"/>
                  </a:lnTo>
                  <a:lnTo>
                    <a:pt x="12601" y="68722"/>
                  </a:lnTo>
                  <a:lnTo>
                    <a:pt x="25203" y="129063"/>
                  </a:lnTo>
                  <a:lnTo>
                    <a:pt x="37804" y="189403"/>
                  </a:lnTo>
                  <a:lnTo>
                    <a:pt x="50406" y="249744"/>
                  </a:lnTo>
                  <a:lnTo>
                    <a:pt x="63008" y="310084"/>
                  </a:lnTo>
                  <a:lnTo>
                    <a:pt x="75609" y="370425"/>
                  </a:lnTo>
                  <a:lnTo>
                    <a:pt x="88211" y="430765"/>
                  </a:lnTo>
                  <a:lnTo>
                    <a:pt x="100813" y="491106"/>
                  </a:lnTo>
                  <a:lnTo>
                    <a:pt x="113414" y="551446"/>
                  </a:lnTo>
                  <a:lnTo>
                    <a:pt x="126016" y="611787"/>
                  </a:lnTo>
                  <a:lnTo>
                    <a:pt x="138618" y="672127"/>
                  </a:lnTo>
                  <a:lnTo>
                    <a:pt x="151219" y="732468"/>
                  </a:lnTo>
                  <a:lnTo>
                    <a:pt x="163821" y="792808"/>
                  </a:lnTo>
                  <a:lnTo>
                    <a:pt x="176422" y="853149"/>
                  </a:lnTo>
                  <a:lnTo>
                    <a:pt x="189024" y="913489"/>
                  </a:lnTo>
                  <a:lnTo>
                    <a:pt x="201626" y="973830"/>
                  </a:lnTo>
                  <a:lnTo>
                    <a:pt x="214227" y="1034170"/>
                  </a:lnTo>
                  <a:lnTo>
                    <a:pt x="226829" y="1094511"/>
                  </a:lnTo>
                  <a:lnTo>
                    <a:pt x="239431" y="1154851"/>
                  </a:lnTo>
                  <a:lnTo>
                    <a:pt x="252032" y="1215192"/>
                  </a:lnTo>
                  <a:lnTo>
                    <a:pt x="264634" y="1275532"/>
                  </a:lnTo>
                  <a:lnTo>
                    <a:pt x="277236" y="1335873"/>
                  </a:lnTo>
                  <a:lnTo>
                    <a:pt x="289837" y="1396213"/>
                  </a:lnTo>
                  <a:lnTo>
                    <a:pt x="302439" y="1456554"/>
                  </a:lnTo>
                  <a:lnTo>
                    <a:pt x="315041" y="1516894"/>
                  </a:lnTo>
                  <a:lnTo>
                    <a:pt x="327642" y="1577235"/>
                  </a:lnTo>
                  <a:lnTo>
                    <a:pt x="340244" y="1637575"/>
                  </a:lnTo>
                  <a:lnTo>
                    <a:pt x="352845" y="1697916"/>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186138" y="1645717"/>
              <a:ext cx="322716" cy="1765271"/>
            </a:xfrm>
            <a:custGeom>
              <a:avLst/>
              <a:pathLst>
                <a:path w="322716" h="1765271">
                  <a:moveTo>
                    <a:pt x="322716" y="1765271"/>
                  </a:moveTo>
                  <a:lnTo>
                    <a:pt x="312997" y="1704400"/>
                  </a:lnTo>
                  <a:lnTo>
                    <a:pt x="303279" y="1643528"/>
                  </a:lnTo>
                  <a:lnTo>
                    <a:pt x="293560" y="1582657"/>
                  </a:lnTo>
                  <a:lnTo>
                    <a:pt x="283842" y="1521785"/>
                  </a:lnTo>
                  <a:lnTo>
                    <a:pt x="274124" y="1460914"/>
                  </a:lnTo>
                  <a:lnTo>
                    <a:pt x="264405" y="1400042"/>
                  </a:lnTo>
                  <a:lnTo>
                    <a:pt x="254687" y="1339171"/>
                  </a:lnTo>
                  <a:lnTo>
                    <a:pt x="244969" y="1278300"/>
                  </a:lnTo>
                  <a:lnTo>
                    <a:pt x="235250" y="1217428"/>
                  </a:lnTo>
                  <a:lnTo>
                    <a:pt x="225532" y="1156557"/>
                  </a:lnTo>
                  <a:lnTo>
                    <a:pt x="215813" y="1095685"/>
                  </a:lnTo>
                  <a:lnTo>
                    <a:pt x="206095" y="1034814"/>
                  </a:lnTo>
                  <a:lnTo>
                    <a:pt x="196377" y="973942"/>
                  </a:lnTo>
                  <a:lnTo>
                    <a:pt x="186658" y="913071"/>
                  </a:lnTo>
                  <a:lnTo>
                    <a:pt x="176940" y="852200"/>
                  </a:lnTo>
                  <a:lnTo>
                    <a:pt x="167222" y="791328"/>
                  </a:lnTo>
                  <a:lnTo>
                    <a:pt x="157503" y="730457"/>
                  </a:lnTo>
                  <a:lnTo>
                    <a:pt x="147785" y="669585"/>
                  </a:lnTo>
                  <a:lnTo>
                    <a:pt x="138066" y="608714"/>
                  </a:lnTo>
                  <a:lnTo>
                    <a:pt x="128348" y="547842"/>
                  </a:lnTo>
                  <a:lnTo>
                    <a:pt x="118630" y="486971"/>
                  </a:lnTo>
                  <a:lnTo>
                    <a:pt x="108911" y="426100"/>
                  </a:lnTo>
                  <a:lnTo>
                    <a:pt x="99193" y="365228"/>
                  </a:lnTo>
                  <a:lnTo>
                    <a:pt x="89474" y="304357"/>
                  </a:lnTo>
                  <a:lnTo>
                    <a:pt x="79756" y="243485"/>
                  </a:lnTo>
                  <a:lnTo>
                    <a:pt x="70038" y="182614"/>
                  </a:lnTo>
                  <a:lnTo>
                    <a:pt x="60319" y="121742"/>
                  </a:lnTo>
                  <a:lnTo>
                    <a:pt x="50601" y="60871"/>
                  </a:lnTo>
                  <a:lnTo>
                    <a:pt x="40883" y="0"/>
                  </a:lnTo>
                  <a:lnTo>
                    <a:pt x="0" y="7014"/>
                  </a:lnTo>
                  <a:lnTo>
                    <a:pt x="11128" y="67644"/>
                  </a:lnTo>
                  <a:lnTo>
                    <a:pt x="22256" y="128273"/>
                  </a:lnTo>
                  <a:lnTo>
                    <a:pt x="33384" y="188903"/>
                  </a:lnTo>
                  <a:lnTo>
                    <a:pt x="44512" y="249532"/>
                  </a:lnTo>
                  <a:lnTo>
                    <a:pt x="55640" y="310162"/>
                  </a:lnTo>
                  <a:lnTo>
                    <a:pt x="66768" y="370791"/>
                  </a:lnTo>
                  <a:lnTo>
                    <a:pt x="77896" y="431421"/>
                  </a:lnTo>
                  <a:lnTo>
                    <a:pt x="89025" y="492050"/>
                  </a:lnTo>
                  <a:lnTo>
                    <a:pt x="100153" y="552680"/>
                  </a:lnTo>
                  <a:lnTo>
                    <a:pt x="111281" y="613310"/>
                  </a:lnTo>
                  <a:lnTo>
                    <a:pt x="122409" y="673939"/>
                  </a:lnTo>
                  <a:lnTo>
                    <a:pt x="133537" y="734569"/>
                  </a:lnTo>
                  <a:lnTo>
                    <a:pt x="144665" y="795198"/>
                  </a:lnTo>
                  <a:lnTo>
                    <a:pt x="155793" y="855828"/>
                  </a:lnTo>
                  <a:lnTo>
                    <a:pt x="166922" y="916457"/>
                  </a:lnTo>
                  <a:lnTo>
                    <a:pt x="178050" y="977087"/>
                  </a:lnTo>
                  <a:lnTo>
                    <a:pt x="189178" y="1037716"/>
                  </a:lnTo>
                  <a:lnTo>
                    <a:pt x="200306" y="1098346"/>
                  </a:lnTo>
                  <a:lnTo>
                    <a:pt x="211434" y="1158975"/>
                  </a:lnTo>
                  <a:lnTo>
                    <a:pt x="222562" y="1219605"/>
                  </a:lnTo>
                  <a:lnTo>
                    <a:pt x="233690" y="1280235"/>
                  </a:lnTo>
                  <a:lnTo>
                    <a:pt x="244819" y="1340864"/>
                  </a:lnTo>
                  <a:lnTo>
                    <a:pt x="255947" y="1401494"/>
                  </a:lnTo>
                  <a:lnTo>
                    <a:pt x="267075" y="1462123"/>
                  </a:lnTo>
                  <a:lnTo>
                    <a:pt x="278203" y="1522753"/>
                  </a:lnTo>
                  <a:lnTo>
                    <a:pt x="289331" y="1583382"/>
                  </a:lnTo>
                  <a:lnTo>
                    <a:pt x="300459" y="1644012"/>
                  </a:lnTo>
                  <a:lnTo>
                    <a:pt x="311587" y="170464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227021" y="1640159"/>
              <a:ext cx="281832" cy="1770829"/>
            </a:xfrm>
            <a:custGeom>
              <a:avLst/>
              <a:pathLst>
                <a:path w="281832" h="1770829">
                  <a:moveTo>
                    <a:pt x="281832" y="1770829"/>
                  </a:moveTo>
                  <a:lnTo>
                    <a:pt x="273402" y="1709765"/>
                  </a:lnTo>
                  <a:lnTo>
                    <a:pt x="264971" y="1648702"/>
                  </a:lnTo>
                  <a:lnTo>
                    <a:pt x="256540" y="1587639"/>
                  </a:lnTo>
                  <a:lnTo>
                    <a:pt x="248109" y="1526576"/>
                  </a:lnTo>
                  <a:lnTo>
                    <a:pt x="239678" y="1465513"/>
                  </a:lnTo>
                  <a:lnTo>
                    <a:pt x="231247" y="1404450"/>
                  </a:lnTo>
                  <a:lnTo>
                    <a:pt x="222816" y="1343387"/>
                  </a:lnTo>
                  <a:lnTo>
                    <a:pt x="214386" y="1282324"/>
                  </a:lnTo>
                  <a:lnTo>
                    <a:pt x="205955" y="1221261"/>
                  </a:lnTo>
                  <a:lnTo>
                    <a:pt x="197524" y="1160198"/>
                  </a:lnTo>
                  <a:lnTo>
                    <a:pt x="189093" y="1099135"/>
                  </a:lnTo>
                  <a:lnTo>
                    <a:pt x="180662" y="1038072"/>
                  </a:lnTo>
                  <a:lnTo>
                    <a:pt x="172231" y="977009"/>
                  </a:lnTo>
                  <a:lnTo>
                    <a:pt x="163800" y="915946"/>
                  </a:lnTo>
                  <a:lnTo>
                    <a:pt x="155370" y="854882"/>
                  </a:lnTo>
                  <a:lnTo>
                    <a:pt x="146939" y="793819"/>
                  </a:lnTo>
                  <a:lnTo>
                    <a:pt x="138508" y="732756"/>
                  </a:lnTo>
                  <a:lnTo>
                    <a:pt x="130077" y="671693"/>
                  </a:lnTo>
                  <a:lnTo>
                    <a:pt x="121646" y="610630"/>
                  </a:lnTo>
                  <a:lnTo>
                    <a:pt x="113215" y="549567"/>
                  </a:lnTo>
                  <a:lnTo>
                    <a:pt x="104784" y="488504"/>
                  </a:lnTo>
                  <a:lnTo>
                    <a:pt x="96353" y="427441"/>
                  </a:lnTo>
                  <a:lnTo>
                    <a:pt x="87923" y="366378"/>
                  </a:lnTo>
                  <a:lnTo>
                    <a:pt x="79492" y="305315"/>
                  </a:lnTo>
                  <a:lnTo>
                    <a:pt x="71061" y="244252"/>
                  </a:lnTo>
                  <a:lnTo>
                    <a:pt x="62630" y="183189"/>
                  </a:lnTo>
                  <a:lnTo>
                    <a:pt x="54199" y="122126"/>
                  </a:lnTo>
                  <a:lnTo>
                    <a:pt x="45768" y="61063"/>
                  </a:lnTo>
                  <a:lnTo>
                    <a:pt x="37337" y="0"/>
                  </a:lnTo>
                  <a:lnTo>
                    <a:pt x="0" y="5557"/>
                  </a:lnTo>
                  <a:lnTo>
                    <a:pt x="9718" y="66428"/>
                  </a:lnTo>
                  <a:lnTo>
                    <a:pt x="19436" y="127300"/>
                  </a:lnTo>
                  <a:lnTo>
                    <a:pt x="29155" y="188171"/>
                  </a:lnTo>
                  <a:lnTo>
                    <a:pt x="38873" y="249043"/>
                  </a:lnTo>
                  <a:lnTo>
                    <a:pt x="48591" y="309914"/>
                  </a:lnTo>
                  <a:lnTo>
                    <a:pt x="58310" y="370786"/>
                  </a:lnTo>
                  <a:lnTo>
                    <a:pt x="68028" y="431657"/>
                  </a:lnTo>
                  <a:lnTo>
                    <a:pt x="77747" y="492528"/>
                  </a:lnTo>
                  <a:lnTo>
                    <a:pt x="87465" y="553400"/>
                  </a:lnTo>
                  <a:lnTo>
                    <a:pt x="97183" y="614271"/>
                  </a:lnTo>
                  <a:lnTo>
                    <a:pt x="106902" y="675143"/>
                  </a:lnTo>
                  <a:lnTo>
                    <a:pt x="116620" y="736014"/>
                  </a:lnTo>
                  <a:lnTo>
                    <a:pt x="126338" y="796886"/>
                  </a:lnTo>
                  <a:lnTo>
                    <a:pt x="136057" y="857757"/>
                  </a:lnTo>
                  <a:lnTo>
                    <a:pt x="145775" y="918628"/>
                  </a:lnTo>
                  <a:lnTo>
                    <a:pt x="155494" y="979500"/>
                  </a:lnTo>
                  <a:lnTo>
                    <a:pt x="165212" y="1040371"/>
                  </a:lnTo>
                  <a:lnTo>
                    <a:pt x="174930" y="1101243"/>
                  </a:lnTo>
                  <a:lnTo>
                    <a:pt x="184649" y="1162114"/>
                  </a:lnTo>
                  <a:lnTo>
                    <a:pt x="194367" y="1222986"/>
                  </a:lnTo>
                  <a:lnTo>
                    <a:pt x="204085" y="1283857"/>
                  </a:lnTo>
                  <a:lnTo>
                    <a:pt x="213804" y="1344729"/>
                  </a:lnTo>
                  <a:lnTo>
                    <a:pt x="223522" y="1405600"/>
                  </a:lnTo>
                  <a:lnTo>
                    <a:pt x="233241" y="1466471"/>
                  </a:lnTo>
                  <a:lnTo>
                    <a:pt x="242959" y="1527343"/>
                  </a:lnTo>
                  <a:lnTo>
                    <a:pt x="252677" y="1588214"/>
                  </a:lnTo>
                  <a:lnTo>
                    <a:pt x="262396" y="1649086"/>
                  </a:lnTo>
                  <a:lnTo>
                    <a:pt x="272114" y="1709957"/>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264359" y="1635679"/>
              <a:ext cx="244495" cy="1775309"/>
            </a:xfrm>
            <a:custGeom>
              <a:avLst/>
              <a:pathLst>
                <a:path w="244495" h="1775309">
                  <a:moveTo>
                    <a:pt x="244495" y="1775309"/>
                  </a:moveTo>
                  <a:lnTo>
                    <a:pt x="237271" y="1714092"/>
                  </a:lnTo>
                  <a:lnTo>
                    <a:pt x="230047" y="1652874"/>
                  </a:lnTo>
                  <a:lnTo>
                    <a:pt x="222823" y="1591656"/>
                  </a:lnTo>
                  <a:lnTo>
                    <a:pt x="215599" y="1530439"/>
                  </a:lnTo>
                  <a:lnTo>
                    <a:pt x="208374" y="1469221"/>
                  </a:lnTo>
                  <a:lnTo>
                    <a:pt x="201150" y="1408004"/>
                  </a:lnTo>
                  <a:lnTo>
                    <a:pt x="193926" y="1346786"/>
                  </a:lnTo>
                  <a:lnTo>
                    <a:pt x="186702" y="1285569"/>
                  </a:lnTo>
                  <a:lnTo>
                    <a:pt x="179478" y="1224351"/>
                  </a:lnTo>
                  <a:lnTo>
                    <a:pt x="172254" y="1163133"/>
                  </a:lnTo>
                  <a:lnTo>
                    <a:pt x="165030" y="1101916"/>
                  </a:lnTo>
                  <a:lnTo>
                    <a:pt x="157806" y="1040698"/>
                  </a:lnTo>
                  <a:lnTo>
                    <a:pt x="150582" y="979481"/>
                  </a:lnTo>
                  <a:lnTo>
                    <a:pt x="143358" y="918263"/>
                  </a:lnTo>
                  <a:lnTo>
                    <a:pt x="136134" y="857046"/>
                  </a:lnTo>
                  <a:lnTo>
                    <a:pt x="128910" y="795828"/>
                  </a:lnTo>
                  <a:lnTo>
                    <a:pt x="121686" y="734610"/>
                  </a:lnTo>
                  <a:lnTo>
                    <a:pt x="114462" y="673393"/>
                  </a:lnTo>
                  <a:lnTo>
                    <a:pt x="107238" y="612175"/>
                  </a:lnTo>
                  <a:lnTo>
                    <a:pt x="100014" y="550958"/>
                  </a:lnTo>
                  <a:lnTo>
                    <a:pt x="92790" y="489740"/>
                  </a:lnTo>
                  <a:lnTo>
                    <a:pt x="85566" y="428523"/>
                  </a:lnTo>
                  <a:lnTo>
                    <a:pt x="78342" y="367305"/>
                  </a:lnTo>
                  <a:lnTo>
                    <a:pt x="71118" y="306087"/>
                  </a:lnTo>
                  <a:lnTo>
                    <a:pt x="63894" y="244870"/>
                  </a:lnTo>
                  <a:lnTo>
                    <a:pt x="56670" y="183652"/>
                  </a:lnTo>
                  <a:lnTo>
                    <a:pt x="49446" y="122435"/>
                  </a:lnTo>
                  <a:lnTo>
                    <a:pt x="42222" y="61217"/>
                  </a:lnTo>
                  <a:lnTo>
                    <a:pt x="34998" y="0"/>
                  </a:lnTo>
                  <a:lnTo>
                    <a:pt x="0" y="4480"/>
                  </a:lnTo>
                  <a:lnTo>
                    <a:pt x="8430" y="65543"/>
                  </a:lnTo>
                  <a:lnTo>
                    <a:pt x="16861" y="126606"/>
                  </a:lnTo>
                  <a:lnTo>
                    <a:pt x="25292" y="187669"/>
                  </a:lnTo>
                  <a:lnTo>
                    <a:pt x="33723" y="248732"/>
                  </a:lnTo>
                  <a:lnTo>
                    <a:pt x="42154" y="309796"/>
                  </a:lnTo>
                  <a:lnTo>
                    <a:pt x="50585" y="370859"/>
                  </a:lnTo>
                  <a:lnTo>
                    <a:pt x="59016" y="431922"/>
                  </a:lnTo>
                  <a:lnTo>
                    <a:pt x="67446" y="492985"/>
                  </a:lnTo>
                  <a:lnTo>
                    <a:pt x="75877" y="554048"/>
                  </a:lnTo>
                  <a:lnTo>
                    <a:pt x="84308" y="615111"/>
                  </a:lnTo>
                  <a:lnTo>
                    <a:pt x="92739" y="676174"/>
                  </a:lnTo>
                  <a:lnTo>
                    <a:pt x="101170" y="737237"/>
                  </a:lnTo>
                  <a:lnTo>
                    <a:pt x="109601" y="798300"/>
                  </a:lnTo>
                  <a:lnTo>
                    <a:pt x="118032" y="859363"/>
                  </a:lnTo>
                  <a:lnTo>
                    <a:pt x="126462" y="920426"/>
                  </a:lnTo>
                  <a:lnTo>
                    <a:pt x="134893" y="981489"/>
                  </a:lnTo>
                  <a:lnTo>
                    <a:pt x="143324" y="1042552"/>
                  </a:lnTo>
                  <a:lnTo>
                    <a:pt x="151755" y="1103615"/>
                  </a:lnTo>
                  <a:lnTo>
                    <a:pt x="160186" y="1164678"/>
                  </a:lnTo>
                  <a:lnTo>
                    <a:pt x="168617" y="1225742"/>
                  </a:lnTo>
                  <a:lnTo>
                    <a:pt x="177048" y="1286805"/>
                  </a:lnTo>
                  <a:lnTo>
                    <a:pt x="185479" y="1347868"/>
                  </a:lnTo>
                  <a:lnTo>
                    <a:pt x="193909" y="1408931"/>
                  </a:lnTo>
                  <a:lnTo>
                    <a:pt x="202340" y="1469994"/>
                  </a:lnTo>
                  <a:lnTo>
                    <a:pt x="210771" y="1531057"/>
                  </a:lnTo>
                  <a:lnTo>
                    <a:pt x="219202" y="1592120"/>
                  </a:lnTo>
                  <a:lnTo>
                    <a:pt x="227633" y="1653183"/>
                  </a:lnTo>
                  <a:lnTo>
                    <a:pt x="236064" y="1714246"/>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299358" y="1633344"/>
              <a:ext cx="209496" cy="1777644"/>
            </a:xfrm>
            <a:custGeom>
              <a:avLst/>
              <a:pathLst>
                <a:path w="209496" h="1777644">
                  <a:moveTo>
                    <a:pt x="209496" y="1777644"/>
                  </a:moveTo>
                  <a:lnTo>
                    <a:pt x="202990" y="1716346"/>
                  </a:lnTo>
                  <a:lnTo>
                    <a:pt x="196485" y="1655048"/>
                  </a:lnTo>
                  <a:lnTo>
                    <a:pt x="189979" y="1593750"/>
                  </a:lnTo>
                  <a:lnTo>
                    <a:pt x="183474" y="1532452"/>
                  </a:lnTo>
                  <a:lnTo>
                    <a:pt x="176968" y="1471153"/>
                  </a:lnTo>
                  <a:lnTo>
                    <a:pt x="170462" y="1409855"/>
                  </a:lnTo>
                  <a:lnTo>
                    <a:pt x="163957" y="1348557"/>
                  </a:lnTo>
                  <a:lnTo>
                    <a:pt x="157451" y="1287259"/>
                  </a:lnTo>
                  <a:lnTo>
                    <a:pt x="150946" y="1225961"/>
                  </a:lnTo>
                  <a:lnTo>
                    <a:pt x="144440" y="1164663"/>
                  </a:lnTo>
                  <a:lnTo>
                    <a:pt x="137934" y="1103365"/>
                  </a:lnTo>
                  <a:lnTo>
                    <a:pt x="131429" y="1042067"/>
                  </a:lnTo>
                  <a:lnTo>
                    <a:pt x="124923" y="980769"/>
                  </a:lnTo>
                  <a:lnTo>
                    <a:pt x="118417" y="919471"/>
                  </a:lnTo>
                  <a:lnTo>
                    <a:pt x="111912" y="858173"/>
                  </a:lnTo>
                  <a:lnTo>
                    <a:pt x="105406" y="796875"/>
                  </a:lnTo>
                  <a:lnTo>
                    <a:pt x="98901" y="735576"/>
                  </a:lnTo>
                  <a:lnTo>
                    <a:pt x="92395" y="674278"/>
                  </a:lnTo>
                  <a:lnTo>
                    <a:pt x="85889" y="612980"/>
                  </a:lnTo>
                  <a:lnTo>
                    <a:pt x="79384" y="551682"/>
                  </a:lnTo>
                  <a:lnTo>
                    <a:pt x="72878" y="490384"/>
                  </a:lnTo>
                  <a:lnTo>
                    <a:pt x="66373" y="429086"/>
                  </a:lnTo>
                  <a:lnTo>
                    <a:pt x="59867" y="367788"/>
                  </a:lnTo>
                  <a:lnTo>
                    <a:pt x="53361" y="306490"/>
                  </a:lnTo>
                  <a:lnTo>
                    <a:pt x="46856" y="245192"/>
                  </a:lnTo>
                  <a:lnTo>
                    <a:pt x="40350" y="183894"/>
                  </a:lnTo>
                  <a:lnTo>
                    <a:pt x="33844" y="122596"/>
                  </a:lnTo>
                  <a:lnTo>
                    <a:pt x="27339" y="61298"/>
                  </a:lnTo>
                  <a:lnTo>
                    <a:pt x="20833" y="0"/>
                  </a:lnTo>
                  <a:lnTo>
                    <a:pt x="0" y="2334"/>
                  </a:lnTo>
                  <a:lnTo>
                    <a:pt x="7224" y="63552"/>
                  </a:lnTo>
                  <a:lnTo>
                    <a:pt x="14448" y="124769"/>
                  </a:lnTo>
                  <a:lnTo>
                    <a:pt x="21672" y="185987"/>
                  </a:lnTo>
                  <a:lnTo>
                    <a:pt x="28896" y="247205"/>
                  </a:lnTo>
                  <a:lnTo>
                    <a:pt x="36120" y="308422"/>
                  </a:lnTo>
                  <a:lnTo>
                    <a:pt x="43344" y="369640"/>
                  </a:lnTo>
                  <a:lnTo>
                    <a:pt x="50568" y="430857"/>
                  </a:lnTo>
                  <a:lnTo>
                    <a:pt x="57792" y="492075"/>
                  </a:lnTo>
                  <a:lnTo>
                    <a:pt x="65016" y="553292"/>
                  </a:lnTo>
                  <a:lnTo>
                    <a:pt x="72240" y="614510"/>
                  </a:lnTo>
                  <a:lnTo>
                    <a:pt x="79464" y="675728"/>
                  </a:lnTo>
                  <a:lnTo>
                    <a:pt x="86688" y="736945"/>
                  </a:lnTo>
                  <a:lnTo>
                    <a:pt x="93912" y="798163"/>
                  </a:lnTo>
                  <a:lnTo>
                    <a:pt x="101136" y="859380"/>
                  </a:lnTo>
                  <a:lnTo>
                    <a:pt x="108360" y="920598"/>
                  </a:lnTo>
                  <a:lnTo>
                    <a:pt x="115584" y="981815"/>
                  </a:lnTo>
                  <a:lnTo>
                    <a:pt x="122808" y="1043033"/>
                  </a:lnTo>
                  <a:lnTo>
                    <a:pt x="130032" y="1104251"/>
                  </a:lnTo>
                  <a:lnTo>
                    <a:pt x="137256" y="1165468"/>
                  </a:lnTo>
                  <a:lnTo>
                    <a:pt x="144480" y="1226686"/>
                  </a:lnTo>
                  <a:lnTo>
                    <a:pt x="151704" y="1287903"/>
                  </a:lnTo>
                  <a:lnTo>
                    <a:pt x="158928" y="1349121"/>
                  </a:lnTo>
                  <a:lnTo>
                    <a:pt x="166152" y="1410338"/>
                  </a:lnTo>
                  <a:lnTo>
                    <a:pt x="173376" y="1471556"/>
                  </a:lnTo>
                  <a:lnTo>
                    <a:pt x="180600" y="1532774"/>
                  </a:lnTo>
                  <a:lnTo>
                    <a:pt x="187824" y="1593991"/>
                  </a:lnTo>
                  <a:lnTo>
                    <a:pt x="195048" y="1655209"/>
                  </a:lnTo>
                  <a:lnTo>
                    <a:pt x="202272" y="1716426"/>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320191" y="1631387"/>
              <a:ext cx="188662" cy="1779601"/>
            </a:xfrm>
            <a:custGeom>
              <a:avLst/>
              <a:pathLst>
                <a:path w="188662" h="1779601">
                  <a:moveTo>
                    <a:pt x="188662" y="1779601"/>
                  </a:moveTo>
                  <a:lnTo>
                    <a:pt x="182827" y="1718235"/>
                  </a:lnTo>
                  <a:lnTo>
                    <a:pt x="176992" y="1656869"/>
                  </a:lnTo>
                  <a:lnTo>
                    <a:pt x="171157" y="1595504"/>
                  </a:lnTo>
                  <a:lnTo>
                    <a:pt x="165323" y="1534138"/>
                  </a:lnTo>
                  <a:lnTo>
                    <a:pt x="159488" y="1472773"/>
                  </a:lnTo>
                  <a:lnTo>
                    <a:pt x="153653" y="1411407"/>
                  </a:lnTo>
                  <a:lnTo>
                    <a:pt x="147818" y="1350042"/>
                  </a:lnTo>
                  <a:lnTo>
                    <a:pt x="141983" y="1288676"/>
                  </a:lnTo>
                  <a:lnTo>
                    <a:pt x="136148" y="1227311"/>
                  </a:lnTo>
                  <a:lnTo>
                    <a:pt x="130313" y="1165945"/>
                  </a:lnTo>
                  <a:lnTo>
                    <a:pt x="124478" y="1104579"/>
                  </a:lnTo>
                  <a:lnTo>
                    <a:pt x="118643" y="1043214"/>
                  </a:lnTo>
                  <a:lnTo>
                    <a:pt x="112808" y="981848"/>
                  </a:lnTo>
                  <a:lnTo>
                    <a:pt x="106973" y="920483"/>
                  </a:lnTo>
                  <a:lnTo>
                    <a:pt x="101138" y="859117"/>
                  </a:lnTo>
                  <a:lnTo>
                    <a:pt x="95303" y="797752"/>
                  </a:lnTo>
                  <a:lnTo>
                    <a:pt x="89468" y="736386"/>
                  </a:lnTo>
                  <a:lnTo>
                    <a:pt x="83633" y="675021"/>
                  </a:lnTo>
                  <a:lnTo>
                    <a:pt x="77798" y="613655"/>
                  </a:lnTo>
                  <a:lnTo>
                    <a:pt x="71963" y="552289"/>
                  </a:lnTo>
                  <a:lnTo>
                    <a:pt x="66128" y="490924"/>
                  </a:lnTo>
                  <a:lnTo>
                    <a:pt x="60294" y="429558"/>
                  </a:lnTo>
                  <a:lnTo>
                    <a:pt x="54459" y="368193"/>
                  </a:lnTo>
                  <a:lnTo>
                    <a:pt x="48624" y="306827"/>
                  </a:lnTo>
                  <a:lnTo>
                    <a:pt x="42789" y="245462"/>
                  </a:lnTo>
                  <a:lnTo>
                    <a:pt x="36954" y="184096"/>
                  </a:lnTo>
                  <a:lnTo>
                    <a:pt x="31119" y="122731"/>
                  </a:lnTo>
                  <a:lnTo>
                    <a:pt x="25284" y="61365"/>
                  </a:lnTo>
                  <a:lnTo>
                    <a:pt x="19449" y="0"/>
                  </a:lnTo>
                  <a:lnTo>
                    <a:pt x="0" y="1956"/>
                  </a:lnTo>
                  <a:lnTo>
                    <a:pt x="6505" y="63254"/>
                  </a:lnTo>
                  <a:lnTo>
                    <a:pt x="13011" y="124552"/>
                  </a:lnTo>
                  <a:lnTo>
                    <a:pt x="19516" y="185850"/>
                  </a:lnTo>
                  <a:lnTo>
                    <a:pt x="26022" y="247149"/>
                  </a:lnTo>
                  <a:lnTo>
                    <a:pt x="32528" y="308447"/>
                  </a:lnTo>
                  <a:lnTo>
                    <a:pt x="39033" y="369745"/>
                  </a:lnTo>
                  <a:lnTo>
                    <a:pt x="45539" y="431043"/>
                  </a:lnTo>
                  <a:lnTo>
                    <a:pt x="52044" y="492341"/>
                  </a:lnTo>
                  <a:lnTo>
                    <a:pt x="58550" y="553639"/>
                  </a:lnTo>
                  <a:lnTo>
                    <a:pt x="65056" y="614937"/>
                  </a:lnTo>
                  <a:lnTo>
                    <a:pt x="71561" y="676235"/>
                  </a:lnTo>
                  <a:lnTo>
                    <a:pt x="78067" y="737533"/>
                  </a:lnTo>
                  <a:lnTo>
                    <a:pt x="84572" y="798831"/>
                  </a:lnTo>
                  <a:lnTo>
                    <a:pt x="91078" y="860129"/>
                  </a:lnTo>
                  <a:lnTo>
                    <a:pt x="97584" y="921427"/>
                  </a:lnTo>
                  <a:lnTo>
                    <a:pt x="104089" y="982726"/>
                  </a:lnTo>
                  <a:lnTo>
                    <a:pt x="110595" y="1044024"/>
                  </a:lnTo>
                  <a:lnTo>
                    <a:pt x="117101" y="1105322"/>
                  </a:lnTo>
                  <a:lnTo>
                    <a:pt x="123606" y="1166620"/>
                  </a:lnTo>
                  <a:lnTo>
                    <a:pt x="130112" y="1227918"/>
                  </a:lnTo>
                  <a:lnTo>
                    <a:pt x="136617" y="1289216"/>
                  </a:lnTo>
                  <a:lnTo>
                    <a:pt x="143123" y="1350514"/>
                  </a:lnTo>
                  <a:lnTo>
                    <a:pt x="149629" y="1411812"/>
                  </a:lnTo>
                  <a:lnTo>
                    <a:pt x="156134" y="1473110"/>
                  </a:lnTo>
                  <a:lnTo>
                    <a:pt x="162640" y="1534408"/>
                  </a:lnTo>
                  <a:lnTo>
                    <a:pt x="169145" y="1595706"/>
                  </a:lnTo>
                  <a:lnTo>
                    <a:pt x="175651" y="1657004"/>
                  </a:lnTo>
                  <a:lnTo>
                    <a:pt x="182157" y="1718303"/>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39641" y="1629658"/>
              <a:ext cx="169213" cy="1781330"/>
            </a:xfrm>
            <a:custGeom>
              <a:avLst/>
              <a:pathLst>
                <a:path w="169213" h="1781330">
                  <a:moveTo>
                    <a:pt x="169213" y="1781330"/>
                  </a:moveTo>
                  <a:lnTo>
                    <a:pt x="164044" y="1719905"/>
                  </a:lnTo>
                  <a:lnTo>
                    <a:pt x="158874" y="1658480"/>
                  </a:lnTo>
                  <a:lnTo>
                    <a:pt x="153705" y="1597055"/>
                  </a:lnTo>
                  <a:lnTo>
                    <a:pt x="148535" y="1535629"/>
                  </a:lnTo>
                  <a:lnTo>
                    <a:pt x="143366" y="1474204"/>
                  </a:lnTo>
                  <a:lnTo>
                    <a:pt x="138196" y="1412779"/>
                  </a:lnTo>
                  <a:lnTo>
                    <a:pt x="133027" y="1351354"/>
                  </a:lnTo>
                  <a:lnTo>
                    <a:pt x="127858" y="1289929"/>
                  </a:lnTo>
                  <a:lnTo>
                    <a:pt x="122688" y="1228503"/>
                  </a:lnTo>
                  <a:lnTo>
                    <a:pt x="117519" y="1167078"/>
                  </a:lnTo>
                  <a:lnTo>
                    <a:pt x="112349" y="1105653"/>
                  </a:lnTo>
                  <a:lnTo>
                    <a:pt x="107180" y="1044228"/>
                  </a:lnTo>
                  <a:lnTo>
                    <a:pt x="102010" y="982803"/>
                  </a:lnTo>
                  <a:lnTo>
                    <a:pt x="96841" y="921377"/>
                  </a:lnTo>
                  <a:lnTo>
                    <a:pt x="91672" y="859952"/>
                  </a:lnTo>
                  <a:lnTo>
                    <a:pt x="86502" y="798527"/>
                  </a:lnTo>
                  <a:lnTo>
                    <a:pt x="81333" y="737102"/>
                  </a:lnTo>
                  <a:lnTo>
                    <a:pt x="76163" y="675677"/>
                  </a:lnTo>
                  <a:lnTo>
                    <a:pt x="70994" y="614251"/>
                  </a:lnTo>
                  <a:lnTo>
                    <a:pt x="65824" y="552826"/>
                  </a:lnTo>
                  <a:lnTo>
                    <a:pt x="60655" y="491401"/>
                  </a:lnTo>
                  <a:lnTo>
                    <a:pt x="55486" y="429976"/>
                  </a:lnTo>
                  <a:lnTo>
                    <a:pt x="50316" y="368551"/>
                  </a:lnTo>
                  <a:lnTo>
                    <a:pt x="45147" y="307125"/>
                  </a:lnTo>
                  <a:lnTo>
                    <a:pt x="39977" y="245700"/>
                  </a:lnTo>
                  <a:lnTo>
                    <a:pt x="34808" y="184275"/>
                  </a:lnTo>
                  <a:lnTo>
                    <a:pt x="29638" y="122850"/>
                  </a:lnTo>
                  <a:lnTo>
                    <a:pt x="24469" y="61425"/>
                  </a:lnTo>
                  <a:lnTo>
                    <a:pt x="19300" y="0"/>
                  </a:lnTo>
                  <a:lnTo>
                    <a:pt x="0" y="1729"/>
                  </a:lnTo>
                  <a:lnTo>
                    <a:pt x="5834" y="63095"/>
                  </a:lnTo>
                  <a:lnTo>
                    <a:pt x="11669" y="124460"/>
                  </a:lnTo>
                  <a:lnTo>
                    <a:pt x="17504" y="185826"/>
                  </a:lnTo>
                  <a:lnTo>
                    <a:pt x="23339" y="247191"/>
                  </a:lnTo>
                  <a:lnTo>
                    <a:pt x="29174" y="308557"/>
                  </a:lnTo>
                  <a:lnTo>
                    <a:pt x="35009" y="369922"/>
                  </a:lnTo>
                  <a:lnTo>
                    <a:pt x="40844" y="431288"/>
                  </a:lnTo>
                  <a:lnTo>
                    <a:pt x="46679" y="492654"/>
                  </a:lnTo>
                  <a:lnTo>
                    <a:pt x="52514" y="554019"/>
                  </a:lnTo>
                  <a:lnTo>
                    <a:pt x="58349" y="615385"/>
                  </a:lnTo>
                  <a:lnTo>
                    <a:pt x="64184" y="676750"/>
                  </a:lnTo>
                  <a:lnTo>
                    <a:pt x="70019" y="738116"/>
                  </a:lnTo>
                  <a:lnTo>
                    <a:pt x="75854" y="799481"/>
                  </a:lnTo>
                  <a:lnTo>
                    <a:pt x="81689" y="860847"/>
                  </a:lnTo>
                  <a:lnTo>
                    <a:pt x="87524" y="922212"/>
                  </a:lnTo>
                  <a:lnTo>
                    <a:pt x="93359" y="983578"/>
                  </a:lnTo>
                  <a:lnTo>
                    <a:pt x="99194" y="1044944"/>
                  </a:lnTo>
                  <a:lnTo>
                    <a:pt x="105029" y="1106309"/>
                  </a:lnTo>
                  <a:lnTo>
                    <a:pt x="110863" y="1167675"/>
                  </a:lnTo>
                  <a:lnTo>
                    <a:pt x="116698" y="1229040"/>
                  </a:lnTo>
                  <a:lnTo>
                    <a:pt x="122533" y="1290406"/>
                  </a:lnTo>
                  <a:lnTo>
                    <a:pt x="128368" y="1351771"/>
                  </a:lnTo>
                  <a:lnTo>
                    <a:pt x="134203" y="1413137"/>
                  </a:lnTo>
                  <a:lnTo>
                    <a:pt x="140038" y="1474502"/>
                  </a:lnTo>
                  <a:lnTo>
                    <a:pt x="145873" y="1535868"/>
                  </a:lnTo>
                  <a:lnTo>
                    <a:pt x="151708" y="1597234"/>
                  </a:lnTo>
                  <a:lnTo>
                    <a:pt x="157543" y="1658599"/>
                  </a:lnTo>
                  <a:lnTo>
                    <a:pt x="163378" y="1719965"/>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58941" y="1628147"/>
              <a:ext cx="149913" cy="1782840"/>
            </a:xfrm>
            <a:custGeom>
              <a:avLst/>
              <a:pathLst>
                <a:path w="149913" h="1782840">
                  <a:moveTo>
                    <a:pt x="149913" y="1782840"/>
                  </a:moveTo>
                  <a:lnTo>
                    <a:pt x="145405" y="1721363"/>
                  </a:lnTo>
                  <a:lnTo>
                    <a:pt x="140897" y="1659886"/>
                  </a:lnTo>
                  <a:lnTo>
                    <a:pt x="136389" y="1598409"/>
                  </a:lnTo>
                  <a:lnTo>
                    <a:pt x="131881" y="1536931"/>
                  </a:lnTo>
                  <a:lnTo>
                    <a:pt x="127373" y="1475454"/>
                  </a:lnTo>
                  <a:lnTo>
                    <a:pt x="122865" y="1413977"/>
                  </a:lnTo>
                  <a:lnTo>
                    <a:pt x="118356" y="1352500"/>
                  </a:lnTo>
                  <a:lnTo>
                    <a:pt x="113848" y="1291022"/>
                  </a:lnTo>
                  <a:lnTo>
                    <a:pt x="109340" y="1229545"/>
                  </a:lnTo>
                  <a:lnTo>
                    <a:pt x="104832" y="1168068"/>
                  </a:lnTo>
                  <a:lnTo>
                    <a:pt x="100324" y="1106590"/>
                  </a:lnTo>
                  <a:lnTo>
                    <a:pt x="95816" y="1045113"/>
                  </a:lnTo>
                  <a:lnTo>
                    <a:pt x="91308" y="983636"/>
                  </a:lnTo>
                  <a:lnTo>
                    <a:pt x="86800" y="922159"/>
                  </a:lnTo>
                  <a:lnTo>
                    <a:pt x="82292" y="860681"/>
                  </a:lnTo>
                  <a:lnTo>
                    <a:pt x="77784" y="799204"/>
                  </a:lnTo>
                  <a:lnTo>
                    <a:pt x="73276" y="737727"/>
                  </a:lnTo>
                  <a:lnTo>
                    <a:pt x="68768" y="676250"/>
                  </a:lnTo>
                  <a:lnTo>
                    <a:pt x="64260" y="614772"/>
                  </a:lnTo>
                  <a:lnTo>
                    <a:pt x="59752" y="553295"/>
                  </a:lnTo>
                  <a:lnTo>
                    <a:pt x="55244" y="491818"/>
                  </a:lnTo>
                  <a:lnTo>
                    <a:pt x="50735" y="430340"/>
                  </a:lnTo>
                  <a:lnTo>
                    <a:pt x="46227" y="368863"/>
                  </a:lnTo>
                  <a:lnTo>
                    <a:pt x="41719" y="307386"/>
                  </a:lnTo>
                  <a:lnTo>
                    <a:pt x="37211" y="245909"/>
                  </a:lnTo>
                  <a:lnTo>
                    <a:pt x="32703" y="184431"/>
                  </a:lnTo>
                  <a:lnTo>
                    <a:pt x="28195" y="122954"/>
                  </a:lnTo>
                  <a:lnTo>
                    <a:pt x="23687" y="61477"/>
                  </a:lnTo>
                  <a:lnTo>
                    <a:pt x="19179" y="0"/>
                  </a:lnTo>
                  <a:lnTo>
                    <a:pt x="0" y="1510"/>
                  </a:lnTo>
                  <a:lnTo>
                    <a:pt x="5169" y="62935"/>
                  </a:lnTo>
                  <a:lnTo>
                    <a:pt x="10338" y="124360"/>
                  </a:lnTo>
                  <a:lnTo>
                    <a:pt x="15508" y="185785"/>
                  </a:lnTo>
                  <a:lnTo>
                    <a:pt x="20677" y="247211"/>
                  </a:lnTo>
                  <a:lnTo>
                    <a:pt x="25847" y="308636"/>
                  </a:lnTo>
                  <a:lnTo>
                    <a:pt x="31016" y="370061"/>
                  </a:lnTo>
                  <a:lnTo>
                    <a:pt x="36185" y="431486"/>
                  </a:lnTo>
                  <a:lnTo>
                    <a:pt x="41355" y="492911"/>
                  </a:lnTo>
                  <a:lnTo>
                    <a:pt x="46524" y="554337"/>
                  </a:lnTo>
                  <a:lnTo>
                    <a:pt x="51694" y="615762"/>
                  </a:lnTo>
                  <a:lnTo>
                    <a:pt x="56863" y="677187"/>
                  </a:lnTo>
                  <a:lnTo>
                    <a:pt x="62033" y="738612"/>
                  </a:lnTo>
                  <a:lnTo>
                    <a:pt x="67202" y="800037"/>
                  </a:lnTo>
                  <a:lnTo>
                    <a:pt x="72371" y="861462"/>
                  </a:lnTo>
                  <a:lnTo>
                    <a:pt x="77541" y="922888"/>
                  </a:lnTo>
                  <a:lnTo>
                    <a:pt x="82710" y="984313"/>
                  </a:lnTo>
                  <a:lnTo>
                    <a:pt x="87880" y="1045738"/>
                  </a:lnTo>
                  <a:lnTo>
                    <a:pt x="93049" y="1107163"/>
                  </a:lnTo>
                  <a:lnTo>
                    <a:pt x="98219" y="1168588"/>
                  </a:lnTo>
                  <a:lnTo>
                    <a:pt x="103388" y="1230014"/>
                  </a:lnTo>
                  <a:lnTo>
                    <a:pt x="108557" y="1291439"/>
                  </a:lnTo>
                  <a:lnTo>
                    <a:pt x="113727" y="1352864"/>
                  </a:lnTo>
                  <a:lnTo>
                    <a:pt x="118896" y="1414289"/>
                  </a:lnTo>
                  <a:lnTo>
                    <a:pt x="124066" y="1475714"/>
                  </a:lnTo>
                  <a:lnTo>
                    <a:pt x="129235" y="1537140"/>
                  </a:lnTo>
                  <a:lnTo>
                    <a:pt x="134405" y="1598565"/>
                  </a:lnTo>
                  <a:lnTo>
                    <a:pt x="139574" y="1659990"/>
                  </a:lnTo>
                  <a:lnTo>
                    <a:pt x="144743" y="1721415"/>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78120" y="1626924"/>
              <a:ext cx="130733" cy="1784064"/>
            </a:xfrm>
            <a:custGeom>
              <a:avLst/>
              <a:pathLst>
                <a:path w="130733" h="1784064">
                  <a:moveTo>
                    <a:pt x="130733" y="1784064"/>
                  </a:moveTo>
                  <a:lnTo>
                    <a:pt x="126843" y="1722545"/>
                  </a:lnTo>
                  <a:lnTo>
                    <a:pt x="122953" y="1661025"/>
                  </a:lnTo>
                  <a:lnTo>
                    <a:pt x="119063" y="1599506"/>
                  </a:lnTo>
                  <a:lnTo>
                    <a:pt x="115173" y="1537986"/>
                  </a:lnTo>
                  <a:lnTo>
                    <a:pt x="111283" y="1476467"/>
                  </a:lnTo>
                  <a:lnTo>
                    <a:pt x="107392" y="1414947"/>
                  </a:lnTo>
                  <a:lnTo>
                    <a:pt x="103502" y="1353428"/>
                  </a:lnTo>
                  <a:lnTo>
                    <a:pt x="99612" y="1291908"/>
                  </a:lnTo>
                  <a:lnTo>
                    <a:pt x="95722" y="1230389"/>
                  </a:lnTo>
                  <a:lnTo>
                    <a:pt x="91832" y="1168869"/>
                  </a:lnTo>
                  <a:lnTo>
                    <a:pt x="87942" y="1107350"/>
                  </a:lnTo>
                  <a:lnTo>
                    <a:pt x="84051" y="1045830"/>
                  </a:lnTo>
                  <a:lnTo>
                    <a:pt x="80161" y="984311"/>
                  </a:lnTo>
                  <a:lnTo>
                    <a:pt x="76271" y="922791"/>
                  </a:lnTo>
                  <a:lnTo>
                    <a:pt x="72381" y="861272"/>
                  </a:lnTo>
                  <a:lnTo>
                    <a:pt x="68491" y="799753"/>
                  </a:lnTo>
                  <a:lnTo>
                    <a:pt x="64601" y="738233"/>
                  </a:lnTo>
                  <a:lnTo>
                    <a:pt x="60710" y="676714"/>
                  </a:lnTo>
                  <a:lnTo>
                    <a:pt x="56820" y="615194"/>
                  </a:lnTo>
                  <a:lnTo>
                    <a:pt x="52930" y="553675"/>
                  </a:lnTo>
                  <a:lnTo>
                    <a:pt x="49040" y="492155"/>
                  </a:lnTo>
                  <a:lnTo>
                    <a:pt x="45150" y="430636"/>
                  </a:lnTo>
                  <a:lnTo>
                    <a:pt x="41260" y="369116"/>
                  </a:lnTo>
                  <a:lnTo>
                    <a:pt x="37369" y="307597"/>
                  </a:lnTo>
                  <a:lnTo>
                    <a:pt x="33479" y="246077"/>
                  </a:lnTo>
                  <a:lnTo>
                    <a:pt x="29589" y="184558"/>
                  </a:lnTo>
                  <a:lnTo>
                    <a:pt x="25699" y="123038"/>
                  </a:lnTo>
                  <a:lnTo>
                    <a:pt x="21809" y="61519"/>
                  </a:lnTo>
                  <a:lnTo>
                    <a:pt x="17919" y="0"/>
                  </a:lnTo>
                  <a:lnTo>
                    <a:pt x="0" y="1223"/>
                  </a:lnTo>
                  <a:lnTo>
                    <a:pt x="4508" y="62700"/>
                  </a:lnTo>
                  <a:lnTo>
                    <a:pt x="9016" y="124178"/>
                  </a:lnTo>
                  <a:lnTo>
                    <a:pt x="13524" y="185655"/>
                  </a:lnTo>
                  <a:lnTo>
                    <a:pt x="18032" y="247132"/>
                  </a:lnTo>
                  <a:lnTo>
                    <a:pt x="22540" y="308609"/>
                  </a:lnTo>
                  <a:lnTo>
                    <a:pt x="27048" y="370087"/>
                  </a:lnTo>
                  <a:lnTo>
                    <a:pt x="31556" y="431564"/>
                  </a:lnTo>
                  <a:lnTo>
                    <a:pt x="36064" y="493041"/>
                  </a:lnTo>
                  <a:lnTo>
                    <a:pt x="40572" y="554518"/>
                  </a:lnTo>
                  <a:lnTo>
                    <a:pt x="45080" y="615996"/>
                  </a:lnTo>
                  <a:lnTo>
                    <a:pt x="49588" y="677473"/>
                  </a:lnTo>
                  <a:lnTo>
                    <a:pt x="54096" y="738950"/>
                  </a:lnTo>
                  <a:lnTo>
                    <a:pt x="58604" y="800428"/>
                  </a:lnTo>
                  <a:lnTo>
                    <a:pt x="63112" y="861905"/>
                  </a:lnTo>
                  <a:lnTo>
                    <a:pt x="67620" y="923382"/>
                  </a:lnTo>
                  <a:lnTo>
                    <a:pt x="72129" y="984859"/>
                  </a:lnTo>
                  <a:lnTo>
                    <a:pt x="76637" y="1046337"/>
                  </a:lnTo>
                  <a:lnTo>
                    <a:pt x="81145" y="1107814"/>
                  </a:lnTo>
                  <a:lnTo>
                    <a:pt x="85653" y="1169291"/>
                  </a:lnTo>
                  <a:lnTo>
                    <a:pt x="90161" y="1230769"/>
                  </a:lnTo>
                  <a:lnTo>
                    <a:pt x="94669" y="1292246"/>
                  </a:lnTo>
                  <a:lnTo>
                    <a:pt x="99177" y="1353723"/>
                  </a:lnTo>
                  <a:lnTo>
                    <a:pt x="103685" y="1415200"/>
                  </a:lnTo>
                  <a:lnTo>
                    <a:pt x="108193" y="1476678"/>
                  </a:lnTo>
                  <a:lnTo>
                    <a:pt x="112701" y="1538155"/>
                  </a:lnTo>
                  <a:lnTo>
                    <a:pt x="117209" y="1599632"/>
                  </a:lnTo>
                  <a:lnTo>
                    <a:pt x="121717" y="1661109"/>
                  </a:lnTo>
                  <a:lnTo>
                    <a:pt x="126225" y="1722587"/>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96040" y="1623360"/>
              <a:ext cx="112814" cy="1787627"/>
            </a:xfrm>
            <a:custGeom>
              <a:avLst/>
              <a:pathLst>
                <a:path w="112814" h="1787627">
                  <a:moveTo>
                    <a:pt x="112814" y="1787627"/>
                  </a:moveTo>
                  <a:lnTo>
                    <a:pt x="112814" y="1725985"/>
                  </a:lnTo>
                  <a:lnTo>
                    <a:pt x="112814" y="1664343"/>
                  </a:lnTo>
                  <a:lnTo>
                    <a:pt x="112814" y="1602700"/>
                  </a:lnTo>
                  <a:lnTo>
                    <a:pt x="112814" y="1541058"/>
                  </a:lnTo>
                  <a:lnTo>
                    <a:pt x="112814" y="1479416"/>
                  </a:lnTo>
                  <a:lnTo>
                    <a:pt x="112814" y="1417773"/>
                  </a:lnTo>
                  <a:lnTo>
                    <a:pt x="112814" y="1356131"/>
                  </a:lnTo>
                  <a:lnTo>
                    <a:pt x="112814" y="1294489"/>
                  </a:lnTo>
                  <a:lnTo>
                    <a:pt x="112814" y="1232846"/>
                  </a:lnTo>
                  <a:lnTo>
                    <a:pt x="112814" y="1171204"/>
                  </a:lnTo>
                  <a:lnTo>
                    <a:pt x="112814" y="1109562"/>
                  </a:lnTo>
                  <a:lnTo>
                    <a:pt x="112814" y="1047919"/>
                  </a:lnTo>
                  <a:lnTo>
                    <a:pt x="112814" y="986277"/>
                  </a:lnTo>
                  <a:lnTo>
                    <a:pt x="112814" y="924635"/>
                  </a:lnTo>
                  <a:lnTo>
                    <a:pt x="112814" y="862992"/>
                  </a:lnTo>
                  <a:lnTo>
                    <a:pt x="112814" y="801350"/>
                  </a:lnTo>
                  <a:lnTo>
                    <a:pt x="112814" y="739708"/>
                  </a:lnTo>
                  <a:lnTo>
                    <a:pt x="112814" y="678065"/>
                  </a:lnTo>
                  <a:lnTo>
                    <a:pt x="112814" y="616423"/>
                  </a:lnTo>
                  <a:lnTo>
                    <a:pt x="112814" y="554781"/>
                  </a:lnTo>
                  <a:lnTo>
                    <a:pt x="112814" y="493138"/>
                  </a:lnTo>
                  <a:lnTo>
                    <a:pt x="112814" y="431496"/>
                  </a:lnTo>
                  <a:lnTo>
                    <a:pt x="112814" y="369854"/>
                  </a:lnTo>
                  <a:lnTo>
                    <a:pt x="112814" y="308211"/>
                  </a:lnTo>
                  <a:lnTo>
                    <a:pt x="112814" y="246569"/>
                  </a:lnTo>
                  <a:lnTo>
                    <a:pt x="112814" y="184927"/>
                  </a:lnTo>
                  <a:lnTo>
                    <a:pt x="112814" y="123284"/>
                  </a:lnTo>
                  <a:lnTo>
                    <a:pt x="112814" y="61642"/>
                  </a:lnTo>
                  <a:lnTo>
                    <a:pt x="112814" y="0"/>
                  </a:lnTo>
                  <a:lnTo>
                    <a:pt x="0" y="3563"/>
                  </a:lnTo>
                  <a:lnTo>
                    <a:pt x="3890" y="65082"/>
                  </a:lnTo>
                  <a:lnTo>
                    <a:pt x="7780" y="126602"/>
                  </a:lnTo>
                  <a:lnTo>
                    <a:pt x="11670" y="188121"/>
                  </a:lnTo>
                  <a:lnTo>
                    <a:pt x="15560" y="249641"/>
                  </a:lnTo>
                  <a:lnTo>
                    <a:pt x="19450" y="311160"/>
                  </a:lnTo>
                  <a:lnTo>
                    <a:pt x="23340" y="372680"/>
                  </a:lnTo>
                  <a:lnTo>
                    <a:pt x="27231" y="434199"/>
                  </a:lnTo>
                  <a:lnTo>
                    <a:pt x="31121" y="495719"/>
                  </a:lnTo>
                  <a:lnTo>
                    <a:pt x="35011" y="557238"/>
                  </a:lnTo>
                  <a:lnTo>
                    <a:pt x="38901" y="618757"/>
                  </a:lnTo>
                  <a:lnTo>
                    <a:pt x="42791" y="680277"/>
                  </a:lnTo>
                  <a:lnTo>
                    <a:pt x="46681" y="741796"/>
                  </a:lnTo>
                  <a:lnTo>
                    <a:pt x="50572" y="803316"/>
                  </a:lnTo>
                  <a:lnTo>
                    <a:pt x="54462" y="864835"/>
                  </a:lnTo>
                  <a:lnTo>
                    <a:pt x="58352" y="926355"/>
                  </a:lnTo>
                  <a:lnTo>
                    <a:pt x="62242" y="987874"/>
                  </a:lnTo>
                  <a:lnTo>
                    <a:pt x="66132" y="1049394"/>
                  </a:lnTo>
                  <a:lnTo>
                    <a:pt x="70022" y="1110913"/>
                  </a:lnTo>
                  <a:lnTo>
                    <a:pt x="73913" y="1172433"/>
                  </a:lnTo>
                  <a:lnTo>
                    <a:pt x="77803" y="1233952"/>
                  </a:lnTo>
                  <a:lnTo>
                    <a:pt x="81693" y="1295472"/>
                  </a:lnTo>
                  <a:lnTo>
                    <a:pt x="85583" y="1356991"/>
                  </a:lnTo>
                  <a:lnTo>
                    <a:pt x="89473" y="1418511"/>
                  </a:lnTo>
                  <a:lnTo>
                    <a:pt x="93363" y="1480030"/>
                  </a:lnTo>
                  <a:lnTo>
                    <a:pt x="97254" y="1541549"/>
                  </a:lnTo>
                  <a:lnTo>
                    <a:pt x="101144" y="1603069"/>
                  </a:lnTo>
                  <a:lnTo>
                    <a:pt x="105034" y="1664588"/>
                  </a:lnTo>
                  <a:lnTo>
                    <a:pt x="108924" y="1726108"/>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15389" y="1539441"/>
              <a:ext cx="2943045"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MCV1 unvaccinated (% of total unvaccinated)</a:t>
              </a:r>
            </a:p>
          </p:txBody>
        </p:sp>
        <p:sp>
          <p:nvSpPr>
            <p:cNvPr id="36" name="rc36"/>
            <p:cNvSpPr/>
            <p:nvPr/>
          </p:nvSpPr>
          <p:spPr>
            <a:xfrm>
              <a:off x="4824389"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24389"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24389"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24389"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24389"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24389"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24389"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24389"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24389"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24389"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24389"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24389"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24389"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24389"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24389"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24389"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686381"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686381"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686381"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686381"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686381"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686381"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686381"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686381"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686381"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686381"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686381"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686381"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686381"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686381"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686381"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04434" y="1799679"/>
              <a:ext cx="14414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Indonesia: 795,000 (28%) </a:t>
              </a:r>
            </a:p>
          </p:txBody>
        </p:sp>
        <p:sp>
          <p:nvSpPr>
            <p:cNvPr id="68" name="tx68"/>
            <p:cNvSpPr/>
            <p:nvPr/>
          </p:nvSpPr>
          <p:spPr>
            <a:xfrm>
              <a:off x="5104434" y="2019135"/>
              <a:ext cx="13107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Mexico: 485,000 (17%) </a:t>
              </a:r>
            </a:p>
          </p:txBody>
        </p:sp>
        <p:sp>
          <p:nvSpPr>
            <p:cNvPr id="69" name="tx69"/>
            <p:cNvSpPr/>
            <p:nvPr/>
          </p:nvSpPr>
          <p:spPr>
            <a:xfrm>
              <a:off x="5104434" y="2238591"/>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Brazil: 335,000 (12%) </a:t>
              </a:r>
            </a:p>
          </p:txBody>
        </p:sp>
        <p:sp>
          <p:nvSpPr>
            <p:cNvPr id="70" name="tx70"/>
            <p:cNvSpPr/>
            <p:nvPr/>
          </p:nvSpPr>
          <p:spPr>
            <a:xfrm>
              <a:off x="5104434" y="2458047"/>
              <a:ext cx="118657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China: 266,000 (9%) </a:t>
              </a:r>
            </a:p>
          </p:txBody>
        </p:sp>
        <p:sp>
          <p:nvSpPr>
            <p:cNvPr id="71" name="tx71"/>
            <p:cNvSpPr/>
            <p:nvPr/>
          </p:nvSpPr>
          <p:spPr>
            <a:xfrm>
              <a:off x="5104434" y="2677503"/>
              <a:ext cx="150335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South Africa: 232,000 (8%) </a:t>
              </a:r>
            </a:p>
          </p:txBody>
        </p:sp>
        <p:sp>
          <p:nvSpPr>
            <p:cNvPr id="72" name="tx72"/>
            <p:cNvSpPr/>
            <p:nvPr/>
          </p:nvSpPr>
          <p:spPr>
            <a:xfrm>
              <a:off x="5104434" y="2896959"/>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Argentina: 100,000 (4%) </a:t>
              </a:r>
            </a:p>
          </p:txBody>
        </p:sp>
        <p:sp>
          <p:nvSpPr>
            <p:cNvPr id="73" name="tx73"/>
            <p:cNvSpPr/>
            <p:nvPr/>
          </p:nvSpPr>
          <p:spPr>
            <a:xfrm>
              <a:off x="5104434" y="3116415"/>
              <a:ext cx="106848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Peru: 85,000 (3%) </a:t>
              </a:r>
            </a:p>
          </p:txBody>
        </p:sp>
        <p:sp>
          <p:nvSpPr>
            <p:cNvPr id="74" name="tx74"/>
            <p:cNvSpPr/>
            <p:nvPr/>
          </p:nvSpPr>
          <p:spPr>
            <a:xfrm>
              <a:off x="5104434" y="3335871"/>
              <a:ext cx="124867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Ecuador: 70,000 (2%) </a:t>
              </a:r>
            </a:p>
          </p:txBody>
        </p:sp>
        <p:sp>
          <p:nvSpPr>
            <p:cNvPr id="75" name="tx75"/>
            <p:cNvSpPr/>
            <p:nvPr/>
          </p:nvSpPr>
          <p:spPr>
            <a:xfrm>
              <a:off x="5104434" y="3555327"/>
              <a:ext cx="119880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Turkiye: 53,000 (2%) </a:t>
              </a:r>
            </a:p>
          </p:txBody>
        </p:sp>
        <p:sp>
          <p:nvSpPr>
            <p:cNvPr id="76" name="tx76"/>
            <p:cNvSpPr/>
            <p:nvPr/>
          </p:nvSpPr>
          <p:spPr>
            <a:xfrm>
              <a:off x="5104434" y="3774783"/>
              <a:ext cx="136665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Colombia: 49,000 (2%) </a:t>
              </a:r>
            </a:p>
          </p:txBody>
        </p:sp>
        <p:sp>
          <p:nvSpPr>
            <p:cNvPr id="77" name="tx77"/>
            <p:cNvSpPr/>
            <p:nvPr/>
          </p:nvSpPr>
          <p:spPr>
            <a:xfrm>
              <a:off x="5104434" y="3994239"/>
              <a:ext cx="14412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Guatemala: 45,000 (2%) </a:t>
              </a:r>
            </a:p>
          </p:txBody>
        </p:sp>
        <p:sp>
          <p:nvSpPr>
            <p:cNvPr id="78" name="tx78"/>
            <p:cNvSpPr/>
            <p:nvPr/>
          </p:nvSpPr>
          <p:spPr>
            <a:xfrm>
              <a:off x="5104434" y="4213695"/>
              <a:ext cx="132327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Thailand: 41,000 (1%) </a:t>
              </a:r>
            </a:p>
          </p:txBody>
        </p:sp>
        <p:sp>
          <p:nvSpPr>
            <p:cNvPr id="79" name="tx79"/>
            <p:cNvSpPr/>
            <p:nvPr/>
          </p:nvSpPr>
          <p:spPr>
            <a:xfrm>
              <a:off x="5104434" y="4433151"/>
              <a:ext cx="108714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Iraq: 34,000 (1%) </a:t>
              </a:r>
            </a:p>
          </p:txBody>
        </p:sp>
        <p:sp>
          <p:nvSpPr>
            <p:cNvPr id="80" name="tx80"/>
            <p:cNvSpPr/>
            <p:nvPr/>
          </p:nvSpPr>
          <p:spPr>
            <a:xfrm>
              <a:off x="5104434" y="4652607"/>
              <a:ext cx="11617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Libya: 33,000 (1%) </a:t>
              </a:r>
            </a:p>
          </p:txBody>
        </p:sp>
        <p:sp>
          <p:nvSpPr>
            <p:cNvPr id="81" name="tx81"/>
            <p:cNvSpPr/>
            <p:nvPr/>
          </p:nvSpPr>
          <p:spPr>
            <a:xfrm>
              <a:off x="5104434" y="4872063"/>
              <a:ext cx="137298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Paraguay: 23,000 (1%) </a:t>
              </a:r>
            </a:p>
          </p:txBody>
        </p:sp>
        <p:sp>
          <p:nvSpPr>
            <p:cNvPr id="82" name="tx82"/>
            <p:cNvSpPr/>
            <p:nvPr/>
          </p:nvSpPr>
          <p:spPr>
            <a:xfrm>
              <a:off x="5104434" y="5091519"/>
              <a:ext cx="12301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Gabon: 23,000 (1%) </a:t>
              </a:r>
            </a:p>
          </p:txBody>
        </p:sp>
        <p:sp>
          <p:nvSpPr>
            <p:cNvPr id="83" name="tx83"/>
            <p:cNvSpPr/>
            <p:nvPr/>
          </p:nvSpPr>
          <p:spPr>
            <a:xfrm>
              <a:off x="6966426" y="1799679"/>
              <a:ext cx="17892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Equatorial Guinea: 20,000 (1%) </a:t>
              </a:r>
            </a:p>
          </p:txBody>
        </p:sp>
        <p:sp>
          <p:nvSpPr>
            <p:cNvPr id="84" name="tx84"/>
            <p:cNvSpPr/>
            <p:nvPr/>
          </p:nvSpPr>
          <p:spPr>
            <a:xfrm>
              <a:off x="6966426" y="2019135"/>
              <a:ext cx="133555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Malaysia: 17,000 (1%) </a:t>
              </a:r>
            </a:p>
          </p:txBody>
        </p:sp>
        <p:sp>
          <p:nvSpPr>
            <p:cNvPr id="85" name="tx85"/>
            <p:cNvSpPr/>
            <p:nvPr/>
          </p:nvSpPr>
          <p:spPr>
            <a:xfrm>
              <a:off x="6966426" y="2238591"/>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Ukraine: 17,000 (1%) </a:t>
              </a:r>
            </a:p>
          </p:txBody>
        </p:sp>
        <p:sp>
          <p:nvSpPr>
            <p:cNvPr id="86" name="tx86"/>
            <p:cNvSpPr/>
            <p:nvPr/>
          </p:nvSpPr>
          <p:spPr>
            <a:xfrm>
              <a:off x="6966426" y="2458047"/>
              <a:ext cx="195372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Dominican Republic: 12,000 (&lt;1%) </a:t>
              </a:r>
            </a:p>
          </p:txBody>
        </p:sp>
        <p:sp>
          <p:nvSpPr>
            <p:cNvPr id="87" name="tx87"/>
            <p:cNvSpPr/>
            <p:nvPr/>
          </p:nvSpPr>
          <p:spPr>
            <a:xfrm>
              <a:off x="6966426" y="2677503"/>
              <a:ext cx="11524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Iran: 12,000 (&lt;1%) </a:t>
              </a:r>
            </a:p>
          </p:txBody>
        </p:sp>
        <p:sp>
          <p:nvSpPr>
            <p:cNvPr id="88" name="tx88"/>
            <p:cNvSpPr/>
            <p:nvPr/>
          </p:nvSpPr>
          <p:spPr>
            <a:xfrm>
              <a:off x="6966426" y="2896959"/>
              <a:ext cx="21775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Bosnia and Herzegovina: 11,000 (&lt;1%) </a:t>
              </a:r>
            </a:p>
          </p:txBody>
        </p:sp>
        <p:sp>
          <p:nvSpPr>
            <p:cNvPr id="89" name="tx89"/>
            <p:cNvSpPr/>
            <p:nvPr/>
          </p:nvSpPr>
          <p:spPr>
            <a:xfrm>
              <a:off x="6966426" y="3116415"/>
              <a:ext cx="13697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Namibia: 10,000 (&lt;1%) </a:t>
              </a:r>
            </a:p>
          </p:txBody>
        </p:sp>
        <p:sp>
          <p:nvSpPr>
            <p:cNvPr id="90" name="tx90"/>
            <p:cNvSpPr/>
            <p:nvPr/>
          </p:nvSpPr>
          <p:spPr>
            <a:xfrm>
              <a:off x="6966426" y="3335871"/>
              <a:ext cx="12828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Serbia: 10,000 (&lt;1%) </a:t>
              </a:r>
            </a:p>
          </p:txBody>
        </p:sp>
        <p:sp>
          <p:nvSpPr>
            <p:cNvPr id="91" name="tx91"/>
            <p:cNvSpPr/>
            <p:nvPr/>
          </p:nvSpPr>
          <p:spPr>
            <a:xfrm>
              <a:off x="6966426" y="3555327"/>
              <a:ext cx="124556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Algeria: 9,000 (&lt;1%) </a:t>
              </a:r>
            </a:p>
          </p:txBody>
        </p:sp>
        <p:sp>
          <p:nvSpPr>
            <p:cNvPr id="92" name="tx92"/>
            <p:cNvSpPr/>
            <p:nvPr/>
          </p:nvSpPr>
          <p:spPr>
            <a:xfrm>
              <a:off x="6966426" y="3774783"/>
              <a:ext cx="149413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Montenegro: 5,000 (&lt;1%) </a:t>
              </a:r>
            </a:p>
          </p:txBody>
        </p:sp>
        <p:sp>
          <p:nvSpPr>
            <p:cNvPr id="93" name="tx93"/>
            <p:cNvSpPr/>
            <p:nvPr/>
          </p:nvSpPr>
          <p:spPr>
            <a:xfrm>
              <a:off x="6966426" y="3994239"/>
              <a:ext cx="142575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Azerbaijan: 5,000 (&lt;1%) </a:t>
              </a:r>
            </a:p>
          </p:txBody>
        </p:sp>
        <p:sp>
          <p:nvSpPr>
            <p:cNvPr id="94" name="tx94"/>
            <p:cNvSpPr/>
            <p:nvPr/>
          </p:nvSpPr>
          <p:spPr>
            <a:xfrm>
              <a:off x="6966426" y="4213695"/>
              <a:ext cx="191028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Republic of Moldova: 5,000 (&lt;1%) </a:t>
              </a:r>
            </a:p>
          </p:txBody>
        </p:sp>
        <p:sp>
          <p:nvSpPr>
            <p:cNvPr id="95" name="tx95"/>
            <p:cNvSpPr/>
            <p:nvPr/>
          </p:nvSpPr>
          <p:spPr>
            <a:xfrm>
              <a:off x="6966426" y="4433151"/>
              <a:ext cx="127050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Albania: 5,000 (&lt;1%) </a:t>
              </a:r>
            </a:p>
          </p:txBody>
        </p:sp>
        <p:sp>
          <p:nvSpPr>
            <p:cNvPr id="96" name="tx96"/>
            <p:cNvSpPr/>
            <p:nvPr/>
          </p:nvSpPr>
          <p:spPr>
            <a:xfrm>
              <a:off x="6966426" y="4652607"/>
              <a:ext cx="17487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North Macedonia: 5,000 (&lt;1%) </a:t>
              </a:r>
            </a:p>
          </p:txBody>
        </p:sp>
        <p:sp>
          <p:nvSpPr>
            <p:cNvPr id="97" name="tx97"/>
            <p:cNvSpPr/>
            <p:nvPr/>
          </p:nvSpPr>
          <p:spPr>
            <a:xfrm>
              <a:off x="6966426"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23 countries: 29,000 (1%) </a:t>
              </a:r>
            </a:p>
          </p:txBody>
        </p:sp>
        <p:sp>
          <p:nvSpPr>
            <p:cNvPr id="98" name="tx98"/>
            <p:cNvSpPr/>
            <p:nvPr/>
          </p:nvSpPr>
          <p:spPr>
            <a:xfrm>
              <a:off x="274320" y="983848"/>
              <a:ext cx="721253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children unprotected against measles, by country, UMICs, 2023</a:t>
              </a:r>
            </a:p>
          </p:txBody>
        </p:sp>
        <p:sp>
          <p:nvSpPr>
            <p:cNvPr id="99" name="tx99"/>
            <p:cNvSpPr/>
            <p:nvPr/>
          </p:nvSpPr>
          <p:spPr>
            <a:xfrm>
              <a:off x="581802" y="569017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43140" y="5812293"/>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27778" y="5932939"/>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24205" y="6060025"/>
              <a:ext cx="2519183"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MCV1 = 2,839,000.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3 (10%) countries accounted for over half (57%) of all children unprotected against measles in UMICs.
Indonesia had the highest number of children who did not receive MCV1 (n = 795,000), which is approximately 28% of all children unprotected against measles in UMICs (n = 2,839,000).</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7562489"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 name="rc5"/>
            <p:cNvSpPr/>
            <p:nvPr/>
          </p:nvSpPr>
          <p:spPr>
            <a:xfrm>
              <a:off x="7858944" y="4653775"/>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 name="rc6"/>
            <p:cNvSpPr/>
            <p:nvPr/>
          </p:nvSpPr>
          <p:spPr>
            <a:xfrm>
              <a:off x="8155400" y="465377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 name="rc7"/>
            <p:cNvSpPr/>
            <p:nvPr/>
          </p:nvSpPr>
          <p:spPr>
            <a:xfrm>
              <a:off x="8451855" y="465377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 name="rc8"/>
            <p:cNvSpPr/>
            <p:nvPr/>
          </p:nvSpPr>
          <p:spPr>
            <a:xfrm>
              <a:off x="8748310" y="465377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 name="rc9"/>
            <p:cNvSpPr/>
            <p:nvPr/>
          </p:nvSpPr>
          <p:spPr>
            <a:xfrm>
              <a:off x="1929842" y="5010292"/>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 name="rc10"/>
            <p:cNvSpPr/>
            <p:nvPr/>
          </p:nvSpPr>
          <p:spPr>
            <a:xfrm>
              <a:off x="2226297" y="501029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 name="rc11"/>
            <p:cNvSpPr/>
            <p:nvPr/>
          </p:nvSpPr>
          <p:spPr>
            <a:xfrm>
              <a:off x="2522752" y="501029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 name="rc12"/>
            <p:cNvSpPr/>
            <p:nvPr/>
          </p:nvSpPr>
          <p:spPr>
            <a:xfrm>
              <a:off x="2819207" y="501029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 name="rc13"/>
            <p:cNvSpPr/>
            <p:nvPr/>
          </p:nvSpPr>
          <p:spPr>
            <a:xfrm>
              <a:off x="3115662" y="501029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 name="rc14"/>
            <p:cNvSpPr/>
            <p:nvPr/>
          </p:nvSpPr>
          <p:spPr>
            <a:xfrm>
              <a:off x="3412117" y="501029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5" name="rc15"/>
            <p:cNvSpPr/>
            <p:nvPr/>
          </p:nvSpPr>
          <p:spPr>
            <a:xfrm>
              <a:off x="3708572" y="501029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6" name="rc16"/>
            <p:cNvSpPr/>
            <p:nvPr/>
          </p:nvSpPr>
          <p:spPr>
            <a:xfrm>
              <a:off x="4005028" y="501029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 name="rc17"/>
            <p:cNvSpPr/>
            <p:nvPr/>
          </p:nvSpPr>
          <p:spPr>
            <a:xfrm>
              <a:off x="4301483" y="501029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8" name="rc18"/>
            <p:cNvSpPr/>
            <p:nvPr/>
          </p:nvSpPr>
          <p:spPr>
            <a:xfrm>
              <a:off x="4597938" y="501029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 name="rc19"/>
            <p:cNvSpPr/>
            <p:nvPr/>
          </p:nvSpPr>
          <p:spPr>
            <a:xfrm>
              <a:off x="4894393" y="501029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 name="rc20"/>
            <p:cNvSpPr/>
            <p:nvPr/>
          </p:nvSpPr>
          <p:spPr>
            <a:xfrm>
              <a:off x="5190848" y="501029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 name="rc21"/>
            <p:cNvSpPr/>
            <p:nvPr/>
          </p:nvSpPr>
          <p:spPr>
            <a:xfrm>
              <a:off x="5487303" y="501029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 name="rc22"/>
            <p:cNvSpPr/>
            <p:nvPr/>
          </p:nvSpPr>
          <p:spPr>
            <a:xfrm>
              <a:off x="5783758" y="5010292"/>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3" name="rc23"/>
            <p:cNvSpPr/>
            <p:nvPr/>
          </p:nvSpPr>
          <p:spPr>
            <a:xfrm>
              <a:off x="6080214" y="501029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 name="rc24"/>
            <p:cNvSpPr/>
            <p:nvPr/>
          </p:nvSpPr>
          <p:spPr>
            <a:xfrm>
              <a:off x="6376669" y="5010292"/>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5" name="rc25"/>
            <p:cNvSpPr/>
            <p:nvPr/>
          </p:nvSpPr>
          <p:spPr>
            <a:xfrm>
              <a:off x="6673124" y="5010292"/>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 name="rc26"/>
            <p:cNvSpPr/>
            <p:nvPr/>
          </p:nvSpPr>
          <p:spPr>
            <a:xfrm>
              <a:off x="1929842"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 name="rc27"/>
            <p:cNvSpPr/>
            <p:nvPr/>
          </p:nvSpPr>
          <p:spPr>
            <a:xfrm>
              <a:off x="2226297"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 name="rc28"/>
            <p:cNvSpPr/>
            <p:nvPr/>
          </p:nvSpPr>
          <p:spPr>
            <a:xfrm>
              <a:off x="2522752" y="215815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 name="rc29"/>
            <p:cNvSpPr/>
            <p:nvPr/>
          </p:nvSpPr>
          <p:spPr>
            <a:xfrm>
              <a:off x="2819207" y="215815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 name="rc30"/>
            <p:cNvSpPr/>
            <p:nvPr/>
          </p:nvSpPr>
          <p:spPr>
            <a:xfrm>
              <a:off x="3115662" y="215815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 name="rc31"/>
            <p:cNvSpPr/>
            <p:nvPr/>
          </p:nvSpPr>
          <p:spPr>
            <a:xfrm>
              <a:off x="3412117" y="215815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 name="rc32"/>
            <p:cNvSpPr/>
            <p:nvPr/>
          </p:nvSpPr>
          <p:spPr>
            <a:xfrm>
              <a:off x="3708572"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 name="rc33"/>
            <p:cNvSpPr/>
            <p:nvPr/>
          </p:nvSpPr>
          <p:spPr>
            <a:xfrm>
              <a:off x="4005028" y="215815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 name="rc34"/>
            <p:cNvSpPr/>
            <p:nvPr/>
          </p:nvSpPr>
          <p:spPr>
            <a:xfrm>
              <a:off x="4301483"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 name="rc35"/>
            <p:cNvSpPr/>
            <p:nvPr/>
          </p:nvSpPr>
          <p:spPr>
            <a:xfrm>
              <a:off x="4597938" y="215815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 name="rc36"/>
            <p:cNvSpPr/>
            <p:nvPr/>
          </p:nvSpPr>
          <p:spPr>
            <a:xfrm>
              <a:off x="4894393"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 name="rc37"/>
            <p:cNvSpPr/>
            <p:nvPr/>
          </p:nvSpPr>
          <p:spPr>
            <a:xfrm>
              <a:off x="5190848"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 name="rc38"/>
            <p:cNvSpPr/>
            <p:nvPr/>
          </p:nvSpPr>
          <p:spPr>
            <a:xfrm>
              <a:off x="5487303"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 name="rc39"/>
            <p:cNvSpPr/>
            <p:nvPr/>
          </p:nvSpPr>
          <p:spPr>
            <a:xfrm>
              <a:off x="5783758" y="215815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 name="rc40"/>
            <p:cNvSpPr/>
            <p:nvPr/>
          </p:nvSpPr>
          <p:spPr>
            <a:xfrm>
              <a:off x="6080214" y="215815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 name="rc41"/>
            <p:cNvSpPr/>
            <p:nvPr/>
          </p:nvSpPr>
          <p:spPr>
            <a:xfrm>
              <a:off x="6376669" y="215815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6673124" y="215815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 name="rc43"/>
            <p:cNvSpPr/>
            <p:nvPr/>
          </p:nvSpPr>
          <p:spPr>
            <a:xfrm>
              <a:off x="6969579" y="215815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 name="rc44"/>
            <p:cNvSpPr/>
            <p:nvPr/>
          </p:nvSpPr>
          <p:spPr>
            <a:xfrm>
              <a:off x="7266034" y="215815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 name="rc45"/>
            <p:cNvSpPr/>
            <p:nvPr/>
          </p:nvSpPr>
          <p:spPr>
            <a:xfrm>
              <a:off x="7562489" y="215815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 name="rc46"/>
            <p:cNvSpPr/>
            <p:nvPr/>
          </p:nvSpPr>
          <p:spPr>
            <a:xfrm>
              <a:off x="7858944" y="215815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7" name="rc47"/>
            <p:cNvSpPr/>
            <p:nvPr/>
          </p:nvSpPr>
          <p:spPr>
            <a:xfrm>
              <a:off x="8155400" y="2158155"/>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8" name="rc48"/>
            <p:cNvSpPr/>
            <p:nvPr/>
          </p:nvSpPr>
          <p:spPr>
            <a:xfrm>
              <a:off x="8451855" y="215815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9" name="rc49"/>
            <p:cNvSpPr/>
            <p:nvPr/>
          </p:nvSpPr>
          <p:spPr>
            <a:xfrm>
              <a:off x="8748310" y="215815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0" name="rc50"/>
            <p:cNvSpPr/>
            <p:nvPr/>
          </p:nvSpPr>
          <p:spPr>
            <a:xfrm>
              <a:off x="1929842" y="4653775"/>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1" name="rc51"/>
            <p:cNvSpPr/>
            <p:nvPr/>
          </p:nvSpPr>
          <p:spPr>
            <a:xfrm>
              <a:off x="2226297" y="4653775"/>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2" name="rc52"/>
            <p:cNvSpPr/>
            <p:nvPr/>
          </p:nvSpPr>
          <p:spPr>
            <a:xfrm>
              <a:off x="2522752" y="4653775"/>
              <a:ext cx="296455" cy="8912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3" name="rc53"/>
            <p:cNvSpPr/>
            <p:nvPr/>
          </p:nvSpPr>
          <p:spPr>
            <a:xfrm>
              <a:off x="2819207" y="4653775"/>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4" name="rc54"/>
            <p:cNvSpPr/>
            <p:nvPr/>
          </p:nvSpPr>
          <p:spPr>
            <a:xfrm>
              <a:off x="3115662" y="4653775"/>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5" name="rc55"/>
            <p:cNvSpPr/>
            <p:nvPr/>
          </p:nvSpPr>
          <p:spPr>
            <a:xfrm>
              <a:off x="3412117" y="4653775"/>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6" name="rc56"/>
            <p:cNvSpPr/>
            <p:nvPr/>
          </p:nvSpPr>
          <p:spPr>
            <a:xfrm>
              <a:off x="3708572" y="4653775"/>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7" name="rc57"/>
            <p:cNvSpPr/>
            <p:nvPr/>
          </p:nvSpPr>
          <p:spPr>
            <a:xfrm>
              <a:off x="4005028" y="4653775"/>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8" name="rc58"/>
            <p:cNvSpPr/>
            <p:nvPr/>
          </p:nvSpPr>
          <p:spPr>
            <a:xfrm>
              <a:off x="4301483" y="4653775"/>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9" name="rc59"/>
            <p:cNvSpPr/>
            <p:nvPr/>
          </p:nvSpPr>
          <p:spPr>
            <a:xfrm>
              <a:off x="4597938" y="465377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0" name="rc60"/>
            <p:cNvSpPr/>
            <p:nvPr/>
          </p:nvSpPr>
          <p:spPr>
            <a:xfrm>
              <a:off x="4894393" y="465377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 name="rc61"/>
            <p:cNvSpPr/>
            <p:nvPr/>
          </p:nvSpPr>
          <p:spPr>
            <a:xfrm>
              <a:off x="5190848" y="465377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2" name="rc62"/>
            <p:cNvSpPr/>
            <p:nvPr/>
          </p:nvSpPr>
          <p:spPr>
            <a:xfrm>
              <a:off x="5487303" y="465377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 name="rc63"/>
            <p:cNvSpPr/>
            <p:nvPr/>
          </p:nvSpPr>
          <p:spPr>
            <a:xfrm>
              <a:off x="5783758"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 name="rc64"/>
            <p:cNvSpPr/>
            <p:nvPr/>
          </p:nvSpPr>
          <p:spPr>
            <a:xfrm>
              <a:off x="6080214"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 name="rc65"/>
            <p:cNvSpPr/>
            <p:nvPr/>
          </p:nvSpPr>
          <p:spPr>
            <a:xfrm>
              <a:off x="6376669"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 name="rc66"/>
            <p:cNvSpPr/>
            <p:nvPr/>
          </p:nvSpPr>
          <p:spPr>
            <a:xfrm>
              <a:off x="6673124"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 name="rc67"/>
            <p:cNvSpPr/>
            <p:nvPr/>
          </p:nvSpPr>
          <p:spPr>
            <a:xfrm>
              <a:off x="6969579" y="46537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 name="rc68"/>
            <p:cNvSpPr/>
            <p:nvPr/>
          </p:nvSpPr>
          <p:spPr>
            <a:xfrm>
              <a:off x="7266034" y="465377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 name="rc69"/>
            <p:cNvSpPr/>
            <p:nvPr/>
          </p:nvSpPr>
          <p:spPr>
            <a:xfrm>
              <a:off x="1929842" y="3316836"/>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0" name="rc70"/>
            <p:cNvSpPr/>
            <p:nvPr/>
          </p:nvSpPr>
          <p:spPr>
            <a:xfrm>
              <a:off x="2226297" y="3316836"/>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1" name="rc71"/>
            <p:cNvSpPr/>
            <p:nvPr/>
          </p:nvSpPr>
          <p:spPr>
            <a:xfrm>
              <a:off x="2522752" y="331683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 name="rc72"/>
            <p:cNvSpPr/>
            <p:nvPr/>
          </p:nvSpPr>
          <p:spPr>
            <a:xfrm>
              <a:off x="2819207" y="331683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3115662" y="331683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 name="rc74"/>
            <p:cNvSpPr/>
            <p:nvPr/>
          </p:nvSpPr>
          <p:spPr>
            <a:xfrm>
              <a:off x="3412117" y="3316836"/>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 name="rc75"/>
            <p:cNvSpPr/>
            <p:nvPr/>
          </p:nvSpPr>
          <p:spPr>
            <a:xfrm>
              <a:off x="3708572" y="331683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 name="rc76"/>
            <p:cNvSpPr/>
            <p:nvPr/>
          </p:nvSpPr>
          <p:spPr>
            <a:xfrm>
              <a:off x="4005028" y="331683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4301483" y="331683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 name="rc78"/>
            <p:cNvSpPr/>
            <p:nvPr/>
          </p:nvSpPr>
          <p:spPr>
            <a:xfrm>
              <a:off x="4597938" y="331683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 name="rc79"/>
            <p:cNvSpPr/>
            <p:nvPr/>
          </p:nvSpPr>
          <p:spPr>
            <a:xfrm>
              <a:off x="4894393" y="331683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 name="rc80"/>
            <p:cNvSpPr/>
            <p:nvPr/>
          </p:nvSpPr>
          <p:spPr>
            <a:xfrm>
              <a:off x="5190848" y="331683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 name="rc81"/>
            <p:cNvSpPr/>
            <p:nvPr/>
          </p:nvSpPr>
          <p:spPr>
            <a:xfrm>
              <a:off x="5487303" y="331683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 name="rc82"/>
            <p:cNvSpPr/>
            <p:nvPr/>
          </p:nvSpPr>
          <p:spPr>
            <a:xfrm>
              <a:off x="5783758" y="331683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 name="rc83"/>
            <p:cNvSpPr/>
            <p:nvPr/>
          </p:nvSpPr>
          <p:spPr>
            <a:xfrm>
              <a:off x="6080214" y="3316836"/>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 name="rc84"/>
            <p:cNvSpPr/>
            <p:nvPr/>
          </p:nvSpPr>
          <p:spPr>
            <a:xfrm>
              <a:off x="6376669" y="3316836"/>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 name="rc85"/>
            <p:cNvSpPr/>
            <p:nvPr/>
          </p:nvSpPr>
          <p:spPr>
            <a:xfrm>
              <a:off x="6673124" y="3316836"/>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 name="rc86"/>
            <p:cNvSpPr/>
            <p:nvPr/>
          </p:nvSpPr>
          <p:spPr>
            <a:xfrm>
              <a:off x="6969579" y="3316836"/>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7" name="rc87"/>
            <p:cNvSpPr/>
            <p:nvPr/>
          </p:nvSpPr>
          <p:spPr>
            <a:xfrm>
              <a:off x="7266034" y="331683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 name="rc88"/>
            <p:cNvSpPr/>
            <p:nvPr/>
          </p:nvSpPr>
          <p:spPr>
            <a:xfrm>
              <a:off x="7562489" y="3316836"/>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9" name="rc89"/>
            <p:cNvSpPr/>
            <p:nvPr/>
          </p:nvSpPr>
          <p:spPr>
            <a:xfrm>
              <a:off x="7858944" y="3316836"/>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0" name="rc90"/>
            <p:cNvSpPr/>
            <p:nvPr/>
          </p:nvSpPr>
          <p:spPr>
            <a:xfrm>
              <a:off x="8155400" y="3316836"/>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1" name="rc91"/>
            <p:cNvSpPr/>
            <p:nvPr/>
          </p:nvSpPr>
          <p:spPr>
            <a:xfrm>
              <a:off x="8451855" y="331683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 name="rc92"/>
            <p:cNvSpPr/>
            <p:nvPr/>
          </p:nvSpPr>
          <p:spPr>
            <a:xfrm>
              <a:off x="8748310" y="3316836"/>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3" name="rc93"/>
            <p:cNvSpPr/>
            <p:nvPr/>
          </p:nvSpPr>
          <p:spPr>
            <a:xfrm>
              <a:off x="1929842" y="224728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 name="rc94"/>
            <p:cNvSpPr/>
            <p:nvPr/>
          </p:nvSpPr>
          <p:spPr>
            <a:xfrm>
              <a:off x="2226297" y="224728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 name="rc95"/>
            <p:cNvSpPr/>
            <p:nvPr/>
          </p:nvSpPr>
          <p:spPr>
            <a:xfrm>
              <a:off x="2522752" y="224728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6" name="rc96"/>
            <p:cNvSpPr/>
            <p:nvPr/>
          </p:nvSpPr>
          <p:spPr>
            <a:xfrm>
              <a:off x="2819207" y="224728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 name="rc97"/>
            <p:cNvSpPr/>
            <p:nvPr/>
          </p:nvSpPr>
          <p:spPr>
            <a:xfrm>
              <a:off x="3115662" y="224728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8" name="rc98"/>
            <p:cNvSpPr/>
            <p:nvPr/>
          </p:nvSpPr>
          <p:spPr>
            <a:xfrm>
              <a:off x="3412117" y="224728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 name="rc99"/>
            <p:cNvSpPr/>
            <p:nvPr/>
          </p:nvSpPr>
          <p:spPr>
            <a:xfrm>
              <a:off x="3708572" y="224728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 name="rc100"/>
            <p:cNvSpPr/>
            <p:nvPr/>
          </p:nvSpPr>
          <p:spPr>
            <a:xfrm>
              <a:off x="4005028" y="224728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 name="rc101"/>
            <p:cNvSpPr/>
            <p:nvPr/>
          </p:nvSpPr>
          <p:spPr>
            <a:xfrm>
              <a:off x="4301483" y="224728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2" name="rc102"/>
            <p:cNvSpPr/>
            <p:nvPr/>
          </p:nvSpPr>
          <p:spPr>
            <a:xfrm>
              <a:off x="4597938"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 name="rc103"/>
            <p:cNvSpPr/>
            <p:nvPr/>
          </p:nvSpPr>
          <p:spPr>
            <a:xfrm>
              <a:off x="4894393"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 name="rc104"/>
            <p:cNvSpPr/>
            <p:nvPr/>
          </p:nvSpPr>
          <p:spPr>
            <a:xfrm>
              <a:off x="5190848"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5487303"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 name="rc106"/>
            <p:cNvSpPr/>
            <p:nvPr/>
          </p:nvSpPr>
          <p:spPr>
            <a:xfrm>
              <a:off x="5783758"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 name="rc107"/>
            <p:cNvSpPr/>
            <p:nvPr/>
          </p:nvSpPr>
          <p:spPr>
            <a:xfrm>
              <a:off x="6080214"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6376669"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 name="rc109"/>
            <p:cNvSpPr/>
            <p:nvPr/>
          </p:nvSpPr>
          <p:spPr>
            <a:xfrm>
              <a:off x="6673124" y="224728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 name="rc110"/>
            <p:cNvSpPr/>
            <p:nvPr/>
          </p:nvSpPr>
          <p:spPr>
            <a:xfrm>
              <a:off x="6969579"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 name="rc111"/>
            <p:cNvSpPr/>
            <p:nvPr/>
          </p:nvSpPr>
          <p:spPr>
            <a:xfrm>
              <a:off x="7266034"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 name="rc112"/>
            <p:cNvSpPr/>
            <p:nvPr/>
          </p:nvSpPr>
          <p:spPr>
            <a:xfrm>
              <a:off x="7562489"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 name="rc113"/>
            <p:cNvSpPr/>
            <p:nvPr/>
          </p:nvSpPr>
          <p:spPr>
            <a:xfrm>
              <a:off x="7858944" y="224728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 name="rc114"/>
            <p:cNvSpPr/>
            <p:nvPr/>
          </p:nvSpPr>
          <p:spPr>
            <a:xfrm>
              <a:off x="8155400" y="224728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 name="rc115"/>
            <p:cNvSpPr/>
            <p:nvPr/>
          </p:nvSpPr>
          <p:spPr>
            <a:xfrm>
              <a:off x="8451855" y="224728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6" name="rc116"/>
            <p:cNvSpPr/>
            <p:nvPr/>
          </p:nvSpPr>
          <p:spPr>
            <a:xfrm>
              <a:off x="8748310" y="224728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 name="rc117"/>
            <p:cNvSpPr/>
            <p:nvPr/>
          </p:nvSpPr>
          <p:spPr>
            <a:xfrm>
              <a:off x="6969579" y="5010292"/>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8" name="rc118"/>
            <p:cNvSpPr/>
            <p:nvPr/>
          </p:nvSpPr>
          <p:spPr>
            <a:xfrm>
              <a:off x="7266034" y="5010292"/>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9" name="rc119"/>
            <p:cNvSpPr/>
            <p:nvPr/>
          </p:nvSpPr>
          <p:spPr>
            <a:xfrm>
              <a:off x="7562489" y="5010292"/>
              <a:ext cx="296455" cy="8912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0" name="rc120"/>
            <p:cNvSpPr/>
            <p:nvPr/>
          </p:nvSpPr>
          <p:spPr>
            <a:xfrm>
              <a:off x="7858944" y="5010292"/>
              <a:ext cx="296455" cy="8912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1" name="rc121"/>
            <p:cNvSpPr/>
            <p:nvPr/>
          </p:nvSpPr>
          <p:spPr>
            <a:xfrm>
              <a:off x="8155400" y="5010292"/>
              <a:ext cx="296455" cy="8912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2" name="rc122"/>
            <p:cNvSpPr/>
            <p:nvPr/>
          </p:nvSpPr>
          <p:spPr>
            <a:xfrm>
              <a:off x="8451855" y="5010292"/>
              <a:ext cx="296455" cy="8912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23" name="rc123"/>
            <p:cNvSpPr/>
            <p:nvPr/>
          </p:nvSpPr>
          <p:spPr>
            <a:xfrm>
              <a:off x="8748310" y="5010292"/>
              <a:ext cx="296455" cy="8912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24" name="rc124"/>
            <p:cNvSpPr/>
            <p:nvPr/>
          </p:nvSpPr>
          <p:spPr>
            <a:xfrm>
              <a:off x="1929842"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 name="rc125"/>
            <p:cNvSpPr/>
            <p:nvPr/>
          </p:nvSpPr>
          <p:spPr>
            <a:xfrm>
              <a:off x="2226297"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6" name="rc126"/>
            <p:cNvSpPr/>
            <p:nvPr/>
          </p:nvSpPr>
          <p:spPr>
            <a:xfrm>
              <a:off x="2522752"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 name="rc127"/>
            <p:cNvSpPr/>
            <p:nvPr/>
          </p:nvSpPr>
          <p:spPr>
            <a:xfrm>
              <a:off x="2819207"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 name="rc128"/>
            <p:cNvSpPr/>
            <p:nvPr/>
          </p:nvSpPr>
          <p:spPr>
            <a:xfrm>
              <a:off x="3115662"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9" name="rc129"/>
            <p:cNvSpPr/>
            <p:nvPr/>
          </p:nvSpPr>
          <p:spPr>
            <a:xfrm>
              <a:off x="3412117"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 name="rc130"/>
            <p:cNvSpPr/>
            <p:nvPr/>
          </p:nvSpPr>
          <p:spPr>
            <a:xfrm>
              <a:off x="3708572" y="99947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1" name="rc131"/>
            <p:cNvSpPr/>
            <p:nvPr/>
          </p:nvSpPr>
          <p:spPr>
            <a:xfrm>
              <a:off x="400502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4301483"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 name="rc133"/>
            <p:cNvSpPr/>
            <p:nvPr/>
          </p:nvSpPr>
          <p:spPr>
            <a:xfrm>
              <a:off x="459793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 name="rc134"/>
            <p:cNvSpPr/>
            <p:nvPr/>
          </p:nvSpPr>
          <p:spPr>
            <a:xfrm>
              <a:off x="4894393"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 name="rc135"/>
            <p:cNvSpPr/>
            <p:nvPr/>
          </p:nvSpPr>
          <p:spPr>
            <a:xfrm>
              <a:off x="519084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 name="rc136"/>
            <p:cNvSpPr/>
            <p:nvPr/>
          </p:nvSpPr>
          <p:spPr>
            <a:xfrm>
              <a:off x="5487303"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 name="rc137"/>
            <p:cNvSpPr/>
            <p:nvPr/>
          </p:nvSpPr>
          <p:spPr>
            <a:xfrm>
              <a:off x="5783758"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 name="rc138"/>
            <p:cNvSpPr/>
            <p:nvPr/>
          </p:nvSpPr>
          <p:spPr>
            <a:xfrm>
              <a:off x="6080214"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 name="rc139"/>
            <p:cNvSpPr/>
            <p:nvPr/>
          </p:nvSpPr>
          <p:spPr>
            <a:xfrm>
              <a:off x="6376669" y="99947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 name="rc140"/>
            <p:cNvSpPr/>
            <p:nvPr/>
          </p:nvSpPr>
          <p:spPr>
            <a:xfrm>
              <a:off x="6673124"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1" name="rc141"/>
            <p:cNvSpPr/>
            <p:nvPr/>
          </p:nvSpPr>
          <p:spPr>
            <a:xfrm>
              <a:off x="6969579" y="99947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 name="rc142"/>
            <p:cNvSpPr/>
            <p:nvPr/>
          </p:nvSpPr>
          <p:spPr>
            <a:xfrm>
              <a:off x="7266034"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 name="rc143"/>
            <p:cNvSpPr/>
            <p:nvPr/>
          </p:nvSpPr>
          <p:spPr>
            <a:xfrm>
              <a:off x="7562489"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 name="rc144"/>
            <p:cNvSpPr/>
            <p:nvPr/>
          </p:nvSpPr>
          <p:spPr>
            <a:xfrm>
              <a:off x="7858944" y="99947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 name="rc145"/>
            <p:cNvSpPr/>
            <p:nvPr/>
          </p:nvSpPr>
          <p:spPr>
            <a:xfrm>
              <a:off x="8155400"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 name="rc146"/>
            <p:cNvSpPr/>
            <p:nvPr/>
          </p:nvSpPr>
          <p:spPr>
            <a:xfrm>
              <a:off x="8451855" y="99947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7" name="rc147"/>
            <p:cNvSpPr/>
            <p:nvPr/>
          </p:nvSpPr>
          <p:spPr>
            <a:xfrm>
              <a:off x="8748310" y="99947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 name="rc148"/>
            <p:cNvSpPr/>
            <p:nvPr/>
          </p:nvSpPr>
          <p:spPr>
            <a:xfrm>
              <a:off x="1929842"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9" name="rc149"/>
            <p:cNvSpPr/>
            <p:nvPr/>
          </p:nvSpPr>
          <p:spPr>
            <a:xfrm>
              <a:off x="2226297" y="260380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0" name="rc150"/>
            <p:cNvSpPr/>
            <p:nvPr/>
          </p:nvSpPr>
          <p:spPr>
            <a:xfrm>
              <a:off x="2522752" y="260380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51" name="rc151"/>
            <p:cNvSpPr/>
            <p:nvPr/>
          </p:nvSpPr>
          <p:spPr>
            <a:xfrm>
              <a:off x="2819207"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2" name="rc152"/>
            <p:cNvSpPr/>
            <p:nvPr/>
          </p:nvSpPr>
          <p:spPr>
            <a:xfrm>
              <a:off x="3115662"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 name="rc153"/>
            <p:cNvSpPr/>
            <p:nvPr/>
          </p:nvSpPr>
          <p:spPr>
            <a:xfrm>
              <a:off x="3412117" y="260380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4" name="rc154"/>
            <p:cNvSpPr/>
            <p:nvPr/>
          </p:nvSpPr>
          <p:spPr>
            <a:xfrm>
              <a:off x="3708572" y="260380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5" name="rc155"/>
            <p:cNvSpPr/>
            <p:nvPr/>
          </p:nvSpPr>
          <p:spPr>
            <a:xfrm>
              <a:off x="4005028"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6" name="rc156"/>
            <p:cNvSpPr/>
            <p:nvPr/>
          </p:nvSpPr>
          <p:spPr>
            <a:xfrm>
              <a:off x="4301483"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7" name="rc157"/>
            <p:cNvSpPr/>
            <p:nvPr/>
          </p:nvSpPr>
          <p:spPr>
            <a:xfrm>
              <a:off x="4597938"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8" name="rc158"/>
            <p:cNvSpPr/>
            <p:nvPr/>
          </p:nvSpPr>
          <p:spPr>
            <a:xfrm>
              <a:off x="4894393"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9" name="rc159"/>
            <p:cNvSpPr/>
            <p:nvPr/>
          </p:nvSpPr>
          <p:spPr>
            <a:xfrm>
              <a:off x="5190848" y="260380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0" name="rc160"/>
            <p:cNvSpPr/>
            <p:nvPr/>
          </p:nvSpPr>
          <p:spPr>
            <a:xfrm>
              <a:off x="5487303"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1" name="rc161"/>
            <p:cNvSpPr/>
            <p:nvPr/>
          </p:nvSpPr>
          <p:spPr>
            <a:xfrm>
              <a:off x="5783758" y="260380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2" name="rc162"/>
            <p:cNvSpPr/>
            <p:nvPr/>
          </p:nvSpPr>
          <p:spPr>
            <a:xfrm>
              <a:off x="6080214" y="260380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3" name="rc163"/>
            <p:cNvSpPr/>
            <p:nvPr/>
          </p:nvSpPr>
          <p:spPr>
            <a:xfrm>
              <a:off x="6376669"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4" name="rc164"/>
            <p:cNvSpPr/>
            <p:nvPr/>
          </p:nvSpPr>
          <p:spPr>
            <a:xfrm>
              <a:off x="6673124" y="260380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5" name="rc165"/>
            <p:cNvSpPr/>
            <p:nvPr/>
          </p:nvSpPr>
          <p:spPr>
            <a:xfrm>
              <a:off x="6969579" y="260380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66" name="rc166"/>
            <p:cNvSpPr/>
            <p:nvPr/>
          </p:nvSpPr>
          <p:spPr>
            <a:xfrm>
              <a:off x="7266034" y="260380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7" name="rc167"/>
            <p:cNvSpPr/>
            <p:nvPr/>
          </p:nvSpPr>
          <p:spPr>
            <a:xfrm>
              <a:off x="7562489" y="260380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8" name="rc168"/>
            <p:cNvSpPr/>
            <p:nvPr/>
          </p:nvSpPr>
          <p:spPr>
            <a:xfrm>
              <a:off x="7858944" y="2603802"/>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9" name="rc169"/>
            <p:cNvSpPr/>
            <p:nvPr/>
          </p:nvSpPr>
          <p:spPr>
            <a:xfrm>
              <a:off x="8155400" y="2603802"/>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70" name="rc170"/>
            <p:cNvSpPr/>
            <p:nvPr/>
          </p:nvSpPr>
          <p:spPr>
            <a:xfrm>
              <a:off x="8451855" y="260380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71" name="rc171"/>
            <p:cNvSpPr/>
            <p:nvPr/>
          </p:nvSpPr>
          <p:spPr>
            <a:xfrm>
              <a:off x="8748310" y="260380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2" name="rc172"/>
            <p:cNvSpPr/>
            <p:nvPr/>
          </p:nvSpPr>
          <p:spPr>
            <a:xfrm>
              <a:off x="1929842"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3" name="rc173"/>
            <p:cNvSpPr/>
            <p:nvPr/>
          </p:nvSpPr>
          <p:spPr>
            <a:xfrm>
              <a:off x="2226297"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4" name="rc174"/>
            <p:cNvSpPr/>
            <p:nvPr/>
          </p:nvSpPr>
          <p:spPr>
            <a:xfrm>
              <a:off x="2522752" y="251467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5" name="rc175"/>
            <p:cNvSpPr/>
            <p:nvPr/>
          </p:nvSpPr>
          <p:spPr>
            <a:xfrm>
              <a:off x="2819207"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6" name="rc176"/>
            <p:cNvSpPr/>
            <p:nvPr/>
          </p:nvSpPr>
          <p:spPr>
            <a:xfrm>
              <a:off x="3115662"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7" name="rc177"/>
            <p:cNvSpPr/>
            <p:nvPr/>
          </p:nvSpPr>
          <p:spPr>
            <a:xfrm>
              <a:off x="3412117"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8" name="rc178"/>
            <p:cNvSpPr/>
            <p:nvPr/>
          </p:nvSpPr>
          <p:spPr>
            <a:xfrm>
              <a:off x="3708572"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9" name="rc179"/>
            <p:cNvSpPr/>
            <p:nvPr/>
          </p:nvSpPr>
          <p:spPr>
            <a:xfrm>
              <a:off x="4005028"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0" name="rc180"/>
            <p:cNvSpPr/>
            <p:nvPr/>
          </p:nvSpPr>
          <p:spPr>
            <a:xfrm>
              <a:off x="4301483"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1" name="rc181"/>
            <p:cNvSpPr/>
            <p:nvPr/>
          </p:nvSpPr>
          <p:spPr>
            <a:xfrm>
              <a:off x="4597938"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2" name="rc182"/>
            <p:cNvSpPr/>
            <p:nvPr/>
          </p:nvSpPr>
          <p:spPr>
            <a:xfrm>
              <a:off x="4894393"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3" name="rc183"/>
            <p:cNvSpPr/>
            <p:nvPr/>
          </p:nvSpPr>
          <p:spPr>
            <a:xfrm>
              <a:off x="5190848"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4" name="rc184"/>
            <p:cNvSpPr/>
            <p:nvPr/>
          </p:nvSpPr>
          <p:spPr>
            <a:xfrm>
              <a:off x="5487303" y="251467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5" name="rc185"/>
            <p:cNvSpPr/>
            <p:nvPr/>
          </p:nvSpPr>
          <p:spPr>
            <a:xfrm>
              <a:off x="5783758" y="251467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6" name="rc186"/>
            <p:cNvSpPr/>
            <p:nvPr/>
          </p:nvSpPr>
          <p:spPr>
            <a:xfrm>
              <a:off x="6080214" y="251467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7" name="rc187"/>
            <p:cNvSpPr/>
            <p:nvPr/>
          </p:nvSpPr>
          <p:spPr>
            <a:xfrm>
              <a:off x="6376669" y="251467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8" name="rc188"/>
            <p:cNvSpPr/>
            <p:nvPr/>
          </p:nvSpPr>
          <p:spPr>
            <a:xfrm>
              <a:off x="6673124" y="251467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9" name="rc189"/>
            <p:cNvSpPr/>
            <p:nvPr/>
          </p:nvSpPr>
          <p:spPr>
            <a:xfrm>
              <a:off x="6969579" y="2514673"/>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90" name="rc190"/>
            <p:cNvSpPr/>
            <p:nvPr/>
          </p:nvSpPr>
          <p:spPr>
            <a:xfrm>
              <a:off x="7266034" y="251467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1" name="rc191"/>
            <p:cNvSpPr/>
            <p:nvPr/>
          </p:nvSpPr>
          <p:spPr>
            <a:xfrm>
              <a:off x="7562489" y="251467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2" name="rc192"/>
            <p:cNvSpPr/>
            <p:nvPr/>
          </p:nvSpPr>
          <p:spPr>
            <a:xfrm>
              <a:off x="7858944" y="2514673"/>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93" name="rc193"/>
            <p:cNvSpPr/>
            <p:nvPr/>
          </p:nvSpPr>
          <p:spPr>
            <a:xfrm>
              <a:off x="8155400" y="251467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94" name="rc194"/>
            <p:cNvSpPr/>
            <p:nvPr/>
          </p:nvSpPr>
          <p:spPr>
            <a:xfrm>
              <a:off x="8451855" y="2514673"/>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95" name="rc195"/>
            <p:cNvSpPr/>
            <p:nvPr/>
          </p:nvSpPr>
          <p:spPr>
            <a:xfrm>
              <a:off x="8748310" y="2514673"/>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96" name="rc196"/>
            <p:cNvSpPr/>
            <p:nvPr/>
          </p:nvSpPr>
          <p:spPr>
            <a:xfrm>
              <a:off x="1929842" y="2336414"/>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7" name="rc197"/>
            <p:cNvSpPr/>
            <p:nvPr/>
          </p:nvSpPr>
          <p:spPr>
            <a:xfrm>
              <a:off x="2226297" y="2336414"/>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8" name="rc198"/>
            <p:cNvSpPr/>
            <p:nvPr/>
          </p:nvSpPr>
          <p:spPr>
            <a:xfrm>
              <a:off x="2522752" y="2336414"/>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9" name="rc199"/>
            <p:cNvSpPr/>
            <p:nvPr/>
          </p:nvSpPr>
          <p:spPr>
            <a:xfrm>
              <a:off x="2819207" y="2336414"/>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00" name="rc200"/>
            <p:cNvSpPr/>
            <p:nvPr/>
          </p:nvSpPr>
          <p:spPr>
            <a:xfrm>
              <a:off x="3115662" y="233641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1" name="rc201"/>
            <p:cNvSpPr/>
            <p:nvPr/>
          </p:nvSpPr>
          <p:spPr>
            <a:xfrm>
              <a:off x="3412117" y="233641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2" name="rc202"/>
            <p:cNvSpPr/>
            <p:nvPr/>
          </p:nvSpPr>
          <p:spPr>
            <a:xfrm>
              <a:off x="3708572" y="2336414"/>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3" name="rc203"/>
            <p:cNvSpPr/>
            <p:nvPr/>
          </p:nvSpPr>
          <p:spPr>
            <a:xfrm>
              <a:off x="4005028" y="2336414"/>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4" name="rc204"/>
            <p:cNvSpPr/>
            <p:nvPr/>
          </p:nvSpPr>
          <p:spPr>
            <a:xfrm>
              <a:off x="4301483" y="2336414"/>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5" name="rc205"/>
            <p:cNvSpPr/>
            <p:nvPr/>
          </p:nvSpPr>
          <p:spPr>
            <a:xfrm>
              <a:off x="4597938" y="233641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6" name="rc206"/>
            <p:cNvSpPr/>
            <p:nvPr/>
          </p:nvSpPr>
          <p:spPr>
            <a:xfrm>
              <a:off x="4894393" y="233641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7" name="rc207"/>
            <p:cNvSpPr/>
            <p:nvPr/>
          </p:nvSpPr>
          <p:spPr>
            <a:xfrm>
              <a:off x="5190848"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8" name="rc208"/>
            <p:cNvSpPr/>
            <p:nvPr/>
          </p:nvSpPr>
          <p:spPr>
            <a:xfrm>
              <a:off x="5487303"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9" name="rc209"/>
            <p:cNvSpPr/>
            <p:nvPr/>
          </p:nvSpPr>
          <p:spPr>
            <a:xfrm>
              <a:off x="5783758"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0" name="rc210"/>
            <p:cNvSpPr/>
            <p:nvPr/>
          </p:nvSpPr>
          <p:spPr>
            <a:xfrm>
              <a:off x="6080214"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1" name="rc211"/>
            <p:cNvSpPr/>
            <p:nvPr/>
          </p:nvSpPr>
          <p:spPr>
            <a:xfrm>
              <a:off x="6376669"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2" name="rc212"/>
            <p:cNvSpPr/>
            <p:nvPr/>
          </p:nvSpPr>
          <p:spPr>
            <a:xfrm>
              <a:off x="6673124"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3" name="rc213"/>
            <p:cNvSpPr/>
            <p:nvPr/>
          </p:nvSpPr>
          <p:spPr>
            <a:xfrm>
              <a:off x="6969579"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4" name="rc214"/>
            <p:cNvSpPr/>
            <p:nvPr/>
          </p:nvSpPr>
          <p:spPr>
            <a:xfrm>
              <a:off x="7266034"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5" name="rc215"/>
            <p:cNvSpPr/>
            <p:nvPr/>
          </p:nvSpPr>
          <p:spPr>
            <a:xfrm>
              <a:off x="7562489"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6" name="rc216"/>
            <p:cNvSpPr/>
            <p:nvPr/>
          </p:nvSpPr>
          <p:spPr>
            <a:xfrm>
              <a:off x="7858944" y="2336414"/>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17" name="rc217"/>
            <p:cNvSpPr/>
            <p:nvPr/>
          </p:nvSpPr>
          <p:spPr>
            <a:xfrm>
              <a:off x="8155400"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8" name="rc218"/>
            <p:cNvSpPr/>
            <p:nvPr/>
          </p:nvSpPr>
          <p:spPr>
            <a:xfrm>
              <a:off x="8451855" y="2336414"/>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19" name="rc219"/>
            <p:cNvSpPr/>
            <p:nvPr/>
          </p:nvSpPr>
          <p:spPr>
            <a:xfrm>
              <a:off x="8748310" y="233641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0" name="rc220"/>
            <p:cNvSpPr/>
            <p:nvPr/>
          </p:nvSpPr>
          <p:spPr>
            <a:xfrm>
              <a:off x="3708572" y="2069026"/>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1" name="rc221"/>
            <p:cNvSpPr/>
            <p:nvPr/>
          </p:nvSpPr>
          <p:spPr>
            <a:xfrm>
              <a:off x="4005028" y="206902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2" name="rc222"/>
            <p:cNvSpPr/>
            <p:nvPr/>
          </p:nvSpPr>
          <p:spPr>
            <a:xfrm>
              <a:off x="4301483" y="206902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3" name="rc223"/>
            <p:cNvSpPr/>
            <p:nvPr/>
          </p:nvSpPr>
          <p:spPr>
            <a:xfrm>
              <a:off x="4597938"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4" name="rc224"/>
            <p:cNvSpPr/>
            <p:nvPr/>
          </p:nvSpPr>
          <p:spPr>
            <a:xfrm>
              <a:off x="4894393"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5" name="rc225"/>
            <p:cNvSpPr/>
            <p:nvPr/>
          </p:nvSpPr>
          <p:spPr>
            <a:xfrm>
              <a:off x="5190848"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6" name="rc226"/>
            <p:cNvSpPr/>
            <p:nvPr/>
          </p:nvSpPr>
          <p:spPr>
            <a:xfrm>
              <a:off x="5487303"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7" name="rc227"/>
            <p:cNvSpPr/>
            <p:nvPr/>
          </p:nvSpPr>
          <p:spPr>
            <a:xfrm>
              <a:off x="5783758"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8" name="rc228"/>
            <p:cNvSpPr/>
            <p:nvPr/>
          </p:nvSpPr>
          <p:spPr>
            <a:xfrm>
              <a:off x="6080214"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9" name="rc229"/>
            <p:cNvSpPr/>
            <p:nvPr/>
          </p:nvSpPr>
          <p:spPr>
            <a:xfrm>
              <a:off x="6376669"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0" name="rc230"/>
            <p:cNvSpPr/>
            <p:nvPr/>
          </p:nvSpPr>
          <p:spPr>
            <a:xfrm>
              <a:off x="6673124"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6969579"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2" name="rc232"/>
            <p:cNvSpPr/>
            <p:nvPr/>
          </p:nvSpPr>
          <p:spPr>
            <a:xfrm>
              <a:off x="7266034"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3" name="rc233"/>
            <p:cNvSpPr/>
            <p:nvPr/>
          </p:nvSpPr>
          <p:spPr>
            <a:xfrm>
              <a:off x="7562489"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4" name="rc234"/>
            <p:cNvSpPr/>
            <p:nvPr/>
          </p:nvSpPr>
          <p:spPr>
            <a:xfrm>
              <a:off x="7858944"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5" name="rc235"/>
            <p:cNvSpPr/>
            <p:nvPr/>
          </p:nvSpPr>
          <p:spPr>
            <a:xfrm>
              <a:off x="8155400"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6" name="rc236"/>
            <p:cNvSpPr/>
            <p:nvPr/>
          </p:nvSpPr>
          <p:spPr>
            <a:xfrm>
              <a:off x="8451855" y="2069026"/>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7" name="rc237"/>
            <p:cNvSpPr/>
            <p:nvPr/>
          </p:nvSpPr>
          <p:spPr>
            <a:xfrm>
              <a:off x="8748310" y="2069026"/>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8" name="rc238"/>
            <p:cNvSpPr/>
            <p:nvPr/>
          </p:nvSpPr>
          <p:spPr>
            <a:xfrm>
              <a:off x="4894393"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9" name="rc239"/>
            <p:cNvSpPr/>
            <p:nvPr/>
          </p:nvSpPr>
          <p:spPr>
            <a:xfrm>
              <a:off x="5190848"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0" name="rc240"/>
            <p:cNvSpPr/>
            <p:nvPr/>
          </p:nvSpPr>
          <p:spPr>
            <a:xfrm>
              <a:off x="5487303"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1" name="rc241"/>
            <p:cNvSpPr/>
            <p:nvPr/>
          </p:nvSpPr>
          <p:spPr>
            <a:xfrm>
              <a:off x="5783758"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2" name="rc242"/>
            <p:cNvSpPr/>
            <p:nvPr/>
          </p:nvSpPr>
          <p:spPr>
            <a:xfrm>
              <a:off x="608021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3" name="rc243"/>
            <p:cNvSpPr/>
            <p:nvPr/>
          </p:nvSpPr>
          <p:spPr>
            <a:xfrm>
              <a:off x="6376669"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4" name="rc244"/>
            <p:cNvSpPr/>
            <p:nvPr/>
          </p:nvSpPr>
          <p:spPr>
            <a:xfrm>
              <a:off x="667312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5" name="rc245"/>
            <p:cNvSpPr/>
            <p:nvPr/>
          </p:nvSpPr>
          <p:spPr>
            <a:xfrm>
              <a:off x="6969579"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6" name="rc246"/>
            <p:cNvSpPr/>
            <p:nvPr/>
          </p:nvSpPr>
          <p:spPr>
            <a:xfrm>
              <a:off x="7266034"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7" name="rc247"/>
            <p:cNvSpPr/>
            <p:nvPr/>
          </p:nvSpPr>
          <p:spPr>
            <a:xfrm>
              <a:off x="7562489"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8" name="rc248"/>
            <p:cNvSpPr/>
            <p:nvPr/>
          </p:nvSpPr>
          <p:spPr>
            <a:xfrm>
              <a:off x="7858944"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9" name="rc249"/>
            <p:cNvSpPr/>
            <p:nvPr/>
          </p:nvSpPr>
          <p:spPr>
            <a:xfrm>
              <a:off x="8155400"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0" name="rc250"/>
            <p:cNvSpPr/>
            <p:nvPr/>
          </p:nvSpPr>
          <p:spPr>
            <a:xfrm>
              <a:off x="8451855"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1" name="rc251"/>
            <p:cNvSpPr/>
            <p:nvPr/>
          </p:nvSpPr>
          <p:spPr>
            <a:xfrm>
              <a:off x="8748310"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2" name="rc252"/>
            <p:cNvSpPr/>
            <p:nvPr/>
          </p:nvSpPr>
          <p:spPr>
            <a:xfrm>
              <a:off x="1929842" y="2069026"/>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53" name="rc253"/>
            <p:cNvSpPr/>
            <p:nvPr/>
          </p:nvSpPr>
          <p:spPr>
            <a:xfrm>
              <a:off x="2226297" y="206902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4" name="rc254"/>
            <p:cNvSpPr/>
            <p:nvPr/>
          </p:nvSpPr>
          <p:spPr>
            <a:xfrm>
              <a:off x="2522752" y="206902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5" name="rc255"/>
            <p:cNvSpPr/>
            <p:nvPr/>
          </p:nvSpPr>
          <p:spPr>
            <a:xfrm>
              <a:off x="2819207" y="206902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6" name="rc256"/>
            <p:cNvSpPr/>
            <p:nvPr/>
          </p:nvSpPr>
          <p:spPr>
            <a:xfrm>
              <a:off x="3115662" y="2069026"/>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57" name="rc257"/>
            <p:cNvSpPr/>
            <p:nvPr/>
          </p:nvSpPr>
          <p:spPr>
            <a:xfrm>
              <a:off x="3412117" y="2069026"/>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58" name="rc258"/>
            <p:cNvSpPr/>
            <p:nvPr/>
          </p:nvSpPr>
          <p:spPr>
            <a:xfrm>
              <a:off x="1929842" y="313857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59" name="rc259"/>
            <p:cNvSpPr/>
            <p:nvPr/>
          </p:nvSpPr>
          <p:spPr>
            <a:xfrm>
              <a:off x="2226297"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0" name="rc260"/>
            <p:cNvSpPr/>
            <p:nvPr/>
          </p:nvSpPr>
          <p:spPr>
            <a:xfrm>
              <a:off x="2522752"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1" name="rc261"/>
            <p:cNvSpPr/>
            <p:nvPr/>
          </p:nvSpPr>
          <p:spPr>
            <a:xfrm>
              <a:off x="2819207"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62" name="rc262"/>
            <p:cNvSpPr/>
            <p:nvPr/>
          </p:nvSpPr>
          <p:spPr>
            <a:xfrm>
              <a:off x="3115662" y="313857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3" name="rc263"/>
            <p:cNvSpPr/>
            <p:nvPr/>
          </p:nvSpPr>
          <p:spPr>
            <a:xfrm>
              <a:off x="3412117" y="313857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4" name="rc264"/>
            <p:cNvSpPr/>
            <p:nvPr/>
          </p:nvSpPr>
          <p:spPr>
            <a:xfrm>
              <a:off x="3708572"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5" name="rc265"/>
            <p:cNvSpPr/>
            <p:nvPr/>
          </p:nvSpPr>
          <p:spPr>
            <a:xfrm>
              <a:off x="4005028"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6" name="rc266"/>
            <p:cNvSpPr/>
            <p:nvPr/>
          </p:nvSpPr>
          <p:spPr>
            <a:xfrm>
              <a:off x="4301483" y="313857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7" name="rc267"/>
            <p:cNvSpPr/>
            <p:nvPr/>
          </p:nvSpPr>
          <p:spPr>
            <a:xfrm>
              <a:off x="4597938"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8" name="rc268"/>
            <p:cNvSpPr/>
            <p:nvPr/>
          </p:nvSpPr>
          <p:spPr>
            <a:xfrm>
              <a:off x="4894393" y="313857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69" name="rc269"/>
            <p:cNvSpPr/>
            <p:nvPr/>
          </p:nvSpPr>
          <p:spPr>
            <a:xfrm>
              <a:off x="5190848" y="313857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0" name="rc270"/>
            <p:cNvSpPr/>
            <p:nvPr/>
          </p:nvSpPr>
          <p:spPr>
            <a:xfrm>
              <a:off x="5487303" y="313857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1" name="rc271"/>
            <p:cNvSpPr/>
            <p:nvPr/>
          </p:nvSpPr>
          <p:spPr>
            <a:xfrm>
              <a:off x="5783758" y="313857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72" name="rc272"/>
            <p:cNvSpPr/>
            <p:nvPr/>
          </p:nvSpPr>
          <p:spPr>
            <a:xfrm>
              <a:off x="6080214" y="313857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3" name="rc273"/>
            <p:cNvSpPr/>
            <p:nvPr/>
          </p:nvSpPr>
          <p:spPr>
            <a:xfrm>
              <a:off x="6376669" y="313857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4" name="rc274"/>
            <p:cNvSpPr/>
            <p:nvPr/>
          </p:nvSpPr>
          <p:spPr>
            <a:xfrm>
              <a:off x="6673124"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5" name="rc275"/>
            <p:cNvSpPr/>
            <p:nvPr/>
          </p:nvSpPr>
          <p:spPr>
            <a:xfrm>
              <a:off x="6969579"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6" name="rc276"/>
            <p:cNvSpPr/>
            <p:nvPr/>
          </p:nvSpPr>
          <p:spPr>
            <a:xfrm>
              <a:off x="7266034"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7" name="rc277"/>
            <p:cNvSpPr/>
            <p:nvPr/>
          </p:nvSpPr>
          <p:spPr>
            <a:xfrm>
              <a:off x="7562489" y="313857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8" name="rc278"/>
            <p:cNvSpPr/>
            <p:nvPr/>
          </p:nvSpPr>
          <p:spPr>
            <a:xfrm>
              <a:off x="7858944" y="3138578"/>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9" name="rc279"/>
            <p:cNvSpPr/>
            <p:nvPr/>
          </p:nvSpPr>
          <p:spPr>
            <a:xfrm>
              <a:off x="8155400" y="3138578"/>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80" name="rc280"/>
            <p:cNvSpPr/>
            <p:nvPr/>
          </p:nvSpPr>
          <p:spPr>
            <a:xfrm>
              <a:off x="8451855" y="313857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81" name="rc281"/>
            <p:cNvSpPr/>
            <p:nvPr/>
          </p:nvSpPr>
          <p:spPr>
            <a:xfrm>
              <a:off x="8748310" y="313857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2" name="rc282"/>
            <p:cNvSpPr/>
            <p:nvPr/>
          </p:nvSpPr>
          <p:spPr>
            <a:xfrm>
              <a:off x="1929842" y="3851612"/>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83" name="rc283"/>
            <p:cNvSpPr/>
            <p:nvPr/>
          </p:nvSpPr>
          <p:spPr>
            <a:xfrm>
              <a:off x="2226297" y="3851612"/>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84" name="rc284"/>
            <p:cNvSpPr/>
            <p:nvPr/>
          </p:nvSpPr>
          <p:spPr>
            <a:xfrm>
              <a:off x="2522752" y="385161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5" name="rc285"/>
            <p:cNvSpPr/>
            <p:nvPr/>
          </p:nvSpPr>
          <p:spPr>
            <a:xfrm>
              <a:off x="2819207" y="385161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6" name="rc286"/>
            <p:cNvSpPr/>
            <p:nvPr/>
          </p:nvSpPr>
          <p:spPr>
            <a:xfrm>
              <a:off x="3115662" y="385161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87" name="rc287"/>
            <p:cNvSpPr/>
            <p:nvPr/>
          </p:nvSpPr>
          <p:spPr>
            <a:xfrm>
              <a:off x="3412117" y="385161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88" name="rc288"/>
            <p:cNvSpPr/>
            <p:nvPr/>
          </p:nvSpPr>
          <p:spPr>
            <a:xfrm>
              <a:off x="3708572" y="385161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89" name="rc289"/>
            <p:cNvSpPr/>
            <p:nvPr/>
          </p:nvSpPr>
          <p:spPr>
            <a:xfrm>
              <a:off x="4005028" y="385161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0" name="rc290"/>
            <p:cNvSpPr/>
            <p:nvPr/>
          </p:nvSpPr>
          <p:spPr>
            <a:xfrm>
              <a:off x="4301483" y="385161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1" name="rc291"/>
            <p:cNvSpPr/>
            <p:nvPr/>
          </p:nvSpPr>
          <p:spPr>
            <a:xfrm>
              <a:off x="4597938" y="385161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92" name="rc292"/>
            <p:cNvSpPr/>
            <p:nvPr/>
          </p:nvSpPr>
          <p:spPr>
            <a:xfrm>
              <a:off x="4894393" y="3851612"/>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93" name="rc293"/>
            <p:cNvSpPr/>
            <p:nvPr/>
          </p:nvSpPr>
          <p:spPr>
            <a:xfrm>
              <a:off x="5190848" y="3851612"/>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94" name="rc294"/>
            <p:cNvSpPr/>
            <p:nvPr/>
          </p:nvSpPr>
          <p:spPr>
            <a:xfrm>
              <a:off x="5487303" y="385161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5" name="rc295"/>
            <p:cNvSpPr/>
            <p:nvPr/>
          </p:nvSpPr>
          <p:spPr>
            <a:xfrm>
              <a:off x="5783758" y="3851612"/>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96" name="rc296"/>
            <p:cNvSpPr/>
            <p:nvPr/>
          </p:nvSpPr>
          <p:spPr>
            <a:xfrm>
              <a:off x="6080214"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7" name="rc297"/>
            <p:cNvSpPr/>
            <p:nvPr/>
          </p:nvSpPr>
          <p:spPr>
            <a:xfrm>
              <a:off x="6376669" y="385161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8" name="rc298"/>
            <p:cNvSpPr/>
            <p:nvPr/>
          </p:nvSpPr>
          <p:spPr>
            <a:xfrm>
              <a:off x="6673124" y="385161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9" name="rc299"/>
            <p:cNvSpPr/>
            <p:nvPr/>
          </p:nvSpPr>
          <p:spPr>
            <a:xfrm>
              <a:off x="6969579" y="385161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0" name="rc300"/>
            <p:cNvSpPr/>
            <p:nvPr/>
          </p:nvSpPr>
          <p:spPr>
            <a:xfrm>
              <a:off x="7266034" y="385161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1" name="rc301"/>
            <p:cNvSpPr/>
            <p:nvPr/>
          </p:nvSpPr>
          <p:spPr>
            <a:xfrm>
              <a:off x="7562489"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2" name="rc302"/>
            <p:cNvSpPr/>
            <p:nvPr/>
          </p:nvSpPr>
          <p:spPr>
            <a:xfrm>
              <a:off x="7858944" y="385161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3" name="rc303"/>
            <p:cNvSpPr/>
            <p:nvPr/>
          </p:nvSpPr>
          <p:spPr>
            <a:xfrm>
              <a:off x="8155400" y="3851612"/>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4" name="rc304"/>
            <p:cNvSpPr/>
            <p:nvPr/>
          </p:nvSpPr>
          <p:spPr>
            <a:xfrm>
              <a:off x="8451855" y="3851612"/>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5" name="rc305"/>
            <p:cNvSpPr/>
            <p:nvPr/>
          </p:nvSpPr>
          <p:spPr>
            <a:xfrm>
              <a:off x="8748310" y="385161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6" name="rc306"/>
            <p:cNvSpPr/>
            <p:nvPr/>
          </p:nvSpPr>
          <p:spPr>
            <a:xfrm>
              <a:off x="1929842" y="117773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7" name="rc307"/>
            <p:cNvSpPr/>
            <p:nvPr/>
          </p:nvSpPr>
          <p:spPr>
            <a:xfrm>
              <a:off x="2226297" y="117773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8" name="rc308"/>
            <p:cNvSpPr/>
            <p:nvPr/>
          </p:nvSpPr>
          <p:spPr>
            <a:xfrm>
              <a:off x="2522752"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9" name="rc309"/>
            <p:cNvSpPr/>
            <p:nvPr/>
          </p:nvSpPr>
          <p:spPr>
            <a:xfrm>
              <a:off x="2819207"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0" name="rc310"/>
            <p:cNvSpPr/>
            <p:nvPr/>
          </p:nvSpPr>
          <p:spPr>
            <a:xfrm>
              <a:off x="3115662"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1" name="rc311"/>
            <p:cNvSpPr/>
            <p:nvPr/>
          </p:nvSpPr>
          <p:spPr>
            <a:xfrm>
              <a:off x="3412117"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2" name="rc312"/>
            <p:cNvSpPr/>
            <p:nvPr/>
          </p:nvSpPr>
          <p:spPr>
            <a:xfrm>
              <a:off x="3708572" y="117773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3" name="rc313"/>
            <p:cNvSpPr/>
            <p:nvPr/>
          </p:nvSpPr>
          <p:spPr>
            <a:xfrm>
              <a:off x="4005028" y="117773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4" name="rc314"/>
            <p:cNvSpPr/>
            <p:nvPr/>
          </p:nvSpPr>
          <p:spPr>
            <a:xfrm>
              <a:off x="4301483" y="117773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5" name="rc315"/>
            <p:cNvSpPr/>
            <p:nvPr/>
          </p:nvSpPr>
          <p:spPr>
            <a:xfrm>
              <a:off x="4597938" y="117773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6" name="rc316"/>
            <p:cNvSpPr/>
            <p:nvPr/>
          </p:nvSpPr>
          <p:spPr>
            <a:xfrm>
              <a:off x="1929842" y="3673353"/>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17" name="rc317"/>
            <p:cNvSpPr/>
            <p:nvPr/>
          </p:nvSpPr>
          <p:spPr>
            <a:xfrm>
              <a:off x="2226297" y="3673353"/>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18" name="rc318"/>
            <p:cNvSpPr/>
            <p:nvPr/>
          </p:nvSpPr>
          <p:spPr>
            <a:xfrm>
              <a:off x="2522752" y="3673353"/>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19" name="rc319"/>
            <p:cNvSpPr/>
            <p:nvPr/>
          </p:nvSpPr>
          <p:spPr>
            <a:xfrm>
              <a:off x="2819207" y="3673353"/>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20" name="rc320"/>
            <p:cNvSpPr/>
            <p:nvPr/>
          </p:nvSpPr>
          <p:spPr>
            <a:xfrm>
              <a:off x="3115662" y="3673353"/>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21" name="rc321"/>
            <p:cNvSpPr/>
            <p:nvPr/>
          </p:nvSpPr>
          <p:spPr>
            <a:xfrm>
              <a:off x="3412117" y="367335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22" name="rc322"/>
            <p:cNvSpPr/>
            <p:nvPr/>
          </p:nvSpPr>
          <p:spPr>
            <a:xfrm>
              <a:off x="3708572" y="367335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3" name="rc323"/>
            <p:cNvSpPr/>
            <p:nvPr/>
          </p:nvSpPr>
          <p:spPr>
            <a:xfrm>
              <a:off x="4005028"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4" name="rc324"/>
            <p:cNvSpPr/>
            <p:nvPr/>
          </p:nvSpPr>
          <p:spPr>
            <a:xfrm>
              <a:off x="1929842"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5" name="rc325"/>
            <p:cNvSpPr/>
            <p:nvPr/>
          </p:nvSpPr>
          <p:spPr>
            <a:xfrm>
              <a:off x="2226297"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6" name="rc326"/>
            <p:cNvSpPr/>
            <p:nvPr/>
          </p:nvSpPr>
          <p:spPr>
            <a:xfrm>
              <a:off x="2522752"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7" name="rc327"/>
            <p:cNvSpPr/>
            <p:nvPr/>
          </p:nvSpPr>
          <p:spPr>
            <a:xfrm>
              <a:off x="2819207"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8" name="rc328"/>
            <p:cNvSpPr/>
            <p:nvPr/>
          </p:nvSpPr>
          <p:spPr>
            <a:xfrm>
              <a:off x="3115662"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9" name="rc329"/>
            <p:cNvSpPr/>
            <p:nvPr/>
          </p:nvSpPr>
          <p:spPr>
            <a:xfrm>
              <a:off x="3412117" y="242554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0" name="rc330"/>
            <p:cNvSpPr/>
            <p:nvPr/>
          </p:nvSpPr>
          <p:spPr>
            <a:xfrm>
              <a:off x="3708572" y="242554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4005028"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2" name="rc332"/>
            <p:cNvSpPr/>
            <p:nvPr/>
          </p:nvSpPr>
          <p:spPr>
            <a:xfrm>
              <a:off x="4301483"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3" name="rc333"/>
            <p:cNvSpPr/>
            <p:nvPr/>
          </p:nvSpPr>
          <p:spPr>
            <a:xfrm>
              <a:off x="4597938"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4" name="rc334"/>
            <p:cNvSpPr/>
            <p:nvPr/>
          </p:nvSpPr>
          <p:spPr>
            <a:xfrm>
              <a:off x="4894393"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5" name="rc335"/>
            <p:cNvSpPr/>
            <p:nvPr/>
          </p:nvSpPr>
          <p:spPr>
            <a:xfrm>
              <a:off x="5190848"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6" name="rc336"/>
            <p:cNvSpPr/>
            <p:nvPr/>
          </p:nvSpPr>
          <p:spPr>
            <a:xfrm>
              <a:off x="5487303" y="242554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7" name="rc337"/>
            <p:cNvSpPr/>
            <p:nvPr/>
          </p:nvSpPr>
          <p:spPr>
            <a:xfrm>
              <a:off x="5783758" y="242554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8" name="rc338"/>
            <p:cNvSpPr/>
            <p:nvPr/>
          </p:nvSpPr>
          <p:spPr>
            <a:xfrm>
              <a:off x="6080214" y="242554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9" name="rc339"/>
            <p:cNvSpPr/>
            <p:nvPr/>
          </p:nvSpPr>
          <p:spPr>
            <a:xfrm>
              <a:off x="6376669"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0" name="rc340"/>
            <p:cNvSpPr/>
            <p:nvPr/>
          </p:nvSpPr>
          <p:spPr>
            <a:xfrm>
              <a:off x="6673124" y="242554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1" name="rc341"/>
            <p:cNvSpPr/>
            <p:nvPr/>
          </p:nvSpPr>
          <p:spPr>
            <a:xfrm>
              <a:off x="6969579" y="2425543"/>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42" name="rc342"/>
            <p:cNvSpPr/>
            <p:nvPr/>
          </p:nvSpPr>
          <p:spPr>
            <a:xfrm>
              <a:off x="7266034" y="2425543"/>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43" name="rc343"/>
            <p:cNvSpPr/>
            <p:nvPr/>
          </p:nvSpPr>
          <p:spPr>
            <a:xfrm>
              <a:off x="7562489" y="242554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4" name="rc344"/>
            <p:cNvSpPr/>
            <p:nvPr/>
          </p:nvSpPr>
          <p:spPr>
            <a:xfrm>
              <a:off x="7858944" y="242554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5" name="rc345"/>
            <p:cNvSpPr/>
            <p:nvPr/>
          </p:nvSpPr>
          <p:spPr>
            <a:xfrm>
              <a:off x="8155400" y="2425543"/>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46" name="rc346"/>
            <p:cNvSpPr/>
            <p:nvPr/>
          </p:nvSpPr>
          <p:spPr>
            <a:xfrm>
              <a:off x="8451855" y="2425543"/>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47" name="rc347"/>
            <p:cNvSpPr/>
            <p:nvPr/>
          </p:nvSpPr>
          <p:spPr>
            <a:xfrm>
              <a:off x="8748310" y="2425543"/>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48" name="rc348"/>
            <p:cNvSpPr/>
            <p:nvPr/>
          </p:nvSpPr>
          <p:spPr>
            <a:xfrm>
              <a:off x="1929842" y="456464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49" name="rc349"/>
            <p:cNvSpPr/>
            <p:nvPr/>
          </p:nvSpPr>
          <p:spPr>
            <a:xfrm>
              <a:off x="2226297" y="456464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50" name="rc350"/>
            <p:cNvSpPr/>
            <p:nvPr/>
          </p:nvSpPr>
          <p:spPr>
            <a:xfrm>
              <a:off x="2522752" y="4564646"/>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51" name="rc351"/>
            <p:cNvSpPr/>
            <p:nvPr/>
          </p:nvSpPr>
          <p:spPr>
            <a:xfrm>
              <a:off x="2819207" y="4564646"/>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52" name="rc352"/>
            <p:cNvSpPr/>
            <p:nvPr/>
          </p:nvSpPr>
          <p:spPr>
            <a:xfrm>
              <a:off x="3115662" y="4564646"/>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53" name="rc353"/>
            <p:cNvSpPr/>
            <p:nvPr/>
          </p:nvSpPr>
          <p:spPr>
            <a:xfrm>
              <a:off x="3412117" y="4564646"/>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54" name="rc354"/>
            <p:cNvSpPr/>
            <p:nvPr/>
          </p:nvSpPr>
          <p:spPr>
            <a:xfrm>
              <a:off x="3708572" y="4564646"/>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55" name="rc355"/>
            <p:cNvSpPr/>
            <p:nvPr/>
          </p:nvSpPr>
          <p:spPr>
            <a:xfrm>
              <a:off x="4005028" y="4564646"/>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56" name="rc356"/>
            <p:cNvSpPr/>
            <p:nvPr/>
          </p:nvSpPr>
          <p:spPr>
            <a:xfrm>
              <a:off x="4301483" y="4564646"/>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57" name="rc357"/>
            <p:cNvSpPr/>
            <p:nvPr/>
          </p:nvSpPr>
          <p:spPr>
            <a:xfrm>
              <a:off x="4597938" y="4564646"/>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58" name="rc358"/>
            <p:cNvSpPr/>
            <p:nvPr/>
          </p:nvSpPr>
          <p:spPr>
            <a:xfrm>
              <a:off x="4894393" y="456464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59" name="rc359"/>
            <p:cNvSpPr/>
            <p:nvPr/>
          </p:nvSpPr>
          <p:spPr>
            <a:xfrm>
              <a:off x="5190848" y="4564646"/>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0" name="rc360"/>
            <p:cNvSpPr/>
            <p:nvPr/>
          </p:nvSpPr>
          <p:spPr>
            <a:xfrm>
              <a:off x="5487303" y="456464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61" name="rc361"/>
            <p:cNvSpPr/>
            <p:nvPr/>
          </p:nvSpPr>
          <p:spPr>
            <a:xfrm>
              <a:off x="5783758" y="4564646"/>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62" name="rc362"/>
            <p:cNvSpPr/>
            <p:nvPr/>
          </p:nvSpPr>
          <p:spPr>
            <a:xfrm>
              <a:off x="6080214" y="456464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63" name="rc363"/>
            <p:cNvSpPr/>
            <p:nvPr/>
          </p:nvSpPr>
          <p:spPr>
            <a:xfrm>
              <a:off x="6376669" y="4564646"/>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64" name="rc364"/>
            <p:cNvSpPr/>
            <p:nvPr/>
          </p:nvSpPr>
          <p:spPr>
            <a:xfrm>
              <a:off x="6673124" y="4564646"/>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65" name="rc365"/>
            <p:cNvSpPr/>
            <p:nvPr/>
          </p:nvSpPr>
          <p:spPr>
            <a:xfrm>
              <a:off x="6969579" y="4564646"/>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6" name="rc366"/>
            <p:cNvSpPr/>
            <p:nvPr/>
          </p:nvSpPr>
          <p:spPr>
            <a:xfrm>
              <a:off x="7266034" y="4564646"/>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67" name="rc367"/>
            <p:cNvSpPr/>
            <p:nvPr/>
          </p:nvSpPr>
          <p:spPr>
            <a:xfrm>
              <a:off x="7562489" y="4564646"/>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8" name="rc368"/>
            <p:cNvSpPr/>
            <p:nvPr/>
          </p:nvSpPr>
          <p:spPr>
            <a:xfrm>
              <a:off x="7858944" y="4564646"/>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9" name="rc369"/>
            <p:cNvSpPr/>
            <p:nvPr/>
          </p:nvSpPr>
          <p:spPr>
            <a:xfrm>
              <a:off x="8155400" y="4564646"/>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70" name="rc370"/>
            <p:cNvSpPr/>
            <p:nvPr/>
          </p:nvSpPr>
          <p:spPr>
            <a:xfrm>
              <a:off x="8451855" y="4564646"/>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71" name="rc371"/>
            <p:cNvSpPr/>
            <p:nvPr/>
          </p:nvSpPr>
          <p:spPr>
            <a:xfrm>
              <a:off x="8748310" y="4564646"/>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2" name="rc372"/>
            <p:cNvSpPr/>
            <p:nvPr/>
          </p:nvSpPr>
          <p:spPr>
            <a:xfrm>
              <a:off x="1929842" y="4386387"/>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73" name="rc373"/>
            <p:cNvSpPr/>
            <p:nvPr/>
          </p:nvSpPr>
          <p:spPr>
            <a:xfrm>
              <a:off x="2226297" y="4386387"/>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74" name="rc374"/>
            <p:cNvSpPr/>
            <p:nvPr/>
          </p:nvSpPr>
          <p:spPr>
            <a:xfrm>
              <a:off x="2522752" y="4386387"/>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75" name="rc375"/>
            <p:cNvSpPr/>
            <p:nvPr/>
          </p:nvSpPr>
          <p:spPr>
            <a:xfrm>
              <a:off x="2819207" y="4386387"/>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76" name="rc376"/>
            <p:cNvSpPr/>
            <p:nvPr/>
          </p:nvSpPr>
          <p:spPr>
            <a:xfrm>
              <a:off x="3115662" y="4386387"/>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77" name="rc377"/>
            <p:cNvSpPr/>
            <p:nvPr/>
          </p:nvSpPr>
          <p:spPr>
            <a:xfrm>
              <a:off x="3412117" y="4386387"/>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78" name="rc378"/>
            <p:cNvSpPr/>
            <p:nvPr/>
          </p:nvSpPr>
          <p:spPr>
            <a:xfrm>
              <a:off x="3708572" y="438638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79" name="rc379"/>
            <p:cNvSpPr/>
            <p:nvPr/>
          </p:nvSpPr>
          <p:spPr>
            <a:xfrm>
              <a:off x="4005028" y="438638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80" name="rc380"/>
            <p:cNvSpPr/>
            <p:nvPr/>
          </p:nvSpPr>
          <p:spPr>
            <a:xfrm>
              <a:off x="4301483" y="438638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81" name="rc381"/>
            <p:cNvSpPr/>
            <p:nvPr/>
          </p:nvSpPr>
          <p:spPr>
            <a:xfrm>
              <a:off x="4597938" y="438638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82" name="rc382"/>
            <p:cNvSpPr/>
            <p:nvPr/>
          </p:nvSpPr>
          <p:spPr>
            <a:xfrm>
              <a:off x="4894393" y="438638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3" name="rc383"/>
            <p:cNvSpPr/>
            <p:nvPr/>
          </p:nvSpPr>
          <p:spPr>
            <a:xfrm>
              <a:off x="5190848" y="438638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4" name="rc384"/>
            <p:cNvSpPr/>
            <p:nvPr/>
          </p:nvSpPr>
          <p:spPr>
            <a:xfrm>
              <a:off x="5487303" y="438638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5" name="rc385"/>
            <p:cNvSpPr/>
            <p:nvPr/>
          </p:nvSpPr>
          <p:spPr>
            <a:xfrm>
              <a:off x="5783758" y="438638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6" name="rc386"/>
            <p:cNvSpPr/>
            <p:nvPr/>
          </p:nvSpPr>
          <p:spPr>
            <a:xfrm>
              <a:off x="6080214" y="438638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7" name="rc387"/>
            <p:cNvSpPr/>
            <p:nvPr/>
          </p:nvSpPr>
          <p:spPr>
            <a:xfrm>
              <a:off x="6376669" y="438638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8" name="rc388"/>
            <p:cNvSpPr/>
            <p:nvPr/>
          </p:nvSpPr>
          <p:spPr>
            <a:xfrm>
              <a:off x="6673124" y="438638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9" name="rc389"/>
            <p:cNvSpPr/>
            <p:nvPr/>
          </p:nvSpPr>
          <p:spPr>
            <a:xfrm>
              <a:off x="6969579" y="438638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0" name="rc390"/>
            <p:cNvSpPr/>
            <p:nvPr/>
          </p:nvSpPr>
          <p:spPr>
            <a:xfrm>
              <a:off x="7266034" y="4386387"/>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91" name="rc391"/>
            <p:cNvSpPr/>
            <p:nvPr/>
          </p:nvSpPr>
          <p:spPr>
            <a:xfrm>
              <a:off x="7562489" y="4386387"/>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92" name="rc392"/>
            <p:cNvSpPr/>
            <p:nvPr/>
          </p:nvSpPr>
          <p:spPr>
            <a:xfrm>
              <a:off x="7858944" y="4386387"/>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93" name="rc393"/>
            <p:cNvSpPr/>
            <p:nvPr/>
          </p:nvSpPr>
          <p:spPr>
            <a:xfrm>
              <a:off x="8155400" y="4386387"/>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94" name="rc394"/>
            <p:cNvSpPr/>
            <p:nvPr/>
          </p:nvSpPr>
          <p:spPr>
            <a:xfrm>
              <a:off x="8451855" y="4386387"/>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95" name="rc395"/>
            <p:cNvSpPr/>
            <p:nvPr/>
          </p:nvSpPr>
          <p:spPr>
            <a:xfrm>
              <a:off x="8748310" y="438638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6" name="rc396"/>
            <p:cNvSpPr/>
            <p:nvPr/>
          </p:nvSpPr>
          <p:spPr>
            <a:xfrm>
              <a:off x="1929842"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7" name="rc397"/>
            <p:cNvSpPr/>
            <p:nvPr/>
          </p:nvSpPr>
          <p:spPr>
            <a:xfrm>
              <a:off x="2226297"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8" name="rc398"/>
            <p:cNvSpPr/>
            <p:nvPr/>
          </p:nvSpPr>
          <p:spPr>
            <a:xfrm>
              <a:off x="2522752"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9" name="rc399"/>
            <p:cNvSpPr/>
            <p:nvPr/>
          </p:nvSpPr>
          <p:spPr>
            <a:xfrm>
              <a:off x="2819207"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0" name="rc400"/>
            <p:cNvSpPr/>
            <p:nvPr/>
          </p:nvSpPr>
          <p:spPr>
            <a:xfrm>
              <a:off x="3115662" y="376248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1" name="rc401"/>
            <p:cNvSpPr/>
            <p:nvPr/>
          </p:nvSpPr>
          <p:spPr>
            <a:xfrm>
              <a:off x="3412117" y="376248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02" name="rc402"/>
            <p:cNvSpPr/>
            <p:nvPr/>
          </p:nvSpPr>
          <p:spPr>
            <a:xfrm>
              <a:off x="3708572" y="376248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3" name="rc403"/>
            <p:cNvSpPr/>
            <p:nvPr/>
          </p:nvSpPr>
          <p:spPr>
            <a:xfrm>
              <a:off x="4005028" y="376248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4" name="rc404"/>
            <p:cNvSpPr/>
            <p:nvPr/>
          </p:nvSpPr>
          <p:spPr>
            <a:xfrm>
              <a:off x="4301483" y="376248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5" name="rc405"/>
            <p:cNvSpPr/>
            <p:nvPr/>
          </p:nvSpPr>
          <p:spPr>
            <a:xfrm>
              <a:off x="4597938" y="376248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6" name="rc406"/>
            <p:cNvSpPr/>
            <p:nvPr/>
          </p:nvSpPr>
          <p:spPr>
            <a:xfrm>
              <a:off x="4894393" y="3762482"/>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7" name="rc407"/>
            <p:cNvSpPr/>
            <p:nvPr/>
          </p:nvSpPr>
          <p:spPr>
            <a:xfrm>
              <a:off x="5190848" y="3762482"/>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8" name="rc408"/>
            <p:cNvSpPr/>
            <p:nvPr/>
          </p:nvSpPr>
          <p:spPr>
            <a:xfrm>
              <a:off x="5487303" y="376248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9" name="rc409"/>
            <p:cNvSpPr/>
            <p:nvPr/>
          </p:nvSpPr>
          <p:spPr>
            <a:xfrm>
              <a:off x="5783758" y="376248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0" name="rc410"/>
            <p:cNvSpPr/>
            <p:nvPr/>
          </p:nvSpPr>
          <p:spPr>
            <a:xfrm>
              <a:off x="6080214" y="376248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11" name="rc411"/>
            <p:cNvSpPr/>
            <p:nvPr/>
          </p:nvSpPr>
          <p:spPr>
            <a:xfrm>
              <a:off x="6376669" y="376248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12" name="rc412"/>
            <p:cNvSpPr/>
            <p:nvPr/>
          </p:nvSpPr>
          <p:spPr>
            <a:xfrm>
              <a:off x="6673124" y="376248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13" name="rc413"/>
            <p:cNvSpPr/>
            <p:nvPr/>
          </p:nvSpPr>
          <p:spPr>
            <a:xfrm>
              <a:off x="6969579" y="376248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14" name="rc414"/>
            <p:cNvSpPr/>
            <p:nvPr/>
          </p:nvSpPr>
          <p:spPr>
            <a:xfrm>
              <a:off x="7266034" y="3762482"/>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5" name="rc415"/>
            <p:cNvSpPr/>
            <p:nvPr/>
          </p:nvSpPr>
          <p:spPr>
            <a:xfrm>
              <a:off x="7562489" y="3762482"/>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6" name="rc416"/>
            <p:cNvSpPr/>
            <p:nvPr/>
          </p:nvSpPr>
          <p:spPr>
            <a:xfrm>
              <a:off x="7858944" y="376248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17" name="rc417"/>
            <p:cNvSpPr/>
            <p:nvPr/>
          </p:nvSpPr>
          <p:spPr>
            <a:xfrm>
              <a:off x="8155400" y="3762482"/>
              <a:ext cx="296455" cy="8912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18" name="rc418"/>
            <p:cNvSpPr/>
            <p:nvPr/>
          </p:nvSpPr>
          <p:spPr>
            <a:xfrm>
              <a:off x="8451855" y="376248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19" name="rc419"/>
            <p:cNvSpPr/>
            <p:nvPr/>
          </p:nvSpPr>
          <p:spPr>
            <a:xfrm>
              <a:off x="8748310" y="376248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20" name="rc420"/>
            <p:cNvSpPr/>
            <p:nvPr/>
          </p:nvSpPr>
          <p:spPr>
            <a:xfrm>
              <a:off x="1929842" y="2692931"/>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21" name="rc421"/>
            <p:cNvSpPr/>
            <p:nvPr/>
          </p:nvSpPr>
          <p:spPr>
            <a:xfrm>
              <a:off x="2226297" y="2692931"/>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22" name="rc422"/>
            <p:cNvSpPr/>
            <p:nvPr/>
          </p:nvSpPr>
          <p:spPr>
            <a:xfrm>
              <a:off x="2522752" y="2692931"/>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23" name="rc423"/>
            <p:cNvSpPr/>
            <p:nvPr/>
          </p:nvSpPr>
          <p:spPr>
            <a:xfrm>
              <a:off x="2819207" y="269293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24" name="rc424"/>
            <p:cNvSpPr/>
            <p:nvPr/>
          </p:nvSpPr>
          <p:spPr>
            <a:xfrm>
              <a:off x="3115662" y="2692931"/>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25" name="rc425"/>
            <p:cNvSpPr/>
            <p:nvPr/>
          </p:nvSpPr>
          <p:spPr>
            <a:xfrm>
              <a:off x="3412117" y="269293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26" name="rc426"/>
            <p:cNvSpPr/>
            <p:nvPr/>
          </p:nvSpPr>
          <p:spPr>
            <a:xfrm>
              <a:off x="3708572" y="269293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27" name="rc427"/>
            <p:cNvSpPr/>
            <p:nvPr/>
          </p:nvSpPr>
          <p:spPr>
            <a:xfrm>
              <a:off x="4005028" y="269293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8" name="rc428"/>
            <p:cNvSpPr/>
            <p:nvPr/>
          </p:nvSpPr>
          <p:spPr>
            <a:xfrm>
              <a:off x="4301483"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9" name="rc429"/>
            <p:cNvSpPr/>
            <p:nvPr/>
          </p:nvSpPr>
          <p:spPr>
            <a:xfrm>
              <a:off x="4597938"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0" name="rc430"/>
            <p:cNvSpPr/>
            <p:nvPr/>
          </p:nvSpPr>
          <p:spPr>
            <a:xfrm>
              <a:off x="4894393" y="269293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1" name="rc431"/>
            <p:cNvSpPr/>
            <p:nvPr/>
          </p:nvSpPr>
          <p:spPr>
            <a:xfrm>
              <a:off x="5190848" y="269293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2" name="rc432"/>
            <p:cNvSpPr/>
            <p:nvPr/>
          </p:nvSpPr>
          <p:spPr>
            <a:xfrm>
              <a:off x="5487303" y="269293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3" name="rc433"/>
            <p:cNvSpPr/>
            <p:nvPr/>
          </p:nvSpPr>
          <p:spPr>
            <a:xfrm>
              <a:off x="5783758" y="269293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4" name="rc434"/>
            <p:cNvSpPr/>
            <p:nvPr/>
          </p:nvSpPr>
          <p:spPr>
            <a:xfrm>
              <a:off x="6080214"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5" name="rc435"/>
            <p:cNvSpPr/>
            <p:nvPr/>
          </p:nvSpPr>
          <p:spPr>
            <a:xfrm>
              <a:off x="6376669" y="269293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6" name="rc436"/>
            <p:cNvSpPr/>
            <p:nvPr/>
          </p:nvSpPr>
          <p:spPr>
            <a:xfrm>
              <a:off x="6673124" y="2692931"/>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7" name="rc437"/>
            <p:cNvSpPr/>
            <p:nvPr/>
          </p:nvSpPr>
          <p:spPr>
            <a:xfrm>
              <a:off x="6969579"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8" name="rc438"/>
            <p:cNvSpPr/>
            <p:nvPr/>
          </p:nvSpPr>
          <p:spPr>
            <a:xfrm>
              <a:off x="7266034" y="269293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9" name="rc439"/>
            <p:cNvSpPr/>
            <p:nvPr/>
          </p:nvSpPr>
          <p:spPr>
            <a:xfrm>
              <a:off x="7562489" y="269293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0" name="rc440"/>
            <p:cNvSpPr/>
            <p:nvPr/>
          </p:nvSpPr>
          <p:spPr>
            <a:xfrm>
              <a:off x="7858944" y="269293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1" name="rc441"/>
            <p:cNvSpPr/>
            <p:nvPr/>
          </p:nvSpPr>
          <p:spPr>
            <a:xfrm>
              <a:off x="8155400"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2" name="rc442"/>
            <p:cNvSpPr/>
            <p:nvPr/>
          </p:nvSpPr>
          <p:spPr>
            <a:xfrm>
              <a:off x="8451855"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3" name="rc443"/>
            <p:cNvSpPr/>
            <p:nvPr/>
          </p:nvSpPr>
          <p:spPr>
            <a:xfrm>
              <a:off x="8748310" y="269293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4" name="rc444"/>
            <p:cNvSpPr/>
            <p:nvPr/>
          </p:nvSpPr>
          <p:spPr>
            <a:xfrm>
              <a:off x="1929842" y="5545068"/>
              <a:ext cx="296455" cy="8912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45" name="rc445"/>
            <p:cNvSpPr/>
            <p:nvPr/>
          </p:nvSpPr>
          <p:spPr>
            <a:xfrm>
              <a:off x="2226297" y="5545068"/>
              <a:ext cx="296455" cy="8912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46" name="rc446"/>
            <p:cNvSpPr/>
            <p:nvPr/>
          </p:nvSpPr>
          <p:spPr>
            <a:xfrm>
              <a:off x="2522752" y="5545068"/>
              <a:ext cx="296455" cy="8912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47" name="rc447"/>
            <p:cNvSpPr/>
            <p:nvPr/>
          </p:nvSpPr>
          <p:spPr>
            <a:xfrm>
              <a:off x="2819207" y="5545068"/>
              <a:ext cx="296455" cy="8912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48" name="rc448"/>
            <p:cNvSpPr/>
            <p:nvPr/>
          </p:nvSpPr>
          <p:spPr>
            <a:xfrm>
              <a:off x="3115662" y="5545068"/>
              <a:ext cx="296455" cy="8912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49" name="rc449"/>
            <p:cNvSpPr/>
            <p:nvPr/>
          </p:nvSpPr>
          <p:spPr>
            <a:xfrm>
              <a:off x="3412117" y="5545068"/>
              <a:ext cx="296455" cy="8912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50" name="rc450"/>
            <p:cNvSpPr/>
            <p:nvPr/>
          </p:nvSpPr>
          <p:spPr>
            <a:xfrm>
              <a:off x="3708572" y="5545068"/>
              <a:ext cx="296455" cy="89129"/>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51" name="rc451"/>
            <p:cNvSpPr/>
            <p:nvPr/>
          </p:nvSpPr>
          <p:spPr>
            <a:xfrm>
              <a:off x="4005028" y="5545068"/>
              <a:ext cx="296455" cy="8912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52" name="rc452"/>
            <p:cNvSpPr/>
            <p:nvPr/>
          </p:nvSpPr>
          <p:spPr>
            <a:xfrm>
              <a:off x="4301483" y="5545068"/>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53" name="rc453"/>
            <p:cNvSpPr/>
            <p:nvPr/>
          </p:nvSpPr>
          <p:spPr>
            <a:xfrm>
              <a:off x="4597938" y="5545068"/>
              <a:ext cx="296455" cy="8912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54" name="rc454"/>
            <p:cNvSpPr/>
            <p:nvPr/>
          </p:nvSpPr>
          <p:spPr>
            <a:xfrm>
              <a:off x="4894393" y="5545068"/>
              <a:ext cx="296455" cy="8912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55" name="rc455"/>
            <p:cNvSpPr/>
            <p:nvPr/>
          </p:nvSpPr>
          <p:spPr>
            <a:xfrm>
              <a:off x="5190848" y="5545068"/>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56" name="rc456"/>
            <p:cNvSpPr/>
            <p:nvPr/>
          </p:nvSpPr>
          <p:spPr>
            <a:xfrm>
              <a:off x="5487303" y="5545068"/>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57" name="rc457"/>
            <p:cNvSpPr/>
            <p:nvPr/>
          </p:nvSpPr>
          <p:spPr>
            <a:xfrm>
              <a:off x="5783758" y="5545068"/>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58" name="rc458"/>
            <p:cNvSpPr/>
            <p:nvPr/>
          </p:nvSpPr>
          <p:spPr>
            <a:xfrm>
              <a:off x="6080214" y="5545068"/>
              <a:ext cx="296455" cy="8912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59" name="rc459"/>
            <p:cNvSpPr/>
            <p:nvPr/>
          </p:nvSpPr>
          <p:spPr>
            <a:xfrm>
              <a:off x="6376669" y="5545068"/>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60" name="rc460"/>
            <p:cNvSpPr/>
            <p:nvPr/>
          </p:nvSpPr>
          <p:spPr>
            <a:xfrm>
              <a:off x="6673124" y="5545068"/>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61" name="rc461"/>
            <p:cNvSpPr/>
            <p:nvPr/>
          </p:nvSpPr>
          <p:spPr>
            <a:xfrm>
              <a:off x="6969579" y="5545068"/>
              <a:ext cx="296455" cy="8912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62" name="rc462"/>
            <p:cNvSpPr/>
            <p:nvPr/>
          </p:nvSpPr>
          <p:spPr>
            <a:xfrm>
              <a:off x="7266034" y="5545068"/>
              <a:ext cx="296455" cy="89129"/>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63" name="rc463"/>
            <p:cNvSpPr/>
            <p:nvPr/>
          </p:nvSpPr>
          <p:spPr>
            <a:xfrm>
              <a:off x="7562489" y="5545068"/>
              <a:ext cx="296455" cy="8912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64" name="rc464"/>
            <p:cNvSpPr/>
            <p:nvPr/>
          </p:nvSpPr>
          <p:spPr>
            <a:xfrm>
              <a:off x="7858944" y="5545068"/>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5" name="rc465"/>
            <p:cNvSpPr/>
            <p:nvPr/>
          </p:nvSpPr>
          <p:spPr>
            <a:xfrm>
              <a:off x="8155400" y="5545068"/>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66" name="rc466"/>
            <p:cNvSpPr/>
            <p:nvPr/>
          </p:nvSpPr>
          <p:spPr>
            <a:xfrm>
              <a:off x="8451855" y="5545068"/>
              <a:ext cx="296455" cy="8912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67" name="rc467"/>
            <p:cNvSpPr/>
            <p:nvPr/>
          </p:nvSpPr>
          <p:spPr>
            <a:xfrm>
              <a:off x="8748310" y="5545068"/>
              <a:ext cx="296455" cy="89129"/>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68" name="rc468"/>
            <p:cNvSpPr/>
            <p:nvPr/>
          </p:nvSpPr>
          <p:spPr>
            <a:xfrm>
              <a:off x="4301483"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9" name="rc469"/>
            <p:cNvSpPr/>
            <p:nvPr/>
          </p:nvSpPr>
          <p:spPr>
            <a:xfrm>
              <a:off x="4597938" y="3673353"/>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70" name="rc470"/>
            <p:cNvSpPr/>
            <p:nvPr/>
          </p:nvSpPr>
          <p:spPr>
            <a:xfrm>
              <a:off x="4894393" y="3673353"/>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1" name="rc471"/>
            <p:cNvSpPr/>
            <p:nvPr/>
          </p:nvSpPr>
          <p:spPr>
            <a:xfrm>
              <a:off x="5190848" y="367335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72" name="rc472"/>
            <p:cNvSpPr/>
            <p:nvPr/>
          </p:nvSpPr>
          <p:spPr>
            <a:xfrm>
              <a:off x="5487303" y="367335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3" name="rc473"/>
            <p:cNvSpPr/>
            <p:nvPr/>
          </p:nvSpPr>
          <p:spPr>
            <a:xfrm>
              <a:off x="5783758" y="367335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4" name="rc474"/>
            <p:cNvSpPr/>
            <p:nvPr/>
          </p:nvSpPr>
          <p:spPr>
            <a:xfrm>
              <a:off x="6080214" y="367335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5" name="rc475"/>
            <p:cNvSpPr/>
            <p:nvPr/>
          </p:nvSpPr>
          <p:spPr>
            <a:xfrm>
              <a:off x="6376669" y="367335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6" name="rc476"/>
            <p:cNvSpPr/>
            <p:nvPr/>
          </p:nvSpPr>
          <p:spPr>
            <a:xfrm>
              <a:off x="6673124" y="367335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7" name="rc477"/>
            <p:cNvSpPr/>
            <p:nvPr/>
          </p:nvSpPr>
          <p:spPr>
            <a:xfrm>
              <a:off x="6969579" y="367335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8" name="rc478"/>
            <p:cNvSpPr/>
            <p:nvPr/>
          </p:nvSpPr>
          <p:spPr>
            <a:xfrm>
              <a:off x="7266034" y="3673353"/>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9" name="rc479"/>
            <p:cNvSpPr/>
            <p:nvPr/>
          </p:nvSpPr>
          <p:spPr>
            <a:xfrm>
              <a:off x="7562489" y="367335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0" name="rc480"/>
            <p:cNvSpPr/>
            <p:nvPr/>
          </p:nvSpPr>
          <p:spPr>
            <a:xfrm>
              <a:off x="7858944" y="3673353"/>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1" name="rc481"/>
            <p:cNvSpPr/>
            <p:nvPr/>
          </p:nvSpPr>
          <p:spPr>
            <a:xfrm>
              <a:off x="8155400" y="367335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2" name="rc482"/>
            <p:cNvSpPr/>
            <p:nvPr/>
          </p:nvSpPr>
          <p:spPr>
            <a:xfrm>
              <a:off x="8451855" y="367335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3" name="rc483"/>
            <p:cNvSpPr/>
            <p:nvPr/>
          </p:nvSpPr>
          <p:spPr>
            <a:xfrm>
              <a:off x="8748310" y="367335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4" name="rc484"/>
            <p:cNvSpPr/>
            <p:nvPr/>
          </p:nvSpPr>
          <p:spPr>
            <a:xfrm>
              <a:off x="3115662" y="5634197"/>
              <a:ext cx="296455" cy="8912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85" name="rc485"/>
            <p:cNvSpPr/>
            <p:nvPr/>
          </p:nvSpPr>
          <p:spPr>
            <a:xfrm>
              <a:off x="3412117" y="5634197"/>
              <a:ext cx="296455" cy="8912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86" name="rc486"/>
            <p:cNvSpPr/>
            <p:nvPr/>
          </p:nvSpPr>
          <p:spPr>
            <a:xfrm>
              <a:off x="3708572" y="5634197"/>
              <a:ext cx="296455" cy="8912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487" name="rc487"/>
            <p:cNvSpPr/>
            <p:nvPr/>
          </p:nvSpPr>
          <p:spPr>
            <a:xfrm>
              <a:off x="4005028" y="5634197"/>
              <a:ext cx="296455" cy="8912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88" name="rc488"/>
            <p:cNvSpPr/>
            <p:nvPr/>
          </p:nvSpPr>
          <p:spPr>
            <a:xfrm>
              <a:off x="4301483" y="5634197"/>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89" name="rc489"/>
            <p:cNvSpPr/>
            <p:nvPr/>
          </p:nvSpPr>
          <p:spPr>
            <a:xfrm>
              <a:off x="4597938" y="5634197"/>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490" name="rc490"/>
            <p:cNvSpPr/>
            <p:nvPr/>
          </p:nvSpPr>
          <p:spPr>
            <a:xfrm>
              <a:off x="4894393" y="5634197"/>
              <a:ext cx="296455" cy="89129"/>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91" name="rc491"/>
            <p:cNvSpPr/>
            <p:nvPr/>
          </p:nvSpPr>
          <p:spPr>
            <a:xfrm>
              <a:off x="5190848" y="5634197"/>
              <a:ext cx="296455" cy="89129"/>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92" name="rc492"/>
            <p:cNvSpPr/>
            <p:nvPr/>
          </p:nvSpPr>
          <p:spPr>
            <a:xfrm>
              <a:off x="5487303" y="5634197"/>
              <a:ext cx="296455" cy="8912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493" name="rc493"/>
            <p:cNvSpPr/>
            <p:nvPr/>
          </p:nvSpPr>
          <p:spPr>
            <a:xfrm>
              <a:off x="5783758" y="5634197"/>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94" name="rc494"/>
            <p:cNvSpPr/>
            <p:nvPr/>
          </p:nvSpPr>
          <p:spPr>
            <a:xfrm>
              <a:off x="6080214" y="5634197"/>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5" name="rc495"/>
            <p:cNvSpPr/>
            <p:nvPr/>
          </p:nvSpPr>
          <p:spPr>
            <a:xfrm>
              <a:off x="6376669" y="5634197"/>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96" name="rc496"/>
            <p:cNvSpPr/>
            <p:nvPr/>
          </p:nvSpPr>
          <p:spPr>
            <a:xfrm>
              <a:off x="6673124" y="5634197"/>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97" name="rc497"/>
            <p:cNvSpPr/>
            <p:nvPr/>
          </p:nvSpPr>
          <p:spPr>
            <a:xfrm>
              <a:off x="6969579" y="5634197"/>
              <a:ext cx="296455" cy="8912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98" name="rc498"/>
            <p:cNvSpPr/>
            <p:nvPr/>
          </p:nvSpPr>
          <p:spPr>
            <a:xfrm>
              <a:off x="7266034" y="5634197"/>
              <a:ext cx="296455" cy="89129"/>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499" name="rc499"/>
            <p:cNvSpPr/>
            <p:nvPr/>
          </p:nvSpPr>
          <p:spPr>
            <a:xfrm>
              <a:off x="7562489" y="5634197"/>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0" name="rc500"/>
            <p:cNvSpPr/>
            <p:nvPr/>
          </p:nvSpPr>
          <p:spPr>
            <a:xfrm>
              <a:off x="7858944" y="5634197"/>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1" name="rc501"/>
            <p:cNvSpPr/>
            <p:nvPr/>
          </p:nvSpPr>
          <p:spPr>
            <a:xfrm>
              <a:off x="1929842" y="5634197"/>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2" name="rc502"/>
            <p:cNvSpPr/>
            <p:nvPr/>
          </p:nvSpPr>
          <p:spPr>
            <a:xfrm>
              <a:off x="2226297" y="5634197"/>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3" name="rc503"/>
            <p:cNvSpPr/>
            <p:nvPr/>
          </p:nvSpPr>
          <p:spPr>
            <a:xfrm>
              <a:off x="2522752" y="5634197"/>
              <a:ext cx="296455" cy="8912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04" name="rc504"/>
            <p:cNvSpPr/>
            <p:nvPr/>
          </p:nvSpPr>
          <p:spPr>
            <a:xfrm>
              <a:off x="2819207" y="5634197"/>
              <a:ext cx="296455" cy="89129"/>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05" name="rc505"/>
            <p:cNvSpPr/>
            <p:nvPr/>
          </p:nvSpPr>
          <p:spPr>
            <a:xfrm>
              <a:off x="8155400" y="5634197"/>
              <a:ext cx="296455" cy="89129"/>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06" name="rc506"/>
            <p:cNvSpPr/>
            <p:nvPr/>
          </p:nvSpPr>
          <p:spPr>
            <a:xfrm>
              <a:off x="8451855" y="5634197"/>
              <a:ext cx="296455" cy="89129"/>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07" name="rc507"/>
            <p:cNvSpPr/>
            <p:nvPr/>
          </p:nvSpPr>
          <p:spPr>
            <a:xfrm>
              <a:off x="8748310" y="5634197"/>
              <a:ext cx="296455" cy="89129"/>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08" name="rc508"/>
            <p:cNvSpPr/>
            <p:nvPr/>
          </p:nvSpPr>
          <p:spPr>
            <a:xfrm>
              <a:off x="1929842" y="3495095"/>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9" name="rc509"/>
            <p:cNvSpPr/>
            <p:nvPr/>
          </p:nvSpPr>
          <p:spPr>
            <a:xfrm>
              <a:off x="2226297" y="349509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0" name="rc510"/>
            <p:cNvSpPr/>
            <p:nvPr/>
          </p:nvSpPr>
          <p:spPr>
            <a:xfrm>
              <a:off x="2522752" y="349509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1" name="rc511"/>
            <p:cNvSpPr/>
            <p:nvPr/>
          </p:nvSpPr>
          <p:spPr>
            <a:xfrm>
              <a:off x="2819207" y="349509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2" name="rc512"/>
            <p:cNvSpPr/>
            <p:nvPr/>
          </p:nvSpPr>
          <p:spPr>
            <a:xfrm>
              <a:off x="3115662" y="3495095"/>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13" name="rc513"/>
            <p:cNvSpPr/>
            <p:nvPr/>
          </p:nvSpPr>
          <p:spPr>
            <a:xfrm>
              <a:off x="3412117" y="349509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4" name="rc514"/>
            <p:cNvSpPr/>
            <p:nvPr/>
          </p:nvSpPr>
          <p:spPr>
            <a:xfrm>
              <a:off x="3708572"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5" name="rc515"/>
            <p:cNvSpPr/>
            <p:nvPr/>
          </p:nvSpPr>
          <p:spPr>
            <a:xfrm>
              <a:off x="4005028"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6" name="rc516"/>
            <p:cNvSpPr/>
            <p:nvPr/>
          </p:nvSpPr>
          <p:spPr>
            <a:xfrm>
              <a:off x="4301483" y="349509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7" name="rc517"/>
            <p:cNvSpPr/>
            <p:nvPr/>
          </p:nvSpPr>
          <p:spPr>
            <a:xfrm>
              <a:off x="4597938" y="3495095"/>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8" name="rc518"/>
            <p:cNvSpPr/>
            <p:nvPr/>
          </p:nvSpPr>
          <p:spPr>
            <a:xfrm>
              <a:off x="4894393" y="349509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19" name="rc519"/>
            <p:cNvSpPr/>
            <p:nvPr/>
          </p:nvSpPr>
          <p:spPr>
            <a:xfrm>
              <a:off x="5190848" y="349509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0" name="rc520"/>
            <p:cNvSpPr/>
            <p:nvPr/>
          </p:nvSpPr>
          <p:spPr>
            <a:xfrm>
              <a:off x="5487303" y="349509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1" name="rc521"/>
            <p:cNvSpPr/>
            <p:nvPr/>
          </p:nvSpPr>
          <p:spPr>
            <a:xfrm>
              <a:off x="5783758" y="349509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2" name="rc522"/>
            <p:cNvSpPr/>
            <p:nvPr/>
          </p:nvSpPr>
          <p:spPr>
            <a:xfrm>
              <a:off x="6080214" y="349509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3" name="rc523"/>
            <p:cNvSpPr/>
            <p:nvPr/>
          </p:nvSpPr>
          <p:spPr>
            <a:xfrm>
              <a:off x="6376669" y="3495095"/>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4" name="rc524"/>
            <p:cNvSpPr/>
            <p:nvPr/>
          </p:nvSpPr>
          <p:spPr>
            <a:xfrm>
              <a:off x="6673124" y="349509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5" name="rc525"/>
            <p:cNvSpPr/>
            <p:nvPr/>
          </p:nvSpPr>
          <p:spPr>
            <a:xfrm>
              <a:off x="6969579" y="349509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26" name="rc526"/>
            <p:cNvSpPr/>
            <p:nvPr/>
          </p:nvSpPr>
          <p:spPr>
            <a:xfrm>
              <a:off x="7266034" y="3495095"/>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27" name="rc527"/>
            <p:cNvSpPr/>
            <p:nvPr/>
          </p:nvSpPr>
          <p:spPr>
            <a:xfrm>
              <a:off x="7562489" y="349509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8" name="rc528"/>
            <p:cNvSpPr/>
            <p:nvPr/>
          </p:nvSpPr>
          <p:spPr>
            <a:xfrm>
              <a:off x="7858944" y="349509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29" name="rc529"/>
            <p:cNvSpPr/>
            <p:nvPr/>
          </p:nvSpPr>
          <p:spPr>
            <a:xfrm>
              <a:off x="8155400" y="3495095"/>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30" name="rc530"/>
            <p:cNvSpPr/>
            <p:nvPr/>
          </p:nvSpPr>
          <p:spPr>
            <a:xfrm>
              <a:off x="8451855" y="3495095"/>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31" name="rc531"/>
            <p:cNvSpPr/>
            <p:nvPr/>
          </p:nvSpPr>
          <p:spPr>
            <a:xfrm>
              <a:off x="8748310" y="3495095"/>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32" name="rc532"/>
            <p:cNvSpPr/>
            <p:nvPr/>
          </p:nvSpPr>
          <p:spPr>
            <a:xfrm>
              <a:off x="1929842" y="394074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33" name="rc533"/>
            <p:cNvSpPr/>
            <p:nvPr/>
          </p:nvSpPr>
          <p:spPr>
            <a:xfrm>
              <a:off x="2226297" y="394074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4" name="rc534"/>
            <p:cNvSpPr/>
            <p:nvPr/>
          </p:nvSpPr>
          <p:spPr>
            <a:xfrm>
              <a:off x="2522752" y="394074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5" name="rc535"/>
            <p:cNvSpPr/>
            <p:nvPr/>
          </p:nvSpPr>
          <p:spPr>
            <a:xfrm>
              <a:off x="2819207" y="394074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6" name="rc536"/>
            <p:cNvSpPr/>
            <p:nvPr/>
          </p:nvSpPr>
          <p:spPr>
            <a:xfrm>
              <a:off x="3115662" y="394074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7" name="rc537"/>
            <p:cNvSpPr/>
            <p:nvPr/>
          </p:nvSpPr>
          <p:spPr>
            <a:xfrm>
              <a:off x="3412117" y="394074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8" name="rc538"/>
            <p:cNvSpPr/>
            <p:nvPr/>
          </p:nvSpPr>
          <p:spPr>
            <a:xfrm>
              <a:off x="3708572" y="394074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9" name="rc539"/>
            <p:cNvSpPr/>
            <p:nvPr/>
          </p:nvSpPr>
          <p:spPr>
            <a:xfrm>
              <a:off x="4005028" y="394074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0" name="rc540"/>
            <p:cNvSpPr/>
            <p:nvPr/>
          </p:nvSpPr>
          <p:spPr>
            <a:xfrm>
              <a:off x="4301483" y="3940741"/>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1" name="rc541"/>
            <p:cNvSpPr/>
            <p:nvPr/>
          </p:nvSpPr>
          <p:spPr>
            <a:xfrm>
              <a:off x="4597938" y="3940741"/>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2" name="rc542"/>
            <p:cNvSpPr/>
            <p:nvPr/>
          </p:nvSpPr>
          <p:spPr>
            <a:xfrm>
              <a:off x="4894393" y="394074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3" name="rc543"/>
            <p:cNvSpPr/>
            <p:nvPr/>
          </p:nvSpPr>
          <p:spPr>
            <a:xfrm>
              <a:off x="5190848" y="394074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4" name="rc544"/>
            <p:cNvSpPr/>
            <p:nvPr/>
          </p:nvSpPr>
          <p:spPr>
            <a:xfrm>
              <a:off x="5487303" y="394074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5" name="rc545"/>
            <p:cNvSpPr/>
            <p:nvPr/>
          </p:nvSpPr>
          <p:spPr>
            <a:xfrm>
              <a:off x="5783758" y="394074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6" name="rc546"/>
            <p:cNvSpPr/>
            <p:nvPr/>
          </p:nvSpPr>
          <p:spPr>
            <a:xfrm>
              <a:off x="6080214" y="3940741"/>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47" name="rc547"/>
            <p:cNvSpPr/>
            <p:nvPr/>
          </p:nvSpPr>
          <p:spPr>
            <a:xfrm>
              <a:off x="6376669" y="3940741"/>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8" name="rc548"/>
            <p:cNvSpPr/>
            <p:nvPr/>
          </p:nvSpPr>
          <p:spPr>
            <a:xfrm>
              <a:off x="6673124" y="394074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9" name="rc549"/>
            <p:cNvSpPr/>
            <p:nvPr/>
          </p:nvSpPr>
          <p:spPr>
            <a:xfrm>
              <a:off x="6969579" y="3940741"/>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0" name="rc550"/>
            <p:cNvSpPr/>
            <p:nvPr/>
          </p:nvSpPr>
          <p:spPr>
            <a:xfrm>
              <a:off x="7266034" y="394074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1" name="rc551"/>
            <p:cNvSpPr/>
            <p:nvPr/>
          </p:nvSpPr>
          <p:spPr>
            <a:xfrm>
              <a:off x="7562489" y="394074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2" name="rc552"/>
            <p:cNvSpPr/>
            <p:nvPr/>
          </p:nvSpPr>
          <p:spPr>
            <a:xfrm>
              <a:off x="7858944" y="394074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3" name="rc553"/>
            <p:cNvSpPr/>
            <p:nvPr/>
          </p:nvSpPr>
          <p:spPr>
            <a:xfrm>
              <a:off x="8155400" y="3940741"/>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4" name="rc554"/>
            <p:cNvSpPr/>
            <p:nvPr/>
          </p:nvSpPr>
          <p:spPr>
            <a:xfrm>
              <a:off x="8451855" y="394074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55" name="rc555"/>
            <p:cNvSpPr/>
            <p:nvPr/>
          </p:nvSpPr>
          <p:spPr>
            <a:xfrm>
              <a:off x="8748310" y="3940741"/>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6" name="rc556"/>
            <p:cNvSpPr/>
            <p:nvPr/>
          </p:nvSpPr>
          <p:spPr>
            <a:xfrm>
              <a:off x="1929842" y="4921163"/>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57" name="rc557"/>
            <p:cNvSpPr/>
            <p:nvPr/>
          </p:nvSpPr>
          <p:spPr>
            <a:xfrm>
              <a:off x="2226297" y="4921163"/>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58" name="rc558"/>
            <p:cNvSpPr/>
            <p:nvPr/>
          </p:nvSpPr>
          <p:spPr>
            <a:xfrm>
              <a:off x="2522752" y="4921163"/>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59" name="rc559"/>
            <p:cNvSpPr/>
            <p:nvPr/>
          </p:nvSpPr>
          <p:spPr>
            <a:xfrm>
              <a:off x="2819207" y="4921163"/>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60" name="rc560"/>
            <p:cNvSpPr/>
            <p:nvPr/>
          </p:nvSpPr>
          <p:spPr>
            <a:xfrm>
              <a:off x="3115662" y="4921163"/>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1" name="rc561"/>
            <p:cNvSpPr/>
            <p:nvPr/>
          </p:nvSpPr>
          <p:spPr>
            <a:xfrm>
              <a:off x="3412117" y="4921163"/>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62" name="rc562"/>
            <p:cNvSpPr/>
            <p:nvPr/>
          </p:nvSpPr>
          <p:spPr>
            <a:xfrm>
              <a:off x="3708572" y="4921163"/>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63" name="rc563"/>
            <p:cNvSpPr/>
            <p:nvPr/>
          </p:nvSpPr>
          <p:spPr>
            <a:xfrm>
              <a:off x="4005028" y="4921163"/>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4" name="rc564"/>
            <p:cNvSpPr/>
            <p:nvPr/>
          </p:nvSpPr>
          <p:spPr>
            <a:xfrm>
              <a:off x="4301483" y="4921163"/>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65" name="rc565"/>
            <p:cNvSpPr/>
            <p:nvPr/>
          </p:nvSpPr>
          <p:spPr>
            <a:xfrm>
              <a:off x="4597938" y="4921163"/>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66" name="rc566"/>
            <p:cNvSpPr/>
            <p:nvPr/>
          </p:nvSpPr>
          <p:spPr>
            <a:xfrm>
              <a:off x="4894393" y="4921163"/>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67" name="rc567"/>
            <p:cNvSpPr/>
            <p:nvPr/>
          </p:nvSpPr>
          <p:spPr>
            <a:xfrm>
              <a:off x="5190848" y="4921163"/>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8" name="rc568"/>
            <p:cNvSpPr/>
            <p:nvPr/>
          </p:nvSpPr>
          <p:spPr>
            <a:xfrm>
              <a:off x="5487303" y="4921163"/>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69" name="rc569"/>
            <p:cNvSpPr/>
            <p:nvPr/>
          </p:nvSpPr>
          <p:spPr>
            <a:xfrm>
              <a:off x="5783758" y="4921163"/>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70" name="rc570"/>
            <p:cNvSpPr/>
            <p:nvPr/>
          </p:nvSpPr>
          <p:spPr>
            <a:xfrm>
              <a:off x="6080214" y="4921163"/>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71" name="rc571"/>
            <p:cNvSpPr/>
            <p:nvPr/>
          </p:nvSpPr>
          <p:spPr>
            <a:xfrm>
              <a:off x="6376669" y="4921163"/>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72" name="rc572"/>
            <p:cNvSpPr/>
            <p:nvPr/>
          </p:nvSpPr>
          <p:spPr>
            <a:xfrm>
              <a:off x="6673124" y="4921163"/>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73" name="rc573"/>
            <p:cNvSpPr/>
            <p:nvPr/>
          </p:nvSpPr>
          <p:spPr>
            <a:xfrm>
              <a:off x="6969579" y="4921163"/>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74" name="rc574"/>
            <p:cNvSpPr/>
            <p:nvPr/>
          </p:nvSpPr>
          <p:spPr>
            <a:xfrm>
              <a:off x="7266034" y="4921163"/>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5" name="rc575"/>
            <p:cNvSpPr/>
            <p:nvPr/>
          </p:nvSpPr>
          <p:spPr>
            <a:xfrm>
              <a:off x="7562489" y="4921163"/>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76" name="rc576"/>
            <p:cNvSpPr/>
            <p:nvPr/>
          </p:nvSpPr>
          <p:spPr>
            <a:xfrm>
              <a:off x="7858944" y="4921163"/>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7" name="rc577"/>
            <p:cNvSpPr/>
            <p:nvPr/>
          </p:nvSpPr>
          <p:spPr>
            <a:xfrm>
              <a:off x="8155400" y="4921163"/>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8" name="rc578"/>
            <p:cNvSpPr/>
            <p:nvPr/>
          </p:nvSpPr>
          <p:spPr>
            <a:xfrm>
              <a:off x="8451855" y="4921163"/>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79" name="rc579"/>
            <p:cNvSpPr/>
            <p:nvPr/>
          </p:nvSpPr>
          <p:spPr>
            <a:xfrm>
              <a:off x="8748310" y="4921163"/>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80" name="rc580"/>
            <p:cNvSpPr/>
            <p:nvPr/>
          </p:nvSpPr>
          <p:spPr>
            <a:xfrm>
              <a:off x="1929842"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1" name="rc581"/>
            <p:cNvSpPr/>
            <p:nvPr/>
          </p:nvSpPr>
          <p:spPr>
            <a:xfrm>
              <a:off x="2226297" y="108860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2" name="rc582"/>
            <p:cNvSpPr/>
            <p:nvPr/>
          </p:nvSpPr>
          <p:spPr>
            <a:xfrm>
              <a:off x="2522752"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3" name="rc583"/>
            <p:cNvSpPr/>
            <p:nvPr/>
          </p:nvSpPr>
          <p:spPr>
            <a:xfrm>
              <a:off x="2819207"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4" name="rc584"/>
            <p:cNvSpPr/>
            <p:nvPr/>
          </p:nvSpPr>
          <p:spPr>
            <a:xfrm>
              <a:off x="3115662" y="108860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5" name="rc585"/>
            <p:cNvSpPr/>
            <p:nvPr/>
          </p:nvSpPr>
          <p:spPr>
            <a:xfrm>
              <a:off x="3412117" y="1088604"/>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6" name="rc586"/>
            <p:cNvSpPr/>
            <p:nvPr/>
          </p:nvSpPr>
          <p:spPr>
            <a:xfrm>
              <a:off x="3708572"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7" name="rc587"/>
            <p:cNvSpPr/>
            <p:nvPr/>
          </p:nvSpPr>
          <p:spPr>
            <a:xfrm>
              <a:off x="4005028" y="108860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8" name="rc588"/>
            <p:cNvSpPr/>
            <p:nvPr/>
          </p:nvSpPr>
          <p:spPr>
            <a:xfrm>
              <a:off x="4301483"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9" name="rc589"/>
            <p:cNvSpPr/>
            <p:nvPr/>
          </p:nvSpPr>
          <p:spPr>
            <a:xfrm>
              <a:off x="4597938"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0" name="rc590"/>
            <p:cNvSpPr/>
            <p:nvPr/>
          </p:nvSpPr>
          <p:spPr>
            <a:xfrm>
              <a:off x="4894393"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1" name="rc591"/>
            <p:cNvSpPr/>
            <p:nvPr/>
          </p:nvSpPr>
          <p:spPr>
            <a:xfrm>
              <a:off x="5190848"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2" name="rc592"/>
            <p:cNvSpPr/>
            <p:nvPr/>
          </p:nvSpPr>
          <p:spPr>
            <a:xfrm>
              <a:off x="5487303"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3" name="rc593"/>
            <p:cNvSpPr/>
            <p:nvPr/>
          </p:nvSpPr>
          <p:spPr>
            <a:xfrm>
              <a:off x="5783758" y="108860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4" name="rc594"/>
            <p:cNvSpPr/>
            <p:nvPr/>
          </p:nvSpPr>
          <p:spPr>
            <a:xfrm>
              <a:off x="6080214"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5" name="rc595"/>
            <p:cNvSpPr/>
            <p:nvPr/>
          </p:nvSpPr>
          <p:spPr>
            <a:xfrm>
              <a:off x="6376669"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6" name="rc596"/>
            <p:cNvSpPr/>
            <p:nvPr/>
          </p:nvSpPr>
          <p:spPr>
            <a:xfrm>
              <a:off x="6673124"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7" name="rc597"/>
            <p:cNvSpPr/>
            <p:nvPr/>
          </p:nvSpPr>
          <p:spPr>
            <a:xfrm>
              <a:off x="6969579"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8" name="rc598"/>
            <p:cNvSpPr/>
            <p:nvPr/>
          </p:nvSpPr>
          <p:spPr>
            <a:xfrm>
              <a:off x="7266034"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9" name="rc599"/>
            <p:cNvSpPr/>
            <p:nvPr/>
          </p:nvSpPr>
          <p:spPr>
            <a:xfrm>
              <a:off x="7562489"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0" name="rc600"/>
            <p:cNvSpPr/>
            <p:nvPr/>
          </p:nvSpPr>
          <p:spPr>
            <a:xfrm>
              <a:off x="7858944"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1" name="rc601"/>
            <p:cNvSpPr/>
            <p:nvPr/>
          </p:nvSpPr>
          <p:spPr>
            <a:xfrm>
              <a:off x="8155400"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2" name="rc602"/>
            <p:cNvSpPr/>
            <p:nvPr/>
          </p:nvSpPr>
          <p:spPr>
            <a:xfrm>
              <a:off x="8451855"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3" name="rc603"/>
            <p:cNvSpPr/>
            <p:nvPr/>
          </p:nvSpPr>
          <p:spPr>
            <a:xfrm>
              <a:off x="8748310" y="108860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4" name="rc604"/>
            <p:cNvSpPr/>
            <p:nvPr/>
          </p:nvSpPr>
          <p:spPr>
            <a:xfrm>
              <a:off x="1929842" y="509942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05" name="rc605"/>
            <p:cNvSpPr/>
            <p:nvPr/>
          </p:nvSpPr>
          <p:spPr>
            <a:xfrm>
              <a:off x="2226297" y="5099422"/>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06" name="rc606"/>
            <p:cNvSpPr/>
            <p:nvPr/>
          </p:nvSpPr>
          <p:spPr>
            <a:xfrm>
              <a:off x="2522752" y="5099422"/>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7" name="rc607"/>
            <p:cNvSpPr/>
            <p:nvPr/>
          </p:nvSpPr>
          <p:spPr>
            <a:xfrm>
              <a:off x="2819207" y="5099422"/>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08" name="rc608"/>
            <p:cNvSpPr/>
            <p:nvPr/>
          </p:nvSpPr>
          <p:spPr>
            <a:xfrm>
              <a:off x="3115662" y="5099422"/>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09" name="rc609"/>
            <p:cNvSpPr/>
            <p:nvPr/>
          </p:nvSpPr>
          <p:spPr>
            <a:xfrm>
              <a:off x="3412117" y="5099422"/>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10" name="rc610"/>
            <p:cNvSpPr/>
            <p:nvPr/>
          </p:nvSpPr>
          <p:spPr>
            <a:xfrm>
              <a:off x="3708572" y="5099422"/>
              <a:ext cx="296455" cy="8912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11" name="rc611"/>
            <p:cNvSpPr/>
            <p:nvPr/>
          </p:nvSpPr>
          <p:spPr>
            <a:xfrm>
              <a:off x="4005028" y="5099422"/>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612" name="rc612"/>
            <p:cNvSpPr/>
            <p:nvPr/>
          </p:nvSpPr>
          <p:spPr>
            <a:xfrm>
              <a:off x="4301483" y="5099422"/>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13" name="rc613"/>
            <p:cNvSpPr/>
            <p:nvPr/>
          </p:nvSpPr>
          <p:spPr>
            <a:xfrm>
              <a:off x="4597938" y="509942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14" name="rc614"/>
            <p:cNvSpPr/>
            <p:nvPr/>
          </p:nvSpPr>
          <p:spPr>
            <a:xfrm>
              <a:off x="4894393" y="5099422"/>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15" name="rc615"/>
            <p:cNvSpPr/>
            <p:nvPr/>
          </p:nvSpPr>
          <p:spPr>
            <a:xfrm>
              <a:off x="5190848" y="5099422"/>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16" name="rc616"/>
            <p:cNvSpPr/>
            <p:nvPr/>
          </p:nvSpPr>
          <p:spPr>
            <a:xfrm>
              <a:off x="5487303" y="5099422"/>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17" name="rc617"/>
            <p:cNvSpPr/>
            <p:nvPr/>
          </p:nvSpPr>
          <p:spPr>
            <a:xfrm>
              <a:off x="5783758" y="5099422"/>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18" name="rc618"/>
            <p:cNvSpPr/>
            <p:nvPr/>
          </p:nvSpPr>
          <p:spPr>
            <a:xfrm>
              <a:off x="6080214" y="5099422"/>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19" name="rc619"/>
            <p:cNvSpPr/>
            <p:nvPr/>
          </p:nvSpPr>
          <p:spPr>
            <a:xfrm>
              <a:off x="6376669" y="5099422"/>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20" name="rc620"/>
            <p:cNvSpPr/>
            <p:nvPr/>
          </p:nvSpPr>
          <p:spPr>
            <a:xfrm>
              <a:off x="6673124" y="5099422"/>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21" name="rc621"/>
            <p:cNvSpPr/>
            <p:nvPr/>
          </p:nvSpPr>
          <p:spPr>
            <a:xfrm>
              <a:off x="6969579" y="5099422"/>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22" name="rc622"/>
            <p:cNvSpPr/>
            <p:nvPr/>
          </p:nvSpPr>
          <p:spPr>
            <a:xfrm>
              <a:off x="7266034" y="5099422"/>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23" name="rc623"/>
            <p:cNvSpPr/>
            <p:nvPr/>
          </p:nvSpPr>
          <p:spPr>
            <a:xfrm>
              <a:off x="7562489" y="5099422"/>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24" name="rc624"/>
            <p:cNvSpPr/>
            <p:nvPr/>
          </p:nvSpPr>
          <p:spPr>
            <a:xfrm>
              <a:off x="7858944" y="5099422"/>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25" name="rc625"/>
            <p:cNvSpPr/>
            <p:nvPr/>
          </p:nvSpPr>
          <p:spPr>
            <a:xfrm>
              <a:off x="8155400" y="5099422"/>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26" name="rc626"/>
            <p:cNvSpPr/>
            <p:nvPr/>
          </p:nvSpPr>
          <p:spPr>
            <a:xfrm>
              <a:off x="8451855" y="509942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7" name="rc627"/>
            <p:cNvSpPr/>
            <p:nvPr/>
          </p:nvSpPr>
          <p:spPr>
            <a:xfrm>
              <a:off x="8748310" y="509942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8" name="rc628"/>
            <p:cNvSpPr/>
            <p:nvPr/>
          </p:nvSpPr>
          <p:spPr>
            <a:xfrm>
              <a:off x="1929842" y="402987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29" name="rc629"/>
            <p:cNvSpPr/>
            <p:nvPr/>
          </p:nvSpPr>
          <p:spPr>
            <a:xfrm>
              <a:off x="2226297" y="402987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30" name="rc630"/>
            <p:cNvSpPr/>
            <p:nvPr/>
          </p:nvSpPr>
          <p:spPr>
            <a:xfrm>
              <a:off x="2522752" y="402987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31" name="rc631"/>
            <p:cNvSpPr/>
            <p:nvPr/>
          </p:nvSpPr>
          <p:spPr>
            <a:xfrm>
              <a:off x="2819207" y="4029870"/>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32" name="rc632"/>
            <p:cNvSpPr/>
            <p:nvPr/>
          </p:nvSpPr>
          <p:spPr>
            <a:xfrm>
              <a:off x="3115662" y="402987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33" name="rc633"/>
            <p:cNvSpPr/>
            <p:nvPr/>
          </p:nvSpPr>
          <p:spPr>
            <a:xfrm>
              <a:off x="3412117" y="402987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34" name="rc634"/>
            <p:cNvSpPr/>
            <p:nvPr/>
          </p:nvSpPr>
          <p:spPr>
            <a:xfrm>
              <a:off x="3708572" y="402987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35" name="rc635"/>
            <p:cNvSpPr/>
            <p:nvPr/>
          </p:nvSpPr>
          <p:spPr>
            <a:xfrm>
              <a:off x="4005028" y="4029870"/>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36" name="rc636"/>
            <p:cNvSpPr/>
            <p:nvPr/>
          </p:nvSpPr>
          <p:spPr>
            <a:xfrm>
              <a:off x="4301483" y="402987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37" name="rc637"/>
            <p:cNvSpPr/>
            <p:nvPr/>
          </p:nvSpPr>
          <p:spPr>
            <a:xfrm>
              <a:off x="4597938" y="402987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38" name="rc638"/>
            <p:cNvSpPr/>
            <p:nvPr/>
          </p:nvSpPr>
          <p:spPr>
            <a:xfrm>
              <a:off x="4894393" y="402987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9" name="rc639"/>
            <p:cNvSpPr/>
            <p:nvPr/>
          </p:nvSpPr>
          <p:spPr>
            <a:xfrm>
              <a:off x="5190848" y="402987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40" name="rc640"/>
            <p:cNvSpPr/>
            <p:nvPr/>
          </p:nvSpPr>
          <p:spPr>
            <a:xfrm>
              <a:off x="5487303" y="402987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41" name="rc641"/>
            <p:cNvSpPr/>
            <p:nvPr/>
          </p:nvSpPr>
          <p:spPr>
            <a:xfrm>
              <a:off x="5783758" y="402987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2" name="rc642"/>
            <p:cNvSpPr/>
            <p:nvPr/>
          </p:nvSpPr>
          <p:spPr>
            <a:xfrm>
              <a:off x="6080214" y="402987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43" name="rc643"/>
            <p:cNvSpPr/>
            <p:nvPr/>
          </p:nvSpPr>
          <p:spPr>
            <a:xfrm>
              <a:off x="6376669" y="402987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44" name="rc644"/>
            <p:cNvSpPr/>
            <p:nvPr/>
          </p:nvSpPr>
          <p:spPr>
            <a:xfrm>
              <a:off x="6673124" y="402987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5" name="rc645"/>
            <p:cNvSpPr/>
            <p:nvPr/>
          </p:nvSpPr>
          <p:spPr>
            <a:xfrm>
              <a:off x="6969579" y="402987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6" name="rc646"/>
            <p:cNvSpPr/>
            <p:nvPr/>
          </p:nvSpPr>
          <p:spPr>
            <a:xfrm>
              <a:off x="7266034" y="402987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7" name="rc647"/>
            <p:cNvSpPr/>
            <p:nvPr/>
          </p:nvSpPr>
          <p:spPr>
            <a:xfrm>
              <a:off x="7562489" y="402987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8" name="rc648"/>
            <p:cNvSpPr/>
            <p:nvPr/>
          </p:nvSpPr>
          <p:spPr>
            <a:xfrm>
              <a:off x="7858944" y="402987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49" name="rc649"/>
            <p:cNvSpPr/>
            <p:nvPr/>
          </p:nvSpPr>
          <p:spPr>
            <a:xfrm>
              <a:off x="8155400" y="402987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50" name="rc650"/>
            <p:cNvSpPr/>
            <p:nvPr/>
          </p:nvSpPr>
          <p:spPr>
            <a:xfrm>
              <a:off x="8451855" y="402987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51" name="rc651"/>
            <p:cNvSpPr/>
            <p:nvPr/>
          </p:nvSpPr>
          <p:spPr>
            <a:xfrm>
              <a:off x="8748310" y="402987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2" name="rc652"/>
            <p:cNvSpPr/>
            <p:nvPr/>
          </p:nvSpPr>
          <p:spPr>
            <a:xfrm>
              <a:off x="1929842"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3" name="rc653"/>
            <p:cNvSpPr/>
            <p:nvPr/>
          </p:nvSpPr>
          <p:spPr>
            <a:xfrm>
              <a:off x="2226297" y="126686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4" name="rc654"/>
            <p:cNvSpPr/>
            <p:nvPr/>
          </p:nvSpPr>
          <p:spPr>
            <a:xfrm>
              <a:off x="2522752" y="1266863"/>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5" name="rc655"/>
            <p:cNvSpPr/>
            <p:nvPr/>
          </p:nvSpPr>
          <p:spPr>
            <a:xfrm>
              <a:off x="2819207"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6" name="rc656"/>
            <p:cNvSpPr/>
            <p:nvPr/>
          </p:nvSpPr>
          <p:spPr>
            <a:xfrm>
              <a:off x="3115662"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7" name="rc657"/>
            <p:cNvSpPr/>
            <p:nvPr/>
          </p:nvSpPr>
          <p:spPr>
            <a:xfrm>
              <a:off x="3412117"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8" name="rc658"/>
            <p:cNvSpPr/>
            <p:nvPr/>
          </p:nvSpPr>
          <p:spPr>
            <a:xfrm>
              <a:off x="3708572"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9" name="rc659"/>
            <p:cNvSpPr/>
            <p:nvPr/>
          </p:nvSpPr>
          <p:spPr>
            <a:xfrm>
              <a:off x="4005028"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0" name="rc660"/>
            <p:cNvSpPr/>
            <p:nvPr/>
          </p:nvSpPr>
          <p:spPr>
            <a:xfrm>
              <a:off x="4301483"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1" name="rc661"/>
            <p:cNvSpPr/>
            <p:nvPr/>
          </p:nvSpPr>
          <p:spPr>
            <a:xfrm>
              <a:off x="4597938"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2" name="rc662"/>
            <p:cNvSpPr/>
            <p:nvPr/>
          </p:nvSpPr>
          <p:spPr>
            <a:xfrm>
              <a:off x="4894393"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3" name="rc663"/>
            <p:cNvSpPr/>
            <p:nvPr/>
          </p:nvSpPr>
          <p:spPr>
            <a:xfrm>
              <a:off x="5190848"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4" name="rc664"/>
            <p:cNvSpPr/>
            <p:nvPr/>
          </p:nvSpPr>
          <p:spPr>
            <a:xfrm>
              <a:off x="5487303" y="1266863"/>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5" name="rc665"/>
            <p:cNvSpPr/>
            <p:nvPr/>
          </p:nvSpPr>
          <p:spPr>
            <a:xfrm>
              <a:off x="5783758"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6" name="rc666"/>
            <p:cNvSpPr/>
            <p:nvPr/>
          </p:nvSpPr>
          <p:spPr>
            <a:xfrm>
              <a:off x="6080214"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7" name="rc667"/>
            <p:cNvSpPr/>
            <p:nvPr/>
          </p:nvSpPr>
          <p:spPr>
            <a:xfrm>
              <a:off x="6376669"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8" name="rc668"/>
            <p:cNvSpPr/>
            <p:nvPr/>
          </p:nvSpPr>
          <p:spPr>
            <a:xfrm>
              <a:off x="6673124"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9" name="rc669"/>
            <p:cNvSpPr/>
            <p:nvPr/>
          </p:nvSpPr>
          <p:spPr>
            <a:xfrm>
              <a:off x="6969579"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0" name="rc670"/>
            <p:cNvSpPr/>
            <p:nvPr/>
          </p:nvSpPr>
          <p:spPr>
            <a:xfrm>
              <a:off x="7266034"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1" name="rc671"/>
            <p:cNvSpPr/>
            <p:nvPr/>
          </p:nvSpPr>
          <p:spPr>
            <a:xfrm>
              <a:off x="7562489"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2" name="rc672"/>
            <p:cNvSpPr/>
            <p:nvPr/>
          </p:nvSpPr>
          <p:spPr>
            <a:xfrm>
              <a:off x="7858944" y="1266863"/>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3" name="rc673"/>
            <p:cNvSpPr/>
            <p:nvPr/>
          </p:nvSpPr>
          <p:spPr>
            <a:xfrm>
              <a:off x="8155400" y="1266863"/>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4" name="rc674"/>
            <p:cNvSpPr/>
            <p:nvPr/>
          </p:nvSpPr>
          <p:spPr>
            <a:xfrm>
              <a:off x="8451855"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5" name="rc675"/>
            <p:cNvSpPr/>
            <p:nvPr/>
          </p:nvSpPr>
          <p:spPr>
            <a:xfrm>
              <a:off x="8748310" y="1266863"/>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1929842" y="358422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7" name="rc677"/>
            <p:cNvSpPr/>
            <p:nvPr/>
          </p:nvSpPr>
          <p:spPr>
            <a:xfrm>
              <a:off x="2226297" y="358422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8" name="rc678"/>
            <p:cNvSpPr/>
            <p:nvPr/>
          </p:nvSpPr>
          <p:spPr>
            <a:xfrm>
              <a:off x="2522752" y="3584224"/>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79" name="rc679"/>
            <p:cNvSpPr/>
            <p:nvPr/>
          </p:nvSpPr>
          <p:spPr>
            <a:xfrm>
              <a:off x="2819207" y="358422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0" name="rc680"/>
            <p:cNvSpPr/>
            <p:nvPr/>
          </p:nvSpPr>
          <p:spPr>
            <a:xfrm>
              <a:off x="3115662" y="358422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1" name="rc681"/>
            <p:cNvSpPr/>
            <p:nvPr/>
          </p:nvSpPr>
          <p:spPr>
            <a:xfrm>
              <a:off x="3412117" y="358422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2" name="rc682"/>
            <p:cNvSpPr/>
            <p:nvPr/>
          </p:nvSpPr>
          <p:spPr>
            <a:xfrm>
              <a:off x="3708572"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3" name="rc683"/>
            <p:cNvSpPr/>
            <p:nvPr/>
          </p:nvSpPr>
          <p:spPr>
            <a:xfrm>
              <a:off x="4005028"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4" name="rc684"/>
            <p:cNvSpPr/>
            <p:nvPr/>
          </p:nvSpPr>
          <p:spPr>
            <a:xfrm>
              <a:off x="4301483"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5" name="rc685"/>
            <p:cNvSpPr/>
            <p:nvPr/>
          </p:nvSpPr>
          <p:spPr>
            <a:xfrm>
              <a:off x="4597938"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6" name="rc686"/>
            <p:cNvSpPr/>
            <p:nvPr/>
          </p:nvSpPr>
          <p:spPr>
            <a:xfrm>
              <a:off x="4894393"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7" name="rc687"/>
            <p:cNvSpPr/>
            <p:nvPr/>
          </p:nvSpPr>
          <p:spPr>
            <a:xfrm>
              <a:off x="5190848"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8" name="rc688"/>
            <p:cNvSpPr/>
            <p:nvPr/>
          </p:nvSpPr>
          <p:spPr>
            <a:xfrm>
              <a:off x="5487303"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9" name="rc689"/>
            <p:cNvSpPr/>
            <p:nvPr/>
          </p:nvSpPr>
          <p:spPr>
            <a:xfrm>
              <a:off x="5783758" y="358422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0" name="rc690"/>
            <p:cNvSpPr/>
            <p:nvPr/>
          </p:nvSpPr>
          <p:spPr>
            <a:xfrm>
              <a:off x="6080214" y="358422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1" name="rc691"/>
            <p:cNvSpPr/>
            <p:nvPr/>
          </p:nvSpPr>
          <p:spPr>
            <a:xfrm>
              <a:off x="6376669" y="358422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2" name="rc692"/>
            <p:cNvSpPr/>
            <p:nvPr/>
          </p:nvSpPr>
          <p:spPr>
            <a:xfrm>
              <a:off x="6673124" y="358422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3" name="rc693"/>
            <p:cNvSpPr/>
            <p:nvPr/>
          </p:nvSpPr>
          <p:spPr>
            <a:xfrm>
              <a:off x="6969579" y="3584224"/>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4" name="rc694"/>
            <p:cNvSpPr/>
            <p:nvPr/>
          </p:nvSpPr>
          <p:spPr>
            <a:xfrm>
              <a:off x="7266034" y="3584224"/>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5" name="rc695"/>
            <p:cNvSpPr/>
            <p:nvPr/>
          </p:nvSpPr>
          <p:spPr>
            <a:xfrm>
              <a:off x="7562489" y="3584224"/>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6" name="rc696"/>
            <p:cNvSpPr/>
            <p:nvPr/>
          </p:nvSpPr>
          <p:spPr>
            <a:xfrm>
              <a:off x="7858944" y="3584224"/>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7" name="rc697"/>
            <p:cNvSpPr/>
            <p:nvPr/>
          </p:nvSpPr>
          <p:spPr>
            <a:xfrm>
              <a:off x="8155400" y="3584224"/>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8" name="rc698"/>
            <p:cNvSpPr/>
            <p:nvPr/>
          </p:nvSpPr>
          <p:spPr>
            <a:xfrm>
              <a:off x="8451855" y="3584224"/>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99" name="rc699"/>
            <p:cNvSpPr/>
            <p:nvPr/>
          </p:nvSpPr>
          <p:spPr>
            <a:xfrm>
              <a:off x="8748310" y="3584224"/>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00" name="rc700"/>
            <p:cNvSpPr/>
            <p:nvPr/>
          </p:nvSpPr>
          <p:spPr>
            <a:xfrm>
              <a:off x="1929842" y="304944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01" name="rc701"/>
            <p:cNvSpPr/>
            <p:nvPr/>
          </p:nvSpPr>
          <p:spPr>
            <a:xfrm>
              <a:off x="2226297" y="3049448"/>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2" name="rc702"/>
            <p:cNvSpPr/>
            <p:nvPr/>
          </p:nvSpPr>
          <p:spPr>
            <a:xfrm>
              <a:off x="2522752" y="304944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3" name="rc703"/>
            <p:cNvSpPr/>
            <p:nvPr/>
          </p:nvSpPr>
          <p:spPr>
            <a:xfrm>
              <a:off x="2819207" y="3049448"/>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04" name="rc704"/>
            <p:cNvSpPr/>
            <p:nvPr/>
          </p:nvSpPr>
          <p:spPr>
            <a:xfrm>
              <a:off x="3115662" y="304944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5" name="rc705"/>
            <p:cNvSpPr/>
            <p:nvPr/>
          </p:nvSpPr>
          <p:spPr>
            <a:xfrm>
              <a:off x="3412117" y="304944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6" name="rc706"/>
            <p:cNvSpPr/>
            <p:nvPr/>
          </p:nvSpPr>
          <p:spPr>
            <a:xfrm>
              <a:off x="3708572" y="304944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7" name="rc707"/>
            <p:cNvSpPr/>
            <p:nvPr/>
          </p:nvSpPr>
          <p:spPr>
            <a:xfrm>
              <a:off x="4005028" y="304944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8" name="rc708"/>
            <p:cNvSpPr/>
            <p:nvPr/>
          </p:nvSpPr>
          <p:spPr>
            <a:xfrm>
              <a:off x="4301483"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9" name="rc709"/>
            <p:cNvSpPr/>
            <p:nvPr/>
          </p:nvSpPr>
          <p:spPr>
            <a:xfrm>
              <a:off x="4597938"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0" name="rc710"/>
            <p:cNvSpPr/>
            <p:nvPr/>
          </p:nvSpPr>
          <p:spPr>
            <a:xfrm>
              <a:off x="4894393" y="304944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1" name="rc711"/>
            <p:cNvSpPr/>
            <p:nvPr/>
          </p:nvSpPr>
          <p:spPr>
            <a:xfrm>
              <a:off x="5190848" y="3049448"/>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12" name="rc712"/>
            <p:cNvSpPr/>
            <p:nvPr/>
          </p:nvSpPr>
          <p:spPr>
            <a:xfrm>
              <a:off x="5487303"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3" name="rc713"/>
            <p:cNvSpPr/>
            <p:nvPr/>
          </p:nvSpPr>
          <p:spPr>
            <a:xfrm>
              <a:off x="5783758"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4" name="rc714"/>
            <p:cNvSpPr/>
            <p:nvPr/>
          </p:nvSpPr>
          <p:spPr>
            <a:xfrm>
              <a:off x="6080214"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5" name="rc715"/>
            <p:cNvSpPr/>
            <p:nvPr/>
          </p:nvSpPr>
          <p:spPr>
            <a:xfrm>
              <a:off x="6376669" y="304944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6" name="rc716"/>
            <p:cNvSpPr/>
            <p:nvPr/>
          </p:nvSpPr>
          <p:spPr>
            <a:xfrm>
              <a:off x="6673124" y="304944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7" name="rc717"/>
            <p:cNvSpPr/>
            <p:nvPr/>
          </p:nvSpPr>
          <p:spPr>
            <a:xfrm>
              <a:off x="6969579" y="3049448"/>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18" name="rc718"/>
            <p:cNvSpPr/>
            <p:nvPr/>
          </p:nvSpPr>
          <p:spPr>
            <a:xfrm>
              <a:off x="7266034" y="3049448"/>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19" name="rc719"/>
            <p:cNvSpPr/>
            <p:nvPr/>
          </p:nvSpPr>
          <p:spPr>
            <a:xfrm>
              <a:off x="7562489" y="304944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0" name="rc720"/>
            <p:cNvSpPr/>
            <p:nvPr/>
          </p:nvSpPr>
          <p:spPr>
            <a:xfrm>
              <a:off x="7858944" y="3049448"/>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1" name="rc721"/>
            <p:cNvSpPr/>
            <p:nvPr/>
          </p:nvSpPr>
          <p:spPr>
            <a:xfrm>
              <a:off x="8155400" y="3049448"/>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2" name="rc722"/>
            <p:cNvSpPr/>
            <p:nvPr/>
          </p:nvSpPr>
          <p:spPr>
            <a:xfrm>
              <a:off x="8451855" y="3049448"/>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23" name="rc723"/>
            <p:cNvSpPr/>
            <p:nvPr/>
          </p:nvSpPr>
          <p:spPr>
            <a:xfrm>
              <a:off x="8748310" y="3049448"/>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24" name="rc724"/>
            <p:cNvSpPr/>
            <p:nvPr/>
          </p:nvSpPr>
          <p:spPr>
            <a:xfrm>
              <a:off x="3708572" y="340596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5" name="rc725"/>
            <p:cNvSpPr/>
            <p:nvPr/>
          </p:nvSpPr>
          <p:spPr>
            <a:xfrm>
              <a:off x="4005028" y="340596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6" name="rc726"/>
            <p:cNvSpPr/>
            <p:nvPr/>
          </p:nvSpPr>
          <p:spPr>
            <a:xfrm>
              <a:off x="4301483" y="3405965"/>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7" name="rc727"/>
            <p:cNvSpPr/>
            <p:nvPr/>
          </p:nvSpPr>
          <p:spPr>
            <a:xfrm>
              <a:off x="4597938" y="340596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8" name="rc728"/>
            <p:cNvSpPr/>
            <p:nvPr/>
          </p:nvSpPr>
          <p:spPr>
            <a:xfrm>
              <a:off x="4894393"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9" name="rc729"/>
            <p:cNvSpPr/>
            <p:nvPr/>
          </p:nvSpPr>
          <p:spPr>
            <a:xfrm>
              <a:off x="5190848" y="340596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30" name="rc730"/>
            <p:cNvSpPr/>
            <p:nvPr/>
          </p:nvSpPr>
          <p:spPr>
            <a:xfrm>
              <a:off x="5487303" y="340596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31" name="rc731"/>
            <p:cNvSpPr/>
            <p:nvPr/>
          </p:nvSpPr>
          <p:spPr>
            <a:xfrm>
              <a:off x="5783758" y="3405965"/>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32" name="rc732"/>
            <p:cNvSpPr/>
            <p:nvPr/>
          </p:nvSpPr>
          <p:spPr>
            <a:xfrm>
              <a:off x="6080214" y="340596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33" name="rc733"/>
            <p:cNvSpPr/>
            <p:nvPr/>
          </p:nvSpPr>
          <p:spPr>
            <a:xfrm>
              <a:off x="6376669" y="340596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4" name="rc734"/>
            <p:cNvSpPr/>
            <p:nvPr/>
          </p:nvSpPr>
          <p:spPr>
            <a:xfrm>
              <a:off x="6673124" y="340596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5" name="rc735"/>
            <p:cNvSpPr/>
            <p:nvPr/>
          </p:nvSpPr>
          <p:spPr>
            <a:xfrm>
              <a:off x="6969579" y="340596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6" name="rc736"/>
            <p:cNvSpPr/>
            <p:nvPr/>
          </p:nvSpPr>
          <p:spPr>
            <a:xfrm>
              <a:off x="7266034" y="3405965"/>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7" name="rc737"/>
            <p:cNvSpPr/>
            <p:nvPr/>
          </p:nvSpPr>
          <p:spPr>
            <a:xfrm>
              <a:off x="7562489"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8" name="rc738"/>
            <p:cNvSpPr/>
            <p:nvPr/>
          </p:nvSpPr>
          <p:spPr>
            <a:xfrm>
              <a:off x="7858944" y="3405965"/>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39" name="rc739"/>
            <p:cNvSpPr/>
            <p:nvPr/>
          </p:nvSpPr>
          <p:spPr>
            <a:xfrm>
              <a:off x="8155400" y="340596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40" name="rc740"/>
            <p:cNvSpPr/>
            <p:nvPr/>
          </p:nvSpPr>
          <p:spPr>
            <a:xfrm>
              <a:off x="8451855" y="3405965"/>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41" name="rc741"/>
            <p:cNvSpPr/>
            <p:nvPr/>
          </p:nvSpPr>
          <p:spPr>
            <a:xfrm>
              <a:off x="1929842" y="474290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2" name="rc742"/>
            <p:cNvSpPr/>
            <p:nvPr/>
          </p:nvSpPr>
          <p:spPr>
            <a:xfrm>
              <a:off x="2226297" y="4742905"/>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43" name="rc743"/>
            <p:cNvSpPr/>
            <p:nvPr/>
          </p:nvSpPr>
          <p:spPr>
            <a:xfrm>
              <a:off x="1929842" y="340596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4" name="rc744"/>
            <p:cNvSpPr/>
            <p:nvPr/>
          </p:nvSpPr>
          <p:spPr>
            <a:xfrm>
              <a:off x="2226297" y="340596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5" name="rc745"/>
            <p:cNvSpPr/>
            <p:nvPr/>
          </p:nvSpPr>
          <p:spPr>
            <a:xfrm>
              <a:off x="2522752" y="340596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6" name="rc746"/>
            <p:cNvSpPr/>
            <p:nvPr/>
          </p:nvSpPr>
          <p:spPr>
            <a:xfrm>
              <a:off x="2819207" y="340596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7" name="rc747"/>
            <p:cNvSpPr/>
            <p:nvPr/>
          </p:nvSpPr>
          <p:spPr>
            <a:xfrm>
              <a:off x="3115662" y="340596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8" name="rc748"/>
            <p:cNvSpPr/>
            <p:nvPr/>
          </p:nvSpPr>
          <p:spPr>
            <a:xfrm>
              <a:off x="3412117" y="340596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9" name="rc749"/>
            <p:cNvSpPr/>
            <p:nvPr/>
          </p:nvSpPr>
          <p:spPr>
            <a:xfrm>
              <a:off x="8748310" y="340596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50" name="rc750"/>
            <p:cNvSpPr/>
            <p:nvPr/>
          </p:nvSpPr>
          <p:spPr>
            <a:xfrm>
              <a:off x="1929842" y="1712509"/>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51" name="rc751"/>
            <p:cNvSpPr/>
            <p:nvPr/>
          </p:nvSpPr>
          <p:spPr>
            <a:xfrm>
              <a:off x="2226297" y="171250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2" name="rc752"/>
            <p:cNvSpPr/>
            <p:nvPr/>
          </p:nvSpPr>
          <p:spPr>
            <a:xfrm>
              <a:off x="2522752"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3" name="rc753"/>
            <p:cNvSpPr/>
            <p:nvPr/>
          </p:nvSpPr>
          <p:spPr>
            <a:xfrm>
              <a:off x="2819207"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4" name="rc754"/>
            <p:cNvSpPr/>
            <p:nvPr/>
          </p:nvSpPr>
          <p:spPr>
            <a:xfrm>
              <a:off x="3115662"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5" name="rc755"/>
            <p:cNvSpPr/>
            <p:nvPr/>
          </p:nvSpPr>
          <p:spPr>
            <a:xfrm>
              <a:off x="3412117"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6" name="rc756"/>
            <p:cNvSpPr/>
            <p:nvPr/>
          </p:nvSpPr>
          <p:spPr>
            <a:xfrm>
              <a:off x="3708572"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7" name="rc757"/>
            <p:cNvSpPr/>
            <p:nvPr/>
          </p:nvSpPr>
          <p:spPr>
            <a:xfrm>
              <a:off x="4005028"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8" name="rc758"/>
            <p:cNvSpPr/>
            <p:nvPr/>
          </p:nvSpPr>
          <p:spPr>
            <a:xfrm>
              <a:off x="1929842"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9" name="rc759"/>
            <p:cNvSpPr/>
            <p:nvPr/>
          </p:nvSpPr>
          <p:spPr>
            <a:xfrm>
              <a:off x="2226297"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0" name="rc760"/>
            <p:cNvSpPr/>
            <p:nvPr/>
          </p:nvSpPr>
          <p:spPr>
            <a:xfrm>
              <a:off x="2522752"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1" name="rc761"/>
            <p:cNvSpPr/>
            <p:nvPr/>
          </p:nvSpPr>
          <p:spPr>
            <a:xfrm>
              <a:off x="2819207" y="153425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2" name="rc762"/>
            <p:cNvSpPr/>
            <p:nvPr/>
          </p:nvSpPr>
          <p:spPr>
            <a:xfrm>
              <a:off x="3115662"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3" name="rc763"/>
            <p:cNvSpPr/>
            <p:nvPr/>
          </p:nvSpPr>
          <p:spPr>
            <a:xfrm>
              <a:off x="3412117"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4" name="rc764"/>
            <p:cNvSpPr/>
            <p:nvPr/>
          </p:nvSpPr>
          <p:spPr>
            <a:xfrm>
              <a:off x="3708572"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5" name="rc765"/>
            <p:cNvSpPr/>
            <p:nvPr/>
          </p:nvSpPr>
          <p:spPr>
            <a:xfrm>
              <a:off x="4005028"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6" name="rc766"/>
            <p:cNvSpPr/>
            <p:nvPr/>
          </p:nvSpPr>
          <p:spPr>
            <a:xfrm>
              <a:off x="4301483"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7" name="rc767"/>
            <p:cNvSpPr/>
            <p:nvPr/>
          </p:nvSpPr>
          <p:spPr>
            <a:xfrm>
              <a:off x="4597938"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8" name="rc768"/>
            <p:cNvSpPr/>
            <p:nvPr/>
          </p:nvSpPr>
          <p:spPr>
            <a:xfrm>
              <a:off x="4894393"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9" name="rc769"/>
            <p:cNvSpPr/>
            <p:nvPr/>
          </p:nvSpPr>
          <p:spPr>
            <a:xfrm>
              <a:off x="5190848" y="153425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0" name="rc770"/>
            <p:cNvSpPr/>
            <p:nvPr/>
          </p:nvSpPr>
          <p:spPr>
            <a:xfrm>
              <a:off x="5487303"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1" name="rc771"/>
            <p:cNvSpPr/>
            <p:nvPr/>
          </p:nvSpPr>
          <p:spPr>
            <a:xfrm>
              <a:off x="5783758"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608021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6376669"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667312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6969579"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7266034"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7" name="rc777"/>
            <p:cNvSpPr/>
            <p:nvPr/>
          </p:nvSpPr>
          <p:spPr>
            <a:xfrm>
              <a:off x="7562489"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7858944"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9" name="rc779"/>
            <p:cNvSpPr/>
            <p:nvPr/>
          </p:nvSpPr>
          <p:spPr>
            <a:xfrm>
              <a:off x="8155400" y="153425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0" name="rc780"/>
            <p:cNvSpPr/>
            <p:nvPr/>
          </p:nvSpPr>
          <p:spPr>
            <a:xfrm>
              <a:off x="8451855" y="153425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1" name="rc781"/>
            <p:cNvSpPr/>
            <p:nvPr/>
          </p:nvSpPr>
          <p:spPr>
            <a:xfrm>
              <a:off x="8748310" y="153425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2" name="rc782"/>
            <p:cNvSpPr/>
            <p:nvPr/>
          </p:nvSpPr>
          <p:spPr>
            <a:xfrm>
              <a:off x="1929842"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3" name="rc783"/>
            <p:cNvSpPr/>
            <p:nvPr/>
          </p:nvSpPr>
          <p:spPr>
            <a:xfrm>
              <a:off x="2226297" y="296031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4" name="rc784"/>
            <p:cNvSpPr/>
            <p:nvPr/>
          </p:nvSpPr>
          <p:spPr>
            <a:xfrm>
              <a:off x="2522752"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5" name="rc785"/>
            <p:cNvSpPr/>
            <p:nvPr/>
          </p:nvSpPr>
          <p:spPr>
            <a:xfrm>
              <a:off x="2819207"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6" name="rc786"/>
            <p:cNvSpPr/>
            <p:nvPr/>
          </p:nvSpPr>
          <p:spPr>
            <a:xfrm>
              <a:off x="3115662"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7" name="rc787"/>
            <p:cNvSpPr/>
            <p:nvPr/>
          </p:nvSpPr>
          <p:spPr>
            <a:xfrm>
              <a:off x="3412117"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8" name="rc788"/>
            <p:cNvSpPr/>
            <p:nvPr/>
          </p:nvSpPr>
          <p:spPr>
            <a:xfrm>
              <a:off x="3708572"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9" name="rc789"/>
            <p:cNvSpPr/>
            <p:nvPr/>
          </p:nvSpPr>
          <p:spPr>
            <a:xfrm>
              <a:off x="4005028"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0" name="rc790"/>
            <p:cNvSpPr/>
            <p:nvPr/>
          </p:nvSpPr>
          <p:spPr>
            <a:xfrm>
              <a:off x="4301483"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1" name="rc791"/>
            <p:cNvSpPr/>
            <p:nvPr/>
          </p:nvSpPr>
          <p:spPr>
            <a:xfrm>
              <a:off x="4597938"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2" name="rc792"/>
            <p:cNvSpPr/>
            <p:nvPr/>
          </p:nvSpPr>
          <p:spPr>
            <a:xfrm>
              <a:off x="4894393" y="296031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93" name="rc793"/>
            <p:cNvSpPr/>
            <p:nvPr/>
          </p:nvSpPr>
          <p:spPr>
            <a:xfrm>
              <a:off x="5190848" y="296031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4" name="rc794"/>
            <p:cNvSpPr/>
            <p:nvPr/>
          </p:nvSpPr>
          <p:spPr>
            <a:xfrm>
              <a:off x="5487303" y="296031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5" name="rc795"/>
            <p:cNvSpPr/>
            <p:nvPr/>
          </p:nvSpPr>
          <p:spPr>
            <a:xfrm>
              <a:off x="5783758" y="2960319"/>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96" name="rc796"/>
            <p:cNvSpPr/>
            <p:nvPr/>
          </p:nvSpPr>
          <p:spPr>
            <a:xfrm>
              <a:off x="6080214"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7" name="rc797"/>
            <p:cNvSpPr/>
            <p:nvPr/>
          </p:nvSpPr>
          <p:spPr>
            <a:xfrm>
              <a:off x="6376669"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8" name="rc798"/>
            <p:cNvSpPr/>
            <p:nvPr/>
          </p:nvSpPr>
          <p:spPr>
            <a:xfrm>
              <a:off x="6673124" y="296031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9" name="rc799"/>
            <p:cNvSpPr/>
            <p:nvPr/>
          </p:nvSpPr>
          <p:spPr>
            <a:xfrm>
              <a:off x="6969579" y="2960319"/>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0" name="rc800"/>
            <p:cNvSpPr/>
            <p:nvPr/>
          </p:nvSpPr>
          <p:spPr>
            <a:xfrm>
              <a:off x="7266034" y="296031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1" name="rc801"/>
            <p:cNvSpPr/>
            <p:nvPr/>
          </p:nvSpPr>
          <p:spPr>
            <a:xfrm>
              <a:off x="7562489" y="2960319"/>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02" name="rc802"/>
            <p:cNvSpPr/>
            <p:nvPr/>
          </p:nvSpPr>
          <p:spPr>
            <a:xfrm>
              <a:off x="7858944" y="2960319"/>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3" name="rc803"/>
            <p:cNvSpPr/>
            <p:nvPr/>
          </p:nvSpPr>
          <p:spPr>
            <a:xfrm>
              <a:off x="8155400" y="296031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4" name="rc804"/>
            <p:cNvSpPr/>
            <p:nvPr/>
          </p:nvSpPr>
          <p:spPr>
            <a:xfrm>
              <a:off x="8451855" y="2960319"/>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05" name="rc805"/>
            <p:cNvSpPr/>
            <p:nvPr/>
          </p:nvSpPr>
          <p:spPr>
            <a:xfrm>
              <a:off x="8748310" y="2960319"/>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06" name="rc806"/>
            <p:cNvSpPr/>
            <p:nvPr/>
          </p:nvSpPr>
          <p:spPr>
            <a:xfrm>
              <a:off x="2522752" y="4742905"/>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07" name="rc807"/>
            <p:cNvSpPr/>
            <p:nvPr/>
          </p:nvSpPr>
          <p:spPr>
            <a:xfrm>
              <a:off x="2819207" y="4742905"/>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8" name="rc808"/>
            <p:cNvSpPr/>
            <p:nvPr/>
          </p:nvSpPr>
          <p:spPr>
            <a:xfrm>
              <a:off x="3115662" y="4742905"/>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09" name="rc809"/>
            <p:cNvSpPr/>
            <p:nvPr/>
          </p:nvSpPr>
          <p:spPr>
            <a:xfrm>
              <a:off x="3412117" y="474290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10" name="rc810"/>
            <p:cNvSpPr/>
            <p:nvPr/>
          </p:nvSpPr>
          <p:spPr>
            <a:xfrm>
              <a:off x="3708572" y="4742905"/>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11" name="rc811"/>
            <p:cNvSpPr/>
            <p:nvPr/>
          </p:nvSpPr>
          <p:spPr>
            <a:xfrm>
              <a:off x="4005028" y="4742905"/>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2" name="rc812"/>
            <p:cNvSpPr/>
            <p:nvPr/>
          </p:nvSpPr>
          <p:spPr>
            <a:xfrm>
              <a:off x="4301483" y="4742905"/>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13" name="rc813"/>
            <p:cNvSpPr/>
            <p:nvPr/>
          </p:nvSpPr>
          <p:spPr>
            <a:xfrm>
              <a:off x="4597938" y="4742905"/>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14" name="rc814"/>
            <p:cNvSpPr/>
            <p:nvPr/>
          </p:nvSpPr>
          <p:spPr>
            <a:xfrm>
              <a:off x="4894393" y="4742905"/>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5" name="rc815"/>
            <p:cNvSpPr/>
            <p:nvPr/>
          </p:nvSpPr>
          <p:spPr>
            <a:xfrm>
              <a:off x="5190848" y="474290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16" name="rc816"/>
            <p:cNvSpPr/>
            <p:nvPr/>
          </p:nvSpPr>
          <p:spPr>
            <a:xfrm>
              <a:off x="5487303" y="4742905"/>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17" name="rc817"/>
            <p:cNvSpPr/>
            <p:nvPr/>
          </p:nvSpPr>
          <p:spPr>
            <a:xfrm>
              <a:off x="5783758" y="4742905"/>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18" name="rc818"/>
            <p:cNvSpPr/>
            <p:nvPr/>
          </p:nvSpPr>
          <p:spPr>
            <a:xfrm>
              <a:off x="6080214" y="4742905"/>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19" name="rc819"/>
            <p:cNvSpPr/>
            <p:nvPr/>
          </p:nvSpPr>
          <p:spPr>
            <a:xfrm>
              <a:off x="6376669" y="4742905"/>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0" name="rc820"/>
            <p:cNvSpPr/>
            <p:nvPr/>
          </p:nvSpPr>
          <p:spPr>
            <a:xfrm>
              <a:off x="6673124" y="4742905"/>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1" name="rc821"/>
            <p:cNvSpPr/>
            <p:nvPr/>
          </p:nvSpPr>
          <p:spPr>
            <a:xfrm>
              <a:off x="6969579" y="474290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22" name="rc822"/>
            <p:cNvSpPr/>
            <p:nvPr/>
          </p:nvSpPr>
          <p:spPr>
            <a:xfrm>
              <a:off x="7266034" y="4742905"/>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23" name="rc823"/>
            <p:cNvSpPr/>
            <p:nvPr/>
          </p:nvSpPr>
          <p:spPr>
            <a:xfrm>
              <a:off x="7562489" y="474290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24" name="rc824"/>
            <p:cNvSpPr/>
            <p:nvPr/>
          </p:nvSpPr>
          <p:spPr>
            <a:xfrm>
              <a:off x="7858944" y="4742905"/>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25" name="rc825"/>
            <p:cNvSpPr/>
            <p:nvPr/>
          </p:nvSpPr>
          <p:spPr>
            <a:xfrm>
              <a:off x="8155400" y="4742905"/>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26" name="rc826"/>
            <p:cNvSpPr/>
            <p:nvPr/>
          </p:nvSpPr>
          <p:spPr>
            <a:xfrm>
              <a:off x="8451855" y="4742905"/>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27" name="rc827"/>
            <p:cNvSpPr/>
            <p:nvPr/>
          </p:nvSpPr>
          <p:spPr>
            <a:xfrm>
              <a:off x="8748310" y="4742905"/>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28" name="rc828"/>
            <p:cNvSpPr/>
            <p:nvPr/>
          </p:nvSpPr>
          <p:spPr>
            <a:xfrm>
              <a:off x="1929842" y="420812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9" name="rc829"/>
            <p:cNvSpPr/>
            <p:nvPr/>
          </p:nvSpPr>
          <p:spPr>
            <a:xfrm>
              <a:off x="2226297" y="4208129"/>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0" name="rc830"/>
            <p:cNvSpPr/>
            <p:nvPr/>
          </p:nvSpPr>
          <p:spPr>
            <a:xfrm>
              <a:off x="2522752" y="420812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1" name="rc831"/>
            <p:cNvSpPr/>
            <p:nvPr/>
          </p:nvSpPr>
          <p:spPr>
            <a:xfrm>
              <a:off x="2819207"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2" name="rc832"/>
            <p:cNvSpPr/>
            <p:nvPr/>
          </p:nvSpPr>
          <p:spPr>
            <a:xfrm>
              <a:off x="3115662"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3" name="rc833"/>
            <p:cNvSpPr/>
            <p:nvPr/>
          </p:nvSpPr>
          <p:spPr>
            <a:xfrm>
              <a:off x="3412117"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4" name="rc834"/>
            <p:cNvSpPr/>
            <p:nvPr/>
          </p:nvSpPr>
          <p:spPr>
            <a:xfrm>
              <a:off x="3708572" y="420812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5" name="rc835"/>
            <p:cNvSpPr/>
            <p:nvPr/>
          </p:nvSpPr>
          <p:spPr>
            <a:xfrm>
              <a:off x="4005028"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6" name="rc836"/>
            <p:cNvSpPr/>
            <p:nvPr/>
          </p:nvSpPr>
          <p:spPr>
            <a:xfrm>
              <a:off x="4301483" y="420812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7" name="rc837"/>
            <p:cNvSpPr/>
            <p:nvPr/>
          </p:nvSpPr>
          <p:spPr>
            <a:xfrm>
              <a:off x="4597938"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8" name="rc838"/>
            <p:cNvSpPr/>
            <p:nvPr/>
          </p:nvSpPr>
          <p:spPr>
            <a:xfrm>
              <a:off x="4894393" y="420812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9" name="rc839"/>
            <p:cNvSpPr/>
            <p:nvPr/>
          </p:nvSpPr>
          <p:spPr>
            <a:xfrm>
              <a:off x="5190848" y="420812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0" name="rc840"/>
            <p:cNvSpPr/>
            <p:nvPr/>
          </p:nvSpPr>
          <p:spPr>
            <a:xfrm>
              <a:off x="5487303"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1" name="rc841"/>
            <p:cNvSpPr/>
            <p:nvPr/>
          </p:nvSpPr>
          <p:spPr>
            <a:xfrm>
              <a:off x="5783758" y="420812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2" name="rc842"/>
            <p:cNvSpPr/>
            <p:nvPr/>
          </p:nvSpPr>
          <p:spPr>
            <a:xfrm>
              <a:off x="6080214" y="4208129"/>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43" name="rc843"/>
            <p:cNvSpPr/>
            <p:nvPr/>
          </p:nvSpPr>
          <p:spPr>
            <a:xfrm>
              <a:off x="6376669" y="4208129"/>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4" name="rc844"/>
            <p:cNvSpPr/>
            <p:nvPr/>
          </p:nvSpPr>
          <p:spPr>
            <a:xfrm>
              <a:off x="6673124" y="4208129"/>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45" name="rc845"/>
            <p:cNvSpPr/>
            <p:nvPr/>
          </p:nvSpPr>
          <p:spPr>
            <a:xfrm>
              <a:off x="6969579" y="4208129"/>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46" name="rc846"/>
            <p:cNvSpPr/>
            <p:nvPr/>
          </p:nvSpPr>
          <p:spPr>
            <a:xfrm>
              <a:off x="7266034" y="4208129"/>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47" name="rc847"/>
            <p:cNvSpPr/>
            <p:nvPr/>
          </p:nvSpPr>
          <p:spPr>
            <a:xfrm>
              <a:off x="7562489" y="4208129"/>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48" name="rc848"/>
            <p:cNvSpPr/>
            <p:nvPr/>
          </p:nvSpPr>
          <p:spPr>
            <a:xfrm>
              <a:off x="7858944" y="4208129"/>
              <a:ext cx="296455" cy="8912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49" name="rc849"/>
            <p:cNvSpPr/>
            <p:nvPr/>
          </p:nvSpPr>
          <p:spPr>
            <a:xfrm>
              <a:off x="8155400" y="4208129"/>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50" name="rc850"/>
            <p:cNvSpPr/>
            <p:nvPr/>
          </p:nvSpPr>
          <p:spPr>
            <a:xfrm>
              <a:off x="8451855" y="4208129"/>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51" name="rc851"/>
            <p:cNvSpPr/>
            <p:nvPr/>
          </p:nvSpPr>
          <p:spPr>
            <a:xfrm>
              <a:off x="8748310" y="4208129"/>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52" name="rc852"/>
            <p:cNvSpPr/>
            <p:nvPr/>
          </p:nvSpPr>
          <p:spPr>
            <a:xfrm>
              <a:off x="3708572" y="545593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53" name="rc853"/>
            <p:cNvSpPr/>
            <p:nvPr/>
          </p:nvSpPr>
          <p:spPr>
            <a:xfrm>
              <a:off x="4005028" y="545593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54" name="rc854"/>
            <p:cNvSpPr/>
            <p:nvPr/>
          </p:nvSpPr>
          <p:spPr>
            <a:xfrm>
              <a:off x="4301483" y="5455939"/>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5" name="rc855"/>
            <p:cNvSpPr/>
            <p:nvPr/>
          </p:nvSpPr>
          <p:spPr>
            <a:xfrm>
              <a:off x="4597938" y="5455939"/>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56" name="rc856"/>
            <p:cNvSpPr/>
            <p:nvPr/>
          </p:nvSpPr>
          <p:spPr>
            <a:xfrm>
              <a:off x="4894393" y="545593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57" name="rc857"/>
            <p:cNvSpPr/>
            <p:nvPr/>
          </p:nvSpPr>
          <p:spPr>
            <a:xfrm>
              <a:off x="5190848" y="5455939"/>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58" name="rc858"/>
            <p:cNvSpPr/>
            <p:nvPr/>
          </p:nvSpPr>
          <p:spPr>
            <a:xfrm>
              <a:off x="5487303" y="5455939"/>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59" name="rc859"/>
            <p:cNvSpPr/>
            <p:nvPr/>
          </p:nvSpPr>
          <p:spPr>
            <a:xfrm>
              <a:off x="5783758" y="5455939"/>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60" name="rc860"/>
            <p:cNvSpPr/>
            <p:nvPr/>
          </p:nvSpPr>
          <p:spPr>
            <a:xfrm>
              <a:off x="6080214" y="5455939"/>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61" name="rc861"/>
            <p:cNvSpPr/>
            <p:nvPr/>
          </p:nvSpPr>
          <p:spPr>
            <a:xfrm>
              <a:off x="6376669" y="5455939"/>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62" name="rc862"/>
            <p:cNvSpPr/>
            <p:nvPr/>
          </p:nvSpPr>
          <p:spPr>
            <a:xfrm>
              <a:off x="6673124" y="5455939"/>
              <a:ext cx="296455" cy="89129"/>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863" name="rc863"/>
            <p:cNvSpPr/>
            <p:nvPr/>
          </p:nvSpPr>
          <p:spPr>
            <a:xfrm>
              <a:off x="6969579" y="5455939"/>
              <a:ext cx="296455" cy="8912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64" name="rc864"/>
            <p:cNvSpPr/>
            <p:nvPr/>
          </p:nvSpPr>
          <p:spPr>
            <a:xfrm>
              <a:off x="7266034" y="5455939"/>
              <a:ext cx="296455" cy="8912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865" name="rc865"/>
            <p:cNvSpPr/>
            <p:nvPr/>
          </p:nvSpPr>
          <p:spPr>
            <a:xfrm>
              <a:off x="7562489" y="5455939"/>
              <a:ext cx="296455" cy="8912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66" name="rc866"/>
            <p:cNvSpPr/>
            <p:nvPr/>
          </p:nvSpPr>
          <p:spPr>
            <a:xfrm>
              <a:off x="7858944" y="5455939"/>
              <a:ext cx="296455" cy="89129"/>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867" name="rc867"/>
            <p:cNvSpPr/>
            <p:nvPr/>
          </p:nvSpPr>
          <p:spPr>
            <a:xfrm>
              <a:off x="8155400" y="5455939"/>
              <a:ext cx="296455" cy="89129"/>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868" name="rc868"/>
            <p:cNvSpPr/>
            <p:nvPr/>
          </p:nvSpPr>
          <p:spPr>
            <a:xfrm>
              <a:off x="8451855" y="5455939"/>
              <a:ext cx="296455" cy="89129"/>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69" name="rc869"/>
            <p:cNvSpPr/>
            <p:nvPr/>
          </p:nvSpPr>
          <p:spPr>
            <a:xfrm>
              <a:off x="8748310" y="5455939"/>
              <a:ext cx="296455" cy="89129"/>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870" name="rc870"/>
            <p:cNvSpPr/>
            <p:nvPr/>
          </p:nvSpPr>
          <p:spPr>
            <a:xfrm>
              <a:off x="4301483"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1" name="rc871"/>
            <p:cNvSpPr/>
            <p:nvPr/>
          </p:nvSpPr>
          <p:spPr>
            <a:xfrm>
              <a:off x="4597938" y="171250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2" name="rc872"/>
            <p:cNvSpPr/>
            <p:nvPr/>
          </p:nvSpPr>
          <p:spPr>
            <a:xfrm>
              <a:off x="4894393"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3" name="rc873"/>
            <p:cNvSpPr/>
            <p:nvPr/>
          </p:nvSpPr>
          <p:spPr>
            <a:xfrm>
              <a:off x="5190848"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4" name="rc874"/>
            <p:cNvSpPr/>
            <p:nvPr/>
          </p:nvSpPr>
          <p:spPr>
            <a:xfrm>
              <a:off x="5487303"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5" name="rc875"/>
            <p:cNvSpPr/>
            <p:nvPr/>
          </p:nvSpPr>
          <p:spPr>
            <a:xfrm>
              <a:off x="5783758"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6" name="rc876"/>
            <p:cNvSpPr/>
            <p:nvPr/>
          </p:nvSpPr>
          <p:spPr>
            <a:xfrm>
              <a:off x="6080214"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7" name="rc877"/>
            <p:cNvSpPr/>
            <p:nvPr/>
          </p:nvSpPr>
          <p:spPr>
            <a:xfrm>
              <a:off x="6376669"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8" name="rc878"/>
            <p:cNvSpPr/>
            <p:nvPr/>
          </p:nvSpPr>
          <p:spPr>
            <a:xfrm>
              <a:off x="6673124"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9" name="rc879"/>
            <p:cNvSpPr/>
            <p:nvPr/>
          </p:nvSpPr>
          <p:spPr>
            <a:xfrm>
              <a:off x="6969579"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0" name="rc880"/>
            <p:cNvSpPr/>
            <p:nvPr/>
          </p:nvSpPr>
          <p:spPr>
            <a:xfrm>
              <a:off x="7266034" y="1712509"/>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1" name="rc881"/>
            <p:cNvSpPr/>
            <p:nvPr/>
          </p:nvSpPr>
          <p:spPr>
            <a:xfrm>
              <a:off x="7562489" y="1712509"/>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2" name="rc882"/>
            <p:cNvSpPr/>
            <p:nvPr/>
          </p:nvSpPr>
          <p:spPr>
            <a:xfrm>
              <a:off x="7858944" y="1712509"/>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3" name="rc883"/>
            <p:cNvSpPr/>
            <p:nvPr/>
          </p:nvSpPr>
          <p:spPr>
            <a:xfrm>
              <a:off x="8155400" y="1712509"/>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4" name="rc884"/>
            <p:cNvSpPr/>
            <p:nvPr/>
          </p:nvSpPr>
          <p:spPr>
            <a:xfrm>
              <a:off x="8451855" y="1712509"/>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5" name="rc885"/>
            <p:cNvSpPr/>
            <p:nvPr/>
          </p:nvSpPr>
          <p:spPr>
            <a:xfrm>
              <a:off x="8748310" y="1712509"/>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6" name="rc886"/>
            <p:cNvSpPr/>
            <p:nvPr/>
          </p:nvSpPr>
          <p:spPr>
            <a:xfrm>
              <a:off x="1929842" y="1979897"/>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87" name="rc887"/>
            <p:cNvSpPr/>
            <p:nvPr/>
          </p:nvSpPr>
          <p:spPr>
            <a:xfrm>
              <a:off x="2226297" y="1979897"/>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88" name="rc888"/>
            <p:cNvSpPr/>
            <p:nvPr/>
          </p:nvSpPr>
          <p:spPr>
            <a:xfrm>
              <a:off x="2522752" y="1979897"/>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89" name="rc889"/>
            <p:cNvSpPr/>
            <p:nvPr/>
          </p:nvSpPr>
          <p:spPr>
            <a:xfrm>
              <a:off x="2819207" y="197989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90" name="rc890"/>
            <p:cNvSpPr/>
            <p:nvPr/>
          </p:nvSpPr>
          <p:spPr>
            <a:xfrm>
              <a:off x="3115662"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1" name="rc891"/>
            <p:cNvSpPr/>
            <p:nvPr/>
          </p:nvSpPr>
          <p:spPr>
            <a:xfrm>
              <a:off x="3412117"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2" name="rc892"/>
            <p:cNvSpPr/>
            <p:nvPr/>
          </p:nvSpPr>
          <p:spPr>
            <a:xfrm>
              <a:off x="3708572"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3" name="rc893"/>
            <p:cNvSpPr/>
            <p:nvPr/>
          </p:nvSpPr>
          <p:spPr>
            <a:xfrm>
              <a:off x="4005028"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4" name="rc894"/>
            <p:cNvSpPr/>
            <p:nvPr/>
          </p:nvSpPr>
          <p:spPr>
            <a:xfrm>
              <a:off x="4301483"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5" name="rc895"/>
            <p:cNvSpPr/>
            <p:nvPr/>
          </p:nvSpPr>
          <p:spPr>
            <a:xfrm>
              <a:off x="4597938"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4894393"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5190848"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8" name="rc898"/>
            <p:cNvSpPr/>
            <p:nvPr/>
          </p:nvSpPr>
          <p:spPr>
            <a:xfrm>
              <a:off x="5487303"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9" name="rc899"/>
            <p:cNvSpPr/>
            <p:nvPr/>
          </p:nvSpPr>
          <p:spPr>
            <a:xfrm>
              <a:off x="5783758"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0" name="rc900"/>
            <p:cNvSpPr/>
            <p:nvPr/>
          </p:nvSpPr>
          <p:spPr>
            <a:xfrm>
              <a:off x="6080214"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1" name="rc901"/>
            <p:cNvSpPr/>
            <p:nvPr/>
          </p:nvSpPr>
          <p:spPr>
            <a:xfrm>
              <a:off x="6376669"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2" name="rc902"/>
            <p:cNvSpPr/>
            <p:nvPr/>
          </p:nvSpPr>
          <p:spPr>
            <a:xfrm>
              <a:off x="6673124" y="197989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3" name="rc903"/>
            <p:cNvSpPr/>
            <p:nvPr/>
          </p:nvSpPr>
          <p:spPr>
            <a:xfrm>
              <a:off x="6969579" y="1979897"/>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4" name="rc904"/>
            <p:cNvSpPr/>
            <p:nvPr/>
          </p:nvSpPr>
          <p:spPr>
            <a:xfrm>
              <a:off x="7266034"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5" name="rc905"/>
            <p:cNvSpPr/>
            <p:nvPr/>
          </p:nvSpPr>
          <p:spPr>
            <a:xfrm>
              <a:off x="7562489" y="197989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6" name="rc906"/>
            <p:cNvSpPr/>
            <p:nvPr/>
          </p:nvSpPr>
          <p:spPr>
            <a:xfrm>
              <a:off x="7858944" y="1979897"/>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7" name="rc907"/>
            <p:cNvSpPr/>
            <p:nvPr/>
          </p:nvSpPr>
          <p:spPr>
            <a:xfrm>
              <a:off x="8155400" y="1979897"/>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08" name="rc908"/>
            <p:cNvSpPr/>
            <p:nvPr/>
          </p:nvSpPr>
          <p:spPr>
            <a:xfrm>
              <a:off x="8451855" y="197989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9" name="rc909"/>
            <p:cNvSpPr/>
            <p:nvPr/>
          </p:nvSpPr>
          <p:spPr>
            <a:xfrm>
              <a:off x="8748310" y="197989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0" name="rc910"/>
            <p:cNvSpPr/>
            <p:nvPr/>
          </p:nvSpPr>
          <p:spPr>
            <a:xfrm>
              <a:off x="1929842" y="5188551"/>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11" name="rc911"/>
            <p:cNvSpPr/>
            <p:nvPr/>
          </p:nvSpPr>
          <p:spPr>
            <a:xfrm>
              <a:off x="2226297" y="5188551"/>
              <a:ext cx="296455" cy="8912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912" name="rc912"/>
            <p:cNvSpPr/>
            <p:nvPr/>
          </p:nvSpPr>
          <p:spPr>
            <a:xfrm>
              <a:off x="2522752" y="5188551"/>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13" name="rc913"/>
            <p:cNvSpPr/>
            <p:nvPr/>
          </p:nvSpPr>
          <p:spPr>
            <a:xfrm>
              <a:off x="2819207" y="5188551"/>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14" name="rc914"/>
            <p:cNvSpPr/>
            <p:nvPr/>
          </p:nvSpPr>
          <p:spPr>
            <a:xfrm>
              <a:off x="3115662" y="5188551"/>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15" name="rc915"/>
            <p:cNvSpPr/>
            <p:nvPr/>
          </p:nvSpPr>
          <p:spPr>
            <a:xfrm>
              <a:off x="3412117" y="5188551"/>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16" name="rc916"/>
            <p:cNvSpPr/>
            <p:nvPr/>
          </p:nvSpPr>
          <p:spPr>
            <a:xfrm>
              <a:off x="3708572" y="5188551"/>
              <a:ext cx="296455" cy="8912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17" name="rc917"/>
            <p:cNvSpPr/>
            <p:nvPr/>
          </p:nvSpPr>
          <p:spPr>
            <a:xfrm>
              <a:off x="4005028" y="5188551"/>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18" name="rc918"/>
            <p:cNvSpPr/>
            <p:nvPr/>
          </p:nvSpPr>
          <p:spPr>
            <a:xfrm>
              <a:off x="4301483" y="5188551"/>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19" name="rc919"/>
            <p:cNvSpPr/>
            <p:nvPr/>
          </p:nvSpPr>
          <p:spPr>
            <a:xfrm>
              <a:off x="4597938" y="5188551"/>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0" name="rc920"/>
            <p:cNvSpPr/>
            <p:nvPr/>
          </p:nvSpPr>
          <p:spPr>
            <a:xfrm>
              <a:off x="4894393" y="5188551"/>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21" name="rc921"/>
            <p:cNvSpPr/>
            <p:nvPr/>
          </p:nvSpPr>
          <p:spPr>
            <a:xfrm>
              <a:off x="1929842" y="189076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2" name="rc922"/>
            <p:cNvSpPr/>
            <p:nvPr/>
          </p:nvSpPr>
          <p:spPr>
            <a:xfrm>
              <a:off x="2226297"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3" name="rc923"/>
            <p:cNvSpPr/>
            <p:nvPr/>
          </p:nvSpPr>
          <p:spPr>
            <a:xfrm>
              <a:off x="2522752" y="189076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4" name="rc924"/>
            <p:cNvSpPr/>
            <p:nvPr/>
          </p:nvSpPr>
          <p:spPr>
            <a:xfrm>
              <a:off x="2819207" y="189076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5" name="rc925"/>
            <p:cNvSpPr/>
            <p:nvPr/>
          </p:nvSpPr>
          <p:spPr>
            <a:xfrm>
              <a:off x="3115662"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6" name="rc926"/>
            <p:cNvSpPr/>
            <p:nvPr/>
          </p:nvSpPr>
          <p:spPr>
            <a:xfrm>
              <a:off x="3412117" y="189076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7" name="rc927"/>
            <p:cNvSpPr/>
            <p:nvPr/>
          </p:nvSpPr>
          <p:spPr>
            <a:xfrm>
              <a:off x="3708572"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8" name="rc928"/>
            <p:cNvSpPr/>
            <p:nvPr/>
          </p:nvSpPr>
          <p:spPr>
            <a:xfrm>
              <a:off x="4005028"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9" name="rc929"/>
            <p:cNvSpPr/>
            <p:nvPr/>
          </p:nvSpPr>
          <p:spPr>
            <a:xfrm>
              <a:off x="4301483"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0" name="rc930"/>
            <p:cNvSpPr/>
            <p:nvPr/>
          </p:nvSpPr>
          <p:spPr>
            <a:xfrm>
              <a:off x="4597938"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1" name="rc931"/>
            <p:cNvSpPr/>
            <p:nvPr/>
          </p:nvSpPr>
          <p:spPr>
            <a:xfrm>
              <a:off x="4894393"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2" name="rc932"/>
            <p:cNvSpPr/>
            <p:nvPr/>
          </p:nvSpPr>
          <p:spPr>
            <a:xfrm>
              <a:off x="5190848"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3" name="rc933"/>
            <p:cNvSpPr/>
            <p:nvPr/>
          </p:nvSpPr>
          <p:spPr>
            <a:xfrm>
              <a:off x="5487303"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4" name="rc934"/>
            <p:cNvSpPr/>
            <p:nvPr/>
          </p:nvSpPr>
          <p:spPr>
            <a:xfrm>
              <a:off x="5783758"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5" name="rc935"/>
            <p:cNvSpPr/>
            <p:nvPr/>
          </p:nvSpPr>
          <p:spPr>
            <a:xfrm>
              <a:off x="6080214" y="189076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36" name="rc936"/>
            <p:cNvSpPr/>
            <p:nvPr/>
          </p:nvSpPr>
          <p:spPr>
            <a:xfrm>
              <a:off x="6376669" y="189076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37" name="rc937"/>
            <p:cNvSpPr/>
            <p:nvPr/>
          </p:nvSpPr>
          <p:spPr>
            <a:xfrm>
              <a:off x="6673124" y="189076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8" name="rc938"/>
            <p:cNvSpPr/>
            <p:nvPr/>
          </p:nvSpPr>
          <p:spPr>
            <a:xfrm>
              <a:off x="6969579" y="189076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9" name="rc939"/>
            <p:cNvSpPr/>
            <p:nvPr/>
          </p:nvSpPr>
          <p:spPr>
            <a:xfrm>
              <a:off x="7266034" y="189076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0" name="rc940"/>
            <p:cNvSpPr/>
            <p:nvPr/>
          </p:nvSpPr>
          <p:spPr>
            <a:xfrm>
              <a:off x="7562489" y="1890768"/>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1" name="rc941"/>
            <p:cNvSpPr/>
            <p:nvPr/>
          </p:nvSpPr>
          <p:spPr>
            <a:xfrm>
              <a:off x="7858944" y="189076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2" name="rc942"/>
            <p:cNvSpPr/>
            <p:nvPr/>
          </p:nvSpPr>
          <p:spPr>
            <a:xfrm>
              <a:off x="8155400" y="189076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3" name="rc943"/>
            <p:cNvSpPr/>
            <p:nvPr/>
          </p:nvSpPr>
          <p:spPr>
            <a:xfrm>
              <a:off x="8451855" y="189076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4" name="rc944"/>
            <p:cNvSpPr/>
            <p:nvPr/>
          </p:nvSpPr>
          <p:spPr>
            <a:xfrm>
              <a:off x="8748310" y="189076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5" name="rc945"/>
            <p:cNvSpPr/>
            <p:nvPr/>
          </p:nvSpPr>
          <p:spPr>
            <a:xfrm>
              <a:off x="5190848" y="5188551"/>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46" name="rc946"/>
            <p:cNvSpPr/>
            <p:nvPr/>
          </p:nvSpPr>
          <p:spPr>
            <a:xfrm>
              <a:off x="5487303" y="5188551"/>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47" name="rc947"/>
            <p:cNvSpPr/>
            <p:nvPr/>
          </p:nvSpPr>
          <p:spPr>
            <a:xfrm>
              <a:off x="5783758" y="5188551"/>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48" name="rc948"/>
            <p:cNvSpPr/>
            <p:nvPr/>
          </p:nvSpPr>
          <p:spPr>
            <a:xfrm>
              <a:off x="6080214" y="5188551"/>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9" name="rc949"/>
            <p:cNvSpPr/>
            <p:nvPr/>
          </p:nvSpPr>
          <p:spPr>
            <a:xfrm>
              <a:off x="6376669" y="5188551"/>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50" name="rc950"/>
            <p:cNvSpPr/>
            <p:nvPr/>
          </p:nvSpPr>
          <p:spPr>
            <a:xfrm>
              <a:off x="6673124" y="5188551"/>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51" name="rc951"/>
            <p:cNvSpPr/>
            <p:nvPr/>
          </p:nvSpPr>
          <p:spPr>
            <a:xfrm>
              <a:off x="6969579" y="5188551"/>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52" name="rc952"/>
            <p:cNvSpPr/>
            <p:nvPr/>
          </p:nvSpPr>
          <p:spPr>
            <a:xfrm>
              <a:off x="7266034" y="5188551"/>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53" name="rc953"/>
            <p:cNvSpPr/>
            <p:nvPr/>
          </p:nvSpPr>
          <p:spPr>
            <a:xfrm>
              <a:off x="7562489" y="5188551"/>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54" name="rc954"/>
            <p:cNvSpPr/>
            <p:nvPr/>
          </p:nvSpPr>
          <p:spPr>
            <a:xfrm>
              <a:off x="7858944" y="518855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5" name="rc955"/>
            <p:cNvSpPr/>
            <p:nvPr/>
          </p:nvSpPr>
          <p:spPr>
            <a:xfrm>
              <a:off x="8155400" y="5188551"/>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56" name="rc956"/>
            <p:cNvSpPr/>
            <p:nvPr/>
          </p:nvSpPr>
          <p:spPr>
            <a:xfrm>
              <a:off x="8451855" y="5188551"/>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7" name="rc957"/>
            <p:cNvSpPr/>
            <p:nvPr/>
          </p:nvSpPr>
          <p:spPr>
            <a:xfrm>
              <a:off x="8748310" y="5188551"/>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58" name="rc958"/>
            <p:cNvSpPr/>
            <p:nvPr/>
          </p:nvSpPr>
          <p:spPr>
            <a:xfrm>
              <a:off x="1929842" y="411900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9" name="rc959"/>
            <p:cNvSpPr/>
            <p:nvPr/>
          </p:nvSpPr>
          <p:spPr>
            <a:xfrm>
              <a:off x="2226297" y="411900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0" name="rc960"/>
            <p:cNvSpPr/>
            <p:nvPr/>
          </p:nvSpPr>
          <p:spPr>
            <a:xfrm>
              <a:off x="2522752" y="411900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1" name="rc961"/>
            <p:cNvSpPr/>
            <p:nvPr/>
          </p:nvSpPr>
          <p:spPr>
            <a:xfrm>
              <a:off x="2819207" y="411900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2" name="rc962"/>
            <p:cNvSpPr/>
            <p:nvPr/>
          </p:nvSpPr>
          <p:spPr>
            <a:xfrm>
              <a:off x="3115662" y="411900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63" name="rc963"/>
            <p:cNvSpPr/>
            <p:nvPr/>
          </p:nvSpPr>
          <p:spPr>
            <a:xfrm>
              <a:off x="3412117" y="411900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64" name="rc964"/>
            <p:cNvSpPr/>
            <p:nvPr/>
          </p:nvSpPr>
          <p:spPr>
            <a:xfrm>
              <a:off x="3708572" y="411900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5" name="rc965"/>
            <p:cNvSpPr/>
            <p:nvPr/>
          </p:nvSpPr>
          <p:spPr>
            <a:xfrm>
              <a:off x="4005028" y="411900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6" name="rc966"/>
            <p:cNvSpPr/>
            <p:nvPr/>
          </p:nvSpPr>
          <p:spPr>
            <a:xfrm>
              <a:off x="4301483" y="411900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7" name="rc967"/>
            <p:cNvSpPr/>
            <p:nvPr/>
          </p:nvSpPr>
          <p:spPr>
            <a:xfrm>
              <a:off x="4597938" y="411900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68" name="rc968"/>
            <p:cNvSpPr/>
            <p:nvPr/>
          </p:nvSpPr>
          <p:spPr>
            <a:xfrm>
              <a:off x="4894393" y="411900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9" name="rc969"/>
            <p:cNvSpPr/>
            <p:nvPr/>
          </p:nvSpPr>
          <p:spPr>
            <a:xfrm>
              <a:off x="5190848" y="411900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0" name="rc970"/>
            <p:cNvSpPr/>
            <p:nvPr/>
          </p:nvSpPr>
          <p:spPr>
            <a:xfrm>
              <a:off x="5487303" y="411900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1" name="rc971"/>
            <p:cNvSpPr/>
            <p:nvPr/>
          </p:nvSpPr>
          <p:spPr>
            <a:xfrm>
              <a:off x="5783758" y="411900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72" name="rc972"/>
            <p:cNvSpPr/>
            <p:nvPr/>
          </p:nvSpPr>
          <p:spPr>
            <a:xfrm>
              <a:off x="6080214" y="411900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3" name="rc973"/>
            <p:cNvSpPr/>
            <p:nvPr/>
          </p:nvSpPr>
          <p:spPr>
            <a:xfrm>
              <a:off x="6376669" y="411900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74" name="rc974"/>
            <p:cNvSpPr/>
            <p:nvPr/>
          </p:nvSpPr>
          <p:spPr>
            <a:xfrm>
              <a:off x="6673124" y="411900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5" name="rc975"/>
            <p:cNvSpPr/>
            <p:nvPr/>
          </p:nvSpPr>
          <p:spPr>
            <a:xfrm>
              <a:off x="6969579" y="411900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76" name="rc976"/>
            <p:cNvSpPr/>
            <p:nvPr/>
          </p:nvSpPr>
          <p:spPr>
            <a:xfrm>
              <a:off x="7266034" y="411900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77" name="rc977"/>
            <p:cNvSpPr/>
            <p:nvPr/>
          </p:nvSpPr>
          <p:spPr>
            <a:xfrm>
              <a:off x="7562489" y="411900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78" name="rc978"/>
            <p:cNvSpPr/>
            <p:nvPr/>
          </p:nvSpPr>
          <p:spPr>
            <a:xfrm>
              <a:off x="7858944" y="411900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79" name="rc979"/>
            <p:cNvSpPr/>
            <p:nvPr/>
          </p:nvSpPr>
          <p:spPr>
            <a:xfrm>
              <a:off x="8155400" y="4119000"/>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80" name="rc980"/>
            <p:cNvSpPr/>
            <p:nvPr/>
          </p:nvSpPr>
          <p:spPr>
            <a:xfrm>
              <a:off x="8451855" y="4119000"/>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81" name="rc981"/>
            <p:cNvSpPr/>
            <p:nvPr/>
          </p:nvSpPr>
          <p:spPr>
            <a:xfrm>
              <a:off x="8748310" y="411900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82" name="rc982"/>
            <p:cNvSpPr/>
            <p:nvPr/>
          </p:nvSpPr>
          <p:spPr>
            <a:xfrm>
              <a:off x="1929842" y="447551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83" name="rc983"/>
            <p:cNvSpPr/>
            <p:nvPr/>
          </p:nvSpPr>
          <p:spPr>
            <a:xfrm>
              <a:off x="2226297" y="4475517"/>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84" name="rc984"/>
            <p:cNvSpPr/>
            <p:nvPr/>
          </p:nvSpPr>
          <p:spPr>
            <a:xfrm>
              <a:off x="2522752" y="4475517"/>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85" name="rc985"/>
            <p:cNvSpPr/>
            <p:nvPr/>
          </p:nvSpPr>
          <p:spPr>
            <a:xfrm>
              <a:off x="2819207"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6" name="rc986"/>
            <p:cNvSpPr/>
            <p:nvPr/>
          </p:nvSpPr>
          <p:spPr>
            <a:xfrm>
              <a:off x="3115662"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7" name="rc987"/>
            <p:cNvSpPr/>
            <p:nvPr/>
          </p:nvSpPr>
          <p:spPr>
            <a:xfrm>
              <a:off x="3412117"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8" name="rc988"/>
            <p:cNvSpPr/>
            <p:nvPr/>
          </p:nvSpPr>
          <p:spPr>
            <a:xfrm>
              <a:off x="3708572"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9" name="rc989"/>
            <p:cNvSpPr/>
            <p:nvPr/>
          </p:nvSpPr>
          <p:spPr>
            <a:xfrm>
              <a:off x="4005028"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0" name="rc990"/>
            <p:cNvSpPr/>
            <p:nvPr/>
          </p:nvSpPr>
          <p:spPr>
            <a:xfrm>
              <a:off x="4301483"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1" name="rc991"/>
            <p:cNvSpPr/>
            <p:nvPr/>
          </p:nvSpPr>
          <p:spPr>
            <a:xfrm>
              <a:off x="4597938"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2" name="rc992"/>
            <p:cNvSpPr/>
            <p:nvPr/>
          </p:nvSpPr>
          <p:spPr>
            <a:xfrm>
              <a:off x="4894393" y="447551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3" name="rc993"/>
            <p:cNvSpPr/>
            <p:nvPr/>
          </p:nvSpPr>
          <p:spPr>
            <a:xfrm>
              <a:off x="5190848" y="4475517"/>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94" name="rc994"/>
            <p:cNvSpPr/>
            <p:nvPr/>
          </p:nvSpPr>
          <p:spPr>
            <a:xfrm>
              <a:off x="5487303" y="447551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95" name="rc995"/>
            <p:cNvSpPr/>
            <p:nvPr/>
          </p:nvSpPr>
          <p:spPr>
            <a:xfrm>
              <a:off x="5783758" y="447551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96" name="rc996"/>
            <p:cNvSpPr/>
            <p:nvPr/>
          </p:nvSpPr>
          <p:spPr>
            <a:xfrm>
              <a:off x="6080214" y="4475517"/>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97" name="rc997"/>
            <p:cNvSpPr/>
            <p:nvPr/>
          </p:nvSpPr>
          <p:spPr>
            <a:xfrm>
              <a:off x="6376669" y="4475517"/>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98" name="rc998"/>
            <p:cNvSpPr/>
            <p:nvPr/>
          </p:nvSpPr>
          <p:spPr>
            <a:xfrm>
              <a:off x="6673124" y="4475517"/>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99" name="rc999"/>
            <p:cNvSpPr/>
            <p:nvPr/>
          </p:nvSpPr>
          <p:spPr>
            <a:xfrm>
              <a:off x="6969579" y="4475517"/>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0" name="rc1000"/>
            <p:cNvSpPr/>
            <p:nvPr/>
          </p:nvSpPr>
          <p:spPr>
            <a:xfrm>
              <a:off x="7266034" y="447551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1" name="rc1001"/>
            <p:cNvSpPr/>
            <p:nvPr/>
          </p:nvSpPr>
          <p:spPr>
            <a:xfrm>
              <a:off x="7562489" y="4475517"/>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02" name="rc1002"/>
            <p:cNvSpPr/>
            <p:nvPr/>
          </p:nvSpPr>
          <p:spPr>
            <a:xfrm>
              <a:off x="7858944" y="4475517"/>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03" name="rc1003"/>
            <p:cNvSpPr/>
            <p:nvPr/>
          </p:nvSpPr>
          <p:spPr>
            <a:xfrm>
              <a:off x="8155400" y="4475517"/>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04" name="rc1004"/>
            <p:cNvSpPr/>
            <p:nvPr/>
          </p:nvSpPr>
          <p:spPr>
            <a:xfrm>
              <a:off x="8451855" y="4475517"/>
              <a:ext cx="296455" cy="89129"/>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05" name="rc1005"/>
            <p:cNvSpPr/>
            <p:nvPr/>
          </p:nvSpPr>
          <p:spPr>
            <a:xfrm>
              <a:off x="8748310" y="4475517"/>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06" name="rc1006"/>
            <p:cNvSpPr/>
            <p:nvPr/>
          </p:nvSpPr>
          <p:spPr>
            <a:xfrm>
              <a:off x="1929842" y="4297258"/>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7" name="rc1007"/>
            <p:cNvSpPr/>
            <p:nvPr/>
          </p:nvSpPr>
          <p:spPr>
            <a:xfrm>
              <a:off x="2226297" y="4297258"/>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08" name="rc1008"/>
            <p:cNvSpPr/>
            <p:nvPr/>
          </p:nvSpPr>
          <p:spPr>
            <a:xfrm>
              <a:off x="2522752"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9" name="rc1009"/>
            <p:cNvSpPr/>
            <p:nvPr/>
          </p:nvSpPr>
          <p:spPr>
            <a:xfrm>
              <a:off x="2819207" y="4297258"/>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10" name="rc1010"/>
            <p:cNvSpPr/>
            <p:nvPr/>
          </p:nvSpPr>
          <p:spPr>
            <a:xfrm>
              <a:off x="3115662" y="4297258"/>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1" name="rc1011"/>
            <p:cNvSpPr/>
            <p:nvPr/>
          </p:nvSpPr>
          <p:spPr>
            <a:xfrm>
              <a:off x="3412117" y="429725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3708572" y="4297258"/>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13" name="rc1013"/>
            <p:cNvSpPr/>
            <p:nvPr/>
          </p:nvSpPr>
          <p:spPr>
            <a:xfrm>
              <a:off x="4005028" y="429725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4" name="rc1014"/>
            <p:cNvSpPr/>
            <p:nvPr/>
          </p:nvSpPr>
          <p:spPr>
            <a:xfrm>
              <a:off x="4301483"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5" name="rc1015"/>
            <p:cNvSpPr/>
            <p:nvPr/>
          </p:nvSpPr>
          <p:spPr>
            <a:xfrm>
              <a:off x="4597938" y="429725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6" name="rc1016"/>
            <p:cNvSpPr/>
            <p:nvPr/>
          </p:nvSpPr>
          <p:spPr>
            <a:xfrm>
              <a:off x="4894393" y="4297258"/>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7" name="rc1017"/>
            <p:cNvSpPr/>
            <p:nvPr/>
          </p:nvSpPr>
          <p:spPr>
            <a:xfrm>
              <a:off x="5190848" y="429725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18" name="rc1018"/>
            <p:cNvSpPr/>
            <p:nvPr/>
          </p:nvSpPr>
          <p:spPr>
            <a:xfrm>
              <a:off x="5487303" y="4297258"/>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19" name="rc1019"/>
            <p:cNvSpPr/>
            <p:nvPr/>
          </p:nvSpPr>
          <p:spPr>
            <a:xfrm>
              <a:off x="5783758"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20" name="rc1020"/>
            <p:cNvSpPr/>
            <p:nvPr/>
          </p:nvSpPr>
          <p:spPr>
            <a:xfrm>
              <a:off x="6080214" y="4297258"/>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21" name="rc1021"/>
            <p:cNvSpPr/>
            <p:nvPr/>
          </p:nvSpPr>
          <p:spPr>
            <a:xfrm>
              <a:off x="1929842" y="287119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2" name="rc1022"/>
            <p:cNvSpPr/>
            <p:nvPr/>
          </p:nvSpPr>
          <p:spPr>
            <a:xfrm>
              <a:off x="2226297" y="287119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3" name="rc1023"/>
            <p:cNvSpPr/>
            <p:nvPr/>
          </p:nvSpPr>
          <p:spPr>
            <a:xfrm>
              <a:off x="2522752" y="287119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4" name="rc1024"/>
            <p:cNvSpPr/>
            <p:nvPr/>
          </p:nvSpPr>
          <p:spPr>
            <a:xfrm>
              <a:off x="2819207" y="287119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25" name="rc1025"/>
            <p:cNvSpPr/>
            <p:nvPr/>
          </p:nvSpPr>
          <p:spPr>
            <a:xfrm>
              <a:off x="3115662" y="287119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6" name="rc1026"/>
            <p:cNvSpPr/>
            <p:nvPr/>
          </p:nvSpPr>
          <p:spPr>
            <a:xfrm>
              <a:off x="3412117"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3708572" y="287119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8" name="rc1028"/>
            <p:cNvSpPr/>
            <p:nvPr/>
          </p:nvSpPr>
          <p:spPr>
            <a:xfrm>
              <a:off x="4005028"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4301483" y="287119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0" name="rc1030"/>
            <p:cNvSpPr/>
            <p:nvPr/>
          </p:nvSpPr>
          <p:spPr>
            <a:xfrm>
              <a:off x="4597938" y="287119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1" name="rc1031"/>
            <p:cNvSpPr/>
            <p:nvPr/>
          </p:nvSpPr>
          <p:spPr>
            <a:xfrm>
              <a:off x="4894393" y="2871190"/>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2" name="rc1032"/>
            <p:cNvSpPr/>
            <p:nvPr/>
          </p:nvSpPr>
          <p:spPr>
            <a:xfrm>
              <a:off x="5190848" y="287119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3" name="rc1033"/>
            <p:cNvSpPr/>
            <p:nvPr/>
          </p:nvSpPr>
          <p:spPr>
            <a:xfrm>
              <a:off x="5487303" y="2871190"/>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4" name="rc1034"/>
            <p:cNvSpPr/>
            <p:nvPr/>
          </p:nvSpPr>
          <p:spPr>
            <a:xfrm>
              <a:off x="5783758" y="287119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5" name="rc1035"/>
            <p:cNvSpPr/>
            <p:nvPr/>
          </p:nvSpPr>
          <p:spPr>
            <a:xfrm>
              <a:off x="6080214" y="287119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6" name="rc1036"/>
            <p:cNvSpPr/>
            <p:nvPr/>
          </p:nvSpPr>
          <p:spPr>
            <a:xfrm>
              <a:off x="6376669" y="287119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7" name="rc1037"/>
            <p:cNvSpPr/>
            <p:nvPr/>
          </p:nvSpPr>
          <p:spPr>
            <a:xfrm>
              <a:off x="6673124" y="287119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8" name="rc1038"/>
            <p:cNvSpPr/>
            <p:nvPr/>
          </p:nvSpPr>
          <p:spPr>
            <a:xfrm>
              <a:off x="6969579" y="2871190"/>
              <a:ext cx="296455" cy="89129"/>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9" name="rc1039"/>
            <p:cNvSpPr/>
            <p:nvPr/>
          </p:nvSpPr>
          <p:spPr>
            <a:xfrm>
              <a:off x="7266034" y="287119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40" name="rc1040"/>
            <p:cNvSpPr/>
            <p:nvPr/>
          </p:nvSpPr>
          <p:spPr>
            <a:xfrm>
              <a:off x="7562489" y="287119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1" name="rc1041"/>
            <p:cNvSpPr/>
            <p:nvPr/>
          </p:nvSpPr>
          <p:spPr>
            <a:xfrm>
              <a:off x="7858944" y="287119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42" name="rc1042"/>
            <p:cNvSpPr/>
            <p:nvPr/>
          </p:nvSpPr>
          <p:spPr>
            <a:xfrm>
              <a:off x="8155400" y="287119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3" name="rc1043"/>
            <p:cNvSpPr/>
            <p:nvPr/>
          </p:nvSpPr>
          <p:spPr>
            <a:xfrm>
              <a:off x="8451855" y="287119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44" name="rc1044"/>
            <p:cNvSpPr/>
            <p:nvPr/>
          </p:nvSpPr>
          <p:spPr>
            <a:xfrm>
              <a:off x="8748310" y="287119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5" name="rc1045"/>
            <p:cNvSpPr/>
            <p:nvPr/>
          </p:nvSpPr>
          <p:spPr>
            <a:xfrm>
              <a:off x="6376669" y="4297258"/>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46" name="rc1046"/>
            <p:cNvSpPr/>
            <p:nvPr/>
          </p:nvSpPr>
          <p:spPr>
            <a:xfrm>
              <a:off x="6673124" y="4297258"/>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47" name="rc1047"/>
            <p:cNvSpPr/>
            <p:nvPr/>
          </p:nvSpPr>
          <p:spPr>
            <a:xfrm>
              <a:off x="6969579" y="4297258"/>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48" name="rc1048"/>
            <p:cNvSpPr/>
            <p:nvPr/>
          </p:nvSpPr>
          <p:spPr>
            <a:xfrm>
              <a:off x="7266034" y="4297258"/>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49" name="rc1049"/>
            <p:cNvSpPr/>
            <p:nvPr/>
          </p:nvSpPr>
          <p:spPr>
            <a:xfrm>
              <a:off x="7562489" y="4297258"/>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50" name="rc1050"/>
            <p:cNvSpPr/>
            <p:nvPr/>
          </p:nvSpPr>
          <p:spPr>
            <a:xfrm>
              <a:off x="7858944" y="4297258"/>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51" name="rc1051"/>
            <p:cNvSpPr/>
            <p:nvPr/>
          </p:nvSpPr>
          <p:spPr>
            <a:xfrm>
              <a:off x="8155400" y="4297258"/>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52" name="rc1052"/>
            <p:cNvSpPr/>
            <p:nvPr/>
          </p:nvSpPr>
          <p:spPr>
            <a:xfrm>
              <a:off x="8451855" y="4297258"/>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53" name="rc1053"/>
            <p:cNvSpPr/>
            <p:nvPr/>
          </p:nvSpPr>
          <p:spPr>
            <a:xfrm>
              <a:off x="8748310" y="4297258"/>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54" name="rc1054"/>
            <p:cNvSpPr/>
            <p:nvPr/>
          </p:nvSpPr>
          <p:spPr>
            <a:xfrm>
              <a:off x="1929842" y="527768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55" name="rc1055"/>
            <p:cNvSpPr/>
            <p:nvPr/>
          </p:nvSpPr>
          <p:spPr>
            <a:xfrm>
              <a:off x="2226297" y="5277680"/>
              <a:ext cx="296455" cy="89129"/>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56" name="rc1056"/>
            <p:cNvSpPr/>
            <p:nvPr/>
          </p:nvSpPr>
          <p:spPr>
            <a:xfrm>
              <a:off x="2522752" y="5277680"/>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7" name="rc1057"/>
            <p:cNvSpPr/>
            <p:nvPr/>
          </p:nvSpPr>
          <p:spPr>
            <a:xfrm>
              <a:off x="2819207" y="5277680"/>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58" name="rc1058"/>
            <p:cNvSpPr/>
            <p:nvPr/>
          </p:nvSpPr>
          <p:spPr>
            <a:xfrm>
              <a:off x="3115662" y="527768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59" name="rc1059"/>
            <p:cNvSpPr/>
            <p:nvPr/>
          </p:nvSpPr>
          <p:spPr>
            <a:xfrm>
              <a:off x="3412117" y="527768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60" name="rc1060"/>
            <p:cNvSpPr/>
            <p:nvPr/>
          </p:nvSpPr>
          <p:spPr>
            <a:xfrm>
              <a:off x="3708572" y="5277680"/>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61" name="rc1061"/>
            <p:cNvSpPr/>
            <p:nvPr/>
          </p:nvSpPr>
          <p:spPr>
            <a:xfrm>
              <a:off x="4005028" y="5277680"/>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62" name="rc1062"/>
            <p:cNvSpPr/>
            <p:nvPr/>
          </p:nvSpPr>
          <p:spPr>
            <a:xfrm>
              <a:off x="4301483" y="527768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63" name="rc1063"/>
            <p:cNvSpPr/>
            <p:nvPr/>
          </p:nvSpPr>
          <p:spPr>
            <a:xfrm>
              <a:off x="4597938" y="5277680"/>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4" name="rc1064"/>
            <p:cNvSpPr/>
            <p:nvPr/>
          </p:nvSpPr>
          <p:spPr>
            <a:xfrm>
              <a:off x="4894393" y="527768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65" name="rc1065"/>
            <p:cNvSpPr/>
            <p:nvPr/>
          </p:nvSpPr>
          <p:spPr>
            <a:xfrm>
              <a:off x="5190848" y="5277680"/>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66" name="rc1066"/>
            <p:cNvSpPr/>
            <p:nvPr/>
          </p:nvSpPr>
          <p:spPr>
            <a:xfrm>
              <a:off x="5487303" y="5277680"/>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67" name="rc1067"/>
            <p:cNvSpPr/>
            <p:nvPr/>
          </p:nvSpPr>
          <p:spPr>
            <a:xfrm>
              <a:off x="5783758" y="527768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68" name="rc1068"/>
            <p:cNvSpPr/>
            <p:nvPr/>
          </p:nvSpPr>
          <p:spPr>
            <a:xfrm>
              <a:off x="6080214" y="5277680"/>
              <a:ext cx="296455" cy="89129"/>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69" name="rc1069"/>
            <p:cNvSpPr/>
            <p:nvPr/>
          </p:nvSpPr>
          <p:spPr>
            <a:xfrm>
              <a:off x="6376669" y="5277680"/>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70" name="rc1070"/>
            <p:cNvSpPr/>
            <p:nvPr/>
          </p:nvSpPr>
          <p:spPr>
            <a:xfrm>
              <a:off x="6673124" y="5277680"/>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71" name="rc1071"/>
            <p:cNvSpPr/>
            <p:nvPr/>
          </p:nvSpPr>
          <p:spPr>
            <a:xfrm>
              <a:off x="6969579" y="5277680"/>
              <a:ext cx="296455" cy="89129"/>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72" name="rc1072"/>
            <p:cNvSpPr/>
            <p:nvPr/>
          </p:nvSpPr>
          <p:spPr>
            <a:xfrm>
              <a:off x="7266034" y="527768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73" name="rc1073"/>
            <p:cNvSpPr/>
            <p:nvPr/>
          </p:nvSpPr>
          <p:spPr>
            <a:xfrm>
              <a:off x="7562489" y="5277680"/>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74" name="rc1074"/>
            <p:cNvSpPr/>
            <p:nvPr/>
          </p:nvSpPr>
          <p:spPr>
            <a:xfrm>
              <a:off x="7858944" y="5277680"/>
              <a:ext cx="296455" cy="89129"/>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075" name="rc1075"/>
            <p:cNvSpPr/>
            <p:nvPr/>
          </p:nvSpPr>
          <p:spPr>
            <a:xfrm>
              <a:off x="8155400" y="5277680"/>
              <a:ext cx="296455" cy="89129"/>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076" name="rc1076"/>
            <p:cNvSpPr/>
            <p:nvPr/>
          </p:nvSpPr>
          <p:spPr>
            <a:xfrm>
              <a:off x="8451855" y="5277680"/>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77" name="rc1077"/>
            <p:cNvSpPr/>
            <p:nvPr/>
          </p:nvSpPr>
          <p:spPr>
            <a:xfrm>
              <a:off x="8748310" y="5277680"/>
              <a:ext cx="296455" cy="89129"/>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78" name="rc1078"/>
            <p:cNvSpPr/>
            <p:nvPr/>
          </p:nvSpPr>
          <p:spPr>
            <a:xfrm>
              <a:off x="1929842" y="3227707"/>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79" name="rc1079"/>
            <p:cNvSpPr/>
            <p:nvPr/>
          </p:nvSpPr>
          <p:spPr>
            <a:xfrm>
              <a:off x="2226297" y="322770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0" name="rc1080"/>
            <p:cNvSpPr/>
            <p:nvPr/>
          </p:nvSpPr>
          <p:spPr>
            <a:xfrm>
              <a:off x="2522752" y="3227707"/>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1929842" y="180163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2" name="rc1082"/>
            <p:cNvSpPr/>
            <p:nvPr/>
          </p:nvSpPr>
          <p:spPr>
            <a:xfrm>
              <a:off x="2226297" y="180163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3" name="rc1083"/>
            <p:cNvSpPr/>
            <p:nvPr/>
          </p:nvSpPr>
          <p:spPr>
            <a:xfrm>
              <a:off x="2522752" y="1801638"/>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4" name="rc1084"/>
            <p:cNvSpPr/>
            <p:nvPr/>
          </p:nvSpPr>
          <p:spPr>
            <a:xfrm>
              <a:off x="2819207"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5" name="rc1085"/>
            <p:cNvSpPr/>
            <p:nvPr/>
          </p:nvSpPr>
          <p:spPr>
            <a:xfrm>
              <a:off x="3115662"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6" name="rc1086"/>
            <p:cNvSpPr/>
            <p:nvPr/>
          </p:nvSpPr>
          <p:spPr>
            <a:xfrm>
              <a:off x="3412117"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7" name="rc1087"/>
            <p:cNvSpPr/>
            <p:nvPr/>
          </p:nvSpPr>
          <p:spPr>
            <a:xfrm>
              <a:off x="3708572"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8" name="rc1088"/>
            <p:cNvSpPr/>
            <p:nvPr/>
          </p:nvSpPr>
          <p:spPr>
            <a:xfrm>
              <a:off x="4005028"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9" name="rc1089"/>
            <p:cNvSpPr/>
            <p:nvPr/>
          </p:nvSpPr>
          <p:spPr>
            <a:xfrm>
              <a:off x="4301483"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0" name="rc1090"/>
            <p:cNvSpPr/>
            <p:nvPr/>
          </p:nvSpPr>
          <p:spPr>
            <a:xfrm>
              <a:off x="4597938"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1" name="rc1091"/>
            <p:cNvSpPr/>
            <p:nvPr/>
          </p:nvSpPr>
          <p:spPr>
            <a:xfrm>
              <a:off x="4894393"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2" name="rc1092"/>
            <p:cNvSpPr/>
            <p:nvPr/>
          </p:nvSpPr>
          <p:spPr>
            <a:xfrm>
              <a:off x="5190848"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3" name="rc1093"/>
            <p:cNvSpPr/>
            <p:nvPr/>
          </p:nvSpPr>
          <p:spPr>
            <a:xfrm>
              <a:off x="5487303" y="1801638"/>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4" name="rc1094"/>
            <p:cNvSpPr/>
            <p:nvPr/>
          </p:nvSpPr>
          <p:spPr>
            <a:xfrm>
              <a:off x="5783758"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6080214"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6376669"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6673124"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6969579" y="1801638"/>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7266034"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0" name="rc1100"/>
            <p:cNvSpPr/>
            <p:nvPr/>
          </p:nvSpPr>
          <p:spPr>
            <a:xfrm>
              <a:off x="7562489"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1" name="rc1101"/>
            <p:cNvSpPr/>
            <p:nvPr/>
          </p:nvSpPr>
          <p:spPr>
            <a:xfrm>
              <a:off x="7858944" y="1801638"/>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2" name="rc1102"/>
            <p:cNvSpPr/>
            <p:nvPr/>
          </p:nvSpPr>
          <p:spPr>
            <a:xfrm>
              <a:off x="8155400" y="180163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3" name="rc1103"/>
            <p:cNvSpPr/>
            <p:nvPr/>
          </p:nvSpPr>
          <p:spPr>
            <a:xfrm>
              <a:off x="8451855" y="180163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4" name="rc1104"/>
            <p:cNvSpPr/>
            <p:nvPr/>
          </p:nvSpPr>
          <p:spPr>
            <a:xfrm>
              <a:off x="8748310" y="1801638"/>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5" name="rc1105"/>
            <p:cNvSpPr/>
            <p:nvPr/>
          </p:nvSpPr>
          <p:spPr>
            <a:xfrm>
              <a:off x="1929842" y="1355992"/>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6" name="rc1106"/>
            <p:cNvSpPr/>
            <p:nvPr/>
          </p:nvSpPr>
          <p:spPr>
            <a:xfrm>
              <a:off x="2226297" y="135599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7" name="rc1107"/>
            <p:cNvSpPr/>
            <p:nvPr/>
          </p:nvSpPr>
          <p:spPr>
            <a:xfrm>
              <a:off x="2522752" y="1355992"/>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08" name="rc1108"/>
            <p:cNvSpPr/>
            <p:nvPr/>
          </p:nvSpPr>
          <p:spPr>
            <a:xfrm>
              <a:off x="2819207" y="135599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9" name="rc1109"/>
            <p:cNvSpPr/>
            <p:nvPr/>
          </p:nvSpPr>
          <p:spPr>
            <a:xfrm>
              <a:off x="3115662" y="135599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0" name="rc1110"/>
            <p:cNvSpPr/>
            <p:nvPr/>
          </p:nvSpPr>
          <p:spPr>
            <a:xfrm>
              <a:off x="3412117"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3708572"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400502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4301483"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459793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5" name="rc1115"/>
            <p:cNvSpPr/>
            <p:nvPr/>
          </p:nvSpPr>
          <p:spPr>
            <a:xfrm>
              <a:off x="4894393"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6" name="rc1116"/>
            <p:cNvSpPr/>
            <p:nvPr/>
          </p:nvSpPr>
          <p:spPr>
            <a:xfrm>
              <a:off x="519084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5487303"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5783758"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6080214"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6376669"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6673124"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6969579"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7266034"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7562489"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7858944" y="135599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6" name="rc1126"/>
            <p:cNvSpPr/>
            <p:nvPr/>
          </p:nvSpPr>
          <p:spPr>
            <a:xfrm>
              <a:off x="8155400" y="1355992"/>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7" name="rc1127"/>
            <p:cNvSpPr/>
            <p:nvPr/>
          </p:nvSpPr>
          <p:spPr>
            <a:xfrm>
              <a:off x="8451855" y="1355992"/>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8" name="rc1128"/>
            <p:cNvSpPr/>
            <p:nvPr/>
          </p:nvSpPr>
          <p:spPr>
            <a:xfrm>
              <a:off x="8748310" y="1355992"/>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1929842" y="144512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0" name="rc1130"/>
            <p:cNvSpPr/>
            <p:nvPr/>
          </p:nvSpPr>
          <p:spPr>
            <a:xfrm>
              <a:off x="2226297" y="1445121"/>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31" name="rc1131"/>
            <p:cNvSpPr/>
            <p:nvPr/>
          </p:nvSpPr>
          <p:spPr>
            <a:xfrm>
              <a:off x="2522752" y="1445121"/>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32" name="rc1132"/>
            <p:cNvSpPr/>
            <p:nvPr/>
          </p:nvSpPr>
          <p:spPr>
            <a:xfrm>
              <a:off x="2819207"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3115662"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3412117"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3708572"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400502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4301483"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459793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9" name="rc1139"/>
            <p:cNvSpPr/>
            <p:nvPr/>
          </p:nvSpPr>
          <p:spPr>
            <a:xfrm>
              <a:off x="4894393"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0" name="rc1140"/>
            <p:cNvSpPr/>
            <p:nvPr/>
          </p:nvSpPr>
          <p:spPr>
            <a:xfrm>
              <a:off x="519084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1" name="rc1141"/>
            <p:cNvSpPr/>
            <p:nvPr/>
          </p:nvSpPr>
          <p:spPr>
            <a:xfrm>
              <a:off x="5487303" y="1445121"/>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2" name="rc1142"/>
            <p:cNvSpPr/>
            <p:nvPr/>
          </p:nvSpPr>
          <p:spPr>
            <a:xfrm>
              <a:off x="5783758"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6080214"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6376669"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6673124" y="1445121"/>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6" name="rc1146"/>
            <p:cNvSpPr/>
            <p:nvPr/>
          </p:nvSpPr>
          <p:spPr>
            <a:xfrm>
              <a:off x="6969579"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7266034"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7562489"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9" name="rc1149"/>
            <p:cNvSpPr/>
            <p:nvPr/>
          </p:nvSpPr>
          <p:spPr>
            <a:xfrm>
              <a:off x="7858944"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8155400"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8451855"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8748310" y="1445121"/>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7562489" y="5366810"/>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54" name="rc1154"/>
            <p:cNvSpPr/>
            <p:nvPr/>
          </p:nvSpPr>
          <p:spPr>
            <a:xfrm>
              <a:off x="7858944" y="536681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55" name="rc1155"/>
            <p:cNvSpPr/>
            <p:nvPr/>
          </p:nvSpPr>
          <p:spPr>
            <a:xfrm>
              <a:off x="8155400" y="536681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56" name="rc1156"/>
            <p:cNvSpPr/>
            <p:nvPr/>
          </p:nvSpPr>
          <p:spPr>
            <a:xfrm>
              <a:off x="8451855" y="536681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57" name="rc1157"/>
            <p:cNvSpPr/>
            <p:nvPr/>
          </p:nvSpPr>
          <p:spPr>
            <a:xfrm>
              <a:off x="8748310" y="5366810"/>
              <a:ext cx="296455" cy="89129"/>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58" name="rc1158"/>
            <p:cNvSpPr/>
            <p:nvPr/>
          </p:nvSpPr>
          <p:spPr>
            <a:xfrm>
              <a:off x="1929842" y="2782060"/>
              <a:ext cx="296455" cy="89129"/>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59" name="rc1159"/>
            <p:cNvSpPr/>
            <p:nvPr/>
          </p:nvSpPr>
          <p:spPr>
            <a:xfrm>
              <a:off x="2226297" y="278206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60" name="rc1160"/>
            <p:cNvSpPr/>
            <p:nvPr/>
          </p:nvSpPr>
          <p:spPr>
            <a:xfrm>
              <a:off x="2522752" y="2782060"/>
              <a:ext cx="296455" cy="89129"/>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61" name="rc1161"/>
            <p:cNvSpPr/>
            <p:nvPr/>
          </p:nvSpPr>
          <p:spPr>
            <a:xfrm>
              <a:off x="2819207" y="2782060"/>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62" name="rc1162"/>
            <p:cNvSpPr/>
            <p:nvPr/>
          </p:nvSpPr>
          <p:spPr>
            <a:xfrm>
              <a:off x="3115662" y="278206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63" name="rc1163"/>
            <p:cNvSpPr/>
            <p:nvPr/>
          </p:nvSpPr>
          <p:spPr>
            <a:xfrm>
              <a:off x="3412117" y="2782060"/>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64" name="rc1164"/>
            <p:cNvSpPr/>
            <p:nvPr/>
          </p:nvSpPr>
          <p:spPr>
            <a:xfrm>
              <a:off x="3708572"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4005028"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6" name="rc1166"/>
            <p:cNvSpPr/>
            <p:nvPr/>
          </p:nvSpPr>
          <p:spPr>
            <a:xfrm>
              <a:off x="4301483"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7" name="rc1167"/>
            <p:cNvSpPr/>
            <p:nvPr/>
          </p:nvSpPr>
          <p:spPr>
            <a:xfrm>
              <a:off x="4597938"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8" name="rc1168"/>
            <p:cNvSpPr/>
            <p:nvPr/>
          </p:nvSpPr>
          <p:spPr>
            <a:xfrm>
              <a:off x="4894393"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9" name="rc1169"/>
            <p:cNvSpPr/>
            <p:nvPr/>
          </p:nvSpPr>
          <p:spPr>
            <a:xfrm>
              <a:off x="5190848"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0" name="rc1170"/>
            <p:cNvSpPr/>
            <p:nvPr/>
          </p:nvSpPr>
          <p:spPr>
            <a:xfrm>
              <a:off x="5487303"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1" name="rc1171"/>
            <p:cNvSpPr/>
            <p:nvPr/>
          </p:nvSpPr>
          <p:spPr>
            <a:xfrm>
              <a:off x="5783758"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2" name="rc1172"/>
            <p:cNvSpPr/>
            <p:nvPr/>
          </p:nvSpPr>
          <p:spPr>
            <a:xfrm>
              <a:off x="6080214" y="278206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3" name="rc1173"/>
            <p:cNvSpPr/>
            <p:nvPr/>
          </p:nvSpPr>
          <p:spPr>
            <a:xfrm>
              <a:off x="6376669"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6673124" y="278206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5" name="rc1175"/>
            <p:cNvSpPr/>
            <p:nvPr/>
          </p:nvSpPr>
          <p:spPr>
            <a:xfrm>
              <a:off x="6969579"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6" name="rc1176"/>
            <p:cNvSpPr/>
            <p:nvPr/>
          </p:nvSpPr>
          <p:spPr>
            <a:xfrm>
              <a:off x="7266034"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7" name="rc1177"/>
            <p:cNvSpPr/>
            <p:nvPr/>
          </p:nvSpPr>
          <p:spPr>
            <a:xfrm>
              <a:off x="7562489" y="278206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8" name="rc1178"/>
            <p:cNvSpPr/>
            <p:nvPr/>
          </p:nvSpPr>
          <p:spPr>
            <a:xfrm>
              <a:off x="7858944" y="278206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9" name="rc1179"/>
            <p:cNvSpPr/>
            <p:nvPr/>
          </p:nvSpPr>
          <p:spPr>
            <a:xfrm>
              <a:off x="8155400" y="278206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0" name="rc1180"/>
            <p:cNvSpPr/>
            <p:nvPr/>
          </p:nvSpPr>
          <p:spPr>
            <a:xfrm>
              <a:off x="8451855" y="278206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1" name="rc1181"/>
            <p:cNvSpPr/>
            <p:nvPr/>
          </p:nvSpPr>
          <p:spPr>
            <a:xfrm>
              <a:off x="8748310" y="2782060"/>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2" name="rc1182"/>
            <p:cNvSpPr/>
            <p:nvPr/>
          </p:nvSpPr>
          <p:spPr>
            <a:xfrm>
              <a:off x="2819207" y="322770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3" name="rc1183"/>
            <p:cNvSpPr/>
            <p:nvPr/>
          </p:nvSpPr>
          <p:spPr>
            <a:xfrm>
              <a:off x="3115662" y="3227707"/>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4" name="rc1184"/>
            <p:cNvSpPr/>
            <p:nvPr/>
          </p:nvSpPr>
          <p:spPr>
            <a:xfrm>
              <a:off x="3412117" y="3227707"/>
              <a:ext cx="296455" cy="8912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85" name="rc1185"/>
            <p:cNvSpPr/>
            <p:nvPr/>
          </p:nvSpPr>
          <p:spPr>
            <a:xfrm>
              <a:off x="3708572" y="3227707"/>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86" name="rc1186"/>
            <p:cNvSpPr/>
            <p:nvPr/>
          </p:nvSpPr>
          <p:spPr>
            <a:xfrm>
              <a:off x="4005028" y="322770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7" name="rc1187"/>
            <p:cNvSpPr/>
            <p:nvPr/>
          </p:nvSpPr>
          <p:spPr>
            <a:xfrm>
              <a:off x="4301483"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8" name="rc1188"/>
            <p:cNvSpPr/>
            <p:nvPr/>
          </p:nvSpPr>
          <p:spPr>
            <a:xfrm>
              <a:off x="4597938" y="3227707"/>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89" name="rc1189"/>
            <p:cNvSpPr/>
            <p:nvPr/>
          </p:nvSpPr>
          <p:spPr>
            <a:xfrm>
              <a:off x="4894393" y="3227707"/>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90" name="rc1190"/>
            <p:cNvSpPr/>
            <p:nvPr/>
          </p:nvSpPr>
          <p:spPr>
            <a:xfrm>
              <a:off x="5190848" y="322770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1" name="rc1191"/>
            <p:cNvSpPr/>
            <p:nvPr/>
          </p:nvSpPr>
          <p:spPr>
            <a:xfrm>
              <a:off x="5487303" y="322770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2" name="rc1192"/>
            <p:cNvSpPr/>
            <p:nvPr/>
          </p:nvSpPr>
          <p:spPr>
            <a:xfrm>
              <a:off x="5783758" y="322770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3" name="rc1193"/>
            <p:cNvSpPr/>
            <p:nvPr/>
          </p:nvSpPr>
          <p:spPr>
            <a:xfrm>
              <a:off x="6080214"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4" name="rc1194"/>
            <p:cNvSpPr/>
            <p:nvPr/>
          </p:nvSpPr>
          <p:spPr>
            <a:xfrm>
              <a:off x="6376669" y="3227707"/>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5" name="rc1195"/>
            <p:cNvSpPr/>
            <p:nvPr/>
          </p:nvSpPr>
          <p:spPr>
            <a:xfrm>
              <a:off x="6673124" y="322770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6" name="rc1196"/>
            <p:cNvSpPr/>
            <p:nvPr/>
          </p:nvSpPr>
          <p:spPr>
            <a:xfrm>
              <a:off x="6969579" y="3227707"/>
              <a:ext cx="296455" cy="89129"/>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7" name="rc1197"/>
            <p:cNvSpPr/>
            <p:nvPr/>
          </p:nvSpPr>
          <p:spPr>
            <a:xfrm>
              <a:off x="7266034" y="3227707"/>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98" name="rc1198"/>
            <p:cNvSpPr/>
            <p:nvPr/>
          </p:nvSpPr>
          <p:spPr>
            <a:xfrm>
              <a:off x="7562489" y="3227707"/>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9" name="rc1199"/>
            <p:cNvSpPr/>
            <p:nvPr/>
          </p:nvSpPr>
          <p:spPr>
            <a:xfrm>
              <a:off x="7858944"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00" name="rc1200"/>
            <p:cNvSpPr/>
            <p:nvPr/>
          </p:nvSpPr>
          <p:spPr>
            <a:xfrm>
              <a:off x="8155400" y="3227707"/>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01" name="rc1201"/>
            <p:cNvSpPr/>
            <p:nvPr/>
          </p:nvSpPr>
          <p:spPr>
            <a:xfrm>
              <a:off x="8451855" y="3227707"/>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02" name="rc1202"/>
            <p:cNvSpPr/>
            <p:nvPr/>
          </p:nvSpPr>
          <p:spPr>
            <a:xfrm>
              <a:off x="8748310" y="3227707"/>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3" name="rc1203"/>
            <p:cNvSpPr/>
            <p:nvPr/>
          </p:nvSpPr>
          <p:spPr>
            <a:xfrm>
              <a:off x="7562489" y="4832034"/>
              <a:ext cx="296455" cy="89129"/>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04" name="rc1204"/>
            <p:cNvSpPr/>
            <p:nvPr/>
          </p:nvSpPr>
          <p:spPr>
            <a:xfrm>
              <a:off x="7858944" y="4832034"/>
              <a:ext cx="296455" cy="89129"/>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05" name="rc1205"/>
            <p:cNvSpPr/>
            <p:nvPr/>
          </p:nvSpPr>
          <p:spPr>
            <a:xfrm>
              <a:off x="8155400" y="4832034"/>
              <a:ext cx="296455" cy="89129"/>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06" name="rc1206"/>
            <p:cNvSpPr/>
            <p:nvPr/>
          </p:nvSpPr>
          <p:spPr>
            <a:xfrm>
              <a:off x="8451855" y="4832034"/>
              <a:ext cx="296455" cy="89129"/>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07" name="rc1207"/>
            <p:cNvSpPr/>
            <p:nvPr/>
          </p:nvSpPr>
          <p:spPr>
            <a:xfrm>
              <a:off x="8748310" y="4832034"/>
              <a:ext cx="296455" cy="89129"/>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08" name="rc1208"/>
            <p:cNvSpPr/>
            <p:nvPr/>
          </p:nvSpPr>
          <p:spPr>
            <a:xfrm>
              <a:off x="1929842" y="483203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9" name="rc1209"/>
            <p:cNvSpPr/>
            <p:nvPr/>
          </p:nvSpPr>
          <p:spPr>
            <a:xfrm>
              <a:off x="2226297" y="483203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0" name="rc1210"/>
            <p:cNvSpPr/>
            <p:nvPr/>
          </p:nvSpPr>
          <p:spPr>
            <a:xfrm>
              <a:off x="2522752" y="483203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1" name="rc1211"/>
            <p:cNvSpPr/>
            <p:nvPr/>
          </p:nvSpPr>
          <p:spPr>
            <a:xfrm>
              <a:off x="2819207" y="483203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2" name="rc1212"/>
            <p:cNvSpPr/>
            <p:nvPr/>
          </p:nvSpPr>
          <p:spPr>
            <a:xfrm>
              <a:off x="3115662" y="4832034"/>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3" name="rc1213"/>
            <p:cNvSpPr/>
            <p:nvPr/>
          </p:nvSpPr>
          <p:spPr>
            <a:xfrm>
              <a:off x="3412117" y="4832034"/>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4" name="rc1214"/>
            <p:cNvSpPr/>
            <p:nvPr/>
          </p:nvSpPr>
          <p:spPr>
            <a:xfrm>
              <a:off x="3708572" y="4832034"/>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5" name="rc1215"/>
            <p:cNvSpPr/>
            <p:nvPr/>
          </p:nvSpPr>
          <p:spPr>
            <a:xfrm>
              <a:off x="4005028" y="4832034"/>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4301483" y="4832034"/>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7" name="rc1217"/>
            <p:cNvSpPr/>
            <p:nvPr/>
          </p:nvSpPr>
          <p:spPr>
            <a:xfrm>
              <a:off x="4597938" y="4832034"/>
              <a:ext cx="296455" cy="89129"/>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18" name="rc1218"/>
            <p:cNvSpPr/>
            <p:nvPr/>
          </p:nvSpPr>
          <p:spPr>
            <a:xfrm>
              <a:off x="4894393" y="4832034"/>
              <a:ext cx="296455" cy="8912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19" name="rc1219"/>
            <p:cNvSpPr/>
            <p:nvPr/>
          </p:nvSpPr>
          <p:spPr>
            <a:xfrm>
              <a:off x="5190848" y="4832034"/>
              <a:ext cx="296455" cy="89129"/>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20" name="rc1220"/>
            <p:cNvSpPr/>
            <p:nvPr/>
          </p:nvSpPr>
          <p:spPr>
            <a:xfrm>
              <a:off x="5487303" y="4832034"/>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21" name="rc1221"/>
            <p:cNvSpPr/>
            <p:nvPr/>
          </p:nvSpPr>
          <p:spPr>
            <a:xfrm>
              <a:off x="5783758" y="4832034"/>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22" name="rc1222"/>
            <p:cNvSpPr/>
            <p:nvPr/>
          </p:nvSpPr>
          <p:spPr>
            <a:xfrm>
              <a:off x="6080214" y="4832034"/>
              <a:ext cx="296455" cy="8912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23" name="rc1223"/>
            <p:cNvSpPr/>
            <p:nvPr/>
          </p:nvSpPr>
          <p:spPr>
            <a:xfrm>
              <a:off x="6376669" y="4832034"/>
              <a:ext cx="296455" cy="89129"/>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24" name="rc1224"/>
            <p:cNvSpPr/>
            <p:nvPr/>
          </p:nvSpPr>
          <p:spPr>
            <a:xfrm>
              <a:off x="6673124" y="4832034"/>
              <a:ext cx="296455" cy="89129"/>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225" name="rc1225"/>
            <p:cNvSpPr/>
            <p:nvPr/>
          </p:nvSpPr>
          <p:spPr>
            <a:xfrm>
              <a:off x="6969579" y="4832034"/>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26" name="rc1226"/>
            <p:cNvSpPr/>
            <p:nvPr/>
          </p:nvSpPr>
          <p:spPr>
            <a:xfrm>
              <a:off x="7266034" y="4832034"/>
              <a:ext cx="296455" cy="89129"/>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27" name="rc1227"/>
            <p:cNvSpPr/>
            <p:nvPr/>
          </p:nvSpPr>
          <p:spPr>
            <a:xfrm>
              <a:off x="1929842" y="16233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8" name="rc1228"/>
            <p:cNvSpPr/>
            <p:nvPr/>
          </p:nvSpPr>
          <p:spPr>
            <a:xfrm>
              <a:off x="2226297" y="1623380"/>
              <a:ext cx="296455" cy="89129"/>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9" name="rc1229"/>
            <p:cNvSpPr/>
            <p:nvPr/>
          </p:nvSpPr>
          <p:spPr>
            <a:xfrm>
              <a:off x="2522752"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0" name="rc1230"/>
            <p:cNvSpPr/>
            <p:nvPr/>
          </p:nvSpPr>
          <p:spPr>
            <a:xfrm>
              <a:off x="2819207" y="162338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1" name="rc1231"/>
            <p:cNvSpPr/>
            <p:nvPr/>
          </p:nvSpPr>
          <p:spPr>
            <a:xfrm>
              <a:off x="3115662"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3412117" y="162338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3" name="rc1233"/>
            <p:cNvSpPr/>
            <p:nvPr/>
          </p:nvSpPr>
          <p:spPr>
            <a:xfrm>
              <a:off x="3708572"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4" name="rc1234"/>
            <p:cNvSpPr/>
            <p:nvPr/>
          </p:nvSpPr>
          <p:spPr>
            <a:xfrm>
              <a:off x="4005028"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5" name="rc1235"/>
            <p:cNvSpPr/>
            <p:nvPr/>
          </p:nvSpPr>
          <p:spPr>
            <a:xfrm>
              <a:off x="4301483"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6" name="rc1236"/>
            <p:cNvSpPr/>
            <p:nvPr/>
          </p:nvSpPr>
          <p:spPr>
            <a:xfrm>
              <a:off x="4597938"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7" name="rc1237"/>
            <p:cNvSpPr/>
            <p:nvPr/>
          </p:nvSpPr>
          <p:spPr>
            <a:xfrm>
              <a:off x="4894393"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8" name="rc1238"/>
            <p:cNvSpPr/>
            <p:nvPr/>
          </p:nvSpPr>
          <p:spPr>
            <a:xfrm>
              <a:off x="5190848" y="1623380"/>
              <a:ext cx="296455" cy="89129"/>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9" name="rc1239"/>
            <p:cNvSpPr/>
            <p:nvPr/>
          </p:nvSpPr>
          <p:spPr>
            <a:xfrm>
              <a:off x="5487303" y="1623380"/>
              <a:ext cx="296455" cy="89129"/>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0" name="rc1240"/>
            <p:cNvSpPr/>
            <p:nvPr/>
          </p:nvSpPr>
          <p:spPr>
            <a:xfrm>
              <a:off x="5783758"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1" name="rc1241"/>
            <p:cNvSpPr/>
            <p:nvPr/>
          </p:nvSpPr>
          <p:spPr>
            <a:xfrm>
              <a:off x="6080214"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6376669"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3" name="rc1243"/>
            <p:cNvSpPr/>
            <p:nvPr/>
          </p:nvSpPr>
          <p:spPr>
            <a:xfrm>
              <a:off x="6673124"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4" name="rc1244"/>
            <p:cNvSpPr/>
            <p:nvPr/>
          </p:nvSpPr>
          <p:spPr>
            <a:xfrm>
              <a:off x="6969579"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5" name="rc1245"/>
            <p:cNvSpPr/>
            <p:nvPr/>
          </p:nvSpPr>
          <p:spPr>
            <a:xfrm>
              <a:off x="7266034"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6" name="rc1246"/>
            <p:cNvSpPr/>
            <p:nvPr/>
          </p:nvSpPr>
          <p:spPr>
            <a:xfrm>
              <a:off x="7562489"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7858944"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8155400" y="1623380"/>
              <a:ext cx="296455" cy="89129"/>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9" name="rc1249"/>
            <p:cNvSpPr/>
            <p:nvPr/>
          </p:nvSpPr>
          <p:spPr>
            <a:xfrm>
              <a:off x="8451855" y="1623380"/>
              <a:ext cx="296455" cy="89129"/>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8748310" y="1623380"/>
              <a:ext cx="296455" cy="89129"/>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51" name="rc1251"/>
            <p:cNvSpPr/>
            <p:nvPr/>
          </p:nvSpPr>
          <p:spPr>
            <a:xfrm>
              <a:off x="1929842" y="5366810"/>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52" name="rc1252"/>
            <p:cNvSpPr/>
            <p:nvPr/>
          </p:nvSpPr>
          <p:spPr>
            <a:xfrm>
              <a:off x="2226297" y="5366810"/>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53" name="rc1253"/>
            <p:cNvSpPr/>
            <p:nvPr/>
          </p:nvSpPr>
          <p:spPr>
            <a:xfrm>
              <a:off x="2522752" y="5366810"/>
              <a:ext cx="296455" cy="89129"/>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54" name="rc1254"/>
            <p:cNvSpPr/>
            <p:nvPr/>
          </p:nvSpPr>
          <p:spPr>
            <a:xfrm>
              <a:off x="2819207" y="5366810"/>
              <a:ext cx="296455" cy="89129"/>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55" name="rc1255"/>
            <p:cNvSpPr/>
            <p:nvPr/>
          </p:nvSpPr>
          <p:spPr>
            <a:xfrm>
              <a:off x="3115662" y="5366810"/>
              <a:ext cx="296455" cy="89129"/>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256" name="rc1256"/>
            <p:cNvSpPr/>
            <p:nvPr/>
          </p:nvSpPr>
          <p:spPr>
            <a:xfrm>
              <a:off x="3412117" y="5366810"/>
              <a:ext cx="296455" cy="89129"/>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57" name="rc1257"/>
            <p:cNvSpPr/>
            <p:nvPr/>
          </p:nvSpPr>
          <p:spPr>
            <a:xfrm>
              <a:off x="3708572" y="5366810"/>
              <a:ext cx="296455" cy="89129"/>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58" name="rc1258"/>
            <p:cNvSpPr/>
            <p:nvPr/>
          </p:nvSpPr>
          <p:spPr>
            <a:xfrm>
              <a:off x="4005028" y="5366810"/>
              <a:ext cx="296455" cy="89129"/>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59" name="rc1259"/>
            <p:cNvSpPr/>
            <p:nvPr/>
          </p:nvSpPr>
          <p:spPr>
            <a:xfrm>
              <a:off x="4301483" y="5366810"/>
              <a:ext cx="296455" cy="89129"/>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60" name="rc1260"/>
            <p:cNvSpPr/>
            <p:nvPr/>
          </p:nvSpPr>
          <p:spPr>
            <a:xfrm>
              <a:off x="4597938" y="536681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61" name="rc1261"/>
            <p:cNvSpPr/>
            <p:nvPr/>
          </p:nvSpPr>
          <p:spPr>
            <a:xfrm>
              <a:off x="4894393" y="5366810"/>
              <a:ext cx="296455" cy="89129"/>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62" name="rc1262"/>
            <p:cNvSpPr/>
            <p:nvPr/>
          </p:nvSpPr>
          <p:spPr>
            <a:xfrm>
              <a:off x="5190848" y="5366810"/>
              <a:ext cx="296455" cy="89129"/>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63" name="rc1263"/>
            <p:cNvSpPr/>
            <p:nvPr/>
          </p:nvSpPr>
          <p:spPr>
            <a:xfrm>
              <a:off x="5487303" y="5366810"/>
              <a:ext cx="296455" cy="89129"/>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64" name="rc1264"/>
            <p:cNvSpPr/>
            <p:nvPr/>
          </p:nvSpPr>
          <p:spPr>
            <a:xfrm>
              <a:off x="5783758" y="5366810"/>
              <a:ext cx="296455" cy="89129"/>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65" name="rc1265"/>
            <p:cNvSpPr/>
            <p:nvPr/>
          </p:nvSpPr>
          <p:spPr>
            <a:xfrm>
              <a:off x="6080214" y="536681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66" name="rc1266"/>
            <p:cNvSpPr/>
            <p:nvPr/>
          </p:nvSpPr>
          <p:spPr>
            <a:xfrm>
              <a:off x="6376669" y="5366810"/>
              <a:ext cx="296455" cy="89129"/>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67" name="rc1267"/>
            <p:cNvSpPr/>
            <p:nvPr/>
          </p:nvSpPr>
          <p:spPr>
            <a:xfrm>
              <a:off x="6673124" y="5366810"/>
              <a:ext cx="296455" cy="89129"/>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68" name="rc1268"/>
            <p:cNvSpPr/>
            <p:nvPr/>
          </p:nvSpPr>
          <p:spPr>
            <a:xfrm>
              <a:off x="6969579" y="536681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69" name="rc1269"/>
            <p:cNvSpPr/>
            <p:nvPr/>
          </p:nvSpPr>
          <p:spPr>
            <a:xfrm>
              <a:off x="7266034" y="5366810"/>
              <a:ext cx="296455" cy="89129"/>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70" name="tx1270"/>
            <p:cNvSpPr/>
            <p:nvPr/>
          </p:nvSpPr>
          <p:spPr>
            <a:xfrm>
              <a:off x="767052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1" name="tx1271"/>
            <p:cNvSpPr/>
            <p:nvPr/>
          </p:nvSpPr>
          <p:spPr>
            <a:xfrm>
              <a:off x="7966979"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72" name="tx1272"/>
            <p:cNvSpPr/>
            <p:nvPr/>
          </p:nvSpPr>
          <p:spPr>
            <a:xfrm>
              <a:off x="8263434"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73" name="tx1273"/>
            <p:cNvSpPr/>
            <p:nvPr/>
          </p:nvSpPr>
          <p:spPr>
            <a:xfrm>
              <a:off x="8559889" y="46713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74" name="tx1274"/>
            <p:cNvSpPr/>
            <p:nvPr/>
          </p:nvSpPr>
          <p:spPr>
            <a:xfrm>
              <a:off x="8856344"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75" name="tx1275"/>
            <p:cNvSpPr/>
            <p:nvPr/>
          </p:nvSpPr>
          <p:spPr>
            <a:xfrm>
              <a:off x="203787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76" name="tx1276"/>
            <p:cNvSpPr/>
            <p:nvPr/>
          </p:nvSpPr>
          <p:spPr>
            <a:xfrm>
              <a:off x="233433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77" name="tx1277"/>
            <p:cNvSpPr/>
            <p:nvPr/>
          </p:nvSpPr>
          <p:spPr>
            <a:xfrm>
              <a:off x="2630786"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78" name="tx1278"/>
            <p:cNvSpPr/>
            <p:nvPr/>
          </p:nvSpPr>
          <p:spPr>
            <a:xfrm>
              <a:off x="2927241"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79" name="tx1279"/>
            <p:cNvSpPr/>
            <p:nvPr/>
          </p:nvSpPr>
          <p:spPr>
            <a:xfrm>
              <a:off x="322369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80" name="tx1280"/>
            <p:cNvSpPr/>
            <p:nvPr/>
          </p:nvSpPr>
          <p:spPr>
            <a:xfrm>
              <a:off x="352015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81" name="tx1281"/>
            <p:cNvSpPr/>
            <p:nvPr/>
          </p:nvSpPr>
          <p:spPr>
            <a:xfrm>
              <a:off x="381660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82" name="tx1282"/>
            <p:cNvSpPr/>
            <p:nvPr/>
          </p:nvSpPr>
          <p:spPr>
            <a:xfrm>
              <a:off x="4113062"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83" name="tx1283"/>
            <p:cNvSpPr/>
            <p:nvPr/>
          </p:nvSpPr>
          <p:spPr>
            <a:xfrm>
              <a:off x="440951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84" name="tx1284"/>
            <p:cNvSpPr/>
            <p:nvPr/>
          </p:nvSpPr>
          <p:spPr>
            <a:xfrm>
              <a:off x="4705972"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85" name="tx1285"/>
            <p:cNvSpPr/>
            <p:nvPr/>
          </p:nvSpPr>
          <p:spPr>
            <a:xfrm>
              <a:off x="5002427"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86" name="tx1286"/>
            <p:cNvSpPr/>
            <p:nvPr/>
          </p:nvSpPr>
          <p:spPr>
            <a:xfrm>
              <a:off x="529888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87" name="tx1287"/>
            <p:cNvSpPr/>
            <p:nvPr/>
          </p:nvSpPr>
          <p:spPr>
            <a:xfrm>
              <a:off x="559533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88" name="tx1288"/>
            <p:cNvSpPr/>
            <p:nvPr/>
          </p:nvSpPr>
          <p:spPr>
            <a:xfrm>
              <a:off x="589179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89" name="tx1289"/>
            <p:cNvSpPr/>
            <p:nvPr/>
          </p:nvSpPr>
          <p:spPr>
            <a:xfrm>
              <a:off x="618824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90" name="tx1290"/>
            <p:cNvSpPr/>
            <p:nvPr/>
          </p:nvSpPr>
          <p:spPr>
            <a:xfrm>
              <a:off x="6484703" y="5027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91" name="tx1291"/>
            <p:cNvSpPr/>
            <p:nvPr/>
          </p:nvSpPr>
          <p:spPr>
            <a:xfrm>
              <a:off x="6781158"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92" name="tx1292"/>
            <p:cNvSpPr/>
            <p:nvPr/>
          </p:nvSpPr>
          <p:spPr>
            <a:xfrm>
              <a:off x="203787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93" name="tx1293"/>
            <p:cNvSpPr/>
            <p:nvPr/>
          </p:nvSpPr>
          <p:spPr>
            <a:xfrm>
              <a:off x="2334331"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94" name="tx1294"/>
            <p:cNvSpPr/>
            <p:nvPr/>
          </p:nvSpPr>
          <p:spPr>
            <a:xfrm>
              <a:off x="2630786"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95" name="tx1295"/>
            <p:cNvSpPr/>
            <p:nvPr/>
          </p:nvSpPr>
          <p:spPr>
            <a:xfrm>
              <a:off x="2927241" y="21757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96" name="tx1296"/>
            <p:cNvSpPr/>
            <p:nvPr/>
          </p:nvSpPr>
          <p:spPr>
            <a:xfrm>
              <a:off x="322369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97" name="tx1297"/>
            <p:cNvSpPr/>
            <p:nvPr/>
          </p:nvSpPr>
          <p:spPr>
            <a:xfrm>
              <a:off x="352015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8" name="tx1298"/>
            <p:cNvSpPr/>
            <p:nvPr/>
          </p:nvSpPr>
          <p:spPr>
            <a:xfrm>
              <a:off x="381660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99" name="tx1299"/>
            <p:cNvSpPr/>
            <p:nvPr/>
          </p:nvSpPr>
          <p:spPr>
            <a:xfrm>
              <a:off x="411306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0" name="tx1300"/>
            <p:cNvSpPr/>
            <p:nvPr/>
          </p:nvSpPr>
          <p:spPr>
            <a:xfrm>
              <a:off x="440951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1" name="tx1301"/>
            <p:cNvSpPr/>
            <p:nvPr/>
          </p:nvSpPr>
          <p:spPr>
            <a:xfrm>
              <a:off x="4705972"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2" name="tx1302"/>
            <p:cNvSpPr/>
            <p:nvPr/>
          </p:nvSpPr>
          <p:spPr>
            <a:xfrm>
              <a:off x="5002427"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3" name="tx1303"/>
            <p:cNvSpPr/>
            <p:nvPr/>
          </p:nvSpPr>
          <p:spPr>
            <a:xfrm>
              <a:off x="529888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4" name="tx1304"/>
            <p:cNvSpPr/>
            <p:nvPr/>
          </p:nvSpPr>
          <p:spPr>
            <a:xfrm>
              <a:off x="559533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5" name="tx1305"/>
            <p:cNvSpPr/>
            <p:nvPr/>
          </p:nvSpPr>
          <p:spPr>
            <a:xfrm>
              <a:off x="589179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6" name="tx1306"/>
            <p:cNvSpPr/>
            <p:nvPr/>
          </p:nvSpPr>
          <p:spPr>
            <a:xfrm>
              <a:off x="618824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7" name="tx1307"/>
            <p:cNvSpPr/>
            <p:nvPr/>
          </p:nvSpPr>
          <p:spPr>
            <a:xfrm>
              <a:off x="648470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8" name="tx1308"/>
            <p:cNvSpPr/>
            <p:nvPr/>
          </p:nvSpPr>
          <p:spPr>
            <a:xfrm>
              <a:off x="6781158"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9" name="tx1309"/>
            <p:cNvSpPr/>
            <p:nvPr/>
          </p:nvSpPr>
          <p:spPr>
            <a:xfrm>
              <a:off x="7077613"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0" name="tx1310"/>
            <p:cNvSpPr/>
            <p:nvPr/>
          </p:nvSpPr>
          <p:spPr>
            <a:xfrm>
              <a:off x="737406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11" name="tx1311"/>
            <p:cNvSpPr/>
            <p:nvPr/>
          </p:nvSpPr>
          <p:spPr>
            <a:xfrm>
              <a:off x="767052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2" name="tx1312"/>
            <p:cNvSpPr/>
            <p:nvPr/>
          </p:nvSpPr>
          <p:spPr>
            <a:xfrm>
              <a:off x="796697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13" name="tx1313"/>
            <p:cNvSpPr/>
            <p:nvPr/>
          </p:nvSpPr>
          <p:spPr>
            <a:xfrm>
              <a:off x="8263434"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14" name="tx1314"/>
            <p:cNvSpPr/>
            <p:nvPr/>
          </p:nvSpPr>
          <p:spPr>
            <a:xfrm>
              <a:off x="8559889" y="21757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15" name="tx1315"/>
            <p:cNvSpPr/>
            <p:nvPr/>
          </p:nvSpPr>
          <p:spPr>
            <a:xfrm>
              <a:off x="8856344" y="21757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16" name="tx1316"/>
            <p:cNvSpPr/>
            <p:nvPr/>
          </p:nvSpPr>
          <p:spPr>
            <a:xfrm>
              <a:off x="203787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17" name="tx1317"/>
            <p:cNvSpPr/>
            <p:nvPr/>
          </p:nvSpPr>
          <p:spPr>
            <a:xfrm>
              <a:off x="233433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18" name="tx1318"/>
            <p:cNvSpPr/>
            <p:nvPr/>
          </p:nvSpPr>
          <p:spPr>
            <a:xfrm>
              <a:off x="2630786"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19" name="tx1319"/>
            <p:cNvSpPr/>
            <p:nvPr/>
          </p:nvSpPr>
          <p:spPr>
            <a:xfrm>
              <a:off x="2927241"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20" name="tx1320"/>
            <p:cNvSpPr/>
            <p:nvPr/>
          </p:nvSpPr>
          <p:spPr>
            <a:xfrm>
              <a:off x="322369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21" name="tx1321"/>
            <p:cNvSpPr/>
            <p:nvPr/>
          </p:nvSpPr>
          <p:spPr>
            <a:xfrm>
              <a:off x="352015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22" name="tx1322"/>
            <p:cNvSpPr/>
            <p:nvPr/>
          </p:nvSpPr>
          <p:spPr>
            <a:xfrm>
              <a:off x="381660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23" name="tx1323"/>
            <p:cNvSpPr/>
            <p:nvPr/>
          </p:nvSpPr>
          <p:spPr>
            <a:xfrm>
              <a:off x="4113062" y="467226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24" name="tx1324"/>
            <p:cNvSpPr/>
            <p:nvPr/>
          </p:nvSpPr>
          <p:spPr>
            <a:xfrm>
              <a:off x="440951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25" name="tx1325"/>
            <p:cNvSpPr/>
            <p:nvPr/>
          </p:nvSpPr>
          <p:spPr>
            <a:xfrm>
              <a:off x="4705972"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26" name="tx1326"/>
            <p:cNvSpPr/>
            <p:nvPr/>
          </p:nvSpPr>
          <p:spPr>
            <a:xfrm>
              <a:off x="5002427"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27" name="tx1327"/>
            <p:cNvSpPr/>
            <p:nvPr/>
          </p:nvSpPr>
          <p:spPr>
            <a:xfrm>
              <a:off x="529888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28" name="tx1328"/>
            <p:cNvSpPr/>
            <p:nvPr/>
          </p:nvSpPr>
          <p:spPr>
            <a:xfrm>
              <a:off x="559533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9" name="tx1329"/>
            <p:cNvSpPr/>
            <p:nvPr/>
          </p:nvSpPr>
          <p:spPr>
            <a:xfrm>
              <a:off x="589179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0" name="tx1330"/>
            <p:cNvSpPr/>
            <p:nvPr/>
          </p:nvSpPr>
          <p:spPr>
            <a:xfrm>
              <a:off x="618824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1" name="tx1331"/>
            <p:cNvSpPr/>
            <p:nvPr/>
          </p:nvSpPr>
          <p:spPr>
            <a:xfrm>
              <a:off x="648470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2" name="tx1332"/>
            <p:cNvSpPr/>
            <p:nvPr/>
          </p:nvSpPr>
          <p:spPr>
            <a:xfrm>
              <a:off x="6781158"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3" name="tx1333"/>
            <p:cNvSpPr/>
            <p:nvPr/>
          </p:nvSpPr>
          <p:spPr>
            <a:xfrm>
              <a:off x="7077613"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4" name="tx1334"/>
            <p:cNvSpPr/>
            <p:nvPr/>
          </p:nvSpPr>
          <p:spPr>
            <a:xfrm>
              <a:off x="7374069" y="46713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35" name="tx1335"/>
            <p:cNvSpPr/>
            <p:nvPr/>
          </p:nvSpPr>
          <p:spPr>
            <a:xfrm>
              <a:off x="203787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36" name="tx1336"/>
            <p:cNvSpPr/>
            <p:nvPr/>
          </p:nvSpPr>
          <p:spPr>
            <a:xfrm>
              <a:off x="233433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37" name="tx1337"/>
            <p:cNvSpPr/>
            <p:nvPr/>
          </p:nvSpPr>
          <p:spPr>
            <a:xfrm>
              <a:off x="26307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38" name="tx1338"/>
            <p:cNvSpPr/>
            <p:nvPr/>
          </p:nvSpPr>
          <p:spPr>
            <a:xfrm>
              <a:off x="292724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39" name="tx1339"/>
            <p:cNvSpPr/>
            <p:nvPr/>
          </p:nvSpPr>
          <p:spPr>
            <a:xfrm>
              <a:off x="322369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40" name="tx1340"/>
            <p:cNvSpPr/>
            <p:nvPr/>
          </p:nvSpPr>
          <p:spPr>
            <a:xfrm>
              <a:off x="352015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41" name="tx1341"/>
            <p:cNvSpPr/>
            <p:nvPr/>
          </p:nvSpPr>
          <p:spPr>
            <a:xfrm>
              <a:off x="381660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2" name="tx1342"/>
            <p:cNvSpPr/>
            <p:nvPr/>
          </p:nvSpPr>
          <p:spPr>
            <a:xfrm>
              <a:off x="411306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3" name="tx1343"/>
            <p:cNvSpPr/>
            <p:nvPr/>
          </p:nvSpPr>
          <p:spPr>
            <a:xfrm>
              <a:off x="440951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4" name="tx1344"/>
            <p:cNvSpPr/>
            <p:nvPr/>
          </p:nvSpPr>
          <p:spPr>
            <a:xfrm>
              <a:off x="470597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5" name="tx1345"/>
            <p:cNvSpPr/>
            <p:nvPr/>
          </p:nvSpPr>
          <p:spPr>
            <a:xfrm>
              <a:off x="500242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46" name="tx1346"/>
            <p:cNvSpPr/>
            <p:nvPr/>
          </p:nvSpPr>
          <p:spPr>
            <a:xfrm>
              <a:off x="529888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47" name="tx1347"/>
            <p:cNvSpPr/>
            <p:nvPr/>
          </p:nvSpPr>
          <p:spPr>
            <a:xfrm>
              <a:off x="559533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8" name="tx1348"/>
            <p:cNvSpPr/>
            <p:nvPr/>
          </p:nvSpPr>
          <p:spPr>
            <a:xfrm>
              <a:off x="589179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49" name="tx1349"/>
            <p:cNvSpPr/>
            <p:nvPr/>
          </p:nvSpPr>
          <p:spPr>
            <a:xfrm>
              <a:off x="618824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0" name="tx1350"/>
            <p:cNvSpPr/>
            <p:nvPr/>
          </p:nvSpPr>
          <p:spPr>
            <a:xfrm>
              <a:off x="648470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1" name="tx1351"/>
            <p:cNvSpPr/>
            <p:nvPr/>
          </p:nvSpPr>
          <p:spPr>
            <a:xfrm>
              <a:off x="678115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52" name="tx1352"/>
            <p:cNvSpPr/>
            <p:nvPr/>
          </p:nvSpPr>
          <p:spPr>
            <a:xfrm>
              <a:off x="707761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3" name="tx1353"/>
            <p:cNvSpPr/>
            <p:nvPr/>
          </p:nvSpPr>
          <p:spPr>
            <a:xfrm>
              <a:off x="737406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54" name="tx1354"/>
            <p:cNvSpPr/>
            <p:nvPr/>
          </p:nvSpPr>
          <p:spPr>
            <a:xfrm>
              <a:off x="767052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55" name="tx1355"/>
            <p:cNvSpPr/>
            <p:nvPr/>
          </p:nvSpPr>
          <p:spPr>
            <a:xfrm>
              <a:off x="7966979" y="333620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56" name="tx1356"/>
            <p:cNvSpPr/>
            <p:nvPr/>
          </p:nvSpPr>
          <p:spPr>
            <a:xfrm>
              <a:off x="826343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57" name="tx1357"/>
            <p:cNvSpPr/>
            <p:nvPr/>
          </p:nvSpPr>
          <p:spPr>
            <a:xfrm>
              <a:off x="855988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58" name="tx1358"/>
            <p:cNvSpPr/>
            <p:nvPr/>
          </p:nvSpPr>
          <p:spPr>
            <a:xfrm>
              <a:off x="885634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59" name="tx1359"/>
            <p:cNvSpPr/>
            <p:nvPr/>
          </p:nvSpPr>
          <p:spPr>
            <a:xfrm>
              <a:off x="203787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0" name="tx1360"/>
            <p:cNvSpPr/>
            <p:nvPr/>
          </p:nvSpPr>
          <p:spPr>
            <a:xfrm>
              <a:off x="2334331" y="22648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1" name="tx1361"/>
            <p:cNvSpPr/>
            <p:nvPr/>
          </p:nvSpPr>
          <p:spPr>
            <a:xfrm>
              <a:off x="2630786"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62" name="tx1362"/>
            <p:cNvSpPr/>
            <p:nvPr/>
          </p:nvSpPr>
          <p:spPr>
            <a:xfrm>
              <a:off x="2927241"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3" name="tx1363"/>
            <p:cNvSpPr/>
            <p:nvPr/>
          </p:nvSpPr>
          <p:spPr>
            <a:xfrm>
              <a:off x="322369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4" name="tx1364"/>
            <p:cNvSpPr/>
            <p:nvPr/>
          </p:nvSpPr>
          <p:spPr>
            <a:xfrm>
              <a:off x="352015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5" name="tx1365"/>
            <p:cNvSpPr/>
            <p:nvPr/>
          </p:nvSpPr>
          <p:spPr>
            <a:xfrm>
              <a:off x="381660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6" name="tx1366"/>
            <p:cNvSpPr/>
            <p:nvPr/>
          </p:nvSpPr>
          <p:spPr>
            <a:xfrm>
              <a:off x="411306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7" name="tx1367"/>
            <p:cNvSpPr/>
            <p:nvPr/>
          </p:nvSpPr>
          <p:spPr>
            <a:xfrm>
              <a:off x="440951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8" name="tx1368"/>
            <p:cNvSpPr/>
            <p:nvPr/>
          </p:nvSpPr>
          <p:spPr>
            <a:xfrm>
              <a:off x="4705972"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9" name="tx1369"/>
            <p:cNvSpPr/>
            <p:nvPr/>
          </p:nvSpPr>
          <p:spPr>
            <a:xfrm>
              <a:off x="5002427"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0" name="tx1370"/>
            <p:cNvSpPr/>
            <p:nvPr/>
          </p:nvSpPr>
          <p:spPr>
            <a:xfrm>
              <a:off x="529888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1" name="tx1371"/>
            <p:cNvSpPr/>
            <p:nvPr/>
          </p:nvSpPr>
          <p:spPr>
            <a:xfrm>
              <a:off x="559533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2" name="tx1372"/>
            <p:cNvSpPr/>
            <p:nvPr/>
          </p:nvSpPr>
          <p:spPr>
            <a:xfrm>
              <a:off x="589179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3" name="tx1373"/>
            <p:cNvSpPr/>
            <p:nvPr/>
          </p:nvSpPr>
          <p:spPr>
            <a:xfrm>
              <a:off x="618824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4" name="tx1374"/>
            <p:cNvSpPr/>
            <p:nvPr/>
          </p:nvSpPr>
          <p:spPr>
            <a:xfrm>
              <a:off x="648470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5" name="tx1375"/>
            <p:cNvSpPr/>
            <p:nvPr/>
          </p:nvSpPr>
          <p:spPr>
            <a:xfrm>
              <a:off x="6781158"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6" name="tx1376"/>
            <p:cNvSpPr/>
            <p:nvPr/>
          </p:nvSpPr>
          <p:spPr>
            <a:xfrm>
              <a:off x="7077613"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7" name="tx1377"/>
            <p:cNvSpPr/>
            <p:nvPr/>
          </p:nvSpPr>
          <p:spPr>
            <a:xfrm>
              <a:off x="737406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8" name="tx1378"/>
            <p:cNvSpPr/>
            <p:nvPr/>
          </p:nvSpPr>
          <p:spPr>
            <a:xfrm>
              <a:off x="767052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9" name="tx1379"/>
            <p:cNvSpPr/>
            <p:nvPr/>
          </p:nvSpPr>
          <p:spPr>
            <a:xfrm>
              <a:off x="796697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0" name="tx1380"/>
            <p:cNvSpPr/>
            <p:nvPr/>
          </p:nvSpPr>
          <p:spPr>
            <a:xfrm>
              <a:off x="826343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81" name="tx1381"/>
            <p:cNvSpPr/>
            <p:nvPr/>
          </p:nvSpPr>
          <p:spPr>
            <a:xfrm>
              <a:off x="8559889"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82" name="tx1382"/>
            <p:cNvSpPr/>
            <p:nvPr/>
          </p:nvSpPr>
          <p:spPr>
            <a:xfrm>
              <a:off x="8856344" y="22648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83" name="tx1383"/>
            <p:cNvSpPr/>
            <p:nvPr/>
          </p:nvSpPr>
          <p:spPr>
            <a:xfrm>
              <a:off x="7077613"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84" name="tx1384"/>
            <p:cNvSpPr/>
            <p:nvPr/>
          </p:nvSpPr>
          <p:spPr>
            <a:xfrm>
              <a:off x="737406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85" name="tx1385"/>
            <p:cNvSpPr/>
            <p:nvPr/>
          </p:nvSpPr>
          <p:spPr>
            <a:xfrm>
              <a:off x="767052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86" name="tx1386"/>
            <p:cNvSpPr/>
            <p:nvPr/>
          </p:nvSpPr>
          <p:spPr>
            <a:xfrm>
              <a:off x="796697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87" name="tx1387"/>
            <p:cNvSpPr/>
            <p:nvPr/>
          </p:nvSpPr>
          <p:spPr>
            <a:xfrm>
              <a:off x="8263434"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88" name="tx1388"/>
            <p:cNvSpPr/>
            <p:nvPr/>
          </p:nvSpPr>
          <p:spPr>
            <a:xfrm>
              <a:off x="203787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89" name="tx1389"/>
            <p:cNvSpPr/>
            <p:nvPr/>
          </p:nvSpPr>
          <p:spPr>
            <a:xfrm>
              <a:off x="233433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0" name="tx1390"/>
            <p:cNvSpPr/>
            <p:nvPr/>
          </p:nvSpPr>
          <p:spPr>
            <a:xfrm>
              <a:off x="2630786"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1" name="tx1391"/>
            <p:cNvSpPr/>
            <p:nvPr/>
          </p:nvSpPr>
          <p:spPr>
            <a:xfrm>
              <a:off x="2927241"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2" name="tx1392"/>
            <p:cNvSpPr/>
            <p:nvPr/>
          </p:nvSpPr>
          <p:spPr>
            <a:xfrm>
              <a:off x="322369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3" name="tx1393"/>
            <p:cNvSpPr/>
            <p:nvPr/>
          </p:nvSpPr>
          <p:spPr>
            <a:xfrm>
              <a:off x="352015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4" name="tx1394"/>
            <p:cNvSpPr/>
            <p:nvPr/>
          </p:nvSpPr>
          <p:spPr>
            <a:xfrm>
              <a:off x="381660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95" name="tx1395"/>
            <p:cNvSpPr/>
            <p:nvPr/>
          </p:nvSpPr>
          <p:spPr>
            <a:xfrm>
              <a:off x="411306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6" name="tx1396"/>
            <p:cNvSpPr/>
            <p:nvPr/>
          </p:nvSpPr>
          <p:spPr>
            <a:xfrm>
              <a:off x="440951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7" name="tx1397"/>
            <p:cNvSpPr/>
            <p:nvPr/>
          </p:nvSpPr>
          <p:spPr>
            <a:xfrm>
              <a:off x="4705972"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8" name="tx1398"/>
            <p:cNvSpPr/>
            <p:nvPr/>
          </p:nvSpPr>
          <p:spPr>
            <a:xfrm>
              <a:off x="5002427"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99" name="tx1399"/>
            <p:cNvSpPr/>
            <p:nvPr/>
          </p:nvSpPr>
          <p:spPr>
            <a:xfrm>
              <a:off x="529888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0" name="tx1400"/>
            <p:cNvSpPr/>
            <p:nvPr/>
          </p:nvSpPr>
          <p:spPr>
            <a:xfrm>
              <a:off x="559533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1" name="tx1401"/>
            <p:cNvSpPr/>
            <p:nvPr/>
          </p:nvSpPr>
          <p:spPr>
            <a:xfrm>
              <a:off x="589179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2" name="tx1402"/>
            <p:cNvSpPr/>
            <p:nvPr/>
          </p:nvSpPr>
          <p:spPr>
            <a:xfrm>
              <a:off x="618824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3" name="tx1403"/>
            <p:cNvSpPr/>
            <p:nvPr/>
          </p:nvSpPr>
          <p:spPr>
            <a:xfrm>
              <a:off x="648470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04" name="tx1404"/>
            <p:cNvSpPr/>
            <p:nvPr/>
          </p:nvSpPr>
          <p:spPr>
            <a:xfrm>
              <a:off x="6781158"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5" name="tx1405"/>
            <p:cNvSpPr/>
            <p:nvPr/>
          </p:nvSpPr>
          <p:spPr>
            <a:xfrm>
              <a:off x="7077613"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6" name="tx1406"/>
            <p:cNvSpPr/>
            <p:nvPr/>
          </p:nvSpPr>
          <p:spPr>
            <a:xfrm>
              <a:off x="737406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7" name="tx1407"/>
            <p:cNvSpPr/>
            <p:nvPr/>
          </p:nvSpPr>
          <p:spPr>
            <a:xfrm>
              <a:off x="767052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08" name="tx1408"/>
            <p:cNvSpPr/>
            <p:nvPr/>
          </p:nvSpPr>
          <p:spPr>
            <a:xfrm>
              <a:off x="796697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09" name="tx1409"/>
            <p:cNvSpPr/>
            <p:nvPr/>
          </p:nvSpPr>
          <p:spPr>
            <a:xfrm>
              <a:off x="826343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0" name="tx1410"/>
            <p:cNvSpPr/>
            <p:nvPr/>
          </p:nvSpPr>
          <p:spPr>
            <a:xfrm>
              <a:off x="8559889"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11" name="tx1411"/>
            <p:cNvSpPr/>
            <p:nvPr/>
          </p:nvSpPr>
          <p:spPr>
            <a:xfrm>
              <a:off x="8856344" y="1017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2" name="tx1412"/>
            <p:cNvSpPr/>
            <p:nvPr/>
          </p:nvSpPr>
          <p:spPr>
            <a:xfrm>
              <a:off x="203787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13" name="tx1413"/>
            <p:cNvSpPr/>
            <p:nvPr/>
          </p:nvSpPr>
          <p:spPr>
            <a:xfrm>
              <a:off x="233433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14" name="tx1414"/>
            <p:cNvSpPr/>
            <p:nvPr/>
          </p:nvSpPr>
          <p:spPr>
            <a:xfrm>
              <a:off x="2630786"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15" name="tx1415"/>
            <p:cNvSpPr/>
            <p:nvPr/>
          </p:nvSpPr>
          <p:spPr>
            <a:xfrm>
              <a:off x="2927241"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16" name="tx1416"/>
            <p:cNvSpPr/>
            <p:nvPr/>
          </p:nvSpPr>
          <p:spPr>
            <a:xfrm>
              <a:off x="322369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17" name="tx1417"/>
            <p:cNvSpPr/>
            <p:nvPr/>
          </p:nvSpPr>
          <p:spPr>
            <a:xfrm>
              <a:off x="352015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18" name="tx1418"/>
            <p:cNvSpPr/>
            <p:nvPr/>
          </p:nvSpPr>
          <p:spPr>
            <a:xfrm>
              <a:off x="381660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19" name="tx1419"/>
            <p:cNvSpPr/>
            <p:nvPr/>
          </p:nvSpPr>
          <p:spPr>
            <a:xfrm>
              <a:off x="411306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0" name="tx1420"/>
            <p:cNvSpPr/>
            <p:nvPr/>
          </p:nvSpPr>
          <p:spPr>
            <a:xfrm>
              <a:off x="440951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1" name="tx1421"/>
            <p:cNvSpPr/>
            <p:nvPr/>
          </p:nvSpPr>
          <p:spPr>
            <a:xfrm>
              <a:off x="4705972"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22" name="tx1422"/>
            <p:cNvSpPr/>
            <p:nvPr/>
          </p:nvSpPr>
          <p:spPr>
            <a:xfrm>
              <a:off x="5002427"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3" name="tx1423"/>
            <p:cNvSpPr/>
            <p:nvPr/>
          </p:nvSpPr>
          <p:spPr>
            <a:xfrm>
              <a:off x="529888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4" name="tx1424"/>
            <p:cNvSpPr/>
            <p:nvPr/>
          </p:nvSpPr>
          <p:spPr>
            <a:xfrm>
              <a:off x="559533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5" name="tx1425"/>
            <p:cNvSpPr/>
            <p:nvPr/>
          </p:nvSpPr>
          <p:spPr>
            <a:xfrm>
              <a:off x="589179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6" name="tx1426"/>
            <p:cNvSpPr/>
            <p:nvPr/>
          </p:nvSpPr>
          <p:spPr>
            <a:xfrm>
              <a:off x="618824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7" name="tx1427"/>
            <p:cNvSpPr/>
            <p:nvPr/>
          </p:nvSpPr>
          <p:spPr>
            <a:xfrm>
              <a:off x="648470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8" name="tx1428"/>
            <p:cNvSpPr/>
            <p:nvPr/>
          </p:nvSpPr>
          <p:spPr>
            <a:xfrm>
              <a:off x="6781158"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9" name="tx1429"/>
            <p:cNvSpPr/>
            <p:nvPr/>
          </p:nvSpPr>
          <p:spPr>
            <a:xfrm>
              <a:off x="7077613"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30" name="tx1430"/>
            <p:cNvSpPr/>
            <p:nvPr/>
          </p:nvSpPr>
          <p:spPr>
            <a:xfrm>
              <a:off x="737406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31" name="tx1431"/>
            <p:cNvSpPr/>
            <p:nvPr/>
          </p:nvSpPr>
          <p:spPr>
            <a:xfrm>
              <a:off x="767052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2" name="tx1432"/>
            <p:cNvSpPr/>
            <p:nvPr/>
          </p:nvSpPr>
          <p:spPr>
            <a:xfrm>
              <a:off x="796697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33" name="tx1433"/>
            <p:cNvSpPr/>
            <p:nvPr/>
          </p:nvSpPr>
          <p:spPr>
            <a:xfrm>
              <a:off x="8263434"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34" name="tx1434"/>
            <p:cNvSpPr/>
            <p:nvPr/>
          </p:nvSpPr>
          <p:spPr>
            <a:xfrm>
              <a:off x="8559889" y="26214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35" name="tx1435"/>
            <p:cNvSpPr/>
            <p:nvPr/>
          </p:nvSpPr>
          <p:spPr>
            <a:xfrm>
              <a:off x="8856344" y="26213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36" name="tx1436"/>
            <p:cNvSpPr/>
            <p:nvPr/>
          </p:nvSpPr>
          <p:spPr>
            <a:xfrm>
              <a:off x="203787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37" name="tx1437"/>
            <p:cNvSpPr/>
            <p:nvPr/>
          </p:nvSpPr>
          <p:spPr>
            <a:xfrm>
              <a:off x="233433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38" name="tx1438"/>
            <p:cNvSpPr/>
            <p:nvPr/>
          </p:nvSpPr>
          <p:spPr>
            <a:xfrm>
              <a:off x="2630786"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9" name="tx1439"/>
            <p:cNvSpPr/>
            <p:nvPr/>
          </p:nvSpPr>
          <p:spPr>
            <a:xfrm>
              <a:off x="2927241"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40" name="tx1440"/>
            <p:cNvSpPr/>
            <p:nvPr/>
          </p:nvSpPr>
          <p:spPr>
            <a:xfrm>
              <a:off x="322369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41" name="tx1441"/>
            <p:cNvSpPr/>
            <p:nvPr/>
          </p:nvSpPr>
          <p:spPr>
            <a:xfrm>
              <a:off x="352015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2" name="tx1442"/>
            <p:cNvSpPr/>
            <p:nvPr/>
          </p:nvSpPr>
          <p:spPr>
            <a:xfrm>
              <a:off x="381660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3" name="tx1443"/>
            <p:cNvSpPr/>
            <p:nvPr/>
          </p:nvSpPr>
          <p:spPr>
            <a:xfrm>
              <a:off x="411306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4" name="tx1444"/>
            <p:cNvSpPr/>
            <p:nvPr/>
          </p:nvSpPr>
          <p:spPr>
            <a:xfrm>
              <a:off x="440951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5" name="tx1445"/>
            <p:cNvSpPr/>
            <p:nvPr/>
          </p:nvSpPr>
          <p:spPr>
            <a:xfrm>
              <a:off x="4705972"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6" name="tx1446"/>
            <p:cNvSpPr/>
            <p:nvPr/>
          </p:nvSpPr>
          <p:spPr>
            <a:xfrm>
              <a:off x="5002427"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7" name="tx1447"/>
            <p:cNvSpPr/>
            <p:nvPr/>
          </p:nvSpPr>
          <p:spPr>
            <a:xfrm>
              <a:off x="529888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8" name="tx1448"/>
            <p:cNvSpPr/>
            <p:nvPr/>
          </p:nvSpPr>
          <p:spPr>
            <a:xfrm>
              <a:off x="559533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9" name="tx1449"/>
            <p:cNvSpPr/>
            <p:nvPr/>
          </p:nvSpPr>
          <p:spPr>
            <a:xfrm>
              <a:off x="589179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0" name="tx1450"/>
            <p:cNvSpPr/>
            <p:nvPr/>
          </p:nvSpPr>
          <p:spPr>
            <a:xfrm>
              <a:off x="618824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51" name="tx1451"/>
            <p:cNvSpPr/>
            <p:nvPr/>
          </p:nvSpPr>
          <p:spPr>
            <a:xfrm>
              <a:off x="648470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52" name="tx1452"/>
            <p:cNvSpPr/>
            <p:nvPr/>
          </p:nvSpPr>
          <p:spPr>
            <a:xfrm>
              <a:off x="6781158"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53" name="tx1453"/>
            <p:cNvSpPr/>
            <p:nvPr/>
          </p:nvSpPr>
          <p:spPr>
            <a:xfrm>
              <a:off x="7077613"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54" name="tx1454"/>
            <p:cNvSpPr/>
            <p:nvPr/>
          </p:nvSpPr>
          <p:spPr>
            <a:xfrm>
              <a:off x="737406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5" name="tx1455"/>
            <p:cNvSpPr/>
            <p:nvPr/>
          </p:nvSpPr>
          <p:spPr>
            <a:xfrm>
              <a:off x="767052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56" name="tx1456"/>
            <p:cNvSpPr/>
            <p:nvPr/>
          </p:nvSpPr>
          <p:spPr>
            <a:xfrm>
              <a:off x="796697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57" name="tx1457"/>
            <p:cNvSpPr/>
            <p:nvPr/>
          </p:nvSpPr>
          <p:spPr>
            <a:xfrm>
              <a:off x="8263434" y="2532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58" name="tx1458"/>
            <p:cNvSpPr/>
            <p:nvPr/>
          </p:nvSpPr>
          <p:spPr>
            <a:xfrm>
              <a:off x="8559889"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59" name="tx1459"/>
            <p:cNvSpPr/>
            <p:nvPr/>
          </p:nvSpPr>
          <p:spPr>
            <a:xfrm>
              <a:off x="8856344" y="2532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60" name="tx1460"/>
            <p:cNvSpPr/>
            <p:nvPr/>
          </p:nvSpPr>
          <p:spPr>
            <a:xfrm>
              <a:off x="203787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61" name="tx1461"/>
            <p:cNvSpPr/>
            <p:nvPr/>
          </p:nvSpPr>
          <p:spPr>
            <a:xfrm>
              <a:off x="233433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62" name="tx1462"/>
            <p:cNvSpPr/>
            <p:nvPr/>
          </p:nvSpPr>
          <p:spPr>
            <a:xfrm>
              <a:off x="2630786"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63" name="tx1463"/>
            <p:cNvSpPr/>
            <p:nvPr/>
          </p:nvSpPr>
          <p:spPr>
            <a:xfrm>
              <a:off x="2927241"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64" name="tx1464"/>
            <p:cNvSpPr/>
            <p:nvPr/>
          </p:nvSpPr>
          <p:spPr>
            <a:xfrm>
              <a:off x="3223697" y="23539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65" name="tx1465"/>
            <p:cNvSpPr/>
            <p:nvPr/>
          </p:nvSpPr>
          <p:spPr>
            <a:xfrm>
              <a:off x="3520152" y="235398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66" name="tx1466"/>
            <p:cNvSpPr/>
            <p:nvPr/>
          </p:nvSpPr>
          <p:spPr>
            <a:xfrm>
              <a:off x="381660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67" name="tx1467"/>
            <p:cNvSpPr/>
            <p:nvPr/>
          </p:nvSpPr>
          <p:spPr>
            <a:xfrm>
              <a:off x="411306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68" name="tx1468"/>
            <p:cNvSpPr/>
            <p:nvPr/>
          </p:nvSpPr>
          <p:spPr>
            <a:xfrm>
              <a:off x="440951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69" name="tx1469"/>
            <p:cNvSpPr/>
            <p:nvPr/>
          </p:nvSpPr>
          <p:spPr>
            <a:xfrm>
              <a:off x="4705972"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0" name="tx1470"/>
            <p:cNvSpPr/>
            <p:nvPr/>
          </p:nvSpPr>
          <p:spPr>
            <a:xfrm>
              <a:off x="5002427"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1" name="tx1471"/>
            <p:cNvSpPr/>
            <p:nvPr/>
          </p:nvSpPr>
          <p:spPr>
            <a:xfrm>
              <a:off x="529888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2" name="tx1472"/>
            <p:cNvSpPr/>
            <p:nvPr/>
          </p:nvSpPr>
          <p:spPr>
            <a:xfrm>
              <a:off x="559533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3" name="tx1473"/>
            <p:cNvSpPr/>
            <p:nvPr/>
          </p:nvSpPr>
          <p:spPr>
            <a:xfrm>
              <a:off x="589179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4" name="tx1474"/>
            <p:cNvSpPr/>
            <p:nvPr/>
          </p:nvSpPr>
          <p:spPr>
            <a:xfrm>
              <a:off x="618824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5" name="tx1475"/>
            <p:cNvSpPr/>
            <p:nvPr/>
          </p:nvSpPr>
          <p:spPr>
            <a:xfrm>
              <a:off x="648470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6" name="tx1476"/>
            <p:cNvSpPr/>
            <p:nvPr/>
          </p:nvSpPr>
          <p:spPr>
            <a:xfrm>
              <a:off x="6781158"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7" name="tx1477"/>
            <p:cNvSpPr/>
            <p:nvPr/>
          </p:nvSpPr>
          <p:spPr>
            <a:xfrm>
              <a:off x="7077613"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8" name="tx1478"/>
            <p:cNvSpPr/>
            <p:nvPr/>
          </p:nvSpPr>
          <p:spPr>
            <a:xfrm>
              <a:off x="737406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9" name="tx1479"/>
            <p:cNvSpPr/>
            <p:nvPr/>
          </p:nvSpPr>
          <p:spPr>
            <a:xfrm>
              <a:off x="767052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0" name="tx1480"/>
            <p:cNvSpPr/>
            <p:nvPr/>
          </p:nvSpPr>
          <p:spPr>
            <a:xfrm>
              <a:off x="796697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81" name="tx1481"/>
            <p:cNvSpPr/>
            <p:nvPr/>
          </p:nvSpPr>
          <p:spPr>
            <a:xfrm>
              <a:off x="826343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2" name="tx1482"/>
            <p:cNvSpPr/>
            <p:nvPr/>
          </p:nvSpPr>
          <p:spPr>
            <a:xfrm>
              <a:off x="8559889"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83" name="tx1483"/>
            <p:cNvSpPr/>
            <p:nvPr/>
          </p:nvSpPr>
          <p:spPr>
            <a:xfrm>
              <a:off x="8856344" y="23540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4" name="tx1484"/>
            <p:cNvSpPr/>
            <p:nvPr/>
          </p:nvSpPr>
          <p:spPr>
            <a:xfrm>
              <a:off x="3816607" y="20865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85" name="tx1485"/>
            <p:cNvSpPr/>
            <p:nvPr/>
          </p:nvSpPr>
          <p:spPr>
            <a:xfrm>
              <a:off x="411306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6" name="tx1486"/>
            <p:cNvSpPr/>
            <p:nvPr/>
          </p:nvSpPr>
          <p:spPr>
            <a:xfrm>
              <a:off x="440951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7" name="tx1487"/>
            <p:cNvSpPr/>
            <p:nvPr/>
          </p:nvSpPr>
          <p:spPr>
            <a:xfrm>
              <a:off x="470597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8" name="tx1488"/>
            <p:cNvSpPr/>
            <p:nvPr/>
          </p:nvSpPr>
          <p:spPr>
            <a:xfrm>
              <a:off x="500242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9" name="tx1489"/>
            <p:cNvSpPr/>
            <p:nvPr/>
          </p:nvSpPr>
          <p:spPr>
            <a:xfrm>
              <a:off x="529888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0" name="tx1490"/>
            <p:cNvSpPr/>
            <p:nvPr/>
          </p:nvSpPr>
          <p:spPr>
            <a:xfrm>
              <a:off x="559533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1" name="tx1491"/>
            <p:cNvSpPr/>
            <p:nvPr/>
          </p:nvSpPr>
          <p:spPr>
            <a:xfrm>
              <a:off x="589179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2" name="tx1492"/>
            <p:cNvSpPr/>
            <p:nvPr/>
          </p:nvSpPr>
          <p:spPr>
            <a:xfrm>
              <a:off x="618824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3" name="tx1493"/>
            <p:cNvSpPr/>
            <p:nvPr/>
          </p:nvSpPr>
          <p:spPr>
            <a:xfrm>
              <a:off x="648470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4" name="tx1494"/>
            <p:cNvSpPr/>
            <p:nvPr/>
          </p:nvSpPr>
          <p:spPr>
            <a:xfrm>
              <a:off x="6781158"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5" name="tx1495"/>
            <p:cNvSpPr/>
            <p:nvPr/>
          </p:nvSpPr>
          <p:spPr>
            <a:xfrm>
              <a:off x="7077613"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6" name="tx1496"/>
            <p:cNvSpPr/>
            <p:nvPr/>
          </p:nvSpPr>
          <p:spPr>
            <a:xfrm>
              <a:off x="737406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7" name="tx1497"/>
            <p:cNvSpPr/>
            <p:nvPr/>
          </p:nvSpPr>
          <p:spPr>
            <a:xfrm>
              <a:off x="767052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8" name="tx1498"/>
            <p:cNvSpPr/>
            <p:nvPr/>
          </p:nvSpPr>
          <p:spPr>
            <a:xfrm>
              <a:off x="796697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9" name="tx1499"/>
            <p:cNvSpPr/>
            <p:nvPr/>
          </p:nvSpPr>
          <p:spPr>
            <a:xfrm>
              <a:off x="826343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0" name="tx1500"/>
            <p:cNvSpPr/>
            <p:nvPr/>
          </p:nvSpPr>
          <p:spPr>
            <a:xfrm>
              <a:off x="8559889"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1" name="tx1501"/>
            <p:cNvSpPr/>
            <p:nvPr/>
          </p:nvSpPr>
          <p:spPr>
            <a:xfrm>
              <a:off x="8856344"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2" name="tx1502"/>
            <p:cNvSpPr/>
            <p:nvPr/>
          </p:nvSpPr>
          <p:spPr>
            <a:xfrm>
              <a:off x="500242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3" name="tx1503"/>
            <p:cNvSpPr/>
            <p:nvPr/>
          </p:nvSpPr>
          <p:spPr>
            <a:xfrm>
              <a:off x="529888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4" name="tx1504"/>
            <p:cNvSpPr/>
            <p:nvPr/>
          </p:nvSpPr>
          <p:spPr>
            <a:xfrm>
              <a:off x="559533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5" name="tx1505"/>
            <p:cNvSpPr/>
            <p:nvPr/>
          </p:nvSpPr>
          <p:spPr>
            <a:xfrm>
              <a:off x="589179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6" name="tx1506"/>
            <p:cNvSpPr/>
            <p:nvPr/>
          </p:nvSpPr>
          <p:spPr>
            <a:xfrm>
              <a:off x="618824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7" name="tx1507"/>
            <p:cNvSpPr/>
            <p:nvPr/>
          </p:nvSpPr>
          <p:spPr>
            <a:xfrm>
              <a:off x="648470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8" name="tx1508"/>
            <p:cNvSpPr/>
            <p:nvPr/>
          </p:nvSpPr>
          <p:spPr>
            <a:xfrm>
              <a:off x="6781158"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9" name="tx1509"/>
            <p:cNvSpPr/>
            <p:nvPr/>
          </p:nvSpPr>
          <p:spPr>
            <a:xfrm>
              <a:off x="7077613"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0" name="tx1510"/>
            <p:cNvSpPr/>
            <p:nvPr/>
          </p:nvSpPr>
          <p:spPr>
            <a:xfrm>
              <a:off x="737406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1" name="tx1511"/>
            <p:cNvSpPr/>
            <p:nvPr/>
          </p:nvSpPr>
          <p:spPr>
            <a:xfrm>
              <a:off x="767052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2" name="tx1512"/>
            <p:cNvSpPr/>
            <p:nvPr/>
          </p:nvSpPr>
          <p:spPr>
            <a:xfrm>
              <a:off x="796697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13" name="tx1513"/>
            <p:cNvSpPr/>
            <p:nvPr/>
          </p:nvSpPr>
          <p:spPr>
            <a:xfrm>
              <a:off x="826343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4" name="tx1514"/>
            <p:cNvSpPr/>
            <p:nvPr/>
          </p:nvSpPr>
          <p:spPr>
            <a:xfrm>
              <a:off x="8559889"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5" name="tx1515"/>
            <p:cNvSpPr/>
            <p:nvPr/>
          </p:nvSpPr>
          <p:spPr>
            <a:xfrm>
              <a:off x="8856344"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6" name="tx1516"/>
            <p:cNvSpPr/>
            <p:nvPr/>
          </p:nvSpPr>
          <p:spPr>
            <a:xfrm>
              <a:off x="203787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17" name="tx1517"/>
            <p:cNvSpPr/>
            <p:nvPr/>
          </p:nvSpPr>
          <p:spPr>
            <a:xfrm>
              <a:off x="233433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18" name="tx1518"/>
            <p:cNvSpPr/>
            <p:nvPr/>
          </p:nvSpPr>
          <p:spPr>
            <a:xfrm>
              <a:off x="2630786"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19" name="tx1519"/>
            <p:cNvSpPr/>
            <p:nvPr/>
          </p:nvSpPr>
          <p:spPr>
            <a:xfrm>
              <a:off x="2927241"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20" name="tx1520"/>
            <p:cNvSpPr/>
            <p:nvPr/>
          </p:nvSpPr>
          <p:spPr>
            <a:xfrm>
              <a:off x="3223697"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21" name="tx1521"/>
            <p:cNvSpPr/>
            <p:nvPr/>
          </p:nvSpPr>
          <p:spPr>
            <a:xfrm>
              <a:off x="3520152" y="20866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22" name="tx1522"/>
            <p:cNvSpPr/>
            <p:nvPr/>
          </p:nvSpPr>
          <p:spPr>
            <a:xfrm>
              <a:off x="2037876"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23" name="tx1523"/>
            <p:cNvSpPr/>
            <p:nvPr/>
          </p:nvSpPr>
          <p:spPr>
            <a:xfrm>
              <a:off x="2334331"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24" name="tx1524"/>
            <p:cNvSpPr/>
            <p:nvPr/>
          </p:nvSpPr>
          <p:spPr>
            <a:xfrm>
              <a:off x="2630786"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25" name="tx1525"/>
            <p:cNvSpPr/>
            <p:nvPr/>
          </p:nvSpPr>
          <p:spPr>
            <a:xfrm>
              <a:off x="2927241"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26" name="tx1526"/>
            <p:cNvSpPr/>
            <p:nvPr/>
          </p:nvSpPr>
          <p:spPr>
            <a:xfrm>
              <a:off x="322369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27" name="tx1527"/>
            <p:cNvSpPr/>
            <p:nvPr/>
          </p:nvSpPr>
          <p:spPr>
            <a:xfrm>
              <a:off x="352015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8" name="tx1528"/>
            <p:cNvSpPr/>
            <p:nvPr/>
          </p:nvSpPr>
          <p:spPr>
            <a:xfrm>
              <a:off x="381660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9" name="tx1529"/>
            <p:cNvSpPr/>
            <p:nvPr/>
          </p:nvSpPr>
          <p:spPr>
            <a:xfrm>
              <a:off x="411306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0" name="tx1530"/>
            <p:cNvSpPr/>
            <p:nvPr/>
          </p:nvSpPr>
          <p:spPr>
            <a:xfrm>
              <a:off x="440951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1" name="tx1531"/>
            <p:cNvSpPr/>
            <p:nvPr/>
          </p:nvSpPr>
          <p:spPr>
            <a:xfrm>
              <a:off x="4705972"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2" name="tx1532"/>
            <p:cNvSpPr/>
            <p:nvPr/>
          </p:nvSpPr>
          <p:spPr>
            <a:xfrm>
              <a:off x="5002427"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3" name="tx1533"/>
            <p:cNvSpPr/>
            <p:nvPr/>
          </p:nvSpPr>
          <p:spPr>
            <a:xfrm>
              <a:off x="529888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4" name="tx1534"/>
            <p:cNvSpPr/>
            <p:nvPr/>
          </p:nvSpPr>
          <p:spPr>
            <a:xfrm>
              <a:off x="559533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5" name="tx1535"/>
            <p:cNvSpPr/>
            <p:nvPr/>
          </p:nvSpPr>
          <p:spPr>
            <a:xfrm>
              <a:off x="589179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6" name="tx1536"/>
            <p:cNvSpPr/>
            <p:nvPr/>
          </p:nvSpPr>
          <p:spPr>
            <a:xfrm>
              <a:off x="6188248"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37" name="tx1537"/>
            <p:cNvSpPr/>
            <p:nvPr/>
          </p:nvSpPr>
          <p:spPr>
            <a:xfrm>
              <a:off x="6484703"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8" name="tx1538"/>
            <p:cNvSpPr/>
            <p:nvPr/>
          </p:nvSpPr>
          <p:spPr>
            <a:xfrm>
              <a:off x="6781158"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9" name="tx1539"/>
            <p:cNvSpPr/>
            <p:nvPr/>
          </p:nvSpPr>
          <p:spPr>
            <a:xfrm>
              <a:off x="7077613"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0" name="tx1540"/>
            <p:cNvSpPr/>
            <p:nvPr/>
          </p:nvSpPr>
          <p:spPr>
            <a:xfrm>
              <a:off x="737406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1" name="tx1541"/>
            <p:cNvSpPr/>
            <p:nvPr/>
          </p:nvSpPr>
          <p:spPr>
            <a:xfrm>
              <a:off x="767052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2" name="tx1542"/>
            <p:cNvSpPr/>
            <p:nvPr/>
          </p:nvSpPr>
          <p:spPr>
            <a:xfrm>
              <a:off x="796697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43" name="tx1543"/>
            <p:cNvSpPr/>
            <p:nvPr/>
          </p:nvSpPr>
          <p:spPr>
            <a:xfrm>
              <a:off x="8263434"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44" name="tx1544"/>
            <p:cNvSpPr/>
            <p:nvPr/>
          </p:nvSpPr>
          <p:spPr>
            <a:xfrm>
              <a:off x="8559889" y="31561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45" name="tx1545"/>
            <p:cNvSpPr/>
            <p:nvPr/>
          </p:nvSpPr>
          <p:spPr>
            <a:xfrm>
              <a:off x="8856344" y="31561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6" name="tx1546"/>
            <p:cNvSpPr/>
            <p:nvPr/>
          </p:nvSpPr>
          <p:spPr>
            <a:xfrm>
              <a:off x="203787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47" name="tx1547"/>
            <p:cNvSpPr/>
            <p:nvPr/>
          </p:nvSpPr>
          <p:spPr>
            <a:xfrm>
              <a:off x="233433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48" name="tx1548"/>
            <p:cNvSpPr/>
            <p:nvPr/>
          </p:nvSpPr>
          <p:spPr>
            <a:xfrm>
              <a:off x="2630786"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49" name="tx1549"/>
            <p:cNvSpPr/>
            <p:nvPr/>
          </p:nvSpPr>
          <p:spPr>
            <a:xfrm>
              <a:off x="2927241"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50" name="tx1550"/>
            <p:cNvSpPr/>
            <p:nvPr/>
          </p:nvSpPr>
          <p:spPr>
            <a:xfrm>
              <a:off x="322369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51" name="tx1551"/>
            <p:cNvSpPr/>
            <p:nvPr/>
          </p:nvSpPr>
          <p:spPr>
            <a:xfrm>
              <a:off x="352015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52" name="tx1552"/>
            <p:cNvSpPr/>
            <p:nvPr/>
          </p:nvSpPr>
          <p:spPr>
            <a:xfrm>
              <a:off x="381660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53" name="tx1553"/>
            <p:cNvSpPr/>
            <p:nvPr/>
          </p:nvSpPr>
          <p:spPr>
            <a:xfrm>
              <a:off x="411306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54" name="tx1554"/>
            <p:cNvSpPr/>
            <p:nvPr/>
          </p:nvSpPr>
          <p:spPr>
            <a:xfrm>
              <a:off x="4409517"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55" name="tx1555"/>
            <p:cNvSpPr/>
            <p:nvPr/>
          </p:nvSpPr>
          <p:spPr>
            <a:xfrm>
              <a:off x="4705972"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56" name="tx1556"/>
            <p:cNvSpPr/>
            <p:nvPr/>
          </p:nvSpPr>
          <p:spPr>
            <a:xfrm>
              <a:off x="5002427"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57" name="tx1557"/>
            <p:cNvSpPr/>
            <p:nvPr/>
          </p:nvSpPr>
          <p:spPr>
            <a:xfrm>
              <a:off x="5298883"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58" name="tx1558"/>
            <p:cNvSpPr/>
            <p:nvPr/>
          </p:nvSpPr>
          <p:spPr>
            <a:xfrm>
              <a:off x="559533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59" name="tx1559"/>
            <p:cNvSpPr/>
            <p:nvPr/>
          </p:nvSpPr>
          <p:spPr>
            <a:xfrm>
              <a:off x="589179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60" name="tx1560"/>
            <p:cNvSpPr/>
            <p:nvPr/>
          </p:nvSpPr>
          <p:spPr>
            <a:xfrm>
              <a:off x="6188248"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1" name="tx1561"/>
            <p:cNvSpPr/>
            <p:nvPr/>
          </p:nvSpPr>
          <p:spPr>
            <a:xfrm>
              <a:off x="6484703"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62" name="tx1562"/>
            <p:cNvSpPr/>
            <p:nvPr/>
          </p:nvSpPr>
          <p:spPr>
            <a:xfrm>
              <a:off x="6781158"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63" name="tx1563"/>
            <p:cNvSpPr/>
            <p:nvPr/>
          </p:nvSpPr>
          <p:spPr>
            <a:xfrm>
              <a:off x="7077613"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64" name="tx1564"/>
            <p:cNvSpPr/>
            <p:nvPr/>
          </p:nvSpPr>
          <p:spPr>
            <a:xfrm>
              <a:off x="737406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65" name="tx1565"/>
            <p:cNvSpPr/>
            <p:nvPr/>
          </p:nvSpPr>
          <p:spPr>
            <a:xfrm>
              <a:off x="767052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6" name="tx1566"/>
            <p:cNvSpPr/>
            <p:nvPr/>
          </p:nvSpPr>
          <p:spPr>
            <a:xfrm>
              <a:off x="796697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7" name="tx1567"/>
            <p:cNvSpPr/>
            <p:nvPr/>
          </p:nvSpPr>
          <p:spPr>
            <a:xfrm>
              <a:off x="8263434"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68" name="tx1568"/>
            <p:cNvSpPr/>
            <p:nvPr/>
          </p:nvSpPr>
          <p:spPr>
            <a:xfrm>
              <a:off x="8559889" y="38692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69" name="tx1569"/>
            <p:cNvSpPr/>
            <p:nvPr/>
          </p:nvSpPr>
          <p:spPr>
            <a:xfrm>
              <a:off x="8856344" y="38691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0" name="tx1570"/>
            <p:cNvSpPr/>
            <p:nvPr/>
          </p:nvSpPr>
          <p:spPr>
            <a:xfrm>
              <a:off x="203787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71" name="tx1571"/>
            <p:cNvSpPr/>
            <p:nvPr/>
          </p:nvSpPr>
          <p:spPr>
            <a:xfrm>
              <a:off x="233433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2" name="tx1572"/>
            <p:cNvSpPr/>
            <p:nvPr/>
          </p:nvSpPr>
          <p:spPr>
            <a:xfrm>
              <a:off x="2630786"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3" name="tx1573"/>
            <p:cNvSpPr/>
            <p:nvPr/>
          </p:nvSpPr>
          <p:spPr>
            <a:xfrm>
              <a:off x="2927241"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4" name="tx1574"/>
            <p:cNvSpPr/>
            <p:nvPr/>
          </p:nvSpPr>
          <p:spPr>
            <a:xfrm>
              <a:off x="322369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5" name="tx1575"/>
            <p:cNvSpPr/>
            <p:nvPr/>
          </p:nvSpPr>
          <p:spPr>
            <a:xfrm>
              <a:off x="352015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6" name="tx1576"/>
            <p:cNvSpPr/>
            <p:nvPr/>
          </p:nvSpPr>
          <p:spPr>
            <a:xfrm>
              <a:off x="381660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7" name="tx1577"/>
            <p:cNvSpPr/>
            <p:nvPr/>
          </p:nvSpPr>
          <p:spPr>
            <a:xfrm>
              <a:off x="411306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8" name="tx1578"/>
            <p:cNvSpPr/>
            <p:nvPr/>
          </p:nvSpPr>
          <p:spPr>
            <a:xfrm>
              <a:off x="4409517"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9" name="tx1579"/>
            <p:cNvSpPr/>
            <p:nvPr/>
          </p:nvSpPr>
          <p:spPr>
            <a:xfrm>
              <a:off x="4705972" y="11953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0" name="tx1580"/>
            <p:cNvSpPr/>
            <p:nvPr/>
          </p:nvSpPr>
          <p:spPr>
            <a:xfrm>
              <a:off x="2037876"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81" name="tx1581"/>
            <p:cNvSpPr/>
            <p:nvPr/>
          </p:nvSpPr>
          <p:spPr>
            <a:xfrm>
              <a:off x="2334331" y="369205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82" name="tx1582"/>
            <p:cNvSpPr/>
            <p:nvPr/>
          </p:nvSpPr>
          <p:spPr>
            <a:xfrm>
              <a:off x="2630786" y="369184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83" name="tx1583"/>
            <p:cNvSpPr/>
            <p:nvPr/>
          </p:nvSpPr>
          <p:spPr>
            <a:xfrm>
              <a:off x="2927241"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84" name="tx1584"/>
            <p:cNvSpPr/>
            <p:nvPr/>
          </p:nvSpPr>
          <p:spPr>
            <a:xfrm>
              <a:off x="322369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85" name="tx1585"/>
            <p:cNvSpPr/>
            <p:nvPr/>
          </p:nvSpPr>
          <p:spPr>
            <a:xfrm>
              <a:off x="352015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86" name="tx1586"/>
            <p:cNvSpPr/>
            <p:nvPr/>
          </p:nvSpPr>
          <p:spPr>
            <a:xfrm>
              <a:off x="381660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7" name="tx1587"/>
            <p:cNvSpPr/>
            <p:nvPr/>
          </p:nvSpPr>
          <p:spPr>
            <a:xfrm>
              <a:off x="4113062"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8" name="tx1588"/>
            <p:cNvSpPr/>
            <p:nvPr/>
          </p:nvSpPr>
          <p:spPr>
            <a:xfrm>
              <a:off x="203787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9" name="tx1589"/>
            <p:cNvSpPr/>
            <p:nvPr/>
          </p:nvSpPr>
          <p:spPr>
            <a:xfrm>
              <a:off x="233433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0" name="tx1590"/>
            <p:cNvSpPr/>
            <p:nvPr/>
          </p:nvSpPr>
          <p:spPr>
            <a:xfrm>
              <a:off x="2630786"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1" name="tx1591"/>
            <p:cNvSpPr/>
            <p:nvPr/>
          </p:nvSpPr>
          <p:spPr>
            <a:xfrm>
              <a:off x="2927241"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2" name="tx1592"/>
            <p:cNvSpPr/>
            <p:nvPr/>
          </p:nvSpPr>
          <p:spPr>
            <a:xfrm>
              <a:off x="322369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3" name="tx1593"/>
            <p:cNvSpPr/>
            <p:nvPr/>
          </p:nvSpPr>
          <p:spPr>
            <a:xfrm>
              <a:off x="352015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4" name="tx1594"/>
            <p:cNvSpPr/>
            <p:nvPr/>
          </p:nvSpPr>
          <p:spPr>
            <a:xfrm>
              <a:off x="381660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5" name="tx1595"/>
            <p:cNvSpPr/>
            <p:nvPr/>
          </p:nvSpPr>
          <p:spPr>
            <a:xfrm>
              <a:off x="411306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96" name="tx1596"/>
            <p:cNvSpPr/>
            <p:nvPr/>
          </p:nvSpPr>
          <p:spPr>
            <a:xfrm>
              <a:off x="440951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7" name="tx1597"/>
            <p:cNvSpPr/>
            <p:nvPr/>
          </p:nvSpPr>
          <p:spPr>
            <a:xfrm>
              <a:off x="4705972"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8" name="tx1598"/>
            <p:cNvSpPr/>
            <p:nvPr/>
          </p:nvSpPr>
          <p:spPr>
            <a:xfrm>
              <a:off x="5002427"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9" name="tx1599"/>
            <p:cNvSpPr/>
            <p:nvPr/>
          </p:nvSpPr>
          <p:spPr>
            <a:xfrm>
              <a:off x="529888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0" name="tx1600"/>
            <p:cNvSpPr/>
            <p:nvPr/>
          </p:nvSpPr>
          <p:spPr>
            <a:xfrm>
              <a:off x="559533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1" name="tx1601"/>
            <p:cNvSpPr/>
            <p:nvPr/>
          </p:nvSpPr>
          <p:spPr>
            <a:xfrm>
              <a:off x="5891793" y="2443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02" name="tx1602"/>
            <p:cNvSpPr/>
            <p:nvPr/>
          </p:nvSpPr>
          <p:spPr>
            <a:xfrm>
              <a:off x="618824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3" name="tx1603"/>
            <p:cNvSpPr/>
            <p:nvPr/>
          </p:nvSpPr>
          <p:spPr>
            <a:xfrm>
              <a:off x="6484703"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04" name="tx1604"/>
            <p:cNvSpPr/>
            <p:nvPr/>
          </p:nvSpPr>
          <p:spPr>
            <a:xfrm>
              <a:off x="6781158"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05" name="tx1605"/>
            <p:cNvSpPr/>
            <p:nvPr/>
          </p:nvSpPr>
          <p:spPr>
            <a:xfrm>
              <a:off x="7077613" y="244491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06" name="tx1606"/>
            <p:cNvSpPr/>
            <p:nvPr/>
          </p:nvSpPr>
          <p:spPr>
            <a:xfrm>
              <a:off x="737406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07" name="tx1607"/>
            <p:cNvSpPr/>
            <p:nvPr/>
          </p:nvSpPr>
          <p:spPr>
            <a:xfrm>
              <a:off x="767052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08" name="tx1608"/>
            <p:cNvSpPr/>
            <p:nvPr/>
          </p:nvSpPr>
          <p:spPr>
            <a:xfrm>
              <a:off x="796697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09" name="tx1609"/>
            <p:cNvSpPr/>
            <p:nvPr/>
          </p:nvSpPr>
          <p:spPr>
            <a:xfrm>
              <a:off x="826343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10" name="tx1610"/>
            <p:cNvSpPr/>
            <p:nvPr/>
          </p:nvSpPr>
          <p:spPr>
            <a:xfrm>
              <a:off x="8559889"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11" name="tx1611"/>
            <p:cNvSpPr/>
            <p:nvPr/>
          </p:nvSpPr>
          <p:spPr>
            <a:xfrm>
              <a:off x="8856344" y="2443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12" name="tx1612"/>
            <p:cNvSpPr/>
            <p:nvPr/>
          </p:nvSpPr>
          <p:spPr>
            <a:xfrm>
              <a:off x="203787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13" name="tx1613"/>
            <p:cNvSpPr/>
            <p:nvPr/>
          </p:nvSpPr>
          <p:spPr>
            <a:xfrm>
              <a:off x="2334331"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14" name="tx1614"/>
            <p:cNvSpPr/>
            <p:nvPr/>
          </p:nvSpPr>
          <p:spPr>
            <a:xfrm>
              <a:off x="2630786"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15" name="tx1615"/>
            <p:cNvSpPr/>
            <p:nvPr/>
          </p:nvSpPr>
          <p:spPr>
            <a:xfrm>
              <a:off x="2927241"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16" name="tx1616"/>
            <p:cNvSpPr/>
            <p:nvPr/>
          </p:nvSpPr>
          <p:spPr>
            <a:xfrm>
              <a:off x="322369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17" name="tx1617"/>
            <p:cNvSpPr/>
            <p:nvPr/>
          </p:nvSpPr>
          <p:spPr>
            <a:xfrm>
              <a:off x="352015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18" name="tx1618"/>
            <p:cNvSpPr/>
            <p:nvPr/>
          </p:nvSpPr>
          <p:spPr>
            <a:xfrm>
              <a:off x="381660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19" name="tx1619"/>
            <p:cNvSpPr/>
            <p:nvPr/>
          </p:nvSpPr>
          <p:spPr>
            <a:xfrm>
              <a:off x="411306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20" name="tx1620"/>
            <p:cNvSpPr/>
            <p:nvPr/>
          </p:nvSpPr>
          <p:spPr>
            <a:xfrm>
              <a:off x="4409517"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21" name="tx1621"/>
            <p:cNvSpPr/>
            <p:nvPr/>
          </p:nvSpPr>
          <p:spPr>
            <a:xfrm>
              <a:off x="4705972"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22" name="tx1622"/>
            <p:cNvSpPr/>
            <p:nvPr/>
          </p:nvSpPr>
          <p:spPr>
            <a:xfrm>
              <a:off x="5002427"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23" name="tx1623"/>
            <p:cNvSpPr/>
            <p:nvPr/>
          </p:nvSpPr>
          <p:spPr>
            <a:xfrm>
              <a:off x="529888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24" name="tx1624"/>
            <p:cNvSpPr/>
            <p:nvPr/>
          </p:nvSpPr>
          <p:spPr>
            <a:xfrm>
              <a:off x="559533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25" name="tx1625"/>
            <p:cNvSpPr/>
            <p:nvPr/>
          </p:nvSpPr>
          <p:spPr>
            <a:xfrm>
              <a:off x="5891793" y="45822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26" name="tx1626"/>
            <p:cNvSpPr/>
            <p:nvPr/>
          </p:nvSpPr>
          <p:spPr>
            <a:xfrm>
              <a:off x="618824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27" name="tx1627"/>
            <p:cNvSpPr/>
            <p:nvPr/>
          </p:nvSpPr>
          <p:spPr>
            <a:xfrm>
              <a:off x="648470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28" name="tx1628"/>
            <p:cNvSpPr/>
            <p:nvPr/>
          </p:nvSpPr>
          <p:spPr>
            <a:xfrm>
              <a:off x="6781158"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29" name="tx1629"/>
            <p:cNvSpPr/>
            <p:nvPr/>
          </p:nvSpPr>
          <p:spPr>
            <a:xfrm>
              <a:off x="7077613"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30" name="tx1630"/>
            <p:cNvSpPr/>
            <p:nvPr/>
          </p:nvSpPr>
          <p:spPr>
            <a:xfrm>
              <a:off x="737406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31" name="tx1631"/>
            <p:cNvSpPr/>
            <p:nvPr/>
          </p:nvSpPr>
          <p:spPr>
            <a:xfrm>
              <a:off x="767052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2" name="tx1632"/>
            <p:cNvSpPr/>
            <p:nvPr/>
          </p:nvSpPr>
          <p:spPr>
            <a:xfrm>
              <a:off x="796697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33" name="tx1633"/>
            <p:cNvSpPr/>
            <p:nvPr/>
          </p:nvSpPr>
          <p:spPr>
            <a:xfrm>
              <a:off x="826343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34" name="tx1634"/>
            <p:cNvSpPr/>
            <p:nvPr/>
          </p:nvSpPr>
          <p:spPr>
            <a:xfrm>
              <a:off x="8559889"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35" name="tx1635"/>
            <p:cNvSpPr/>
            <p:nvPr/>
          </p:nvSpPr>
          <p:spPr>
            <a:xfrm>
              <a:off x="8856344" y="45822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36" name="tx1636"/>
            <p:cNvSpPr/>
            <p:nvPr/>
          </p:nvSpPr>
          <p:spPr>
            <a:xfrm>
              <a:off x="203787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37" name="tx1637"/>
            <p:cNvSpPr/>
            <p:nvPr/>
          </p:nvSpPr>
          <p:spPr>
            <a:xfrm>
              <a:off x="2334331"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38" name="tx1638"/>
            <p:cNvSpPr/>
            <p:nvPr/>
          </p:nvSpPr>
          <p:spPr>
            <a:xfrm>
              <a:off x="2630786"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39" name="tx1639"/>
            <p:cNvSpPr/>
            <p:nvPr/>
          </p:nvSpPr>
          <p:spPr>
            <a:xfrm>
              <a:off x="2927241"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40" name="tx1640"/>
            <p:cNvSpPr/>
            <p:nvPr/>
          </p:nvSpPr>
          <p:spPr>
            <a:xfrm>
              <a:off x="322369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41" name="tx1641"/>
            <p:cNvSpPr/>
            <p:nvPr/>
          </p:nvSpPr>
          <p:spPr>
            <a:xfrm>
              <a:off x="3520152" y="44039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42" name="tx1642"/>
            <p:cNvSpPr/>
            <p:nvPr/>
          </p:nvSpPr>
          <p:spPr>
            <a:xfrm>
              <a:off x="381660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43" name="tx1643"/>
            <p:cNvSpPr/>
            <p:nvPr/>
          </p:nvSpPr>
          <p:spPr>
            <a:xfrm>
              <a:off x="411306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44" name="tx1644"/>
            <p:cNvSpPr/>
            <p:nvPr/>
          </p:nvSpPr>
          <p:spPr>
            <a:xfrm>
              <a:off x="440951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45" name="tx1645"/>
            <p:cNvSpPr/>
            <p:nvPr/>
          </p:nvSpPr>
          <p:spPr>
            <a:xfrm>
              <a:off x="4705972"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46" name="tx1646"/>
            <p:cNvSpPr/>
            <p:nvPr/>
          </p:nvSpPr>
          <p:spPr>
            <a:xfrm>
              <a:off x="5002427"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7" name="tx1647"/>
            <p:cNvSpPr/>
            <p:nvPr/>
          </p:nvSpPr>
          <p:spPr>
            <a:xfrm>
              <a:off x="529888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8" name="tx1648"/>
            <p:cNvSpPr/>
            <p:nvPr/>
          </p:nvSpPr>
          <p:spPr>
            <a:xfrm>
              <a:off x="559533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9" name="tx1649"/>
            <p:cNvSpPr/>
            <p:nvPr/>
          </p:nvSpPr>
          <p:spPr>
            <a:xfrm>
              <a:off x="589179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0" name="tx1650"/>
            <p:cNvSpPr/>
            <p:nvPr/>
          </p:nvSpPr>
          <p:spPr>
            <a:xfrm>
              <a:off x="618824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1" name="tx1651"/>
            <p:cNvSpPr/>
            <p:nvPr/>
          </p:nvSpPr>
          <p:spPr>
            <a:xfrm>
              <a:off x="648470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2" name="tx1652"/>
            <p:cNvSpPr/>
            <p:nvPr/>
          </p:nvSpPr>
          <p:spPr>
            <a:xfrm>
              <a:off x="6781158"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53" name="tx1653"/>
            <p:cNvSpPr/>
            <p:nvPr/>
          </p:nvSpPr>
          <p:spPr>
            <a:xfrm>
              <a:off x="7077613"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54" name="tx1654"/>
            <p:cNvSpPr/>
            <p:nvPr/>
          </p:nvSpPr>
          <p:spPr>
            <a:xfrm>
              <a:off x="737406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55" name="tx1655"/>
            <p:cNvSpPr/>
            <p:nvPr/>
          </p:nvSpPr>
          <p:spPr>
            <a:xfrm>
              <a:off x="767052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56" name="tx1656"/>
            <p:cNvSpPr/>
            <p:nvPr/>
          </p:nvSpPr>
          <p:spPr>
            <a:xfrm>
              <a:off x="796697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57" name="tx1657"/>
            <p:cNvSpPr/>
            <p:nvPr/>
          </p:nvSpPr>
          <p:spPr>
            <a:xfrm>
              <a:off x="826343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58" name="tx1658"/>
            <p:cNvSpPr/>
            <p:nvPr/>
          </p:nvSpPr>
          <p:spPr>
            <a:xfrm>
              <a:off x="8559889"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59" name="tx1659"/>
            <p:cNvSpPr/>
            <p:nvPr/>
          </p:nvSpPr>
          <p:spPr>
            <a:xfrm>
              <a:off x="8856344" y="44039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0" name="tx1660"/>
            <p:cNvSpPr/>
            <p:nvPr/>
          </p:nvSpPr>
          <p:spPr>
            <a:xfrm>
              <a:off x="203787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1" name="tx1661"/>
            <p:cNvSpPr/>
            <p:nvPr/>
          </p:nvSpPr>
          <p:spPr>
            <a:xfrm>
              <a:off x="233433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2" name="tx1662"/>
            <p:cNvSpPr/>
            <p:nvPr/>
          </p:nvSpPr>
          <p:spPr>
            <a:xfrm>
              <a:off x="2630786"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3" name="tx1663"/>
            <p:cNvSpPr/>
            <p:nvPr/>
          </p:nvSpPr>
          <p:spPr>
            <a:xfrm>
              <a:off x="2927241"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4" name="tx1664"/>
            <p:cNvSpPr/>
            <p:nvPr/>
          </p:nvSpPr>
          <p:spPr>
            <a:xfrm>
              <a:off x="322369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5" name="tx1665"/>
            <p:cNvSpPr/>
            <p:nvPr/>
          </p:nvSpPr>
          <p:spPr>
            <a:xfrm>
              <a:off x="3520152" y="378005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66" name="tx1666"/>
            <p:cNvSpPr/>
            <p:nvPr/>
          </p:nvSpPr>
          <p:spPr>
            <a:xfrm>
              <a:off x="381660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7" name="tx1667"/>
            <p:cNvSpPr/>
            <p:nvPr/>
          </p:nvSpPr>
          <p:spPr>
            <a:xfrm>
              <a:off x="411306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8" name="tx1668"/>
            <p:cNvSpPr/>
            <p:nvPr/>
          </p:nvSpPr>
          <p:spPr>
            <a:xfrm>
              <a:off x="440951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9" name="tx1669"/>
            <p:cNvSpPr/>
            <p:nvPr/>
          </p:nvSpPr>
          <p:spPr>
            <a:xfrm>
              <a:off x="4705972"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0" name="tx1670"/>
            <p:cNvSpPr/>
            <p:nvPr/>
          </p:nvSpPr>
          <p:spPr>
            <a:xfrm>
              <a:off x="5002427"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1" name="tx1671"/>
            <p:cNvSpPr/>
            <p:nvPr/>
          </p:nvSpPr>
          <p:spPr>
            <a:xfrm>
              <a:off x="529888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2" name="tx1672"/>
            <p:cNvSpPr/>
            <p:nvPr/>
          </p:nvSpPr>
          <p:spPr>
            <a:xfrm>
              <a:off x="559533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3" name="tx1673"/>
            <p:cNvSpPr/>
            <p:nvPr/>
          </p:nvSpPr>
          <p:spPr>
            <a:xfrm>
              <a:off x="589179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4" name="tx1674"/>
            <p:cNvSpPr/>
            <p:nvPr/>
          </p:nvSpPr>
          <p:spPr>
            <a:xfrm>
              <a:off x="618824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75" name="tx1675"/>
            <p:cNvSpPr/>
            <p:nvPr/>
          </p:nvSpPr>
          <p:spPr>
            <a:xfrm>
              <a:off x="648470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76" name="tx1676"/>
            <p:cNvSpPr/>
            <p:nvPr/>
          </p:nvSpPr>
          <p:spPr>
            <a:xfrm>
              <a:off x="6781158"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77" name="tx1677"/>
            <p:cNvSpPr/>
            <p:nvPr/>
          </p:nvSpPr>
          <p:spPr>
            <a:xfrm>
              <a:off x="7077613"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78" name="tx1678"/>
            <p:cNvSpPr/>
            <p:nvPr/>
          </p:nvSpPr>
          <p:spPr>
            <a:xfrm>
              <a:off x="7374069" y="378005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79" name="tx1679"/>
            <p:cNvSpPr/>
            <p:nvPr/>
          </p:nvSpPr>
          <p:spPr>
            <a:xfrm>
              <a:off x="7670524" y="378005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80" name="tx1680"/>
            <p:cNvSpPr/>
            <p:nvPr/>
          </p:nvSpPr>
          <p:spPr>
            <a:xfrm>
              <a:off x="7966979"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81" name="tx1681"/>
            <p:cNvSpPr/>
            <p:nvPr/>
          </p:nvSpPr>
          <p:spPr>
            <a:xfrm>
              <a:off x="8263434" y="37800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82" name="tx1682"/>
            <p:cNvSpPr/>
            <p:nvPr/>
          </p:nvSpPr>
          <p:spPr>
            <a:xfrm>
              <a:off x="8559889" y="378118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83" name="tx1683"/>
            <p:cNvSpPr/>
            <p:nvPr/>
          </p:nvSpPr>
          <p:spPr>
            <a:xfrm>
              <a:off x="8856344" y="378118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84" name="tx1684"/>
            <p:cNvSpPr/>
            <p:nvPr/>
          </p:nvSpPr>
          <p:spPr>
            <a:xfrm>
              <a:off x="203787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85" name="tx1685"/>
            <p:cNvSpPr/>
            <p:nvPr/>
          </p:nvSpPr>
          <p:spPr>
            <a:xfrm>
              <a:off x="2334331" y="27105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86" name="tx1686"/>
            <p:cNvSpPr/>
            <p:nvPr/>
          </p:nvSpPr>
          <p:spPr>
            <a:xfrm>
              <a:off x="2630786"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87" name="tx1687"/>
            <p:cNvSpPr/>
            <p:nvPr/>
          </p:nvSpPr>
          <p:spPr>
            <a:xfrm>
              <a:off x="2927241"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88" name="tx1688"/>
            <p:cNvSpPr/>
            <p:nvPr/>
          </p:nvSpPr>
          <p:spPr>
            <a:xfrm>
              <a:off x="322369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89" name="tx1689"/>
            <p:cNvSpPr/>
            <p:nvPr/>
          </p:nvSpPr>
          <p:spPr>
            <a:xfrm>
              <a:off x="352015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0" name="tx1690"/>
            <p:cNvSpPr/>
            <p:nvPr/>
          </p:nvSpPr>
          <p:spPr>
            <a:xfrm>
              <a:off x="381660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91" name="tx1691"/>
            <p:cNvSpPr/>
            <p:nvPr/>
          </p:nvSpPr>
          <p:spPr>
            <a:xfrm>
              <a:off x="411306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92" name="tx1692"/>
            <p:cNvSpPr/>
            <p:nvPr/>
          </p:nvSpPr>
          <p:spPr>
            <a:xfrm>
              <a:off x="440951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3" name="tx1693"/>
            <p:cNvSpPr/>
            <p:nvPr/>
          </p:nvSpPr>
          <p:spPr>
            <a:xfrm>
              <a:off x="4705972"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4" name="tx1694"/>
            <p:cNvSpPr/>
            <p:nvPr/>
          </p:nvSpPr>
          <p:spPr>
            <a:xfrm>
              <a:off x="5002427"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95" name="tx1695"/>
            <p:cNvSpPr/>
            <p:nvPr/>
          </p:nvSpPr>
          <p:spPr>
            <a:xfrm>
              <a:off x="529888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96" name="tx1696"/>
            <p:cNvSpPr/>
            <p:nvPr/>
          </p:nvSpPr>
          <p:spPr>
            <a:xfrm>
              <a:off x="559533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7" name="tx1697"/>
            <p:cNvSpPr/>
            <p:nvPr/>
          </p:nvSpPr>
          <p:spPr>
            <a:xfrm>
              <a:off x="589179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98" name="tx1698"/>
            <p:cNvSpPr/>
            <p:nvPr/>
          </p:nvSpPr>
          <p:spPr>
            <a:xfrm>
              <a:off x="618824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9" name="tx1699"/>
            <p:cNvSpPr/>
            <p:nvPr/>
          </p:nvSpPr>
          <p:spPr>
            <a:xfrm>
              <a:off x="648470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0" name="tx1700"/>
            <p:cNvSpPr/>
            <p:nvPr/>
          </p:nvSpPr>
          <p:spPr>
            <a:xfrm>
              <a:off x="6781158"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1" name="tx1701"/>
            <p:cNvSpPr/>
            <p:nvPr/>
          </p:nvSpPr>
          <p:spPr>
            <a:xfrm>
              <a:off x="7077613"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2" name="tx1702"/>
            <p:cNvSpPr/>
            <p:nvPr/>
          </p:nvSpPr>
          <p:spPr>
            <a:xfrm>
              <a:off x="737406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3" name="tx1703"/>
            <p:cNvSpPr/>
            <p:nvPr/>
          </p:nvSpPr>
          <p:spPr>
            <a:xfrm>
              <a:off x="767052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4" name="tx1704"/>
            <p:cNvSpPr/>
            <p:nvPr/>
          </p:nvSpPr>
          <p:spPr>
            <a:xfrm>
              <a:off x="796697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5" name="tx1705"/>
            <p:cNvSpPr/>
            <p:nvPr/>
          </p:nvSpPr>
          <p:spPr>
            <a:xfrm>
              <a:off x="826343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6" name="tx1706"/>
            <p:cNvSpPr/>
            <p:nvPr/>
          </p:nvSpPr>
          <p:spPr>
            <a:xfrm>
              <a:off x="8559889"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7" name="tx1707"/>
            <p:cNvSpPr/>
            <p:nvPr/>
          </p:nvSpPr>
          <p:spPr>
            <a:xfrm>
              <a:off x="8856344" y="2710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8" name="tx1708"/>
            <p:cNvSpPr/>
            <p:nvPr/>
          </p:nvSpPr>
          <p:spPr>
            <a:xfrm>
              <a:off x="4113062"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09" name="tx1709"/>
            <p:cNvSpPr/>
            <p:nvPr/>
          </p:nvSpPr>
          <p:spPr>
            <a:xfrm>
              <a:off x="440951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10" name="tx1710"/>
            <p:cNvSpPr/>
            <p:nvPr/>
          </p:nvSpPr>
          <p:spPr>
            <a:xfrm>
              <a:off x="4705972"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711" name="tx1711"/>
            <p:cNvSpPr/>
            <p:nvPr/>
          </p:nvSpPr>
          <p:spPr>
            <a:xfrm>
              <a:off x="5002427"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12" name="tx1712"/>
            <p:cNvSpPr/>
            <p:nvPr/>
          </p:nvSpPr>
          <p:spPr>
            <a:xfrm>
              <a:off x="5298883" y="55635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713" name="tx1713"/>
            <p:cNvSpPr/>
            <p:nvPr/>
          </p:nvSpPr>
          <p:spPr>
            <a:xfrm>
              <a:off x="5595338" y="55635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714" name="tx1714"/>
            <p:cNvSpPr/>
            <p:nvPr/>
          </p:nvSpPr>
          <p:spPr>
            <a:xfrm>
              <a:off x="589179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15" name="tx1715"/>
            <p:cNvSpPr/>
            <p:nvPr/>
          </p:nvSpPr>
          <p:spPr>
            <a:xfrm>
              <a:off x="618824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716" name="tx1716"/>
            <p:cNvSpPr/>
            <p:nvPr/>
          </p:nvSpPr>
          <p:spPr>
            <a:xfrm>
              <a:off x="6484703"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717" name="tx1717"/>
            <p:cNvSpPr/>
            <p:nvPr/>
          </p:nvSpPr>
          <p:spPr>
            <a:xfrm>
              <a:off x="6781158"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18" name="tx1718"/>
            <p:cNvSpPr/>
            <p:nvPr/>
          </p:nvSpPr>
          <p:spPr>
            <a:xfrm>
              <a:off x="7077613"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719" name="tx1719"/>
            <p:cNvSpPr/>
            <p:nvPr/>
          </p:nvSpPr>
          <p:spPr>
            <a:xfrm>
              <a:off x="767052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720" name="tx1720"/>
            <p:cNvSpPr/>
            <p:nvPr/>
          </p:nvSpPr>
          <p:spPr>
            <a:xfrm>
              <a:off x="826343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21" name="tx1721"/>
            <p:cNvSpPr/>
            <p:nvPr/>
          </p:nvSpPr>
          <p:spPr>
            <a:xfrm>
              <a:off x="8856344"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722" name="tx1722"/>
            <p:cNvSpPr/>
            <p:nvPr/>
          </p:nvSpPr>
          <p:spPr>
            <a:xfrm>
              <a:off x="440951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3" name="tx1723"/>
            <p:cNvSpPr/>
            <p:nvPr/>
          </p:nvSpPr>
          <p:spPr>
            <a:xfrm>
              <a:off x="4705972"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24" name="tx1724"/>
            <p:cNvSpPr/>
            <p:nvPr/>
          </p:nvSpPr>
          <p:spPr>
            <a:xfrm>
              <a:off x="5002427"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25" name="tx1725"/>
            <p:cNvSpPr/>
            <p:nvPr/>
          </p:nvSpPr>
          <p:spPr>
            <a:xfrm>
              <a:off x="529888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26" name="tx1726"/>
            <p:cNvSpPr/>
            <p:nvPr/>
          </p:nvSpPr>
          <p:spPr>
            <a:xfrm>
              <a:off x="5595338"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27" name="tx1727"/>
            <p:cNvSpPr/>
            <p:nvPr/>
          </p:nvSpPr>
          <p:spPr>
            <a:xfrm>
              <a:off x="589179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8" name="tx1728"/>
            <p:cNvSpPr/>
            <p:nvPr/>
          </p:nvSpPr>
          <p:spPr>
            <a:xfrm>
              <a:off x="6188248"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9" name="tx1729"/>
            <p:cNvSpPr/>
            <p:nvPr/>
          </p:nvSpPr>
          <p:spPr>
            <a:xfrm>
              <a:off x="648470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30" name="tx1730"/>
            <p:cNvSpPr/>
            <p:nvPr/>
          </p:nvSpPr>
          <p:spPr>
            <a:xfrm>
              <a:off x="6781158" y="36909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1" name="tx1731"/>
            <p:cNvSpPr/>
            <p:nvPr/>
          </p:nvSpPr>
          <p:spPr>
            <a:xfrm>
              <a:off x="7077613"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2" name="tx1732"/>
            <p:cNvSpPr/>
            <p:nvPr/>
          </p:nvSpPr>
          <p:spPr>
            <a:xfrm>
              <a:off x="737406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33" name="tx1733"/>
            <p:cNvSpPr/>
            <p:nvPr/>
          </p:nvSpPr>
          <p:spPr>
            <a:xfrm>
              <a:off x="767052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4" name="tx1734"/>
            <p:cNvSpPr/>
            <p:nvPr/>
          </p:nvSpPr>
          <p:spPr>
            <a:xfrm>
              <a:off x="796697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5" name="tx1735"/>
            <p:cNvSpPr/>
            <p:nvPr/>
          </p:nvSpPr>
          <p:spPr>
            <a:xfrm>
              <a:off x="826343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6" name="tx1736"/>
            <p:cNvSpPr/>
            <p:nvPr/>
          </p:nvSpPr>
          <p:spPr>
            <a:xfrm>
              <a:off x="8559889"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7" name="tx1737"/>
            <p:cNvSpPr/>
            <p:nvPr/>
          </p:nvSpPr>
          <p:spPr>
            <a:xfrm>
              <a:off x="8856344" y="36909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8" name="tx1738"/>
            <p:cNvSpPr/>
            <p:nvPr/>
          </p:nvSpPr>
          <p:spPr>
            <a:xfrm>
              <a:off x="885634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739" name="tx1739"/>
            <p:cNvSpPr/>
            <p:nvPr/>
          </p:nvSpPr>
          <p:spPr>
            <a:xfrm>
              <a:off x="203787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0" name="tx1740"/>
            <p:cNvSpPr/>
            <p:nvPr/>
          </p:nvSpPr>
          <p:spPr>
            <a:xfrm>
              <a:off x="233433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1" name="tx1741"/>
            <p:cNvSpPr/>
            <p:nvPr/>
          </p:nvSpPr>
          <p:spPr>
            <a:xfrm>
              <a:off x="2630786"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2" name="tx1742"/>
            <p:cNvSpPr/>
            <p:nvPr/>
          </p:nvSpPr>
          <p:spPr>
            <a:xfrm>
              <a:off x="2927241"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3" name="tx1743"/>
            <p:cNvSpPr/>
            <p:nvPr/>
          </p:nvSpPr>
          <p:spPr>
            <a:xfrm>
              <a:off x="3223697" y="351379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44" name="tx1744"/>
            <p:cNvSpPr/>
            <p:nvPr/>
          </p:nvSpPr>
          <p:spPr>
            <a:xfrm>
              <a:off x="352015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5" name="tx1745"/>
            <p:cNvSpPr/>
            <p:nvPr/>
          </p:nvSpPr>
          <p:spPr>
            <a:xfrm>
              <a:off x="381660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6" name="tx1746"/>
            <p:cNvSpPr/>
            <p:nvPr/>
          </p:nvSpPr>
          <p:spPr>
            <a:xfrm>
              <a:off x="411306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7" name="tx1747"/>
            <p:cNvSpPr/>
            <p:nvPr/>
          </p:nvSpPr>
          <p:spPr>
            <a:xfrm>
              <a:off x="440951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8" name="tx1748"/>
            <p:cNvSpPr/>
            <p:nvPr/>
          </p:nvSpPr>
          <p:spPr>
            <a:xfrm>
              <a:off x="4705972"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9" name="tx1749"/>
            <p:cNvSpPr/>
            <p:nvPr/>
          </p:nvSpPr>
          <p:spPr>
            <a:xfrm>
              <a:off x="5002427"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0" name="tx1750"/>
            <p:cNvSpPr/>
            <p:nvPr/>
          </p:nvSpPr>
          <p:spPr>
            <a:xfrm>
              <a:off x="529888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1" name="tx1751"/>
            <p:cNvSpPr/>
            <p:nvPr/>
          </p:nvSpPr>
          <p:spPr>
            <a:xfrm>
              <a:off x="559533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2" name="tx1752"/>
            <p:cNvSpPr/>
            <p:nvPr/>
          </p:nvSpPr>
          <p:spPr>
            <a:xfrm>
              <a:off x="589179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3" name="tx1753"/>
            <p:cNvSpPr/>
            <p:nvPr/>
          </p:nvSpPr>
          <p:spPr>
            <a:xfrm>
              <a:off x="618824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4" name="tx1754"/>
            <p:cNvSpPr/>
            <p:nvPr/>
          </p:nvSpPr>
          <p:spPr>
            <a:xfrm>
              <a:off x="648470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5" name="tx1755"/>
            <p:cNvSpPr/>
            <p:nvPr/>
          </p:nvSpPr>
          <p:spPr>
            <a:xfrm>
              <a:off x="6781158"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6" name="tx1756"/>
            <p:cNvSpPr/>
            <p:nvPr/>
          </p:nvSpPr>
          <p:spPr>
            <a:xfrm>
              <a:off x="7077613"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57" name="tx1757"/>
            <p:cNvSpPr/>
            <p:nvPr/>
          </p:nvSpPr>
          <p:spPr>
            <a:xfrm>
              <a:off x="737406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58" name="tx1758"/>
            <p:cNvSpPr/>
            <p:nvPr/>
          </p:nvSpPr>
          <p:spPr>
            <a:xfrm>
              <a:off x="767052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9" name="tx1759"/>
            <p:cNvSpPr/>
            <p:nvPr/>
          </p:nvSpPr>
          <p:spPr>
            <a:xfrm>
              <a:off x="7966979" y="35126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60" name="tx1760"/>
            <p:cNvSpPr/>
            <p:nvPr/>
          </p:nvSpPr>
          <p:spPr>
            <a:xfrm>
              <a:off x="826343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61" name="tx1761"/>
            <p:cNvSpPr/>
            <p:nvPr/>
          </p:nvSpPr>
          <p:spPr>
            <a:xfrm>
              <a:off x="8559889"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62" name="tx1762"/>
            <p:cNvSpPr/>
            <p:nvPr/>
          </p:nvSpPr>
          <p:spPr>
            <a:xfrm>
              <a:off x="8856344" y="35126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63" name="tx1763"/>
            <p:cNvSpPr/>
            <p:nvPr/>
          </p:nvSpPr>
          <p:spPr>
            <a:xfrm>
              <a:off x="203787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64" name="tx1764"/>
            <p:cNvSpPr/>
            <p:nvPr/>
          </p:nvSpPr>
          <p:spPr>
            <a:xfrm>
              <a:off x="233433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65" name="tx1765"/>
            <p:cNvSpPr/>
            <p:nvPr/>
          </p:nvSpPr>
          <p:spPr>
            <a:xfrm>
              <a:off x="2630786"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66" name="tx1766"/>
            <p:cNvSpPr/>
            <p:nvPr/>
          </p:nvSpPr>
          <p:spPr>
            <a:xfrm>
              <a:off x="2927241"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7" name="tx1767"/>
            <p:cNvSpPr/>
            <p:nvPr/>
          </p:nvSpPr>
          <p:spPr>
            <a:xfrm>
              <a:off x="322369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8" name="tx1768"/>
            <p:cNvSpPr/>
            <p:nvPr/>
          </p:nvSpPr>
          <p:spPr>
            <a:xfrm>
              <a:off x="3520152"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69" name="tx1769"/>
            <p:cNvSpPr/>
            <p:nvPr/>
          </p:nvSpPr>
          <p:spPr>
            <a:xfrm>
              <a:off x="381660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0" name="tx1770"/>
            <p:cNvSpPr/>
            <p:nvPr/>
          </p:nvSpPr>
          <p:spPr>
            <a:xfrm>
              <a:off x="411306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71" name="tx1771"/>
            <p:cNvSpPr/>
            <p:nvPr/>
          </p:nvSpPr>
          <p:spPr>
            <a:xfrm>
              <a:off x="4409517"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2" name="tx1772"/>
            <p:cNvSpPr/>
            <p:nvPr/>
          </p:nvSpPr>
          <p:spPr>
            <a:xfrm>
              <a:off x="4705972"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73" name="tx1773"/>
            <p:cNvSpPr/>
            <p:nvPr/>
          </p:nvSpPr>
          <p:spPr>
            <a:xfrm>
              <a:off x="5002427"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74" name="tx1774"/>
            <p:cNvSpPr/>
            <p:nvPr/>
          </p:nvSpPr>
          <p:spPr>
            <a:xfrm>
              <a:off x="529888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75" name="tx1775"/>
            <p:cNvSpPr/>
            <p:nvPr/>
          </p:nvSpPr>
          <p:spPr>
            <a:xfrm>
              <a:off x="5595338" y="39583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76" name="tx1776"/>
            <p:cNvSpPr/>
            <p:nvPr/>
          </p:nvSpPr>
          <p:spPr>
            <a:xfrm>
              <a:off x="589179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7" name="tx1777"/>
            <p:cNvSpPr/>
            <p:nvPr/>
          </p:nvSpPr>
          <p:spPr>
            <a:xfrm>
              <a:off x="618824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778" name="tx1778"/>
            <p:cNvSpPr/>
            <p:nvPr/>
          </p:nvSpPr>
          <p:spPr>
            <a:xfrm>
              <a:off x="648470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79" name="tx1779"/>
            <p:cNvSpPr/>
            <p:nvPr/>
          </p:nvSpPr>
          <p:spPr>
            <a:xfrm>
              <a:off x="6781158"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80" name="tx1780"/>
            <p:cNvSpPr/>
            <p:nvPr/>
          </p:nvSpPr>
          <p:spPr>
            <a:xfrm>
              <a:off x="7077613"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1" name="tx1781"/>
            <p:cNvSpPr/>
            <p:nvPr/>
          </p:nvSpPr>
          <p:spPr>
            <a:xfrm>
              <a:off x="737406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82" name="tx1782"/>
            <p:cNvSpPr/>
            <p:nvPr/>
          </p:nvSpPr>
          <p:spPr>
            <a:xfrm>
              <a:off x="767052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3" name="tx1783"/>
            <p:cNvSpPr/>
            <p:nvPr/>
          </p:nvSpPr>
          <p:spPr>
            <a:xfrm>
              <a:off x="796697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84" name="tx1784"/>
            <p:cNvSpPr/>
            <p:nvPr/>
          </p:nvSpPr>
          <p:spPr>
            <a:xfrm>
              <a:off x="826343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5" name="tx1785"/>
            <p:cNvSpPr/>
            <p:nvPr/>
          </p:nvSpPr>
          <p:spPr>
            <a:xfrm>
              <a:off x="8559889"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86" name="tx1786"/>
            <p:cNvSpPr/>
            <p:nvPr/>
          </p:nvSpPr>
          <p:spPr>
            <a:xfrm>
              <a:off x="8856344" y="39583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7" name="tx1787"/>
            <p:cNvSpPr/>
            <p:nvPr/>
          </p:nvSpPr>
          <p:spPr>
            <a:xfrm>
              <a:off x="2037876"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88" name="tx1788"/>
            <p:cNvSpPr/>
            <p:nvPr/>
          </p:nvSpPr>
          <p:spPr>
            <a:xfrm>
              <a:off x="2334331"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89" name="tx1789"/>
            <p:cNvSpPr/>
            <p:nvPr/>
          </p:nvSpPr>
          <p:spPr>
            <a:xfrm>
              <a:off x="2630786" y="49396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790" name="tx1790"/>
            <p:cNvSpPr/>
            <p:nvPr/>
          </p:nvSpPr>
          <p:spPr>
            <a:xfrm>
              <a:off x="2927241" y="493986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91" name="tx1791"/>
            <p:cNvSpPr/>
            <p:nvPr/>
          </p:nvSpPr>
          <p:spPr>
            <a:xfrm>
              <a:off x="322369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92" name="tx1792"/>
            <p:cNvSpPr/>
            <p:nvPr/>
          </p:nvSpPr>
          <p:spPr>
            <a:xfrm>
              <a:off x="3520152" y="494053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93" name="tx1793"/>
            <p:cNvSpPr/>
            <p:nvPr/>
          </p:nvSpPr>
          <p:spPr>
            <a:xfrm>
              <a:off x="381660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94" name="tx1794"/>
            <p:cNvSpPr/>
            <p:nvPr/>
          </p:nvSpPr>
          <p:spPr>
            <a:xfrm>
              <a:off x="4113062"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95" name="tx1795"/>
            <p:cNvSpPr/>
            <p:nvPr/>
          </p:nvSpPr>
          <p:spPr>
            <a:xfrm>
              <a:off x="440951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96" name="tx1796"/>
            <p:cNvSpPr/>
            <p:nvPr/>
          </p:nvSpPr>
          <p:spPr>
            <a:xfrm>
              <a:off x="4705972" y="493986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97" name="tx1797"/>
            <p:cNvSpPr/>
            <p:nvPr/>
          </p:nvSpPr>
          <p:spPr>
            <a:xfrm>
              <a:off x="5002427"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98" name="tx1798"/>
            <p:cNvSpPr/>
            <p:nvPr/>
          </p:nvSpPr>
          <p:spPr>
            <a:xfrm>
              <a:off x="529888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99" name="tx1799"/>
            <p:cNvSpPr/>
            <p:nvPr/>
          </p:nvSpPr>
          <p:spPr>
            <a:xfrm>
              <a:off x="559533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00" name="tx1800"/>
            <p:cNvSpPr/>
            <p:nvPr/>
          </p:nvSpPr>
          <p:spPr>
            <a:xfrm>
              <a:off x="589179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01" name="tx1801"/>
            <p:cNvSpPr/>
            <p:nvPr/>
          </p:nvSpPr>
          <p:spPr>
            <a:xfrm>
              <a:off x="618824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02" name="tx1802"/>
            <p:cNvSpPr/>
            <p:nvPr/>
          </p:nvSpPr>
          <p:spPr>
            <a:xfrm>
              <a:off x="648470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03" name="tx1803"/>
            <p:cNvSpPr/>
            <p:nvPr/>
          </p:nvSpPr>
          <p:spPr>
            <a:xfrm>
              <a:off x="6781158"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04" name="tx1804"/>
            <p:cNvSpPr/>
            <p:nvPr/>
          </p:nvSpPr>
          <p:spPr>
            <a:xfrm>
              <a:off x="7077613"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5" name="tx1805"/>
            <p:cNvSpPr/>
            <p:nvPr/>
          </p:nvSpPr>
          <p:spPr>
            <a:xfrm>
              <a:off x="737406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06" name="tx1806"/>
            <p:cNvSpPr/>
            <p:nvPr/>
          </p:nvSpPr>
          <p:spPr>
            <a:xfrm>
              <a:off x="767052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07" name="tx1807"/>
            <p:cNvSpPr/>
            <p:nvPr/>
          </p:nvSpPr>
          <p:spPr>
            <a:xfrm>
              <a:off x="796697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08" name="tx1808"/>
            <p:cNvSpPr/>
            <p:nvPr/>
          </p:nvSpPr>
          <p:spPr>
            <a:xfrm>
              <a:off x="8263434" y="49396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809" name="tx1809"/>
            <p:cNvSpPr/>
            <p:nvPr/>
          </p:nvSpPr>
          <p:spPr>
            <a:xfrm>
              <a:off x="8559889"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0" name="tx1810"/>
            <p:cNvSpPr/>
            <p:nvPr/>
          </p:nvSpPr>
          <p:spPr>
            <a:xfrm>
              <a:off x="8856344" y="49387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11" name="tx1811"/>
            <p:cNvSpPr/>
            <p:nvPr/>
          </p:nvSpPr>
          <p:spPr>
            <a:xfrm>
              <a:off x="203787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2" name="tx1812"/>
            <p:cNvSpPr/>
            <p:nvPr/>
          </p:nvSpPr>
          <p:spPr>
            <a:xfrm>
              <a:off x="233433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3" name="tx1813"/>
            <p:cNvSpPr/>
            <p:nvPr/>
          </p:nvSpPr>
          <p:spPr>
            <a:xfrm>
              <a:off x="2630786"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4" name="tx1814"/>
            <p:cNvSpPr/>
            <p:nvPr/>
          </p:nvSpPr>
          <p:spPr>
            <a:xfrm>
              <a:off x="2927241"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5" name="tx1815"/>
            <p:cNvSpPr/>
            <p:nvPr/>
          </p:nvSpPr>
          <p:spPr>
            <a:xfrm>
              <a:off x="322369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6" name="tx1816"/>
            <p:cNvSpPr/>
            <p:nvPr/>
          </p:nvSpPr>
          <p:spPr>
            <a:xfrm>
              <a:off x="352015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17" name="tx1817"/>
            <p:cNvSpPr/>
            <p:nvPr/>
          </p:nvSpPr>
          <p:spPr>
            <a:xfrm>
              <a:off x="381660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8" name="tx1818"/>
            <p:cNvSpPr/>
            <p:nvPr/>
          </p:nvSpPr>
          <p:spPr>
            <a:xfrm>
              <a:off x="411306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19" name="tx1819"/>
            <p:cNvSpPr/>
            <p:nvPr/>
          </p:nvSpPr>
          <p:spPr>
            <a:xfrm>
              <a:off x="440951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0" name="tx1820"/>
            <p:cNvSpPr/>
            <p:nvPr/>
          </p:nvSpPr>
          <p:spPr>
            <a:xfrm>
              <a:off x="4705972"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1" name="tx1821"/>
            <p:cNvSpPr/>
            <p:nvPr/>
          </p:nvSpPr>
          <p:spPr>
            <a:xfrm>
              <a:off x="5002427"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2" name="tx1822"/>
            <p:cNvSpPr/>
            <p:nvPr/>
          </p:nvSpPr>
          <p:spPr>
            <a:xfrm>
              <a:off x="529888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3" name="tx1823"/>
            <p:cNvSpPr/>
            <p:nvPr/>
          </p:nvSpPr>
          <p:spPr>
            <a:xfrm>
              <a:off x="559533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4" name="tx1824"/>
            <p:cNvSpPr/>
            <p:nvPr/>
          </p:nvSpPr>
          <p:spPr>
            <a:xfrm>
              <a:off x="589179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5" name="tx1825"/>
            <p:cNvSpPr/>
            <p:nvPr/>
          </p:nvSpPr>
          <p:spPr>
            <a:xfrm>
              <a:off x="618824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6" name="tx1826"/>
            <p:cNvSpPr/>
            <p:nvPr/>
          </p:nvSpPr>
          <p:spPr>
            <a:xfrm>
              <a:off x="648470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7" name="tx1827"/>
            <p:cNvSpPr/>
            <p:nvPr/>
          </p:nvSpPr>
          <p:spPr>
            <a:xfrm>
              <a:off x="6781158"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8" name="tx1828"/>
            <p:cNvSpPr/>
            <p:nvPr/>
          </p:nvSpPr>
          <p:spPr>
            <a:xfrm>
              <a:off x="7077613"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9" name="tx1829"/>
            <p:cNvSpPr/>
            <p:nvPr/>
          </p:nvSpPr>
          <p:spPr>
            <a:xfrm>
              <a:off x="737406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0" name="tx1830"/>
            <p:cNvSpPr/>
            <p:nvPr/>
          </p:nvSpPr>
          <p:spPr>
            <a:xfrm>
              <a:off x="767052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1" name="tx1831"/>
            <p:cNvSpPr/>
            <p:nvPr/>
          </p:nvSpPr>
          <p:spPr>
            <a:xfrm>
              <a:off x="796697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2" name="tx1832"/>
            <p:cNvSpPr/>
            <p:nvPr/>
          </p:nvSpPr>
          <p:spPr>
            <a:xfrm>
              <a:off x="826343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3" name="tx1833"/>
            <p:cNvSpPr/>
            <p:nvPr/>
          </p:nvSpPr>
          <p:spPr>
            <a:xfrm>
              <a:off x="8559889"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4" name="tx1834"/>
            <p:cNvSpPr/>
            <p:nvPr/>
          </p:nvSpPr>
          <p:spPr>
            <a:xfrm>
              <a:off x="8856344" y="11062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5" name="tx1835"/>
            <p:cNvSpPr/>
            <p:nvPr/>
          </p:nvSpPr>
          <p:spPr>
            <a:xfrm>
              <a:off x="2037876"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36" name="tx1836"/>
            <p:cNvSpPr/>
            <p:nvPr/>
          </p:nvSpPr>
          <p:spPr>
            <a:xfrm>
              <a:off x="2334331"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37" name="tx1837"/>
            <p:cNvSpPr/>
            <p:nvPr/>
          </p:nvSpPr>
          <p:spPr>
            <a:xfrm>
              <a:off x="2630786" y="511879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38" name="tx1838"/>
            <p:cNvSpPr/>
            <p:nvPr/>
          </p:nvSpPr>
          <p:spPr>
            <a:xfrm>
              <a:off x="2927241"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39" name="tx1839"/>
            <p:cNvSpPr/>
            <p:nvPr/>
          </p:nvSpPr>
          <p:spPr>
            <a:xfrm>
              <a:off x="322369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40" name="tx1840"/>
            <p:cNvSpPr/>
            <p:nvPr/>
          </p:nvSpPr>
          <p:spPr>
            <a:xfrm>
              <a:off x="352015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841" name="tx1841"/>
            <p:cNvSpPr/>
            <p:nvPr/>
          </p:nvSpPr>
          <p:spPr>
            <a:xfrm>
              <a:off x="3816607"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842" name="tx1842"/>
            <p:cNvSpPr/>
            <p:nvPr/>
          </p:nvSpPr>
          <p:spPr>
            <a:xfrm>
              <a:off x="411306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843" name="tx1843"/>
            <p:cNvSpPr/>
            <p:nvPr/>
          </p:nvSpPr>
          <p:spPr>
            <a:xfrm>
              <a:off x="4409517" y="51179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44" name="tx1844"/>
            <p:cNvSpPr/>
            <p:nvPr/>
          </p:nvSpPr>
          <p:spPr>
            <a:xfrm>
              <a:off x="4705972"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45" name="tx1845"/>
            <p:cNvSpPr/>
            <p:nvPr/>
          </p:nvSpPr>
          <p:spPr>
            <a:xfrm>
              <a:off x="5002427" y="51179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46" name="tx1846"/>
            <p:cNvSpPr/>
            <p:nvPr/>
          </p:nvSpPr>
          <p:spPr>
            <a:xfrm>
              <a:off x="529888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47" name="tx1847"/>
            <p:cNvSpPr/>
            <p:nvPr/>
          </p:nvSpPr>
          <p:spPr>
            <a:xfrm>
              <a:off x="5595338" y="51181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48" name="tx1848"/>
            <p:cNvSpPr/>
            <p:nvPr/>
          </p:nvSpPr>
          <p:spPr>
            <a:xfrm>
              <a:off x="5891793"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49" name="tx1849"/>
            <p:cNvSpPr/>
            <p:nvPr/>
          </p:nvSpPr>
          <p:spPr>
            <a:xfrm>
              <a:off x="618824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50" name="tx1850"/>
            <p:cNvSpPr/>
            <p:nvPr/>
          </p:nvSpPr>
          <p:spPr>
            <a:xfrm>
              <a:off x="6484703" y="51179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51" name="tx1851"/>
            <p:cNvSpPr/>
            <p:nvPr/>
          </p:nvSpPr>
          <p:spPr>
            <a:xfrm>
              <a:off x="6781158"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52" name="tx1852"/>
            <p:cNvSpPr/>
            <p:nvPr/>
          </p:nvSpPr>
          <p:spPr>
            <a:xfrm>
              <a:off x="7077613"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53" name="tx1853"/>
            <p:cNvSpPr/>
            <p:nvPr/>
          </p:nvSpPr>
          <p:spPr>
            <a:xfrm>
              <a:off x="737406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54" name="tx1854"/>
            <p:cNvSpPr/>
            <p:nvPr/>
          </p:nvSpPr>
          <p:spPr>
            <a:xfrm>
              <a:off x="767052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55" name="tx1855"/>
            <p:cNvSpPr/>
            <p:nvPr/>
          </p:nvSpPr>
          <p:spPr>
            <a:xfrm>
              <a:off x="7966979" y="51169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56" name="tx1856"/>
            <p:cNvSpPr/>
            <p:nvPr/>
          </p:nvSpPr>
          <p:spPr>
            <a:xfrm>
              <a:off x="826343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57" name="tx1857"/>
            <p:cNvSpPr/>
            <p:nvPr/>
          </p:nvSpPr>
          <p:spPr>
            <a:xfrm>
              <a:off x="8559889"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8" name="tx1858"/>
            <p:cNvSpPr/>
            <p:nvPr/>
          </p:nvSpPr>
          <p:spPr>
            <a:xfrm>
              <a:off x="8856344" y="51170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9" name="tx1859"/>
            <p:cNvSpPr/>
            <p:nvPr/>
          </p:nvSpPr>
          <p:spPr>
            <a:xfrm>
              <a:off x="203787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60" name="tx1860"/>
            <p:cNvSpPr/>
            <p:nvPr/>
          </p:nvSpPr>
          <p:spPr>
            <a:xfrm>
              <a:off x="233433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61" name="tx1861"/>
            <p:cNvSpPr/>
            <p:nvPr/>
          </p:nvSpPr>
          <p:spPr>
            <a:xfrm>
              <a:off x="2630786"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62" name="tx1862"/>
            <p:cNvSpPr/>
            <p:nvPr/>
          </p:nvSpPr>
          <p:spPr>
            <a:xfrm>
              <a:off x="2927241"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63" name="tx1863"/>
            <p:cNvSpPr/>
            <p:nvPr/>
          </p:nvSpPr>
          <p:spPr>
            <a:xfrm>
              <a:off x="322369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64" name="tx1864"/>
            <p:cNvSpPr/>
            <p:nvPr/>
          </p:nvSpPr>
          <p:spPr>
            <a:xfrm>
              <a:off x="352015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65" name="tx1865"/>
            <p:cNvSpPr/>
            <p:nvPr/>
          </p:nvSpPr>
          <p:spPr>
            <a:xfrm>
              <a:off x="381660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66" name="tx1866"/>
            <p:cNvSpPr/>
            <p:nvPr/>
          </p:nvSpPr>
          <p:spPr>
            <a:xfrm>
              <a:off x="411306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67" name="tx1867"/>
            <p:cNvSpPr/>
            <p:nvPr/>
          </p:nvSpPr>
          <p:spPr>
            <a:xfrm>
              <a:off x="440951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68" name="tx1868"/>
            <p:cNvSpPr/>
            <p:nvPr/>
          </p:nvSpPr>
          <p:spPr>
            <a:xfrm>
              <a:off x="4705972"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69" name="tx1869"/>
            <p:cNvSpPr/>
            <p:nvPr/>
          </p:nvSpPr>
          <p:spPr>
            <a:xfrm>
              <a:off x="5002427"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70" name="tx1870"/>
            <p:cNvSpPr/>
            <p:nvPr/>
          </p:nvSpPr>
          <p:spPr>
            <a:xfrm>
              <a:off x="529888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71" name="tx1871"/>
            <p:cNvSpPr/>
            <p:nvPr/>
          </p:nvSpPr>
          <p:spPr>
            <a:xfrm>
              <a:off x="5595338" y="4047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72" name="tx1872"/>
            <p:cNvSpPr/>
            <p:nvPr/>
          </p:nvSpPr>
          <p:spPr>
            <a:xfrm>
              <a:off x="589179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73" name="tx1873"/>
            <p:cNvSpPr/>
            <p:nvPr/>
          </p:nvSpPr>
          <p:spPr>
            <a:xfrm>
              <a:off x="618824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4" name="tx1874"/>
            <p:cNvSpPr/>
            <p:nvPr/>
          </p:nvSpPr>
          <p:spPr>
            <a:xfrm>
              <a:off x="648470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75" name="tx1875"/>
            <p:cNvSpPr/>
            <p:nvPr/>
          </p:nvSpPr>
          <p:spPr>
            <a:xfrm>
              <a:off x="6781158"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6" name="tx1876"/>
            <p:cNvSpPr/>
            <p:nvPr/>
          </p:nvSpPr>
          <p:spPr>
            <a:xfrm>
              <a:off x="7077613"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77" name="tx1877"/>
            <p:cNvSpPr/>
            <p:nvPr/>
          </p:nvSpPr>
          <p:spPr>
            <a:xfrm>
              <a:off x="737406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78" name="tx1878"/>
            <p:cNvSpPr/>
            <p:nvPr/>
          </p:nvSpPr>
          <p:spPr>
            <a:xfrm>
              <a:off x="767052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79" name="tx1879"/>
            <p:cNvSpPr/>
            <p:nvPr/>
          </p:nvSpPr>
          <p:spPr>
            <a:xfrm>
              <a:off x="7966979" y="4047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80" name="tx1880"/>
            <p:cNvSpPr/>
            <p:nvPr/>
          </p:nvSpPr>
          <p:spPr>
            <a:xfrm>
              <a:off x="8263434"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81" name="tx1881"/>
            <p:cNvSpPr/>
            <p:nvPr/>
          </p:nvSpPr>
          <p:spPr>
            <a:xfrm>
              <a:off x="8559889" y="40474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82" name="tx1882"/>
            <p:cNvSpPr/>
            <p:nvPr/>
          </p:nvSpPr>
          <p:spPr>
            <a:xfrm>
              <a:off x="8856344" y="40474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83" name="tx1883"/>
            <p:cNvSpPr/>
            <p:nvPr/>
          </p:nvSpPr>
          <p:spPr>
            <a:xfrm>
              <a:off x="203787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4" name="tx1884"/>
            <p:cNvSpPr/>
            <p:nvPr/>
          </p:nvSpPr>
          <p:spPr>
            <a:xfrm>
              <a:off x="233433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5" name="tx1885"/>
            <p:cNvSpPr/>
            <p:nvPr/>
          </p:nvSpPr>
          <p:spPr>
            <a:xfrm>
              <a:off x="2630786"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6" name="tx1886"/>
            <p:cNvSpPr/>
            <p:nvPr/>
          </p:nvSpPr>
          <p:spPr>
            <a:xfrm>
              <a:off x="2927241"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7" name="tx1887"/>
            <p:cNvSpPr/>
            <p:nvPr/>
          </p:nvSpPr>
          <p:spPr>
            <a:xfrm>
              <a:off x="322369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8" name="tx1888"/>
            <p:cNvSpPr/>
            <p:nvPr/>
          </p:nvSpPr>
          <p:spPr>
            <a:xfrm>
              <a:off x="352015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9" name="tx1889"/>
            <p:cNvSpPr/>
            <p:nvPr/>
          </p:nvSpPr>
          <p:spPr>
            <a:xfrm>
              <a:off x="381660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0" name="tx1890"/>
            <p:cNvSpPr/>
            <p:nvPr/>
          </p:nvSpPr>
          <p:spPr>
            <a:xfrm>
              <a:off x="411306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1" name="tx1891"/>
            <p:cNvSpPr/>
            <p:nvPr/>
          </p:nvSpPr>
          <p:spPr>
            <a:xfrm>
              <a:off x="440951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2" name="tx1892"/>
            <p:cNvSpPr/>
            <p:nvPr/>
          </p:nvSpPr>
          <p:spPr>
            <a:xfrm>
              <a:off x="4705972"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3" name="tx1893"/>
            <p:cNvSpPr/>
            <p:nvPr/>
          </p:nvSpPr>
          <p:spPr>
            <a:xfrm>
              <a:off x="5002427"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4" name="tx1894"/>
            <p:cNvSpPr/>
            <p:nvPr/>
          </p:nvSpPr>
          <p:spPr>
            <a:xfrm>
              <a:off x="529888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5" name="tx1895"/>
            <p:cNvSpPr/>
            <p:nvPr/>
          </p:nvSpPr>
          <p:spPr>
            <a:xfrm>
              <a:off x="559533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6" name="tx1896"/>
            <p:cNvSpPr/>
            <p:nvPr/>
          </p:nvSpPr>
          <p:spPr>
            <a:xfrm>
              <a:off x="589179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7" name="tx1897"/>
            <p:cNvSpPr/>
            <p:nvPr/>
          </p:nvSpPr>
          <p:spPr>
            <a:xfrm>
              <a:off x="618824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8" name="tx1898"/>
            <p:cNvSpPr/>
            <p:nvPr/>
          </p:nvSpPr>
          <p:spPr>
            <a:xfrm>
              <a:off x="648470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9" name="tx1899"/>
            <p:cNvSpPr/>
            <p:nvPr/>
          </p:nvSpPr>
          <p:spPr>
            <a:xfrm>
              <a:off x="6781158"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0" name="tx1900"/>
            <p:cNvSpPr/>
            <p:nvPr/>
          </p:nvSpPr>
          <p:spPr>
            <a:xfrm>
              <a:off x="7077613"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1" name="tx1901"/>
            <p:cNvSpPr/>
            <p:nvPr/>
          </p:nvSpPr>
          <p:spPr>
            <a:xfrm>
              <a:off x="737406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2" name="tx1902"/>
            <p:cNvSpPr/>
            <p:nvPr/>
          </p:nvSpPr>
          <p:spPr>
            <a:xfrm>
              <a:off x="767052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3" name="tx1903"/>
            <p:cNvSpPr/>
            <p:nvPr/>
          </p:nvSpPr>
          <p:spPr>
            <a:xfrm>
              <a:off x="7966979" y="12844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4" name="tx1904"/>
            <p:cNvSpPr/>
            <p:nvPr/>
          </p:nvSpPr>
          <p:spPr>
            <a:xfrm>
              <a:off x="826343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5" name="tx1905"/>
            <p:cNvSpPr/>
            <p:nvPr/>
          </p:nvSpPr>
          <p:spPr>
            <a:xfrm>
              <a:off x="8559889"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6" name="tx1906"/>
            <p:cNvSpPr/>
            <p:nvPr/>
          </p:nvSpPr>
          <p:spPr>
            <a:xfrm>
              <a:off x="8856344" y="12844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7" name="tx1907"/>
            <p:cNvSpPr/>
            <p:nvPr/>
          </p:nvSpPr>
          <p:spPr>
            <a:xfrm>
              <a:off x="2037876"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8" name="tx1908"/>
            <p:cNvSpPr/>
            <p:nvPr/>
          </p:nvSpPr>
          <p:spPr>
            <a:xfrm>
              <a:off x="2334331"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9" name="tx1909"/>
            <p:cNvSpPr/>
            <p:nvPr/>
          </p:nvSpPr>
          <p:spPr>
            <a:xfrm>
              <a:off x="2630786"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0" name="tx1910"/>
            <p:cNvSpPr/>
            <p:nvPr/>
          </p:nvSpPr>
          <p:spPr>
            <a:xfrm>
              <a:off x="2927241"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1" name="tx1911"/>
            <p:cNvSpPr/>
            <p:nvPr/>
          </p:nvSpPr>
          <p:spPr>
            <a:xfrm>
              <a:off x="322369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2" name="tx1912"/>
            <p:cNvSpPr/>
            <p:nvPr/>
          </p:nvSpPr>
          <p:spPr>
            <a:xfrm>
              <a:off x="352015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3" name="tx1913"/>
            <p:cNvSpPr/>
            <p:nvPr/>
          </p:nvSpPr>
          <p:spPr>
            <a:xfrm>
              <a:off x="381660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4" name="tx1914"/>
            <p:cNvSpPr/>
            <p:nvPr/>
          </p:nvSpPr>
          <p:spPr>
            <a:xfrm>
              <a:off x="411306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5" name="tx1915"/>
            <p:cNvSpPr/>
            <p:nvPr/>
          </p:nvSpPr>
          <p:spPr>
            <a:xfrm>
              <a:off x="440951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6" name="tx1916"/>
            <p:cNvSpPr/>
            <p:nvPr/>
          </p:nvSpPr>
          <p:spPr>
            <a:xfrm>
              <a:off x="4705972"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7" name="tx1917"/>
            <p:cNvSpPr/>
            <p:nvPr/>
          </p:nvSpPr>
          <p:spPr>
            <a:xfrm>
              <a:off x="5002427"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8" name="tx1918"/>
            <p:cNvSpPr/>
            <p:nvPr/>
          </p:nvSpPr>
          <p:spPr>
            <a:xfrm>
              <a:off x="529888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9" name="tx1919"/>
            <p:cNvSpPr/>
            <p:nvPr/>
          </p:nvSpPr>
          <p:spPr>
            <a:xfrm>
              <a:off x="559533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0" name="tx1920"/>
            <p:cNvSpPr/>
            <p:nvPr/>
          </p:nvSpPr>
          <p:spPr>
            <a:xfrm>
              <a:off x="589179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1" name="tx1921"/>
            <p:cNvSpPr/>
            <p:nvPr/>
          </p:nvSpPr>
          <p:spPr>
            <a:xfrm>
              <a:off x="6188248"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2" name="tx1922"/>
            <p:cNvSpPr/>
            <p:nvPr/>
          </p:nvSpPr>
          <p:spPr>
            <a:xfrm>
              <a:off x="648470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3" name="tx1923"/>
            <p:cNvSpPr/>
            <p:nvPr/>
          </p:nvSpPr>
          <p:spPr>
            <a:xfrm>
              <a:off x="6781158"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4" name="tx1924"/>
            <p:cNvSpPr/>
            <p:nvPr/>
          </p:nvSpPr>
          <p:spPr>
            <a:xfrm>
              <a:off x="7077613" y="36018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5" name="tx1925"/>
            <p:cNvSpPr/>
            <p:nvPr/>
          </p:nvSpPr>
          <p:spPr>
            <a:xfrm>
              <a:off x="7374069"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26" name="tx1926"/>
            <p:cNvSpPr/>
            <p:nvPr/>
          </p:nvSpPr>
          <p:spPr>
            <a:xfrm>
              <a:off x="7670524"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27" name="tx1927"/>
            <p:cNvSpPr/>
            <p:nvPr/>
          </p:nvSpPr>
          <p:spPr>
            <a:xfrm>
              <a:off x="7966979"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28" name="tx1928"/>
            <p:cNvSpPr/>
            <p:nvPr/>
          </p:nvSpPr>
          <p:spPr>
            <a:xfrm>
              <a:off x="8263434"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29" name="tx1929"/>
            <p:cNvSpPr/>
            <p:nvPr/>
          </p:nvSpPr>
          <p:spPr>
            <a:xfrm>
              <a:off x="8559889"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30" name="tx1930"/>
            <p:cNvSpPr/>
            <p:nvPr/>
          </p:nvSpPr>
          <p:spPr>
            <a:xfrm>
              <a:off x="8856344" y="36017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31" name="tx1931"/>
            <p:cNvSpPr/>
            <p:nvPr/>
          </p:nvSpPr>
          <p:spPr>
            <a:xfrm>
              <a:off x="203787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32" name="tx1932"/>
            <p:cNvSpPr/>
            <p:nvPr/>
          </p:nvSpPr>
          <p:spPr>
            <a:xfrm>
              <a:off x="233433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33" name="tx1933"/>
            <p:cNvSpPr/>
            <p:nvPr/>
          </p:nvSpPr>
          <p:spPr>
            <a:xfrm>
              <a:off x="2630786"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4" name="tx1934"/>
            <p:cNvSpPr/>
            <p:nvPr/>
          </p:nvSpPr>
          <p:spPr>
            <a:xfrm>
              <a:off x="2927241"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35" name="tx1935"/>
            <p:cNvSpPr/>
            <p:nvPr/>
          </p:nvSpPr>
          <p:spPr>
            <a:xfrm>
              <a:off x="322369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6" name="tx1936"/>
            <p:cNvSpPr/>
            <p:nvPr/>
          </p:nvSpPr>
          <p:spPr>
            <a:xfrm>
              <a:off x="352015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7" name="tx1937"/>
            <p:cNvSpPr/>
            <p:nvPr/>
          </p:nvSpPr>
          <p:spPr>
            <a:xfrm>
              <a:off x="381660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8" name="tx1938"/>
            <p:cNvSpPr/>
            <p:nvPr/>
          </p:nvSpPr>
          <p:spPr>
            <a:xfrm>
              <a:off x="411306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9" name="tx1939"/>
            <p:cNvSpPr/>
            <p:nvPr/>
          </p:nvSpPr>
          <p:spPr>
            <a:xfrm>
              <a:off x="440951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0" name="tx1940"/>
            <p:cNvSpPr/>
            <p:nvPr/>
          </p:nvSpPr>
          <p:spPr>
            <a:xfrm>
              <a:off x="4705972"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1" name="tx1941"/>
            <p:cNvSpPr/>
            <p:nvPr/>
          </p:nvSpPr>
          <p:spPr>
            <a:xfrm>
              <a:off x="5002427"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42" name="tx1942"/>
            <p:cNvSpPr/>
            <p:nvPr/>
          </p:nvSpPr>
          <p:spPr>
            <a:xfrm>
              <a:off x="529888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3" name="tx1943"/>
            <p:cNvSpPr/>
            <p:nvPr/>
          </p:nvSpPr>
          <p:spPr>
            <a:xfrm>
              <a:off x="559533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4" name="tx1944"/>
            <p:cNvSpPr/>
            <p:nvPr/>
          </p:nvSpPr>
          <p:spPr>
            <a:xfrm>
              <a:off x="589179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5" name="tx1945"/>
            <p:cNvSpPr/>
            <p:nvPr/>
          </p:nvSpPr>
          <p:spPr>
            <a:xfrm>
              <a:off x="618824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6" name="tx1946"/>
            <p:cNvSpPr/>
            <p:nvPr/>
          </p:nvSpPr>
          <p:spPr>
            <a:xfrm>
              <a:off x="648470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7" name="tx1947"/>
            <p:cNvSpPr/>
            <p:nvPr/>
          </p:nvSpPr>
          <p:spPr>
            <a:xfrm>
              <a:off x="6781158"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8" name="tx1948"/>
            <p:cNvSpPr/>
            <p:nvPr/>
          </p:nvSpPr>
          <p:spPr>
            <a:xfrm>
              <a:off x="7077613"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49" name="tx1949"/>
            <p:cNvSpPr/>
            <p:nvPr/>
          </p:nvSpPr>
          <p:spPr>
            <a:xfrm>
              <a:off x="737406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50" name="tx1950"/>
            <p:cNvSpPr/>
            <p:nvPr/>
          </p:nvSpPr>
          <p:spPr>
            <a:xfrm>
              <a:off x="767052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1" name="tx1951"/>
            <p:cNvSpPr/>
            <p:nvPr/>
          </p:nvSpPr>
          <p:spPr>
            <a:xfrm>
              <a:off x="796697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52" name="tx1952"/>
            <p:cNvSpPr/>
            <p:nvPr/>
          </p:nvSpPr>
          <p:spPr>
            <a:xfrm>
              <a:off x="8263434" y="306881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53" name="tx1953"/>
            <p:cNvSpPr/>
            <p:nvPr/>
          </p:nvSpPr>
          <p:spPr>
            <a:xfrm>
              <a:off x="8559889"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54" name="tx1954"/>
            <p:cNvSpPr/>
            <p:nvPr/>
          </p:nvSpPr>
          <p:spPr>
            <a:xfrm>
              <a:off x="8856344" y="30670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55" name="tx1955"/>
            <p:cNvSpPr/>
            <p:nvPr/>
          </p:nvSpPr>
          <p:spPr>
            <a:xfrm>
              <a:off x="381660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6" name="tx1956"/>
            <p:cNvSpPr/>
            <p:nvPr/>
          </p:nvSpPr>
          <p:spPr>
            <a:xfrm>
              <a:off x="411306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7" name="tx1957"/>
            <p:cNvSpPr/>
            <p:nvPr/>
          </p:nvSpPr>
          <p:spPr>
            <a:xfrm>
              <a:off x="440951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58" name="tx1958"/>
            <p:cNvSpPr/>
            <p:nvPr/>
          </p:nvSpPr>
          <p:spPr>
            <a:xfrm>
              <a:off x="470597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59" name="tx1959"/>
            <p:cNvSpPr/>
            <p:nvPr/>
          </p:nvSpPr>
          <p:spPr>
            <a:xfrm>
              <a:off x="500242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0" name="tx1960"/>
            <p:cNvSpPr/>
            <p:nvPr/>
          </p:nvSpPr>
          <p:spPr>
            <a:xfrm>
              <a:off x="529888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61" name="tx1961"/>
            <p:cNvSpPr/>
            <p:nvPr/>
          </p:nvSpPr>
          <p:spPr>
            <a:xfrm>
              <a:off x="559533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62" name="tx1962"/>
            <p:cNvSpPr/>
            <p:nvPr/>
          </p:nvSpPr>
          <p:spPr>
            <a:xfrm>
              <a:off x="589179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63" name="tx1963"/>
            <p:cNvSpPr/>
            <p:nvPr/>
          </p:nvSpPr>
          <p:spPr>
            <a:xfrm>
              <a:off x="618824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64" name="tx1964"/>
            <p:cNvSpPr/>
            <p:nvPr/>
          </p:nvSpPr>
          <p:spPr>
            <a:xfrm>
              <a:off x="6484703"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65" name="tx1965"/>
            <p:cNvSpPr/>
            <p:nvPr/>
          </p:nvSpPr>
          <p:spPr>
            <a:xfrm>
              <a:off x="6781158"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66" name="tx1966"/>
            <p:cNvSpPr/>
            <p:nvPr/>
          </p:nvSpPr>
          <p:spPr>
            <a:xfrm>
              <a:off x="7077613"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7" name="tx1967"/>
            <p:cNvSpPr/>
            <p:nvPr/>
          </p:nvSpPr>
          <p:spPr>
            <a:xfrm>
              <a:off x="7374069"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68" name="tx1968"/>
            <p:cNvSpPr/>
            <p:nvPr/>
          </p:nvSpPr>
          <p:spPr>
            <a:xfrm>
              <a:off x="767052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9" name="tx1969"/>
            <p:cNvSpPr/>
            <p:nvPr/>
          </p:nvSpPr>
          <p:spPr>
            <a:xfrm>
              <a:off x="796697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70" name="tx1970"/>
            <p:cNvSpPr/>
            <p:nvPr/>
          </p:nvSpPr>
          <p:spPr>
            <a:xfrm>
              <a:off x="8263434" y="3423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71" name="tx1971"/>
            <p:cNvSpPr/>
            <p:nvPr/>
          </p:nvSpPr>
          <p:spPr>
            <a:xfrm>
              <a:off x="8559889"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72" name="tx1972"/>
            <p:cNvSpPr/>
            <p:nvPr/>
          </p:nvSpPr>
          <p:spPr>
            <a:xfrm>
              <a:off x="203787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3" name="tx1973"/>
            <p:cNvSpPr/>
            <p:nvPr/>
          </p:nvSpPr>
          <p:spPr>
            <a:xfrm>
              <a:off x="233433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74" name="tx1974"/>
            <p:cNvSpPr/>
            <p:nvPr/>
          </p:nvSpPr>
          <p:spPr>
            <a:xfrm>
              <a:off x="203787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75" name="tx1975"/>
            <p:cNvSpPr/>
            <p:nvPr/>
          </p:nvSpPr>
          <p:spPr>
            <a:xfrm>
              <a:off x="233433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6" name="tx1976"/>
            <p:cNvSpPr/>
            <p:nvPr/>
          </p:nvSpPr>
          <p:spPr>
            <a:xfrm>
              <a:off x="2630786"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7" name="tx1977"/>
            <p:cNvSpPr/>
            <p:nvPr/>
          </p:nvSpPr>
          <p:spPr>
            <a:xfrm>
              <a:off x="2927241"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8" name="tx1978"/>
            <p:cNvSpPr/>
            <p:nvPr/>
          </p:nvSpPr>
          <p:spPr>
            <a:xfrm>
              <a:off x="3223697"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9" name="tx1979"/>
            <p:cNvSpPr/>
            <p:nvPr/>
          </p:nvSpPr>
          <p:spPr>
            <a:xfrm>
              <a:off x="3520152"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0" name="tx1980"/>
            <p:cNvSpPr/>
            <p:nvPr/>
          </p:nvSpPr>
          <p:spPr>
            <a:xfrm>
              <a:off x="8856344" y="3423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81" name="tx1981"/>
            <p:cNvSpPr/>
            <p:nvPr/>
          </p:nvSpPr>
          <p:spPr>
            <a:xfrm>
              <a:off x="203787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82" name="tx1982"/>
            <p:cNvSpPr/>
            <p:nvPr/>
          </p:nvSpPr>
          <p:spPr>
            <a:xfrm>
              <a:off x="233433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83" name="tx1983"/>
            <p:cNvSpPr/>
            <p:nvPr/>
          </p:nvSpPr>
          <p:spPr>
            <a:xfrm>
              <a:off x="2630786"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4" name="tx1984"/>
            <p:cNvSpPr/>
            <p:nvPr/>
          </p:nvSpPr>
          <p:spPr>
            <a:xfrm>
              <a:off x="2927241"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5" name="tx1985"/>
            <p:cNvSpPr/>
            <p:nvPr/>
          </p:nvSpPr>
          <p:spPr>
            <a:xfrm>
              <a:off x="322369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6" name="tx1986"/>
            <p:cNvSpPr/>
            <p:nvPr/>
          </p:nvSpPr>
          <p:spPr>
            <a:xfrm>
              <a:off x="352015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7" name="tx1987"/>
            <p:cNvSpPr/>
            <p:nvPr/>
          </p:nvSpPr>
          <p:spPr>
            <a:xfrm>
              <a:off x="381660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8" name="tx1988"/>
            <p:cNvSpPr/>
            <p:nvPr/>
          </p:nvSpPr>
          <p:spPr>
            <a:xfrm>
              <a:off x="411306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9" name="tx1989"/>
            <p:cNvSpPr/>
            <p:nvPr/>
          </p:nvSpPr>
          <p:spPr>
            <a:xfrm>
              <a:off x="203787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0" name="tx1990"/>
            <p:cNvSpPr/>
            <p:nvPr/>
          </p:nvSpPr>
          <p:spPr>
            <a:xfrm>
              <a:off x="233433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1" name="tx1991"/>
            <p:cNvSpPr/>
            <p:nvPr/>
          </p:nvSpPr>
          <p:spPr>
            <a:xfrm>
              <a:off x="2630786"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2" name="tx1992"/>
            <p:cNvSpPr/>
            <p:nvPr/>
          </p:nvSpPr>
          <p:spPr>
            <a:xfrm>
              <a:off x="2927241"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3" name="tx1993"/>
            <p:cNvSpPr/>
            <p:nvPr/>
          </p:nvSpPr>
          <p:spPr>
            <a:xfrm>
              <a:off x="322369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4" name="tx1994"/>
            <p:cNvSpPr/>
            <p:nvPr/>
          </p:nvSpPr>
          <p:spPr>
            <a:xfrm>
              <a:off x="352015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5" name="tx1995"/>
            <p:cNvSpPr/>
            <p:nvPr/>
          </p:nvSpPr>
          <p:spPr>
            <a:xfrm>
              <a:off x="381660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6" name="tx1996"/>
            <p:cNvSpPr/>
            <p:nvPr/>
          </p:nvSpPr>
          <p:spPr>
            <a:xfrm>
              <a:off x="411306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7" name="tx1997"/>
            <p:cNvSpPr/>
            <p:nvPr/>
          </p:nvSpPr>
          <p:spPr>
            <a:xfrm>
              <a:off x="440951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8" name="tx1998"/>
            <p:cNvSpPr/>
            <p:nvPr/>
          </p:nvSpPr>
          <p:spPr>
            <a:xfrm>
              <a:off x="4705972"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9" name="tx1999"/>
            <p:cNvSpPr/>
            <p:nvPr/>
          </p:nvSpPr>
          <p:spPr>
            <a:xfrm>
              <a:off x="5002427"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0" name="tx2000"/>
            <p:cNvSpPr/>
            <p:nvPr/>
          </p:nvSpPr>
          <p:spPr>
            <a:xfrm>
              <a:off x="529888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1" name="tx2001"/>
            <p:cNvSpPr/>
            <p:nvPr/>
          </p:nvSpPr>
          <p:spPr>
            <a:xfrm>
              <a:off x="559533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2" name="tx2002"/>
            <p:cNvSpPr/>
            <p:nvPr/>
          </p:nvSpPr>
          <p:spPr>
            <a:xfrm>
              <a:off x="589179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3" name="tx2003"/>
            <p:cNvSpPr/>
            <p:nvPr/>
          </p:nvSpPr>
          <p:spPr>
            <a:xfrm>
              <a:off x="618824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4" name="tx2004"/>
            <p:cNvSpPr/>
            <p:nvPr/>
          </p:nvSpPr>
          <p:spPr>
            <a:xfrm>
              <a:off x="648470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5" name="tx2005"/>
            <p:cNvSpPr/>
            <p:nvPr/>
          </p:nvSpPr>
          <p:spPr>
            <a:xfrm>
              <a:off x="6781158"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6" name="tx2006"/>
            <p:cNvSpPr/>
            <p:nvPr/>
          </p:nvSpPr>
          <p:spPr>
            <a:xfrm>
              <a:off x="7077613"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7" name="tx2007"/>
            <p:cNvSpPr/>
            <p:nvPr/>
          </p:nvSpPr>
          <p:spPr>
            <a:xfrm>
              <a:off x="737406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8" name="tx2008"/>
            <p:cNvSpPr/>
            <p:nvPr/>
          </p:nvSpPr>
          <p:spPr>
            <a:xfrm>
              <a:off x="767052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9" name="tx2009"/>
            <p:cNvSpPr/>
            <p:nvPr/>
          </p:nvSpPr>
          <p:spPr>
            <a:xfrm>
              <a:off x="796697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0" name="tx2010"/>
            <p:cNvSpPr/>
            <p:nvPr/>
          </p:nvSpPr>
          <p:spPr>
            <a:xfrm>
              <a:off x="826343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11" name="tx2011"/>
            <p:cNvSpPr/>
            <p:nvPr/>
          </p:nvSpPr>
          <p:spPr>
            <a:xfrm>
              <a:off x="8559889"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2" name="tx2012"/>
            <p:cNvSpPr/>
            <p:nvPr/>
          </p:nvSpPr>
          <p:spPr>
            <a:xfrm>
              <a:off x="8856344" y="15518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3" name="tx2013"/>
            <p:cNvSpPr/>
            <p:nvPr/>
          </p:nvSpPr>
          <p:spPr>
            <a:xfrm>
              <a:off x="203787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4" name="tx2014"/>
            <p:cNvSpPr/>
            <p:nvPr/>
          </p:nvSpPr>
          <p:spPr>
            <a:xfrm>
              <a:off x="233433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15" name="tx2015"/>
            <p:cNvSpPr/>
            <p:nvPr/>
          </p:nvSpPr>
          <p:spPr>
            <a:xfrm>
              <a:off x="2630786"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6" name="tx2016"/>
            <p:cNvSpPr/>
            <p:nvPr/>
          </p:nvSpPr>
          <p:spPr>
            <a:xfrm>
              <a:off x="2927241"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7" name="tx2017"/>
            <p:cNvSpPr/>
            <p:nvPr/>
          </p:nvSpPr>
          <p:spPr>
            <a:xfrm>
              <a:off x="322369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8" name="tx2018"/>
            <p:cNvSpPr/>
            <p:nvPr/>
          </p:nvSpPr>
          <p:spPr>
            <a:xfrm>
              <a:off x="352015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19" name="tx2019"/>
            <p:cNvSpPr/>
            <p:nvPr/>
          </p:nvSpPr>
          <p:spPr>
            <a:xfrm>
              <a:off x="381660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0" name="tx2020"/>
            <p:cNvSpPr/>
            <p:nvPr/>
          </p:nvSpPr>
          <p:spPr>
            <a:xfrm>
              <a:off x="411306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1" name="tx2021"/>
            <p:cNvSpPr/>
            <p:nvPr/>
          </p:nvSpPr>
          <p:spPr>
            <a:xfrm>
              <a:off x="440951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2" name="tx2022"/>
            <p:cNvSpPr/>
            <p:nvPr/>
          </p:nvSpPr>
          <p:spPr>
            <a:xfrm>
              <a:off x="4705972"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3" name="tx2023"/>
            <p:cNvSpPr/>
            <p:nvPr/>
          </p:nvSpPr>
          <p:spPr>
            <a:xfrm>
              <a:off x="5002427"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4" name="tx2024"/>
            <p:cNvSpPr/>
            <p:nvPr/>
          </p:nvSpPr>
          <p:spPr>
            <a:xfrm>
              <a:off x="529888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5" name="tx2025"/>
            <p:cNvSpPr/>
            <p:nvPr/>
          </p:nvSpPr>
          <p:spPr>
            <a:xfrm>
              <a:off x="559533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6" name="tx2026"/>
            <p:cNvSpPr/>
            <p:nvPr/>
          </p:nvSpPr>
          <p:spPr>
            <a:xfrm>
              <a:off x="589179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27" name="tx2027"/>
            <p:cNvSpPr/>
            <p:nvPr/>
          </p:nvSpPr>
          <p:spPr>
            <a:xfrm>
              <a:off x="618824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28" name="tx2028"/>
            <p:cNvSpPr/>
            <p:nvPr/>
          </p:nvSpPr>
          <p:spPr>
            <a:xfrm>
              <a:off x="648470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29" name="tx2029"/>
            <p:cNvSpPr/>
            <p:nvPr/>
          </p:nvSpPr>
          <p:spPr>
            <a:xfrm>
              <a:off x="6781158"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0" name="tx2030"/>
            <p:cNvSpPr/>
            <p:nvPr/>
          </p:nvSpPr>
          <p:spPr>
            <a:xfrm>
              <a:off x="7077613"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31" name="tx2031"/>
            <p:cNvSpPr/>
            <p:nvPr/>
          </p:nvSpPr>
          <p:spPr>
            <a:xfrm>
              <a:off x="737406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2" name="tx2032"/>
            <p:cNvSpPr/>
            <p:nvPr/>
          </p:nvSpPr>
          <p:spPr>
            <a:xfrm>
              <a:off x="7670524" y="29778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33" name="tx2033"/>
            <p:cNvSpPr/>
            <p:nvPr/>
          </p:nvSpPr>
          <p:spPr>
            <a:xfrm>
              <a:off x="796697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4" name="tx2034"/>
            <p:cNvSpPr/>
            <p:nvPr/>
          </p:nvSpPr>
          <p:spPr>
            <a:xfrm>
              <a:off x="826343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5" name="tx2035"/>
            <p:cNvSpPr/>
            <p:nvPr/>
          </p:nvSpPr>
          <p:spPr>
            <a:xfrm>
              <a:off x="8559889"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36" name="tx2036"/>
            <p:cNvSpPr/>
            <p:nvPr/>
          </p:nvSpPr>
          <p:spPr>
            <a:xfrm>
              <a:off x="8856344" y="297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37" name="tx2037"/>
            <p:cNvSpPr/>
            <p:nvPr/>
          </p:nvSpPr>
          <p:spPr>
            <a:xfrm>
              <a:off x="2630786"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38" name="tx2038"/>
            <p:cNvSpPr/>
            <p:nvPr/>
          </p:nvSpPr>
          <p:spPr>
            <a:xfrm>
              <a:off x="2927241"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39" name="tx2039"/>
            <p:cNvSpPr/>
            <p:nvPr/>
          </p:nvSpPr>
          <p:spPr>
            <a:xfrm>
              <a:off x="322369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40" name="tx2040"/>
            <p:cNvSpPr/>
            <p:nvPr/>
          </p:nvSpPr>
          <p:spPr>
            <a:xfrm>
              <a:off x="352015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41" name="tx2041"/>
            <p:cNvSpPr/>
            <p:nvPr/>
          </p:nvSpPr>
          <p:spPr>
            <a:xfrm>
              <a:off x="381660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2" name="tx2042"/>
            <p:cNvSpPr/>
            <p:nvPr/>
          </p:nvSpPr>
          <p:spPr>
            <a:xfrm>
              <a:off x="411306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3" name="tx2043"/>
            <p:cNvSpPr/>
            <p:nvPr/>
          </p:nvSpPr>
          <p:spPr>
            <a:xfrm>
              <a:off x="440951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44" name="tx2044"/>
            <p:cNvSpPr/>
            <p:nvPr/>
          </p:nvSpPr>
          <p:spPr>
            <a:xfrm>
              <a:off x="4705972"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45" name="tx2045"/>
            <p:cNvSpPr/>
            <p:nvPr/>
          </p:nvSpPr>
          <p:spPr>
            <a:xfrm>
              <a:off x="5002427"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6" name="tx2046"/>
            <p:cNvSpPr/>
            <p:nvPr/>
          </p:nvSpPr>
          <p:spPr>
            <a:xfrm>
              <a:off x="529888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47" name="tx2047"/>
            <p:cNvSpPr/>
            <p:nvPr/>
          </p:nvSpPr>
          <p:spPr>
            <a:xfrm>
              <a:off x="559533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48" name="tx2048"/>
            <p:cNvSpPr/>
            <p:nvPr/>
          </p:nvSpPr>
          <p:spPr>
            <a:xfrm>
              <a:off x="5891793"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49" name="tx2049"/>
            <p:cNvSpPr/>
            <p:nvPr/>
          </p:nvSpPr>
          <p:spPr>
            <a:xfrm>
              <a:off x="6188248"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50" name="tx2050"/>
            <p:cNvSpPr/>
            <p:nvPr/>
          </p:nvSpPr>
          <p:spPr>
            <a:xfrm>
              <a:off x="6484703" y="476139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051" name="tx2051"/>
            <p:cNvSpPr/>
            <p:nvPr/>
          </p:nvSpPr>
          <p:spPr>
            <a:xfrm>
              <a:off x="6781158" y="476139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052" name="tx2052"/>
            <p:cNvSpPr/>
            <p:nvPr/>
          </p:nvSpPr>
          <p:spPr>
            <a:xfrm>
              <a:off x="7077613"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53" name="tx2053"/>
            <p:cNvSpPr/>
            <p:nvPr/>
          </p:nvSpPr>
          <p:spPr>
            <a:xfrm>
              <a:off x="7374069" y="476047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54" name="tx2054"/>
            <p:cNvSpPr/>
            <p:nvPr/>
          </p:nvSpPr>
          <p:spPr>
            <a:xfrm>
              <a:off x="767052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55" name="tx2055"/>
            <p:cNvSpPr/>
            <p:nvPr/>
          </p:nvSpPr>
          <p:spPr>
            <a:xfrm>
              <a:off x="796697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56" name="tx2056"/>
            <p:cNvSpPr/>
            <p:nvPr/>
          </p:nvSpPr>
          <p:spPr>
            <a:xfrm>
              <a:off x="826343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57" name="tx2057"/>
            <p:cNvSpPr/>
            <p:nvPr/>
          </p:nvSpPr>
          <p:spPr>
            <a:xfrm>
              <a:off x="8559889"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58" name="tx2058"/>
            <p:cNvSpPr/>
            <p:nvPr/>
          </p:nvSpPr>
          <p:spPr>
            <a:xfrm>
              <a:off x="8856344" y="47605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59" name="tx2059"/>
            <p:cNvSpPr/>
            <p:nvPr/>
          </p:nvSpPr>
          <p:spPr>
            <a:xfrm>
              <a:off x="203787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0" name="tx2060"/>
            <p:cNvSpPr/>
            <p:nvPr/>
          </p:nvSpPr>
          <p:spPr>
            <a:xfrm>
              <a:off x="233433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61" name="tx2061"/>
            <p:cNvSpPr/>
            <p:nvPr/>
          </p:nvSpPr>
          <p:spPr>
            <a:xfrm>
              <a:off x="2630786"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2" name="tx2062"/>
            <p:cNvSpPr/>
            <p:nvPr/>
          </p:nvSpPr>
          <p:spPr>
            <a:xfrm>
              <a:off x="2927241"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3" name="tx2063"/>
            <p:cNvSpPr/>
            <p:nvPr/>
          </p:nvSpPr>
          <p:spPr>
            <a:xfrm>
              <a:off x="322369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4" name="tx2064"/>
            <p:cNvSpPr/>
            <p:nvPr/>
          </p:nvSpPr>
          <p:spPr>
            <a:xfrm>
              <a:off x="352015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5" name="tx2065"/>
            <p:cNvSpPr/>
            <p:nvPr/>
          </p:nvSpPr>
          <p:spPr>
            <a:xfrm>
              <a:off x="381660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6" name="tx2066"/>
            <p:cNvSpPr/>
            <p:nvPr/>
          </p:nvSpPr>
          <p:spPr>
            <a:xfrm>
              <a:off x="411306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7" name="tx2067"/>
            <p:cNvSpPr/>
            <p:nvPr/>
          </p:nvSpPr>
          <p:spPr>
            <a:xfrm>
              <a:off x="440951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68" name="tx2068"/>
            <p:cNvSpPr/>
            <p:nvPr/>
          </p:nvSpPr>
          <p:spPr>
            <a:xfrm>
              <a:off x="4705972"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9" name="tx2069"/>
            <p:cNvSpPr/>
            <p:nvPr/>
          </p:nvSpPr>
          <p:spPr>
            <a:xfrm>
              <a:off x="5002427"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70" name="tx2070"/>
            <p:cNvSpPr/>
            <p:nvPr/>
          </p:nvSpPr>
          <p:spPr>
            <a:xfrm>
              <a:off x="529888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1" name="tx2071"/>
            <p:cNvSpPr/>
            <p:nvPr/>
          </p:nvSpPr>
          <p:spPr>
            <a:xfrm>
              <a:off x="559533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2" name="tx2072"/>
            <p:cNvSpPr/>
            <p:nvPr/>
          </p:nvSpPr>
          <p:spPr>
            <a:xfrm>
              <a:off x="589179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3" name="tx2073"/>
            <p:cNvSpPr/>
            <p:nvPr/>
          </p:nvSpPr>
          <p:spPr>
            <a:xfrm>
              <a:off x="6188248"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4" name="tx2074"/>
            <p:cNvSpPr/>
            <p:nvPr/>
          </p:nvSpPr>
          <p:spPr>
            <a:xfrm>
              <a:off x="6484703"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75" name="tx2075"/>
            <p:cNvSpPr/>
            <p:nvPr/>
          </p:nvSpPr>
          <p:spPr>
            <a:xfrm>
              <a:off x="6781158"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76" name="tx2076"/>
            <p:cNvSpPr/>
            <p:nvPr/>
          </p:nvSpPr>
          <p:spPr>
            <a:xfrm>
              <a:off x="7077613"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77" name="tx2077"/>
            <p:cNvSpPr/>
            <p:nvPr/>
          </p:nvSpPr>
          <p:spPr>
            <a:xfrm>
              <a:off x="7374069" y="422661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078" name="tx2078"/>
            <p:cNvSpPr/>
            <p:nvPr/>
          </p:nvSpPr>
          <p:spPr>
            <a:xfrm>
              <a:off x="7670524" y="422661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079" name="tx2079"/>
            <p:cNvSpPr/>
            <p:nvPr/>
          </p:nvSpPr>
          <p:spPr>
            <a:xfrm>
              <a:off x="7966979"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080" name="tx2080"/>
            <p:cNvSpPr/>
            <p:nvPr/>
          </p:nvSpPr>
          <p:spPr>
            <a:xfrm>
              <a:off x="8263434" y="42257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81" name="tx2081"/>
            <p:cNvSpPr/>
            <p:nvPr/>
          </p:nvSpPr>
          <p:spPr>
            <a:xfrm>
              <a:off x="8559889" y="422661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82" name="tx2082"/>
            <p:cNvSpPr/>
            <p:nvPr/>
          </p:nvSpPr>
          <p:spPr>
            <a:xfrm>
              <a:off x="8856344" y="42256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83" name="tx2083"/>
            <p:cNvSpPr/>
            <p:nvPr/>
          </p:nvSpPr>
          <p:spPr>
            <a:xfrm>
              <a:off x="381660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84" name="tx2084"/>
            <p:cNvSpPr/>
            <p:nvPr/>
          </p:nvSpPr>
          <p:spPr>
            <a:xfrm>
              <a:off x="411306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85" name="tx2085"/>
            <p:cNvSpPr/>
            <p:nvPr/>
          </p:nvSpPr>
          <p:spPr>
            <a:xfrm>
              <a:off x="440951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86" name="tx2086"/>
            <p:cNvSpPr/>
            <p:nvPr/>
          </p:nvSpPr>
          <p:spPr>
            <a:xfrm>
              <a:off x="4705972"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87" name="tx2087"/>
            <p:cNvSpPr/>
            <p:nvPr/>
          </p:nvSpPr>
          <p:spPr>
            <a:xfrm>
              <a:off x="5002427"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88" name="tx2088"/>
            <p:cNvSpPr/>
            <p:nvPr/>
          </p:nvSpPr>
          <p:spPr>
            <a:xfrm>
              <a:off x="529888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89" name="tx2089"/>
            <p:cNvSpPr/>
            <p:nvPr/>
          </p:nvSpPr>
          <p:spPr>
            <a:xfrm>
              <a:off x="559533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90" name="tx2090"/>
            <p:cNvSpPr/>
            <p:nvPr/>
          </p:nvSpPr>
          <p:spPr>
            <a:xfrm>
              <a:off x="589179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91" name="tx2091"/>
            <p:cNvSpPr/>
            <p:nvPr/>
          </p:nvSpPr>
          <p:spPr>
            <a:xfrm>
              <a:off x="6188248"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92" name="tx2092"/>
            <p:cNvSpPr/>
            <p:nvPr/>
          </p:nvSpPr>
          <p:spPr>
            <a:xfrm>
              <a:off x="648470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093" name="tx2093"/>
            <p:cNvSpPr/>
            <p:nvPr/>
          </p:nvSpPr>
          <p:spPr>
            <a:xfrm>
              <a:off x="440951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4" name="tx2094"/>
            <p:cNvSpPr/>
            <p:nvPr/>
          </p:nvSpPr>
          <p:spPr>
            <a:xfrm>
              <a:off x="4705972"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95" name="tx2095"/>
            <p:cNvSpPr/>
            <p:nvPr/>
          </p:nvSpPr>
          <p:spPr>
            <a:xfrm>
              <a:off x="5002427"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6" name="tx2096"/>
            <p:cNvSpPr/>
            <p:nvPr/>
          </p:nvSpPr>
          <p:spPr>
            <a:xfrm>
              <a:off x="529888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7" name="tx2097"/>
            <p:cNvSpPr/>
            <p:nvPr/>
          </p:nvSpPr>
          <p:spPr>
            <a:xfrm>
              <a:off x="559533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8" name="tx2098"/>
            <p:cNvSpPr/>
            <p:nvPr/>
          </p:nvSpPr>
          <p:spPr>
            <a:xfrm>
              <a:off x="589179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9" name="tx2099"/>
            <p:cNvSpPr/>
            <p:nvPr/>
          </p:nvSpPr>
          <p:spPr>
            <a:xfrm>
              <a:off x="618824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0" name="tx2100"/>
            <p:cNvSpPr/>
            <p:nvPr/>
          </p:nvSpPr>
          <p:spPr>
            <a:xfrm>
              <a:off x="648470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1" name="tx2101"/>
            <p:cNvSpPr/>
            <p:nvPr/>
          </p:nvSpPr>
          <p:spPr>
            <a:xfrm>
              <a:off x="6781158"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2" name="tx2102"/>
            <p:cNvSpPr/>
            <p:nvPr/>
          </p:nvSpPr>
          <p:spPr>
            <a:xfrm>
              <a:off x="7077613"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3" name="tx2103"/>
            <p:cNvSpPr/>
            <p:nvPr/>
          </p:nvSpPr>
          <p:spPr>
            <a:xfrm>
              <a:off x="737406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4" name="tx2104"/>
            <p:cNvSpPr/>
            <p:nvPr/>
          </p:nvSpPr>
          <p:spPr>
            <a:xfrm>
              <a:off x="767052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5" name="tx2105"/>
            <p:cNvSpPr/>
            <p:nvPr/>
          </p:nvSpPr>
          <p:spPr>
            <a:xfrm>
              <a:off x="796697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6" name="tx2106"/>
            <p:cNvSpPr/>
            <p:nvPr/>
          </p:nvSpPr>
          <p:spPr>
            <a:xfrm>
              <a:off x="826343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7" name="tx2107"/>
            <p:cNvSpPr/>
            <p:nvPr/>
          </p:nvSpPr>
          <p:spPr>
            <a:xfrm>
              <a:off x="8559889"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8" name="tx2108"/>
            <p:cNvSpPr/>
            <p:nvPr/>
          </p:nvSpPr>
          <p:spPr>
            <a:xfrm>
              <a:off x="8856344" y="17301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9" name="tx2109"/>
            <p:cNvSpPr/>
            <p:nvPr/>
          </p:nvSpPr>
          <p:spPr>
            <a:xfrm>
              <a:off x="203787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10" name="tx2110"/>
            <p:cNvSpPr/>
            <p:nvPr/>
          </p:nvSpPr>
          <p:spPr>
            <a:xfrm>
              <a:off x="233433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11" name="tx2111"/>
            <p:cNvSpPr/>
            <p:nvPr/>
          </p:nvSpPr>
          <p:spPr>
            <a:xfrm>
              <a:off x="2630786"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12" name="tx2112"/>
            <p:cNvSpPr/>
            <p:nvPr/>
          </p:nvSpPr>
          <p:spPr>
            <a:xfrm>
              <a:off x="2927241"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13" name="tx2113"/>
            <p:cNvSpPr/>
            <p:nvPr/>
          </p:nvSpPr>
          <p:spPr>
            <a:xfrm>
              <a:off x="322369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4" name="tx2114"/>
            <p:cNvSpPr/>
            <p:nvPr/>
          </p:nvSpPr>
          <p:spPr>
            <a:xfrm>
              <a:off x="352015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5" name="tx2115"/>
            <p:cNvSpPr/>
            <p:nvPr/>
          </p:nvSpPr>
          <p:spPr>
            <a:xfrm>
              <a:off x="381660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6" name="tx2116"/>
            <p:cNvSpPr/>
            <p:nvPr/>
          </p:nvSpPr>
          <p:spPr>
            <a:xfrm>
              <a:off x="411306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7" name="tx2117"/>
            <p:cNvSpPr/>
            <p:nvPr/>
          </p:nvSpPr>
          <p:spPr>
            <a:xfrm>
              <a:off x="440951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8" name="tx2118"/>
            <p:cNvSpPr/>
            <p:nvPr/>
          </p:nvSpPr>
          <p:spPr>
            <a:xfrm>
              <a:off x="4705972"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9" name="tx2119"/>
            <p:cNvSpPr/>
            <p:nvPr/>
          </p:nvSpPr>
          <p:spPr>
            <a:xfrm>
              <a:off x="5002427"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0" name="tx2120"/>
            <p:cNvSpPr/>
            <p:nvPr/>
          </p:nvSpPr>
          <p:spPr>
            <a:xfrm>
              <a:off x="529888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1" name="tx2121"/>
            <p:cNvSpPr/>
            <p:nvPr/>
          </p:nvSpPr>
          <p:spPr>
            <a:xfrm>
              <a:off x="559533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2" name="tx2122"/>
            <p:cNvSpPr/>
            <p:nvPr/>
          </p:nvSpPr>
          <p:spPr>
            <a:xfrm>
              <a:off x="589179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3" name="tx2123"/>
            <p:cNvSpPr/>
            <p:nvPr/>
          </p:nvSpPr>
          <p:spPr>
            <a:xfrm>
              <a:off x="618824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4" name="tx2124"/>
            <p:cNvSpPr/>
            <p:nvPr/>
          </p:nvSpPr>
          <p:spPr>
            <a:xfrm>
              <a:off x="648470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5" name="tx2125"/>
            <p:cNvSpPr/>
            <p:nvPr/>
          </p:nvSpPr>
          <p:spPr>
            <a:xfrm>
              <a:off x="6781158"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26" name="tx2126"/>
            <p:cNvSpPr/>
            <p:nvPr/>
          </p:nvSpPr>
          <p:spPr>
            <a:xfrm>
              <a:off x="7077613"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27" name="tx2127"/>
            <p:cNvSpPr/>
            <p:nvPr/>
          </p:nvSpPr>
          <p:spPr>
            <a:xfrm>
              <a:off x="737406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8" name="tx2128"/>
            <p:cNvSpPr/>
            <p:nvPr/>
          </p:nvSpPr>
          <p:spPr>
            <a:xfrm>
              <a:off x="767052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9" name="tx2129"/>
            <p:cNvSpPr/>
            <p:nvPr/>
          </p:nvSpPr>
          <p:spPr>
            <a:xfrm>
              <a:off x="796697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30" name="tx2130"/>
            <p:cNvSpPr/>
            <p:nvPr/>
          </p:nvSpPr>
          <p:spPr>
            <a:xfrm>
              <a:off x="826343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31" name="tx2131"/>
            <p:cNvSpPr/>
            <p:nvPr/>
          </p:nvSpPr>
          <p:spPr>
            <a:xfrm>
              <a:off x="8559889"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2" name="tx2132"/>
            <p:cNvSpPr/>
            <p:nvPr/>
          </p:nvSpPr>
          <p:spPr>
            <a:xfrm>
              <a:off x="8856344" y="19975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3" name="tx2133"/>
            <p:cNvSpPr/>
            <p:nvPr/>
          </p:nvSpPr>
          <p:spPr>
            <a:xfrm>
              <a:off x="203787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134" name="tx2134"/>
            <p:cNvSpPr/>
            <p:nvPr/>
          </p:nvSpPr>
          <p:spPr>
            <a:xfrm>
              <a:off x="2630786"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135" name="tx2135"/>
            <p:cNvSpPr/>
            <p:nvPr/>
          </p:nvSpPr>
          <p:spPr>
            <a:xfrm>
              <a:off x="292724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136" name="tx2136"/>
            <p:cNvSpPr/>
            <p:nvPr/>
          </p:nvSpPr>
          <p:spPr>
            <a:xfrm>
              <a:off x="3223697"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137" name="tx2137"/>
            <p:cNvSpPr/>
            <p:nvPr/>
          </p:nvSpPr>
          <p:spPr>
            <a:xfrm>
              <a:off x="3520152" y="5206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38" name="tx2138"/>
            <p:cNvSpPr/>
            <p:nvPr/>
          </p:nvSpPr>
          <p:spPr>
            <a:xfrm>
              <a:off x="3816607" y="5206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139" name="tx2139"/>
            <p:cNvSpPr/>
            <p:nvPr/>
          </p:nvSpPr>
          <p:spPr>
            <a:xfrm>
              <a:off x="411306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140" name="tx2140"/>
            <p:cNvSpPr/>
            <p:nvPr/>
          </p:nvSpPr>
          <p:spPr>
            <a:xfrm>
              <a:off x="4409517" y="5206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41" name="tx2141"/>
            <p:cNvSpPr/>
            <p:nvPr/>
          </p:nvSpPr>
          <p:spPr>
            <a:xfrm>
              <a:off x="4705972"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142" name="tx2142"/>
            <p:cNvSpPr/>
            <p:nvPr/>
          </p:nvSpPr>
          <p:spPr>
            <a:xfrm>
              <a:off x="5002427" y="52070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143" name="tx2143"/>
            <p:cNvSpPr/>
            <p:nvPr/>
          </p:nvSpPr>
          <p:spPr>
            <a:xfrm>
              <a:off x="203787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4" name="tx2144"/>
            <p:cNvSpPr/>
            <p:nvPr/>
          </p:nvSpPr>
          <p:spPr>
            <a:xfrm>
              <a:off x="2334331"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5" name="tx2145"/>
            <p:cNvSpPr/>
            <p:nvPr/>
          </p:nvSpPr>
          <p:spPr>
            <a:xfrm>
              <a:off x="2630786"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6" name="tx2146"/>
            <p:cNvSpPr/>
            <p:nvPr/>
          </p:nvSpPr>
          <p:spPr>
            <a:xfrm>
              <a:off x="2927241" y="19083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47" name="tx2147"/>
            <p:cNvSpPr/>
            <p:nvPr/>
          </p:nvSpPr>
          <p:spPr>
            <a:xfrm>
              <a:off x="322369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8" name="tx2148"/>
            <p:cNvSpPr/>
            <p:nvPr/>
          </p:nvSpPr>
          <p:spPr>
            <a:xfrm>
              <a:off x="352015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9" name="tx2149"/>
            <p:cNvSpPr/>
            <p:nvPr/>
          </p:nvSpPr>
          <p:spPr>
            <a:xfrm>
              <a:off x="381660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0" name="tx2150"/>
            <p:cNvSpPr/>
            <p:nvPr/>
          </p:nvSpPr>
          <p:spPr>
            <a:xfrm>
              <a:off x="411306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1" name="tx2151"/>
            <p:cNvSpPr/>
            <p:nvPr/>
          </p:nvSpPr>
          <p:spPr>
            <a:xfrm>
              <a:off x="440951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2" name="tx2152"/>
            <p:cNvSpPr/>
            <p:nvPr/>
          </p:nvSpPr>
          <p:spPr>
            <a:xfrm>
              <a:off x="4705972"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3" name="tx2153"/>
            <p:cNvSpPr/>
            <p:nvPr/>
          </p:nvSpPr>
          <p:spPr>
            <a:xfrm>
              <a:off x="5002427"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4" name="tx2154"/>
            <p:cNvSpPr/>
            <p:nvPr/>
          </p:nvSpPr>
          <p:spPr>
            <a:xfrm>
              <a:off x="529888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5" name="tx2155"/>
            <p:cNvSpPr/>
            <p:nvPr/>
          </p:nvSpPr>
          <p:spPr>
            <a:xfrm>
              <a:off x="559533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6" name="tx2156"/>
            <p:cNvSpPr/>
            <p:nvPr/>
          </p:nvSpPr>
          <p:spPr>
            <a:xfrm>
              <a:off x="589179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7" name="tx2157"/>
            <p:cNvSpPr/>
            <p:nvPr/>
          </p:nvSpPr>
          <p:spPr>
            <a:xfrm>
              <a:off x="618824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58" name="tx2158"/>
            <p:cNvSpPr/>
            <p:nvPr/>
          </p:nvSpPr>
          <p:spPr>
            <a:xfrm>
              <a:off x="6484703" y="19083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59" name="tx2159"/>
            <p:cNvSpPr/>
            <p:nvPr/>
          </p:nvSpPr>
          <p:spPr>
            <a:xfrm>
              <a:off x="6781158"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0" name="tx2160"/>
            <p:cNvSpPr/>
            <p:nvPr/>
          </p:nvSpPr>
          <p:spPr>
            <a:xfrm>
              <a:off x="7077613"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1" name="tx2161"/>
            <p:cNvSpPr/>
            <p:nvPr/>
          </p:nvSpPr>
          <p:spPr>
            <a:xfrm>
              <a:off x="737406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2" name="tx2162"/>
            <p:cNvSpPr/>
            <p:nvPr/>
          </p:nvSpPr>
          <p:spPr>
            <a:xfrm>
              <a:off x="767052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3" name="tx2163"/>
            <p:cNvSpPr/>
            <p:nvPr/>
          </p:nvSpPr>
          <p:spPr>
            <a:xfrm>
              <a:off x="796697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4" name="tx2164"/>
            <p:cNvSpPr/>
            <p:nvPr/>
          </p:nvSpPr>
          <p:spPr>
            <a:xfrm>
              <a:off x="826343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5" name="tx2165"/>
            <p:cNvSpPr/>
            <p:nvPr/>
          </p:nvSpPr>
          <p:spPr>
            <a:xfrm>
              <a:off x="8559889"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6" name="tx2166"/>
            <p:cNvSpPr/>
            <p:nvPr/>
          </p:nvSpPr>
          <p:spPr>
            <a:xfrm>
              <a:off x="8856344" y="19083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7" name="tx2167"/>
            <p:cNvSpPr/>
            <p:nvPr/>
          </p:nvSpPr>
          <p:spPr>
            <a:xfrm>
              <a:off x="5298883" y="520724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68" name="tx2168"/>
            <p:cNvSpPr/>
            <p:nvPr/>
          </p:nvSpPr>
          <p:spPr>
            <a:xfrm>
              <a:off x="5595338"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169" name="tx2169"/>
            <p:cNvSpPr/>
            <p:nvPr/>
          </p:nvSpPr>
          <p:spPr>
            <a:xfrm>
              <a:off x="589179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70" name="tx2170"/>
            <p:cNvSpPr/>
            <p:nvPr/>
          </p:nvSpPr>
          <p:spPr>
            <a:xfrm>
              <a:off x="6188248" y="5206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71" name="tx2171"/>
            <p:cNvSpPr/>
            <p:nvPr/>
          </p:nvSpPr>
          <p:spPr>
            <a:xfrm>
              <a:off x="648470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72" name="tx2172"/>
            <p:cNvSpPr/>
            <p:nvPr/>
          </p:nvSpPr>
          <p:spPr>
            <a:xfrm>
              <a:off x="6781158" y="52070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173" name="tx2173"/>
            <p:cNvSpPr/>
            <p:nvPr/>
          </p:nvSpPr>
          <p:spPr>
            <a:xfrm>
              <a:off x="7077613"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74" name="tx2174"/>
            <p:cNvSpPr/>
            <p:nvPr/>
          </p:nvSpPr>
          <p:spPr>
            <a:xfrm>
              <a:off x="737406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75" name="tx2175"/>
            <p:cNvSpPr/>
            <p:nvPr/>
          </p:nvSpPr>
          <p:spPr>
            <a:xfrm>
              <a:off x="767052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76" name="tx2176"/>
            <p:cNvSpPr/>
            <p:nvPr/>
          </p:nvSpPr>
          <p:spPr>
            <a:xfrm>
              <a:off x="796697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7" name="tx2177"/>
            <p:cNvSpPr/>
            <p:nvPr/>
          </p:nvSpPr>
          <p:spPr>
            <a:xfrm>
              <a:off x="826343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78" name="tx2178"/>
            <p:cNvSpPr/>
            <p:nvPr/>
          </p:nvSpPr>
          <p:spPr>
            <a:xfrm>
              <a:off x="8559889"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79" name="tx2179"/>
            <p:cNvSpPr/>
            <p:nvPr/>
          </p:nvSpPr>
          <p:spPr>
            <a:xfrm>
              <a:off x="8856344"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80" name="tx2180"/>
            <p:cNvSpPr/>
            <p:nvPr/>
          </p:nvSpPr>
          <p:spPr>
            <a:xfrm>
              <a:off x="203787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1" name="tx2181"/>
            <p:cNvSpPr/>
            <p:nvPr/>
          </p:nvSpPr>
          <p:spPr>
            <a:xfrm>
              <a:off x="233433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2" name="tx2182"/>
            <p:cNvSpPr/>
            <p:nvPr/>
          </p:nvSpPr>
          <p:spPr>
            <a:xfrm>
              <a:off x="2630786"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3" name="tx2183"/>
            <p:cNvSpPr/>
            <p:nvPr/>
          </p:nvSpPr>
          <p:spPr>
            <a:xfrm>
              <a:off x="2927241"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4" name="tx2184"/>
            <p:cNvSpPr/>
            <p:nvPr/>
          </p:nvSpPr>
          <p:spPr>
            <a:xfrm>
              <a:off x="322369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85" name="tx2185"/>
            <p:cNvSpPr/>
            <p:nvPr/>
          </p:nvSpPr>
          <p:spPr>
            <a:xfrm>
              <a:off x="3520152" y="41383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86" name="tx2186"/>
            <p:cNvSpPr/>
            <p:nvPr/>
          </p:nvSpPr>
          <p:spPr>
            <a:xfrm>
              <a:off x="3816607" y="4136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7" name="tx2187"/>
            <p:cNvSpPr/>
            <p:nvPr/>
          </p:nvSpPr>
          <p:spPr>
            <a:xfrm>
              <a:off x="411306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8" name="tx2188"/>
            <p:cNvSpPr/>
            <p:nvPr/>
          </p:nvSpPr>
          <p:spPr>
            <a:xfrm>
              <a:off x="440951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9" name="tx2189"/>
            <p:cNvSpPr/>
            <p:nvPr/>
          </p:nvSpPr>
          <p:spPr>
            <a:xfrm>
              <a:off x="4705972"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90" name="tx2190"/>
            <p:cNvSpPr/>
            <p:nvPr/>
          </p:nvSpPr>
          <p:spPr>
            <a:xfrm>
              <a:off x="5002427"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1" name="tx2191"/>
            <p:cNvSpPr/>
            <p:nvPr/>
          </p:nvSpPr>
          <p:spPr>
            <a:xfrm>
              <a:off x="529888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2" name="tx2192"/>
            <p:cNvSpPr/>
            <p:nvPr/>
          </p:nvSpPr>
          <p:spPr>
            <a:xfrm>
              <a:off x="559533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3" name="tx2193"/>
            <p:cNvSpPr/>
            <p:nvPr/>
          </p:nvSpPr>
          <p:spPr>
            <a:xfrm>
              <a:off x="589179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94" name="tx2194"/>
            <p:cNvSpPr/>
            <p:nvPr/>
          </p:nvSpPr>
          <p:spPr>
            <a:xfrm>
              <a:off x="618824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95" name="tx2195"/>
            <p:cNvSpPr/>
            <p:nvPr/>
          </p:nvSpPr>
          <p:spPr>
            <a:xfrm>
              <a:off x="648470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96" name="tx2196"/>
            <p:cNvSpPr/>
            <p:nvPr/>
          </p:nvSpPr>
          <p:spPr>
            <a:xfrm>
              <a:off x="6781158"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97" name="tx2197"/>
            <p:cNvSpPr/>
            <p:nvPr/>
          </p:nvSpPr>
          <p:spPr>
            <a:xfrm>
              <a:off x="7077613"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98" name="tx2198"/>
            <p:cNvSpPr/>
            <p:nvPr/>
          </p:nvSpPr>
          <p:spPr>
            <a:xfrm>
              <a:off x="7374069"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99" name="tx2199"/>
            <p:cNvSpPr/>
            <p:nvPr/>
          </p:nvSpPr>
          <p:spPr>
            <a:xfrm>
              <a:off x="767052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00" name="tx2200"/>
            <p:cNvSpPr/>
            <p:nvPr/>
          </p:nvSpPr>
          <p:spPr>
            <a:xfrm>
              <a:off x="7966979" y="41383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201" name="tx2201"/>
            <p:cNvSpPr/>
            <p:nvPr/>
          </p:nvSpPr>
          <p:spPr>
            <a:xfrm>
              <a:off x="826343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02" name="tx2202"/>
            <p:cNvSpPr/>
            <p:nvPr/>
          </p:nvSpPr>
          <p:spPr>
            <a:xfrm>
              <a:off x="8559889" y="413769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203" name="tx2203"/>
            <p:cNvSpPr/>
            <p:nvPr/>
          </p:nvSpPr>
          <p:spPr>
            <a:xfrm>
              <a:off x="8856344" y="4136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04" name="tx2204"/>
            <p:cNvSpPr/>
            <p:nvPr/>
          </p:nvSpPr>
          <p:spPr>
            <a:xfrm>
              <a:off x="203787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05" name="tx2205"/>
            <p:cNvSpPr/>
            <p:nvPr/>
          </p:nvSpPr>
          <p:spPr>
            <a:xfrm>
              <a:off x="233433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06" name="tx2206"/>
            <p:cNvSpPr/>
            <p:nvPr/>
          </p:nvSpPr>
          <p:spPr>
            <a:xfrm>
              <a:off x="2630786"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07" name="tx2207"/>
            <p:cNvSpPr/>
            <p:nvPr/>
          </p:nvSpPr>
          <p:spPr>
            <a:xfrm>
              <a:off x="2927241"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08" name="tx2208"/>
            <p:cNvSpPr/>
            <p:nvPr/>
          </p:nvSpPr>
          <p:spPr>
            <a:xfrm>
              <a:off x="322369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09" name="tx2209"/>
            <p:cNvSpPr/>
            <p:nvPr/>
          </p:nvSpPr>
          <p:spPr>
            <a:xfrm>
              <a:off x="352015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10" name="tx2210"/>
            <p:cNvSpPr/>
            <p:nvPr/>
          </p:nvSpPr>
          <p:spPr>
            <a:xfrm>
              <a:off x="381660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11" name="tx2211"/>
            <p:cNvSpPr/>
            <p:nvPr/>
          </p:nvSpPr>
          <p:spPr>
            <a:xfrm>
              <a:off x="411306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12" name="tx2212"/>
            <p:cNvSpPr/>
            <p:nvPr/>
          </p:nvSpPr>
          <p:spPr>
            <a:xfrm>
              <a:off x="4409517"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13" name="tx2213"/>
            <p:cNvSpPr/>
            <p:nvPr/>
          </p:nvSpPr>
          <p:spPr>
            <a:xfrm>
              <a:off x="4705972"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14" name="tx2214"/>
            <p:cNvSpPr/>
            <p:nvPr/>
          </p:nvSpPr>
          <p:spPr>
            <a:xfrm>
              <a:off x="5002427"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15" name="tx2215"/>
            <p:cNvSpPr/>
            <p:nvPr/>
          </p:nvSpPr>
          <p:spPr>
            <a:xfrm>
              <a:off x="529888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16" name="tx2216"/>
            <p:cNvSpPr/>
            <p:nvPr/>
          </p:nvSpPr>
          <p:spPr>
            <a:xfrm>
              <a:off x="559533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17" name="tx2217"/>
            <p:cNvSpPr/>
            <p:nvPr/>
          </p:nvSpPr>
          <p:spPr>
            <a:xfrm>
              <a:off x="589179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18" name="tx2218"/>
            <p:cNvSpPr/>
            <p:nvPr/>
          </p:nvSpPr>
          <p:spPr>
            <a:xfrm>
              <a:off x="618824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19" name="tx2219"/>
            <p:cNvSpPr/>
            <p:nvPr/>
          </p:nvSpPr>
          <p:spPr>
            <a:xfrm>
              <a:off x="648470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20" name="tx2220"/>
            <p:cNvSpPr/>
            <p:nvPr/>
          </p:nvSpPr>
          <p:spPr>
            <a:xfrm>
              <a:off x="6781158"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21" name="tx2221"/>
            <p:cNvSpPr/>
            <p:nvPr/>
          </p:nvSpPr>
          <p:spPr>
            <a:xfrm>
              <a:off x="7077613"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22" name="tx2222"/>
            <p:cNvSpPr/>
            <p:nvPr/>
          </p:nvSpPr>
          <p:spPr>
            <a:xfrm>
              <a:off x="7374069"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23" name="tx2223"/>
            <p:cNvSpPr/>
            <p:nvPr/>
          </p:nvSpPr>
          <p:spPr>
            <a:xfrm>
              <a:off x="767052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24" name="tx2224"/>
            <p:cNvSpPr/>
            <p:nvPr/>
          </p:nvSpPr>
          <p:spPr>
            <a:xfrm>
              <a:off x="7966979"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25" name="tx2225"/>
            <p:cNvSpPr/>
            <p:nvPr/>
          </p:nvSpPr>
          <p:spPr>
            <a:xfrm>
              <a:off x="8263434" y="44931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226" name="tx2226"/>
            <p:cNvSpPr/>
            <p:nvPr/>
          </p:nvSpPr>
          <p:spPr>
            <a:xfrm>
              <a:off x="8856344" y="449308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27" name="tx2227"/>
            <p:cNvSpPr/>
            <p:nvPr/>
          </p:nvSpPr>
          <p:spPr>
            <a:xfrm>
              <a:off x="203787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28" name="tx2228"/>
            <p:cNvSpPr/>
            <p:nvPr/>
          </p:nvSpPr>
          <p:spPr>
            <a:xfrm>
              <a:off x="233433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9" name="tx2229"/>
            <p:cNvSpPr/>
            <p:nvPr/>
          </p:nvSpPr>
          <p:spPr>
            <a:xfrm>
              <a:off x="2630786"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30" name="tx2230"/>
            <p:cNvSpPr/>
            <p:nvPr/>
          </p:nvSpPr>
          <p:spPr>
            <a:xfrm>
              <a:off x="2927241"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31" name="tx2231"/>
            <p:cNvSpPr/>
            <p:nvPr/>
          </p:nvSpPr>
          <p:spPr>
            <a:xfrm>
              <a:off x="322369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32" name="tx2232"/>
            <p:cNvSpPr/>
            <p:nvPr/>
          </p:nvSpPr>
          <p:spPr>
            <a:xfrm>
              <a:off x="352015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3" name="tx2233"/>
            <p:cNvSpPr/>
            <p:nvPr/>
          </p:nvSpPr>
          <p:spPr>
            <a:xfrm>
              <a:off x="381660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34" name="tx2234"/>
            <p:cNvSpPr/>
            <p:nvPr/>
          </p:nvSpPr>
          <p:spPr>
            <a:xfrm>
              <a:off x="411306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5" name="tx2235"/>
            <p:cNvSpPr/>
            <p:nvPr/>
          </p:nvSpPr>
          <p:spPr>
            <a:xfrm>
              <a:off x="440951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36" name="tx2236"/>
            <p:cNvSpPr/>
            <p:nvPr/>
          </p:nvSpPr>
          <p:spPr>
            <a:xfrm>
              <a:off x="4705972"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7" name="tx2237"/>
            <p:cNvSpPr/>
            <p:nvPr/>
          </p:nvSpPr>
          <p:spPr>
            <a:xfrm>
              <a:off x="5002427"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8" name="tx2238"/>
            <p:cNvSpPr/>
            <p:nvPr/>
          </p:nvSpPr>
          <p:spPr>
            <a:xfrm>
              <a:off x="5298883" y="43148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39" name="tx2239"/>
            <p:cNvSpPr/>
            <p:nvPr/>
          </p:nvSpPr>
          <p:spPr>
            <a:xfrm>
              <a:off x="559533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40" name="tx2240"/>
            <p:cNvSpPr/>
            <p:nvPr/>
          </p:nvSpPr>
          <p:spPr>
            <a:xfrm>
              <a:off x="589179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41" name="tx2241"/>
            <p:cNvSpPr/>
            <p:nvPr/>
          </p:nvSpPr>
          <p:spPr>
            <a:xfrm>
              <a:off x="618824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42" name="tx2242"/>
            <p:cNvSpPr/>
            <p:nvPr/>
          </p:nvSpPr>
          <p:spPr>
            <a:xfrm>
              <a:off x="2037876"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3" name="tx2243"/>
            <p:cNvSpPr/>
            <p:nvPr/>
          </p:nvSpPr>
          <p:spPr>
            <a:xfrm>
              <a:off x="233433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4" name="tx2244"/>
            <p:cNvSpPr/>
            <p:nvPr/>
          </p:nvSpPr>
          <p:spPr>
            <a:xfrm>
              <a:off x="2630786" y="28887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5" name="tx2245"/>
            <p:cNvSpPr/>
            <p:nvPr/>
          </p:nvSpPr>
          <p:spPr>
            <a:xfrm>
              <a:off x="2927241"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46" name="tx2246"/>
            <p:cNvSpPr/>
            <p:nvPr/>
          </p:nvSpPr>
          <p:spPr>
            <a:xfrm>
              <a:off x="3223697" y="28887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7" name="tx2247"/>
            <p:cNvSpPr/>
            <p:nvPr/>
          </p:nvSpPr>
          <p:spPr>
            <a:xfrm>
              <a:off x="352015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8" name="tx2248"/>
            <p:cNvSpPr/>
            <p:nvPr/>
          </p:nvSpPr>
          <p:spPr>
            <a:xfrm>
              <a:off x="381660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9" name="tx2249"/>
            <p:cNvSpPr/>
            <p:nvPr/>
          </p:nvSpPr>
          <p:spPr>
            <a:xfrm>
              <a:off x="411306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0" name="tx2250"/>
            <p:cNvSpPr/>
            <p:nvPr/>
          </p:nvSpPr>
          <p:spPr>
            <a:xfrm>
              <a:off x="440951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1" name="tx2251"/>
            <p:cNvSpPr/>
            <p:nvPr/>
          </p:nvSpPr>
          <p:spPr>
            <a:xfrm>
              <a:off x="4705972"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52" name="tx2252"/>
            <p:cNvSpPr/>
            <p:nvPr/>
          </p:nvSpPr>
          <p:spPr>
            <a:xfrm>
              <a:off x="5002427"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53" name="tx2253"/>
            <p:cNvSpPr/>
            <p:nvPr/>
          </p:nvSpPr>
          <p:spPr>
            <a:xfrm>
              <a:off x="529888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54" name="tx2254"/>
            <p:cNvSpPr/>
            <p:nvPr/>
          </p:nvSpPr>
          <p:spPr>
            <a:xfrm>
              <a:off x="5595338" y="28887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55" name="tx2255"/>
            <p:cNvSpPr/>
            <p:nvPr/>
          </p:nvSpPr>
          <p:spPr>
            <a:xfrm>
              <a:off x="589179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6" name="tx2256"/>
            <p:cNvSpPr/>
            <p:nvPr/>
          </p:nvSpPr>
          <p:spPr>
            <a:xfrm>
              <a:off x="618824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7" name="tx2257"/>
            <p:cNvSpPr/>
            <p:nvPr/>
          </p:nvSpPr>
          <p:spPr>
            <a:xfrm>
              <a:off x="648470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8" name="tx2258"/>
            <p:cNvSpPr/>
            <p:nvPr/>
          </p:nvSpPr>
          <p:spPr>
            <a:xfrm>
              <a:off x="6781158"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9" name="tx2259"/>
            <p:cNvSpPr/>
            <p:nvPr/>
          </p:nvSpPr>
          <p:spPr>
            <a:xfrm>
              <a:off x="7077613"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60" name="tx2260"/>
            <p:cNvSpPr/>
            <p:nvPr/>
          </p:nvSpPr>
          <p:spPr>
            <a:xfrm>
              <a:off x="737406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61" name="tx2261"/>
            <p:cNvSpPr/>
            <p:nvPr/>
          </p:nvSpPr>
          <p:spPr>
            <a:xfrm>
              <a:off x="767052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2" name="tx2262"/>
            <p:cNvSpPr/>
            <p:nvPr/>
          </p:nvSpPr>
          <p:spPr>
            <a:xfrm>
              <a:off x="796697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63" name="tx2263"/>
            <p:cNvSpPr/>
            <p:nvPr/>
          </p:nvSpPr>
          <p:spPr>
            <a:xfrm>
              <a:off x="826343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4" name="tx2264"/>
            <p:cNvSpPr/>
            <p:nvPr/>
          </p:nvSpPr>
          <p:spPr>
            <a:xfrm>
              <a:off x="8559889"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65" name="tx2265"/>
            <p:cNvSpPr/>
            <p:nvPr/>
          </p:nvSpPr>
          <p:spPr>
            <a:xfrm>
              <a:off x="8856344" y="28887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6" name="tx2266"/>
            <p:cNvSpPr/>
            <p:nvPr/>
          </p:nvSpPr>
          <p:spPr>
            <a:xfrm>
              <a:off x="648470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67" name="tx2267"/>
            <p:cNvSpPr/>
            <p:nvPr/>
          </p:nvSpPr>
          <p:spPr>
            <a:xfrm>
              <a:off x="6781158"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68" name="tx2268"/>
            <p:cNvSpPr/>
            <p:nvPr/>
          </p:nvSpPr>
          <p:spPr>
            <a:xfrm>
              <a:off x="7077613"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69" name="tx2269"/>
            <p:cNvSpPr/>
            <p:nvPr/>
          </p:nvSpPr>
          <p:spPr>
            <a:xfrm>
              <a:off x="737406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70" name="tx2270"/>
            <p:cNvSpPr/>
            <p:nvPr/>
          </p:nvSpPr>
          <p:spPr>
            <a:xfrm>
              <a:off x="767052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71" name="tx2271"/>
            <p:cNvSpPr/>
            <p:nvPr/>
          </p:nvSpPr>
          <p:spPr>
            <a:xfrm>
              <a:off x="796697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72" name="tx2272"/>
            <p:cNvSpPr/>
            <p:nvPr/>
          </p:nvSpPr>
          <p:spPr>
            <a:xfrm>
              <a:off x="8263434" y="43157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73" name="tx2273"/>
            <p:cNvSpPr/>
            <p:nvPr/>
          </p:nvSpPr>
          <p:spPr>
            <a:xfrm>
              <a:off x="8559889"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74" name="tx2274"/>
            <p:cNvSpPr/>
            <p:nvPr/>
          </p:nvSpPr>
          <p:spPr>
            <a:xfrm>
              <a:off x="8856344" y="43148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75" name="tx2275"/>
            <p:cNvSpPr/>
            <p:nvPr/>
          </p:nvSpPr>
          <p:spPr>
            <a:xfrm>
              <a:off x="2037876"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76" name="tx2276"/>
            <p:cNvSpPr/>
            <p:nvPr/>
          </p:nvSpPr>
          <p:spPr>
            <a:xfrm>
              <a:off x="233433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77" name="tx2277"/>
            <p:cNvSpPr/>
            <p:nvPr/>
          </p:nvSpPr>
          <p:spPr>
            <a:xfrm>
              <a:off x="2630786"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278" name="tx2278"/>
            <p:cNvSpPr/>
            <p:nvPr/>
          </p:nvSpPr>
          <p:spPr>
            <a:xfrm>
              <a:off x="2927241"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279" name="tx2279"/>
            <p:cNvSpPr/>
            <p:nvPr/>
          </p:nvSpPr>
          <p:spPr>
            <a:xfrm>
              <a:off x="322369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80" name="tx2280"/>
            <p:cNvSpPr/>
            <p:nvPr/>
          </p:nvSpPr>
          <p:spPr>
            <a:xfrm>
              <a:off x="352015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81" name="tx2281"/>
            <p:cNvSpPr/>
            <p:nvPr/>
          </p:nvSpPr>
          <p:spPr>
            <a:xfrm>
              <a:off x="3816607" y="529525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82" name="tx2282"/>
            <p:cNvSpPr/>
            <p:nvPr/>
          </p:nvSpPr>
          <p:spPr>
            <a:xfrm>
              <a:off x="411306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83" name="tx2283"/>
            <p:cNvSpPr/>
            <p:nvPr/>
          </p:nvSpPr>
          <p:spPr>
            <a:xfrm>
              <a:off x="440951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84" name="tx2284"/>
            <p:cNvSpPr/>
            <p:nvPr/>
          </p:nvSpPr>
          <p:spPr>
            <a:xfrm>
              <a:off x="4705972"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85" name="tx2285"/>
            <p:cNvSpPr/>
            <p:nvPr/>
          </p:nvSpPr>
          <p:spPr>
            <a:xfrm>
              <a:off x="5002427"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86" name="tx2286"/>
            <p:cNvSpPr/>
            <p:nvPr/>
          </p:nvSpPr>
          <p:spPr>
            <a:xfrm>
              <a:off x="529888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87" name="tx2287"/>
            <p:cNvSpPr/>
            <p:nvPr/>
          </p:nvSpPr>
          <p:spPr>
            <a:xfrm>
              <a:off x="559533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288" name="tx2288"/>
            <p:cNvSpPr/>
            <p:nvPr/>
          </p:nvSpPr>
          <p:spPr>
            <a:xfrm>
              <a:off x="589179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89" name="tx2289"/>
            <p:cNvSpPr/>
            <p:nvPr/>
          </p:nvSpPr>
          <p:spPr>
            <a:xfrm>
              <a:off x="618824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90" name="tx2290"/>
            <p:cNvSpPr/>
            <p:nvPr/>
          </p:nvSpPr>
          <p:spPr>
            <a:xfrm>
              <a:off x="648470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91" name="tx2291"/>
            <p:cNvSpPr/>
            <p:nvPr/>
          </p:nvSpPr>
          <p:spPr>
            <a:xfrm>
              <a:off x="6781158"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92" name="tx2292"/>
            <p:cNvSpPr/>
            <p:nvPr/>
          </p:nvSpPr>
          <p:spPr>
            <a:xfrm>
              <a:off x="7077613"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93" name="tx2293"/>
            <p:cNvSpPr/>
            <p:nvPr/>
          </p:nvSpPr>
          <p:spPr>
            <a:xfrm>
              <a:off x="7374069" y="529704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294" name="tx2294"/>
            <p:cNvSpPr/>
            <p:nvPr/>
          </p:nvSpPr>
          <p:spPr>
            <a:xfrm>
              <a:off x="767052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295" name="tx2295"/>
            <p:cNvSpPr/>
            <p:nvPr/>
          </p:nvSpPr>
          <p:spPr>
            <a:xfrm>
              <a:off x="8559889" y="529637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296" name="tx2296"/>
            <p:cNvSpPr/>
            <p:nvPr/>
          </p:nvSpPr>
          <p:spPr>
            <a:xfrm>
              <a:off x="8856344" y="529616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297" name="tx2297"/>
            <p:cNvSpPr/>
            <p:nvPr/>
          </p:nvSpPr>
          <p:spPr>
            <a:xfrm>
              <a:off x="203787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98" name="tx2298"/>
            <p:cNvSpPr/>
            <p:nvPr/>
          </p:nvSpPr>
          <p:spPr>
            <a:xfrm>
              <a:off x="233433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9" name="tx2299"/>
            <p:cNvSpPr/>
            <p:nvPr/>
          </p:nvSpPr>
          <p:spPr>
            <a:xfrm>
              <a:off x="2630786"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0" name="tx2300"/>
            <p:cNvSpPr/>
            <p:nvPr/>
          </p:nvSpPr>
          <p:spPr>
            <a:xfrm>
              <a:off x="203787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1" name="tx2301"/>
            <p:cNvSpPr/>
            <p:nvPr/>
          </p:nvSpPr>
          <p:spPr>
            <a:xfrm>
              <a:off x="233433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2" name="tx2302"/>
            <p:cNvSpPr/>
            <p:nvPr/>
          </p:nvSpPr>
          <p:spPr>
            <a:xfrm>
              <a:off x="2630786"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3" name="tx2303"/>
            <p:cNvSpPr/>
            <p:nvPr/>
          </p:nvSpPr>
          <p:spPr>
            <a:xfrm>
              <a:off x="2927241"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4" name="tx2304"/>
            <p:cNvSpPr/>
            <p:nvPr/>
          </p:nvSpPr>
          <p:spPr>
            <a:xfrm>
              <a:off x="322369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5" name="tx2305"/>
            <p:cNvSpPr/>
            <p:nvPr/>
          </p:nvSpPr>
          <p:spPr>
            <a:xfrm>
              <a:off x="352015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6" name="tx2306"/>
            <p:cNvSpPr/>
            <p:nvPr/>
          </p:nvSpPr>
          <p:spPr>
            <a:xfrm>
              <a:off x="381660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7" name="tx2307"/>
            <p:cNvSpPr/>
            <p:nvPr/>
          </p:nvSpPr>
          <p:spPr>
            <a:xfrm>
              <a:off x="411306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8" name="tx2308"/>
            <p:cNvSpPr/>
            <p:nvPr/>
          </p:nvSpPr>
          <p:spPr>
            <a:xfrm>
              <a:off x="440951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9" name="tx2309"/>
            <p:cNvSpPr/>
            <p:nvPr/>
          </p:nvSpPr>
          <p:spPr>
            <a:xfrm>
              <a:off x="4705972"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0" name="tx2310"/>
            <p:cNvSpPr/>
            <p:nvPr/>
          </p:nvSpPr>
          <p:spPr>
            <a:xfrm>
              <a:off x="5002427"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1" name="tx2311"/>
            <p:cNvSpPr/>
            <p:nvPr/>
          </p:nvSpPr>
          <p:spPr>
            <a:xfrm>
              <a:off x="529888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2" name="tx2312"/>
            <p:cNvSpPr/>
            <p:nvPr/>
          </p:nvSpPr>
          <p:spPr>
            <a:xfrm>
              <a:off x="559533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3" name="tx2313"/>
            <p:cNvSpPr/>
            <p:nvPr/>
          </p:nvSpPr>
          <p:spPr>
            <a:xfrm>
              <a:off x="589179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4" name="tx2314"/>
            <p:cNvSpPr/>
            <p:nvPr/>
          </p:nvSpPr>
          <p:spPr>
            <a:xfrm>
              <a:off x="618824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5" name="tx2315"/>
            <p:cNvSpPr/>
            <p:nvPr/>
          </p:nvSpPr>
          <p:spPr>
            <a:xfrm>
              <a:off x="648470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6" name="tx2316"/>
            <p:cNvSpPr/>
            <p:nvPr/>
          </p:nvSpPr>
          <p:spPr>
            <a:xfrm>
              <a:off x="6781158"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7" name="tx2317"/>
            <p:cNvSpPr/>
            <p:nvPr/>
          </p:nvSpPr>
          <p:spPr>
            <a:xfrm>
              <a:off x="7077613"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8" name="tx2318"/>
            <p:cNvSpPr/>
            <p:nvPr/>
          </p:nvSpPr>
          <p:spPr>
            <a:xfrm>
              <a:off x="737406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9" name="tx2319"/>
            <p:cNvSpPr/>
            <p:nvPr/>
          </p:nvSpPr>
          <p:spPr>
            <a:xfrm>
              <a:off x="7670524"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0" name="tx2320"/>
            <p:cNvSpPr/>
            <p:nvPr/>
          </p:nvSpPr>
          <p:spPr>
            <a:xfrm>
              <a:off x="7966979" y="18192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1" name="tx2321"/>
            <p:cNvSpPr/>
            <p:nvPr/>
          </p:nvSpPr>
          <p:spPr>
            <a:xfrm>
              <a:off x="8263434" y="18192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2" name="tx2322"/>
            <p:cNvSpPr/>
            <p:nvPr/>
          </p:nvSpPr>
          <p:spPr>
            <a:xfrm>
              <a:off x="8559889" y="18192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3" name="tx2323"/>
            <p:cNvSpPr/>
            <p:nvPr/>
          </p:nvSpPr>
          <p:spPr>
            <a:xfrm>
              <a:off x="8856344" y="18192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4" name="tx2324"/>
            <p:cNvSpPr/>
            <p:nvPr/>
          </p:nvSpPr>
          <p:spPr>
            <a:xfrm>
              <a:off x="203787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5" name="tx2325"/>
            <p:cNvSpPr/>
            <p:nvPr/>
          </p:nvSpPr>
          <p:spPr>
            <a:xfrm>
              <a:off x="233433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6" name="tx2326"/>
            <p:cNvSpPr/>
            <p:nvPr/>
          </p:nvSpPr>
          <p:spPr>
            <a:xfrm>
              <a:off x="2630786"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27" name="tx2327"/>
            <p:cNvSpPr/>
            <p:nvPr/>
          </p:nvSpPr>
          <p:spPr>
            <a:xfrm>
              <a:off x="2927241"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8" name="tx2328"/>
            <p:cNvSpPr/>
            <p:nvPr/>
          </p:nvSpPr>
          <p:spPr>
            <a:xfrm>
              <a:off x="322369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9" name="tx2329"/>
            <p:cNvSpPr/>
            <p:nvPr/>
          </p:nvSpPr>
          <p:spPr>
            <a:xfrm>
              <a:off x="352015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0" name="tx2330"/>
            <p:cNvSpPr/>
            <p:nvPr/>
          </p:nvSpPr>
          <p:spPr>
            <a:xfrm>
              <a:off x="381660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1" name="tx2331"/>
            <p:cNvSpPr/>
            <p:nvPr/>
          </p:nvSpPr>
          <p:spPr>
            <a:xfrm>
              <a:off x="411306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2" name="tx2332"/>
            <p:cNvSpPr/>
            <p:nvPr/>
          </p:nvSpPr>
          <p:spPr>
            <a:xfrm>
              <a:off x="440951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3" name="tx2333"/>
            <p:cNvSpPr/>
            <p:nvPr/>
          </p:nvSpPr>
          <p:spPr>
            <a:xfrm>
              <a:off x="4705972"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4" name="tx2334"/>
            <p:cNvSpPr/>
            <p:nvPr/>
          </p:nvSpPr>
          <p:spPr>
            <a:xfrm>
              <a:off x="5002427"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5" name="tx2335"/>
            <p:cNvSpPr/>
            <p:nvPr/>
          </p:nvSpPr>
          <p:spPr>
            <a:xfrm>
              <a:off x="529888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6" name="tx2336"/>
            <p:cNvSpPr/>
            <p:nvPr/>
          </p:nvSpPr>
          <p:spPr>
            <a:xfrm>
              <a:off x="559533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7" name="tx2337"/>
            <p:cNvSpPr/>
            <p:nvPr/>
          </p:nvSpPr>
          <p:spPr>
            <a:xfrm>
              <a:off x="589179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8" name="tx2338"/>
            <p:cNvSpPr/>
            <p:nvPr/>
          </p:nvSpPr>
          <p:spPr>
            <a:xfrm>
              <a:off x="618824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9" name="tx2339"/>
            <p:cNvSpPr/>
            <p:nvPr/>
          </p:nvSpPr>
          <p:spPr>
            <a:xfrm>
              <a:off x="648470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0" name="tx2340"/>
            <p:cNvSpPr/>
            <p:nvPr/>
          </p:nvSpPr>
          <p:spPr>
            <a:xfrm>
              <a:off x="6781158"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1" name="tx2341"/>
            <p:cNvSpPr/>
            <p:nvPr/>
          </p:nvSpPr>
          <p:spPr>
            <a:xfrm>
              <a:off x="7077613"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2" name="tx2342"/>
            <p:cNvSpPr/>
            <p:nvPr/>
          </p:nvSpPr>
          <p:spPr>
            <a:xfrm>
              <a:off x="737406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3" name="tx2343"/>
            <p:cNvSpPr/>
            <p:nvPr/>
          </p:nvSpPr>
          <p:spPr>
            <a:xfrm>
              <a:off x="767052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4" name="tx2344"/>
            <p:cNvSpPr/>
            <p:nvPr/>
          </p:nvSpPr>
          <p:spPr>
            <a:xfrm>
              <a:off x="796697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5" name="tx2345"/>
            <p:cNvSpPr/>
            <p:nvPr/>
          </p:nvSpPr>
          <p:spPr>
            <a:xfrm>
              <a:off x="826343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46" name="tx2346"/>
            <p:cNvSpPr/>
            <p:nvPr/>
          </p:nvSpPr>
          <p:spPr>
            <a:xfrm>
              <a:off x="8559889"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7" name="tx2347"/>
            <p:cNvSpPr/>
            <p:nvPr/>
          </p:nvSpPr>
          <p:spPr>
            <a:xfrm>
              <a:off x="8856344" y="1373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203787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49" name="tx2349"/>
            <p:cNvSpPr/>
            <p:nvPr/>
          </p:nvSpPr>
          <p:spPr>
            <a:xfrm>
              <a:off x="2334331" y="146269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50" name="tx2350"/>
            <p:cNvSpPr/>
            <p:nvPr/>
          </p:nvSpPr>
          <p:spPr>
            <a:xfrm>
              <a:off x="2630786"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51" name="tx2351"/>
            <p:cNvSpPr/>
            <p:nvPr/>
          </p:nvSpPr>
          <p:spPr>
            <a:xfrm>
              <a:off x="2927241"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2" name="tx2352"/>
            <p:cNvSpPr/>
            <p:nvPr/>
          </p:nvSpPr>
          <p:spPr>
            <a:xfrm>
              <a:off x="322369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3" name="tx2353"/>
            <p:cNvSpPr/>
            <p:nvPr/>
          </p:nvSpPr>
          <p:spPr>
            <a:xfrm>
              <a:off x="352015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4" name="tx2354"/>
            <p:cNvSpPr/>
            <p:nvPr/>
          </p:nvSpPr>
          <p:spPr>
            <a:xfrm>
              <a:off x="381660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5" name="tx2355"/>
            <p:cNvSpPr/>
            <p:nvPr/>
          </p:nvSpPr>
          <p:spPr>
            <a:xfrm>
              <a:off x="411306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6" name="tx2356"/>
            <p:cNvSpPr/>
            <p:nvPr/>
          </p:nvSpPr>
          <p:spPr>
            <a:xfrm>
              <a:off x="440951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7" name="tx2357"/>
            <p:cNvSpPr/>
            <p:nvPr/>
          </p:nvSpPr>
          <p:spPr>
            <a:xfrm>
              <a:off x="4705972"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8" name="tx2358"/>
            <p:cNvSpPr/>
            <p:nvPr/>
          </p:nvSpPr>
          <p:spPr>
            <a:xfrm>
              <a:off x="5002427"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9" name="tx2359"/>
            <p:cNvSpPr/>
            <p:nvPr/>
          </p:nvSpPr>
          <p:spPr>
            <a:xfrm>
              <a:off x="529888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0" name="tx2360"/>
            <p:cNvSpPr/>
            <p:nvPr/>
          </p:nvSpPr>
          <p:spPr>
            <a:xfrm>
              <a:off x="559533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1" name="tx2361"/>
            <p:cNvSpPr/>
            <p:nvPr/>
          </p:nvSpPr>
          <p:spPr>
            <a:xfrm>
              <a:off x="589179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2" name="tx2362"/>
            <p:cNvSpPr/>
            <p:nvPr/>
          </p:nvSpPr>
          <p:spPr>
            <a:xfrm>
              <a:off x="618824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3" name="tx2363"/>
            <p:cNvSpPr/>
            <p:nvPr/>
          </p:nvSpPr>
          <p:spPr>
            <a:xfrm>
              <a:off x="648470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4" name="tx2364"/>
            <p:cNvSpPr/>
            <p:nvPr/>
          </p:nvSpPr>
          <p:spPr>
            <a:xfrm>
              <a:off x="6781158"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5" name="tx2365"/>
            <p:cNvSpPr/>
            <p:nvPr/>
          </p:nvSpPr>
          <p:spPr>
            <a:xfrm>
              <a:off x="7077613"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6" name="tx2366"/>
            <p:cNvSpPr/>
            <p:nvPr/>
          </p:nvSpPr>
          <p:spPr>
            <a:xfrm>
              <a:off x="737406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7" name="tx2367"/>
            <p:cNvSpPr/>
            <p:nvPr/>
          </p:nvSpPr>
          <p:spPr>
            <a:xfrm>
              <a:off x="767052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8" name="tx2368"/>
            <p:cNvSpPr/>
            <p:nvPr/>
          </p:nvSpPr>
          <p:spPr>
            <a:xfrm>
              <a:off x="796697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9" name="tx2369"/>
            <p:cNvSpPr/>
            <p:nvPr/>
          </p:nvSpPr>
          <p:spPr>
            <a:xfrm>
              <a:off x="826343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0" name="tx2370"/>
            <p:cNvSpPr/>
            <p:nvPr/>
          </p:nvSpPr>
          <p:spPr>
            <a:xfrm>
              <a:off x="8559889"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1" name="tx2371"/>
            <p:cNvSpPr/>
            <p:nvPr/>
          </p:nvSpPr>
          <p:spPr>
            <a:xfrm>
              <a:off x="8856344" y="14627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2" name="tx2372"/>
            <p:cNvSpPr/>
            <p:nvPr/>
          </p:nvSpPr>
          <p:spPr>
            <a:xfrm>
              <a:off x="7670524"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73" name="tx2373"/>
            <p:cNvSpPr/>
            <p:nvPr/>
          </p:nvSpPr>
          <p:spPr>
            <a:xfrm>
              <a:off x="796697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74" name="tx2374"/>
            <p:cNvSpPr/>
            <p:nvPr/>
          </p:nvSpPr>
          <p:spPr>
            <a:xfrm>
              <a:off x="826343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75" name="tx2375"/>
            <p:cNvSpPr/>
            <p:nvPr/>
          </p:nvSpPr>
          <p:spPr>
            <a:xfrm>
              <a:off x="855988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76" name="tx2376"/>
            <p:cNvSpPr/>
            <p:nvPr/>
          </p:nvSpPr>
          <p:spPr>
            <a:xfrm>
              <a:off x="8856344"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77" name="tx2377"/>
            <p:cNvSpPr/>
            <p:nvPr/>
          </p:nvSpPr>
          <p:spPr>
            <a:xfrm>
              <a:off x="2037876"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78" name="tx2378"/>
            <p:cNvSpPr/>
            <p:nvPr/>
          </p:nvSpPr>
          <p:spPr>
            <a:xfrm>
              <a:off x="2334331"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79" name="tx2379"/>
            <p:cNvSpPr/>
            <p:nvPr/>
          </p:nvSpPr>
          <p:spPr>
            <a:xfrm>
              <a:off x="2630786" y="27996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80" name="tx2380"/>
            <p:cNvSpPr/>
            <p:nvPr/>
          </p:nvSpPr>
          <p:spPr>
            <a:xfrm>
              <a:off x="2927241" y="280054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381" name="tx2381"/>
            <p:cNvSpPr/>
            <p:nvPr/>
          </p:nvSpPr>
          <p:spPr>
            <a:xfrm>
              <a:off x="322369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82" name="tx2382"/>
            <p:cNvSpPr/>
            <p:nvPr/>
          </p:nvSpPr>
          <p:spPr>
            <a:xfrm>
              <a:off x="352015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83" name="tx2383"/>
            <p:cNvSpPr/>
            <p:nvPr/>
          </p:nvSpPr>
          <p:spPr>
            <a:xfrm>
              <a:off x="381660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4" name="tx2384"/>
            <p:cNvSpPr/>
            <p:nvPr/>
          </p:nvSpPr>
          <p:spPr>
            <a:xfrm>
              <a:off x="411306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5" name="tx2385"/>
            <p:cNvSpPr/>
            <p:nvPr/>
          </p:nvSpPr>
          <p:spPr>
            <a:xfrm>
              <a:off x="440951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6" name="tx2386"/>
            <p:cNvSpPr/>
            <p:nvPr/>
          </p:nvSpPr>
          <p:spPr>
            <a:xfrm>
              <a:off x="4705972"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7" name="tx2387"/>
            <p:cNvSpPr/>
            <p:nvPr/>
          </p:nvSpPr>
          <p:spPr>
            <a:xfrm>
              <a:off x="5002427"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8" name="tx2388"/>
            <p:cNvSpPr/>
            <p:nvPr/>
          </p:nvSpPr>
          <p:spPr>
            <a:xfrm>
              <a:off x="529888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9" name="tx2389"/>
            <p:cNvSpPr/>
            <p:nvPr/>
          </p:nvSpPr>
          <p:spPr>
            <a:xfrm>
              <a:off x="559533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0" name="tx2390"/>
            <p:cNvSpPr/>
            <p:nvPr/>
          </p:nvSpPr>
          <p:spPr>
            <a:xfrm>
              <a:off x="589179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1" name="tx2391"/>
            <p:cNvSpPr/>
            <p:nvPr/>
          </p:nvSpPr>
          <p:spPr>
            <a:xfrm>
              <a:off x="618824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92" name="tx2392"/>
            <p:cNvSpPr/>
            <p:nvPr/>
          </p:nvSpPr>
          <p:spPr>
            <a:xfrm>
              <a:off x="648470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3" name="tx2393"/>
            <p:cNvSpPr/>
            <p:nvPr/>
          </p:nvSpPr>
          <p:spPr>
            <a:xfrm>
              <a:off x="6781158"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4" name="tx2394"/>
            <p:cNvSpPr/>
            <p:nvPr/>
          </p:nvSpPr>
          <p:spPr>
            <a:xfrm>
              <a:off x="7077613"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5" name="tx2395"/>
            <p:cNvSpPr/>
            <p:nvPr/>
          </p:nvSpPr>
          <p:spPr>
            <a:xfrm>
              <a:off x="737406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6" name="tx2396"/>
            <p:cNvSpPr/>
            <p:nvPr/>
          </p:nvSpPr>
          <p:spPr>
            <a:xfrm>
              <a:off x="767052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7" name="tx2397"/>
            <p:cNvSpPr/>
            <p:nvPr/>
          </p:nvSpPr>
          <p:spPr>
            <a:xfrm>
              <a:off x="796697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98" name="tx2398"/>
            <p:cNvSpPr/>
            <p:nvPr/>
          </p:nvSpPr>
          <p:spPr>
            <a:xfrm>
              <a:off x="826343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9" name="tx2399"/>
            <p:cNvSpPr/>
            <p:nvPr/>
          </p:nvSpPr>
          <p:spPr>
            <a:xfrm>
              <a:off x="8559889"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0" name="tx2400"/>
            <p:cNvSpPr/>
            <p:nvPr/>
          </p:nvSpPr>
          <p:spPr>
            <a:xfrm>
              <a:off x="8856344" y="27996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1" name="tx2401"/>
            <p:cNvSpPr/>
            <p:nvPr/>
          </p:nvSpPr>
          <p:spPr>
            <a:xfrm>
              <a:off x="2927241"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2" name="tx2402"/>
            <p:cNvSpPr/>
            <p:nvPr/>
          </p:nvSpPr>
          <p:spPr>
            <a:xfrm>
              <a:off x="322369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3" name="tx2403"/>
            <p:cNvSpPr/>
            <p:nvPr/>
          </p:nvSpPr>
          <p:spPr>
            <a:xfrm>
              <a:off x="352015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404" name="tx2404"/>
            <p:cNvSpPr/>
            <p:nvPr/>
          </p:nvSpPr>
          <p:spPr>
            <a:xfrm>
              <a:off x="381660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05" name="tx2405"/>
            <p:cNvSpPr/>
            <p:nvPr/>
          </p:nvSpPr>
          <p:spPr>
            <a:xfrm>
              <a:off x="411306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6" name="tx2406"/>
            <p:cNvSpPr/>
            <p:nvPr/>
          </p:nvSpPr>
          <p:spPr>
            <a:xfrm>
              <a:off x="4409517"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07" name="tx2407"/>
            <p:cNvSpPr/>
            <p:nvPr/>
          </p:nvSpPr>
          <p:spPr>
            <a:xfrm>
              <a:off x="4705972"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08" name="tx2408"/>
            <p:cNvSpPr/>
            <p:nvPr/>
          </p:nvSpPr>
          <p:spPr>
            <a:xfrm>
              <a:off x="5002427"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09" name="tx2409"/>
            <p:cNvSpPr/>
            <p:nvPr/>
          </p:nvSpPr>
          <p:spPr>
            <a:xfrm>
              <a:off x="529888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0" name="tx2410"/>
            <p:cNvSpPr/>
            <p:nvPr/>
          </p:nvSpPr>
          <p:spPr>
            <a:xfrm>
              <a:off x="559533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1" name="tx2411"/>
            <p:cNvSpPr/>
            <p:nvPr/>
          </p:nvSpPr>
          <p:spPr>
            <a:xfrm>
              <a:off x="589179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2" name="tx2412"/>
            <p:cNvSpPr/>
            <p:nvPr/>
          </p:nvSpPr>
          <p:spPr>
            <a:xfrm>
              <a:off x="618824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3" name="tx2413"/>
            <p:cNvSpPr/>
            <p:nvPr/>
          </p:nvSpPr>
          <p:spPr>
            <a:xfrm>
              <a:off x="648470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4" name="tx2414"/>
            <p:cNvSpPr/>
            <p:nvPr/>
          </p:nvSpPr>
          <p:spPr>
            <a:xfrm>
              <a:off x="6781158"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5" name="tx2415"/>
            <p:cNvSpPr/>
            <p:nvPr/>
          </p:nvSpPr>
          <p:spPr>
            <a:xfrm>
              <a:off x="7077613"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16" name="tx2416"/>
            <p:cNvSpPr/>
            <p:nvPr/>
          </p:nvSpPr>
          <p:spPr>
            <a:xfrm>
              <a:off x="737406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17" name="tx2417"/>
            <p:cNvSpPr/>
            <p:nvPr/>
          </p:nvSpPr>
          <p:spPr>
            <a:xfrm>
              <a:off x="767052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8" name="tx2418"/>
            <p:cNvSpPr/>
            <p:nvPr/>
          </p:nvSpPr>
          <p:spPr>
            <a:xfrm>
              <a:off x="7966979"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9" name="tx2419"/>
            <p:cNvSpPr/>
            <p:nvPr/>
          </p:nvSpPr>
          <p:spPr>
            <a:xfrm>
              <a:off x="8263434" y="3245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0" name="tx2420"/>
            <p:cNvSpPr/>
            <p:nvPr/>
          </p:nvSpPr>
          <p:spPr>
            <a:xfrm>
              <a:off x="8559889"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21" name="tx2421"/>
            <p:cNvSpPr/>
            <p:nvPr/>
          </p:nvSpPr>
          <p:spPr>
            <a:xfrm>
              <a:off x="8856344" y="3245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2" name="tx2422"/>
            <p:cNvSpPr/>
            <p:nvPr/>
          </p:nvSpPr>
          <p:spPr>
            <a:xfrm>
              <a:off x="7670524" y="48496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3" name="tx2423"/>
            <p:cNvSpPr/>
            <p:nvPr/>
          </p:nvSpPr>
          <p:spPr>
            <a:xfrm>
              <a:off x="796697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24" name="tx2424"/>
            <p:cNvSpPr/>
            <p:nvPr/>
          </p:nvSpPr>
          <p:spPr>
            <a:xfrm>
              <a:off x="826343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25" name="tx2425"/>
            <p:cNvSpPr/>
            <p:nvPr/>
          </p:nvSpPr>
          <p:spPr>
            <a:xfrm>
              <a:off x="8559889" y="485073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426" name="tx2426"/>
            <p:cNvSpPr/>
            <p:nvPr/>
          </p:nvSpPr>
          <p:spPr>
            <a:xfrm>
              <a:off x="8856344"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27" name="tx2427"/>
            <p:cNvSpPr/>
            <p:nvPr/>
          </p:nvSpPr>
          <p:spPr>
            <a:xfrm>
              <a:off x="203787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8" name="tx2428"/>
            <p:cNvSpPr/>
            <p:nvPr/>
          </p:nvSpPr>
          <p:spPr>
            <a:xfrm>
              <a:off x="233433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9" name="tx2429"/>
            <p:cNvSpPr/>
            <p:nvPr/>
          </p:nvSpPr>
          <p:spPr>
            <a:xfrm>
              <a:off x="2630786"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0" name="tx2430"/>
            <p:cNvSpPr/>
            <p:nvPr/>
          </p:nvSpPr>
          <p:spPr>
            <a:xfrm>
              <a:off x="2927241"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1" name="tx2431"/>
            <p:cNvSpPr/>
            <p:nvPr/>
          </p:nvSpPr>
          <p:spPr>
            <a:xfrm>
              <a:off x="322369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2" name="tx2432"/>
            <p:cNvSpPr/>
            <p:nvPr/>
          </p:nvSpPr>
          <p:spPr>
            <a:xfrm>
              <a:off x="352015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33" name="tx2433"/>
            <p:cNvSpPr/>
            <p:nvPr/>
          </p:nvSpPr>
          <p:spPr>
            <a:xfrm>
              <a:off x="381660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34" name="tx2434"/>
            <p:cNvSpPr/>
            <p:nvPr/>
          </p:nvSpPr>
          <p:spPr>
            <a:xfrm>
              <a:off x="4113062"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35" name="tx2435"/>
            <p:cNvSpPr/>
            <p:nvPr/>
          </p:nvSpPr>
          <p:spPr>
            <a:xfrm>
              <a:off x="440951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36" name="tx2436"/>
            <p:cNvSpPr/>
            <p:nvPr/>
          </p:nvSpPr>
          <p:spPr>
            <a:xfrm>
              <a:off x="4705972" y="48505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437" name="tx2437"/>
            <p:cNvSpPr/>
            <p:nvPr/>
          </p:nvSpPr>
          <p:spPr>
            <a:xfrm>
              <a:off x="529888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438" name="tx2438"/>
            <p:cNvSpPr/>
            <p:nvPr/>
          </p:nvSpPr>
          <p:spPr>
            <a:xfrm>
              <a:off x="559533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39" name="tx2439"/>
            <p:cNvSpPr/>
            <p:nvPr/>
          </p:nvSpPr>
          <p:spPr>
            <a:xfrm>
              <a:off x="589179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40" name="tx2440"/>
            <p:cNvSpPr/>
            <p:nvPr/>
          </p:nvSpPr>
          <p:spPr>
            <a:xfrm>
              <a:off x="707761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41" name="tx2441"/>
            <p:cNvSpPr/>
            <p:nvPr/>
          </p:nvSpPr>
          <p:spPr>
            <a:xfrm>
              <a:off x="7374069"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42" name="tx2442"/>
            <p:cNvSpPr/>
            <p:nvPr/>
          </p:nvSpPr>
          <p:spPr>
            <a:xfrm>
              <a:off x="203787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3" name="tx2443"/>
            <p:cNvSpPr/>
            <p:nvPr/>
          </p:nvSpPr>
          <p:spPr>
            <a:xfrm>
              <a:off x="233433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4" name="tx2444"/>
            <p:cNvSpPr/>
            <p:nvPr/>
          </p:nvSpPr>
          <p:spPr>
            <a:xfrm>
              <a:off x="2630786"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5" name="tx2445"/>
            <p:cNvSpPr/>
            <p:nvPr/>
          </p:nvSpPr>
          <p:spPr>
            <a:xfrm>
              <a:off x="2927241"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46" name="tx2446"/>
            <p:cNvSpPr/>
            <p:nvPr/>
          </p:nvSpPr>
          <p:spPr>
            <a:xfrm>
              <a:off x="322369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7" name="tx2447"/>
            <p:cNvSpPr/>
            <p:nvPr/>
          </p:nvSpPr>
          <p:spPr>
            <a:xfrm>
              <a:off x="352015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8" name="tx2448"/>
            <p:cNvSpPr/>
            <p:nvPr/>
          </p:nvSpPr>
          <p:spPr>
            <a:xfrm>
              <a:off x="381660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9" name="tx2449"/>
            <p:cNvSpPr/>
            <p:nvPr/>
          </p:nvSpPr>
          <p:spPr>
            <a:xfrm>
              <a:off x="411306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0" name="tx2450"/>
            <p:cNvSpPr/>
            <p:nvPr/>
          </p:nvSpPr>
          <p:spPr>
            <a:xfrm>
              <a:off x="440951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1" name="tx2451"/>
            <p:cNvSpPr/>
            <p:nvPr/>
          </p:nvSpPr>
          <p:spPr>
            <a:xfrm>
              <a:off x="4705972"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2" name="tx2452"/>
            <p:cNvSpPr/>
            <p:nvPr/>
          </p:nvSpPr>
          <p:spPr>
            <a:xfrm>
              <a:off x="5002427"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3" name="tx2453"/>
            <p:cNvSpPr/>
            <p:nvPr/>
          </p:nvSpPr>
          <p:spPr>
            <a:xfrm>
              <a:off x="529888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4" name="tx2454"/>
            <p:cNvSpPr/>
            <p:nvPr/>
          </p:nvSpPr>
          <p:spPr>
            <a:xfrm>
              <a:off x="559533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55" name="tx2455"/>
            <p:cNvSpPr/>
            <p:nvPr/>
          </p:nvSpPr>
          <p:spPr>
            <a:xfrm>
              <a:off x="589179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6" name="tx2456"/>
            <p:cNvSpPr/>
            <p:nvPr/>
          </p:nvSpPr>
          <p:spPr>
            <a:xfrm>
              <a:off x="618824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7" name="tx2457"/>
            <p:cNvSpPr/>
            <p:nvPr/>
          </p:nvSpPr>
          <p:spPr>
            <a:xfrm>
              <a:off x="648470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8" name="tx2458"/>
            <p:cNvSpPr/>
            <p:nvPr/>
          </p:nvSpPr>
          <p:spPr>
            <a:xfrm>
              <a:off x="6781158"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9" name="tx2459"/>
            <p:cNvSpPr/>
            <p:nvPr/>
          </p:nvSpPr>
          <p:spPr>
            <a:xfrm>
              <a:off x="7077613"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0" name="tx2460"/>
            <p:cNvSpPr/>
            <p:nvPr/>
          </p:nvSpPr>
          <p:spPr>
            <a:xfrm>
              <a:off x="737406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1" name="tx2461"/>
            <p:cNvSpPr/>
            <p:nvPr/>
          </p:nvSpPr>
          <p:spPr>
            <a:xfrm>
              <a:off x="767052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2" name="tx2462"/>
            <p:cNvSpPr/>
            <p:nvPr/>
          </p:nvSpPr>
          <p:spPr>
            <a:xfrm>
              <a:off x="796697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3" name="tx2463"/>
            <p:cNvSpPr/>
            <p:nvPr/>
          </p:nvSpPr>
          <p:spPr>
            <a:xfrm>
              <a:off x="826343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4" name="tx2464"/>
            <p:cNvSpPr/>
            <p:nvPr/>
          </p:nvSpPr>
          <p:spPr>
            <a:xfrm>
              <a:off x="8559889"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5" name="tx2465"/>
            <p:cNvSpPr/>
            <p:nvPr/>
          </p:nvSpPr>
          <p:spPr>
            <a:xfrm>
              <a:off x="8856344" y="16409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66" name="tx2466"/>
            <p:cNvSpPr/>
            <p:nvPr/>
          </p:nvSpPr>
          <p:spPr>
            <a:xfrm>
              <a:off x="2037876" y="53852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467" name="tx2467"/>
            <p:cNvSpPr/>
            <p:nvPr/>
          </p:nvSpPr>
          <p:spPr>
            <a:xfrm>
              <a:off x="233433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468" name="tx2468"/>
            <p:cNvSpPr/>
            <p:nvPr/>
          </p:nvSpPr>
          <p:spPr>
            <a:xfrm>
              <a:off x="2630786"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469" name="tx2469"/>
            <p:cNvSpPr/>
            <p:nvPr/>
          </p:nvSpPr>
          <p:spPr>
            <a:xfrm>
              <a:off x="2927241"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470" name="tx2470"/>
            <p:cNvSpPr/>
            <p:nvPr/>
          </p:nvSpPr>
          <p:spPr>
            <a:xfrm>
              <a:off x="3223697"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471" name="tx2471"/>
            <p:cNvSpPr/>
            <p:nvPr/>
          </p:nvSpPr>
          <p:spPr>
            <a:xfrm>
              <a:off x="352015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472" name="tx2472"/>
            <p:cNvSpPr/>
            <p:nvPr/>
          </p:nvSpPr>
          <p:spPr>
            <a:xfrm>
              <a:off x="3816607"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473" name="tx2473"/>
            <p:cNvSpPr/>
            <p:nvPr/>
          </p:nvSpPr>
          <p:spPr>
            <a:xfrm>
              <a:off x="4113062"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474" name="tx2474"/>
            <p:cNvSpPr/>
            <p:nvPr/>
          </p:nvSpPr>
          <p:spPr>
            <a:xfrm>
              <a:off x="4409517" y="53843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475" name="tx2475"/>
            <p:cNvSpPr/>
            <p:nvPr/>
          </p:nvSpPr>
          <p:spPr>
            <a:xfrm>
              <a:off x="4705972" y="53861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476" name="tx2476"/>
            <p:cNvSpPr/>
            <p:nvPr/>
          </p:nvSpPr>
          <p:spPr>
            <a:xfrm>
              <a:off x="5002427" y="538529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477" name="tx2477"/>
            <p:cNvSpPr/>
            <p:nvPr/>
          </p:nvSpPr>
          <p:spPr>
            <a:xfrm>
              <a:off x="5298883" y="53861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478" name="tx2478"/>
            <p:cNvSpPr/>
            <p:nvPr/>
          </p:nvSpPr>
          <p:spPr>
            <a:xfrm>
              <a:off x="5595338"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79" name="tx2479"/>
            <p:cNvSpPr/>
            <p:nvPr/>
          </p:nvSpPr>
          <p:spPr>
            <a:xfrm>
              <a:off x="589179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480" name="tx2480"/>
            <p:cNvSpPr/>
            <p:nvPr/>
          </p:nvSpPr>
          <p:spPr>
            <a:xfrm>
              <a:off x="6188248"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81" name="tx2481"/>
            <p:cNvSpPr/>
            <p:nvPr/>
          </p:nvSpPr>
          <p:spPr>
            <a:xfrm>
              <a:off x="648470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82" name="tx2482"/>
            <p:cNvSpPr/>
            <p:nvPr/>
          </p:nvSpPr>
          <p:spPr>
            <a:xfrm>
              <a:off x="6781158"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83" name="tx2483"/>
            <p:cNvSpPr/>
            <p:nvPr/>
          </p:nvSpPr>
          <p:spPr>
            <a:xfrm>
              <a:off x="7077613"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84" name="tx2484"/>
            <p:cNvSpPr/>
            <p:nvPr/>
          </p:nvSpPr>
          <p:spPr>
            <a:xfrm>
              <a:off x="7374069" y="53844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485" name="tx2485"/>
            <p:cNvSpPr/>
            <p:nvPr/>
          </p:nvSpPr>
          <p:spPr>
            <a:xfrm>
              <a:off x="8559889" y="50278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486" name="tx2486"/>
            <p:cNvSpPr/>
            <p:nvPr/>
          </p:nvSpPr>
          <p:spPr>
            <a:xfrm>
              <a:off x="8856344" y="5028814"/>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87" name="tx2487"/>
            <p:cNvSpPr/>
            <p:nvPr/>
          </p:nvSpPr>
          <p:spPr>
            <a:xfrm>
              <a:off x="2037876" y="556359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88" name="tx2488"/>
            <p:cNvSpPr/>
            <p:nvPr/>
          </p:nvSpPr>
          <p:spPr>
            <a:xfrm>
              <a:off x="2334331" y="556359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89" name="tx2489"/>
            <p:cNvSpPr/>
            <p:nvPr/>
          </p:nvSpPr>
          <p:spPr>
            <a:xfrm>
              <a:off x="2630786" y="556359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90" name="tx2490"/>
            <p:cNvSpPr/>
            <p:nvPr/>
          </p:nvSpPr>
          <p:spPr>
            <a:xfrm>
              <a:off x="2927241" y="556359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91" name="tx2491"/>
            <p:cNvSpPr/>
            <p:nvPr/>
          </p:nvSpPr>
          <p:spPr>
            <a:xfrm>
              <a:off x="3223697" y="556359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92" name="tx2492"/>
            <p:cNvSpPr/>
            <p:nvPr/>
          </p:nvSpPr>
          <p:spPr>
            <a:xfrm>
              <a:off x="3520152" y="556359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93" name="tx2493"/>
            <p:cNvSpPr/>
            <p:nvPr/>
          </p:nvSpPr>
          <p:spPr>
            <a:xfrm>
              <a:off x="3816607" y="556359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94" name="tx2494"/>
            <p:cNvSpPr/>
            <p:nvPr/>
          </p:nvSpPr>
          <p:spPr>
            <a:xfrm>
              <a:off x="737406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95" name="tx2495"/>
            <p:cNvSpPr/>
            <p:nvPr/>
          </p:nvSpPr>
          <p:spPr>
            <a:xfrm>
              <a:off x="7966979" y="55626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496" name="tx2496"/>
            <p:cNvSpPr/>
            <p:nvPr/>
          </p:nvSpPr>
          <p:spPr>
            <a:xfrm>
              <a:off x="8559889" y="55626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497" name="tx2497"/>
            <p:cNvSpPr/>
            <p:nvPr/>
          </p:nvSpPr>
          <p:spPr>
            <a:xfrm>
              <a:off x="3223697"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498" name="tx2498"/>
            <p:cNvSpPr/>
            <p:nvPr/>
          </p:nvSpPr>
          <p:spPr>
            <a:xfrm>
              <a:off x="3520152" y="56528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499" name="tx2499"/>
            <p:cNvSpPr/>
            <p:nvPr/>
          </p:nvSpPr>
          <p:spPr>
            <a:xfrm>
              <a:off x="3816607" y="56528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500" name="tx2500"/>
            <p:cNvSpPr/>
            <p:nvPr/>
          </p:nvSpPr>
          <p:spPr>
            <a:xfrm>
              <a:off x="4113062"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501" name="tx2501"/>
            <p:cNvSpPr/>
            <p:nvPr/>
          </p:nvSpPr>
          <p:spPr>
            <a:xfrm>
              <a:off x="4409517" y="56520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02" name="tx2502"/>
            <p:cNvSpPr/>
            <p:nvPr/>
          </p:nvSpPr>
          <p:spPr>
            <a:xfrm>
              <a:off x="4705972" y="56520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03" name="tx2503"/>
            <p:cNvSpPr/>
            <p:nvPr/>
          </p:nvSpPr>
          <p:spPr>
            <a:xfrm>
              <a:off x="5002427" y="56528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504" name="tx2504"/>
            <p:cNvSpPr/>
            <p:nvPr/>
          </p:nvSpPr>
          <p:spPr>
            <a:xfrm>
              <a:off x="529888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505" name="tx2505"/>
            <p:cNvSpPr/>
            <p:nvPr/>
          </p:nvSpPr>
          <p:spPr>
            <a:xfrm>
              <a:off x="5595338"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506" name="tx2506"/>
            <p:cNvSpPr/>
            <p:nvPr/>
          </p:nvSpPr>
          <p:spPr>
            <a:xfrm>
              <a:off x="589179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507" name="tx2507"/>
            <p:cNvSpPr/>
            <p:nvPr/>
          </p:nvSpPr>
          <p:spPr>
            <a:xfrm>
              <a:off x="6188248"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508" name="tx2508"/>
            <p:cNvSpPr/>
            <p:nvPr/>
          </p:nvSpPr>
          <p:spPr>
            <a:xfrm>
              <a:off x="648470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09" name="tx2509"/>
            <p:cNvSpPr/>
            <p:nvPr/>
          </p:nvSpPr>
          <p:spPr>
            <a:xfrm>
              <a:off x="6781158" y="56517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510" name="tx2510"/>
            <p:cNvSpPr/>
            <p:nvPr/>
          </p:nvSpPr>
          <p:spPr>
            <a:xfrm>
              <a:off x="7077613"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511" name="tx2511"/>
            <p:cNvSpPr/>
            <p:nvPr/>
          </p:nvSpPr>
          <p:spPr>
            <a:xfrm>
              <a:off x="737406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512" name="tx2512"/>
            <p:cNvSpPr/>
            <p:nvPr/>
          </p:nvSpPr>
          <p:spPr>
            <a:xfrm>
              <a:off x="767052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513" name="tx2513"/>
            <p:cNvSpPr/>
            <p:nvPr/>
          </p:nvSpPr>
          <p:spPr>
            <a:xfrm>
              <a:off x="796697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14" name="tx2514"/>
            <p:cNvSpPr/>
            <p:nvPr/>
          </p:nvSpPr>
          <p:spPr>
            <a:xfrm>
              <a:off x="203787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15" name="tx2515"/>
            <p:cNvSpPr/>
            <p:nvPr/>
          </p:nvSpPr>
          <p:spPr>
            <a:xfrm>
              <a:off x="233433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16" name="tx2516"/>
            <p:cNvSpPr/>
            <p:nvPr/>
          </p:nvSpPr>
          <p:spPr>
            <a:xfrm>
              <a:off x="2630786"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517" name="tx2517"/>
            <p:cNvSpPr/>
            <p:nvPr/>
          </p:nvSpPr>
          <p:spPr>
            <a:xfrm>
              <a:off x="2927241"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518" name="tx2518"/>
            <p:cNvSpPr/>
            <p:nvPr/>
          </p:nvSpPr>
          <p:spPr>
            <a:xfrm>
              <a:off x="8263434"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519" name="tx2519"/>
            <p:cNvSpPr/>
            <p:nvPr/>
          </p:nvSpPr>
          <p:spPr>
            <a:xfrm>
              <a:off x="8559889" y="56518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520" name="tx2520"/>
            <p:cNvSpPr/>
            <p:nvPr/>
          </p:nvSpPr>
          <p:spPr>
            <a:xfrm>
              <a:off x="6781158" y="547463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521" name="tx2521"/>
            <p:cNvSpPr/>
            <p:nvPr/>
          </p:nvSpPr>
          <p:spPr>
            <a:xfrm>
              <a:off x="7077613"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522" name="tx2522"/>
            <p:cNvSpPr/>
            <p:nvPr/>
          </p:nvSpPr>
          <p:spPr>
            <a:xfrm>
              <a:off x="7374069" y="54744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523" name="tx2523"/>
            <p:cNvSpPr/>
            <p:nvPr/>
          </p:nvSpPr>
          <p:spPr>
            <a:xfrm>
              <a:off x="7670524"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524" name="tx2524"/>
            <p:cNvSpPr/>
            <p:nvPr/>
          </p:nvSpPr>
          <p:spPr>
            <a:xfrm>
              <a:off x="7966979" y="54744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2525" name="tx2525"/>
            <p:cNvSpPr/>
            <p:nvPr/>
          </p:nvSpPr>
          <p:spPr>
            <a:xfrm>
              <a:off x="8263434" y="54735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2526" name="tx2526"/>
            <p:cNvSpPr/>
            <p:nvPr/>
          </p:nvSpPr>
          <p:spPr>
            <a:xfrm>
              <a:off x="8559889" y="54735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527" name="tx2527"/>
            <p:cNvSpPr/>
            <p:nvPr/>
          </p:nvSpPr>
          <p:spPr>
            <a:xfrm>
              <a:off x="8856344" y="54744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2528" name="tx2528"/>
            <p:cNvSpPr/>
            <p:nvPr/>
          </p:nvSpPr>
          <p:spPr>
            <a:xfrm>
              <a:off x="2334331" y="5206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529" name="tx2529"/>
            <p:cNvSpPr/>
            <p:nvPr/>
          </p:nvSpPr>
          <p:spPr>
            <a:xfrm>
              <a:off x="8559889" y="449333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530" name="tx2530"/>
            <p:cNvSpPr/>
            <p:nvPr/>
          </p:nvSpPr>
          <p:spPr>
            <a:xfrm>
              <a:off x="7966979" y="529549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531" name="tx2531"/>
            <p:cNvSpPr/>
            <p:nvPr/>
          </p:nvSpPr>
          <p:spPr>
            <a:xfrm>
              <a:off x="8263434" y="529528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532" name="tx2532"/>
            <p:cNvSpPr/>
            <p:nvPr/>
          </p:nvSpPr>
          <p:spPr>
            <a:xfrm>
              <a:off x="5002427"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533" name="tx2533"/>
            <p:cNvSpPr/>
            <p:nvPr/>
          </p:nvSpPr>
          <p:spPr>
            <a:xfrm>
              <a:off x="6188248"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534" name="tx2534"/>
            <p:cNvSpPr/>
            <p:nvPr/>
          </p:nvSpPr>
          <p:spPr>
            <a:xfrm>
              <a:off x="6484703" y="48496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535" name="tx2535"/>
            <p:cNvSpPr/>
            <p:nvPr/>
          </p:nvSpPr>
          <p:spPr>
            <a:xfrm>
              <a:off x="6781158" y="48505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536" name="tx2536"/>
            <p:cNvSpPr/>
            <p:nvPr/>
          </p:nvSpPr>
          <p:spPr>
            <a:xfrm>
              <a:off x="195375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537" name="tx2537"/>
            <p:cNvSpPr/>
            <p:nvPr/>
          </p:nvSpPr>
          <p:spPr>
            <a:xfrm>
              <a:off x="225021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538" name="tx2538"/>
            <p:cNvSpPr/>
            <p:nvPr/>
          </p:nvSpPr>
          <p:spPr>
            <a:xfrm>
              <a:off x="25466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539" name="tx2539"/>
            <p:cNvSpPr/>
            <p:nvPr/>
          </p:nvSpPr>
          <p:spPr>
            <a:xfrm>
              <a:off x="284312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540" name="tx2540"/>
            <p:cNvSpPr/>
            <p:nvPr/>
          </p:nvSpPr>
          <p:spPr>
            <a:xfrm>
              <a:off x="313957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541" name="tx2541"/>
            <p:cNvSpPr/>
            <p:nvPr/>
          </p:nvSpPr>
          <p:spPr>
            <a:xfrm>
              <a:off x="34360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542" name="tx2542"/>
            <p:cNvSpPr/>
            <p:nvPr/>
          </p:nvSpPr>
          <p:spPr>
            <a:xfrm>
              <a:off x="3732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543" name="tx2543"/>
            <p:cNvSpPr/>
            <p:nvPr/>
          </p:nvSpPr>
          <p:spPr>
            <a:xfrm>
              <a:off x="40289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544" name="tx2544"/>
            <p:cNvSpPr/>
            <p:nvPr/>
          </p:nvSpPr>
          <p:spPr>
            <a:xfrm>
              <a:off x="432539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545" name="tx2545"/>
            <p:cNvSpPr/>
            <p:nvPr/>
          </p:nvSpPr>
          <p:spPr>
            <a:xfrm>
              <a:off x="462185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546" name="tx2546"/>
            <p:cNvSpPr/>
            <p:nvPr/>
          </p:nvSpPr>
          <p:spPr>
            <a:xfrm>
              <a:off x="49183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547" name="tx2547"/>
            <p:cNvSpPr/>
            <p:nvPr/>
          </p:nvSpPr>
          <p:spPr>
            <a:xfrm>
              <a:off x="521476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548" name="tx2548"/>
            <p:cNvSpPr/>
            <p:nvPr/>
          </p:nvSpPr>
          <p:spPr>
            <a:xfrm>
              <a:off x="551122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549" name="tx2549"/>
            <p:cNvSpPr/>
            <p:nvPr/>
          </p:nvSpPr>
          <p:spPr>
            <a:xfrm>
              <a:off x="58076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550" name="tx2550"/>
            <p:cNvSpPr/>
            <p:nvPr/>
          </p:nvSpPr>
          <p:spPr>
            <a:xfrm>
              <a:off x="61041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551" name="tx2551"/>
            <p:cNvSpPr/>
            <p:nvPr/>
          </p:nvSpPr>
          <p:spPr>
            <a:xfrm>
              <a:off x="64005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552" name="tx2552"/>
            <p:cNvSpPr/>
            <p:nvPr/>
          </p:nvSpPr>
          <p:spPr>
            <a:xfrm>
              <a:off x="669704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553" name="tx2553"/>
            <p:cNvSpPr/>
            <p:nvPr/>
          </p:nvSpPr>
          <p:spPr>
            <a:xfrm>
              <a:off x="699349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554" name="tx2554"/>
            <p:cNvSpPr/>
            <p:nvPr/>
          </p:nvSpPr>
          <p:spPr>
            <a:xfrm>
              <a:off x="72899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555" name="tx2555"/>
            <p:cNvSpPr/>
            <p:nvPr/>
          </p:nvSpPr>
          <p:spPr>
            <a:xfrm>
              <a:off x="758640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556" name="tx2556"/>
            <p:cNvSpPr/>
            <p:nvPr/>
          </p:nvSpPr>
          <p:spPr>
            <a:xfrm>
              <a:off x="788286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557" name="tx2557"/>
            <p:cNvSpPr/>
            <p:nvPr/>
          </p:nvSpPr>
          <p:spPr>
            <a:xfrm>
              <a:off x="81793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558" name="tx2558"/>
            <p:cNvSpPr/>
            <p:nvPr/>
          </p:nvSpPr>
          <p:spPr>
            <a:xfrm>
              <a:off x="84757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559" name="tx2559"/>
            <p:cNvSpPr/>
            <p:nvPr/>
          </p:nvSpPr>
          <p:spPr>
            <a:xfrm>
              <a:off x="877222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560" name="tx2560"/>
            <p:cNvSpPr/>
            <p:nvPr/>
          </p:nvSpPr>
          <p:spPr>
            <a:xfrm>
              <a:off x="1125888" y="5628192"/>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2561" name="tx2561"/>
            <p:cNvSpPr/>
            <p:nvPr/>
          </p:nvSpPr>
          <p:spPr>
            <a:xfrm>
              <a:off x="1570649" y="5555644"/>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2562" name="tx2562"/>
            <p:cNvSpPr/>
            <p:nvPr/>
          </p:nvSpPr>
          <p:spPr>
            <a:xfrm>
              <a:off x="1363114" y="5449976"/>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2563" name="tx2563"/>
            <p:cNvSpPr/>
            <p:nvPr/>
          </p:nvSpPr>
          <p:spPr>
            <a:xfrm>
              <a:off x="1353304" y="5377386"/>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2564" name="tx2564"/>
            <p:cNvSpPr/>
            <p:nvPr/>
          </p:nvSpPr>
          <p:spPr>
            <a:xfrm>
              <a:off x="1457093" y="5288256"/>
              <a:ext cx="38047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Suriname</a:t>
              </a:r>
            </a:p>
          </p:txBody>
        </p:sp>
        <p:sp>
          <p:nvSpPr>
            <p:cNvPr id="2565" name="tx2565"/>
            <p:cNvSpPr/>
            <p:nvPr/>
          </p:nvSpPr>
          <p:spPr>
            <a:xfrm>
              <a:off x="1511484" y="5200256"/>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2566" name="tx2566"/>
            <p:cNvSpPr/>
            <p:nvPr/>
          </p:nvSpPr>
          <p:spPr>
            <a:xfrm>
              <a:off x="1684378" y="5094501"/>
              <a:ext cx="15318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Iraq</a:t>
              </a:r>
            </a:p>
          </p:txBody>
        </p:sp>
        <p:sp>
          <p:nvSpPr>
            <p:cNvPr id="2567" name="tx2567"/>
            <p:cNvSpPr/>
            <p:nvPr/>
          </p:nvSpPr>
          <p:spPr>
            <a:xfrm>
              <a:off x="868912" y="5004330"/>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2568" name="tx2568"/>
            <p:cNvSpPr/>
            <p:nvPr/>
          </p:nvSpPr>
          <p:spPr>
            <a:xfrm>
              <a:off x="1452014" y="4932868"/>
              <a:ext cx="38555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Indonesia</a:t>
              </a:r>
            </a:p>
          </p:txBody>
        </p:sp>
        <p:sp>
          <p:nvSpPr>
            <p:cNvPr id="2569" name="tx2569"/>
            <p:cNvSpPr/>
            <p:nvPr/>
          </p:nvSpPr>
          <p:spPr>
            <a:xfrm>
              <a:off x="1531234" y="4843695"/>
              <a:ext cx="306331"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Ukraine</a:t>
              </a:r>
            </a:p>
          </p:txBody>
        </p:sp>
        <p:sp>
          <p:nvSpPr>
            <p:cNvPr id="2570" name="tx2570"/>
            <p:cNvSpPr/>
            <p:nvPr/>
          </p:nvSpPr>
          <p:spPr>
            <a:xfrm>
              <a:off x="1195255" y="4754609"/>
              <a:ext cx="64231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Marshall Islands</a:t>
              </a:r>
            </a:p>
          </p:txBody>
        </p:sp>
        <p:sp>
          <p:nvSpPr>
            <p:cNvPr id="2571" name="tx2571"/>
            <p:cNvSpPr/>
            <p:nvPr/>
          </p:nvSpPr>
          <p:spPr>
            <a:xfrm>
              <a:off x="1417505" y="4647813"/>
              <a:ext cx="42006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Azerbaijan</a:t>
              </a:r>
            </a:p>
          </p:txBody>
        </p:sp>
        <p:sp>
          <p:nvSpPr>
            <p:cNvPr id="2572" name="tx2572"/>
            <p:cNvSpPr/>
            <p:nvPr/>
          </p:nvSpPr>
          <p:spPr>
            <a:xfrm>
              <a:off x="1046972" y="4559725"/>
              <a:ext cx="790593"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Dominican Republic</a:t>
              </a:r>
            </a:p>
          </p:txBody>
        </p:sp>
        <p:sp>
          <p:nvSpPr>
            <p:cNvPr id="2573" name="tx2573"/>
            <p:cNvSpPr/>
            <p:nvPr/>
          </p:nvSpPr>
          <p:spPr>
            <a:xfrm>
              <a:off x="1457006" y="4469554"/>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Paraguay</a:t>
              </a:r>
            </a:p>
          </p:txBody>
        </p:sp>
        <p:sp>
          <p:nvSpPr>
            <p:cNvPr id="2574" name="tx2574"/>
            <p:cNvSpPr/>
            <p:nvPr/>
          </p:nvSpPr>
          <p:spPr>
            <a:xfrm>
              <a:off x="1560839" y="4380425"/>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2575" name="tx2575"/>
            <p:cNvSpPr/>
            <p:nvPr/>
          </p:nvSpPr>
          <p:spPr>
            <a:xfrm>
              <a:off x="1580589" y="4307834"/>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2576" name="tx2576"/>
            <p:cNvSpPr/>
            <p:nvPr/>
          </p:nvSpPr>
          <p:spPr>
            <a:xfrm>
              <a:off x="1160572" y="4219834"/>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2577" name="tx2577"/>
            <p:cNvSpPr/>
            <p:nvPr/>
          </p:nvSpPr>
          <p:spPr>
            <a:xfrm>
              <a:off x="1649782" y="4130704"/>
              <a:ext cx="1877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Peru</a:t>
              </a:r>
            </a:p>
          </p:txBody>
        </p:sp>
        <p:sp>
          <p:nvSpPr>
            <p:cNvPr id="2578" name="tx2578"/>
            <p:cNvSpPr/>
            <p:nvPr/>
          </p:nvSpPr>
          <p:spPr>
            <a:xfrm>
              <a:off x="1506535" y="4041532"/>
              <a:ext cx="331030"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Jamaica</a:t>
              </a:r>
            </a:p>
          </p:txBody>
        </p:sp>
        <p:sp>
          <p:nvSpPr>
            <p:cNvPr id="2579" name="tx2579"/>
            <p:cNvSpPr/>
            <p:nvPr/>
          </p:nvSpPr>
          <p:spPr>
            <a:xfrm>
              <a:off x="1402703" y="3951317"/>
              <a:ext cx="4348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Guatemala</a:t>
              </a:r>
            </a:p>
          </p:txBody>
        </p:sp>
        <p:sp>
          <p:nvSpPr>
            <p:cNvPr id="2580" name="tx2580"/>
            <p:cNvSpPr/>
            <p:nvPr/>
          </p:nvSpPr>
          <p:spPr>
            <a:xfrm>
              <a:off x="1402789" y="3862188"/>
              <a:ext cx="4347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Costa Rica</a:t>
              </a:r>
            </a:p>
          </p:txBody>
        </p:sp>
        <p:sp>
          <p:nvSpPr>
            <p:cNvPr id="2581" name="tx2581"/>
            <p:cNvSpPr/>
            <p:nvPr/>
          </p:nvSpPr>
          <p:spPr>
            <a:xfrm>
              <a:off x="1506448" y="3774187"/>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Ecuador</a:t>
              </a:r>
            </a:p>
          </p:txBody>
        </p:sp>
        <p:sp>
          <p:nvSpPr>
            <p:cNvPr id="2582" name="tx2582"/>
            <p:cNvSpPr/>
            <p:nvPr/>
          </p:nvSpPr>
          <p:spPr>
            <a:xfrm>
              <a:off x="1521294" y="3666306"/>
              <a:ext cx="31627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Georgia</a:t>
              </a:r>
            </a:p>
          </p:txBody>
        </p:sp>
        <p:sp>
          <p:nvSpPr>
            <p:cNvPr id="2583" name="tx2583"/>
            <p:cNvSpPr/>
            <p:nvPr/>
          </p:nvSpPr>
          <p:spPr>
            <a:xfrm>
              <a:off x="1625039" y="3578261"/>
              <a:ext cx="212526"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Libya</a:t>
              </a:r>
            </a:p>
          </p:txBody>
        </p:sp>
        <p:sp>
          <p:nvSpPr>
            <p:cNvPr id="2584" name="tx2584"/>
            <p:cNvSpPr/>
            <p:nvPr/>
          </p:nvSpPr>
          <p:spPr>
            <a:xfrm>
              <a:off x="1491603" y="3505671"/>
              <a:ext cx="3459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Grenada</a:t>
              </a:r>
            </a:p>
          </p:txBody>
        </p:sp>
        <p:sp>
          <p:nvSpPr>
            <p:cNvPr id="2585" name="tx2585"/>
            <p:cNvSpPr/>
            <p:nvPr/>
          </p:nvSpPr>
          <p:spPr>
            <a:xfrm>
              <a:off x="1032083" y="3399959"/>
              <a:ext cx="80548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Moldova</a:t>
              </a:r>
            </a:p>
          </p:txBody>
        </p:sp>
        <p:sp>
          <p:nvSpPr>
            <p:cNvPr id="2586" name="tx2586"/>
            <p:cNvSpPr/>
            <p:nvPr/>
          </p:nvSpPr>
          <p:spPr>
            <a:xfrm>
              <a:off x="1457006" y="3310874"/>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Argentina</a:t>
              </a:r>
            </a:p>
          </p:txBody>
        </p:sp>
        <p:sp>
          <p:nvSpPr>
            <p:cNvPr id="2587" name="tx2587"/>
            <p:cNvSpPr/>
            <p:nvPr/>
          </p:nvSpPr>
          <p:spPr>
            <a:xfrm>
              <a:off x="1570736" y="3239411"/>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Tuvalu</a:t>
              </a:r>
            </a:p>
          </p:txBody>
        </p:sp>
        <p:sp>
          <p:nvSpPr>
            <p:cNvPr id="2588" name="tx2588"/>
            <p:cNvSpPr/>
            <p:nvPr/>
          </p:nvSpPr>
          <p:spPr>
            <a:xfrm>
              <a:off x="1462042" y="3149154"/>
              <a:ext cx="37552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Colombia</a:t>
              </a:r>
            </a:p>
          </p:txBody>
        </p:sp>
        <p:sp>
          <p:nvSpPr>
            <p:cNvPr id="2589" name="tx2589"/>
            <p:cNvSpPr/>
            <p:nvPr/>
          </p:nvSpPr>
          <p:spPr>
            <a:xfrm>
              <a:off x="1397711" y="3060024"/>
              <a:ext cx="43985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Lucia</a:t>
              </a:r>
            </a:p>
          </p:txBody>
        </p:sp>
        <p:sp>
          <p:nvSpPr>
            <p:cNvPr id="2590" name="tx2590"/>
            <p:cNvSpPr/>
            <p:nvPr/>
          </p:nvSpPr>
          <p:spPr>
            <a:xfrm>
              <a:off x="1555977" y="2972024"/>
              <a:ext cx="28158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Mexico</a:t>
              </a:r>
            </a:p>
          </p:txBody>
        </p:sp>
        <p:sp>
          <p:nvSpPr>
            <p:cNvPr id="2591" name="tx2591"/>
            <p:cNvSpPr/>
            <p:nvPr/>
          </p:nvSpPr>
          <p:spPr>
            <a:xfrm>
              <a:off x="1382952" y="2881766"/>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El Salvador</a:t>
              </a:r>
            </a:p>
          </p:txBody>
        </p:sp>
        <p:sp>
          <p:nvSpPr>
            <p:cNvPr id="2592" name="tx2592"/>
            <p:cNvSpPr/>
            <p:nvPr/>
          </p:nvSpPr>
          <p:spPr>
            <a:xfrm>
              <a:off x="1546123" y="2776098"/>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2593" name="tx2593"/>
            <p:cNvSpPr/>
            <p:nvPr/>
          </p:nvSpPr>
          <p:spPr>
            <a:xfrm>
              <a:off x="1724010" y="2686969"/>
              <a:ext cx="11355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Fiji</a:t>
              </a:r>
            </a:p>
          </p:txBody>
        </p:sp>
        <p:sp>
          <p:nvSpPr>
            <p:cNvPr id="2594" name="tx2594"/>
            <p:cNvSpPr/>
            <p:nvPr/>
          </p:nvSpPr>
          <p:spPr>
            <a:xfrm>
              <a:off x="1595435" y="2615506"/>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Belize</a:t>
              </a:r>
            </a:p>
          </p:txBody>
        </p:sp>
        <p:sp>
          <p:nvSpPr>
            <p:cNvPr id="2595" name="tx2595"/>
            <p:cNvSpPr/>
            <p:nvPr/>
          </p:nvSpPr>
          <p:spPr>
            <a:xfrm>
              <a:off x="1615273" y="2526377"/>
              <a:ext cx="2222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Brazil</a:t>
              </a:r>
            </a:p>
          </p:txBody>
        </p:sp>
        <p:sp>
          <p:nvSpPr>
            <p:cNvPr id="2596" name="tx2596"/>
            <p:cNvSpPr/>
            <p:nvPr/>
          </p:nvSpPr>
          <p:spPr>
            <a:xfrm>
              <a:off x="1467034" y="2437248"/>
              <a:ext cx="37053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a:t>
              </a:r>
            </a:p>
          </p:txBody>
        </p:sp>
        <p:sp>
          <p:nvSpPr>
            <p:cNvPr id="2597" name="tx2597"/>
            <p:cNvSpPr/>
            <p:nvPr/>
          </p:nvSpPr>
          <p:spPr>
            <a:xfrm>
              <a:off x="1447153" y="2348119"/>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2598" name="tx2598"/>
            <p:cNvSpPr/>
            <p:nvPr/>
          </p:nvSpPr>
          <p:spPr>
            <a:xfrm>
              <a:off x="1506535" y="2258989"/>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Armenia</a:t>
              </a:r>
            </a:p>
          </p:txBody>
        </p:sp>
        <p:sp>
          <p:nvSpPr>
            <p:cNvPr id="2599" name="tx2599"/>
            <p:cNvSpPr/>
            <p:nvPr/>
          </p:nvSpPr>
          <p:spPr>
            <a:xfrm>
              <a:off x="1541001" y="2169860"/>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2600" name="tx2600"/>
            <p:cNvSpPr/>
            <p:nvPr/>
          </p:nvSpPr>
          <p:spPr>
            <a:xfrm>
              <a:off x="1605289" y="2079602"/>
              <a:ext cx="2322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China</a:t>
              </a:r>
            </a:p>
          </p:txBody>
        </p:sp>
        <p:sp>
          <p:nvSpPr>
            <p:cNvPr id="2601" name="tx2601"/>
            <p:cNvSpPr/>
            <p:nvPr/>
          </p:nvSpPr>
          <p:spPr>
            <a:xfrm>
              <a:off x="1476931" y="1991601"/>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2602" name="tx2602"/>
            <p:cNvSpPr/>
            <p:nvPr/>
          </p:nvSpPr>
          <p:spPr>
            <a:xfrm>
              <a:off x="1486784" y="1884805"/>
              <a:ext cx="35078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Malaysia</a:t>
              </a:r>
            </a:p>
          </p:txBody>
        </p:sp>
        <p:sp>
          <p:nvSpPr>
            <p:cNvPr id="2603" name="tx2603"/>
            <p:cNvSpPr/>
            <p:nvPr/>
          </p:nvSpPr>
          <p:spPr>
            <a:xfrm>
              <a:off x="1496551" y="1813343"/>
              <a:ext cx="3410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Thailand</a:t>
              </a:r>
            </a:p>
          </p:txBody>
        </p:sp>
        <p:sp>
          <p:nvSpPr>
            <p:cNvPr id="2604" name="tx2604"/>
            <p:cNvSpPr/>
            <p:nvPr/>
          </p:nvSpPr>
          <p:spPr>
            <a:xfrm>
              <a:off x="1476800" y="1706546"/>
              <a:ext cx="36076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Mongolia</a:t>
              </a:r>
            </a:p>
          </p:txBody>
        </p:sp>
        <p:sp>
          <p:nvSpPr>
            <p:cNvPr id="2605" name="tx2605"/>
            <p:cNvSpPr/>
            <p:nvPr/>
          </p:nvSpPr>
          <p:spPr>
            <a:xfrm>
              <a:off x="508103" y="1633956"/>
              <a:ext cx="13294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Vincent and the Grenadines</a:t>
              </a:r>
            </a:p>
          </p:txBody>
        </p:sp>
        <p:sp>
          <p:nvSpPr>
            <p:cNvPr id="2606" name="tx2606"/>
            <p:cNvSpPr/>
            <p:nvPr/>
          </p:nvSpPr>
          <p:spPr>
            <a:xfrm>
              <a:off x="1486784" y="1545955"/>
              <a:ext cx="3507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Maldives</a:t>
              </a:r>
            </a:p>
          </p:txBody>
        </p:sp>
        <p:sp>
          <p:nvSpPr>
            <p:cNvPr id="2607" name="tx2607"/>
            <p:cNvSpPr/>
            <p:nvPr/>
          </p:nvSpPr>
          <p:spPr>
            <a:xfrm>
              <a:off x="1585495" y="1439159"/>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Tonga</a:t>
              </a:r>
            </a:p>
          </p:txBody>
        </p:sp>
        <p:sp>
          <p:nvSpPr>
            <p:cNvPr id="2608" name="tx2608"/>
            <p:cNvSpPr/>
            <p:nvPr/>
          </p:nvSpPr>
          <p:spPr>
            <a:xfrm>
              <a:off x="1299044" y="1367696"/>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2609" name="tx2609"/>
            <p:cNvSpPr/>
            <p:nvPr/>
          </p:nvSpPr>
          <p:spPr>
            <a:xfrm>
              <a:off x="1373011" y="1278567"/>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2610" name="tx2610"/>
            <p:cNvSpPr/>
            <p:nvPr/>
          </p:nvSpPr>
          <p:spPr>
            <a:xfrm>
              <a:off x="1625039" y="1188309"/>
              <a:ext cx="21252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Cuba</a:t>
              </a:r>
            </a:p>
          </p:txBody>
        </p:sp>
        <p:sp>
          <p:nvSpPr>
            <p:cNvPr id="2611" name="tx2611"/>
            <p:cNvSpPr/>
            <p:nvPr/>
          </p:nvSpPr>
          <p:spPr>
            <a:xfrm>
              <a:off x="1684378" y="1100309"/>
              <a:ext cx="15318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Iran</a:t>
              </a:r>
            </a:p>
          </p:txBody>
        </p:sp>
        <p:sp>
          <p:nvSpPr>
            <p:cNvPr id="2612" name="tx2612"/>
            <p:cNvSpPr/>
            <p:nvPr/>
          </p:nvSpPr>
          <p:spPr>
            <a:xfrm>
              <a:off x="1536139" y="1011179"/>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2613" name="tx2613"/>
            <p:cNvSpPr/>
            <p:nvPr/>
          </p:nvSpPr>
          <p:spPr>
            <a:xfrm>
              <a:off x="365040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614" name="pic2614"/>
            <p:cNvPicPr/>
            <p:nvPr/>
          </p:nvPicPr>
          <p:blipFill>
            <a:blip r:embed="rId2" cstate="print"/>
            <a:stretch>
              <a:fillRect/>
            </a:stretch>
          </p:blipFill>
          <p:spPr>
            <a:xfrm>
              <a:off x="5164199" y="5941007"/>
              <a:ext cx="2160000" cy="219455"/>
            </a:xfrm>
            <a:prstGeom prst="rect">
              <a:avLst/>
            </a:prstGeom>
          </p:spPr>
        </p:pic>
        <p:sp>
          <p:nvSpPr>
            <p:cNvPr id="2615" name="pl2615"/>
            <p:cNvSpPr/>
            <p:nvPr/>
          </p:nvSpPr>
          <p:spPr>
            <a:xfrm>
              <a:off x="51677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6" name="pl2616"/>
            <p:cNvSpPr/>
            <p:nvPr/>
          </p:nvSpPr>
          <p:spPr>
            <a:xfrm>
              <a:off x="643795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7" name="pl2617"/>
            <p:cNvSpPr/>
            <p:nvPr/>
          </p:nvSpPr>
          <p:spPr>
            <a:xfrm>
              <a:off x="66532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8" name="pl2618"/>
            <p:cNvSpPr/>
            <p:nvPr/>
          </p:nvSpPr>
          <p:spPr>
            <a:xfrm>
              <a:off x="68685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19" name="pl2619"/>
            <p:cNvSpPr/>
            <p:nvPr/>
          </p:nvSpPr>
          <p:spPr>
            <a:xfrm>
              <a:off x="70837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0" name="pl2620"/>
            <p:cNvSpPr/>
            <p:nvPr/>
          </p:nvSpPr>
          <p:spPr>
            <a:xfrm>
              <a:off x="732059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621" name="pl2621"/>
            <p:cNvSpPr/>
            <p:nvPr/>
          </p:nvSpPr>
          <p:spPr>
            <a:xfrm>
              <a:off x="51677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2" name="pl2622"/>
            <p:cNvSpPr/>
            <p:nvPr/>
          </p:nvSpPr>
          <p:spPr>
            <a:xfrm>
              <a:off x="643795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3" name="pl2623"/>
            <p:cNvSpPr/>
            <p:nvPr/>
          </p:nvSpPr>
          <p:spPr>
            <a:xfrm>
              <a:off x="66532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4" name="pl2624"/>
            <p:cNvSpPr/>
            <p:nvPr/>
          </p:nvSpPr>
          <p:spPr>
            <a:xfrm>
              <a:off x="68685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5" name="pl2625"/>
            <p:cNvSpPr/>
            <p:nvPr/>
          </p:nvSpPr>
          <p:spPr>
            <a:xfrm>
              <a:off x="70837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6" name="pl2626"/>
            <p:cNvSpPr/>
            <p:nvPr/>
          </p:nvSpPr>
          <p:spPr>
            <a:xfrm>
              <a:off x="732059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627" name="tx2627"/>
            <p:cNvSpPr/>
            <p:nvPr/>
          </p:nvSpPr>
          <p:spPr>
            <a:xfrm>
              <a:off x="5136722"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628" name="tx2628"/>
            <p:cNvSpPr/>
            <p:nvPr/>
          </p:nvSpPr>
          <p:spPr>
            <a:xfrm>
              <a:off x="637579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629" name="tx2629"/>
            <p:cNvSpPr/>
            <p:nvPr/>
          </p:nvSpPr>
          <p:spPr>
            <a:xfrm>
              <a:off x="65910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630" name="tx2630"/>
            <p:cNvSpPr/>
            <p:nvPr/>
          </p:nvSpPr>
          <p:spPr>
            <a:xfrm>
              <a:off x="68063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631" name="tx2631"/>
            <p:cNvSpPr/>
            <p:nvPr/>
          </p:nvSpPr>
          <p:spPr>
            <a:xfrm>
              <a:off x="70216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632" name="tx2632"/>
            <p:cNvSpPr/>
            <p:nvPr/>
          </p:nvSpPr>
          <p:spPr>
            <a:xfrm>
              <a:off x="722736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633" name="tx2633"/>
            <p:cNvSpPr/>
            <p:nvPr/>
          </p:nvSpPr>
          <p:spPr>
            <a:xfrm>
              <a:off x="1900196" y="398022"/>
              <a:ext cx="356865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UMICs, 2000-2023</a:t>
              </a:r>
            </a:p>
          </p:txBody>
        </p:sp>
        <p:sp>
          <p:nvSpPr>
            <p:cNvPr id="2634" name="tx2634"/>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635" name="tx2635"/>
            <p:cNvSpPr/>
            <p:nvPr/>
          </p:nvSpPr>
          <p:spPr>
            <a:xfrm>
              <a:off x="4371650" y="6568567"/>
              <a:ext cx="47027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MCV1 coverage across all years.</a:t>
              </a:r>
            </a:p>
          </p:txBody>
        </p:sp>
      </p:grpSp>
      <p:sp>
        <p:nvSpPr>
          <p:cNvPr id="26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MCV1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Belarus, Cuba, Iran, Kazakhstan, Maldives, Turkmenistan, Tonga, and Saint Vincent and the Grenadines had the highest crude average MCV1 coverage (98%) and Equatorial Guinea had the lowest (49%).
Over the last 5 years (2019-2023), 17 countries maintained coverage of at least 90%.
There were 1 country with coverage consistently below 60% over the last 5 years (Montenegro).</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07143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473314"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75193"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77072"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2090119" y="577309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9" name="pl9"/>
            <p:cNvSpPr/>
            <p:nvPr/>
          </p:nvSpPr>
          <p:spPr>
            <a:xfrm>
              <a:off x="2090119" y="567589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0" name="pl10"/>
            <p:cNvSpPr/>
            <p:nvPr/>
          </p:nvSpPr>
          <p:spPr>
            <a:xfrm>
              <a:off x="2090119" y="557868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1" name="pl11"/>
            <p:cNvSpPr/>
            <p:nvPr/>
          </p:nvSpPr>
          <p:spPr>
            <a:xfrm>
              <a:off x="2090119" y="548148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2" name="pl12"/>
            <p:cNvSpPr/>
            <p:nvPr/>
          </p:nvSpPr>
          <p:spPr>
            <a:xfrm>
              <a:off x="2090119" y="538428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3" name="pl13"/>
            <p:cNvSpPr/>
            <p:nvPr/>
          </p:nvSpPr>
          <p:spPr>
            <a:xfrm>
              <a:off x="2090119" y="528707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4" name="pl14"/>
            <p:cNvSpPr/>
            <p:nvPr/>
          </p:nvSpPr>
          <p:spPr>
            <a:xfrm>
              <a:off x="2090119" y="518987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5" name="pl15"/>
            <p:cNvSpPr/>
            <p:nvPr/>
          </p:nvSpPr>
          <p:spPr>
            <a:xfrm>
              <a:off x="2090119" y="50926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6" name="pl16"/>
            <p:cNvSpPr/>
            <p:nvPr/>
          </p:nvSpPr>
          <p:spPr>
            <a:xfrm>
              <a:off x="2090119" y="49954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7" name="pl17"/>
            <p:cNvSpPr/>
            <p:nvPr/>
          </p:nvSpPr>
          <p:spPr>
            <a:xfrm>
              <a:off x="2090119" y="48982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8" name="pl18"/>
            <p:cNvSpPr/>
            <p:nvPr/>
          </p:nvSpPr>
          <p:spPr>
            <a:xfrm>
              <a:off x="2090119" y="48010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19" name="pl19"/>
            <p:cNvSpPr/>
            <p:nvPr/>
          </p:nvSpPr>
          <p:spPr>
            <a:xfrm>
              <a:off x="2090119" y="47038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0" name="pl20"/>
            <p:cNvSpPr/>
            <p:nvPr/>
          </p:nvSpPr>
          <p:spPr>
            <a:xfrm>
              <a:off x="2090119" y="460665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1" name="pl21"/>
            <p:cNvSpPr/>
            <p:nvPr/>
          </p:nvSpPr>
          <p:spPr>
            <a:xfrm>
              <a:off x="2090119" y="450945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2" name="pl22"/>
            <p:cNvSpPr/>
            <p:nvPr/>
          </p:nvSpPr>
          <p:spPr>
            <a:xfrm>
              <a:off x="2090119" y="441225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3" name="pl23"/>
            <p:cNvSpPr/>
            <p:nvPr/>
          </p:nvSpPr>
          <p:spPr>
            <a:xfrm>
              <a:off x="2090119" y="431504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4" name="pl24"/>
            <p:cNvSpPr/>
            <p:nvPr/>
          </p:nvSpPr>
          <p:spPr>
            <a:xfrm>
              <a:off x="2090119" y="421784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5" name="pl25"/>
            <p:cNvSpPr/>
            <p:nvPr/>
          </p:nvSpPr>
          <p:spPr>
            <a:xfrm>
              <a:off x="2090119" y="412064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6" name="pl26"/>
            <p:cNvSpPr/>
            <p:nvPr/>
          </p:nvSpPr>
          <p:spPr>
            <a:xfrm>
              <a:off x="2090119" y="402344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7" name="pl27"/>
            <p:cNvSpPr/>
            <p:nvPr/>
          </p:nvSpPr>
          <p:spPr>
            <a:xfrm>
              <a:off x="2090119" y="392623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8" name="pl28"/>
            <p:cNvSpPr/>
            <p:nvPr/>
          </p:nvSpPr>
          <p:spPr>
            <a:xfrm>
              <a:off x="2090119" y="382903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29" name="pl29"/>
            <p:cNvSpPr/>
            <p:nvPr/>
          </p:nvSpPr>
          <p:spPr>
            <a:xfrm>
              <a:off x="2090119" y="373183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0" name="pl30"/>
            <p:cNvSpPr/>
            <p:nvPr/>
          </p:nvSpPr>
          <p:spPr>
            <a:xfrm>
              <a:off x="2090119" y="363462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1" name="pl31"/>
            <p:cNvSpPr/>
            <p:nvPr/>
          </p:nvSpPr>
          <p:spPr>
            <a:xfrm>
              <a:off x="2090119" y="353742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2" name="pl32"/>
            <p:cNvSpPr/>
            <p:nvPr/>
          </p:nvSpPr>
          <p:spPr>
            <a:xfrm>
              <a:off x="2090119" y="344022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3" name="pl33"/>
            <p:cNvSpPr/>
            <p:nvPr/>
          </p:nvSpPr>
          <p:spPr>
            <a:xfrm>
              <a:off x="2090119" y="334301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4" name="pl34"/>
            <p:cNvSpPr/>
            <p:nvPr/>
          </p:nvSpPr>
          <p:spPr>
            <a:xfrm>
              <a:off x="2090119" y="324581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5" name="pl35"/>
            <p:cNvSpPr/>
            <p:nvPr/>
          </p:nvSpPr>
          <p:spPr>
            <a:xfrm>
              <a:off x="2090119" y="314861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6" name="pl36"/>
            <p:cNvSpPr/>
            <p:nvPr/>
          </p:nvSpPr>
          <p:spPr>
            <a:xfrm>
              <a:off x="2090119" y="305141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7" name="pl37"/>
            <p:cNvSpPr/>
            <p:nvPr/>
          </p:nvSpPr>
          <p:spPr>
            <a:xfrm>
              <a:off x="2090119" y="295420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8" name="pl38"/>
            <p:cNvSpPr/>
            <p:nvPr/>
          </p:nvSpPr>
          <p:spPr>
            <a:xfrm>
              <a:off x="2090119" y="285700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39" name="pl39"/>
            <p:cNvSpPr/>
            <p:nvPr/>
          </p:nvSpPr>
          <p:spPr>
            <a:xfrm>
              <a:off x="2090119" y="275980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0" name="pl40"/>
            <p:cNvSpPr/>
            <p:nvPr/>
          </p:nvSpPr>
          <p:spPr>
            <a:xfrm>
              <a:off x="2090119" y="266259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1" name="pl41"/>
            <p:cNvSpPr/>
            <p:nvPr/>
          </p:nvSpPr>
          <p:spPr>
            <a:xfrm>
              <a:off x="2090119" y="256539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2" name="pl42"/>
            <p:cNvSpPr/>
            <p:nvPr/>
          </p:nvSpPr>
          <p:spPr>
            <a:xfrm>
              <a:off x="2090119" y="246819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3" name="pl43"/>
            <p:cNvSpPr/>
            <p:nvPr/>
          </p:nvSpPr>
          <p:spPr>
            <a:xfrm>
              <a:off x="2090119" y="237098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4" name="pl44"/>
            <p:cNvSpPr/>
            <p:nvPr/>
          </p:nvSpPr>
          <p:spPr>
            <a:xfrm>
              <a:off x="2090119" y="227378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5" name="pl45"/>
            <p:cNvSpPr/>
            <p:nvPr/>
          </p:nvSpPr>
          <p:spPr>
            <a:xfrm>
              <a:off x="2090119" y="217658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6" name="pl46"/>
            <p:cNvSpPr/>
            <p:nvPr/>
          </p:nvSpPr>
          <p:spPr>
            <a:xfrm>
              <a:off x="2090119" y="207938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7" name="pl47"/>
            <p:cNvSpPr/>
            <p:nvPr/>
          </p:nvSpPr>
          <p:spPr>
            <a:xfrm>
              <a:off x="2090119" y="198217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8" name="pl48"/>
            <p:cNvSpPr/>
            <p:nvPr/>
          </p:nvSpPr>
          <p:spPr>
            <a:xfrm>
              <a:off x="2090119" y="188497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49" name="pl49"/>
            <p:cNvSpPr/>
            <p:nvPr/>
          </p:nvSpPr>
          <p:spPr>
            <a:xfrm>
              <a:off x="2090119" y="178777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0" name="pl50"/>
            <p:cNvSpPr/>
            <p:nvPr/>
          </p:nvSpPr>
          <p:spPr>
            <a:xfrm>
              <a:off x="2090119" y="169056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1" name="pl51"/>
            <p:cNvSpPr/>
            <p:nvPr/>
          </p:nvSpPr>
          <p:spPr>
            <a:xfrm>
              <a:off x="2090119" y="1593366"/>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2" name="pl52"/>
            <p:cNvSpPr/>
            <p:nvPr/>
          </p:nvSpPr>
          <p:spPr>
            <a:xfrm>
              <a:off x="2090119" y="1496163"/>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3" name="pl53"/>
            <p:cNvSpPr/>
            <p:nvPr/>
          </p:nvSpPr>
          <p:spPr>
            <a:xfrm>
              <a:off x="2090119" y="1398960"/>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4" name="pl54"/>
            <p:cNvSpPr/>
            <p:nvPr/>
          </p:nvSpPr>
          <p:spPr>
            <a:xfrm>
              <a:off x="2090119" y="1301757"/>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5" name="pl55"/>
            <p:cNvSpPr/>
            <p:nvPr/>
          </p:nvSpPr>
          <p:spPr>
            <a:xfrm>
              <a:off x="2090119" y="1204554"/>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6" name="pl56"/>
            <p:cNvSpPr/>
            <p:nvPr/>
          </p:nvSpPr>
          <p:spPr>
            <a:xfrm>
              <a:off x="2090119" y="1107351"/>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7" name="pl57"/>
            <p:cNvSpPr/>
            <p:nvPr/>
          </p:nvSpPr>
          <p:spPr>
            <a:xfrm>
              <a:off x="2090119" y="1010148"/>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8" name="pl58"/>
            <p:cNvSpPr/>
            <p:nvPr/>
          </p:nvSpPr>
          <p:spPr>
            <a:xfrm>
              <a:off x="2090119" y="912945"/>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59" name="pl59"/>
            <p:cNvSpPr/>
            <p:nvPr/>
          </p:nvSpPr>
          <p:spPr>
            <a:xfrm>
              <a:off x="2090119" y="815742"/>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0" name="pl60"/>
            <p:cNvSpPr/>
            <p:nvPr/>
          </p:nvSpPr>
          <p:spPr>
            <a:xfrm>
              <a:off x="2090119" y="718539"/>
              <a:ext cx="6168267" cy="0"/>
            </a:xfrm>
            <a:custGeom>
              <a:avLst/>
              <a:pathLst>
                <a:path w="6168267" h="0">
                  <a:moveTo>
                    <a:pt x="0" y="0"/>
                  </a:moveTo>
                  <a:lnTo>
                    <a:pt x="6168267" y="0"/>
                  </a:lnTo>
                  <a:lnTo>
                    <a:pt x="6168267" y="0"/>
                  </a:lnTo>
                </a:path>
              </a:pathLst>
            </a:custGeom>
            <a:ln w="13550" cap="flat">
              <a:solidFill>
                <a:srgbClr val="EBEBEB">
                  <a:alpha val="100000"/>
                </a:srgbClr>
              </a:solidFill>
              <a:prstDash val="solid"/>
              <a:round/>
            </a:ln>
          </p:spPr>
          <p:txBody>
            <a:bodyPr/>
            <a:lstStyle/>
            <a:p/>
          </p:txBody>
        </p:sp>
        <p:sp>
          <p:nvSpPr>
            <p:cNvPr id="61" name="pl61"/>
            <p:cNvSpPr/>
            <p:nvPr/>
          </p:nvSpPr>
          <p:spPr>
            <a:xfrm>
              <a:off x="237049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377237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517425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576132"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78011"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865861" y="718539"/>
              <a:ext cx="56075" cy="0"/>
            </a:xfrm>
            <a:custGeom>
              <a:avLst/>
              <a:pathLst>
                <a:path w="56075" h="0">
                  <a:moveTo>
                    <a:pt x="0" y="0"/>
                  </a:moveTo>
                  <a:lnTo>
                    <a:pt x="56075"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67" name="pl67"/>
            <p:cNvSpPr/>
            <p:nvPr/>
          </p:nvSpPr>
          <p:spPr>
            <a:xfrm>
              <a:off x="6800433" y="815742"/>
              <a:ext cx="1121503" cy="0"/>
            </a:xfrm>
            <a:custGeom>
              <a:avLst/>
              <a:pathLst>
                <a:path w="1121503" h="0">
                  <a:moveTo>
                    <a:pt x="0" y="0"/>
                  </a:moveTo>
                  <a:lnTo>
                    <a:pt x="0" y="0"/>
                  </a:lnTo>
                  <a:lnTo>
                    <a:pt x="56075" y="0"/>
                  </a:lnTo>
                  <a:lnTo>
                    <a:pt x="56075" y="0"/>
                  </a:lnTo>
                  <a:lnTo>
                    <a:pt x="1121503" y="0"/>
                  </a:lnTo>
                </a:path>
              </a:pathLst>
            </a:custGeom>
            <a:ln w="67753" cap="flat">
              <a:solidFill>
                <a:srgbClr val="E8E8E8">
                  <a:alpha val="100000"/>
                </a:srgbClr>
              </a:solidFill>
              <a:prstDash val="solid"/>
              <a:round/>
            </a:ln>
          </p:spPr>
          <p:txBody>
            <a:bodyPr/>
            <a:lstStyle/>
            <a:p/>
          </p:txBody>
        </p:sp>
        <p:sp>
          <p:nvSpPr>
            <p:cNvPr id="68" name="pl68"/>
            <p:cNvSpPr/>
            <p:nvPr/>
          </p:nvSpPr>
          <p:spPr>
            <a:xfrm>
              <a:off x="7753710" y="912945"/>
              <a:ext cx="168225" cy="0"/>
            </a:xfrm>
            <a:custGeom>
              <a:avLst/>
              <a:pathLst>
                <a:path w="168225" h="0">
                  <a:moveTo>
                    <a:pt x="0" y="0"/>
                  </a:moveTo>
                  <a:lnTo>
                    <a:pt x="0" y="0"/>
                  </a:lnTo>
                  <a:lnTo>
                    <a:pt x="168225" y="0"/>
                  </a:lnTo>
                  <a:lnTo>
                    <a:pt x="168225" y="0"/>
                  </a:lnTo>
                  <a:lnTo>
                    <a:pt x="168225" y="0"/>
                  </a:lnTo>
                </a:path>
              </a:pathLst>
            </a:custGeom>
            <a:ln w="67753" cap="flat">
              <a:solidFill>
                <a:srgbClr val="E8E8E8">
                  <a:alpha val="100000"/>
                </a:srgbClr>
              </a:solidFill>
              <a:prstDash val="solid"/>
              <a:round/>
            </a:ln>
          </p:spPr>
          <p:txBody>
            <a:bodyPr/>
            <a:lstStyle/>
            <a:p/>
          </p:txBody>
        </p:sp>
        <p:sp>
          <p:nvSpPr>
            <p:cNvPr id="69" name="pl69"/>
            <p:cNvSpPr/>
            <p:nvPr/>
          </p:nvSpPr>
          <p:spPr>
            <a:xfrm>
              <a:off x="7921936" y="1010148"/>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0" name="pl70"/>
            <p:cNvSpPr/>
            <p:nvPr/>
          </p:nvSpPr>
          <p:spPr>
            <a:xfrm>
              <a:off x="7585485" y="1107351"/>
              <a:ext cx="336450" cy="0"/>
            </a:xfrm>
            <a:custGeom>
              <a:avLst/>
              <a:pathLst>
                <a:path w="336450" h="0">
                  <a:moveTo>
                    <a:pt x="0" y="0"/>
                  </a:moveTo>
                  <a:lnTo>
                    <a:pt x="224300" y="0"/>
                  </a:lnTo>
                  <a:lnTo>
                    <a:pt x="336450" y="0"/>
                  </a:lnTo>
                  <a:lnTo>
                    <a:pt x="336450" y="0"/>
                  </a:lnTo>
                  <a:lnTo>
                    <a:pt x="336450" y="0"/>
                  </a:lnTo>
                </a:path>
              </a:pathLst>
            </a:custGeom>
            <a:ln w="67753" cap="flat">
              <a:solidFill>
                <a:srgbClr val="E8E8E8">
                  <a:alpha val="100000"/>
                </a:srgbClr>
              </a:solidFill>
              <a:prstDash val="solid"/>
              <a:round/>
            </a:ln>
          </p:spPr>
          <p:txBody>
            <a:bodyPr/>
            <a:lstStyle/>
            <a:p/>
          </p:txBody>
        </p:sp>
        <p:sp>
          <p:nvSpPr>
            <p:cNvPr id="71" name="pl71"/>
            <p:cNvSpPr/>
            <p:nvPr/>
          </p:nvSpPr>
          <p:spPr>
            <a:xfrm>
              <a:off x="7809786" y="1204554"/>
              <a:ext cx="112150" cy="0"/>
            </a:xfrm>
            <a:custGeom>
              <a:avLst/>
              <a:pathLst>
                <a:path w="112150" h="0">
                  <a:moveTo>
                    <a:pt x="0" y="0"/>
                  </a:moveTo>
                  <a:lnTo>
                    <a:pt x="56075" y="0"/>
                  </a:lnTo>
                  <a:lnTo>
                    <a:pt x="56075" y="0"/>
                  </a:lnTo>
                  <a:lnTo>
                    <a:pt x="112150" y="0"/>
                  </a:lnTo>
                  <a:lnTo>
                    <a:pt x="112150" y="0"/>
                  </a:lnTo>
                </a:path>
              </a:pathLst>
            </a:custGeom>
            <a:ln w="67753" cap="flat">
              <a:solidFill>
                <a:srgbClr val="E8E8E8">
                  <a:alpha val="100000"/>
                </a:srgbClr>
              </a:solidFill>
              <a:prstDash val="solid"/>
              <a:round/>
            </a:ln>
          </p:spPr>
          <p:txBody>
            <a:bodyPr/>
            <a:lstStyle/>
            <a:p/>
          </p:txBody>
        </p:sp>
        <p:sp>
          <p:nvSpPr>
            <p:cNvPr id="72" name="pl72"/>
            <p:cNvSpPr/>
            <p:nvPr/>
          </p:nvSpPr>
          <p:spPr>
            <a:xfrm>
              <a:off x="6856508" y="1301757"/>
              <a:ext cx="1065428" cy="0"/>
            </a:xfrm>
            <a:custGeom>
              <a:avLst/>
              <a:pathLst>
                <a:path w="1065428" h="0">
                  <a:moveTo>
                    <a:pt x="0" y="0"/>
                  </a:moveTo>
                  <a:lnTo>
                    <a:pt x="224300" y="0"/>
                  </a:lnTo>
                  <a:lnTo>
                    <a:pt x="897202" y="0"/>
                  </a:lnTo>
                  <a:lnTo>
                    <a:pt x="953277" y="0"/>
                  </a:lnTo>
                  <a:lnTo>
                    <a:pt x="1065428" y="0"/>
                  </a:lnTo>
                </a:path>
              </a:pathLst>
            </a:custGeom>
            <a:ln w="67753" cap="flat">
              <a:solidFill>
                <a:srgbClr val="E8E8E8">
                  <a:alpha val="100000"/>
                </a:srgbClr>
              </a:solidFill>
              <a:prstDash val="solid"/>
              <a:round/>
            </a:ln>
          </p:spPr>
          <p:txBody>
            <a:bodyPr/>
            <a:lstStyle/>
            <a:p/>
          </p:txBody>
        </p:sp>
        <p:sp>
          <p:nvSpPr>
            <p:cNvPr id="73" name="pl73"/>
            <p:cNvSpPr/>
            <p:nvPr/>
          </p:nvSpPr>
          <p:spPr>
            <a:xfrm>
              <a:off x="7809786" y="1398960"/>
              <a:ext cx="112150" cy="0"/>
            </a:xfrm>
            <a:custGeom>
              <a:avLst/>
              <a:pathLst>
                <a:path w="112150" h="0">
                  <a:moveTo>
                    <a:pt x="0" y="0"/>
                  </a:moveTo>
                  <a:lnTo>
                    <a:pt x="56075" y="0"/>
                  </a:lnTo>
                  <a:lnTo>
                    <a:pt x="56075" y="0"/>
                  </a:lnTo>
                  <a:lnTo>
                    <a:pt x="112150" y="0"/>
                  </a:lnTo>
                  <a:lnTo>
                    <a:pt x="112150" y="0"/>
                  </a:lnTo>
                </a:path>
              </a:pathLst>
            </a:custGeom>
            <a:ln w="67753" cap="flat">
              <a:solidFill>
                <a:srgbClr val="E8E8E8">
                  <a:alpha val="100000"/>
                </a:srgbClr>
              </a:solidFill>
              <a:prstDash val="solid"/>
              <a:round/>
            </a:ln>
          </p:spPr>
          <p:txBody>
            <a:bodyPr/>
            <a:lstStyle/>
            <a:p/>
          </p:txBody>
        </p:sp>
        <p:sp>
          <p:nvSpPr>
            <p:cNvPr id="74" name="pl74"/>
            <p:cNvSpPr/>
            <p:nvPr/>
          </p:nvSpPr>
          <p:spPr>
            <a:xfrm>
              <a:off x="7921936" y="149616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5" name="pl75"/>
            <p:cNvSpPr/>
            <p:nvPr/>
          </p:nvSpPr>
          <p:spPr>
            <a:xfrm>
              <a:off x="7417260" y="1593366"/>
              <a:ext cx="448601" cy="0"/>
            </a:xfrm>
            <a:custGeom>
              <a:avLst/>
              <a:pathLst>
                <a:path w="448601" h="0">
                  <a:moveTo>
                    <a:pt x="0" y="0"/>
                  </a:moveTo>
                  <a:lnTo>
                    <a:pt x="168225" y="0"/>
                  </a:lnTo>
                  <a:lnTo>
                    <a:pt x="168225" y="0"/>
                  </a:lnTo>
                  <a:lnTo>
                    <a:pt x="336450" y="0"/>
                  </a:lnTo>
                  <a:lnTo>
                    <a:pt x="448601" y="0"/>
                  </a:lnTo>
                </a:path>
              </a:pathLst>
            </a:custGeom>
            <a:ln w="67753" cap="flat">
              <a:solidFill>
                <a:srgbClr val="E8E8E8">
                  <a:alpha val="100000"/>
                </a:srgbClr>
              </a:solidFill>
              <a:prstDash val="solid"/>
              <a:round/>
            </a:ln>
          </p:spPr>
          <p:txBody>
            <a:bodyPr/>
            <a:lstStyle/>
            <a:p/>
          </p:txBody>
        </p:sp>
        <p:sp>
          <p:nvSpPr>
            <p:cNvPr id="76" name="pl76"/>
            <p:cNvSpPr/>
            <p:nvPr/>
          </p:nvSpPr>
          <p:spPr>
            <a:xfrm>
              <a:off x="7809786" y="1690569"/>
              <a:ext cx="56075" cy="0"/>
            </a:xfrm>
            <a:custGeom>
              <a:avLst/>
              <a:pathLst>
                <a:path w="56075" h="0">
                  <a:moveTo>
                    <a:pt x="0" y="0"/>
                  </a:moveTo>
                  <a:lnTo>
                    <a:pt x="0" y="0"/>
                  </a:lnTo>
                  <a:lnTo>
                    <a:pt x="56075" y="0"/>
                  </a:lnTo>
                  <a:lnTo>
                    <a:pt x="56075" y="0"/>
                  </a:lnTo>
                  <a:lnTo>
                    <a:pt x="56075" y="0"/>
                  </a:lnTo>
                </a:path>
              </a:pathLst>
            </a:custGeom>
            <a:ln w="67753" cap="flat">
              <a:solidFill>
                <a:srgbClr val="E8E8E8">
                  <a:alpha val="100000"/>
                </a:srgbClr>
              </a:solidFill>
              <a:prstDash val="solid"/>
              <a:round/>
            </a:ln>
          </p:spPr>
          <p:txBody>
            <a:bodyPr/>
            <a:lstStyle/>
            <a:p/>
          </p:txBody>
        </p:sp>
        <p:sp>
          <p:nvSpPr>
            <p:cNvPr id="77" name="pl77"/>
            <p:cNvSpPr/>
            <p:nvPr/>
          </p:nvSpPr>
          <p:spPr>
            <a:xfrm>
              <a:off x="7249034" y="1787772"/>
              <a:ext cx="560751" cy="0"/>
            </a:xfrm>
            <a:custGeom>
              <a:avLst/>
              <a:pathLst>
                <a:path w="560751" h="0">
                  <a:moveTo>
                    <a:pt x="0" y="0"/>
                  </a:moveTo>
                  <a:lnTo>
                    <a:pt x="168225" y="0"/>
                  </a:lnTo>
                  <a:lnTo>
                    <a:pt x="560751" y="0"/>
                  </a:lnTo>
                  <a:lnTo>
                    <a:pt x="560751" y="0"/>
                  </a:lnTo>
                  <a:lnTo>
                    <a:pt x="560751" y="0"/>
                  </a:lnTo>
                </a:path>
              </a:pathLst>
            </a:custGeom>
            <a:ln w="67753" cap="flat">
              <a:solidFill>
                <a:srgbClr val="E8E8E8">
                  <a:alpha val="100000"/>
                </a:srgbClr>
              </a:solidFill>
              <a:prstDash val="solid"/>
              <a:round/>
            </a:ln>
          </p:spPr>
          <p:txBody>
            <a:bodyPr/>
            <a:lstStyle/>
            <a:p/>
          </p:txBody>
        </p:sp>
        <p:sp>
          <p:nvSpPr>
            <p:cNvPr id="78" name="pl78"/>
            <p:cNvSpPr/>
            <p:nvPr/>
          </p:nvSpPr>
          <p:spPr>
            <a:xfrm>
              <a:off x="7809786" y="1884975"/>
              <a:ext cx="112150" cy="0"/>
            </a:xfrm>
            <a:custGeom>
              <a:avLst/>
              <a:pathLst>
                <a:path w="112150" h="0">
                  <a:moveTo>
                    <a:pt x="0" y="0"/>
                  </a:moveTo>
                  <a:lnTo>
                    <a:pt x="112150" y="0"/>
                  </a:lnTo>
                  <a:lnTo>
                    <a:pt x="112150" y="0"/>
                  </a:lnTo>
                  <a:lnTo>
                    <a:pt x="112150" y="0"/>
                  </a:lnTo>
                  <a:lnTo>
                    <a:pt x="112150" y="0"/>
                  </a:lnTo>
                </a:path>
              </a:pathLst>
            </a:custGeom>
            <a:ln w="67753" cap="flat">
              <a:solidFill>
                <a:srgbClr val="E8E8E8">
                  <a:alpha val="100000"/>
                </a:srgbClr>
              </a:solidFill>
              <a:prstDash val="solid"/>
              <a:round/>
            </a:ln>
          </p:spPr>
          <p:txBody>
            <a:bodyPr/>
            <a:lstStyle/>
            <a:p/>
          </p:txBody>
        </p:sp>
        <p:sp>
          <p:nvSpPr>
            <p:cNvPr id="79" name="pl79"/>
            <p:cNvSpPr/>
            <p:nvPr/>
          </p:nvSpPr>
          <p:spPr>
            <a:xfrm>
              <a:off x="7080809" y="1982178"/>
              <a:ext cx="728977" cy="0"/>
            </a:xfrm>
            <a:custGeom>
              <a:avLst/>
              <a:pathLst>
                <a:path w="728977" h="0">
                  <a:moveTo>
                    <a:pt x="0" y="0"/>
                  </a:moveTo>
                  <a:lnTo>
                    <a:pt x="112150" y="0"/>
                  </a:lnTo>
                  <a:lnTo>
                    <a:pt x="504676" y="0"/>
                  </a:lnTo>
                  <a:lnTo>
                    <a:pt x="728977" y="0"/>
                  </a:lnTo>
                  <a:lnTo>
                    <a:pt x="728977" y="0"/>
                  </a:lnTo>
                </a:path>
              </a:pathLst>
            </a:custGeom>
            <a:ln w="67753" cap="flat">
              <a:solidFill>
                <a:srgbClr val="E8E8E8">
                  <a:alpha val="100000"/>
                </a:srgbClr>
              </a:solidFill>
              <a:prstDash val="solid"/>
              <a:round/>
            </a:ln>
          </p:spPr>
          <p:txBody>
            <a:bodyPr/>
            <a:lstStyle/>
            <a:p/>
          </p:txBody>
        </p:sp>
        <p:sp>
          <p:nvSpPr>
            <p:cNvPr id="80" name="pl80"/>
            <p:cNvSpPr/>
            <p:nvPr/>
          </p:nvSpPr>
          <p:spPr>
            <a:xfrm>
              <a:off x="6968658" y="2079381"/>
              <a:ext cx="897202" cy="0"/>
            </a:xfrm>
            <a:custGeom>
              <a:avLst/>
              <a:pathLst>
                <a:path w="897202" h="0">
                  <a:moveTo>
                    <a:pt x="0" y="0"/>
                  </a:moveTo>
                  <a:lnTo>
                    <a:pt x="616826" y="0"/>
                  </a:lnTo>
                  <a:lnTo>
                    <a:pt x="616826" y="0"/>
                  </a:lnTo>
                  <a:lnTo>
                    <a:pt x="785052" y="0"/>
                  </a:lnTo>
                  <a:lnTo>
                    <a:pt x="897202" y="0"/>
                  </a:lnTo>
                </a:path>
              </a:pathLst>
            </a:custGeom>
            <a:ln w="67753" cap="flat">
              <a:solidFill>
                <a:srgbClr val="E8E8E8">
                  <a:alpha val="100000"/>
                </a:srgbClr>
              </a:solidFill>
              <a:prstDash val="solid"/>
              <a:round/>
            </a:ln>
          </p:spPr>
          <p:txBody>
            <a:bodyPr/>
            <a:lstStyle/>
            <a:p/>
          </p:txBody>
        </p:sp>
        <p:sp>
          <p:nvSpPr>
            <p:cNvPr id="81" name="pl81"/>
            <p:cNvSpPr/>
            <p:nvPr/>
          </p:nvSpPr>
          <p:spPr>
            <a:xfrm>
              <a:off x="7641560" y="2176584"/>
              <a:ext cx="112150" cy="0"/>
            </a:xfrm>
            <a:custGeom>
              <a:avLst/>
              <a:pathLst>
                <a:path w="112150" h="0">
                  <a:moveTo>
                    <a:pt x="0" y="0"/>
                  </a:moveTo>
                  <a:lnTo>
                    <a:pt x="0"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82" name="pl82"/>
            <p:cNvSpPr/>
            <p:nvPr/>
          </p:nvSpPr>
          <p:spPr>
            <a:xfrm>
              <a:off x="7641560" y="2273786"/>
              <a:ext cx="224300" cy="0"/>
            </a:xfrm>
            <a:custGeom>
              <a:avLst/>
              <a:pathLst>
                <a:path w="224300" h="0">
                  <a:moveTo>
                    <a:pt x="0" y="0"/>
                  </a:moveTo>
                  <a:lnTo>
                    <a:pt x="56075" y="0"/>
                  </a:lnTo>
                  <a:lnTo>
                    <a:pt x="112150" y="0"/>
                  </a:lnTo>
                  <a:lnTo>
                    <a:pt x="168225" y="0"/>
                  </a:lnTo>
                  <a:lnTo>
                    <a:pt x="224300" y="0"/>
                  </a:lnTo>
                </a:path>
              </a:pathLst>
            </a:custGeom>
            <a:ln w="67753" cap="flat">
              <a:solidFill>
                <a:srgbClr val="E8E8E8">
                  <a:alpha val="100000"/>
                </a:srgbClr>
              </a:solidFill>
              <a:prstDash val="solid"/>
              <a:round/>
            </a:ln>
          </p:spPr>
          <p:txBody>
            <a:bodyPr/>
            <a:lstStyle/>
            <a:p/>
          </p:txBody>
        </p:sp>
        <p:sp>
          <p:nvSpPr>
            <p:cNvPr id="83" name="pl83"/>
            <p:cNvSpPr/>
            <p:nvPr/>
          </p:nvSpPr>
          <p:spPr>
            <a:xfrm>
              <a:off x="7249034" y="2370989"/>
              <a:ext cx="672901" cy="0"/>
            </a:xfrm>
            <a:custGeom>
              <a:avLst/>
              <a:pathLst>
                <a:path w="672901" h="0">
                  <a:moveTo>
                    <a:pt x="0" y="0"/>
                  </a:moveTo>
                  <a:lnTo>
                    <a:pt x="112150" y="0"/>
                  </a:lnTo>
                  <a:lnTo>
                    <a:pt x="504676" y="0"/>
                  </a:lnTo>
                  <a:lnTo>
                    <a:pt x="616826" y="0"/>
                  </a:lnTo>
                  <a:lnTo>
                    <a:pt x="672901" y="0"/>
                  </a:lnTo>
                </a:path>
              </a:pathLst>
            </a:custGeom>
            <a:ln w="67753" cap="flat">
              <a:solidFill>
                <a:srgbClr val="E8E8E8">
                  <a:alpha val="100000"/>
                </a:srgbClr>
              </a:solidFill>
              <a:prstDash val="solid"/>
              <a:round/>
            </a:ln>
          </p:spPr>
          <p:txBody>
            <a:bodyPr/>
            <a:lstStyle/>
            <a:p/>
          </p:txBody>
        </p:sp>
        <p:sp>
          <p:nvSpPr>
            <p:cNvPr id="84" name="pl84"/>
            <p:cNvSpPr/>
            <p:nvPr/>
          </p:nvSpPr>
          <p:spPr>
            <a:xfrm>
              <a:off x="7697635" y="2468192"/>
              <a:ext cx="112150" cy="0"/>
            </a:xfrm>
            <a:custGeom>
              <a:avLst/>
              <a:pathLst>
                <a:path w="112150" h="0">
                  <a:moveTo>
                    <a:pt x="0" y="0"/>
                  </a:moveTo>
                  <a:lnTo>
                    <a:pt x="56075" y="0"/>
                  </a:lnTo>
                  <a:lnTo>
                    <a:pt x="56075" y="0"/>
                  </a:lnTo>
                  <a:lnTo>
                    <a:pt x="56075" y="0"/>
                  </a:lnTo>
                  <a:lnTo>
                    <a:pt x="112150" y="0"/>
                  </a:lnTo>
                </a:path>
              </a:pathLst>
            </a:custGeom>
            <a:ln w="67753" cap="flat">
              <a:solidFill>
                <a:srgbClr val="E8E8E8">
                  <a:alpha val="100000"/>
                </a:srgbClr>
              </a:solidFill>
              <a:prstDash val="solid"/>
              <a:round/>
            </a:ln>
          </p:spPr>
          <p:txBody>
            <a:bodyPr/>
            <a:lstStyle/>
            <a:p/>
          </p:txBody>
        </p:sp>
        <p:sp>
          <p:nvSpPr>
            <p:cNvPr id="85" name="pl85"/>
            <p:cNvSpPr/>
            <p:nvPr/>
          </p:nvSpPr>
          <p:spPr>
            <a:xfrm>
              <a:off x="7417260" y="2565395"/>
              <a:ext cx="504676" cy="0"/>
            </a:xfrm>
            <a:custGeom>
              <a:avLst/>
              <a:pathLst>
                <a:path w="504676" h="0">
                  <a:moveTo>
                    <a:pt x="0" y="0"/>
                  </a:moveTo>
                  <a:lnTo>
                    <a:pt x="0" y="0"/>
                  </a:lnTo>
                  <a:lnTo>
                    <a:pt x="56075" y="0"/>
                  </a:lnTo>
                  <a:lnTo>
                    <a:pt x="280375" y="0"/>
                  </a:lnTo>
                  <a:lnTo>
                    <a:pt x="504676" y="0"/>
                  </a:lnTo>
                </a:path>
              </a:pathLst>
            </a:custGeom>
            <a:ln w="67753" cap="flat">
              <a:solidFill>
                <a:srgbClr val="E8E8E8">
                  <a:alpha val="100000"/>
                </a:srgbClr>
              </a:solidFill>
              <a:prstDash val="solid"/>
              <a:round/>
            </a:ln>
          </p:spPr>
          <p:txBody>
            <a:bodyPr/>
            <a:lstStyle/>
            <a:p/>
          </p:txBody>
        </p:sp>
        <p:sp>
          <p:nvSpPr>
            <p:cNvPr id="86" name="pl86"/>
            <p:cNvSpPr/>
            <p:nvPr/>
          </p:nvSpPr>
          <p:spPr>
            <a:xfrm>
              <a:off x="7697635" y="2662598"/>
              <a:ext cx="112150" cy="0"/>
            </a:xfrm>
            <a:custGeom>
              <a:avLst/>
              <a:pathLst>
                <a:path w="112150" h="0">
                  <a:moveTo>
                    <a:pt x="0" y="0"/>
                  </a:moveTo>
                  <a:lnTo>
                    <a:pt x="0" y="0"/>
                  </a:lnTo>
                  <a:lnTo>
                    <a:pt x="0" y="0"/>
                  </a:lnTo>
                  <a:lnTo>
                    <a:pt x="56075" y="0"/>
                  </a:lnTo>
                  <a:lnTo>
                    <a:pt x="112150" y="0"/>
                  </a:lnTo>
                </a:path>
              </a:pathLst>
            </a:custGeom>
            <a:ln w="67753" cap="flat">
              <a:solidFill>
                <a:srgbClr val="E8E8E8">
                  <a:alpha val="100000"/>
                </a:srgbClr>
              </a:solidFill>
              <a:prstDash val="solid"/>
              <a:round/>
            </a:ln>
          </p:spPr>
          <p:txBody>
            <a:bodyPr/>
            <a:lstStyle/>
            <a:p/>
          </p:txBody>
        </p:sp>
        <p:sp>
          <p:nvSpPr>
            <p:cNvPr id="87" name="pl87"/>
            <p:cNvSpPr/>
            <p:nvPr/>
          </p:nvSpPr>
          <p:spPr>
            <a:xfrm>
              <a:off x="6968658" y="2759801"/>
              <a:ext cx="785052" cy="0"/>
            </a:xfrm>
            <a:custGeom>
              <a:avLst/>
              <a:pathLst>
                <a:path w="785052" h="0">
                  <a:moveTo>
                    <a:pt x="0" y="0"/>
                  </a:moveTo>
                  <a:lnTo>
                    <a:pt x="336450" y="0"/>
                  </a:lnTo>
                  <a:lnTo>
                    <a:pt x="504676" y="0"/>
                  </a:lnTo>
                  <a:lnTo>
                    <a:pt x="672901" y="0"/>
                  </a:lnTo>
                  <a:lnTo>
                    <a:pt x="785052" y="0"/>
                  </a:lnTo>
                </a:path>
              </a:pathLst>
            </a:custGeom>
            <a:ln w="67753" cap="flat">
              <a:solidFill>
                <a:srgbClr val="E8E8E8">
                  <a:alpha val="100000"/>
                </a:srgbClr>
              </a:solidFill>
              <a:prstDash val="solid"/>
              <a:round/>
            </a:ln>
          </p:spPr>
          <p:txBody>
            <a:bodyPr/>
            <a:lstStyle/>
            <a:p/>
          </p:txBody>
        </p:sp>
        <p:sp>
          <p:nvSpPr>
            <p:cNvPr id="88" name="pl88"/>
            <p:cNvSpPr/>
            <p:nvPr/>
          </p:nvSpPr>
          <p:spPr>
            <a:xfrm>
              <a:off x="6800433" y="2857004"/>
              <a:ext cx="953277" cy="0"/>
            </a:xfrm>
            <a:custGeom>
              <a:avLst/>
              <a:pathLst>
                <a:path w="953277" h="0">
                  <a:moveTo>
                    <a:pt x="0" y="0"/>
                  </a:moveTo>
                  <a:lnTo>
                    <a:pt x="112150" y="0"/>
                  </a:lnTo>
                  <a:lnTo>
                    <a:pt x="168225" y="0"/>
                  </a:lnTo>
                  <a:lnTo>
                    <a:pt x="785052" y="0"/>
                  </a:lnTo>
                  <a:lnTo>
                    <a:pt x="953277" y="0"/>
                  </a:lnTo>
                </a:path>
              </a:pathLst>
            </a:custGeom>
            <a:ln w="67753" cap="flat">
              <a:solidFill>
                <a:srgbClr val="E8E8E8">
                  <a:alpha val="100000"/>
                </a:srgbClr>
              </a:solidFill>
              <a:prstDash val="solid"/>
              <a:round/>
            </a:ln>
          </p:spPr>
          <p:txBody>
            <a:bodyPr/>
            <a:lstStyle/>
            <a:p/>
          </p:txBody>
        </p:sp>
        <p:sp>
          <p:nvSpPr>
            <p:cNvPr id="89" name="pl89"/>
            <p:cNvSpPr/>
            <p:nvPr/>
          </p:nvSpPr>
          <p:spPr>
            <a:xfrm>
              <a:off x="7192959" y="2954207"/>
              <a:ext cx="504676" cy="0"/>
            </a:xfrm>
            <a:custGeom>
              <a:avLst/>
              <a:pathLst>
                <a:path w="504676" h="0">
                  <a:moveTo>
                    <a:pt x="0" y="0"/>
                  </a:moveTo>
                  <a:lnTo>
                    <a:pt x="112150" y="0"/>
                  </a:lnTo>
                  <a:lnTo>
                    <a:pt x="224300" y="0"/>
                  </a:lnTo>
                  <a:lnTo>
                    <a:pt x="392526" y="0"/>
                  </a:lnTo>
                  <a:lnTo>
                    <a:pt x="504676" y="0"/>
                  </a:lnTo>
                </a:path>
              </a:pathLst>
            </a:custGeom>
            <a:ln w="67753" cap="flat">
              <a:solidFill>
                <a:srgbClr val="E8E8E8">
                  <a:alpha val="100000"/>
                </a:srgbClr>
              </a:solidFill>
              <a:prstDash val="solid"/>
              <a:round/>
            </a:ln>
          </p:spPr>
          <p:txBody>
            <a:bodyPr/>
            <a:lstStyle/>
            <a:p/>
          </p:txBody>
        </p:sp>
        <p:sp>
          <p:nvSpPr>
            <p:cNvPr id="90" name="pl90"/>
            <p:cNvSpPr/>
            <p:nvPr/>
          </p:nvSpPr>
          <p:spPr>
            <a:xfrm>
              <a:off x="7361184" y="3051410"/>
              <a:ext cx="336450" cy="0"/>
            </a:xfrm>
            <a:custGeom>
              <a:avLst/>
              <a:pathLst>
                <a:path w="336450" h="0">
                  <a:moveTo>
                    <a:pt x="0" y="0"/>
                  </a:moveTo>
                  <a:lnTo>
                    <a:pt x="56075" y="0"/>
                  </a:lnTo>
                  <a:lnTo>
                    <a:pt x="224300" y="0"/>
                  </a:lnTo>
                  <a:lnTo>
                    <a:pt x="336450" y="0"/>
                  </a:lnTo>
                  <a:lnTo>
                    <a:pt x="336450" y="0"/>
                  </a:lnTo>
                </a:path>
              </a:pathLst>
            </a:custGeom>
            <a:ln w="67753" cap="flat">
              <a:solidFill>
                <a:srgbClr val="E8E8E8">
                  <a:alpha val="100000"/>
                </a:srgbClr>
              </a:solidFill>
              <a:prstDash val="solid"/>
              <a:round/>
            </a:ln>
          </p:spPr>
          <p:txBody>
            <a:bodyPr/>
            <a:lstStyle/>
            <a:p/>
          </p:txBody>
        </p:sp>
        <p:sp>
          <p:nvSpPr>
            <p:cNvPr id="91" name="pl91"/>
            <p:cNvSpPr/>
            <p:nvPr/>
          </p:nvSpPr>
          <p:spPr>
            <a:xfrm>
              <a:off x="7305109" y="3148613"/>
              <a:ext cx="336450" cy="0"/>
            </a:xfrm>
            <a:custGeom>
              <a:avLst/>
              <a:pathLst>
                <a:path w="336450" h="0">
                  <a:moveTo>
                    <a:pt x="0" y="0"/>
                  </a:moveTo>
                  <a:lnTo>
                    <a:pt x="168225" y="0"/>
                  </a:lnTo>
                  <a:lnTo>
                    <a:pt x="280375" y="0"/>
                  </a:lnTo>
                  <a:lnTo>
                    <a:pt x="280375" y="0"/>
                  </a:lnTo>
                  <a:lnTo>
                    <a:pt x="336450" y="0"/>
                  </a:lnTo>
                </a:path>
              </a:pathLst>
            </a:custGeom>
            <a:ln w="67753" cap="flat">
              <a:solidFill>
                <a:srgbClr val="E8E8E8">
                  <a:alpha val="100000"/>
                </a:srgbClr>
              </a:solidFill>
              <a:prstDash val="solid"/>
              <a:round/>
            </a:ln>
          </p:spPr>
          <p:txBody>
            <a:bodyPr/>
            <a:lstStyle/>
            <a:p/>
          </p:txBody>
        </p:sp>
        <p:sp>
          <p:nvSpPr>
            <p:cNvPr id="92" name="pl92"/>
            <p:cNvSpPr/>
            <p:nvPr/>
          </p:nvSpPr>
          <p:spPr>
            <a:xfrm>
              <a:off x="7585485" y="3245816"/>
              <a:ext cx="168225" cy="0"/>
            </a:xfrm>
            <a:custGeom>
              <a:avLst/>
              <a:pathLst>
                <a:path w="168225" h="0">
                  <a:moveTo>
                    <a:pt x="0" y="0"/>
                  </a:moveTo>
                  <a:lnTo>
                    <a:pt x="0" y="0"/>
                  </a:lnTo>
                  <a:lnTo>
                    <a:pt x="0" y="0"/>
                  </a:lnTo>
                  <a:lnTo>
                    <a:pt x="168225" y="0"/>
                  </a:lnTo>
                  <a:lnTo>
                    <a:pt x="168225" y="0"/>
                  </a:lnTo>
                </a:path>
              </a:pathLst>
            </a:custGeom>
            <a:ln w="67753" cap="flat">
              <a:solidFill>
                <a:srgbClr val="E8E8E8">
                  <a:alpha val="100000"/>
                </a:srgbClr>
              </a:solidFill>
              <a:prstDash val="solid"/>
              <a:round/>
            </a:ln>
          </p:spPr>
          <p:txBody>
            <a:bodyPr/>
            <a:lstStyle/>
            <a:p/>
          </p:txBody>
        </p:sp>
        <p:sp>
          <p:nvSpPr>
            <p:cNvPr id="93" name="pl93"/>
            <p:cNvSpPr/>
            <p:nvPr/>
          </p:nvSpPr>
          <p:spPr>
            <a:xfrm>
              <a:off x="6520057" y="3343019"/>
              <a:ext cx="1065428" cy="0"/>
            </a:xfrm>
            <a:custGeom>
              <a:avLst/>
              <a:pathLst>
                <a:path w="1065428" h="0">
                  <a:moveTo>
                    <a:pt x="0" y="0"/>
                  </a:moveTo>
                  <a:lnTo>
                    <a:pt x="616826" y="0"/>
                  </a:lnTo>
                  <a:lnTo>
                    <a:pt x="785052" y="0"/>
                  </a:lnTo>
                  <a:lnTo>
                    <a:pt x="1009352" y="0"/>
                  </a:lnTo>
                  <a:lnTo>
                    <a:pt x="1065428" y="0"/>
                  </a:lnTo>
                </a:path>
              </a:pathLst>
            </a:custGeom>
            <a:ln w="67753" cap="flat">
              <a:solidFill>
                <a:srgbClr val="E8E8E8">
                  <a:alpha val="100000"/>
                </a:srgbClr>
              </a:solidFill>
              <a:prstDash val="solid"/>
              <a:round/>
            </a:ln>
          </p:spPr>
          <p:txBody>
            <a:bodyPr/>
            <a:lstStyle/>
            <a:p/>
          </p:txBody>
        </p:sp>
        <p:sp>
          <p:nvSpPr>
            <p:cNvPr id="94" name="pl94"/>
            <p:cNvSpPr/>
            <p:nvPr/>
          </p:nvSpPr>
          <p:spPr>
            <a:xfrm>
              <a:off x="7417260" y="3440222"/>
              <a:ext cx="504676" cy="0"/>
            </a:xfrm>
            <a:custGeom>
              <a:avLst/>
              <a:pathLst>
                <a:path w="504676" h="0">
                  <a:moveTo>
                    <a:pt x="0" y="0"/>
                  </a:moveTo>
                  <a:lnTo>
                    <a:pt x="336450" y="0"/>
                  </a:lnTo>
                  <a:lnTo>
                    <a:pt x="504676" y="0"/>
                  </a:lnTo>
                  <a:lnTo>
                    <a:pt x="504676" y="0"/>
                  </a:lnTo>
                  <a:lnTo>
                    <a:pt x="504676" y="0"/>
                  </a:lnTo>
                </a:path>
              </a:pathLst>
            </a:custGeom>
            <a:ln w="67753" cap="flat">
              <a:solidFill>
                <a:srgbClr val="E8E8E8">
                  <a:alpha val="100000"/>
                </a:srgbClr>
              </a:solidFill>
              <a:prstDash val="solid"/>
              <a:round/>
            </a:ln>
          </p:spPr>
          <p:txBody>
            <a:bodyPr/>
            <a:lstStyle/>
            <a:p/>
          </p:txBody>
        </p:sp>
        <p:sp>
          <p:nvSpPr>
            <p:cNvPr id="95" name="pl95"/>
            <p:cNvSpPr/>
            <p:nvPr/>
          </p:nvSpPr>
          <p:spPr>
            <a:xfrm>
              <a:off x="7192959" y="3537425"/>
              <a:ext cx="224300" cy="0"/>
            </a:xfrm>
            <a:custGeom>
              <a:avLst/>
              <a:pathLst>
                <a:path w="224300" h="0">
                  <a:moveTo>
                    <a:pt x="0" y="0"/>
                  </a:moveTo>
                  <a:lnTo>
                    <a:pt x="112150" y="0"/>
                  </a:lnTo>
                  <a:lnTo>
                    <a:pt x="112150" y="0"/>
                  </a:lnTo>
                  <a:lnTo>
                    <a:pt x="168225" y="0"/>
                  </a:lnTo>
                  <a:lnTo>
                    <a:pt x="224300" y="0"/>
                  </a:lnTo>
                </a:path>
              </a:pathLst>
            </a:custGeom>
            <a:ln w="67753" cap="flat">
              <a:solidFill>
                <a:srgbClr val="E8E8E8">
                  <a:alpha val="100000"/>
                </a:srgbClr>
              </a:solidFill>
              <a:prstDash val="solid"/>
              <a:round/>
            </a:ln>
          </p:spPr>
          <p:txBody>
            <a:bodyPr/>
            <a:lstStyle/>
            <a:p/>
          </p:txBody>
        </p:sp>
        <p:sp>
          <p:nvSpPr>
            <p:cNvPr id="96" name="pl96"/>
            <p:cNvSpPr/>
            <p:nvPr/>
          </p:nvSpPr>
          <p:spPr>
            <a:xfrm>
              <a:off x="6912583" y="3634628"/>
              <a:ext cx="448601" cy="0"/>
            </a:xfrm>
            <a:custGeom>
              <a:avLst/>
              <a:pathLst>
                <a:path w="448601" h="0">
                  <a:moveTo>
                    <a:pt x="0" y="0"/>
                  </a:moveTo>
                  <a:lnTo>
                    <a:pt x="224300" y="0"/>
                  </a:lnTo>
                  <a:lnTo>
                    <a:pt x="224300" y="0"/>
                  </a:lnTo>
                  <a:lnTo>
                    <a:pt x="392526" y="0"/>
                  </a:lnTo>
                  <a:lnTo>
                    <a:pt x="448601" y="0"/>
                  </a:lnTo>
                </a:path>
              </a:pathLst>
            </a:custGeom>
            <a:ln w="67753" cap="flat">
              <a:solidFill>
                <a:srgbClr val="E8E8E8">
                  <a:alpha val="100000"/>
                </a:srgbClr>
              </a:solidFill>
              <a:prstDash val="solid"/>
              <a:round/>
            </a:ln>
          </p:spPr>
          <p:txBody>
            <a:bodyPr/>
            <a:lstStyle/>
            <a:p/>
          </p:txBody>
        </p:sp>
        <p:sp>
          <p:nvSpPr>
            <p:cNvPr id="97" name="pl97"/>
            <p:cNvSpPr/>
            <p:nvPr/>
          </p:nvSpPr>
          <p:spPr>
            <a:xfrm>
              <a:off x="6463982" y="3731831"/>
              <a:ext cx="1009352" cy="0"/>
            </a:xfrm>
            <a:custGeom>
              <a:avLst/>
              <a:pathLst>
                <a:path w="1009352" h="0">
                  <a:moveTo>
                    <a:pt x="0" y="0"/>
                  </a:moveTo>
                  <a:lnTo>
                    <a:pt x="336450" y="0"/>
                  </a:lnTo>
                  <a:lnTo>
                    <a:pt x="448601" y="0"/>
                  </a:lnTo>
                  <a:lnTo>
                    <a:pt x="785052" y="0"/>
                  </a:lnTo>
                  <a:lnTo>
                    <a:pt x="1009352" y="0"/>
                  </a:lnTo>
                </a:path>
              </a:pathLst>
            </a:custGeom>
            <a:ln w="67753" cap="flat">
              <a:solidFill>
                <a:srgbClr val="E8E8E8">
                  <a:alpha val="100000"/>
                </a:srgbClr>
              </a:solidFill>
              <a:prstDash val="solid"/>
              <a:round/>
            </a:ln>
          </p:spPr>
          <p:txBody>
            <a:bodyPr/>
            <a:lstStyle/>
            <a:p/>
          </p:txBody>
        </p:sp>
        <p:sp>
          <p:nvSpPr>
            <p:cNvPr id="98" name="pl98"/>
            <p:cNvSpPr/>
            <p:nvPr/>
          </p:nvSpPr>
          <p:spPr>
            <a:xfrm>
              <a:off x="7249034" y="3829034"/>
              <a:ext cx="280375" cy="0"/>
            </a:xfrm>
            <a:custGeom>
              <a:avLst/>
              <a:pathLst>
                <a:path w="280375" h="0">
                  <a:moveTo>
                    <a:pt x="0" y="0"/>
                  </a:moveTo>
                  <a:lnTo>
                    <a:pt x="0" y="0"/>
                  </a:lnTo>
                  <a:lnTo>
                    <a:pt x="56075" y="0"/>
                  </a:lnTo>
                  <a:lnTo>
                    <a:pt x="280375" y="0"/>
                  </a:lnTo>
                  <a:lnTo>
                    <a:pt x="280375" y="0"/>
                  </a:lnTo>
                </a:path>
              </a:pathLst>
            </a:custGeom>
            <a:ln w="67753" cap="flat">
              <a:solidFill>
                <a:srgbClr val="E8E8E8">
                  <a:alpha val="100000"/>
                </a:srgbClr>
              </a:solidFill>
              <a:prstDash val="solid"/>
              <a:round/>
            </a:ln>
          </p:spPr>
          <p:txBody>
            <a:bodyPr/>
            <a:lstStyle/>
            <a:p/>
          </p:txBody>
        </p:sp>
        <p:sp>
          <p:nvSpPr>
            <p:cNvPr id="99" name="pl99"/>
            <p:cNvSpPr/>
            <p:nvPr/>
          </p:nvSpPr>
          <p:spPr>
            <a:xfrm>
              <a:off x="6856508" y="3926237"/>
              <a:ext cx="616826" cy="0"/>
            </a:xfrm>
            <a:custGeom>
              <a:avLst/>
              <a:pathLst>
                <a:path w="616826" h="0">
                  <a:moveTo>
                    <a:pt x="0" y="0"/>
                  </a:moveTo>
                  <a:lnTo>
                    <a:pt x="336450" y="0"/>
                  </a:lnTo>
                  <a:lnTo>
                    <a:pt x="504676" y="0"/>
                  </a:lnTo>
                  <a:lnTo>
                    <a:pt x="560751" y="0"/>
                  </a:lnTo>
                  <a:lnTo>
                    <a:pt x="616826" y="0"/>
                  </a:lnTo>
                </a:path>
              </a:pathLst>
            </a:custGeom>
            <a:ln w="67753" cap="flat">
              <a:solidFill>
                <a:srgbClr val="E8E8E8">
                  <a:alpha val="100000"/>
                </a:srgbClr>
              </a:solidFill>
              <a:prstDash val="solid"/>
              <a:round/>
            </a:ln>
          </p:spPr>
          <p:txBody>
            <a:bodyPr/>
            <a:lstStyle/>
            <a:p/>
          </p:txBody>
        </p:sp>
        <p:sp>
          <p:nvSpPr>
            <p:cNvPr id="100" name="pl100"/>
            <p:cNvSpPr/>
            <p:nvPr/>
          </p:nvSpPr>
          <p:spPr>
            <a:xfrm>
              <a:off x="6688282" y="4023440"/>
              <a:ext cx="1065428" cy="0"/>
            </a:xfrm>
            <a:custGeom>
              <a:avLst/>
              <a:pathLst>
                <a:path w="1065428" h="0">
                  <a:moveTo>
                    <a:pt x="0" y="0"/>
                  </a:moveTo>
                  <a:lnTo>
                    <a:pt x="224300" y="0"/>
                  </a:lnTo>
                  <a:lnTo>
                    <a:pt x="448601" y="0"/>
                  </a:lnTo>
                  <a:lnTo>
                    <a:pt x="672901" y="0"/>
                  </a:lnTo>
                  <a:lnTo>
                    <a:pt x="1065428" y="0"/>
                  </a:lnTo>
                </a:path>
              </a:pathLst>
            </a:custGeom>
            <a:ln w="67753" cap="flat">
              <a:solidFill>
                <a:srgbClr val="E8E8E8">
                  <a:alpha val="100000"/>
                </a:srgbClr>
              </a:solidFill>
              <a:prstDash val="solid"/>
              <a:round/>
            </a:ln>
          </p:spPr>
          <p:txBody>
            <a:bodyPr/>
            <a:lstStyle/>
            <a:p/>
          </p:txBody>
        </p:sp>
        <p:sp>
          <p:nvSpPr>
            <p:cNvPr id="101" name="pl101"/>
            <p:cNvSpPr/>
            <p:nvPr/>
          </p:nvSpPr>
          <p:spPr>
            <a:xfrm>
              <a:off x="7024733" y="4120643"/>
              <a:ext cx="785052" cy="0"/>
            </a:xfrm>
            <a:custGeom>
              <a:avLst/>
              <a:pathLst>
                <a:path w="785052" h="0">
                  <a:moveTo>
                    <a:pt x="0" y="0"/>
                  </a:moveTo>
                  <a:lnTo>
                    <a:pt x="56075" y="0"/>
                  </a:lnTo>
                  <a:lnTo>
                    <a:pt x="56075" y="0"/>
                  </a:lnTo>
                  <a:lnTo>
                    <a:pt x="112150" y="0"/>
                  </a:lnTo>
                  <a:lnTo>
                    <a:pt x="785052" y="0"/>
                  </a:lnTo>
                </a:path>
              </a:pathLst>
            </a:custGeom>
            <a:ln w="67753" cap="flat">
              <a:solidFill>
                <a:srgbClr val="E8E8E8">
                  <a:alpha val="100000"/>
                </a:srgbClr>
              </a:solidFill>
              <a:prstDash val="solid"/>
              <a:round/>
            </a:ln>
          </p:spPr>
          <p:txBody>
            <a:bodyPr/>
            <a:lstStyle/>
            <a:p/>
          </p:txBody>
        </p:sp>
        <p:sp>
          <p:nvSpPr>
            <p:cNvPr id="102" name="pl102"/>
            <p:cNvSpPr/>
            <p:nvPr/>
          </p:nvSpPr>
          <p:spPr>
            <a:xfrm>
              <a:off x="6520057" y="4217846"/>
              <a:ext cx="616826" cy="0"/>
            </a:xfrm>
            <a:custGeom>
              <a:avLst/>
              <a:pathLst>
                <a:path w="616826" h="0">
                  <a:moveTo>
                    <a:pt x="0" y="0"/>
                  </a:moveTo>
                  <a:lnTo>
                    <a:pt x="168225" y="0"/>
                  </a:lnTo>
                  <a:lnTo>
                    <a:pt x="224300" y="0"/>
                  </a:lnTo>
                  <a:lnTo>
                    <a:pt x="560751" y="0"/>
                  </a:lnTo>
                  <a:lnTo>
                    <a:pt x="616826" y="0"/>
                  </a:lnTo>
                </a:path>
              </a:pathLst>
            </a:custGeom>
            <a:ln w="67753" cap="flat">
              <a:solidFill>
                <a:srgbClr val="E8E8E8">
                  <a:alpha val="100000"/>
                </a:srgbClr>
              </a:solidFill>
              <a:prstDash val="solid"/>
              <a:round/>
            </a:ln>
          </p:spPr>
          <p:txBody>
            <a:bodyPr/>
            <a:lstStyle/>
            <a:p/>
          </p:txBody>
        </p:sp>
        <p:sp>
          <p:nvSpPr>
            <p:cNvPr id="103" name="pl103"/>
            <p:cNvSpPr/>
            <p:nvPr/>
          </p:nvSpPr>
          <p:spPr>
            <a:xfrm>
              <a:off x="6576132" y="4315049"/>
              <a:ext cx="672901" cy="0"/>
            </a:xfrm>
            <a:custGeom>
              <a:avLst/>
              <a:pathLst>
                <a:path w="672901" h="0">
                  <a:moveTo>
                    <a:pt x="0" y="0"/>
                  </a:moveTo>
                  <a:lnTo>
                    <a:pt x="168225" y="0"/>
                  </a:lnTo>
                  <a:lnTo>
                    <a:pt x="336450" y="0"/>
                  </a:lnTo>
                  <a:lnTo>
                    <a:pt x="504676" y="0"/>
                  </a:lnTo>
                  <a:lnTo>
                    <a:pt x="672901" y="0"/>
                  </a:lnTo>
                </a:path>
              </a:pathLst>
            </a:custGeom>
            <a:ln w="67753" cap="flat">
              <a:solidFill>
                <a:srgbClr val="E8E8E8">
                  <a:alpha val="100000"/>
                </a:srgbClr>
              </a:solidFill>
              <a:prstDash val="solid"/>
              <a:round/>
            </a:ln>
          </p:spPr>
          <p:txBody>
            <a:bodyPr/>
            <a:lstStyle/>
            <a:p/>
          </p:txBody>
        </p:sp>
        <p:sp>
          <p:nvSpPr>
            <p:cNvPr id="104" name="pl104"/>
            <p:cNvSpPr/>
            <p:nvPr/>
          </p:nvSpPr>
          <p:spPr>
            <a:xfrm>
              <a:off x="7024733" y="4412252"/>
              <a:ext cx="672901" cy="0"/>
            </a:xfrm>
            <a:custGeom>
              <a:avLst/>
              <a:pathLst>
                <a:path w="672901" h="0">
                  <a:moveTo>
                    <a:pt x="0" y="0"/>
                  </a:moveTo>
                  <a:lnTo>
                    <a:pt x="168225" y="0"/>
                  </a:lnTo>
                  <a:lnTo>
                    <a:pt x="224300" y="0"/>
                  </a:lnTo>
                  <a:lnTo>
                    <a:pt x="448601" y="0"/>
                  </a:lnTo>
                  <a:lnTo>
                    <a:pt x="672901" y="0"/>
                  </a:lnTo>
                </a:path>
              </a:pathLst>
            </a:custGeom>
            <a:ln w="67753" cap="flat">
              <a:solidFill>
                <a:srgbClr val="E8E8E8">
                  <a:alpha val="100000"/>
                </a:srgbClr>
              </a:solidFill>
              <a:prstDash val="solid"/>
              <a:round/>
            </a:ln>
          </p:spPr>
          <p:txBody>
            <a:bodyPr/>
            <a:lstStyle/>
            <a:p/>
          </p:txBody>
        </p:sp>
        <p:sp>
          <p:nvSpPr>
            <p:cNvPr id="105" name="pl105"/>
            <p:cNvSpPr/>
            <p:nvPr/>
          </p:nvSpPr>
          <p:spPr>
            <a:xfrm>
              <a:off x="5398554" y="4509455"/>
              <a:ext cx="1850480" cy="0"/>
            </a:xfrm>
            <a:custGeom>
              <a:avLst/>
              <a:pathLst>
                <a:path w="1850480" h="0">
                  <a:moveTo>
                    <a:pt x="0" y="0"/>
                  </a:moveTo>
                  <a:lnTo>
                    <a:pt x="785052" y="0"/>
                  </a:lnTo>
                  <a:lnTo>
                    <a:pt x="1457954" y="0"/>
                  </a:lnTo>
                  <a:lnTo>
                    <a:pt x="1626179" y="0"/>
                  </a:lnTo>
                  <a:lnTo>
                    <a:pt x="1850480" y="0"/>
                  </a:lnTo>
                </a:path>
              </a:pathLst>
            </a:custGeom>
            <a:ln w="67753" cap="flat">
              <a:solidFill>
                <a:srgbClr val="E8E8E8">
                  <a:alpha val="100000"/>
                </a:srgbClr>
              </a:solidFill>
              <a:prstDash val="solid"/>
              <a:round/>
            </a:ln>
          </p:spPr>
          <p:txBody>
            <a:bodyPr/>
            <a:lstStyle/>
            <a:p/>
          </p:txBody>
        </p:sp>
        <p:sp>
          <p:nvSpPr>
            <p:cNvPr id="106" name="pl106"/>
            <p:cNvSpPr/>
            <p:nvPr/>
          </p:nvSpPr>
          <p:spPr>
            <a:xfrm>
              <a:off x="6295756" y="4606657"/>
              <a:ext cx="1345803" cy="0"/>
            </a:xfrm>
            <a:custGeom>
              <a:avLst/>
              <a:pathLst>
                <a:path w="1345803" h="0">
                  <a:moveTo>
                    <a:pt x="0" y="0"/>
                  </a:moveTo>
                  <a:lnTo>
                    <a:pt x="336450" y="0"/>
                  </a:lnTo>
                  <a:lnTo>
                    <a:pt x="672901" y="0"/>
                  </a:lnTo>
                  <a:lnTo>
                    <a:pt x="728977" y="0"/>
                  </a:lnTo>
                  <a:lnTo>
                    <a:pt x="1345803" y="0"/>
                  </a:lnTo>
                </a:path>
              </a:pathLst>
            </a:custGeom>
            <a:ln w="67753" cap="flat">
              <a:solidFill>
                <a:srgbClr val="E8E8E8">
                  <a:alpha val="100000"/>
                </a:srgbClr>
              </a:solidFill>
              <a:prstDash val="solid"/>
              <a:round/>
            </a:ln>
          </p:spPr>
          <p:txBody>
            <a:bodyPr/>
            <a:lstStyle/>
            <a:p/>
          </p:txBody>
        </p:sp>
        <p:sp>
          <p:nvSpPr>
            <p:cNvPr id="107" name="pl107"/>
            <p:cNvSpPr/>
            <p:nvPr/>
          </p:nvSpPr>
          <p:spPr>
            <a:xfrm>
              <a:off x="6407907" y="4703860"/>
              <a:ext cx="1121503" cy="0"/>
            </a:xfrm>
            <a:custGeom>
              <a:avLst/>
              <a:pathLst>
                <a:path w="1121503" h="0">
                  <a:moveTo>
                    <a:pt x="0" y="0"/>
                  </a:moveTo>
                  <a:lnTo>
                    <a:pt x="224300" y="0"/>
                  </a:lnTo>
                  <a:lnTo>
                    <a:pt x="560751" y="0"/>
                  </a:lnTo>
                  <a:lnTo>
                    <a:pt x="897202" y="0"/>
                  </a:lnTo>
                  <a:lnTo>
                    <a:pt x="1121503" y="0"/>
                  </a:lnTo>
                </a:path>
              </a:pathLst>
            </a:custGeom>
            <a:ln w="67753" cap="flat">
              <a:solidFill>
                <a:srgbClr val="E8E8E8">
                  <a:alpha val="100000"/>
                </a:srgbClr>
              </a:solidFill>
              <a:prstDash val="solid"/>
              <a:round/>
            </a:ln>
          </p:spPr>
          <p:txBody>
            <a:bodyPr/>
            <a:lstStyle/>
            <a:p/>
          </p:txBody>
        </p:sp>
        <p:sp>
          <p:nvSpPr>
            <p:cNvPr id="108" name="pl108"/>
            <p:cNvSpPr/>
            <p:nvPr/>
          </p:nvSpPr>
          <p:spPr>
            <a:xfrm>
              <a:off x="6688282" y="4801063"/>
              <a:ext cx="504676" cy="0"/>
            </a:xfrm>
            <a:custGeom>
              <a:avLst/>
              <a:pathLst>
                <a:path w="504676" h="0">
                  <a:moveTo>
                    <a:pt x="0" y="0"/>
                  </a:moveTo>
                  <a:lnTo>
                    <a:pt x="168225" y="0"/>
                  </a:lnTo>
                  <a:lnTo>
                    <a:pt x="448601" y="0"/>
                  </a:lnTo>
                  <a:lnTo>
                    <a:pt x="504676" y="0"/>
                  </a:lnTo>
                  <a:lnTo>
                    <a:pt x="504676" y="0"/>
                  </a:lnTo>
                </a:path>
              </a:pathLst>
            </a:custGeom>
            <a:ln w="67753" cap="flat">
              <a:solidFill>
                <a:srgbClr val="E8E8E8">
                  <a:alpha val="100000"/>
                </a:srgbClr>
              </a:solidFill>
              <a:prstDash val="solid"/>
              <a:round/>
            </a:ln>
          </p:spPr>
          <p:txBody>
            <a:bodyPr/>
            <a:lstStyle/>
            <a:p/>
          </p:txBody>
        </p:sp>
        <p:sp>
          <p:nvSpPr>
            <p:cNvPr id="109" name="pl109"/>
            <p:cNvSpPr/>
            <p:nvPr/>
          </p:nvSpPr>
          <p:spPr>
            <a:xfrm>
              <a:off x="6856508" y="4898266"/>
              <a:ext cx="392526" cy="0"/>
            </a:xfrm>
            <a:custGeom>
              <a:avLst/>
              <a:pathLst>
                <a:path w="392526" h="0">
                  <a:moveTo>
                    <a:pt x="0" y="0"/>
                  </a:moveTo>
                  <a:lnTo>
                    <a:pt x="168225" y="0"/>
                  </a:lnTo>
                  <a:lnTo>
                    <a:pt x="224300" y="0"/>
                  </a:lnTo>
                  <a:lnTo>
                    <a:pt x="336450" y="0"/>
                  </a:lnTo>
                  <a:lnTo>
                    <a:pt x="392526" y="0"/>
                  </a:lnTo>
                </a:path>
              </a:pathLst>
            </a:custGeom>
            <a:ln w="67753" cap="flat">
              <a:solidFill>
                <a:srgbClr val="E8E8E8">
                  <a:alpha val="100000"/>
                </a:srgbClr>
              </a:solidFill>
              <a:prstDash val="solid"/>
              <a:round/>
            </a:ln>
          </p:spPr>
          <p:txBody>
            <a:bodyPr/>
            <a:lstStyle/>
            <a:p/>
          </p:txBody>
        </p:sp>
        <p:sp>
          <p:nvSpPr>
            <p:cNvPr id="110" name="pl110"/>
            <p:cNvSpPr/>
            <p:nvPr/>
          </p:nvSpPr>
          <p:spPr>
            <a:xfrm>
              <a:off x="6463982" y="4995469"/>
              <a:ext cx="1457954" cy="0"/>
            </a:xfrm>
            <a:custGeom>
              <a:avLst/>
              <a:pathLst>
                <a:path w="1457954" h="0">
                  <a:moveTo>
                    <a:pt x="0" y="0"/>
                  </a:moveTo>
                  <a:lnTo>
                    <a:pt x="168225" y="0"/>
                  </a:lnTo>
                  <a:lnTo>
                    <a:pt x="728977" y="0"/>
                  </a:lnTo>
                  <a:lnTo>
                    <a:pt x="1065428" y="0"/>
                  </a:lnTo>
                  <a:lnTo>
                    <a:pt x="1457954" y="0"/>
                  </a:lnTo>
                </a:path>
              </a:pathLst>
            </a:custGeom>
            <a:ln w="67753" cap="flat">
              <a:solidFill>
                <a:srgbClr val="E8E8E8">
                  <a:alpha val="100000"/>
                </a:srgbClr>
              </a:solidFill>
              <a:prstDash val="solid"/>
              <a:round/>
            </a:ln>
          </p:spPr>
          <p:txBody>
            <a:bodyPr/>
            <a:lstStyle/>
            <a:p/>
          </p:txBody>
        </p:sp>
        <p:sp>
          <p:nvSpPr>
            <p:cNvPr id="111" name="pl111"/>
            <p:cNvSpPr/>
            <p:nvPr/>
          </p:nvSpPr>
          <p:spPr>
            <a:xfrm>
              <a:off x="6015381" y="5092672"/>
              <a:ext cx="1009352" cy="0"/>
            </a:xfrm>
            <a:custGeom>
              <a:avLst/>
              <a:pathLst>
                <a:path w="1009352" h="0">
                  <a:moveTo>
                    <a:pt x="0" y="0"/>
                  </a:moveTo>
                  <a:lnTo>
                    <a:pt x="504676" y="0"/>
                  </a:lnTo>
                  <a:lnTo>
                    <a:pt x="504676" y="0"/>
                  </a:lnTo>
                  <a:lnTo>
                    <a:pt x="897202" y="0"/>
                  </a:lnTo>
                  <a:lnTo>
                    <a:pt x="1009352" y="0"/>
                  </a:lnTo>
                </a:path>
              </a:pathLst>
            </a:custGeom>
            <a:ln w="67753" cap="flat">
              <a:solidFill>
                <a:srgbClr val="E8E8E8">
                  <a:alpha val="100000"/>
                </a:srgbClr>
              </a:solidFill>
              <a:prstDash val="solid"/>
              <a:round/>
            </a:ln>
          </p:spPr>
          <p:txBody>
            <a:bodyPr/>
            <a:lstStyle/>
            <a:p/>
          </p:txBody>
        </p:sp>
        <p:sp>
          <p:nvSpPr>
            <p:cNvPr id="112" name="pl112"/>
            <p:cNvSpPr/>
            <p:nvPr/>
          </p:nvSpPr>
          <p:spPr>
            <a:xfrm>
              <a:off x="6463982" y="518987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3" name="pl113"/>
            <p:cNvSpPr/>
            <p:nvPr/>
          </p:nvSpPr>
          <p:spPr>
            <a:xfrm>
              <a:off x="5903230" y="5287078"/>
              <a:ext cx="672901" cy="0"/>
            </a:xfrm>
            <a:custGeom>
              <a:avLst/>
              <a:pathLst>
                <a:path w="672901" h="0">
                  <a:moveTo>
                    <a:pt x="0" y="0"/>
                  </a:moveTo>
                  <a:lnTo>
                    <a:pt x="392526" y="0"/>
                  </a:lnTo>
                  <a:lnTo>
                    <a:pt x="448601" y="0"/>
                  </a:lnTo>
                  <a:lnTo>
                    <a:pt x="560751" y="0"/>
                  </a:lnTo>
                  <a:lnTo>
                    <a:pt x="672901" y="0"/>
                  </a:lnTo>
                </a:path>
              </a:pathLst>
            </a:custGeom>
            <a:ln w="67753" cap="flat">
              <a:solidFill>
                <a:srgbClr val="E8E8E8">
                  <a:alpha val="100000"/>
                </a:srgbClr>
              </a:solidFill>
              <a:prstDash val="solid"/>
              <a:round/>
            </a:ln>
          </p:spPr>
          <p:txBody>
            <a:bodyPr/>
            <a:lstStyle/>
            <a:p/>
          </p:txBody>
        </p:sp>
        <p:sp>
          <p:nvSpPr>
            <p:cNvPr id="114" name="pl114"/>
            <p:cNvSpPr/>
            <p:nvPr/>
          </p:nvSpPr>
          <p:spPr>
            <a:xfrm>
              <a:off x="4893877" y="5384281"/>
              <a:ext cx="1626179" cy="0"/>
            </a:xfrm>
            <a:custGeom>
              <a:avLst/>
              <a:pathLst>
                <a:path w="1626179" h="0">
                  <a:moveTo>
                    <a:pt x="0" y="0"/>
                  </a:moveTo>
                  <a:lnTo>
                    <a:pt x="728977" y="0"/>
                  </a:lnTo>
                  <a:lnTo>
                    <a:pt x="1065428" y="0"/>
                  </a:lnTo>
                  <a:lnTo>
                    <a:pt x="1457954" y="0"/>
                  </a:lnTo>
                  <a:lnTo>
                    <a:pt x="1626179" y="0"/>
                  </a:lnTo>
                </a:path>
              </a:pathLst>
            </a:custGeom>
            <a:ln w="67753" cap="flat">
              <a:solidFill>
                <a:srgbClr val="E8E8E8">
                  <a:alpha val="100000"/>
                </a:srgbClr>
              </a:solidFill>
              <a:prstDash val="solid"/>
              <a:round/>
            </a:ln>
          </p:spPr>
          <p:txBody>
            <a:bodyPr/>
            <a:lstStyle/>
            <a:p/>
          </p:txBody>
        </p:sp>
        <p:sp>
          <p:nvSpPr>
            <p:cNvPr id="115" name="pl115"/>
            <p:cNvSpPr/>
            <p:nvPr/>
          </p:nvSpPr>
          <p:spPr>
            <a:xfrm>
              <a:off x="5286403" y="5481484"/>
              <a:ext cx="785052" cy="0"/>
            </a:xfrm>
            <a:custGeom>
              <a:avLst/>
              <a:pathLst>
                <a:path w="785052" h="0">
                  <a:moveTo>
                    <a:pt x="0" y="0"/>
                  </a:moveTo>
                  <a:lnTo>
                    <a:pt x="56075" y="0"/>
                  </a:lnTo>
                  <a:lnTo>
                    <a:pt x="560751" y="0"/>
                  </a:lnTo>
                  <a:lnTo>
                    <a:pt x="672901" y="0"/>
                  </a:lnTo>
                  <a:lnTo>
                    <a:pt x="785052" y="0"/>
                  </a:lnTo>
                </a:path>
              </a:pathLst>
            </a:custGeom>
            <a:ln w="67753" cap="flat">
              <a:solidFill>
                <a:srgbClr val="E8E8E8">
                  <a:alpha val="100000"/>
                </a:srgbClr>
              </a:solidFill>
              <a:prstDash val="solid"/>
              <a:round/>
            </a:ln>
          </p:spPr>
          <p:txBody>
            <a:bodyPr/>
            <a:lstStyle/>
            <a:p/>
          </p:txBody>
        </p:sp>
        <p:sp>
          <p:nvSpPr>
            <p:cNvPr id="116" name="pl116"/>
            <p:cNvSpPr/>
            <p:nvPr/>
          </p:nvSpPr>
          <p:spPr>
            <a:xfrm>
              <a:off x="5118178" y="5578687"/>
              <a:ext cx="672901" cy="0"/>
            </a:xfrm>
            <a:custGeom>
              <a:avLst/>
              <a:pathLst>
                <a:path w="672901" h="0">
                  <a:moveTo>
                    <a:pt x="0" y="0"/>
                  </a:moveTo>
                  <a:lnTo>
                    <a:pt x="56075" y="0"/>
                  </a:lnTo>
                  <a:lnTo>
                    <a:pt x="56075" y="0"/>
                  </a:lnTo>
                  <a:lnTo>
                    <a:pt x="112150" y="0"/>
                  </a:lnTo>
                  <a:lnTo>
                    <a:pt x="672901" y="0"/>
                  </a:lnTo>
                </a:path>
              </a:pathLst>
            </a:custGeom>
            <a:ln w="67753" cap="flat">
              <a:solidFill>
                <a:srgbClr val="E8E8E8">
                  <a:alpha val="100000"/>
                </a:srgbClr>
              </a:solidFill>
              <a:prstDash val="solid"/>
              <a:round/>
            </a:ln>
          </p:spPr>
          <p:txBody>
            <a:bodyPr/>
            <a:lstStyle/>
            <a:p/>
          </p:txBody>
        </p:sp>
        <p:sp>
          <p:nvSpPr>
            <p:cNvPr id="117" name="pl117"/>
            <p:cNvSpPr/>
            <p:nvPr/>
          </p:nvSpPr>
          <p:spPr>
            <a:xfrm>
              <a:off x="5454629" y="5675890"/>
              <a:ext cx="560751" cy="0"/>
            </a:xfrm>
            <a:custGeom>
              <a:avLst/>
              <a:pathLst>
                <a:path w="560751" h="0">
                  <a:moveTo>
                    <a:pt x="0" y="0"/>
                  </a:moveTo>
                  <a:lnTo>
                    <a:pt x="168225" y="0"/>
                  </a:lnTo>
                  <a:lnTo>
                    <a:pt x="336450" y="0"/>
                  </a:lnTo>
                  <a:lnTo>
                    <a:pt x="336450" y="0"/>
                  </a:lnTo>
                  <a:lnTo>
                    <a:pt x="560751" y="0"/>
                  </a:lnTo>
                </a:path>
              </a:pathLst>
            </a:custGeom>
            <a:ln w="67753" cap="flat">
              <a:solidFill>
                <a:srgbClr val="E8E8E8">
                  <a:alpha val="100000"/>
                </a:srgbClr>
              </a:solidFill>
              <a:prstDash val="solid"/>
              <a:round/>
            </a:ln>
          </p:spPr>
          <p:txBody>
            <a:bodyPr/>
            <a:lstStyle/>
            <a:p/>
          </p:txBody>
        </p:sp>
        <p:sp>
          <p:nvSpPr>
            <p:cNvPr id="118" name="pl118"/>
            <p:cNvSpPr/>
            <p:nvPr/>
          </p:nvSpPr>
          <p:spPr>
            <a:xfrm>
              <a:off x="3379848" y="5773093"/>
              <a:ext cx="841127" cy="0"/>
            </a:xfrm>
            <a:custGeom>
              <a:avLst/>
              <a:pathLst>
                <a:path w="841127" h="0">
                  <a:moveTo>
                    <a:pt x="0" y="0"/>
                  </a:moveTo>
                  <a:lnTo>
                    <a:pt x="336450" y="0"/>
                  </a:lnTo>
                  <a:lnTo>
                    <a:pt x="336450" y="0"/>
                  </a:lnTo>
                  <a:lnTo>
                    <a:pt x="841127" y="0"/>
                  </a:lnTo>
                  <a:lnTo>
                    <a:pt x="841127" y="0"/>
                  </a:lnTo>
                </a:path>
              </a:pathLst>
            </a:custGeom>
            <a:ln w="67753" cap="flat">
              <a:solidFill>
                <a:srgbClr val="E8E8E8">
                  <a:alpha val="100000"/>
                </a:srgbClr>
              </a:solidFill>
              <a:prstDash val="solid"/>
              <a:round/>
            </a:ln>
          </p:spPr>
          <p:txBody>
            <a:bodyPr/>
            <a:lstStyle/>
            <a:p/>
          </p:txBody>
        </p:sp>
        <p:sp>
          <p:nvSpPr>
            <p:cNvPr id="119" name="pt119"/>
            <p:cNvSpPr/>
            <p:nvPr/>
          </p:nvSpPr>
          <p:spPr>
            <a:xfrm>
              <a:off x="7861361"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964158"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580985"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580985"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7749210" y="20748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7693135"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468835"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244534"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188459"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020233" y="44077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188459"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6683782"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188459"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132384"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6852008" y="47965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693135"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637060"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637060"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693135"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49210" y="21720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010881"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5786580"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5786580"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5618354"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5450129" y="56713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861361"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805286"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61361"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861361"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805286" y="16860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749210"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964158"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795933"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908083"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580985" y="285250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468835"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795933"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459482"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908083"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244534" y="37273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0528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244534"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80528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412760"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805286" y="178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91743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805286" y="188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917436"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861361"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917436"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917436"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917436" y="7140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693135"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412760"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188459"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300609"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580985" y="29497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693135"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693135"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356684"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412760"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580985" y="30469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24910"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524910"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300609"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244534"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244534" y="38245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749210"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6964158"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300609"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468835"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637060" y="27553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852008"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6852008"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6795933"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795933"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917436" y="8112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020233"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6908083"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6010881"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6515557"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6515557" y="50881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74921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749210"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917436" y="9084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5842655"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5337979"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5954805"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5281903"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6066956" y="5476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917436"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46883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412760"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412760"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693135" y="25608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5225828"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5169753"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5169753"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5113678"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5786580" y="55741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637060"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020233"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6291256"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6627707"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6964158" y="4602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412760"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356684"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300609"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188459"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300609" y="35329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300609"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627707"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403407"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524910"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6964158" y="4699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917436" y="10056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188459"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580985"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076309"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805286"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805286" y="1977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637060"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580985"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300609"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468835"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580985" y="31441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91743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580985"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0528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91743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917436" y="1102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459482" y="51853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749210"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356684"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6683782"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908083"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132384" y="40189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805286"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076309"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020233"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076309"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132384" y="41161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91743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61361"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0528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861361"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917436" y="1200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6459482"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524910"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917436"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188459"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6627707" y="49909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132384"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356684"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132384"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908083"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300609" y="36301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571632"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5898730"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6291256"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6347331"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6459482" y="52825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4216475"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3711799"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3375348"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4216475"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3711799" y="57685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861361"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05286"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693135"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637060"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49210" y="22692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917436"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356684"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244534"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61361"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749210" y="2366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805286"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693135"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749210"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749210"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749210" y="24636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6852008"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412760"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468835"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356684"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188459" y="39217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132384"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683782"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739858"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515557"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076309" y="42133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244534"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852008"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179106"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5394054"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020233" y="45049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749210"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076309"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80528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6852008"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917436" y="12972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244534"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739858"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571632"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908083"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076309" y="43105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5954805"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4889377"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5618354"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6515557"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347331" y="53797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749210"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749210"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58098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58098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58098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861361"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80528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861361"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917436" y="13944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91743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91743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91743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91743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917436" y="1491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020233"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076309"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244534"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188459"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852008" y="4893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805286"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693135"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749210"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693135"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693135" y="26580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749210"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580985"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580985"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412760"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861361" y="1588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580985"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132384"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300609"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6515557"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524910" y="33385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917436"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917436"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749210"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917436"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412760" y="3435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827484" y="204100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5" name="pt385"/>
            <p:cNvSpPr/>
            <p:nvPr/>
          </p:nvSpPr>
          <p:spPr>
            <a:xfrm>
              <a:off x="7547108" y="204100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6" name="pt386"/>
            <p:cNvSpPr/>
            <p:nvPr/>
          </p:nvSpPr>
          <p:spPr>
            <a:xfrm>
              <a:off x="7715334" y="204100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7" name="pt387"/>
            <p:cNvSpPr/>
            <p:nvPr/>
          </p:nvSpPr>
          <p:spPr>
            <a:xfrm>
              <a:off x="7659259" y="437387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8" name="pt388"/>
            <p:cNvSpPr/>
            <p:nvPr/>
          </p:nvSpPr>
          <p:spPr>
            <a:xfrm>
              <a:off x="7154582" y="437387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9" name="pt389"/>
            <p:cNvSpPr/>
            <p:nvPr/>
          </p:nvSpPr>
          <p:spPr>
            <a:xfrm>
              <a:off x="6986357" y="437387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0" name="pt390"/>
            <p:cNvSpPr/>
            <p:nvPr/>
          </p:nvSpPr>
          <p:spPr>
            <a:xfrm>
              <a:off x="7154582" y="47626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1" name="pt391"/>
            <p:cNvSpPr/>
            <p:nvPr/>
          </p:nvSpPr>
          <p:spPr>
            <a:xfrm>
              <a:off x="7098507" y="47626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2" name="pt392"/>
            <p:cNvSpPr/>
            <p:nvPr/>
          </p:nvSpPr>
          <p:spPr>
            <a:xfrm>
              <a:off x="6818131" y="47626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3" name="pt393"/>
            <p:cNvSpPr/>
            <p:nvPr/>
          </p:nvSpPr>
          <p:spPr>
            <a:xfrm>
              <a:off x="7659259" y="21382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4" name="pt394"/>
            <p:cNvSpPr/>
            <p:nvPr/>
          </p:nvSpPr>
          <p:spPr>
            <a:xfrm>
              <a:off x="7659259" y="21382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5" name="pt395"/>
            <p:cNvSpPr/>
            <p:nvPr/>
          </p:nvSpPr>
          <p:spPr>
            <a:xfrm>
              <a:off x="7715334" y="21382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6" name="pt396"/>
            <p:cNvSpPr/>
            <p:nvPr/>
          </p:nvSpPr>
          <p:spPr>
            <a:xfrm>
              <a:off x="5977004" y="56375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7" name="pt397"/>
            <p:cNvSpPr/>
            <p:nvPr/>
          </p:nvSpPr>
          <p:spPr>
            <a:xfrm>
              <a:off x="5584478" y="56375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8" name="pt398"/>
            <p:cNvSpPr/>
            <p:nvPr/>
          </p:nvSpPr>
          <p:spPr>
            <a:xfrm>
              <a:off x="5416252" y="56375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9" name="pt399"/>
            <p:cNvSpPr/>
            <p:nvPr/>
          </p:nvSpPr>
          <p:spPr>
            <a:xfrm>
              <a:off x="7827484" y="16521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0" name="pt400"/>
            <p:cNvSpPr/>
            <p:nvPr/>
          </p:nvSpPr>
          <p:spPr>
            <a:xfrm>
              <a:off x="7827484" y="16521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1" name="pt401"/>
            <p:cNvSpPr/>
            <p:nvPr/>
          </p:nvSpPr>
          <p:spPr>
            <a:xfrm>
              <a:off x="7771409" y="16521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2" name="pt402"/>
            <p:cNvSpPr/>
            <p:nvPr/>
          </p:nvSpPr>
          <p:spPr>
            <a:xfrm>
              <a:off x="7715334" y="28186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3" name="pt403"/>
            <p:cNvSpPr/>
            <p:nvPr/>
          </p:nvSpPr>
          <p:spPr>
            <a:xfrm>
              <a:off x="6874207" y="28186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4" name="pt404"/>
            <p:cNvSpPr/>
            <p:nvPr/>
          </p:nvSpPr>
          <p:spPr>
            <a:xfrm>
              <a:off x="7547108" y="28186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5" name="pt405"/>
            <p:cNvSpPr/>
            <p:nvPr/>
          </p:nvSpPr>
          <p:spPr>
            <a:xfrm>
              <a:off x="7434958" y="369345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6874207" y="369345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7210657" y="369345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7771409" y="1749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9" name="pt409"/>
            <p:cNvSpPr/>
            <p:nvPr/>
          </p:nvSpPr>
          <p:spPr>
            <a:xfrm>
              <a:off x="7378883" y="1749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0" name="pt410"/>
            <p:cNvSpPr/>
            <p:nvPr/>
          </p:nvSpPr>
          <p:spPr>
            <a:xfrm>
              <a:off x="7771409" y="1749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1" name="pt411"/>
            <p:cNvSpPr/>
            <p:nvPr/>
          </p:nvSpPr>
          <p:spPr>
            <a:xfrm>
              <a:off x="7883559" y="184659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2" name="pt412"/>
            <p:cNvSpPr/>
            <p:nvPr/>
          </p:nvSpPr>
          <p:spPr>
            <a:xfrm>
              <a:off x="7883559" y="184659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3" name="pt413"/>
            <p:cNvSpPr/>
            <p:nvPr/>
          </p:nvSpPr>
          <p:spPr>
            <a:xfrm>
              <a:off x="7771409" y="184659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4" name="pt414"/>
            <p:cNvSpPr/>
            <p:nvPr/>
          </p:nvSpPr>
          <p:spPr>
            <a:xfrm>
              <a:off x="7883559" y="6801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5" name="pt415"/>
            <p:cNvSpPr/>
            <p:nvPr/>
          </p:nvSpPr>
          <p:spPr>
            <a:xfrm>
              <a:off x="7883559" y="6801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6" name="pt416"/>
            <p:cNvSpPr/>
            <p:nvPr/>
          </p:nvSpPr>
          <p:spPr>
            <a:xfrm>
              <a:off x="7883559" y="6801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7" name="pt417"/>
            <p:cNvSpPr/>
            <p:nvPr/>
          </p:nvSpPr>
          <p:spPr>
            <a:xfrm>
              <a:off x="7659259" y="291583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8" name="pt418"/>
            <p:cNvSpPr/>
            <p:nvPr/>
          </p:nvSpPr>
          <p:spPr>
            <a:xfrm>
              <a:off x="7266733" y="291583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9" name="pt419"/>
            <p:cNvSpPr/>
            <p:nvPr/>
          </p:nvSpPr>
          <p:spPr>
            <a:xfrm>
              <a:off x="7547108" y="291583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0" name="pt420"/>
            <p:cNvSpPr/>
            <p:nvPr/>
          </p:nvSpPr>
          <p:spPr>
            <a:xfrm>
              <a:off x="7659259" y="30130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1" name="pt421"/>
            <p:cNvSpPr/>
            <p:nvPr/>
          </p:nvSpPr>
          <p:spPr>
            <a:xfrm>
              <a:off x="7378883" y="30130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2" name="pt422"/>
            <p:cNvSpPr/>
            <p:nvPr/>
          </p:nvSpPr>
          <p:spPr>
            <a:xfrm>
              <a:off x="7547108" y="30130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3" name="pt423"/>
            <p:cNvSpPr/>
            <p:nvPr/>
          </p:nvSpPr>
          <p:spPr>
            <a:xfrm>
              <a:off x="7491033" y="37906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4" name="pt424"/>
            <p:cNvSpPr/>
            <p:nvPr/>
          </p:nvSpPr>
          <p:spPr>
            <a:xfrm>
              <a:off x="7210657" y="37906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5" name="pt425"/>
            <p:cNvSpPr/>
            <p:nvPr/>
          </p:nvSpPr>
          <p:spPr>
            <a:xfrm>
              <a:off x="7210657" y="37906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7715334" y="272142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7434958" y="272142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8" name="pt428"/>
            <p:cNvSpPr/>
            <p:nvPr/>
          </p:nvSpPr>
          <p:spPr>
            <a:xfrm>
              <a:off x="7603184" y="272142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9" name="pt429"/>
            <p:cNvSpPr/>
            <p:nvPr/>
          </p:nvSpPr>
          <p:spPr>
            <a:xfrm>
              <a:off x="6818131" y="7773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0" name="pt430"/>
            <p:cNvSpPr/>
            <p:nvPr/>
          </p:nvSpPr>
          <p:spPr>
            <a:xfrm>
              <a:off x="6762056" y="7773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1" name="pt431"/>
            <p:cNvSpPr/>
            <p:nvPr/>
          </p:nvSpPr>
          <p:spPr>
            <a:xfrm>
              <a:off x="7883559" y="7773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6986357" y="50542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6481680" y="50542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4" name="pt434"/>
            <p:cNvSpPr/>
            <p:nvPr/>
          </p:nvSpPr>
          <p:spPr>
            <a:xfrm>
              <a:off x="6481680" y="50542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5" name="pt435"/>
            <p:cNvSpPr/>
            <p:nvPr/>
          </p:nvSpPr>
          <p:spPr>
            <a:xfrm>
              <a:off x="7715334" y="8745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6" name="pt436"/>
            <p:cNvSpPr/>
            <p:nvPr/>
          </p:nvSpPr>
          <p:spPr>
            <a:xfrm>
              <a:off x="7883559" y="8745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7" name="pt437"/>
            <p:cNvSpPr/>
            <p:nvPr/>
          </p:nvSpPr>
          <p:spPr>
            <a:xfrm>
              <a:off x="7883559" y="8745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5808778" y="544310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5248027" y="544310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0" name="pt440"/>
            <p:cNvSpPr/>
            <p:nvPr/>
          </p:nvSpPr>
          <p:spPr>
            <a:xfrm>
              <a:off x="6033079" y="544310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1" name="pt441"/>
            <p:cNvSpPr/>
            <p:nvPr/>
          </p:nvSpPr>
          <p:spPr>
            <a:xfrm>
              <a:off x="7883559" y="25270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2" name="pt442"/>
            <p:cNvSpPr/>
            <p:nvPr/>
          </p:nvSpPr>
          <p:spPr>
            <a:xfrm>
              <a:off x="7378883" y="25270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3" name="pt443"/>
            <p:cNvSpPr/>
            <p:nvPr/>
          </p:nvSpPr>
          <p:spPr>
            <a:xfrm>
              <a:off x="7659259" y="25270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4" name="pt444"/>
            <p:cNvSpPr/>
            <p:nvPr/>
          </p:nvSpPr>
          <p:spPr>
            <a:xfrm>
              <a:off x="5191952" y="55403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5" name="pt445"/>
            <p:cNvSpPr/>
            <p:nvPr/>
          </p:nvSpPr>
          <p:spPr>
            <a:xfrm>
              <a:off x="5079801" y="55403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6" name="pt446"/>
            <p:cNvSpPr/>
            <p:nvPr/>
          </p:nvSpPr>
          <p:spPr>
            <a:xfrm>
              <a:off x="5752703" y="55403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7" name="pt447"/>
            <p:cNvSpPr/>
            <p:nvPr/>
          </p:nvSpPr>
          <p:spPr>
            <a:xfrm>
              <a:off x="7603184" y="456828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8" name="pt448"/>
            <p:cNvSpPr/>
            <p:nvPr/>
          </p:nvSpPr>
          <p:spPr>
            <a:xfrm>
              <a:off x="6593831" y="456828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9" name="pt449"/>
            <p:cNvSpPr/>
            <p:nvPr/>
          </p:nvSpPr>
          <p:spPr>
            <a:xfrm>
              <a:off x="6930282" y="456828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0" name="pt450"/>
            <p:cNvSpPr/>
            <p:nvPr/>
          </p:nvSpPr>
          <p:spPr>
            <a:xfrm>
              <a:off x="7378883" y="349904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1" name="pt451"/>
            <p:cNvSpPr/>
            <p:nvPr/>
          </p:nvSpPr>
          <p:spPr>
            <a:xfrm>
              <a:off x="7154582" y="349904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2" name="pt452"/>
            <p:cNvSpPr/>
            <p:nvPr/>
          </p:nvSpPr>
          <p:spPr>
            <a:xfrm>
              <a:off x="7266733" y="349904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3" name="pt453"/>
            <p:cNvSpPr/>
            <p:nvPr/>
          </p:nvSpPr>
          <p:spPr>
            <a:xfrm>
              <a:off x="7266733" y="4665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4" name="pt454"/>
            <p:cNvSpPr/>
            <p:nvPr/>
          </p:nvSpPr>
          <p:spPr>
            <a:xfrm>
              <a:off x="7491033" y="4665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5" name="pt455"/>
            <p:cNvSpPr/>
            <p:nvPr/>
          </p:nvSpPr>
          <p:spPr>
            <a:xfrm>
              <a:off x="6930282" y="4665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6" name="pt456"/>
            <p:cNvSpPr/>
            <p:nvPr/>
          </p:nvSpPr>
          <p:spPr>
            <a:xfrm>
              <a:off x="7883559" y="97177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7" name="pt457"/>
            <p:cNvSpPr/>
            <p:nvPr/>
          </p:nvSpPr>
          <p:spPr>
            <a:xfrm>
              <a:off x="7883559" y="97177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8" name="pt458"/>
            <p:cNvSpPr/>
            <p:nvPr/>
          </p:nvSpPr>
          <p:spPr>
            <a:xfrm>
              <a:off x="7883559" y="97177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9" name="pt459"/>
            <p:cNvSpPr/>
            <p:nvPr/>
          </p:nvSpPr>
          <p:spPr>
            <a:xfrm>
              <a:off x="7154582" y="19438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0" name="pt460"/>
            <p:cNvSpPr/>
            <p:nvPr/>
          </p:nvSpPr>
          <p:spPr>
            <a:xfrm>
              <a:off x="7771409" y="19438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771409" y="19438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603184" y="31102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434958" y="31102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547108" y="31102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7883559" y="106897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7883559" y="106897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7883559" y="106897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6425605" y="51514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6425605" y="51514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6425605" y="51514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7715334" y="39850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6874207" y="39850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7098507" y="39850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7771409" y="40822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7042432" y="40822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098507" y="40822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7883559" y="11661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827484" y="11661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9" name="pt479"/>
            <p:cNvSpPr/>
            <p:nvPr/>
          </p:nvSpPr>
          <p:spPr>
            <a:xfrm>
              <a:off x="7883559" y="11661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0" name="pt480"/>
            <p:cNvSpPr/>
            <p:nvPr/>
          </p:nvSpPr>
          <p:spPr>
            <a:xfrm>
              <a:off x="6425605" y="49570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1" name="pt481"/>
            <p:cNvSpPr/>
            <p:nvPr/>
          </p:nvSpPr>
          <p:spPr>
            <a:xfrm>
              <a:off x="7154582" y="49570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2" name="pt482"/>
            <p:cNvSpPr/>
            <p:nvPr/>
          </p:nvSpPr>
          <p:spPr>
            <a:xfrm>
              <a:off x="6593831" y="49570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3" name="pt483"/>
            <p:cNvSpPr/>
            <p:nvPr/>
          </p:nvSpPr>
          <p:spPr>
            <a:xfrm>
              <a:off x="7098507" y="35962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4" name="pt484"/>
            <p:cNvSpPr/>
            <p:nvPr/>
          </p:nvSpPr>
          <p:spPr>
            <a:xfrm>
              <a:off x="6874207" y="35962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5" name="pt485"/>
            <p:cNvSpPr/>
            <p:nvPr/>
          </p:nvSpPr>
          <p:spPr>
            <a:xfrm>
              <a:off x="7266733" y="35962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6" name="pt486"/>
            <p:cNvSpPr/>
            <p:nvPr/>
          </p:nvSpPr>
          <p:spPr>
            <a:xfrm>
              <a:off x="6537756" y="52487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7" name="pt487"/>
            <p:cNvSpPr/>
            <p:nvPr/>
          </p:nvSpPr>
          <p:spPr>
            <a:xfrm>
              <a:off x="6313455" y="52487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8" name="pt488"/>
            <p:cNvSpPr/>
            <p:nvPr/>
          </p:nvSpPr>
          <p:spPr>
            <a:xfrm>
              <a:off x="6425605" y="52487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9" name="pt489"/>
            <p:cNvSpPr/>
            <p:nvPr/>
          </p:nvSpPr>
          <p:spPr>
            <a:xfrm>
              <a:off x="4182599" y="57347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0" name="pt490"/>
            <p:cNvSpPr/>
            <p:nvPr/>
          </p:nvSpPr>
          <p:spPr>
            <a:xfrm>
              <a:off x="4182599" y="57347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1" name="pt491"/>
            <p:cNvSpPr/>
            <p:nvPr/>
          </p:nvSpPr>
          <p:spPr>
            <a:xfrm>
              <a:off x="3677922" y="57347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2" name="pt492"/>
            <p:cNvSpPr/>
            <p:nvPr/>
          </p:nvSpPr>
          <p:spPr>
            <a:xfrm>
              <a:off x="7827484" y="22354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3" name="pt493"/>
            <p:cNvSpPr/>
            <p:nvPr/>
          </p:nvSpPr>
          <p:spPr>
            <a:xfrm>
              <a:off x="7603184" y="22354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4" name="pt494"/>
            <p:cNvSpPr/>
            <p:nvPr/>
          </p:nvSpPr>
          <p:spPr>
            <a:xfrm>
              <a:off x="7715334" y="22354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5" name="pt495"/>
            <p:cNvSpPr/>
            <p:nvPr/>
          </p:nvSpPr>
          <p:spPr>
            <a:xfrm>
              <a:off x="7883559" y="23326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6" name="pt496"/>
            <p:cNvSpPr/>
            <p:nvPr/>
          </p:nvSpPr>
          <p:spPr>
            <a:xfrm>
              <a:off x="7827484" y="23326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7" name="pt497"/>
            <p:cNvSpPr/>
            <p:nvPr/>
          </p:nvSpPr>
          <p:spPr>
            <a:xfrm>
              <a:off x="7715334" y="23326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8" name="pt498"/>
            <p:cNvSpPr/>
            <p:nvPr/>
          </p:nvSpPr>
          <p:spPr>
            <a:xfrm>
              <a:off x="7771409" y="24298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9" name="pt499"/>
            <p:cNvSpPr/>
            <p:nvPr/>
          </p:nvSpPr>
          <p:spPr>
            <a:xfrm>
              <a:off x="7715334" y="24298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0" name="pt500"/>
            <p:cNvSpPr/>
            <p:nvPr/>
          </p:nvSpPr>
          <p:spPr>
            <a:xfrm>
              <a:off x="7715334" y="24298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1" name="pt501"/>
            <p:cNvSpPr/>
            <p:nvPr/>
          </p:nvSpPr>
          <p:spPr>
            <a:xfrm>
              <a:off x="6818131" y="38878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2" name="pt502"/>
            <p:cNvSpPr/>
            <p:nvPr/>
          </p:nvSpPr>
          <p:spPr>
            <a:xfrm>
              <a:off x="7322808" y="38878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7154582" y="38878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098507" y="41794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6481680" y="41794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042432" y="41794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210657" y="44710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5360177" y="44710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9" name="pt509"/>
            <p:cNvSpPr/>
            <p:nvPr/>
          </p:nvSpPr>
          <p:spPr>
            <a:xfrm>
              <a:off x="6986357" y="44710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0" name="pt510"/>
            <p:cNvSpPr/>
            <p:nvPr/>
          </p:nvSpPr>
          <p:spPr>
            <a:xfrm>
              <a:off x="7715334" y="12633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1" name="pt511"/>
            <p:cNvSpPr/>
            <p:nvPr/>
          </p:nvSpPr>
          <p:spPr>
            <a:xfrm>
              <a:off x="6818131" y="12633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883559" y="12633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210657" y="42766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6874207" y="42766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7042432" y="42766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5920929" y="534590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6481680" y="534590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8" name="pt518"/>
            <p:cNvSpPr/>
            <p:nvPr/>
          </p:nvSpPr>
          <p:spPr>
            <a:xfrm>
              <a:off x="6313455" y="534590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9" name="pt519"/>
            <p:cNvSpPr/>
            <p:nvPr/>
          </p:nvSpPr>
          <p:spPr>
            <a:xfrm>
              <a:off x="7715334"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0" name="pt520"/>
            <p:cNvSpPr/>
            <p:nvPr/>
          </p:nvSpPr>
          <p:spPr>
            <a:xfrm>
              <a:off x="7547108"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1" name="pt521"/>
            <p:cNvSpPr/>
            <p:nvPr/>
          </p:nvSpPr>
          <p:spPr>
            <a:xfrm>
              <a:off x="7547108"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2" name="pt522"/>
            <p:cNvSpPr/>
            <p:nvPr/>
          </p:nvSpPr>
          <p:spPr>
            <a:xfrm>
              <a:off x="7883559" y="13605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3" name="pt523"/>
            <p:cNvSpPr/>
            <p:nvPr/>
          </p:nvSpPr>
          <p:spPr>
            <a:xfrm>
              <a:off x="7827484" y="13605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4" name="pt524"/>
            <p:cNvSpPr/>
            <p:nvPr/>
          </p:nvSpPr>
          <p:spPr>
            <a:xfrm>
              <a:off x="7883559" y="13605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5" name="pt525"/>
            <p:cNvSpPr/>
            <p:nvPr/>
          </p:nvSpPr>
          <p:spPr>
            <a:xfrm>
              <a:off x="7883559" y="14577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6" name="pt526"/>
            <p:cNvSpPr/>
            <p:nvPr/>
          </p:nvSpPr>
          <p:spPr>
            <a:xfrm>
              <a:off x="7883559" y="14577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7" name="pt527"/>
            <p:cNvSpPr/>
            <p:nvPr/>
          </p:nvSpPr>
          <p:spPr>
            <a:xfrm>
              <a:off x="7883559" y="14577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8" name="pt528"/>
            <p:cNvSpPr/>
            <p:nvPr/>
          </p:nvSpPr>
          <p:spPr>
            <a:xfrm>
              <a:off x="6986357" y="4859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9" name="pt529"/>
            <p:cNvSpPr/>
            <p:nvPr/>
          </p:nvSpPr>
          <p:spPr>
            <a:xfrm>
              <a:off x="7154582" y="4859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0" name="pt530"/>
            <p:cNvSpPr/>
            <p:nvPr/>
          </p:nvSpPr>
          <p:spPr>
            <a:xfrm>
              <a:off x="6818131" y="4859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1" name="pt531"/>
            <p:cNvSpPr/>
            <p:nvPr/>
          </p:nvSpPr>
          <p:spPr>
            <a:xfrm>
              <a:off x="7771409" y="26242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2" name="pt532"/>
            <p:cNvSpPr/>
            <p:nvPr/>
          </p:nvSpPr>
          <p:spPr>
            <a:xfrm>
              <a:off x="7659259" y="26242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3" name="pt533"/>
            <p:cNvSpPr/>
            <p:nvPr/>
          </p:nvSpPr>
          <p:spPr>
            <a:xfrm>
              <a:off x="7659259" y="26242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4" name="pt534"/>
            <p:cNvSpPr/>
            <p:nvPr/>
          </p:nvSpPr>
          <p:spPr>
            <a:xfrm>
              <a:off x="7715334" y="15549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5" name="pt535"/>
            <p:cNvSpPr/>
            <p:nvPr/>
          </p:nvSpPr>
          <p:spPr>
            <a:xfrm>
              <a:off x="7378883" y="15549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6" name="pt536"/>
            <p:cNvSpPr/>
            <p:nvPr/>
          </p:nvSpPr>
          <p:spPr>
            <a:xfrm>
              <a:off x="7827484" y="15549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7" name="pt537"/>
            <p:cNvSpPr/>
            <p:nvPr/>
          </p:nvSpPr>
          <p:spPr>
            <a:xfrm>
              <a:off x="7547108" y="330464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8" name="pt538"/>
            <p:cNvSpPr/>
            <p:nvPr/>
          </p:nvSpPr>
          <p:spPr>
            <a:xfrm>
              <a:off x="6481680" y="330464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9" name="pt539"/>
            <p:cNvSpPr/>
            <p:nvPr/>
          </p:nvSpPr>
          <p:spPr>
            <a:xfrm>
              <a:off x="7491033" y="330464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0" name="pt540"/>
            <p:cNvSpPr/>
            <p:nvPr/>
          </p:nvSpPr>
          <p:spPr>
            <a:xfrm>
              <a:off x="7883559" y="34018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1" name="pt541"/>
            <p:cNvSpPr/>
            <p:nvPr/>
          </p:nvSpPr>
          <p:spPr>
            <a:xfrm>
              <a:off x="7883559" y="34018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2" name="pt542"/>
            <p:cNvSpPr/>
            <p:nvPr/>
          </p:nvSpPr>
          <p:spPr>
            <a:xfrm>
              <a:off x="7378883" y="34018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3" name="tx543"/>
            <p:cNvSpPr/>
            <p:nvPr/>
          </p:nvSpPr>
          <p:spPr>
            <a:xfrm>
              <a:off x="1485259" y="5704657"/>
              <a:ext cx="54223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Montenegro</a:t>
              </a:r>
            </a:p>
          </p:txBody>
        </p:sp>
        <p:sp>
          <p:nvSpPr>
            <p:cNvPr id="544" name="tx544"/>
            <p:cNvSpPr/>
            <p:nvPr/>
          </p:nvSpPr>
          <p:spPr>
            <a:xfrm>
              <a:off x="920456" y="5627645"/>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Bosnia</a:t>
              </a:r>
            </a:p>
          </p:txBody>
        </p:sp>
        <p:sp>
          <p:nvSpPr>
            <p:cNvPr id="545" name="tx545"/>
            <p:cNvSpPr/>
            <p:nvPr/>
          </p:nvSpPr>
          <p:spPr>
            <a:xfrm>
              <a:off x="1259338" y="5627645"/>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46" name="tx546"/>
            <p:cNvSpPr/>
            <p:nvPr/>
          </p:nvSpPr>
          <p:spPr>
            <a:xfrm>
              <a:off x="1457081" y="5607454"/>
              <a:ext cx="57040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Herzegovina</a:t>
              </a:r>
            </a:p>
          </p:txBody>
        </p:sp>
        <p:sp>
          <p:nvSpPr>
            <p:cNvPr id="547" name="tx547"/>
            <p:cNvSpPr/>
            <p:nvPr/>
          </p:nvSpPr>
          <p:spPr>
            <a:xfrm>
              <a:off x="1214144" y="5511442"/>
              <a:ext cx="45749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Equatorial</a:t>
              </a:r>
            </a:p>
          </p:txBody>
        </p:sp>
        <p:sp>
          <p:nvSpPr>
            <p:cNvPr id="548" name="tx548"/>
            <p:cNvSpPr/>
            <p:nvPr/>
          </p:nvSpPr>
          <p:spPr>
            <a:xfrm>
              <a:off x="1699869" y="5529152"/>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Guinea</a:t>
              </a:r>
            </a:p>
          </p:txBody>
        </p:sp>
        <p:sp>
          <p:nvSpPr>
            <p:cNvPr id="549" name="tx549"/>
            <p:cNvSpPr/>
            <p:nvPr/>
          </p:nvSpPr>
          <p:spPr>
            <a:xfrm>
              <a:off x="1722441" y="5431949"/>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Gabon</a:t>
              </a:r>
            </a:p>
          </p:txBody>
        </p:sp>
        <p:sp>
          <p:nvSpPr>
            <p:cNvPr id="550" name="tx550"/>
            <p:cNvSpPr/>
            <p:nvPr/>
          </p:nvSpPr>
          <p:spPr>
            <a:xfrm>
              <a:off x="1592663" y="5334746"/>
              <a:ext cx="4348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Suriname</a:t>
              </a:r>
            </a:p>
          </p:txBody>
        </p:sp>
        <p:sp>
          <p:nvSpPr>
            <p:cNvPr id="551" name="tx551"/>
            <p:cNvSpPr/>
            <p:nvPr/>
          </p:nvSpPr>
          <p:spPr>
            <a:xfrm>
              <a:off x="1253781" y="5238833"/>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North</a:t>
              </a:r>
            </a:p>
          </p:txBody>
        </p:sp>
        <p:sp>
          <p:nvSpPr>
            <p:cNvPr id="552" name="tx552"/>
            <p:cNvSpPr/>
            <p:nvPr/>
          </p:nvSpPr>
          <p:spPr>
            <a:xfrm>
              <a:off x="1530453" y="5238833"/>
              <a:ext cx="4970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Macedonia</a:t>
              </a:r>
            </a:p>
          </p:txBody>
        </p:sp>
        <p:sp>
          <p:nvSpPr>
            <p:cNvPr id="553" name="tx553"/>
            <p:cNvSpPr/>
            <p:nvPr/>
          </p:nvSpPr>
          <p:spPr>
            <a:xfrm>
              <a:off x="1784602" y="5121439"/>
              <a:ext cx="24288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Libya</a:t>
              </a:r>
            </a:p>
          </p:txBody>
        </p:sp>
        <p:sp>
          <p:nvSpPr>
            <p:cNvPr id="554" name="tx554"/>
            <p:cNvSpPr/>
            <p:nvPr/>
          </p:nvSpPr>
          <p:spPr>
            <a:xfrm>
              <a:off x="1649069" y="5044427"/>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Ecuador</a:t>
              </a:r>
            </a:p>
          </p:txBody>
        </p:sp>
        <p:sp>
          <p:nvSpPr>
            <p:cNvPr id="555" name="tx555"/>
            <p:cNvSpPr/>
            <p:nvPr/>
          </p:nvSpPr>
          <p:spPr>
            <a:xfrm>
              <a:off x="1705673" y="4947224"/>
              <a:ext cx="32181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Mexico</a:t>
              </a:r>
            </a:p>
          </p:txBody>
        </p:sp>
        <p:sp>
          <p:nvSpPr>
            <p:cNvPr id="556" name="tx556"/>
            <p:cNvSpPr/>
            <p:nvPr/>
          </p:nvSpPr>
          <p:spPr>
            <a:xfrm>
              <a:off x="1474047" y="4848731"/>
              <a:ext cx="26550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South</a:t>
              </a:r>
            </a:p>
          </p:txBody>
        </p:sp>
        <p:sp>
          <p:nvSpPr>
            <p:cNvPr id="557" name="tx557"/>
            <p:cNvSpPr/>
            <p:nvPr/>
          </p:nvSpPr>
          <p:spPr>
            <a:xfrm>
              <a:off x="1767784" y="4848781"/>
              <a:ext cx="259705"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Africa</a:t>
              </a:r>
            </a:p>
          </p:txBody>
        </p:sp>
        <p:sp>
          <p:nvSpPr>
            <p:cNvPr id="558" name="tx558"/>
            <p:cNvSpPr/>
            <p:nvPr/>
          </p:nvSpPr>
          <p:spPr>
            <a:xfrm>
              <a:off x="1592564" y="4732627"/>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Argentina</a:t>
              </a:r>
            </a:p>
          </p:txBody>
        </p:sp>
        <p:sp>
          <p:nvSpPr>
            <p:cNvPr id="559" name="tx559"/>
            <p:cNvSpPr/>
            <p:nvPr/>
          </p:nvSpPr>
          <p:spPr>
            <a:xfrm>
              <a:off x="1586859" y="4655615"/>
              <a:ext cx="44063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Indonesia</a:t>
              </a:r>
            </a:p>
          </p:txBody>
        </p:sp>
        <p:sp>
          <p:nvSpPr>
            <p:cNvPr id="560" name="tx560"/>
            <p:cNvSpPr/>
            <p:nvPr/>
          </p:nvSpPr>
          <p:spPr>
            <a:xfrm>
              <a:off x="1632103" y="4557123"/>
              <a:ext cx="3953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Grenada</a:t>
              </a:r>
            </a:p>
          </p:txBody>
        </p:sp>
        <p:sp>
          <p:nvSpPr>
            <p:cNvPr id="561" name="tx561"/>
            <p:cNvSpPr/>
            <p:nvPr/>
          </p:nvSpPr>
          <p:spPr>
            <a:xfrm>
              <a:off x="1592564" y="4441018"/>
              <a:ext cx="43492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Paraguay</a:t>
              </a:r>
            </a:p>
          </p:txBody>
        </p:sp>
        <p:sp>
          <p:nvSpPr>
            <p:cNvPr id="562" name="tx562"/>
            <p:cNvSpPr/>
            <p:nvPr/>
          </p:nvSpPr>
          <p:spPr>
            <a:xfrm>
              <a:off x="1688558" y="4364006"/>
              <a:ext cx="3389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Albania</a:t>
              </a:r>
            </a:p>
          </p:txBody>
        </p:sp>
        <p:sp>
          <p:nvSpPr>
            <p:cNvPr id="563" name="tx563"/>
            <p:cNvSpPr/>
            <p:nvPr/>
          </p:nvSpPr>
          <p:spPr>
            <a:xfrm>
              <a:off x="1733802" y="4265514"/>
              <a:ext cx="2936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Serbia</a:t>
              </a:r>
            </a:p>
          </p:txBody>
        </p:sp>
        <p:sp>
          <p:nvSpPr>
            <p:cNvPr id="564" name="tx564"/>
            <p:cNvSpPr/>
            <p:nvPr/>
          </p:nvSpPr>
          <p:spPr>
            <a:xfrm>
              <a:off x="1812879" y="4169601"/>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Peru</a:t>
              </a:r>
            </a:p>
          </p:txBody>
        </p:sp>
        <p:sp>
          <p:nvSpPr>
            <p:cNvPr id="565" name="tx565"/>
            <p:cNvSpPr/>
            <p:nvPr/>
          </p:nvSpPr>
          <p:spPr>
            <a:xfrm>
              <a:off x="1106938" y="4053397"/>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566" name="tx566"/>
            <p:cNvSpPr/>
            <p:nvPr/>
          </p:nvSpPr>
          <p:spPr>
            <a:xfrm>
              <a:off x="1530503" y="4071157"/>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67" name="tx567"/>
            <p:cNvSpPr/>
            <p:nvPr/>
          </p:nvSpPr>
          <p:spPr>
            <a:xfrm>
              <a:off x="1643463" y="4072398"/>
              <a:ext cx="3840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Moldova</a:t>
              </a:r>
            </a:p>
          </p:txBody>
        </p:sp>
        <p:sp>
          <p:nvSpPr>
            <p:cNvPr id="568" name="tx568"/>
            <p:cNvSpPr/>
            <p:nvPr/>
          </p:nvSpPr>
          <p:spPr>
            <a:xfrm>
              <a:off x="1524797" y="3973905"/>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569" name="tx569"/>
            <p:cNvSpPr/>
            <p:nvPr/>
          </p:nvSpPr>
          <p:spPr>
            <a:xfrm>
              <a:off x="1784602" y="3975195"/>
              <a:ext cx="2428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Lucia</a:t>
              </a:r>
            </a:p>
          </p:txBody>
        </p:sp>
        <p:sp>
          <p:nvSpPr>
            <p:cNvPr id="570" name="tx570"/>
            <p:cNvSpPr/>
            <p:nvPr/>
          </p:nvSpPr>
          <p:spPr>
            <a:xfrm>
              <a:off x="1654824" y="3877992"/>
              <a:ext cx="3726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Namibia</a:t>
              </a:r>
            </a:p>
          </p:txBody>
        </p:sp>
        <p:sp>
          <p:nvSpPr>
            <p:cNvPr id="571" name="tx571"/>
            <p:cNvSpPr/>
            <p:nvPr/>
          </p:nvSpPr>
          <p:spPr>
            <a:xfrm>
              <a:off x="1604024" y="3780789"/>
              <a:ext cx="42346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Dominica</a:t>
              </a:r>
            </a:p>
          </p:txBody>
        </p:sp>
        <p:sp>
          <p:nvSpPr>
            <p:cNvPr id="572" name="tx572"/>
            <p:cNvSpPr/>
            <p:nvPr/>
          </p:nvSpPr>
          <p:spPr>
            <a:xfrm>
              <a:off x="1773440" y="3683586"/>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Brazil</a:t>
              </a:r>
            </a:p>
          </p:txBody>
        </p:sp>
        <p:sp>
          <p:nvSpPr>
            <p:cNvPr id="573" name="tx573"/>
            <p:cNvSpPr/>
            <p:nvPr/>
          </p:nvSpPr>
          <p:spPr>
            <a:xfrm>
              <a:off x="1293419" y="3586383"/>
              <a:ext cx="3839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Marshall</a:t>
              </a:r>
            </a:p>
          </p:txBody>
        </p:sp>
        <p:sp>
          <p:nvSpPr>
            <p:cNvPr id="574" name="tx574"/>
            <p:cNvSpPr/>
            <p:nvPr/>
          </p:nvSpPr>
          <p:spPr>
            <a:xfrm>
              <a:off x="1705574" y="3586383"/>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Islands</a:t>
              </a:r>
            </a:p>
          </p:txBody>
        </p:sp>
        <p:sp>
          <p:nvSpPr>
            <p:cNvPr id="575" name="tx575"/>
            <p:cNvSpPr/>
            <p:nvPr/>
          </p:nvSpPr>
          <p:spPr>
            <a:xfrm>
              <a:off x="1530503" y="3487890"/>
              <a:ext cx="49698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Guatemala</a:t>
              </a:r>
            </a:p>
          </p:txBody>
        </p:sp>
        <p:sp>
          <p:nvSpPr>
            <p:cNvPr id="576" name="tx576"/>
            <p:cNvSpPr/>
            <p:nvPr/>
          </p:nvSpPr>
          <p:spPr>
            <a:xfrm>
              <a:off x="508103" y="3390687"/>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577" name="tx577"/>
            <p:cNvSpPr/>
            <p:nvPr/>
          </p:nvSpPr>
          <p:spPr>
            <a:xfrm>
              <a:off x="767907" y="3391977"/>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Vincent</a:t>
              </a:r>
            </a:p>
          </p:txBody>
        </p:sp>
        <p:sp>
          <p:nvSpPr>
            <p:cNvPr id="578" name="tx578"/>
            <p:cNvSpPr/>
            <p:nvPr/>
          </p:nvSpPr>
          <p:spPr>
            <a:xfrm>
              <a:off x="1135017" y="3391977"/>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79" name="tx579"/>
            <p:cNvSpPr/>
            <p:nvPr/>
          </p:nvSpPr>
          <p:spPr>
            <a:xfrm>
              <a:off x="1332760" y="3391977"/>
              <a:ext cx="14123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580" name="tx580"/>
            <p:cNvSpPr/>
            <p:nvPr/>
          </p:nvSpPr>
          <p:spPr>
            <a:xfrm>
              <a:off x="1502225" y="3390687"/>
              <a:ext cx="5252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Grenadines</a:t>
              </a:r>
            </a:p>
          </p:txBody>
        </p:sp>
        <p:sp>
          <p:nvSpPr>
            <p:cNvPr id="581" name="tx581"/>
            <p:cNvSpPr/>
            <p:nvPr/>
          </p:nvSpPr>
          <p:spPr>
            <a:xfrm>
              <a:off x="1677396" y="3294724"/>
              <a:ext cx="35009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Ukraine</a:t>
              </a:r>
            </a:p>
          </p:txBody>
        </p:sp>
        <p:sp>
          <p:nvSpPr>
            <p:cNvPr id="582" name="tx582"/>
            <p:cNvSpPr/>
            <p:nvPr/>
          </p:nvSpPr>
          <p:spPr>
            <a:xfrm>
              <a:off x="1637758" y="3197571"/>
              <a:ext cx="3897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Thailand</a:t>
              </a:r>
            </a:p>
          </p:txBody>
        </p:sp>
        <p:sp>
          <p:nvSpPr>
            <p:cNvPr id="583" name="tx583"/>
            <p:cNvSpPr/>
            <p:nvPr/>
          </p:nvSpPr>
          <p:spPr>
            <a:xfrm>
              <a:off x="1649168" y="3100318"/>
              <a:ext cx="378321"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Jamaica</a:t>
              </a:r>
            </a:p>
          </p:txBody>
        </p:sp>
        <p:sp>
          <p:nvSpPr>
            <p:cNvPr id="584" name="tx584"/>
            <p:cNvSpPr/>
            <p:nvPr/>
          </p:nvSpPr>
          <p:spPr>
            <a:xfrm>
              <a:off x="1530602" y="3001875"/>
              <a:ext cx="2654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Costa</a:t>
              </a:r>
            </a:p>
          </p:txBody>
        </p:sp>
        <p:sp>
          <p:nvSpPr>
            <p:cNvPr id="585" name="tx585"/>
            <p:cNvSpPr/>
            <p:nvPr/>
          </p:nvSpPr>
          <p:spPr>
            <a:xfrm>
              <a:off x="1824240" y="3003165"/>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Rica</a:t>
              </a:r>
            </a:p>
          </p:txBody>
        </p:sp>
        <p:sp>
          <p:nvSpPr>
            <p:cNvPr id="586" name="tx586"/>
            <p:cNvSpPr/>
            <p:nvPr/>
          </p:nvSpPr>
          <p:spPr>
            <a:xfrm>
              <a:off x="1598319" y="2904672"/>
              <a:ext cx="42917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Colombia</a:t>
              </a:r>
            </a:p>
          </p:txBody>
        </p:sp>
        <p:sp>
          <p:nvSpPr>
            <p:cNvPr id="587" name="tx587"/>
            <p:cNvSpPr/>
            <p:nvPr/>
          </p:nvSpPr>
          <p:spPr>
            <a:xfrm>
              <a:off x="1750768" y="2808759"/>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Belize</a:t>
              </a:r>
            </a:p>
          </p:txBody>
        </p:sp>
        <p:sp>
          <p:nvSpPr>
            <p:cNvPr id="588" name="tx588"/>
            <p:cNvSpPr/>
            <p:nvPr/>
          </p:nvSpPr>
          <p:spPr>
            <a:xfrm>
              <a:off x="1123954" y="2711556"/>
              <a:ext cx="47997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Dominican</a:t>
              </a:r>
            </a:p>
          </p:txBody>
        </p:sp>
        <p:sp>
          <p:nvSpPr>
            <p:cNvPr id="589" name="tx589"/>
            <p:cNvSpPr/>
            <p:nvPr/>
          </p:nvSpPr>
          <p:spPr>
            <a:xfrm>
              <a:off x="1632152" y="2692556"/>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590" name="tx590"/>
            <p:cNvSpPr/>
            <p:nvPr/>
          </p:nvSpPr>
          <p:spPr>
            <a:xfrm>
              <a:off x="1694412" y="2594162"/>
              <a:ext cx="333077"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Turkiye</a:t>
              </a:r>
            </a:p>
          </p:txBody>
        </p:sp>
        <p:sp>
          <p:nvSpPr>
            <p:cNvPr id="591" name="tx591"/>
            <p:cNvSpPr/>
            <p:nvPr/>
          </p:nvSpPr>
          <p:spPr>
            <a:xfrm>
              <a:off x="1666035" y="2495719"/>
              <a:ext cx="361453"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Georgia</a:t>
              </a:r>
            </a:p>
          </p:txBody>
        </p:sp>
        <p:sp>
          <p:nvSpPr>
            <p:cNvPr id="592" name="tx592"/>
            <p:cNvSpPr/>
            <p:nvPr/>
          </p:nvSpPr>
          <p:spPr>
            <a:xfrm>
              <a:off x="1626596" y="2399756"/>
              <a:ext cx="40089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Malaysia</a:t>
              </a:r>
            </a:p>
          </p:txBody>
        </p:sp>
        <p:sp>
          <p:nvSpPr>
            <p:cNvPr id="593" name="tx593"/>
            <p:cNvSpPr/>
            <p:nvPr/>
          </p:nvSpPr>
          <p:spPr>
            <a:xfrm>
              <a:off x="1615335" y="2322744"/>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Mauritius</a:t>
              </a:r>
            </a:p>
          </p:txBody>
        </p:sp>
        <p:sp>
          <p:nvSpPr>
            <p:cNvPr id="594" name="tx594"/>
            <p:cNvSpPr/>
            <p:nvPr/>
          </p:nvSpPr>
          <p:spPr>
            <a:xfrm>
              <a:off x="1615186" y="2205350"/>
              <a:ext cx="4123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Mongolia</a:t>
              </a:r>
            </a:p>
          </p:txBody>
        </p:sp>
        <p:sp>
          <p:nvSpPr>
            <p:cNvPr id="595" name="tx595"/>
            <p:cNvSpPr/>
            <p:nvPr/>
          </p:nvSpPr>
          <p:spPr>
            <a:xfrm>
              <a:off x="1649168" y="2128338"/>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Armenia</a:t>
              </a:r>
            </a:p>
          </p:txBody>
        </p:sp>
        <p:sp>
          <p:nvSpPr>
            <p:cNvPr id="596" name="tx596"/>
            <p:cNvSpPr/>
            <p:nvPr/>
          </p:nvSpPr>
          <p:spPr>
            <a:xfrm>
              <a:off x="1547419" y="2010944"/>
              <a:ext cx="48006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Azerbaijan</a:t>
              </a:r>
            </a:p>
          </p:txBody>
        </p:sp>
        <p:sp>
          <p:nvSpPr>
            <p:cNvPr id="597" name="tx597"/>
            <p:cNvSpPr/>
            <p:nvPr/>
          </p:nvSpPr>
          <p:spPr>
            <a:xfrm>
              <a:off x="1852418" y="1914932"/>
              <a:ext cx="175071"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Iraq</a:t>
              </a:r>
            </a:p>
          </p:txBody>
        </p:sp>
        <p:sp>
          <p:nvSpPr>
            <p:cNvPr id="598" name="tx598"/>
            <p:cNvSpPr/>
            <p:nvPr/>
          </p:nvSpPr>
          <p:spPr>
            <a:xfrm>
              <a:off x="1762029" y="1835440"/>
              <a:ext cx="2654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China</a:t>
              </a:r>
            </a:p>
          </p:txBody>
        </p:sp>
        <p:sp>
          <p:nvSpPr>
            <p:cNvPr id="599" name="tx599"/>
            <p:cNvSpPr/>
            <p:nvPr/>
          </p:nvSpPr>
          <p:spPr>
            <a:xfrm>
              <a:off x="1581303" y="1739527"/>
              <a:ext cx="44618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Botswana</a:t>
              </a:r>
            </a:p>
          </p:txBody>
        </p:sp>
        <p:sp>
          <p:nvSpPr>
            <p:cNvPr id="600" name="tx600"/>
            <p:cNvSpPr/>
            <p:nvPr/>
          </p:nvSpPr>
          <p:spPr>
            <a:xfrm>
              <a:off x="1683002" y="1642324"/>
              <a:ext cx="3444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Belarus</a:t>
              </a:r>
            </a:p>
          </p:txBody>
        </p:sp>
        <p:sp>
          <p:nvSpPr>
            <p:cNvPr id="601" name="tx601"/>
            <p:cNvSpPr/>
            <p:nvPr/>
          </p:nvSpPr>
          <p:spPr>
            <a:xfrm>
              <a:off x="1722540" y="1545121"/>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Tuvalu</a:t>
              </a:r>
            </a:p>
          </p:txBody>
        </p:sp>
        <p:sp>
          <p:nvSpPr>
            <p:cNvPr id="602" name="tx602"/>
            <p:cNvSpPr/>
            <p:nvPr/>
          </p:nvSpPr>
          <p:spPr>
            <a:xfrm>
              <a:off x="1739408" y="1427727"/>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Tonga</a:t>
              </a:r>
            </a:p>
          </p:txBody>
        </p:sp>
        <p:sp>
          <p:nvSpPr>
            <p:cNvPr id="603" name="tx603"/>
            <p:cNvSpPr/>
            <p:nvPr/>
          </p:nvSpPr>
          <p:spPr>
            <a:xfrm>
              <a:off x="1412035" y="1350715"/>
              <a:ext cx="615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Turkmenistan</a:t>
              </a:r>
            </a:p>
          </p:txBody>
        </p:sp>
        <p:sp>
          <p:nvSpPr>
            <p:cNvPr id="604" name="tx604"/>
            <p:cNvSpPr/>
            <p:nvPr/>
          </p:nvSpPr>
          <p:spPr>
            <a:xfrm>
              <a:off x="1507930" y="1254702"/>
              <a:ext cx="90338" cy="7272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El</a:t>
              </a:r>
            </a:p>
          </p:txBody>
        </p:sp>
        <p:sp>
          <p:nvSpPr>
            <p:cNvPr id="605" name="tx605"/>
            <p:cNvSpPr/>
            <p:nvPr/>
          </p:nvSpPr>
          <p:spPr>
            <a:xfrm>
              <a:off x="1626497" y="1252222"/>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Salvador</a:t>
              </a:r>
            </a:p>
          </p:txBody>
        </p:sp>
        <p:sp>
          <p:nvSpPr>
            <p:cNvPr id="606" name="tx606"/>
            <p:cNvSpPr/>
            <p:nvPr/>
          </p:nvSpPr>
          <p:spPr>
            <a:xfrm>
              <a:off x="1626596" y="1156309"/>
              <a:ext cx="4008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Maldives</a:t>
              </a:r>
            </a:p>
          </p:txBody>
        </p:sp>
        <p:sp>
          <p:nvSpPr>
            <p:cNvPr id="607" name="tx607"/>
            <p:cNvSpPr/>
            <p:nvPr/>
          </p:nvSpPr>
          <p:spPr>
            <a:xfrm>
              <a:off x="1496570" y="1059106"/>
              <a:ext cx="5309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Kazakhstan</a:t>
              </a:r>
            </a:p>
          </p:txBody>
        </p:sp>
        <p:sp>
          <p:nvSpPr>
            <p:cNvPr id="608" name="tx608"/>
            <p:cNvSpPr/>
            <p:nvPr/>
          </p:nvSpPr>
          <p:spPr>
            <a:xfrm>
              <a:off x="1852418" y="961903"/>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Iran</a:t>
              </a:r>
            </a:p>
          </p:txBody>
        </p:sp>
        <p:sp>
          <p:nvSpPr>
            <p:cNvPr id="609" name="tx609"/>
            <p:cNvSpPr/>
            <p:nvPr/>
          </p:nvSpPr>
          <p:spPr>
            <a:xfrm>
              <a:off x="1897711" y="844509"/>
              <a:ext cx="12977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Fiji</a:t>
              </a:r>
            </a:p>
          </p:txBody>
        </p:sp>
        <p:sp>
          <p:nvSpPr>
            <p:cNvPr id="610" name="tx610"/>
            <p:cNvSpPr/>
            <p:nvPr/>
          </p:nvSpPr>
          <p:spPr>
            <a:xfrm>
              <a:off x="1711229" y="747306"/>
              <a:ext cx="3162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Algeria</a:t>
              </a:r>
            </a:p>
          </p:txBody>
        </p:sp>
        <p:sp>
          <p:nvSpPr>
            <p:cNvPr id="611" name="tx611"/>
            <p:cNvSpPr/>
            <p:nvPr/>
          </p:nvSpPr>
          <p:spPr>
            <a:xfrm>
              <a:off x="1784602" y="669004"/>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Cuba</a:t>
              </a:r>
            </a:p>
          </p:txBody>
        </p:sp>
        <p:sp>
          <p:nvSpPr>
            <p:cNvPr id="612" name="tx612"/>
            <p:cNvSpPr/>
            <p:nvPr/>
          </p:nvSpPr>
          <p:spPr>
            <a:xfrm>
              <a:off x="2339417"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613" name="tx613"/>
            <p:cNvSpPr/>
            <p:nvPr/>
          </p:nvSpPr>
          <p:spPr>
            <a:xfrm>
              <a:off x="371021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614" name="tx614"/>
            <p:cNvSpPr/>
            <p:nvPr/>
          </p:nvSpPr>
          <p:spPr>
            <a:xfrm>
              <a:off x="5112098"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615" name="tx615"/>
            <p:cNvSpPr/>
            <p:nvPr/>
          </p:nvSpPr>
          <p:spPr>
            <a:xfrm>
              <a:off x="6513977"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616" name="tx616"/>
            <p:cNvSpPr/>
            <p:nvPr/>
          </p:nvSpPr>
          <p:spPr>
            <a:xfrm>
              <a:off x="7884778"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617" name="tx617"/>
            <p:cNvSpPr/>
            <p:nvPr/>
          </p:nvSpPr>
          <p:spPr>
            <a:xfrm>
              <a:off x="4743352"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18" name="pt618"/>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9" name="pt619"/>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20" name="pt620"/>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21" name="tx621"/>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622" name="tx622"/>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623" name="tx623"/>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624" name="tx624"/>
            <p:cNvSpPr/>
            <p:nvPr/>
          </p:nvSpPr>
          <p:spPr>
            <a:xfrm>
              <a:off x="2090119" y="398022"/>
              <a:ext cx="356865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UMICs, 2019-2023</a:t>
              </a:r>
            </a:p>
          </p:txBody>
        </p:sp>
        <p:sp>
          <p:nvSpPr>
            <p:cNvPr id="625" name="tx625"/>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26" name="tx626"/>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627" name="tx627"/>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28" name="tx628"/>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2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MCV1 coverage across years 2019 to 2023 (grey bars), and coverage in specific years (dots), by country. The chart can be used for assessing recovery to pre-pandemic levels and progress beyond 2019.
In 2022, 36 (out of 53) countries had lower coverage than in 2019.
In 2023, 13 countries had lower MCV1 coverage than in 2022.
In 2023, 33 countries had lower coverage than in 2019.</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10058400" cy="6400800"/>
            <a:chOff x="274320" y="365760"/>
            <a:chExt cx="10058400" cy="6400800"/>
          </a:xfrm>
        </p:grpSpPr>
        <p:sp>
          <p:nvSpPr>
            <p:cNvPr id="3" name="rc3"/>
            <p:cNvSpPr/>
            <p:nvPr/>
          </p:nvSpPr>
          <p:spPr>
            <a:xfrm>
              <a:off x="274320" y="365760"/>
              <a:ext cx="1005840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1005840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82627" y="1949149"/>
              <a:ext cx="3113775" cy="4109550"/>
            </a:xfrm>
            <a:prstGeom prst="rect">
              <a:avLst/>
            </a:prstGeom>
            <a:solidFill>
              <a:srgbClr val="FFFFFF">
                <a:alpha val="100000"/>
              </a:srgbClr>
            </a:solidFill>
          </p:spPr>
          <p:txBody>
            <a:bodyPr/>
            <a:lstStyle/>
            <a:p/>
          </p:txBody>
        </p:sp>
        <p:sp>
          <p:nvSpPr>
            <p:cNvPr id="6" name="pl6"/>
            <p:cNvSpPr/>
            <p:nvPr/>
          </p:nvSpPr>
          <p:spPr>
            <a:xfrm>
              <a:off x="782627"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7" name="pl7"/>
            <p:cNvSpPr/>
            <p:nvPr/>
          </p:nvSpPr>
          <p:spPr>
            <a:xfrm>
              <a:off x="782627"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8" name="pl8"/>
            <p:cNvSpPr/>
            <p:nvPr/>
          </p:nvSpPr>
          <p:spPr>
            <a:xfrm>
              <a:off x="782627"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 name="pl9"/>
            <p:cNvSpPr/>
            <p:nvPr/>
          </p:nvSpPr>
          <p:spPr>
            <a:xfrm>
              <a:off x="782627"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 name="pl10"/>
            <p:cNvSpPr/>
            <p:nvPr/>
          </p:nvSpPr>
          <p:spPr>
            <a:xfrm>
              <a:off x="782627"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1" name="pl11"/>
            <p:cNvSpPr/>
            <p:nvPr/>
          </p:nvSpPr>
          <p:spPr>
            <a:xfrm>
              <a:off x="782627"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2" name="pl12"/>
            <p:cNvSpPr/>
            <p:nvPr/>
          </p:nvSpPr>
          <p:spPr>
            <a:xfrm>
              <a:off x="120723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3" name="pl13"/>
            <p:cNvSpPr/>
            <p:nvPr/>
          </p:nvSpPr>
          <p:spPr>
            <a:xfrm>
              <a:off x="177337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4" name="pl14"/>
            <p:cNvSpPr/>
            <p:nvPr/>
          </p:nvSpPr>
          <p:spPr>
            <a:xfrm>
              <a:off x="233951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5" name="pl15"/>
            <p:cNvSpPr/>
            <p:nvPr/>
          </p:nvSpPr>
          <p:spPr>
            <a:xfrm>
              <a:off x="290565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6" name="pl16"/>
            <p:cNvSpPr/>
            <p:nvPr/>
          </p:nvSpPr>
          <p:spPr>
            <a:xfrm>
              <a:off x="347179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7" name="pl17"/>
            <p:cNvSpPr/>
            <p:nvPr/>
          </p:nvSpPr>
          <p:spPr>
            <a:xfrm>
              <a:off x="375486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 name="pl18"/>
            <p:cNvSpPr/>
            <p:nvPr/>
          </p:nvSpPr>
          <p:spPr>
            <a:xfrm>
              <a:off x="782627"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 name="pl19"/>
            <p:cNvSpPr/>
            <p:nvPr/>
          </p:nvSpPr>
          <p:spPr>
            <a:xfrm>
              <a:off x="782627"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 name="pl20"/>
            <p:cNvSpPr/>
            <p:nvPr/>
          </p:nvSpPr>
          <p:spPr>
            <a:xfrm>
              <a:off x="782627"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1" name="pl21"/>
            <p:cNvSpPr/>
            <p:nvPr/>
          </p:nvSpPr>
          <p:spPr>
            <a:xfrm>
              <a:off x="782627"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 name="pl22"/>
            <p:cNvSpPr/>
            <p:nvPr/>
          </p:nvSpPr>
          <p:spPr>
            <a:xfrm>
              <a:off x="782627"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3" name="pl23"/>
            <p:cNvSpPr/>
            <p:nvPr/>
          </p:nvSpPr>
          <p:spPr>
            <a:xfrm>
              <a:off x="92416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4" name="pl24"/>
            <p:cNvSpPr/>
            <p:nvPr/>
          </p:nvSpPr>
          <p:spPr>
            <a:xfrm>
              <a:off x="149030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5" name="pl25"/>
            <p:cNvSpPr/>
            <p:nvPr/>
          </p:nvSpPr>
          <p:spPr>
            <a:xfrm>
              <a:off x="205644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6" name="pl26"/>
            <p:cNvSpPr/>
            <p:nvPr/>
          </p:nvSpPr>
          <p:spPr>
            <a:xfrm>
              <a:off x="2622585"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7" name="pl27"/>
            <p:cNvSpPr/>
            <p:nvPr/>
          </p:nvSpPr>
          <p:spPr>
            <a:xfrm>
              <a:off x="31887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8" name="pt28"/>
            <p:cNvSpPr/>
            <p:nvPr/>
          </p:nvSpPr>
          <p:spPr>
            <a:xfrm>
              <a:off x="3100252" y="2899731"/>
              <a:ext cx="86364" cy="86364"/>
            </a:xfrm>
            <a:prstGeom prst="ellipse">
              <a:avLst/>
            </a:prstGeom>
            <a:solidFill>
              <a:srgbClr val="DA8E00">
                <a:alpha val="40000"/>
              </a:srgbClr>
            </a:solidFill>
            <a:ln w="9000" cap="rnd">
              <a:solidFill>
                <a:srgbClr val="DA8E00">
                  <a:alpha val="40000"/>
                </a:srgbClr>
              </a:solidFill>
              <a:prstDash val="solid"/>
              <a:round/>
            </a:ln>
          </p:spPr>
          <p:txBody>
            <a:bodyPr/>
            <a:lstStyle/>
            <a:p/>
          </p:txBody>
        </p:sp>
        <p:sp>
          <p:nvSpPr>
            <p:cNvPr id="29" name="pt29"/>
            <p:cNvSpPr/>
            <p:nvPr/>
          </p:nvSpPr>
          <p:spPr>
            <a:xfrm>
              <a:off x="3104165" y="2873756"/>
              <a:ext cx="78539" cy="78539"/>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30" name="pt30"/>
            <p:cNvSpPr/>
            <p:nvPr/>
          </p:nvSpPr>
          <p:spPr>
            <a:xfrm>
              <a:off x="2813596" y="2877580"/>
              <a:ext cx="70890" cy="70890"/>
            </a:xfrm>
            <a:prstGeom prst="ellipse">
              <a:avLst/>
            </a:prstGeom>
            <a:solidFill>
              <a:srgbClr val="D29300">
                <a:alpha val="40000"/>
              </a:srgbClr>
            </a:solidFill>
            <a:ln w="9000" cap="rnd">
              <a:solidFill>
                <a:srgbClr val="D29300">
                  <a:alpha val="40000"/>
                </a:srgbClr>
              </a:solidFill>
              <a:prstDash val="solid"/>
              <a:round/>
            </a:ln>
          </p:spPr>
          <p:txBody>
            <a:bodyPr/>
            <a:lstStyle/>
            <a:p/>
          </p:txBody>
        </p:sp>
        <p:sp>
          <p:nvSpPr>
            <p:cNvPr id="31" name="pt31"/>
            <p:cNvSpPr/>
            <p:nvPr/>
          </p:nvSpPr>
          <p:spPr>
            <a:xfrm>
              <a:off x="2604096" y="3207897"/>
              <a:ext cx="127560" cy="127560"/>
            </a:xfrm>
            <a:prstGeom prst="ellipse">
              <a:avLst/>
            </a:prstGeom>
            <a:solidFill>
              <a:srgbClr val="EE8044">
                <a:alpha val="40000"/>
              </a:srgbClr>
            </a:solidFill>
            <a:ln w="9000" cap="rnd">
              <a:solidFill>
                <a:srgbClr val="EE8044">
                  <a:alpha val="40000"/>
                </a:srgbClr>
              </a:solidFill>
              <a:prstDash val="solid"/>
              <a:round/>
            </a:ln>
          </p:spPr>
          <p:txBody>
            <a:bodyPr/>
            <a:lstStyle/>
            <a:p/>
          </p:txBody>
        </p:sp>
        <p:sp>
          <p:nvSpPr>
            <p:cNvPr id="32" name="pt32"/>
            <p:cNvSpPr/>
            <p:nvPr/>
          </p:nvSpPr>
          <p:spPr>
            <a:xfrm>
              <a:off x="3058126" y="2962671"/>
              <a:ext cx="80035" cy="80035"/>
            </a:xfrm>
            <a:prstGeom prst="ellipse">
              <a:avLst/>
            </a:prstGeom>
            <a:solidFill>
              <a:srgbClr val="E88524">
                <a:alpha val="40000"/>
              </a:srgbClr>
            </a:solidFill>
            <a:ln w="9000" cap="rnd">
              <a:solidFill>
                <a:srgbClr val="E88524">
                  <a:alpha val="40000"/>
                </a:srgbClr>
              </a:solidFill>
              <a:prstDash val="solid"/>
              <a:round/>
            </a:ln>
          </p:spPr>
          <p:txBody>
            <a:bodyPr/>
            <a:lstStyle/>
            <a:p/>
          </p:txBody>
        </p:sp>
        <p:sp>
          <p:nvSpPr>
            <p:cNvPr id="33" name="pt33"/>
            <p:cNvSpPr/>
            <p:nvPr/>
          </p:nvSpPr>
          <p:spPr>
            <a:xfrm>
              <a:off x="2959977" y="2955105"/>
              <a:ext cx="95167" cy="95167"/>
            </a:xfrm>
            <a:prstGeom prst="ellipse">
              <a:avLst/>
            </a:prstGeom>
            <a:solidFill>
              <a:srgbClr val="E18A00">
                <a:alpha val="40000"/>
              </a:srgbClr>
            </a:solidFill>
            <a:ln w="9000" cap="rnd">
              <a:solidFill>
                <a:srgbClr val="E18A00">
                  <a:alpha val="40000"/>
                </a:srgbClr>
              </a:solidFill>
              <a:prstDash val="solid"/>
              <a:round/>
            </a:ln>
          </p:spPr>
          <p:txBody>
            <a:bodyPr/>
            <a:lstStyle/>
            <a:p/>
          </p:txBody>
        </p:sp>
        <p:sp>
          <p:nvSpPr>
            <p:cNvPr id="34" name="pt34"/>
            <p:cNvSpPr/>
            <p:nvPr/>
          </p:nvSpPr>
          <p:spPr>
            <a:xfrm>
              <a:off x="2810354" y="3232990"/>
              <a:ext cx="77375" cy="77375"/>
            </a:xfrm>
            <a:prstGeom prst="ellipse">
              <a:avLst/>
            </a:prstGeom>
            <a:solidFill>
              <a:srgbClr val="C99700">
                <a:alpha val="40000"/>
              </a:srgbClr>
            </a:solidFill>
            <a:ln w="9000" cap="rnd">
              <a:solidFill>
                <a:srgbClr val="C99700">
                  <a:alpha val="40000"/>
                </a:srgbClr>
              </a:solidFill>
              <a:prstDash val="solid"/>
              <a:round/>
            </a:ln>
          </p:spPr>
          <p:txBody>
            <a:bodyPr/>
            <a:lstStyle/>
            <a:p/>
          </p:txBody>
        </p:sp>
        <p:sp>
          <p:nvSpPr>
            <p:cNvPr id="35" name="pt35"/>
            <p:cNvSpPr/>
            <p:nvPr/>
          </p:nvSpPr>
          <p:spPr>
            <a:xfrm>
              <a:off x="2993507" y="3406142"/>
              <a:ext cx="209273" cy="209273"/>
            </a:xfrm>
            <a:prstGeom prst="ellipse">
              <a:avLst/>
            </a:prstGeom>
            <a:solidFill>
              <a:srgbClr val="B59F00">
                <a:alpha val="40000"/>
              </a:srgbClr>
            </a:solidFill>
            <a:ln w="9000" cap="rnd">
              <a:solidFill>
                <a:srgbClr val="B59F00">
                  <a:alpha val="40000"/>
                </a:srgbClr>
              </a:solidFill>
              <a:prstDash val="solid"/>
              <a:round/>
            </a:ln>
          </p:spPr>
          <p:txBody>
            <a:bodyPr/>
            <a:lstStyle/>
            <a:p/>
          </p:txBody>
        </p:sp>
        <p:sp>
          <p:nvSpPr>
            <p:cNvPr id="36" name="pt36"/>
            <p:cNvSpPr/>
            <p:nvPr/>
          </p:nvSpPr>
          <p:spPr>
            <a:xfrm>
              <a:off x="3100725" y="2900204"/>
              <a:ext cx="85419" cy="85419"/>
            </a:xfrm>
            <a:prstGeom prst="ellipse">
              <a:avLst/>
            </a:prstGeom>
            <a:solidFill>
              <a:srgbClr val="C09B00">
                <a:alpha val="40000"/>
              </a:srgbClr>
            </a:solidFill>
            <a:ln w="9000" cap="rnd">
              <a:solidFill>
                <a:srgbClr val="C09B00">
                  <a:alpha val="40000"/>
                </a:srgbClr>
              </a:solidFill>
              <a:prstDash val="solid"/>
              <a:round/>
            </a:ln>
          </p:spPr>
          <p:txBody>
            <a:bodyPr/>
            <a:lstStyle/>
            <a:p/>
          </p:txBody>
        </p:sp>
        <p:sp>
          <p:nvSpPr>
            <p:cNvPr id="37" name="pt37"/>
            <p:cNvSpPr/>
            <p:nvPr/>
          </p:nvSpPr>
          <p:spPr>
            <a:xfrm>
              <a:off x="2976327" y="2745918"/>
              <a:ext cx="334215" cy="334215"/>
            </a:xfrm>
            <a:prstGeom prst="ellipse">
              <a:avLst/>
            </a:prstGeom>
            <a:solidFill>
              <a:srgbClr val="AAA300">
                <a:alpha val="40000"/>
              </a:srgbClr>
            </a:solidFill>
            <a:ln w="9000" cap="rnd">
              <a:solidFill>
                <a:srgbClr val="AAA300">
                  <a:alpha val="40000"/>
                </a:srgbClr>
              </a:solidFill>
              <a:prstDash val="solid"/>
              <a:round/>
            </a:ln>
          </p:spPr>
          <p:txBody>
            <a:bodyPr/>
            <a:lstStyle/>
            <a:p/>
          </p:txBody>
        </p:sp>
        <p:sp>
          <p:nvSpPr>
            <p:cNvPr id="38" name="pt38"/>
            <p:cNvSpPr/>
            <p:nvPr/>
          </p:nvSpPr>
          <p:spPr>
            <a:xfrm>
              <a:off x="2892615" y="2962922"/>
              <a:ext cx="139308" cy="139308"/>
            </a:xfrm>
            <a:prstGeom prst="ellipse">
              <a:avLst/>
            </a:prstGeom>
            <a:solidFill>
              <a:srgbClr val="9EA700">
                <a:alpha val="40000"/>
              </a:srgbClr>
            </a:solidFill>
            <a:ln w="9000" cap="rnd">
              <a:solidFill>
                <a:srgbClr val="9EA700">
                  <a:alpha val="40000"/>
                </a:srgbClr>
              </a:solidFill>
              <a:prstDash val="solid"/>
              <a:round/>
            </a:ln>
          </p:spPr>
          <p:txBody>
            <a:bodyPr/>
            <a:lstStyle/>
            <a:p/>
          </p:txBody>
        </p:sp>
        <p:sp>
          <p:nvSpPr>
            <p:cNvPr id="39" name="pt39"/>
            <p:cNvSpPr/>
            <p:nvPr/>
          </p:nvSpPr>
          <p:spPr>
            <a:xfrm>
              <a:off x="3124153" y="2960761"/>
              <a:ext cx="83854" cy="83854"/>
            </a:xfrm>
            <a:prstGeom prst="ellipse">
              <a:avLst/>
            </a:prstGeom>
            <a:solidFill>
              <a:srgbClr val="90AA00">
                <a:alpha val="40000"/>
              </a:srgbClr>
            </a:solidFill>
            <a:ln w="9000" cap="rnd">
              <a:solidFill>
                <a:srgbClr val="90AA00">
                  <a:alpha val="40000"/>
                </a:srgbClr>
              </a:solidFill>
              <a:prstDash val="solid"/>
              <a:round/>
            </a:ln>
          </p:spPr>
          <p:txBody>
            <a:bodyPr/>
            <a:lstStyle/>
            <a:p/>
          </p:txBody>
        </p:sp>
        <p:sp>
          <p:nvSpPr>
            <p:cNvPr id="40" name="pt40"/>
            <p:cNvSpPr/>
            <p:nvPr/>
          </p:nvSpPr>
          <p:spPr>
            <a:xfrm>
              <a:off x="3120422" y="2867367"/>
              <a:ext cx="91316" cy="91316"/>
            </a:xfrm>
            <a:prstGeom prst="ellipse">
              <a:avLst/>
            </a:prstGeom>
            <a:solidFill>
              <a:srgbClr val="80AD00">
                <a:alpha val="40000"/>
              </a:srgbClr>
            </a:solidFill>
            <a:ln w="9000" cap="rnd">
              <a:solidFill>
                <a:srgbClr val="80AD00">
                  <a:alpha val="40000"/>
                </a:srgbClr>
              </a:solidFill>
              <a:prstDash val="solid"/>
              <a:round/>
            </a:ln>
          </p:spPr>
          <p:txBody>
            <a:bodyPr/>
            <a:lstStyle/>
            <a:p/>
          </p:txBody>
        </p:sp>
        <p:sp>
          <p:nvSpPr>
            <p:cNvPr id="41" name="pt41"/>
            <p:cNvSpPr/>
            <p:nvPr/>
          </p:nvSpPr>
          <p:spPr>
            <a:xfrm>
              <a:off x="3068852" y="2957994"/>
              <a:ext cx="149165" cy="149165"/>
            </a:xfrm>
            <a:prstGeom prst="ellipse">
              <a:avLst/>
            </a:prstGeom>
            <a:solidFill>
              <a:srgbClr val="F37B5A">
                <a:alpha val="40000"/>
              </a:srgbClr>
            </a:solidFill>
            <a:ln w="9000" cap="rnd">
              <a:solidFill>
                <a:srgbClr val="F37B5A">
                  <a:alpha val="40000"/>
                </a:srgbClr>
              </a:solidFill>
              <a:prstDash val="solid"/>
              <a:round/>
            </a:ln>
          </p:spPr>
          <p:txBody>
            <a:bodyPr/>
            <a:lstStyle/>
            <a:p/>
          </p:txBody>
        </p:sp>
        <p:sp>
          <p:nvSpPr>
            <p:cNvPr id="42" name="pt42"/>
            <p:cNvSpPr/>
            <p:nvPr/>
          </p:nvSpPr>
          <p:spPr>
            <a:xfrm>
              <a:off x="3128709" y="2935429"/>
              <a:ext cx="74743" cy="74743"/>
            </a:xfrm>
            <a:prstGeom prst="ellipse">
              <a:avLst/>
            </a:prstGeom>
            <a:solidFill>
              <a:srgbClr val="00BC57">
                <a:alpha val="40000"/>
              </a:srgbClr>
            </a:solidFill>
            <a:ln w="9000" cap="rnd">
              <a:solidFill>
                <a:srgbClr val="00BC57">
                  <a:alpha val="40000"/>
                </a:srgbClr>
              </a:solidFill>
              <a:prstDash val="solid"/>
              <a:round/>
            </a:ln>
          </p:spPr>
          <p:txBody>
            <a:bodyPr/>
            <a:lstStyle/>
            <a:p/>
          </p:txBody>
        </p:sp>
        <p:sp>
          <p:nvSpPr>
            <p:cNvPr id="43" name="pt43"/>
            <p:cNvSpPr/>
            <p:nvPr/>
          </p:nvSpPr>
          <p:spPr>
            <a:xfrm>
              <a:off x="3133464" y="2880410"/>
              <a:ext cx="65232" cy="65232"/>
            </a:xfrm>
            <a:prstGeom prst="ellipse">
              <a:avLst/>
            </a:prstGeom>
            <a:solidFill>
              <a:srgbClr val="6DB100">
                <a:alpha val="40000"/>
              </a:srgbClr>
            </a:solidFill>
            <a:ln w="9000" cap="rnd">
              <a:solidFill>
                <a:srgbClr val="6DB100">
                  <a:alpha val="40000"/>
                </a:srgbClr>
              </a:solidFill>
              <a:prstDash val="solid"/>
              <a:round/>
            </a:ln>
          </p:spPr>
          <p:txBody>
            <a:bodyPr/>
            <a:lstStyle/>
            <a:p/>
          </p:txBody>
        </p:sp>
        <p:sp>
          <p:nvSpPr>
            <p:cNvPr id="44" name="pt44"/>
            <p:cNvSpPr/>
            <p:nvPr/>
          </p:nvSpPr>
          <p:spPr>
            <a:xfrm>
              <a:off x="3114205" y="2950813"/>
              <a:ext cx="103750" cy="103750"/>
            </a:xfrm>
            <a:prstGeom prst="ellipse">
              <a:avLst/>
            </a:prstGeom>
            <a:solidFill>
              <a:srgbClr val="57B300">
                <a:alpha val="40000"/>
              </a:srgbClr>
            </a:solidFill>
            <a:ln w="9000" cap="rnd">
              <a:solidFill>
                <a:srgbClr val="57B300">
                  <a:alpha val="40000"/>
                </a:srgbClr>
              </a:solidFill>
              <a:prstDash val="solid"/>
              <a:round/>
            </a:ln>
          </p:spPr>
          <p:txBody>
            <a:bodyPr/>
            <a:lstStyle/>
            <a:p/>
          </p:txBody>
        </p:sp>
        <p:sp>
          <p:nvSpPr>
            <p:cNvPr id="45" name="pt45"/>
            <p:cNvSpPr/>
            <p:nvPr/>
          </p:nvSpPr>
          <p:spPr>
            <a:xfrm>
              <a:off x="2544780" y="3276293"/>
              <a:ext cx="110318" cy="110318"/>
            </a:xfrm>
            <a:prstGeom prst="ellipse">
              <a:avLst/>
            </a:prstGeom>
            <a:solidFill>
              <a:srgbClr val="35B600">
                <a:alpha val="40000"/>
              </a:srgbClr>
            </a:solidFill>
            <a:ln w="9000" cap="rnd">
              <a:solidFill>
                <a:srgbClr val="35B600">
                  <a:alpha val="40000"/>
                </a:srgbClr>
              </a:solidFill>
              <a:prstDash val="solid"/>
              <a:round/>
            </a:ln>
          </p:spPr>
          <p:txBody>
            <a:bodyPr/>
            <a:lstStyle/>
            <a:p/>
          </p:txBody>
        </p:sp>
        <p:sp>
          <p:nvSpPr>
            <p:cNvPr id="46" name="pt46"/>
            <p:cNvSpPr/>
            <p:nvPr/>
          </p:nvSpPr>
          <p:spPr>
            <a:xfrm>
              <a:off x="3057077" y="2871959"/>
              <a:ext cx="82133" cy="82133"/>
            </a:xfrm>
            <a:prstGeom prst="ellipse">
              <a:avLst/>
            </a:prstGeom>
            <a:solidFill>
              <a:srgbClr val="00BF7A">
                <a:alpha val="40000"/>
              </a:srgbClr>
            </a:solidFill>
            <a:ln w="9000" cap="rnd">
              <a:solidFill>
                <a:srgbClr val="00BF7A">
                  <a:alpha val="40000"/>
                </a:srgbClr>
              </a:solidFill>
              <a:prstDash val="solid"/>
              <a:round/>
            </a:ln>
          </p:spPr>
          <p:txBody>
            <a:bodyPr/>
            <a:lstStyle/>
            <a:p/>
          </p:txBody>
        </p:sp>
        <p:sp>
          <p:nvSpPr>
            <p:cNvPr id="47" name="pt47"/>
            <p:cNvSpPr/>
            <p:nvPr/>
          </p:nvSpPr>
          <p:spPr>
            <a:xfrm>
              <a:off x="2533922" y="3527182"/>
              <a:ext cx="86744" cy="86744"/>
            </a:xfrm>
            <a:prstGeom prst="ellipse">
              <a:avLst/>
            </a:prstGeom>
            <a:solidFill>
              <a:srgbClr val="00BE6A">
                <a:alpha val="40000"/>
              </a:srgbClr>
            </a:solidFill>
            <a:ln w="9000" cap="rnd">
              <a:solidFill>
                <a:srgbClr val="00BE6A">
                  <a:alpha val="40000"/>
                </a:srgbClr>
              </a:solidFill>
              <a:prstDash val="solid"/>
              <a:round/>
            </a:ln>
          </p:spPr>
          <p:txBody>
            <a:bodyPr/>
            <a:lstStyle/>
            <a:p/>
          </p:txBody>
        </p:sp>
        <p:sp>
          <p:nvSpPr>
            <p:cNvPr id="48" name="pt48"/>
            <p:cNvSpPr/>
            <p:nvPr/>
          </p:nvSpPr>
          <p:spPr>
            <a:xfrm>
              <a:off x="2693813" y="3528554"/>
              <a:ext cx="84000" cy="84000"/>
            </a:xfrm>
            <a:prstGeom prst="ellipse">
              <a:avLst/>
            </a:prstGeom>
            <a:solidFill>
              <a:srgbClr val="00BA41">
                <a:alpha val="40000"/>
              </a:srgbClr>
            </a:solidFill>
            <a:ln w="9000" cap="rnd">
              <a:solidFill>
                <a:srgbClr val="00BA41">
                  <a:alpha val="40000"/>
                </a:srgbClr>
              </a:solidFill>
              <a:prstDash val="solid"/>
              <a:round/>
            </a:ln>
          </p:spPr>
          <p:txBody>
            <a:bodyPr/>
            <a:lstStyle/>
            <a:p/>
          </p:txBody>
        </p:sp>
        <p:sp>
          <p:nvSpPr>
            <p:cNvPr id="49" name="pt49"/>
            <p:cNvSpPr/>
            <p:nvPr/>
          </p:nvSpPr>
          <p:spPr>
            <a:xfrm>
              <a:off x="2974428" y="2909781"/>
              <a:ext cx="66265" cy="66265"/>
            </a:xfrm>
            <a:prstGeom prst="ellipse">
              <a:avLst/>
            </a:prstGeom>
            <a:solidFill>
              <a:srgbClr val="00C089">
                <a:alpha val="40000"/>
              </a:srgbClr>
            </a:solidFill>
            <a:ln w="9000" cap="rnd">
              <a:solidFill>
                <a:srgbClr val="00C089">
                  <a:alpha val="40000"/>
                </a:srgbClr>
              </a:solidFill>
              <a:prstDash val="solid"/>
              <a:round/>
            </a:ln>
          </p:spPr>
          <p:txBody>
            <a:bodyPr/>
            <a:lstStyle/>
            <a:p/>
          </p:txBody>
        </p:sp>
        <p:sp>
          <p:nvSpPr>
            <p:cNvPr id="50" name="pt50"/>
            <p:cNvSpPr/>
            <p:nvPr/>
          </p:nvSpPr>
          <p:spPr>
            <a:xfrm>
              <a:off x="2993521" y="2943358"/>
              <a:ext cx="118661" cy="118661"/>
            </a:xfrm>
            <a:prstGeom prst="ellipse">
              <a:avLst/>
            </a:prstGeom>
            <a:solidFill>
              <a:srgbClr val="00C098">
                <a:alpha val="40000"/>
              </a:srgbClr>
            </a:solidFill>
            <a:ln w="9000" cap="rnd">
              <a:solidFill>
                <a:srgbClr val="00C098">
                  <a:alpha val="40000"/>
                </a:srgbClr>
              </a:solidFill>
              <a:prstDash val="solid"/>
              <a:round/>
            </a:ln>
          </p:spPr>
          <p:txBody>
            <a:bodyPr/>
            <a:lstStyle/>
            <a:p/>
          </p:txBody>
        </p:sp>
        <p:sp>
          <p:nvSpPr>
            <p:cNvPr id="51" name="pt51"/>
            <p:cNvSpPr/>
            <p:nvPr/>
          </p:nvSpPr>
          <p:spPr>
            <a:xfrm>
              <a:off x="2721797" y="3054770"/>
              <a:ext cx="254489" cy="254489"/>
            </a:xfrm>
            <a:prstGeom prst="ellipse">
              <a:avLst/>
            </a:prstGeom>
            <a:solidFill>
              <a:srgbClr val="00C1A5">
                <a:alpha val="40000"/>
              </a:srgbClr>
            </a:solidFill>
            <a:ln w="9000" cap="rnd">
              <a:solidFill>
                <a:srgbClr val="00C1A5">
                  <a:alpha val="40000"/>
                </a:srgbClr>
              </a:solidFill>
              <a:prstDash val="solid"/>
              <a:round/>
            </a:ln>
          </p:spPr>
          <p:txBody>
            <a:bodyPr/>
            <a:lstStyle/>
            <a:p/>
          </p:txBody>
        </p:sp>
        <p:sp>
          <p:nvSpPr>
            <p:cNvPr id="52" name="pt52"/>
            <p:cNvSpPr/>
            <p:nvPr/>
          </p:nvSpPr>
          <p:spPr>
            <a:xfrm>
              <a:off x="3040593" y="3012155"/>
              <a:ext cx="160393" cy="160393"/>
            </a:xfrm>
            <a:prstGeom prst="ellipse">
              <a:avLst/>
            </a:prstGeom>
            <a:solidFill>
              <a:srgbClr val="00C0BF">
                <a:alpha val="40000"/>
              </a:srgbClr>
            </a:solidFill>
            <a:ln w="9000" cap="rnd">
              <a:solidFill>
                <a:srgbClr val="00C0BF">
                  <a:alpha val="40000"/>
                </a:srgbClr>
              </a:solidFill>
              <a:prstDash val="solid"/>
              <a:round/>
            </a:ln>
          </p:spPr>
          <p:txBody>
            <a:bodyPr/>
            <a:lstStyle/>
            <a:p/>
          </p:txBody>
        </p:sp>
        <p:sp>
          <p:nvSpPr>
            <p:cNvPr id="53" name="pt53"/>
            <p:cNvSpPr/>
            <p:nvPr/>
          </p:nvSpPr>
          <p:spPr>
            <a:xfrm>
              <a:off x="3085383" y="2832328"/>
              <a:ext cx="161394" cy="161394"/>
            </a:xfrm>
            <a:prstGeom prst="ellipse">
              <a:avLst/>
            </a:prstGeom>
            <a:solidFill>
              <a:srgbClr val="00C0B2">
                <a:alpha val="40000"/>
              </a:srgbClr>
            </a:solidFill>
            <a:ln w="9000" cap="rnd">
              <a:solidFill>
                <a:srgbClr val="00C0B2">
                  <a:alpha val="40000"/>
                </a:srgbClr>
              </a:solidFill>
              <a:prstDash val="solid"/>
              <a:round/>
            </a:ln>
          </p:spPr>
          <p:txBody>
            <a:bodyPr/>
            <a:lstStyle/>
            <a:p/>
          </p:txBody>
        </p:sp>
        <p:sp>
          <p:nvSpPr>
            <p:cNvPr id="54" name="pt54"/>
            <p:cNvSpPr/>
            <p:nvPr/>
          </p:nvSpPr>
          <p:spPr>
            <a:xfrm>
              <a:off x="3103649" y="2933016"/>
              <a:ext cx="79570" cy="79570"/>
            </a:xfrm>
            <a:prstGeom prst="ellipse">
              <a:avLst/>
            </a:prstGeom>
            <a:solidFill>
              <a:srgbClr val="00BECA">
                <a:alpha val="40000"/>
              </a:srgbClr>
            </a:solidFill>
            <a:ln w="9000" cap="rnd">
              <a:solidFill>
                <a:srgbClr val="00BECA">
                  <a:alpha val="40000"/>
                </a:srgbClr>
              </a:solidFill>
              <a:prstDash val="solid"/>
              <a:round/>
            </a:ln>
          </p:spPr>
          <p:txBody>
            <a:bodyPr/>
            <a:lstStyle/>
            <a:p/>
          </p:txBody>
        </p:sp>
        <p:sp>
          <p:nvSpPr>
            <p:cNvPr id="55" name="pt55"/>
            <p:cNvSpPr/>
            <p:nvPr/>
          </p:nvSpPr>
          <p:spPr>
            <a:xfrm>
              <a:off x="2552413" y="3612690"/>
              <a:ext cx="95053" cy="95053"/>
            </a:xfrm>
            <a:prstGeom prst="ellipse">
              <a:avLst/>
            </a:prstGeom>
            <a:solidFill>
              <a:srgbClr val="00BADF">
                <a:alpha val="40000"/>
              </a:srgbClr>
            </a:solidFill>
            <a:ln w="9000" cap="rnd">
              <a:solidFill>
                <a:srgbClr val="00BADF">
                  <a:alpha val="40000"/>
                </a:srgbClr>
              </a:solidFill>
              <a:prstDash val="solid"/>
              <a:round/>
            </a:ln>
          </p:spPr>
          <p:txBody>
            <a:bodyPr/>
            <a:lstStyle/>
            <a:p/>
          </p:txBody>
        </p:sp>
        <p:sp>
          <p:nvSpPr>
            <p:cNvPr id="56" name="pt56"/>
            <p:cNvSpPr/>
            <p:nvPr/>
          </p:nvSpPr>
          <p:spPr>
            <a:xfrm>
              <a:off x="3105462" y="2852407"/>
              <a:ext cx="121237" cy="121237"/>
            </a:xfrm>
            <a:prstGeom prst="ellipse">
              <a:avLst/>
            </a:prstGeom>
            <a:solidFill>
              <a:srgbClr val="00BDD5">
                <a:alpha val="40000"/>
              </a:srgbClr>
            </a:solidFill>
            <a:ln w="9000" cap="rnd">
              <a:solidFill>
                <a:srgbClr val="00BDD5">
                  <a:alpha val="40000"/>
                </a:srgbClr>
              </a:solidFill>
              <a:prstDash val="solid"/>
              <a:round/>
            </a:ln>
          </p:spPr>
          <p:txBody>
            <a:bodyPr/>
            <a:lstStyle/>
            <a:p/>
          </p:txBody>
        </p:sp>
        <p:sp>
          <p:nvSpPr>
            <p:cNvPr id="57" name="pt57"/>
            <p:cNvSpPr/>
            <p:nvPr/>
          </p:nvSpPr>
          <p:spPr>
            <a:xfrm>
              <a:off x="3064627" y="2879509"/>
              <a:ext cx="67032" cy="67032"/>
            </a:xfrm>
            <a:prstGeom prst="ellipse">
              <a:avLst/>
            </a:prstGeom>
            <a:solidFill>
              <a:srgbClr val="E36DF6">
                <a:alpha val="40000"/>
              </a:srgbClr>
            </a:solidFill>
            <a:ln w="9000" cap="rnd">
              <a:solidFill>
                <a:srgbClr val="E36DF6">
                  <a:alpha val="40000"/>
                </a:srgbClr>
              </a:solidFill>
              <a:prstDash val="solid"/>
              <a:round/>
            </a:ln>
          </p:spPr>
          <p:txBody>
            <a:bodyPr/>
            <a:lstStyle/>
            <a:p/>
          </p:txBody>
        </p:sp>
        <p:sp>
          <p:nvSpPr>
            <p:cNvPr id="58" name="pt58"/>
            <p:cNvSpPr/>
            <p:nvPr/>
          </p:nvSpPr>
          <p:spPr>
            <a:xfrm>
              <a:off x="2843337" y="3265054"/>
              <a:ext cx="192573" cy="192573"/>
            </a:xfrm>
            <a:prstGeom prst="ellipse">
              <a:avLst/>
            </a:prstGeom>
            <a:solidFill>
              <a:srgbClr val="00A4FF">
                <a:alpha val="40000"/>
              </a:srgbClr>
            </a:solidFill>
            <a:ln w="9000" cap="rnd">
              <a:solidFill>
                <a:srgbClr val="00A4FF">
                  <a:alpha val="40000"/>
                </a:srgbClr>
              </a:solidFill>
              <a:prstDash val="solid"/>
              <a:round/>
            </a:ln>
          </p:spPr>
          <p:txBody>
            <a:bodyPr/>
            <a:lstStyle/>
            <a:p/>
          </p:txBody>
        </p:sp>
        <p:sp>
          <p:nvSpPr>
            <p:cNvPr id="59" name="pt59"/>
            <p:cNvSpPr/>
            <p:nvPr/>
          </p:nvSpPr>
          <p:spPr>
            <a:xfrm>
              <a:off x="2854534" y="3112328"/>
              <a:ext cx="79597" cy="79597"/>
            </a:xfrm>
            <a:prstGeom prst="ellipse">
              <a:avLst/>
            </a:prstGeom>
            <a:solidFill>
              <a:srgbClr val="D874FC">
                <a:alpha val="40000"/>
              </a:srgbClr>
            </a:solidFill>
            <a:ln w="9000" cap="rnd">
              <a:solidFill>
                <a:srgbClr val="D874FC">
                  <a:alpha val="40000"/>
                </a:srgbClr>
              </a:solidFill>
              <a:prstDash val="solid"/>
              <a:round/>
            </a:ln>
          </p:spPr>
          <p:txBody>
            <a:bodyPr/>
            <a:lstStyle/>
            <a:p/>
          </p:txBody>
        </p:sp>
        <p:sp>
          <p:nvSpPr>
            <p:cNvPr id="60" name="pt60"/>
            <p:cNvSpPr/>
            <p:nvPr/>
          </p:nvSpPr>
          <p:spPr>
            <a:xfrm>
              <a:off x="3131087" y="2878033"/>
              <a:ext cx="69985" cy="69985"/>
            </a:xfrm>
            <a:prstGeom prst="ellipse">
              <a:avLst/>
            </a:prstGeom>
            <a:solidFill>
              <a:srgbClr val="00B3F1">
                <a:alpha val="40000"/>
              </a:srgbClr>
            </a:solidFill>
            <a:ln w="9000" cap="rnd">
              <a:solidFill>
                <a:srgbClr val="00B3F1">
                  <a:alpha val="40000"/>
                </a:srgbClr>
              </a:solidFill>
              <a:prstDash val="solid"/>
              <a:round/>
            </a:ln>
          </p:spPr>
          <p:txBody>
            <a:bodyPr/>
            <a:lstStyle/>
            <a:p/>
          </p:txBody>
        </p:sp>
        <p:sp>
          <p:nvSpPr>
            <p:cNvPr id="61" name="pt61"/>
            <p:cNvSpPr/>
            <p:nvPr/>
          </p:nvSpPr>
          <p:spPr>
            <a:xfrm>
              <a:off x="3110735" y="2969989"/>
              <a:ext cx="65398" cy="65398"/>
            </a:xfrm>
            <a:prstGeom prst="ellipse">
              <a:avLst/>
            </a:prstGeom>
            <a:solidFill>
              <a:srgbClr val="00AFF8">
                <a:alpha val="40000"/>
              </a:srgbClr>
            </a:solidFill>
            <a:ln w="9000" cap="rnd">
              <a:solidFill>
                <a:srgbClr val="00AFF8">
                  <a:alpha val="40000"/>
                </a:srgbClr>
              </a:solidFill>
              <a:prstDash val="solid"/>
              <a:round/>
            </a:ln>
          </p:spPr>
          <p:txBody>
            <a:bodyPr/>
            <a:lstStyle/>
            <a:p/>
          </p:txBody>
        </p:sp>
        <p:sp>
          <p:nvSpPr>
            <p:cNvPr id="62" name="pt62"/>
            <p:cNvSpPr/>
            <p:nvPr/>
          </p:nvSpPr>
          <p:spPr>
            <a:xfrm>
              <a:off x="2970097" y="2905449"/>
              <a:ext cx="74928" cy="74928"/>
            </a:xfrm>
            <a:prstGeom prst="ellipse">
              <a:avLst/>
            </a:prstGeom>
            <a:solidFill>
              <a:srgbClr val="A889FF">
                <a:alpha val="40000"/>
              </a:srgbClr>
            </a:solidFill>
            <a:ln w="9000" cap="rnd">
              <a:solidFill>
                <a:srgbClr val="A889FF">
                  <a:alpha val="40000"/>
                </a:srgbClr>
              </a:solidFill>
              <a:prstDash val="solid"/>
              <a:round/>
            </a:ln>
          </p:spPr>
          <p:txBody>
            <a:bodyPr/>
            <a:lstStyle/>
            <a:p/>
          </p:txBody>
        </p:sp>
        <p:sp>
          <p:nvSpPr>
            <p:cNvPr id="63" name="pt63"/>
            <p:cNvSpPr/>
            <p:nvPr/>
          </p:nvSpPr>
          <p:spPr>
            <a:xfrm>
              <a:off x="2994866" y="3027123"/>
              <a:ext cx="70681" cy="70681"/>
            </a:xfrm>
            <a:prstGeom prst="ellipse">
              <a:avLst/>
            </a:prstGeom>
            <a:solidFill>
              <a:srgbClr val="7797FF">
                <a:alpha val="40000"/>
              </a:srgbClr>
            </a:solidFill>
            <a:ln w="9000" cap="rnd">
              <a:solidFill>
                <a:srgbClr val="7797FF">
                  <a:alpha val="40000"/>
                </a:srgbClr>
              </a:solidFill>
              <a:prstDash val="solid"/>
              <a:round/>
            </a:ln>
          </p:spPr>
          <p:txBody>
            <a:bodyPr/>
            <a:lstStyle/>
            <a:p/>
          </p:txBody>
        </p:sp>
        <p:sp>
          <p:nvSpPr>
            <p:cNvPr id="64" name="pt64"/>
            <p:cNvSpPr/>
            <p:nvPr/>
          </p:nvSpPr>
          <p:spPr>
            <a:xfrm>
              <a:off x="3100299" y="2869890"/>
              <a:ext cx="86270" cy="86270"/>
            </a:xfrm>
            <a:prstGeom prst="ellipse">
              <a:avLst/>
            </a:prstGeom>
            <a:solidFill>
              <a:srgbClr val="539EFF">
                <a:alpha val="40000"/>
              </a:srgbClr>
            </a:solidFill>
            <a:ln w="9000" cap="rnd">
              <a:solidFill>
                <a:srgbClr val="539EFF">
                  <a:alpha val="40000"/>
                </a:srgbClr>
              </a:solidFill>
              <a:prstDash val="solid"/>
              <a:round/>
            </a:ln>
          </p:spPr>
          <p:txBody>
            <a:bodyPr/>
            <a:lstStyle/>
            <a:p/>
          </p:txBody>
        </p:sp>
        <p:sp>
          <p:nvSpPr>
            <p:cNvPr id="65" name="pt65"/>
            <p:cNvSpPr/>
            <p:nvPr/>
          </p:nvSpPr>
          <p:spPr>
            <a:xfrm>
              <a:off x="3084317" y="2936329"/>
              <a:ext cx="72943" cy="72943"/>
            </a:xfrm>
            <a:prstGeom prst="ellipse">
              <a:avLst/>
            </a:prstGeom>
            <a:solidFill>
              <a:srgbClr val="00AAFE">
                <a:alpha val="40000"/>
              </a:srgbClr>
            </a:solidFill>
            <a:ln w="9000" cap="rnd">
              <a:solidFill>
                <a:srgbClr val="00AAFE">
                  <a:alpha val="40000"/>
                </a:srgbClr>
              </a:solidFill>
              <a:prstDash val="solid"/>
              <a:round/>
            </a:ln>
          </p:spPr>
          <p:txBody>
            <a:bodyPr/>
            <a:lstStyle/>
            <a:p/>
          </p:txBody>
        </p:sp>
        <p:sp>
          <p:nvSpPr>
            <p:cNvPr id="66" name="pt66"/>
            <p:cNvSpPr/>
            <p:nvPr/>
          </p:nvSpPr>
          <p:spPr>
            <a:xfrm>
              <a:off x="3104511" y="2851457"/>
              <a:ext cx="123137" cy="123137"/>
            </a:xfrm>
            <a:prstGeom prst="ellipse">
              <a:avLst/>
            </a:prstGeom>
            <a:solidFill>
              <a:srgbClr val="00B7E8">
                <a:alpha val="40000"/>
              </a:srgbClr>
            </a:solidFill>
            <a:ln w="9000" cap="rnd">
              <a:solidFill>
                <a:srgbClr val="00B7E8">
                  <a:alpha val="40000"/>
                </a:srgbClr>
              </a:solidFill>
              <a:prstDash val="solid"/>
              <a:round/>
            </a:ln>
          </p:spPr>
          <p:txBody>
            <a:bodyPr/>
            <a:lstStyle/>
            <a:p/>
          </p:txBody>
        </p:sp>
        <p:sp>
          <p:nvSpPr>
            <p:cNvPr id="67" name="pt67"/>
            <p:cNvSpPr/>
            <p:nvPr/>
          </p:nvSpPr>
          <p:spPr>
            <a:xfrm>
              <a:off x="2872939" y="3078200"/>
              <a:ext cx="88078" cy="88078"/>
            </a:xfrm>
            <a:prstGeom prst="ellipse">
              <a:avLst/>
            </a:prstGeom>
            <a:solidFill>
              <a:srgbClr val="9290FF">
                <a:alpha val="40000"/>
              </a:srgbClr>
            </a:solidFill>
            <a:ln w="9000" cap="rnd">
              <a:solidFill>
                <a:srgbClr val="9290FF">
                  <a:alpha val="40000"/>
                </a:srgbClr>
              </a:solidFill>
              <a:prstDash val="solid"/>
              <a:round/>
            </a:ln>
          </p:spPr>
          <p:txBody>
            <a:bodyPr/>
            <a:lstStyle/>
            <a:p/>
          </p:txBody>
        </p:sp>
        <p:sp>
          <p:nvSpPr>
            <p:cNvPr id="68" name="pt68"/>
            <p:cNvSpPr/>
            <p:nvPr/>
          </p:nvSpPr>
          <p:spPr>
            <a:xfrm>
              <a:off x="2942697" y="2907938"/>
              <a:ext cx="129727" cy="129727"/>
            </a:xfrm>
            <a:prstGeom prst="ellipse">
              <a:avLst/>
            </a:prstGeom>
            <a:solidFill>
              <a:srgbClr val="CB7AFF">
                <a:alpha val="40000"/>
              </a:srgbClr>
            </a:solidFill>
            <a:ln w="9000" cap="rnd">
              <a:solidFill>
                <a:srgbClr val="CB7AFF">
                  <a:alpha val="40000"/>
                </a:srgbClr>
              </a:solidFill>
              <a:prstDash val="solid"/>
              <a:round/>
            </a:ln>
          </p:spPr>
          <p:txBody>
            <a:bodyPr/>
            <a:lstStyle/>
            <a:p/>
          </p:txBody>
        </p:sp>
        <p:sp>
          <p:nvSpPr>
            <p:cNvPr id="69" name="pt69"/>
            <p:cNvSpPr/>
            <p:nvPr/>
          </p:nvSpPr>
          <p:spPr>
            <a:xfrm>
              <a:off x="2664848" y="3193470"/>
              <a:ext cx="96639" cy="96639"/>
            </a:xfrm>
            <a:prstGeom prst="ellipse">
              <a:avLst/>
            </a:prstGeom>
            <a:solidFill>
              <a:srgbClr val="BB82FF">
                <a:alpha val="40000"/>
              </a:srgbClr>
            </a:solidFill>
            <a:ln w="9000" cap="rnd">
              <a:solidFill>
                <a:srgbClr val="BB82FF">
                  <a:alpha val="40000"/>
                </a:srgbClr>
              </a:solidFill>
              <a:prstDash val="solid"/>
              <a:round/>
            </a:ln>
          </p:spPr>
          <p:txBody>
            <a:bodyPr/>
            <a:lstStyle/>
            <a:p/>
          </p:txBody>
        </p:sp>
        <p:sp>
          <p:nvSpPr>
            <p:cNvPr id="70" name="pt70"/>
            <p:cNvSpPr/>
            <p:nvPr/>
          </p:nvSpPr>
          <p:spPr>
            <a:xfrm>
              <a:off x="3052264" y="2956809"/>
              <a:ext cx="91759" cy="91759"/>
            </a:xfrm>
            <a:prstGeom prst="ellipse">
              <a:avLst/>
            </a:prstGeom>
            <a:solidFill>
              <a:srgbClr val="00B821">
                <a:alpha val="40000"/>
              </a:srgbClr>
            </a:solidFill>
            <a:ln w="9000" cap="rnd">
              <a:solidFill>
                <a:srgbClr val="00B821">
                  <a:alpha val="40000"/>
                </a:srgbClr>
              </a:solidFill>
              <a:prstDash val="solid"/>
              <a:round/>
            </a:ln>
          </p:spPr>
          <p:txBody>
            <a:bodyPr/>
            <a:lstStyle/>
            <a:p/>
          </p:txBody>
        </p:sp>
        <p:sp>
          <p:nvSpPr>
            <p:cNvPr id="71" name="pt71"/>
            <p:cNvSpPr/>
            <p:nvPr/>
          </p:nvSpPr>
          <p:spPr>
            <a:xfrm>
              <a:off x="3078093" y="2870329"/>
              <a:ext cx="85392" cy="85392"/>
            </a:xfrm>
            <a:prstGeom prst="ellipse">
              <a:avLst/>
            </a:prstGeom>
            <a:solidFill>
              <a:srgbClr val="F464E5">
                <a:alpha val="40000"/>
              </a:srgbClr>
            </a:solidFill>
            <a:ln w="9000" cap="rnd">
              <a:solidFill>
                <a:srgbClr val="F464E5">
                  <a:alpha val="40000"/>
                </a:srgbClr>
              </a:solidFill>
              <a:prstDash val="solid"/>
              <a:round/>
            </a:ln>
          </p:spPr>
          <p:txBody>
            <a:bodyPr/>
            <a:lstStyle/>
            <a:p/>
          </p:txBody>
        </p:sp>
        <p:sp>
          <p:nvSpPr>
            <p:cNvPr id="72" name="pt72"/>
            <p:cNvSpPr/>
            <p:nvPr/>
          </p:nvSpPr>
          <p:spPr>
            <a:xfrm>
              <a:off x="2744834" y="3414733"/>
              <a:ext cx="72541" cy="72541"/>
            </a:xfrm>
            <a:prstGeom prst="ellipse">
              <a:avLst/>
            </a:prstGeom>
            <a:solidFill>
              <a:srgbClr val="FD61D0">
                <a:alpha val="40000"/>
              </a:srgbClr>
            </a:solidFill>
            <a:ln w="9000" cap="rnd">
              <a:solidFill>
                <a:srgbClr val="FD61D0">
                  <a:alpha val="40000"/>
                </a:srgbClr>
              </a:solidFill>
              <a:prstDash val="solid"/>
              <a:round/>
            </a:ln>
          </p:spPr>
          <p:txBody>
            <a:bodyPr/>
            <a:lstStyle/>
            <a:p/>
          </p:txBody>
        </p:sp>
        <p:sp>
          <p:nvSpPr>
            <p:cNvPr id="73" name="pt73"/>
            <p:cNvSpPr/>
            <p:nvPr/>
          </p:nvSpPr>
          <p:spPr>
            <a:xfrm>
              <a:off x="3134479" y="2881425"/>
              <a:ext cx="63202" cy="63202"/>
            </a:xfrm>
            <a:prstGeom prst="ellipse">
              <a:avLst/>
            </a:prstGeom>
            <a:solidFill>
              <a:srgbClr val="FE6D8E">
                <a:alpha val="40000"/>
              </a:srgbClr>
            </a:solidFill>
            <a:ln w="9000" cap="rnd">
              <a:solidFill>
                <a:srgbClr val="FE6D8E">
                  <a:alpha val="40000"/>
                </a:srgbClr>
              </a:solidFill>
              <a:prstDash val="solid"/>
              <a:round/>
            </a:ln>
          </p:spPr>
          <p:txBody>
            <a:bodyPr/>
            <a:lstStyle/>
            <a:p/>
          </p:txBody>
        </p:sp>
        <p:sp>
          <p:nvSpPr>
            <p:cNvPr id="74" name="pt74"/>
            <p:cNvSpPr/>
            <p:nvPr/>
          </p:nvSpPr>
          <p:spPr>
            <a:xfrm>
              <a:off x="3031640" y="2846523"/>
              <a:ext cx="133006" cy="133006"/>
            </a:xfrm>
            <a:prstGeom prst="ellipse">
              <a:avLst/>
            </a:prstGeom>
            <a:solidFill>
              <a:srgbClr val="FF61C4">
                <a:alpha val="40000"/>
              </a:srgbClr>
            </a:solidFill>
            <a:ln w="9000" cap="rnd">
              <a:solidFill>
                <a:srgbClr val="FF61C4">
                  <a:alpha val="40000"/>
                </a:srgbClr>
              </a:solidFill>
              <a:prstDash val="solid"/>
              <a:round/>
            </a:ln>
          </p:spPr>
          <p:txBody>
            <a:bodyPr/>
            <a:lstStyle/>
            <a:p/>
          </p:txBody>
        </p:sp>
        <p:sp>
          <p:nvSpPr>
            <p:cNvPr id="75" name="pt75"/>
            <p:cNvSpPr/>
            <p:nvPr/>
          </p:nvSpPr>
          <p:spPr>
            <a:xfrm>
              <a:off x="3116529" y="2863475"/>
              <a:ext cx="99102" cy="99102"/>
            </a:xfrm>
            <a:prstGeom prst="ellipse">
              <a:avLst/>
            </a:prstGeom>
            <a:solidFill>
              <a:srgbClr val="FF699D">
                <a:alpha val="40000"/>
              </a:srgbClr>
            </a:solidFill>
            <a:ln w="9000" cap="rnd">
              <a:solidFill>
                <a:srgbClr val="FF699D">
                  <a:alpha val="40000"/>
                </a:srgbClr>
              </a:solidFill>
              <a:prstDash val="solid"/>
              <a:round/>
            </a:ln>
          </p:spPr>
          <p:txBody>
            <a:bodyPr/>
            <a:lstStyle/>
            <a:p/>
          </p:txBody>
        </p:sp>
        <p:sp>
          <p:nvSpPr>
            <p:cNvPr id="76" name="pt76"/>
            <p:cNvSpPr/>
            <p:nvPr/>
          </p:nvSpPr>
          <p:spPr>
            <a:xfrm>
              <a:off x="3132356" y="2879301"/>
              <a:ext cx="67449" cy="67449"/>
            </a:xfrm>
            <a:prstGeom prst="ellipse">
              <a:avLst/>
            </a:prstGeom>
            <a:solidFill>
              <a:srgbClr val="FF63B8">
                <a:alpha val="40000"/>
              </a:srgbClr>
            </a:solidFill>
            <a:ln w="9000" cap="rnd">
              <a:solidFill>
                <a:srgbClr val="FF63B8">
                  <a:alpha val="40000"/>
                </a:srgbClr>
              </a:solidFill>
              <a:prstDash val="solid"/>
              <a:round/>
            </a:ln>
          </p:spPr>
          <p:txBody>
            <a:bodyPr/>
            <a:lstStyle/>
            <a:p/>
          </p:txBody>
        </p:sp>
        <p:sp>
          <p:nvSpPr>
            <p:cNvPr id="77" name="pt77"/>
            <p:cNvSpPr/>
            <p:nvPr/>
          </p:nvSpPr>
          <p:spPr>
            <a:xfrm>
              <a:off x="3087539" y="2834484"/>
              <a:ext cx="157083" cy="157083"/>
            </a:xfrm>
            <a:prstGeom prst="ellipse">
              <a:avLst/>
            </a:prstGeom>
            <a:solidFill>
              <a:srgbClr val="FF65AB">
                <a:alpha val="40000"/>
              </a:srgbClr>
            </a:solidFill>
            <a:ln w="9000" cap="rnd">
              <a:solidFill>
                <a:srgbClr val="FF65AB">
                  <a:alpha val="40000"/>
                </a:srgbClr>
              </a:solidFill>
              <a:prstDash val="solid"/>
              <a:round/>
            </a:ln>
          </p:spPr>
          <p:txBody>
            <a:bodyPr/>
            <a:lstStyle/>
            <a:p/>
          </p:txBody>
        </p:sp>
        <p:sp>
          <p:nvSpPr>
            <p:cNvPr id="78" name="pt78"/>
            <p:cNvSpPr/>
            <p:nvPr/>
          </p:nvSpPr>
          <p:spPr>
            <a:xfrm>
              <a:off x="2977698" y="3159394"/>
              <a:ext cx="105016" cy="105016"/>
            </a:xfrm>
            <a:prstGeom prst="ellipse">
              <a:avLst/>
            </a:prstGeom>
            <a:solidFill>
              <a:srgbClr val="FC717E">
                <a:alpha val="40000"/>
              </a:srgbClr>
            </a:solidFill>
            <a:ln w="9000" cap="rnd">
              <a:solidFill>
                <a:srgbClr val="FC717E">
                  <a:alpha val="40000"/>
                </a:srgbClr>
              </a:solidFill>
              <a:prstDash val="solid"/>
              <a:round/>
            </a:ln>
          </p:spPr>
          <p:txBody>
            <a:bodyPr/>
            <a:lstStyle/>
            <a:p/>
          </p:txBody>
        </p:sp>
        <p:sp>
          <p:nvSpPr>
            <p:cNvPr id="79" name="pt79"/>
            <p:cNvSpPr/>
            <p:nvPr/>
          </p:nvSpPr>
          <p:spPr>
            <a:xfrm>
              <a:off x="3110398" y="2879989"/>
              <a:ext cx="66074" cy="66074"/>
            </a:xfrm>
            <a:prstGeom prst="ellipse">
              <a:avLst/>
            </a:prstGeom>
            <a:solidFill>
              <a:srgbClr val="EC68EE">
                <a:alpha val="40000"/>
              </a:srgbClr>
            </a:solidFill>
            <a:ln w="9000" cap="rnd">
              <a:solidFill>
                <a:srgbClr val="EC68EE">
                  <a:alpha val="40000"/>
                </a:srgbClr>
              </a:solidFill>
              <a:prstDash val="solid"/>
              <a:round/>
            </a:ln>
          </p:spPr>
          <p:txBody>
            <a:bodyPr/>
            <a:lstStyle/>
            <a:p/>
          </p:txBody>
        </p:sp>
        <p:sp>
          <p:nvSpPr>
            <p:cNvPr id="80" name="pt80"/>
            <p:cNvSpPr/>
            <p:nvPr/>
          </p:nvSpPr>
          <p:spPr>
            <a:xfrm>
              <a:off x="2677880" y="3191099"/>
              <a:ext cx="161157" cy="161157"/>
            </a:xfrm>
            <a:prstGeom prst="ellipse">
              <a:avLst/>
            </a:prstGeom>
            <a:solidFill>
              <a:srgbClr val="F962DB">
                <a:alpha val="40000"/>
              </a:srgbClr>
            </a:solidFill>
            <a:ln w="9000" cap="rnd">
              <a:solidFill>
                <a:srgbClr val="F962DB">
                  <a:alpha val="40000"/>
                </a:srgbClr>
              </a:solidFill>
              <a:prstDash val="solid"/>
              <a:round/>
            </a:ln>
          </p:spPr>
          <p:txBody>
            <a:bodyPr/>
            <a:lstStyle/>
            <a:p/>
          </p:txBody>
        </p:sp>
        <p:sp>
          <p:nvSpPr>
            <p:cNvPr id="81" name="pl81"/>
            <p:cNvSpPr/>
            <p:nvPr/>
          </p:nvSpPr>
          <p:spPr>
            <a:xfrm>
              <a:off x="782627" y="6058700"/>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82" name="pl82"/>
            <p:cNvSpPr/>
            <p:nvPr/>
          </p:nvSpPr>
          <p:spPr>
            <a:xfrm>
              <a:off x="3896402" y="1949149"/>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83" name="tx83"/>
            <p:cNvSpPr/>
            <p:nvPr/>
          </p:nvSpPr>
          <p:spPr>
            <a:xfrm>
              <a:off x="3085929" y="3568839"/>
              <a:ext cx="18279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B59F00">
                      <a:alpha val="100000"/>
                    </a:srgbClr>
                  </a:solidFill>
                  <a:latin typeface="Arial"/>
                  <a:cs typeface="Arial"/>
                </a:rPr>
                <a:t>bra</a:t>
              </a:r>
            </a:p>
          </p:txBody>
        </p:sp>
        <p:sp>
          <p:nvSpPr>
            <p:cNvPr id="84" name="tx84"/>
            <p:cNvSpPr/>
            <p:nvPr/>
          </p:nvSpPr>
          <p:spPr>
            <a:xfrm>
              <a:off x="2418806" y="3413395"/>
              <a:ext cx="20391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35B600">
                      <a:alpha val="100000"/>
                    </a:srgbClr>
                  </a:solidFill>
                  <a:latin typeface="Arial"/>
                  <a:cs typeface="Arial"/>
                </a:rPr>
                <a:t>ecu</a:t>
              </a:r>
            </a:p>
          </p:txBody>
        </p:sp>
        <p:sp>
          <p:nvSpPr>
            <p:cNvPr id="85" name="tx85"/>
            <p:cNvSpPr/>
            <p:nvPr/>
          </p:nvSpPr>
          <p:spPr>
            <a:xfrm>
              <a:off x="2279193" y="3546874"/>
              <a:ext cx="211013"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E6A">
                      <a:alpha val="100000"/>
                    </a:srgbClr>
                  </a:solidFill>
                  <a:latin typeface="Arial"/>
                  <a:cs typeface="Arial"/>
                </a:rPr>
                <a:t>gab</a:t>
              </a:r>
            </a:p>
          </p:txBody>
        </p:sp>
        <p:sp>
          <p:nvSpPr>
            <p:cNvPr id="86" name="tx86"/>
            <p:cNvSpPr/>
            <p:nvPr/>
          </p:nvSpPr>
          <p:spPr>
            <a:xfrm>
              <a:off x="2782934" y="3627081"/>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A41">
                      <a:alpha val="100000"/>
                    </a:srgbClr>
                  </a:solidFill>
                  <a:latin typeface="Arial"/>
                  <a:cs typeface="Arial"/>
                </a:rPr>
                <a:t>gnq</a:t>
              </a:r>
            </a:p>
          </p:txBody>
        </p:sp>
        <p:sp>
          <p:nvSpPr>
            <p:cNvPr id="87" name="tx87"/>
            <p:cNvSpPr/>
            <p:nvPr/>
          </p:nvSpPr>
          <p:spPr>
            <a:xfrm>
              <a:off x="2529759" y="3729422"/>
              <a:ext cx="161672"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ADF">
                      <a:alpha val="100000"/>
                    </a:srgbClr>
                  </a:solidFill>
                  <a:latin typeface="Arial"/>
                  <a:cs typeface="Arial"/>
                </a:rPr>
                <a:t>lby</a:t>
              </a:r>
            </a:p>
          </p:txBody>
        </p:sp>
        <p:sp>
          <p:nvSpPr>
            <p:cNvPr id="88" name="tx88"/>
            <p:cNvSpPr/>
            <p:nvPr/>
          </p:nvSpPr>
          <p:spPr>
            <a:xfrm>
              <a:off x="2763457" y="3351758"/>
              <a:ext cx="175690"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D61D0">
                      <a:alpha val="100000"/>
                    </a:srgbClr>
                  </a:solidFill>
                  <a:latin typeface="Arial"/>
                  <a:cs typeface="Arial"/>
                </a:rPr>
                <a:t>sur</a:t>
              </a:r>
            </a:p>
          </p:txBody>
        </p:sp>
        <p:sp>
          <p:nvSpPr>
            <p:cNvPr id="89" name="tx89"/>
            <p:cNvSpPr/>
            <p:nvPr/>
          </p:nvSpPr>
          <p:spPr>
            <a:xfrm>
              <a:off x="2789538"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(n=12)</a:t>
              </a:r>
            </a:p>
          </p:txBody>
        </p:sp>
        <p:sp>
          <p:nvSpPr>
            <p:cNvPr id="90" name="tx90"/>
            <p:cNvSpPr/>
            <p:nvPr/>
          </p:nvSpPr>
          <p:spPr>
            <a:xfrm>
              <a:off x="956794"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(n=25)</a:t>
              </a:r>
            </a:p>
          </p:txBody>
        </p:sp>
        <p:sp>
          <p:nvSpPr>
            <p:cNvPr id="91" name="tx91"/>
            <p:cNvSpPr/>
            <p:nvPr/>
          </p:nvSpPr>
          <p:spPr>
            <a:xfrm>
              <a:off x="3213570"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(n=16)</a:t>
              </a:r>
            </a:p>
          </p:txBody>
        </p:sp>
        <p:sp>
          <p:nvSpPr>
            <p:cNvPr id="92" name="rc92"/>
            <p:cNvSpPr/>
            <p:nvPr/>
          </p:nvSpPr>
          <p:spPr>
            <a:xfrm>
              <a:off x="782627" y="1949149"/>
              <a:ext cx="3113775" cy="4109550"/>
            </a:xfrm>
            <a:prstGeom prst="rect">
              <a:avLst/>
            </a:prstGeom>
            <a:ln w="13550" cap="rnd">
              <a:solidFill>
                <a:srgbClr val="B3B3B3">
                  <a:alpha val="100000"/>
                </a:srgbClr>
              </a:solidFill>
              <a:prstDash val="solid"/>
              <a:round/>
            </a:ln>
          </p:spPr>
          <p:txBody>
            <a:bodyPr/>
            <a:lstStyle/>
            <a:p/>
          </p:txBody>
        </p:sp>
        <p:sp>
          <p:nvSpPr>
            <p:cNvPr id="93" name="rc93"/>
            <p:cNvSpPr/>
            <p:nvPr/>
          </p:nvSpPr>
          <p:spPr>
            <a:xfrm>
              <a:off x="3965991" y="1949149"/>
              <a:ext cx="3113775" cy="4109550"/>
            </a:xfrm>
            <a:prstGeom prst="rect">
              <a:avLst/>
            </a:prstGeom>
            <a:solidFill>
              <a:srgbClr val="FFFFFF">
                <a:alpha val="100000"/>
              </a:srgbClr>
            </a:solidFill>
          </p:spPr>
          <p:txBody>
            <a:bodyPr/>
            <a:lstStyle/>
            <a:p/>
          </p:txBody>
        </p:sp>
        <p:sp>
          <p:nvSpPr>
            <p:cNvPr id="94" name="pl94"/>
            <p:cNvSpPr/>
            <p:nvPr/>
          </p:nvSpPr>
          <p:spPr>
            <a:xfrm>
              <a:off x="3965991"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5" name="pl95"/>
            <p:cNvSpPr/>
            <p:nvPr/>
          </p:nvSpPr>
          <p:spPr>
            <a:xfrm>
              <a:off x="3965991"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6" name="pl96"/>
            <p:cNvSpPr/>
            <p:nvPr/>
          </p:nvSpPr>
          <p:spPr>
            <a:xfrm>
              <a:off x="3965991"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7" name="pl97"/>
            <p:cNvSpPr/>
            <p:nvPr/>
          </p:nvSpPr>
          <p:spPr>
            <a:xfrm>
              <a:off x="3965991"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8" name="pl98"/>
            <p:cNvSpPr/>
            <p:nvPr/>
          </p:nvSpPr>
          <p:spPr>
            <a:xfrm>
              <a:off x="3965991"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9" name="pl99"/>
            <p:cNvSpPr/>
            <p:nvPr/>
          </p:nvSpPr>
          <p:spPr>
            <a:xfrm>
              <a:off x="3965991"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0" name="pl100"/>
            <p:cNvSpPr/>
            <p:nvPr/>
          </p:nvSpPr>
          <p:spPr>
            <a:xfrm>
              <a:off x="439059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1" name="pl101"/>
            <p:cNvSpPr/>
            <p:nvPr/>
          </p:nvSpPr>
          <p:spPr>
            <a:xfrm>
              <a:off x="4956738"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2" name="pl102"/>
            <p:cNvSpPr/>
            <p:nvPr/>
          </p:nvSpPr>
          <p:spPr>
            <a:xfrm>
              <a:off x="5522879"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3" name="pl103"/>
            <p:cNvSpPr/>
            <p:nvPr/>
          </p:nvSpPr>
          <p:spPr>
            <a:xfrm>
              <a:off x="6089020"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4" name="pl104"/>
            <p:cNvSpPr/>
            <p:nvPr/>
          </p:nvSpPr>
          <p:spPr>
            <a:xfrm>
              <a:off x="66551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5" name="pl105"/>
            <p:cNvSpPr/>
            <p:nvPr/>
          </p:nvSpPr>
          <p:spPr>
            <a:xfrm>
              <a:off x="693823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6" name="pl106"/>
            <p:cNvSpPr/>
            <p:nvPr/>
          </p:nvSpPr>
          <p:spPr>
            <a:xfrm>
              <a:off x="3965991"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7" name="pl107"/>
            <p:cNvSpPr/>
            <p:nvPr/>
          </p:nvSpPr>
          <p:spPr>
            <a:xfrm>
              <a:off x="3965991"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8" name="pl108"/>
            <p:cNvSpPr/>
            <p:nvPr/>
          </p:nvSpPr>
          <p:spPr>
            <a:xfrm>
              <a:off x="3965991"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9" name="pl109"/>
            <p:cNvSpPr/>
            <p:nvPr/>
          </p:nvSpPr>
          <p:spPr>
            <a:xfrm>
              <a:off x="3965991"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0" name="pl110"/>
            <p:cNvSpPr/>
            <p:nvPr/>
          </p:nvSpPr>
          <p:spPr>
            <a:xfrm>
              <a:off x="3965991"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1" name="pl111"/>
            <p:cNvSpPr/>
            <p:nvPr/>
          </p:nvSpPr>
          <p:spPr>
            <a:xfrm>
              <a:off x="41075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2" name="pl112"/>
            <p:cNvSpPr/>
            <p:nvPr/>
          </p:nvSpPr>
          <p:spPr>
            <a:xfrm>
              <a:off x="4673667"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3" name="pl113"/>
            <p:cNvSpPr/>
            <p:nvPr/>
          </p:nvSpPr>
          <p:spPr>
            <a:xfrm>
              <a:off x="5239808"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4" name="pl114"/>
            <p:cNvSpPr/>
            <p:nvPr/>
          </p:nvSpPr>
          <p:spPr>
            <a:xfrm>
              <a:off x="5805949"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5" name="pl115"/>
            <p:cNvSpPr/>
            <p:nvPr/>
          </p:nvSpPr>
          <p:spPr>
            <a:xfrm>
              <a:off x="6372090"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6" name="pt116"/>
            <p:cNvSpPr/>
            <p:nvPr/>
          </p:nvSpPr>
          <p:spPr>
            <a:xfrm>
              <a:off x="6264883" y="2873756"/>
              <a:ext cx="78539" cy="78539"/>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117" name="pt117"/>
            <p:cNvSpPr/>
            <p:nvPr/>
          </p:nvSpPr>
          <p:spPr>
            <a:xfrm>
              <a:off x="5538358" y="3327448"/>
              <a:ext cx="127560" cy="127560"/>
            </a:xfrm>
            <a:prstGeom prst="ellipse">
              <a:avLst/>
            </a:prstGeom>
            <a:solidFill>
              <a:srgbClr val="EE8044">
                <a:alpha val="40000"/>
              </a:srgbClr>
            </a:solidFill>
            <a:ln w="9000" cap="rnd">
              <a:solidFill>
                <a:srgbClr val="EE8044">
                  <a:alpha val="40000"/>
                </a:srgbClr>
              </a:solidFill>
              <a:prstDash val="solid"/>
              <a:round/>
            </a:ln>
          </p:spPr>
          <p:txBody>
            <a:bodyPr/>
            <a:lstStyle/>
            <a:p/>
          </p:txBody>
        </p:sp>
        <p:sp>
          <p:nvSpPr>
            <p:cNvPr id="118" name="pt118"/>
            <p:cNvSpPr/>
            <p:nvPr/>
          </p:nvSpPr>
          <p:spPr>
            <a:xfrm>
              <a:off x="6196198" y="3082221"/>
              <a:ext cx="80035" cy="80035"/>
            </a:xfrm>
            <a:prstGeom prst="ellipse">
              <a:avLst/>
            </a:prstGeom>
            <a:solidFill>
              <a:srgbClr val="E88524">
                <a:alpha val="40000"/>
              </a:srgbClr>
            </a:solidFill>
            <a:ln w="9000" cap="rnd">
              <a:solidFill>
                <a:srgbClr val="E88524">
                  <a:alpha val="40000"/>
                </a:srgbClr>
              </a:solidFill>
              <a:prstDash val="solid"/>
              <a:round/>
            </a:ln>
          </p:spPr>
          <p:txBody>
            <a:bodyPr/>
            <a:lstStyle/>
            <a:p/>
          </p:txBody>
        </p:sp>
        <p:sp>
          <p:nvSpPr>
            <p:cNvPr id="119" name="pt119"/>
            <p:cNvSpPr/>
            <p:nvPr/>
          </p:nvSpPr>
          <p:spPr>
            <a:xfrm>
              <a:off x="5939530" y="3014880"/>
              <a:ext cx="95167" cy="95167"/>
            </a:xfrm>
            <a:prstGeom prst="ellipse">
              <a:avLst/>
            </a:prstGeom>
            <a:solidFill>
              <a:srgbClr val="E18A00">
                <a:alpha val="40000"/>
              </a:srgbClr>
            </a:solidFill>
            <a:ln w="9000" cap="rnd">
              <a:solidFill>
                <a:srgbClr val="E18A00">
                  <a:alpha val="40000"/>
                </a:srgbClr>
              </a:solidFill>
              <a:prstDash val="solid"/>
              <a:round/>
            </a:ln>
          </p:spPr>
          <p:txBody>
            <a:bodyPr/>
            <a:lstStyle/>
            <a:p/>
          </p:txBody>
        </p:sp>
        <p:sp>
          <p:nvSpPr>
            <p:cNvPr id="120" name="pt120"/>
            <p:cNvSpPr/>
            <p:nvPr/>
          </p:nvSpPr>
          <p:spPr>
            <a:xfrm>
              <a:off x="6040997" y="3675131"/>
              <a:ext cx="209273" cy="209273"/>
            </a:xfrm>
            <a:prstGeom prst="ellipse">
              <a:avLst/>
            </a:prstGeom>
            <a:solidFill>
              <a:srgbClr val="B59F00">
                <a:alpha val="40000"/>
              </a:srgbClr>
            </a:solidFill>
            <a:ln w="9000" cap="rnd">
              <a:solidFill>
                <a:srgbClr val="B59F00">
                  <a:alpha val="40000"/>
                </a:srgbClr>
              </a:solidFill>
              <a:prstDash val="solid"/>
              <a:round/>
            </a:ln>
          </p:spPr>
          <p:txBody>
            <a:bodyPr/>
            <a:lstStyle/>
            <a:p/>
          </p:txBody>
        </p:sp>
        <p:sp>
          <p:nvSpPr>
            <p:cNvPr id="121" name="pt121"/>
            <p:cNvSpPr/>
            <p:nvPr/>
          </p:nvSpPr>
          <p:spPr>
            <a:xfrm>
              <a:off x="5721970" y="3651417"/>
              <a:ext cx="77375" cy="77375"/>
            </a:xfrm>
            <a:prstGeom prst="ellipse">
              <a:avLst/>
            </a:prstGeom>
            <a:solidFill>
              <a:srgbClr val="C99700">
                <a:alpha val="40000"/>
              </a:srgbClr>
            </a:solidFill>
            <a:ln w="9000" cap="rnd">
              <a:solidFill>
                <a:srgbClr val="C99700">
                  <a:alpha val="40000"/>
                </a:srgbClr>
              </a:solidFill>
              <a:prstDash val="solid"/>
              <a:round/>
            </a:ln>
          </p:spPr>
          <p:txBody>
            <a:bodyPr/>
            <a:lstStyle/>
            <a:p/>
          </p:txBody>
        </p:sp>
        <p:sp>
          <p:nvSpPr>
            <p:cNvPr id="122" name="pt122"/>
            <p:cNvSpPr/>
            <p:nvPr/>
          </p:nvSpPr>
          <p:spPr>
            <a:xfrm>
              <a:off x="6283617" y="2899731"/>
              <a:ext cx="86364" cy="86364"/>
            </a:xfrm>
            <a:prstGeom prst="ellipse">
              <a:avLst/>
            </a:prstGeom>
            <a:solidFill>
              <a:srgbClr val="DA8E00">
                <a:alpha val="40000"/>
              </a:srgbClr>
            </a:solidFill>
            <a:ln w="9000" cap="rnd">
              <a:solidFill>
                <a:srgbClr val="DA8E00">
                  <a:alpha val="40000"/>
                </a:srgbClr>
              </a:solidFill>
              <a:prstDash val="solid"/>
              <a:round/>
            </a:ln>
          </p:spPr>
          <p:txBody>
            <a:bodyPr/>
            <a:lstStyle/>
            <a:p/>
          </p:txBody>
        </p:sp>
        <p:sp>
          <p:nvSpPr>
            <p:cNvPr id="123" name="pt123"/>
            <p:cNvSpPr/>
            <p:nvPr/>
          </p:nvSpPr>
          <p:spPr>
            <a:xfrm>
              <a:off x="5996960" y="2907468"/>
              <a:ext cx="70890" cy="70890"/>
            </a:xfrm>
            <a:prstGeom prst="ellipse">
              <a:avLst/>
            </a:prstGeom>
            <a:solidFill>
              <a:srgbClr val="D29300">
                <a:alpha val="40000"/>
              </a:srgbClr>
            </a:solidFill>
            <a:ln w="9000" cap="rnd">
              <a:solidFill>
                <a:srgbClr val="D29300">
                  <a:alpha val="40000"/>
                </a:srgbClr>
              </a:solidFill>
              <a:prstDash val="solid"/>
              <a:round/>
            </a:ln>
          </p:spPr>
          <p:txBody>
            <a:bodyPr/>
            <a:lstStyle/>
            <a:p/>
          </p:txBody>
        </p:sp>
        <p:sp>
          <p:nvSpPr>
            <p:cNvPr id="124" name="pt124"/>
            <p:cNvSpPr/>
            <p:nvPr/>
          </p:nvSpPr>
          <p:spPr>
            <a:xfrm>
              <a:off x="6216152" y="2989867"/>
              <a:ext cx="85419" cy="85419"/>
            </a:xfrm>
            <a:prstGeom prst="ellipse">
              <a:avLst/>
            </a:prstGeom>
            <a:solidFill>
              <a:srgbClr val="C09B00">
                <a:alpha val="40000"/>
              </a:srgbClr>
            </a:solidFill>
            <a:ln w="9000" cap="rnd">
              <a:solidFill>
                <a:srgbClr val="C09B00">
                  <a:alpha val="40000"/>
                </a:srgbClr>
              </a:solidFill>
              <a:prstDash val="solid"/>
              <a:round/>
            </a:ln>
          </p:spPr>
          <p:txBody>
            <a:bodyPr/>
            <a:lstStyle/>
            <a:p/>
          </p:txBody>
        </p:sp>
        <p:sp>
          <p:nvSpPr>
            <p:cNvPr id="125" name="pt125"/>
            <p:cNvSpPr/>
            <p:nvPr/>
          </p:nvSpPr>
          <p:spPr>
            <a:xfrm>
              <a:off x="6075979" y="2992810"/>
              <a:ext cx="139308" cy="139308"/>
            </a:xfrm>
            <a:prstGeom prst="ellipse">
              <a:avLst/>
            </a:prstGeom>
            <a:solidFill>
              <a:srgbClr val="9EA700">
                <a:alpha val="40000"/>
              </a:srgbClr>
            </a:solidFill>
            <a:ln w="9000" cap="rnd">
              <a:solidFill>
                <a:srgbClr val="9EA700">
                  <a:alpha val="40000"/>
                </a:srgbClr>
              </a:solidFill>
              <a:prstDash val="solid"/>
              <a:round/>
            </a:ln>
          </p:spPr>
          <p:txBody>
            <a:bodyPr/>
            <a:lstStyle/>
            <a:p/>
          </p:txBody>
        </p:sp>
        <p:sp>
          <p:nvSpPr>
            <p:cNvPr id="126" name="pt126"/>
            <p:cNvSpPr/>
            <p:nvPr/>
          </p:nvSpPr>
          <p:spPr>
            <a:xfrm>
              <a:off x="6137046" y="2745918"/>
              <a:ext cx="334215" cy="334215"/>
            </a:xfrm>
            <a:prstGeom prst="ellipse">
              <a:avLst/>
            </a:prstGeom>
            <a:solidFill>
              <a:srgbClr val="AAA300">
                <a:alpha val="40000"/>
              </a:srgbClr>
            </a:solidFill>
            <a:ln w="9000" cap="rnd">
              <a:solidFill>
                <a:srgbClr val="AAA300">
                  <a:alpha val="40000"/>
                </a:srgbClr>
              </a:solidFill>
              <a:prstDash val="solid"/>
              <a:round/>
            </a:ln>
          </p:spPr>
          <p:txBody>
            <a:bodyPr/>
            <a:lstStyle/>
            <a:p/>
          </p:txBody>
        </p:sp>
        <p:sp>
          <p:nvSpPr>
            <p:cNvPr id="127" name="pt127"/>
            <p:cNvSpPr/>
            <p:nvPr/>
          </p:nvSpPr>
          <p:spPr>
            <a:xfrm>
              <a:off x="6307517" y="2990649"/>
              <a:ext cx="83854" cy="83854"/>
            </a:xfrm>
            <a:prstGeom prst="ellipse">
              <a:avLst/>
            </a:prstGeom>
            <a:solidFill>
              <a:srgbClr val="90AA00">
                <a:alpha val="40000"/>
              </a:srgbClr>
            </a:solidFill>
            <a:ln w="9000" cap="rnd">
              <a:solidFill>
                <a:srgbClr val="90AA00">
                  <a:alpha val="40000"/>
                </a:srgbClr>
              </a:solidFill>
              <a:prstDash val="solid"/>
              <a:round/>
            </a:ln>
          </p:spPr>
          <p:txBody>
            <a:bodyPr/>
            <a:lstStyle/>
            <a:p/>
          </p:txBody>
        </p:sp>
        <p:sp>
          <p:nvSpPr>
            <p:cNvPr id="128" name="pt128"/>
            <p:cNvSpPr/>
            <p:nvPr/>
          </p:nvSpPr>
          <p:spPr>
            <a:xfrm>
              <a:off x="6303786" y="2867367"/>
              <a:ext cx="91316" cy="91316"/>
            </a:xfrm>
            <a:prstGeom prst="ellipse">
              <a:avLst/>
            </a:prstGeom>
            <a:solidFill>
              <a:srgbClr val="80AD00">
                <a:alpha val="40000"/>
              </a:srgbClr>
            </a:solidFill>
            <a:ln w="9000" cap="rnd">
              <a:solidFill>
                <a:srgbClr val="80AD00">
                  <a:alpha val="40000"/>
                </a:srgbClr>
              </a:solidFill>
              <a:prstDash val="solid"/>
              <a:round/>
            </a:ln>
          </p:spPr>
          <p:txBody>
            <a:bodyPr/>
            <a:lstStyle/>
            <a:p/>
          </p:txBody>
        </p:sp>
        <p:sp>
          <p:nvSpPr>
            <p:cNvPr id="129" name="pt129"/>
            <p:cNvSpPr/>
            <p:nvPr/>
          </p:nvSpPr>
          <p:spPr>
            <a:xfrm>
              <a:off x="5343066" y="2880410"/>
              <a:ext cx="65232" cy="65232"/>
            </a:xfrm>
            <a:prstGeom prst="ellipse">
              <a:avLst/>
            </a:prstGeom>
            <a:solidFill>
              <a:srgbClr val="6DB100">
                <a:alpha val="40000"/>
              </a:srgbClr>
            </a:solidFill>
            <a:ln w="9000" cap="rnd">
              <a:solidFill>
                <a:srgbClr val="6DB100">
                  <a:alpha val="40000"/>
                </a:srgbClr>
              </a:solidFill>
              <a:prstDash val="solid"/>
              <a:round/>
            </a:ln>
          </p:spPr>
          <p:txBody>
            <a:bodyPr/>
            <a:lstStyle/>
            <a:p/>
          </p:txBody>
        </p:sp>
        <p:sp>
          <p:nvSpPr>
            <p:cNvPr id="130" name="pt130"/>
            <p:cNvSpPr/>
            <p:nvPr/>
          </p:nvSpPr>
          <p:spPr>
            <a:xfrm>
              <a:off x="6093759" y="3160027"/>
              <a:ext cx="103750" cy="103750"/>
            </a:xfrm>
            <a:prstGeom prst="ellipse">
              <a:avLst/>
            </a:prstGeom>
            <a:solidFill>
              <a:srgbClr val="57B300">
                <a:alpha val="40000"/>
              </a:srgbClr>
            </a:solidFill>
            <a:ln w="9000" cap="rnd">
              <a:solidFill>
                <a:srgbClr val="57B300">
                  <a:alpha val="40000"/>
                </a:srgbClr>
              </a:solidFill>
              <a:prstDash val="solid"/>
              <a:round/>
            </a:ln>
          </p:spPr>
          <p:txBody>
            <a:bodyPr/>
            <a:lstStyle/>
            <a:p/>
          </p:txBody>
        </p:sp>
        <p:sp>
          <p:nvSpPr>
            <p:cNvPr id="131" name="pt131"/>
            <p:cNvSpPr/>
            <p:nvPr/>
          </p:nvSpPr>
          <p:spPr>
            <a:xfrm>
              <a:off x="6116343" y="3167207"/>
              <a:ext cx="149165" cy="149165"/>
            </a:xfrm>
            <a:prstGeom prst="ellipse">
              <a:avLst/>
            </a:prstGeom>
            <a:solidFill>
              <a:srgbClr val="F37B5A">
                <a:alpha val="40000"/>
              </a:srgbClr>
            </a:solidFill>
            <a:ln w="9000" cap="rnd">
              <a:solidFill>
                <a:srgbClr val="F37B5A">
                  <a:alpha val="40000"/>
                </a:srgbClr>
              </a:solidFill>
              <a:prstDash val="solid"/>
              <a:round/>
            </a:ln>
          </p:spPr>
          <p:txBody>
            <a:bodyPr/>
            <a:lstStyle/>
            <a:p/>
          </p:txBody>
        </p:sp>
        <p:sp>
          <p:nvSpPr>
            <p:cNvPr id="132" name="pt132"/>
            <p:cNvSpPr/>
            <p:nvPr/>
          </p:nvSpPr>
          <p:spPr>
            <a:xfrm>
              <a:off x="5637562" y="3276293"/>
              <a:ext cx="110318" cy="110318"/>
            </a:xfrm>
            <a:prstGeom prst="ellipse">
              <a:avLst/>
            </a:prstGeom>
            <a:solidFill>
              <a:srgbClr val="35B600">
                <a:alpha val="40000"/>
              </a:srgbClr>
            </a:solidFill>
            <a:ln w="9000" cap="rnd">
              <a:solidFill>
                <a:srgbClr val="35B600">
                  <a:alpha val="40000"/>
                </a:srgbClr>
              </a:solidFill>
              <a:prstDash val="solid"/>
              <a:round/>
            </a:ln>
          </p:spPr>
          <p:txBody>
            <a:bodyPr/>
            <a:lstStyle/>
            <a:p/>
          </p:txBody>
        </p:sp>
        <p:sp>
          <p:nvSpPr>
            <p:cNvPr id="133" name="pt133"/>
            <p:cNvSpPr/>
            <p:nvPr/>
          </p:nvSpPr>
          <p:spPr>
            <a:xfrm>
              <a:off x="6312073" y="2935429"/>
              <a:ext cx="74743" cy="74743"/>
            </a:xfrm>
            <a:prstGeom prst="ellipse">
              <a:avLst/>
            </a:prstGeom>
            <a:solidFill>
              <a:srgbClr val="00BC57">
                <a:alpha val="40000"/>
              </a:srgbClr>
            </a:solidFill>
            <a:ln w="9000" cap="rnd">
              <a:solidFill>
                <a:srgbClr val="00BC57">
                  <a:alpha val="40000"/>
                </a:srgbClr>
              </a:solidFill>
              <a:prstDash val="solid"/>
              <a:round/>
            </a:ln>
          </p:spPr>
          <p:txBody>
            <a:bodyPr/>
            <a:lstStyle/>
            <a:p/>
          </p:txBody>
        </p:sp>
        <p:sp>
          <p:nvSpPr>
            <p:cNvPr id="134" name="pt134"/>
            <p:cNvSpPr/>
            <p:nvPr/>
          </p:nvSpPr>
          <p:spPr>
            <a:xfrm>
              <a:off x="6021918" y="3029331"/>
              <a:ext cx="66265" cy="66265"/>
            </a:xfrm>
            <a:prstGeom prst="ellipse">
              <a:avLst/>
            </a:prstGeom>
            <a:solidFill>
              <a:srgbClr val="00C089">
                <a:alpha val="40000"/>
              </a:srgbClr>
            </a:solidFill>
            <a:ln w="9000" cap="rnd">
              <a:solidFill>
                <a:srgbClr val="00C089">
                  <a:alpha val="40000"/>
                </a:srgbClr>
              </a:solidFill>
              <a:prstDash val="solid"/>
              <a:round/>
            </a:ln>
          </p:spPr>
          <p:txBody>
            <a:bodyPr/>
            <a:lstStyle/>
            <a:p/>
          </p:txBody>
        </p:sp>
        <p:sp>
          <p:nvSpPr>
            <p:cNvPr id="135" name="pt135"/>
            <p:cNvSpPr/>
            <p:nvPr/>
          </p:nvSpPr>
          <p:spPr>
            <a:xfrm>
              <a:off x="5649349" y="3736395"/>
              <a:ext cx="86744" cy="86744"/>
            </a:xfrm>
            <a:prstGeom prst="ellipse">
              <a:avLst/>
            </a:prstGeom>
            <a:solidFill>
              <a:srgbClr val="00BE6A">
                <a:alpha val="40000"/>
              </a:srgbClr>
            </a:solidFill>
            <a:ln w="9000" cap="rnd">
              <a:solidFill>
                <a:srgbClr val="00BE6A">
                  <a:alpha val="40000"/>
                </a:srgbClr>
              </a:solidFill>
              <a:prstDash val="solid"/>
              <a:round/>
            </a:ln>
          </p:spPr>
          <p:txBody>
            <a:bodyPr/>
            <a:lstStyle/>
            <a:p/>
          </p:txBody>
        </p:sp>
        <p:sp>
          <p:nvSpPr>
            <p:cNvPr id="136" name="pt136"/>
            <p:cNvSpPr/>
            <p:nvPr/>
          </p:nvSpPr>
          <p:spPr>
            <a:xfrm>
              <a:off x="6059276" y="3021397"/>
              <a:ext cx="82133" cy="82133"/>
            </a:xfrm>
            <a:prstGeom prst="ellipse">
              <a:avLst/>
            </a:prstGeom>
            <a:solidFill>
              <a:srgbClr val="00BF7A">
                <a:alpha val="40000"/>
              </a:srgbClr>
            </a:solidFill>
            <a:ln w="9000" cap="rnd">
              <a:solidFill>
                <a:srgbClr val="00BF7A">
                  <a:alpha val="40000"/>
                </a:srgbClr>
              </a:solidFill>
              <a:prstDash val="solid"/>
              <a:round/>
            </a:ln>
          </p:spPr>
          <p:txBody>
            <a:bodyPr/>
            <a:lstStyle/>
            <a:p/>
          </p:txBody>
        </p:sp>
        <p:sp>
          <p:nvSpPr>
            <p:cNvPr id="137" name="pt137"/>
            <p:cNvSpPr/>
            <p:nvPr/>
          </p:nvSpPr>
          <p:spPr>
            <a:xfrm>
              <a:off x="5741304" y="3976868"/>
              <a:ext cx="84000" cy="84000"/>
            </a:xfrm>
            <a:prstGeom prst="ellipse">
              <a:avLst/>
            </a:prstGeom>
            <a:solidFill>
              <a:srgbClr val="00BA41">
                <a:alpha val="40000"/>
              </a:srgbClr>
            </a:solidFill>
            <a:ln w="9000" cap="rnd">
              <a:solidFill>
                <a:srgbClr val="00BA41">
                  <a:alpha val="40000"/>
                </a:srgbClr>
              </a:solidFill>
              <a:prstDash val="solid"/>
              <a:round/>
            </a:ln>
          </p:spPr>
          <p:txBody>
            <a:bodyPr/>
            <a:lstStyle/>
            <a:p/>
          </p:txBody>
        </p:sp>
        <p:sp>
          <p:nvSpPr>
            <p:cNvPr id="138" name="pt138"/>
            <p:cNvSpPr/>
            <p:nvPr/>
          </p:nvSpPr>
          <p:spPr>
            <a:xfrm>
              <a:off x="5927784" y="3182459"/>
              <a:ext cx="118661" cy="118661"/>
            </a:xfrm>
            <a:prstGeom prst="ellipse">
              <a:avLst/>
            </a:prstGeom>
            <a:solidFill>
              <a:srgbClr val="00C098">
                <a:alpha val="40000"/>
              </a:srgbClr>
            </a:solidFill>
            <a:ln w="9000" cap="rnd">
              <a:solidFill>
                <a:srgbClr val="00C098">
                  <a:alpha val="40000"/>
                </a:srgbClr>
              </a:solidFill>
              <a:prstDash val="solid"/>
              <a:round/>
            </a:ln>
          </p:spPr>
          <p:txBody>
            <a:bodyPr/>
            <a:lstStyle/>
            <a:p/>
          </p:txBody>
        </p:sp>
        <p:sp>
          <p:nvSpPr>
            <p:cNvPr id="139" name="pt139"/>
            <p:cNvSpPr/>
            <p:nvPr/>
          </p:nvSpPr>
          <p:spPr>
            <a:xfrm>
              <a:off x="5859870" y="3204208"/>
              <a:ext cx="254489" cy="254489"/>
            </a:xfrm>
            <a:prstGeom prst="ellipse">
              <a:avLst/>
            </a:prstGeom>
            <a:solidFill>
              <a:srgbClr val="00C1A5">
                <a:alpha val="40000"/>
              </a:srgbClr>
            </a:solidFill>
            <a:ln w="9000" cap="rnd">
              <a:solidFill>
                <a:srgbClr val="00C1A5">
                  <a:alpha val="40000"/>
                </a:srgbClr>
              </a:solidFill>
              <a:prstDash val="solid"/>
              <a:round/>
            </a:ln>
          </p:spPr>
          <p:txBody>
            <a:bodyPr/>
            <a:lstStyle/>
            <a:p/>
          </p:txBody>
        </p:sp>
        <p:sp>
          <p:nvSpPr>
            <p:cNvPr id="140" name="pt140"/>
            <p:cNvSpPr/>
            <p:nvPr/>
          </p:nvSpPr>
          <p:spPr>
            <a:xfrm>
              <a:off x="6268747" y="2832328"/>
              <a:ext cx="161394" cy="161394"/>
            </a:xfrm>
            <a:prstGeom prst="ellipse">
              <a:avLst/>
            </a:prstGeom>
            <a:solidFill>
              <a:srgbClr val="00C0B2">
                <a:alpha val="40000"/>
              </a:srgbClr>
            </a:solidFill>
            <a:ln w="9000" cap="rnd">
              <a:solidFill>
                <a:srgbClr val="00C0B2">
                  <a:alpha val="40000"/>
                </a:srgbClr>
              </a:solidFill>
              <a:prstDash val="solid"/>
              <a:round/>
            </a:ln>
          </p:spPr>
          <p:txBody>
            <a:bodyPr/>
            <a:lstStyle/>
            <a:p/>
          </p:txBody>
        </p:sp>
        <p:sp>
          <p:nvSpPr>
            <p:cNvPr id="141" name="pt141"/>
            <p:cNvSpPr/>
            <p:nvPr/>
          </p:nvSpPr>
          <p:spPr>
            <a:xfrm>
              <a:off x="6088083" y="3281144"/>
              <a:ext cx="160393" cy="160393"/>
            </a:xfrm>
            <a:prstGeom prst="ellipse">
              <a:avLst/>
            </a:prstGeom>
            <a:solidFill>
              <a:srgbClr val="00C0BF">
                <a:alpha val="40000"/>
              </a:srgbClr>
            </a:solidFill>
            <a:ln w="9000" cap="rnd">
              <a:solidFill>
                <a:srgbClr val="00C0BF">
                  <a:alpha val="40000"/>
                </a:srgbClr>
              </a:solidFill>
              <a:prstDash val="solid"/>
              <a:round/>
            </a:ln>
          </p:spPr>
          <p:txBody>
            <a:bodyPr/>
            <a:lstStyle/>
            <a:p/>
          </p:txBody>
        </p:sp>
        <p:sp>
          <p:nvSpPr>
            <p:cNvPr id="142" name="pt142"/>
            <p:cNvSpPr/>
            <p:nvPr/>
          </p:nvSpPr>
          <p:spPr>
            <a:xfrm>
              <a:off x="6287014" y="2962903"/>
              <a:ext cx="79570" cy="79570"/>
            </a:xfrm>
            <a:prstGeom prst="ellipse">
              <a:avLst/>
            </a:prstGeom>
            <a:solidFill>
              <a:srgbClr val="00BECA">
                <a:alpha val="40000"/>
              </a:srgbClr>
            </a:solidFill>
            <a:ln w="9000" cap="rnd">
              <a:solidFill>
                <a:srgbClr val="00BECA">
                  <a:alpha val="40000"/>
                </a:srgbClr>
              </a:solidFill>
              <a:prstDash val="solid"/>
              <a:round/>
            </a:ln>
          </p:spPr>
          <p:txBody>
            <a:bodyPr/>
            <a:lstStyle/>
            <a:p/>
          </p:txBody>
        </p:sp>
        <p:sp>
          <p:nvSpPr>
            <p:cNvPr id="143" name="pt143"/>
            <p:cNvSpPr/>
            <p:nvPr/>
          </p:nvSpPr>
          <p:spPr>
            <a:xfrm>
              <a:off x="6288826" y="2912183"/>
              <a:ext cx="121237" cy="121237"/>
            </a:xfrm>
            <a:prstGeom prst="ellipse">
              <a:avLst/>
            </a:prstGeom>
            <a:solidFill>
              <a:srgbClr val="00BDD5">
                <a:alpha val="40000"/>
              </a:srgbClr>
            </a:solidFill>
            <a:ln w="9000" cap="rnd">
              <a:solidFill>
                <a:srgbClr val="00BDD5">
                  <a:alpha val="40000"/>
                </a:srgbClr>
              </a:solidFill>
              <a:prstDash val="solid"/>
              <a:round/>
            </a:ln>
          </p:spPr>
          <p:txBody>
            <a:bodyPr/>
            <a:lstStyle/>
            <a:p/>
          </p:txBody>
        </p:sp>
        <p:sp>
          <p:nvSpPr>
            <p:cNvPr id="144" name="pt144"/>
            <p:cNvSpPr/>
            <p:nvPr/>
          </p:nvSpPr>
          <p:spPr>
            <a:xfrm>
              <a:off x="5713131" y="3642578"/>
              <a:ext cx="95053" cy="95053"/>
            </a:xfrm>
            <a:prstGeom prst="ellipse">
              <a:avLst/>
            </a:prstGeom>
            <a:solidFill>
              <a:srgbClr val="00BADF">
                <a:alpha val="40000"/>
              </a:srgbClr>
            </a:solidFill>
            <a:ln w="9000" cap="rnd">
              <a:solidFill>
                <a:srgbClr val="00BADF">
                  <a:alpha val="40000"/>
                </a:srgbClr>
              </a:solidFill>
              <a:prstDash val="solid"/>
              <a:round/>
            </a:ln>
          </p:spPr>
          <p:txBody>
            <a:bodyPr/>
            <a:lstStyle/>
            <a:p/>
          </p:txBody>
        </p:sp>
        <p:sp>
          <p:nvSpPr>
            <p:cNvPr id="145" name="pt145"/>
            <p:cNvSpPr/>
            <p:nvPr/>
          </p:nvSpPr>
          <p:spPr>
            <a:xfrm>
              <a:off x="5749787" y="3088723"/>
              <a:ext cx="67032" cy="67032"/>
            </a:xfrm>
            <a:prstGeom prst="ellipse">
              <a:avLst/>
            </a:prstGeom>
            <a:solidFill>
              <a:srgbClr val="E36DF6">
                <a:alpha val="40000"/>
              </a:srgbClr>
            </a:solidFill>
            <a:ln w="9000" cap="rnd">
              <a:solidFill>
                <a:srgbClr val="E36DF6">
                  <a:alpha val="40000"/>
                </a:srgbClr>
              </a:solidFill>
              <a:prstDash val="solid"/>
              <a:round/>
            </a:ln>
          </p:spPr>
          <p:txBody>
            <a:bodyPr/>
            <a:lstStyle/>
            <a:p/>
          </p:txBody>
        </p:sp>
        <p:sp>
          <p:nvSpPr>
            <p:cNvPr id="146" name="pt146"/>
            <p:cNvSpPr/>
            <p:nvPr/>
          </p:nvSpPr>
          <p:spPr>
            <a:xfrm>
              <a:off x="6037898" y="3112328"/>
              <a:ext cx="79597" cy="79597"/>
            </a:xfrm>
            <a:prstGeom prst="ellipse">
              <a:avLst/>
            </a:prstGeom>
            <a:solidFill>
              <a:srgbClr val="D874FC">
                <a:alpha val="40000"/>
              </a:srgbClr>
            </a:solidFill>
            <a:ln w="9000" cap="rnd">
              <a:solidFill>
                <a:srgbClr val="D874FC">
                  <a:alpha val="40000"/>
                </a:srgbClr>
              </a:solidFill>
              <a:prstDash val="solid"/>
              <a:round/>
            </a:ln>
          </p:spPr>
          <p:txBody>
            <a:bodyPr/>
            <a:lstStyle/>
            <a:p/>
          </p:txBody>
        </p:sp>
        <p:sp>
          <p:nvSpPr>
            <p:cNvPr id="147" name="pt147"/>
            <p:cNvSpPr/>
            <p:nvPr/>
          </p:nvSpPr>
          <p:spPr>
            <a:xfrm>
              <a:off x="6314452" y="2907921"/>
              <a:ext cx="69985" cy="69985"/>
            </a:xfrm>
            <a:prstGeom prst="ellipse">
              <a:avLst/>
            </a:prstGeom>
            <a:solidFill>
              <a:srgbClr val="00B3F1">
                <a:alpha val="40000"/>
              </a:srgbClr>
            </a:solidFill>
            <a:ln w="9000" cap="rnd">
              <a:solidFill>
                <a:srgbClr val="00B3F1">
                  <a:alpha val="40000"/>
                </a:srgbClr>
              </a:solidFill>
              <a:prstDash val="solid"/>
              <a:round/>
            </a:ln>
          </p:spPr>
          <p:txBody>
            <a:bodyPr/>
            <a:lstStyle/>
            <a:p/>
          </p:txBody>
        </p:sp>
        <p:sp>
          <p:nvSpPr>
            <p:cNvPr id="148" name="pt148"/>
            <p:cNvSpPr/>
            <p:nvPr/>
          </p:nvSpPr>
          <p:spPr>
            <a:xfrm>
              <a:off x="5936119" y="3324829"/>
              <a:ext cx="192573" cy="192573"/>
            </a:xfrm>
            <a:prstGeom prst="ellipse">
              <a:avLst/>
            </a:prstGeom>
            <a:solidFill>
              <a:srgbClr val="00A4FF">
                <a:alpha val="40000"/>
              </a:srgbClr>
            </a:solidFill>
            <a:ln w="9000" cap="rnd">
              <a:solidFill>
                <a:srgbClr val="00A4FF">
                  <a:alpha val="40000"/>
                </a:srgbClr>
              </a:solidFill>
              <a:prstDash val="solid"/>
              <a:round/>
            </a:ln>
          </p:spPr>
          <p:txBody>
            <a:bodyPr/>
            <a:lstStyle/>
            <a:p/>
          </p:txBody>
        </p:sp>
        <p:sp>
          <p:nvSpPr>
            <p:cNvPr id="149" name="pt149"/>
            <p:cNvSpPr/>
            <p:nvPr/>
          </p:nvSpPr>
          <p:spPr>
            <a:xfrm>
              <a:off x="5999706" y="3478079"/>
              <a:ext cx="65398" cy="65398"/>
            </a:xfrm>
            <a:prstGeom prst="ellipse">
              <a:avLst/>
            </a:prstGeom>
            <a:solidFill>
              <a:srgbClr val="00AFF8">
                <a:alpha val="40000"/>
              </a:srgbClr>
            </a:solidFill>
            <a:ln w="9000" cap="rnd">
              <a:solidFill>
                <a:srgbClr val="00AFF8">
                  <a:alpha val="40000"/>
                </a:srgbClr>
              </a:solidFill>
              <a:prstDash val="solid"/>
              <a:round/>
            </a:ln>
          </p:spPr>
          <p:txBody>
            <a:bodyPr/>
            <a:lstStyle/>
            <a:p/>
          </p:txBody>
        </p:sp>
        <p:sp>
          <p:nvSpPr>
            <p:cNvPr id="150" name="pt150"/>
            <p:cNvSpPr/>
            <p:nvPr/>
          </p:nvSpPr>
          <p:spPr>
            <a:xfrm>
              <a:off x="6017587" y="3084775"/>
              <a:ext cx="74928" cy="74928"/>
            </a:xfrm>
            <a:prstGeom prst="ellipse">
              <a:avLst/>
            </a:prstGeom>
            <a:solidFill>
              <a:srgbClr val="A889FF">
                <a:alpha val="40000"/>
              </a:srgbClr>
            </a:solidFill>
            <a:ln w="9000" cap="rnd">
              <a:solidFill>
                <a:srgbClr val="A889FF">
                  <a:alpha val="40000"/>
                </a:srgbClr>
              </a:solidFill>
              <a:prstDash val="solid"/>
              <a:round/>
            </a:ln>
          </p:spPr>
          <p:txBody>
            <a:bodyPr/>
            <a:lstStyle/>
            <a:p/>
          </p:txBody>
        </p:sp>
        <p:sp>
          <p:nvSpPr>
            <p:cNvPr id="151" name="pt151"/>
            <p:cNvSpPr/>
            <p:nvPr/>
          </p:nvSpPr>
          <p:spPr>
            <a:xfrm>
              <a:off x="5906482" y="3296112"/>
              <a:ext cx="70681" cy="70681"/>
            </a:xfrm>
            <a:prstGeom prst="ellipse">
              <a:avLst/>
            </a:prstGeom>
            <a:solidFill>
              <a:srgbClr val="7797FF">
                <a:alpha val="40000"/>
              </a:srgbClr>
            </a:solidFill>
            <a:ln w="9000" cap="rnd">
              <a:solidFill>
                <a:srgbClr val="7797FF">
                  <a:alpha val="40000"/>
                </a:srgbClr>
              </a:solidFill>
              <a:prstDash val="solid"/>
              <a:round/>
            </a:ln>
          </p:spPr>
          <p:txBody>
            <a:bodyPr/>
            <a:lstStyle/>
            <a:p/>
          </p:txBody>
        </p:sp>
        <p:sp>
          <p:nvSpPr>
            <p:cNvPr id="152" name="pt152"/>
            <p:cNvSpPr/>
            <p:nvPr/>
          </p:nvSpPr>
          <p:spPr>
            <a:xfrm>
              <a:off x="6238372" y="2899778"/>
              <a:ext cx="86270" cy="86270"/>
            </a:xfrm>
            <a:prstGeom prst="ellipse">
              <a:avLst/>
            </a:prstGeom>
            <a:solidFill>
              <a:srgbClr val="539EFF">
                <a:alpha val="40000"/>
              </a:srgbClr>
            </a:solidFill>
            <a:ln w="9000" cap="rnd">
              <a:solidFill>
                <a:srgbClr val="539EFF">
                  <a:alpha val="40000"/>
                </a:srgbClr>
              </a:solidFill>
              <a:prstDash val="solid"/>
              <a:round/>
            </a:ln>
          </p:spPr>
          <p:txBody>
            <a:bodyPr/>
            <a:lstStyle/>
            <a:p/>
          </p:txBody>
        </p:sp>
        <p:sp>
          <p:nvSpPr>
            <p:cNvPr id="153" name="pt153"/>
            <p:cNvSpPr/>
            <p:nvPr/>
          </p:nvSpPr>
          <p:spPr>
            <a:xfrm>
              <a:off x="6245036" y="2966217"/>
              <a:ext cx="72943" cy="72943"/>
            </a:xfrm>
            <a:prstGeom prst="ellipse">
              <a:avLst/>
            </a:prstGeom>
            <a:solidFill>
              <a:srgbClr val="00AAFE">
                <a:alpha val="40000"/>
              </a:srgbClr>
            </a:solidFill>
            <a:ln w="9000" cap="rnd">
              <a:solidFill>
                <a:srgbClr val="00AAFE">
                  <a:alpha val="40000"/>
                </a:srgbClr>
              </a:solidFill>
              <a:prstDash val="solid"/>
              <a:round/>
            </a:ln>
          </p:spPr>
          <p:txBody>
            <a:bodyPr/>
            <a:lstStyle/>
            <a:p/>
          </p:txBody>
        </p:sp>
        <p:sp>
          <p:nvSpPr>
            <p:cNvPr id="154" name="pt154"/>
            <p:cNvSpPr/>
            <p:nvPr/>
          </p:nvSpPr>
          <p:spPr>
            <a:xfrm>
              <a:off x="6242584" y="2881345"/>
              <a:ext cx="123137" cy="123137"/>
            </a:xfrm>
            <a:prstGeom prst="ellipse">
              <a:avLst/>
            </a:prstGeom>
            <a:solidFill>
              <a:srgbClr val="00B7E8">
                <a:alpha val="40000"/>
              </a:srgbClr>
            </a:solidFill>
            <a:ln w="9000" cap="rnd">
              <a:solidFill>
                <a:srgbClr val="00B7E8">
                  <a:alpha val="40000"/>
                </a:srgbClr>
              </a:solidFill>
              <a:prstDash val="solid"/>
              <a:round/>
            </a:ln>
          </p:spPr>
          <p:txBody>
            <a:bodyPr/>
            <a:lstStyle/>
            <a:p/>
          </p:txBody>
        </p:sp>
        <p:sp>
          <p:nvSpPr>
            <p:cNvPr id="155" name="pt155"/>
            <p:cNvSpPr/>
            <p:nvPr/>
          </p:nvSpPr>
          <p:spPr>
            <a:xfrm>
              <a:off x="5943075" y="3227638"/>
              <a:ext cx="88078" cy="88078"/>
            </a:xfrm>
            <a:prstGeom prst="ellipse">
              <a:avLst/>
            </a:prstGeom>
            <a:solidFill>
              <a:srgbClr val="9290FF">
                <a:alpha val="40000"/>
              </a:srgbClr>
            </a:solidFill>
            <a:ln w="9000" cap="rnd">
              <a:solidFill>
                <a:srgbClr val="9290FF">
                  <a:alpha val="40000"/>
                </a:srgbClr>
              </a:solidFill>
              <a:prstDash val="solid"/>
              <a:round/>
            </a:ln>
          </p:spPr>
          <p:txBody>
            <a:bodyPr/>
            <a:lstStyle/>
            <a:p/>
          </p:txBody>
        </p:sp>
        <p:sp>
          <p:nvSpPr>
            <p:cNvPr id="156" name="pt156"/>
            <p:cNvSpPr/>
            <p:nvPr/>
          </p:nvSpPr>
          <p:spPr>
            <a:xfrm>
              <a:off x="5944896" y="3176926"/>
              <a:ext cx="129727" cy="129727"/>
            </a:xfrm>
            <a:prstGeom prst="ellipse">
              <a:avLst/>
            </a:prstGeom>
            <a:solidFill>
              <a:srgbClr val="CB7AFF">
                <a:alpha val="40000"/>
              </a:srgbClr>
            </a:solidFill>
            <a:ln w="9000" cap="rnd">
              <a:solidFill>
                <a:srgbClr val="CB7AFF">
                  <a:alpha val="40000"/>
                </a:srgbClr>
              </a:solidFill>
              <a:prstDash val="solid"/>
              <a:round/>
            </a:ln>
          </p:spPr>
          <p:txBody>
            <a:bodyPr/>
            <a:lstStyle/>
            <a:p/>
          </p:txBody>
        </p:sp>
        <p:sp>
          <p:nvSpPr>
            <p:cNvPr id="157" name="pt157"/>
            <p:cNvSpPr/>
            <p:nvPr/>
          </p:nvSpPr>
          <p:spPr>
            <a:xfrm>
              <a:off x="5667047" y="3253246"/>
              <a:ext cx="96639" cy="96639"/>
            </a:xfrm>
            <a:prstGeom prst="ellipse">
              <a:avLst/>
            </a:prstGeom>
            <a:solidFill>
              <a:srgbClr val="BB82FF">
                <a:alpha val="40000"/>
              </a:srgbClr>
            </a:solidFill>
            <a:ln w="9000" cap="rnd">
              <a:solidFill>
                <a:srgbClr val="BB82FF">
                  <a:alpha val="40000"/>
                </a:srgbClr>
              </a:solidFill>
              <a:prstDash val="solid"/>
              <a:round/>
            </a:ln>
          </p:spPr>
          <p:txBody>
            <a:bodyPr/>
            <a:lstStyle/>
            <a:p/>
          </p:txBody>
        </p:sp>
        <p:sp>
          <p:nvSpPr>
            <p:cNvPr id="158" name="pt158"/>
            <p:cNvSpPr/>
            <p:nvPr/>
          </p:nvSpPr>
          <p:spPr>
            <a:xfrm>
              <a:off x="6235628" y="2956809"/>
              <a:ext cx="91759" cy="91759"/>
            </a:xfrm>
            <a:prstGeom prst="ellipse">
              <a:avLst/>
            </a:prstGeom>
            <a:solidFill>
              <a:srgbClr val="00B821">
                <a:alpha val="40000"/>
              </a:srgbClr>
            </a:solidFill>
            <a:ln w="9000" cap="rnd">
              <a:solidFill>
                <a:srgbClr val="00B821">
                  <a:alpha val="40000"/>
                </a:srgbClr>
              </a:solidFill>
              <a:prstDash val="solid"/>
              <a:round/>
            </a:ln>
          </p:spPr>
          <p:txBody>
            <a:bodyPr/>
            <a:lstStyle/>
            <a:p/>
          </p:txBody>
        </p:sp>
        <p:sp>
          <p:nvSpPr>
            <p:cNvPr id="159" name="pt159"/>
            <p:cNvSpPr/>
            <p:nvPr/>
          </p:nvSpPr>
          <p:spPr>
            <a:xfrm>
              <a:off x="6170874" y="2930105"/>
              <a:ext cx="85392" cy="85392"/>
            </a:xfrm>
            <a:prstGeom prst="ellipse">
              <a:avLst/>
            </a:prstGeom>
            <a:solidFill>
              <a:srgbClr val="F464E5">
                <a:alpha val="40000"/>
              </a:srgbClr>
            </a:solidFill>
            <a:ln w="9000" cap="rnd">
              <a:solidFill>
                <a:srgbClr val="F464E5">
                  <a:alpha val="40000"/>
                </a:srgbClr>
              </a:solidFill>
              <a:prstDash val="solid"/>
              <a:round/>
            </a:ln>
          </p:spPr>
          <p:txBody>
            <a:bodyPr/>
            <a:lstStyle/>
            <a:p/>
          </p:txBody>
        </p:sp>
        <p:sp>
          <p:nvSpPr>
            <p:cNvPr id="160" name="pt160"/>
            <p:cNvSpPr/>
            <p:nvPr/>
          </p:nvSpPr>
          <p:spPr>
            <a:xfrm>
              <a:off x="5701742" y="3534283"/>
              <a:ext cx="72541" cy="72541"/>
            </a:xfrm>
            <a:prstGeom prst="ellipse">
              <a:avLst/>
            </a:prstGeom>
            <a:solidFill>
              <a:srgbClr val="FD61D0">
                <a:alpha val="40000"/>
              </a:srgbClr>
            </a:solidFill>
            <a:ln w="9000" cap="rnd">
              <a:solidFill>
                <a:srgbClr val="FD61D0">
                  <a:alpha val="40000"/>
                </a:srgbClr>
              </a:solidFill>
              <a:prstDash val="solid"/>
              <a:round/>
            </a:ln>
          </p:spPr>
          <p:txBody>
            <a:bodyPr/>
            <a:lstStyle/>
            <a:p/>
          </p:txBody>
        </p:sp>
        <p:sp>
          <p:nvSpPr>
            <p:cNvPr id="161" name="pt161"/>
            <p:cNvSpPr/>
            <p:nvPr/>
          </p:nvSpPr>
          <p:spPr>
            <a:xfrm>
              <a:off x="6124422" y="2906298"/>
              <a:ext cx="133006" cy="133006"/>
            </a:xfrm>
            <a:prstGeom prst="ellipse">
              <a:avLst/>
            </a:prstGeom>
            <a:solidFill>
              <a:srgbClr val="FF61C4">
                <a:alpha val="40000"/>
              </a:srgbClr>
            </a:solidFill>
            <a:ln w="9000" cap="rnd">
              <a:solidFill>
                <a:srgbClr val="FF61C4">
                  <a:alpha val="40000"/>
                </a:srgbClr>
              </a:solidFill>
              <a:prstDash val="solid"/>
              <a:round/>
            </a:ln>
          </p:spPr>
          <p:txBody>
            <a:bodyPr/>
            <a:lstStyle/>
            <a:p/>
          </p:txBody>
        </p:sp>
        <p:sp>
          <p:nvSpPr>
            <p:cNvPr id="162" name="pt162"/>
            <p:cNvSpPr/>
            <p:nvPr/>
          </p:nvSpPr>
          <p:spPr>
            <a:xfrm>
              <a:off x="6277248" y="2863475"/>
              <a:ext cx="99102" cy="99102"/>
            </a:xfrm>
            <a:prstGeom prst="ellipse">
              <a:avLst/>
            </a:prstGeom>
            <a:solidFill>
              <a:srgbClr val="FF699D">
                <a:alpha val="40000"/>
              </a:srgbClr>
            </a:solidFill>
            <a:ln w="9000" cap="rnd">
              <a:solidFill>
                <a:srgbClr val="FF699D">
                  <a:alpha val="40000"/>
                </a:srgbClr>
              </a:solidFill>
              <a:prstDash val="solid"/>
              <a:round/>
            </a:ln>
          </p:spPr>
          <p:txBody>
            <a:bodyPr/>
            <a:lstStyle/>
            <a:p/>
          </p:txBody>
        </p:sp>
        <p:sp>
          <p:nvSpPr>
            <p:cNvPr id="163" name="pt163"/>
            <p:cNvSpPr/>
            <p:nvPr/>
          </p:nvSpPr>
          <p:spPr>
            <a:xfrm>
              <a:off x="6315720" y="2879301"/>
              <a:ext cx="67449" cy="67449"/>
            </a:xfrm>
            <a:prstGeom prst="ellipse">
              <a:avLst/>
            </a:prstGeom>
            <a:solidFill>
              <a:srgbClr val="FF63B8">
                <a:alpha val="40000"/>
              </a:srgbClr>
            </a:solidFill>
            <a:ln w="9000" cap="rnd">
              <a:solidFill>
                <a:srgbClr val="FF63B8">
                  <a:alpha val="40000"/>
                </a:srgbClr>
              </a:solidFill>
              <a:prstDash val="solid"/>
              <a:round/>
            </a:ln>
          </p:spPr>
          <p:txBody>
            <a:bodyPr/>
            <a:lstStyle/>
            <a:p/>
          </p:txBody>
        </p:sp>
        <p:sp>
          <p:nvSpPr>
            <p:cNvPr id="164" name="pt164"/>
            <p:cNvSpPr/>
            <p:nvPr/>
          </p:nvSpPr>
          <p:spPr>
            <a:xfrm>
              <a:off x="6270903" y="2834484"/>
              <a:ext cx="157083" cy="157083"/>
            </a:xfrm>
            <a:prstGeom prst="ellipse">
              <a:avLst/>
            </a:prstGeom>
            <a:solidFill>
              <a:srgbClr val="FF65AB">
                <a:alpha val="40000"/>
              </a:srgbClr>
            </a:solidFill>
            <a:ln w="9000" cap="rnd">
              <a:solidFill>
                <a:srgbClr val="FF65AB">
                  <a:alpha val="40000"/>
                </a:srgbClr>
              </a:solidFill>
              <a:prstDash val="solid"/>
              <a:round/>
            </a:ln>
          </p:spPr>
          <p:txBody>
            <a:bodyPr/>
            <a:lstStyle/>
            <a:p/>
          </p:txBody>
        </p:sp>
        <p:sp>
          <p:nvSpPr>
            <p:cNvPr id="165" name="pt165"/>
            <p:cNvSpPr/>
            <p:nvPr/>
          </p:nvSpPr>
          <p:spPr>
            <a:xfrm>
              <a:off x="6204615" y="3090638"/>
              <a:ext cx="63202" cy="63202"/>
            </a:xfrm>
            <a:prstGeom prst="ellipse">
              <a:avLst/>
            </a:prstGeom>
            <a:solidFill>
              <a:srgbClr val="FE6D8E">
                <a:alpha val="40000"/>
              </a:srgbClr>
            </a:solidFill>
            <a:ln w="9000" cap="rnd">
              <a:solidFill>
                <a:srgbClr val="FE6D8E">
                  <a:alpha val="40000"/>
                </a:srgbClr>
              </a:solidFill>
              <a:prstDash val="solid"/>
              <a:round/>
            </a:ln>
          </p:spPr>
          <p:txBody>
            <a:bodyPr/>
            <a:lstStyle/>
            <a:p/>
          </p:txBody>
        </p:sp>
        <p:sp>
          <p:nvSpPr>
            <p:cNvPr id="166" name="pt166"/>
            <p:cNvSpPr/>
            <p:nvPr/>
          </p:nvSpPr>
          <p:spPr>
            <a:xfrm>
              <a:off x="5815953" y="3250874"/>
              <a:ext cx="161157" cy="161157"/>
            </a:xfrm>
            <a:prstGeom prst="ellipse">
              <a:avLst/>
            </a:prstGeom>
            <a:solidFill>
              <a:srgbClr val="F962DB">
                <a:alpha val="40000"/>
              </a:srgbClr>
            </a:solidFill>
            <a:ln w="9000" cap="rnd">
              <a:solidFill>
                <a:srgbClr val="F962DB">
                  <a:alpha val="40000"/>
                </a:srgbClr>
              </a:solidFill>
              <a:prstDash val="solid"/>
              <a:round/>
            </a:ln>
          </p:spPr>
          <p:txBody>
            <a:bodyPr/>
            <a:lstStyle/>
            <a:p/>
          </p:txBody>
        </p:sp>
        <p:sp>
          <p:nvSpPr>
            <p:cNvPr id="167" name="pt167"/>
            <p:cNvSpPr/>
            <p:nvPr/>
          </p:nvSpPr>
          <p:spPr>
            <a:xfrm>
              <a:off x="5934606" y="3428383"/>
              <a:ext cx="105016" cy="105016"/>
            </a:xfrm>
            <a:prstGeom prst="ellipse">
              <a:avLst/>
            </a:prstGeom>
            <a:solidFill>
              <a:srgbClr val="FC717E">
                <a:alpha val="40000"/>
              </a:srgbClr>
            </a:solidFill>
            <a:ln w="9000" cap="rnd">
              <a:solidFill>
                <a:srgbClr val="FC717E">
                  <a:alpha val="40000"/>
                </a:srgbClr>
              </a:solidFill>
              <a:prstDash val="solid"/>
              <a:round/>
            </a:ln>
          </p:spPr>
          <p:txBody>
            <a:bodyPr/>
            <a:lstStyle/>
            <a:p/>
          </p:txBody>
        </p:sp>
        <p:sp>
          <p:nvSpPr>
            <p:cNvPr id="168" name="pt168"/>
            <p:cNvSpPr/>
            <p:nvPr/>
          </p:nvSpPr>
          <p:spPr>
            <a:xfrm>
              <a:off x="6203179" y="2939764"/>
              <a:ext cx="66074" cy="66074"/>
            </a:xfrm>
            <a:prstGeom prst="ellipse">
              <a:avLst/>
            </a:prstGeom>
            <a:solidFill>
              <a:srgbClr val="EC68EE">
                <a:alpha val="40000"/>
              </a:srgbClr>
            </a:solidFill>
            <a:ln w="9000" cap="rnd">
              <a:solidFill>
                <a:srgbClr val="EC68EE">
                  <a:alpha val="40000"/>
                </a:srgbClr>
              </a:solidFill>
              <a:prstDash val="solid"/>
              <a:round/>
            </a:ln>
          </p:spPr>
          <p:txBody>
            <a:bodyPr/>
            <a:lstStyle/>
            <a:p/>
          </p:txBody>
        </p:sp>
        <p:sp>
          <p:nvSpPr>
            <p:cNvPr id="169" name="pl169"/>
            <p:cNvSpPr/>
            <p:nvPr/>
          </p:nvSpPr>
          <p:spPr>
            <a:xfrm>
              <a:off x="3965991" y="1949149"/>
              <a:ext cx="3113775" cy="4109550"/>
            </a:xfrm>
            <a:custGeom>
              <a:avLst/>
              <a:pathLst>
                <a:path w="3113775" h="4109550">
                  <a:moveTo>
                    <a:pt x="0" y="4109550"/>
                  </a:moveTo>
                  <a:lnTo>
                    <a:pt x="0" y="4109550"/>
                  </a:lnTo>
                  <a:lnTo>
                    <a:pt x="3113775" y="0"/>
                  </a:lnTo>
                </a:path>
              </a:pathLst>
            </a:custGeom>
            <a:ln w="13550" cap="flat">
              <a:solidFill>
                <a:srgbClr val="000000">
                  <a:alpha val="25098"/>
                </a:srgbClr>
              </a:solidFill>
              <a:prstDash val="solid"/>
              <a:round/>
            </a:ln>
          </p:spPr>
          <p:txBody>
            <a:bodyPr/>
            <a:lstStyle/>
            <a:p/>
          </p:txBody>
        </p:sp>
        <p:sp>
          <p:nvSpPr>
            <p:cNvPr id="170" name="tx170"/>
            <p:cNvSpPr/>
            <p:nvPr/>
          </p:nvSpPr>
          <p:spPr>
            <a:xfrm>
              <a:off x="5306052" y="3330661"/>
              <a:ext cx="182792"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E8044">
                      <a:alpha val="100000"/>
                    </a:srgbClr>
                  </a:solidFill>
                  <a:latin typeface="Arial"/>
                  <a:cs typeface="Arial"/>
                </a:rPr>
                <a:t>arg</a:t>
              </a:r>
            </a:p>
          </p:txBody>
        </p:sp>
        <p:sp>
          <p:nvSpPr>
            <p:cNvPr id="171" name="tx171"/>
            <p:cNvSpPr/>
            <p:nvPr/>
          </p:nvSpPr>
          <p:spPr>
            <a:xfrm>
              <a:off x="6133832" y="3838776"/>
              <a:ext cx="18279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B59F00">
                      <a:alpha val="100000"/>
                    </a:srgbClr>
                  </a:solidFill>
                  <a:latin typeface="Arial"/>
                  <a:cs typeface="Arial"/>
                </a:rPr>
                <a:t>bra</a:t>
              </a:r>
            </a:p>
          </p:txBody>
        </p:sp>
        <p:sp>
          <p:nvSpPr>
            <p:cNvPr id="172" name="tx172"/>
            <p:cNvSpPr/>
            <p:nvPr/>
          </p:nvSpPr>
          <p:spPr>
            <a:xfrm>
              <a:off x="5749614" y="3761463"/>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99700">
                      <a:alpha val="100000"/>
                    </a:srgbClr>
                  </a:solidFill>
                  <a:latin typeface="Arial"/>
                  <a:cs typeface="Arial"/>
                </a:rPr>
                <a:t>bih</a:t>
              </a:r>
            </a:p>
          </p:txBody>
        </p:sp>
        <p:sp>
          <p:nvSpPr>
            <p:cNvPr id="173" name="tx173"/>
            <p:cNvSpPr/>
            <p:nvPr/>
          </p:nvSpPr>
          <p:spPr>
            <a:xfrm>
              <a:off x="5332721" y="2760971"/>
              <a:ext cx="246028"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DB100">
                      <a:alpha val="100000"/>
                    </a:srgbClr>
                  </a:solidFill>
                  <a:latin typeface="Arial"/>
                  <a:cs typeface="Arial"/>
                </a:rPr>
                <a:t>dma</a:t>
              </a:r>
            </a:p>
          </p:txBody>
        </p:sp>
        <p:sp>
          <p:nvSpPr>
            <p:cNvPr id="174" name="tx174"/>
            <p:cNvSpPr/>
            <p:nvPr/>
          </p:nvSpPr>
          <p:spPr>
            <a:xfrm>
              <a:off x="5472743" y="3173540"/>
              <a:ext cx="20391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35B600">
                      <a:alpha val="100000"/>
                    </a:srgbClr>
                  </a:solidFill>
                  <a:latin typeface="Arial"/>
                  <a:cs typeface="Arial"/>
                </a:rPr>
                <a:t>ecu</a:t>
              </a:r>
            </a:p>
          </p:txBody>
        </p:sp>
        <p:sp>
          <p:nvSpPr>
            <p:cNvPr id="175" name="tx175"/>
            <p:cNvSpPr/>
            <p:nvPr/>
          </p:nvSpPr>
          <p:spPr>
            <a:xfrm>
              <a:off x="5446984" y="3813770"/>
              <a:ext cx="211013"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E6A">
                      <a:alpha val="100000"/>
                    </a:srgbClr>
                  </a:solidFill>
                  <a:latin typeface="Arial"/>
                  <a:cs typeface="Arial"/>
                </a:rPr>
                <a:t>gab</a:t>
              </a:r>
            </a:p>
          </p:txBody>
        </p:sp>
        <p:sp>
          <p:nvSpPr>
            <p:cNvPr id="176" name="tx176"/>
            <p:cNvSpPr/>
            <p:nvPr/>
          </p:nvSpPr>
          <p:spPr>
            <a:xfrm>
              <a:off x="5757499" y="4075224"/>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A41">
                      <a:alpha val="100000"/>
                    </a:srgbClr>
                  </a:solidFill>
                  <a:latin typeface="Arial"/>
                  <a:cs typeface="Arial"/>
                </a:rPr>
                <a:t>gnq</a:t>
              </a:r>
            </a:p>
          </p:txBody>
        </p:sp>
        <p:sp>
          <p:nvSpPr>
            <p:cNvPr id="177" name="tx177"/>
            <p:cNvSpPr/>
            <p:nvPr/>
          </p:nvSpPr>
          <p:spPr>
            <a:xfrm>
              <a:off x="5848157" y="3553564"/>
              <a:ext cx="161672"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ADF">
                      <a:alpha val="100000"/>
                    </a:srgbClr>
                  </a:solidFill>
                  <a:latin typeface="Arial"/>
                  <a:cs typeface="Arial"/>
                </a:rPr>
                <a:t>lby</a:t>
              </a:r>
            </a:p>
          </p:txBody>
        </p:sp>
        <p:sp>
          <p:nvSpPr>
            <p:cNvPr id="178" name="tx178"/>
            <p:cNvSpPr/>
            <p:nvPr/>
          </p:nvSpPr>
          <p:spPr>
            <a:xfrm>
              <a:off x="5768135" y="2970042"/>
              <a:ext cx="16167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36DF6">
                      <a:alpha val="100000"/>
                    </a:srgbClr>
                  </a:solidFill>
                  <a:latin typeface="Arial"/>
                  <a:cs typeface="Arial"/>
                </a:rPr>
                <a:t>lca</a:t>
              </a:r>
            </a:p>
          </p:txBody>
        </p:sp>
        <p:sp>
          <p:nvSpPr>
            <p:cNvPr id="179" name="tx179"/>
            <p:cNvSpPr/>
            <p:nvPr/>
          </p:nvSpPr>
          <p:spPr>
            <a:xfrm>
              <a:off x="5771703" y="3175017"/>
              <a:ext cx="175690"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BB82FF">
                      <a:alpha val="100000"/>
                    </a:srgbClr>
                  </a:solidFill>
                  <a:latin typeface="Arial"/>
                  <a:cs typeface="Arial"/>
                </a:rPr>
                <a:t>pry</a:t>
              </a:r>
            </a:p>
          </p:txBody>
        </p:sp>
        <p:sp>
          <p:nvSpPr>
            <p:cNvPr id="180" name="tx180"/>
            <p:cNvSpPr/>
            <p:nvPr/>
          </p:nvSpPr>
          <p:spPr>
            <a:xfrm>
              <a:off x="5578838" y="3455700"/>
              <a:ext cx="175690"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D61D0">
                      <a:alpha val="100000"/>
                    </a:srgbClr>
                  </a:solidFill>
                  <a:latin typeface="Arial"/>
                  <a:cs typeface="Arial"/>
                </a:rPr>
                <a:t>sur</a:t>
              </a:r>
            </a:p>
          </p:txBody>
        </p:sp>
        <p:sp>
          <p:nvSpPr>
            <p:cNvPr id="181" name="tx181"/>
            <p:cNvSpPr/>
            <p:nvPr/>
          </p:nvSpPr>
          <p:spPr>
            <a:xfrm>
              <a:off x="5755526" y="3390554"/>
              <a:ext cx="175690"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C717E">
                      <a:alpha val="100000"/>
                    </a:srgbClr>
                  </a:solidFill>
                  <a:latin typeface="Arial"/>
                  <a:cs typeface="Arial"/>
                </a:rPr>
                <a:t>ukr</a:t>
              </a:r>
            </a:p>
          </p:txBody>
        </p:sp>
        <p:sp>
          <p:nvSpPr>
            <p:cNvPr id="182" name="tx182"/>
            <p:cNvSpPr/>
            <p:nvPr/>
          </p:nvSpPr>
          <p:spPr>
            <a:xfrm>
              <a:off x="5972903"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(n=15)</a:t>
              </a:r>
            </a:p>
          </p:txBody>
        </p:sp>
        <p:sp>
          <p:nvSpPr>
            <p:cNvPr id="183" name="tx183"/>
            <p:cNvSpPr/>
            <p:nvPr/>
          </p:nvSpPr>
          <p:spPr>
            <a:xfrm>
              <a:off x="4140158"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(n=27)</a:t>
              </a:r>
            </a:p>
          </p:txBody>
        </p:sp>
        <p:sp>
          <p:nvSpPr>
            <p:cNvPr id="184" name="tx184"/>
            <p:cNvSpPr/>
            <p:nvPr/>
          </p:nvSpPr>
          <p:spPr>
            <a:xfrm>
              <a:off x="6396934"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(n=11)</a:t>
              </a:r>
            </a:p>
          </p:txBody>
        </p:sp>
        <p:sp>
          <p:nvSpPr>
            <p:cNvPr id="185" name="rc185"/>
            <p:cNvSpPr/>
            <p:nvPr/>
          </p:nvSpPr>
          <p:spPr>
            <a:xfrm>
              <a:off x="3965991" y="1949149"/>
              <a:ext cx="3113775" cy="4109550"/>
            </a:xfrm>
            <a:prstGeom prst="rect">
              <a:avLst/>
            </a:prstGeom>
            <a:ln w="13550" cap="rnd">
              <a:solidFill>
                <a:srgbClr val="B3B3B3">
                  <a:alpha val="100000"/>
                </a:srgbClr>
              </a:solidFill>
              <a:prstDash val="solid"/>
              <a:round/>
            </a:ln>
          </p:spPr>
          <p:txBody>
            <a:bodyPr/>
            <a:lstStyle/>
            <a:p/>
          </p:txBody>
        </p:sp>
        <p:sp>
          <p:nvSpPr>
            <p:cNvPr id="186" name="rc186"/>
            <p:cNvSpPr/>
            <p:nvPr/>
          </p:nvSpPr>
          <p:spPr>
            <a:xfrm>
              <a:off x="7149355" y="1949149"/>
              <a:ext cx="3113775" cy="4109550"/>
            </a:xfrm>
            <a:prstGeom prst="rect">
              <a:avLst/>
            </a:prstGeom>
            <a:solidFill>
              <a:srgbClr val="FFFFFF">
                <a:alpha val="100000"/>
              </a:srgbClr>
            </a:solidFill>
          </p:spPr>
          <p:txBody>
            <a:bodyPr/>
            <a:lstStyle/>
            <a:p/>
          </p:txBody>
        </p:sp>
        <p:sp>
          <p:nvSpPr>
            <p:cNvPr id="187" name="pl187"/>
            <p:cNvSpPr/>
            <p:nvPr/>
          </p:nvSpPr>
          <p:spPr>
            <a:xfrm>
              <a:off x="7149355"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88" name="pl188"/>
            <p:cNvSpPr/>
            <p:nvPr/>
          </p:nvSpPr>
          <p:spPr>
            <a:xfrm>
              <a:off x="7149355"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89" name="pl189"/>
            <p:cNvSpPr/>
            <p:nvPr/>
          </p:nvSpPr>
          <p:spPr>
            <a:xfrm>
              <a:off x="7149355"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0" name="pl190"/>
            <p:cNvSpPr/>
            <p:nvPr/>
          </p:nvSpPr>
          <p:spPr>
            <a:xfrm>
              <a:off x="7149355"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1" name="pl191"/>
            <p:cNvSpPr/>
            <p:nvPr/>
          </p:nvSpPr>
          <p:spPr>
            <a:xfrm>
              <a:off x="7149355"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2" name="pl192"/>
            <p:cNvSpPr/>
            <p:nvPr/>
          </p:nvSpPr>
          <p:spPr>
            <a:xfrm>
              <a:off x="7149355"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3" name="pl193"/>
            <p:cNvSpPr/>
            <p:nvPr/>
          </p:nvSpPr>
          <p:spPr>
            <a:xfrm>
              <a:off x="75739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4" name="pl194"/>
            <p:cNvSpPr/>
            <p:nvPr/>
          </p:nvSpPr>
          <p:spPr>
            <a:xfrm>
              <a:off x="8140102"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5" name="pl195"/>
            <p:cNvSpPr/>
            <p:nvPr/>
          </p:nvSpPr>
          <p:spPr>
            <a:xfrm>
              <a:off x="870624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6" name="pl196"/>
            <p:cNvSpPr/>
            <p:nvPr/>
          </p:nvSpPr>
          <p:spPr>
            <a:xfrm>
              <a:off x="927238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7" name="pl197"/>
            <p:cNvSpPr/>
            <p:nvPr/>
          </p:nvSpPr>
          <p:spPr>
            <a:xfrm>
              <a:off x="983852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8" name="pl198"/>
            <p:cNvSpPr/>
            <p:nvPr/>
          </p:nvSpPr>
          <p:spPr>
            <a:xfrm>
              <a:off x="1012159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9" name="pl199"/>
            <p:cNvSpPr/>
            <p:nvPr/>
          </p:nvSpPr>
          <p:spPr>
            <a:xfrm>
              <a:off x="7149355"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0" name="pl200"/>
            <p:cNvSpPr/>
            <p:nvPr/>
          </p:nvSpPr>
          <p:spPr>
            <a:xfrm>
              <a:off x="7149355"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1" name="pl201"/>
            <p:cNvSpPr/>
            <p:nvPr/>
          </p:nvSpPr>
          <p:spPr>
            <a:xfrm>
              <a:off x="7149355"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2" name="pl202"/>
            <p:cNvSpPr/>
            <p:nvPr/>
          </p:nvSpPr>
          <p:spPr>
            <a:xfrm>
              <a:off x="7149355"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3" name="pl203"/>
            <p:cNvSpPr/>
            <p:nvPr/>
          </p:nvSpPr>
          <p:spPr>
            <a:xfrm>
              <a:off x="7149355"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4" name="pl204"/>
            <p:cNvSpPr/>
            <p:nvPr/>
          </p:nvSpPr>
          <p:spPr>
            <a:xfrm>
              <a:off x="7290891"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5" name="pl205"/>
            <p:cNvSpPr/>
            <p:nvPr/>
          </p:nvSpPr>
          <p:spPr>
            <a:xfrm>
              <a:off x="785703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6" name="pl206"/>
            <p:cNvSpPr/>
            <p:nvPr/>
          </p:nvSpPr>
          <p:spPr>
            <a:xfrm>
              <a:off x="842317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7" name="pl207"/>
            <p:cNvSpPr/>
            <p:nvPr/>
          </p:nvSpPr>
          <p:spPr>
            <a:xfrm>
              <a:off x="898931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8" name="pl208"/>
            <p:cNvSpPr/>
            <p:nvPr/>
          </p:nvSpPr>
          <p:spPr>
            <a:xfrm>
              <a:off x="955545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9" name="pt209"/>
            <p:cNvSpPr/>
            <p:nvPr/>
          </p:nvSpPr>
          <p:spPr>
            <a:xfrm>
              <a:off x="9417288" y="2895330"/>
              <a:ext cx="95167" cy="95167"/>
            </a:xfrm>
            <a:prstGeom prst="ellipse">
              <a:avLst/>
            </a:prstGeom>
            <a:solidFill>
              <a:srgbClr val="E18A00">
                <a:alpha val="40000"/>
              </a:srgbClr>
            </a:solidFill>
            <a:ln w="9000" cap="rnd">
              <a:solidFill>
                <a:srgbClr val="E18A00">
                  <a:alpha val="40000"/>
                </a:srgbClr>
              </a:solidFill>
              <a:prstDash val="solid"/>
              <a:round/>
            </a:ln>
          </p:spPr>
          <p:txBody>
            <a:bodyPr/>
            <a:lstStyle/>
            <a:p/>
          </p:txBody>
        </p:sp>
        <p:sp>
          <p:nvSpPr>
            <p:cNvPr id="210" name="pt210"/>
            <p:cNvSpPr/>
            <p:nvPr/>
          </p:nvSpPr>
          <p:spPr>
            <a:xfrm>
              <a:off x="9131209" y="2993307"/>
              <a:ext cx="78539" cy="78539"/>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211" name="pt211"/>
            <p:cNvSpPr/>
            <p:nvPr/>
          </p:nvSpPr>
          <p:spPr>
            <a:xfrm>
              <a:off x="9038762" y="3237785"/>
              <a:ext cx="127560" cy="127560"/>
            </a:xfrm>
            <a:prstGeom prst="ellipse">
              <a:avLst/>
            </a:prstGeom>
            <a:solidFill>
              <a:srgbClr val="EE8044">
                <a:alpha val="40000"/>
              </a:srgbClr>
            </a:solidFill>
            <a:ln w="9000" cap="rnd">
              <a:solidFill>
                <a:srgbClr val="EE8044">
                  <a:alpha val="40000"/>
                </a:srgbClr>
              </a:solidFill>
              <a:prstDash val="solid"/>
              <a:round/>
            </a:ln>
          </p:spPr>
          <p:txBody>
            <a:bodyPr/>
            <a:lstStyle/>
            <a:p/>
          </p:txBody>
        </p:sp>
        <p:sp>
          <p:nvSpPr>
            <p:cNvPr id="212" name="pt212"/>
            <p:cNvSpPr/>
            <p:nvPr/>
          </p:nvSpPr>
          <p:spPr>
            <a:xfrm>
              <a:off x="9424854" y="2992558"/>
              <a:ext cx="80035" cy="80035"/>
            </a:xfrm>
            <a:prstGeom prst="ellipse">
              <a:avLst/>
            </a:prstGeom>
            <a:solidFill>
              <a:srgbClr val="E88524">
                <a:alpha val="40000"/>
              </a:srgbClr>
            </a:solidFill>
            <a:ln w="9000" cap="rnd">
              <a:solidFill>
                <a:srgbClr val="E88524">
                  <a:alpha val="40000"/>
                </a:srgbClr>
              </a:solidFill>
              <a:prstDash val="solid"/>
              <a:round/>
            </a:ln>
          </p:spPr>
          <p:txBody>
            <a:bodyPr/>
            <a:lstStyle/>
            <a:p/>
          </p:txBody>
        </p:sp>
        <p:sp>
          <p:nvSpPr>
            <p:cNvPr id="213" name="pt213"/>
            <p:cNvSpPr/>
            <p:nvPr/>
          </p:nvSpPr>
          <p:spPr>
            <a:xfrm>
              <a:off x="8497713" y="3890518"/>
              <a:ext cx="77375" cy="77375"/>
            </a:xfrm>
            <a:prstGeom prst="ellipse">
              <a:avLst/>
            </a:prstGeom>
            <a:solidFill>
              <a:srgbClr val="C99700">
                <a:alpha val="40000"/>
              </a:srgbClr>
            </a:solidFill>
            <a:ln w="9000" cap="rnd">
              <a:solidFill>
                <a:srgbClr val="C99700">
                  <a:alpha val="40000"/>
                </a:srgbClr>
              </a:solidFill>
              <a:prstDash val="solid"/>
              <a:round/>
            </a:ln>
          </p:spPr>
          <p:txBody>
            <a:bodyPr/>
            <a:lstStyle/>
            <a:p/>
          </p:txBody>
        </p:sp>
        <p:sp>
          <p:nvSpPr>
            <p:cNvPr id="214" name="pt214"/>
            <p:cNvSpPr/>
            <p:nvPr/>
          </p:nvSpPr>
          <p:spPr>
            <a:xfrm>
              <a:off x="9444335" y="2899731"/>
              <a:ext cx="86364" cy="86364"/>
            </a:xfrm>
            <a:prstGeom prst="ellipse">
              <a:avLst/>
            </a:prstGeom>
            <a:solidFill>
              <a:srgbClr val="DA8E00">
                <a:alpha val="40000"/>
              </a:srgbClr>
            </a:solidFill>
            <a:ln w="9000" cap="rnd">
              <a:solidFill>
                <a:srgbClr val="DA8E00">
                  <a:alpha val="40000"/>
                </a:srgbClr>
              </a:solidFill>
              <a:prstDash val="solid"/>
              <a:round/>
            </a:ln>
          </p:spPr>
          <p:txBody>
            <a:bodyPr/>
            <a:lstStyle/>
            <a:p/>
          </p:txBody>
        </p:sp>
        <p:sp>
          <p:nvSpPr>
            <p:cNvPr id="215" name="pt215"/>
            <p:cNvSpPr/>
            <p:nvPr/>
          </p:nvSpPr>
          <p:spPr>
            <a:xfrm>
              <a:off x="9361489" y="2967243"/>
              <a:ext cx="70890" cy="70890"/>
            </a:xfrm>
            <a:prstGeom prst="ellipse">
              <a:avLst/>
            </a:prstGeom>
            <a:solidFill>
              <a:srgbClr val="D29300">
                <a:alpha val="40000"/>
              </a:srgbClr>
            </a:solidFill>
            <a:ln w="9000" cap="rnd">
              <a:solidFill>
                <a:srgbClr val="D29300">
                  <a:alpha val="40000"/>
                </a:srgbClr>
              </a:solidFill>
              <a:prstDash val="solid"/>
              <a:round/>
            </a:ln>
          </p:spPr>
          <p:txBody>
            <a:bodyPr/>
            <a:lstStyle/>
            <a:p/>
          </p:txBody>
        </p:sp>
        <p:sp>
          <p:nvSpPr>
            <p:cNvPr id="216" name="pt216"/>
            <p:cNvSpPr/>
            <p:nvPr/>
          </p:nvSpPr>
          <p:spPr>
            <a:xfrm>
              <a:off x="9156424" y="3047490"/>
              <a:ext cx="209273" cy="209273"/>
            </a:xfrm>
            <a:prstGeom prst="ellipse">
              <a:avLst/>
            </a:prstGeom>
            <a:solidFill>
              <a:srgbClr val="B59F00">
                <a:alpha val="40000"/>
              </a:srgbClr>
            </a:solidFill>
            <a:ln w="9000" cap="rnd">
              <a:solidFill>
                <a:srgbClr val="B59F00">
                  <a:alpha val="40000"/>
                </a:srgbClr>
              </a:solidFill>
              <a:prstDash val="solid"/>
              <a:round/>
            </a:ln>
          </p:spPr>
          <p:txBody>
            <a:bodyPr/>
            <a:lstStyle/>
            <a:p/>
          </p:txBody>
        </p:sp>
        <p:sp>
          <p:nvSpPr>
            <p:cNvPr id="217" name="pt217"/>
            <p:cNvSpPr/>
            <p:nvPr/>
          </p:nvSpPr>
          <p:spPr>
            <a:xfrm>
              <a:off x="9444808" y="2930091"/>
              <a:ext cx="85419" cy="85419"/>
            </a:xfrm>
            <a:prstGeom prst="ellipse">
              <a:avLst/>
            </a:prstGeom>
            <a:solidFill>
              <a:srgbClr val="C09B00">
                <a:alpha val="40000"/>
              </a:srgbClr>
            </a:solidFill>
            <a:ln w="9000" cap="rnd">
              <a:solidFill>
                <a:srgbClr val="C09B00">
                  <a:alpha val="40000"/>
                </a:srgbClr>
              </a:solidFill>
              <a:prstDash val="solid"/>
              <a:round/>
            </a:ln>
          </p:spPr>
          <p:txBody>
            <a:bodyPr/>
            <a:lstStyle/>
            <a:p/>
          </p:txBody>
        </p:sp>
        <p:sp>
          <p:nvSpPr>
            <p:cNvPr id="218" name="pt218"/>
            <p:cNvSpPr/>
            <p:nvPr/>
          </p:nvSpPr>
          <p:spPr>
            <a:xfrm>
              <a:off x="9320410" y="2745918"/>
              <a:ext cx="334215" cy="334215"/>
            </a:xfrm>
            <a:prstGeom prst="ellipse">
              <a:avLst/>
            </a:prstGeom>
            <a:solidFill>
              <a:srgbClr val="AAA300">
                <a:alpha val="40000"/>
              </a:srgbClr>
            </a:solidFill>
            <a:ln w="9000" cap="rnd">
              <a:solidFill>
                <a:srgbClr val="AAA300">
                  <a:alpha val="40000"/>
                </a:srgbClr>
              </a:solidFill>
              <a:prstDash val="solid"/>
              <a:round/>
            </a:ln>
          </p:spPr>
          <p:txBody>
            <a:bodyPr/>
            <a:lstStyle/>
            <a:p/>
          </p:txBody>
        </p:sp>
        <p:sp>
          <p:nvSpPr>
            <p:cNvPr id="219" name="pt219"/>
            <p:cNvSpPr/>
            <p:nvPr/>
          </p:nvSpPr>
          <p:spPr>
            <a:xfrm>
              <a:off x="9487150" y="2867367"/>
              <a:ext cx="91316" cy="91316"/>
            </a:xfrm>
            <a:prstGeom prst="ellipse">
              <a:avLst/>
            </a:prstGeom>
            <a:solidFill>
              <a:srgbClr val="80AD00">
                <a:alpha val="40000"/>
              </a:srgbClr>
            </a:solidFill>
            <a:ln w="9000" cap="rnd">
              <a:solidFill>
                <a:srgbClr val="80AD00">
                  <a:alpha val="40000"/>
                </a:srgbClr>
              </a:solidFill>
              <a:prstDash val="solid"/>
              <a:round/>
            </a:ln>
          </p:spPr>
          <p:txBody>
            <a:bodyPr/>
            <a:lstStyle/>
            <a:p/>
          </p:txBody>
        </p:sp>
        <p:sp>
          <p:nvSpPr>
            <p:cNvPr id="220" name="pt220"/>
            <p:cNvSpPr/>
            <p:nvPr/>
          </p:nvSpPr>
          <p:spPr>
            <a:xfrm>
              <a:off x="9327281" y="2962922"/>
              <a:ext cx="139308" cy="139308"/>
            </a:xfrm>
            <a:prstGeom prst="ellipse">
              <a:avLst/>
            </a:prstGeom>
            <a:solidFill>
              <a:srgbClr val="9EA700">
                <a:alpha val="40000"/>
              </a:srgbClr>
            </a:solidFill>
            <a:ln w="9000" cap="rnd">
              <a:solidFill>
                <a:srgbClr val="9EA700">
                  <a:alpha val="40000"/>
                </a:srgbClr>
              </a:solidFill>
              <a:prstDash val="solid"/>
              <a:round/>
            </a:ln>
          </p:spPr>
          <p:txBody>
            <a:bodyPr/>
            <a:lstStyle/>
            <a:p/>
          </p:txBody>
        </p:sp>
        <p:sp>
          <p:nvSpPr>
            <p:cNvPr id="221" name="pt221"/>
            <p:cNvSpPr/>
            <p:nvPr/>
          </p:nvSpPr>
          <p:spPr>
            <a:xfrm>
              <a:off x="9355007" y="2990649"/>
              <a:ext cx="83854" cy="83854"/>
            </a:xfrm>
            <a:prstGeom prst="ellipse">
              <a:avLst/>
            </a:prstGeom>
            <a:solidFill>
              <a:srgbClr val="90AA00">
                <a:alpha val="40000"/>
              </a:srgbClr>
            </a:solidFill>
            <a:ln w="9000" cap="rnd">
              <a:solidFill>
                <a:srgbClr val="90AA00">
                  <a:alpha val="40000"/>
                </a:srgbClr>
              </a:solidFill>
              <a:prstDash val="solid"/>
              <a:round/>
            </a:ln>
          </p:spPr>
          <p:txBody>
            <a:bodyPr/>
            <a:lstStyle/>
            <a:p/>
          </p:txBody>
        </p:sp>
        <p:sp>
          <p:nvSpPr>
            <p:cNvPr id="222" name="pt222"/>
            <p:cNvSpPr/>
            <p:nvPr/>
          </p:nvSpPr>
          <p:spPr>
            <a:xfrm>
              <a:off x="9228445" y="3089623"/>
              <a:ext cx="65232" cy="65232"/>
            </a:xfrm>
            <a:prstGeom prst="ellipse">
              <a:avLst/>
            </a:prstGeom>
            <a:solidFill>
              <a:srgbClr val="6DB100">
                <a:alpha val="40000"/>
              </a:srgbClr>
            </a:solidFill>
            <a:ln w="9000" cap="rnd">
              <a:solidFill>
                <a:srgbClr val="6DB100">
                  <a:alpha val="40000"/>
                </a:srgbClr>
              </a:solidFill>
              <a:prstDash val="solid"/>
              <a:round/>
            </a:ln>
          </p:spPr>
          <p:txBody>
            <a:bodyPr/>
            <a:lstStyle/>
            <a:p/>
          </p:txBody>
        </p:sp>
        <p:sp>
          <p:nvSpPr>
            <p:cNvPr id="223" name="pt223"/>
            <p:cNvSpPr/>
            <p:nvPr/>
          </p:nvSpPr>
          <p:spPr>
            <a:xfrm>
              <a:off x="9367705" y="2950813"/>
              <a:ext cx="103750" cy="103750"/>
            </a:xfrm>
            <a:prstGeom prst="ellipse">
              <a:avLst/>
            </a:prstGeom>
            <a:solidFill>
              <a:srgbClr val="57B300">
                <a:alpha val="40000"/>
              </a:srgbClr>
            </a:solidFill>
            <a:ln w="9000" cap="rnd">
              <a:solidFill>
                <a:srgbClr val="57B300">
                  <a:alpha val="40000"/>
                </a:srgbClr>
              </a:solidFill>
              <a:prstDash val="solid"/>
              <a:round/>
            </a:ln>
          </p:spPr>
          <p:txBody>
            <a:bodyPr/>
            <a:lstStyle/>
            <a:p/>
          </p:txBody>
        </p:sp>
        <p:sp>
          <p:nvSpPr>
            <p:cNvPr id="224" name="pt224"/>
            <p:cNvSpPr/>
            <p:nvPr/>
          </p:nvSpPr>
          <p:spPr>
            <a:xfrm>
              <a:off x="9458226" y="3406308"/>
              <a:ext cx="149165" cy="149165"/>
            </a:xfrm>
            <a:prstGeom prst="ellipse">
              <a:avLst/>
            </a:prstGeom>
            <a:solidFill>
              <a:srgbClr val="F37B5A">
                <a:alpha val="40000"/>
              </a:srgbClr>
            </a:solidFill>
            <a:ln w="9000" cap="rnd">
              <a:solidFill>
                <a:srgbClr val="F37B5A">
                  <a:alpha val="40000"/>
                </a:srgbClr>
              </a:solidFill>
              <a:prstDash val="solid"/>
              <a:round/>
            </a:ln>
          </p:spPr>
          <p:txBody>
            <a:bodyPr/>
            <a:lstStyle/>
            <a:p/>
          </p:txBody>
        </p:sp>
        <p:sp>
          <p:nvSpPr>
            <p:cNvPr id="225" name="pt225"/>
            <p:cNvSpPr/>
            <p:nvPr/>
          </p:nvSpPr>
          <p:spPr>
            <a:xfrm>
              <a:off x="8911508" y="3336069"/>
              <a:ext cx="110318" cy="110318"/>
            </a:xfrm>
            <a:prstGeom prst="ellipse">
              <a:avLst/>
            </a:prstGeom>
            <a:solidFill>
              <a:srgbClr val="35B600">
                <a:alpha val="40000"/>
              </a:srgbClr>
            </a:solidFill>
            <a:ln w="9000" cap="rnd">
              <a:solidFill>
                <a:srgbClr val="35B600">
                  <a:alpha val="40000"/>
                </a:srgbClr>
              </a:solidFill>
              <a:prstDash val="solid"/>
              <a:round/>
            </a:ln>
          </p:spPr>
          <p:txBody>
            <a:bodyPr/>
            <a:lstStyle/>
            <a:p/>
          </p:txBody>
        </p:sp>
        <p:sp>
          <p:nvSpPr>
            <p:cNvPr id="226" name="pt226"/>
            <p:cNvSpPr/>
            <p:nvPr/>
          </p:nvSpPr>
          <p:spPr>
            <a:xfrm>
              <a:off x="9495437" y="2965317"/>
              <a:ext cx="74743" cy="74743"/>
            </a:xfrm>
            <a:prstGeom prst="ellipse">
              <a:avLst/>
            </a:prstGeom>
            <a:solidFill>
              <a:srgbClr val="00BC57">
                <a:alpha val="40000"/>
              </a:srgbClr>
            </a:solidFill>
            <a:ln w="9000" cap="rnd">
              <a:solidFill>
                <a:srgbClr val="00BC57">
                  <a:alpha val="40000"/>
                </a:srgbClr>
              </a:solidFill>
              <a:prstDash val="solid"/>
              <a:round/>
            </a:ln>
          </p:spPr>
          <p:txBody>
            <a:bodyPr/>
            <a:lstStyle/>
            <a:p/>
          </p:txBody>
        </p:sp>
        <p:sp>
          <p:nvSpPr>
            <p:cNvPr id="227" name="pt227"/>
            <p:cNvSpPr/>
            <p:nvPr/>
          </p:nvSpPr>
          <p:spPr>
            <a:xfrm>
              <a:off x="8742130" y="3975496"/>
              <a:ext cx="86744" cy="86744"/>
            </a:xfrm>
            <a:prstGeom prst="ellipse">
              <a:avLst/>
            </a:prstGeom>
            <a:solidFill>
              <a:srgbClr val="00BE6A">
                <a:alpha val="40000"/>
              </a:srgbClr>
            </a:solidFill>
            <a:ln w="9000" cap="rnd">
              <a:solidFill>
                <a:srgbClr val="00BE6A">
                  <a:alpha val="40000"/>
                </a:srgbClr>
              </a:solidFill>
              <a:prstDash val="solid"/>
              <a:round/>
            </a:ln>
          </p:spPr>
          <p:txBody>
            <a:bodyPr/>
            <a:lstStyle/>
            <a:p/>
          </p:txBody>
        </p:sp>
        <p:sp>
          <p:nvSpPr>
            <p:cNvPr id="228" name="pt228"/>
            <p:cNvSpPr/>
            <p:nvPr/>
          </p:nvSpPr>
          <p:spPr>
            <a:xfrm>
              <a:off x="9401160" y="2871959"/>
              <a:ext cx="82133" cy="82133"/>
            </a:xfrm>
            <a:prstGeom prst="ellipse">
              <a:avLst/>
            </a:prstGeom>
            <a:solidFill>
              <a:srgbClr val="00BF7A">
                <a:alpha val="40000"/>
              </a:srgbClr>
            </a:solidFill>
            <a:ln w="9000" cap="rnd">
              <a:solidFill>
                <a:srgbClr val="00BF7A">
                  <a:alpha val="40000"/>
                </a:srgbClr>
              </a:solidFill>
              <a:prstDash val="solid"/>
              <a:round/>
            </a:ln>
          </p:spPr>
          <p:txBody>
            <a:bodyPr/>
            <a:lstStyle/>
            <a:p/>
          </p:txBody>
        </p:sp>
        <p:sp>
          <p:nvSpPr>
            <p:cNvPr id="229" name="pt229"/>
            <p:cNvSpPr/>
            <p:nvPr/>
          </p:nvSpPr>
          <p:spPr>
            <a:xfrm>
              <a:off x="8630274" y="4305632"/>
              <a:ext cx="84000" cy="84000"/>
            </a:xfrm>
            <a:prstGeom prst="ellipse">
              <a:avLst/>
            </a:prstGeom>
            <a:solidFill>
              <a:srgbClr val="00BA41">
                <a:alpha val="40000"/>
              </a:srgbClr>
            </a:solidFill>
            <a:ln w="9000" cap="rnd">
              <a:solidFill>
                <a:srgbClr val="00BA41">
                  <a:alpha val="40000"/>
                </a:srgbClr>
              </a:solidFill>
              <a:prstDash val="solid"/>
              <a:round/>
            </a:ln>
          </p:spPr>
          <p:txBody>
            <a:bodyPr/>
            <a:lstStyle/>
            <a:p/>
          </p:txBody>
        </p:sp>
        <p:sp>
          <p:nvSpPr>
            <p:cNvPr id="230" name="pt230"/>
            <p:cNvSpPr/>
            <p:nvPr/>
          </p:nvSpPr>
          <p:spPr>
            <a:xfrm>
              <a:off x="9114700" y="3029331"/>
              <a:ext cx="66265" cy="66265"/>
            </a:xfrm>
            <a:prstGeom prst="ellipse">
              <a:avLst/>
            </a:prstGeom>
            <a:solidFill>
              <a:srgbClr val="00C089">
                <a:alpha val="40000"/>
              </a:srgbClr>
            </a:solidFill>
            <a:ln w="9000" cap="rnd">
              <a:solidFill>
                <a:srgbClr val="00C089">
                  <a:alpha val="40000"/>
                </a:srgbClr>
              </a:solidFill>
              <a:prstDash val="solid"/>
              <a:round/>
            </a:ln>
          </p:spPr>
          <p:txBody>
            <a:bodyPr/>
            <a:lstStyle/>
            <a:p/>
          </p:txBody>
        </p:sp>
        <p:sp>
          <p:nvSpPr>
            <p:cNvPr id="231" name="pt231"/>
            <p:cNvSpPr/>
            <p:nvPr/>
          </p:nvSpPr>
          <p:spPr>
            <a:xfrm>
              <a:off x="9224376" y="3122684"/>
              <a:ext cx="118661" cy="118661"/>
            </a:xfrm>
            <a:prstGeom prst="ellipse">
              <a:avLst/>
            </a:prstGeom>
            <a:solidFill>
              <a:srgbClr val="00C098">
                <a:alpha val="40000"/>
              </a:srgbClr>
            </a:solidFill>
            <a:ln w="9000" cap="rnd">
              <a:solidFill>
                <a:srgbClr val="00C098">
                  <a:alpha val="40000"/>
                </a:srgbClr>
              </a:solidFill>
              <a:prstDash val="solid"/>
              <a:round/>
            </a:ln>
          </p:spPr>
          <p:txBody>
            <a:bodyPr/>
            <a:lstStyle/>
            <a:p/>
          </p:txBody>
        </p:sp>
        <p:sp>
          <p:nvSpPr>
            <p:cNvPr id="232" name="pt232"/>
            <p:cNvSpPr/>
            <p:nvPr/>
          </p:nvSpPr>
          <p:spPr>
            <a:xfrm>
              <a:off x="9020588" y="3114545"/>
              <a:ext cx="254489" cy="254489"/>
            </a:xfrm>
            <a:prstGeom prst="ellipse">
              <a:avLst/>
            </a:prstGeom>
            <a:solidFill>
              <a:srgbClr val="00C1A5">
                <a:alpha val="40000"/>
              </a:srgbClr>
            </a:solidFill>
            <a:ln w="9000" cap="rnd">
              <a:solidFill>
                <a:srgbClr val="00C1A5">
                  <a:alpha val="40000"/>
                </a:srgbClr>
              </a:solidFill>
              <a:prstDash val="solid"/>
              <a:round/>
            </a:ln>
          </p:spPr>
          <p:txBody>
            <a:bodyPr/>
            <a:lstStyle/>
            <a:p/>
          </p:txBody>
        </p:sp>
        <p:sp>
          <p:nvSpPr>
            <p:cNvPr id="233" name="pt233"/>
            <p:cNvSpPr/>
            <p:nvPr/>
          </p:nvSpPr>
          <p:spPr>
            <a:xfrm>
              <a:off x="9452111" y="2832328"/>
              <a:ext cx="161394" cy="161394"/>
            </a:xfrm>
            <a:prstGeom prst="ellipse">
              <a:avLst/>
            </a:prstGeom>
            <a:solidFill>
              <a:srgbClr val="00C0B2">
                <a:alpha val="40000"/>
              </a:srgbClr>
            </a:solidFill>
            <a:ln w="9000" cap="rnd">
              <a:solidFill>
                <a:srgbClr val="00C0B2">
                  <a:alpha val="40000"/>
                </a:srgbClr>
              </a:solidFill>
              <a:prstDash val="solid"/>
              <a:round/>
            </a:ln>
          </p:spPr>
          <p:txBody>
            <a:bodyPr/>
            <a:lstStyle/>
            <a:p/>
          </p:txBody>
        </p:sp>
        <p:sp>
          <p:nvSpPr>
            <p:cNvPr id="234" name="pt234"/>
            <p:cNvSpPr/>
            <p:nvPr/>
          </p:nvSpPr>
          <p:spPr>
            <a:xfrm>
              <a:off x="9407321" y="3221369"/>
              <a:ext cx="160393" cy="160393"/>
            </a:xfrm>
            <a:prstGeom prst="ellipse">
              <a:avLst/>
            </a:prstGeom>
            <a:solidFill>
              <a:srgbClr val="00C0BF">
                <a:alpha val="40000"/>
              </a:srgbClr>
            </a:solidFill>
            <a:ln w="9000" cap="rnd">
              <a:solidFill>
                <a:srgbClr val="00C0BF">
                  <a:alpha val="40000"/>
                </a:srgbClr>
              </a:solidFill>
              <a:prstDash val="solid"/>
              <a:round/>
            </a:ln>
          </p:spPr>
          <p:txBody>
            <a:bodyPr/>
            <a:lstStyle/>
            <a:p/>
          </p:txBody>
        </p:sp>
        <p:sp>
          <p:nvSpPr>
            <p:cNvPr id="235" name="pt235"/>
            <p:cNvSpPr/>
            <p:nvPr/>
          </p:nvSpPr>
          <p:spPr>
            <a:xfrm>
              <a:off x="9357149" y="3022679"/>
              <a:ext cx="79570" cy="79570"/>
            </a:xfrm>
            <a:prstGeom prst="ellipse">
              <a:avLst/>
            </a:prstGeom>
            <a:solidFill>
              <a:srgbClr val="00BECA">
                <a:alpha val="40000"/>
              </a:srgbClr>
            </a:solidFill>
            <a:ln w="9000" cap="rnd">
              <a:solidFill>
                <a:srgbClr val="00BECA">
                  <a:alpha val="40000"/>
                </a:srgbClr>
              </a:solidFill>
              <a:prstDash val="solid"/>
              <a:round/>
            </a:ln>
          </p:spPr>
          <p:txBody>
            <a:bodyPr/>
            <a:lstStyle/>
            <a:p/>
          </p:txBody>
        </p:sp>
        <p:sp>
          <p:nvSpPr>
            <p:cNvPr id="236" name="pt236"/>
            <p:cNvSpPr/>
            <p:nvPr/>
          </p:nvSpPr>
          <p:spPr>
            <a:xfrm>
              <a:off x="9472190" y="2852407"/>
              <a:ext cx="121237" cy="121237"/>
            </a:xfrm>
            <a:prstGeom prst="ellipse">
              <a:avLst/>
            </a:prstGeom>
            <a:solidFill>
              <a:srgbClr val="00BDD5">
                <a:alpha val="40000"/>
              </a:srgbClr>
            </a:solidFill>
            <a:ln w="9000" cap="rnd">
              <a:solidFill>
                <a:srgbClr val="00BDD5">
                  <a:alpha val="40000"/>
                </a:srgbClr>
              </a:solidFill>
              <a:prstDash val="solid"/>
              <a:round/>
            </a:ln>
          </p:spPr>
          <p:txBody>
            <a:bodyPr/>
            <a:lstStyle/>
            <a:p/>
          </p:txBody>
        </p:sp>
        <p:sp>
          <p:nvSpPr>
            <p:cNvPr id="237" name="pt237"/>
            <p:cNvSpPr/>
            <p:nvPr/>
          </p:nvSpPr>
          <p:spPr>
            <a:xfrm>
              <a:off x="8896495" y="3642578"/>
              <a:ext cx="95053" cy="95053"/>
            </a:xfrm>
            <a:prstGeom prst="ellipse">
              <a:avLst/>
            </a:prstGeom>
            <a:solidFill>
              <a:srgbClr val="00BADF">
                <a:alpha val="40000"/>
              </a:srgbClr>
            </a:solidFill>
            <a:ln w="9000" cap="rnd">
              <a:solidFill>
                <a:srgbClr val="00BADF">
                  <a:alpha val="40000"/>
                </a:srgbClr>
              </a:solidFill>
              <a:prstDash val="solid"/>
              <a:round/>
            </a:ln>
          </p:spPr>
          <p:txBody>
            <a:bodyPr/>
            <a:lstStyle/>
            <a:p/>
          </p:txBody>
        </p:sp>
        <p:sp>
          <p:nvSpPr>
            <p:cNvPr id="238" name="pt238"/>
            <p:cNvSpPr/>
            <p:nvPr/>
          </p:nvSpPr>
          <p:spPr>
            <a:xfrm>
              <a:off x="9182253" y="2969172"/>
              <a:ext cx="67032" cy="67032"/>
            </a:xfrm>
            <a:prstGeom prst="ellipse">
              <a:avLst/>
            </a:prstGeom>
            <a:solidFill>
              <a:srgbClr val="E36DF6">
                <a:alpha val="40000"/>
              </a:srgbClr>
            </a:solidFill>
            <a:ln w="9000" cap="rnd">
              <a:solidFill>
                <a:srgbClr val="E36DF6">
                  <a:alpha val="40000"/>
                </a:srgbClr>
              </a:solidFill>
              <a:prstDash val="solid"/>
              <a:round/>
            </a:ln>
          </p:spPr>
          <p:txBody>
            <a:bodyPr/>
            <a:lstStyle/>
            <a:p/>
          </p:txBody>
        </p:sp>
        <p:sp>
          <p:nvSpPr>
            <p:cNvPr id="239" name="pt239"/>
            <p:cNvSpPr/>
            <p:nvPr/>
          </p:nvSpPr>
          <p:spPr>
            <a:xfrm>
              <a:off x="9175971" y="2933002"/>
              <a:ext cx="79597" cy="79597"/>
            </a:xfrm>
            <a:prstGeom prst="ellipse">
              <a:avLst/>
            </a:prstGeom>
            <a:solidFill>
              <a:srgbClr val="D874FC">
                <a:alpha val="40000"/>
              </a:srgbClr>
            </a:solidFill>
            <a:ln w="9000" cap="rnd">
              <a:solidFill>
                <a:srgbClr val="D874FC">
                  <a:alpha val="40000"/>
                </a:srgbClr>
              </a:solidFill>
              <a:prstDash val="solid"/>
              <a:round/>
            </a:ln>
          </p:spPr>
          <p:txBody>
            <a:bodyPr/>
            <a:lstStyle/>
            <a:p/>
          </p:txBody>
        </p:sp>
        <p:sp>
          <p:nvSpPr>
            <p:cNvPr id="240" name="pt240"/>
            <p:cNvSpPr/>
            <p:nvPr/>
          </p:nvSpPr>
          <p:spPr>
            <a:xfrm>
              <a:off x="9497816" y="2878033"/>
              <a:ext cx="69985" cy="69985"/>
            </a:xfrm>
            <a:prstGeom prst="ellipse">
              <a:avLst/>
            </a:prstGeom>
            <a:solidFill>
              <a:srgbClr val="00B3F1">
                <a:alpha val="40000"/>
              </a:srgbClr>
            </a:solidFill>
            <a:ln w="9000" cap="rnd">
              <a:solidFill>
                <a:srgbClr val="00B3F1">
                  <a:alpha val="40000"/>
                </a:srgbClr>
              </a:solidFill>
              <a:prstDash val="solid"/>
              <a:round/>
            </a:ln>
          </p:spPr>
          <p:txBody>
            <a:bodyPr/>
            <a:lstStyle/>
            <a:p/>
          </p:txBody>
        </p:sp>
        <p:sp>
          <p:nvSpPr>
            <p:cNvPr id="241" name="pt241"/>
            <p:cNvSpPr/>
            <p:nvPr/>
          </p:nvSpPr>
          <p:spPr>
            <a:xfrm>
              <a:off x="8915672" y="3593818"/>
              <a:ext cx="192573" cy="192573"/>
            </a:xfrm>
            <a:prstGeom prst="ellipse">
              <a:avLst/>
            </a:prstGeom>
            <a:solidFill>
              <a:srgbClr val="00A4FF">
                <a:alpha val="40000"/>
              </a:srgbClr>
            </a:solidFill>
            <a:ln w="9000" cap="rnd">
              <a:solidFill>
                <a:srgbClr val="00A4FF">
                  <a:alpha val="40000"/>
                </a:srgbClr>
              </a:solidFill>
              <a:prstDash val="solid"/>
              <a:round/>
            </a:ln>
          </p:spPr>
          <p:txBody>
            <a:bodyPr/>
            <a:lstStyle/>
            <a:p/>
          </p:txBody>
        </p:sp>
        <p:sp>
          <p:nvSpPr>
            <p:cNvPr id="242" name="pt242"/>
            <p:cNvSpPr/>
            <p:nvPr/>
          </p:nvSpPr>
          <p:spPr>
            <a:xfrm>
              <a:off x="9251007" y="3298753"/>
              <a:ext cx="65398" cy="65398"/>
            </a:xfrm>
            <a:prstGeom prst="ellipse">
              <a:avLst/>
            </a:prstGeom>
            <a:solidFill>
              <a:srgbClr val="00AFF8">
                <a:alpha val="40000"/>
              </a:srgbClr>
            </a:solidFill>
            <a:ln w="9000" cap="rnd">
              <a:solidFill>
                <a:srgbClr val="00AFF8">
                  <a:alpha val="40000"/>
                </a:srgbClr>
              </a:solidFill>
              <a:prstDash val="solid"/>
              <a:round/>
            </a:ln>
          </p:spPr>
          <p:txBody>
            <a:bodyPr/>
            <a:lstStyle/>
            <a:p/>
          </p:txBody>
        </p:sp>
        <p:sp>
          <p:nvSpPr>
            <p:cNvPr id="243" name="pt243"/>
            <p:cNvSpPr/>
            <p:nvPr/>
          </p:nvSpPr>
          <p:spPr>
            <a:xfrm>
              <a:off x="8906558" y="3592865"/>
              <a:ext cx="74928" cy="74928"/>
            </a:xfrm>
            <a:prstGeom prst="ellipse">
              <a:avLst/>
            </a:prstGeom>
            <a:solidFill>
              <a:srgbClr val="A889FF">
                <a:alpha val="40000"/>
              </a:srgbClr>
            </a:solidFill>
            <a:ln w="9000" cap="rnd">
              <a:solidFill>
                <a:srgbClr val="A889FF">
                  <a:alpha val="40000"/>
                </a:srgbClr>
              </a:solidFill>
              <a:prstDash val="solid"/>
              <a:round/>
            </a:ln>
          </p:spPr>
          <p:txBody>
            <a:bodyPr/>
            <a:lstStyle/>
            <a:p/>
          </p:txBody>
        </p:sp>
        <p:sp>
          <p:nvSpPr>
            <p:cNvPr id="244" name="pt244"/>
            <p:cNvSpPr/>
            <p:nvPr/>
          </p:nvSpPr>
          <p:spPr>
            <a:xfrm>
              <a:off x="7799045" y="4850269"/>
              <a:ext cx="70681" cy="70681"/>
            </a:xfrm>
            <a:prstGeom prst="ellipse">
              <a:avLst/>
            </a:prstGeom>
            <a:solidFill>
              <a:srgbClr val="7797FF">
                <a:alpha val="40000"/>
              </a:srgbClr>
            </a:solidFill>
            <a:ln w="9000" cap="rnd">
              <a:solidFill>
                <a:srgbClr val="7797FF">
                  <a:alpha val="40000"/>
                </a:srgbClr>
              </a:solidFill>
              <a:prstDash val="solid"/>
              <a:round/>
            </a:ln>
          </p:spPr>
          <p:txBody>
            <a:bodyPr/>
            <a:lstStyle/>
            <a:p/>
          </p:txBody>
        </p:sp>
        <p:sp>
          <p:nvSpPr>
            <p:cNvPr id="245" name="pt245"/>
            <p:cNvSpPr/>
            <p:nvPr/>
          </p:nvSpPr>
          <p:spPr>
            <a:xfrm>
              <a:off x="9421736" y="2899778"/>
              <a:ext cx="86270" cy="86270"/>
            </a:xfrm>
            <a:prstGeom prst="ellipse">
              <a:avLst/>
            </a:prstGeom>
            <a:solidFill>
              <a:srgbClr val="539EFF">
                <a:alpha val="40000"/>
              </a:srgbClr>
            </a:solidFill>
            <a:ln w="9000" cap="rnd">
              <a:solidFill>
                <a:srgbClr val="539EFF">
                  <a:alpha val="40000"/>
                </a:srgbClr>
              </a:solidFill>
              <a:prstDash val="solid"/>
              <a:round/>
            </a:ln>
          </p:spPr>
          <p:txBody>
            <a:bodyPr/>
            <a:lstStyle/>
            <a:p/>
          </p:txBody>
        </p:sp>
        <p:sp>
          <p:nvSpPr>
            <p:cNvPr id="246" name="pt246"/>
            <p:cNvSpPr/>
            <p:nvPr/>
          </p:nvSpPr>
          <p:spPr>
            <a:xfrm>
              <a:off x="9428400" y="2876554"/>
              <a:ext cx="72943" cy="72943"/>
            </a:xfrm>
            <a:prstGeom prst="ellipse">
              <a:avLst/>
            </a:prstGeom>
            <a:solidFill>
              <a:srgbClr val="00AAFE">
                <a:alpha val="40000"/>
              </a:srgbClr>
            </a:solidFill>
            <a:ln w="9000" cap="rnd">
              <a:solidFill>
                <a:srgbClr val="00AAFE">
                  <a:alpha val="40000"/>
                </a:srgbClr>
              </a:solidFill>
              <a:prstDash val="solid"/>
              <a:round/>
            </a:ln>
          </p:spPr>
          <p:txBody>
            <a:bodyPr/>
            <a:lstStyle/>
            <a:p/>
          </p:txBody>
        </p:sp>
        <p:sp>
          <p:nvSpPr>
            <p:cNvPr id="247" name="pt247"/>
            <p:cNvSpPr/>
            <p:nvPr/>
          </p:nvSpPr>
          <p:spPr>
            <a:xfrm>
              <a:off x="9403303" y="2911232"/>
              <a:ext cx="123137" cy="123137"/>
            </a:xfrm>
            <a:prstGeom prst="ellipse">
              <a:avLst/>
            </a:prstGeom>
            <a:solidFill>
              <a:srgbClr val="00B7E8">
                <a:alpha val="40000"/>
              </a:srgbClr>
            </a:solidFill>
            <a:ln w="9000" cap="rnd">
              <a:solidFill>
                <a:srgbClr val="00B7E8">
                  <a:alpha val="40000"/>
                </a:srgbClr>
              </a:solidFill>
              <a:prstDash val="solid"/>
              <a:round/>
            </a:ln>
          </p:spPr>
          <p:txBody>
            <a:bodyPr/>
            <a:lstStyle/>
            <a:p/>
          </p:txBody>
        </p:sp>
        <p:sp>
          <p:nvSpPr>
            <p:cNvPr id="248" name="pt248"/>
            <p:cNvSpPr/>
            <p:nvPr/>
          </p:nvSpPr>
          <p:spPr>
            <a:xfrm>
              <a:off x="9194376" y="3436852"/>
              <a:ext cx="88078" cy="88078"/>
            </a:xfrm>
            <a:prstGeom prst="ellipse">
              <a:avLst/>
            </a:prstGeom>
            <a:solidFill>
              <a:srgbClr val="9290FF">
                <a:alpha val="40000"/>
              </a:srgbClr>
            </a:solidFill>
            <a:ln w="9000" cap="rnd">
              <a:solidFill>
                <a:srgbClr val="9290FF">
                  <a:alpha val="40000"/>
                </a:srgbClr>
              </a:solidFill>
              <a:prstDash val="solid"/>
              <a:round/>
            </a:ln>
          </p:spPr>
          <p:txBody>
            <a:bodyPr/>
            <a:lstStyle/>
            <a:p/>
          </p:txBody>
        </p:sp>
        <p:sp>
          <p:nvSpPr>
            <p:cNvPr id="249" name="pt249"/>
            <p:cNvSpPr/>
            <p:nvPr/>
          </p:nvSpPr>
          <p:spPr>
            <a:xfrm>
              <a:off x="9128261" y="3266589"/>
              <a:ext cx="129727" cy="129727"/>
            </a:xfrm>
            <a:prstGeom prst="ellipse">
              <a:avLst/>
            </a:prstGeom>
            <a:solidFill>
              <a:srgbClr val="CB7AFF">
                <a:alpha val="40000"/>
              </a:srgbClr>
            </a:solidFill>
            <a:ln w="9000" cap="rnd">
              <a:solidFill>
                <a:srgbClr val="CB7AFF">
                  <a:alpha val="40000"/>
                </a:srgbClr>
              </a:solidFill>
              <a:prstDash val="solid"/>
              <a:round/>
            </a:ln>
          </p:spPr>
          <p:txBody>
            <a:bodyPr/>
            <a:lstStyle/>
            <a:p/>
          </p:txBody>
        </p:sp>
        <p:sp>
          <p:nvSpPr>
            <p:cNvPr id="250" name="pt250"/>
            <p:cNvSpPr/>
            <p:nvPr/>
          </p:nvSpPr>
          <p:spPr>
            <a:xfrm>
              <a:off x="9122159" y="3223358"/>
              <a:ext cx="96639" cy="96639"/>
            </a:xfrm>
            <a:prstGeom prst="ellipse">
              <a:avLst/>
            </a:prstGeom>
            <a:solidFill>
              <a:srgbClr val="BB82FF">
                <a:alpha val="40000"/>
              </a:srgbClr>
            </a:solidFill>
            <a:ln w="9000" cap="rnd">
              <a:solidFill>
                <a:srgbClr val="BB82FF">
                  <a:alpha val="40000"/>
                </a:srgbClr>
              </a:solidFill>
              <a:prstDash val="solid"/>
              <a:round/>
            </a:ln>
          </p:spPr>
          <p:txBody>
            <a:bodyPr/>
            <a:lstStyle/>
            <a:p/>
          </p:txBody>
        </p:sp>
        <p:sp>
          <p:nvSpPr>
            <p:cNvPr id="251" name="pt251"/>
            <p:cNvSpPr/>
            <p:nvPr/>
          </p:nvSpPr>
          <p:spPr>
            <a:xfrm>
              <a:off x="9486929" y="2956809"/>
              <a:ext cx="91759" cy="91759"/>
            </a:xfrm>
            <a:prstGeom prst="ellipse">
              <a:avLst/>
            </a:prstGeom>
            <a:solidFill>
              <a:srgbClr val="00B821">
                <a:alpha val="40000"/>
              </a:srgbClr>
            </a:solidFill>
            <a:ln w="9000" cap="rnd">
              <a:solidFill>
                <a:srgbClr val="00B821">
                  <a:alpha val="40000"/>
                </a:srgbClr>
              </a:solidFill>
              <a:prstDash val="solid"/>
              <a:round/>
            </a:ln>
          </p:spPr>
          <p:txBody>
            <a:bodyPr/>
            <a:lstStyle/>
            <a:p/>
          </p:txBody>
        </p:sp>
        <p:sp>
          <p:nvSpPr>
            <p:cNvPr id="252" name="pt252"/>
            <p:cNvSpPr/>
            <p:nvPr/>
          </p:nvSpPr>
          <p:spPr>
            <a:xfrm>
              <a:off x="9150428" y="3228981"/>
              <a:ext cx="85392" cy="85392"/>
            </a:xfrm>
            <a:prstGeom prst="ellipse">
              <a:avLst/>
            </a:prstGeom>
            <a:solidFill>
              <a:srgbClr val="F464E5">
                <a:alpha val="40000"/>
              </a:srgbClr>
            </a:solidFill>
            <a:ln w="9000" cap="rnd">
              <a:solidFill>
                <a:srgbClr val="F464E5">
                  <a:alpha val="40000"/>
                </a:srgbClr>
              </a:solidFill>
              <a:prstDash val="solid"/>
              <a:round/>
            </a:ln>
          </p:spPr>
          <p:txBody>
            <a:bodyPr/>
            <a:lstStyle/>
            <a:p/>
          </p:txBody>
        </p:sp>
        <p:sp>
          <p:nvSpPr>
            <p:cNvPr id="253" name="pt253"/>
            <p:cNvSpPr/>
            <p:nvPr/>
          </p:nvSpPr>
          <p:spPr>
            <a:xfrm>
              <a:off x="8862460" y="3922823"/>
              <a:ext cx="72541" cy="72541"/>
            </a:xfrm>
            <a:prstGeom prst="ellipse">
              <a:avLst/>
            </a:prstGeom>
            <a:solidFill>
              <a:srgbClr val="FD61D0">
                <a:alpha val="40000"/>
              </a:srgbClr>
            </a:solidFill>
            <a:ln w="9000" cap="rnd">
              <a:solidFill>
                <a:srgbClr val="FD61D0">
                  <a:alpha val="40000"/>
                </a:srgbClr>
              </a:solidFill>
              <a:prstDash val="solid"/>
              <a:round/>
            </a:ln>
          </p:spPr>
          <p:txBody>
            <a:bodyPr/>
            <a:lstStyle/>
            <a:p/>
          </p:txBody>
        </p:sp>
        <p:sp>
          <p:nvSpPr>
            <p:cNvPr id="254" name="pt254"/>
            <p:cNvSpPr/>
            <p:nvPr/>
          </p:nvSpPr>
          <p:spPr>
            <a:xfrm>
              <a:off x="9330432" y="2936186"/>
              <a:ext cx="133006" cy="133006"/>
            </a:xfrm>
            <a:prstGeom prst="ellipse">
              <a:avLst/>
            </a:prstGeom>
            <a:solidFill>
              <a:srgbClr val="FF61C4">
                <a:alpha val="40000"/>
              </a:srgbClr>
            </a:solidFill>
            <a:ln w="9000" cap="rnd">
              <a:solidFill>
                <a:srgbClr val="FF61C4">
                  <a:alpha val="40000"/>
                </a:srgbClr>
              </a:solidFill>
              <a:prstDash val="solid"/>
              <a:round/>
            </a:ln>
          </p:spPr>
          <p:txBody>
            <a:bodyPr/>
            <a:lstStyle/>
            <a:p/>
          </p:txBody>
        </p:sp>
        <p:sp>
          <p:nvSpPr>
            <p:cNvPr id="255" name="pt255"/>
            <p:cNvSpPr/>
            <p:nvPr/>
          </p:nvSpPr>
          <p:spPr>
            <a:xfrm>
              <a:off x="9483258" y="2863475"/>
              <a:ext cx="99102" cy="99102"/>
            </a:xfrm>
            <a:prstGeom prst="ellipse">
              <a:avLst/>
            </a:prstGeom>
            <a:solidFill>
              <a:srgbClr val="FF699D">
                <a:alpha val="40000"/>
              </a:srgbClr>
            </a:solidFill>
            <a:ln w="9000" cap="rnd">
              <a:solidFill>
                <a:srgbClr val="FF699D">
                  <a:alpha val="40000"/>
                </a:srgbClr>
              </a:solidFill>
              <a:prstDash val="solid"/>
              <a:round/>
            </a:ln>
          </p:spPr>
          <p:txBody>
            <a:bodyPr/>
            <a:lstStyle/>
            <a:p/>
          </p:txBody>
        </p:sp>
        <p:sp>
          <p:nvSpPr>
            <p:cNvPr id="256" name="pt256"/>
            <p:cNvSpPr/>
            <p:nvPr/>
          </p:nvSpPr>
          <p:spPr>
            <a:xfrm>
              <a:off x="9499084" y="2879301"/>
              <a:ext cx="67449" cy="67449"/>
            </a:xfrm>
            <a:prstGeom prst="ellipse">
              <a:avLst/>
            </a:prstGeom>
            <a:solidFill>
              <a:srgbClr val="FF63B8">
                <a:alpha val="40000"/>
              </a:srgbClr>
            </a:solidFill>
            <a:ln w="9000" cap="rnd">
              <a:solidFill>
                <a:srgbClr val="FF63B8">
                  <a:alpha val="40000"/>
                </a:srgbClr>
              </a:solidFill>
              <a:prstDash val="solid"/>
              <a:round/>
            </a:ln>
          </p:spPr>
          <p:txBody>
            <a:bodyPr/>
            <a:lstStyle/>
            <a:p/>
          </p:txBody>
        </p:sp>
        <p:sp>
          <p:nvSpPr>
            <p:cNvPr id="257" name="pt257"/>
            <p:cNvSpPr/>
            <p:nvPr/>
          </p:nvSpPr>
          <p:spPr>
            <a:xfrm>
              <a:off x="9021963" y="3310650"/>
              <a:ext cx="161157" cy="161157"/>
            </a:xfrm>
            <a:prstGeom prst="ellipse">
              <a:avLst/>
            </a:prstGeom>
            <a:solidFill>
              <a:srgbClr val="F962DB">
                <a:alpha val="40000"/>
              </a:srgbClr>
            </a:solidFill>
            <a:ln w="9000" cap="rnd">
              <a:solidFill>
                <a:srgbClr val="F962DB">
                  <a:alpha val="40000"/>
                </a:srgbClr>
              </a:solidFill>
              <a:prstDash val="solid"/>
              <a:round/>
            </a:ln>
          </p:spPr>
          <p:txBody>
            <a:bodyPr/>
            <a:lstStyle/>
            <a:p/>
          </p:txBody>
        </p:sp>
        <p:sp>
          <p:nvSpPr>
            <p:cNvPr id="258" name="pt258"/>
            <p:cNvSpPr/>
            <p:nvPr/>
          </p:nvSpPr>
          <p:spPr>
            <a:xfrm>
              <a:off x="9363684" y="2894259"/>
              <a:ext cx="157083" cy="157083"/>
            </a:xfrm>
            <a:prstGeom prst="ellipse">
              <a:avLst/>
            </a:prstGeom>
            <a:solidFill>
              <a:srgbClr val="FF65AB">
                <a:alpha val="40000"/>
              </a:srgbClr>
            </a:solidFill>
            <a:ln w="9000" cap="rnd">
              <a:solidFill>
                <a:srgbClr val="FF65AB">
                  <a:alpha val="40000"/>
                </a:srgbClr>
              </a:solidFill>
              <a:prstDash val="solid"/>
              <a:round/>
            </a:ln>
          </p:spPr>
          <p:txBody>
            <a:bodyPr/>
            <a:lstStyle/>
            <a:p/>
          </p:txBody>
        </p:sp>
        <p:sp>
          <p:nvSpPr>
            <p:cNvPr id="259" name="pt259"/>
            <p:cNvSpPr/>
            <p:nvPr/>
          </p:nvSpPr>
          <p:spPr>
            <a:xfrm>
              <a:off x="9478562" y="2971088"/>
              <a:ext cx="63202" cy="63202"/>
            </a:xfrm>
            <a:prstGeom prst="ellipse">
              <a:avLst/>
            </a:prstGeom>
            <a:solidFill>
              <a:srgbClr val="FE6D8E">
                <a:alpha val="40000"/>
              </a:srgbClr>
            </a:solidFill>
            <a:ln w="9000" cap="rnd">
              <a:solidFill>
                <a:srgbClr val="FE6D8E">
                  <a:alpha val="40000"/>
                </a:srgbClr>
              </a:solidFill>
              <a:prstDash val="solid"/>
              <a:round/>
            </a:ln>
          </p:spPr>
          <p:txBody>
            <a:bodyPr/>
            <a:lstStyle/>
            <a:p/>
          </p:txBody>
        </p:sp>
        <p:sp>
          <p:nvSpPr>
            <p:cNvPr id="260" name="pt260"/>
            <p:cNvSpPr/>
            <p:nvPr/>
          </p:nvSpPr>
          <p:spPr>
            <a:xfrm>
              <a:off x="9321781" y="3039843"/>
              <a:ext cx="105016" cy="105016"/>
            </a:xfrm>
            <a:prstGeom prst="ellipse">
              <a:avLst/>
            </a:prstGeom>
            <a:solidFill>
              <a:srgbClr val="FC717E">
                <a:alpha val="40000"/>
              </a:srgbClr>
            </a:solidFill>
            <a:ln w="9000" cap="rnd">
              <a:solidFill>
                <a:srgbClr val="FC717E">
                  <a:alpha val="40000"/>
                </a:srgbClr>
              </a:solidFill>
              <a:prstDash val="solid"/>
              <a:round/>
            </a:ln>
          </p:spPr>
          <p:txBody>
            <a:bodyPr/>
            <a:lstStyle/>
            <a:p/>
          </p:txBody>
        </p:sp>
        <p:sp>
          <p:nvSpPr>
            <p:cNvPr id="261" name="pt261"/>
            <p:cNvSpPr/>
            <p:nvPr/>
          </p:nvSpPr>
          <p:spPr>
            <a:xfrm>
              <a:off x="9295961" y="2879989"/>
              <a:ext cx="66074" cy="66074"/>
            </a:xfrm>
            <a:prstGeom prst="ellipse">
              <a:avLst/>
            </a:prstGeom>
            <a:solidFill>
              <a:srgbClr val="EC68EE">
                <a:alpha val="40000"/>
              </a:srgbClr>
            </a:solidFill>
            <a:ln w="9000" cap="rnd">
              <a:solidFill>
                <a:srgbClr val="EC68EE">
                  <a:alpha val="40000"/>
                </a:srgbClr>
              </a:solidFill>
              <a:prstDash val="solid"/>
              <a:round/>
            </a:ln>
          </p:spPr>
          <p:txBody>
            <a:bodyPr/>
            <a:lstStyle/>
            <a:p/>
          </p:txBody>
        </p:sp>
        <p:sp>
          <p:nvSpPr>
            <p:cNvPr id="262" name="pl262"/>
            <p:cNvSpPr/>
            <p:nvPr/>
          </p:nvSpPr>
          <p:spPr>
            <a:xfrm>
              <a:off x="7149355" y="1949149"/>
              <a:ext cx="3113775" cy="4109550"/>
            </a:xfrm>
            <a:custGeom>
              <a:avLst/>
              <a:pathLst>
                <a:path w="3113775" h="4109550">
                  <a:moveTo>
                    <a:pt x="0" y="4109550"/>
                  </a:moveTo>
                  <a:lnTo>
                    <a:pt x="3113775" y="0"/>
                  </a:lnTo>
                </a:path>
              </a:pathLst>
            </a:custGeom>
            <a:ln w="13550" cap="flat">
              <a:solidFill>
                <a:srgbClr val="000000">
                  <a:alpha val="25098"/>
                </a:srgbClr>
              </a:solidFill>
              <a:prstDash val="solid"/>
              <a:round/>
            </a:ln>
          </p:spPr>
          <p:txBody>
            <a:bodyPr/>
            <a:lstStyle/>
            <a:p/>
          </p:txBody>
        </p:sp>
        <p:sp>
          <p:nvSpPr>
            <p:cNvPr id="263" name="tx263"/>
            <p:cNvSpPr/>
            <p:nvPr/>
          </p:nvSpPr>
          <p:spPr>
            <a:xfrm>
              <a:off x="8372985" y="3777496"/>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99700">
                      <a:alpha val="100000"/>
                    </a:srgbClr>
                  </a:solidFill>
                  <a:latin typeface="Arial"/>
                  <a:cs typeface="Arial"/>
                </a:rPr>
                <a:t>bih</a:t>
              </a:r>
            </a:p>
          </p:txBody>
        </p:sp>
        <p:sp>
          <p:nvSpPr>
            <p:cNvPr id="264" name="tx264"/>
            <p:cNvSpPr/>
            <p:nvPr/>
          </p:nvSpPr>
          <p:spPr>
            <a:xfrm>
              <a:off x="9532475" y="3538992"/>
              <a:ext cx="2039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37B5A">
                      <a:alpha val="100000"/>
                    </a:srgbClr>
                  </a:solidFill>
                  <a:latin typeface="Arial"/>
                  <a:cs typeface="Arial"/>
                </a:rPr>
                <a:t>dza</a:t>
              </a:r>
            </a:p>
          </p:txBody>
        </p:sp>
        <p:sp>
          <p:nvSpPr>
            <p:cNvPr id="265" name="tx265"/>
            <p:cNvSpPr/>
            <p:nvPr/>
          </p:nvSpPr>
          <p:spPr>
            <a:xfrm>
              <a:off x="8785471" y="3262512"/>
              <a:ext cx="203912"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35B600">
                      <a:alpha val="100000"/>
                    </a:srgbClr>
                  </a:solidFill>
                  <a:latin typeface="Arial"/>
                  <a:cs typeface="Arial"/>
                </a:rPr>
                <a:t>ecu</a:t>
              </a:r>
            </a:p>
          </p:txBody>
        </p:sp>
        <p:sp>
          <p:nvSpPr>
            <p:cNvPr id="266" name="tx266"/>
            <p:cNvSpPr/>
            <p:nvPr/>
          </p:nvSpPr>
          <p:spPr>
            <a:xfrm>
              <a:off x="8599144" y="4052225"/>
              <a:ext cx="211013"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E6A">
                      <a:alpha val="100000"/>
                    </a:srgbClr>
                  </a:solidFill>
                  <a:latin typeface="Arial"/>
                  <a:cs typeface="Arial"/>
                </a:rPr>
                <a:t>gab</a:t>
              </a:r>
            </a:p>
          </p:txBody>
        </p:sp>
        <p:sp>
          <p:nvSpPr>
            <p:cNvPr id="267" name="tx267"/>
            <p:cNvSpPr/>
            <p:nvPr/>
          </p:nvSpPr>
          <p:spPr>
            <a:xfrm>
              <a:off x="8487064" y="4404207"/>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A41">
                      <a:alpha val="100000"/>
                    </a:srgbClr>
                  </a:solidFill>
                  <a:latin typeface="Arial"/>
                  <a:cs typeface="Arial"/>
                </a:rPr>
                <a:t>gnq</a:t>
              </a:r>
            </a:p>
          </p:txBody>
        </p:sp>
        <p:sp>
          <p:nvSpPr>
            <p:cNvPr id="268" name="tx268"/>
            <p:cNvSpPr/>
            <p:nvPr/>
          </p:nvSpPr>
          <p:spPr>
            <a:xfrm>
              <a:off x="9543737" y="3304541"/>
              <a:ext cx="140552" cy="11566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C0BF">
                      <a:alpha val="100000"/>
                    </a:srgbClr>
                  </a:solidFill>
                  <a:latin typeface="Arial"/>
                  <a:cs typeface="Arial"/>
                </a:rPr>
                <a:t>irq</a:t>
              </a:r>
            </a:p>
          </p:txBody>
        </p:sp>
        <p:sp>
          <p:nvSpPr>
            <p:cNvPr id="269" name="tx269"/>
            <p:cNvSpPr/>
            <p:nvPr/>
          </p:nvSpPr>
          <p:spPr>
            <a:xfrm>
              <a:off x="8782734" y="3723914"/>
              <a:ext cx="161672"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ADF">
                      <a:alpha val="100000"/>
                    </a:srgbClr>
                  </a:solidFill>
                  <a:latin typeface="Arial"/>
                  <a:cs typeface="Arial"/>
                </a:rPr>
                <a:t>lby</a:t>
              </a:r>
            </a:p>
          </p:txBody>
        </p:sp>
        <p:sp>
          <p:nvSpPr>
            <p:cNvPr id="270" name="tx270"/>
            <p:cNvSpPr/>
            <p:nvPr/>
          </p:nvSpPr>
          <p:spPr>
            <a:xfrm>
              <a:off x="9035695" y="3771660"/>
              <a:ext cx="238926"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4FF">
                      <a:alpha val="100000"/>
                    </a:srgbClr>
                  </a:solidFill>
                  <a:latin typeface="Arial"/>
                  <a:cs typeface="Arial"/>
                </a:rPr>
                <a:t>mex</a:t>
              </a:r>
            </a:p>
          </p:txBody>
        </p:sp>
        <p:sp>
          <p:nvSpPr>
            <p:cNvPr id="271" name="tx271"/>
            <p:cNvSpPr/>
            <p:nvPr/>
          </p:nvSpPr>
          <p:spPr>
            <a:xfrm>
              <a:off x="8745266" y="3478243"/>
              <a:ext cx="238926"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A889FF">
                      <a:alpha val="100000"/>
                    </a:srgbClr>
                  </a:solidFill>
                  <a:latin typeface="Arial"/>
                  <a:cs typeface="Arial"/>
                </a:rPr>
                <a:t>mkd</a:t>
              </a:r>
            </a:p>
          </p:txBody>
        </p:sp>
        <p:sp>
          <p:nvSpPr>
            <p:cNvPr id="272" name="tx272"/>
            <p:cNvSpPr/>
            <p:nvPr/>
          </p:nvSpPr>
          <p:spPr>
            <a:xfrm>
              <a:off x="7790488" y="4756984"/>
              <a:ext cx="246028"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7797FF">
                      <a:alpha val="100000"/>
                    </a:srgbClr>
                  </a:solidFill>
                  <a:latin typeface="Arial"/>
                  <a:cs typeface="Arial"/>
                </a:rPr>
                <a:t>mne</a:t>
              </a:r>
            </a:p>
          </p:txBody>
        </p:sp>
        <p:sp>
          <p:nvSpPr>
            <p:cNvPr id="273" name="tx273"/>
            <p:cNvSpPr/>
            <p:nvPr/>
          </p:nvSpPr>
          <p:spPr>
            <a:xfrm>
              <a:off x="9194108" y="3562877"/>
              <a:ext cx="246028"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9290FF">
                      <a:alpha val="100000"/>
                    </a:srgbClr>
                  </a:solidFill>
                  <a:latin typeface="Arial"/>
                  <a:cs typeface="Arial"/>
                </a:rPr>
                <a:t>nam</a:t>
              </a:r>
            </a:p>
          </p:txBody>
        </p:sp>
        <p:sp>
          <p:nvSpPr>
            <p:cNvPr id="274" name="tx274"/>
            <p:cNvSpPr/>
            <p:nvPr/>
          </p:nvSpPr>
          <p:spPr>
            <a:xfrm>
              <a:off x="8901651" y="4041087"/>
              <a:ext cx="175690"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D61D0">
                      <a:alpha val="100000"/>
                    </a:srgbClr>
                  </a:solidFill>
                  <a:latin typeface="Arial"/>
                  <a:cs typeface="Arial"/>
                </a:rPr>
                <a:t>sur</a:t>
              </a:r>
            </a:p>
          </p:txBody>
        </p:sp>
        <p:sp>
          <p:nvSpPr>
            <p:cNvPr id="275" name="tx275"/>
            <p:cNvSpPr/>
            <p:nvPr/>
          </p:nvSpPr>
          <p:spPr>
            <a:xfrm>
              <a:off x="9156267"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(n=12)</a:t>
              </a:r>
            </a:p>
          </p:txBody>
        </p:sp>
        <p:sp>
          <p:nvSpPr>
            <p:cNvPr id="276" name="tx276"/>
            <p:cNvSpPr/>
            <p:nvPr/>
          </p:nvSpPr>
          <p:spPr>
            <a:xfrm>
              <a:off x="7323522"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(n=33)</a:t>
              </a:r>
            </a:p>
          </p:txBody>
        </p:sp>
        <p:sp>
          <p:nvSpPr>
            <p:cNvPr id="277" name="tx277"/>
            <p:cNvSpPr/>
            <p:nvPr/>
          </p:nvSpPr>
          <p:spPr>
            <a:xfrm>
              <a:off x="9610443" y="2371887"/>
              <a:ext cx="56939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(n=8)</a:t>
              </a:r>
            </a:p>
          </p:txBody>
        </p:sp>
        <p:sp>
          <p:nvSpPr>
            <p:cNvPr id="278" name="rc278"/>
            <p:cNvSpPr/>
            <p:nvPr/>
          </p:nvSpPr>
          <p:spPr>
            <a:xfrm>
              <a:off x="7149355" y="1949149"/>
              <a:ext cx="3113775" cy="4109550"/>
            </a:xfrm>
            <a:prstGeom prst="rect">
              <a:avLst/>
            </a:prstGeom>
            <a:ln w="13550" cap="rnd">
              <a:solidFill>
                <a:srgbClr val="B3B3B3">
                  <a:alpha val="100000"/>
                </a:srgbClr>
              </a:solidFill>
              <a:prstDash val="solid"/>
              <a:round/>
            </a:ln>
          </p:spPr>
          <p:txBody>
            <a:bodyPr/>
            <a:lstStyle/>
            <a:p/>
          </p:txBody>
        </p:sp>
        <p:sp>
          <p:nvSpPr>
            <p:cNvPr id="279" name="rc279"/>
            <p:cNvSpPr/>
            <p:nvPr/>
          </p:nvSpPr>
          <p:spPr>
            <a:xfrm>
              <a:off x="782627" y="1734287"/>
              <a:ext cx="3113775" cy="214862"/>
            </a:xfrm>
            <a:prstGeom prst="rect">
              <a:avLst/>
            </a:prstGeom>
            <a:solidFill>
              <a:srgbClr val="B3B3B3">
                <a:alpha val="100000"/>
              </a:srgbClr>
            </a:solidFill>
          </p:spPr>
          <p:txBody>
            <a:bodyPr/>
            <a:lstStyle/>
            <a:p/>
          </p:txBody>
        </p:sp>
        <p:sp>
          <p:nvSpPr>
            <p:cNvPr id="280" name="tx280"/>
            <p:cNvSpPr/>
            <p:nvPr/>
          </p:nvSpPr>
          <p:spPr>
            <a:xfrm>
              <a:off x="2196677" y="180139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DTP1</a:t>
              </a:r>
            </a:p>
          </p:txBody>
        </p:sp>
        <p:sp>
          <p:nvSpPr>
            <p:cNvPr id="281" name="rc281"/>
            <p:cNvSpPr/>
            <p:nvPr/>
          </p:nvSpPr>
          <p:spPr>
            <a:xfrm>
              <a:off x="3965991" y="1734287"/>
              <a:ext cx="3113775" cy="214862"/>
            </a:xfrm>
            <a:prstGeom prst="rect">
              <a:avLst/>
            </a:prstGeom>
            <a:solidFill>
              <a:srgbClr val="B3B3B3">
                <a:alpha val="100000"/>
              </a:srgbClr>
            </a:solidFill>
          </p:spPr>
          <p:txBody>
            <a:bodyPr/>
            <a:lstStyle/>
            <a:p/>
          </p:txBody>
        </p:sp>
        <p:sp>
          <p:nvSpPr>
            <p:cNvPr id="282" name="tx282"/>
            <p:cNvSpPr/>
            <p:nvPr/>
          </p:nvSpPr>
          <p:spPr>
            <a:xfrm>
              <a:off x="5380041" y="179997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DTP3</a:t>
              </a:r>
            </a:p>
          </p:txBody>
        </p:sp>
        <p:sp>
          <p:nvSpPr>
            <p:cNvPr id="283" name="rc283"/>
            <p:cNvSpPr/>
            <p:nvPr/>
          </p:nvSpPr>
          <p:spPr>
            <a:xfrm>
              <a:off x="7149355" y="1734287"/>
              <a:ext cx="3113775" cy="214862"/>
            </a:xfrm>
            <a:prstGeom prst="rect">
              <a:avLst/>
            </a:prstGeom>
            <a:solidFill>
              <a:srgbClr val="B3B3B3">
                <a:alpha val="100000"/>
              </a:srgbClr>
            </a:solidFill>
          </p:spPr>
          <p:txBody>
            <a:bodyPr/>
            <a:lstStyle/>
            <a:p/>
          </p:txBody>
        </p:sp>
        <p:sp>
          <p:nvSpPr>
            <p:cNvPr id="284" name="tx284"/>
            <p:cNvSpPr/>
            <p:nvPr/>
          </p:nvSpPr>
          <p:spPr>
            <a:xfrm>
              <a:off x="8550990" y="1798990"/>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MCV1</a:t>
              </a:r>
            </a:p>
          </p:txBody>
        </p:sp>
        <p:sp>
          <p:nvSpPr>
            <p:cNvPr id="285" name="pl285"/>
            <p:cNvSpPr/>
            <p:nvPr/>
          </p:nvSpPr>
          <p:spPr>
            <a:xfrm>
              <a:off x="92416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6" name="pl286"/>
            <p:cNvSpPr/>
            <p:nvPr/>
          </p:nvSpPr>
          <p:spPr>
            <a:xfrm>
              <a:off x="149030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7" name="pl287"/>
            <p:cNvSpPr/>
            <p:nvPr/>
          </p:nvSpPr>
          <p:spPr>
            <a:xfrm>
              <a:off x="205644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8" name="pl288"/>
            <p:cNvSpPr/>
            <p:nvPr/>
          </p:nvSpPr>
          <p:spPr>
            <a:xfrm>
              <a:off x="2622585"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9" name="pl289"/>
            <p:cNvSpPr/>
            <p:nvPr/>
          </p:nvSpPr>
          <p:spPr>
            <a:xfrm>
              <a:off x="31887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0" name="tx290"/>
            <p:cNvSpPr/>
            <p:nvPr/>
          </p:nvSpPr>
          <p:spPr>
            <a:xfrm>
              <a:off x="888847"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91" name="tx291"/>
            <p:cNvSpPr/>
            <p:nvPr/>
          </p:nvSpPr>
          <p:spPr>
            <a:xfrm>
              <a:off x="1419672"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292" name="tx292"/>
            <p:cNvSpPr/>
            <p:nvPr/>
          </p:nvSpPr>
          <p:spPr>
            <a:xfrm>
              <a:off x="1985813"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293" name="tx293"/>
            <p:cNvSpPr/>
            <p:nvPr/>
          </p:nvSpPr>
          <p:spPr>
            <a:xfrm>
              <a:off x="2551954"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294" name="tx294"/>
            <p:cNvSpPr/>
            <p:nvPr/>
          </p:nvSpPr>
          <p:spPr>
            <a:xfrm>
              <a:off x="3082779"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295" name="pl295"/>
            <p:cNvSpPr/>
            <p:nvPr/>
          </p:nvSpPr>
          <p:spPr>
            <a:xfrm>
              <a:off x="41075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6" name="pl296"/>
            <p:cNvSpPr/>
            <p:nvPr/>
          </p:nvSpPr>
          <p:spPr>
            <a:xfrm>
              <a:off x="4673667"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7" name="pl297"/>
            <p:cNvSpPr/>
            <p:nvPr/>
          </p:nvSpPr>
          <p:spPr>
            <a:xfrm>
              <a:off x="5239808"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8" name="pl298"/>
            <p:cNvSpPr/>
            <p:nvPr/>
          </p:nvSpPr>
          <p:spPr>
            <a:xfrm>
              <a:off x="5805949"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9" name="pl299"/>
            <p:cNvSpPr/>
            <p:nvPr/>
          </p:nvSpPr>
          <p:spPr>
            <a:xfrm>
              <a:off x="6372090"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0" name="tx300"/>
            <p:cNvSpPr/>
            <p:nvPr/>
          </p:nvSpPr>
          <p:spPr>
            <a:xfrm>
              <a:off x="4072211"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01" name="tx301"/>
            <p:cNvSpPr/>
            <p:nvPr/>
          </p:nvSpPr>
          <p:spPr>
            <a:xfrm>
              <a:off x="4603036"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02" name="tx302"/>
            <p:cNvSpPr/>
            <p:nvPr/>
          </p:nvSpPr>
          <p:spPr>
            <a:xfrm>
              <a:off x="5169177"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03" name="tx303"/>
            <p:cNvSpPr/>
            <p:nvPr/>
          </p:nvSpPr>
          <p:spPr>
            <a:xfrm>
              <a:off x="5735318"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04" name="tx304"/>
            <p:cNvSpPr/>
            <p:nvPr/>
          </p:nvSpPr>
          <p:spPr>
            <a:xfrm>
              <a:off x="6266143"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05" name="pl305"/>
            <p:cNvSpPr/>
            <p:nvPr/>
          </p:nvSpPr>
          <p:spPr>
            <a:xfrm>
              <a:off x="7290891"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6" name="pl306"/>
            <p:cNvSpPr/>
            <p:nvPr/>
          </p:nvSpPr>
          <p:spPr>
            <a:xfrm>
              <a:off x="785703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7" name="pl307"/>
            <p:cNvSpPr/>
            <p:nvPr/>
          </p:nvSpPr>
          <p:spPr>
            <a:xfrm>
              <a:off x="842317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8" name="pl308"/>
            <p:cNvSpPr/>
            <p:nvPr/>
          </p:nvSpPr>
          <p:spPr>
            <a:xfrm>
              <a:off x="898931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9" name="pl309"/>
            <p:cNvSpPr/>
            <p:nvPr/>
          </p:nvSpPr>
          <p:spPr>
            <a:xfrm>
              <a:off x="955545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0" name="tx310"/>
            <p:cNvSpPr/>
            <p:nvPr/>
          </p:nvSpPr>
          <p:spPr>
            <a:xfrm>
              <a:off x="7255575"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1" name="tx311"/>
            <p:cNvSpPr/>
            <p:nvPr/>
          </p:nvSpPr>
          <p:spPr>
            <a:xfrm>
              <a:off x="7786400"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2" name="tx312"/>
            <p:cNvSpPr/>
            <p:nvPr/>
          </p:nvSpPr>
          <p:spPr>
            <a:xfrm>
              <a:off x="8352541"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3" name="tx313"/>
            <p:cNvSpPr/>
            <p:nvPr/>
          </p:nvSpPr>
          <p:spPr>
            <a:xfrm>
              <a:off x="8918682"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4" name="tx314"/>
            <p:cNvSpPr/>
            <p:nvPr/>
          </p:nvSpPr>
          <p:spPr>
            <a:xfrm>
              <a:off x="9449507"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15" name="tx315"/>
            <p:cNvSpPr/>
            <p:nvPr/>
          </p:nvSpPr>
          <p:spPr>
            <a:xfrm>
              <a:off x="649366" y="5824525"/>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6" name="tx316"/>
            <p:cNvSpPr/>
            <p:nvPr/>
          </p:nvSpPr>
          <p:spPr>
            <a:xfrm>
              <a:off x="578734" y="5077334"/>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7" name="tx317"/>
            <p:cNvSpPr/>
            <p:nvPr/>
          </p:nvSpPr>
          <p:spPr>
            <a:xfrm>
              <a:off x="578734" y="4330143"/>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8" name="tx318"/>
            <p:cNvSpPr/>
            <p:nvPr/>
          </p:nvSpPr>
          <p:spPr>
            <a:xfrm>
              <a:off x="578734" y="3584503"/>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9" name="tx319"/>
            <p:cNvSpPr/>
            <p:nvPr/>
          </p:nvSpPr>
          <p:spPr>
            <a:xfrm>
              <a:off x="508103" y="2835761"/>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20" name="pl320"/>
            <p:cNvSpPr/>
            <p:nvPr/>
          </p:nvSpPr>
          <p:spPr>
            <a:xfrm>
              <a:off x="747833" y="5871902"/>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1" name="pl321"/>
            <p:cNvSpPr/>
            <p:nvPr/>
          </p:nvSpPr>
          <p:spPr>
            <a:xfrm>
              <a:off x="747833" y="5124711"/>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2" name="pl322"/>
            <p:cNvSpPr/>
            <p:nvPr/>
          </p:nvSpPr>
          <p:spPr>
            <a:xfrm>
              <a:off x="747833" y="4377520"/>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3" name="pl323"/>
            <p:cNvSpPr/>
            <p:nvPr/>
          </p:nvSpPr>
          <p:spPr>
            <a:xfrm>
              <a:off x="747833" y="3630329"/>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4" name="pl324"/>
            <p:cNvSpPr/>
            <p:nvPr/>
          </p:nvSpPr>
          <p:spPr>
            <a:xfrm>
              <a:off x="747833" y="2883138"/>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5" name="tx325"/>
            <p:cNvSpPr/>
            <p:nvPr/>
          </p:nvSpPr>
          <p:spPr>
            <a:xfrm>
              <a:off x="4843410" y="6242656"/>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2023 (%)</a:t>
              </a:r>
            </a:p>
          </p:txBody>
        </p:sp>
        <p:sp>
          <p:nvSpPr>
            <p:cNvPr id="326" name="tx326"/>
            <p:cNvSpPr/>
            <p:nvPr/>
          </p:nvSpPr>
          <p:spPr>
            <a:xfrm rot="-5400000">
              <a:off x="-301112" y="3938372"/>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2019 (%)</a:t>
              </a:r>
            </a:p>
          </p:txBody>
        </p:sp>
        <p:sp>
          <p:nvSpPr>
            <p:cNvPr id="327" name="tx327"/>
            <p:cNvSpPr/>
            <p:nvPr/>
          </p:nvSpPr>
          <p:spPr>
            <a:xfrm>
              <a:off x="782627" y="1353317"/>
              <a:ext cx="257817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Bubble size reflects target population size</a:t>
              </a:r>
            </a:p>
          </p:txBody>
        </p:sp>
        <p:sp>
          <p:nvSpPr>
            <p:cNvPr id="328" name="tx328"/>
            <p:cNvSpPr/>
            <p:nvPr/>
          </p:nvSpPr>
          <p:spPr>
            <a:xfrm>
              <a:off x="782627" y="1635298"/>
              <a:ext cx="0" cy="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a:r>
            </a:p>
          </p:txBody>
        </p:sp>
        <p:sp>
          <p:nvSpPr>
            <p:cNvPr id="329" name="tx329"/>
            <p:cNvSpPr/>
            <p:nvPr/>
          </p:nvSpPr>
          <p:spPr>
            <a:xfrm>
              <a:off x="782627" y="555349"/>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0" name="tx330"/>
            <p:cNvSpPr/>
            <p:nvPr/>
          </p:nvSpPr>
          <p:spPr>
            <a:xfrm>
              <a:off x="782627" y="736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1" name="tx331"/>
            <p:cNvSpPr/>
            <p:nvPr/>
          </p:nvSpPr>
          <p:spPr>
            <a:xfrm>
              <a:off x="782627" y="917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2" name="tx332"/>
            <p:cNvSpPr/>
            <p:nvPr/>
          </p:nvSpPr>
          <p:spPr>
            <a:xfrm>
              <a:off x="782627" y="1098502"/>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3" name="tx333"/>
            <p:cNvSpPr/>
            <p:nvPr/>
          </p:nvSpPr>
          <p:spPr>
            <a:xfrm>
              <a:off x="782627" y="1122227"/>
              <a:ext cx="437951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in 2019 versus 2023, by vaccine, UMICs</a:t>
              </a:r>
            </a:p>
          </p:txBody>
        </p:sp>
        <p:sp>
          <p:nvSpPr>
            <p:cNvPr id="334" name="tx334"/>
            <p:cNvSpPr/>
            <p:nvPr/>
          </p:nvSpPr>
          <p:spPr>
            <a:xfrm>
              <a:off x="1026313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335" name="tx335"/>
            <p:cNvSpPr/>
            <p:nvPr/>
          </p:nvSpPr>
          <p:spPr>
            <a:xfrm>
              <a:off x="610154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36" name="body"/>
          <p:cNvSpPr>
            <a:spLocks noGrp="1"/>
          </p:cNvSpPr>
          <p:nvPr>
            <p:ph/>
          </p:nvPr>
        </p:nvSpPr>
        <p:spPr>
          <a:xfrm>
            <a:off x="10515600" y="274320"/>
            <a:ext cx="146304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vaccine coverage in 2023 compared to 2019, by country.
Countries below the diagonal line of agreement have higher coverage in 2023 compared to 2019 and countries above the line have lower coverage.
The text shows the number of countries that improved, stayed the same and worsened coverage in 2023 compared to 2019, by vaccine.</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711"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6" name="pl6"/>
            <p:cNvSpPr/>
            <p:nvPr/>
          </p:nvSpPr>
          <p:spPr>
            <a:xfrm>
              <a:off x="795711"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7" name="pl7"/>
            <p:cNvSpPr/>
            <p:nvPr/>
          </p:nvSpPr>
          <p:spPr>
            <a:xfrm>
              <a:off x="795711"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8" name="pl8"/>
            <p:cNvSpPr/>
            <p:nvPr/>
          </p:nvSpPr>
          <p:spPr>
            <a:xfrm>
              <a:off x="795711"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9" name="pl9"/>
            <p:cNvSpPr/>
            <p:nvPr/>
          </p:nvSpPr>
          <p:spPr>
            <a:xfrm>
              <a:off x="1350260"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09916"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6957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5326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098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95711"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5" name="pl15"/>
            <p:cNvSpPr/>
            <p:nvPr/>
          </p:nvSpPr>
          <p:spPr>
            <a:xfrm>
              <a:off x="795711"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6" name="pl16"/>
            <p:cNvSpPr/>
            <p:nvPr/>
          </p:nvSpPr>
          <p:spPr>
            <a:xfrm>
              <a:off x="795711"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7" name="pl17"/>
            <p:cNvSpPr/>
            <p:nvPr/>
          </p:nvSpPr>
          <p:spPr>
            <a:xfrm>
              <a:off x="795711"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8" name="pl18"/>
            <p:cNvSpPr/>
            <p:nvPr/>
          </p:nvSpPr>
          <p:spPr>
            <a:xfrm>
              <a:off x="970432"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30088"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89744"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24940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85712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6485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970432" y="3147199"/>
              <a:ext cx="3494417" cy="871273"/>
            </a:xfrm>
            <a:custGeom>
              <a:avLst/>
              <a:pathLst>
                <a:path w="3494417" h="871273">
                  <a:moveTo>
                    <a:pt x="0" y="0"/>
                  </a:moveTo>
                  <a:lnTo>
                    <a:pt x="151931" y="0"/>
                  </a:lnTo>
                  <a:lnTo>
                    <a:pt x="303862" y="0"/>
                  </a:lnTo>
                  <a:lnTo>
                    <a:pt x="455793" y="108909"/>
                  </a:lnTo>
                  <a:lnTo>
                    <a:pt x="607724" y="326727"/>
                  </a:lnTo>
                  <a:lnTo>
                    <a:pt x="759656" y="217818"/>
                  </a:lnTo>
                  <a:lnTo>
                    <a:pt x="911587" y="326727"/>
                  </a:lnTo>
                  <a:lnTo>
                    <a:pt x="1063518" y="326727"/>
                  </a:lnTo>
                  <a:lnTo>
                    <a:pt x="1215449" y="544546"/>
                  </a:lnTo>
                  <a:lnTo>
                    <a:pt x="1367380" y="653455"/>
                  </a:lnTo>
                  <a:lnTo>
                    <a:pt x="1519312" y="762364"/>
                  </a:lnTo>
                  <a:lnTo>
                    <a:pt x="1671243" y="762364"/>
                  </a:lnTo>
                  <a:lnTo>
                    <a:pt x="1823174" y="762364"/>
                  </a:lnTo>
                  <a:lnTo>
                    <a:pt x="1975105" y="762364"/>
                  </a:lnTo>
                  <a:lnTo>
                    <a:pt x="2127036" y="871273"/>
                  </a:lnTo>
                  <a:lnTo>
                    <a:pt x="2278968" y="871273"/>
                  </a:lnTo>
                  <a:lnTo>
                    <a:pt x="2430899" y="871273"/>
                  </a:lnTo>
                  <a:lnTo>
                    <a:pt x="2582830" y="871273"/>
                  </a:lnTo>
                  <a:lnTo>
                    <a:pt x="2734761" y="871273"/>
                  </a:lnTo>
                  <a:lnTo>
                    <a:pt x="2886692" y="871273"/>
                  </a:lnTo>
                  <a:lnTo>
                    <a:pt x="3038624" y="871273"/>
                  </a:lnTo>
                  <a:lnTo>
                    <a:pt x="3190555" y="762364"/>
                  </a:lnTo>
                  <a:lnTo>
                    <a:pt x="3342486" y="762364"/>
                  </a:lnTo>
                  <a:lnTo>
                    <a:pt x="3494417" y="762364"/>
                  </a:lnTo>
                </a:path>
              </a:pathLst>
            </a:custGeom>
            <a:ln w="27101" cap="flat">
              <a:solidFill>
                <a:srgbClr val="00377D">
                  <a:alpha val="50196"/>
                </a:srgbClr>
              </a:solidFill>
              <a:prstDash val="solid"/>
              <a:round/>
            </a:ln>
          </p:spPr>
          <p:txBody>
            <a:bodyPr/>
            <a:lstStyle/>
            <a:p/>
          </p:txBody>
        </p:sp>
        <p:sp>
          <p:nvSpPr>
            <p:cNvPr id="25" name="pl25"/>
            <p:cNvSpPr/>
            <p:nvPr/>
          </p:nvSpPr>
          <p:spPr>
            <a:xfrm>
              <a:off x="970432" y="3691746"/>
              <a:ext cx="3494417" cy="653455"/>
            </a:xfrm>
            <a:custGeom>
              <a:avLst/>
              <a:pathLst>
                <a:path w="3494417" h="653455">
                  <a:moveTo>
                    <a:pt x="0" y="0"/>
                  </a:moveTo>
                  <a:lnTo>
                    <a:pt x="151931" y="108909"/>
                  </a:lnTo>
                  <a:lnTo>
                    <a:pt x="303862" y="0"/>
                  </a:lnTo>
                  <a:lnTo>
                    <a:pt x="455793" y="0"/>
                  </a:lnTo>
                  <a:lnTo>
                    <a:pt x="607724" y="108909"/>
                  </a:lnTo>
                  <a:lnTo>
                    <a:pt x="759656" y="108909"/>
                  </a:lnTo>
                  <a:lnTo>
                    <a:pt x="911587" y="217818"/>
                  </a:lnTo>
                  <a:lnTo>
                    <a:pt x="1063518" y="326727"/>
                  </a:lnTo>
                  <a:lnTo>
                    <a:pt x="1215449" y="435636"/>
                  </a:lnTo>
                  <a:lnTo>
                    <a:pt x="1367380" y="653455"/>
                  </a:lnTo>
                  <a:lnTo>
                    <a:pt x="1519312" y="653455"/>
                  </a:lnTo>
                  <a:lnTo>
                    <a:pt x="1671243" y="653455"/>
                  </a:lnTo>
                  <a:lnTo>
                    <a:pt x="1823174" y="653455"/>
                  </a:lnTo>
                  <a:lnTo>
                    <a:pt x="1975105" y="653455"/>
                  </a:lnTo>
                  <a:lnTo>
                    <a:pt x="2127036" y="544546"/>
                  </a:lnTo>
                  <a:lnTo>
                    <a:pt x="2278968" y="544546"/>
                  </a:lnTo>
                  <a:lnTo>
                    <a:pt x="2430899" y="544546"/>
                  </a:lnTo>
                  <a:lnTo>
                    <a:pt x="2582830" y="544546"/>
                  </a:lnTo>
                  <a:lnTo>
                    <a:pt x="2734761" y="653455"/>
                  </a:lnTo>
                  <a:lnTo>
                    <a:pt x="2886692" y="544546"/>
                  </a:lnTo>
                  <a:lnTo>
                    <a:pt x="3038624" y="326727"/>
                  </a:lnTo>
                  <a:lnTo>
                    <a:pt x="3190555" y="435636"/>
                  </a:lnTo>
                  <a:lnTo>
                    <a:pt x="3342486" y="544546"/>
                  </a:lnTo>
                  <a:lnTo>
                    <a:pt x="3494417" y="544546"/>
                  </a:lnTo>
                </a:path>
              </a:pathLst>
            </a:custGeom>
            <a:ln w="27101" cap="flat">
              <a:solidFill>
                <a:srgbClr val="00833D">
                  <a:alpha val="50196"/>
                </a:srgbClr>
              </a:solidFill>
              <a:prstDash val="solid"/>
              <a:round/>
            </a:ln>
          </p:spPr>
          <p:txBody>
            <a:bodyPr/>
            <a:lstStyle/>
            <a:p/>
          </p:txBody>
        </p:sp>
        <p:sp>
          <p:nvSpPr>
            <p:cNvPr id="26" name="pl26"/>
            <p:cNvSpPr/>
            <p:nvPr/>
          </p:nvSpPr>
          <p:spPr>
            <a:xfrm>
              <a:off x="970432" y="3691746"/>
              <a:ext cx="3494417" cy="653455"/>
            </a:xfrm>
            <a:custGeom>
              <a:avLst/>
              <a:pathLst>
                <a:path w="3494417" h="653455">
                  <a:moveTo>
                    <a:pt x="0" y="0"/>
                  </a:moveTo>
                  <a:lnTo>
                    <a:pt x="151931" y="108909"/>
                  </a:lnTo>
                  <a:lnTo>
                    <a:pt x="303862" y="0"/>
                  </a:lnTo>
                  <a:lnTo>
                    <a:pt x="455793" y="0"/>
                  </a:lnTo>
                  <a:lnTo>
                    <a:pt x="607724" y="108909"/>
                  </a:lnTo>
                  <a:lnTo>
                    <a:pt x="759656" y="108909"/>
                  </a:lnTo>
                  <a:lnTo>
                    <a:pt x="911587" y="217818"/>
                  </a:lnTo>
                  <a:lnTo>
                    <a:pt x="1063518" y="326727"/>
                  </a:lnTo>
                  <a:lnTo>
                    <a:pt x="1215449" y="435636"/>
                  </a:lnTo>
                  <a:lnTo>
                    <a:pt x="1367380" y="653455"/>
                  </a:lnTo>
                  <a:lnTo>
                    <a:pt x="1519312" y="653455"/>
                  </a:lnTo>
                  <a:lnTo>
                    <a:pt x="1671243" y="653455"/>
                  </a:lnTo>
                  <a:lnTo>
                    <a:pt x="1823174" y="653455"/>
                  </a:lnTo>
                  <a:lnTo>
                    <a:pt x="1975105" y="653455"/>
                  </a:lnTo>
                  <a:lnTo>
                    <a:pt x="2127036" y="544546"/>
                  </a:lnTo>
                  <a:lnTo>
                    <a:pt x="2278968" y="544546"/>
                  </a:lnTo>
                  <a:lnTo>
                    <a:pt x="2430899" y="544546"/>
                  </a:lnTo>
                  <a:lnTo>
                    <a:pt x="2582830" y="544546"/>
                  </a:lnTo>
                  <a:lnTo>
                    <a:pt x="2734761" y="653455"/>
                  </a:lnTo>
                  <a:lnTo>
                    <a:pt x="2886692" y="544546"/>
                  </a:lnTo>
                  <a:lnTo>
                    <a:pt x="3038624" y="326727"/>
                  </a:lnTo>
                  <a:lnTo>
                    <a:pt x="3190555" y="435636"/>
                  </a:lnTo>
                  <a:lnTo>
                    <a:pt x="3342486" y="544546"/>
                  </a:lnTo>
                  <a:lnTo>
                    <a:pt x="3494417" y="544546"/>
                  </a:lnTo>
                </a:path>
              </a:pathLst>
            </a:custGeom>
            <a:ln w="65043" cap="flat">
              <a:solidFill>
                <a:srgbClr val="000000">
                  <a:alpha val="100000"/>
                </a:srgbClr>
              </a:solidFill>
              <a:prstDash val="solid"/>
              <a:round/>
            </a:ln>
          </p:spPr>
          <p:txBody>
            <a:bodyPr/>
            <a:lstStyle/>
            <a:p/>
          </p:txBody>
        </p:sp>
        <p:sp>
          <p:nvSpPr>
            <p:cNvPr id="27" name="pl27"/>
            <p:cNvSpPr/>
            <p:nvPr/>
          </p:nvSpPr>
          <p:spPr>
            <a:xfrm>
              <a:off x="970432" y="3691746"/>
              <a:ext cx="3494417" cy="653455"/>
            </a:xfrm>
            <a:custGeom>
              <a:avLst/>
              <a:pathLst>
                <a:path w="3494417" h="653455">
                  <a:moveTo>
                    <a:pt x="0" y="0"/>
                  </a:moveTo>
                  <a:lnTo>
                    <a:pt x="151931" y="108909"/>
                  </a:lnTo>
                  <a:lnTo>
                    <a:pt x="303862" y="0"/>
                  </a:lnTo>
                  <a:lnTo>
                    <a:pt x="455793" y="0"/>
                  </a:lnTo>
                  <a:lnTo>
                    <a:pt x="607724" y="108909"/>
                  </a:lnTo>
                  <a:lnTo>
                    <a:pt x="759656" y="108909"/>
                  </a:lnTo>
                  <a:lnTo>
                    <a:pt x="911587" y="217818"/>
                  </a:lnTo>
                  <a:lnTo>
                    <a:pt x="1063518" y="326727"/>
                  </a:lnTo>
                  <a:lnTo>
                    <a:pt x="1215449" y="435636"/>
                  </a:lnTo>
                  <a:lnTo>
                    <a:pt x="1367380" y="653455"/>
                  </a:lnTo>
                  <a:lnTo>
                    <a:pt x="1519312" y="653455"/>
                  </a:lnTo>
                  <a:lnTo>
                    <a:pt x="1671243" y="653455"/>
                  </a:lnTo>
                  <a:lnTo>
                    <a:pt x="1823174" y="653455"/>
                  </a:lnTo>
                  <a:lnTo>
                    <a:pt x="1975105" y="653455"/>
                  </a:lnTo>
                  <a:lnTo>
                    <a:pt x="2127036" y="544546"/>
                  </a:lnTo>
                  <a:lnTo>
                    <a:pt x="2278968" y="544546"/>
                  </a:lnTo>
                  <a:lnTo>
                    <a:pt x="2430899" y="544546"/>
                  </a:lnTo>
                  <a:lnTo>
                    <a:pt x="2582830" y="544546"/>
                  </a:lnTo>
                  <a:lnTo>
                    <a:pt x="2734761" y="653455"/>
                  </a:lnTo>
                  <a:lnTo>
                    <a:pt x="2886692" y="544546"/>
                  </a:lnTo>
                  <a:lnTo>
                    <a:pt x="3038624" y="326727"/>
                  </a:lnTo>
                  <a:lnTo>
                    <a:pt x="3190555" y="435636"/>
                  </a:lnTo>
                  <a:lnTo>
                    <a:pt x="3342486" y="544546"/>
                  </a:lnTo>
                  <a:lnTo>
                    <a:pt x="3494417" y="544546"/>
                  </a:lnTo>
                </a:path>
              </a:pathLst>
            </a:custGeom>
            <a:ln w="40651" cap="flat">
              <a:solidFill>
                <a:srgbClr val="00833D">
                  <a:alpha val="100000"/>
                </a:srgbClr>
              </a:solidFill>
              <a:prstDash val="solid"/>
              <a:round/>
            </a:ln>
          </p:spPr>
          <p:txBody>
            <a:bodyPr/>
            <a:lstStyle/>
            <a:p/>
          </p:txBody>
        </p:sp>
        <p:sp>
          <p:nvSpPr>
            <p:cNvPr id="28" name="pl28"/>
            <p:cNvSpPr/>
            <p:nvPr/>
          </p:nvSpPr>
          <p:spPr>
            <a:xfrm>
              <a:off x="795711"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29" name="pg29"/>
            <p:cNvSpPr/>
            <p:nvPr/>
          </p:nvSpPr>
          <p:spPr>
            <a:xfrm>
              <a:off x="894567" y="3403967"/>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0" name="tx30"/>
            <p:cNvSpPr/>
            <p:nvPr/>
          </p:nvSpPr>
          <p:spPr>
            <a:xfrm>
              <a:off x="940287" y="34480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1" name="pg31"/>
            <p:cNvSpPr/>
            <p:nvPr/>
          </p:nvSpPr>
          <p:spPr>
            <a:xfrm>
              <a:off x="3781260" y="394851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3826980"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 name="pg33"/>
            <p:cNvSpPr/>
            <p:nvPr/>
          </p:nvSpPr>
          <p:spPr>
            <a:xfrm>
              <a:off x="4388985" y="394851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4434705"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 name="tx35"/>
            <p:cNvSpPr/>
            <p:nvPr/>
          </p:nvSpPr>
          <p:spPr>
            <a:xfrm>
              <a:off x="4567342" y="3869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6</a:t>
              </a:r>
            </a:p>
          </p:txBody>
        </p:sp>
        <p:sp>
          <p:nvSpPr>
            <p:cNvPr id="36" name="tx36"/>
            <p:cNvSpPr/>
            <p:nvPr/>
          </p:nvSpPr>
          <p:spPr>
            <a:xfrm>
              <a:off x="655386"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7" name="tx37"/>
            <p:cNvSpPr/>
            <p:nvPr/>
          </p:nvSpPr>
          <p:spPr>
            <a:xfrm>
              <a:off x="577692"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38" name="tx38"/>
            <p:cNvSpPr/>
            <p:nvPr/>
          </p:nvSpPr>
          <p:spPr>
            <a:xfrm>
              <a:off x="577692"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39" name="tx39"/>
            <p:cNvSpPr/>
            <p:nvPr/>
          </p:nvSpPr>
          <p:spPr>
            <a:xfrm>
              <a:off x="577692"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40" name="tx40"/>
            <p:cNvSpPr/>
            <p:nvPr/>
          </p:nvSpPr>
          <p:spPr>
            <a:xfrm rot="-5400000">
              <a:off x="813986"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1" name="tx41"/>
            <p:cNvSpPr/>
            <p:nvPr/>
          </p:nvSpPr>
          <p:spPr>
            <a:xfrm rot="-5400000">
              <a:off x="1573642"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2" name="tx42"/>
            <p:cNvSpPr/>
            <p:nvPr/>
          </p:nvSpPr>
          <p:spPr>
            <a:xfrm rot="-5400000">
              <a:off x="2333298"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3" name="tx43"/>
            <p:cNvSpPr/>
            <p:nvPr/>
          </p:nvSpPr>
          <p:spPr>
            <a:xfrm rot="-5400000">
              <a:off x="3092954"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4" name="tx44"/>
            <p:cNvSpPr/>
            <p:nvPr/>
          </p:nvSpPr>
          <p:spPr>
            <a:xfrm rot="-5400000">
              <a:off x="370067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5" name="tx45"/>
            <p:cNvSpPr/>
            <p:nvPr/>
          </p:nvSpPr>
          <p:spPr>
            <a:xfrm rot="-5400000">
              <a:off x="4308369"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6" name="tx46"/>
            <p:cNvSpPr/>
            <p:nvPr/>
          </p:nvSpPr>
          <p:spPr>
            <a:xfrm rot="-5400000">
              <a:off x="-91618"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7" name="pl47"/>
            <p:cNvSpPr/>
            <p:nvPr/>
          </p:nvSpPr>
          <p:spPr>
            <a:xfrm>
              <a:off x="2000433"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48" name="pl48"/>
            <p:cNvSpPr/>
            <p:nvPr/>
          </p:nvSpPr>
          <p:spPr>
            <a:xfrm>
              <a:off x="2762887" y="6154255"/>
              <a:ext cx="175564" cy="0"/>
            </a:xfrm>
            <a:custGeom>
              <a:avLst/>
              <a:pathLst>
                <a:path w="175564" h="0">
                  <a:moveTo>
                    <a:pt x="0" y="0"/>
                  </a:moveTo>
                  <a:lnTo>
                    <a:pt x="175564" y="0"/>
                  </a:lnTo>
                </a:path>
              </a:pathLst>
            </a:custGeom>
            <a:ln w="27101" cap="flat">
              <a:solidFill>
                <a:srgbClr val="00833D">
                  <a:alpha val="50196"/>
                </a:srgbClr>
              </a:solidFill>
              <a:prstDash val="solid"/>
              <a:round/>
            </a:ln>
          </p:spPr>
          <p:txBody>
            <a:bodyPr/>
            <a:lstStyle/>
            <a:p/>
          </p:txBody>
        </p:sp>
        <p:sp>
          <p:nvSpPr>
            <p:cNvPr id="49" name="pl49"/>
            <p:cNvSpPr/>
            <p:nvPr/>
          </p:nvSpPr>
          <p:spPr>
            <a:xfrm>
              <a:off x="2762887" y="615425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0" name="tx50"/>
            <p:cNvSpPr/>
            <p:nvPr/>
          </p:nvSpPr>
          <p:spPr>
            <a:xfrm>
              <a:off x="2267532"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51" name="tx51"/>
            <p:cNvSpPr/>
            <p:nvPr/>
          </p:nvSpPr>
          <p:spPr>
            <a:xfrm>
              <a:off x="3029986" y="6100844"/>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2" name="tx52"/>
            <p:cNvSpPr/>
            <p:nvPr/>
          </p:nvSpPr>
          <p:spPr>
            <a:xfrm>
              <a:off x="1938265"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53" name="tx53"/>
            <p:cNvSpPr/>
            <p:nvPr/>
          </p:nvSpPr>
          <p:spPr>
            <a:xfrm>
              <a:off x="2018930" y="860466"/>
              <a:ext cx="139742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DTP3 (%)</a:t>
              </a:r>
            </a:p>
          </p:txBody>
        </p:sp>
        <p:sp>
          <p:nvSpPr>
            <p:cNvPr id="54" name="pl54"/>
            <p:cNvSpPr/>
            <p:nvPr/>
          </p:nvSpPr>
          <p:spPr>
            <a:xfrm>
              <a:off x="5160962"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5" name="pl55"/>
            <p:cNvSpPr/>
            <p:nvPr/>
          </p:nvSpPr>
          <p:spPr>
            <a:xfrm>
              <a:off x="5160962"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6" name="pl56"/>
            <p:cNvSpPr/>
            <p:nvPr/>
          </p:nvSpPr>
          <p:spPr>
            <a:xfrm>
              <a:off x="5160962"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7" name="pl57"/>
            <p:cNvSpPr/>
            <p:nvPr/>
          </p:nvSpPr>
          <p:spPr>
            <a:xfrm>
              <a:off x="5160962"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8" name="pl58"/>
            <p:cNvSpPr/>
            <p:nvPr/>
          </p:nvSpPr>
          <p:spPr>
            <a:xfrm>
              <a:off x="5715511"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59" name="pl59"/>
            <p:cNvSpPr/>
            <p:nvPr/>
          </p:nvSpPr>
          <p:spPr>
            <a:xfrm>
              <a:off x="647516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0" name="pl60"/>
            <p:cNvSpPr/>
            <p:nvPr/>
          </p:nvSpPr>
          <p:spPr>
            <a:xfrm>
              <a:off x="723482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1" name="pl61"/>
            <p:cNvSpPr/>
            <p:nvPr/>
          </p:nvSpPr>
          <p:spPr>
            <a:xfrm>
              <a:off x="791851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2" name="pl62"/>
            <p:cNvSpPr/>
            <p:nvPr/>
          </p:nvSpPr>
          <p:spPr>
            <a:xfrm>
              <a:off x="8526238"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5160962"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4" name="pl64"/>
            <p:cNvSpPr/>
            <p:nvPr/>
          </p:nvSpPr>
          <p:spPr>
            <a:xfrm>
              <a:off x="5160962"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5" name="pl65"/>
            <p:cNvSpPr/>
            <p:nvPr/>
          </p:nvSpPr>
          <p:spPr>
            <a:xfrm>
              <a:off x="5160962"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6" name="pl66"/>
            <p:cNvSpPr/>
            <p:nvPr/>
          </p:nvSpPr>
          <p:spPr>
            <a:xfrm>
              <a:off x="5160962"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7" name="pl67"/>
            <p:cNvSpPr/>
            <p:nvPr/>
          </p:nvSpPr>
          <p:spPr>
            <a:xfrm>
              <a:off x="5335683"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095339"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85499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61465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222376"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3010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35683" y="3147199"/>
              <a:ext cx="3494417" cy="871273"/>
            </a:xfrm>
            <a:custGeom>
              <a:avLst/>
              <a:pathLst>
                <a:path w="3494417" h="871273">
                  <a:moveTo>
                    <a:pt x="0" y="0"/>
                  </a:moveTo>
                  <a:lnTo>
                    <a:pt x="151931" y="0"/>
                  </a:lnTo>
                  <a:lnTo>
                    <a:pt x="303862" y="0"/>
                  </a:lnTo>
                  <a:lnTo>
                    <a:pt x="455793" y="108909"/>
                  </a:lnTo>
                  <a:lnTo>
                    <a:pt x="607724" y="217818"/>
                  </a:lnTo>
                  <a:lnTo>
                    <a:pt x="759656" y="217818"/>
                  </a:lnTo>
                  <a:lnTo>
                    <a:pt x="911587" y="326727"/>
                  </a:lnTo>
                  <a:lnTo>
                    <a:pt x="1063518" y="435636"/>
                  </a:lnTo>
                  <a:lnTo>
                    <a:pt x="1215449" y="544546"/>
                  </a:lnTo>
                  <a:lnTo>
                    <a:pt x="1367380" y="653455"/>
                  </a:lnTo>
                  <a:lnTo>
                    <a:pt x="1519312" y="762364"/>
                  </a:lnTo>
                  <a:lnTo>
                    <a:pt x="1671243" y="762364"/>
                  </a:lnTo>
                  <a:lnTo>
                    <a:pt x="1823174" y="762364"/>
                  </a:lnTo>
                  <a:lnTo>
                    <a:pt x="1975105" y="762364"/>
                  </a:lnTo>
                  <a:lnTo>
                    <a:pt x="2127036" y="762364"/>
                  </a:lnTo>
                  <a:lnTo>
                    <a:pt x="2278968" y="762364"/>
                  </a:lnTo>
                  <a:lnTo>
                    <a:pt x="2430899" y="762364"/>
                  </a:lnTo>
                  <a:lnTo>
                    <a:pt x="2582830" y="762364"/>
                  </a:lnTo>
                  <a:lnTo>
                    <a:pt x="2734761" y="871273"/>
                  </a:lnTo>
                  <a:lnTo>
                    <a:pt x="2886692" y="871273"/>
                  </a:lnTo>
                  <a:lnTo>
                    <a:pt x="3038624" y="871273"/>
                  </a:lnTo>
                  <a:lnTo>
                    <a:pt x="3190555" y="762364"/>
                  </a:lnTo>
                  <a:lnTo>
                    <a:pt x="3342486" y="653455"/>
                  </a:lnTo>
                  <a:lnTo>
                    <a:pt x="3494417" y="653455"/>
                  </a:lnTo>
                </a:path>
              </a:pathLst>
            </a:custGeom>
            <a:ln w="27101" cap="flat">
              <a:solidFill>
                <a:srgbClr val="00377D">
                  <a:alpha val="50196"/>
                </a:srgbClr>
              </a:solidFill>
              <a:prstDash val="solid"/>
              <a:round/>
            </a:ln>
          </p:spPr>
          <p:txBody>
            <a:bodyPr/>
            <a:lstStyle/>
            <a:p/>
          </p:txBody>
        </p:sp>
        <p:sp>
          <p:nvSpPr>
            <p:cNvPr id="74" name="pl74"/>
            <p:cNvSpPr/>
            <p:nvPr/>
          </p:nvSpPr>
          <p:spPr>
            <a:xfrm>
              <a:off x="5335683" y="3691746"/>
              <a:ext cx="3494417" cy="762364"/>
            </a:xfrm>
            <a:custGeom>
              <a:avLst/>
              <a:pathLst>
                <a:path w="3494417" h="762364">
                  <a:moveTo>
                    <a:pt x="0" y="0"/>
                  </a:moveTo>
                  <a:lnTo>
                    <a:pt x="151931" y="108909"/>
                  </a:lnTo>
                  <a:lnTo>
                    <a:pt x="303862" y="0"/>
                  </a:lnTo>
                  <a:lnTo>
                    <a:pt x="455793" y="0"/>
                  </a:lnTo>
                  <a:lnTo>
                    <a:pt x="607724" y="108909"/>
                  </a:lnTo>
                  <a:lnTo>
                    <a:pt x="759656" y="0"/>
                  </a:lnTo>
                  <a:lnTo>
                    <a:pt x="911587" y="326727"/>
                  </a:lnTo>
                  <a:lnTo>
                    <a:pt x="1063518" y="326727"/>
                  </a:lnTo>
                  <a:lnTo>
                    <a:pt x="1215449" y="435636"/>
                  </a:lnTo>
                  <a:lnTo>
                    <a:pt x="1367380" y="544546"/>
                  </a:lnTo>
                  <a:lnTo>
                    <a:pt x="1519312" y="544546"/>
                  </a:lnTo>
                  <a:lnTo>
                    <a:pt x="1671243" y="653455"/>
                  </a:lnTo>
                  <a:lnTo>
                    <a:pt x="1823174" y="653455"/>
                  </a:lnTo>
                  <a:lnTo>
                    <a:pt x="1975105" y="653455"/>
                  </a:lnTo>
                  <a:lnTo>
                    <a:pt x="2127036" y="653455"/>
                  </a:lnTo>
                  <a:lnTo>
                    <a:pt x="2278968" y="653455"/>
                  </a:lnTo>
                  <a:lnTo>
                    <a:pt x="2430899" y="762364"/>
                  </a:lnTo>
                  <a:lnTo>
                    <a:pt x="2582830" y="653455"/>
                  </a:lnTo>
                  <a:lnTo>
                    <a:pt x="2734761" y="762364"/>
                  </a:lnTo>
                  <a:lnTo>
                    <a:pt x="2886692" y="762364"/>
                  </a:lnTo>
                  <a:lnTo>
                    <a:pt x="3038624" y="653455"/>
                  </a:lnTo>
                  <a:lnTo>
                    <a:pt x="3190555" y="762364"/>
                  </a:lnTo>
                  <a:lnTo>
                    <a:pt x="3342486" y="544546"/>
                  </a:lnTo>
                  <a:lnTo>
                    <a:pt x="3494417" y="544546"/>
                  </a:lnTo>
                </a:path>
              </a:pathLst>
            </a:custGeom>
            <a:ln w="27101" cap="flat">
              <a:solidFill>
                <a:srgbClr val="00833D">
                  <a:alpha val="50196"/>
                </a:srgbClr>
              </a:solidFill>
              <a:prstDash val="solid"/>
              <a:round/>
            </a:ln>
          </p:spPr>
          <p:txBody>
            <a:bodyPr/>
            <a:lstStyle/>
            <a:p/>
          </p:txBody>
        </p:sp>
        <p:sp>
          <p:nvSpPr>
            <p:cNvPr id="75" name="pl75"/>
            <p:cNvSpPr/>
            <p:nvPr/>
          </p:nvSpPr>
          <p:spPr>
            <a:xfrm>
              <a:off x="5335683" y="3691746"/>
              <a:ext cx="3494417" cy="762364"/>
            </a:xfrm>
            <a:custGeom>
              <a:avLst/>
              <a:pathLst>
                <a:path w="3494417" h="762364">
                  <a:moveTo>
                    <a:pt x="0" y="0"/>
                  </a:moveTo>
                  <a:lnTo>
                    <a:pt x="151931" y="108909"/>
                  </a:lnTo>
                  <a:lnTo>
                    <a:pt x="303862" y="0"/>
                  </a:lnTo>
                  <a:lnTo>
                    <a:pt x="455793" y="0"/>
                  </a:lnTo>
                  <a:lnTo>
                    <a:pt x="607724" y="108909"/>
                  </a:lnTo>
                  <a:lnTo>
                    <a:pt x="759656" y="0"/>
                  </a:lnTo>
                  <a:lnTo>
                    <a:pt x="911587" y="326727"/>
                  </a:lnTo>
                  <a:lnTo>
                    <a:pt x="1063518" y="326727"/>
                  </a:lnTo>
                  <a:lnTo>
                    <a:pt x="1215449" y="435636"/>
                  </a:lnTo>
                  <a:lnTo>
                    <a:pt x="1367380" y="544546"/>
                  </a:lnTo>
                  <a:lnTo>
                    <a:pt x="1519312" y="544546"/>
                  </a:lnTo>
                  <a:lnTo>
                    <a:pt x="1671243" y="653455"/>
                  </a:lnTo>
                  <a:lnTo>
                    <a:pt x="1823174" y="653455"/>
                  </a:lnTo>
                  <a:lnTo>
                    <a:pt x="1975105" y="653455"/>
                  </a:lnTo>
                  <a:lnTo>
                    <a:pt x="2127036" y="653455"/>
                  </a:lnTo>
                  <a:lnTo>
                    <a:pt x="2278968" y="653455"/>
                  </a:lnTo>
                  <a:lnTo>
                    <a:pt x="2430899" y="762364"/>
                  </a:lnTo>
                  <a:lnTo>
                    <a:pt x="2582830" y="653455"/>
                  </a:lnTo>
                  <a:lnTo>
                    <a:pt x="2734761" y="762364"/>
                  </a:lnTo>
                  <a:lnTo>
                    <a:pt x="2886692" y="762364"/>
                  </a:lnTo>
                  <a:lnTo>
                    <a:pt x="3038624" y="653455"/>
                  </a:lnTo>
                  <a:lnTo>
                    <a:pt x="3190555" y="762364"/>
                  </a:lnTo>
                  <a:lnTo>
                    <a:pt x="3342486" y="544546"/>
                  </a:lnTo>
                  <a:lnTo>
                    <a:pt x="3494417" y="544546"/>
                  </a:lnTo>
                </a:path>
              </a:pathLst>
            </a:custGeom>
            <a:ln w="65043" cap="flat">
              <a:solidFill>
                <a:srgbClr val="000000">
                  <a:alpha val="100000"/>
                </a:srgbClr>
              </a:solidFill>
              <a:prstDash val="solid"/>
              <a:round/>
            </a:ln>
          </p:spPr>
          <p:txBody>
            <a:bodyPr/>
            <a:lstStyle/>
            <a:p/>
          </p:txBody>
        </p:sp>
        <p:sp>
          <p:nvSpPr>
            <p:cNvPr id="76" name="pl76"/>
            <p:cNvSpPr/>
            <p:nvPr/>
          </p:nvSpPr>
          <p:spPr>
            <a:xfrm>
              <a:off x="5335683" y="3691746"/>
              <a:ext cx="3494417" cy="762364"/>
            </a:xfrm>
            <a:custGeom>
              <a:avLst/>
              <a:pathLst>
                <a:path w="3494417" h="762364">
                  <a:moveTo>
                    <a:pt x="0" y="0"/>
                  </a:moveTo>
                  <a:lnTo>
                    <a:pt x="151931" y="108909"/>
                  </a:lnTo>
                  <a:lnTo>
                    <a:pt x="303862" y="0"/>
                  </a:lnTo>
                  <a:lnTo>
                    <a:pt x="455793" y="0"/>
                  </a:lnTo>
                  <a:lnTo>
                    <a:pt x="607724" y="108909"/>
                  </a:lnTo>
                  <a:lnTo>
                    <a:pt x="759656" y="0"/>
                  </a:lnTo>
                  <a:lnTo>
                    <a:pt x="911587" y="326727"/>
                  </a:lnTo>
                  <a:lnTo>
                    <a:pt x="1063518" y="326727"/>
                  </a:lnTo>
                  <a:lnTo>
                    <a:pt x="1215449" y="435636"/>
                  </a:lnTo>
                  <a:lnTo>
                    <a:pt x="1367380" y="544546"/>
                  </a:lnTo>
                  <a:lnTo>
                    <a:pt x="1519312" y="544546"/>
                  </a:lnTo>
                  <a:lnTo>
                    <a:pt x="1671243" y="653455"/>
                  </a:lnTo>
                  <a:lnTo>
                    <a:pt x="1823174" y="653455"/>
                  </a:lnTo>
                  <a:lnTo>
                    <a:pt x="1975105" y="653455"/>
                  </a:lnTo>
                  <a:lnTo>
                    <a:pt x="2127036" y="653455"/>
                  </a:lnTo>
                  <a:lnTo>
                    <a:pt x="2278968" y="653455"/>
                  </a:lnTo>
                  <a:lnTo>
                    <a:pt x="2430899" y="762364"/>
                  </a:lnTo>
                  <a:lnTo>
                    <a:pt x="2582830" y="653455"/>
                  </a:lnTo>
                  <a:lnTo>
                    <a:pt x="2734761" y="762364"/>
                  </a:lnTo>
                  <a:lnTo>
                    <a:pt x="2886692" y="762364"/>
                  </a:lnTo>
                  <a:lnTo>
                    <a:pt x="3038624" y="653455"/>
                  </a:lnTo>
                  <a:lnTo>
                    <a:pt x="3190555" y="762364"/>
                  </a:lnTo>
                  <a:lnTo>
                    <a:pt x="3342486" y="544546"/>
                  </a:lnTo>
                  <a:lnTo>
                    <a:pt x="3494417" y="544546"/>
                  </a:lnTo>
                </a:path>
              </a:pathLst>
            </a:custGeom>
            <a:ln w="40651" cap="flat">
              <a:solidFill>
                <a:srgbClr val="00833D">
                  <a:alpha val="100000"/>
                </a:srgbClr>
              </a:solidFill>
              <a:prstDash val="solid"/>
              <a:round/>
            </a:ln>
          </p:spPr>
          <p:txBody>
            <a:bodyPr/>
            <a:lstStyle/>
            <a:p/>
          </p:txBody>
        </p:sp>
        <p:sp>
          <p:nvSpPr>
            <p:cNvPr id="77" name="pl77"/>
            <p:cNvSpPr/>
            <p:nvPr/>
          </p:nvSpPr>
          <p:spPr>
            <a:xfrm>
              <a:off x="5160962"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78" name="pg78"/>
            <p:cNvSpPr/>
            <p:nvPr/>
          </p:nvSpPr>
          <p:spPr>
            <a:xfrm>
              <a:off x="5259818" y="3403967"/>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79" name="tx79"/>
            <p:cNvSpPr/>
            <p:nvPr/>
          </p:nvSpPr>
          <p:spPr>
            <a:xfrm>
              <a:off x="5305538" y="34480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80" name="pg80"/>
            <p:cNvSpPr/>
            <p:nvPr/>
          </p:nvSpPr>
          <p:spPr>
            <a:xfrm>
              <a:off x="8146511" y="4166332"/>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1" name="tx81"/>
            <p:cNvSpPr/>
            <p:nvPr/>
          </p:nvSpPr>
          <p:spPr>
            <a:xfrm>
              <a:off x="8192231" y="421173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2" name="pg82"/>
            <p:cNvSpPr/>
            <p:nvPr/>
          </p:nvSpPr>
          <p:spPr>
            <a:xfrm>
              <a:off x="8754236" y="394851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3" name="tx83"/>
            <p:cNvSpPr/>
            <p:nvPr/>
          </p:nvSpPr>
          <p:spPr>
            <a:xfrm>
              <a:off x="8799956"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4" name="tx84"/>
            <p:cNvSpPr/>
            <p:nvPr/>
          </p:nvSpPr>
          <p:spPr>
            <a:xfrm>
              <a:off x="8932593" y="376286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7</a:t>
              </a:r>
            </a:p>
          </p:txBody>
        </p:sp>
        <p:sp>
          <p:nvSpPr>
            <p:cNvPr id="85" name="tx85"/>
            <p:cNvSpPr/>
            <p:nvPr/>
          </p:nvSpPr>
          <p:spPr>
            <a:xfrm>
              <a:off x="5020637"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86" name="tx86"/>
            <p:cNvSpPr/>
            <p:nvPr/>
          </p:nvSpPr>
          <p:spPr>
            <a:xfrm>
              <a:off x="4942943"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87" name="tx87"/>
            <p:cNvSpPr/>
            <p:nvPr/>
          </p:nvSpPr>
          <p:spPr>
            <a:xfrm>
              <a:off x="4942943"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88" name="tx88"/>
            <p:cNvSpPr/>
            <p:nvPr/>
          </p:nvSpPr>
          <p:spPr>
            <a:xfrm>
              <a:off x="4942943"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89" name="tx89"/>
            <p:cNvSpPr/>
            <p:nvPr/>
          </p:nvSpPr>
          <p:spPr>
            <a:xfrm rot="-5400000">
              <a:off x="5179237"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0" name="tx90"/>
            <p:cNvSpPr/>
            <p:nvPr/>
          </p:nvSpPr>
          <p:spPr>
            <a:xfrm rot="-5400000">
              <a:off x="5938893"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1" name="tx91"/>
            <p:cNvSpPr/>
            <p:nvPr/>
          </p:nvSpPr>
          <p:spPr>
            <a:xfrm rot="-5400000">
              <a:off x="669854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2" name="tx92"/>
            <p:cNvSpPr/>
            <p:nvPr/>
          </p:nvSpPr>
          <p:spPr>
            <a:xfrm rot="-5400000">
              <a:off x="7458205"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3" name="tx93"/>
            <p:cNvSpPr/>
            <p:nvPr/>
          </p:nvSpPr>
          <p:spPr>
            <a:xfrm rot="-5400000">
              <a:off x="806592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8673620"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5" name="tx95"/>
            <p:cNvSpPr/>
            <p:nvPr/>
          </p:nvSpPr>
          <p:spPr>
            <a:xfrm rot="-5400000">
              <a:off x="4273632"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96" name="pl96"/>
            <p:cNvSpPr/>
            <p:nvPr/>
          </p:nvSpPr>
          <p:spPr>
            <a:xfrm>
              <a:off x="6365684"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97" name="pl97"/>
            <p:cNvSpPr/>
            <p:nvPr/>
          </p:nvSpPr>
          <p:spPr>
            <a:xfrm>
              <a:off x="7128138" y="6154255"/>
              <a:ext cx="175564" cy="0"/>
            </a:xfrm>
            <a:custGeom>
              <a:avLst/>
              <a:pathLst>
                <a:path w="175564" h="0">
                  <a:moveTo>
                    <a:pt x="0" y="0"/>
                  </a:moveTo>
                  <a:lnTo>
                    <a:pt x="175564" y="0"/>
                  </a:lnTo>
                </a:path>
              </a:pathLst>
            </a:custGeom>
            <a:ln w="27101" cap="flat">
              <a:solidFill>
                <a:srgbClr val="00833D">
                  <a:alpha val="50196"/>
                </a:srgbClr>
              </a:solidFill>
              <a:prstDash val="solid"/>
              <a:round/>
            </a:ln>
          </p:spPr>
          <p:txBody>
            <a:bodyPr/>
            <a:lstStyle/>
            <a:p/>
          </p:txBody>
        </p:sp>
        <p:sp>
          <p:nvSpPr>
            <p:cNvPr id="98" name="pl98"/>
            <p:cNvSpPr/>
            <p:nvPr/>
          </p:nvSpPr>
          <p:spPr>
            <a:xfrm>
              <a:off x="7128138" y="615425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99" name="tx99"/>
            <p:cNvSpPr/>
            <p:nvPr/>
          </p:nvSpPr>
          <p:spPr>
            <a:xfrm>
              <a:off x="6632783"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100" name="tx100"/>
            <p:cNvSpPr/>
            <p:nvPr/>
          </p:nvSpPr>
          <p:spPr>
            <a:xfrm>
              <a:off x="7395237" y="6100844"/>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1" name="tx101"/>
            <p:cNvSpPr/>
            <p:nvPr/>
          </p:nvSpPr>
          <p:spPr>
            <a:xfrm>
              <a:off x="6303516"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102" name="tx102"/>
            <p:cNvSpPr/>
            <p:nvPr/>
          </p:nvSpPr>
          <p:spPr>
            <a:xfrm>
              <a:off x="6367252" y="860466"/>
              <a:ext cx="143128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MCV1 (%)</a:t>
              </a:r>
            </a:p>
          </p:txBody>
        </p:sp>
        <p:sp>
          <p:nvSpPr>
            <p:cNvPr id="103" name="tx10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4" name="tx104"/>
            <p:cNvSpPr/>
            <p:nvPr/>
          </p:nvSpPr>
          <p:spPr>
            <a:xfrm>
              <a:off x="5721708" y="649897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sp>
          <p:nvSpPr>
            <p:cNvPr id="105" name="tx105"/>
            <p:cNvSpPr/>
            <p:nvPr/>
          </p:nvSpPr>
          <p:spPr>
            <a:xfrm>
              <a:off x="3325393" y="399987"/>
              <a:ext cx="2767533"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drop-out, UMICs, 2000-2023</a:t>
              </a:r>
            </a:p>
          </p:txBody>
        </p:sp>
      </p:grpSp>
      <p:sp>
        <p:nvSpPr>
          <p:cNvPr id="1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2023, 3% of children who received DTP1 did not receive DTP3 (left), and 3% of children who received DTP1 did not receive MCV1 (right).
The low DTP drop-out rates imply good ability to provide a complete series of vaccines early in life. The low DTP-MCV drop-out rates imply good retention in immunization programmes and ability to provide a full course of vaccines in infancy (up to one year).
In 2023, UMICs DTP drop-out was lower and DTP-MCV drop-out was lower than global drop-out rates, respectively.</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986530" cy="460746"/>
            </a:xfrm>
            <a:prstGeom prst="rect">
              <a:avLst/>
            </a:prstGeom>
            <a:solidFill>
              <a:srgbClr val="EBEBEB">
                <a:alpha val="100000"/>
              </a:srgbClr>
            </a:solidFill>
          </p:spPr>
          <p:txBody>
            <a:bodyPr/>
            <a:lstStyle/>
            <a:p/>
          </p:txBody>
        </p:sp>
        <p:sp>
          <p:nvSpPr>
            <p:cNvPr id="6" name="pl6"/>
            <p:cNvSpPr/>
            <p:nvPr/>
          </p:nvSpPr>
          <p:spPr>
            <a:xfrm>
              <a:off x="695044" y="12378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 name="pl7"/>
            <p:cNvSpPr/>
            <p:nvPr/>
          </p:nvSpPr>
          <p:spPr>
            <a:xfrm>
              <a:off x="695044" y="108389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 name="pl8"/>
            <p:cNvSpPr/>
            <p:nvPr/>
          </p:nvSpPr>
          <p:spPr>
            <a:xfrm>
              <a:off x="695044" y="92990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 name="pl9"/>
            <p:cNvSpPr/>
            <p:nvPr/>
          </p:nvSpPr>
          <p:spPr>
            <a:xfrm>
              <a:off x="82957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 name="pl10"/>
            <p:cNvSpPr/>
            <p:nvPr/>
          </p:nvSpPr>
          <p:spPr>
            <a:xfrm>
              <a:off x="100894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18830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36767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154704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 name="pl14"/>
            <p:cNvSpPr/>
            <p:nvPr/>
          </p:nvSpPr>
          <p:spPr>
            <a:xfrm>
              <a:off x="695044"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 name="pl15"/>
            <p:cNvSpPr/>
            <p:nvPr/>
          </p:nvSpPr>
          <p:spPr>
            <a:xfrm>
              <a:off x="695044" y="11608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 name="pl16"/>
            <p:cNvSpPr/>
            <p:nvPr/>
          </p:nvSpPr>
          <p:spPr>
            <a:xfrm>
              <a:off x="695044" y="10068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 name="pl17"/>
            <p:cNvSpPr/>
            <p:nvPr/>
          </p:nvSpPr>
          <p:spPr>
            <a:xfrm>
              <a:off x="73988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91925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09862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27799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45736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163673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739887"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4" name="pl24"/>
            <p:cNvSpPr/>
            <p:nvPr/>
          </p:nvSpPr>
          <p:spPr>
            <a:xfrm>
              <a:off x="739887"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40651" cap="flat">
              <a:solidFill>
                <a:srgbClr val="BEBEBE">
                  <a:alpha val="69803"/>
                </a:srgbClr>
              </a:solidFill>
              <a:prstDash val="solid"/>
              <a:round/>
            </a:ln>
          </p:spPr>
          <p:txBody>
            <a:bodyPr/>
            <a:lstStyle/>
            <a:p/>
          </p:txBody>
        </p:sp>
        <p:sp>
          <p:nvSpPr>
            <p:cNvPr id="25" name="pl25"/>
            <p:cNvSpPr/>
            <p:nvPr/>
          </p:nvSpPr>
          <p:spPr>
            <a:xfrm>
              <a:off x="739887"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6" name="pl26"/>
            <p:cNvSpPr/>
            <p:nvPr/>
          </p:nvSpPr>
          <p:spPr>
            <a:xfrm>
              <a:off x="739887"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7" name="pl27"/>
            <p:cNvSpPr/>
            <p:nvPr/>
          </p:nvSpPr>
          <p:spPr>
            <a:xfrm>
              <a:off x="739887"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8" name="pl28"/>
            <p:cNvSpPr/>
            <p:nvPr/>
          </p:nvSpPr>
          <p:spPr>
            <a:xfrm>
              <a:off x="739887"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9" name="pl29"/>
            <p:cNvSpPr/>
            <p:nvPr/>
          </p:nvSpPr>
          <p:spPr>
            <a:xfrm>
              <a:off x="739887"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0" name="pl30"/>
            <p:cNvSpPr/>
            <p:nvPr/>
          </p:nvSpPr>
          <p:spPr>
            <a:xfrm>
              <a:off x="739887"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1" name="pl31"/>
            <p:cNvSpPr/>
            <p:nvPr/>
          </p:nvSpPr>
          <p:spPr>
            <a:xfrm>
              <a:off x="739887"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2" name="pl32"/>
            <p:cNvSpPr/>
            <p:nvPr/>
          </p:nvSpPr>
          <p:spPr>
            <a:xfrm>
              <a:off x="739887"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3" name="pl33"/>
            <p:cNvSpPr/>
            <p:nvPr/>
          </p:nvSpPr>
          <p:spPr>
            <a:xfrm>
              <a:off x="739887" y="1240967"/>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4" name="pl34"/>
            <p:cNvSpPr/>
            <p:nvPr/>
          </p:nvSpPr>
          <p:spPr>
            <a:xfrm>
              <a:off x="739887" y="1240967"/>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5" name="pl35"/>
            <p:cNvSpPr/>
            <p:nvPr/>
          </p:nvSpPr>
          <p:spPr>
            <a:xfrm>
              <a:off x="739887" y="130872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6" name="pl36"/>
            <p:cNvSpPr/>
            <p:nvPr/>
          </p:nvSpPr>
          <p:spPr>
            <a:xfrm>
              <a:off x="739887" y="1290244"/>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7" name="pl37"/>
            <p:cNvSpPr/>
            <p:nvPr/>
          </p:nvSpPr>
          <p:spPr>
            <a:xfrm>
              <a:off x="739887" y="1290244"/>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8" name="pl38"/>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 name="pl39"/>
            <p:cNvSpPr/>
            <p:nvPr/>
          </p:nvSpPr>
          <p:spPr>
            <a:xfrm>
              <a:off x="739887" y="1050016"/>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40" name="pl40"/>
            <p:cNvSpPr/>
            <p:nvPr/>
          </p:nvSpPr>
          <p:spPr>
            <a:xfrm>
              <a:off x="739887" y="122248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41" name="pl41"/>
            <p:cNvSpPr/>
            <p:nvPr/>
          </p:nvSpPr>
          <p:spPr>
            <a:xfrm>
              <a:off x="739887" y="126560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2" name="pl42"/>
            <p:cNvSpPr/>
            <p:nvPr/>
          </p:nvSpPr>
          <p:spPr>
            <a:xfrm>
              <a:off x="739887" y="1259446"/>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43" name="pl43"/>
            <p:cNvSpPr/>
            <p:nvPr/>
          </p:nvSpPr>
          <p:spPr>
            <a:xfrm>
              <a:off x="739887" y="1173210"/>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44" name="pl44"/>
            <p:cNvSpPr/>
            <p:nvPr/>
          </p:nvSpPr>
          <p:spPr>
            <a:xfrm>
              <a:off x="739887"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5" name="pl45"/>
            <p:cNvSpPr/>
            <p:nvPr/>
          </p:nvSpPr>
          <p:spPr>
            <a:xfrm>
              <a:off x="739887" y="1253286"/>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46" name="pl46"/>
            <p:cNvSpPr/>
            <p:nvPr/>
          </p:nvSpPr>
          <p:spPr>
            <a:xfrm>
              <a:off x="739887" y="1240967"/>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7" name="pl47"/>
            <p:cNvSpPr/>
            <p:nvPr/>
          </p:nvSpPr>
          <p:spPr>
            <a:xfrm>
              <a:off x="739887" y="1259446"/>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48" name="pl48"/>
            <p:cNvSpPr/>
            <p:nvPr/>
          </p:nvSpPr>
          <p:spPr>
            <a:xfrm>
              <a:off x="739887" y="1228647"/>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49" name="pl49"/>
            <p:cNvSpPr/>
            <p:nvPr/>
          </p:nvSpPr>
          <p:spPr>
            <a:xfrm>
              <a:off x="739887" y="1259446"/>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50" name="pl50"/>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 name="pl51"/>
            <p:cNvSpPr/>
            <p:nvPr/>
          </p:nvSpPr>
          <p:spPr>
            <a:xfrm>
              <a:off x="739887" y="1204008"/>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52" name="pl52"/>
            <p:cNvSpPr/>
            <p:nvPr/>
          </p:nvSpPr>
          <p:spPr>
            <a:xfrm>
              <a:off x="739887" y="1296404"/>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53" name="pl53"/>
            <p:cNvSpPr/>
            <p:nvPr/>
          </p:nvSpPr>
          <p:spPr>
            <a:xfrm>
              <a:off x="739887" y="1277925"/>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54" name="pl54"/>
            <p:cNvSpPr/>
            <p:nvPr/>
          </p:nvSpPr>
          <p:spPr>
            <a:xfrm>
              <a:off x="739887"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 name="pl55"/>
            <p:cNvSpPr/>
            <p:nvPr/>
          </p:nvSpPr>
          <p:spPr>
            <a:xfrm>
              <a:off x="739887" y="1296404"/>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56" name="pl56"/>
            <p:cNvSpPr/>
            <p:nvPr/>
          </p:nvSpPr>
          <p:spPr>
            <a:xfrm>
              <a:off x="739887" y="130872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57" name="pl57"/>
            <p:cNvSpPr/>
            <p:nvPr/>
          </p:nvSpPr>
          <p:spPr>
            <a:xfrm>
              <a:off x="739887" y="1204008"/>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58" name="pl58"/>
            <p:cNvSpPr/>
            <p:nvPr/>
          </p:nvSpPr>
          <p:spPr>
            <a:xfrm>
              <a:off x="739887"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 name="pl59"/>
            <p:cNvSpPr/>
            <p:nvPr/>
          </p:nvSpPr>
          <p:spPr>
            <a:xfrm>
              <a:off x="739887" y="1247126"/>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60" name="pl60"/>
            <p:cNvSpPr/>
            <p:nvPr/>
          </p:nvSpPr>
          <p:spPr>
            <a:xfrm>
              <a:off x="739887" y="1302564"/>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 name="pl61"/>
            <p:cNvSpPr/>
            <p:nvPr/>
          </p:nvSpPr>
          <p:spPr>
            <a:xfrm>
              <a:off x="739887" y="1228647"/>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62" name="pl62"/>
            <p:cNvSpPr/>
            <p:nvPr/>
          </p:nvSpPr>
          <p:spPr>
            <a:xfrm>
              <a:off x="739887" y="1271765"/>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63" name="pl63"/>
            <p:cNvSpPr/>
            <p:nvPr/>
          </p:nvSpPr>
          <p:spPr>
            <a:xfrm>
              <a:off x="739887" y="1253286"/>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64" name="pl64"/>
            <p:cNvSpPr/>
            <p:nvPr/>
          </p:nvSpPr>
          <p:spPr>
            <a:xfrm>
              <a:off x="739887" y="1216328"/>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65" name="pl65"/>
            <p:cNvSpPr/>
            <p:nvPr/>
          </p:nvSpPr>
          <p:spPr>
            <a:xfrm>
              <a:off x="739887" y="1173210"/>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66" name="pl66"/>
            <p:cNvSpPr/>
            <p:nvPr/>
          </p:nvSpPr>
          <p:spPr>
            <a:xfrm>
              <a:off x="739887" y="1296404"/>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67" name="pl67"/>
            <p:cNvSpPr/>
            <p:nvPr/>
          </p:nvSpPr>
          <p:spPr>
            <a:xfrm>
              <a:off x="739887" y="1173210"/>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68" name="pl68"/>
            <p:cNvSpPr/>
            <p:nvPr/>
          </p:nvSpPr>
          <p:spPr>
            <a:xfrm>
              <a:off x="739887" y="1284085"/>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69" name="pl69"/>
            <p:cNvSpPr/>
            <p:nvPr/>
          </p:nvSpPr>
          <p:spPr>
            <a:xfrm>
              <a:off x="739887" y="1284085"/>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70" name="pl70"/>
            <p:cNvSpPr/>
            <p:nvPr/>
          </p:nvSpPr>
          <p:spPr>
            <a:xfrm>
              <a:off x="739887" y="1284085"/>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71" name="pl71"/>
            <p:cNvSpPr/>
            <p:nvPr/>
          </p:nvSpPr>
          <p:spPr>
            <a:xfrm>
              <a:off x="739887" y="122248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72" name="pl72"/>
            <p:cNvSpPr/>
            <p:nvPr/>
          </p:nvSpPr>
          <p:spPr>
            <a:xfrm>
              <a:off x="739887" y="1290244"/>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3" name="pl73"/>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4" name="pl74"/>
            <p:cNvSpPr/>
            <p:nvPr/>
          </p:nvSpPr>
          <p:spPr>
            <a:xfrm>
              <a:off x="739887" y="130872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75" name="pl75"/>
            <p:cNvSpPr/>
            <p:nvPr/>
          </p:nvSpPr>
          <p:spPr>
            <a:xfrm>
              <a:off x="739887" y="1302564"/>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76" name="pl76"/>
            <p:cNvSpPr/>
            <p:nvPr/>
          </p:nvSpPr>
          <p:spPr>
            <a:xfrm>
              <a:off x="739887" y="1253286"/>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77" name="pl77"/>
            <p:cNvSpPr/>
            <p:nvPr/>
          </p:nvSpPr>
          <p:spPr>
            <a:xfrm>
              <a:off x="739887" y="1197849"/>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78" name="pl78"/>
            <p:cNvSpPr/>
            <p:nvPr/>
          </p:nvSpPr>
          <p:spPr>
            <a:xfrm>
              <a:off x="739887"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79" name="pl79"/>
            <p:cNvSpPr/>
            <p:nvPr/>
          </p:nvSpPr>
          <p:spPr>
            <a:xfrm>
              <a:off x="739887"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40651" cap="flat">
              <a:solidFill>
                <a:srgbClr val="000000">
                  <a:alpha val="100000"/>
                </a:srgbClr>
              </a:solidFill>
              <a:prstDash val="solid"/>
              <a:round/>
            </a:ln>
          </p:spPr>
          <p:txBody>
            <a:bodyPr/>
            <a:lstStyle/>
            <a:p/>
          </p:txBody>
        </p:sp>
        <p:sp>
          <p:nvSpPr>
            <p:cNvPr id="80" name="pl80"/>
            <p:cNvSpPr/>
            <p:nvPr/>
          </p:nvSpPr>
          <p:spPr>
            <a:xfrm>
              <a:off x="739887"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F8766D">
                  <a:alpha val="100000"/>
                </a:srgbClr>
              </a:solidFill>
              <a:prstDash val="solid"/>
              <a:round/>
            </a:ln>
          </p:spPr>
          <p:txBody>
            <a:bodyPr/>
            <a:lstStyle/>
            <a:p/>
          </p:txBody>
        </p:sp>
        <p:sp>
          <p:nvSpPr>
            <p:cNvPr id="81" name="pl81"/>
            <p:cNvSpPr/>
            <p:nvPr/>
          </p:nvSpPr>
          <p:spPr>
            <a:xfrm>
              <a:off x="695044"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2" name="tx82"/>
            <p:cNvSpPr/>
            <p:nvPr/>
          </p:nvSpPr>
          <p:spPr>
            <a:xfrm>
              <a:off x="709742"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3" name="tx83"/>
            <p:cNvSpPr/>
            <p:nvPr/>
          </p:nvSpPr>
          <p:spPr>
            <a:xfrm>
              <a:off x="889111"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4" name="tx84"/>
            <p:cNvSpPr/>
            <p:nvPr/>
          </p:nvSpPr>
          <p:spPr>
            <a:xfrm>
              <a:off x="1068480" y="11454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1247849"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1427218" y="11454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1606587" y="11454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8" name="rc88"/>
            <p:cNvSpPr/>
            <p:nvPr/>
          </p:nvSpPr>
          <p:spPr>
            <a:xfrm>
              <a:off x="695044" y="1620278"/>
              <a:ext cx="986530" cy="460746"/>
            </a:xfrm>
            <a:prstGeom prst="rect">
              <a:avLst/>
            </a:prstGeom>
            <a:solidFill>
              <a:srgbClr val="EBEBEB">
                <a:alpha val="100000"/>
              </a:srgbClr>
            </a:solidFill>
          </p:spPr>
          <p:txBody>
            <a:bodyPr/>
            <a:lstStyle/>
            <a:p/>
          </p:txBody>
        </p:sp>
        <p:sp>
          <p:nvSpPr>
            <p:cNvPr id="89" name="pl89"/>
            <p:cNvSpPr/>
            <p:nvPr/>
          </p:nvSpPr>
          <p:spPr>
            <a:xfrm>
              <a:off x="695044" y="19830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0" name="pl90"/>
            <p:cNvSpPr/>
            <p:nvPr/>
          </p:nvSpPr>
          <p:spPr>
            <a:xfrm>
              <a:off x="695044" y="18290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1" name="pl91"/>
            <p:cNvSpPr/>
            <p:nvPr/>
          </p:nvSpPr>
          <p:spPr>
            <a:xfrm>
              <a:off x="695044" y="1675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2" name="pl92"/>
            <p:cNvSpPr/>
            <p:nvPr/>
          </p:nvSpPr>
          <p:spPr>
            <a:xfrm>
              <a:off x="82957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3" name="pl93"/>
            <p:cNvSpPr/>
            <p:nvPr/>
          </p:nvSpPr>
          <p:spPr>
            <a:xfrm>
              <a:off x="100894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4" name="pl94"/>
            <p:cNvSpPr/>
            <p:nvPr/>
          </p:nvSpPr>
          <p:spPr>
            <a:xfrm>
              <a:off x="118830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5" name="pl95"/>
            <p:cNvSpPr/>
            <p:nvPr/>
          </p:nvSpPr>
          <p:spPr>
            <a:xfrm>
              <a:off x="136767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6" name="pl96"/>
            <p:cNvSpPr/>
            <p:nvPr/>
          </p:nvSpPr>
          <p:spPr>
            <a:xfrm>
              <a:off x="154704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 name="pl97"/>
            <p:cNvSpPr/>
            <p:nvPr/>
          </p:nvSpPr>
          <p:spPr>
            <a:xfrm>
              <a:off x="695044"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8" name="pl98"/>
            <p:cNvSpPr/>
            <p:nvPr/>
          </p:nvSpPr>
          <p:spPr>
            <a:xfrm>
              <a:off x="695044" y="19060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9" name="pl99"/>
            <p:cNvSpPr/>
            <p:nvPr/>
          </p:nvSpPr>
          <p:spPr>
            <a:xfrm>
              <a:off x="695044" y="175209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0" name="pl100"/>
            <p:cNvSpPr/>
            <p:nvPr/>
          </p:nvSpPr>
          <p:spPr>
            <a:xfrm>
              <a:off x="73988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91925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09862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27799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45736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63673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739887"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07" name="pl107"/>
            <p:cNvSpPr/>
            <p:nvPr/>
          </p:nvSpPr>
          <p:spPr>
            <a:xfrm>
              <a:off x="739887"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40651" cap="flat">
              <a:solidFill>
                <a:srgbClr val="BEBEBE">
                  <a:alpha val="69803"/>
                </a:srgbClr>
              </a:solidFill>
              <a:prstDash val="solid"/>
              <a:round/>
            </a:ln>
          </p:spPr>
          <p:txBody>
            <a:bodyPr/>
            <a:lstStyle/>
            <a:p/>
          </p:txBody>
        </p:sp>
        <p:sp>
          <p:nvSpPr>
            <p:cNvPr id="108" name="pl108"/>
            <p:cNvSpPr/>
            <p:nvPr/>
          </p:nvSpPr>
          <p:spPr>
            <a:xfrm>
              <a:off x="739887" y="2053921"/>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09" name="pl109"/>
            <p:cNvSpPr/>
            <p:nvPr/>
          </p:nvSpPr>
          <p:spPr>
            <a:xfrm>
              <a:off x="739887" y="1967685"/>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10" name="pl110"/>
            <p:cNvSpPr/>
            <p:nvPr/>
          </p:nvSpPr>
          <p:spPr>
            <a:xfrm>
              <a:off x="739887" y="1973845"/>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11" name="pl111"/>
            <p:cNvSpPr/>
            <p:nvPr/>
          </p:nvSpPr>
          <p:spPr>
            <a:xfrm>
              <a:off x="739887" y="202928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12" name="pl112"/>
            <p:cNvSpPr/>
            <p:nvPr/>
          </p:nvSpPr>
          <p:spPr>
            <a:xfrm>
              <a:off x="739887" y="1998484"/>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13" name="pl113"/>
            <p:cNvSpPr/>
            <p:nvPr/>
          </p:nvSpPr>
          <p:spPr>
            <a:xfrm>
              <a:off x="739887"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14" name="pl114"/>
            <p:cNvSpPr/>
            <p:nvPr/>
          </p:nvSpPr>
          <p:spPr>
            <a:xfrm>
              <a:off x="739887" y="2010803"/>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15" name="pl115"/>
            <p:cNvSpPr/>
            <p:nvPr/>
          </p:nvSpPr>
          <p:spPr>
            <a:xfrm>
              <a:off x="739887" y="1949206"/>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16" name="pl116"/>
            <p:cNvSpPr/>
            <p:nvPr/>
          </p:nvSpPr>
          <p:spPr>
            <a:xfrm>
              <a:off x="739887"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17" name="pl117"/>
            <p:cNvSpPr/>
            <p:nvPr/>
          </p:nvSpPr>
          <p:spPr>
            <a:xfrm>
              <a:off x="739887"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18" name="pl118"/>
            <p:cNvSpPr/>
            <p:nvPr/>
          </p:nvSpPr>
          <p:spPr>
            <a:xfrm>
              <a:off x="739887"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19" name="pl119"/>
            <p:cNvSpPr/>
            <p:nvPr/>
          </p:nvSpPr>
          <p:spPr>
            <a:xfrm>
              <a:off x="739887"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20" name="pl120"/>
            <p:cNvSpPr/>
            <p:nvPr/>
          </p:nvSpPr>
          <p:spPr>
            <a:xfrm>
              <a:off x="739887"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21" name="pl121"/>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 name="pl122"/>
            <p:cNvSpPr/>
            <p:nvPr/>
          </p:nvSpPr>
          <p:spPr>
            <a:xfrm>
              <a:off x="739887"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23" name="pl123"/>
            <p:cNvSpPr/>
            <p:nvPr/>
          </p:nvSpPr>
          <p:spPr>
            <a:xfrm>
              <a:off x="739887"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24" name="pl124"/>
            <p:cNvSpPr/>
            <p:nvPr/>
          </p:nvSpPr>
          <p:spPr>
            <a:xfrm>
              <a:off x="739887" y="2010803"/>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25" name="pl125"/>
            <p:cNvSpPr/>
            <p:nvPr/>
          </p:nvSpPr>
          <p:spPr>
            <a:xfrm>
              <a:off x="739887" y="2004644"/>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26" name="pl126"/>
            <p:cNvSpPr/>
            <p:nvPr/>
          </p:nvSpPr>
          <p:spPr>
            <a:xfrm>
              <a:off x="739887" y="1918408"/>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27" name="pl127"/>
            <p:cNvSpPr/>
            <p:nvPr/>
          </p:nvSpPr>
          <p:spPr>
            <a:xfrm>
              <a:off x="739887"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28" name="pl128"/>
            <p:cNvSpPr/>
            <p:nvPr/>
          </p:nvSpPr>
          <p:spPr>
            <a:xfrm>
              <a:off x="739887" y="1998484"/>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29" name="pl129"/>
            <p:cNvSpPr/>
            <p:nvPr/>
          </p:nvSpPr>
          <p:spPr>
            <a:xfrm>
              <a:off x="739887" y="198616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30" name="pl130"/>
            <p:cNvSpPr/>
            <p:nvPr/>
          </p:nvSpPr>
          <p:spPr>
            <a:xfrm>
              <a:off x="739887" y="2004644"/>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31" name="pl131"/>
            <p:cNvSpPr/>
            <p:nvPr/>
          </p:nvSpPr>
          <p:spPr>
            <a:xfrm>
              <a:off x="739887" y="1973845"/>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32" name="pl132"/>
            <p:cNvSpPr/>
            <p:nvPr/>
          </p:nvSpPr>
          <p:spPr>
            <a:xfrm>
              <a:off x="739887" y="2004644"/>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33" name="pl133"/>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 name="pl134"/>
            <p:cNvSpPr/>
            <p:nvPr/>
          </p:nvSpPr>
          <p:spPr>
            <a:xfrm>
              <a:off x="739887" y="1949206"/>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35" name="pl135"/>
            <p:cNvSpPr/>
            <p:nvPr/>
          </p:nvSpPr>
          <p:spPr>
            <a:xfrm>
              <a:off x="739887" y="2041602"/>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36" name="pl136"/>
            <p:cNvSpPr/>
            <p:nvPr/>
          </p:nvSpPr>
          <p:spPr>
            <a:xfrm>
              <a:off x="739887" y="2023123"/>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37" name="pl137"/>
            <p:cNvSpPr/>
            <p:nvPr/>
          </p:nvSpPr>
          <p:spPr>
            <a:xfrm>
              <a:off x="739887"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 name="pl138"/>
            <p:cNvSpPr/>
            <p:nvPr/>
          </p:nvSpPr>
          <p:spPr>
            <a:xfrm>
              <a:off x="739887" y="2041602"/>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39" name="pl139"/>
            <p:cNvSpPr/>
            <p:nvPr/>
          </p:nvSpPr>
          <p:spPr>
            <a:xfrm>
              <a:off x="739887" y="2053921"/>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40" name="pl140"/>
            <p:cNvSpPr/>
            <p:nvPr/>
          </p:nvSpPr>
          <p:spPr>
            <a:xfrm>
              <a:off x="739887" y="1949206"/>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41" name="pl141"/>
            <p:cNvSpPr/>
            <p:nvPr/>
          </p:nvSpPr>
          <p:spPr>
            <a:xfrm>
              <a:off x="739887"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 name="pl142"/>
            <p:cNvSpPr/>
            <p:nvPr/>
          </p:nvSpPr>
          <p:spPr>
            <a:xfrm>
              <a:off x="739887" y="1992324"/>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43" name="pl143"/>
            <p:cNvSpPr/>
            <p:nvPr/>
          </p:nvSpPr>
          <p:spPr>
            <a:xfrm>
              <a:off x="739887" y="2047762"/>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4" name="pl144"/>
            <p:cNvSpPr/>
            <p:nvPr/>
          </p:nvSpPr>
          <p:spPr>
            <a:xfrm>
              <a:off x="739887" y="1973845"/>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45" name="pl145"/>
            <p:cNvSpPr/>
            <p:nvPr/>
          </p:nvSpPr>
          <p:spPr>
            <a:xfrm>
              <a:off x="739887" y="2016963"/>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46" name="pl146"/>
            <p:cNvSpPr/>
            <p:nvPr/>
          </p:nvSpPr>
          <p:spPr>
            <a:xfrm>
              <a:off x="739887" y="1998484"/>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47" name="pl147"/>
            <p:cNvSpPr/>
            <p:nvPr/>
          </p:nvSpPr>
          <p:spPr>
            <a:xfrm>
              <a:off x="739887" y="1961526"/>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48" name="pl148"/>
            <p:cNvSpPr/>
            <p:nvPr/>
          </p:nvSpPr>
          <p:spPr>
            <a:xfrm>
              <a:off x="739887" y="1918408"/>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49" name="pl149"/>
            <p:cNvSpPr/>
            <p:nvPr/>
          </p:nvSpPr>
          <p:spPr>
            <a:xfrm>
              <a:off x="739887" y="2041602"/>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50" name="pl150"/>
            <p:cNvSpPr/>
            <p:nvPr/>
          </p:nvSpPr>
          <p:spPr>
            <a:xfrm>
              <a:off x="739887" y="1918408"/>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51" name="pl151"/>
            <p:cNvSpPr/>
            <p:nvPr/>
          </p:nvSpPr>
          <p:spPr>
            <a:xfrm>
              <a:off x="739887" y="202928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52" name="pl152"/>
            <p:cNvSpPr/>
            <p:nvPr/>
          </p:nvSpPr>
          <p:spPr>
            <a:xfrm>
              <a:off x="739887" y="202928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53" name="pl153"/>
            <p:cNvSpPr/>
            <p:nvPr/>
          </p:nvSpPr>
          <p:spPr>
            <a:xfrm>
              <a:off x="739887" y="202928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54" name="pl154"/>
            <p:cNvSpPr/>
            <p:nvPr/>
          </p:nvSpPr>
          <p:spPr>
            <a:xfrm>
              <a:off x="739887" y="1967685"/>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55" name="pl155"/>
            <p:cNvSpPr/>
            <p:nvPr/>
          </p:nvSpPr>
          <p:spPr>
            <a:xfrm>
              <a:off x="739887" y="2035442"/>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 name="pl156"/>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 name="pl157"/>
            <p:cNvSpPr/>
            <p:nvPr/>
          </p:nvSpPr>
          <p:spPr>
            <a:xfrm>
              <a:off x="739887" y="2053921"/>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58" name="pl158"/>
            <p:cNvSpPr/>
            <p:nvPr/>
          </p:nvSpPr>
          <p:spPr>
            <a:xfrm>
              <a:off x="739887" y="2047762"/>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59" name="pl159"/>
            <p:cNvSpPr/>
            <p:nvPr/>
          </p:nvSpPr>
          <p:spPr>
            <a:xfrm>
              <a:off x="739887" y="1998484"/>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60" name="pl160"/>
            <p:cNvSpPr/>
            <p:nvPr/>
          </p:nvSpPr>
          <p:spPr>
            <a:xfrm>
              <a:off x="739887" y="194304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61" name="pl161"/>
            <p:cNvSpPr/>
            <p:nvPr/>
          </p:nvSpPr>
          <p:spPr>
            <a:xfrm>
              <a:off x="739887"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62" name="pl162"/>
            <p:cNvSpPr/>
            <p:nvPr/>
          </p:nvSpPr>
          <p:spPr>
            <a:xfrm>
              <a:off x="739887"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40651" cap="flat">
              <a:solidFill>
                <a:srgbClr val="000000">
                  <a:alpha val="100000"/>
                </a:srgbClr>
              </a:solidFill>
              <a:prstDash val="solid"/>
              <a:round/>
            </a:ln>
          </p:spPr>
          <p:txBody>
            <a:bodyPr/>
            <a:lstStyle/>
            <a:p/>
          </p:txBody>
        </p:sp>
        <p:sp>
          <p:nvSpPr>
            <p:cNvPr id="163" name="pl163"/>
            <p:cNvSpPr/>
            <p:nvPr/>
          </p:nvSpPr>
          <p:spPr>
            <a:xfrm>
              <a:off x="739887"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C09B00">
                  <a:alpha val="100000"/>
                </a:srgbClr>
              </a:solidFill>
              <a:prstDash val="solid"/>
              <a:round/>
            </a:ln>
          </p:spPr>
          <p:txBody>
            <a:bodyPr/>
            <a:lstStyle/>
            <a:p/>
          </p:txBody>
        </p:sp>
        <p:sp>
          <p:nvSpPr>
            <p:cNvPr id="164" name="pl164"/>
            <p:cNvSpPr/>
            <p:nvPr/>
          </p:nvSpPr>
          <p:spPr>
            <a:xfrm>
              <a:off x="695044"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5" name="tx165"/>
            <p:cNvSpPr/>
            <p:nvPr/>
          </p:nvSpPr>
          <p:spPr>
            <a:xfrm>
              <a:off x="709742" y="187695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6" name="tx166"/>
            <p:cNvSpPr/>
            <p:nvPr/>
          </p:nvSpPr>
          <p:spPr>
            <a:xfrm>
              <a:off x="889111" y="187695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7" name="tx167"/>
            <p:cNvSpPr/>
            <p:nvPr/>
          </p:nvSpPr>
          <p:spPr>
            <a:xfrm>
              <a:off x="1068480" y="187695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8" name="tx168"/>
            <p:cNvSpPr/>
            <p:nvPr/>
          </p:nvSpPr>
          <p:spPr>
            <a:xfrm>
              <a:off x="1247849" y="187695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9" name="tx169"/>
            <p:cNvSpPr/>
            <p:nvPr/>
          </p:nvSpPr>
          <p:spPr>
            <a:xfrm>
              <a:off x="1397073" y="182289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70" name="tx170"/>
            <p:cNvSpPr/>
            <p:nvPr/>
          </p:nvSpPr>
          <p:spPr>
            <a:xfrm>
              <a:off x="1606587" y="187695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 name="rc171"/>
            <p:cNvSpPr/>
            <p:nvPr/>
          </p:nvSpPr>
          <p:spPr>
            <a:xfrm>
              <a:off x="695044" y="2365475"/>
              <a:ext cx="986530" cy="460746"/>
            </a:xfrm>
            <a:prstGeom prst="rect">
              <a:avLst/>
            </a:prstGeom>
            <a:solidFill>
              <a:srgbClr val="EBEBEB">
                <a:alpha val="100000"/>
              </a:srgbClr>
            </a:solidFill>
          </p:spPr>
          <p:txBody>
            <a:bodyPr/>
            <a:lstStyle/>
            <a:p/>
          </p:txBody>
        </p:sp>
        <p:sp>
          <p:nvSpPr>
            <p:cNvPr id="172" name="pl172"/>
            <p:cNvSpPr/>
            <p:nvPr/>
          </p:nvSpPr>
          <p:spPr>
            <a:xfrm>
              <a:off x="695044" y="27282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3" name="pl173"/>
            <p:cNvSpPr/>
            <p:nvPr/>
          </p:nvSpPr>
          <p:spPr>
            <a:xfrm>
              <a:off x="695044" y="25742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4" name="pl174"/>
            <p:cNvSpPr/>
            <p:nvPr/>
          </p:nvSpPr>
          <p:spPr>
            <a:xfrm>
              <a:off x="695044" y="242029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5" name="pl175"/>
            <p:cNvSpPr/>
            <p:nvPr/>
          </p:nvSpPr>
          <p:spPr>
            <a:xfrm>
              <a:off x="82957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6" name="pl176"/>
            <p:cNvSpPr/>
            <p:nvPr/>
          </p:nvSpPr>
          <p:spPr>
            <a:xfrm>
              <a:off x="100894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 name="pl177"/>
            <p:cNvSpPr/>
            <p:nvPr/>
          </p:nvSpPr>
          <p:spPr>
            <a:xfrm>
              <a:off x="118830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8" name="pl178"/>
            <p:cNvSpPr/>
            <p:nvPr/>
          </p:nvSpPr>
          <p:spPr>
            <a:xfrm>
              <a:off x="136767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9" name="pl179"/>
            <p:cNvSpPr/>
            <p:nvPr/>
          </p:nvSpPr>
          <p:spPr>
            <a:xfrm>
              <a:off x="154704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0" name="pl180"/>
            <p:cNvSpPr/>
            <p:nvPr/>
          </p:nvSpPr>
          <p:spPr>
            <a:xfrm>
              <a:off x="695044"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1" name="pl181"/>
            <p:cNvSpPr/>
            <p:nvPr/>
          </p:nvSpPr>
          <p:spPr>
            <a:xfrm>
              <a:off x="695044" y="26512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2" name="pl182"/>
            <p:cNvSpPr/>
            <p:nvPr/>
          </p:nvSpPr>
          <p:spPr>
            <a:xfrm>
              <a:off x="695044" y="24972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3" name="pl183"/>
            <p:cNvSpPr/>
            <p:nvPr/>
          </p:nvSpPr>
          <p:spPr>
            <a:xfrm>
              <a:off x="73988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 name="pl184"/>
            <p:cNvSpPr/>
            <p:nvPr/>
          </p:nvSpPr>
          <p:spPr>
            <a:xfrm>
              <a:off x="91925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 name="pl185"/>
            <p:cNvSpPr/>
            <p:nvPr/>
          </p:nvSpPr>
          <p:spPr>
            <a:xfrm>
              <a:off x="109862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127799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145736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163673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739887"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90" name="pl190"/>
            <p:cNvSpPr/>
            <p:nvPr/>
          </p:nvSpPr>
          <p:spPr>
            <a:xfrm>
              <a:off x="739887"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40651" cap="flat">
              <a:solidFill>
                <a:srgbClr val="BEBEBE">
                  <a:alpha val="69803"/>
                </a:srgbClr>
              </a:solidFill>
              <a:prstDash val="solid"/>
              <a:round/>
            </a:ln>
          </p:spPr>
          <p:txBody>
            <a:bodyPr/>
            <a:lstStyle/>
            <a:p/>
          </p:txBody>
        </p:sp>
        <p:sp>
          <p:nvSpPr>
            <p:cNvPr id="191" name="pl191"/>
            <p:cNvSpPr/>
            <p:nvPr/>
          </p:nvSpPr>
          <p:spPr>
            <a:xfrm>
              <a:off x="739887" y="2799119"/>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92" name="pl192"/>
            <p:cNvSpPr/>
            <p:nvPr/>
          </p:nvSpPr>
          <p:spPr>
            <a:xfrm>
              <a:off x="739887" y="2712883"/>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93" name="pl193"/>
            <p:cNvSpPr/>
            <p:nvPr/>
          </p:nvSpPr>
          <p:spPr>
            <a:xfrm>
              <a:off x="739887" y="2719043"/>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94" name="pl194"/>
            <p:cNvSpPr/>
            <p:nvPr/>
          </p:nvSpPr>
          <p:spPr>
            <a:xfrm>
              <a:off x="739887" y="2774480"/>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95" name="pl195"/>
            <p:cNvSpPr/>
            <p:nvPr/>
          </p:nvSpPr>
          <p:spPr>
            <a:xfrm>
              <a:off x="739887" y="2743682"/>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96" name="pl196"/>
            <p:cNvSpPr/>
            <p:nvPr/>
          </p:nvSpPr>
          <p:spPr>
            <a:xfrm>
              <a:off x="739887"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97" name="pl197"/>
            <p:cNvSpPr/>
            <p:nvPr/>
          </p:nvSpPr>
          <p:spPr>
            <a:xfrm>
              <a:off x="739887" y="2756001"/>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98" name="pl198"/>
            <p:cNvSpPr/>
            <p:nvPr/>
          </p:nvSpPr>
          <p:spPr>
            <a:xfrm>
              <a:off x="739887" y="2694404"/>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99" name="pl199"/>
            <p:cNvSpPr/>
            <p:nvPr/>
          </p:nvSpPr>
          <p:spPr>
            <a:xfrm>
              <a:off x="739887" y="2731362"/>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00" name="pl200"/>
            <p:cNvSpPr/>
            <p:nvPr/>
          </p:nvSpPr>
          <p:spPr>
            <a:xfrm>
              <a:off x="739887" y="2731362"/>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01" name="pl201"/>
            <p:cNvSpPr/>
            <p:nvPr/>
          </p:nvSpPr>
          <p:spPr>
            <a:xfrm>
              <a:off x="739887" y="2799119"/>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02" name="pl202"/>
            <p:cNvSpPr/>
            <p:nvPr/>
          </p:nvSpPr>
          <p:spPr>
            <a:xfrm>
              <a:off x="739887" y="2780640"/>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03" name="pl203"/>
            <p:cNvSpPr/>
            <p:nvPr/>
          </p:nvSpPr>
          <p:spPr>
            <a:xfrm>
              <a:off x="739887" y="2780640"/>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04" name="pl204"/>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 name="pl205"/>
            <p:cNvSpPr/>
            <p:nvPr/>
          </p:nvSpPr>
          <p:spPr>
            <a:xfrm>
              <a:off x="739887" y="2540411"/>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06" name="pl206"/>
            <p:cNvSpPr/>
            <p:nvPr/>
          </p:nvSpPr>
          <p:spPr>
            <a:xfrm>
              <a:off x="739887" y="2712883"/>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07" name="pl207"/>
            <p:cNvSpPr/>
            <p:nvPr/>
          </p:nvSpPr>
          <p:spPr>
            <a:xfrm>
              <a:off x="739887"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08" name="pl208"/>
            <p:cNvSpPr/>
            <p:nvPr/>
          </p:nvSpPr>
          <p:spPr>
            <a:xfrm>
              <a:off x="739887"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09" name="pl209"/>
            <p:cNvSpPr/>
            <p:nvPr/>
          </p:nvSpPr>
          <p:spPr>
            <a:xfrm>
              <a:off x="739887"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10" name="pl210"/>
            <p:cNvSpPr/>
            <p:nvPr/>
          </p:nvSpPr>
          <p:spPr>
            <a:xfrm>
              <a:off x="739887"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11" name="pl211"/>
            <p:cNvSpPr/>
            <p:nvPr/>
          </p:nvSpPr>
          <p:spPr>
            <a:xfrm>
              <a:off x="739887"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12" name="pl212"/>
            <p:cNvSpPr/>
            <p:nvPr/>
          </p:nvSpPr>
          <p:spPr>
            <a:xfrm>
              <a:off x="739887"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13" name="pl213"/>
            <p:cNvSpPr/>
            <p:nvPr/>
          </p:nvSpPr>
          <p:spPr>
            <a:xfrm>
              <a:off x="739887"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14" name="pl214"/>
            <p:cNvSpPr/>
            <p:nvPr/>
          </p:nvSpPr>
          <p:spPr>
            <a:xfrm>
              <a:off x="739887"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15" name="pl215"/>
            <p:cNvSpPr/>
            <p:nvPr/>
          </p:nvSpPr>
          <p:spPr>
            <a:xfrm>
              <a:off x="739887" y="2749841"/>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16" name="pl216"/>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7" name="pl217"/>
            <p:cNvSpPr/>
            <p:nvPr/>
          </p:nvSpPr>
          <p:spPr>
            <a:xfrm>
              <a:off x="739887" y="2694404"/>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18" name="pl218"/>
            <p:cNvSpPr/>
            <p:nvPr/>
          </p:nvSpPr>
          <p:spPr>
            <a:xfrm>
              <a:off x="739887" y="2786800"/>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19" name="pl219"/>
            <p:cNvSpPr/>
            <p:nvPr/>
          </p:nvSpPr>
          <p:spPr>
            <a:xfrm>
              <a:off x="739887" y="2768321"/>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20" name="pl220"/>
            <p:cNvSpPr/>
            <p:nvPr/>
          </p:nvSpPr>
          <p:spPr>
            <a:xfrm>
              <a:off x="739887"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 name="pl221"/>
            <p:cNvSpPr/>
            <p:nvPr/>
          </p:nvSpPr>
          <p:spPr>
            <a:xfrm>
              <a:off x="739887" y="2786800"/>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22" name="pl222"/>
            <p:cNvSpPr/>
            <p:nvPr/>
          </p:nvSpPr>
          <p:spPr>
            <a:xfrm>
              <a:off x="739887" y="2799119"/>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23" name="pl223"/>
            <p:cNvSpPr/>
            <p:nvPr/>
          </p:nvSpPr>
          <p:spPr>
            <a:xfrm>
              <a:off x="739887" y="2694404"/>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24" name="pl224"/>
            <p:cNvSpPr/>
            <p:nvPr/>
          </p:nvSpPr>
          <p:spPr>
            <a:xfrm>
              <a:off x="739887"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 name="pl225"/>
            <p:cNvSpPr/>
            <p:nvPr/>
          </p:nvSpPr>
          <p:spPr>
            <a:xfrm>
              <a:off x="739887" y="2737522"/>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26" name="pl226"/>
            <p:cNvSpPr/>
            <p:nvPr/>
          </p:nvSpPr>
          <p:spPr>
            <a:xfrm>
              <a:off x="739887" y="2792959"/>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7" name="pl227"/>
            <p:cNvSpPr/>
            <p:nvPr/>
          </p:nvSpPr>
          <p:spPr>
            <a:xfrm>
              <a:off x="739887" y="2719043"/>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28" name="pl228"/>
            <p:cNvSpPr/>
            <p:nvPr/>
          </p:nvSpPr>
          <p:spPr>
            <a:xfrm>
              <a:off x="739887" y="2762161"/>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29" name="pl229"/>
            <p:cNvSpPr/>
            <p:nvPr/>
          </p:nvSpPr>
          <p:spPr>
            <a:xfrm>
              <a:off x="739887" y="2743682"/>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30" name="pl230"/>
            <p:cNvSpPr/>
            <p:nvPr/>
          </p:nvSpPr>
          <p:spPr>
            <a:xfrm>
              <a:off x="739887" y="2706723"/>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31" name="pl231"/>
            <p:cNvSpPr/>
            <p:nvPr/>
          </p:nvSpPr>
          <p:spPr>
            <a:xfrm>
              <a:off x="739887" y="2663605"/>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32" name="pl232"/>
            <p:cNvSpPr/>
            <p:nvPr/>
          </p:nvSpPr>
          <p:spPr>
            <a:xfrm>
              <a:off x="739887" y="2786800"/>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33" name="pl233"/>
            <p:cNvSpPr/>
            <p:nvPr/>
          </p:nvSpPr>
          <p:spPr>
            <a:xfrm>
              <a:off x="739887" y="2663605"/>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34" name="pl234"/>
            <p:cNvSpPr/>
            <p:nvPr/>
          </p:nvSpPr>
          <p:spPr>
            <a:xfrm>
              <a:off x="739887" y="2774480"/>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35" name="pl235"/>
            <p:cNvSpPr/>
            <p:nvPr/>
          </p:nvSpPr>
          <p:spPr>
            <a:xfrm>
              <a:off x="739887" y="2774480"/>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36" name="pl236"/>
            <p:cNvSpPr/>
            <p:nvPr/>
          </p:nvSpPr>
          <p:spPr>
            <a:xfrm>
              <a:off x="739887" y="2774480"/>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37" name="pl237"/>
            <p:cNvSpPr/>
            <p:nvPr/>
          </p:nvSpPr>
          <p:spPr>
            <a:xfrm>
              <a:off x="739887" y="2712883"/>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38" name="pl238"/>
            <p:cNvSpPr/>
            <p:nvPr/>
          </p:nvSpPr>
          <p:spPr>
            <a:xfrm>
              <a:off x="739887" y="2780640"/>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 name="pl239"/>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 name="pl240"/>
            <p:cNvSpPr/>
            <p:nvPr/>
          </p:nvSpPr>
          <p:spPr>
            <a:xfrm>
              <a:off x="739887" y="2799119"/>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41" name="pl241"/>
            <p:cNvSpPr/>
            <p:nvPr/>
          </p:nvSpPr>
          <p:spPr>
            <a:xfrm>
              <a:off x="739887" y="2792959"/>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42" name="pl242"/>
            <p:cNvSpPr/>
            <p:nvPr/>
          </p:nvSpPr>
          <p:spPr>
            <a:xfrm>
              <a:off x="739887" y="2743682"/>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43" name="pl243"/>
            <p:cNvSpPr/>
            <p:nvPr/>
          </p:nvSpPr>
          <p:spPr>
            <a:xfrm>
              <a:off x="739887" y="2688244"/>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44" name="pl244"/>
            <p:cNvSpPr/>
            <p:nvPr/>
          </p:nvSpPr>
          <p:spPr>
            <a:xfrm>
              <a:off x="739887"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45" name="pl245"/>
            <p:cNvSpPr/>
            <p:nvPr/>
          </p:nvSpPr>
          <p:spPr>
            <a:xfrm>
              <a:off x="739887"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40651" cap="flat">
              <a:solidFill>
                <a:srgbClr val="000000">
                  <a:alpha val="100000"/>
                </a:srgbClr>
              </a:solidFill>
              <a:prstDash val="solid"/>
              <a:round/>
            </a:ln>
          </p:spPr>
          <p:txBody>
            <a:bodyPr/>
            <a:lstStyle/>
            <a:p/>
          </p:txBody>
        </p:sp>
        <p:sp>
          <p:nvSpPr>
            <p:cNvPr id="246" name="pl246"/>
            <p:cNvSpPr/>
            <p:nvPr/>
          </p:nvSpPr>
          <p:spPr>
            <a:xfrm>
              <a:off x="739887"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35B600">
                  <a:alpha val="100000"/>
                </a:srgbClr>
              </a:solidFill>
              <a:prstDash val="solid"/>
              <a:round/>
            </a:ln>
          </p:spPr>
          <p:txBody>
            <a:bodyPr/>
            <a:lstStyle/>
            <a:p/>
          </p:txBody>
        </p:sp>
        <p:sp>
          <p:nvSpPr>
            <p:cNvPr id="247" name="pl247"/>
            <p:cNvSpPr/>
            <p:nvPr/>
          </p:nvSpPr>
          <p:spPr>
            <a:xfrm>
              <a:off x="695044"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8" name="tx248"/>
            <p:cNvSpPr/>
            <p:nvPr/>
          </p:nvSpPr>
          <p:spPr>
            <a:xfrm>
              <a:off x="709742" y="26358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9" name="tx249"/>
            <p:cNvSpPr/>
            <p:nvPr/>
          </p:nvSpPr>
          <p:spPr>
            <a:xfrm>
              <a:off x="889111"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0" name="tx250"/>
            <p:cNvSpPr/>
            <p:nvPr/>
          </p:nvSpPr>
          <p:spPr>
            <a:xfrm>
              <a:off x="1068480" y="261125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51" name="tx251"/>
            <p:cNvSpPr/>
            <p:nvPr/>
          </p:nvSpPr>
          <p:spPr>
            <a:xfrm>
              <a:off x="1247849" y="25914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52" name="tx252"/>
            <p:cNvSpPr/>
            <p:nvPr/>
          </p:nvSpPr>
          <p:spPr>
            <a:xfrm>
              <a:off x="1427218" y="261125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53" name="tx253"/>
            <p:cNvSpPr/>
            <p:nvPr/>
          </p:nvSpPr>
          <p:spPr>
            <a:xfrm>
              <a:off x="1606587" y="261125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54" name="rc254"/>
            <p:cNvSpPr/>
            <p:nvPr/>
          </p:nvSpPr>
          <p:spPr>
            <a:xfrm>
              <a:off x="695044" y="3110673"/>
              <a:ext cx="986530" cy="460746"/>
            </a:xfrm>
            <a:prstGeom prst="rect">
              <a:avLst/>
            </a:prstGeom>
            <a:solidFill>
              <a:srgbClr val="EBEBEB">
                <a:alpha val="100000"/>
              </a:srgbClr>
            </a:solidFill>
          </p:spPr>
          <p:txBody>
            <a:bodyPr/>
            <a:lstStyle/>
            <a:p/>
          </p:txBody>
        </p:sp>
        <p:sp>
          <p:nvSpPr>
            <p:cNvPr id="255" name="pl255"/>
            <p:cNvSpPr/>
            <p:nvPr/>
          </p:nvSpPr>
          <p:spPr>
            <a:xfrm>
              <a:off x="695044" y="34734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6" name="pl256"/>
            <p:cNvSpPr/>
            <p:nvPr/>
          </p:nvSpPr>
          <p:spPr>
            <a:xfrm>
              <a:off x="695044" y="33194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7" name="pl257"/>
            <p:cNvSpPr/>
            <p:nvPr/>
          </p:nvSpPr>
          <p:spPr>
            <a:xfrm>
              <a:off x="695044" y="31654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8" name="pl258"/>
            <p:cNvSpPr/>
            <p:nvPr/>
          </p:nvSpPr>
          <p:spPr>
            <a:xfrm>
              <a:off x="82957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9" name="pl259"/>
            <p:cNvSpPr/>
            <p:nvPr/>
          </p:nvSpPr>
          <p:spPr>
            <a:xfrm>
              <a:off x="100894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0" name="pl260"/>
            <p:cNvSpPr/>
            <p:nvPr/>
          </p:nvSpPr>
          <p:spPr>
            <a:xfrm>
              <a:off x="118830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1" name="pl261"/>
            <p:cNvSpPr/>
            <p:nvPr/>
          </p:nvSpPr>
          <p:spPr>
            <a:xfrm>
              <a:off x="136767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2" name="pl262"/>
            <p:cNvSpPr/>
            <p:nvPr/>
          </p:nvSpPr>
          <p:spPr>
            <a:xfrm>
              <a:off x="154704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3" name="pl263"/>
            <p:cNvSpPr/>
            <p:nvPr/>
          </p:nvSpPr>
          <p:spPr>
            <a:xfrm>
              <a:off x="695044"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4" name="pl264"/>
            <p:cNvSpPr/>
            <p:nvPr/>
          </p:nvSpPr>
          <p:spPr>
            <a:xfrm>
              <a:off x="695044" y="33964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5" name="pl265"/>
            <p:cNvSpPr/>
            <p:nvPr/>
          </p:nvSpPr>
          <p:spPr>
            <a:xfrm>
              <a:off x="695044" y="32424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6" name="pl266"/>
            <p:cNvSpPr/>
            <p:nvPr/>
          </p:nvSpPr>
          <p:spPr>
            <a:xfrm>
              <a:off x="73988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91925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109862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127799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145736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1" name="pl271"/>
            <p:cNvSpPr/>
            <p:nvPr/>
          </p:nvSpPr>
          <p:spPr>
            <a:xfrm>
              <a:off x="163673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2" name="pl272"/>
            <p:cNvSpPr/>
            <p:nvPr/>
          </p:nvSpPr>
          <p:spPr>
            <a:xfrm>
              <a:off x="739887"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73" name="pl273"/>
            <p:cNvSpPr/>
            <p:nvPr/>
          </p:nvSpPr>
          <p:spPr>
            <a:xfrm>
              <a:off x="739887"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40651" cap="flat">
              <a:solidFill>
                <a:srgbClr val="BEBEBE">
                  <a:alpha val="69803"/>
                </a:srgbClr>
              </a:solidFill>
              <a:prstDash val="solid"/>
              <a:round/>
            </a:ln>
          </p:spPr>
          <p:txBody>
            <a:bodyPr/>
            <a:lstStyle/>
            <a:p/>
          </p:txBody>
        </p:sp>
        <p:sp>
          <p:nvSpPr>
            <p:cNvPr id="274" name="pl274"/>
            <p:cNvSpPr/>
            <p:nvPr/>
          </p:nvSpPr>
          <p:spPr>
            <a:xfrm>
              <a:off x="739887" y="3544317"/>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75" name="pl275"/>
            <p:cNvSpPr/>
            <p:nvPr/>
          </p:nvSpPr>
          <p:spPr>
            <a:xfrm>
              <a:off x="739887" y="3458081"/>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76" name="pl276"/>
            <p:cNvSpPr/>
            <p:nvPr/>
          </p:nvSpPr>
          <p:spPr>
            <a:xfrm>
              <a:off x="739887" y="3464241"/>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77" name="pl277"/>
            <p:cNvSpPr/>
            <p:nvPr/>
          </p:nvSpPr>
          <p:spPr>
            <a:xfrm>
              <a:off x="739887" y="3519678"/>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78" name="pl278"/>
            <p:cNvSpPr/>
            <p:nvPr/>
          </p:nvSpPr>
          <p:spPr>
            <a:xfrm>
              <a:off x="739887" y="3488879"/>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79" name="pl279"/>
            <p:cNvSpPr/>
            <p:nvPr/>
          </p:nvSpPr>
          <p:spPr>
            <a:xfrm>
              <a:off x="739887"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80" name="pl280"/>
            <p:cNvSpPr/>
            <p:nvPr/>
          </p:nvSpPr>
          <p:spPr>
            <a:xfrm>
              <a:off x="739887" y="3501199"/>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81" name="pl281"/>
            <p:cNvSpPr/>
            <p:nvPr/>
          </p:nvSpPr>
          <p:spPr>
            <a:xfrm>
              <a:off x="739887" y="3439602"/>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82" name="pl282"/>
            <p:cNvSpPr/>
            <p:nvPr/>
          </p:nvSpPr>
          <p:spPr>
            <a:xfrm>
              <a:off x="739887" y="3476560"/>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83" name="pl283"/>
            <p:cNvSpPr/>
            <p:nvPr/>
          </p:nvSpPr>
          <p:spPr>
            <a:xfrm>
              <a:off x="739887" y="3476560"/>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84" name="pl284"/>
            <p:cNvSpPr/>
            <p:nvPr/>
          </p:nvSpPr>
          <p:spPr>
            <a:xfrm>
              <a:off x="739887" y="3544317"/>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85" name="pl285"/>
            <p:cNvSpPr/>
            <p:nvPr/>
          </p:nvSpPr>
          <p:spPr>
            <a:xfrm>
              <a:off x="739887" y="3525838"/>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86" name="pl286"/>
            <p:cNvSpPr/>
            <p:nvPr/>
          </p:nvSpPr>
          <p:spPr>
            <a:xfrm>
              <a:off x="739887" y="3525838"/>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87" name="pl287"/>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 name="pl288"/>
            <p:cNvSpPr/>
            <p:nvPr/>
          </p:nvSpPr>
          <p:spPr>
            <a:xfrm>
              <a:off x="739887" y="3285609"/>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89" name="pl289"/>
            <p:cNvSpPr/>
            <p:nvPr/>
          </p:nvSpPr>
          <p:spPr>
            <a:xfrm>
              <a:off x="739887" y="3458081"/>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90" name="pl290"/>
            <p:cNvSpPr/>
            <p:nvPr/>
          </p:nvSpPr>
          <p:spPr>
            <a:xfrm>
              <a:off x="739887" y="3501199"/>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91" name="pl291"/>
            <p:cNvSpPr/>
            <p:nvPr/>
          </p:nvSpPr>
          <p:spPr>
            <a:xfrm>
              <a:off x="739887" y="3495039"/>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92" name="pl292"/>
            <p:cNvSpPr/>
            <p:nvPr/>
          </p:nvSpPr>
          <p:spPr>
            <a:xfrm>
              <a:off x="739887" y="3408803"/>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93" name="pl293"/>
            <p:cNvSpPr/>
            <p:nvPr/>
          </p:nvSpPr>
          <p:spPr>
            <a:xfrm>
              <a:off x="739887"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94" name="pl294"/>
            <p:cNvSpPr/>
            <p:nvPr/>
          </p:nvSpPr>
          <p:spPr>
            <a:xfrm>
              <a:off x="739887" y="3488879"/>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95" name="pl295"/>
            <p:cNvSpPr/>
            <p:nvPr/>
          </p:nvSpPr>
          <p:spPr>
            <a:xfrm>
              <a:off x="739887" y="3476560"/>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96" name="pl296"/>
            <p:cNvSpPr/>
            <p:nvPr/>
          </p:nvSpPr>
          <p:spPr>
            <a:xfrm>
              <a:off x="739887" y="3495039"/>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97" name="pl297"/>
            <p:cNvSpPr/>
            <p:nvPr/>
          </p:nvSpPr>
          <p:spPr>
            <a:xfrm>
              <a:off x="739887" y="3464241"/>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98" name="pl298"/>
            <p:cNvSpPr/>
            <p:nvPr/>
          </p:nvSpPr>
          <p:spPr>
            <a:xfrm>
              <a:off x="739887"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99" name="pl299"/>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0" name="pl300"/>
            <p:cNvSpPr/>
            <p:nvPr/>
          </p:nvSpPr>
          <p:spPr>
            <a:xfrm>
              <a:off x="739887"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01" name="pl301"/>
            <p:cNvSpPr/>
            <p:nvPr/>
          </p:nvSpPr>
          <p:spPr>
            <a:xfrm>
              <a:off x="739887"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02" name="pl302"/>
            <p:cNvSpPr/>
            <p:nvPr/>
          </p:nvSpPr>
          <p:spPr>
            <a:xfrm>
              <a:off x="739887"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03" name="pl303"/>
            <p:cNvSpPr/>
            <p:nvPr/>
          </p:nvSpPr>
          <p:spPr>
            <a:xfrm>
              <a:off x="739887"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 name="pl304"/>
            <p:cNvSpPr/>
            <p:nvPr/>
          </p:nvSpPr>
          <p:spPr>
            <a:xfrm>
              <a:off x="739887"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05" name="pl305"/>
            <p:cNvSpPr/>
            <p:nvPr/>
          </p:nvSpPr>
          <p:spPr>
            <a:xfrm>
              <a:off x="739887"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06" name="pl306"/>
            <p:cNvSpPr/>
            <p:nvPr/>
          </p:nvSpPr>
          <p:spPr>
            <a:xfrm>
              <a:off x="739887" y="3439602"/>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07" name="pl307"/>
            <p:cNvSpPr/>
            <p:nvPr/>
          </p:nvSpPr>
          <p:spPr>
            <a:xfrm>
              <a:off x="739887"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8" name="pl308"/>
            <p:cNvSpPr/>
            <p:nvPr/>
          </p:nvSpPr>
          <p:spPr>
            <a:xfrm>
              <a:off x="739887" y="3482720"/>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09" name="pl309"/>
            <p:cNvSpPr/>
            <p:nvPr/>
          </p:nvSpPr>
          <p:spPr>
            <a:xfrm>
              <a:off x="739887" y="3538157"/>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 name="pl310"/>
            <p:cNvSpPr/>
            <p:nvPr/>
          </p:nvSpPr>
          <p:spPr>
            <a:xfrm>
              <a:off x="739887" y="3464241"/>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11" name="pl311"/>
            <p:cNvSpPr/>
            <p:nvPr/>
          </p:nvSpPr>
          <p:spPr>
            <a:xfrm>
              <a:off x="739887" y="3507359"/>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12" name="pl312"/>
            <p:cNvSpPr/>
            <p:nvPr/>
          </p:nvSpPr>
          <p:spPr>
            <a:xfrm>
              <a:off x="739887" y="3488879"/>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13" name="pl313"/>
            <p:cNvSpPr/>
            <p:nvPr/>
          </p:nvSpPr>
          <p:spPr>
            <a:xfrm>
              <a:off x="739887" y="3451921"/>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14" name="pl314"/>
            <p:cNvSpPr/>
            <p:nvPr/>
          </p:nvSpPr>
          <p:spPr>
            <a:xfrm>
              <a:off x="739887" y="3408803"/>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15" name="pl315"/>
            <p:cNvSpPr/>
            <p:nvPr/>
          </p:nvSpPr>
          <p:spPr>
            <a:xfrm>
              <a:off x="739887" y="3531997"/>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16" name="pl316"/>
            <p:cNvSpPr/>
            <p:nvPr/>
          </p:nvSpPr>
          <p:spPr>
            <a:xfrm>
              <a:off x="739887" y="3408803"/>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17" name="pl317"/>
            <p:cNvSpPr/>
            <p:nvPr/>
          </p:nvSpPr>
          <p:spPr>
            <a:xfrm>
              <a:off x="739887" y="3519678"/>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18" name="pl318"/>
            <p:cNvSpPr/>
            <p:nvPr/>
          </p:nvSpPr>
          <p:spPr>
            <a:xfrm>
              <a:off x="739887" y="3519678"/>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19" name="pl319"/>
            <p:cNvSpPr/>
            <p:nvPr/>
          </p:nvSpPr>
          <p:spPr>
            <a:xfrm>
              <a:off x="739887" y="3519678"/>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20" name="pl320"/>
            <p:cNvSpPr/>
            <p:nvPr/>
          </p:nvSpPr>
          <p:spPr>
            <a:xfrm>
              <a:off x="739887" y="3458081"/>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21" name="pl321"/>
            <p:cNvSpPr/>
            <p:nvPr/>
          </p:nvSpPr>
          <p:spPr>
            <a:xfrm>
              <a:off x="739887" y="3525838"/>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 name="pl322"/>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 name="pl323"/>
            <p:cNvSpPr/>
            <p:nvPr/>
          </p:nvSpPr>
          <p:spPr>
            <a:xfrm>
              <a:off x="739887" y="3544317"/>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24" name="pl324"/>
            <p:cNvSpPr/>
            <p:nvPr/>
          </p:nvSpPr>
          <p:spPr>
            <a:xfrm>
              <a:off x="739887" y="3538157"/>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25" name="pl325"/>
            <p:cNvSpPr/>
            <p:nvPr/>
          </p:nvSpPr>
          <p:spPr>
            <a:xfrm>
              <a:off x="739887" y="3488879"/>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26" name="pl326"/>
            <p:cNvSpPr/>
            <p:nvPr/>
          </p:nvSpPr>
          <p:spPr>
            <a:xfrm>
              <a:off x="739887" y="3433442"/>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27" name="pl327"/>
            <p:cNvSpPr/>
            <p:nvPr/>
          </p:nvSpPr>
          <p:spPr>
            <a:xfrm>
              <a:off x="739887"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28" name="pl328"/>
            <p:cNvSpPr/>
            <p:nvPr/>
          </p:nvSpPr>
          <p:spPr>
            <a:xfrm>
              <a:off x="739887"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40651" cap="flat">
              <a:solidFill>
                <a:srgbClr val="000000">
                  <a:alpha val="100000"/>
                </a:srgbClr>
              </a:solidFill>
              <a:prstDash val="solid"/>
              <a:round/>
            </a:ln>
          </p:spPr>
          <p:txBody>
            <a:bodyPr/>
            <a:lstStyle/>
            <a:p/>
          </p:txBody>
        </p:sp>
        <p:sp>
          <p:nvSpPr>
            <p:cNvPr id="329" name="pl329"/>
            <p:cNvSpPr/>
            <p:nvPr/>
          </p:nvSpPr>
          <p:spPr>
            <a:xfrm>
              <a:off x="739887"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00C1A5">
                  <a:alpha val="100000"/>
                </a:srgbClr>
              </a:solidFill>
              <a:prstDash val="solid"/>
              <a:round/>
            </a:ln>
          </p:spPr>
          <p:txBody>
            <a:bodyPr/>
            <a:lstStyle/>
            <a:p/>
          </p:txBody>
        </p:sp>
        <p:sp>
          <p:nvSpPr>
            <p:cNvPr id="330" name="pl330"/>
            <p:cNvSpPr/>
            <p:nvPr/>
          </p:nvSpPr>
          <p:spPr>
            <a:xfrm>
              <a:off x="695044"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31" name="tx331"/>
            <p:cNvSpPr/>
            <p:nvPr/>
          </p:nvSpPr>
          <p:spPr>
            <a:xfrm>
              <a:off x="709742" y="334892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32" name="tx332"/>
            <p:cNvSpPr/>
            <p:nvPr/>
          </p:nvSpPr>
          <p:spPr>
            <a:xfrm>
              <a:off x="889111" y="334892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33" name="tx333"/>
            <p:cNvSpPr/>
            <p:nvPr/>
          </p:nvSpPr>
          <p:spPr>
            <a:xfrm>
              <a:off x="1068480" y="334540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34" name="tx334"/>
            <p:cNvSpPr/>
            <p:nvPr/>
          </p:nvSpPr>
          <p:spPr>
            <a:xfrm>
              <a:off x="1247849" y="333044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35" name="tx335"/>
            <p:cNvSpPr/>
            <p:nvPr/>
          </p:nvSpPr>
          <p:spPr>
            <a:xfrm>
              <a:off x="1427218"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6" name="tx336"/>
            <p:cNvSpPr/>
            <p:nvPr/>
          </p:nvSpPr>
          <p:spPr>
            <a:xfrm>
              <a:off x="1606587" y="33748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7" name="rc337"/>
            <p:cNvSpPr/>
            <p:nvPr/>
          </p:nvSpPr>
          <p:spPr>
            <a:xfrm>
              <a:off x="695044" y="3855871"/>
              <a:ext cx="986530" cy="460746"/>
            </a:xfrm>
            <a:prstGeom prst="rect">
              <a:avLst/>
            </a:prstGeom>
            <a:solidFill>
              <a:srgbClr val="EBEBEB">
                <a:alpha val="100000"/>
              </a:srgbClr>
            </a:solidFill>
          </p:spPr>
          <p:txBody>
            <a:bodyPr/>
            <a:lstStyle/>
            <a:p/>
          </p:txBody>
        </p:sp>
        <p:sp>
          <p:nvSpPr>
            <p:cNvPr id="338" name="pl338"/>
            <p:cNvSpPr/>
            <p:nvPr/>
          </p:nvSpPr>
          <p:spPr>
            <a:xfrm>
              <a:off x="695044" y="4218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9" name="pl339"/>
            <p:cNvSpPr/>
            <p:nvPr/>
          </p:nvSpPr>
          <p:spPr>
            <a:xfrm>
              <a:off x="695044" y="40646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0" name="pl340"/>
            <p:cNvSpPr/>
            <p:nvPr/>
          </p:nvSpPr>
          <p:spPr>
            <a:xfrm>
              <a:off x="695044" y="39106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1" name="pl341"/>
            <p:cNvSpPr/>
            <p:nvPr/>
          </p:nvSpPr>
          <p:spPr>
            <a:xfrm>
              <a:off x="82957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2" name="pl342"/>
            <p:cNvSpPr/>
            <p:nvPr/>
          </p:nvSpPr>
          <p:spPr>
            <a:xfrm>
              <a:off x="100894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3" name="pl343"/>
            <p:cNvSpPr/>
            <p:nvPr/>
          </p:nvSpPr>
          <p:spPr>
            <a:xfrm>
              <a:off x="118830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 name="pl344"/>
            <p:cNvSpPr/>
            <p:nvPr/>
          </p:nvSpPr>
          <p:spPr>
            <a:xfrm>
              <a:off x="136767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5" name="pl345"/>
            <p:cNvSpPr/>
            <p:nvPr/>
          </p:nvSpPr>
          <p:spPr>
            <a:xfrm>
              <a:off x="154704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6" name="pl346"/>
            <p:cNvSpPr/>
            <p:nvPr/>
          </p:nvSpPr>
          <p:spPr>
            <a:xfrm>
              <a:off x="695044"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7" name="pl347"/>
            <p:cNvSpPr/>
            <p:nvPr/>
          </p:nvSpPr>
          <p:spPr>
            <a:xfrm>
              <a:off x="695044" y="414168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8" name="pl348"/>
            <p:cNvSpPr/>
            <p:nvPr/>
          </p:nvSpPr>
          <p:spPr>
            <a:xfrm>
              <a:off x="695044" y="39876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9" name="pl349"/>
            <p:cNvSpPr/>
            <p:nvPr/>
          </p:nvSpPr>
          <p:spPr>
            <a:xfrm>
              <a:off x="73988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91925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109862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2" name="pl352"/>
            <p:cNvSpPr/>
            <p:nvPr/>
          </p:nvSpPr>
          <p:spPr>
            <a:xfrm>
              <a:off x="127799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 name="pl353"/>
            <p:cNvSpPr/>
            <p:nvPr/>
          </p:nvSpPr>
          <p:spPr>
            <a:xfrm>
              <a:off x="145736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 name="pl354"/>
            <p:cNvSpPr/>
            <p:nvPr/>
          </p:nvSpPr>
          <p:spPr>
            <a:xfrm>
              <a:off x="163673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739887"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56" name="pl356"/>
            <p:cNvSpPr/>
            <p:nvPr/>
          </p:nvSpPr>
          <p:spPr>
            <a:xfrm>
              <a:off x="739887"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40651" cap="flat">
              <a:solidFill>
                <a:srgbClr val="BEBEBE">
                  <a:alpha val="69803"/>
                </a:srgbClr>
              </a:solidFill>
              <a:prstDash val="solid"/>
              <a:round/>
            </a:ln>
          </p:spPr>
          <p:txBody>
            <a:bodyPr/>
            <a:lstStyle/>
            <a:p/>
          </p:txBody>
        </p:sp>
        <p:sp>
          <p:nvSpPr>
            <p:cNvPr id="357" name="pl357"/>
            <p:cNvSpPr/>
            <p:nvPr/>
          </p:nvSpPr>
          <p:spPr>
            <a:xfrm>
              <a:off x="739887" y="4289515"/>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58" name="pl358"/>
            <p:cNvSpPr/>
            <p:nvPr/>
          </p:nvSpPr>
          <p:spPr>
            <a:xfrm>
              <a:off x="739887" y="4203279"/>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59" name="pl359"/>
            <p:cNvSpPr/>
            <p:nvPr/>
          </p:nvSpPr>
          <p:spPr>
            <a:xfrm>
              <a:off x="739887" y="4209438"/>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60" name="pl360"/>
            <p:cNvSpPr/>
            <p:nvPr/>
          </p:nvSpPr>
          <p:spPr>
            <a:xfrm>
              <a:off x="739887" y="4264876"/>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61" name="pl361"/>
            <p:cNvSpPr/>
            <p:nvPr/>
          </p:nvSpPr>
          <p:spPr>
            <a:xfrm>
              <a:off x="739887" y="4234077"/>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62" name="pl362"/>
            <p:cNvSpPr/>
            <p:nvPr/>
          </p:nvSpPr>
          <p:spPr>
            <a:xfrm>
              <a:off x="739887"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63" name="pl363"/>
            <p:cNvSpPr/>
            <p:nvPr/>
          </p:nvSpPr>
          <p:spPr>
            <a:xfrm>
              <a:off x="739887" y="4246397"/>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64" name="pl364"/>
            <p:cNvSpPr/>
            <p:nvPr/>
          </p:nvSpPr>
          <p:spPr>
            <a:xfrm>
              <a:off x="739887" y="4184800"/>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65" name="pl365"/>
            <p:cNvSpPr/>
            <p:nvPr/>
          </p:nvSpPr>
          <p:spPr>
            <a:xfrm>
              <a:off x="739887" y="4221758"/>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66" name="pl366"/>
            <p:cNvSpPr/>
            <p:nvPr/>
          </p:nvSpPr>
          <p:spPr>
            <a:xfrm>
              <a:off x="739887" y="4221758"/>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67" name="pl367"/>
            <p:cNvSpPr/>
            <p:nvPr/>
          </p:nvSpPr>
          <p:spPr>
            <a:xfrm>
              <a:off x="739887" y="4289515"/>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68" name="pl368"/>
            <p:cNvSpPr/>
            <p:nvPr/>
          </p:nvSpPr>
          <p:spPr>
            <a:xfrm>
              <a:off x="739887" y="4271036"/>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69" name="pl369"/>
            <p:cNvSpPr/>
            <p:nvPr/>
          </p:nvSpPr>
          <p:spPr>
            <a:xfrm>
              <a:off x="739887" y="4271036"/>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70" name="pl370"/>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1" name="pl371"/>
            <p:cNvSpPr/>
            <p:nvPr/>
          </p:nvSpPr>
          <p:spPr>
            <a:xfrm>
              <a:off x="739887" y="4030807"/>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72" name="pl372"/>
            <p:cNvSpPr/>
            <p:nvPr/>
          </p:nvSpPr>
          <p:spPr>
            <a:xfrm>
              <a:off x="739887" y="4203279"/>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73" name="pl373"/>
            <p:cNvSpPr/>
            <p:nvPr/>
          </p:nvSpPr>
          <p:spPr>
            <a:xfrm>
              <a:off x="739887" y="4246397"/>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74" name="pl374"/>
            <p:cNvSpPr/>
            <p:nvPr/>
          </p:nvSpPr>
          <p:spPr>
            <a:xfrm>
              <a:off x="739887" y="4240237"/>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75" name="pl375"/>
            <p:cNvSpPr/>
            <p:nvPr/>
          </p:nvSpPr>
          <p:spPr>
            <a:xfrm>
              <a:off x="739887" y="4154001"/>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76" name="pl376"/>
            <p:cNvSpPr/>
            <p:nvPr/>
          </p:nvSpPr>
          <p:spPr>
            <a:xfrm>
              <a:off x="739887"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77" name="pl377"/>
            <p:cNvSpPr/>
            <p:nvPr/>
          </p:nvSpPr>
          <p:spPr>
            <a:xfrm>
              <a:off x="739887" y="4234077"/>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78" name="pl378"/>
            <p:cNvSpPr/>
            <p:nvPr/>
          </p:nvSpPr>
          <p:spPr>
            <a:xfrm>
              <a:off x="739887" y="4221758"/>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79" name="pl379"/>
            <p:cNvSpPr/>
            <p:nvPr/>
          </p:nvSpPr>
          <p:spPr>
            <a:xfrm>
              <a:off x="739887" y="4240237"/>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80" name="pl380"/>
            <p:cNvSpPr/>
            <p:nvPr/>
          </p:nvSpPr>
          <p:spPr>
            <a:xfrm>
              <a:off x="739887" y="4209438"/>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81" name="pl381"/>
            <p:cNvSpPr/>
            <p:nvPr/>
          </p:nvSpPr>
          <p:spPr>
            <a:xfrm>
              <a:off x="739887" y="4240237"/>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82" name="pl382"/>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 name="pl383"/>
            <p:cNvSpPr/>
            <p:nvPr/>
          </p:nvSpPr>
          <p:spPr>
            <a:xfrm>
              <a:off x="739887" y="4184800"/>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84" name="pl384"/>
            <p:cNvSpPr/>
            <p:nvPr/>
          </p:nvSpPr>
          <p:spPr>
            <a:xfrm>
              <a:off x="739887" y="4277195"/>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85" name="pl385"/>
            <p:cNvSpPr/>
            <p:nvPr/>
          </p:nvSpPr>
          <p:spPr>
            <a:xfrm>
              <a:off x="739887" y="4258716"/>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86" name="pl386"/>
            <p:cNvSpPr/>
            <p:nvPr/>
          </p:nvSpPr>
          <p:spPr>
            <a:xfrm>
              <a:off x="739887"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 name="pl387"/>
            <p:cNvSpPr/>
            <p:nvPr/>
          </p:nvSpPr>
          <p:spPr>
            <a:xfrm>
              <a:off x="739887" y="4277195"/>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88" name="pl388"/>
            <p:cNvSpPr/>
            <p:nvPr/>
          </p:nvSpPr>
          <p:spPr>
            <a:xfrm>
              <a:off x="739887" y="4289515"/>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89" name="pl389"/>
            <p:cNvSpPr/>
            <p:nvPr/>
          </p:nvSpPr>
          <p:spPr>
            <a:xfrm>
              <a:off x="739887"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90" name="pl390"/>
            <p:cNvSpPr/>
            <p:nvPr/>
          </p:nvSpPr>
          <p:spPr>
            <a:xfrm>
              <a:off x="739887"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 name="pl391"/>
            <p:cNvSpPr/>
            <p:nvPr/>
          </p:nvSpPr>
          <p:spPr>
            <a:xfrm>
              <a:off x="739887"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92" name="pl392"/>
            <p:cNvSpPr/>
            <p:nvPr/>
          </p:nvSpPr>
          <p:spPr>
            <a:xfrm>
              <a:off x="739887"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 name="pl393"/>
            <p:cNvSpPr/>
            <p:nvPr/>
          </p:nvSpPr>
          <p:spPr>
            <a:xfrm>
              <a:off x="739887"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94" name="pl394"/>
            <p:cNvSpPr/>
            <p:nvPr/>
          </p:nvSpPr>
          <p:spPr>
            <a:xfrm>
              <a:off x="739887"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95" name="pl395"/>
            <p:cNvSpPr/>
            <p:nvPr/>
          </p:nvSpPr>
          <p:spPr>
            <a:xfrm>
              <a:off x="739887"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96" name="pl396"/>
            <p:cNvSpPr/>
            <p:nvPr/>
          </p:nvSpPr>
          <p:spPr>
            <a:xfrm>
              <a:off x="739887"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97" name="pl397"/>
            <p:cNvSpPr/>
            <p:nvPr/>
          </p:nvSpPr>
          <p:spPr>
            <a:xfrm>
              <a:off x="739887" y="4154001"/>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98" name="pl398"/>
            <p:cNvSpPr/>
            <p:nvPr/>
          </p:nvSpPr>
          <p:spPr>
            <a:xfrm>
              <a:off x="739887" y="4277195"/>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99" name="pl399"/>
            <p:cNvSpPr/>
            <p:nvPr/>
          </p:nvSpPr>
          <p:spPr>
            <a:xfrm>
              <a:off x="739887" y="4154001"/>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400" name="pl400"/>
            <p:cNvSpPr/>
            <p:nvPr/>
          </p:nvSpPr>
          <p:spPr>
            <a:xfrm>
              <a:off x="739887" y="4264876"/>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401" name="pl401"/>
            <p:cNvSpPr/>
            <p:nvPr/>
          </p:nvSpPr>
          <p:spPr>
            <a:xfrm>
              <a:off x="739887" y="4264876"/>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402" name="pl402"/>
            <p:cNvSpPr/>
            <p:nvPr/>
          </p:nvSpPr>
          <p:spPr>
            <a:xfrm>
              <a:off x="739887" y="4264876"/>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03" name="pl403"/>
            <p:cNvSpPr/>
            <p:nvPr/>
          </p:nvSpPr>
          <p:spPr>
            <a:xfrm>
              <a:off x="739887" y="4203279"/>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404" name="pl404"/>
            <p:cNvSpPr/>
            <p:nvPr/>
          </p:nvSpPr>
          <p:spPr>
            <a:xfrm>
              <a:off x="739887" y="4271036"/>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 name="pl405"/>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6" name="pl406"/>
            <p:cNvSpPr/>
            <p:nvPr/>
          </p:nvSpPr>
          <p:spPr>
            <a:xfrm>
              <a:off x="739887" y="4289515"/>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07" name="pl407"/>
            <p:cNvSpPr/>
            <p:nvPr/>
          </p:nvSpPr>
          <p:spPr>
            <a:xfrm>
              <a:off x="739887" y="4283355"/>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08" name="pl408"/>
            <p:cNvSpPr/>
            <p:nvPr/>
          </p:nvSpPr>
          <p:spPr>
            <a:xfrm>
              <a:off x="739887" y="4234077"/>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409" name="pl409"/>
            <p:cNvSpPr/>
            <p:nvPr/>
          </p:nvSpPr>
          <p:spPr>
            <a:xfrm>
              <a:off x="739887" y="4178640"/>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410" name="pl410"/>
            <p:cNvSpPr/>
            <p:nvPr/>
          </p:nvSpPr>
          <p:spPr>
            <a:xfrm>
              <a:off x="739887"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411" name="pl411"/>
            <p:cNvSpPr/>
            <p:nvPr/>
          </p:nvSpPr>
          <p:spPr>
            <a:xfrm>
              <a:off x="739887"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40651" cap="flat">
              <a:solidFill>
                <a:srgbClr val="000000">
                  <a:alpha val="100000"/>
                </a:srgbClr>
              </a:solidFill>
              <a:prstDash val="solid"/>
              <a:round/>
            </a:ln>
          </p:spPr>
          <p:txBody>
            <a:bodyPr/>
            <a:lstStyle/>
            <a:p/>
          </p:txBody>
        </p:sp>
        <p:sp>
          <p:nvSpPr>
            <p:cNvPr id="412" name="pl412"/>
            <p:cNvSpPr/>
            <p:nvPr/>
          </p:nvSpPr>
          <p:spPr>
            <a:xfrm>
              <a:off x="739887"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00AFF8">
                  <a:alpha val="100000"/>
                </a:srgbClr>
              </a:solidFill>
              <a:prstDash val="solid"/>
              <a:round/>
            </a:ln>
          </p:spPr>
          <p:txBody>
            <a:bodyPr/>
            <a:lstStyle/>
            <a:p/>
          </p:txBody>
        </p:sp>
        <p:sp>
          <p:nvSpPr>
            <p:cNvPr id="413" name="pl413"/>
            <p:cNvSpPr/>
            <p:nvPr/>
          </p:nvSpPr>
          <p:spPr>
            <a:xfrm>
              <a:off x="695044"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14" name="tx414"/>
            <p:cNvSpPr/>
            <p:nvPr/>
          </p:nvSpPr>
          <p:spPr>
            <a:xfrm>
              <a:off x="679597" y="40325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415" name="tx415"/>
            <p:cNvSpPr/>
            <p:nvPr/>
          </p:nvSpPr>
          <p:spPr>
            <a:xfrm>
              <a:off x="858966" y="40202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416" name="tx416"/>
            <p:cNvSpPr/>
            <p:nvPr/>
          </p:nvSpPr>
          <p:spPr>
            <a:xfrm>
              <a:off x="1038335" y="403868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417" name="tx417"/>
            <p:cNvSpPr/>
            <p:nvPr/>
          </p:nvSpPr>
          <p:spPr>
            <a:xfrm>
              <a:off x="1217704" y="406464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18" name="tx418"/>
            <p:cNvSpPr/>
            <p:nvPr/>
          </p:nvSpPr>
          <p:spPr>
            <a:xfrm>
              <a:off x="1397073" y="40694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19" name="tx419"/>
            <p:cNvSpPr/>
            <p:nvPr/>
          </p:nvSpPr>
          <p:spPr>
            <a:xfrm>
              <a:off x="1576443" y="405094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420" name="rc420"/>
            <p:cNvSpPr/>
            <p:nvPr/>
          </p:nvSpPr>
          <p:spPr>
            <a:xfrm>
              <a:off x="695044" y="4601069"/>
              <a:ext cx="986530" cy="460746"/>
            </a:xfrm>
            <a:prstGeom prst="rect">
              <a:avLst/>
            </a:prstGeom>
            <a:solidFill>
              <a:srgbClr val="EBEBEB">
                <a:alpha val="100000"/>
              </a:srgbClr>
            </a:solidFill>
          </p:spPr>
          <p:txBody>
            <a:bodyPr/>
            <a:lstStyle/>
            <a:p/>
          </p:txBody>
        </p:sp>
        <p:sp>
          <p:nvSpPr>
            <p:cNvPr id="421" name="pl421"/>
            <p:cNvSpPr/>
            <p:nvPr/>
          </p:nvSpPr>
          <p:spPr>
            <a:xfrm>
              <a:off x="695044" y="49638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2" name="pl422"/>
            <p:cNvSpPr/>
            <p:nvPr/>
          </p:nvSpPr>
          <p:spPr>
            <a:xfrm>
              <a:off x="695044" y="480988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3" name="pl423"/>
            <p:cNvSpPr/>
            <p:nvPr/>
          </p:nvSpPr>
          <p:spPr>
            <a:xfrm>
              <a:off x="695044" y="46558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4" name="pl424"/>
            <p:cNvSpPr/>
            <p:nvPr/>
          </p:nvSpPr>
          <p:spPr>
            <a:xfrm>
              <a:off x="82957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5" name="pl425"/>
            <p:cNvSpPr/>
            <p:nvPr/>
          </p:nvSpPr>
          <p:spPr>
            <a:xfrm>
              <a:off x="100894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6" name="pl426"/>
            <p:cNvSpPr/>
            <p:nvPr/>
          </p:nvSpPr>
          <p:spPr>
            <a:xfrm>
              <a:off x="118830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7" name="pl427"/>
            <p:cNvSpPr/>
            <p:nvPr/>
          </p:nvSpPr>
          <p:spPr>
            <a:xfrm>
              <a:off x="136767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8" name="pl428"/>
            <p:cNvSpPr/>
            <p:nvPr/>
          </p:nvSpPr>
          <p:spPr>
            <a:xfrm>
              <a:off x="154704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9" name="pl429"/>
            <p:cNvSpPr/>
            <p:nvPr/>
          </p:nvSpPr>
          <p:spPr>
            <a:xfrm>
              <a:off x="695044"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0" name="pl430"/>
            <p:cNvSpPr/>
            <p:nvPr/>
          </p:nvSpPr>
          <p:spPr>
            <a:xfrm>
              <a:off x="695044" y="48868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1" name="pl431"/>
            <p:cNvSpPr/>
            <p:nvPr/>
          </p:nvSpPr>
          <p:spPr>
            <a:xfrm>
              <a:off x="695044" y="47328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2" name="pl432"/>
            <p:cNvSpPr/>
            <p:nvPr/>
          </p:nvSpPr>
          <p:spPr>
            <a:xfrm>
              <a:off x="73988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91925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109862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127799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145736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163673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739887"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439" name="pl439"/>
            <p:cNvSpPr/>
            <p:nvPr/>
          </p:nvSpPr>
          <p:spPr>
            <a:xfrm>
              <a:off x="739887"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40651" cap="flat">
              <a:solidFill>
                <a:srgbClr val="BEBEBE">
                  <a:alpha val="69803"/>
                </a:srgbClr>
              </a:solidFill>
              <a:prstDash val="solid"/>
              <a:round/>
            </a:ln>
          </p:spPr>
          <p:txBody>
            <a:bodyPr/>
            <a:lstStyle/>
            <a:p/>
          </p:txBody>
        </p:sp>
        <p:sp>
          <p:nvSpPr>
            <p:cNvPr id="440" name="pl440"/>
            <p:cNvSpPr/>
            <p:nvPr/>
          </p:nvSpPr>
          <p:spPr>
            <a:xfrm>
              <a:off x="739887" y="503471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441" name="pl441"/>
            <p:cNvSpPr/>
            <p:nvPr/>
          </p:nvSpPr>
          <p:spPr>
            <a:xfrm>
              <a:off x="739887" y="494847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442" name="pl442"/>
            <p:cNvSpPr/>
            <p:nvPr/>
          </p:nvSpPr>
          <p:spPr>
            <a:xfrm>
              <a:off x="739887" y="4954636"/>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443" name="pl443"/>
            <p:cNvSpPr/>
            <p:nvPr/>
          </p:nvSpPr>
          <p:spPr>
            <a:xfrm>
              <a:off x="739887" y="5010074"/>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444" name="pl444"/>
            <p:cNvSpPr/>
            <p:nvPr/>
          </p:nvSpPr>
          <p:spPr>
            <a:xfrm>
              <a:off x="739887" y="4979275"/>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445" name="pl445"/>
            <p:cNvSpPr/>
            <p:nvPr/>
          </p:nvSpPr>
          <p:spPr>
            <a:xfrm>
              <a:off x="739887"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46" name="pl446"/>
            <p:cNvSpPr/>
            <p:nvPr/>
          </p:nvSpPr>
          <p:spPr>
            <a:xfrm>
              <a:off x="739887" y="499159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447" name="pl447"/>
            <p:cNvSpPr/>
            <p:nvPr/>
          </p:nvSpPr>
          <p:spPr>
            <a:xfrm>
              <a:off x="739887" y="4929997"/>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448" name="pl448"/>
            <p:cNvSpPr/>
            <p:nvPr/>
          </p:nvSpPr>
          <p:spPr>
            <a:xfrm>
              <a:off x="739887" y="4966956"/>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449" name="pl449"/>
            <p:cNvSpPr/>
            <p:nvPr/>
          </p:nvSpPr>
          <p:spPr>
            <a:xfrm>
              <a:off x="739887" y="4966956"/>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450" name="pl450"/>
            <p:cNvSpPr/>
            <p:nvPr/>
          </p:nvSpPr>
          <p:spPr>
            <a:xfrm>
              <a:off x="739887" y="503471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451" name="pl451"/>
            <p:cNvSpPr/>
            <p:nvPr/>
          </p:nvSpPr>
          <p:spPr>
            <a:xfrm>
              <a:off x="739887" y="5016233"/>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452" name="pl452"/>
            <p:cNvSpPr/>
            <p:nvPr/>
          </p:nvSpPr>
          <p:spPr>
            <a:xfrm>
              <a:off x="739887" y="5016233"/>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53" name="pl453"/>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 name="pl454"/>
            <p:cNvSpPr/>
            <p:nvPr/>
          </p:nvSpPr>
          <p:spPr>
            <a:xfrm>
              <a:off x="739887" y="4776005"/>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455" name="pl455"/>
            <p:cNvSpPr/>
            <p:nvPr/>
          </p:nvSpPr>
          <p:spPr>
            <a:xfrm>
              <a:off x="739887" y="494847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456" name="pl456"/>
            <p:cNvSpPr/>
            <p:nvPr/>
          </p:nvSpPr>
          <p:spPr>
            <a:xfrm>
              <a:off x="739887" y="499159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57" name="pl457"/>
            <p:cNvSpPr/>
            <p:nvPr/>
          </p:nvSpPr>
          <p:spPr>
            <a:xfrm>
              <a:off x="739887" y="4985435"/>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458" name="pl458"/>
            <p:cNvSpPr/>
            <p:nvPr/>
          </p:nvSpPr>
          <p:spPr>
            <a:xfrm>
              <a:off x="739887" y="4899199"/>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459" name="pl459"/>
            <p:cNvSpPr/>
            <p:nvPr/>
          </p:nvSpPr>
          <p:spPr>
            <a:xfrm>
              <a:off x="739887"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60" name="pl460"/>
            <p:cNvSpPr/>
            <p:nvPr/>
          </p:nvSpPr>
          <p:spPr>
            <a:xfrm>
              <a:off x="739887" y="4979275"/>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461" name="pl461"/>
            <p:cNvSpPr/>
            <p:nvPr/>
          </p:nvSpPr>
          <p:spPr>
            <a:xfrm>
              <a:off x="739887" y="4966956"/>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62" name="pl462"/>
            <p:cNvSpPr/>
            <p:nvPr/>
          </p:nvSpPr>
          <p:spPr>
            <a:xfrm>
              <a:off x="739887" y="4985435"/>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463" name="pl463"/>
            <p:cNvSpPr/>
            <p:nvPr/>
          </p:nvSpPr>
          <p:spPr>
            <a:xfrm>
              <a:off x="739887" y="4954636"/>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464" name="pl464"/>
            <p:cNvSpPr/>
            <p:nvPr/>
          </p:nvSpPr>
          <p:spPr>
            <a:xfrm>
              <a:off x="739887" y="4985435"/>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465" name="pl465"/>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6" name="pl466"/>
            <p:cNvSpPr/>
            <p:nvPr/>
          </p:nvSpPr>
          <p:spPr>
            <a:xfrm>
              <a:off x="739887" y="4929997"/>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467" name="pl467"/>
            <p:cNvSpPr/>
            <p:nvPr/>
          </p:nvSpPr>
          <p:spPr>
            <a:xfrm>
              <a:off x="739887" y="5022393"/>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468" name="pl468"/>
            <p:cNvSpPr/>
            <p:nvPr/>
          </p:nvSpPr>
          <p:spPr>
            <a:xfrm>
              <a:off x="739887" y="5003914"/>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469" name="pl469"/>
            <p:cNvSpPr/>
            <p:nvPr/>
          </p:nvSpPr>
          <p:spPr>
            <a:xfrm>
              <a:off x="739887"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0" name="pl470"/>
            <p:cNvSpPr/>
            <p:nvPr/>
          </p:nvSpPr>
          <p:spPr>
            <a:xfrm>
              <a:off x="739887" y="5022393"/>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71" name="pl471"/>
            <p:cNvSpPr/>
            <p:nvPr/>
          </p:nvSpPr>
          <p:spPr>
            <a:xfrm>
              <a:off x="739887" y="503471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72" name="pl472"/>
            <p:cNvSpPr/>
            <p:nvPr/>
          </p:nvSpPr>
          <p:spPr>
            <a:xfrm>
              <a:off x="739887" y="4929997"/>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473" name="pl473"/>
            <p:cNvSpPr/>
            <p:nvPr/>
          </p:nvSpPr>
          <p:spPr>
            <a:xfrm>
              <a:off x="739887"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 name="pl474"/>
            <p:cNvSpPr/>
            <p:nvPr/>
          </p:nvSpPr>
          <p:spPr>
            <a:xfrm>
              <a:off x="739887" y="4973115"/>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475" name="pl475"/>
            <p:cNvSpPr/>
            <p:nvPr/>
          </p:nvSpPr>
          <p:spPr>
            <a:xfrm>
              <a:off x="739887" y="5028553"/>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6" name="pl476"/>
            <p:cNvSpPr/>
            <p:nvPr/>
          </p:nvSpPr>
          <p:spPr>
            <a:xfrm>
              <a:off x="739887" y="4954636"/>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477" name="pl477"/>
            <p:cNvSpPr/>
            <p:nvPr/>
          </p:nvSpPr>
          <p:spPr>
            <a:xfrm>
              <a:off x="739887" y="4997754"/>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478" name="pl478"/>
            <p:cNvSpPr/>
            <p:nvPr/>
          </p:nvSpPr>
          <p:spPr>
            <a:xfrm>
              <a:off x="739887" y="4979275"/>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479" name="pl479"/>
            <p:cNvSpPr/>
            <p:nvPr/>
          </p:nvSpPr>
          <p:spPr>
            <a:xfrm>
              <a:off x="739887" y="4942317"/>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480" name="pl480"/>
            <p:cNvSpPr/>
            <p:nvPr/>
          </p:nvSpPr>
          <p:spPr>
            <a:xfrm>
              <a:off x="739887"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481" name="pl481"/>
            <p:cNvSpPr/>
            <p:nvPr/>
          </p:nvSpPr>
          <p:spPr>
            <a:xfrm>
              <a:off x="739887"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482" name="pl482"/>
            <p:cNvSpPr/>
            <p:nvPr/>
          </p:nvSpPr>
          <p:spPr>
            <a:xfrm>
              <a:off x="739887"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483" name="pl483"/>
            <p:cNvSpPr/>
            <p:nvPr/>
          </p:nvSpPr>
          <p:spPr>
            <a:xfrm>
              <a:off x="739887"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484" name="pl484"/>
            <p:cNvSpPr/>
            <p:nvPr/>
          </p:nvSpPr>
          <p:spPr>
            <a:xfrm>
              <a:off x="739887"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485" name="pl485"/>
            <p:cNvSpPr/>
            <p:nvPr/>
          </p:nvSpPr>
          <p:spPr>
            <a:xfrm>
              <a:off x="739887"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86" name="pl486"/>
            <p:cNvSpPr/>
            <p:nvPr/>
          </p:nvSpPr>
          <p:spPr>
            <a:xfrm>
              <a:off x="739887"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487" name="pl487"/>
            <p:cNvSpPr/>
            <p:nvPr/>
          </p:nvSpPr>
          <p:spPr>
            <a:xfrm>
              <a:off x="739887"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8" name="pl488"/>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 name="pl489"/>
            <p:cNvSpPr/>
            <p:nvPr/>
          </p:nvSpPr>
          <p:spPr>
            <a:xfrm>
              <a:off x="739887" y="503471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90" name="pl490"/>
            <p:cNvSpPr/>
            <p:nvPr/>
          </p:nvSpPr>
          <p:spPr>
            <a:xfrm>
              <a:off x="739887" y="5028553"/>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91" name="pl491"/>
            <p:cNvSpPr/>
            <p:nvPr/>
          </p:nvSpPr>
          <p:spPr>
            <a:xfrm>
              <a:off x="739887" y="4979275"/>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492" name="pl492"/>
            <p:cNvSpPr/>
            <p:nvPr/>
          </p:nvSpPr>
          <p:spPr>
            <a:xfrm>
              <a:off x="739887" y="4923838"/>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493" name="pl493"/>
            <p:cNvSpPr/>
            <p:nvPr/>
          </p:nvSpPr>
          <p:spPr>
            <a:xfrm>
              <a:off x="739887"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494" name="pl494"/>
            <p:cNvSpPr/>
            <p:nvPr/>
          </p:nvSpPr>
          <p:spPr>
            <a:xfrm>
              <a:off x="739887"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40651" cap="flat">
              <a:solidFill>
                <a:srgbClr val="000000">
                  <a:alpha val="100000"/>
                </a:srgbClr>
              </a:solidFill>
              <a:prstDash val="solid"/>
              <a:round/>
            </a:ln>
          </p:spPr>
          <p:txBody>
            <a:bodyPr/>
            <a:lstStyle/>
            <a:p/>
          </p:txBody>
        </p:sp>
        <p:sp>
          <p:nvSpPr>
            <p:cNvPr id="495" name="pl495"/>
            <p:cNvSpPr/>
            <p:nvPr/>
          </p:nvSpPr>
          <p:spPr>
            <a:xfrm>
              <a:off x="739887"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CB7AFF">
                  <a:alpha val="100000"/>
                </a:srgbClr>
              </a:solidFill>
              <a:prstDash val="solid"/>
              <a:round/>
            </a:ln>
          </p:spPr>
          <p:txBody>
            <a:bodyPr/>
            <a:lstStyle/>
            <a:p/>
          </p:txBody>
        </p:sp>
        <p:sp>
          <p:nvSpPr>
            <p:cNvPr id="496" name="pl496"/>
            <p:cNvSpPr/>
            <p:nvPr/>
          </p:nvSpPr>
          <p:spPr>
            <a:xfrm>
              <a:off x="695044"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97" name="tx497"/>
            <p:cNvSpPr/>
            <p:nvPr/>
          </p:nvSpPr>
          <p:spPr>
            <a:xfrm>
              <a:off x="709742" y="482699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98" name="tx498"/>
            <p:cNvSpPr/>
            <p:nvPr/>
          </p:nvSpPr>
          <p:spPr>
            <a:xfrm>
              <a:off x="889111" y="482083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99" name="tx499"/>
            <p:cNvSpPr/>
            <p:nvPr/>
          </p:nvSpPr>
          <p:spPr>
            <a:xfrm>
              <a:off x="1038335" y="473454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500" name="tx500"/>
            <p:cNvSpPr/>
            <p:nvPr/>
          </p:nvSpPr>
          <p:spPr>
            <a:xfrm>
              <a:off x="1247849" y="482083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01" name="tx501"/>
            <p:cNvSpPr/>
            <p:nvPr/>
          </p:nvSpPr>
          <p:spPr>
            <a:xfrm>
              <a:off x="1397073" y="48036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502" name="tx502"/>
            <p:cNvSpPr/>
            <p:nvPr/>
          </p:nvSpPr>
          <p:spPr>
            <a:xfrm>
              <a:off x="1606587" y="482083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03" name="rc503"/>
            <p:cNvSpPr/>
            <p:nvPr/>
          </p:nvSpPr>
          <p:spPr>
            <a:xfrm>
              <a:off x="695044" y="5346267"/>
              <a:ext cx="986530" cy="460746"/>
            </a:xfrm>
            <a:prstGeom prst="rect">
              <a:avLst/>
            </a:prstGeom>
            <a:solidFill>
              <a:srgbClr val="EBEBEB">
                <a:alpha val="100000"/>
              </a:srgbClr>
            </a:solidFill>
          </p:spPr>
          <p:txBody>
            <a:bodyPr/>
            <a:lstStyle/>
            <a:p/>
          </p:txBody>
        </p:sp>
        <p:sp>
          <p:nvSpPr>
            <p:cNvPr id="504" name="pl504"/>
            <p:cNvSpPr/>
            <p:nvPr/>
          </p:nvSpPr>
          <p:spPr>
            <a:xfrm>
              <a:off x="695044" y="57090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5" name="pl505"/>
            <p:cNvSpPr/>
            <p:nvPr/>
          </p:nvSpPr>
          <p:spPr>
            <a:xfrm>
              <a:off x="695044" y="55550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6" name="pl506"/>
            <p:cNvSpPr/>
            <p:nvPr/>
          </p:nvSpPr>
          <p:spPr>
            <a:xfrm>
              <a:off x="695044" y="54010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7" name="pl507"/>
            <p:cNvSpPr/>
            <p:nvPr/>
          </p:nvSpPr>
          <p:spPr>
            <a:xfrm>
              <a:off x="82957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08" name="pl508"/>
            <p:cNvSpPr/>
            <p:nvPr/>
          </p:nvSpPr>
          <p:spPr>
            <a:xfrm>
              <a:off x="100894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09" name="pl509"/>
            <p:cNvSpPr/>
            <p:nvPr/>
          </p:nvSpPr>
          <p:spPr>
            <a:xfrm>
              <a:off x="118830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10" name="pl510"/>
            <p:cNvSpPr/>
            <p:nvPr/>
          </p:nvSpPr>
          <p:spPr>
            <a:xfrm>
              <a:off x="136767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11" name="pl511"/>
            <p:cNvSpPr/>
            <p:nvPr/>
          </p:nvSpPr>
          <p:spPr>
            <a:xfrm>
              <a:off x="154704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12" name="pl512"/>
            <p:cNvSpPr/>
            <p:nvPr/>
          </p:nvSpPr>
          <p:spPr>
            <a:xfrm>
              <a:off x="695044"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3" name="pl513"/>
            <p:cNvSpPr/>
            <p:nvPr/>
          </p:nvSpPr>
          <p:spPr>
            <a:xfrm>
              <a:off x="695044" y="5632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4" name="pl514"/>
            <p:cNvSpPr/>
            <p:nvPr/>
          </p:nvSpPr>
          <p:spPr>
            <a:xfrm>
              <a:off x="695044" y="54780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5" name="pl515"/>
            <p:cNvSpPr/>
            <p:nvPr/>
          </p:nvSpPr>
          <p:spPr>
            <a:xfrm>
              <a:off x="739887"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91925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109862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127799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19" name="pl519"/>
            <p:cNvSpPr/>
            <p:nvPr/>
          </p:nvSpPr>
          <p:spPr>
            <a:xfrm>
              <a:off x="145736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20" name="pl520"/>
            <p:cNvSpPr/>
            <p:nvPr/>
          </p:nvSpPr>
          <p:spPr>
            <a:xfrm>
              <a:off x="163673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21" name="pl521"/>
            <p:cNvSpPr/>
            <p:nvPr/>
          </p:nvSpPr>
          <p:spPr>
            <a:xfrm>
              <a:off x="739887"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522" name="pl522"/>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523" name="pl523"/>
            <p:cNvSpPr/>
            <p:nvPr/>
          </p:nvSpPr>
          <p:spPr>
            <a:xfrm>
              <a:off x="739887" y="5779910"/>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524" name="pl524"/>
            <p:cNvSpPr/>
            <p:nvPr/>
          </p:nvSpPr>
          <p:spPr>
            <a:xfrm>
              <a:off x="739887" y="5693674"/>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525" name="pl525"/>
            <p:cNvSpPr/>
            <p:nvPr/>
          </p:nvSpPr>
          <p:spPr>
            <a:xfrm>
              <a:off x="739887" y="5699834"/>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526" name="pl526"/>
            <p:cNvSpPr/>
            <p:nvPr/>
          </p:nvSpPr>
          <p:spPr>
            <a:xfrm>
              <a:off x="739887" y="575527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527" name="pl527"/>
            <p:cNvSpPr/>
            <p:nvPr/>
          </p:nvSpPr>
          <p:spPr>
            <a:xfrm>
              <a:off x="739887" y="5724473"/>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528" name="pl528"/>
            <p:cNvSpPr/>
            <p:nvPr/>
          </p:nvSpPr>
          <p:spPr>
            <a:xfrm>
              <a:off x="739887"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529" name="pl529"/>
            <p:cNvSpPr/>
            <p:nvPr/>
          </p:nvSpPr>
          <p:spPr>
            <a:xfrm>
              <a:off x="739887" y="5736792"/>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530" name="pl530"/>
            <p:cNvSpPr/>
            <p:nvPr/>
          </p:nvSpPr>
          <p:spPr>
            <a:xfrm>
              <a:off x="739887" y="5675195"/>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531" name="pl531"/>
            <p:cNvSpPr/>
            <p:nvPr/>
          </p:nvSpPr>
          <p:spPr>
            <a:xfrm>
              <a:off x="739887" y="571215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532" name="pl532"/>
            <p:cNvSpPr/>
            <p:nvPr/>
          </p:nvSpPr>
          <p:spPr>
            <a:xfrm>
              <a:off x="739887" y="571215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533" name="pl533"/>
            <p:cNvSpPr/>
            <p:nvPr/>
          </p:nvSpPr>
          <p:spPr>
            <a:xfrm>
              <a:off x="739887" y="5779910"/>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534" name="pl534"/>
            <p:cNvSpPr/>
            <p:nvPr/>
          </p:nvSpPr>
          <p:spPr>
            <a:xfrm>
              <a:off x="739887" y="5761431"/>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535" name="pl535"/>
            <p:cNvSpPr/>
            <p:nvPr/>
          </p:nvSpPr>
          <p:spPr>
            <a:xfrm>
              <a:off x="739887" y="5761431"/>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536" name="pl536"/>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 name="pl537"/>
            <p:cNvSpPr/>
            <p:nvPr/>
          </p:nvSpPr>
          <p:spPr>
            <a:xfrm>
              <a:off x="739887" y="5521202"/>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538" name="pl538"/>
            <p:cNvSpPr/>
            <p:nvPr/>
          </p:nvSpPr>
          <p:spPr>
            <a:xfrm>
              <a:off x="739887" y="5693674"/>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539" name="pl539"/>
            <p:cNvSpPr/>
            <p:nvPr/>
          </p:nvSpPr>
          <p:spPr>
            <a:xfrm>
              <a:off x="739887" y="5736792"/>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540" name="pl540"/>
            <p:cNvSpPr/>
            <p:nvPr/>
          </p:nvSpPr>
          <p:spPr>
            <a:xfrm>
              <a:off x="739887" y="5730633"/>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541" name="pl541"/>
            <p:cNvSpPr/>
            <p:nvPr/>
          </p:nvSpPr>
          <p:spPr>
            <a:xfrm>
              <a:off x="739887" y="5644397"/>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542" name="pl542"/>
            <p:cNvSpPr/>
            <p:nvPr/>
          </p:nvSpPr>
          <p:spPr>
            <a:xfrm>
              <a:off x="739887"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543" name="pl543"/>
            <p:cNvSpPr/>
            <p:nvPr/>
          </p:nvSpPr>
          <p:spPr>
            <a:xfrm>
              <a:off x="739887" y="5724473"/>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544" name="pl544"/>
            <p:cNvSpPr/>
            <p:nvPr/>
          </p:nvSpPr>
          <p:spPr>
            <a:xfrm>
              <a:off x="739887" y="571215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545" name="pl545"/>
            <p:cNvSpPr/>
            <p:nvPr/>
          </p:nvSpPr>
          <p:spPr>
            <a:xfrm>
              <a:off x="739887" y="5730633"/>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546" name="pl546"/>
            <p:cNvSpPr/>
            <p:nvPr/>
          </p:nvSpPr>
          <p:spPr>
            <a:xfrm>
              <a:off x="739887" y="5699834"/>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547" name="pl547"/>
            <p:cNvSpPr/>
            <p:nvPr/>
          </p:nvSpPr>
          <p:spPr>
            <a:xfrm>
              <a:off x="739887" y="5730633"/>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548" name="pl548"/>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9" name="pl549"/>
            <p:cNvSpPr/>
            <p:nvPr/>
          </p:nvSpPr>
          <p:spPr>
            <a:xfrm>
              <a:off x="739887" y="5675195"/>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550" name="pl550"/>
            <p:cNvSpPr/>
            <p:nvPr/>
          </p:nvSpPr>
          <p:spPr>
            <a:xfrm>
              <a:off x="739887" y="5767591"/>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551" name="pl551"/>
            <p:cNvSpPr/>
            <p:nvPr/>
          </p:nvSpPr>
          <p:spPr>
            <a:xfrm>
              <a:off x="739887" y="5749112"/>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552" name="pl552"/>
            <p:cNvSpPr/>
            <p:nvPr/>
          </p:nvSpPr>
          <p:spPr>
            <a:xfrm>
              <a:off x="739887"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3" name="pl553"/>
            <p:cNvSpPr/>
            <p:nvPr/>
          </p:nvSpPr>
          <p:spPr>
            <a:xfrm>
              <a:off x="739887" y="5767591"/>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554" name="pl554"/>
            <p:cNvSpPr/>
            <p:nvPr/>
          </p:nvSpPr>
          <p:spPr>
            <a:xfrm>
              <a:off x="739887" y="5779910"/>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555" name="pl555"/>
            <p:cNvSpPr/>
            <p:nvPr/>
          </p:nvSpPr>
          <p:spPr>
            <a:xfrm>
              <a:off x="739887" y="5675195"/>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556" name="pl556"/>
            <p:cNvSpPr/>
            <p:nvPr/>
          </p:nvSpPr>
          <p:spPr>
            <a:xfrm>
              <a:off x="739887"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7" name="pl557"/>
            <p:cNvSpPr/>
            <p:nvPr/>
          </p:nvSpPr>
          <p:spPr>
            <a:xfrm>
              <a:off x="739887" y="5718313"/>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558" name="pl558"/>
            <p:cNvSpPr/>
            <p:nvPr/>
          </p:nvSpPr>
          <p:spPr>
            <a:xfrm>
              <a:off x="739887" y="5773751"/>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9" name="pl559"/>
            <p:cNvSpPr/>
            <p:nvPr/>
          </p:nvSpPr>
          <p:spPr>
            <a:xfrm>
              <a:off x="739887" y="5699834"/>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560" name="pl560"/>
            <p:cNvSpPr/>
            <p:nvPr/>
          </p:nvSpPr>
          <p:spPr>
            <a:xfrm>
              <a:off x="739887" y="5742952"/>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561" name="pl561"/>
            <p:cNvSpPr/>
            <p:nvPr/>
          </p:nvSpPr>
          <p:spPr>
            <a:xfrm>
              <a:off x="739887" y="5724473"/>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562" name="pl562"/>
            <p:cNvSpPr/>
            <p:nvPr/>
          </p:nvSpPr>
          <p:spPr>
            <a:xfrm>
              <a:off x="739887" y="5687515"/>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563" name="pl563"/>
            <p:cNvSpPr/>
            <p:nvPr/>
          </p:nvSpPr>
          <p:spPr>
            <a:xfrm>
              <a:off x="739887" y="5644397"/>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564" name="pl564"/>
            <p:cNvSpPr/>
            <p:nvPr/>
          </p:nvSpPr>
          <p:spPr>
            <a:xfrm>
              <a:off x="739887" y="5767591"/>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565" name="pl565"/>
            <p:cNvSpPr/>
            <p:nvPr/>
          </p:nvSpPr>
          <p:spPr>
            <a:xfrm>
              <a:off x="739887" y="5644397"/>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566" name="pl566"/>
            <p:cNvSpPr/>
            <p:nvPr/>
          </p:nvSpPr>
          <p:spPr>
            <a:xfrm>
              <a:off x="739887" y="575527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567" name="pl567"/>
            <p:cNvSpPr/>
            <p:nvPr/>
          </p:nvSpPr>
          <p:spPr>
            <a:xfrm>
              <a:off x="739887" y="575527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568" name="pl568"/>
            <p:cNvSpPr/>
            <p:nvPr/>
          </p:nvSpPr>
          <p:spPr>
            <a:xfrm>
              <a:off x="739887" y="575527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569" name="pl569"/>
            <p:cNvSpPr/>
            <p:nvPr/>
          </p:nvSpPr>
          <p:spPr>
            <a:xfrm>
              <a:off x="739887" y="5693674"/>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570" name="pl570"/>
            <p:cNvSpPr/>
            <p:nvPr/>
          </p:nvSpPr>
          <p:spPr>
            <a:xfrm>
              <a:off x="739887" y="5761431"/>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71" name="pl571"/>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72" name="pl572"/>
            <p:cNvSpPr/>
            <p:nvPr/>
          </p:nvSpPr>
          <p:spPr>
            <a:xfrm>
              <a:off x="739887" y="5779910"/>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573" name="pl573"/>
            <p:cNvSpPr/>
            <p:nvPr/>
          </p:nvSpPr>
          <p:spPr>
            <a:xfrm>
              <a:off x="739887" y="5773751"/>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574" name="pl574"/>
            <p:cNvSpPr/>
            <p:nvPr/>
          </p:nvSpPr>
          <p:spPr>
            <a:xfrm>
              <a:off x="739887" y="5724473"/>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575" name="pl575"/>
            <p:cNvSpPr/>
            <p:nvPr/>
          </p:nvSpPr>
          <p:spPr>
            <a:xfrm>
              <a:off x="739887" y="566903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576" name="pl576"/>
            <p:cNvSpPr/>
            <p:nvPr/>
          </p:nvSpPr>
          <p:spPr>
            <a:xfrm>
              <a:off x="739887"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577" name="pl577"/>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78" name="pl578"/>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FF63B8">
                  <a:alpha val="100000"/>
                </a:srgbClr>
              </a:solidFill>
              <a:prstDash val="solid"/>
              <a:round/>
            </a:ln>
          </p:spPr>
          <p:txBody>
            <a:bodyPr/>
            <a:lstStyle/>
            <a:p/>
          </p:txBody>
        </p:sp>
        <p:sp>
          <p:nvSpPr>
            <p:cNvPr id="579" name="pl579"/>
            <p:cNvSpPr/>
            <p:nvPr/>
          </p:nvSpPr>
          <p:spPr>
            <a:xfrm>
              <a:off x="695044"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80" name="tx580"/>
            <p:cNvSpPr/>
            <p:nvPr/>
          </p:nvSpPr>
          <p:spPr>
            <a:xfrm>
              <a:off x="709742"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81" name="tx581"/>
            <p:cNvSpPr/>
            <p:nvPr/>
          </p:nvSpPr>
          <p:spPr>
            <a:xfrm>
              <a:off x="889111"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82" name="tx582"/>
            <p:cNvSpPr/>
            <p:nvPr/>
          </p:nvSpPr>
          <p:spPr>
            <a:xfrm>
              <a:off x="1068480"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83" name="tx583"/>
            <p:cNvSpPr/>
            <p:nvPr/>
          </p:nvSpPr>
          <p:spPr>
            <a:xfrm>
              <a:off x="1247849"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84" name="tx584"/>
            <p:cNvSpPr/>
            <p:nvPr/>
          </p:nvSpPr>
          <p:spPr>
            <a:xfrm>
              <a:off x="1427218"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85" name="tx585"/>
            <p:cNvSpPr/>
            <p:nvPr/>
          </p:nvSpPr>
          <p:spPr>
            <a:xfrm>
              <a:off x="1606587"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86" name="rc586"/>
            <p:cNvSpPr/>
            <p:nvPr/>
          </p:nvSpPr>
          <p:spPr>
            <a:xfrm>
              <a:off x="1751164" y="875080"/>
              <a:ext cx="986530" cy="460746"/>
            </a:xfrm>
            <a:prstGeom prst="rect">
              <a:avLst/>
            </a:prstGeom>
            <a:solidFill>
              <a:srgbClr val="EBEBEB">
                <a:alpha val="100000"/>
              </a:srgbClr>
            </a:solidFill>
          </p:spPr>
          <p:txBody>
            <a:bodyPr/>
            <a:lstStyle/>
            <a:p/>
          </p:txBody>
        </p:sp>
        <p:sp>
          <p:nvSpPr>
            <p:cNvPr id="587" name="pl587"/>
            <p:cNvSpPr/>
            <p:nvPr/>
          </p:nvSpPr>
          <p:spPr>
            <a:xfrm>
              <a:off x="1751164" y="12378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88" name="pl588"/>
            <p:cNvSpPr/>
            <p:nvPr/>
          </p:nvSpPr>
          <p:spPr>
            <a:xfrm>
              <a:off x="1751164" y="108389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89" name="pl589"/>
            <p:cNvSpPr/>
            <p:nvPr/>
          </p:nvSpPr>
          <p:spPr>
            <a:xfrm>
              <a:off x="1751164" y="92990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90" name="pl590"/>
            <p:cNvSpPr/>
            <p:nvPr/>
          </p:nvSpPr>
          <p:spPr>
            <a:xfrm>
              <a:off x="188569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1" name="pl591"/>
            <p:cNvSpPr/>
            <p:nvPr/>
          </p:nvSpPr>
          <p:spPr>
            <a:xfrm>
              <a:off x="206506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2" name="pl592"/>
            <p:cNvSpPr/>
            <p:nvPr/>
          </p:nvSpPr>
          <p:spPr>
            <a:xfrm>
              <a:off x="224442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3" name="pl593"/>
            <p:cNvSpPr/>
            <p:nvPr/>
          </p:nvSpPr>
          <p:spPr>
            <a:xfrm>
              <a:off x="242379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4" name="pl594"/>
            <p:cNvSpPr/>
            <p:nvPr/>
          </p:nvSpPr>
          <p:spPr>
            <a:xfrm>
              <a:off x="26031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5" name="pl595"/>
            <p:cNvSpPr/>
            <p:nvPr/>
          </p:nvSpPr>
          <p:spPr>
            <a:xfrm>
              <a:off x="1751164"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96" name="pl596"/>
            <p:cNvSpPr/>
            <p:nvPr/>
          </p:nvSpPr>
          <p:spPr>
            <a:xfrm>
              <a:off x="1751164" y="11608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97" name="pl597"/>
            <p:cNvSpPr/>
            <p:nvPr/>
          </p:nvSpPr>
          <p:spPr>
            <a:xfrm>
              <a:off x="1751164" y="10068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98" name="pl598"/>
            <p:cNvSpPr/>
            <p:nvPr/>
          </p:nvSpPr>
          <p:spPr>
            <a:xfrm>
              <a:off x="179600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99" name="pl599"/>
            <p:cNvSpPr/>
            <p:nvPr/>
          </p:nvSpPr>
          <p:spPr>
            <a:xfrm>
              <a:off x="197537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0" name="pl600"/>
            <p:cNvSpPr/>
            <p:nvPr/>
          </p:nvSpPr>
          <p:spPr>
            <a:xfrm>
              <a:off x="215474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1" name="pl601"/>
            <p:cNvSpPr/>
            <p:nvPr/>
          </p:nvSpPr>
          <p:spPr>
            <a:xfrm>
              <a:off x="233411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2" name="pl602"/>
            <p:cNvSpPr/>
            <p:nvPr/>
          </p:nvSpPr>
          <p:spPr>
            <a:xfrm>
              <a:off x="251348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26928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1796006"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605" name="pl605"/>
            <p:cNvSpPr/>
            <p:nvPr/>
          </p:nvSpPr>
          <p:spPr>
            <a:xfrm>
              <a:off x="1796006"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40651" cap="flat">
              <a:solidFill>
                <a:srgbClr val="BEBEBE">
                  <a:alpha val="69803"/>
                </a:srgbClr>
              </a:solidFill>
              <a:prstDash val="solid"/>
              <a:round/>
            </a:ln>
          </p:spPr>
          <p:txBody>
            <a:bodyPr/>
            <a:lstStyle/>
            <a:p/>
          </p:txBody>
        </p:sp>
        <p:sp>
          <p:nvSpPr>
            <p:cNvPr id="606" name="pl606"/>
            <p:cNvSpPr/>
            <p:nvPr/>
          </p:nvSpPr>
          <p:spPr>
            <a:xfrm>
              <a:off x="1796006"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607" name="pl607"/>
            <p:cNvSpPr/>
            <p:nvPr/>
          </p:nvSpPr>
          <p:spPr>
            <a:xfrm>
              <a:off x="1796006"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608" name="pl608"/>
            <p:cNvSpPr/>
            <p:nvPr/>
          </p:nvSpPr>
          <p:spPr>
            <a:xfrm>
              <a:off x="1796006"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609" name="pl609"/>
            <p:cNvSpPr/>
            <p:nvPr/>
          </p:nvSpPr>
          <p:spPr>
            <a:xfrm>
              <a:off x="1796006"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610" name="pl610"/>
            <p:cNvSpPr/>
            <p:nvPr/>
          </p:nvSpPr>
          <p:spPr>
            <a:xfrm>
              <a:off x="1796006"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611" name="pl611"/>
            <p:cNvSpPr/>
            <p:nvPr/>
          </p:nvSpPr>
          <p:spPr>
            <a:xfrm>
              <a:off x="1796006"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612" name="pl612"/>
            <p:cNvSpPr/>
            <p:nvPr/>
          </p:nvSpPr>
          <p:spPr>
            <a:xfrm>
              <a:off x="1796006"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613" name="pl613"/>
            <p:cNvSpPr/>
            <p:nvPr/>
          </p:nvSpPr>
          <p:spPr>
            <a:xfrm>
              <a:off x="1796006"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614" name="pl614"/>
            <p:cNvSpPr/>
            <p:nvPr/>
          </p:nvSpPr>
          <p:spPr>
            <a:xfrm>
              <a:off x="1796006" y="1240967"/>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615" name="pl615"/>
            <p:cNvSpPr/>
            <p:nvPr/>
          </p:nvSpPr>
          <p:spPr>
            <a:xfrm>
              <a:off x="1796006" y="1240967"/>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616" name="pl616"/>
            <p:cNvSpPr/>
            <p:nvPr/>
          </p:nvSpPr>
          <p:spPr>
            <a:xfrm>
              <a:off x="1796006" y="130872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617" name="pl617"/>
            <p:cNvSpPr/>
            <p:nvPr/>
          </p:nvSpPr>
          <p:spPr>
            <a:xfrm>
              <a:off x="1796006" y="1290244"/>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618" name="pl618"/>
            <p:cNvSpPr/>
            <p:nvPr/>
          </p:nvSpPr>
          <p:spPr>
            <a:xfrm>
              <a:off x="1796006" y="1290244"/>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619" name="pl619"/>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20" name="pl620"/>
            <p:cNvSpPr/>
            <p:nvPr/>
          </p:nvSpPr>
          <p:spPr>
            <a:xfrm>
              <a:off x="1796006" y="1050016"/>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621" name="pl621"/>
            <p:cNvSpPr/>
            <p:nvPr/>
          </p:nvSpPr>
          <p:spPr>
            <a:xfrm>
              <a:off x="1796006" y="122248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622" name="pl622"/>
            <p:cNvSpPr/>
            <p:nvPr/>
          </p:nvSpPr>
          <p:spPr>
            <a:xfrm>
              <a:off x="1796006" y="126560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623" name="pl623"/>
            <p:cNvSpPr/>
            <p:nvPr/>
          </p:nvSpPr>
          <p:spPr>
            <a:xfrm>
              <a:off x="1796006" y="1259446"/>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624" name="pl624"/>
            <p:cNvSpPr/>
            <p:nvPr/>
          </p:nvSpPr>
          <p:spPr>
            <a:xfrm>
              <a:off x="1796006" y="1173210"/>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625" name="pl625"/>
            <p:cNvSpPr/>
            <p:nvPr/>
          </p:nvSpPr>
          <p:spPr>
            <a:xfrm>
              <a:off x="1796006"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626" name="pl626"/>
            <p:cNvSpPr/>
            <p:nvPr/>
          </p:nvSpPr>
          <p:spPr>
            <a:xfrm>
              <a:off x="1796006" y="1253286"/>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627" name="pl627"/>
            <p:cNvSpPr/>
            <p:nvPr/>
          </p:nvSpPr>
          <p:spPr>
            <a:xfrm>
              <a:off x="1796006" y="1240967"/>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628" name="pl628"/>
            <p:cNvSpPr/>
            <p:nvPr/>
          </p:nvSpPr>
          <p:spPr>
            <a:xfrm>
              <a:off x="1796006" y="1259446"/>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629" name="pl629"/>
            <p:cNvSpPr/>
            <p:nvPr/>
          </p:nvSpPr>
          <p:spPr>
            <a:xfrm>
              <a:off x="1796006" y="1228647"/>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630" name="pl630"/>
            <p:cNvSpPr/>
            <p:nvPr/>
          </p:nvSpPr>
          <p:spPr>
            <a:xfrm>
              <a:off x="1796006" y="1259446"/>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631" name="pl631"/>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32" name="pl632"/>
            <p:cNvSpPr/>
            <p:nvPr/>
          </p:nvSpPr>
          <p:spPr>
            <a:xfrm>
              <a:off x="1796006" y="1204008"/>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633" name="pl633"/>
            <p:cNvSpPr/>
            <p:nvPr/>
          </p:nvSpPr>
          <p:spPr>
            <a:xfrm>
              <a:off x="1796006" y="1296404"/>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634" name="pl634"/>
            <p:cNvSpPr/>
            <p:nvPr/>
          </p:nvSpPr>
          <p:spPr>
            <a:xfrm>
              <a:off x="1796006" y="1277925"/>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635" name="pl635"/>
            <p:cNvSpPr/>
            <p:nvPr/>
          </p:nvSpPr>
          <p:spPr>
            <a:xfrm>
              <a:off x="1796006"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36" name="pl636"/>
            <p:cNvSpPr/>
            <p:nvPr/>
          </p:nvSpPr>
          <p:spPr>
            <a:xfrm>
              <a:off x="1796006" y="1296404"/>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637" name="pl637"/>
            <p:cNvSpPr/>
            <p:nvPr/>
          </p:nvSpPr>
          <p:spPr>
            <a:xfrm>
              <a:off x="1796006" y="130872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638" name="pl638"/>
            <p:cNvSpPr/>
            <p:nvPr/>
          </p:nvSpPr>
          <p:spPr>
            <a:xfrm>
              <a:off x="1796006" y="1204008"/>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639" name="pl639"/>
            <p:cNvSpPr/>
            <p:nvPr/>
          </p:nvSpPr>
          <p:spPr>
            <a:xfrm>
              <a:off x="1796006"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40" name="pl640"/>
            <p:cNvSpPr/>
            <p:nvPr/>
          </p:nvSpPr>
          <p:spPr>
            <a:xfrm>
              <a:off x="1796006" y="1247126"/>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641" name="pl641"/>
            <p:cNvSpPr/>
            <p:nvPr/>
          </p:nvSpPr>
          <p:spPr>
            <a:xfrm>
              <a:off x="1796006" y="1302564"/>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42" name="pl642"/>
            <p:cNvSpPr/>
            <p:nvPr/>
          </p:nvSpPr>
          <p:spPr>
            <a:xfrm>
              <a:off x="1796006" y="1228647"/>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643" name="pl643"/>
            <p:cNvSpPr/>
            <p:nvPr/>
          </p:nvSpPr>
          <p:spPr>
            <a:xfrm>
              <a:off x="1796006" y="1271765"/>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644" name="pl644"/>
            <p:cNvSpPr/>
            <p:nvPr/>
          </p:nvSpPr>
          <p:spPr>
            <a:xfrm>
              <a:off x="1796006" y="1253286"/>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645" name="pl645"/>
            <p:cNvSpPr/>
            <p:nvPr/>
          </p:nvSpPr>
          <p:spPr>
            <a:xfrm>
              <a:off x="1796006" y="1216328"/>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646" name="pl646"/>
            <p:cNvSpPr/>
            <p:nvPr/>
          </p:nvSpPr>
          <p:spPr>
            <a:xfrm>
              <a:off x="1796006" y="1173210"/>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647" name="pl647"/>
            <p:cNvSpPr/>
            <p:nvPr/>
          </p:nvSpPr>
          <p:spPr>
            <a:xfrm>
              <a:off x="1796006" y="1296404"/>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648" name="pl648"/>
            <p:cNvSpPr/>
            <p:nvPr/>
          </p:nvSpPr>
          <p:spPr>
            <a:xfrm>
              <a:off x="1796006" y="1173210"/>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649" name="pl649"/>
            <p:cNvSpPr/>
            <p:nvPr/>
          </p:nvSpPr>
          <p:spPr>
            <a:xfrm>
              <a:off x="1796006" y="1284085"/>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650" name="pl650"/>
            <p:cNvSpPr/>
            <p:nvPr/>
          </p:nvSpPr>
          <p:spPr>
            <a:xfrm>
              <a:off x="1796006" y="1284085"/>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651" name="pl651"/>
            <p:cNvSpPr/>
            <p:nvPr/>
          </p:nvSpPr>
          <p:spPr>
            <a:xfrm>
              <a:off x="1796006" y="1284085"/>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652" name="pl652"/>
            <p:cNvSpPr/>
            <p:nvPr/>
          </p:nvSpPr>
          <p:spPr>
            <a:xfrm>
              <a:off x="1796006" y="122248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653" name="pl653"/>
            <p:cNvSpPr/>
            <p:nvPr/>
          </p:nvSpPr>
          <p:spPr>
            <a:xfrm>
              <a:off x="1796006" y="1290244"/>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54" name="pl654"/>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55" name="pl655"/>
            <p:cNvSpPr/>
            <p:nvPr/>
          </p:nvSpPr>
          <p:spPr>
            <a:xfrm>
              <a:off x="1796006" y="130872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656" name="pl656"/>
            <p:cNvSpPr/>
            <p:nvPr/>
          </p:nvSpPr>
          <p:spPr>
            <a:xfrm>
              <a:off x="1796006" y="1302564"/>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657" name="pl657"/>
            <p:cNvSpPr/>
            <p:nvPr/>
          </p:nvSpPr>
          <p:spPr>
            <a:xfrm>
              <a:off x="1796006" y="1253286"/>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658" name="pl658"/>
            <p:cNvSpPr/>
            <p:nvPr/>
          </p:nvSpPr>
          <p:spPr>
            <a:xfrm>
              <a:off x="1796006" y="1197849"/>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659" name="pl659"/>
            <p:cNvSpPr/>
            <p:nvPr/>
          </p:nvSpPr>
          <p:spPr>
            <a:xfrm>
              <a:off x="1796006"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660" name="pl660"/>
            <p:cNvSpPr/>
            <p:nvPr/>
          </p:nvSpPr>
          <p:spPr>
            <a:xfrm>
              <a:off x="1796006"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40651" cap="flat">
              <a:solidFill>
                <a:srgbClr val="000000">
                  <a:alpha val="100000"/>
                </a:srgbClr>
              </a:solidFill>
              <a:prstDash val="solid"/>
              <a:round/>
            </a:ln>
          </p:spPr>
          <p:txBody>
            <a:bodyPr/>
            <a:lstStyle/>
            <a:p/>
          </p:txBody>
        </p:sp>
        <p:sp>
          <p:nvSpPr>
            <p:cNvPr id="661" name="pl661"/>
            <p:cNvSpPr/>
            <p:nvPr/>
          </p:nvSpPr>
          <p:spPr>
            <a:xfrm>
              <a:off x="1796006"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F37B5A">
                  <a:alpha val="100000"/>
                </a:srgbClr>
              </a:solidFill>
              <a:prstDash val="solid"/>
              <a:round/>
            </a:ln>
          </p:spPr>
          <p:txBody>
            <a:bodyPr/>
            <a:lstStyle/>
            <a:p/>
          </p:txBody>
        </p:sp>
        <p:sp>
          <p:nvSpPr>
            <p:cNvPr id="662" name="pl662"/>
            <p:cNvSpPr/>
            <p:nvPr/>
          </p:nvSpPr>
          <p:spPr>
            <a:xfrm>
              <a:off x="1751164"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663" name="tx663"/>
            <p:cNvSpPr/>
            <p:nvPr/>
          </p:nvSpPr>
          <p:spPr>
            <a:xfrm>
              <a:off x="2094455" y="108385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664" name="tx664"/>
            <p:cNvSpPr/>
            <p:nvPr/>
          </p:nvSpPr>
          <p:spPr>
            <a:xfrm>
              <a:off x="2273824" y="107769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665" name="tx665"/>
            <p:cNvSpPr/>
            <p:nvPr/>
          </p:nvSpPr>
          <p:spPr>
            <a:xfrm>
              <a:off x="2453193" y="10578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666" name="tx666"/>
            <p:cNvSpPr/>
            <p:nvPr/>
          </p:nvSpPr>
          <p:spPr>
            <a:xfrm>
              <a:off x="2662707" y="1113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67" name="tx667"/>
            <p:cNvSpPr/>
            <p:nvPr/>
          </p:nvSpPr>
          <p:spPr>
            <a:xfrm>
              <a:off x="1765861" y="11208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68" name="tx668"/>
            <p:cNvSpPr/>
            <p:nvPr/>
          </p:nvSpPr>
          <p:spPr>
            <a:xfrm>
              <a:off x="1945230" y="110981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69" name="rc669"/>
            <p:cNvSpPr/>
            <p:nvPr/>
          </p:nvSpPr>
          <p:spPr>
            <a:xfrm>
              <a:off x="1751164" y="1620278"/>
              <a:ext cx="986530" cy="460746"/>
            </a:xfrm>
            <a:prstGeom prst="rect">
              <a:avLst/>
            </a:prstGeom>
            <a:solidFill>
              <a:srgbClr val="EBEBEB">
                <a:alpha val="100000"/>
              </a:srgbClr>
            </a:solidFill>
          </p:spPr>
          <p:txBody>
            <a:bodyPr/>
            <a:lstStyle/>
            <a:p/>
          </p:txBody>
        </p:sp>
        <p:sp>
          <p:nvSpPr>
            <p:cNvPr id="670" name="pl670"/>
            <p:cNvSpPr/>
            <p:nvPr/>
          </p:nvSpPr>
          <p:spPr>
            <a:xfrm>
              <a:off x="1751164" y="19830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71" name="pl671"/>
            <p:cNvSpPr/>
            <p:nvPr/>
          </p:nvSpPr>
          <p:spPr>
            <a:xfrm>
              <a:off x="1751164" y="18290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72" name="pl672"/>
            <p:cNvSpPr/>
            <p:nvPr/>
          </p:nvSpPr>
          <p:spPr>
            <a:xfrm>
              <a:off x="1751164" y="1675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73" name="pl673"/>
            <p:cNvSpPr/>
            <p:nvPr/>
          </p:nvSpPr>
          <p:spPr>
            <a:xfrm>
              <a:off x="188569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4" name="pl674"/>
            <p:cNvSpPr/>
            <p:nvPr/>
          </p:nvSpPr>
          <p:spPr>
            <a:xfrm>
              <a:off x="206506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5" name="pl675"/>
            <p:cNvSpPr/>
            <p:nvPr/>
          </p:nvSpPr>
          <p:spPr>
            <a:xfrm>
              <a:off x="224442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6" name="pl676"/>
            <p:cNvSpPr/>
            <p:nvPr/>
          </p:nvSpPr>
          <p:spPr>
            <a:xfrm>
              <a:off x="242379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7" name="pl677"/>
            <p:cNvSpPr/>
            <p:nvPr/>
          </p:nvSpPr>
          <p:spPr>
            <a:xfrm>
              <a:off x="26031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8" name="pl678"/>
            <p:cNvSpPr/>
            <p:nvPr/>
          </p:nvSpPr>
          <p:spPr>
            <a:xfrm>
              <a:off x="1751164"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79" name="pl679"/>
            <p:cNvSpPr/>
            <p:nvPr/>
          </p:nvSpPr>
          <p:spPr>
            <a:xfrm>
              <a:off x="1751164" y="19060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80" name="pl680"/>
            <p:cNvSpPr/>
            <p:nvPr/>
          </p:nvSpPr>
          <p:spPr>
            <a:xfrm>
              <a:off x="1751164" y="175209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81" name="pl681"/>
            <p:cNvSpPr/>
            <p:nvPr/>
          </p:nvSpPr>
          <p:spPr>
            <a:xfrm>
              <a:off x="179600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2" name="pl682"/>
            <p:cNvSpPr/>
            <p:nvPr/>
          </p:nvSpPr>
          <p:spPr>
            <a:xfrm>
              <a:off x="197537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3" name="pl683"/>
            <p:cNvSpPr/>
            <p:nvPr/>
          </p:nvSpPr>
          <p:spPr>
            <a:xfrm>
              <a:off x="215474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4" name="pl684"/>
            <p:cNvSpPr/>
            <p:nvPr/>
          </p:nvSpPr>
          <p:spPr>
            <a:xfrm>
              <a:off x="233411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5" name="pl685"/>
            <p:cNvSpPr/>
            <p:nvPr/>
          </p:nvSpPr>
          <p:spPr>
            <a:xfrm>
              <a:off x="251348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6" name="pl686"/>
            <p:cNvSpPr/>
            <p:nvPr/>
          </p:nvSpPr>
          <p:spPr>
            <a:xfrm>
              <a:off x="26928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7" name="pl687"/>
            <p:cNvSpPr/>
            <p:nvPr/>
          </p:nvSpPr>
          <p:spPr>
            <a:xfrm>
              <a:off x="1796006"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688" name="pl688"/>
            <p:cNvSpPr/>
            <p:nvPr/>
          </p:nvSpPr>
          <p:spPr>
            <a:xfrm>
              <a:off x="1796006"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40651" cap="flat">
              <a:solidFill>
                <a:srgbClr val="BEBEBE">
                  <a:alpha val="69803"/>
                </a:srgbClr>
              </a:solidFill>
              <a:prstDash val="solid"/>
              <a:round/>
            </a:ln>
          </p:spPr>
          <p:txBody>
            <a:bodyPr/>
            <a:lstStyle/>
            <a:p/>
          </p:txBody>
        </p:sp>
        <p:sp>
          <p:nvSpPr>
            <p:cNvPr id="689" name="pl689"/>
            <p:cNvSpPr/>
            <p:nvPr/>
          </p:nvSpPr>
          <p:spPr>
            <a:xfrm>
              <a:off x="1796006" y="2053921"/>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690" name="pl690"/>
            <p:cNvSpPr/>
            <p:nvPr/>
          </p:nvSpPr>
          <p:spPr>
            <a:xfrm>
              <a:off x="1796006" y="1967685"/>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691" name="pl691"/>
            <p:cNvSpPr/>
            <p:nvPr/>
          </p:nvSpPr>
          <p:spPr>
            <a:xfrm>
              <a:off x="1796006" y="1973845"/>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692" name="pl692"/>
            <p:cNvSpPr/>
            <p:nvPr/>
          </p:nvSpPr>
          <p:spPr>
            <a:xfrm>
              <a:off x="1796006" y="202928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693" name="pl693"/>
            <p:cNvSpPr/>
            <p:nvPr/>
          </p:nvSpPr>
          <p:spPr>
            <a:xfrm>
              <a:off x="1796006" y="1998484"/>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694" name="pl694"/>
            <p:cNvSpPr/>
            <p:nvPr/>
          </p:nvSpPr>
          <p:spPr>
            <a:xfrm>
              <a:off x="1796006"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695" name="pl695"/>
            <p:cNvSpPr/>
            <p:nvPr/>
          </p:nvSpPr>
          <p:spPr>
            <a:xfrm>
              <a:off x="1796006" y="2010803"/>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696" name="pl696"/>
            <p:cNvSpPr/>
            <p:nvPr/>
          </p:nvSpPr>
          <p:spPr>
            <a:xfrm>
              <a:off x="1796006" y="1949206"/>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697" name="pl697"/>
            <p:cNvSpPr/>
            <p:nvPr/>
          </p:nvSpPr>
          <p:spPr>
            <a:xfrm>
              <a:off x="1796006"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698" name="pl698"/>
            <p:cNvSpPr/>
            <p:nvPr/>
          </p:nvSpPr>
          <p:spPr>
            <a:xfrm>
              <a:off x="1796006"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699" name="pl699"/>
            <p:cNvSpPr/>
            <p:nvPr/>
          </p:nvSpPr>
          <p:spPr>
            <a:xfrm>
              <a:off x="1796006"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700" name="pl700"/>
            <p:cNvSpPr/>
            <p:nvPr/>
          </p:nvSpPr>
          <p:spPr>
            <a:xfrm>
              <a:off x="1796006"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701" name="pl701"/>
            <p:cNvSpPr/>
            <p:nvPr/>
          </p:nvSpPr>
          <p:spPr>
            <a:xfrm>
              <a:off x="1796006"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702" name="pl702"/>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3" name="pl703"/>
            <p:cNvSpPr/>
            <p:nvPr/>
          </p:nvSpPr>
          <p:spPr>
            <a:xfrm>
              <a:off x="1796006"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704" name="pl704"/>
            <p:cNvSpPr/>
            <p:nvPr/>
          </p:nvSpPr>
          <p:spPr>
            <a:xfrm>
              <a:off x="1796006"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705" name="pl705"/>
            <p:cNvSpPr/>
            <p:nvPr/>
          </p:nvSpPr>
          <p:spPr>
            <a:xfrm>
              <a:off x="1796006" y="2010803"/>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706" name="pl706"/>
            <p:cNvSpPr/>
            <p:nvPr/>
          </p:nvSpPr>
          <p:spPr>
            <a:xfrm>
              <a:off x="1796006" y="2004644"/>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707" name="pl707"/>
            <p:cNvSpPr/>
            <p:nvPr/>
          </p:nvSpPr>
          <p:spPr>
            <a:xfrm>
              <a:off x="1796006" y="1918408"/>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708" name="pl708"/>
            <p:cNvSpPr/>
            <p:nvPr/>
          </p:nvSpPr>
          <p:spPr>
            <a:xfrm>
              <a:off x="1796006"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709" name="pl709"/>
            <p:cNvSpPr/>
            <p:nvPr/>
          </p:nvSpPr>
          <p:spPr>
            <a:xfrm>
              <a:off x="1796006" y="1998484"/>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710" name="pl710"/>
            <p:cNvSpPr/>
            <p:nvPr/>
          </p:nvSpPr>
          <p:spPr>
            <a:xfrm>
              <a:off x="1796006" y="198616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711" name="pl711"/>
            <p:cNvSpPr/>
            <p:nvPr/>
          </p:nvSpPr>
          <p:spPr>
            <a:xfrm>
              <a:off x="1796006" y="2004644"/>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712" name="pl712"/>
            <p:cNvSpPr/>
            <p:nvPr/>
          </p:nvSpPr>
          <p:spPr>
            <a:xfrm>
              <a:off x="1796006" y="1973845"/>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713" name="pl713"/>
            <p:cNvSpPr/>
            <p:nvPr/>
          </p:nvSpPr>
          <p:spPr>
            <a:xfrm>
              <a:off x="1796006" y="2004644"/>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714" name="pl714"/>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15" name="pl715"/>
            <p:cNvSpPr/>
            <p:nvPr/>
          </p:nvSpPr>
          <p:spPr>
            <a:xfrm>
              <a:off x="1796006" y="1949206"/>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716" name="pl716"/>
            <p:cNvSpPr/>
            <p:nvPr/>
          </p:nvSpPr>
          <p:spPr>
            <a:xfrm>
              <a:off x="1796006" y="2041602"/>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717" name="pl717"/>
            <p:cNvSpPr/>
            <p:nvPr/>
          </p:nvSpPr>
          <p:spPr>
            <a:xfrm>
              <a:off x="1796006" y="2023123"/>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718" name="pl718"/>
            <p:cNvSpPr/>
            <p:nvPr/>
          </p:nvSpPr>
          <p:spPr>
            <a:xfrm>
              <a:off x="1796006"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19" name="pl719"/>
            <p:cNvSpPr/>
            <p:nvPr/>
          </p:nvSpPr>
          <p:spPr>
            <a:xfrm>
              <a:off x="1796006" y="2041602"/>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720" name="pl720"/>
            <p:cNvSpPr/>
            <p:nvPr/>
          </p:nvSpPr>
          <p:spPr>
            <a:xfrm>
              <a:off x="1796006" y="2053921"/>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721" name="pl721"/>
            <p:cNvSpPr/>
            <p:nvPr/>
          </p:nvSpPr>
          <p:spPr>
            <a:xfrm>
              <a:off x="1796006" y="1949206"/>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722" name="pl722"/>
            <p:cNvSpPr/>
            <p:nvPr/>
          </p:nvSpPr>
          <p:spPr>
            <a:xfrm>
              <a:off x="1796006"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23" name="pl723"/>
            <p:cNvSpPr/>
            <p:nvPr/>
          </p:nvSpPr>
          <p:spPr>
            <a:xfrm>
              <a:off x="1796006" y="1992324"/>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724" name="pl724"/>
            <p:cNvSpPr/>
            <p:nvPr/>
          </p:nvSpPr>
          <p:spPr>
            <a:xfrm>
              <a:off x="1796006" y="2047762"/>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25" name="pl725"/>
            <p:cNvSpPr/>
            <p:nvPr/>
          </p:nvSpPr>
          <p:spPr>
            <a:xfrm>
              <a:off x="1796006" y="1973845"/>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726" name="pl726"/>
            <p:cNvSpPr/>
            <p:nvPr/>
          </p:nvSpPr>
          <p:spPr>
            <a:xfrm>
              <a:off x="1796006" y="2016963"/>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727" name="pl727"/>
            <p:cNvSpPr/>
            <p:nvPr/>
          </p:nvSpPr>
          <p:spPr>
            <a:xfrm>
              <a:off x="1796006" y="1998484"/>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728" name="pl728"/>
            <p:cNvSpPr/>
            <p:nvPr/>
          </p:nvSpPr>
          <p:spPr>
            <a:xfrm>
              <a:off x="1796006" y="1961526"/>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729" name="pl729"/>
            <p:cNvSpPr/>
            <p:nvPr/>
          </p:nvSpPr>
          <p:spPr>
            <a:xfrm>
              <a:off x="1796006" y="1918408"/>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730" name="pl730"/>
            <p:cNvSpPr/>
            <p:nvPr/>
          </p:nvSpPr>
          <p:spPr>
            <a:xfrm>
              <a:off x="1796006" y="2041602"/>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731" name="pl731"/>
            <p:cNvSpPr/>
            <p:nvPr/>
          </p:nvSpPr>
          <p:spPr>
            <a:xfrm>
              <a:off x="1796006" y="1918408"/>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732" name="pl732"/>
            <p:cNvSpPr/>
            <p:nvPr/>
          </p:nvSpPr>
          <p:spPr>
            <a:xfrm>
              <a:off x="1796006" y="202928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733" name="pl733"/>
            <p:cNvSpPr/>
            <p:nvPr/>
          </p:nvSpPr>
          <p:spPr>
            <a:xfrm>
              <a:off x="1796006" y="202928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734" name="pl734"/>
            <p:cNvSpPr/>
            <p:nvPr/>
          </p:nvSpPr>
          <p:spPr>
            <a:xfrm>
              <a:off x="1796006" y="202928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735" name="pl735"/>
            <p:cNvSpPr/>
            <p:nvPr/>
          </p:nvSpPr>
          <p:spPr>
            <a:xfrm>
              <a:off x="1796006" y="1967685"/>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736" name="pl736"/>
            <p:cNvSpPr/>
            <p:nvPr/>
          </p:nvSpPr>
          <p:spPr>
            <a:xfrm>
              <a:off x="1796006" y="2035442"/>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37" name="pl737"/>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38" name="pl738"/>
            <p:cNvSpPr/>
            <p:nvPr/>
          </p:nvSpPr>
          <p:spPr>
            <a:xfrm>
              <a:off x="1796006" y="2053921"/>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739" name="pl739"/>
            <p:cNvSpPr/>
            <p:nvPr/>
          </p:nvSpPr>
          <p:spPr>
            <a:xfrm>
              <a:off x="1796006" y="2047762"/>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740" name="pl740"/>
            <p:cNvSpPr/>
            <p:nvPr/>
          </p:nvSpPr>
          <p:spPr>
            <a:xfrm>
              <a:off x="1796006" y="1998484"/>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741" name="pl741"/>
            <p:cNvSpPr/>
            <p:nvPr/>
          </p:nvSpPr>
          <p:spPr>
            <a:xfrm>
              <a:off x="1796006" y="194304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742" name="pl742"/>
            <p:cNvSpPr/>
            <p:nvPr/>
          </p:nvSpPr>
          <p:spPr>
            <a:xfrm>
              <a:off x="1796006"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743" name="pl743"/>
            <p:cNvSpPr/>
            <p:nvPr/>
          </p:nvSpPr>
          <p:spPr>
            <a:xfrm>
              <a:off x="1796006"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40651" cap="flat">
              <a:solidFill>
                <a:srgbClr val="000000">
                  <a:alpha val="100000"/>
                </a:srgbClr>
              </a:solidFill>
              <a:prstDash val="solid"/>
              <a:round/>
            </a:ln>
          </p:spPr>
          <p:txBody>
            <a:bodyPr/>
            <a:lstStyle/>
            <a:p/>
          </p:txBody>
        </p:sp>
        <p:sp>
          <p:nvSpPr>
            <p:cNvPr id="744" name="pl744"/>
            <p:cNvSpPr/>
            <p:nvPr/>
          </p:nvSpPr>
          <p:spPr>
            <a:xfrm>
              <a:off x="1796006"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59F00">
                  <a:alpha val="100000"/>
                </a:srgbClr>
              </a:solidFill>
              <a:prstDash val="solid"/>
              <a:round/>
            </a:ln>
          </p:spPr>
          <p:txBody>
            <a:bodyPr/>
            <a:lstStyle/>
            <a:p/>
          </p:txBody>
        </p:sp>
        <p:sp>
          <p:nvSpPr>
            <p:cNvPr id="745" name="pl745"/>
            <p:cNvSpPr/>
            <p:nvPr/>
          </p:nvSpPr>
          <p:spPr>
            <a:xfrm>
              <a:off x="1751164"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46" name="tx746"/>
            <p:cNvSpPr/>
            <p:nvPr/>
          </p:nvSpPr>
          <p:spPr>
            <a:xfrm>
              <a:off x="1765861"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747" name="tx747"/>
            <p:cNvSpPr/>
            <p:nvPr/>
          </p:nvSpPr>
          <p:spPr>
            <a:xfrm>
              <a:off x="1915085" y="182905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748" name="tx748"/>
            <p:cNvSpPr/>
            <p:nvPr/>
          </p:nvSpPr>
          <p:spPr>
            <a:xfrm>
              <a:off x="2094455" y="182289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749" name="tx749"/>
            <p:cNvSpPr/>
            <p:nvPr/>
          </p:nvSpPr>
          <p:spPr>
            <a:xfrm>
              <a:off x="2303969" y="1846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750" name="tx750"/>
            <p:cNvSpPr/>
            <p:nvPr/>
          </p:nvSpPr>
          <p:spPr>
            <a:xfrm>
              <a:off x="2483338" y="1846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751" name="tx751"/>
            <p:cNvSpPr/>
            <p:nvPr/>
          </p:nvSpPr>
          <p:spPr>
            <a:xfrm>
              <a:off x="2662707" y="185852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752" name="rc752"/>
            <p:cNvSpPr/>
            <p:nvPr/>
          </p:nvSpPr>
          <p:spPr>
            <a:xfrm>
              <a:off x="1751164" y="2365475"/>
              <a:ext cx="986530" cy="460746"/>
            </a:xfrm>
            <a:prstGeom prst="rect">
              <a:avLst/>
            </a:prstGeom>
            <a:solidFill>
              <a:srgbClr val="EBEBEB">
                <a:alpha val="100000"/>
              </a:srgbClr>
            </a:solidFill>
          </p:spPr>
          <p:txBody>
            <a:bodyPr/>
            <a:lstStyle/>
            <a:p/>
          </p:txBody>
        </p:sp>
        <p:sp>
          <p:nvSpPr>
            <p:cNvPr id="753" name="pl753"/>
            <p:cNvSpPr/>
            <p:nvPr/>
          </p:nvSpPr>
          <p:spPr>
            <a:xfrm>
              <a:off x="1751164" y="27282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54" name="pl754"/>
            <p:cNvSpPr/>
            <p:nvPr/>
          </p:nvSpPr>
          <p:spPr>
            <a:xfrm>
              <a:off x="1751164" y="25742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55" name="pl755"/>
            <p:cNvSpPr/>
            <p:nvPr/>
          </p:nvSpPr>
          <p:spPr>
            <a:xfrm>
              <a:off x="1751164" y="242029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56" name="pl756"/>
            <p:cNvSpPr/>
            <p:nvPr/>
          </p:nvSpPr>
          <p:spPr>
            <a:xfrm>
              <a:off x="188569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57" name="pl757"/>
            <p:cNvSpPr/>
            <p:nvPr/>
          </p:nvSpPr>
          <p:spPr>
            <a:xfrm>
              <a:off x="206506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58" name="pl758"/>
            <p:cNvSpPr/>
            <p:nvPr/>
          </p:nvSpPr>
          <p:spPr>
            <a:xfrm>
              <a:off x="224442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59" name="pl759"/>
            <p:cNvSpPr/>
            <p:nvPr/>
          </p:nvSpPr>
          <p:spPr>
            <a:xfrm>
              <a:off x="242379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60" name="pl760"/>
            <p:cNvSpPr/>
            <p:nvPr/>
          </p:nvSpPr>
          <p:spPr>
            <a:xfrm>
              <a:off x="26031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61" name="pl761"/>
            <p:cNvSpPr/>
            <p:nvPr/>
          </p:nvSpPr>
          <p:spPr>
            <a:xfrm>
              <a:off x="1751164"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62" name="pl762"/>
            <p:cNvSpPr/>
            <p:nvPr/>
          </p:nvSpPr>
          <p:spPr>
            <a:xfrm>
              <a:off x="1751164" y="26512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63" name="pl763"/>
            <p:cNvSpPr/>
            <p:nvPr/>
          </p:nvSpPr>
          <p:spPr>
            <a:xfrm>
              <a:off x="1751164" y="24972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64" name="pl764"/>
            <p:cNvSpPr/>
            <p:nvPr/>
          </p:nvSpPr>
          <p:spPr>
            <a:xfrm>
              <a:off x="179600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65" name="pl765"/>
            <p:cNvSpPr/>
            <p:nvPr/>
          </p:nvSpPr>
          <p:spPr>
            <a:xfrm>
              <a:off x="197537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66" name="pl766"/>
            <p:cNvSpPr/>
            <p:nvPr/>
          </p:nvSpPr>
          <p:spPr>
            <a:xfrm>
              <a:off x="215474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233411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251348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26928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1796006"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771" name="pl771"/>
            <p:cNvSpPr/>
            <p:nvPr/>
          </p:nvSpPr>
          <p:spPr>
            <a:xfrm>
              <a:off x="1796006"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40651" cap="flat">
              <a:solidFill>
                <a:srgbClr val="BEBEBE">
                  <a:alpha val="69803"/>
                </a:srgbClr>
              </a:solidFill>
              <a:prstDash val="solid"/>
              <a:round/>
            </a:ln>
          </p:spPr>
          <p:txBody>
            <a:bodyPr/>
            <a:lstStyle/>
            <a:p/>
          </p:txBody>
        </p:sp>
        <p:sp>
          <p:nvSpPr>
            <p:cNvPr id="772" name="pl772"/>
            <p:cNvSpPr/>
            <p:nvPr/>
          </p:nvSpPr>
          <p:spPr>
            <a:xfrm>
              <a:off x="1796006" y="2799119"/>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773" name="pl773"/>
            <p:cNvSpPr/>
            <p:nvPr/>
          </p:nvSpPr>
          <p:spPr>
            <a:xfrm>
              <a:off x="1796006" y="2712883"/>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774" name="pl774"/>
            <p:cNvSpPr/>
            <p:nvPr/>
          </p:nvSpPr>
          <p:spPr>
            <a:xfrm>
              <a:off x="1796006" y="2719043"/>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775" name="pl775"/>
            <p:cNvSpPr/>
            <p:nvPr/>
          </p:nvSpPr>
          <p:spPr>
            <a:xfrm>
              <a:off x="1796006" y="2774480"/>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776" name="pl776"/>
            <p:cNvSpPr/>
            <p:nvPr/>
          </p:nvSpPr>
          <p:spPr>
            <a:xfrm>
              <a:off x="1796006" y="2743682"/>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777" name="pl777"/>
            <p:cNvSpPr/>
            <p:nvPr/>
          </p:nvSpPr>
          <p:spPr>
            <a:xfrm>
              <a:off x="1796006"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778" name="pl778"/>
            <p:cNvSpPr/>
            <p:nvPr/>
          </p:nvSpPr>
          <p:spPr>
            <a:xfrm>
              <a:off x="1796006" y="2756001"/>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779" name="pl779"/>
            <p:cNvSpPr/>
            <p:nvPr/>
          </p:nvSpPr>
          <p:spPr>
            <a:xfrm>
              <a:off x="1796006" y="2694404"/>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780" name="pl780"/>
            <p:cNvSpPr/>
            <p:nvPr/>
          </p:nvSpPr>
          <p:spPr>
            <a:xfrm>
              <a:off x="1796006" y="2731362"/>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781" name="pl781"/>
            <p:cNvSpPr/>
            <p:nvPr/>
          </p:nvSpPr>
          <p:spPr>
            <a:xfrm>
              <a:off x="1796006" y="2731362"/>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782" name="pl782"/>
            <p:cNvSpPr/>
            <p:nvPr/>
          </p:nvSpPr>
          <p:spPr>
            <a:xfrm>
              <a:off x="1796006" y="2799119"/>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783" name="pl783"/>
            <p:cNvSpPr/>
            <p:nvPr/>
          </p:nvSpPr>
          <p:spPr>
            <a:xfrm>
              <a:off x="1796006" y="2780640"/>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784" name="pl784"/>
            <p:cNvSpPr/>
            <p:nvPr/>
          </p:nvSpPr>
          <p:spPr>
            <a:xfrm>
              <a:off x="1796006" y="2780640"/>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785" name="pl785"/>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6" name="pl786"/>
            <p:cNvSpPr/>
            <p:nvPr/>
          </p:nvSpPr>
          <p:spPr>
            <a:xfrm>
              <a:off x="1796006" y="2540411"/>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787" name="pl787"/>
            <p:cNvSpPr/>
            <p:nvPr/>
          </p:nvSpPr>
          <p:spPr>
            <a:xfrm>
              <a:off x="1796006" y="2712883"/>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788" name="pl788"/>
            <p:cNvSpPr/>
            <p:nvPr/>
          </p:nvSpPr>
          <p:spPr>
            <a:xfrm>
              <a:off x="1796006"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789" name="pl789"/>
            <p:cNvSpPr/>
            <p:nvPr/>
          </p:nvSpPr>
          <p:spPr>
            <a:xfrm>
              <a:off x="1796006"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790" name="pl790"/>
            <p:cNvSpPr/>
            <p:nvPr/>
          </p:nvSpPr>
          <p:spPr>
            <a:xfrm>
              <a:off x="1796006"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791" name="pl791"/>
            <p:cNvSpPr/>
            <p:nvPr/>
          </p:nvSpPr>
          <p:spPr>
            <a:xfrm>
              <a:off x="1796006"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792" name="pl792"/>
            <p:cNvSpPr/>
            <p:nvPr/>
          </p:nvSpPr>
          <p:spPr>
            <a:xfrm>
              <a:off x="1796006"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793" name="pl793"/>
            <p:cNvSpPr/>
            <p:nvPr/>
          </p:nvSpPr>
          <p:spPr>
            <a:xfrm>
              <a:off x="1796006"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794" name="pl794"/>
            <p:cNvSpPr/>
            <p:nvPr/>
          </p:nvSpPr>
          <p:spPr>
            <a:xfrm>
              <a:off x="1796006"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795" name="pl795"/>
            <p:cNvSpPr/>
            <p:nvPr/>
          </p:nvSpPr>
          <p:spPr>
            <a:xfrm>
              <a:off x="1796006"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796" name="pl796"/>
            <p:cNvSpPr/>
            <p:nvPr/>
          </p:nvSpPr>
          <p:spPr>
            <a:xfrm>
              <a:off x="1796006" y="2749841"/>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797" name="pl797"/>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8" name="pl798"/>
            <p:cNvSpPr/>
            <p:nvPr/>
          </p:nvSpPr>
          <p:spPr>
            <a:xfrm>
              <a:off x="1796006" y="2694404"/>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799" name="pl799"/>
            <p:cNvSpPr/>
            <p:nvPr/>
          </p:nvSpPr>
          <p:spPr>
            <a:xfrm>
              <a:off x="1796006" y="2786800"/>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800" name="pl800"/>
            <p:cNvSpPr/>
            <p:nvPr/>
          </p:nvSpPr>
          <p:spPr>
            <a:xfrm>
              <a:off x="1796006" y="2768321"/>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801" name="pl801"/>
            <p:cNvSpPr/>
            <p:nvPr/>
          </p:nvSpPr>
          <p:spPr>
            <a:xfrm>
              <a:off x="1796006"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02" name="pl802"/>
            <p:cNvSpPr/>
            <p:nvPr/>
          </p:nvSpPr>
          <p:spPr>
            <a:xfrm>
              <a:off x="1796006" y="2786800"/>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803" name="pl803"/>
            <p:cNvSpPr/>
            <p:nvPr/>
          </p:nvSpPr>
          <p:spPr>
            <a:xfrm>
              <a:off x="1796006" y="2799119"/>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804" name="pl804"/>
            <p:cNvSpPr/>
            <p:nvPr/>
          </p:nvSpPr>
          <p:spPr>
            <a:xfrm>
              <a:off x="1796006" y="2694404"/>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805" name="pl805"/>
            <p:cNvSpPr/>
            <p:nvPr/>
          </p:nvSpPr>
          <p:spPr>
            <a:xfrm>
              <a:off x="1796006"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06" name="pl806"/>
            <p:cNvSpPr/>
            <p:nvPr/>
          </p:nvSpPr>
          <p:spPr>
            <a:xfrm>
              <a:off x="1796006" y="2737522"/>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807" name="pl807"/>
            <p:cNvSpPr/>
            <p:nvPr/>
          </p:nvSpPr>
          <p:spPr>
            <a:xfrm>
              <a:off x="1796006" y="2792959"/>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08" name="pl808"/>
            <p:cNvSpPr/>
            <p:nvPr/>
          </p:nvSpPr>
          <p:spPr>
            <a:xfrm>
              <a:off x="1796006" y="2719043"/>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809" name="pl809"/>
            <p:cNvSpPr/>
            <p:nvPr/>
          </p:nvSpPr>
          <p:spPr>
            <a:xfrm>
              <a:off x="1796006" y="2762161"/>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810" name="pl810"/>
            <p:cNvSpPr/>
            <p:nvPr/>
          </p:nvSpPr>
          <p:spPr>
            <a:xfrm>
              <a:off x="1796006" y="2743682"/>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811" name="pl811"/>
            <p:cNvSpPr/>
            <p:nvPr/>
          </p:nvSpPr>
          <p:spPr>
            <a:xfrm>
              <a:off x="1796006" y="2706723"/>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812" name="pl812"/>
            <p:cNvSpPr/>
            <p:nvPr/>
          </p:nvSpPr>
          <p:spPr>
            <a:xfrm>
              <a:off x="1796006" y="2663605"/>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813" name="pl813"/>
            <p:cNvSpPr/>
            <p:nvPr/>
          </p:nvSpPr>
          <p:spPr>
            <a:xfrm>
              <a:off x="1796006" y="2786800"/>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814" name="pl814"/>
            <p:cNvSpPr/>
            <p:nvPr/>
          </p:nvSpPr>
          <p:spPr>
            <a:xfrm>
              <a:off x="1796006" y="2663605"/>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815" name="pl815"/>
            <p:cNvSpPr/>
            <p:nvPr/>
          </p:nvSpPr>
          <p:spPr>
            <a:xfrm>
              <a:off x="1796006" y="2774480"/>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816" name="pl816"/>
            <p:cNvSpPr/>
            <p:nvPr/>
          </p:nvSpPr>
          <p:spPr>
            <a:xfrm>
              <a:off x="1796006" y="2774480"/>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817" name="pl817"/>
            <p:cNvSpPr/>
            <p:nvPr/>
          </p:nvSpPr>
          <p:spPr>
            <a:xfrm>
              <a:off x="1796006" y="2774480"/>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818" name="pl818"/>
            <p:cNvSpPr/>
            <p:nvPr/>
          </p:nvSpPr>
          <p:spPr>
            <a:xfrm>
              <a:off x="1796006" y="2712883"/>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819" name="pl819"/>
            <p:cNvSpPr/>
            <p:nvPr/>
          </p:nvSpPr>
          <p:spPr>
            <a:xfrm>
              <a:off x="1796006" y="2780640"/>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20" name="pl820"/>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21" name="pl821"/>
            <p:cNvSpPr/>
            <p:nvPr/>
          </p:nvSpPr>
          <p:spPr>
            <a:xfrm>
              <a:off x="1796006" y="2799119"/>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822" name="pl822"/>
            <p:cNvSpPr/>
            <p:nvPr/>
          </p:nvSpPr>
          <p:spPr>
            <a:xfrm>
              <a:off x="1796006" y="2792959"/>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823" name="pl823"/>
            <p:cNvSpPr/>
            <p:nvPr/>
          </p:nvSpPr>
          <p:spPr>
            <a:xfrm>
              <a:off x="1796006" y="2743682"/>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824" name="pl824"/>
            <p:cNvSpPr/>
            <p:nvPr/>
          </p:nvSpPr>
          <p:spPr>
            <a:xfrm>
              <a:off x="1796006" y="2688244"/>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825" name="pl825"/>
            <p:cNvSpPr/>
            <p:nvPr/>
          </p:nvSpPr>
          <p:spPr>
            <a:xfrm>
              <a:off x="1796006"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826" name="pl826"/>
            <p:cNvSpPr/>
            <p:nvPr/>
          </p:nvSpPr>
          <p:spPr>
            <a:xfrm>
              <a:off x="1796006"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40651" cap="flat">
              <a:solidFill>
                <a:srgbClr val="000000">
                  <a:alpha val="100000"/>
                </a:srgbClr>
              </a:solidFill>
              <a:prstDash val="solid"/>
              <a:round/>
            </a:ln>
          </p:spPr>
          <p:txBody>
            <a:bodyPr/>
            <a:lstStyle/>
            <a:p/>
          </p:txBody>
        </p:sp>
        <p:sp>
          <p:nvSpPr>
            <p:cNvPr id="827" name="pl827"/>
            <p:cNvSpPr/>
            <p:nvPr/>
          </p:nvSpPr>
          <p:spPr>
            <a:xfrm>
              <a:off x="1796006"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00B821">
                  <a:alpha val="100000"/>
                </a:srgbClr>
              </a:solidFill>
              <a:prstDash val="solid"/>
              <a:round/>
            </a:ln>
          </p:spPr>
          <p:txBody>
            <a:bodyPr/>
            <a:lstStyle/>
            <a:p/>
          </p:txBody>
        </p:sp>
        <p:sp>
          <p:nvSpPr>
            <p:cNvPr id="828" name="pl828"/>
            <p:cNvSpPr/>
            <p:nvPr/>
          </p:nvSpPr>
          <p:spPr>
            <a:xfrm>
              <a:off x="1751164"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29" name="tx829"/>
            <p:cNvSpPr/>
            <p:nvPr/>
          </p:nvSpPr>
          <p:spPr>
            <a:xfrm>
              <a:off x="1765861" y="26296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30" name="tx830"/>
            <p:cNvSpPr/>
            <p:nvPr/>
          </p:nvSpPr>
          <p:spPr>
            <a:xfrm>
              <a:off x="1945230"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31" name="tx831"/>
            <p:cNvSpPr/>
            <p:nvPr/>
          </p:nvSpPr>
          <p:spPr>
            <a:xfrm>
              <a:off x="2124599" y="258524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832" name="tx832"/>
            <p:cNvSpPr/>
            <p:nvPr/>
          </p:nvSpPr>
          <p:spPr>
            <a:xfrm>
              <a:off x="2303969"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33" name="tx833"/>
            <p:cNvSpPr/>
            <p:nvPr/>
          </p:nvSpPr>
          <p:spPr>
            <a:xfrm>
              <a:off x="2483338" y="26358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34" name="tx834"/>
            <p:cNvSpPr/>
            <p:nvPr/>
          </p:nvSpPr>
          <p:spPr>
            <a:xfrm>
              <a:off x="2662707"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35" name="rc835"/>
            <p:cNvSpPr/>
            <p:nvPr/>
          </p:nvSpPr>
          <p:spPr>
            <a:xfrm>
              <a:off x="1751164" y="3110673"/>
              <a:ext cx="986530" cy="460746"/>
            </a:xfrm>
            <a:prstGeom prst="rect">
              <a:avLst/>
            </a:prstGeom>
            <a:solidFill>
              <a:srgbClr val="EBEBEB">
                <a:alpha val="100000"/>
              </a:srgbClr>
            </a:solidFill>
          </p:spPr>
          <p:txBody>
            <a:bodyPr/>
            <a:lstStyle/>
            <a:p/>
          </p:txBody>
        </p:sp>
        <p:sp>
          <p:nvSpPr>
            <p:cNvPr id="836" name="pl836"/>
            <p:cNvSpPr/>
            <p:nvPr/>
          </p:nvSpPr>
          <p:spPr>
            <a:xfrm>
              <a:off x="1751164" y="34734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37" name="pl837"/>
            <p:cNvSpPr/>
            <p:nvPr/>
          </p:nvSpPr>
          <p:spPr>
            <a:xfrm>
              <a:off x="1751164" y="33194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38" name="pl838"/>
            <p:cNvSpPr/>
            <p:nvPr/>
          </p:nvSpPr>
          <p:spPr>
            <a:xfrm>
              <a:off x="1751164" y="31654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39" name="pl839"/>
            <p:cNvSpPr/>
            <p:nvPr/>
          </p:nvSpPr>
          <p:spPr>
            <a:xfrm>
              <a:off x="188569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0" name="pl840"/>
            <p:cNvSpPr/>
            <p:nvPr/>
          </p:nvSpPr>
          <p:spPr>
            <a:xfrm>
              <a:off x="206506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1" name="pl841"/>
            <p:cNvSpPr/>
            <p:nvPr/>
          </p:nvSpPr>
          <p:spPr>
            <a:xfrm>
              <a:off x="224442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2" name="pl842"/>
            <p:cNvSpPr/>
            <p:nvPr/>
          </p:nvSpPr>
          <p:spPr>
            <a:xfrm>
              <a:off x="242379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3" name="pl843"/>
            <p:cNvSpPr/>
            <p:nvPr/>
          </p:nvSpPr>
          <p:spPr>
            <a:xfrm>
              <a:off x="26031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4" name="pl844"/>
            <p:cNvSpPr/>
            <p:nvPr/>
          </p:nvSpPr>
          <p:spPr>
            <a:xfrm>
              <a:off x="1751164"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45" name="pl845"/>
            <p:cNvSpPr/>
            <p:nvPr/>
          </p:nvSpPr>
          <p:spPr>
            <a:xfrm>
              <a:off x="1751164" y="33964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46" name="pl846"/>
            <p:cNvSpPr/>
            <p:nvPr/>
          </p:nvSpPr>
          <p:spPr>
            <a:xfrm>
              <a:off x="1751164" y="32424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47" name="pl847"/>
            <p:cNvSpPr/>
            <p:nvPr/>
          </p:nvSpPr>
          <p:spPr>
            <a:xfrm>
              <a:off x="179600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48" name="pl848"/>
            <p:cNvSpPr/>
            <p:nvPr/>
          </p:nvSpPr>
          <p:spPr>
            <a:xfrm>
              <a:off x="197537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49" name="pl849"/>
            <p:cNvSpPr/>
            <p:nvPr/>
          </p:nvSpPr>
          <p:spPr>
            <a:xfrm>
              <a:off x="215474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0" name="pl850"/>
            <p:cNvSpPr/>
            <p:nvPr/>
          </p:nvSpPr>
          <p:spPr>
            <a:xfrm>
              <a:off x="233411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251348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26928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1796006"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854" name="pl854"/>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855" name="pl855"/>
            <p:cNvSpPr/>
            <p:nvPr/>
          </p:nvSpPr>
          <p:spPr>
            <a:xfrm>
              <a:off x="1796006" y="3544317"/>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856" name="pl856"/>
            <p:cNvSpPr/>
            <p:nvPr/>
          </p:nvSpPr>
          <p:spPr>
            <a:xfrm>
              <a:off x="1796006" y="3458081"/>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857" name="pl857"/>
            <p:cNvSpPr/>
            <p:nvPr/>
          </p:nvSpPr>
          <p:spPr>
            <a:xfrm>
              <a:off x="1796006" y="3464241"/>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858" name="pl858"/>
            <p:cNvSpPr/>
            <p:nvPr/>
          </p:nvSpPr>
          <p:spPr>
            <a:xfrm>
              <a:off x="1796006" y="3519678"/>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859" name="pl859"/>
            <p:cNvSpPr/>
            <p:nvPr/>
          </p:nvSpPr>
          <p:spPr>
            <a:xfrm>
              <a:off x="1796006" y="3488879"/>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860" name="pl860"/>
            <p:cNvSpPr/>
            <p:nvPr/>
          </p:nvSpPr>
          <p:spPr>
            <a:xfrm>
              <a:off x="1796006"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861" name="pl861"/>
            <p:cNvSpPr/>
            <p:nvPr/>
          </p:nvSpPr>
          <p:spPr>
            <a:xfrm>
              <a:off x="1796006" y="3501199"/>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862" name="pl862"/>
            <p:cNvSpPr/>
            <p:nvPr/>
          </p:nvSpPr>
          <p:spPr>
            <a:xfrm>
              <a:off x="1796006" y="3439602"/>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863" name="pl863"/>
            <p:cNvSpPr/>
            <p:nvPr/>
          </p:nvSpPr>
          <p:spPr>
            <a:xfrm>
              <a:off x="1796006" y="3476560"/>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864" name="pl864"/>
            <p:cNvSpPr/>
            <p:nvPr/>
          </p:nvSpPr>
          <p:spPr>
            <a:xfrm>
              <a:off x="1796006" y="3476560"/>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865" name="pl865"/>
            <p:cNvSpPr/>
            <p:nvPr/>
          </p:nvSpPr>
          <p:spPr>
            <a:xfrm>
              <a:off x="1796006" y="3544317"/>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866" name="pl866"/>
            <p:cNvSpPr/>
            <p:nvPr/>
          </p:nvSpPr>
          <p:spPr>
            <a:xfrm>
              <a:off x="1796006" y="3525838"/>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867" name="pl867"/>
            <p:cNvSpPr/>
            <p:nvPr/>
          </p:nvSpPr>
          <p:spPr>
            <a:xfrm>
              <a:off x="1796006" y="3525838"/>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868" name="pl868"/>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9" name="pl869"/>
            <p:cNvSpPr/>
            <p:nvPr/>
          </p:nvSpPr>
          <p:spPr>
            <a:xfrm>
              <a:off x="1796006" y="3285609"/>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870" name="pl870"/>
            <p:cNvSpPr/>
            <p:nvPr/>
          </p:nvSpPr>
          <p:spPr>
            <a:xfrm>
              <a:off x="1796006" y="3458081"/>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871" name="pl871"/>
            <p:cNvSpPr/>
            <p:nvPr/>
          </p:nvSpPr>
          <p:spPr>
            <a:xfrm>
              <a:off x="1796006" y="3501199"/>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872" name="pl872"/>
            <p:cNvSpPr/>
            <p:nvPr/>
          </p:nvSpPr>
          <p:spPr>
            <a:xfrm>
              <a:off x="1796006" y="3495039"/>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873" name="pl873"/>
            <p:cNvSpPr/>
            <p:nvPr/>
          </p:nvSpPr>
          <p:spPr>
            <a:xfrm>
              <a:off x="1796006" y="3408803"/>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874" name="pl874"/>
            <p:cNvSpPr/>
            <p:nvPr/>
          </p:nvSpPr>
          <p:spPr>
            <a:xfrm>
              <a:off x="1796006"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875" name="pl875"/>
            <p:cNvSpPr/>
            <p:nvPr/>
          </p:nvSpPr>
          <p:spPr>
            <a:xfrm>
              <a:off x="1796006" y="3488879"/>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876" name="pl876"/>
            <p:cNvSpPr/>
            <p:nvPr/>
          </p:nvSpPr>
          <p:spPr>
            <a:xfrm>
              <a:off x="1796006" y="3476560"/>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877" name="pl877"/>
            <p:cNvSpPr/>
            <p:nvPr/>
          </p:nvSpPr>
          <p:spPr>
            <a:xfrm>
              <a:off x="1796006" y="3495039"/>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878" name="pl878"/>
            <p:cNvSpPr/>
            <p:nvPr/>
          </p:nvSpPr>
          <p:spPr>
            <a:xfrm>
              <a:off x="1796006" y="3464241"/>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879" name="pl879"/>
            <p:cNvSpPr/>
            <p:nvPr/>
          </p:nvSpPr>
          <p:spPr>
            <a:xfrm>
              <a:off x="1796006"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880" name="pl880"/>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1" name="pl881"/>
            <p:cNvSpPr/>
            <p:nvPr/>
          </p:nvSpPr>
          <p:spPr>
            <a:xfrm>
              <a:off x="1796006"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882" name="pl882"/>
            <p:cNvSpPr/>
            <p:nvPr/>
          </p:nvSpPr>
          <p:spPr>
            <a:xfrm>
              <a:off x="1796006"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883" name="pl883"/>
            <p:cNvSpPr/>
            <p:nvPr/>
          </p:nvSpPr>
          <p:spPr>
            <a:xfrm>
              <a:off x="1796006"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884" name="pl884"/>
            <p:cNvSpPr/>
            <p:nvPr/>
          </p:nvSpPr>
          <p:spPr>
            <a:xfrm>
              <a:off x="1796006"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5" name="pl885"/>
            <p:cNvSpPr/>
            <p:nvPr/>
          </p:nvSpPr>
          <p:spPr>
            <a:xfrm>
              <a:off x="1796006"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886" name="pl886"/>
            <p:cNvSpPr/>
            <p:nvPr/>
          </p:nvSpPr>
          <p:spPr>
            <a:xfrm>
              <a:off x="1796006"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887" name="pl887"/>
            <p:cNvSpPr/>
            <p:nvPr/>
          </p:nvSpPr>
          <p:spPr>
            <a:xfrm>
              <a:off x="1796006" y="3439602"/>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888" name="pl888"/>
            <p:cNvSpPr/>
            <p:nvPr/>
          </p:nvSpPr>
          <p:spPr>
            <a:xfrm>
              <a:off x="1796006"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9" name="pl889"/>
            <p:cNvSpPr/>
            <p:nvPr/>
          </p:nvSpPr>
          <p:spPr>
            <a:xfrm>
              <a:off x="1796006" y="3482720"/>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890" name="pl890"/>
            <p:cNvSpPr/>
            <p:nvPr/>
          </p:nvSpPr>
          <p:spPr>
            <a:xfrm>
              <a:off x="1796006" y="3538157"/>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91" name="pl891"/>
            <p:cNvSpPr/>
            <p:nvPr/>
          </p:nvSpPr>
          <p:spPr>
            <a:xfrm>
              <a:off x="1796006" y="3464241"/>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892" name="pl892"/>
            <p:cNvSpPr/>
            <p:nvPr/>
          </p:nvSpPr>
          <p:spPr>
            <a:xfrm>
              <a:off x="1796006" y="3507359"/>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893" name="pl893"/>
            <p:cNvSpPr/>
            <p:nvPr/>
          </p:nvSpPr>
          <p:spPr>
            <a:xfrm>
              <a:off x="1796006" y="3488879"/>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894" name="pl894"/>
            <p:cNvSpPr/>
            <p:nvPr/>
          </p:nvSpPr>
          <p:spPr>
            <a:xfrm>
              <a:off x="1796006" y="3451921"/>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895" name="pl895"/>
            <p:cNvSpPr/>
            <p:nvPr/>
          </p:nvSpPr>
          <p:spPr>
            <a:xfrm>
              <a:off x="1796006" y="3408803"/>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896" name="pl896"/>
            <p:cNvSpPr/>
            <p:nvPr/>
          </p:nvSpPr>
          <p:spPr>
            <a:xfrm>
              <a:off x="1796006" y="3531997"/>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897" name="pl897"/>
            <p:cNvSpPr/>
            <p:nvPr/>
          </p:nvSpPr>
          <p:spPr>
            <a:xfrm>
              <a:off x="1796006" y="3408803"/>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898" name="pl898"/>
            <p:cNvSpPr/>
            <p:nvPr/>
          </p:nvSpPr>
          <p:spPr>
            <a:xfrm>
              <a:off x="1796006" y="3519678"/>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899" name="pl899"/>
            <p:cNvSpPr/>
            <p:nvPr/>
          </p:nvSpPr>
          <p:spPr>
            <a:xfrm>
              <a:off x="1796006" y="3519678"/>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900" name="pl900"/>
            <p:cNvSpPr/>
            <p:nvPr/>
          </p:nvSpPr>
          <p:spPr>
            <a:xfrm>
              <a:off x="1796006" y="3519678"/>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901" name="pl901"/>
            <p:cNvSpPr/>
            <p:nvPr/>
          </p:nvSpPr>
          <p:spPr>
            <a:xfrm>
              <a:off x="1796006" y="3458081"/>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902" name="pl902"/>
            <p:cNvSpPr/>
            <p:nvPr/>
          </p:nvSpPr>
          <p:spPr>
            <a:xfrm>
              <a:off x="1796006" y="3525838"/>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03" name="pl903"/>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04" name="pl904"/>
            <p:cNvSpPr/>
            <p:nvPr/>
          </p:nvSpPr>
          <p:spPr>
            <a:xfrm>
              <a:off x="1796006" y="3544317"/>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905" name="pl905"/>
            <p:cNvSpPr/>
            <p:nvPr/>
          </p:nvSpPr>
          <p:spPr>
            <a:xfrm>
              <a:off x="1796006" y="3538157"/>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906" name="pl906"/>
            <p:cNvSpPr/>
            <p:nvPr/>
          </p:nvSpPr>
          <p:spPr>
            <a:xfrm>
              <a:off x="1796006" y="3488879"/>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907" name="pl907"/>
            <p:cNvSpPr/>
            <p:nvPr/>
          </p:nvSpPr>
          <p:spPr>
            <a:xfrm>
              <a:off x="1796006" y="3433442"/>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908" name="pl908"/>
            <p:cNvSpPr/>
            <p:nvPr/>
          </p:nvSpPr>
          <p:spPr>
            <a:xfrm>
              <a:off x="1796006"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909" name="pl909"/>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910" name="pl910"/>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C0B2">
                  <a:alpha val="100000"/>
                </a:srgbClr>
              </a:solidFill>
              <a:prstDash val="solid"/>
              <a:round/>
            </a:ln>
          </p:spPr>
          <p:txBody>
            <a:bodyPr/>
            <a:lstStyle/>
            <a:p/>
          </p:txBody>
        </p:sp>
        <p:sp>
          <p:nvSpPr>
            <p:cNvPr id="911" name="pl911"/>
            <p:cNvSpPr/>
            <p:nvPr/>
          </p:nvSpPr>
          <p:spPr>
            <a:xfrm>
              <a:off x="1751164"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12" name="tx912"/>
            <p:cNvSpPr/>
            <p:nvPr/>
          </p:nvSpPr>
          <p:spPr>
            <a:xfrm>
              <a:off x="1765861"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3" name="tx913"/>
            <p:cNvSpPr/>
            <p:nvPr/>
          </p:nvSpPr>
          <p:spPr>
            <a:xfrm>
              <a:off x="1945230"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4" name="tx914"/>
            <p:cNvSpPr/>
            <p:nvPr/>
          </p:nvSpPr>
          <p:spPr>
            <a:xfrm>
              <a:off x="2124599"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5" name="tx915"/>
            <p:cNvSpPr/>
            <p:nvPr/>
          </p:nvSpPr>
          <p:spPr>
            <a:xfrm>
              <a:off x="2303969"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6" name="tx916"/>
            <p:cNvSpPr/>
            <p:nvPr/>
          </p:nvSpPr>
          <p:spPr>
            <a:xfrm>
              <a:off x="248333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7" name="tx917"/>
            <p:cNvSpPr/>
            <p:nvPr/>
          </p:nvSpPr>
          <p:spPr>
            <a:xfrm>
              <a:off x="2662707"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8" name="rc918"/>
            <p:cNvSpPr/>
            <p:nvPr/>
          </p:nvSpPr>
          <p:spPr>
            <a:xfrm>
              <a:off x="1751164" y="3855871"/>
              <a:ext cx="986530" cy="460746"/>
            </a:xfrm>
            <a:prstGeom prst="rect">
              <a:avLst/>
            </a:prstGeom>
            <a:solidFill>
              <a:srgbClr val="EBEBEB">
                <a:alpha val="100000"/>
              </a:srgbClr>
            </a:solidFill>
          </p:spPr>
          <p:txBody>
            <a:bodyPr/>
            <a:lstStyle/>
            <a:p/>
          </p:txBody>
        </p:sp>
        <p:sp>
          <p:nvSpPr>
            <p:cNvPr id="919" name="pl919"/>
            <p:cNvSpPr/>
            <p:nvPr/>
          </p:nvSpPr>
          <p:spPr>
            <a:xfrm>
              <a:off x="1751164" y="4218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20" name="pl920"/>
            <p:cNvSpPr/>
            <p:nvPr/>
          </p:nvSpPr>
          <p:spPr>
            <a:xfrm>
              <a:off x="1751164" y="40646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21" name="pl921"/>
            <p:cNvSpPr/>
            <p:nvPr/>
          </p:nvSpPr>
          <p:spPr>
            <a:xfrm>
              <a:off x="1751164" y="39106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22" name="pl922"/>
            <p:cNvSpPr/>
            <p:nvPr/>
          </p:nvSpPr>
          <p:spPr>
            <a:xfrm>
              <a:off x="188569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3" name="pl923"/>
            <p:cNvSpPr/>
            <p:nvPr/>
          </p:nvSpPr>
          <p:spPr>
            <a:xfrm>
              <a:off x="206506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4" name="pl924"/>
            <p:cNvSpPr/>
            <p:nvPr/>
          </p:nvSpPr>
          <p:spPr>
            <a:xfrm>
              <a:off x="224442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5" name="pl925"/>
            <p:cNvSpPr/>
            <p:nvPr/>
          </p:nvSpPr>
          <p:spPr>
            <a:xfrm>
              <a:off x="242379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6" name="pl926"/>
            <p:cNvSpPr/>
            <p:nvPr/>
          </p:nvSpPr>
          <p:spPr>
            <a:xfrm>
              <a:off x="26031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7" name="pl927"/>
            <p:cNvSpPr/>
            <p:nvPr/>
          </p:nvSpPr>
          <p:spPr>
            <a:xfrm>
              <a:off x="1751164"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28" name="pl928"/>
            <p:cNvSpPr/>
            <p:nvPr/>
          </p:nvSpPr>
          <p:spPr>
            <a:xfrm>
              <a:off x="1751164" y="414168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29" name="pl929"/>
            <p:cNvSpPr/>
            <p:nvPr/>
          </p:nvSpPr>
          <p:spPr>
            <a:xfrm>
              <a:off x="1751164" y="39876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30" name="pl930"/>
            <p:cNvSpPr/>
            <p:nvPr/>
          </p:nvSpPr>
          <p:spPr>
            <a:xfrm>
              <a:off x="179600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1" name="pl931"/>
            <p:cNvSpPr/>
            <p:nvPr/>
          </p:nvSpPr>
          <p:spPr>
            <a:xfrm>
              <a:off x="197537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2" name="pl932"/>
            <p:cNvSpPr/>
            <p:nvPr/>
          </p:nvSpPr>
          <p:spPr>
            <a:xfrm>
              <a:off x="215474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3" name="pl933"/>
            <p:cNvSpPr/>
            <p:nvPr/>
          </p:nvSpPr>
          <p:spPr>
            <a:xfrm>
              <a:off x="233411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4" name="pl934"/>
            <p:cNvSpPr/>
            <p:nvPr/>
          </p:nvSpPr>
          <p:spPr>
            <a:xfrm>
              <a:off x="251348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5" name="pl935"/>
            <p:cNvSpPr/>
            <p:nvPr/>
          </p:nvSpPr>
          <p:spPr>
            <a:xfrm>
              <a:off x="26928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6" name="pl936"/>
            <p:cNvSpPr/>
            <p:nvPr/>
          </p:nvSpPr>
          <p:spPr>
            <a:xfrm>
              <a:off x="1796006"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937" name="pl937"/>
            <p:cNvSpPr/>
            <p:nvPr/>
          </p:nvSpPr>
          <p:spPr>
            <a:xfrm>
              <a:off x="1796006" y="4289515"/>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938" name="pl938"/>
            <p:cNvSpPr/>
            <p:nvPr/>
          </p:nvSpPr>
          <p:spPr>
            <a:xfrm>
              <a:off x="1796006" y="4289515"/>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939" name="pl939"/>
            <p:cNvSpPr/>
            <p:nvPr/>
          </p:nvSpPr>
          <p:spPr>
            <a:xfrm>
              <a:off x="1796006" y="4203279"/>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940" name="pl940"/>
            <p:cNvSpPr/>
            <p:nvPr/>
          </p:nvSpPr>
          <p:spPr>
            <a:xfrm>
              <a:off x="1796006" y="4209438"/>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941" name="pl941"/>
            <p:cNvSpPr/>
            <p:nvPr/>
          </p:nvSpPr>
          <p:spPr>
            <a:xfrm>
              <a:off x="1796006" y="4264876"/>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942" name="pl942"/>
            <p:cNvSpPr/>
            <p:nvPr/>
          </p:nvSpPr>
          <p:spPr>
            <a:xfrm>
              <a:off x="1796006" y="4234077"/>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943" name="pl943"/>
            <p:cNvSpPr/>
            <p:nvPr/>
          </p:nvSpPr>
          <p:spPr>
            <a:xfrm>
              <a:off x="1796006"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944" name="pl944"/>
            <p:cNvSpPr/>
            <p:nvPr/>
          </p:nvSpPr>
          <p:spPr>
            <a:xfrm>
              <a:off x="1796006" y="4246397"/>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945" name="pl945"/>
            <p:cNvSpPr/>
            <p:nvPr/>
          </p:nvSpPr>
          <p:spPr>
            <a:xfrm>
              <a:off x="1796006" y="4184800"/>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946" name="pl946"/>
            <p:cNvSpPr/>
            <p:nvPr/>
          </p:nvSpPr>
          <p:spPr>
            <a:xfrm>
              <a:off x="1796006" y="4221758"/>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947" name="pl947"/>
            <p:cNvSpPr/>
            <p:nvPr/>
          </p:nvSpPr>
          <p:spPr>
            <a:xfrm>
              <a:off x="1796006" y="4221758"/>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948" name="pl948"/>
            <p:cNvSpPr/>
            <p:nvPr/>
          </p:nvSpPr>
          <p:spPr>
            <a:xfrm>
              <a:off x="1796006" y="4289515"/>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949" name="pl949"/>
            <p:cNvSpPr/>
            <p:nvPr/>
          </p:nvSpPr>
          <p:spPr>
            <a:xfrm>
              <a:off x="1796006" y="4271036"/>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950" name="pl950"/>
            <p:cNvSpPr/>
            <p:nvPr/>
          </p:nvSpPr>
          <p:spPr>
            <a:xfrm>
              <a:off x="1796006" y="4271036"/>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951" name="pl951"/>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2" name="pl952"/>
            <p:cNvSpPr/>
            <p:nvPr/>
          </p:nvSpPr>
          <p:spPr>
            <a:xfrm>
              <a:off x="1796006" y="4030807"/>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953" name="pl953"/>
            <p:cNvSpPr/>
            <p:nvPr/>
          </p:nvSpPr>
          <p:spPr>
            <a:xfrm>
              <a:off x="1796006" y="4203279"/>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954" name="pl954"/>
            <p:cNvSpPr/>
            <p:nvPr/>
          </p:nvSpPr>
          <p:spPr>
            <a:xfrm>
              <a:off x="1796006" y="4246397"/>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955" name="pl955"/>
            <p:cNvSpPr/>
            <p:nvPr/>
          </p:nvSpPr>
          <p:spPr>
            <a:xfrm>
              <a:off x="1796006" y="4240237"/>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956" name="pl956"/>
            <p:cNvSpPr/>
            <p:nvPr/>
          </p:nvSpPr>
          <p:spPr>
            <a:xfrm>
              <a:off x="1796006" y="4154001"/>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957" name="pl957"/>
            <p:cNvSpPr/>
            <p:nvPr/>
          </p:nvSpPr>
          <p:spPr>
            <a:xfrm>
              <a:off x="1796006"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958" name="pl958"/>
            <p:cNvSpPr/>
            <p:nvPr/>
          </p:nvSpPr>
          <p:spPr>
            <a:xfrm>
              <a:off x="1796006" y="4234077"/>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959" name="pl959"/>
            <p:cNvSpPr/>
            <p:nvPr/>
          </p:nvSpPr>
          <p:spPr>
            <a:xfrm>
              <a:off x="1796006" y="4221758"/>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960" name="pl960"/>
            <p:cNvSpPr/>
            <p:nvPr/>
          </p:nvSpPr>
          <p:spPr>
            <a:xfrm>
              <a:off x="1796006" y="4240237"/>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961" name="pl961"/>
            <p:cNvSpPr/>
            <p:nvPr/>
          </p:nvSpPr>
          <p:spPr>
            <a:xfrm>
              <a:off x="1796006" y="4209438"/>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962" name="pl962"/>
            <p:cNvSpPr/>
            <p:nvPr/>
          </p:nvSpPr>
          <p:spPr>
            <a:xfrm>
              <a:off x="1796006" y="4240237"/>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963" name="pl963"/>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4" name="pl964"/>
            <p:cNvSpPr/>
            <p:nvPr/>
          </p:nvSpPr>
          <p:spPr>
            <a:xfrm>
              <a:off x="1796006" y="4184800"/>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965" name="pl965"/>
            <p:cNvSpPr/>
            <p:nvPr/>
          </p:nvSpPr>
          <p:spPr>
            <a:xfrm>
              <a:off x="1796006" y="4277195"/>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966" name="pl966"/>
            <p:cNvSpPr/>
            <p:nvPr/>
          </p:nvSpPr>
          <p:spPr>
            <a:xfrm>
              <a:off x="1796006" y="4258716"/>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967" name="pl967"/>
            <p:cNvSpPr/>
            <p:nvPr/>
          </p:nvSpPr>
          <p:spPr>
            <a:xfrm>
              <a:off x="1796006"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8" name="pl968"/>
            <p:cNvSpPr/>
            <p:nvPr/>
          </p:nvSpPr>
          <p:spPr>
            <a:xfrm>
              <a:off x="1796006" y="4277195"/>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969" name="pl969"/>
            <p:cNvSpPr/>
            <p:nvPr/>
          </p:nvSpPr>
          <p:spPr>
            <a:xfrm>
              <a:off x="1796006" y="4289515"/>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970" name="pl970"/>
            <p:cNvSpPr/>
            <p:nvPr/>
          </p:nvSpPr>
          <p:spPr>
            <a:xfrm>
              <a:off x="1796006"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971" name="pl971"/>
            <p:cNvSpPr/>
            <p:nvPr/>
          </p:nvSpPr>
          <p:spPr>
            <a:xfrm>
              <a:off x="1796006"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2" name="pl972"/>
            <p:cNvSpPr/>
            <p:nvPr/>
          </p:nvSpPr>
          <p:spPr>
            <a:xfrm>
              <a:off x="1796006"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973" name="pl973"/>
            <p:cNvSpPr/>
            <p:nvPr/>
          </p:nvSpPr>
          <p:spPr>
            <a:xfrm>
              <a:off x="1796006"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4" name="pl974"/>
            <p:cNvSpPr/>
            <p:nvPr/>
          </p:nvSpPr>
          <p:spPr>
            <a:xfrm>
              <a:off x="1796006"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975" name="pl975"/>
            <p:cNvSpPr/>
            <p:nvPr/>
          </p:nvSpPr>
          <p:spPr>
            <a:xfrm>
              <a:off x="1796006"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976" name="pl976"/>
            <p:cNvSpPr/>
            <p:nvPr/>
          </p:nvSpPr>
          <p:spPr>
            <a:xfrm>
              <a:off x="1796006"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977" name="pl977"/>
            <p:cNvSpPr/>
            <p:nvPr/>
          </p:nvSpPr>
          <p:spPr>
            <a:xfrm>
              <a:off x="1796006"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978" name="pl978"/>
            <p:cNvSpPr/>
            <p:nvPr/>
          </p:nvSpPr>
          <p:spPr>
            <a:xfrm>
              <a:off x="1796006" y="4154001"/>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979" name="pl979"/>
            <p:cNvSpPr/>
            <p:nvPr/>
          </p:nvSpPr>
          <p:spPr>
            <a:xfrm>
              <a:off x="1796006" y="4277195"/>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980" name="pl980"/>
            <p:cNvSpPr/>
            <p:nvPr/>
          </p:nvSpPr>
          <p:spPr>
            <a:xfrm>
              <a:off x="1796006" y="4154001"/>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981" name="pl981"/>
            <p:cNvSpPr/>
            <p:nvPr/>
          </p:nvSpPr>
          <p:spPr>
            <a:xfrm>
              <a:off x="1796006" y="4264876"/>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982" name="pl982"/>
            <p:cNvSpPr/>
            <p:nvPr/>
          </p:nvSpPr>
          <p:spPr>
            <a:xfrm>
              <a:off x="1796006" y="4264876"/>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983" name="pl983"/>
            <p:cNvSpPr/>
            <p:nvPr/>
          </p:nvSpPr>
          <p:spPr>
            <a:xfrm>
              <a:off x="1796006" y="4264876"/>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984" name="pl984"/>
            <p:cNvSpPr/>
            <p:nvPr/>
          </p:nvSpPr>
          <p:spPr>
            <a:xfrm>
              <a:off x="1796006" y="4203279"/>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985" name="pl985"/>
            <p:cNvSpPr/>
            <p:nvPr/>
          </p:nvSpPr>
          <p:spPr>
            <a:xfrm>
              <a:off x="1796006" y="4271036"/>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86" name="pl986"/>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87" name="pl987"/>
            <p:cNvSpPr/>
            <p:nvPr/>
          </p:nvSpPr>
          <p:spPr>
            <a:xfrm>
              <a:off x="1796006" y="4289515"/>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988" name="pl988"/>
            <p:cNvSpPr/>
            <p:nvPr/>
          </p:nvSpPr>
          <p:spPr>
            <a:xfrm>
              <a:off x="1796006" y="4283355"/>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989" name="pl989"/>
            <p:cNvSpPr/>
            <p:nvPr/>
          </p:nvSpPr>
          <p:spPr>
            <a:xfrm>
              <a:off x="1796006" y="4234077"/>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990" name="pl990"/>
            <p:cNvSpPr/>
            <p:nvPr/>
          </p:nvSpPr>
          <p:spPr>
            <a:xfrm>
              <a:off x="1796006" y="4178640"/>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991" name="pl991"/>
            <p:cNvSpPr/>
            <p:nvPr/>
          </p:nvSpPr>
          <p:spPr>
            <a:xfrm>
              <a:off x="1796006"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992" name="pl992"/>
            <p:cNvSpPr/>
            <p:nvPr/>
          </p:nvSpPr>
          <p:spPr>
            <a:xfrm>
              <a:off x="1796006" y="4289515"/>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993" name="pl993"/>
            <p:cNvSpPr/>
            <p:nvPr/>
          </p:nvSpPr>
          <p:spPr>
            <a:xfrm>
              <a:off x="1796006"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AAFE">
                  <a:alpha val="100000"/>
                </a:srgbClr>
              </a:solidFill>
              <a:prstDash val="solid"/>
              <a:round/>
            </a:ln>
          </p:spPr>
          <p:txBody>
            <a:bodyPr/>
            <a:lstStyle/>
            <a:p/>
          </p:txBody>
        </p:sp>
        <p:sp>
          <p:nvSpPr>
            <p:cNvPr id="994" name="pl994"/>
            <p:cNvSpPr/>
            <p:nvPr/>
          </p:nvSpPr>
          <p:spPr>
            <a:xfrm>
              <a:off x="1751164"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95" name="tx995"/>
            <p:cNvSpPr/>
            <p:nvPr/>
          </p:nvSpPr>
          <p:spPr>
            <a:xfrm>
              <a:off x="1765861" y="4126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6" name="tx996"/>
            <p:cNvSpPr/>
            <p:nvPr/>
          </p:nvSpPr>
          <p:spPr>
            <a:xfrm>
              <a:off x="1945230" y="4126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7" name="tx997"/>
            <p:cNvSpPr/>
            <p:nvPr/>
          </p:nvSpPr>
          <p:spPr>
            <a:xfrm>
              <a:off x="2124599" y="4126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8" name="tx998"/>
            <p:cNvSpPr/>
            <p:nvPr/>
          </p:nvSpPr>
          <p:spPr>
            <a:xfrm>
              <a:off x="2303969" y="4126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99" name="tx999"/>
            <p:cNvSpPr/>
            <p:nvPr/>
          </p:nvSpPr>
          <p:spPr>
            <a:xfrm>
              <a:off x="2483338" y="4126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00" name="tx1000"/>
            <p:cNvSpPr/>
            <p:nvPr/>
          </p:nvSpPr>
          <p:spPr>
            <a:xfrm>
              <a:off x="2662707" y="4126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01" name="rc1001"/>
            <p:cNvSpPr/>
            <p:nvPr/>
          </p:nvSpPr>
          <p:spPr>
            <a:xfrm>
              <a:off x="1751164" y="4601069"/>
              <a:ext cx="986530" cy="460746"/>
            </a:xfrm>
            <a:prstGeom prst="rect">
              <a:avLst/>
            </a:prstGeom>
            <a:solidFill>
              <a:srgbClr val="EBEBEB">
                <a:alpha val="100000"/>
              </a:srgbClr>
            </a:solidFill>
          </p:spPr>
          <p:txBody>
            <a:bodyPr/>
            <a:lstStyle/>
            <a:p/>
          </p:txBody>
        </p:sp>
        <p:sp>
          <p:nvSpPr>
            <p:cNvPr id="1002" name="pl1002"/>
            <p:cNvSpPr/>
            <p:nvPr/>
          </p:nvSpPr>
          <p:spPr>
            <a:xfrm>
              <a:off x="1751164" y="49638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03" name="pl1003"/>
            <p:cNvSpPr/>
            <p:nvPr/>
          </p:nvSpPr>
          <p:spPr>
            <a:xfrm>
              <a:off x="1751164" y="480988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04" name="pl1004"/>
            <p:cNvSpPr/>
            <p:nvPr/>
          </p:nvSpPr>
          <p:spPr>
            <a:xfrm>
              <a:off x="1751164" y="46558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05" name="pl1005"/>
            <p:cNvSpPr/>
            <p:nvPr/>
          </p:nvSpPr>
          <p:spPr>
            <a:xfrm>
              <a:off x="188569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6" name="pl1006"/>
            <p:cNvSpPr/>
            <p:nvPr/>
          </p:nvSpPr>
          <p:spPr>
            <a:xfrm>
              <a:off x="206506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7" name="pl1007"/>
            <p:cNvSpPr/>
            <p:nvPr/>
          </p:nvSpPr>
          <p:spPr>
            <a:xfrm>
              <a:off x="224442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8" name="pl1008"/>
            <p:cNvSpPr/>
            <p:nvPr/>
          </p:nvSpPr>
          <p:spPr>
            <a:xfrm>
              <a:off x="242379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9" name="pl1009"/>
            <p:cNvSpPr/>
            <p:nvPr/>
          </p:nvSpPr>
          <p:spPr>
            <a:xfrm>
              <a:off x="26031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10" name="pl1010"/>
            <p:cNvSpPr/>
            <p:nvPr/>
          </p:nvSpPr>
          <p:spPr>
            <a:xfrm>
              <a:off x="1751164"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11" name="pl1011"/>
            <p:cNvSpPr/>
            <p:nvPr/>
          </p:nvSpPr>
          <p:spPr>
            <a:xfrm>
              <a:off x="1751164" y="48868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12" name="pl1012"/>
            <p:cNvSpPr/>
            <p:nvPr/>
          </p:nvSpPr>
          <p:spPr>
            <a:xfrm>
              <a:off x="1751164" y="47328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13" name="pl1013"/>
            <p:cNvSpPr/>
            <p:nvPr/>
          </p:nvSpPr>
          <p:spPr>
            <a:xfrm>
              <a:off x="179600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4" name="pl1014"/>
            <p:cNvSpPr/>
            <p:nvPr/>
          </p:nvSpPr>
          <p:spPr>
            <a:xfrm>
              <a:off x="197537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5" name="pl1015"/>
            <p:cNvSpPr/>
            <p:nvPr/>
          </p:nvSpPr>
          <p:spPr>
            <a:xfrm>
              <a:off x="215474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6" name="pl1016"/>
            <p:cNvSpPr/>
            <p:nvPr/>
          </p:nvSpPr>
          <p:spPr>
            <a:xfrm>
              <a:off x="233411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7" name="pl1017"/>
            <p:cNvSpPr/>
            <p:nvPr/>
          </p:nvSpPr>
          <p:spPr>
            <a:xfrm>
              <a:off x="251348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8" name="pl1018"/>
            <p:cNvSpPr/>
            <p:nvPr/>
          </p:nvSpPr>
          <p:spPr>
            <a:xfrm>
              <a:off x="26928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9" name="pl1019"/>
            <p:cNvSpPr/>
            <p:nvPr/>
          </p:nvSpPr>
          <p:spPr>
            <a:xfrm>
              <a:off x="1796006"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020" name="pl1020"/>
            <p:cNvSpPr/>
            <p:nvPr/>
          </p:nvSpPr>
          <p:spPr>
            <a:xfrm>
              <a:off x="1796006"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40651" cap="flat">
              <a:solidFill>
                <a:srgbClr val="BEBEBE">
                  <a:alpha val="69803"/>
                </a:srgbClr>
              </a:solidFill>
              <a:prstDash val="solid"/>
              <a:round/>
            </a:ln>
          </p:spPr>
          <p:txBody>
            <a:bodyPr/>
            <a:lstStyle/>
            <a:p/>
          </p:txBody>
        </p:sp>
        <p:sp>
          <p:nvSpPr>
            <p:cNvPr id="1021" name="pl1021"/>
            <p:cNvSpPr/>
            <p:nvPr/>
          </p:nvSpPr>
          <p:spPr>
            <a:xfrm>
              <a:off x="1796006" y="503471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022" name="pl1022"/>
            <p:cNvSpPr/>
            <p:nvPr/>
          </p:nvSpPr>
          <p:spPr>
            <a:xfrm>
              <a:off x="1796006" y="494847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023" name="pl1023"/>
            <p:cNvSpPr/>
            <p:nvPr/>
          </p:nvSpPr>
          <p:spPr>
            <a:xfrm>
              <a:off x="1796006" y="4954636"/>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024" name="pl1024"/>
            <p:cNvSpPr/>
            <p:nvPr/>
          </p:nvSpPr>
          <p:spPr>
            <a:xfrm>
              <a:off x="1796006" y="5010074"/>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025" name="pl1025"/>
            <p:cNvSpPr/>
            <p:nvPr/>
          </p:nvSpPr>
          <p:spPr>
            <a:xfrm>
              <a:off x="1796006" y="4979275"/>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026" name="pl1026"/>
            <p:cNvSpPr/>
            <p:nvPr/>
          </p:nvSpPr>
          <p:spPr>
            <a:xfrm>
              <a:off x="1796006"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027" name="pl1027"/>
            <p:cNvSpPr/>
            <p:nvPr/>
          </p:nvSpPr>
          <p:spPr>
            <a:xfrm>
              <a:off x="1796006" y="499159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028" name="pl1028"/>
            <p:cNvSpPr/>
            <p:nvPr/>
          </p:nvSpPr>
          <p:spPr>
            <a:xfrm>
              <a:off x="1796006" y="4929997"/>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029" name="pl1029"/>
            <p:cNvSpPr/>
            <p:nvPr/>
          </p:nvSpPr>
          <p:spPr>
            <a:xfrm>
              <a:off x="1796006" y="4966956"/>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030" name="pl1030"/>
            <p:cNvSpPr/>
            <p:nvPr/>
          </p:nvSpPr>
          <p:spPr>
            <a:xfrm>
              <a:off x="1796006" y="4966956"/>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031" name="pl1031"/>
            <p:cNvSpPr/>
            <p:nvPr/>
          </p:nvSpPr>
          <p:spPr>
            <a:xfrm>
              <a:off x="1796006" y="503471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032" name="pl1032"/>
            <p:cNvSpPr/>
            <p:nvPr/>
          </p:nvSpPr>
          <p:spPr>
            <a:xfrm>
              <a:off x="1796006" y="5016233"/>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033" name="pl1033"/>
            <p:cNvSpPr/>
            <p:nvPr/>
          </p:nvSpPr>
          <p:spPr>
            <a:xfrm>
              <a:off x="1796006" y="5016233"/>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034" name="pl1034"/>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5" name="pl1035"/>
            <p:cNvSpPr/>
            <p:nvPr/>
          </p:nvSpPr>
          <p:spPr>
            <a:xfrm>
              <a:off x="1796006" y="4776005"/>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036" name="pl1036"/>
            <p:cNvSpPr/>
            <p:nvPr/>
          </p:nvSpPr>
          <p:spPr>
            <a:xfrm>
              <a:off x="1796006" y="494847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037" name="pl1037"/>
            <p:cNvSpPr/>
            <p:nvPr/>
          </p:nvSpPr>
          <p:spPr>
            <a:xfrm>
              <a:off x="1796006" y="499159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038" name="pl1038"/>
            <p:cNvSpPr/>
            <p:nvPr/>
          </p:nvSpPr>
          <p:spPr>
            <a:xfrm>
              <a:off x="1796006" y="4985435"/>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039" name="pl1039"/>
            <p:cNvSpPr/>
            <p:nvPr/>
          </p:nvSpPr>
          <p:spPr>
            <a:xfrm>
              <a:off x="1796006" y="4899199"/>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040" name="pl1040"/>
            <p:cNvSpPr/>
            <p:nvPr/>
          </p:nvSpPr>
          <p:spPr>
            <a:xfrm>
              <a:off x="1796006"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041" name="pl1041"/>
            <p:cNvSpPr/>
            <p:nvPr/>
          </p:nvSpPr>
          <p:spPr>
            <a:xfrm>
              <a:off x="1796006" y="4979275"/>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042" name="pl1042"/>
            <p:cNvSpPr/>
            <p:nvPr/>
          </p:nvSpPr>
          <p:spPr>
            <a:xfrm>
              <a:off x="1796006" y="4966956"/>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043" name="pl1043"/>
            <p:cNvSpPr/>
            <p:nvPr/>
          </p:nvSpPr>
          <p:spPr>
            <a:xfrm>
              <a:off x="1796006" y="4985435"/>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044" name="pl1044"/>
            <p:cNvSpPr/>
            <p:nvPr/>
          </p:nvSpPr>
          <p:spPr>
            <a:xfrm>
              <a:off x="1796006" y="4954636"/>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045" name="pl1045"/>
            <p:cNvSpPr/>
            <p:nvPr/>
          </p:nvSpPr>
          <p:spPr>
            <a:xfrm>
              <a:off x="1796006" y="4985435"/>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046" name="pl1046"/>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7" name="pl1047"/>
            <p:cNvSpPr/>
            <p:nvPr/>
          </p:nvSpPr>
          <p:spPr>
            <a:xfrm>
              <a:off x="1796006" y="4929997"/>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048" name="pl1048"/>
            <p:cNvSpPr/>
            <p:nvPr/>
          </p:nvSpPr>
          <p:spPr>
            <a:xfrm>
              <a:off x="1796006" y="5022393"/>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049" name="pl1049"/>
            <p:cNvSpPr/>
            <p:nvPr/>
          </p:nvSpPr>
          <p:spPr>
            <a:xfrm>
              <a:off x="1796006" y="5003914"/>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050" name="pl1050"/>
            <p:cNvSpPr/>
            <p:nvPr/>
          </p:nvSpPr>
          <p:spPr>
            <a:xfrm>
              <a:off x="1796006"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1" name="pl1051"/>
            <p:cNvSpPr/>
            <p:nvPr/>
          </p:nvSpPr>
          <p:spPr>
            <a:xfrm>
              <a:off x="1796006" y="5022393"/>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052" name="pl1052"/>
            <p:cNvSpPr/>
            <p:nvPr/>
          </p:nvSpPr>
          <p:spPr>
            <a:xfrm>
              <a:off x="1796006" y="503471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053" name="pl1053"/>
            <p:cNvSpPr/>
            <p:nvPr/>
          </p:nvSpPr>
          <p:spPr>
            <a:xfrm>
              <a:off x="1796006" y="4929997"/>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054" name="pl1054"/>
            <p:cNvSpPr/>
            <p:nvPr/>
          </p:nvSpPr>
          <p:spPr>
            <a:xfrm>
              <a:off x="1796006"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5" name="pl1055"/>
            <p:cNvSpPr/>
            <p:nvPr/>
          </p:nvSpPr>
          <p:spPr>
            <a:xfrm>
              <a:off x="1796006" y="4973115"/>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056" name="pl1056"/>
            <p:cNvSpPr/>
            <p:nvPr/>
          </p:nvSpPr>
          <p:spPr>
            <a:xfrm>
              <a:off x="1796006" y="5028553"/>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7" name="pl1057"/>
            <p:cNvSpPr/>
            <p:nvPr/>
          </p:nvSpPr>
          <p:spPr>
            <a:xfrm>
              <a:off x="1796006" y="4954636"/>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058" name="pl1058"/>
            <p:cNvSpPr/>
            <p:nvPr/>
          </p:nvSpPr>
          <p:spPr>
            <a:xfrm>
              <a:off x="1796006" y="4997754"/>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059" name="pl1059"/>
            <p:cNvSpPr/>
            <p:nvPr/>
          </p:nvSpPr>
          <p:spPr>
            <a:xfrm>
              <a:off x="1796006" y="4979275"/>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060" name="pl1060"/>
            <p:cNvSpPr/>
            <p:nvPr/>
          </p:nvSpPr>
          <p:spPr>
            <a:xfrm>
              <a:off x="1796006" y="4942317"/>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061" name="pl1061"/>
            <p:cNvSpPr/>
            <p:nvPr/>
          </p:nvSpPr>
          <p:spPr>
            <a:xfrm>
              <a:off x="1796006"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062" name="pl1062"/>
            <p:cNvSpPr/>
            <p:nvPr/>
          </p:nvSpPr>
          <p:spPr>
            <a:xfrm>
              <a:off x="1796006"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063" name="pl1063"/>
            <p:cNvSpPr/>
            <p:nvPr/>
          </p:nvSpPr>
          <p:spPr>
            <a:xfrm>
              <a:off x="1796006"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064" name="pl1064"/>
            <p:cNvSpPr/>
            <p:nvPr/>
          </p:nvSpPr>
          <p:spPr>
            <a:xfrm>
              <a:off x="1796006"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065" name="pl1065"/>
            <p:cNvSpPr/>
            <p:nvPr/>
          </p:nvSpPr>
          <p:spPr>
            <a:xfrm>
              <a:off x="1796006"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066" name="pl1066"/>
            <p:cNvSpPr/>
            <p:nvPr/>
          </p:nvSpPr>
          <p:spPr>
            <a:xfrm>
              <a:off x="1796006"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067" name="pl1067"/>
            <p:cNvSpPr/>
            <p:nvPr/>
          </p:nvSpPr>
          <p:spPr>
            <a:xfrm>
              <a:off x="1796006"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068" name="pl1068"/>
            <p:cNvSpPr/>
            <p:nvPr/>
          </p:nvSpPr>
          <p:spPr>
            <a:xfrm>
              <a:off x="1796006"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9" name="pl1069"/>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70" name="pl1070"/>
            <p:cNvSpPr/>
            <p:nvPr/>
          </p:nvSpPr>
          <p:spPr>
            <a:xfrm>
              <a:off x="1796006" y="503471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071" name="pl1071"/>
            <p:cNvSpPr/>
            <p:nvPr/>
          </p:nvSpPr>
          <p:spPr>
            <a:xfrm>
              <a:off x="1796006" y="5028553"/>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072" name="pl1072"/>
            <p:cNvSpPr/>
            <p:nvPr/>
          </p:nvSpPr>
          <p:spPr>
            <a:xfrm>
              <a:off x="1796006" y="4979275"/>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073" name="pl1073"/>
            <p:cNvSpPr/>
            <p:nvPr/>
          </p:nvSpPr>
          <p:spPr>
            <a:xfrm>
              <a:off x="1796006" y="4923838"/>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074" name="pl1074"/>
            <p:cNvSpPr/>
            <p:nvPr/>
          </p:nvSpPr>
          <p:spPr>
            <a:xfrm>
              <a:off x="1796006"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075" name="pl1075"/>
            <p:cNvSpPr/>
            <p:nvPr/>
          </p:nvSpPr>
          <p:spPr>
            <a:xfrm>
              <a:off x="1796006"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40651" cap="flat">
              <a:solidFill>
                <a:srgbClr val="000000">
                  <a:alpha val="100000"/>
                </a:srgbClr>
              </a:solidFill>
              <a:prstDash val="solid"/>
              <a:round/>
            </a:ln>
          </p:spPr>
          <p:txBody>
            <a:bodyPr/>
            <a:lstStyle/>
            <a:p/>
          </p:txBody>
        </p:sp>
        <p:sp>
          <p:nvSpPr>
            <p:cNvPr id="1076" name="pl1076"/>
            <p:cNvSpPr/>
            <p:nvPr/>
          </p:nvSpPr>
          <p:spPr>
            <a:xfrm>
              <a:off x="1796006"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D874FC">
                  <a:alpha val="100000"/>
                </a:srgbClr>
              </a:solidFill>
              <a:prstDash val="solid"/>
              <a:round/>
            </a:ln>
          </p:spPr>
          <p:txBody>
            <a:bodyPr/>
            <a:lstStyle/>
            <a:p/>
          </p:txBody>
        </p:sp>
        <p:sp>
          <p:nvSpPr>
            <p:cNvPr id="1077" name="pl1077"/>
            <p:cNvSpPr/>
            <p:nvPr/>
          </p:nvSpPr>
          <p:spPr>
            <a:xfrm>
              <a:off x="1751164"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78" name="tx1078"/>
            <p:cNvSpPr/>
            <p:nvPr/>
          </p:nvSpPr>
          <p:spPr>
            <a:xfrm>
              <a:off x="1765861" y="485774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79" name="tx1079"/>
            <p:cNvSpPr/>
            <p:nvPr/>
          </p:nvSpPr>
          <p:spPr>
            <a:xfrm>
              <a:off x="1945230"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0" name="tx1080"/>
            <p:cNvSpPr/>
            <p:nvPr/>
          </p:nvSpPr>
          <p:spPr>
            <a:xfrm>
              <a:off x="2124599"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1" name="tx1081"/>
            <p:cNvSpPr/>
            <p:nvPr/>
          </p:nvSpPr>
          <p:spPr>
            <a:xfrm>
              <a:off x="2303969"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2" name="tx1082"/>
            <p:cNvSpPr/>
            <p:nvPr/>
          </p:nvSpPr>
          <p:spPr>
            <a:xfrm>
              <a:off x="2483338" y="48714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83" name="tx1083"/>
            <p:cNvSpPr/>
            <p:nvPr/>
          </p:nvSpPr>
          <p:spPr>
            <a:xfrm>
              <a:off x="2662707"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4" name="rc1084"/>
            <p:cNvSpPr/>
            <p:nvPr/>
          </p:nvSpPr>
          <p:spPr>
            <a:xfrm>
              <a:off x="1751164" y="5346267"/>
              <a:ext cx="986530" cy="460746"/>
            </a:xfrm>
            <a:prstGeom prst="rect">
              <a:avLst/>
            </a:prstGeom>
            <a:solidFill>
              <a:srgbClr val="EBEBEB">
                <a:alpha val="100000"/>
              </a:srgbClr>
            </a:solidFill>
          </p:spPr>
          <p:txBody>
            <a:bodyPr/>
            <a:lstStyle/>
            <a:p/>
          </p:txBody>
        </p:sp>
        <p:sp>
          <p:nvSpPr>
            <p:cNvPr id="1085" name="pl1085"/>
            <p:cNvSpPr/>
            <p:nvPr/>
          </p:nvSpPr>
          <p:spPr>
            <a:xfrm>
              <a:off x="1751164" y="57090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6" name="pl1086"/>
            <p:cNvSpPr/>
            <p:nvPr/>
          </p:nvSpPr>
          <p:spPr>
            <a:xfrm>
              <a:off x="1751164" y="55550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7" name="pl1087"/>
            <p:cNvSpPr/>
            <p:nvPr/>
          </p:nvSpPr>
          <p:spPr>
            <a:xfrm>
              <a:off x="1751164" y="54010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8" name="pl1088"/>
            <p:cNvSpPr/>
            <p:nvPr/>
          </p:nvSpPr>
          <p:spPr>
            <a:xfrm>
              <a:off x="188569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89" name="pl1089"/>
            <p:cNvSpPr/>
            <p:nvPr/>
          </p:nvSpPr>
          <p:spPr>
            <a:xfrm>
              <a:off x="206506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90" name="pl1090"/>
            <p:cNvSpPr/>
            <p:nvPr/>
          </p:nvSpPr>
          <p:spPr>
            <a:xfrm>
              <a:off x="224442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91" name="pl1091"/>
            <p:cNvSpPr/>
            <p:nvPr/>
          </p:nvSpPr>
          <p:spPr>
            <a:xfrm>
              <a:off x="242379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92" name="pl1092"/>
            <p:cNvSpPr/>
            <p:nvPr/>
          </p:nvSpPr>
          <p:spPr>
            <a:xfrm>
              <a:off x="260316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93" name="pl1093"/>
            <p:cNvSpPr/>
            <p:nvPr/>
          </p:nvSpPr>
          <p:spPr>
            <a:xfrm>
              <a:off x="1751164"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4" name="pl1094"/>
            <p:cNvSpPr/>
            <p:nvPr/>
          </p:nvSpPr>
          <p:spPr>
            <a:xfrm>
              <a:off x="1751164" y="5632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5" name="pl1095"/>
            <p:cNvSpPr/>
            <p:nvPr/>
          </p:nvSpPr>
          <p:spPr>
            <a:xfrm>
              <a:off x="1751164" y="54780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6" name="pl1096"/>
            <p:cNvSpPr/>
            <p:nvPr/>
          </p:nvSpPr>
          <p:spPr>
            <a:xfrm>
              <a:off x="179600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97" name="pl1097"/>
            <p:cNvSpPr/>
            <p:nvPr/>
          </p:nvSpPr>
          <p:spPr>
            <a:xfrm>
              <a:off x="197537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98" name="pl1098"/>
            <p:cNvSpPr/>
            <p:nvPr/>
          </p:nvSpPr>
          <p:spPr>
            <a:xfrm>
              <a:off x="215474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233411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251348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269285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1796006"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103" name="pl1103"/>
            <p:cNvSpPr/>
            <p:nvPr/>
          </p:nvSpPr>
          <p:spPr>
            <a:xfrm>
              <a:off x="1796006" y="5779910"/>
              <a:ext cx="896845" cy="6159"/>
            </a:xfrm>
            <a:custGeom>
              <a:avLst/>
              <a:pathLst>
                <a:path w="896845" h="6159">
                  <a:moveTo>
                    <a:pt x="0" y="0"/>
                  </a:moveTo>
                  <a:lnTo>
                    <a:pt x="179369" y="6159"/>
                  </a:lnTo>
                  <a:lnTo>
                    <a:pt x="358738" y="0"/>
                  </a:lnTo>
                  <a:lnTo>
                    <a:pt x="538107" y="6159"/>
                  </a:lnTo>
                  <a:lnTo>
                    <a:pt x="717476" y="6159"/>
                  </a:lnTo>
                  <a:lnTo>
                    <a:pt x="896845" y="6159"/>
                  </a:lnTo>
                </a:path>
              </a:pathLst>
            </a:custGeom>
            <a:ln w="40651" cap="flat">
              <a:solidFill>
                <a:srgbClr val="BEBEBE">
                  <a:alpha val="69803"/>
                </a:srgbClr>
              </a:solidFill>
              <a:prstDash val="solid"/>
              <a:round/>
            </a:ln>
          </p:spPr>
          <p:txBody>
            <a:bodyPr/>
            <a:lstStyle/>
            <a:p/>
          </p:txBody>
        </p:sp>
        <p:sp>
          <p:nvSpPr>
            <p:cNvPr id="1104" name="pl1104"/>
            <p:cNvSpPr/>
            <p:nvPr/>
          </p:nvSpPr>
          <p:spPr>
            <a:xfrm>
              <a:off x="1796006" y="5779910"/>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105" name="pl1105"/>
            <p:cNvSpPr/>
            <p:nvPr/>
          </p:nvSpPr>
          <p:spPr>
            <a:xfrm>
              <a:off x="1796006" y="5693674"/>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106" name="pl1106"/>
            <p:cNvSpPr/>
            <p:nvPr/>
          </p:nvSpPr>
          <p:spPr>
            <a:xfrm>
              <a:off x="1796006" y="5699834"/>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107" name="pl1107"/>
            <p:cNvSpPr/>
            <p:nvPr/>
          </p:nvSpPr>
          <p:spPr>
            <a:xfrm>
              <a:off x="1796006" y="575527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108" name="pl1108"/>
            <p:cNvSpPr/>
            <p:nvPr/>
          </p:nvSpPr>
          <p:spPr>
            <a:xfrm>
              <a:off x="1796006" y="5724473"/>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109" name="pl1109"/>
            <p:cNvSpPr/>
            <p:nvPr/>
          </p:nvSpPr>
          <p:spPr>
            <a:xfrm>
              <a:off x="1796006"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110" name="pl1110"/>
            <p:cNvSpPr/>
            <p:nvPr/>
          </p:nvSpPr>
          <p:spPr>
            <a:xfrm>
              <a:off x="1796006" y="5736792"/>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111" name="pl1111"/>
            <p:cNvSpPr/>
            <p:nvPr/>
          </p:nvSpPr>
          <p:spPr>
            <a:xfrm>
              <a:off x="1796006" y="5675195"/>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112" name="pl1112"/>
            <p:cNvSpPr/>
            <p:nvPr/>
          </p:nvSpPr>
          <p:spPr>
            <a:xfrm>
              <a:off x="1796006" y="571215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113" name="pl1113"/>
            <p:cNvSpPr/>
            <p:nvPr/>
          </p:nvSpPr>
          <p:spPr>
            <a:xfrm>
              <a:off x="1796006" y="571215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114" name="pl1114"/>
            <p:cNvSpPr/>
            <p:nvPr/>
          </p:nvSpPr>
          <p:spPr>
            <a:xfrm>
              <a:off x="1796006" y="5779910"/>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115" name="pl1115"/>
            <p:cNvSpPr/>
            <p:nvPr/>
          </p:nvSpPr>
          <p:spPr>
            <a:xfrm>
              <a:off x="1796006" y="5761431"/>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116" name="pl1116"/>
            <p:cNvSpPr/>
            <p:nvPr/>
          </p:nvSpPr>
          <p:spPr>
            <a:xfrm>
              <a:off x="1796006" y="5761431"/>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117" name="pl1117"/>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18" name="pl1118"/>
            <p:cNvSpPr/>
            <p:nvPr/>
          </p:nvSpPr>
          <p:spPr>
            <a:xfrm>
              <a:off x="1796006" y="5521202"/>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119" name="pl1119"/>
            <p:cNvSpPr/>
            <p:nvPr/>
          </p:nvSpPr>
          <p:spPr>
            <a:xfrm>
              <a:off x="1796006" y="5693674"/>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120" name="pl1120"/>
            <p:cNvSpPr/>
            <p:nvPr/>
          </p:nvSpPr>
          <p:spPr>
            <a:xfrm>
              <a:off x="1796006" y="5736792"/>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121" name="pl1121"/>
            <p:cNvSpPr/>
            <p:nvPr/>
          </p:nvSpPr>
          <p:spPr>
            <a:xfrm>
              <a:off x="1796006" y="5730633"/>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122" name="pl1122"/>
            <p:cNvSpPr/>
            <p:nvPr/>
          </p:nvSpPr>
          <p:spPr>
            <a:xfrm>
              <a:off x="1796006" y="5644397"/>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123" name="pl1123"/>
            <p:cNvSpPr/>
            <p:nvPr/>
          </p:nvSpPr>
          <p:spPr>
            <a:xfrm>
              <a:off x="1796006"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124" name="pl1124"/>
            <p:cNvSpPr/>
            <p:nvPr/>
          </p:nvSpPr>
          <p:spPr>
            <a:xfrm>
              <a:off x="1796006" y="5724473"/>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125" name="pl1125"/>
            <p:cNvSpPr/>
            <p:nvPr/>
          </p:nvSpPr>
          <p:spPr>
            <a:xfrm>
              <a:off x="1796006" y="571215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126" name="pl1126"/>
            <p:cNvSpPr/>
            <p:nvPr/>
          </p:nvSpPr>
          <p:spPr>
            <a:xfrm>
              <a:off x="1796006" y="5730633"/>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127" name="pl1127"/>
            <p:cNvSpPr/>
            <p:nvPr/>
          </p:nvSpPr>
          <p:spPr>
            <a:xfrm>
              <a:off x="1796006" y="5699834"/>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128" name="pl1128"/>
            <p:cNvSpPr/>
            <p:nvPr/>
          </p:nvSpPr>
          <p:spPr>
            <a:xfrm>
              <a:off x="1796006" y="5730633"/>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129" name="pl1129"/>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0" name="pl1130"/>
            <p:cNvSpPr/>
            <p:nvPr/>
          </p:nvSpPr>
          <p:spPr>
            <a:xfrm>
              <a:off x="1796006" y="5675195"/>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131" name="pl1131"/>
            <p:cNvSpPr/>
            <p:nvPr/>
          </p:nvSpPr>
          <p:spPr>
            <a:xfrm>
              <a:off x="1796006" y="5767591"/>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132" name="pl1132"/>
            <p:cNvSpPr/>
            <p:nvPr/>
          </p:nvSpPr>
          <p:spPr>
            <a:xfrm>
              <a:off x="1796006" y="5749112"/>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133" name="pl1133"/>
            <p:cNvSpPr/>
            <p:nvPr/>
          </p:nvSpPr>
          <p:spPr>
            <a:xfrm>
              <a:off x="1796006"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4" name="pl1134"/>
            <p:cNvSpPr/>
            <p:nvPr/>
          </p:nvSpPr>
          <p:spPr>
            <a:xfrm>
              <a:off x="1796006" y="5767591"/>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135" name="pl1135"/>
            <p:cNvSpPr/>
            <p:nvPr/>
          </p:nvSpPr>
          <p:spPr>
            <a:xfrm>
              <a:off x="1796006" y="5779910"/>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136" name="pl1136"/>
            <p:cNvSpPr/>
            <p:nvPr/>
          </p:nvSpPr>
          <p:spPr>
            <a:xfrm>
              <a:off x="1796006" y="5675195"/>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137" name="pl1137"/>
            <p:cNvSpPr/>
            <p:nvPr/>
          </p:nvSpPr>
          <p:spPr>
            <a:xfrm>
              <a:off x="1796006"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8" name="pl1138"/>
            <p:cNvSpPr/>
            <p:nvPr/>
          </p:nvSpPr>
          <p:spPr>
            <a:xfrm>
              <a:off x="1796006" y="5718313"/>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139" name="pl1139"/>
            <p:cNvSpPr/>
            <p:nvPr/>
          </p:nvSpPr>
          <p:spPr>
            <a:xfrm>
              <a:off x="1796006" y="5773751"/>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0" name="pl1140"/>
            <p:cNvSpPr/>
            <p:nvPr/>
          </p:nvSpPr>
          <p:spPr>
            <a:xfrm>
              <a:off x="1796006" y="5699834"/>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141" name="pl1141"/>
            <p:cNvSpPr/>
            <p:nvPr/>
          </p:nvSpPr>
          <p:spPr>
            <a:xfrm>
              <a:off x="1796006" y="5742952"/>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142" name="pl1142"/>
            <p:cNvSpPr/>
            <p:nvPr/>
          </p:nvSpPr>
          <p:spPr>
            <a:xfrm>
              <a:off x="1796006" y="5724473"/>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143" name="pl1143"/>
            <p:cNvSpPr/>
            <p:nvPr/>
          </p:nvSpPr>
          <p:spPr>
            <a:xfrm>
              <a:off x="1796006" y="5687515"/>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144" name="pl1144"/>
            <p:cNvSpPr/>
            <p:nvPr/>
          </p:nvSpPr>
          <p:spPr>
            <a:xfrm>
              <a:off x="1796006" y="5644397"/>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145" name="pl1145"/>
            <p:cNvSpPr/>
            <p:nvPr/>
          </p:nvSpPr>
          <p:spPr>
            <a:xfrm>
              <a:off x="1796006" y="5767591"/>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146" name="pl1146"/>
            <p:cNvSpPr/>
            <p:nvPr/>
          </p:nvSpPr>
          <p:spPr>
            <a:xfrm>
              <a:off x="1796006" y="5644397"/>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147" name="pl1147"/>
            <p:cNvSpPr/>
            <p:nvPr/>
          </p:nvSpPr>
          <p:spPr>
            <a:xfrm>
              <a:off x="1796006" y="575527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148" name="pl1148"/>
            <p:cNvSpPr/>
            <p:nvPr/>
          </p:nvSpPr>
          <p:spPr>
            <a:xfrm>
              <a:off x="1796006" y="575527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149" name="pl1149"/>
            <p:cNvSpPr/>
            <p:nvPr/>
          </p:nvSpPr>
          <p:spPr>
            <a:xfrm>
              <a:off x="1796006" y="575527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150" name="pl1150"/>
            <p:cNvSpPr/>
            <p:nvPr/>
          </p:nvSpPr>
          <p:spPr>
            <a:xfrm>
              <a:off x="1796006" y="5693674"/>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151" name="pl1151"/>
            <p:cNvSpPr/>
            <p:nvPr/>
          </p:nvSpPr>
          <p:spPr>
            <a:xfrm>
              <a:off x="1796006" y="5761431"/>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2" name="pl1152"/>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3" name="pl1153"/>
            <p:cNvSpPr/>
            <p:nvPr/>
          </p:nvSpPr>
          <p:spPr>
            <a:xfrm>
              <a:off x="1796006" y="5779910"/>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154" name="pl1154"/>
            <p:cNvSpPr/>
            <p:nvPr/>
          </p:nvSpPr>
          <p:spPr>
            <a:xfrm>
              <a:off x="1796006" y="5773751"/>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155" name="pl1155"/>
            <p:cNvSpPr/>
            <p:nvPr/>
          </p:nvSpPr>
          <p:spPr>
            <a:xfrm>
              <a:off x="1796006" y="5724473"/>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156" name="pl1156"/>
            <p:cNvSpPr/>
            <p:nvPr/>
          </p:nvSpPr>
          <p:spPr>
            <a:xfrm>
              <a:off x="1796006" y="566903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157" name="pl1157"/>
            <p:cNvSpPr/>
            <p:nvPr/>
          </p:nvSpPr>
          <p:spPr>
            <a:xfrm>
              <a:off x="1796006"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158" name="pl1158"/>
            <p:cNvSpPr/>
            <p:nvPr/>
          </p:nvSpPr>
          <p:spPr>
            <a:xfrm>
              <a:off x="1796006" y="5779910"/>
              <a:ext cx="896845" cy="6159"/>
            </a:xfrm>
            <a:custGeom>
              <a:avLst/>
              <a:pathLst>
                <a:path w="896845" h="6159">
                  <a:moveTo>
                    <a:pt x="0" y="0"/>
                  </a:moveTo>
                  <a:lnTo>
                    <a:pt x="179369" y="6159"/>
                  </a:lnTo>
                  <a:lnTo>
                    <a:pt x="358738" y="0"/>
                  </a:lnTo>
                  <a:lnTo>
                    <a:pt x="538107" y="6159"/>
                  </a:lnTo>
                  <a:lnTo>
                    <a:pt x="717476" y="6159"/>
                  </a:lnTo>
                  <a:lnTo>
                    <a:pt x="896845" y="6159"/>
                  </a:lnTo>
                </a:path>
              </a:pathLst>
            </a:custGeom>
            <a:ln w="40651" cap="flat">
              <a:solidFill>
                <a:srgbClr val="000000">
                  <a:alpha val="100000"/>
                </a:srgbClr>
              </a:solidFill>
              <a:prstDash val="solid"/>
              <a:round/>
            </a:ln>
          </p:spPr>
          <p:txBody>
            <a:bodyPr/>
            <a:lstStyle/>
            <a:p/>
          </p:txBody>
        </p:sp>
        <p:sp>
          <p:nvSpPr>
            <p:cNvPr id="1159" name="pl1159"/>
            <p:cNvSpPr/>
            <p:nvPr/>
          </p:nvSpPr>
          <p:spPr>
            <a:xfrm>
              <a:off x="1796006" y="5779910"/>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FF65AB">
                  <a:alpha val="100000"/>
                </a:srgbClr>
              </a:solidFill>
              <a:prstDash val="solid"/>
              <a:round/>
            </a:ln>
          </p:spPr>
          <p:txBody>
            <a:bodyPr/>
            <a:lstStyle/>
            <a:p/>
          </p:txBody>
        </p:sp>
        <p:sp>
          <p:nvSpPr>
            <p:cNvPr id="1160" name="pl1160"/>
            <p:cNvSpPr/>
            <p:nvPr/>
          </p:nvSpPr>
          <p:spPr>
            <a:xfrm>
              <a:off x="1751164"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161" name="tx1161"/>
            <p:cNvSpPr/>
            <p:nvPr/>
          </p:nvSpPr>
          <p:spPr>
            <a:xfrm>
              <a:off x="1765861" y="561663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62" name="tx1162"/>
            <p:cNvSpPr/>
            <p:nvPr/>
          </p:nvSpPr>
          <p:spPr>
            <a:xfrm>
              <a:off x="1945230"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63" name="tx1163"/>
            <p:cNvSpPr/>
            <p:nvPr/>
          </p:nvSpPr>
          <p:spPr>
            <a:xfrm>
              <a:off x="2124599" y="561663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64" name="tx1164"/>
            <p:cNvSpPr/>
            <p:nvPr/>
          </p:nvSpPr>
          <p:spPr>
            <a:xfrm>
              <a:off x="2303969"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65" name="tx1165"/>
            <p:cNvSpPr/>
            <p:nvPr/>
          </p:nvSpPr>
          <p:spPr>
            <a:xfrm>
              <a:off x="2483338"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66" name="tx1166"/>
            <p:cNvSpPr/>
            <p:nvPr/>
          </p:nvSpPr>
          <p:spPr>
            <a:xfrm>
              <a:off x="2662707"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67" name="rc1167"/>
            <p:cNvSpPr/>
            <p:nvPr/>
          </p:nvSpPr>
          <p:spPr>
            <a:xfrm>
              <a:off x="2807283" y="875080"/>
              <a:ext cx="986530" cy="460746"/>
            </a:xfrm>
            <a:prstGeom prst="rect">
              <a:avLst/>
            </a:prstGeom>
            <a:solidFill>
              <a:srgbClr val="EBEBEB">
                <a:alpha val="100000"/>
              </a:srgbClr>
            </a:solidFill>
          </p:spPr>
          <p:txBody>
            <a:bodyPr/>
            <a:lstStyle/>
            <a:p/>
          </p:txBody>
        </p:sp>
        <p:sp>
          <p:nvSpPr>
            <p:cNvPr id="1168" name="pl1168"/>
            <p:cNvSpPr/>
            <p:nvPr/>
          </p:nvSpPr>
          <p:spPr>
            <a:xfrm>
              <a:off x="2807283" y="12378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69" name="pl1169"/>
            <p:cNvSpPr/>
            <p:nvPr/>
          </p:nvSpPr>
          <p:spPr>
            <a:xfrm>
              <a:off x="2807283" y="108389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0" name="pl1170"/>
            <p:cNvSpPr/>
            <p:nvPr/>
          </p:nvSpPr>
          <p:spPr>
            <a:xfrm>
              <a:off x="2807283" y="92990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1" name="pl1171"/>
            <p:cNvSpPr/>
            <p:nvPr/>
          </p:nvSpPr>
          <p:spPr>
            <a:xfrm>
              <a:off x="294181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2" name="pl1172"/>
            <p:cNvSpPr/>
            <p:nvPr/>
          </p:nvSpPr>
          <p:spPr>
            <a:xfrm>
              <a:off x="312117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3" name="pl1173"/>
            <p:cNvSpPr/>
            <p:nvPr/>
          </p:nvSpPr>
          <p:spPr>
            <a:xfrm>
              <a:off x="330054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4" name="pl1174"/>
            <p:cNvSpPr/>
            <p:nvPr/>
          </p:nvSpPr>
          <p:spPr>
            <a:xfrm>
              <a:off x="34799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5" name="pl1175"/>
            <p:cNvSpPr/>
            <p:nvPr/>
          </p:nvSpPr>
          <p:spPr>
            <a:xfrm>
              <a:off x="36592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6" name="pl1176"/>
            <p:cNvSpPr/>
            <p:nvPr/>
          </p:nvSpPr>
          <p:spPr>
            <a:xfrm>
              <a:off x="2807283"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77" name="pl1177"/>
            <p:cNvSpPr/>
            <p:nvPr/>
          </p:nvSpPr>
          <p:spPr>
            <a:xfrm>
              <a:off x="2807283" y="11608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78" name="pl1178"/>
            <p:cNvSpPr/>
            <p:nvPr/>
          </p:nvSpPr>
          <p:spPr>
            <a:xfrm>
              <a:off x="2807283" y="10068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79" name="pl1179"/>
            <p:cNvSpPr/>
            <p:nvPr/>
          </p:nvSpPr>
          <p:spPr>
            <a:xfrm>
              <a:off x="285212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0" name="pl1180"/>
            <p:cNvSpPr/>
            <p:nvPr/>
          </p:nvSpPr>
          <p:spPr>
            <a:xfrm>
              <a:off x="303149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1" name="pl1181"/>
            <p:cNvSpPr/>
            <p:nvPr/>
          </p:nvSpPr>
          <p:spPr>
            <a:xfrm>
              <a:off x="321086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2" name="pl1182"/>
            <p:cNvSpPr/>
            <p:nvPr/>
          </p:nvSpPr>
          <p:spPr>
            <a:xfrm>
              <a:off x="339023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3" name="pl1183"/>
            <p:cNvSpPr/>
            <p:nvPr/>
          </p:nvSpPr>
          <p:spPr>
            <a:xfrm>
              <a:off x="35696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4" name="pl1184"/>
            <p:cNvSpPr/>
            <p:nvPr/>
          </p:nvSpPr>
          <p:spPr>
            <a:xfrm>
              <a:off x="374897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5" name="pl1185"/>
            <p:cNvSpPr/>
            <p:nvPr/>
          </p:nvSpPr>
          <p:spPr>
            <a:xfrm>
              <a:off x="2852125"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186" name="pl1186"/>
            <p:cNvSpPr/>
            <p:nvPr/>
          </p:nvSpPr>
          <p:spPr>
            <a:xfrm>
              <a:off x="2852125"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40651" cap="flat">
              <a:solidFill>
                <a:srgbClr val="BEBEBE">
                  <a:alpha val="69803"/>
                </a:srgbClr>
              </a:solidFill>
              <a:prstDash val="solid"/>
              <a:round/>
            </a:ln>
          </p:spPr>
          <p:txBody>
            <a:bodyPr/>
            <a:lstStyle/>
            <a:p/>
          </p:txBody>
        </p:sp>
        <p:sp>
          <p:nvSpPr>
            <p:cNvPr id="1187" name="pl1187"/>
            <p:cNvSpPr/>
            <p:nvPr/>
          </p:nvSpPr>
          <p:spPr>
            <a:xfrm>
              <a:off x="2852125"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188" name="pl1188"/>
            <p:cNvSpPr/>
            <p:nvPr/>
          </p:nvSpPr>
          <p:spPr>
            <a:xfrm>
              <a:off x="2852125"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189" name="pl1189"/>
            <p:cNvSpPr/>
            <p:nvPr/>
          </p:nvSpPr>
          <p:spPr>
            <a:xfrm>
              <a:off x="2852125"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190" name="pl1190"/>
            <p:cNvSpPr/>
            <p:nvPr/>
          </p:nvSpPr>
          <p:spPr>
            <a:xfrm>
              <a:off x="2852125"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191" name="pl1191"/>
            <p:cNvSpPr/>
            <p:nvPr/>
          </p:nvSpPr>
          <p:spPr>
            <a:xfrm>
              <a:off x="2852125"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192" name="pl1192"/>
            <p:cNvSpPr/>
            <p:nvPr/>
          </p:nvSpPr>
          <p:spPr>
            <a:xfrm>
              <a:off x="2852125"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193" name="pl1193"/>
            <p:cNvSpPr/>
            <p:nvPr/>
          </p:nvSpPr>
          <p:spPr>
            <a:xfrm>
              <a:off x="2852125"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194" name="pl1194"/>
            <p:cNvSpPr/>
            <p:nvPr/>
          </p:nvSpPr>
          <p:spPr>
            <a:xfrm>
              <a:off x="2852125"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195" name="pl1195"/>
            <p:cNvSpPr/>
            <p:nvPr/>
          </p:nvSpPr>
          <p:spPr>
            <a:xfrm>
              <a:off x="2852125" y="1240967"/>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196" name="pl1196"/>
            <p:cNvSpPr/>
            <p:nvPr/>
          </p:nvSpPr>
          <p:spPr>
            <a:xfrm>
              <a:off x="2852125" y="1240967"/>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197" name="pl1197"/>
            <p:cNvSpPr/>
            <p:nvPr/>
          </p:nvSpPr>
          <p:spPr>
            <a:xfrm>
              <a:off x="2852125" y="130872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198" name="pl1198"/>
            <p:cNvSpPr/>
            <p:nvPr/>
          </p:nvSpPr>
          <p:spPr>
            <a:xfrm>
              <a:off x="2852125" y="1290244"/>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199" name="pl1199"/>
            <p:cNvSpPr/>
            <p:nvPr/>
          </p:nvSpPr>
          <p:spPr>
            <a:xfrm>
              <a:off x="2852125" y="1290244"/>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200" name="pl1200"/>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01" name="pl1201"/>
            <p:cNvSpPr/>
            <p:nvPr/>
          </p:nvSpPr>
          <p:spPr>
            <a:xfrm>
              <a:off x="2852125" y="1050016"/>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202" name="pl1202"/>
            <p:cNvSpPr/>
            <p:nvPr/>
          </p:nvSpPr>
          <p:spPr>
            <a:xfrm>
              <a:off x="2852125" y="122248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203" name="pl1203"/>
            <p:cNvSpPr/>
            <p:nvPr/>
          </p:nvSpPr>
          <p:spPr>
            <a:xfrm>
              <a:off x="2852125" y="126560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204" name="pl1204"/>
            <p:cNvSpPr/>
            <p:nvPr/>
          </p:nvSpPr>
          <p:spPr>
            <a:xfrm>
              <a:off x="2852125" y="1259446"/>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205" name="pl1205"/>
            <p:cNvSpPr/>
            <p:nvPr/>
          </p:nvSpPr>
          <p:spPr>
            <a:xfrm>
              <a:off x="2852125" y="1173210"/>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206" name="pl1206"/>
            <p:cNvSpPr/>
            <p:nvPr/>
          </p:nvSpPr>
          <p:spPr>
            <a:xfrm>
              <a:off x="2852125"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207" name="pl1207"/>
            <p:cNvSpPr/>
            <p:nvPr/>
          </p:nvSpPr>
          <p:spPr>
            <a:xfrm>
              <a:off x="2852125" y="1253286"/>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208" name="pl1208"/>
            <p:cNvSpPr/>
            <p:nvPr/>
          </p:nvSpPr>
          <p:spPr>
            <a:xfrm>
              <a:off x="2852125" y="1240967"/>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209" name="pl1209"/>
            <p:cNvSpPr/>
            <p:nvPr/>
          </p:nvSpPr>
          <p:spPr>
            <a:xfrm>
              <a:off x="2852125" y="1259446"/>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210" name="pl1210"/>
            <p:cNvSpPr/>
            <p:nvPr/>
          </p:nvSpPr>
          <p:spPr>
            <a:xfrm>
              <a:off x="2852125" y="1228647"/>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211" name="pl1211"/>
            <p:cNvSpPr/>
            <p:nvPr/>
          </p:nvSpPr>
          <p:spPr>
            <a:xfrm>
              <a:off x="2852125" y="1259446"/>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212" name="pl1212"/>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3" name="pl1213"/>
            <p:cNvSpPr/>
            <p:nvPr/>
          </p:nvSpPr>
          <p:spPr>
            <a:xfrm>
              <a:off x="2852125" y="1204008"/>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214" name="pl1214"/>
            <p:cNvSpPr/>
            <p:nvPr/>
          </p:nvSpPr>
          <p:spPr>
            <a:xfrm>
              <a:off x="2852125" y="1296404"/>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215" name="pl1215"/>
            <p:cNvSpPr/>
            <p:nvPr/>
          </p:nvSpPr>
          <p:spPr>
            <a:xfrm>
              <a:off x="2852125" y="1277925"/>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216" name="pl1216"/>
            <p:cNvSpPr/>
            <p:nvPr/>
          </p:nvSpPr>
          <p:spPr>
            <a:xfrm>
              <a:off x="2852125"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7" name="pl1217"/>
            <p:cNvSpPr/>
            <p:nvPr/>
          </p:nvSpPr>
          <p:spPr>
            <a:xfrm>
              <a:off x="2852125" y="1296404"/>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218" name="pl1218"/>
            <p:cNvSpPr/>
            <p:nvPr/>
          </p:nvSpPr>
          <p:spPr>
            <a:xfrm>
              <a:off x="2852125" y="130872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219" name="pl1219"/>
            <p:cNvSpPr/>
            <p:nvPr/>
          </p:nvSpPr>
          <p:spPr>
            <a:xfrm>
              <a:off x="2852125" y="1204008"/>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220" name="pl1220"/>
            <p:cNvSpPr/>
            <p:nvPr/>
          </p:nvSpPr>
          <p:spPr>
            <a:xfrm>
              <a:off x="2852125"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1" name="pl1221"/>
            <p:cNvSpPr/>
            <p:nvPr/>
          </p:nvSpPr>
          <p:spPr>
            <a:xfrm>
              <a:off x="2852125" y="1247126"/>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222" name="pl1222"/>
            <p:cNvSpPr/>
            <p:nvPr/>
          </p:nvSpPr>
          <p:spPr>
            <a:xfrm>
              <a:off x="2852125" y="1302564"/>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3" name="pl1223"/>
            <p:cNvSpPr/>
            <p:nvPr/>
          </p:nvSpPr>
          <p:spPr>
            <a:xfrm>
              <a:off x="2852125" y="1228647"/>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224" name="pl1224"/>
            <p:cNvSpPr/>
            <p:nvPr/>
          </p:nvSpPr>
          <p:spPr>
            <a:xfrm>
              <a:off x="2852125" y="1271765"/>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225" name="pl1225"/>
            <p:cNvSpPr/>
            <p:nvPr/>
          </p:nvSpPr>
          <p:spPr>
            <a:xfrm>
              <a:off x="2852125" y="1253286"/>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226" name="pl1226"/>
            <p:cNvSpPr/>
            <p:nvPr/>
          </p:nvSpPr>
          <p:spPr>
            <a:xfrm>
              <a:off x="2852125" y="1216328"/>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227" name="pl1227"/>
            <p:cNvSpPr/>
            <p:nvPr/>
          </p:nvSpPr>
          <p:spPr>
            <a:xfrm>
              <a:off x="2852125" y="1173210"/>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228" name="pl1228"/>
            <p:cNvSpPr/>
            <p:nvPr/>
          </p:nvSpPr>
          <p:spPr>
            <a:xfrm>
              <a:off x="2852125" y="1296404"/>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229" name="pl1229"/>
            <p:cNvSpPr/>
            <p:nvPr/>
          </p:nvSpPr>
          <p:spPr>
            <a:xfrm>
              <a:off x="2852125" y="1173210"/>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230" name="pl1230"/>
            <p:cNvSpPr/>
            <p:nvPr/>
          </p:nvSpPr>
          <p:spPr>
            <a:xfrm>
              <a:off x="2852125" y="1284085"/>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231" name="pl1231"/>
            <p:cNvSpPr/>
            <p:nvPr/>
          </p:nvSpPr>
          <p:spPr>
            <a:xfrm>
              <a:off x="2852125" y="1284085"/>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232" name="pl1232"/>
            <p:cNvSpPr/>
            <p:nvPr/>
          </p:nvSpPr>
          <p:spPr>
            <a:xfrm>
              <a:off x="2852125" y="1284085"/>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233" name="pl1233"/>
            <p:cNvSpPr/>
            <p:nvPr/>
          </p:nvSpPr>
          <p:spPr>
            <a:xfrm>
              <a:off x="2852125" y="122248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234" name="pl1234"/>
            <p:cNvSpPr/>
            <p:nvPr/>
          </p:nvSpPr>
          <p:spPr>
            <a:xfrm>
              <a:off x="2852125" y="1290244"/>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5" name="pl1235"/>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6" name="pl1236"/>
            <p:cNvSpPr/>
            <p:nvPr/>
          </p:nvSpPr>
          <p:spPr>
            <a:xfrm>
              <a:off x="2852125" y="130872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237" name="pl1237"/>
            <p:cNvSpPr/>
            <p:nvPr/>
          </p:nvSpPr>
          <p:spPr>
            <a:xfrm>
              <a:off x="2852125" y="1302564"/>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238" name="pl1238"/>
            <p:cNvSpPr/>
            <p:nvPr/>
          </p:nvSpPr>
          <p:spPr>
            <a:xfrm>
              <a:off x="2852125" y="1253286"/>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239" name="pl1239"/>
            <p:cNvSpPr/>
            <p:nvPr/>
          </p:nvSpPr>
          <p:spPr>
            <a:xfrm>
              <a:off x="2852125" y="1197849"/>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240" name="pl1240"/>
            <p:cNvSpPr/>
            <p:nvPr/>
          </p:nvSpPr>
          <p:spPr>
            <a:xfrm>
              <a:off x="2852125"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241" name="pl1241"/>
            <p:cNvSpPr/>
            <p:nvPr/>
          </p:nvSpPr>
          <p:spPr>
            <a:xfrm>
              <a:off x="2852125"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40651" cap="flat">
              <a:solidFill>
                <a:srgbClr val="000000">
                  <a:alpha val="100000"/>
                </a:srgbClr>
              </a:solidFill>
              <a:prstDash val="solid"/>
              <a:round/>
            </a:ln>
          </p:spPr>
          <p:txBody>
            <a:bodyPr/>
            <a:lstStyle/>
            <a:p/>
          </p:txBody>
        </p:sp>
        <p:sp>
          <p:nvSpPr>
            <p:cNvPr id="1242" name="pl1242"/>
            <p:cNvSpPr/>
            <p:nvPr/>
          </p:nvSpPr>
          <p:spPr>
            <a:xfrm>
              <a:off x="2852125"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EE8044">
                  <a:alpha val="100000"/>
                </a:srgbClr>
              </a:solidFill>
              <a:prstDash val="solid"/>
              <a:round/>
            </a:ln>
          </p:spPr>
          <p:txBody>
            <a:bodyPr/>
            <a:lstStyle/>
            <a:p/>
          </p:txBody>
        </p:sp>
        <p:sp>
          <p:nvSpPr>
            <p:cNvPr id="1243" name="pl1243"/>
            <p:cNvSpPr/>
            <p:nvPr/>
          </p:nvSpPr>
          <p:spPr>
            <a:xfrm>
              <a:off x="2807283"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244" name="tx1244"/>
            <p:cNvSpPr/>
            <p:nvPr/>
          </p:nvSpPr>
          <p:spPr>
            <a:xfrm>
              <a:off x="2821980" y="11208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245" name="tx1245"/>
            <p:cNvSpPr/>
            <p:nvPr/>
          </p:nvSpPr>
          <p:spPr>
            <a:xfrm>
              <a:off x="3001350" y="11208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246" name="tx1246"/>
            <p:cNvSpPr/>
            <p:nvPr/>
          </p:nvSpPr>
          <p:spPr>
            <a:xfrm>
              <a:off x="3180719" y="111332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47" name="tx1247"/>
            <p:cNvSpPr/>
            <p:nvPr/>
          </p:nvSpPr>
          <p:spPr>
            <a:xfrm>
              <a:off x="3360088" y="110100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248" name="tx1248"/>
            <p:cNvSpPr/>
            <p:nvPr/>
          </p:nvSpPr>
          <p:spPr>
            <a:xfrm>
              <a:off x="3539457" y="110981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249" name="tx1249"/>
            <p:cNvSpPr/>
            <p:nvPr/>
          </p:nvSpPr>
          <p:spPr>
            <a:xfrm>
              <a:off x="3688681" y="10653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1250" name="rc1250"/>
            <p:cNvSpPr/>
            <p:nvPr/>
          </p:nvSpPr>
          <p:spPr>
            <a:xfrm>
              <a:off x="2807283" y="1620278"/>
              <a:ext cx="986530" cy="460746"/>
            </a:xfrm>
            <a:prstGeom prst="rect">
              <a:avLst/>
            </a:prstGeom>
            <a:solidFill>
              <a:srgbClr val="EBEBEB">
                <a:alpha val="100000"/>
              </a:srgbClr>
            </a:solidFill>
          </p:spPr>
          <p:txBody>
            <a:bodyPr/>
            <a:lstStyle/>
            <a:p/>
          </p:txBody>
        </p:sp>
        <p:sp>
          <p:nvSpPr>
            <p:cNvPr id="1251" name="pl1251"/>
            <p:cNvSpPr/>
            <p:nvPr/>
          </p:nvSpPr>
          <p:spPr>
            <a:xfrm>
              <a:off x="2807283" y="19830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52" name="pl1252"/>
            <p:cNvSpPr/>
            <p:nvPr/>
          </p:nvSpPr>
          <p:spPr>
            <a:xfrm>
              <a:off x="2807283" y="18290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53" name="pl1253"/>
            <p:cNvSpPr/>
            <p:nvPr/>
          </p:nvSpPr>
          <p:spPr>
            <a:xfrm>
              <a:off x="2807283" y="1675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54" name="pl1254"/>
            <p:cNvSpPr/>
            <p:nvPr/>
          </p:nvSpPr>
          <p:spPr>
            <a:xfrm>
              <a:off x="294181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5" name="pl1255"/>
            <p:cNvSpPr/>
            <p:nvPr/>
          </p:nvSpPr>
          <p:spPr>
            <a:xfrm>
              <a:off x="312117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6" name="pl1256"/>
            <p:cNvSpPr/>
            <p:nvPr/>
          </p:nvSpPr>
          <p:spPr>
            <a:xfrm>
              <a:off x="330054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7" name="pl1257"/>
            <p:cNvSpPr/>
            <p:nvPr/>
          </p:nvSpPr>
          <p:spPr>
            <a:xfrm>
              <a:off x="34799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8" name="pl1258"/>
            <p:cNvSpPr/>
            <p:nvPr/>
          </p:nvSpPr>
          <p:spPr>
            <a:xfrm>
              <a:off x="36592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9" name="pl1259"/>
            <p:cNvSpPr/>
            <p:nvPr/>
          </p:nvSpPr>
          <p:spPr>
            <a:xfrm>
              <a:off x="2807283"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60" name="pl1260"/>
            <p:cNvSpPr/>
            <p:nvPr/>
          </p:nvSpPr>
          <p:spPr>
            <a:xfrm>
              <a:off x="2807283" y="19060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61" name="pl1261"/>
            <p:cNvSpPr/>
            <p:nvPr/>
          </p:nvSpPr>
          <p:spPr>
            <a:xfrm>
              <a:off x="2807283" y="175209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62" name="pl1262"/>
            <p:cNvSpPr/>
            <p:nvPr/>
          </p:nvSpPr>
          <p:spPr>
            <a:xfrm>
              <a:off x="285212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3" name="pl1263"/>
            <p:cNvSpPr/>
            <p:nvPr/>
          </p:nvSpPr>
          <p:spPr>
            <a:xfrm>
              <a:off x="303149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4" name="pl1264"/>
            <p:cNvSpPr/>
            <p:nvPr/>
          </p:nvSpPr>
          <p:spPr>
            <a:xfrm>
              <a:off x="321086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5" name="pl1265"/>
            <p:cNvSpPr/>
            <p:nvPr/>
          </p:nvSpPr>
          <p:spPr>
            <a:xfrm>
              <a:off x="339023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6" name="pl1266"/>
            <p:cNvSpPr/>
            <p:nvPr/>
          </p:nvSpPr>
          <p:spPr>
            <a:xfrm>
              <a:off x="35696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7" name="pl1267"/>
            <p:cNvSpPr/>
            <p:nvPr/>
          </p:nvSpPr>
          <p:spPr>
            <a:xfrm>
              <a:off x="374897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8" name="pl1268"/>
            <p:cNvSpPr/>
            <p:nvPr/>
          </p:nvSpPr>
          <p:spPr>
            <a:xfrm>
              <a:off x="2852125"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269" name="pl1269"/>
            <p:cNvSpPr/>
            <p:nvPr/>
          </p:nvSpPr>
          <p:spPr>
            <a:xfrm>
              <a:off x="2852125"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40651" cap="flat">
              <a:solidFill>
                <a:srgbClr val="BEBEBE">
                  <a:alpha val="69803"/>
                </a:srgbClr>
              </a:solidFill>
              <a:prstDash val="solid"/>
              <a:round/>
            </a:ln>
          </p:spPr>
          <p:txBody>
            <a:bodyPr/>
            <a:lstStyle/>
            <a:p/>
          </p:txBody>
        </p:sp>
        <p:sp>
          <p:nvSpPr>
            <p:cNvPr id="1270" name="pl1270"/>
            <p:cNvSpPr/>
            <p:nvPr/>
          </p:nvSpPr>
          <p:spPr>
            <a:xfrm>
              <a:off x="2852125" y="2053921"/>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271" name="pl1271"/>
            <p:cNvSpPr/>
            <p:nvPr/>
          </p:nvSpPr>
          <p:spPr>
            <a:xfrm>
              <a:off x="2852125" y="1967685"/>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272" name="pl1272"/>
            <p:cNvSpPr/>
            <p:nvPr/>
          </p:nvSpPr>
          <p:spPr>
            <a:xfrm>
              <a:off x="2852125" y="1973845"/>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273" name="pl1273"/>
            <p:cNvSpPr/>
            <p:nvPr/>
          </p:nvSpPr>
          <p:spPr>
            <a:xfrm>
              <a:off x="2852125" y="202928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274" name="pl1274"/>
            <p:cNvSpPr/>
            <p:nvPr/>
          </p:nvSpPr>
          <p:spPr>
            <a:xfrm>
              <a:off x="2852125" y="1998484"/>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275" name="pl1275"/>
            <p:cNvSpPr/>
            <p:nvPr/>
          </p:nvSpPr>
          <p:spPr>
            <a:xfrm>
              <a:off x="2852125"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276" name="pl1276"/>
            <p:cNvSpPr/>
            <p:nvPr/>
          </p:nvSpPr>
          <p:spPr>
            <a:xfrm>
              <a:off x="2852125" y="2010803"/>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277" name="pl1277"/>
            <p:cNvSpPr/>
            <p:nvPr/>
          </p:nvSpPr>
          <p:spPr>
            <a:xfrm>
              <a:off x="2852125" y="1949206"/>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278" name="pl1278"/>
            <p:cNvSpPr/>
            <p:nvPr/>
          </p:nvSpPr>
          <p:spPr>
            <a:xfrm>
              <a:off x="2852125"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279" name="pl1279"/>
            <p:cNvSpPr/>
            <p:nvPr/>
          </p:nvSpPr>
          <p:spPr>
            <a:xfrm>
              <a:off x="2852125"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280" name="pl1280"/>
            <p:cNvSpPr/>
            <p:nvPr/>
          </p:nvSpPr>
          <p:spPr>
            <a:xfrm>
              <a:off x="2852125"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281" name="pl1281"/>
            <p:cNvSpPr/>
            <p:nvPr/>
          </p:nvSpPr>
          <p:spPr>
            <a:xfrm>
              <a:off x="2852125"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282" name="pl1282"/>
            <p:cNvSpPr/>
            <p:nvPr/>
          </p:nvSpPr>
          <p:spPr>
            <a:xfrm>
              <a:off x="2852125"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283" name="pl1283"/>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84" name="pl1284"/>
            <p:cNvSpPr/>
            <p:nvPr/>
          </p:nvSpPr>
          <p:spPr>
            <a:xfrm>
              <a:off x="2852125"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285" name="pl1285"/>
            <p:cNvSpPr/>
            <p:nvPr/>
          </p:nvSpPr>
          <p:spPr>
            <a:xfrm>
              <a:off x="2852125"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286" name="pl1286"/>
            <p:cNvSpPr/>
            <p:nvPr/>
          </p:nvSpPr>
          <p:spPr>
            <a:xfrm>
              <a:off x="2852125" y="2010803"/>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287" name="pl1287"/>
            <p:cNvSpPr/>
            <p:nvPr/>
          </p:nvSpPr>
          <p:spPr>
            <a:xfrm>
              <a:off x="2852125" y="2004644"/>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288" name="pl1288"/>
            <p:cNvSpPr/>
            <p:nvPr/>
          </p:nvSpPr>
          <p:spPr>
            <a:xfrm>
              <a:off x="2852125" y="1918408"/>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289" name="pl1289"/>
            <p:cNvSpPr/>
            <p:nvPr/>
          </p:nvSpPr>
          <p:spPr>
            <a:xfrm>
              <a:off x="2852125"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290" name="pl1290"/>
            <p:cNvSpPr/>
            <p:nvPr/>
          </p:nvSpPr>
          <p:spPr>
            <a:xfrm>
              <a:off x="2852125" y="1998484"/>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291" name="pl1291"/>
            <p:cNvSpPr/>
            <p:nvPr/>
          </p:nvSpPr>
          <p:spPr>
            <a:xfrm>
              <a:off x="2852125" y="198616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292" name="pl1292"/>
            <p:cNvSpPr/>
            <p:nvPr/>
          </p:nvSpPr>
          <p:spPr>
            <a:xfrm>
              <a:off x="2852125" y="2004644"/>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293" name="pl1293"/>
            <p:cNvSpPr/>
            <p:nvPr/>
          </p:nvSpPr>
          <p:spPr>
            <a:xfrm>
              <a:off x="2852125" y="1973845"/>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294" name="pl1294"/>
            <p:cNvSpPr/>
            <p:nvPr/>
          </p:nvSpPr>
          <p:spPr>
            <a:xfrm>
              <a:off x="2852125" y="2004644"/>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295" name="pl1295"/>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96" name="pl1296"/>
            <p:cNvSpPr/>
            <p:nvPr/>
          </p:nvSpPr>
          <p:spPr>
            <a:xfrm>
              <a:off x="2852125" y="1949206"/>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297" name="pl1297"/>
            <p:cNvSpPr/>
            <p:nvPr/>
          </p:nvSpPr>
          <p:spPr>
            <a:xfrm>
              <a:off x="2852125" y="2041602"/>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298" name="pl1298"/>
            <p:cNvSpPr/>
            <p:nvPr/>
          </p:nvSpPr>
          <p:spPr>
            <a:xfrm>
              <a:off x="2852125" y="2023123"/>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299" name="pl1299"/>
            <p:cNvSpPr/>
            <p:nvPr/>
          </p:nvSpPr>
          <p:spPr>
            <a:xfrm>
              <a:off x="2852125"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0" name="pl1300"/>
            <p:cNvSpPr/>
            <p:nvPr/>
          </p:nvSpPr>
          <p:spPr>
            <a:xfrm>
              <a:off x="2852125" y="2041602"/>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301" name="pl1301"/>
            <p:cNvSpPr/>
            <p:nvPr/>
          </p:nvSpPr>
          <p:spPr>
            <a:xfrm>
              <a:off x="2852125" y="2053921"/>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302" name="pl1302"/>
            <p:cNvSpPr/>
            <p:nvPr/>
          </p:nvSpPr>
          <p:spPr>
            <a:xfrm>
              <a:off x="2852125" y="1949206"/>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303" name="pl1303"/>
            <p:cNvSpPr/>
            <p:nvPr/>
          </p:nvSpPr>
          <p:spPr>
            <a:xfrm>
              <a:off x="2852125"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4" name="pl1304"/>
            <p:cNvSpPr/>
            <p:nvPr/>
          </p:nvSpPr>
          <p:spPr>
            <a:xfrm>
              <a:off x="2852125" y="1992324"/>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305" name="pl1305"/>
            <p:cNvSpPr/>
            <p:nvPr/>
          </p:nvSpPr>
          <p:spPr>
            <a:xfrm>
              <a:off x="2852125" y="2047762"/>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6" name="pl1306"/>
            <p:cNvSpPr/>
            <p:nvPr/>
          </p:nvSpPr>
          <p:spPr>
            <a:xfrm>
              <a:off x="2852125" y="1973845"/>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307" name="pl1307"/>
            <p:cNvSpPr/>
            <p:nvPr/>
          </p:nvSpPr>
          <p:spPr>
            <a:xfrm>
              <a:off x="2852125" y="2016963"/>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308" name="pl1308"/>
            <p:cNvSpPr/>
            <p:nvPr/>
          </p:nvSpPr>
          <p:spPr>
            <a:xfrm>
              <a:off x="2852125" y="1998484"/>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309" name="pl1309"/>
            <p:cNvSpPr/>
            <p:nvPr/>
          </p:nvSpPr>
          <p:spPr>
            <a:xfrm>
              <a:off x="2852125" y="1961526"/>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310" name="pl1310"/>
            <p:cNvSpPr/>
            <p:nvPr/>
          </p:nvSpPr>
          <p:spPr>
            <a:xfrm>
              <a:off x="2852125" y="1918408"/>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311" name="pl1311"/>
            <p:cNvSpPr/>
            <p:nvPr/>
          </p:nvSpPr>
          <p:spPr>
            <a:xfrm>
              <a:off x="2852125" y="2041602"/>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312" name="pl1312"/>
            <p:cNvSpPr/>
            <p:nvPr/>
          </p:nvSpPr>
          <p:spPr>
            <a:xfrm>
              <a:off x="2852125" y="1918408"/>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313" name="pl1313"/>
            <p:cNvSpPr/>
            <p:nvPr/>
          </p:nvSpPr>
          <p:spPr>
            <a:xfrm>
              <a:off x="2852125" y="202928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314" name="pl1314"/>
            <p:cNvSpPr/>
            <p:nvPr/>
          </p:nvSpPr>
          <p:spPr>
            <a:xfrm>
              <a:off x="2852125" y="202928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315" name="pl1315"/>
            <p:cNvSpPr/>
            <p:nvPr/>
          </p:nvSpPr>
          <p:spPr>
            <a:xfrm>
              <a:off x="2852125" y="202928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316" name="pl1316"/>
            <p:cNvSpPr/>
            <p:nvPr/>
          </p:nvSpPr>
          <p:spPr>
            <a:xfrm>
              <a:off x="2852125" y="1967685"/>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317" name="pl1317"/>
            <p:cNvSpPr/>
            <p:nvPr/>
          </p:nvSpPr>
          <p:spPr>
            <a:xfrm>
              <a:off x="2852125" y="2035442"/>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8" name="pl1318"/>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9" name="pl1319"/>
            <p:cNvSpPr/>
            <p:nvPr/>
          </p:nvSpPr>
          <p:spPr>
            <a:xfrm>
              <a:off x="2852125" y="2053921"/>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320" name="pl1320"/>
            <p:cNvSpPr/>
            <p:nvPr/>
          </p:nvSpPr>
          <p:spPr>
            <a:xfrm>
              <a:off x="2852125" y="2047762"/>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321" name="pl1321"/>
            <p:cNvSpPr/>
            <p:nvPr/>
          </p:nvSpPr>
          <p:spPr>
            <a:xfrm>
              <a:off x="2852125" y="1998484"/>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322" name="pl1322"/>
            <p:cNvSpPr/>
            <p:nvPr/>
          </p:nvSpPr>
          <p:spPr>
            <a:xfrm>
              <a:off x="2852125" y="194304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323" name="pl1323"/>
            <p:cNvSpPr/>
            <p:nvPr/>
          </p:nvSpPr>
          <p:spPr>
            <a:xfrm>
              <a:off x="2852125"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324" name="pl1324"/>
            <p:cNvSpPr/>
            <p:nvPr/>
          </p:nvSpPr>
          <p:spPr>
            <a:xfrm>
              <a:off x="2852125"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40651" cap="flat">
              <a:solidFill>
                <a:srgbClr val="000000">
                  <a:alpha val="100000"/>
                </a:srgbClr>
              </a:solidFill>
              <a:prstDash val="solid"/>
              <a:round/>
            </a:ln>
          </p:spPr>
          <p:txBody>
            <a:bodyPr/>
            <a:lstStyle/>
            <a:p/>
          </p:txBody>
        </p:sp>
        <p:sp>
          <p:nvSpPr>
            <p:cNvPr id="1325" name="pl1325"/>
            <p:cNvSpPr/>
            <p:nvPr/>
          </p:nvSpPr>
          <p:spPr>
            <a:xfrm>
              <a:off x="2852125"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AAA300">
                  <a:alpha val="100000"/>
                </a:srgbClr>
              </a:solidFill>
              <a:prstDash val="solid"/>
              <a:round/>
            </a:ln>
          </p:spPr>
          <p:txBody>
            <a:bodyPr/>
            <a:lstStyle/>
            <a:p/>
          </p:txBody>
        </p:sp>
        <p:sp>
          <p:nvSpPr>
            <p:cNvPr id="1326" name="pl1326"/>
            <p:cNvSpPr/>
            <p:nvPr/>
          </p:nvSpPr>
          <p:spPr>
            <a:xfrm>
              <a:off x="2807283"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327" name="tx1327"/>
            <p:cNvSpPr/>
            <p:nvPr/>
          </p:nvSpPr>
          <p:spPr>
            <a:xfrm>
              <a:off x="2821980"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28" name="tx1328"/>
            <p:cNvSpPr/>
            <p:nvPr/>
          </p:nvSpPr>
          <p:spPr>
            <a:xfrm>
              <a:off x="3001350"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29" name="tx1329"/>
            <p:cNvSpPr/>
            <p:nvPr/>
          </p:nvSpPr>
          <p:spPr>
            <a:xfrm>
              <a:off x="3180719"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30" name="tx1330"/>
            <p:cNvSpPr/>
            <p:nvPr/>
          </p:nvSpPr>
          <p:spPr>
            <a:xfrm>
              <a:off x="3360088"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31" name="tx1331"/>
            <p:cNvSpPr/>
            <p:nvPr/>
          </p:nvSpPr>
          <p:spPr>
            <a:xfrm>
              <a:off x="3539457"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32" name="tx1332"/>
            <p:cNvSpPr/>
            <p:nvPr/>
          </p:nvSpPr>
          <p:spPr>
            <a:xfrm>
              <a:off x="3718826" y="189064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33" name="rc1333"/>
            <p:cNvSpPr/>
            <p:nvPr/>
          </p:nvSpPr>
          <p:spPr>
            <a:xfrm>
              <a:off x="2807283" y="2365475"/>
              <a:ext cx="986530" cy="460746"/>
            </a:xfrm>
            <a:prstGeom prst="rect">
              <a:avLst/>
            </a:prstGeom>
            <a:solidFill>
              <a:srgbClr val="EBEBEB">
                <a:alpha val="100000"/>
              </a:srgbClr>
            </a:solidFill>
          </p:spPr>
          <p:txBody>
            <a:bodyPr/>
            <a:lstStyle/>
            <a:p/>
          </p:txBody>
        </p:sp>
        <p:sp>
          <p:nvSpPr>
            <p:cNvPr id="1334" name="pl1334"/>
            <p:cNvSpPr/>
            <p:nvPr/>
          </p:nvSpPr>
          <p:spPr>
            <a:xfrm>
              <a:off x="2807283" y="27282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35" name="pl1335"/>
            <p:cNvSpPr/>
            <p:nvPr/>
          </p:nvSpPr>
          <p:spPr>
            <a:xfrm>
              <a:off x="2807283" y="25742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36" name="pl1336"/>
            <p:cNvSpPr/>
            <p:nvPr/>
          </p:nvSpPr>
          <p:spPr>
            <a:xfrm>
              <a:off x="2807283" y="242029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37" name="pl1337"/>
            <p:cNvSpPr/>
            <p:nvPr/>
          </p:nvSpPr>
          <p:spPr>
            <a:xfrm>
              <a:off x="294181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8" name="pl1338"/>
            <p:cNvSpPr/>
            <p:nvPr/>
          </p:nvSpPr>
          <p:spPr>
            <a:xfrm>
              <a:off x="312117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9" name="pl1339"/>
            <p:cNvSpPr/>
            <p:nvPr/>
          </p:nvSpPr>
          <p:spPr>
            <a:xfrm>
              <a:off x="330054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40" name="pl1340"/>
            <p:cNvSpPr/>
            <p:nvPr/>
          </p:nvSpPr>
          <p:spPr>
            <a:xfrm>
              <a:off x="34799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41" name="pl1341"/>
            <p:cNvSpPr/>
            <p:nvPr/>
          </p:nvSpPr>
          <p:spPr>
            <a:xfrm>
              <a:off x="36592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42" name="pl1342"/>
            <p:cNvSpPr/>
            <p:nvPr/>
          </p:nvSpPr>
          <p:spPr>
            <a:xfrm>
              <a:off x="2807283"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43" name="pl1343"/>
            <p:cNvSpPr/>
            <p:nvPr/>
          </p:nvSpPr>
          <p:spPr>
            <a:xfrm>
              <a:off x="2807283" y="26512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44" name="pl1344"/>
            <p:cNvSpPr/>
            <p:nvPr/>
          </p:nvSpPr>
          <p:spPr>
            <a:xfrm>
              <a:off x="2807283" y="24972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45" name="pl1345"/>
            <p:cNvSpPr/>
            <p:nvPr/>
          </p:nvSpPr>
          <p:spPr>
            <a:xfrm>
              <a:off x="285212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6" name="pl1346"/>
            <p:cNvSpPr/>
            <p:nvPr/>
          </p:nvSpPr>
          <p:spPr>
            <a:xfrm>
              <a:off x="303149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7" name="pl1347"/>
            <p:cNvSpPr/>
            <p:nvPr/>
          </p:nvSpPr>
          <p:spPr>
            <a:xfrm>
              <a:off x="321086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339023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9" name="pl1349"/>
            <p:cNvSpPr/>
            <p:nvPr/>
          </p:nvSpPr>
          <p:spPr>
            <a:xfrm>
              <a:off x="35696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50" name="pl1350"/>
            <p:cNvSpPr/>
            <p:nvPr/>
          </p:nvSpPr>
          <p:spPr>
            <a:xfrm>
              <a:off x="374897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2852125"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352" name="pl1352"/>
            <p:cNvSpPr/>
            <p:nvPr/>
          </p:nvSpPr>
          <p:spPr>
            <a:xfrm>
              <a:off x="2852125"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40651" cap="flat">
              <a:solidFill>
                <a:srgbClr val="BEBEBE">
                  <a:alpha val="69803"/>
                </a:srgbClr>
              </a:solidFill>
              <a:prstDash val="solid"/>
              <a:round/>
            </a:ln>
          </p:spPr>
          <p:txBody>
            <a:bodyPr/>
            <a:lstStyle/>
            <a:p/>
          </p:txBody>
        </p:sp>
        <p:sp>
          <p:nvSpPr>
            <p:cNvPr id="1353" name="pl1353"/>
            <p:cNvSpPr/>
            <p:nvPr/>
          </p:nvSpPr>
          <p:spPr>
            <a:xfrm>
              <a:off x="2852125" y="2799119"/>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354" name="pl1354"/>
            <p:cNvSpPr/>
            <p:nvPr/>
          </p:nvSpPr>
          <p:spPr>
            <a:xfrm>
              <a:off x="2852125" y="2712883"/>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355" name="pl1355"/>
            <p:cNvSpPr/>
            <p:nvPr/>
          </p:nvSpPr>
          <p:spPr>
            <a:xfrm>
              <a:off x="2852125" y="2719043"/>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356" name="pl1356"/>
            <p:cNvSpPr/>
            <p:nvPr/>
          </p:nvSpPr>
          <p:spPr>
            <a:xfrm>
              <a:off x="2852125" y="2774480"/>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357" name="pl1357"/>
            <p:cNvSpPr/>
            <p:nvPr/>
          </p:nvSpPr>
          <p:spPr>
            <a:xfrm>
              <a:off x="2852125" y="2743682"/>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358" name="pl1358"/>
            <p:cNvSpPr/>
            <p:nvPr/>
          </p:nvSpPr>
          <p:spPr>
            <a:xfrm>
              <a:off x="2852125"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359" name="pl1359"/>
            <p:cNvSpPr/>
            <p:nvPr/>
          </p:nvSpPr>
          <p:spPr>
            <a:xfrm>
              <a:off x="2852125" y="2756001"/>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360" name="pl1360"/>
            <p:cNvSpPr/>
            <p:nvPr/>
          </p:nvSpPr>
          <p:spPr>
            <a:xfrm>
              <a:off x="2852125" y="2694404"/>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361" name="pl1361"/>
            <p:cNvSpPr/>
            <p:nvPr/>
          </p:nvSpPr>
          <p:spPr>
            <a:xfrm>
              <a:off x="2852125" y="2731362"/>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362" name="pl1362"/>
            <p:cNvSpPr/>
            <p:nvPr/>
          </p:nvSpPr>
          <p:spPr>
            <a:xfrm>
              <a:off x="2852125" y="2731362"/>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363" name="pl1363"/>
            <p:cNvSpPr/>
            <p:nvPr/>
          </p:nvSpPr>
          <p:spPr>
            <a:xfrm>
              <a:off x="2852125" y="2799119"/>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364" name="pl1364"/>
            <p:cNvSpPr/>
            <p:nvPr/>
          </p:nvSpPr>
          <p:spPr>
            <a:xfrm>
              <a:off x="2852125" y="2780640"/>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365" name="pl1365"/>
            <p:cNvSpPr/>
            <p:nvPr/>
          </p:nvSpPr>
          <p:spPr>
            <a:xfrm>
              <a:off x="2852125" y="2780640"/>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366" name="pl1366"/>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67" name="pl1367"/>
            <p:cNvSpPr/>
            <p:nvPr/>
          </p:nvSpPr>
          <p:spPr>
            <a:xfrm>
              <a:off x="2852125" y="2540411"/>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368" name="pl1368"/>
            <p:cNvSpPr/>
            <p:nvPr/>
          </p:nvSpPr>
          <p:spPr>
            <a:xfrm>
              <a:off x="2852125" y="2712883"/>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369" name="pl1369"/>
            <p:cNvSpPr/>
            <p:nvPr/>
          </p:nvSpPr>
          <p:spPr>
            <a:xfrm>
              <a:off x="2852125"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370" name="pl1370"/>
            <p:cNvSpPr/>
            <p:nvPr/>
          </p:nvSpPr>
          <p:spPr>
            <a:xfrm>
              <a:off x="2852125"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371" name="pl1371"/>
            <p:cNvSpPr/>
            <p:nvPr/>
          </p:nvSpPr>
          <p:spPr>
            <a:xfrm>
              <a:off x="2852125"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372" name="pl1372"/>
            <p:cNvSpPr/>
            <p:nvPr/>
          </p:nvSpPr>
          <p:spPr>
            <a:xfrm>
              <a:off x="2852125"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373" name="pl1373"/>
            <p:cNvSpPr/>
            <p:nvPr/>
          </p:nvSpPr>
          <p:spPr>
            <a:xfrm>
              <a:off x="2852125"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374" name="pl1374"/>
            <p:cNvSpPr/>
            <p:nvPr/>
          </p:nvSpPr>
          <p:spPr>
            <a:xfrm>
              <a:off x="2852125"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375" name="pl1375"/>
            <p:cNvSpPr/>
            <p:nvPr/>
          </p:nvSpPr>
          <p:spPr>
            <a:xfrm>
              <a:off x="2852125"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376" name="pl1376"/>
            <p:cNvSpPr/>
            <p:nvPr/>
          </p:nvSpPr>
          <p:spPr>
            <a:xfrm>
              <a:off x="2852125"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377" name="pl1377"/>
            <p:cNvSpPr/>
            <p:nvPr/>
          </p:nvSpPr>
          <p:spPr>
            <a:xfrm>
              <a:off x="2852125" y="2749841"/>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378" name="pl1378"/>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79" name="pl1379"/>
            <p:cNvSpPr/>
            <p:nvPr/>
          </p:nvSpPr>
          <p:spPr>
            <a:xfrm>
              <a:off x="2852125" y="2694404"/>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380" name="pl1380"/>
            <p:cNvSpPr/>
            <p:nvPr/>
          </p:nvSpPr>
          <p:spPr>
            <a:xfrm>
              <a:off x="2852125" y="2786800"/>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381" name="pl1381"/>
            <p:cNvSpPr/>
            <p:nvPr/>
          </p:nvSpPr>
          <p:spPr>
            <a:xfrm>
              <a:off x="2852125" y="2768321"/>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382" name="pl1382"/>
            <p:cNvSpPr/>
            <p:nvPr/>
          </p:nvSpPr>
          <p:spPr>
            <a:xfrm>
              <a:off x="2852125"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3" name="pl1383"/>
            <p:cNvSpPr/>
            <p:nvPr/>
          </p:nvSpPr>
          <p:spPr>
            <a:xfrm>
              <a:off x="2852125" y="2786800"/>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384" name="pl1384"/>
            <p:cNvSpPr/>
            <p:nvPr/>
          </p:nvSpPr>
          <p:spPr>
            <a:xfrm>
              <a:off x="2852125" y="2799119"/>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385" name="pl1385"/>
            <p:cNvSpPr/>
            <p:nvPr/>
          </p:nvSpPr>
          <p:spPr>
            <a:xfrm>
              <a:off x="2852125" y="2694404"/>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386" name="pl1386"/>
            <p:cNvSpPr/>
            <p:nvPr/>
          </p:nvSpPr>
          <p:spPr>
            <a:xfrm>
              <a:off x="2852125"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7" name="pl1387"/>
            <p:cNvSpPr/>
            <p:nvPr/>
          </p:nvSpPr>
          <p:spPr>
            <a:xfrm>
              <a:off x="2852125" y="2737522"/>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388" name="pl1388"/>
            <p:cNvSpPr/>
            <p:nvPr/>
          </p:nvSpPr>
          <p:spPr>
            <a:xfrm>
              <a:off x="2852125" y="2792959"/>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9" name="pl1389"/>
            <p:cNvSpPr/>
            <p:nvPr/>
          </p:nvSpPr>
          <p:spPr>
            <a:xfrm>
              <a:off x="2852125" y="2719043"/>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390" name="pl1390"/>
            <p:cNvSpPr/>
            <p:nvPr/>
          </p:nvSpPr>
          <p:spPr>
            <a:xfrm>
              <a:off x="2852125" y="2762161"/>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391" name="pl1391"/>
            <p:cNvSpPr/>
            <p:nvPr/>
          </p:nvSpPr>
          <p:spPr>
            <a:xfrm>
              <a:off x="2852125" y="2743682"/>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392" name="pl1392"/>
            <p:cNvSpPr/>
            <p:nvPr/>
          </p:nvSpPr>
          <p:spPr>
            <a:xfrm>
              <a:off x="2852125" y="2706723"/>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393" name="pl1393"/>
            <p:cNvSpPr/>
            <p:nvPr/>
          </p:nvSpPr>
          <p:spPr>
            <a:xfrm>
              <a:off x="2852125" y="2663605"/>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394" name="pl1394"/>
            <p:cNvSpPr/>
            <p:nvPr/>
          </p:nvSpPr>
          <p:spPr>
            <a:xfrm>
              <a:off x="2852125" y="2786800"/>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395" name="pl1395"/>
            <p:cNvSpPr/>
            <p:nvPr/>
          </p:nvSpPr>
          <p:spPr>
            <a:xfrm>
              <a:off x="2852125" y="2663605"/>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396" name="pl1396"/>
            <p:cNvSpPr/>
            <p:nvPr/>
          </p:nvSpPr>
          <p:spPr>
            <a:xfrm>
              <a:off x="2852125" y="2774480"/>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397" name="pl1397"/>
            <p:cNvSpPr/>
            <p:nvPr/>
          </p:nvSpPr>
          <p:spPr>
            <a:xfrm>
              <a:off x="2852125" y="2774480"/>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398" name="pl1398"/>
            <p:cNvSpPr/>
            <p:nvPr/>
          </p:nvSpPr>
          <p:spPr>
            <a:xfrm>
              <a:off x="2852125" y="2774480"/>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399" name="pl1399"/>
            <p:cNvSpPr/>
            <p:nvPr/>
          </p:nvSpPr>
          <p:spPr>
            <a:xfrm>
              <a:off x="2852125" y="2712883"/>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400" name="pl1400"/>
            <p:cNvSpPr/>
            <p:nvPr/>
          </p:nvSpPr>
          <p:spPr>
            <a:xfrm>
              <a:off x="2852125" y="2780640"/>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1" name="pl1401"/>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2" name="pl1402"/>
            <p:cNvSpPr/>
            <p:nvPr/>
          </p:nvSpPr>
          <p:spPr>
            <a:xfrm>
              <a:off x="2852125" y="2799119"/>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403" name="pl1403"/>
            <p:cNvSpPr/>
            <p:nvPr/>
          </p:nvSpPr>
          <p:spPr>
            <a:xfrm>
              <a:off x="2852125" y="2792959"/>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404" name="pl1404"/>
            <p:cNvSpPr/>
            <p:nvPr/>
          </p:nvSpPr>
          <p:spPr>
            <a:xfrm>
              <a:off x="2852125" y="2743682"/>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405" name="pl1405"/>
            <p:cNvSpPr/>
            <p:nvPr/>
          </p:nvSpPr>
          <p:spPr>
            <a:xfrm>
              <a:off x="2852125" y="2688244"/>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406" name="pl1406"/>
            <p:cNvSpPr/>
            <p:nvPr/>
          </p:nvSpPr>
          <p:spPr>
            <a:xfrm>
              <a:off x="2852125"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407" name="pl1407"/>
            <p:cNvSpPr/>
            <p:nvPr/>
          </p:nvSpPr>
          <p:spPr>
            <a:xfrm>
              <a:off x="2852125"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40651" cap="flat">
              <a:solidFill>
                <a:srgbClr val="000000">
                  <a:alpha val="100000"/>
                </a:srgbClr>
              </a:solidFill>
              <a:prstDash val="solid"/>
              <a:round/>
            </a:ln>
          </p:spPr>
          <p:txBody>
            <a:bodyPr/>
            <a:lstStyle/>
            <a:p/>
          </p:txBody>
        </p:sp>
        <p:sp>
          <p:nvSpPr>
            <p:cNvPr id="1408" name="pl1408"/>
            <p:cNvSpPr/>
            <p:nvPr/>
          </p:nvSpPr>
          <p:spPr>
            <a:xfrm>
              <a:off x="2852125"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00BA41">
                  <a:alpha val="100000"/>
                </a:srgbClr>
              </a:solidFill>
              <a:prstDash val="solid"/>
              <a:round/>
            </a:ln>
          </p:spPr>
          <p:txBody>
            <a:bodyPr/>
            <a:lstStyle/>
            <a:p/>
          </p:txBody>
        </p:sp>
        <p:sp>
          <p:nvSpPr>
            <p:cNvPr id="1409" name="pl1409"/>
            <p:cNvSpPr/>
            <p:nvPr/>
          </p:nvSpPr>
          <p:spPr>
            <a:xfrm>
              <a:off x="2807283"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410" name="tx1410"/>
            <p:cNvSpPr/>
            <p:nvPr/>
          </p:nvSpPr>
          <p:spPr>
            <a:xfrm>
              <a:off x="2791836" y="249895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1411" name="tx1411"/>
            <p:cNvSpPr/>
            <p:nvPr/>
          </p:nvSpPr>
          <p:spPr>
            <a:xfrm>
              <a:off x="2971205" y="252364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1412" name="tx1412"/>
            <p:cNvSpPr/>
            <p:nvPr/>
          </p:nvSpPr>
          <p:spPr>
            <a:xfrm>
              <a:off x="3150574" y="254212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413" name="tx1413"/>
            <p:cNvSpPr/>
            <p:nvPr/>
          </p:nvSpPr>
          <p:spPr>
            <a:xfrm>
              <a:off x="3329943" y="256808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414" name="tx1414"/>
            <p:cNvSpPr/>
            <p:nvPr/>
          </p:nvSpPr>
          <p:spPr>
            <a:xfrm>
              <a:off x="3539457" y="25914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415" name="tx1415"/>
            <p:cNvSpPr/>
            <p:nvPr/>
          </p:nvSpPr>
          <p:spPr>
            <a:xfrm>
              <a:off x="3718826" y="260021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416" name="rc1416"/>
            <p:cNvSpPr/>
            <p:nvPr/>
          </p:nvSpPr>
          <p:spPr>
            <a:xfrm>
              <a:off x="2807283" y="3110673"/>
              <a:ext cx="986530" cy="460746"/>
            </a:xfrm>
            <a:prstGeom prst="rect">
              <a:avLst/>
            </a:prstGeom>
            <a:solidFill>
              <a:srgbClr val="EBEBEB">
                <a:alpha val="100000"/>
              </a:srgbClr>
            </a:solidFill>
          </p:spPr>
          <p:txBody>
            <a:bodyPr/>
            <a:lstStyle/>
            <a:p/>
          </p:txBody>
        </p:sp>
        <p:sp>
          <p:nvSpPr>
            <p:cNvPr id="1417" name="pl1417"/>
            <p:cNvSpPr/>
            <p:nvPr/>
          </p:nvSpPr>
          <p:spPr>
            <a:xfrm>
              <a:off x="2807283" y="34734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18" name="pl1418"/>
            <p:cNvSpPr/>
            <p:nvPr/>
          </p:nvSpPr>
          <p:spPr>
            <a:xfrm>
              <a:off x="2807283" y="33194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19" name="pl1419"/>
            <p:cNvSpPr/>
            <p:nvPr/>
          </p:nvSpPr>
          <p:spPr>
            <a:xfrm>
              <a:off x="2807283" y="31654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20" name="pl1420"/>
            <p:cNvSpPr/>
            <p:nvPr/>
          </p:nvSpPr>
          <p:spPr>
            <a:xfrm>
              <a:off x="294181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1" name="pl1421"/>
            <p:cNvSpPr/>
            <p:nvPr/>
          </p:nvSpPr>
          <p:spPr>
            <a:xfrm>
              <a:off x="312117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2" name="pl1422"/>
            <p:cNvSpPr/>
            <p:nvPr/>
          </p:nvSpPr>
          <p:spPr>
            <a:xfrm>
              <a:off x="330054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3" name="pl1423"/>
            <p:cNvSpPr/>
            <p:nvPr/>
          </p:nvSpPr>
          <p:spPr>
            <a:xfrm>
              <a:off x="34799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4" name="pl1424"/>
            <p:cNvSpPr/>
            <p:nvPr/>
          </p:nvSpPr>
          <p:spPr>
            <a:xfrm>
              <a:off x="36592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5" name="pl1425"/>
            <p:cNvSpPr/>
            <p:nvPr/>
          </p:nvSpPr>
          <p:spPr>
            <a:xfrm>
              <a:off x="2807283"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26" name="pl1426"/>
            <p:cNvSpPr/>
            <p:nvPr/>
          </p:nvSpPr>
          <p:spPr>
            <a:xfrm>
              <a:off x="2807283" y="33964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27" name="pl1427"/>
            <p:cNvSpPr/>
            <p:nvPr/>
          </p:nvSpPr>
          <p:spPr>
            <a:xfrm>
              <a:off x="2807283" y="32424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28" name="pl1428"/>
            <p:cNvSpPr/>
            <p:nvPr/>
          </p:nvSpPr>
          <p:spPr>
            <a:xfrm>
              <a:off x="285212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29" name="pl1429"/>
            <p:cNvSpPr/>
            <p:nvPr/>
          </p:nvSpPr>
          <p:spPr>
            <a:xfrm>
              <a:off x="303149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0" name="pl1430"/>
            <p:cNvSpPr/>
            <p:nvPr/>
          </p:nvSpPr>
          <p:spPr>
            <a:xfrm>
              <a:off x="321086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1" name="pl1431"/>
            <p:cNvSpPr/>
            <p:nvPr/>
          </p:nvSpPr>
          <p:spPr>
            <a:xfrm>
              <a:off x="339023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2" name="pl1432"/>
            <p:cNvSpPr/>
            <p:nvPr/>
          </p:nvSpPr>
          <p:spPr>
            <a:xfrm>
              <a:off x="35696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3" name="pl1433"/>
            <p:cNvSpPr/>
            <p:nvPr/>
          </p:nvSpPr>
          <p:spPr>
            <a:xfrm>
              <a:off x="374897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4" name="pl1434"/>
            <p:cNvSpPr/>
            <p:nvPr/>
          </p:nvSpPr>
          <p:spPr>
            <a:xfrm>
              <a:off x="2852125"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435" name="pl1435"/>
            <p:cNvSpPr/>
            <p:nvPr/>
          </p:nvSpPr>
          <p:spPr>
            <a:xfrm>
              <a:off x="2852125"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40651" cap="flat">
              <a:solidFill>
                <a:srgbClr val="BEBEBE">
                  <a:alpha val="69803"/>
                </a:srgbClr>
              </a:solidFill>
              <a:prstDash val="solid"/>
              <a:round/>
            </a:ln>
          </p:spPr>
          <p:txBody>
            <a:bodyPr/>
            <a:lstStyle/>
            <a:p/>
          </p:txBody>
        </p:sp>
        <p:sp>
          <p:nvSpPr>
            <p:cNvPr id="1436" name="pl1436"/>
            <p:cNvSpPr/>
            <p:nvPr/>
          </p:nvSpPr>
          <p:spPr>
            <a:xfrm>
              <a:off x="2852125" y="3544317"/>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437" name="pl1437"/>
            <p:cNvSpPr/>
            <p:nvPr/>
          </p:nvSpPr>
          <p:spPr>
            <a:xfrm>
              <a:off x="2852125" y="3458081"/>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438" name="pl1438"/>
            <p:cNvSpPr/>
            <p:nvPr/>
          </p:nvSpPr>
          <p:spPr>
            <a:xfrm>
              <a:off x="2852125" y="3464241"/>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439" name="pl1439"/>
            <p:cNvSpPr/>
            <p:nvPr/>
          </p:nvSpPr>
          <p:spPr>
            <a:xfrm>
              <a:off x="2852125" y="3519678"/>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440" name="pl1440"/>
            <p:cNvSpPr/>
            <p:nvPr/>
          </p:nvSpPr>
          <p:spPr>
            <a:xfrm>
              <a:off x="2852125" y="3488879"/>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441" name="pl1441"/>
            <p:cNvSpPr/>
            <p:nvPr/>
          </p:nvSpPr>
          <p:spPr>
            <a:xfrm>
              <a:off x="2852125"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442" name="pl1442"/>
            <p:cNvSpPr/>
            <p:nvPr/>
          </p:nvSpPr>
          <p:spPr>
            <a:xfrm>
              <a:off x="2852125" y="3501199"/>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443" name="pl1443"/>
            <p:cNvSpPr/>
            <p:nvPr/>
          </p:nvSpPr>
          <p:spPr>
            <a:xfrm>
              <a:off x="2852125" y="3439602"/>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444" name="pl1444"/>
            <p:cNvSpPr/>
            <p:nvPr/>
          </p:nvSpPr>
          <p:spPr>
            <a:xfrm>
              <a:off x="2852125" y="3476560"/>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445" name="pl1445"/>
            <p:cNvSpPr/>
            <p:nvPr/>
          </p:nvSpPr>
          <p:spPr>
            <a:xfrm>
              <a:off x="2852125" y="3476560"/>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446" name="pl1446"/>
            <p:cNvSpPr/>
            <p:nvPr/>
          </p:nvSpPr>
          <p:spPr>
            <a:xfrm>
              <a:off x="2852125" y="3544317"/>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447" name="pl1447"/>
            <p:cNvSpPr/>
            <p:nvPr/>
          </p:nvSpPr>
          <p:spPr>
            <a:xfrm>
              <a:off x="2852125" y="3525838"/>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448" name="pl1448"/>
            <p:cNvSpPr/>
            <p:nvPr/>
          </p:nvSpPr>
          <p:spPr>
            <a:xfrm>
              <a:off x="2852125" y="3525838"/>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449" name="pl1449"/>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50" name="pl1450"/>
            <p:cNvSpPr/>
            <p:nvPr/>
          </p:nvSpPr>
          <p:spPr>
            <a:xfrm>
              <a:off x="2852125" y="3285609"/>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451" name="pl1451"/>
            <p:cNvSpPr/>
            <p:nvPr/>
          </p:nvSpPr>
          <p:spPr>
            <a:xfrm>
              <a:off x="2852125" y="3458081"/>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452" name="pl1452"/>
            <p:cNvSpPr/>
            <p:nvPr/>
          </p:nvSpPr>
          <p:spPr>
            <a:xfrm>
              <a:off x="2852125" y="3501199"/>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453" name="pl1453"/>
            <p:cNvSpPr/>
            <p:nvPr/>
          </p:nvSpPr>
          <p:spPr>
            <a:xfrm>
              <a:off x="2852125" y="3495039"/>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454" name="pl1454"/>
            <p:cNvSpPr/>
            <p:nvPr/>
          </p:nvSpPr>
          <p:spPr>
            <a:xfrm>
              <a:off x="2852125" y="3408803"/>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455" name="pl1455"/>
            <p:cNvSpPr/>
            <p:nvPr/>
          </p:nvSpPr>
          <p:spPr>
            <a:xfrm>
              <a:off x="2852125"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456" name="pl1456"/>
            <p:cNvSpPr/>
            <p:nvPr/>
          </p:nvSpPr>
          <p:spPr>
            <a:xfrm>
              <a:off x="2852125" y="3488879"/>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457" name="pl1457"/>
            <p:cNvSpPr/>
            <p:nvPr/>
          </p:nvSpPr>
          <p:spPr>
            <a:xfrm>
              <a:off x="2852125" y="3476560"/>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458" name="pl1458"/>
            <p:cNvSpPr/>
            <p:nvPr/>
          </p:nvSpPr>
          <p:spPr>
            <a:xfrm>
              <a:off x="2852125" y="3495039"/>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459" name="pl1459"/>
            <p:cNvSpPr/>
            <p:nvPr/>
          </p:nvSpPr>
          <p:spPr>
            <a:xfrm>
              <a:off x="2852125" y="3464241"/>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460" name="pl1460"/>
            <p:cNvSpPr/>
            <p:nvPr/>
          </p:nvSpPr>
          <p:spPr>
            <a:xfrm>
              <a:off x="2852125"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461" name="pl1461"/>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62" name="pl1462"/>
            <p:cNvSpPr/>
            <p:nvPr/>
          </p:nvSpPr>
          <p:spPr>
            <a:xfrm>
              <a:off x="2852125"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463" name="pl1463"/>
            <p:cNvSpPr/>
            <p:nvPr/>
          </p:nvSpPr>
          <p:spPr>
            <a:xfrm>
              <a:off x="2852125"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464" name="pl1464"/>
            <p:cNvSpPr/>
            <p:nvPr/>
          </p:nvSpPr>
          <p:spPr>
            <a:xfrm>
              <a:off x="2852125"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465" name="pl1465"/>
            <p:cNvSpPr/>
            <p:nvPr/>
          </p:nvSpPr>
          <p:spPr>
            <a:xfrm>
              <a:off x="2852125"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66" name="pl1466"/>
            <p:cNvSpPr/>
            <p:nvPr/>
          </p:nvSpPr>
          <p:spPr>
            <a:xfrm>
              <a:off x="2852125"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467" name="pl1467"/>
            <p:cNvSpPr/>
            <p:nvPr/>
          </p:nvSpPr>
          <p:spPr>
            <a:xfrm>
              <a:off x="2852125"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468" name="pl1468"/>
            <p:cNvSpPr/>
            <p:nvPr/>
          </p:nvSpPr>
          <p:spPr>
            <a:xfrm>
              <a:off x="2852125" y="3439602"/>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469" name="pl1469"/>
            <p:cNvSpPr/>
            <p:nvPr/>
          </p:nvSpPr>
          <p:spPr>
            <a:xfrm>
              <a:off x="2852125"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0" name="pl1470"/>
            <p:cNvSpPr/>
            <p:nvPr/>
          </p:nvSpPr>
          <p:spPr>
            <a:xfrm>
              <a:off x="2852125" y="3482720"/>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471" name="pl1471"/>
            <p:cNvSpPr/>
            <p:nvPr/>
          </p:nvSpPr>
          <p:spPr>
            <a:xfrm>
              <a:off x="2852125" y="3538157"/>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2" name="pl1472"/>
            <p:cNvSpPr/>
            <p:nvPr/>
          </p:nvSpPr>
          <p:spPr>
            <a:xfrm>
              <a:off x="2852125" y="3464241"/>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473" name="pl1473"/>
            <p:cNvSpPr/>
            <p:nvPr/>
          </p:nvSpPr>
          <p:spPr>
            <a:xfrm>
              <a:off x="2852125" y="3507359"/>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474" name="pl1474"/>
            <p:cNvSpPr/>
            <p:nvPr/>
          </p:nvSpPr>
          <p:spPr>
            <a:xfrm>
              <a:off x="2852125" y="3488879"/>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475" name="pl1475"/>
            <p:cNvSpPr/>
            <p:nvPr/>
          </p:nvSpPr>
          <p:spPr>
            <a:xfrm>
              <a:off x="2852125" y="3451921"/>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476" name="pl1476"/>
            <p:cNvSpPr/>
            <p:nvPr/>
          </p:nvSpPr>
          <p:spPr>
            <a:xfrm>
              <a:off x="2852125" y="3408803"/>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477" name="pl1477"/>
            <p:cNvSpPr/>
            <p:nvPr/>
          </p:nvSpPr>
          <p:spPr>
            <a:xfrm>
              <a:off x="2852125" y="3531997"/>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478" name="pl1478"/>
            <p:cNvSpPr/>
            <p:nvPr/>
          </p:nvSpPr>
          <p:spPr>
            <a:xfrm>
              <a:off x="2852125" y="3408803"/>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479" name="pl1479"/>
            <p:cNvSpPr/>
            <p:nvPr/>
          </p:nvSpPr>
          <p:spPr>
            <a:xfrm>
              <a:off x="2852125" y="3519678"/>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480" name="pl1480"/>
            <p:cNvSpPr/>
            <p:nvPr/>
          </p:nvSpPr>
          <p:spPr>
            <a:xfrm>
              <a:off x="2852125" y="3519678"/>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481" name="pl1481"/>
            <p:cNvSpPr/>
            <p:nvPr/>
          </p:nvSpPr>
          <p:spPr>
            <a:xfrm>
              <a:off x="2852125" y="3519678"/>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482" name="pl1482"/>
            <p:cNvSpPr/>
            <p:nvPr/>
          </p:nvSpPr>
          <p:spPr>
            <a:xfrm>
              <a:off x="2852125" y="3458081"/>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483" name="pl1483"/>
            <p:cNvSpPr/>
            <p:nvPr/>
          </p:nvSpPr>
          <p:spPr>
            <a:xfrm>
              <a:off x="2852125" y="3525838"/>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4" name="pl1484"/>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5" name="pl1485"/>
            <p:cNvSpPr/>
            <p:nvPr/>
          </p:nvSpPr>
          <p:spPr>
            <a:xfrm>
              <a:off x="2852125" y="3544317"/>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486" name="pl1486"/>
            <p:cNvSpPr/>
            <p:nvPr/>
          </p:nvSpPr>
          <p:spPr>
            <a:xfrm>
              <a:off x="2852125" y="3538157"/>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487" name="pl1487"/>
            <p:cNvSpPr/>
            <p:nvPr/>
          </p:nvSpPr>
          <p:spPr>
            <a:xfrm>
              <a:off x="2852125" y="3488879"/>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488" name="pl1488"/>
            <p:cNvSpPr/>
            <p:nvPr/>
          </p:nvSpPr>
          <p:spPr>
            <a:xfrm>
              <a:off x="2852125" y="3433442"/>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489" name="pl1489"/>
            <p:cNvSpPr/>
            <p:nvPr/>
          </p:nvSpPr>
          <p:spPr>
            <a:xfrm>
              <a:off x="2852125"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490" name="pl1490"/>
            <p:cNvSpPr/>
            <p:nvPr/>
          </p:nvSpPr>
          <p:spPr>
            <a:xfrm>
              <a:off x="2852125"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40651" cap="flat">
              <a:solidFill>
                <a:srgbClr val="000000">
                  <a:alpha val="100000"/>
                </a:srgbClr>
              </a:solidFill>
              <a:prstDash val="solid"/>
              <a:round/>
            </a:ln>
          </p:spPr>
          <p:txBody>
            <a:bodyPr/>
            <a:lstStyle/>
            <a:p/>
          </p:txBody>
        </p:sp>
        <p:sp>
          <p:nvSpPr>
            <p:cNvPr id="1491" name="pl1491"/>
            <p:cNvSpPr/>
            <p:nvPr/>
          </p:nvSpPr>
          <p:spPr>
            <a:xfrm>
              <a:off x="2852125"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00C0BF">
                  <a:alpha val="100000"/>
                </a:srgbClr>
              </a:solidFill>
              <a:prstDash val="solid"/>
              <a:round/>
            </a:ln>
          </p:spPr>
          <p:txBody>
            <a:bodyPr/>
            <a:lstStyle/>
            <a:p/>
          </p:txBody>
        </p:sp>
        <p:sp>
          <p:nvSpPr>
            <p:cNvPr id="1492" name="pl1492"/>
            <p:cNvSpPr/>
            <p:nvPr/>
          </p:nvSpPr>
          <p:spPr>
            <a:xfrm>
              <a:off x="2807283"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493" name="tx1493"/>
            <p:cNvSpPr/>
            <p:nvPr/>
          </p:nvSpPr>
          <p:spPr>
            <a:xfrm>
              <a:off x="2821980" y="333044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494" name="tx1494"/>
            <p:cNvSpPr/>
            <p:nvPr/>
          </p:nvSpPr>
          <p:spPr>
            <a:xfrm>
              <a:off x="2971205" y="332428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495" name="tx1495"/>
            <p:cNvSpPr/>
            <p:nvPr/>
          </p:nvSpPr>
          <p:spPr>
            <a:xfrm>
              <a:off x="3150574" y="327500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1496" name="tx1496"/>
            <p:cNvSpPr/>
            <p:nvPr/>
          </p:nvSpPr>
          <p:spPr>
            <a:xfrm>
              <a:off x="3329943" y="331328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497" name="tx1497"/>
            <p:cNvSpPr/>
            <p:nvPr/>
          </p:nvSpPr>
          <p:spPr>
            <a:xfrm>
              <a:off x="3539457" y="334892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498" name="tx1498"/>
            <p:cNvSpPr/>
            <p:nvPr/>
          </p:nvSpPr>
          <p:spPr>
            <a:xfrm>
              <a:off x="3718826" y="334892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499" name="rc1499"/>
            <p:cNvSpPr/>
            <p:nvPr/>
          </p:nvSpPr>
          <p:spPr>
            <a:xfrm>
              <a:off x="2807283" y="3855871"/>
              <a:ext cx="986530" cy="460746"/>
            </a:xfrm>
            <a:prstGeom prst="rect">
              <a:avLst/>
            </a:prstGeom>
            <a:solidFill>
              <a:srgbClr val="EBEBEB">
                <a:alpha val="100000"/>
              </a:srgbClr>
            </a:solidFill>
          </p:spPr>
          <p:txBody>
            <a:bodyPr/>
            <a:lstStyle/>
            <a:p/>
          </p:txBody>
        </p:sp>
        <p:sp>
          <p:nvSpPr>
            <p:cNvPr id="1500" name="pl1500"/>
            <p:cNvSpPr/>
            <p:nvPr/>
          </p:nvSpPr>
          <p:spPr>
            <a:xfrm>
              <a:off x="2807283" y="4218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01" name="pl1501"/>
            <p:cNvSpPr/>
            <p:nvPr/>
          </p:nvSpPr>
          <p:spPr>
            <a:xfrm>
              <a:off x="2807283" y="40646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02" name="pl1502"/>
            <p:cNvSpPr/>
            <p:nvPr/>
          </p:nvSpPr>
          <p:spPr>
            <a:xfrm>
              <a:off x="2807283" y="39106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03" name="pl1503"/>
            <p:cNvSpPr/>
            <p:nvPr/>
          </p:nvSpPr>
          <p:spPr>
            <a:xfrm>
              <a:off x="294181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4" name="pl1504"/>
            <p:cNvSpPr/>
            <p:nvPr/>
          </p:nvSpPr>
          <p:spPr>
            <a:xfrm>
              <a:off x="312117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5" name="pl1505"/>
            <p:cNvSpPr/>
            <p:nvPr/>
          </p:nvSpPr>
          <p:spPr>
            <a:xfrm>
              <a:off x="330054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6" name="pl1506"/>
            <p:cNvSpPr/>
            <p:nvPr/>
          </p:nvSpPr>
          <p:spPr>
            <a:xfrm>
              <a:off x="34799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7" name="pl1507"/>
            <p:cNvSpPr/>
            <p:nvPr/>
          </p:nvSpPr>
          <p:spPr>
            <a:xfrm>
              <a:off x="36592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8" name="pl1508"/>
            <p:cNvSpPr/>
            <p:nvPr/>
          </p:nvSpPr>
          <p:spPr>
            <a:xfrm>
              <a:off x="2807283"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09" name="pl1509"/>
            <p:cNvSpPr/>
            <p:nvPr/>
          </p:nvSpPr>
          <p:spPr>
            <a:xfrm>
              <a:off x="2807283" y="414168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10" name="pl1510"/>
            <p:cNvSpPr/>
            <p:nvPr/>
          </p:nvSpPr>
          <p:spPr>
            <a:xfrm>
              <a:off x="2807283" y="39876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11" name="pl1511"/>
            <p:cNvSpPr/>
            <p:nvPr/>
          </p:nvSpPr>
          <p:spPr>
            <a:xfrm>
              <a:off x="285212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2" name="pl1512"/>
            <p:cNvSpPr/>
            <p:nvPr/>
          </p:nvSpPr>
          <p:spPr>
            <a:xfrm>
              <a:off x="303149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3" name="pl1513"/>
            <p:cNvSpPr/>
            <p:nvPr/>
          </p:nvSpPr>
          <p:spPr>
            <a:xfrm>
              <a:off x="321086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4" name="pl1514"/>
            <p:cNvSpPr/>
            <p:nvPr/>
          </p:nvSpPr>
          <p:spPr>
            <a:xfrm>
              <a:off x="339023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5" name="pl1515"/>
            <p:cNvSpPr/>
            <p:nvPr/>
          </p:nvSpPr>
          <p:spPr>
            <a:xfrm>
              <a:off x="35696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6" name="pl1516"/>
            <p:cNvSpPr/>
            <p:nvPr/>
          </p:nvSpPr>
          <p:spPr>
            <a:xfrm>
              <a:off x="374897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7" name="pl1517"/>
            <p:cNvSpPr/>
            <p:nvPr/>
          </p:nvSpPr>
          <p:spPr>
            <a:xfrm>
              <a:off x="2852125"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518" name="pl1518"/>
            <p:cNvSpPr/>
            <p:nvPr/>
          </p:nvSpPr>
          <p:spPr>
            <a:xfrm>
              <a:off x="2852125"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40651" cap="flat">
              <a:solidFill>
                <a:srgbClr val="BEBEBE">
                  <a:alpha val="69803"/>
                </a:srgbClr>
              </a:solidFill>
              <a:prstDash val="solid"/>
              <a:round/>
            </a:ln>
          </p:spPr>
          <p:txBody>
            <a:bodyPr/>
            <a:lstStyle/>
            <a:p/>
          </p:txBody>
        </p:sp>
        <p:sp>
          <p:nvSpPr>
            <p:cNvPr id="1519" name="pl1519"/>
            <p:cNvSpPr/>
            <p:nvPr/>
          </p:nvSpPr>
          <p:spPr>
            <a:xfrm>
              <a:off x="2852125" y="4289515"/>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520" name="pl1520"/>
            <p:cNvSpPr/>
            <p:nvPr/>
          </p:nvSpPr>
          <p:spPr>
            <a:xfrm>
              <a:off x="2852125" y="4203279"/>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521" name="pl1521"/>
            <p:cNvSpPr/>
            <p:nvPr/>
          </p:nvSpPr>
          <p:spPr>
            <a:xfrm>
              <a:off x="2852125" y="4209438"/>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522" name="pl1522"/>
            <p:cNvSpPr/>
            <p:nvPr/>
          </p:nvSpPr>
          <p:spPr>
            <a:xfrm>
              <a:off x="2852125" y="4264876"/>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523" name="pl1523"/>
            <p:cNvSpPr/>
            <p:nvPr/>
          </p:nvSpPr>
          <p:spPr>
            <a:xfrm>
              <a:off x="2852125" y="4234077"/>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524" name="pl1524"/>
            <p:cNvSpPr/>
            <p:nvPr/>
          </p:nvSpPr>
          <p:spPr>
            <a:xfrm>
              <a:off x="2852125"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525" name="pl1525"/>
            <p:cNvSpPr/>
            <p:nvPr/>
          </p:nvSpPr>
          <p:spPr>
            <a:xfrm>
              <a:off x="2852125" y="4246397"/>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526" name="pl1526"/>
            <p:cNvSpPr/>
            <p:nvPr/>
          </p:nvSpPr>
          <p:spPr>
            <a:xfrm>
              <a:off x="2852125" y="4184800"/>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527" name="pl1527"/>
            <p:cNvSpPr/>
            <p:nvPr/>
          </p:nvSpPr>
          <p:spPr>
            <a:xfrm>
              <a:off x="2852125" y="4221758"/>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528" name="pl1528"/>
            <p:cNvSpPr/>
            <p:nvPr/>
          </p:nvSpPr>
          <p:spPr>
            <a:xfrm>
              <a:off x="2852125" y="4221758"/>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529" name="pl1529"/>
            <p:cNvSpPr/>
            <p:nvPr/>
          </p:nvSpPr>
          <p:spPr>
            <a:xfrm>
              <a:off x="2852125" y="4289515"/>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530" name="pl1530"/>
            <p:cNvSpPr/>
            <p:nvPr/>
          </p:nvSpPr>
          <p:spPr>
            <a:xfrm>
              <a:off x="2852125" y="4271036"/>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531" name="pl1531"/>
            <p:cNvSpPr/>
            <p:nvPr/>
          </p:nvSpPr>
          <p:spPr>
            <a:xfrm>
              <a:off x="2852125" y="4271036"/>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532" name="pl1532"/>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33" name="pl1533"/>
            <p:cNvSpPr/>
            <p:nvPr/>
          </p:nvSpPr>
          <p:spPr>
            <a:xfrm>
              <a:off x="2852125" y="4030807"/>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534" name="pl1534"/>
            <p:cNvSpPr/>
            <p:nvPr/>
          </p:nvSpPr>
          <p:spPr>
            <a:xfrm>
              <a:off x="2852125" y="4203279"/>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535" name="pl1535"/>
            <p:cNvSpPr/>
            <p:nvPr/>
          </p:nvSpPr>
          <p:spPr>
            <a:xfrm>
              <a:off x="2852125" y="4246397"/>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536" name="pl1536"/>
            <p:cNvSpPr/>
            <p:nvPr/>
          </p:nvSpPr>
          <p:spPr>
            <a:xfrm>
              <a:off x="2852125" y="4240237"/>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537" name="pl1537"/>
            <p:cNvSpPr/>
            <p:nvPr/>
          </p:nvSpPr>
          <p:spPr>
            <a:xfrm>
              <a:off x="2852125" y="4154001"/>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538" name="pl1538"/>
            <p:cNvSpPr/>
            <p:nvPr/>
          </p:nvSpPr>
          <p:spPr>
            <a:xfrm>
              <a:off x="2852125"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539" name="pl1539"/>
            <p:cNvSpPr/>
            <p:nvPr/>
          </p:nvSpPr>
          <p:spPr>
            <a:xfrm>
              <a:off x="2852125" y="4234077"/>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540" name="pl1540"/>
            <p:cNvSpPr/>
            <p:nvPr/>
          </p:nvSpPr>
          <p:spPr>
            <a:xfrm>
              <a:off x="2852125" y="4221758"/>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541" name="pl1541"/>
            <p:cNvSpPr/>
            <p:nvPr/>
          </p:nvSpPr>
          <p:spPr>
            <a:xfrm>
              <a:off x="2852125" y="4240237"/>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542" name="pl1542"/>
            <p:cNvSpPr/>
            <p:nvPr/>
          </p:nvSpPr>
          <p:spPr>
            <a:xfrm>
              <a:off x="2852125" y="4209438"/>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543" name="pl1543"/>
            <p:cNvSpPr/>
            <p:nvPr/>
          </p:nvSpPr>
          <p:spPr>
            <a:xfrm>
              <a:off x="2852125" y="4240237"/>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544" name="pl1544"/>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45" name="pl1545"/>
            <p:cNvSpPr/>
            <p:nvPr/>
          </p:nvSpPr>
          <p:spPr>
            <a:xfrm>
              <a:off x="2852125" y="4184800"/>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546" name="pl1546"/>
            <p:cNvSpPr/>
            <p:nvPr/>
          </p:nvSpPr>
          <p:spPr>
            <a:xfrm>
              <a:off x="2852125" y="4277195"/>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547" name="pl1547"/>
            <p:cNvSpPr/>
            <p:nvPr/>
          </p:nvSpPr>
          <p:spPr>
            <a:xfrm>
              <a:off x="2852125" y="4258716"/>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548" name="pl1548"/>
            <p:cNvSpPr/>
            <p:nvPr/>
          </p:nvSpPr>
          <p:spPr>
            <a:xfrm>
              <a:off x="2852125"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49" name="pl1549"/>
            <p:cNvSpPr/>
            <p:nvPr/>
          </p:nvSpPr>
          <p:spPr>
            <a:xfrm>
              <a:off x="2852125" y="4277195"/>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550" name="pl1550"/>
            <p:cNvSpPr/>
            <p:nvPr/>
          </p:nvSpPr>
          <p:spPr>
            <a:xfrm>
              <a:off x="2852125" y="4289515"/>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551" name="pl1551"/>
            <p:cNvSpPr/>
            <p:nvPr/>
          </p:nvSpPr>
          <p:spPr>
            <a:xfrm>
              <a:off x="2852125"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552" name="pl1552"/>
            <p:cNvSpPr/>
            <p:nvPr/>
          </p:nvSpPr>
          <p:spPr>
            <a:xfrm>
              <a:off x="2852125"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53" name="pl1553"/>
            <p:cNvSpPr/>
            <p:nvPr/>
          </p:nvSpPr>
          <p:spPr>
            <a:xfrm>
              <a:off x="2852125"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554" name="pl1554"/>
            <p:cNvSpPr/>
            <p:nvPr/>
          </p:nvSpPr>
          <p:spPr>
            <a:xfrm>
              <a:off x="2852125"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55" name="pl1555"/>
            <p:cNvSpPr/>
            <p:nvPr/>
          </p:nvSpPr>
          <p:spPr>
            <a:xfrm>
              <a:off x="2852125"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556" name="pl1556"/>
            <p:cNvSpPr/>
            <p:nvPr/>
          </p:nvSpPr>
          <p:spPr>
            <a:xfrm>
              <a:off x="2852125"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557" name="pl1557"/>
            <p:cNvSpPr/>
            <p:nvPr/>
          </p:nvSpPr>
          <p:spPr>
            <a:xfrm>
              <a:off x="2852125"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558" name="pl1558"/>
            <p:cNvSpPr/>
            <p:nvPr/>
          </p:nvSpPr>
          <p:spPr>
            <a:xfrm>
              <a:off x="2852125"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559" name="pl1559"/>
            <p:cNvSpPr/>
            <p:nvPr/>
          </p:nvSpPr>
          <p:spPr>
            <a:xfrm>
              <a:off x="2852125" y="4154001"/>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560" name="pl1560"/>
            <p:cNvSpPr/>
            <p:nvPr/>
          </p:nvSpPr>
          <p:spPr>
            <a:xfrm>
              <a:off x="2852125" y="4277195"/>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561" name="pl1561"/>
            <p:cNvSpPr/>
            <p:nvPr/>
          </p:nvSpPr>
          <p:spPr>
            <a:xfrm>
              <a:off x="2852125" y="4154001"/>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562" name="pl1562"/>
            <p:cNvSpPr/>
            <p:nvPr/>
          </p:nvSpPr>
          <p:spPr>
            <a:xfrm>
              <a:off x="2852125" y="4264876"/>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563" name="pl1563"/>
            <p:cNvSpPr/>
            <p:nvPr/>
          </p:nvSpPr>
          <p:spPr>
            <a:xfrm>
              <a:off x="2852125" y="4264876"/>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564" name="pl1564"/>
            <p:cNvSpPr/>
            <p:nvPr/>
          </p:nvSpPr>
          <p:spPr>
            <a:xfrm>
              <a:off x="2852125" y="4264876"/>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565" name="pl1565"/>
            <p:cNvSpPr/>
            <p:nvPr/>
          </p:nvSpPr>
          <p:spPr>
            <a:xfrm>
              <a:off x="2852125" y="4203279"/>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566" name="pl1566"/>
            <p:cNvSpPr/>
            <p:nvPr/>
          </p:nvSpPr>
          <p:spPr>
            <a:xfrm>
              <a:off x="2852125" y="4271036"/>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7" name="pl1567"/>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8" name="pl1568"/>
            <p:cNvSpPr/>
            <p:nvPr/>
          </p:nvSpPr>
          <p:spPr>
            <a:xfrm>
              <a:off x="2852125" y="4289515"/>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569" name="pl1569"/>
            <p:cNvSpPr/>
            <p:nvPr/>
          </p:nvSpPr>
          <p:spPr>
            <a:xfrm>
              <a:off x="2852125" y="4283355"/>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570" name="pl1570"/>
            <p:cNvSpPr/>
            <p:nvPr/>
          </p:nvSpPr>
          <p:spPr>
            <a:xfrm>
              <a:off x="2852125" y="4234077"/>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571" name="pl1571"/>
            <p:cNvSpPr/>
            <p:nvPr/>
          </p:nvSpPr>
          <p:spPr>
            <a:xfrm>
              <a:off x="2852125" y="4178640"/>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572" name="pl1572"/>
            <p:cNvSpPr/>
            <p:nvPr/>
          </p:nvSpPr>
          <p:spPr>
            <a:xfrm>
              <a:off x="2852125"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573" name="pl1573"/>
            <p:cNvSpPr/>
            <p:nvPr/>
          </p:nvSpPr>
          <p:spPr>
            <a:xfrm>
              <a:off x="2852125"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40651" cap="flat">
              <a:solidFill>
                <a:srgbClr val="000000">
                  <a:alpha val="100000"/>
                </a:srgbClr>
              </a:solidFill>
              <a:prstDash val="solid"/>
              <a:round/>
            </a:ln>
          </p:spPr>
          <p:txBody>
            <a:bodyPr/>
            <a:lstStyle/>
            <a:p/>
          </p:txBody>
        </p:sp>
        <p:sp>
          <p:nvSpPr>
            <p:cNvPr id="1574" name="pl1574"/>
            <p:cNvSpPr/>
            <p:nvPr/>
          </p:nvSpPr>
          <p:spPr>
            <a:xfrm>
              <a:off x="2852125"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00A4FF">
                  <a:alpha val="100000"/>
                </a:srgbClr>
              </a:solidFill>
              <a:prstDash val="solid"/>
              <a:round/>
            </a:ln>
          </p:spPr>
          <p:txBody>
            <a:bodyPr/>
            <a:lstStyle/>
            <a:p/>
          </p:txBody>
        </p:sp>
        <p:sp>
          <p:nvSpPr>
            <p:cNvPr id="1575" name="pl1575"/>
            <p:cNvSpPr/>
            <p:nvPr/>
          </p:nvSpPr>
          <p:spPr>
            <a:xfrm>
              <a:off x="2807283"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76" name="tx1576"/>
            <p:cNvSpPr/>
            <p:nvPr/>
          </p:nvSpPr>
          <p:spPr>
            <a:xfrm>
              <a:off x="2821980" y="412008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77" name="tx1577"/>
            <p:cNvSpPr/>
            <p:nvPr/>
          </p:nvSpPr>
          <p:spPr>
            <a:xfrm>
              <a:off x="3001350" y="412008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78" name="tx1578"/>
            <p:cNvSpPr/>
            <p:nvPr/>
          </p:nvSpPr>
          <p:spPr>
            <a:xfrm>
              <a:off x="3180719" y="40941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579" name="tx1579"/>
            <p:cNvSpPr/>
            <p:nvPr/>
          </p:nvSpPr>
          <p:spPr>
            <a:xfrm>
              <a:off x="3360088" y="40941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580" name="tx1580"/>
            <p:cNvSpPr/>
            <p:nvPr/>
          </p:nvSpPr>
          <p:spPr>
            <a:xfrm>
              <a:off x="3509312" y="406464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581" name="tx1581"/>
            <p:cNvSpPr/>
            <p:nvPr/>
          </p:nvSpPr>
          <p:spPr>
            <a:xfrm>
              <a:off x="3718826" y="410807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82" name="rc1582"/>
            <p:cNvSpPr/>
            <p:nvPr/>
          </p:nvSpPr>
          <p:spPr>
            <a:xfrm>
              <a:off x="2807283" y="4601069"/>
              <a:ext cx="986530" cy="460746"/>
            </a:xfrm>
            <a:prstGeom prst="rect">
              <a:avLst/>
            </a:prstGeom>
            <a:solidFill>
              <a:srgbClr val="EBEBEB">
                <a:alpha val="100000"/>
              </a:srgbClr>
            </a:solidFill>
          </p:spPr>
          <p:txBody>
            <a:bodyPr/>
            <a:lstStyle/>
            <a:p/>
          </p:txBody>
        </p:sp>
        <p:sp>
          <p:nvSpPr>
            <p:cNvPr id="1583" name="pl1583"/>
            <p:cNvSpPr/>
            <p:nvPr/>
          </p:nvSpPr>
          <p:spPr>
            <a:xfrm>
              <a:off x="2807283" y="49638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84" name="pl1584"/>
            <p:cNvSpPr/>
            <p:nvPr/>
          </p:nvSpPr>
          <p:spPr>
            <a:xfrm>
              <a:off x="2807283" y="480988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85" name="pl1585"/>
            <p:cNvSpPr/>
            <p:nvPr/>
          </p:nvSpPr>
          <p:spPr>
            <a:xfrm>
              <a:off x="2807283" y="46558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86" name="pl1586"/>
            <p:cNvSpPr/>
            <p:nvPr/>
          </p:nvSpPr>
          <p:spPr>
            <a:xfrm>
              <a:off x="294181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87" name="pl1587"/>
            <p:cNvSpPr/>
            <p:nvPr/>
          </p:nvSpPr>
          <p:spPr>
            <a:xfrm>
              <a:off x="312117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88" name="pl1588"/>
            <p:cNvSpPr/>
            <p:nvPr/>
          </p:nvSpPr>
          <p:spPr>
            <a:xfrm>
              <a:off x="330054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89" name="pl1589"/>
            <p:cNvSpPr/>
            <p:nvPr/>
          </p:nvSpPr>
          <p:spPr>
            <a:xfrm>
              <a:off x="34799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90" name="pl1590"/>
            <p:cNvSpPr/>
            <p:nvPr/>
          </p:nvSpPr>
          <p:spPr>
            <a:xfrm>
              <a:off x="36592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91" name="pl1591"/>
            <p:cNvSpPr/>
            <p:nvPr/>
          </p:nvSpPr>
          <p:spPr>
            <a:xfrm>
              <a:off x="2807283"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92" name="pl1592"/>
            <p:cNvSpPr/>
            <p:nvPr/>
          </p:nvSpPr>
          <p:spPr>
            <a:xfrm>
              <a:off x="2807283" y="48868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93" name="pl1593"/>
            <p:cNvSpPr/>
            <p:nvPr/>
          </p:nvSpPr>
          <p:spPr>
            <a:xfrm>
              <a:off x="2807283" y="47328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94" name="pl1594"/>
            <p:cNvSpPr/>
            <p:nvPr/>
          </p:nvSpPr>
          <p:spPr>
            <a:xfrm>
              <a:off x="285212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5" name="pl1595"/>
            <p:cNvSpPr/>
            <p:nvPr/>
          </p:nvSpPr>
          <p:spPr>
            <a:xfrm>
              <a:off x="303149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6" name="pl1596"/>
            <p:cNvSpPr/>
            <p:nvPr/>
          </p:nvSpPr>
          <p:spPr>
            <a:xfrm>
              <a:off x="321086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7" name="pl1597"/>
            <p:cNvSpPr/>
            <p:nvPr/>
          </p:nvSpPr>
          <p:spPr>
            <a:xfrm>
              <a:off x="339023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8" name="pl1598"/>
            <p:cNvSpPr/>
            <p:nvPr/>
          </p:nvSpPr>
          <p:spPr>
            <a:xfrm>
              <a:off x="35696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9" name="pl1599"/>
            <p:cNvSpPr/>
            <p:nvPr/>
          </p:nvSpPr>
          <p:spPr>
            <a:xfrm>
              <a:off x="374897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00" name="pl1600"/>
            <p:cNvSpPr/>
            <p:nvPr/>
          </p:nvSpPr>
          <p:spPr>
            <a:xfrm>
              <a:off x="2852125"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601" name="pl1601"/>
            <p:cNvSpPr/>
            <p:nvPr/>
          </p:nvSpPr>
          <p:spPr>
            <a:xfrm>
              <a:off x="2852125"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40651" cap="flat">
              <a:solidFill>
                <a:srgbClr val="BEBEBE">
                  <a:alpha val="69803"/>
                </a:srgbClr>
              </a:solidFill>
              <a:prstDash val="solid"/>
              <a:round/>
            </a:ln>
          </p:spPr>
          <p:txBody>
            <a:bodyPr/>
            <a:lstStyle/>
            <a:p/>
          </p:txBody>
        </p:sp>
        <p:sp>
          <p:nvSpPr>
            <p:cNvPr id="1602" name="pl1602"/>
            <p:cNvSpPr/>
            <p:nvPr/>
          </p:nvSpPr>
          <p:spPr>
            <a:xfrm>
              <a:off x="2852125" y="503471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603" name="pl1603"/>
            <p:cNvSpPr/>
            <p:nvPr/>
          </p:nvSpPr>
          <p:spPr>
            <a:xfrm>
              <a:off x="2852125" y="494847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604" name="pl1604"/>
            <p:cNvSpPr/>
            <p:nvPr/>
          </p:nvSpPr>
          <p:spPr>
            <a:xfrm>
              <a:off x="2852125" y="4954636"/>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605" name="pl1605"/>
            <p:cNvSpPr/>
            <p:nvPr/>
          </p:nvSpPr>
          <p:spPr>
            <a:xfrm>
              <a:off x="2852125" y="5010074"/>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606" name="pl1606"/>
            <p:cNvSpPr/>
            <p:nvPr/>
          </p:nvSpPr>
          <p:spPr>
            <a:xfrm>
              <a:off x="2852125" y="4979275"/>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607" name="pl1607"/>
            <p:cNvSpPr/>
            <p:nvPr/>
          </p:nvSpPr>
          <p:spPr>
            <a:xfrm>
              <a:off x="2852125"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608" name="pl1608"/>
            <p:cNvSpPr/>
            <p:nvPr/>
          </p:nvSpPr>
          <p:spPr>
            <a:xfrm>
              <a:off x="2852125" y="499159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609" name="pl1609"/>
            <p:cNvSpPr/>
            <p:nvPr/>
          </p:nvSpPr>
          <p:spPr>
            <a:xfrm>
              <a:off x="2852125" y="4929997"/>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610" name="pl1610"/>
            <p:cNvSpPr/>
            <p:nvPr/>
          </p:nvSpPr>
          <p:spPr>
            <a:xfrm>
              <a:off x="2852125" y="4966956"/>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611" name="pl1611"/>
            <p:cNvSpPr/>
            <p:nvPr/>
          </p:nvSpPr>
          <p:spPr>
            <a:xfrm>
              <a:off x="2852125" y="4966956"/>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612" name="pl1612"/>
            <p:cNvSpPr/>
            <p:nvPr/>
          </p:nvSpPr>
          <p:spPr>
            <a:xfrm>
              <a:off x="2852125" y="503471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613" name="pl1613"/>
            <p:cNvSpPr/>
            <p:nvPr/>
          </p:nvSpPr>
          <p:spPr>
            <a:xfrm>
              <a:off x="2852125" y="5016233"/>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614" name="pl1614"/>
            <p:cNvSpPr/>
            <p:nvPr/>
          </p:nvSpPr>
          <p:spPr>
            <a:xfrm>
              <a:off x="2852125" y="5016233"/>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615" name="pl1615"/>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16" name="pl1616"/>
            <p:cNvSpPr/>
            <p:nvPr/>
          </p:nvSpPr>
          <p:spPr>
            <a:xfrm>
              <a:off x="2852125" y="4776005"/>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617" name="pl1617"/>
            <p:cNvSpPr/>
            <p:nvPr/>
          </p:nvSpPr>
          <p:spPr>
            <a:xfrm>
              <a:off x="2852125" y="494847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618" name="pl1618"/>
            <p:cNvSpPr/>
            <p:nvPr/>
          </p:nvSpPr>
          <p:spPr>
            <a:xfrm>
              <a:off x="2852125" y="499159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619" name="pl1619"/>
            <p:cNvSpPr/>
            <p:nvPr/>
          </p:nvSpPr>
          <p:spPr>
            <a:xfrm>
              <a:off x="2852125" y="4985435"/>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620" name="pl1620"/>
            <p:cNvSpPr/>
            <p:nvPr/>
          </p:nvSpPr>
          <p:spPr>
            <a:xfrm>
              <a:off x="2852125" y="4899199"/>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621" name="pl1621"/>
            <p:cNvSpPr/>
            <p:nvPr/>
          </p:nvSpPr>
          <p:spPr>
            <a:xfrm>
              <a:off x="2852125"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622" name="pl1622"/>
            <p:cNvSpPr/>
            <p:nvPr/>
          </p:nvSpPr>
          <p:spPr>
            <a:xfrm>
              <a:off x="2852125" y="4979275"/>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623" name="pl1623"/>
            <p:cNvSpPr/>
            <p:nvPr/>
          </p:nvSpPr>
          <p:spPr>
            <a:xfrm>
              <a:off x="2852125" y="4966956"/>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624" name="pl1624"/>
            <p:cNvSpPr/>
            <p:nvPr/>
          </p:nvSpPr>
          <p:spPr>
            <a:xfrm>
              <a:off x="2852125" y="4985435"/>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625" name="pl1625"/>
            <p:cNvSpPr/>
            <p:nvPr/>
          </p:nvSpPr>
          <p:spPr>
            <a:xfrm>
              <a:off x="2852125" y="4954636"/>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626" name="pl1626"/>
            <p:cNvSpPr/>
            <p:nvPr/>
          </p:nvSpPr>
          <p:spPr>
            <a:xfrm>
              <a:off x="2852125" y="4985435"/>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627" name="pl1627"/>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28" name="pl1628"/>
            <p:cNvSpPr/>
            <p:nvPr/>
          </p:nvSpPr>
          <p:spPr>
            <a:xfrm>
              <a:off x="2852125" y="4929997"/>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629" name="pl1629"/>
            <p:cNvSpPr/>
            <p:nvPr/>
          </p:nvSpPr>
          <p:spPr>
            <a:xfrm>
              <a:off x="2852125" y="5022393"/>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630" name="pl1630"/>
            <p:cNvSpPr/>
            <p:nvPr/>
          </p:nvSpPr>
          <p:spPr>
            <a:xfrm>
              <a:off x="2852125" y="5003914"/>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631" name="pl1631"/>
            <p:cNvSpPr/>
            <p:nvPr/>
          </p:nvSpPr>
          <p:spPr>
            <a:xfrm>
              <a:off x="2852125"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32" name="pl1632"/>
            <p:cNvSpPr/>
            <p:nvPr/>
          </p:nvSpPr>
          <p:spPr>
            <a:xfrm>
              <a:off x="2852125" y="5022393"/>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633" name="pl1633"/>
            <p:cNvSpPr/>
            <p:nvPr/>
          </p:nvSpPr>
          <p:spPr>
            <a:xfrm>
              <a:off x="2852125" y="503471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634" name="pl1634"/>
            <p:cNvSpPr/>
            <p:nvPr/>
          </p:nvSpPr>
          <p:spPr>
            <a:xfrm>
              <a:off x="2852125" y="4929997"/>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635" name="pl1635"/>
            <p:cNvSpPr/>
            <p:nvPr/>
          </p:nvSpPr>
          <p:spPr>
            <a:xfrm>
              <a:off x="2852125"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36" name="pl1636"/>
            <p:cNvSpPr/>
            <p:nvPr/>
          </p:nvSpPr>
          <p:spPr>
            <a:xfrm>
              <a:off x="2852125" y="4973115"/>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637" name="pl1637"/>
            <p:cNvSpPr/>
            <p:nvPr/>
          </p:nvSpPr>
          <p:spPr>
            <a:xfrm>
              <a:off x="2852125" y="5028553"/>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38" name="pl1638"/>
            <p:cNvSpPr/>
            <p:nvPr/>
          </p:nvSpPr>
          <p:spPr>
            <a:xfrm>
              <a:off x="2852125" y="4954636"/>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639" name="pl1639"/>
            <p:cNvSpPr/>
            <p:nvPr/>
          </p:nvSpPr>
          <p:spPr>
            <a:xfrm>
              <a:off x="2852125" y="4997754"/>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640" name="pl1640"/>
            <p:cNvSpPr/>
            <p:nvPr/>
          </p:nvSpPr>
          <p:spPr>
            <a:xfrm>
              <a:off x="2852125" y="4979275"/>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641" name="pl1641"/>
            <p:cNvSpPr/>
            <p:nvPr/>
          </p:nvSpPr>
          <p:spPr>
            <a:xfrm>
              <a:off x="2852125" y="4942317"/>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642" name="pl1642"/>
            <p:cNvSpPr/>
            <p:nvPr/>
          </p:nvSpPr>
          <p:spPr>
            <a:xfrm>
              <a:off x="2852125"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643" name="pl1643"/>
            <p:cNvSpPr/>
            <p:nvPr/>
          </p:nvSpPr>
          <p:spPr>
            <a:xfrm>
              <a:off x="2852125"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644" name="pl1644"/>
            <p:cNvSpPr/>
            <p:nvPr/>
          </p:nvSpPr>
          <p:spPr>
            <a:xfrm>
              <a:off x="2852125"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645" name="pl1645"/>
            <p:cNvSpPr/>
            <p:nvPr/>
          </p:nvSpPr>
          <p:spPr>
            <a:xfrm>
              <a:off x="2852125"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646" name="pl1646"/>
            <p:cNvSpPr/>
            <p:nvPr/>
          </p:nvSpPr>
          <p:spPr>
            <a:xfrm>
              <a:off x="2852125"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647" name="pl1647"/>
            <p:cNvSpPr/>
            <p:nvPr/>
          </p:nvSpPr>
          <p:spPr>
            <a:xfrm>
              <a:off x="2852125"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648" name="pl1648"/>
            <p:cNvSpPr/>
            <p:nvPr/>
          </p:nvSpPr>
          <p:spPr>
            <a:xfrm>
              <a:off x="2852125"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649" name="pl1649"/>
            <p:cNvSpPr/>
            <p:nvPr/>
          </p:nvSpPr>
          <p:spPr>
            <a:xfrm>
              <a:off x="2852125"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0" name="pl1650"/>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1" name="pl1651"/>
            <p:cNvSpPr/>
            <p:nvPr/>
          </p:nvSpPr>
          <p:spPr>
            <a:xfrm>
              <a:off x="2852125" y="503471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652" name="pl1652"/>
            <p:cNvSpPr/>
            <p:nvPr/>
          </p:nvSpPr>
          <p:spPr>
            <a:xfrm>
              <a:off x="2852125" y="5028553"/>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653" name="pl1653"/>
            <p:cNvSpPr/>
            <p:nvPr/>
          </p:nvSpPr>
          <p:spPr>
            <a:xfrm>
              <a:off x="2852125" y="4979275"/>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654" name="pl1654"/>
            <p:cNvSpPr/>
            <p:nvPr/>
          </p:nvSpPr>
          <p:spPr>
            <a:xfrm>
              <a:off x="2852125" y="4923838"/>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655" name="pl1655"/>
            <p:cNvSpPr/>
            <p:nvPr/>
          </p:nvSpPr>
          <p:spPr>
            <a:xfrm>
              <a:off x="2852125"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656" name="pl1656"/>
            <p:cNvSpPr/>
            <p:nvPr/>
          </p:nvSpPr>
          <p:spPr>
            <a:xfrm>
              <a:off x="2852125"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40651" cap="flat">
              <a:solidFill>
                <a:srgbClr val="000000">
                  <a:alpha val="100000"/>
                </a:srgbClr>
              </a:solidFill>
              <a:prstDash val="solid"/>
              <a:round/>
            </a:ln>
          </p:spPr>
          <p:txBody>
            <a:bodyPr/>
            <a:lstStyle/>
            <a:p/>
          </p:txBody>
        </p:sp>
        <p:sp>
          <p:nvSpPr>
            <p:cNvPr id="1657" name="pl1657"/>
            <p:cNvSpPr/>
            <p:nvPr/>
          </p:nvSpPr>
          <p:spPr>
            <a:xfrm>
              <a:off x="2852125"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E36DF6">
                  <a:alpha val="100000"/>
                </a:srgbClr>
              </a:solidFill>
              <a:prstDash val="solid"/>
              <a:round/>
            </a:ln>
          </p:spPr>
          <p:txBody>
            <a:bodyPr/>
            <a:lstStyle/>
            <a:p/>
          </p:txBody>
        </p:sp>
        <p:sp>
          <p:nvSpPr>
            <p:cNvPr id="1658" name="pl1658"/>
            <p:cNvSpPr/>
            <p:nvPr/>
          </p:nvSpPr>
          <p:spPr>
            <a:xfrm>
              <a:off x="2807283"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59" name="tx1659"/>
            <p:cNvSpPr/>
            <p:nvPr/>
          </p:nvSpPr>
          <p:spPr>
            <a:xfrm>
              <a:off x="2821980" y="48532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60" name="tx1660"/>
            <p:cNvSpPr/>
            <p:nvPr/>
          </p:nvSpPr>
          <p:spPr>
            <a:xfrm>
              <a:off x="3001350" y="483580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661" name="tx1661"/>
            <p:cNvSpPr/>
            <p:nvPr/>
          </p:nvSpPr>
          <p:spPr>
            <a:xfrm>
              <a:off x="3180719" y="48532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62" name="tx1662"/>
            <p:cNvSpPr/>
            <p:nvPr/>
          </p:nvSpPr>
          <p:spPr>
            <a:xfrm>
              <a:off x="3329943" y="481467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663" name="tx1663"/>
            <p:cNvSpPr/>
            <p:nvPr/>
          </p:nvSpPr>
          <p:spPr>
            <a:xfrm>
              <a:off x="3509312" y="48036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664" name="tx1664"/>
            <p:cNvSpPr/>
            <p:nvPr/>
          </p:nvSpPr>
          <p:spPr>
            <a:xfrm>
              <a:off x="3688681" y="473454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1665" name="rc1665"/>
            <p:cNvSpPr/>
            <p:nvPr/>
          </p:nvSpPr>
          <p:spPr>
            <a:xfrm>
              <a:off x="2807283" y="5346267"/>
              <a:ext cx="986530" cy="460746"/>
            </a:xfrm>
            <a:prstGeom prst="rect">
              <a:avLst/>
            </a:prstGeom>
            <a:solidFill>
              <a:srgbClr val="EBEBEB">
                <a:alpha val="100000"/>
              </a:srgbClr>
            </a:solidFill>
          </p:spPr>
          <p:txBody>
            <a:bodyPr/>
            <a:lstStyle/>
            <a:p/>
          </p:txBody>
        </p:sp>
        <p:sp>
          <p:nvSpPr>
            <p:cNvPr id="1666" name="pl1666"/>
            <p:cNvSpPr/>
            <p:nvPr/>
          </p:nvSpPr>
          <p:spPr>
            <a:xfrm>
              <a:off x="2807283" y="57090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67" name="pl1667"/>
            <p:cNvSpPr/>
            <p:nvPr/>
          </p:nvSpPr>
          <p:spPr>
            <a:xfrm>
              <a:off x="2807283" y="55550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68" name="pl1668"/>
            <p:cNvSpPr/>
            <p:nvPr/>
          </p:nvSpPr>
          <p:spPr>
            <a:xfrm>
              <a:off x="2807283" y="54010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69" name="pl1669"/>
            <p:cNvSpPr/>
            <p:nvPr/>
          </p:nvSpPr>
          <p:spPr>
            <a:xfrm>
              <a:off x="294181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0" name="pl1670"/>
            <p:cNvSpPr/>
            <p:nvPr/>
          </p:nvSpPr>
          <p:spPr>
            <a:xfrm>
              <a:off x="312117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1" name="pl1671"/>
            <p:cNvSpPr/>
            <p:nvPr/>
          </p:nvSpPr>
          <p:spPr>
            <a:xfrm>
              <a:off x="330054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2" name="pl1672"/>
            <p:cNvSpPr/>
            <p:nvPr/>
          </p:nvSpPr>
          <p:spPr>
            <a:xfrm>
              <a:off x="347991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3" name="pl1673"/>
            <p:cNvSpPr/>
            <p:nvPr/>
          </p:nvSpPr>
          <p:spPr>
            <a:xfrm>
              <a:off x="365928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4" name="pl1674"/>
            <p:cNvSpPr/>
            <p:nvPr/>
          </p:nvSpPr>
          <p:spPr>
            <a:xfrm>
              <a:off x="2807283"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75" name="pl1675"/>
            <p:cNvSpPr/>
            <p:nvPr/>
          </p:nvSpPr>
          <p:spPr>
            <a:xfrm>
              <a:off x="2807283" y="5632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76" name="pl1676"/>
            <p:cNvSpPr/>
            <p:nvPr/>
          </p:nvSpPr>
          <p:spPr>
            <a:xfrm>
              <a:off x="2807283" y="54780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77" name="pl1677"/>
            <p:cNvSpPr/>
            <p:nvPr/>
          </p:nvSpPr>
          <p:spPr>
            <a:xfrm>
              <a:off x="285212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78" name="pl1678"/>
            <p:cNvSpPr/>
            <p:nvPr/>
          </p:nvSpPr>
          <p:spPr>
            <a:xfrm>
              <a:off x="303149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79" name="pl1679"/>
            <p:cNvSpPr/>
            <p:nvPr/>
          </p:nvSpPr>
          <p:spPr>
            <a:xfrm>
              <a:off x="321086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0" name="pl1680"/>
            <p:cNvSpPr/>
            <p:nvPr/>
          </p:nvSpPr>
          <p:spPr>
            <a:xfrm>
              <a:off x="339023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1" name="pl1681"/>
            <p:cNvSpPr/>
            <p:nvPr/>
          </p:nvSpPr>
          <p:spPr>
            <a:xfrm>
              <a:off x="35696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2" name="pl1682"/>
            <p:cNvSpPr/>
            <p:nvPr/>
          </p:nvSpPr>
          <p:spPr>
            <a:xfrm>
              <a:off x="374897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3" name="pl1683"/>
            <p:cNvSpPr/>
            <p:nvPr/>
          </p:nvSpPr>
          <p:spPr>
            <a:xfrm>
              <a:off x="2852125"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684" name="pl1684"/>
            <p:cNvSpPr/>
            <p:nvPr/>
          </p:nvSpPr>
          <p:spPr>
            <a:xfrm>
              <a:off x="2852125" y="5773751"/>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40651" cap="flat">
              <a:solidFill>
                <a:srgbClr val="BEBEBE">
                  <a:alpha val="69803"/>
                </a:srgbClr>
              </a:solidFill>
              <a:prstDash val="solid"/>
              <a:round/>
            </a:ln>
          </p:spPr>
          <p:txBody>
            <a:bodyPr/>
            <a:lstStyle/>
            <a:p/>
          </p:txBody>
        </p:sp>
        <p:sp>
          <p:nvSpPr>
            <p:cNvPr id="1685" name="pl1685"/>
            <p:cNvSpPr/>
            <p:nvPr/>
          </p:nvSpPr>
          <p:spPr>
            <a:xfrm>
              <a:off x="2852125" y="5779910"/>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686" name="pl1686"/>
            <p:cNvSpPr/>
            <p:nvPr/>
          </p:nvSpPr>
          <p:spPr>
            <a:xfrm>
              <a:off x="2852125" y="5693674"/>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687" name="pl1687"/>
            <p:cNvSpPr/>
            <p:nvPr/>
          </p:nvSpPr>
          <p:spPr>
            <a:xfrm>
              <a:off x="2852125" y="5699834"/>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688" name="pl1688"/>
            <p:cNvSpPr/>
            <p:nvPr/>
          </p:nvSpPr>
          <p:spPr>
            <a:xfrm>
              <a:off x="2852125" y="575527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689" name="pl1689"/>
            <p:cNvSpPr/>
            <p:nvPr/>
          </p:nvSpPr>
          <p:spPr>
            <a:xfrm>
              <a:off x="2852125" y="5724473"/>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690" name="pl1690"/>
            <p:cNvSpPr/>
            <p:nvPr/>
          </p:nvSpPr>
          <p:spPr>
            <a:xfrm>
              <a:off x="2852125"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691" name="pl1691"/>
            <p:cNvSpPr/>
            <p:nvPr/>
          </p:nvSpPr>
          <p:spPr>
            <a:xfrm>
              <a:off x="2852125" y="5736792"/>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692" name="pl1692"/>
            <p:cNvSpPr/>
            <p:nvPr/>
          </p:nvSpPr>
          <p:spPr>
            <a:xfrm>
              <a:off x="2852125" y="5675195"/>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693" name="pl1693"/>
            <p:cNvSpPr/>
            <p:nvPr/>
          </p:nvSpPr>
          <p:spPr>
            <a:xfrm>
              <a:off x="2852125" y="571215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694" name="pl1694"/>
            <p:cNvSpPr/>
            <p:nvPr/>
          </p:nvSpPr>
          <p:spPr>
            <a:xfrm>
              <a:off x="2852125" y="571215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695" name="pl1695"/>
            <p:cNvSpPr/>
            <p:nvPr/>
          </p:nvSpPr>
          <p:spPr>
            <a:xfrm>
              <a:off x="2852125" y="5779910"/>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696" name="pl1696"/>
            <p:cNvSpPr/>
            <p:nvPr/>
          </p:nvSpPr>
          <p:spPr>
            <a:xfrm>
              <a:off x="2852125" y="5761431"/>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697" name="pl1697"/>
            <p:cNvSpPr/>
            <p:nvPr/>
          </p:nvSpPr>
          <p:spPr>
            <a:xfrm>
              <a:off x="2852125" y="5761431"/>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698" name="pl1698"/>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9" name="pl1699"/>
            <p:cNvSpPr/>
            <p:nvPr/>
          </p:nvSpPr>
          <p:spPr>
            <a:xfrm>
              <a:off x="2852125" y="5521202"/>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700" name="pl1700"/>
            <p:cNvSpPr/>
            <p:nvPr/>
          </p:nvSpPr>
          <p:spPr>
            <a:xfrm>
              <a:off x="2852125" y="5693674"/>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701" name="pl1701"/>
            <p:cNvSpPr/>
            <p:nvPr/>
          </p:nvSpPr>
          <p:spPr>
            <a:xfrm>
              <a:off x="2852125" y="5736792"/>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702" name="pl1702"/>
            <p:cNvSpPr/>
            <p:nvPr/>
          </p:nvSpPr>
          <p:spPr>
            <a:xfrm>
              <a:off x="2852125" y="5730633"/>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703" name="pl1703"/>
            <p:cNvSpPr/>
            <p:nvPr/>
          </p:nvSpPr>
          <p:spPr>
            <a:xfrm>
              <a:off x="2852125" y="5644397"/>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704" name="pl1704"/>
            <p:cNvSpPr/>
            <p:nvPr/>
          </p:nvSpPr>
          <p:spPr>
            <a:xfrm>
              <a:off x="2852125"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705" name="pl1705"/>
            <p:cNvSpPr/>
            <p:nvPr/>
          </p:nvSpPr>
          <p:spPr>
            <a:xfrm>
              <a:off x="2852125" y="5724473"/>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706" name="pl1706"/>
            <p:cNvSpPr/>
            <p:nvPr/>
          </p:nvSpPr>
          <p:spPr>
            <a:xfrm>
              <a:off x="2852125" y="571215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707" name="pl1707"/>
            <p:cNvSpPr/>
            <p:nvPr/>
          </p:nvSpPr>
          <p:spPr>
            <a:xfrm>
              <a:off x="2852125" y="5730633"/>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708" name="pl1708"/>
            <p:cNvSpPr/>
            <p:nvPr/>
          </p:nvSpPr>
          <p:spPr>
            <a:xfrm>
              <a:off x="2852125" y="5699834"/>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709" name="pl1709"/>
            <p:cNvSpPr/>
            <p:nvPr/>
          </p:nvSpPr>
          <p:spPr>
            <a:xfrm>
              <a:off x="2852125" y="5730633"/>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710" name="pl1710"/>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11" name="pl1711"/>
            <p:cNvSpPr/>
            <p:nvPr/>
          </p:nvSpPr>
          <p:spPr>
            <a:xfrm>
              <a:off x="2852125" y="5675195"/>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712" name="pl1712"/>
            <p:cNvSpPr/>
            <p:nvPr/>
          </p:nvSpPr>
          <p:spPr>
            <a:xfrm>
              <a:off x="2852125" y="5767591"/>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713" name="pl1713"/>
            <p:cNvSpPr/>
            <p:nvPr/>
          </p:nvSpPr>
          <p:spPr>
            <a:xfrm>
              <a:off x="2852125" y="5749112"/>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714" name="pl1714"/>
            <p:cNvSpPr/>
            <p:nvPr/>
          </p:nvSpPr>
          <p:spPr>
            <a:xfrm>
              <a:off x="2852125"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15" name="pl1715"/>
            <p:cNvSpPr/>
            <p:nvPr/>
          </p:nvSpPr>
          <p:spPr>
            <a:xfrm>
              <a:off x="2852125" y="5767591"/>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716" name="pl1716"/>
            <p:cNvSpPr/>
            <p:nvPr/>
          </p:nvSpPr>
          <p:spPr>
            <a:xfrm>
              <a:off x="2852125" y="5779910"/>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717" name="pl1717"/>
            <p:cNvSpPr/>
            <p:nvPr/>
          </p:nvSpPr>
          <p:spPr>
            <a:xfrm>
              <a:off x="2852125" y="5675195"/>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718" name="pl1718"/>
            <p:cNvSpPr/>
            <p:nvPr/>
          </p:nvSpPr>
          <p:spPr>
            <a:xfrm>
              <a:off x="2852125"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19" name="pl1719"/>
            <p:cNvSpPr/>
            <p:nvPr/>
          </p:nvSpPr>
          <p:spPr>
            <a:xfrm>
              <a:off x="2852125" y="5718313"/>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720" name="pl1720"/>
            <p:cNvSpPr/>
            <p:nvPr/>
          </p:nvSpPr>
          <p:spPr>
            <a:xfrm>
              <a:off x="2852125" y="5773751"/>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21" name="pl1721"/>
            <p:cNvSpPr/>
            <p:nvPr/>
          </p:nvSpPr>
          <p:spPr>
            <a:xfrm>
              <a:off x="2852125" y="5699834"/>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722" name="pl1722"/>
            <p:cNvSpPr/>
            <p:nvPr/>
          </p:nvSpPr>
          <p:spPr>
            <a:xfrm>
              <a:off x="2852125" y="5742952"/>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723" name="pl1723"/>
            <p:cNvSpPr/>
            <p:nvPr/>
          </p:nvSpPr>
          <p:spPr>
            <a:xfrm>
              <a:off x="2852125" y="5724473"/>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724" name="pl1724"/>
            <p:cNvSpPr/>
            <p:nvPr/>
          </p:nvSpPr>
          <p:spPr>
            <a:xfrm>
              <a:off x="2852125" y="5687515"/>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725" name="pl1725"/>
            <p:cNvSpPr/>
            <p:nvPr/>
          </p:nvSpPr>
          <p:spPr>
            <a:xfrm>
              <a:off x="2852125" y="5644397"/>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726" name="pl1726"/>
            <p:cNvSpPr/>
            <p:nvPr/>
          </p:nvSpPr>
          <p:spPr>
            <a:xfrm>
              <a:off x="2852125" y="5767591"/>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727" name="pl1727"/>
            <p:cNvSpPr/>
            <p:nvPr/>
          </p:nvSpPr>
          <p:spPr>
            <a:xfrm>
              <a:off x="2852125" y="5644397"/>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728" name="pl1728"/>
            <p:cNvSpPr/>
            <p:nvPr/>
          </p:nvSpPr>
          <p:spPr>
            <a:xfrm>
              <a:off x="2852125" y="575527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729" name="pl1729"/>
            <p:cNvSpPr/>
            <p:nvPr/>
          </p:nvSpPr>
          <p:spPr>
            <a:xfrm>
              <a:off x="2852125" y="575527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730" name="pl1730"/>
            <p:cNvSpPr/>
            <p:nvPr/>
          </p:nvSpPr>
          <p:spPr>
            <a:xfrm>
              <a:off x="2852125" y="575527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731" name="pl1731"/>
            <p:cNvSpPr/>
            <p:nvPr/>
          </p:nvSpPr>
          <p:spPr>
            <a:xfrm>
              <a:off x="2852125" y="5693674"/>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732" name="pl1732"/>
            <p:cNvSpPr/>
            <p:nvPr/>
          </p:nvSpPr>
          <p:spPr>
            <a:xfrm>
              <a:off x="2852125" y="5761431"/>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33" name="pl1733"/>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34" name="pl1734"/>
            <p:cNvSpPr/>
            <p:nvPr/>
          </p:nvSpPr>
          <p:spPr>
            <a:xfrm>
              <a:off x="2852125" y="5779910"/>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735" name="pl1735"/>
            <p:cNvSpPr/>
            <p:nvPr/>
          </p:nvSpPr>
          <p:spPr>
            <a:xfrm>
              <a:off x="2852125" y="5773751"/>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736" name="pl1736"/>
            <p:cNvSpPr/>
            <p:nvPr/>
          </p:nvSpPr>
          <p:spPr>
            <a:xfrm>
              <a:off x="2852125" y="5724473"/>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737" name="pl1737"/>
            <p:cNvSpPr/>
            <p:nvPr/>
          </p:nvSpPr>
          <p:spPr>
            <a:xfrm>
              <a:off x="2852125" y="566903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738" name="pl1738"/>
            <p:cNvSpPr/>
            <p:nvPr/>
          </p:nvSpPr>
          <p:spPr>
            <a:xfrm>
              <a:off x="2852125"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739" name="pl1739"/>
            <p:cNvSpPr/>
            <p:nvPr/>
          </p:nvSpPr>
          <p:spPr>
            <a:xfrm>
              <a:off x="2852125" y="5773751"/>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40651" cap="flat">
              <a:solidFill>
                <a:srgbClr val="000000">
                  <a:alpha val="100000"/>
                </a:srgbClr>
              </a:solidFill>
              <a:prstDash val="solid"/>
              <a:round/>
            </a:ln>
          </p:spPr>
          <p:txBody>
            <a:bodyPr/>
            <a:lstStyle/>
            <a:p/>
          </p:txBody>
        </p:sp>
        <p:sp>
          <p:nvSpPr>
            <p:cNvPr id="1740" name="pl1740"/>
            <p:cNvSpPr/>
            <p:nvPr/>
          </p:nvSpPr>
          <p:spPr>
            <a:xfrm>
              <a:off x="2852125" y="5773751"/>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FF699D">
                  <a:alpha val="100000"/>
                </a:srgbClr>
              </a:solidFill>
              <a:prstDash val="solid"/>
              <a:round/>
            </a:ln>
          </p:spPr>
          <p:txBody>
            <a:bodyPr/>
            <a:lstStyle/>
            <a:p/>
          </p:txBody>
        </p:sp>
        <p:sp>
          <p:nvSpPr>
            <p:cNvPr id="1741" name="pl1741"/>
            <p:cNvSpPr/>
            <p:nvPr/>
          </p:nvSpPr>
          <p:spPr>
            <a:xfrm>
              <a:off x="2807283"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42" name="tx1742"/>
            <p:cNvSpPr/>
            <p:nvPr/>
          </p:nvSpPr>
          <p:spPr>
            <a:xfrm>
              <a:off x="2821980"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743" name="tx1743"/>
            <p:cNvSpPr/>
            <p:nvPr/>
          </p:nvSpPr>
          <p:spPr>
            <a:xfrm>
              <a:off x="3001350" y="562147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744" name="tx1744"/>
            <p:cNvSpPr/>
            <p:nvPr/>
          </p:nvSpPr>
          <p:spPr>
            <a:xfrm>
              <a:off x="3180719" y="561663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45" name="tx1745"/>
            <p:cNvSpPr/>
            <p:nvPr/>
          </p:nvSpPr>
          <p:spPr>
            <a:xfrm>
              <a:off x="3360088" y="56104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746" name="tx1746"/>
            <p:cNvSpPr/>
            <p:nvPr/>
          </p:nvSpPr>
          <p:spPr>
            <a:xfrm>
              <a:off x="3539457" y="561663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47" name="tx1747"/>
            <p:cNvSpPr/>
            <p:nvPr/>
          </p:nvSpPr>
          <p:spPr>
            <a:xfrm>
              <a:off x="3718826" y="561663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48" name="rc1748"/>
            <p:cNvSpPr/>
            <p:nvPr/>
          </p:nvSpPr>
          <p:spPr>
            <a:xfrm>
              <a:off x="3863402" y="875080"/>
              <a:ext cx="986530" cy="460746"/>
            </a:xfrm>
            <a:prstGeom prst="rect">
              <a:avLst/>
            </a:prstGeom>
            <a:solidFill>
              <a:srgbClr val="EBEBEB">
                <a:alpha val="100000"/>
              </a:srgbClr>
            </a:solidFill>
          </p:spPr>
          <p:txBody>
            <a:bodyPr/>
            <a:lstStyle/>
            <a:p/>
          </p:txBody>
        </p:sp>
        <p:sp>
          <p:nvSpPr>
            <p:cNvPr id="1749" name="pl1749"/>
            <p:cNvSpPr/>
            <p:nvPr/>
          </p:nvSpPr>
          <p:spPr>
            <a:xfrm>
              <a:off x="3863402" y="12378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50" name="pl1750"/>
            <p:cNvSpPr/>
            <p:nvPr/>
          </p:nvSpPr>
          <p:spPr>
            <a:xfrm>
              <a:off x="3863402" y="108389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51" name="pl1751"/>
            <p:cNvSpPr/>
            <p:nvPr/>
          </p:nvSpPr>
          <p:spPr>
            <a:xfrm>
              <a:off x="3863402" y="92990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52" name="pl1752"/>
            <p:cNvSpPr/>
            <p:nvPr/>
          </p:nvSpPr>
          <p:spPr>
            <a:xfrm>
              <a:off x="399792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3" name="pl1753"/>
            <p:cNvSpPr/>
            <p:nvPr/>
          </p:nvSpPr>
          <p:spPr>
            <a:xfrm>
              <a:off x="417729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4" name="pl1754"/>
            <p:cNvSpPr/>
            <p:nvPr/>
          </p:nvSpPr>
          <p:spPr>
            <a:xfrm>
              <a:off x="435666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5" name="pl1755"/>
            <p:cNvSpPr/>
            <p:nvPr/>
          </p:nvSpPr>
          <p:spPr>
            <a:xfrm>
              <a:off x="45360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6" name="pl1756"/>
            <p:cNvSpPr/>
            <p:nvPr/>
          </p:nvSpPr>
          <p:spPr>
            <a:xfrm>
              <a:off x="471540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7" name="pl1757"/>
            <p:cNvSpPr/>
            <p:nvPr/>
          </p:nvSpPr>
          <p:spPr>
            <a:xfrm>
              <a:off x="3863402"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58" name="pl1758"/>
            <p:cNvSpPr/>
            <p:nvPr/>
          </p:nvSpPr>
          <p:spPr>
            <a:xfrm>
              <a:off x="3863402" y="11608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59" name="pl1759"/>
            <p:cNvSpPr/>
            <p:nvPr/>
          </p:nvSpPr>
          <p:spPr>
            <a:xfrm>
              <a:off x="3863402" y="10068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60" name="pl1760"/>
            <p:cNvSpPr/>
            <p:nvPr/>
          </p:nvSpPr>
          <p:spPr>
            <a:xfrm>
              <a:off x="39082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1" name="pl1761"/>
            <p:cNvSpPr/>
            <p:nvPr/>
          </p:nvSpPr>
          <p:spPr>
            <a:xfrm>
              <a:off x="408761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2" name="pl1762"/>
            <p:cNvSpPr/>
            <p:nvPr/>
          </p:nvSpPr>
          <p:spPr>
            <a:xfrm>
              <a:off x="426698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3" name="pl1763"/>
            <p:cNvSpPr/>
            <p:nvPr/>
          </p:nvSpPr>
          <p:spPr>
            <a:xfrm>
              <a:off x="44463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4" name="pl1764"/>
            <p:cNvSpPr/>
            <p:nvPr/>
          </p:nvSpPr>
          <p:spPr>
            <a:xfrm>
              <a:off x="46257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5" name="pl1765"/>
            <p:cNvSpPr/>
            <p:nvPr/>
          </p:nvSpPr>
          <p:spPr>
            <a:xfrm>
              <a:off x="480509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6" name="pl1766"/>
            <p:cNvSpPr/>
            <p:nvPr/>
          </p:nvSpPr>
          <p:spPr>
            <a:xfrm>
              <a:off x="3908245"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767" name="pl1767"/>
            <p:cNvSpPr/>
            <p:nvPr/>
          </p:nvSpPr>
          <p:spPr>
            <a:xfrm>
              <a:off x="3908245"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40651" cap="flat">
              <a:solidFill>
                <a:srgbClr val="BEBEBE">
                  <a:alpha val="69803"/>
                </a:srgbClr>
              </a:solidFill>
              <a:prstDash val="solid"/>
              <a:round/>
            </a:ln>
          </p:spPr>
          <p:txBody>
            <a:bodyPr/>
            <a:lstStyle/>
            <a:p/>
          </p:txBody>
        </p:sp>
        <p:sp>
          <p:nvSpPr>
            <p:cNvPr id="1768" name="pl1768"/>
            <p:cNvSpPr/>
            <p:nvPr/>
          </p:nvSpPr>
          <p:spPr>
            <a:xfrm>
              <a:off x="3908245"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769" name="pl1769"/>
            <p:cNvSpPr/>
            <p:nvPr/>
          </p:nvSpPr>
          <p:spPr>
            <a:xfrm>
              <a:off x="3908245"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770" name="pl1770"/>
            <p:cNvSpPr/>
            <p:nvPr/>
          </p:nvSpPr>
          <p:spPr>
            <a:xfrm>
              <a:off x="3908245"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771" name="pl1771"/>
            <p:cNvSpPr/>
            <p:nvPr/>
          </p:nvSpPr>
          <p:spPr>
            <a:xfrm>
              <a:off x="3908245"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772" name="pl1772"/>
            <p:cNvSpPr/>
            <p:nvPr/>
          </p:nvSpPr>
          <p:spPr>
            <a:xfrm>
              <a:off x="3908245"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773" name="pl1773"/>
            <p:cNvSpPr/>
            <p:nvPr/>
          </p:nvSpPr>
          <p:spPr>
            <a:xfrm>
              <a:off x="3908245"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774" name="pl1774"/>
            <p:cNvSpPr/>
            <p:nvPr/>
          </p:nvSpPr>
          <p:spPr>
            <a:xfrm>
              <a:off x="3908245"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775" name="pl1775"/>
            <p:cNvSpPr/>
            <p:nvPr/>
          </p:nvSpPr>
          <p:spPr>
            <a:xfrm>
              <a:off x="3908245"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776" name="pl1776"/>
            <p:cNvSpPr/>
            <p:nvPr/>
          </p:nvSpPr>
          <p:spPr>
            <a:xfrm>
              <a:off x="3908245" y="1240967"/>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777" name="pl1777"/>
            <p:cNvSpPr/>
            <p:nvPr/>
          </p:nvSpPr>
          <p:spPr>
            <a:xfrm>
              <a:off x="3908245" y="1240967"/>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778" name="pl1778"/>
            <p:cNvSpPr/>
            <p:nvPr/>
          </p:nvSpPr>
          <p:spPr>
            <a:xfrm>
              <a:off x="3908245" y="130872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779" name="pl1779"/>
            <p:cNvSpPr/>
            <p:nvPr/>
          </p:nvSpPr>
          <p:spPr>
            <a:xfrm>
              <a:off x="3908245" y="1290244"/>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780" name="pl1780"/>
            <p:cNvSpPr/>
            <p:nvPr/>
          </p:nvSpPr>
          <p:spPr>
            <a:xfrm>
              <a:off x="3908245" y="1290244"/>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781" name="pl1781"/>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2" name="pl1782"/>
            <p:cNvSpPr/>
            <p:nvPr/>
          </p:nvSpPr>
          <p:spPr>
            <a:xfrm>
              <a:off x="3908245" y="1050016"/>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783" name="pl1783"/>
            <p:cNvSpPr/>
            <p:nvPr/>
          </p:nvSpPr>
          <p:spPr>
            <a:xfrm>
              <a:off x="3908245" y="122248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784" name="pl1784"/>
            <p:cNvSpPr/>
            <p:nvPr/>
          </p:nvSpPr>
          <p:spPr>
            <a:xfrm>
              <a:off x="3908245" y="126560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785" name="pl1785"/>
            <p:cNvSpPr/>
            <p:nvPr/>
          </p:nvSpPr>
          <p:spPr>
            <a:xfrm>
              <a:off x="3908245" y="1259446"/>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786" name="pl1786"/>
            <p:cNvSpPr/>
            <p:nvPr/>
          </p:nvSpPr>
          <p:spPr>
            <a:xfrm>
              <a:off x="3908245" y="1173210"/>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787" name="pl1787"/>
            <p:cNvSpPr/>
            <p:nvPr/>
          </p:nvSpPr>
          <p:spPr>
            <a:xfrm>
              <a:off x="3908245"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788" name="pl1788"/>
            <p:cNvSpPr/>
            <p:nvPr/>
          </p:nvSpPr>
          <p:spPr>
            <a:xfrm>
              <a:off x="3908245" y="1253286"/>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789" name="pl1789"/>
            <p:cNvSpPr/>
            <p:nvPr/>
          </p:nvSpPr>
          <p:spPr>
            <a:xfrm>
              <a:off x="3908245" y="1240967"/>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790" name="pl1790"/>
            <p:cNvSpPr/>
            <p:nvPr/>
          </p:nvSpPr>
          <p:spPr>
            <a:xfrm>
              <a:off x="3908245" y="1259446"/>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791" name="pl1791"/>
            <p:cNvSpPr/>
            <p:nvPr/>
          </p:nvSpPr>
          <p:spPr>
            <a:xfrm>
              <a:off x="3908245" y="1228647"/>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792" name="pl1792"/>
            <p:cNvSpPr/>
            <p:nvPr/>
          </p:nvSpPr>
          <p:spPr>
            <a:xfrm>
              <a:off x="3908245" y="1259446"/>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793" name="pl1793"/>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4" name="pl1794"/>
            <p:cNvSpPr/>
            <p:nvPr/>
          </p:nvSpPr>
          <p:spPr>
            <a:xfrm>
              <a:off x="3908245" y="1204008"/>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795" name="pl1795"/>
            <p:cNvSpPr/>
            <p:nvPr/>
          </p:nvSpPr>
          <p:spPr>
            <a:xfrm>
              <a:off x="3908245" y="1296404"/>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796" name="pl1796"/>
            <p:cNvSpPr/>
            <p:nvPr/>
          </p:nvSpPr>
          <p:spPr>
            <a:xfrm>
              <a:off x="3908245" y="1277925"/>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797" name="pl1797"/>
            <p:cNvSpPr/>
            <p:nvPr/>
          </p:nvSpPr>
          <p:spPr>
            <a:xfrm>
              <a:off x="3908245"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8" name="pl1798"/>
            <p:cNvSpPr/>
            <p:nvPr/>
          </p:nvSpPr>
          <p:spPr>
            <a:xfrm>
              <a:off x="3908245" y="1296404"/>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799" name="pl1799"/>
            <p:cNvSpPr/>
            <p:nvPr/>
          </p:nvSpPr>
          <p:spPr>
            <a:xfrm>
              <a:off x="3908245" y="130872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800" name="pl1800"/>
            <p:cNvSpPr/>
            <p:nvPr/>
          </p:nvSpPr>
          <p:spPr>
            <a:xfrm>
              <a:off x="3908245" y="1204008"/>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801" name="pl1801"/>
            <p:cNvSpPr/>
            <p:nvPr/>
          </p:nvSpPr>
          <p:spPr>
            <a:xfrm>
              <a:off x="3908245"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02" name="pl1802"/>
            <p:cNvSpPr/>
            <p:nvPr/>
          </p:nvSpPr>
          <p:spPr>
            <a:xfrm>
              <a:off x="3908245" y="1247126"/>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803" name="pl1803"/>
            <p:cNvSpPr/>
            <p:nvPr/>
          </p:nvSpPr>
          <p:spPr>
            <a:xfrm>
              <a:off x="3908245" y="1302564"/>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04" name="pl1804"/>
            <p:cNvSpPr/>
            <p:nvPr/>
          </p:nvSpPr>
          <p:spPr>
            <a:xfrm>
              <a:off x="3908245" y="1228647"/>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805" name="pl1805"/>
            <p:cNvSpPr/>
            <p:nvPr/>
          </p:nvSpPr>
          <p:spPr>
            <a:xfrm>
              <a:off x="3908245" y="1271765"/>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806" name="pl1806"/>
            <p:cNvSpPr/>
            <p:nvPr/>
          </p:nvSpPr>
          <p:spPr>
            <a:xfrm>
              <a:off x="3908245" y="1253286"/>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807" name="pl1807"/>
            <p:cNvSpPr/>
            <p:nvPr/>
          </p:nvSpPr>
          <p:spPr>
            <a:xfrm>
              <a:off x="3908245" y="1216328"/>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808" name="pl1808"/>
            <p:cNvSpPr/>
            <p:nvPr/>
          </p:nvSpPr>
          <p:spPr>
            <a:xfrm>
              <a:off x="3908245" y="1173210"/>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809" name="pl1809"/>
            <p:cNvSpPr/>
            <p:nvPr/>
          </p:nvSpPr>
          <p:spPr>
            <a:xfrm>
              <a:off x="3908245" y="1296404"/>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810" name="pl1810"/>
            <p:cNvSpPr/>
            <p:nvPr/>
          </p:nvSpPr>
          <p:spPr>
            <a:xfrm>
              <a:off x="3908245" y="1173210"/>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811" name="pl1811"/>
            <p:cNvSpPr/>
            <p:nvPr/>
          </p:nvSpPr>
          <p:spPr>
            <a:xfrm>
              <a:off x="3908245" y="1284085"/>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812" name="pl1812"/>
            <p:cNvSpPr/>
            <p:nvPr/>
          </p:nvSpPr>
          <p:spPr>
            <a:xfrm>
              <a:off x="3908245" y="1284085"/>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813" name="pl1813"/>
            <p:cNvSpPr/>
            <p:nvPr/>
          </p:nvSpPr>
          <p:spPr>
            <a:xfrm>
              <a:off x="3908245" y="1284085"/>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814" name="pl1814"/>
            <p:cNvSpPr/>
            <p:nvPr/>
          </p:nvSpPr>
          <p:spPr>
            <a:xfrm>
              <a:off x="3908245" y="122248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815" name="pl1815"/>
            <p:cNvSpPr/>
            <p:nvPr/>
          </p:nvSpPr>
          <p:spPr>
            <a:xfrm>
              <a:off x="3908245" y="1290244"/>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16" name="pl1816"/>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17" name="pl1817"/>
            <p:cNvSpPr/>
            <p:nvPr/>
          </p:nvSpPr>
          <p:spPr>
            <a:xfrm>
              <a:off x="3908245" y="130872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818" name="pl1818"/>
            <p:cNvSpPr/>
            <p:nvPr/>
          </p:nvSpPr>
          <p:spPr>
            <a:xfrm>
              <a:off x="3908245" y="1302564"/>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819" name="pl1819"/>
            <p:cNvSpPr/>
            <p:nvPr/>
          </p:nvSpPr>
          <p:spPr>
            <a:xfrm>
              <a:off x="3908245" y="1253286"/>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820" name="pl1820"/>
            <p:cNvSpPr/>
            <p:nvPr/>
          </p:nvSpPr>
          <p:spPr>
            <a:xfrm>
              <a:off x="3908245" y="1197849"/>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821" name="pl1821"/>
            <p:cNvSpPr/>
            <p:nvPr/>
          </p:nvSpPr>
          <p:spPr>
            <a:xfrm>
              <a:off x="3908245"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822" name="pl1822"/>
            <p:cNvSpPr/>
            <p:nvPr/>
          </p:nvSpPr>
          <p:spPr>
            <a:xfrm>
              <a:off x="3908245"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40651" cap="flat">
              <a:solidFill>
                <a:srgbClr val="000000">
                  <a:alpha val="100000"/>
                </a:srgbClr>
              </a:solidFill>
              <a:prstDash val="solid"/>
              <a:round/>
            </a:ln>
          </p:spPr>
          <p:txBody>
            <a:bodyPr/>
            <a:lstStyle/>
            <a:p/>
          </p:txBody>
        </p:sp>
        <p:sp>
          <p:nvSpPr>
            <p:cNvPr id="1823" name="pl1823"/>
            <p:cNvSpPr/>
            <p:nvPr/>
          </p:nvSpPr>
          <p:spPr>
            <a:xfrm>
              <a:off x="3908245"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E88524">
                  <a:alpha val="100000"/>
                </a:srgbClr>
              </a:solidFill>
              <a:prstDash val="solid"/>
              <a:round/>
            </a:ln>
          </p:spPr>
          <p:txBody>
            <a:bodyPr/>
            <a:lstStyle/>
            <a:p/>
          </p:txBody>
        </p:sp>
        <p:sp>
          <p:nvSpPr>
            <p:cNvPr id="1824" name="pl1824"/>
            <p:cNvSpPr/>
            <p:nvPr/>
          </p:nvSpPr>
          <p:spPr>
            <a:xfrm>
              <a:off x="3863402"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25" name="tx1825"/>
            <p:cNvSpPr/>
            <p:nvPr/>
          </p:nvSpPr>
          <p:spPr>
            <a:xfrm>
              <a:off x="3878100" y="112728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26" name="tx1826"/>
            <p:cNvSpPr/>
            <p:nvPr/>
          </p:nvSpPr>
          <p:spPr>
            <a:xfrm>
              <a:off x="4057469" y="112728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27" name="tx1827"/>
            <p:cNvSpPr/>
            <p:nvPr/>
          </p:nvSpPr>
          <p:spPr>
            <a:xfrm>
              <a:off x="4236838" y="11208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828" name="tx1828"/>
            <p:cNvSpPr/>
            <p:nvPr/>
          </p:nvSpPr>
          <p:spPr>
            <a:xfrm>
              <a:off x="4416207" y="113175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29" name="tx1829"/>
            <p:cNvSpPr/>
            <p:nvPr/>
          </p:nvSpPr>
          <p:spPr>
            <a:xfrm>
              <a:off x="4595577" y="113175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30" name="tx1830"/>
            <p:cNvSpPr/>
            <p:nvPr/>
          </p:nvSpPr>
          <p:spPr>
            <a:xfrm>
              <a:off x="4774946" y="11392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31" name="rc1831"/>
            <p:cNvSpPr/>
            <p:nvPr/>
          </p:nvSpPr>
          <p:spPr>
            <a:xfrm>
              <a:off x="3863402" y="1620278"/>
              <a:ext cx="986530" cy="460746"/>
            </a:xfrm>
            <a:prstGeom prst="rect">
              <a:avLst/>
            </a:prstGeom>
            <a:solidFill>
              <a:srgbClr val="EBEBEB">
                <a:alpha val="100000"/>
              </a:srgbClr>
            </a:solidFill>
          </p:spPr>
          <p:txBody>
            <a:bodyPr/>
            <a:lstStyle/>
            <a:p/>
          </p:txBody>
        </p:sp>
        <p:sp>
          <p:nvSpPr>
            <p:cNvPr id="1832" name="pl1832"/>
            <p:cNvSpPr/>
            <p:nvPr/>
          </p:nvSpPr>
          <p:spPr>
            <a:xfrm>
              <a:off x="3863402" y="19830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33" name="pl1833"/>
            <p:cNvSpPr/>
            <p:nvPr/>
          </p:nvSpPr>
          <p:spPr>
            <a:xfrm>
              <a:off x="3863402" y="18290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34" name="pl1834"/>
            <p:cNvSpPr/>
            <p:nvPr/>
          </p:nvSpPr>
          <p:spPr>
            <a:xfrm>
              <a:off x="3863402" y="1675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35" name="pl1835"/>
            <p:cNvSpPr/>
            <p:nvPr/>
          </p:nvSpPr>
          <p:spPr>
            <a:xfrm>
              <a:off x="399792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6" name="pl1836"/>
            <p:cNvSpPr/>
            <p:nvPr/>
          </p:nvSpPr>
          <p:spPr>
            <a:xfrm>
              <a:off x="417729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7" name="pl1837"/>
            <p:cNvSpPr/>
            <p:nvPr/>
          </p:nvSpPr>
          <p:spPr>
            <a:xfrm>
              <a:off x="435666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8" name="pl1838"/>
            <p:cNvSpPr/>
            <p:nvPr/>
          </p:nvSpPr>
          <p:spPr>
            <a:xfrm>
              <a:off x="45360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9" name="pl1839"/>
            <p:cNvSpPr/>
            <p:nvPr/>
          </p:nvSpPr>
          <p:spPr>
            <a:xfrm>
              <a:off x="471540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40" name="pl1840"/>
            <p:cNvSpPr/>
            <p:nvPr/>
          </p:nvSpPr>
          <p:spPr>
            <a:xfrm>
              <a:off x="3863402"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41" name="pl1841"/>
            <p:cNvSpPr/>
            <p:nvPr/>
          </p:nvSpPr>
          <p:spPr>
            <a:xfrm>
              <a:off x="3863402" y="19060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42" name="pl1842"/>
            <p:cNvSpPr/>
            <p:nvPr/>
          </p:nvSpPr>
          <p:spPr>
            <a:xfrm>
              <a:off x="3863402" y="175209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43" name="pl1843"/>
            <p:cNvSpPr/>
            <p:nvPr/>
          </p:nvSpPr>
          <p:spPr>
            <a:xfrm>
              <a:off x="39082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4" name="pl1844"/>
            <p:cNvSpPr/>
            <p:nvPr/>
          </p:nvSpPr>
          <p:spPr>
            <a:xfrm>
              <a:off x="408761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5" name="pl1845"/>
            <p:cNvSpPr/>
            <p:nvPr/>
          </p:nvSpPr>
          <p:spPr>
            <a:xfrm>
              <a:off x="426698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6" name="pl1846"/>
            <p:cNvSpPr/>
            <p:nvPr/>
          </p:nvSpPr>
          <p:spPr>
            <a:xfrm>
              <a:off x="44463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7" name="pl1847"/>
            <p:cNvSpPr/>
            <p:nvPr/>
          </p:nvSpPr>
          <p:spPr>
            <a:xfrm>
              <a:off x="46257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8" name="pl1848"/>
            <p:cNvSpPr/>
            <p:nvPr/>
          </p:nvSpPr>
          <p:spPr>
            <a:xfrm>
              <a:off x="480509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9" name="pl1849"/>
            <p:cNvSpPr/>
            <p:nvPr/>
          </p:nvSpPr>
          <p:spPr>
            <a:xfrm>
              <a:off x="3908245"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850" name="pl1850"/>
            <p:cNvSpPr/>
            <p:nvPr/>
          </p:nvSpPr>
          <p:spPr>
            <a:xfrm>
              <a:off x="3908245"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40651" cap="flat">
              <a:solidFill>
                <a:srgbClr val="BEBEBE">
                  <a:alpha val="69803"/>
                </a:srgbClr>
              </a:solidFill>
              <a:prstDash val="solid"/>
              <a:round/>
            </a:ln>
          </p:spPr>
          <p:txBody>
            <a:bodyPr/>
            <a:lstStyle/>
            <a:p/>
          </p:txBody>
        </p:sp>
        <p:sp>
          <p:nvSpPr>
            <p:cNvPr id="1851" name="pl1851"/>
            <p:cNvSpPr/>
            <p:nvPr/>
          </p:nvSpPr>
          <p:spPr>
            <a:xfrm>
              <a:off x="3908245" y="2053921"/>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852" name="pl1852"/>
            <p:cNvSpPr/>
            <p:nvPr/>
          </p:nvSpPr>
          <p:spPr>
            <a:xfrm>
              <a:off x="3908245" y="1967685"/>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853" name="pl1853"/>
            <p:cNvSpPr/>
            <p:nvPr/>
          </p:nvSpPr>
          <p:spPr>
            <a:xfrm>
              <a:off x="3908245" y="1973845"/>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854" name="pl1854"/>
            <p:cNvSpPr/>
            <p:nvPr/>
          </p:nvSpPr>
          <p:spPr>
            <a:xfrm>
              <a:off x="3908245" y="202928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855" name="pl1855"/>
            <p:cNvSpPr/>
            <p:nvPr/>
          </p:nvSpPr>
          <p:spPr>
            <a:xfrm>
              <a:off x="3908245" y="1998484"/>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856" name="pl1856"/>
            <p:cNvSpPr/>
            <p:nvPr/>
          </p:nvSpPr>
          <p:spPr>
            <a:xfrm>
              <a:off x="3908245"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857" name="pl1857"/>
            <p:cNvSpPr/>
            <p:nvPr/>
          </p:nvSpPr>
          <p:spPr>
            <a:xfrm>
              <a:off x="3908245" y="2010803"/>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858" name="pl1858"/>
            <p:cNvSpPr/>
            <p:nvPr/>
          </p:nvSpPr>
          <p:spPr>
            <a:xfrm>
              <a:off x="3908245" y="1949206"/>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859" name="pl1859"/>
            <p:cNvSpPr/>
            <p:nvPr/>
          </p:nvSpPr>
          <p:spPr>
            <a:xfrm>
              <a:off x="3908245"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860" name="pl1860"/>
            <p:cNvSpPr/>
            <p:nvPr/>
          </p:nvSpPr>
          <p:spPr>
            <a:xfrm>
              <a:off x="3908245"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861" name="pl1861"/>
            <p:cNvSpPr/>
            <p:nvPr/>
          </p:nvSpPr>
          <p:spPr>
            <a:xfrm>
              <a:off x="3908245"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862" name="pl1862"/>
            <p:cNvSpPr/>
            <p:nvPr/>
          </p:nvSpPr>
          <p:spPr>
            <a:xfrm>
              <a:off x="3908245"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863" name="pl1863"/>
            <p:cNvSpPr/>
            <p:nvPr/>
          </p:nvSpPr>
          <p:spPr>
            <a:xfrm>
              <a:off x="3908245"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864" name="pl1864"/>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5" name="pl1865"/>
            <p:cNvSpPr/>
            <p:nvPr/>
          </p:nvSpPr>
          <p:spPr>
            <a:xfrm>
              <a:off x="3908245"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866" name="pl1866"/>
            <p:cNvSpPr/>
            <p:nvPr/>
          </p:nvSpPr>
          <p:spPr>
            <a:xfrm>
              <a:off x="3908245"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867" name="pl1867"/>
            <p:cNvSpPr/>
            <p:nvPr/>
          </p:nvSpPr>
          <p:spPr>
            <a:xfrm>
              <a:off x="3908245" y="2010803"/>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868" name="pl1868"/>
            <p:cNvSpPr/>
            <p:nvPr/>
          </p:nvSpPr>
          <p:spPr>
            <a:xfrm>
              <a:off x="3908245" y="2004644"/>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869" name="pl1869"/>
            <p:cNvSpPr/>
            <p:nvPr/>
          </p:nvSpPr>
          <p:spPr>
            <a:xfrm>
              <a:off x="3908245" y="1918408"/>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870" name="pl1870"/>
            <p:cNvSpPr/>
            <p:nvPr/>
          </p:nvSpPr>
          <p:spPr>
            <a:xfrm>
              <a:off x="3908245"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871" name="pl1871"/>
            <p:cNvSpPr/>
            <p:nvPr/>
          </p:nvSpPr>
          <p:spPr>
            <a:xfrm>
              <a:off x="3908245" y="1998484"/>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872" name="pl1872"/>
            <p:cNvSpPr/>
            <p:nvPr/>
          </p:nvSpPr>
          <p:spPr>
            <a:xfrm>
              <a:off x="3908245" y="198616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873" name="pl1873"/>
            <p:cNvSpPr/>
            <p:nvPr/>
          </p:nvSpPr>
          <p:spPr>
            <a:xfrm>
              <a:off x="3908245" y="2004644"/>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874" name="pl1874"/>
            <p:cNvSpPr/>
            <p:nvPr/>
          </p:nvSpPr>
          <p:spPr>
            <a:xfrm>
              <a:off x="3908245" y="1973845"/>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875" name="pl1875"/>
            <p:cNvSpPr/>
            <p:nvPr/>
          </p:nvSpPr>
          <p:spPr>
            <a:xfrm>
              <a:off x="3908245" y="2004644"/>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876" name="pl1876"/>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7" name="pl1877"/>
            <p:cNvSpPr/>
            <p:nvPr/>
          </p:nvSpPr>
          <p:spPr>
            <a:xfrm>
              <a:off x="3908245" y="1949206"/>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878" name="pl1878"/>
            <p:cNvSpPr/>
            <p:nvPr/>
          </p:nvSpPr>
          <p:spPr>
            <a:xfrm>
              <a:off x="3908245" y="2041602"/>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879" name="pl1879"/>
            <p:cNvSpPr/>
            <p:nvPr/>
          </p:nvSpPr>
          <p:spPr>
            <a:xfrm>
              <a:off x="3908245" y="2023123"/>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880" name="pl1880"/>
            <p:cNvSpPr/>
            <p:nvPr/>
          </p:nvSpPr>
          <p:spPr>
            <a:xfrm>
              <a:off x="3908245"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1" name="pl1881"/>
            <p:cNvSpPr/>
            <p:nvPr/>
          </p:nvSpPr>
          <p:spPr>
            <a:xfrm>
              <a:off x="3908245" y="2041602"/>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882" name="pl1882"/>
            <p:cNvSpPr/>
            <p:nvPr/>
          </p:nvSpPr>
          <p:spPr>
            <a:xfrm>
              <a:off x="3908245" y="2053921"/>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883" name="pl1883"/>
            <p:cNvSpPr/>
            <p:nvPr/>
          </p:nvSpPr>
          <p:spPr>
            <a:xfrm>
              <a:off x="3908245" y="1949206"/>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884" name="pl1884"/>
            <p:cNvSpPr/>
            <p:nvPr/>
          </p:nvSpPr>
          <p:spPr>
            <a:xfrm>
              <a:off x="3908245"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5" name="pl1885"/>
            <p:cNvSpPr/>
            <p:nvPr/>
          </p:nvSpPr>
          <p:spPr>
            <a:xfrm>
              <a:off x="3908245" y="1992324"/>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886" name="pl1886"/>
            <p:cNvSpPr/>
            <p:nvPr/>
          </p:nvSpPr>
          <p:spPr>
            <a:xfrm>
              <a:off x="3908245" y="2047762"/>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7" name="pl1887"/>
            <p:cNvSpPr/>
            <p:nvPr/>
          </p:nvSpPr>
          <p:spPr>
            <a:xfrm>
              <a:off x="3908245" y="1973845"/>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888" name="pl1888"/>
            <p:cNvSpPr/>
            <p:nvPr/>
          </p:nvSpPr>
          <p:spPr>
            <a:xfrm>
              <a:off x="3908245" y="2016963"/>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889" name="pl1889"/>
            <p:cNvSpPr/>
            <p:nvPr/>
          </p:nvSpPr>
          <p:spPr>
            <a:xfrm>
              <a:off x="3908245" y="1998484"/>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890" name="pl1890"/>
            <p:cNvSpPr/>
            <p:nvPr/>
          </p:nvSpPr>
          <p:spPr>
            <a:xfrm>
              <a:off x="3908245" y="1961526"/>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891" name="pl1891"/>
            <p:cNvSpPr/>
            <p:nvPr/>
          </p:nvSpPr>
          <p:spPr>
            <a:xfrm>
              <a:off x="3908245" y="1918408"/>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892" name="pl1892"/>
            <p:cNvSpPr/>
            <p:nvPr/>
          </p:nvSpPr>
          <p:spPr>
            <a:xfrm>
              <a:off x="3908245" y="2041602"/>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893" name="pl1893"/>
            <p:cNvSpPr/>
            <p:nvPr/>
          </p:nvSpPr>
          <p:spPr>
            <a:xfrm>
              <a:off x="3908245" y="1918408"/>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894" name="pl1894"/>
            <p:cNvSpPr/>
            <p:nvPr/>
          </p:nvSpPr>
          <p:spPr>
            <a:xfrm>
              <a:off x="3908245" y="202928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895" name="pl1895"/>
            <p:cNvSpPr/>
            <p:nvPr/>
          </p:nvSpPr>
          <p:spPr>
            <a:xfrm>
              <a:off x="3908245" y="202928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896" name="pl1896"/>
            <p:cNvSpPr/>
            <p:nvPr/>
          </p:nvSpPr>
          <p:spPr>
            <a:xfrm>
              <a:off x="3908245" y="202928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897" name="pl1897"/>
            <p:cNvSpPr/>
            <p:nvPr/>
          </p:nvSpPr>
          <p:spPr>
            <a:xfrm>
              <a:off x="3908245" y="1967685"/>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898" name="pl1898"/>
            <p:cNvSpPr/>
            <p:nvPr/>
          </p:nvSpPr>
          <p:spPr>
            <a:xfrm>
              <a:off x="3908245" y="2035442"/>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99" name="pl1899"/>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00" name="pl1900"/>
            <p:cNvSpPr/>
            <p:nvPr/>
          </p:nvSpPr>
          <p:spPr>
            <a:xfrm>
              <a:off x="3908245" y="2053921"/>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901" name="pl1901"/>
            <p:cNvSpPr/>
            <p:nvPr/>
          </p:nvSpPr>
          <p:spPr>
            <a:xfrm>
              <a:off x="3908245" y="2047762"/>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902" name="pl1902"/>
            <p:cNvSpPr/>
            <p:nvPr/>
          </p:nvSpPr>
          <p:spPr>
            <a:xfrm>
              <a:off x="3908245" y="1998484"/>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903" name="pl1903"/>
            <p:cNvSpPr/>
            <p:nvPr/>
          </p:nvSpPr>
          <p:spPr>
            <a:xfrm>
              <a:off x="3908245" y="194304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904" name="pl1904"/>
            <p:cNvSpPr/>
            <p:nvPr/>
          </p:nvSpPr>
          <p:spPr>
            <a:xfrm>
              <a:off x="3908245"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905" name="pl1905"/>
            <p:cNvSpPr/>
            <p:nvPr/>
          </p:nvSpPr>
          <p:spPr>
            <a:xfrm>
              <a:off x="3908245"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40651" cap="flat">
              <a:solidFill>
                <a:srgbClr val="000000">
                  <a:alpha val="100000"/>
                </a:srgbClr>
              </a:solidFill>
              <a:prstDash val="solid"/>
              <a:round/>
            </a:ln>
          </p:spPr>
          <p:txBody>
            <a:bodyPr/>
            <a:lstStyle/>
            <a:p/>
          </p:txBody>
        </p:sp>
        <p:sp>
          <p:nvSpPr>
            <p:cNvPr id="1906" name="pl1906"/>
            <p:cNvSpPr/>
            <p:nvPr/>
          </p:nvSpPr>
          <p:spPr>
            <a:xfrm>
              <a:off x="3908245"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9EA700">
                  <a:alpha val="100000"/>
                </a:srgbClr>
              </a:solidFill>
              <a:prstDash val="solid"/>
              <a:round/>
            </a:ln>
          </p:spPr>
          <p:txBody>
            <a:bodyPr/>
            <a:lstStyle/>
            <a:p/>
          </p:txBody>
        </p:sp>
        <p:sp>
          <p:nvSpPr>
            <p:cNvPr id="1907" name="pl1907"/>
            <p:cNvSpPr/>
            <p:nvPr/>
          </p:nvSpPr>
          <p:spPr>
            <a:xfrm>
              <a:off x="3863402"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08" name="tx1908"/>
            <p:cNvSpPr/>
            <p:nvPr/>
          </p:nvSpPr>
          <p:spPr>
            <a:xfrm>
              <a:off x="3878100"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09" name="tx1909"/>
            <p:cNvSpPr/>
            <p:nvPr/>
          </p:nvSpPr>
          <p:spPr>
            <a:xfrm>
              <a:off x="4057469" y="189064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10" name="tx1910"/>
            <p:cNvSpPr/>
            <p:nvPr/>
          </p:nvSpPr>
          <p:spPr>
            <a:xfrm>
              <a:off x="4236838" y="18724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11" name="tx1911"/>
            <p:cNvSpPr/>
            <p:nvPr/>
          </p:nvSpPr>
          <p:spPr>
            <a:xfrm>
              <a:off x="4416207" y="18724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12" name="tx1912"/>
            <p:cNvSpPr/>
            <p:nvPr/>
          </p:nvSpPr>
          <p:spPr>
            <a:xfrm>
              <a:off x="4595577" y="18724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13" name="tx1913"/>
            <p:cNvSpPr/>
            <p:nvPr/>
          </p:nvSpPr>
          <p:spPr>
            <a:xfrm>
              <a:off x="4774946"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14" name="rc1914"/>
            <p:cNvSpPr/>
            <p:nvPr/>
          </p:nvSpPr>
          <p:spPr>
            <a:xfrm>
              <a:off x="3863402" y="2365475"/>
              <a:ext cx="986530" cy="460746"/>
            </a:xfrm>
            <a:prstGeom prst="rect">
              <a:avLst/>
            </a:prstGeom>
            <a:solidFill>
              <a:srgbClr val="EBEBEB">
                <a:alpha val="100000"/>
              </a:srgbClr>
            </a:solidFill>
          </p:spPr>
          <p:txBody>
            <a:bodyPr/>
            <a:lstStyle/>
            <a:p/>
          </p:txBody>
        </p:sp>
        <p:sp>
          <p:nvSpPr>
            <p:cNvPr id="1915" name="pl1915"/>
            <p:cNvSpPr/>
            <p:nvPr/>
          </p:nvSpPr>
          <p:spPr>
            <a:xfrm>
              <a:off x="3863402" y="27282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16" name="pl1916"/>
            <p:cNvSpPr/>
            <p:nvPr/>
          </p:nvSpPr>
          <p:spPr>
            <a:xfrm>
              <a:off x="3863402" y="25742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17" name="pl1917"/>
            <p:cNvSpPr/>
            <p:nvPr/>
          </p:nvSpPr>
          <p:spPr>
            <a:xfrm>
              <a:off x="3863402" y="242029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18" name="pl1918"/>
            <p:cNvSpPr/>
            <p:nvPr/>
          </p:nvSpPr>
          <p:spPr>
            <a:xfrm>
              <a:off x="399792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19" name="pl1919"/>
            <p:cNvSpPr/>
            <p:nvPr/>
          </p:nvSpPr>
          <p:spPr>
            <a:xfrm>
              <a:off x="417729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0" name="pl1920"/>
            <p:cNvSpPr/>
            <p:nvPr/>
          </p:nvSpPr>
          <p:spPr>
            <a:xfrm>
              <a:off x="435666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1" name="pl1921"/>
            <p:cNvSpPr/>
            <p:nvPr/>
          </p:nvSpPr>
          <p:spPr>
            <a:xfrm>
              <a:off x="45360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2" name="pl1922"/>
            <p:cNvSpPr/>
            <p:nvPr/>
          </p:nvSpPr>
          <p:spPr>
            <a:xfrm>
              <a:off x="471540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3" name="pl1923"/>
            <p:cNvSpPr/>
            <p:nvPr/>
          </p:nvSpPr>
          <p:spPr>
            <a:xfrm>
              <a:off x="3863402"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24" name="pl1924"/>
            <p:cNvSpPr/>
            <p:nvPr/>
          </p:nvSpPr>
          <p:spPr>
            <a:xfrm>
              <a:off x="3863402" y="26512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25" name="pl1925"/>
            <p:cNvSpPr/>
            <p:nvPr/>
          </p:nvSpPr>
          <p:spPr>
            <a:xfrm>
              <a:off x="3863402" y="24972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26" name="pl1926"/>
            <p:cNvSpPr/>
            <p:nvPr/>
          </p:nvSpPr>
          <p:spPr>
            <a:xfrm>
              <a:off x="39082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27" name="pl1927"/>
            <p:cNvSpPr/>
            <p:nvPr/>
          </p:nvSpPr>
          <p:spPr>
            <a:xfrm>
              <a:off x="408761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28" name="pl1928"/>
            <p:cNvSpPr/>
            <p:nvPr/>
          </p:nvSpPr>
          <p:spPr>
            <a:xfrm>
              <a:off x="426698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29" name="pl1929"/>
            <p:cNvSpPr/>
            <p:nvPr/>
          </p:nvSpPr>
          <p:spPr>
            <a:xfrm>
              <a:off x="44463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0" name="pl1930"/>
            <p:cNvSpPr/>
            <p:nvPr/>
          </p:nvSpPr>
          <p:spPr>
            <a:xfrm>
              <a:off x="46257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1" name="pl1931"/>
            <p:cNvSpPr/>
            <p:nvPr/>
          </p:nvSpPr>
          <p:spPr>
            <a:xfrm>
              <a:off x="480509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2" name="pl1932"/>
            <p:cNvSpPr/>
            <p:nvPr/>
          </p:nvSpPr>
          <p:spPr>
            <a:xfrm>
              <a:off x="3908245"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1933" name="pl1933"/>
            <p:cNvSpPr/>
            <p:nvPr/>
          </p:nvSpPr>
          <p:spPr>
            <a:xfrm>
              <a:off x="3908245"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40651" cap="flat">
              <a:solidFill>
                <a:srgbClr val="BEBEBE">
                  <a:alpha val="69803"/>
                </a:srgbClr>
              </a:solidFill>
              <a:prstDash val="solid"/>
              <a:round/>
            </a:ln>
          </p:spPr>
          <p:txBody>
            <a:bodyPr/>
            <a:lstStyle/>
            <a:p/>
          </p:txBody>
        </p:sp>
        <p:sp>
          <p:nvSpPr>
            <p:cNvPr id="1934" name="pl1934"/>
            <p:cNvSpPr/>
            <p:nvPr/>
          </p:nvSpPr>
          <p:spPr>
            <a:xfrm>
              <a:off x="3908245" y="2799119"/>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1935" name="pl1935"/>
            <p:cNvSpPr/>
            <p:nvPr/>
          </p:nvSpPr>
          <p:spPr>
            <a:xfrm>
              <a:off x="3908245" y="2712883"/>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1936" name="pl1936"/>
            <p:cNvSpPr/>
            <p:nvPr/>
          </p:nvSpPr>
          <p:spPr>
            <a:xfrm>
              <a:off x="3908245" y="2719043"/>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1937" name="pl1937"/>
            <p:cNvSpPr/>
            <p:nvPr/>
          </p:nvSpPr>
          <p:spPr>
            <a:xfrm>
              <a:off x="3908245" y="2774480"/>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1938" name="pl1938"/>
            <p:cNvSpPr/>
            <p:nvPr/>
          </p:nvSpPr>
          <p:spPr>
            <a:xfrm>
              <a:off x="3908245" y="2743682"/>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1939" name="pl1939"/>
            <p:cNvSpPr/>
            <p:nvPr/>
          </p:nvSpPr>
          <p:spPr>
            <a:xfrm>
              <a:off x="3908245"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940" name="pl1940"/>
            <p:cNvSpPr/>
            <p:nvPr/>
          </p:nvSpPr>
          <p:spPr>
            <a:xfrm>
              <a:off x="3908245" y="2756001"/>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1941" name="pl1941"/>
            <p:cNvSpPr/>
            <p:nvPr/>
          </p:nvSpPr>
          <p:spPr>
            <a:xfrm>
              <a:off x="3908245" y="2694404"/>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1942" name="pl1942"/>
            <p:cNvSpPr/>
            <p:nvPr/>
          </p:nvSpPr>
          <p:spPr>
            <a:xfrm>
              <a:off x="3908245" y="2731362"/>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1943" name="pl1943"/>
            <p:cNvSpPr/>
            <p:nvPr/>
          </p:nvSpPr>
          <p:spPr>
            <a:xfrm>
              <a:off x="3908245" y="2731362"/>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1944" name="pl1944"/>
            <p:cNvSpPr/>
            <p:nvPr/>
          </p:nvSpPr>
          <p:spPr>
            <a:xfrm>
              <a:off x="3908245" y="2799119"/>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1945" name="pl1945"/>
            <p:cNvSpPr/>
            <p:nvPr/>
          </p:nvSpPr>
          <p:spPr>
            <a:xfrm>
              <a:off x="3908245" y="2780640"/>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1946" name="pl1946"/>
            <p:cNvSpPr/>
            <p:nvPr/>
          </p:nvSpPr>
          <p:spPr>
            <a:xfrm>
              <a:off x="3908245" y="2780640"/>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947" name="pl1947"/>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8" name="pl1948"/>
            <p:cNvSpPr/>
            <p:nvPr/>
          </p:nvSpPr>
          <p:spPr>
            <a:xfrm>
              <a:off x="3908245" y="2540411"/>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1949" name="pl1949"/>
            <p:cNvSpPr/>
            <p:nvPr/>
          </p:nvSpPr>
          <p:spPr>
            <a:xfrm>
              <a:off x="3908245" y="2712883"/>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1950" name="pl1950"/>
            <p:cNvSpPr/>
            <p:nvPr/>
          </p:nvSpPr>
          <p:spPr>
            <a:xfrm>
              <a:off x="3908245"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951" name="pl1951"/>
            <p:cNvSpPr/>
            <p:nvPr/>
          </p:nvSpPr>
          <p:spPr>
            <a:xfrm>
              <a:off x="3908245"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1952" name="pl1952"/>
            <p:cNvSpPr/>
            <p:nvPr/>
          </p:nvSpPr>
          <p:spPr>
            <a:xfrm>
              <a:off x="3908245"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1953" name="pl1953"/>
            <p:cNvSpPr/>
            <p:nvPr/>
          </p:nvSpPr>
          <p:spPr>
            <a:xfrm>
              <a:off x="3908245"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954" name="pl1954"/>
            <p:cNvSpPr/>
            <p:nvPr/>
          </p:nvSpPr>
          <p:spPr>
            <a:xfrm>
              <a:off x="3908245"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1955" name="pl1955"/>
            <p:cNvSpPr/>
            <p:nvPr/>
          </p:nvSpPr>
          <p:spPr>
            <a:xfrm>
              <a:off x="3908245"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1956" name="pl1956"/>
            <p:cNvSpPr/>
            <p:nvPr/>
          </p:nvSpPr>
          <p:spPr>
            <a:xfrm>
              <a:off x="3908245"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1957" name="pl1957"/>
            <p:cNvSpPr/>
            <p:nvPr/>
          </p:nvSpPr>
          <p:spPr>
            <a:xfrm>
              <a:off x="3908245"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1958" name="pl1958"/>
            <p:cNvSpPr/>
            <p:nvPr/>
          </p:nvSpPr>
          <p:spPr>
            <a:xfrm>
              <a:off x="3908245" y="2749841"/>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1959" name="pl1959"/>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0" name="pl1960"/>
            <p:cNvSpPr/>
            <p:nvPr/>
          </p:nvSpPr>
          <p:spPr>
            <a:xfrm>
              <a:off x="3908245" y="2694404"/>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1961" name="pl1961"/>
            <p:cNvSpPr/>
            <p:nvPr/>
          </p:nvSpPr>
          <p:spPr>
            <a:xfrm>
              <a:off x="3908245" y="2786800"/>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1962" name="pl1962"/>
            <p:cNvSpPr/>
            <p:nvPr/>
          </p:nvSpPr>
          <p:spPr>
            <a:xfrm>
              <a:off x="3908245" y="2768321"/>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1963" name="pl1963"/>
            <p:cNvSpPr/>
            <p:nvPr/>
          </p:nvSpPr>
          <p:spPr>
            <a:xfrm>
              <a:off x="3908245"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4" name="pl1964"/>
            <p:cNvSpPr/>
            <p:nvPr/>
          </p:nvSpPr>
          <p:spPr>
            <a:xfrm>
              <a:off x="3908245" y="2786800"/>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965" name="pl1965"/>
            <p:cNvSpPr/>
            <p:nvPr/>
          </p:nvSpPr>
          <p:spPr>
            <a:xfrm>
              <a:off x="3908245" y="2799119"/>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966" name="pl1966"/>
            <p:cNvSpPr/>
            <p:nvPr/>
          </p:nvSpPr>
          <p:spPr>
            <a:xfrm>
              <a:off x="3908245" y="2694404"/>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1967" name="pl1967"/>
            <p:cNvSpPr/>
            <p:nvPr/>
          </p:nvSpPr>
          <p:spPr>
            <a:xfrm>
              <a:off x="3908245"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8" name="pl1968"/>
            <p:cNvSpPr/>
            <p:nvPr/>
          </p:nvSpPr>
          <p:spPr>
            <a:xfrm>
              <a:off x="3908245" y="2737522"/>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1969" name="pl1969"/>
            <p:cNvSpPr/>
            <p:nvPr/>
          </p:nvSpPr>
          <p:spPr>
            <a:xfrm>
              <a:off x="3908245" y="2792959"/>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0" name="pl1970"/>
            <p:cNvSpPr/>
            <p:nvPr/>
          </p:nvSpPr>
          <p:spPr>
            <a:xfrm>
              <a:off x="3908245" y="2719043"/>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1971" name="pl1971"/>
            <p:cNvSpPr/>
            <p:nvPr/>
          </p:nvSpPr>
          <p:spPr>
            <a:xfrm>
              <a:off x="3908245" y="2762161"/>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1972" name="pl1972"/>
            <p:cNvSpPr/>
            <p:nvPr/>
          </p:nvSpPr>
          <p:spPr>
            <a:xfrm>
              <a:off x="3908245" y="2743682"/>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1973" name="pl1973"/>
            <p:cNvSpPr/>
            <p:nvPr/>
          </p:nvSpPr>
          <p:spPr>
            <a:xfrm>
              <a:off x="3908245" y="2706723"/>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1974" name="pl1974"/>
            <p:cNvSpPr/>
            <p:nvPr/>
          </p:nvSpPr>
          <p:spPr>
            <a:xfrm>
              <a:off x="3908245" y="2663605"/>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1975" name="pl1975"/>
            <p:cNvSpPr/>
            <p:nvPr/>
          </p:nvSpPr>
          <p:spPr>
            <a:xfrm>
              <a:off x="3908245" y="2786800"/>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1976" name="pl1976"/>
            <p:cNvSpPr/>
            <p:nvPr/>
          </p:nvSpPr>
          <p:spPr>
            <a:xfrm>
              <a:off x="3908245" y="2663605"/>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1977" name="pl1977"/>
            <p:cNvSpPr/>
            <p:nvPr/>
          </p:nvSpPr>
          <p:spPr>
            <a:xfrm>
              <a:off x="3908245" y="2774480"/>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1978" name="pl1978"/>
            <p:cNvSpPr/>
            <p:nvPr/>
          </p:nvSpPr>
          <p:spPr>
            <a:xfrm>
              <a:off x="3908245" y="2774480"/>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1979" name="pl1979"/>
            <p:cNvSpPr/>
            <p:nvPr/>
          </p:nvSpPr>
          <p:spPr>
            <a:xfrm>
              <a:off x="3908245" y="2774480"/>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1980" name="pl1980"/>
            <p:cNvSpPr/>
            <p:nvPr/>
          </p:nvSpPr>
          <p:spPr>
            <a:xfrm>
              <a:off x="3908245" y="2712883"/>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1981" name="pl1981"/>
            <p:cNvSpPr/>
            <p:nvPr/>
          </p:nvSpPr>
          <p:spPr>
            <a:xfrm>
              <a:off x="3908245" y="2780640"/>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2" name="pl1982"/>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3" name="pl1983"/>
            <p:cNvSpPr/>
            <p:nvPr/>
          </p:nvSpPr>
          <p:spPr>
            <a:xfrm>
              <a:off x="3908245" y="2799119"/>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1984" name="pl1984"/>
            <p:cNvSpPr/>
            <p:nvPr/>
          </p:nvSpPr>
          <p:spPr>
            <a:xfrm>
              <a:off x="3908245" y="2792959"/>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1985" name="pl1985"/>
            <p:cNvSpPr/>
            <p:nvPr/>
          </p:nvSpPr>
          <p:spPr>
            <a:xfrm>
              <a:off x="3908245" y="2743682"/>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1986" name="pl1986"/>
            <p:cNvSpPr/>
            <p:nvPr/>
          </p:nvSpPr>
          <p:spPr>
            <a:xfrm>
              <a:off x="3908245" y="2688244"/>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1987" name="pl1987"/>
            <p:cNvSpPr/>
            <p:nvPr/>
          </p:nvSpPr>
          <p:spPr>
            <a:xfrm>
              <a:off x="3908245"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1988" name="pl1988"/>
            <p:cNvSpPr/>
            <p:nvPr/>
          </p:nvSpPr>
          <p:spPr>
            <a:xfrm>
              <a:off x="3908245"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40651" cap="flat">
              <a:solidFill>
                <a:srgbClr val="000000">
                  <a:alpha val="100000"/>
                </a:srgbClr>
              </a:solidFill>
              <a:prstDash val="solid"/>
              <a:round/>
            </a:ln>
          </p:spPr>
          <p:txBody>
            <a:bodyPr/>
            <a:lstStyle/>
            <a:p/>
          </p:txBody>
        </p:sp>
        <p:sp>
          <p:nvSpPr>
            <p:cNvPr id="1989" name="pl1989"/>
            <p:cNvSpPr/>
            <p:nvPr/>
          </p:nvSpPr>
          <p:spPr>
            <a:xfrm>
              <a:off x="3908245"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00BC57">
                  <a:alpha val="100000"/>
                </a:srgbClr>
              </a:solidFill>
              <a:prstDash val="solid"/>
              <a:round/>
            </a:ln>
          </p:spPr>
          <p:txBody>
            <a:bodyPr/>
            <a:lstStyle/>
            <a:p/>
          </p:txBody>
        </p:sp>
        <p:sp>
          <p:nvSpPr>
            <p:cNvPr id="1990" name="pl1990"/>
            <p:cNvSpPr/>
            <p:nvPr/>
          </p:nvSpPr>
          <p:spPr>
            <a:xfrm>
              <a:off x="3863402"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91" name="tx1991"/>
            <p:cNvSpPr/>
            <p:nvPr/>
          </p:nvSpPr>
          <p:spPr>
            <a:xfrm>
              <a:off x="4416207"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92" name="tx1992"/>
            <p:cNvSpPr/>
            <p:nvPr/>
          </p:nvSpPr>
          <p:spPr>
            <a:xfrm>
              <a:off x="4595577"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93" name="tx1993"/>
            <p:cNvSpPr/>
            <p:nvPr/>
          </p:nvSpPr>
          <p:spPr>
            <a:xfrm>
              <a:off x="4774946"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94" name="tx1994"/>
            <p:cNvSpPr/>
            <p:nvPr/>
          </p:nvSpPr>
          <p:spPr>
            <a:xfrm>
              <a:off x="3878100" y="26358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95" name="tx1995"/>
            <p:cNvSpPr/>
            <p:nvPr/>
          </p:nvSpPr>
          <p:spPr>
            <a:xfrm>
              <a:off x="4057469"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96" name="tx1996"/>
            <p:cNvSpPr/>
            <p:nvPr/>
          </p:nvSpPr>
          <p:spPr>
            <a:xfrm>
              <a:off x="4236838"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97" name="rc1997"/>
            <p:cNvSpPr/>
            <p:nvPr/>
          </p:nvSpPr>
          <p:spPr>
            <a:xfrm>
              <a:off x="3863402" y="3110673"/>
              <a:ext cx="986530" cy="460746"/>
            </a:xfrm>
            <a:prstGeom prst="rect">
              <a:avLst/>
            </a:prstGeom>
            <a:solidFill>
              <a:srgbClr val="EBEBEB">
                <a:alpha val="100000"/>
              </a:srgbClr>
            </a:solidFill>
          </p:spPr>
          <p:txBody>
            <a:bodyPr/>
            <a:lstStyle/>
            <a:p/>
          </p:txBody>
        </p:sp>
        <p:sp>
          <p:nvSpPr>
            <p:cNvPr id="1998" name="pl1998"/>
            <p:cNvSpPr/>
            <p:nvPr/>
          </p:nvSpPr>
          <p:spPr>
            <a:xfrm>
              <a:off x="3863402" y="34734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99" name="pl1999"/>
            <p:cNvSpPr/>
            <p:nvPr/>
          </p:nvSpPr>
          <p:spPr>
            <a:xfrm>
              <a:off x="3863402" y="33194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00" name="pl2000"/>
            <p:cNvSpPr/>
            <p:nvPr/>
          </p:nvSpPr>
          <p:spPr>
            <a:xfrm>
              <a:off x="3863402" y="31654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01" name="pl2001"/>
            <p:cNvSpPr/>
            <p:nvPr/>
          </p:nvSpPr>
          <p:spPr>
            <a:xfrm>
              <a:off x="399792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2" name="pl2002"/>
            <p:cNvSpPr/>
            <p:nvPr/>
          </p:nvSpPr>
          <p:spPr>
            <a:xfrm>
              <a:off x="417729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3" name="pl2003"/>
            <p:cNvSpPr/>
            <p:nvPr/>
          </p:nvSpPr>
          <p:spPr>
            <a:xfrm>
              <a:off x="435666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4" name="pl2004"/>
            <p:cNvSpPr/>
            <p:nvPr/>
          </p:nvSpPr>
          <p:spPr>
            <a:xfrm>
              <a:off x="45360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5" name="pl2005"/>
            <p:cNvSpPr/>
            <p:nvPr/>
          </p:nvSpPr>
          <p:spPr>
            <a:xfrm>
              <a:off x="471540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6" name="pl2006"/>
            <p:cNvSpPr/>
            <p:nvPr/>
          </p:nvSpPr>
          <p:spPr>
            <a:xfrm>
              <a:off x="3863402"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07" name="pl2007"/>
            <p:cNvSpPr/>
            <p:nvPr/>
          </p:nvSpPr>
          <p:spPr>
            <a:xfrm>
              <a:off x="3863402" y="33964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08" name="pl2008"/>
            <p:cNvSpPr/>
            <p:nvPr/>
          </p:nvSpPr>
          <p:spPr>
            <a:xfrm>
              <a:off x="3863402" y="32424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09" name="pl2009"/>
            <p:cNvSpPr/>
            <p:nvPr/>
          </p:nvSpPr>
          <p:spPr>
            <a:xfrm>
              <a:off x="39082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0" name="pl2010"/>
            <p:cNvSpPr/>
            <p:nvPr/>
          </p:nvSpPr>
          <p:spPr>
            <a:xfrm>
              <a:off x="408761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1" name="pl2011"/>
            <p:cNvSpPr/>
            <p:nvPr/>
          </p:nvSpPr>
          <p:spPr>
            <a:xfrm>
              <a:off x="426698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2" name="pl2012"/>
            <p:cNvSpPr/>
            <p:nvPr/>
          </p:nvSpPr>
          <p:spPr>
            <a:xfrm>
              <a:off x="44463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3" name="pl2013"/>
            <p:cNvSpPr/>
            <p:nvPr/>
          </p:nvSpPr>
          <p:spPr>
            <a:xfrm>
              <a:off x="46257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4" name="pl2014"/>
            <p:cNvSpPr/>
            <p:nvPr/>
          </p:nvSpPr>
          <p:spPr>
            <a:xfrm>
              <a:off x="480509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5" name="pl2015"/>
            <p:cNvSpPr/>
            <p:nvPr/>
          </p:nvSpPr>
          <p:spPr>
            <a:xfrm>
              <a:off x="3908245"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016" name="pl2016"/>
            <p:cNvSpPr/>
            <p:nvPr/>
          </p:nvSpPr>
          <p:spPr>
            <a:xfrm>
              <a:off x="3908245"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40651" cap="flat">
              <a:solidFill>
                <a:srgbClr val="BEBEBE">
                  <a:alpha val="69803"/>
                </a:srgbClr>
              </a:solidFill>
              <a:prstDash val="solid"/>
              <a:round/>
            </a:ln>
          </p:spPr>
          <p:txBody>
            <a:bodyPr/>
            <a:lstStyle/>
            <a:p/>
          </p:txBody>
        </p:sp>
        <p:sp>
          <p:nvSpPr>
            <p:cNvPr id="2017" name="pl2017"/>
            <p:cNvSpPr/>
            <p:nvPr/>
          </p:nvSpPr>
          <p:spPr>
            <a:xfrm>
              <a:off x="3908245" y="3544317"/>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018" name="pl2018"/>
            <p:cNvSpPr/>
            <p:nvPr/>
          </p:nvSpPr>
          <p:spPr>
            <a:xfrm>
              <a:off x="3908245" y="3458081"/>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019" name="pl2019"/>
            <p:cNvSpPr/>
            <p:nvPr/>
          </p:nvSpPr>
          <p:spPr>
            <a:xfrm>
              <a:off x="3908245" y="3464241"/>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020" name="pl2020"/>
            <p:cNvSpPr/>
            <p:nvPr/>
          </p:nvSpPr>
          <p:spPr>
            <a:xfrm>
              <a:off x="3908245" y="3519678"/>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021" name="pl2021"/>
            <p:cNvSpPr/>
            <p:nvPr/>
          </p:nvSpPr>
          <p:spPr>
            <a:xfrm>
              <a:off x="3908245" y="3488879"/>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022" name="pl2022"/>
            <p:cNvSpPr/>
            <p:nvPr/>
          </p:nvSpPr>
          <p:spPr>
            <a:xfrm>
              <a:off x="3908245"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023" name="pl2023"/>
            <p:cNvSpPr/>
            <p:nvPr/>
          </p:nvSpPr>
          <p:spPr>
            <a:xfrm>
              <a:off x="3908245" y="3501199"/>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024" name="pl2024"/>
            <p:cNvSpPr/>
            <p:nvPr/>
          </p:nvSpPr>
          <p:spPr>
            <a:xfrm>
              <a:off x="3908245" y="3439602"/>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025" name="pl2025"/>
            <p:cNvSpPr/>
            <p:nvPr/>
          </p:nvSpPr>
          <p:spPr>
            <a:xfrm>
              <a:off x="3908245" y="3476560"/>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026" name="pl2026"/>
            <p:cNvSpPr/>
            <p:nvPr/>
          </p:nvSpPr>
          <p:spPr>
            <a:xfrm>
              <a:off x="3908245" y="3476560"/>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027" name="pl2027"/>
            <p:cNvSpPr/>
            <p:nvPr/>
          </p:nvSpPr>
          <p:spPr>
            <a:xfrm>
              <a:off x="3908245" y="3544317"/>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028" name="pl2028"/>
            <p:cNvSpPr/>
            <p:nvPr/>
          </p:nvSpPr>
          <p:spPr>
            <a:xfrm>
              <a:off x="3908245" y="3525838"/>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029" name="pl2029"/>
            <p:cNvSpPr/>
            <p:nvPr/>
          </p:nvSpPr>
          <p:spPr>
            <a:xfrm>
              <a:off x="3908245" y="3525838"/>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030" name="pl2030"/>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1" name="pl2031"/>
            <p:cNvSpPr/>
            <p:nvPr/>
          </p:nvSpPr>
          <p:spPr>
            <a:xfrm>
              <a:off x="3908245" y="3285609"/>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032" name="pl2032"/>
            <p:cNvSpPr/>
            <p:nvPr/>
          </p:nvSpPr>
          <p:spPr>
            <a:xfrm>
              <a:off x="3908245" y="3458081"/>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033" name="pl2033"/>
            <p:cNvSpPr/>
            <p:nvPr/>
          </p:nvSpPr>
          <p:spPr>
            <a:xfrm>
              <a:off x="3908245" y="3501199"/>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034" name="pl2034"/>
            <p:cNvSpPr/>
            <p:nvPr/>
          </p:nvSpPr>
          <p:spPr>
            <a:xfrm>
              <a:off x="3908245" y="3495039"/>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035" name="pl2035"/>
            <p:cNvSpPr/>
            <p:nvPr/>
          </p:nvSpPr>
          <p:spPr>
            <a:xfrm>
              <a:off x="3908245" y="3408803"/>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036" name="pl2036"/>
            <p:cNvSpPr/>
            <p:nvPr/>
          </p:nvSpPr>
          <p:spPr>
            <a:xfrm>
              <a:off x="3908245"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037" name="pl2037"/>
            <p:cNvSpPr/>
            <p:nvPr/>
          </p:nvSpPr>
          <p:spPr>
            <a:xfrm>
              <a:off x="3908245" y="3488879"/>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038" name="pl2038"/>
            <p:cNvSpPr/>
            <p:nvPr/>
          </p:nvSpPr>
          <p:spPr>
            <a:xfrm>
              <a:off x="3908245" y="3476560"/>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039" name="pl2039"/>
            <p:cNvSpPr/>
            <p:nvPr/>
          </p:nvSpPr>
          <p:spPr>
            <a:xfrm>
              <a:off x="3908245" y="3495039"/>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040" name="pl2040"/>
            <p:cNvSpPr/>
            <p:nvPr/>
          </p:nvSpPr>
          <p:spPr>
            <a:xfrm>
              <a:off x="3908245" y="3464241"/>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041" name="pl2041"/>
            <p:cNvSpPr/>
            <p:nvPr/>
          </p:nvSpPr>
          <p:spPr>
            <a:xfrm>
              <a:off x="3908245"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042" name="pl2042"/>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3" name="pl2043"/>
            <p:cNvSpPr/>
            <p:nvPr/>
          </p:nvSpPr>
          <p:spPr>
            <a:xfrm>
              <a:off x="3908245"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044" name="pl2044"/>
            <p:cNvSpPr/>
            <p:nvPr/>
          </p:nvSpPr>
          <p:spPr>
            <a:xfrm>
              <a:off x="3908245"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045" name="pl2045"/>
            <p:cNvSpPr/>
            <p:nvPr/>
          </p:nvSpPr>
          <p:spPr>
            <a:xfrm>
              <a:off x="3908245"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046" name="pl2046"/>
            <p:cNvSpPr/>
            <p:nvPr/>
          </p:nvSpPr>
          <p:spPr>
            <a:xfrm>
              <a:off x="3908245"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7" name="pl2047"/>
            <p:cNvSpPr/>
            <p:nvPr/>
          </p:nvSpPr>
          <p:spPr>
            <a:xfrm>
              <a:off x="3908245"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048" name="pl2048"/>
            <p:cNvSpPr/>
            <p:nvPr/>
          </p:nvSpPr>
          <p:spPr>
            <a:xfrm>
              <a:off x="3908245"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049" name="pl2049"/>
            <p:cNvSpPr/>
            <p:nvPr/>
          </p:nvSpPr>
          <p:spPr>
            <a:xfrm>
              <a:off x="3908245" y="3439602"/>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050" name="pl2050"/>
            <p:cNvSpPr/>
            <p:nvPr/>
          </p:nvSpPr>
          <p:spPr>
            <a:xfrm>
              <a:off x="3908245"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1" name="pl2051"/>
            <p:cNvSpPr/>
            <p:nvPr/>
          </p:nvSpPr>
          <p:spPr>
            <a:xfrm>
              <a:off x="3908245" y="3482720"/>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052" name="pl2052"/>
            <p:cNvSpPr/>
            <p:nvPr/>
          </p:nvSpPr>
          <p:spPr>
            <a:xfrm>
              <a:off x="3908245" y="3538157"/>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3" name="pl2053"/>
            <p:cNvSpPr/>
            <p:nvPr/>
          </p:nvSpPr>
          <p:spPr>
            <a:xfrm>
              <a:off x="3908245" y="3464241"/>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054" name="pl2054"/>
            <p:cNvSpPr/>
            <p:nvPr/>
          </p:nvSpPr>
          <p:spPr>
            <a:xfrm>
              <a:off x="3908245" y="3507359"/>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055" name="pl2055"/>
            <p:cNvSpPr/>
            <p:nvPr/>
          </p:nvSpPr>
          <p:spPr>
            <a:xfrm>
              <a:off x="3908245" y="3488879"/>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056" name="pl2056"/>
            <p:cNvSpPr/>
            <p:nvPr/>
          </p:nvSpPr>
          <p:spPr>
            <a:xfrm>
              <a:off x="3908245" y="3451921"/>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057" name="pl2057"/>
            <p:cNvSpPr/>
            <p:nvPr/>
          </p:nvSpPr>
          <p:spPr>
            <a:xfrm>
              <a:off x="3908245" y="3408803"/>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058" name="pl2058"/>
            <p:cNvSpPr/>
            <p:nvPr/>
          </p:nvSpPr>
          <p:spPr>
            <a:xfrm>
              <a:off x="3908245" y="3531997"/>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059" name="pl2059"/>
            <p:cNvSpPr/>
            <p:nvPr/>
          </p:nvSpPr>
          <p:spPr>
            <a:xfrm>
              <a:off x="3908245" y="3408803"/>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060" name="pl2060"/>
            <p:cNvSpPr/>
            <p:nvPr/>
          </p:nvSpPr>
          <p:spPr>
            <a:xfrm>
              <a:off x="3908245" y="3519678"/>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061" name="pl2061"/>
            <p:cNvSpPr/>
            <p:nvPr/>
          </p:nvSpPr>
          <p:spPr>
            <a:xfrm>
              <a:off x="3908245" y="3519678"/>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062" name="pl2062"/>
            <p:cNvSpPr/>
            <p:nvPr/>
          </p:nvSpPr>
          <p:spPr>
            <a:xfrm>
              <a:off x="3908245" y="3519678"/>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063" name="pl2063"/>
            <p:cNvSpPr/>
            <p:nvPr/>
          </p:nvSpPr>
          <p:spPr>
            <a:xfrm>
              <a:off x="3908245" y="3458081"/>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064" name="pl2064"/>
            <p:cNvSpPr/>
            <p:nvPr/>
          </p:nvSpPr>
          <p:spPr>
            <a:xfrm>
              <a:off x="3908245" y="3525838"/>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5" name="pl2065"/>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6" name="pl2066"/>
            <p:cNvSpPr/>
            <p:nvPr/>
          </p:nvSpPr>
          <p:spPr>
            <a:xfrm>
              <a:off x="3908245" y="3544317"/>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067" name="pl2067"/>
            <p:cNvSpPr/>
            <p:nvPr/>
          </p:nvSpPr>
          <p:spPr>
            <a:xfrm>
              <a:off x="3908245" y="3538157"/>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068" name="pl2068"/>
            <p:cNvSpPr/>
            <p:nvPr/>
          </p:nvSpPr>
          <p:spPr>
            <a:xfrm>
              <a:off x="3908245" y="3488879"/>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069" name="pl2069"/>
            <p:cNvSpPr/>
            <p:nvPr/>
          </p:nvSpPr>
          <p:spPr>
            <a:xfrm>
              <a:off x="3908245" y="3433442"/>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070" name="pl2070"/>
            <p:cNvSpPr/>
            <p:nvPr/>
          </p:nvSpPr>
          <p:spPr>
            <a:xfrm>
              <a:off x="3908245"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071" name="pl2071"/>
            <p:cNvSpPr/>
            <p:nvPr/>
          </p:nvSpPr>
          <p:spPr>
            <a:xfrm>
              <a:off x="3908245"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40651" cap="flat">
              <a:solidFill>
                <a:srgbClr val="000000">
                  <a:alpha val="100000"/>
                </a:srgbClr>
              </a:solidFill>
              <a:prstDash val="solid"/>
              <a:round/>
            </a:ln>
          </p:spPr>
          <p:txBody>
            <a:bodyPr/>
            <a:lstStyle/>
            <a:p/>
          </p:txBody>
        </p:sp>
        <p:sp>
          <p:nvSpPr>
            <p:cNvPr id="2072" name="pl2072"/>
            <p:cNvSpPr/>
            <p:nvPr/>
          </p:nvSpPr>
          <p:spPr>
            <a:xfrm>
              <a:off x="3908245"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00BECA">
                  <a:alpha val="100000"/>
                </a:srgbClr>
              </a:solidFill>
              <a:prstDash val="solid"/>
              <a:round/>
            </a:ln>
          </p:spPr>
          <p:txBody>
            <a:bodyPr/>
            <a:lstStyle/>
            <a:p/>
          </p:txBody>
        </p:sp>
        <p:sp>
          <p:nvSpPr>
            <p:cNvPr id="2073" name="pl2073"/>
            <p:cNvSpPr/>
            <p:nvPr/>
          </p:nvSpPr>
          <p:spPr>
            <a:xfrm>
              <a:off x="3863402"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74" name="tx2074"/>
            <p:cNvSpPr/>
            <p:nvPr/>
          </p:nvSpPr>
          <p:spPr>
            <a:xfrm>
              <a:off x="4057469"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5" name="tx2075"/>
            <p:cNvSpPr/>
            <p:nvPr/>
          </p:nvSpPr>
          <p:spPr>
            <a:xfrm>
              <a:off x="4236838"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6" name="tx2076"/>
            <p:cNvSpPr/>
            <p:nvPr/>
          </p:nvSpPr>
          <p:spPr>
            <a:xfrm>
              <a:off x="4416207" y="336734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77" name="tx2077"/>
            <p:cNvSpPr/>
            <p:nvPr/>
          </p:nvSpPr>
          <p:spPr>
            <a:xfrm>
              <a:off x="4595577"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8" name="tx2078"/>
            <p:cNvSpPr/>
            <p:nvPr/>
          </p:nvSpPr>
          <p:spPr>
            <a:xfrm>
              <a:off x="4774946"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79" name="tx2079"/>
            <p:cNvSpPr/>
            <p:nvPr/>
          </p:nvSpPr>
          <p:spPr>
            <a:xfrm>
              <a:off x="3878100" y="33748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80" name="rc2080"/>
            <p:cNvSpPr/>
            <p:nvPr/>
          </p:nvSpPr>
          <p:spPr>
            <a:xfrm>
              <a:off x="3863402" y="3855871"/>
              <a:ext cx="986530" cy="460746"/>
            </a:xfrm>
            <a:prstGeom prst="rect">
              <a:avLst/>
            </a:prstGeom>
            <a:solidFill>
              <a:srgbClr val="EBEBEB">
                <a:alpha val="100000"/>
              </a:srgbClr>
            </a:solidFill>
          </p:spPr>
          <p:txBody>
            <a:bodyPr/>
            <a:lstStyle/>
            <a:p/>
          </p:txBody>
        </p:sp>
        <p:sp>
          <p:nvSpPr>
            <p:cNvPr id="2081" name="pl2081"/>
            <p:cNvSpPr/>
            <p:nvPr/>
          </p:nvSpPr>
          <p:spPr>
            <a:xfrm>
              <a:off x="3863402" y="4218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82" name="pl2082"/>
            <p:cNvSpPr/>
            <p:nvPr/>
          </p:nvSpPr>
          <p:spPr>
            <a:xfrm>
              <a:off x="3863402" y="40646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83" name="pl2083"/>
            <p:cNvSpPr/>
            <p:nvPr/>
          </p:nvSpPr>
          <p:spPr>
            <a:xfrm>
              <a:off x="3863402" y="39106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84" name="pl2084"/>
            <p:cNvSpPr/>
            <p:nvPr/>
          </p:nvSpPr>
          <p:spPr>
            <a:xfrm>
              <a:off x="399792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5" name="pl2085"/>
            <p:cNvSpPr/>
            <p:nvPr/>
          </p:nvSpPr>
          <p:spPr>
            <a:xfrm>
              <a:off x="417729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6" name="pl2086"/>
            <p:cNvSpPr/>
            <p:nvPr/>
          </p:nvSpPr>
          <p:spPr>
            <a:xfrm>
              <a:off x="435666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7" name="pl2087"/>
            <p:cNvSpPr/>
            <p:nvPr/>
          </p:nvSpPr>
          <p:spPr>
            <a:xfrm>
              <a:off x="45360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8" name="pl2088"/>
            <p:cNvSpPr/>
            <p:nvPr/>
          </p:nvSpPr>
          <p:spPr>
            <a:xfrm>
              <a:off x="471540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9" name="pl2089"/>
            <p:cNvSpPr/>
            <p:nvPr/>
          </p:nvSpPr>
          <p:spPr>
            <a:xfrm>
              <a:off x="3863402"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90" name="pl2090"/>
            <p:cNvSpPr/>
            <p:nvPr/>
          </p:nvSpPr>
          <p:spPr>
            <a:xfrm>
              <a:off x="3863402" y="414168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91" name="pl2091"/>
            <p:cNvSpPr/>
            <p:nvPr/>
          </p:nvSpPr>
          <p:spPr>
            <a:xfrm>
              <a:off x="3863402" y="39876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92" name="pl2092"/>
            <p:cNvSpPr/>
            <p:nvPr/>
          </p:nvSpPr>
          <p:spPr>
            <a:xfrm>
              <a:off x="39082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3" name="pl2093"/>
            <p:cNvSpPr/>
            <p:nvPr/>
          </p:nvSpPr>
          <p:spPr>
            <a:xfrm>
              <a:off x="408761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4" name="pl2094"/>
            <p:cNvSpPr/>
            <p:nvPr/>
          </p:nvSpPr>
          <p:spPr>
            <a:xfrm>
              <a:off x="426698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5" name="pl2095"/>
            <p:cNvSpPr/>
            <p:nvPr/>
          </p:nvSpPr>
          <p:spPr>
            <a:xfrm>
              <a:off x="44463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6" name="pl2096"/>
            <p:cNvSpPr/>
            <p:nvPr/>
          </p:nvSpPr>
          <p:spPr>
            <a:xfrm>
              <a:off x="46257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7" name="pl2097"/>
            <p:cNvSpPr/>
            <p:nvPr/>
          </p:nvSpPr>
          <p:spPr>
            <a:xfrm>
              <a:off x="480509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8" name="pl2098"/>
            <p:cNvSpPr/>
            <p:nvPr/>
          </p:nvSpPr>
          <p:spPr>
            <a:xfrm>
              <a:off x="3908245"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099" name="pl2099"/>
            <p:cNvSpPr/>
            <p:nvPr/>
          </p:nvSpPr>
          <p:spPr>
            <a:xfrm>
              <a:off x="3908245"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100" name="pl2100"/>
            <p:cNvSpPr/>
            <p:nvPr/>
          </p:nvSpPr>
          <p:spPr>
            <a:xfrm>
              <a:off x="3908245" y="4289515"/>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101" name="pl2101"/>
            <p:cNvSpPr/>
            <p:nvPr/>
          </p:nvSpPr>
          <p:spPr>
            <a:xfrm>
              <a:off x="3908245" y="4203279"/>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102" name="pl2102"/>
            <p:cNvSpPr/>
            <p:nvPr/>
          </p:nvSpPr>
          <p:spPr>
            <a:xfrm>
              <a:off x="3908245" y="4209438"/>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103" name="pl2103"/>
            <p:cNvSpPr/>
            <p:nvPr/>
          </p:nvSpPr>
          <p:spPr>
            <a:xfrm>
              <a:off x="3908245" y="4264876"/>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104" name="pl2104"/>
            <p:cNvSpPr/>
            <p:nvPr/>
          </p:nvSpPr>
          <p:spPr>
            <a:xfrm>
              <a:off x="3908245" y="4234077"/>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105" name="pl2105"/>
            <p:cNvSpPr/>
            <p:nvPr/>
          </p:nvSpPr>
          <p:spPr>
            <a:xfrm>
              <a:off x="3908245"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106" name="pl2106"/>
            <p:cNvSpPr/>
            <p:nvPr/>
          </p:nvSpPr>
          <p:spPr>
            <a:xfrm>
              <a:off x="3908245" y="4246397"/>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107" name="pl2107"/>
            <p:cNvSpPr/>
            <p:nvPr/>
          </p:nvSpPr>
          <p:spPr>
            <a:xfrm>
              <a:off x="3908245" y="4184800"/>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108" name="pl2108"/>
            <p:cNvSpPr/>
            <p:nvPr/>
          </p:nvSpPr>
          <p:spPr>
            <a:xfrm>
              <a:off x="3908245" y="4221758"/>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109" name="pl2109"/>
            <p:cNvSpPr/>
            <p:nvPr/>
          </p:nvSpPr>
          <p:spPr>
            <a:xfrm>
              <a:off x="3908245" y="4221758"/>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110" name="pl2110"/>
            <p:cNvSpPr/>
            <p:nvPr/>
          </p:nvSpPr>
          <p:spPr>
            <a:xfrm>
              <a:off x="3908245" y="4289515"/>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111" name="pl2111"/>
            <p:cNvSpPr/>
            <p:nvPr/>
          </p:nvSpPr>
          <p:spPr>
            <a:xfrm>
              <a:off x="3908245" y="4271036"/>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112" name="pl2112"/>
            <p:cNvSpPr/>
            <p:nvPr/>
          </p:nvSpPr>
          <p:spPr>
            <a:xfrm>
              <a:off x="3908245" y="4271036"/>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113" name="pl2113"/>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4" name="pl2114"/>
            <p:cNvSpPr/>
            <p:nvPr/>
          </p:nvSpPr>
          <p:spPr>
            <a:xfrm>
              <a:off x="3908245" y="4030807"/>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115" name="pl2115"/>
            <p:cNvSpPr/>
            <p:nvPr/>
          </p:nvSpPr>
          <p:spPr>
            <a:xfrm>
              <a:off x="3908245" y="4203279"/>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116" name="pl2116"/>
            <p:cNvSpPr/>
            <p:nvPr/>
          </p:nvSpPr>
          <p:spPr>
            <a:xfrm>
              <a:off x="3908245" y="4246397"/>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117" name="pl2117"/>
            <p:cNvSpPr/>
            <p:nvPr/>
          </p:nvSpPr>
          <p:spPr>
            <a:xfrm>
              <a:off x="3908245" y="4240237"/>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118" name="pl2118"/>
            <p:cNvSpPr/>
            <p:nvPr/>
          </p:nvSpPr>
          <p:spPr>
            <a:xfrm>
              <a:off x="3908245" y="4154001"/>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119" name="pl2119"/>
            <p:cNvSpPr/>
            <p:nvPr/>
          </p:nvSpPr>
          <p:spPr>
            <a:xfrm>
              <a:off x="3908245"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120" name="pl2120"/>
            <p:cNvSpPr/>
            <p:nvPr/>
          </p:nvSpPr>
          <p:spPr>
            <a:xfrm>
              <a:off x="3908245" y="4234077"/>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121" name="pl2121"/>
            <p:cNvSpPr/>
            <p:nvPr/>
          </p:nvSpPr>
          <p:spPr>
            <a:xfrm>
              <a:off x="3908245" y="4221758"/>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122" name="pl2122"/>
            <p:cNvSpPr/>
            <p:nvPr/>
          </p:nvSpPr>
          <p:spPr>
            <a:xfrm>
              <a:off x="3908245" y="4240237"/>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123" name="pl2123"/>
            <p:cNvSpPr/>
            <p:nvPr/>
          </p:nvSpPr>
          <p:spPr>
            <a:xfrm>
              <a:off x="3908245" y="4209438"/>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124" name="pl2124"/>
            <p:cNvSpPr/>
            <p:nvPr/>
          </p:nvSpPr>
          <p:spPr>
            <a:xfrm>
              <a:off x="3908245" y="4240237"/>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125" name="pl2125"/>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6" name="pl2126"/>
            <p:cNvSpPr/>
            <p:nvPr/>
          </p:nvSpPr>
          <p:spPr>
            <a:xfrm>
              <a:off x="3908245" y="4184800"/>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127" name="pl2127"/>
            <p:cNvSpPr/>
            <p:nvPr/>
          </p:nvSpPr>
          <p:spPr>
            <a:xfrm>
              <a:off x="3908245" y="4277195"/>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128" name="pl2128"/>
            <p:cNvSpPr/>
            <p:nvPr/>
          </p:nvSpPr>
          <p:spPr>
            <a:xfrm>
              <a:off x="3908245" y="4258716"/>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129" name="pl2129"/>
            <p:cNvSpPr/>
            <p:nvPr/>
          </p:nvSpPr>
          <p:spPr>
            <a:xfrm>
              <a:off x="3908245"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0" name="pl2130"/>
            <p:cNvSpPr/>
            <p:nvPr/>
          </p:nvSpPr>
          <p:spPr>
            <a:xfrm>
              <a:off x="3908245" y="4277195"/>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131" name="pl2131"/>
            <p:cNvSpPr/>
            <p:nvPr/>
          </p:nvSpPr>
          <p:spPr>
            <a:xfrm>
              <a:off x="3908245" y="4289515"/>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132" name="pl2132"/>
            <p:cNvSpPr/>
            <p:nvPr/>
          </p:nvSpPr>
          <p:spPr>
            <a:xfrm>
              <a:off x="3908245"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133" name="pl2133"/>
            <p:cNvSpPr/>
            <p:nvPr/>
          </p:nvSpPr>
          <p:spPr>
            <a:xfrm>
              <a:off x="3908245"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4" name="pl2134"/>
            <p:cNvSpPr/>
            <p:nvPr/>
          </p:nvSpPr>
          <p:spPr>
            <a:xfrm>
              <a:off x="3908245"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135" name="pl2135"/>
            <p:cNvSpPr/>
            <p:nvPr/>
          </p:nvSpPr>
          <p:spPr>
            <a:xfrm>
              <a:off x="3908245"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6" name="pl2136"/>
            <p:cNvSpPr/>
            <p:nvPr/>
          </p:nvSpPr>
          <p:spPr>
            <a:xfrm>
              <a:off x="3908245"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137" name="pl2137"/>
            <p:cNvSpPr/>
            <p:nvPr/>
          </p:nvSpPr>
          <p:spPr>
            <a:xfrm>
              <a:off x="3908245"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138" name="pl2138"/>
            <p:cNvSpPr/>
            <p:nvPr/>
          </p:nvSpPr>
          <p:spPr>
            <a:xfrm>
              <a:off x="3908245"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139" name="pl2139"/>
            <p:cNvSpPr/>
            <p:nvPr/>
          </p:nvSpPr>
          <p:spPr>
            <a:xfrm>
              <a:off x="3908245"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140" name="pl2140"/>
            <p:cNvSpPr/>
            <p:nvPr/>
          </p:nvSpPr>
          <p:spPr>
            <a:xfrm>
              <a:off x="3908245" y="4154001"/>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141" name="pl2141"/>
            <p:cNvSpPr/>
            <p:nvPr/>
          </p:nvSpPr>
          <p:spPr>
            <a:xfrm>
              <a:off x="3908245" y="4277195"/>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142" name="pl2142"/>
            <p:cNvSpPr/>
            <p:nvPr/>
          </p:nvSpPr>
          <p:spPr>
            <a:xfrm>
              <a:off x="3908245" y="4154001"/>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143" name="pl2143"/>
            <p:cNvSpPr/>
            <p:nvPr/>
          </p:nvSpPr>
          <p:spPr>
            <a:xfrm>
              <a:off x="3908245" y="4264876"/>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144" name="pl2144"/>
            <p:cNvSpPr/>
            <p:nvPr/>
          </p:nvSpPr>
          <p:spPr>
            <a:xfrm>
              <a:off x="3908245" y="4264876"/>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145" name="pl2145"/>
            <p:cNvSpPr/>
            <p:nvPr/>
          </p:nvSpPr>
          <p:spPr>
            <a:xfrm>
              <a:off x="3908245" y="4264876"/>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146" name="pl2146"/>
            <p:cNvSpPr/>
            <p:nvPr/>
          </p:nvSpPr>
          <p:spPr>
            <a:xfrm>
              <a:off x="3908245" y="4203279"/>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147" name="pl2147"/>
            <p:cNvSpPr/>
            <p:nvPr/>
          </p:nvSpPr>
          <p:spPr>
            <a:xfrm>
              <a:off x="3908245" y="4271036"/>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8" name="pl2148"/>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9" name="pl2149"/>
            <p:cNvSpPr/>
            <p:nvPr/>
          </p:nvSpPr>
          <p:spPr>
            <a:xfrm>
              <a:off x="3908245" y="4289515"/>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150" name="pl2150"/>
            <p:cNvSpPr/>
            <p:nvPr/>
          </p:nvSpPr>
          <p:spPr>
            <a:xfrm>
              <a:off x="3908245" y="4283355"/>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151" name="pl2151"/>
            <p:cNvSpPr/>
            <p:nvPr/>
          </p:nvSpPr>
          <p:spPr>
            <a:xfrm>
              <a:off x="3908245" y="4234077"/>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152" name="pl2152"/>
            <p:cNvSpPr/>
            <p:nvPr/>
          </p:nvSpPr>
          <p:spPr>
            <a:xfrm>
              <a:off x="3908245" y="4178640"/>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153" name="pl2153"/>
            <p:cNvSpPr/>
            <p:nvPr/>
          </p:nvSpPr>
          <p:spPr>
            <a:xfrm>
              <a:off x="3908245"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154" name="pl2154"/>
            <p:cNvSpPr/>
            <p:nvPr/>
          </p:nvSpPr>
          <p:spPr>
            <a:xfrm>
              <a:off x="3908245"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155" name="pl2155"/>
            <p:cNvSpPr/>
            <p:nvPr/>
          </p:nvSpPr>
          <p:spPr>
            <a:xfrm>
              <a:off x="3908245"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539EFF">
                  <a:alpha val="100000"/>
                </a:srgbClr>
              </a:solidFill>
              <a:prstDash val="solid"/>
              <a:round/>
            </a:ln>
          </p:spPr>
          <p:txBody>
            <a:bodyPr/>
            <a:lstStyle/>
            <a:p/>
          </p:txBody>
        </p:sp>
        <p:sp>
          <p:nvSpPr>
            <p:cNvPr id="2156" name="pl2156"/>
            <p:cNvSpPr/>
            <p:nvPr/>
          </p:nvSpPr>
          <p:spPr>
            <a:xfrm>
              <a:off x="3863402"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157" name="tx2157"/>
            <p:cNvSpPr/>
            <p:nvPr/>
          </p:nvSpPr>
          <p:spPr>
            <a:xfrm>
              <a:off x="3878100"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58" name="tx2158"/>
            <p:cNvSpPr/>
            <p:nvPr/>
          </p:nvSpPr>
          <p:spPr>
            <a:xfrm>
              <a:off x="4057469" y="4126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159" name="tx2159"/>
            <p:cNvSpPr/>
            <p:nvPr/>
          </p:nvSpPr>
          <p:spPr>
            <a:xfrm>
              <a:off x="4236838" y="412008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160" name="tx2160"/>
            <p:cNvSpPr/>
            <p:nvPr/>
          </p:nvSpPr>
          <p:spPr>
            <a:xfrm>
              <a:off x="4416207" y="412008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161" name="tx2161"/>
            <p:cNvSpPr/>
            <p:nvPr/>
          </p:nvSpPr>
          <p:spPr>
            <a:xfrm>
              <a:off x="4595577" y="412008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162" name="tx2162"/>
            <p:cNvSpPr/>
            <p:nvPr/>
          </p:nvSpPr>
          <p:spPr>
            <a:xfrm>
              <a:off x="4774946" y="412008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163" name="rc2163"/>
            <p:cNvSpPr/>
            <p:nvPr/>
          </p:nvSpPr>
          <p:spPr>
            <a:xfrm>
              <a:off x="3863402" y="4601069"/>
              <a:ext cx="986530" cy="460746"/>
            </a:xfrm>
            <a:prstGeom prst="rect">
              <a:avLst/>
            </a:prstGeom>
            <a:solidFill>
              <a:srgbClr val="EBEBEB">
                <a:alpha val="100000"/>
              </a:srgbClr>
            </a:solidFill>
          </p:spPr>
          <p:txBody>
            <a:bodyPr/>
            <a:lstStyle/>
            <a:p/>
          </p:txBody>
        </p:sp>
        <p:sp>
          <p:nvSpPr>
            <p:cNvPr id="2164" name="pl2164"/>
            <p:cNvSpPr/>
            <p:nvPr/>
          </p:nvSpPr>
          <p:spPr>
            <a:xfrm>
              <a:off x="3863402" y="49638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5" name="pl2165"/>
            <p:cNvSpPr/>
            <p:nvPr/>
          </p:nvSpPr>
          <p:spPr>
            <a:xfrm>
              <a:off x="3863402" y="480988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6" name="pl2166"/>
            <p:cNvSpPr/>
            <p:nvPr/>
          </p:nvSpPr>
          <p:spPr>
            <a:xfrm>
              <a:off x="3863402" y="46558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7" name="pl2167"/>
            <p:cNvSpPr/>
            <p:nvPr/>
          </p:nvSpPr>
          <p:spPr>
            <a:xfrm>
              <a:off x="399792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68" name="pl2168"/>
            <p:cNvSpPr/>
            <p:nvPr/>
          </p:nvSpPr>
          <p:spPr>
            <a:xfrm>
              <a:off x="417729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69" name="pl2169"/>
            <p:cNvSpPr/>
            <p:nvPr/>
          </p:nvSpPr>
          <p:spPr>
            <a:xfrm>
              <a:off x="435666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0" name="pl2170"/>
            <p:cNvSpPr/>
            <p:nvPr/>
          </p:nvSpPr>
          <p:spPr>
            <a:xfrm>
              <a:off x="45360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1" name="pl2171"/>
            <p:cNvSpPr/>
            <p:nvPr/>
          </p:nvSpPr>
          <p:spPr>
            <a:xfrm>
              <a:off x="471540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2" name="pl2172"/>
            <p:cNvSpPr/>
            <p:nvPr/>
          </p:nvSpPr>
          <p:spPr>
            <a:xfrm>
              <a:off x="3863402"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3" name="pl2173"/>
            <p:cNvSpPr/>
            <p:nvPr/>
          </p:nvSpPr>
          <p:spPr>
            <a:xfrm>
              <a:off x="3863402" y="48868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4" name="pl2174"/>
            <p:cNvSpPr/>
            <p:nvPr/>
          </p:nvSpPr>
          <p:spPr>
            <a:xfrm>
              <a:off x="3863402" y="47328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5" name="pl2175"/>
            <p:cNvSpPr/>
            <p:nvPr/>
          </p:nvSpPr>
          <p:spPr>
            <a:xfrm>
              <a:off x="39082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76" name="pl2176"/>
            <p:cNvSpPr/>
            <p:nvPr/>
          </p:nvSpPr>
          <p:spPr>
            <a:xfrm>
              <a:off x="408761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77" name="pl2177"/>
            <p:cNvSpPr/>
            <p:nvPr/>
          </p:nvSpPr>
          <p:spPr>
            <a:xfrm>
              <a:off x="426698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78" name="pl2178"/>
            <p:cNvSpPr/>
            <p:nvPr/>
          </p:nvSpPr>
          <p:spPr>
            <a:xfrm>
              <a:off x="44463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79" name="pl2179"/>
            <p:cNvSpPr/>
            <p:nvPr/>
          </p:nvSpPr>
          <p:spPr>
            <a:xfrm>
              <a:off x="46257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80" name="pl2180"/>
            <p:cNvSpPr/>
            <p:nvPr/>
          </p:nvSpPr>
          <p:spPr>
            <a:xfrm>
              <a:off x="480509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81" name="pl2181"/>
            <p:cNvSpPr/>
            <p:nvPr/>
          </p:nvSpPr>
          <p:spPr>
            <a:xfrm>
              <a:off x="3908245"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182" name="pl2182"/>
            <p:cNvSpPr/>
            <p:nvPr/>
          </p:nvSpPr>
          <p:spPr>
            <a:xfrm>
              <a:off x="3908245"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40651" cap="flat">
              <a:solidFill>
                <a:srgbClr val="BEBEBE">
                  <a:alpha val="69803"/>
                </a:srgbClr>
              </a:solidFill>
              <a:prstDash val="solid"/>
              <a:round/>
            </a:ln>
          </p:spPr>
          <p:txBody>
            <a:bodyPr/>
            <a:lstStyle/>
            <a:p/>
          </p:txBody>
        </p:sp>
        <p:sp>
          <p:nvSpPr>
            <p:cNvPr id="2183" name="pl2183"/>
            <p:cNvSpPr/>
            <p:nvPr/>
          </p:nvSpPr>
          <p:spPr>
            <a:xfrm>
              <a:off x="3908245" y="503471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184" name="pl2184"/>
            <p:cNvSpPr/>
            <p:nvPr/>
          </p:nvSpPr>
          <p:spPr>
            <a:xfrm>
              <a:off x="3908245" y="494847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185" name="pl2185"/>
            <p:cNvSpPr/>
            <p:nvPr/>
          </p:nvSpPr>
          <p:spPr>
            <a:xfrm>
              <a:off x="3908245" y="4954636"/>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186" name="pl2186"/>
            <p:cNvSpPr/>
            <p:nvPr/>
          </p:nvSpPr>
          <p:spPr>
            <a:xfrm>
              <a:off x="3908245" y="5010074"/>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187" name="pl2187"/>
            <p:cNvSpPr/>
            <p:nvPr/>
          </p:nvSpPr>
          <p:spPr>
            <a:xfrm>
              <a:off x="3908245" y="4979275"/>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188" name="pl2188"/>
            <p:cNvSpPr/>
            <p:nvPr/>
          </p:nvSpPr>
          <p:spPr>
            <a:xfrm>
              <a:off x="3908245"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189" name="pl2189"/>
            <p:cNvSpPr/>
            <p:nvPr/>
          </p:nvSpPr>
          <p:spPr>
            <a:xfrm>
              <a:off x="3908245" y="499159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190" name="pl2190"/>
            <p:cNvSpPr/>
            <p:nvPr/>
          </p:nvSpPr>
          <p:spPr>
            <a:xfrm>
              <a:off x="3908245" y="4929997"/>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191" name="pl2191"/>
            <p:cNvSpPr/>
            <p:nvPr/>
          </p:nvSpPr>
          <p:spPr>
            <a:xfrm>
              <a:off x="3908245" y="4966956"/>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192" name="pl2192"/>
            <p:cNvSpPr/>
            <p:nvPr/>
          </p:nvSpPr>
          <p:spPr>
            <a:xfrm>
              <a:off x="3908245" y="4966956"/>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193" name="pl2193"/>
            <p:cNvSpPr/>
            <p:nvPr/>
          </p:nvSpPr>
          <p:spPr>
            <a:xfrm>
              <a:off x="3908245" y="503471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194" name="pl2194"/>
            <p:cNvSpPr/>
            <p:nvPr/>
          </p:nvSpPr>
          <p:spPr>
            <a:xfrm>
              <a:off x="3908245" y="5016233"/>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195" name="pl2195"/>
            <p:cNvSpPr/>
            <p:nvPr/>
          </p:nvSpPr>
          <p:spPr>
            <a:xfrm>
              <a:off x="3908245" y="5016233"/>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196" name="pl2196"/>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97" name="pl2197"/>
            <p:cNvSpPr/>
            <p:nvPr/>
          </p:nvSpPr>
          <p:spPr>
            <a:xfrm>
              <a:off x="3908245" y="4776005"/>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198" name="pl2198"/>
            <p:cNvSpPr/>
            <p:nvPr/>
          </p:nvSpPr>
          <p:spPr>
            <a:xfrm>
              <a:off x="3908245" y="494847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199" name="pl2199"/>
            <p:cNvSpPr/>
            <p:nvPr/>
          </p:nvSpPr>
          <p:spPr>
            <a:xfrm>
              <a:off x="3908245" y="499159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200" name="pl2200"/>
            <p:cNvSpPr/>
            <p:nvPr/>
          </p:nvSpPr>
          <p:spPr>
            <a:xfrm>
              <a:off x="3908245" y="4985435"/>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201" name="pl2201"/>
            <p:cNvSpPr/>
            <p:nvPr/>
          </p:nvSpPr>
          <p:spPr>
            <a:xfrm>
              <a:off x="3908245" y="4899199"/>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202" name="pl2202"/>
            <p:cNvSpPr/>
            <p:nvPr/>
          </p:nvSpPr>
          <p:spPr>
            <a:xfrm>
              <a:off x="3908245"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203" name="pl2203"/>
            <p:cNvSpPr/>
            <p:nvPr/>
          </p:nvSpPr>
          <p:spPr>
            <a:xfrm>
              <a:off x="3908245" y="4979275"/>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204" name="pl2204"/>
            <p:cNvSpPr/>
            <p:nvPr/>
          </p:nvSpPr>
          <p:spPr>
            <a:xfrm>
              <a:off x="3908245" y="4966956"/>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205" name="pl2205"/>
            <p:cNvSpPr/>
            <p:nvPr/>
          </p:nvSpPr>
          <p:spPr>
            <a:xfrm>
              <a:off x="3908245" y="4985435"/>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206" name="pl2206"/>
            <p:cNvSpPr/>
            <p:nvPr/>
          </p:nvSpPr>
          <p:spPr>
            <a:xfrm>
              <a:off x="3908245" y="4954636"/>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207" name="pl2207"/>
            <p:cNvSpPr/>
            <p:nvPr/>
          </p:nvSpPr>
          <p:spPr>
            <a:xfrm>
              <a:off x="3908245" y="4985435"/>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208" name="pl2208"/>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9" name="pl2209"/>
            <p:cNvSpPr/>
            <p:nvPr/>
          </p:nvSpPr>
          <p:spPr>
            <a:xfrm>
              <a:off x="3908245" y="4929997"/>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210" name="pl2210"/>
            <p:cNvSpPr/>
            <p:nvPr/>
          </p:nvSpPr>
          <p:spPr>
            <a:xfrm>
              <a:off x="3908245" y="5022393"/>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211" name="pl2211"/>
            <p:cNvSpPr/>
            <p:nvPr/>
          </p:nvSpPr>
          <p:spPr>
            <a:xfrm>
              <a:off x="3908245" y="5003914"/>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212" name="pl2212"/>
            <p:cNvSpPr/>
            <p:nvPr/>
          </p:nvSpPr>
          <p:spPr>
            <a:xfrm>
              <a:off x="3908245"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3" name="pl2213"/>
            <p:cNvSpPr/>
            <p:nvPr/>
          </p:nvSpPr>
          <p:spPr>
            <a:xfrm>
              <a:off x="3908245" y="5022393"/>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214" name="pl2214"/>
            <p:cNvSpPr/>
            <p:nvPr/>
          </p:nvSpPr>
          <p:spPr>
            <a:xfrm>
              <a:off x="3908245" y="503471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215" name="pl2215"/>
            <p:cNvSpPr/>
            <p:nvPr/>
          </p:nvSpPr>
          <p:spPr>
            <a:xfrm>
              <a:off x="3908245" y="4929997"/>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216" name="pl2216"/>
            <p:cNvSpPr/>
            <p:nvPr/>
          </p:nvSpPr>
          <p:spPr>
            <a:xfrm>
              <a:off x="3908245"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7" name="pl2217"/>
            <p:cNvSpPr/>
            <p:nvPr/>
          </p:nvSpPr>
          <p:spPr>
            <a:xfrm>
              <a:off x="3908245" y="4973115"/>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218" name="pl2218"/>
            <p:cNvSpPr/>
            <p:nvPr/>
          </p:nvSpPr>
          <p:spPr>
            <a:xfrm>
              <a:off x="3908245" y="5028553"/>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9" name="pl2219"/>
            <p:cNvSpPr/>
            <p:nvPr/>
          </p:nvSpPr>
          <p:spPr>
            <a:xfrm>
              <a:off x="3908245" y="4954636"/>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220" name="pl2220"/>
            <p:cNvSpPr/>
            <p:nvPr/>
          </p:nvSpPr>
          <p:spPr>
            <a:xfrm>
              <a:off x="3908245" y="4997754"/>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221" name="pl2221"/>
            <p:cNvSpPr/>
            <p:nvPr/>
          </p:nvSpPr>
          <p:spPr>
            <a:xfrm>
              <a:off x="3908245" y="4979275"/>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222" name="pl2222"/>
            <p:cNvSpPr/>
            <p:nvPr/>
          </p:nvSpPr>
          <p:spPr>
            <a:xfrm>
              <a:off x="3908245" y="4942317"/>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223" name="pl2223"/>
            <p:cNvSpPr/>
            <p:nvPr/>
          </p:nvSpPr>
          <p:spPr>
            <a:xfrm>
              <a:off x="3908245"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224" name="pl2224"/>
            <p:cNvSpPr/>
            <p:nvPr/>
          </p:nvSpPr>
          <p:spPr>
            <a:xfrm>
              <a:off x="3908245"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225" name="pl2225"/>
            <p:cNvSpPr/>
            <p:nvPr/>
          </p:nvSpPr>
          <p:spPr>
            <a:xfrm>
              <a:off x="3908245"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226" name="pl2226"/>
            <p:cNvSpPr/>
            <p:nvPr/>
          </p:nvSpPr>
          <p:spPr>
            <a:xfrm>
              <a:off x="3908245"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227" name="pl2227"/>
            <p:cNvSpPr/>
            <p:nvPr/>
          </p:nvSpPr>
          <p:spPr>
            <a:xfrm>
              <a:off x="3908245"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228" name="pl2228"/>
            <p:cNvSpPr/>
            <p:nvPr/>
          </p:nvSpPr>
          <p:spPr>
            <a:xfrm>
              <a:off x="3908245"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229" name="pl2229"/>
            <p:cNvSpPr/>
            <p:nvPr/>
          </p:nvSpPr>
          <p:spPr>
            <a:xfrm>
              <a:off x="3908245"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230" name="pl2230"/>
            <p:cNvSpPr/>
            <p:nvPr/>
          </p:nvSpPr>
          <p:spPr>
            <a:xfrm>
              <a:off x="3908245"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1" name="pl2231"/>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2" name="pl2232"/>
            <p:cNvSpPr/>
            <p:nvPr/>
          </p:nvSpPr>
          <p:spPr>
            <a:xfrm>
              <a:off x="3908245" y="503471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233" name="pl2233"/>
            <p:cNvSpPr/>
            <p:nvPr/>
          </p:nvSpPr>
          <p:spPr>
            <a:xfrm>
              <a:off x="3908245" y="5028553"/>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234" name="pl2234"/>
            <p:cNvSpPr/>
            <p:nvPr/>
          </p:nvSpPr>
          <p:spPr>
            <a:xfrm>
              <a:off x="3908245" y="4979275"/>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235" name="pl2235"/>
            <p:cNvSpPr/>
            <p:nvPr/>
          </p:nvSpPr>
          <p:spPr>
            <a:xfrm>
              <a:off x="3908245" y="4923838"/>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236" name="pl2236"/>
            <p:cNvSpPr/>
            <p:nvPr/>
          </p:nvSpPr>
          <p:spPr>
            <a:xfrm>
              <a:off x="3908245"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237" name="pl2237"/>
            <p:cNvSpPr/>
            <p:nvPr/>
          </p:nvSpPr>
          <p:spPr>
            <a:xfrm>
              <a:off x="3908245"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40651" cap="flat">
              <a:solidFill>
                <a:srgbClr val="000000">
                  <a:alpha val="100000"/>
                </a:srgbClr>
              </a:solidFill>
              <a:prstDash val="solid"/>
              <a:round/>
            </a:ln>
          </p:spPr>
          <p:txBody>
            <a:bodyPr/>
            <a:lstStyle/>
            <a:p/>
          </p:txBody>
        </p:sp>
        <p:sp>
          <p:nvSpPr>
            <p:cNvPr id="2238" name="pl2238"/>
            <p:cNvSpPr/>
            <p:nvPr/>
          </p:nvSpPr>
          <p:spPr>
            <a:xfrm>
              <a:off x="3908245"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EC68EE">
                  <a:alpha val="100000"/>
                </a:srgbClr>
              </a:solidFill>
              <a:prstDash val="solid"/>
              <a:round/>
            </a:ln>
          </p:spPr>
          <p:txBody>
            <a:bodyPr/>
            <a:lstStyle/>
            <a:p/>
          </p:txBody>
        </p:sp>
        <p:sp>
          <p:nvSpPr>
            <p:cNvPr id="2239" name="pl2239"/>
            <p:cNvSpPr/>
            <p:nvPr/>
          </p:nvSpPr>
          <p:spPr>
            <a:xfrm>
              <a:off x="3863402"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240" name="tx2240"/>
            <p:cNvSpPr/>
            <p:nvPr/>
          </p:nvSpPr>
          <p:spPr>
            <a:xfrm>
              <a:off x="3878100"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41" name="tx2241"/>
            <p:cNvSpPr/>
            <p:nvPr/>
          </p:nvSpPr>
          <p:spPr>
            <a:xfrm>
              <a:off x="4057469"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242" name="tx2242"/>
            <p:cNvSpPr/>
            <p:nvPr/>
          </p:nvSpPr>
          <p:spPr>
            <a:xfrm>
              <a:off x="4236838"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243" name="tx2243"/>
            <p:cNvSpPr/>
            <p:nvPr/>
          </p:nvSpPr>
          <p:spPr>
            <a:xfrm>
              <a:off x="4416207" y="48468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44" name="tx2244"/>
            <p:cNvSpPr/>
            <p:nvPr/>
          </p:nvSpPr>
          <p:spPr>
            <a:xfrm>
              <a:off x="4595577"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45" name="tx2245"/>
            <p:cNvSpPr/>
            <p:nvPr/>
          </p:nvSpPr>
          <p:spPr>
            <a:xfrm>
              <a:off x="4774946" y="48532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46" name="rc2246"/>
            <p:cNvSpPr/>
            <p:nvPr/>
          </p:nvSpPr>
          <p:spPr>
            <a:xfrm>
              <a:off x="3863402" y="5346267"/>
              <a:ext cx="986530" cy="460746"/>
            </a:xfrm>
            <a:prstGeom prst="rect">
              <a:avLst/>
            </a:prstGeom>
            <a:solidFill>
              <a:srgbClr val="EBEBEB">
                <a:alpha val="100000"/>
              </a:srgbClr>
            </a:solidFill>
          </p:spPr>
          <p:txBody>
            <a:bodyPr/>
            <a:lstStyle/>
            <a:p/>
          </p:txBody>
        </p:sp>
        <p:sp>
          <p:nvSpPr>
            <p:cNvPr id="2247" name="pl2247"/>
            <p:cNvSpPr/>
            <p:nvPr/>
          </p:nvSpPr>
          <p:spPr>
            <a:xfrm>
              <a:off x="3863402" y="57090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48" name="pl2248"/>
            <p:cNvSpPr/>
            <p:nvPr/>
          </p:nvSpPr>
          <p:spPr>
            <a:xfrm>
              <a:off x="3863402" y="55550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49" name="pl2249"/>
            <p:cNvSpPr/>
            <p:nvPr/>
          </p:nvSpPr>
          <p:spPr>
            <a:xfrm>
              <a:off x="3863402" y="54010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50" name="pl2250"/>
            <p:cNvSpPr/>
            <p:nvPr/>
          </p:nvSpPr>
          <p:spPr>
            <a:xfrm>
              <a:off x="399792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1" name="pl2251"/>
            <p:cNvSpPr/>
            <p:nvPr/>
          </p:nvSpPr>
          <p:spPr>
            <a:xfrm>
              <a:off x="417729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2" name="pl2252"/>
            <p:cNvSpPr/>
            <p:nvPr/>
          </p:nvSpPr>
          <p:spPr>
            <a:xfrm>
              <a:off x="435666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3" name="pl2253"/>
            <p:cNvSpPr/>
            <p:nvPr/>
          </p:nvSpPr>
          <p:spPr>
            <a:xfrm>
              <a:off x="453603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4" name="pl2254"/>
            <p:cNvSpPr/>
            <p:nvPr/>
          </p:nvSpPr>
          <p:spPr>
            <a:xfrm>
              <a:off x="4715406"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5" name="pl2255"/>
            <p:cNvSpPr/>
            <p:nvPr/>
          </p:nvSpPr>
          <p:spPr>
            <a:xfrm>
              <a:off x="3863402"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56" name="pl2256"/>
            <p:cNvSpPr/>
            <p:nvPr/>
          </p:nvSpPr>
          <p:spPr>
            <a:xfrm>
              <a:off x="3863402" y="5632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57" name="pl2257"/>
            <p:cNvSpPr/>
            <p:nvPr/>
          </p:nvSpPr>
          <p:spPr>
            <a:xfrm>
              <a:off x="3863402" y="54780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58" name="pl2258"/>
            <p:cNvSpPr/>
            <p:nvPr/>
          </p:nvSpPr>
          <p:spPr>
            <a:xfrm>
              <a:off x="39082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59" name="pl2259"/>
            <p:cNvSpPr/>
            <p:nvPr/>
          </p:nvSpPr>
          <p:spPr>
            <a:xfrm>
              <a:off x="408761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0" name="pl2260"/>
            <p:cNvSpPr/>
            <p:nvPr/>
          </p:nvSpPr>
          <p:spPr>
            <a:xfrm>
              <a:off x="426698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1" name="pl2261"/>
            <p:cNvSpPr/>
            <p:nvPr/>
          </p:nvSpPr>
          <p:spPr>
            <a:xfrm>
              <a:off x="444635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2" name="pl2262"/>
            <p:cNvSpPr/>
            <p:nvPr/>
          </p:nvSpPr>
          <p:spPr>
            <a:xfrm>
              <a:off x="462572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3" name="pl2263"/>
            <p:cNvSpPr/>
            <p:nvPr/>
          </p:nvSpPr>
          <p:spPr>
            <a:xfrm>
              <a:off x="480509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4" name="pl2264"/>
            <p:cNvSpPr/>
            <p:nvPr/>
          </p:nvSpPr>
          <p:spPr>
            <a:xfrm>
              <a:off x="3908245"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265" name="pl2265"/>
            <p:cNvSpPr/>
            <p:nvPr/>
          </p:nvSpPr>
          <p:spPr>
            <a:xfrm>
              <a:off x="3908245" y="5724473"/>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40651" cap="flat">
              <a:solidFill>
                <a:srgbClr val="BEBEBE">
                  <a:alpha val="69803"/>
                </a:srgbClr>
              </a:solidFill>
              <a:prstDash val="solid"/>
              <a:round/>
            </a:ln>
          </p:spPr>
          <p:txBody>
            <a:bodyPr/>
            <a:lstStyle/>
            <a:p/>
          </p:txBody>
        </p:sp>
        <p:sp>
          <p:nvSpPr>
            <p:cNvPr id="2266" name="pl2266"/>
            <p:cNvSpPr/>
            <p:nvPr/>
          </p:nvSpPr>
          <p:spPr>
            <a:xfrm>
              <a:off x="3908245" y="5779910"/>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267" name="pl2267"/>
            <p:cNvSpPr/>
            <p:nvPr/>
          </p:nvSpPr>
          <p:spPr>
            <a:xfrm>
              <a:off x="3908245" y="5693674"/>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268" name="pl2268"/>
            <p:cNvSpPr/>
            <p:nvPr/>
          </p:nvSpPr>
          <p:spPr>
            <a:xfrm>
              <a:off x="3908245" y="5699834"/>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269" name="pl2269"/>
            <p:cNvSpPr/>
            <p:nvPr/>
          </p:nvSpPr>
          <p:spPr>
            <a:xfrm>
              <a:off x="3908245" y="575527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270" name="pl2270"/>
            <p:cNvSpPr/>
            <p:nvPr/>
          </p:nvSpPr>
          <p:spPr>
            <a:xfrm>
              <a:off x="3908245" y="5724473"/>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271" name="pl2271"/>
            <p:cNvSpPr/>
            <p:nvPr/>
          </p:nvSpPr>
          <p:spPr>
            <a:xfrm>
              <a:off x="3908245"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272" name="pl2272"/>
            <p:cNvSpPr/>
            <p:nvPr/>
          </p:nvSpPr>
          <p:spPr>
            <a:xfrm>
              <a:off x="3908245" y="5736792"/>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273" name="pl2273"/>
            <p:cNvSpPr/>
            <p:nvPr/>
          </p:nvSpPr>
          <p:spPr>
            <a:xfrm>
              <a:off x="3908245" y="5675195"/>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274" name="pl2274"/>
            <p:cNvSpPr/>
            <p:nvPr/>
          </p:nvSpPr>
          <p:spPr>
            <a:xfrm>
              <a:off x="3908245" y="571215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275" name="pl2275"/>
            <p:cNvSpPr/>
            <p:nvPr/>
          </p:nvSpPr>
          <p:spPr>
            <a:xfrm>
              <a:off x="3908245" y="571215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276" name="pl2276"/>
            <p:cNvSpPr/>
            <p:nvPr/>
          </p:nvSpPr>
          <p:spPr>
            <a:xfrm>
              <a:off x="3908245" y="5779910"/>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277" name="pl2277"/>
            <p:cNvSpPr/>
            <p:nvPr/>
          </p:nvSpPr>
          <p:spPr>
            <a:xfrm>
              <a:off x="3908245" y="5761431"/>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278" name="pl2278"/>
            <p:cNvSpPr/>
            <p:nvPr/>
          </p:nvSpPr>
          <p:spPr>
            <a:xfrm>
              <a:off x="3908245" y="5761431"/>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279" name="pl2279"/>
            <p:cNvSpPr/>
            <p:nvPr/>
          </p:nvSpPr>
          <p:spPr>
            <a:xfrm>
              <a:off x="390824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80" name="pl2280"/>
            <p:cNvSpPr/>
            <p:nvPr/>
          </p:nvSpPr>
          <p:spPr>
            <a:xfrm>
              <a:off x="3908245" y="5521202"/>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281" name="pl2281"/>
            <p:cNvSpPr/>
            <p:nvPr/>
          </p:nvSpPr>
          <p:spPr>
            <a:xfrm>
              <a:off x="3908245" y="5693674"/>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282" name="pl2282"/>
            <p:cNvSpPr/>
            <p:nvPr/>
          </p:nvSpPr>
          <p:spPr>
            <a:xfrm>
              <a:off x="3908245" y="5736792"/>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283" name="pl2283"/>
            <p:cNvSpPr/>
            <p:nvPr/>
          </p:nvSpPr>
          <p:spPr>
            <a:xfrm>
              <a:off x="3908245" y="5730633"/>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284" name="pl2284"/>
            <p:cNvSpPr/>
            <p:nvPr/>
          </p:nvSpPr>
          <p:spPr>
            <a:xfrm>
              <a:off x="3908245" y="5644397"/>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285" name="pl2285"/>
            <p:cNvSpPr/>
            <p:nvPr/>
          </p:nvSpPr>
          <p:spPr>
            <a:xfrm>
              <a:off x="3908245"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286" name="pl2286"/>
            <p:cNvSpPr/>
            <p:nvPr/>
          </p:nvSpPr>
          <p:spPr>
            <a:xfrm>
              <a:off x="3908245" y="5724473"/>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287" name="pl2287"/>
            <p:cNvSpPr/>
            <p:nvPr/>
          </p:nvSpPr>
          <p:spPr>
            <a:xfrm>
              <a:off x="3908245" y="571215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288" name="pl2288"/>
            <p:cNvSpPr/>
            <p:nvPr/>
          </p:nvSpPr>
          <p:spPr>
            <a:xfrm>
              <a:off x="3908245" y="5730633"/>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289" name="pl2289"/>
            <p:cNvSpPr/>
            <p:nvPr/>
          </p:nvSpPr>
          <p:spPr>
            <a:xfrm>
              <a:off x="3908245" y="5699834"/>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290" name="pl2290"/>
            <p:cNvSpPr/>
            <p:nvPr/>
          </p:nvSpPr>
          <p:spPr>
            <a:xfrm>
              <a:off x="3908245" y="5730633"/>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291" name="pl2291"/>
            <p:cNvSpPr/>
            <p:nvPr/>
          </p:nvSpPr>
          <p:spPr>
            <a:xfrm>
              <a:off x="390824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2" name="pl2292"/>
            <p:cNvSpPr/>
            <p:nvPr/>
          </p:nvSpPr>
          <p:spPr>
            <a:xfrm>
              <a:off x="3908245" y="5675195"/>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293" name="pl2293"/>
            <p:cNvSpPr/>
            <p:nvPr/>
          </p:nvSpPr>
          <p:spPr>
            <a:xfrm>
              <a:off x="3908245" y="5767591"/>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294" name="pl2294"/>
            <p:cNvSpPr/>
            <p:nvPr/>
          </p:nvSpPr>
          <p:spPr>
            <a:xfrm>
              <a:off x="3908245" y="5749112"/>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295" name="pl2295"/>
            <p:cNvSpPr/>
            <p:nvPr/>
          </p:nvSpPr>
          <p:spPr>
            <a:xfrm>
              <a:off x="3908245"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6" name="pl2296"/>
            <p:cNvSpPr/>
            <p:nvPr/>
          </p:nvSpPr>
          <p:spPr>
            <a:xfrm>
              <a:off x="3908245" y="5767591"/>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297" name="pl2297"/>
            <p:cNvSpPr/>
            <p:nvPr/>
          </p:nvSpPr>
          <p:spPr>
            <a:xfrm>
              <a:off x="3908245" y="5779910"/>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298" name="pl2298"/>
            <p:cNvSpPr/>
            <p:nvPr/>
          </p:nvSpPr>
          <p:spPr>
            <a:xfrm>
              <a:off x="3908245" y="5675195"/>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299" name="pl2299"/>
            <p:cNvSpPr/>
            <p:nvPr/>
          </p:nvSpPr>
          <p:spPr>
            <a:xfrm>
              <a:off x="3908245"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0" name="pl2300"/>
            <p:cNvSpPr/>
            <p:nvPr/>
          </p:nvSpPr>
          <p:spPr>
            <a:xfrm>
              <a:off x="3908245" y="5718313"/>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301" name="pl2301"/>
            <p:cNvSpPr/>
            <p:nvPr/>
          </p:nvSpPr>
          <p:spPr>
            <a:xfrm>
              <a:off x="3908245" y="5773751"/>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2" name="pl2302"/>
            <p:cNvSpPr/>
            <p:nvPr/>
          </p:nvSpPr>
          <p:spPr>
            <a:xfrm>
              <a:off x="3908245" y="5699834"/>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303" name="pl2303"/>
            <p:cNvSpPr/>
            <p:nvPr/>
          </p:nvSpPr>
          <p:spPr>
            <a:xfrm>
              <a:off x="3908245" y="5742952"/>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304" name="pl2304"/>
            <p:cNvSpPr/>
            <p:nvPr/>
          </p:nvSpPr>
          <p:spPr>
            <a:xfrm>
              <a:off x="3908245" y="5724473"/>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305" name="pl2305"/>
            <p:cNvSpPr/>
            <p:nvPr/>
          </p:nvSpPr>
          <p:spPr>
            <a:xfrm>
              <a:off x="3908245" y="5687515"/>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306" name="pl2306"/>
            <p:cNvSpPr/>
            <p:nvPr/>
          </p:nvSpPr>
          <p:spPr>
            <a:xfrm>
              <a:off x="3908245" y="5644397"/>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307" name="pl2307"/>
            <p:cNvSpPr/>
            <p:nvPr/>
          </p:nvSpPr>
          <p:spPr>
            <a:xfrm>
              <a:off x="3908245" y="5767591"/>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308" name="pl2308"/>
            <p:cNvSpPr/>
            <p:nvPr/>
          </p:nvSpPr>
          <p:spPr>
            <a:xfrm>
              <a:off x="3908245" y="5644397"/>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309" name="pl2309"/>
            <p:cNvSpPr/>
            <p:nvPr/>
          </p:nvSpPr>
          <p:spPr>
            <a:xfrm>
              <a:off x="3908245" y="575527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310" name="pl2310"/>
            <p:cNvSpPr/>
            <p:nvPr/>
          </p:nvSpPr>
          <p:spPr>
            <a:xfrm>
              <a:off x="3908245" y="575527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311" name="pl2311"/>
            <p:cNvSpPr/>
            <p:nvPr/>
          </p:nvSpPr>
          <p:spPr>
            <a:xfrm>
              <a:off x="3908245" y="575527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312" name="pl2312"/>
            <p:cNvSpPr/>
            <p:nvPr/>
          </p:nvSpPr>
          <p:spPr>
            <a:xfrm>
              <a:off x="3908245" y="5693674"/>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313" name="pl2313"/>
            <p:cNvSpPr/>
            <p:nvPr/>
          </p:nvSpPr>
          <p:spPr>
            <a:xfrm>
              <a:off x="3908245" y="5761431"/>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4" name="pl2314"/>
            <p:cNvSpPr/>
            <p:nvPr/>
          </p:nvSpPr>
          <p:spPr>
            <a:xfrm>
              <a:off x="390824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5" name="pl2315"/>
            <p:cNvSpPr/>
            <p:nvPr/>
          </p:nvSpPr>
          <p:spPr>
            <a:xfrm>
              <a:off x="3908245" y="5779910"/>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316" name="pl2316"/>
            <p:cNvSpPr/>
            <p:nvPr/>
          </p:nvSpPr>
          <p:spPr>
            <a:xfrm>
              <a:off x="3908245" y="5773751"/>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317" name="pl2317"/>
            <p:cNvSpPr/>
            <p:nvPr/>
          </p:nvSpPr>
          <p:spPr>
            <a:xfrm>
              <a:off x="3908245" y="5724473"/>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318" name="pl2318"/>
            <p:cNvSpPr/>
            <p:nvPr/>
          </p:nvSpPr>
          <p:spPr>
            <a:xfrm>
              <a:off x="3908245" y="566903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319" name="pl2319"/>
            <p:cNvSpPr/>
            <p:nvPr/>
          </p:nvSpPr>
          <p:spPr>
            <a:xfrm>
              <a:off x="3908245"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320" name="pl2320"/>
            <p:cNvSpPr/>
            <p:nvPr/>
          </p:nvSpPr>
          <p:spPr>
            <a:xfrm>
              <a:off x="3908245" y="5724473"/>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40651" cap="flat">
              <a:solidFill>
                <a:srgbClr val="000000">
                  <a:alpha val="100000"/>
                </a:srgbClr>
              </a:solidFill>
              <a:prstDash val="solid"/>
              <a:round/>
            </a:ln>
          </p:spPr>
          <p:txBody>
            <a:bodyPr/>
            <a:lstStyle/>
            <a:p/>
          </p:txBody>
        </p:sp>
        <p:sp>
          <p:nvSpPr>
            <p:cNvPr id="2321" name="pl2321"/>
            <p:cNvSpPr/>
            <p:nvPr/>
          </p:nvSpPr>
          <p:spPr>
            <a:xfrm>
              <a:off x="3908245" y="5724473"/>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FE6D8E">
                  <a:alpha val="100000"/>
                </a:srgbClr>
              </a:solidFill>
              <a:prstDash val="solid"/>
              <a:round/>
            </a:ln>
          </p:spPr>
          <p:txBody>
            <a:bodyPr/>
            <a:lstStyle/>
            <a:p/>
          </p:txBody>
        </p:sp>
        <p:sp>
          <p:nvSpPr>
            <p:cNvPr id="2322" name="pl2322"/>
            <p:cNvSpPr/>
            <p:nvPr/>
          </p:nvSpPr>
          <p:spPr>
            <a:xfrm>
              <a:off x="3863402"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23" name="tx2323"/>
            <p:cNvSpPr/>
            <p:nvPr/>
          </p:nvSpPr>
          <p:spPr>
            <a:xfrm>
              <a:off x="3847955" y="555987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324" name="tx2324"/>
            <p:cNvSpPr/>
            <p:nvPr/>
          </p:nvSpPr>
          <p:spPr>
            <a:xfrm>
              <a:off x="4057469" y="558100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325" name="tx2325"/>
            <p:cNvSpPr/>
            <p:nvPr/>
          </p:nvSpPr>
          <p:spPr>
            <a:xfrm>
              <a:off x="4236838" y="559847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26" name="tx2326"/>
            <p:cNvSpPr/>
            <p:nvPr/>
          </p:nvSpPr>
          <p:spPr>
            <a:xfrm>
              <a:off x="4416207" y="559205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327" name="tx2327"/>
            <p:cNvSpPr/>
            <p:nvPr/>
          </p:nvSpPr>
          <p:spPr>
            <a:xfrm>
              <a:off x="4595577" y="557219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328" name="tx2328"/>
            <p:cNvSpPr/>
            <p:nvPr/>
          </p:nvSpPr>
          <p:spPr>
            <a:xfrm>
              <a:off x="4774946" y="559205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329" name="rc2329"/>
            <p:cNvSpPr/>
            <p:nvPr/>
          </p:nvSpPr>
          <p:spPr>
            <a:xfrm>
              <a:off x="4919522" y="875080"/>
              <a:ext cx="986530" cy="460746"/>
            </a:xfrm>
            <a:prstGeom prst="rect">
              <a:avLst/>
            </a:prstGeom>
            <a:solidFill>
              <a:srgbClr val="EBEBEB">
                <a:alpha val="100000"/>
              </a:srgbClr>
            </a:solidFill>
          </p:spPr>
          <p:txBody>
            <a:bodyPr/>
            <a:lstStyle/>
            <a:p/>
          </p:txBody>
        </p:sp>
        <p:sp>
          <p:nvSpPr>
            <p:cNvPr id="2330" name="pl2330"/>
            <p:cNvSpPr/>
            <p:nvPr/>
          </p:nvSpPr>
          <p:spPr>
            <a:xfrm>
              <a:off x="4919522" y="12378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31" name="pl2331"/>
            <p:cNvSpPr/>
            <p:nvPr/>
          </p:nvSpPr>
          <p:spPr>
            <a:xfrm>
              <a:off x="4919522" y="108389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32" name="pl2332"/>
            <p:cNvSpPr/>
            <p:nvPr/>
          </p:nvSpPr>
          <p:spPr>
            <a:xfrm>
              <a:off x="4919522" y="92990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33" name="pl2333"/>
            <p:cNvSpPr/>
            <p:nvPr/>
          </p:nvSpPr>
          <p:spPr>
            <a:xfrm>
              <a:off x="505404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4" name="pl2334"/>
            <p:cNvSpPr/>
            <p:nvPr/>
          </p:nvSpPr>
          <p:spPr>
            <a:xfrm>
              <a:off x="523341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5" name="pl2335"/>
            <p:cNvSpPr/>
            <p:nvPr/>
          </p:nvSpPr>
          <p:spPr>
            <a:xfrm>
              <a:off x="54127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6" name="pl2336"/>
            <p:cNvSpPr/>
            <p:nvPr/>
          </p:nvSpPr>
          <p:spPr>
            <a:xfrm>
              <a:off x="559215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7" name="pl2337"/>
            <p:cNvSpPr/>
            <p:nvPr/>
          </p:nvSpPr>
          <p:spPr>
            <a:xfrm>
              <a:off x="577152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8" name="pl2338"/>
            <p:cNvSpPr/>
            <p:nvPr/>
          </p:nvSpPr>
          <p:spPr>
            <a:xfrm>
              <a:off x="4919522"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39" name="pl2339"/>
            <p:cNvSpPr/>
            <p:nvPr/>
          </p:nvSpPr>
          <p:spPr>
            <a:xfrm>
              <a:off x="4919522" y="11608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40" name="pl2340"/>
            <p:cNvSpPr/>
            <p:nvPr/>
          </p:nvSpPr>
          <p:spPr>
            <a:xfrm>
              <a:off x="4919522" y="10068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41" name="pl2341"/>
            <p:cNvSpPr/>
            <p:nvPr/>
          </p:nvSpPr>
          <p:spPr>
            <a:xfrm>
              <a:off x="496436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2" name="pl2342"/>
            <p:cNvSpPr/>
            <p:nvPr/>
          </p:nvSpPr>
          <p:spPr>
            <a:xfrm>
              <a:off x="514373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3" name="pl2343"/>
            <p:cNvSpPr/>
            <p:nvPr/>
          </p:nvSpPr>
          <p:spPr>
            <a:xfrm>
              <a:off x="53231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4" name="pl2344"/>
            <p:cNvSpPr/>
            <p:nvPr/>
          </p:nvSpPr>
          <p:spPr>
            <a:xfrm>
              <a:off x="55024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5" name="pl2345"/>
            <p:cNvSpPr/>
            <p:nvPr/>
          </p:nvSpPr>
          <p:spPr>
            <a:xfrm>
              <a:off x="56818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6" name="pl2346"/>
            <p:cNvSpPr/>
            <p:nvPr/>
          </p:nvSpPr>
          <p:spPr>
            <a:xfrm>
              <a:off x="58612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7" name="pl2347"/>
            <p:cNvSpPr/>
            <p:nvPr/>
          </p:nvSpPr>
          <p:spPr>
            <a:xfrm>
              <a:off x="4964364"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348" name="pl2348"/>
            <p:cNvSpPr/>
            <p:nvPr/>
          </p:nvSpPr>
          <p:spPr>
            <a:xfrm>
              <a:off x="4964364"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40651" cap="flat">
              <a:solidFill>
                <a:srgbClr val="BEBEBE">
                  <a:alpha val="69803"/>
                </a:srgbClr>
              </a:solidFill>
              <a:prstDash val="solid"/>
              <a:round/>
            </a:ln>
          </p:spPr>
          <p:txBody>
            <a:bodyPr/>
            <a:lstStyle/>
            <a:p/>
          </p:txBody>
        </p:sp>
        <p:sp>
          <p:nvSpPr>
            <p:cNvPr id="2349" name="pl2349"/>
            <p:cNvSpPr/>
            <p:nvPr/>
          </p:nvSpPr>
          <p:spPr>
            <a:xfrm>
              <a:off x="4964364"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350" name="pl2350"/>
            <p:cNvSpPr/>
            <p:nvPr/>
          </p:nvSpPr>
          <p:spPr>
            <a:xfrm>
              <a:off x="4964364"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351" name="pl2351"/>
            <p:cNvSpPr/>
            <p:nvPr/>
          </p:nvSpPr>
          <p:spPr>
            <a:xfrm>
              <a:off x="4964364"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352" name="pl2352"/>
            <p:cNvSpPr/>
            <p:nvPr/>
          </p:nvSpPr>
          <p:spPr>
            <a:xfrm>
              <a:off x="4964364"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353" name="pl2353"/>
            <p:cNvSpPr/>
            <p:nvPr/>
          </p:nvSpPr>
          <p:spPr>
            <a:xfrm>
              <a:off x="4964364"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354" name="pl2354"/>
            <p:cNvSpPr/>
            <p:nvPr/>
          </p:nvSpPr>
          <p:spPr>
            <a:xfrm>
              <a:off x="4964364"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355" name="pl2355"/>
            <p:cNvSpPr/>
            <p:nvPr/>
          </p:nvSpPr>
          <p:spPr>
            <a:xfrm>
              <a:off x="4964364"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356" name="pl2356"/>
            <p:cNvSpPr/>
            <p:nvPr/>
          </p:nvSpPr>
          <p:spPr>
            <a:xfrm>
              <a:off x="4964364"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357" name="pl2357"/>
            <p:cNvSpPr/>
            <p:nvPr/>
          </p:nvSpPr>
          <p:spPr>
            <a:xfrm>
              <a:off x="4964364" y="1240967"/>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358" name="pl2358"/>
            <p:cNvSpPr/>
            <p:nvPr/>
          </p:nvSpPr>
          <p:spPr>
            <a:xfrm>
              <a:off x="4964364" y="1240967"/>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359" name="pl2359"/>
            <p:cNvSpPr/>
            <p:nvPr/>
          </p:nvSpPr>
          <p:spPr>
            <a:xfrm>
              <a:off x="4964364" y="130872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360" name="pl2360"/>
            <p:cNvSpPr/>
            <p:nvPr/>
          </p:nvSpPr>
          <p:spPr>
            <a:xfrm>
              <a:off x="4964364" y="1290244"/>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361" name="pl2361"/>
            <p:cNvSpPr/>
            <p:nvPr/>
          </p:nvSpPr>
          <p:spPr>
            <a:xfrm>
              <a:off x="4964364" y="1290244"/>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362" name="pl2362"/>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63" name="pl2363"/>
            <p:cNvSpPr/>
            <p:nvPr/>
          </p:nvSpPr>
          <p:spPr>
            <a:xfrm>
              <a:off x="4964364" y="1050016"/>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364" name="pl2364"/>
            <p:cNvSpPr/>
            <p:nvPr/>
          </p:nvSpPr>
          <p:spPr>
            <a:xfrm>
              <a:off x="4964364" y="122248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365" name="pl2365"/>
            <p:cNvSpPr/>
            <p:nvPr/>
          </p:nvSpPr>
          <p:spPr>
            <a:xfrm>
              <a:off x="4964364" y="126560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366" name="pl2366"/>
            <p:cNvSpPr/>
            <p:nvPr/>
          </p:nvSpPr>
          <p:spPr>
            <a:xfrm>
              <a:off x="4964364" y="1259446"/>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367" name="pl2367"/>
            <p:cNvSpPr/>
            <p:nvPr/>
          </p:nvSpPr>
          <p:spPr>
            <a:xfrm>
              <a:off x="4964364" y="1173210"/>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368" name="pl2368"/>
            <p:cNvSpPr/>
            <p:nvPr/>
          </p:nvSpPr>
          <p:spPr>
            <a:xfrm>
              <a:off x="4964364"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369" name="pl2369"/>
            <p:cNvSpPr/>
            <p:nvPr/>
          </p:nvSpPr>
          <p:spPr>
            <a:xfrm>
              <a:off x="4964364" y="1253286"/>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370" name="pl2370"/>
            <p:cNvSpPr/>
            <p:nvPr/>
          </p:nvSpPr>
          <p:spPr>
            <a:xfrm>
              <a:off x="4964364" y="1240967"/>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371" name="pl2371"/>
            <p:cNvSpPr/>
            <p:nvPr/>
          </p:nvSpPr>
          <p:spPr>
            <a:xfrm>
              <a:off x="4964364" y="1259446"/>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372" name="pl2372"/>
            <p:cNvSpPr/>
            <p:nvPr/>
          </p:nvSpPr>
          <p:spPr>
            <a:xfrm>
              <a:off x="4964364" y="1228647"/>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373" name="pl2373"/>
            <p:cNvSpPr/>
            <p:nvPr/>
          </p:nvSpPr>
          <p:spPr>
            <a:xfrm>
              <a:off x="4964364" y="1259446"/>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374" name="pl2374"/>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75" name="pl2375"/>
            <p:cNvSpPr/>
            <p:nvPr/>
          </p:nvSpPr>
          <p:spPr>
            <a:xfrm>
              <a:off x="4964364" y="1204008"/>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376" name="pl2376"/>
            <p:cNvSpPr/>
            <p:nvPr/>
          </p:nvSpPr>
          <p:spPr>
            <a:xfrm>
              <a:off x="4964364" y="1296404"/>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377" name="pl2377"/>
            <p:cNvSpPr/>
            <p:nvPr/>
          </p:nvSpPr>
          <p:spPr>
            <a:xfrm>
              <a:off x="4964364" y="1277925"/>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378" name="pl2378"/>
            <p:cNvSpPr/>
            <p:nvPr/>
          </p:nvSpPr>
          <p:spPr>
            <a:xfrm>
              <a:off x="4964364"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79" name="pl2379"/>
            <p:cNvSpPr/>
            <p:nvPr/>
          </p:nvSpPr>
          <p:spPr>
            <a:xfrm>
              <a:off x="4964364" y="1296404"/>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380" name="pl2380"/>
            <p:cNvSpPr/>
            <p:nvPr/>
          </p:nvSpPr>
          <p:spPr>
            <a:xfrm>
              <a:off x="4964364" y="130872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381" name="pl2381"/>
            <p:cNvSpPr/>
            <p:nvPr/>
          </p:nvSpPr>
          <p:spPr>
            <a:xfrm>
              <a:off x="4964364" y="1204008"/>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382" name="pl2382"/>
            <p:cNvSpPr/>
            <p:nvPr/>
          </p:nvSpPr>
          <p:spPr>
            <a:xfrm>
              <a:off x="4964364"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3" name="pl2383"/>
            <p:cNvSpPr/>
            <p:nvPr/>
          </p:nvSpPr>
          <p:spPr>
            <a:xfrm>
              <a:off x="4964364" y="1247126"/>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384" name="pl2384"/>
            <p:cNvSpPr/>
            <p:nvPr/>
          </p:nvSpPr>
          <p:spPr>
            <a:xfrm>
              <a:off x="4964364" y="1302564"/>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5" name="pl2385"/>
            <p:cNvSpPr/>
            <p:nvPr/>
          </p:nvSpPr>
          <p:spPr>
            <a:xfrm>
              <a:off x="4964364" y="1228647"/>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386" name="pl2386"/>
            <p:cNvSpPr/>
            <p:nvPr/>
          </p:nvSpPr>
          <p:spPr>
            <a:xfrm>
              <a:off x="4964364" y="1271765"/>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387" name="pl2387"/>
            <p:cNvSpPr/>
            <p:nvPr/>
          </p:nvSpPr>
          <p:spPr>
            <a:xfrm>
              <a:off x="4964364" y="1253286"/>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388" name="pl2388"/>
            <p:cNvSpPr/>
            <p:nvPr/>
          </p:nvSpPr>
          <p:spPr>
            <a:xfrm>
              <a:off x="4964364" y="1216328"/>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389" name="pl2389"/>
            <p:cNvSpPr/>
            <p:nvPr/>
          </p:nvSpPr>
          <p:spPr>
            <a:xfrm>
              <a:off x="4964364" y="1173210"/>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390" name="pl2390"/>
            <p:cNvSpPr/>
            <p:nvPr/>
          </p:nvSpPr>
          <p:spPr>
            <a:xfrm>
              <a:off x="4964364" y="1296404"/>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391" name="pl2391"/>
            <p:cNvSpPr/>
            <p:nvPr/>
          </p:nvSpPr>
          <p:spPr>
            <a:xfrm>
              <a:off x="4964364" y="1173210"/>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392" name="pl2392"/>
            <p:cNvSpPr/>
            <p:nvPr/>
          </p:nvSpPr>
          <p:spPr>
            <a:xfrm>
              <a:off x="4964364" y="1284085"/>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393" name="pl2393"/>
            <p:cNvSpPr/>
            <p:nvPr/>
          </p:nvSpPr>
          <p:spPr>
            <a:xfrm>
              <a:off x="4964364" y="1284085"/>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394" name="pl2394"/>
            <p:cNvSpPr/>
            <p:nvPr/>
          </p:nvSpPr>
          <p:spPr>
            <a:xfrm>
              <a:off x="4964364" y="1284085"/>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395" name="pl2395"/>
            <p:cNvSpPr/>
            <p:nvPr/>
          </p:nvSpPr>
          <p:spPr>
            <a:xfrm>
              <a:off x="4964364" y="122248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396" name="pl2396"/>
            <p:cNvSpPr/>
            <p:nvPr/>
          </p:nvSpPr>
          <p:spPr>
            <a:xfrm>
              <a:off x="4964364" y="1290244"/>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7" name="pl2397"/>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8" name="pl2398"/>
            <p:cNvSpPr/>
            <p:nvPr/>
          </p:nvSpPr>
          <p:spPr>
            <a:xfrm>
              <a:off x="4964364" y="130872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399" name="pl2399"/>
            <p:cNvSpPr/>
            <p:nvPr/>
          </p:nvSpPr>
          <p:spPr>
            <a:xfrm>
              <a:off x="4964364" y="1302564"/>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400" name="pl2400"/>
            <p:cNvSpPr/>
            <p:nvPr/>
          </p:nvSpPr>
          <p:spPr>
            <a:xfrm>
              <a:off x="4964364" y="1253286"/>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401" name="pl2401"/>
            <p:cNvSpPr/>
            <p:nvPr/>
          </p:nvSpPr>
          <p:spPr>
            <a:xfrm>
              <a:off x="4964364" y="1197849"/>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402" name="pl2402"/>
            <p:cNvSpPr/>
            <p:nvPr/>
          </p:nvSpPr>
          <p:spPr>
            <a:xfrm>
              <a:off x="4964364"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403" name="pl2403"/>
            <p:cNvSpPr/>
            <p:nvPr/>
          </p:nvSpPr>
          <p:spPr>
            <a:xfrm>
              <a:off x="4964364"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40651" cap="flat">
              <a:solidFill>
                <a:srgbClr val="000000">
                  <a:alpha val="100000"/>
                </a:srgbClr>
              </a:solidFill>
              <a:prstDash val="solid"/>
              <a:round/>
            </a:ln>
          </p:spPr>
          <p:txBody>
            <a:bodyPr/>
            <a:lstStyle/>
            <a:p/>
          </p:txBody>
        </p:sp>
        <p:sp>
          <p:nvSpPr>
            <p:cNvPr id="2404" name="pl2404"/>
            <p:cNvSpPr/>
            <p:nvPr/>
          </p:nvSpPr>
          <p:spPr>
            <a:xfrm>
              <a:off x="4964364"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E18A00">
                  <a:alpha val="100000"/>
                </a:srgbClr>
              </a:solidFill>
              <a:prstDash val="solid"/>
              <a:round/>
            </a:ln>
          </p:spPr>
          <p:txBody>
            <a:bodyPr/>
            <a:lstStyle/>
            <a:p/>
          </p:txBody>
        </p:sp>
        <p:sp>
          <p:nvSpPr>
            <p:cNvPr id="2405" name="pl2405"/>
            <p:cNvSpPr/>
            <p:nvPr/>
          </p:nvSpPr>
          <p:spPr>
            <a:xfrm>
              <a:off x="4919522"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06" name="tx2406"/>
            <p:cNvSpPr/>
            <p:nvPr/>
          </p:nvSpPr>
          <p:spPr>
            <a:xfrm>
              <a:off x="4934219" y="11454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07" name="tx2407"/>
            <p:cNvSpPr/>
            <p:nvPr/>
          </p:nvSpPr>
          <p:spPr>
            <a:xfrm>
              <a:off x="5113588" y="11392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408" name="tx2408"/>
            <p:cNvSpPr/>
            <p:nvPr/>
          </p:nvSpPr>
          <p:spPr>
            <a:xfrm>
              <a:off x="5292958" y="110981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09" name="tx2409"/>
            <p:cNvSpPr/>
            <p:nvPr/>
          </p:nvSpPr>
          <p:spPr>
            <a:xfrm>
              <a:off x="5472327" y="113175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410" name="tx2410"/>
            <p:cNvSpPr/>
            <p:nvPr/>
          </p:nvSpPr>
          <p:spPr>
            <a:xfrm>
              <a:off x="5651696" y="110100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411" name="tx2411"/>
            <p:cNvSpPr/>
            <p:nvPr/>
          </p:nvSpPr>
          <p:spPr>
            <a:xfrm>
              <a:off x="5800920" y="108868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412" name="rc2412"/>
            <p:cNvSpPr/>
            <p:nvPr/>
          </p:nvSpPr>
          <p:spPr>
            <a:xfrm>
              <a:off x="4919522" y="1620278"/>
              <a:ext cx="986530" cy="460746"/>
            </a:xfrm>
            <a:prstGeom prst="rect">
              <a:avLst/>
            </a:prstGeom>
            <a:solidFill>
              <a:srgbClr val="EBEBEB">
                <a:alpha val="100000"/>
              </a:srgbClr>
            </a:solidFill>
          </p:spPr>
          <p:txBody>
            <a:bodyPr/>
            <a:lstStyle/>
            <a:p/>
          </p:txBody>
        </p:sp>
        <p:sp>
          <p:nvSpPr>
            <p:cNvPr id="2413" name="pl2413"/>
            <p:cNvSpPr/>
            <p:nvPr/>
          </p:nvSpPr>
          <p:spPr>
            <a:xfrm>
              <a:off x="4919522" y="19830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14" name="pl2414"/>
            <p:cNvSpPr/>
            <p:nvPr/>
          </p:nvSpPr>
          <p:spPr>
            <a:xfrm>
              <a:off x="4919522" y="18290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15" name="pl2415"/>
            <p:cNvSpPr/>
            <p:nvPr/>
          </p:nvSpPr>
          <p:spPr>
            <a:xfrm>
              <a:off x="4919522" y="1675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16" name="pl2416"/>
            <p:cNvSpPr/>
            <p:nvPr/>
          </p:nvSpPr>
          <p:spPr>
            <a:xfrm>
              <a:off x="505404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7" name="pl2417"/>
            <p:cNvSpPr/>
            <p:nvPr/>
          </p:nvSpPr>
          <p:spPr>
            <a:xfrm>
              <a:off x="523341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8" name="pl2418"/>
            <p:cNvSpPr/>
            <p:nvPr/>
          </p:nvSpPr>
          <p:spPr>
            <a:xfrm>
              <a:off x="54127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9" name="pl2419"/>
            <p:cNvSpPr/>
            <p:nvPr/>
          </p:nvSpPr>
          <p:spPr>
            <a:xfrm>
              <a:off x="559215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20" name="pl2420"/>
            <p:cNvSpPr/>
            <p:nvPr/>
          </p:nvSpPr>
          <p:spPr>
            <a:xfrm>
              <a:off x="577152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21" name="pl2421"/>
            <p:cNvSpPr/>
            <p:nvPr/>
          </p:nvSpPr>
          <p:spPr>
            <a:xfrm>
              <a:off x="4919522"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22" name="pl2422"/>
            <p:cNvSpPr/>
            <p:nvPr/>
          </p:nvSpPr>
          <p:spPr>
            <a:xfrm>
              <a:off x="4919522" y="19060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23" name="pl2423"/>
            <p:cNvSpPr/>
            <p:nvPr/>
          </p:nvSpPr>
          <p:spPr>
            <a:xfrm>
              <a:off x="4919522" y="175209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24" name="pl2424"/>
            <p:cNvSpPr/>
            <p:nvPr/>
          </p:nvSpPr>
          <p:spPr>
            <a:xfrm>
              <a:off x="496436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5" name="pl2425"/>
            <p:cNvSpPr/>
            <p:nvPr/>
          </p:nvSpPr>
          <p:spPr>
            <a:xfrm>
              <a:off x="514373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6" name="pl2426"/>
            <p:cNvSpPr/>
            <p:nvPr/>
          </p:nvSpPr>
          <p:spPr>
            <a:xfrm>
              <a:off x="53231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7" name="pl2427"/>
            <p:cNvSpPr/>
            <p:nvPr/>
          </p:nvSpPr>
          <p:spPr>
            <a:xfrm>
              <a:off x="55024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8" name="pl2428"/>
            <p:cNvSpPr/>
            <p:nvPr/>
          </p:nvSpPr>
          <p:spPr>
            <a:xfrm>
              <a:off x="56818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9" name="pl2429"/>
            <p:cNvSpPr/>
            <p:nvPr/>
          </p:nvSpPr>
          <p:spPr>
            <a:xfrm>
              <a:off x="58612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30" name="pl2430"/>
            <p:cNvSpPr/>
            <p:nvPr/>
          </p:nvSpPr>
          <p:spPr>
            <a:xfrm>
              <a:off x="4964364"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431" name="pl2431"/>
            <p:cNvSpPr/>
            <p:nvPr/>
          </p:nvSpPr>
          <p:spPr>
            <a:xfrm>
              <a:off x="4964364"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40651" cap="flat">
              <a:solidFill>
                <a:srgbClr val="BEBEBE">
                  <a:alpha val="69803"/>
                </a:srgbClr>
              </a:solidFill>
              <a:prstDash val="solid"/>
              <a:round/>
            </a:ln>
          </p:spPr>
          <p:txBody>
            <a:bodyPr/>
            <a:lstStyle/>
            <a:p/>
          </p:txBody>
        </p:sp>
        <p:sp>
          <p:nvSpPr>
            <p:cNvPr id="2432" name="pl2432"/>
            <p:cNvSpPr/>
            <p:nvPr/>
          </p:nvSpPr>
          <p:spPr>
            <a:xfrm>
              <a:off x="4964364" y="2053921"/>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433" name="pl2433"/>
            <p:cNvSpPr/>
            <p:nvPr/>
          </p:nvSpPr>
          <p:spPr>
            <a:xfrm>
              <a:off x="4964364" y="1967685"/>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434" name="pl2434"/>
            <p:cNvSpPr/>
            <p:nvPr/>
          </p:nvSpPr>
          <p:spPr>
            <a:xfrm>
              <a:off x="4964364" y="1973845"/>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435" name="pl2435"/>
            <p:cNvSpPr/>
            <p:nvPr/>
          </p:nvSpPr>
          <p:spPr>
            <a:xfrm>
              <a:off x="4964364" y="202928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436" name="pl2436"/>
            <p:cNvSpPr/>
            <p:nvPr/>
          </p:nvSpPr>
          <p:spPr>
            <a:xfrm>
              <a:off x="4964364" y="1998484"/>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437" name="pl2437"/>
            <p:cNvSpPr/>
            <p:nvPr/>
          </p:nvSpPr>
          <p:spPr>
            <a:xfrm>
              <a:off x="4964364"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438" name="pl2438"/>
            <p:cNvSpPr/>
            <p:nvPr/>
          </p:nvSpPr>
          <p:spPr>
            <a:xfrm>
              <a:off x="4964364" y="2010803"/>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439" name="pl2439"/>
            <p:cNvSpPr/>
            <p:nvPr/>
          </p:nvSpPr>
          <p:spPr>
            <a:xfrm>
              <a:off x="4964364" y="1949206"/>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440" name="pl2440"/>
            <p:cNvSpPr/>
            <p:nvPr/>
          </p:nvSpPr>
          <p:spPr>
            <a:xfrm>
              <a:off x="4964364"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441" name="pl2441"/>
            <p:cNvSpPr/>
            <p:nvPr/>
          </p:nvSpPr>
          <p:spPr>
            <a:xfrm>
              <a:off x="4964364"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442" name="pl2442"/>
            <p:cNvSpPr/>
            <p:nvPr/>
          </p:nvSpPr>
          <p:spPr>
            <a:xfrm>
              <a:off x="4964364"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443" name="pl2443"/>
            <p:cNvSpPr/>
            <p:nvPr/>
          </p:nvSpPr>
          <p:spPr>
            <a:xfrm>
              <a:off x="4964364"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444" name="pl2444"/>
            <p:cNvSpPr/>
            <p:nvPr/>
          </p:nvSpPr>
          <p:spPr>
            <a:xfrm>
              <a:off x="4964364"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445" name="pl2445"/>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46" name="pl2446"/>
            <p:cNvSpPr/>
            <p:nvPr/>
          </p:nvSpPr>
          <p:spPr>
            <a:xfrm>
              <a:off x="4964364"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447" name="pl2447"/>
            <p:cNvSpPr/>
            <p:nvPr/>
          </p:nvSpPr>
          <p:spPr>
            <a:xfrm>
              <a:off x="4964364"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448" name="pl2448"/>
            <p:cNvSpPr/>
            <p:nvPr/>
          </p:nvSpPr>
          <p:spPr>
            <a:xfrm>
              <a:off x="4964364" y="2010803"/>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449" name="pl2449"/>
            <p:cNvSpPr/>
            <p:nvPr/>
          </p:nvSpPr>
          <p:spPr>
            <a:xfrm>
              <a:off x="4964364" y="2004644"/>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450" name="pl2450"/>
            <p:cNvSpPr/>
            <p:nvPr/>
          </p:nvSpPr>
          <p:spPr>
            <a:xfrm>
              <a:off x="4964364" y="1918408"/>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451" name="pl2451"/>
            <p:cNvSpPr/>
            <p:nvPr/>
          </p:nvSpPr>
          <p:spPr>
            <a:xfrm>
              <a:off x="4964364"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452" name="pl2452"/>
            <p:cNvSpPr/>
            <p:nvPr/>
          </p:nvSpPr>
          <p:spPr>
            <a:xfrm>
              <a:off x="4964364" y="1998484"/>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453" name="pl2453"/>
            <p:cNvSpPr/>
            <p:nvPr/>
          </p:nvSpPr>
          <p:spPr>
            <a:xfrm>
              <a:off x="4964364" y="198616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454" name="pl2454"/>
            <p:cNvSpPr/>
            <p:nvPr/>
          </p:nvSpPr>
          <p:spPr>
            <a:xfrm>
              <a:off x="4964364" y="2004644"/>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455" name="pl2455"/>
            <p:cNvSpPr/>
            <p:nvPr/>
          </p:nvSpPr>
          <p:spPr>
            <a:xfrm>
              <a:off x="4964364" y="1973845"/>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456" name="pl2456"/>
            <p:cNvSpPr/>
            <p:nvPr/>
          </p:nvSpPr>
          <p:spPr>
            <a:xfrm>
              <a:off x="4964364" y="2004644"/>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457" name="pl2457"/>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58" name="pl2458"/>
            <p:cNvSpPr/>
            <p:nvPr/>
          </p:nvSpPr>
          <p:spPr>
            <a:xfrm>
              <a:off x="4964364" y="1949206"/>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459" name="pl2459"/>
            <p:cNvSpPr/>
            <p:nvPr/>
          </p:nvSpPr>
          <p:spPr>
            <a:xfrm>
              <a:off x="4964364" y="2041602"/>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460" name="pl2460"/>
            <p:cNvSpPr/>
            <p:nvPr/>
          </p:nvSpPr>
          <p:spPr>
            <a:xfrm>
              <a:off x="4964364" y="2023123"/>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461" name="pl2461"/>
            <p:cNvSpPr/>
            <p:nvPr/>
          </p:nvSpPr>
          <p:spPr>
            <a:xfrm>
              <a:off x="4964364"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2" name="pl2462"/>
            <p:cNvSpPr/>
            <p:nvPr/>
          </p:nvSpPr>
          <p:spPr>
            <a:xfrm>
              <a:off x="4964364" y="2041602"/>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463" name="pl2463"/>
            <p:cNvSpPr/>
            <p:nvPr/>
          </p:nvSpPr>
          <p:spPr>
            <a:xfrm>
              <a:off x="4964364" y="2053921"/>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464" name="pl2464"/>
            <p:cNvSpPr/>
            <p:nvPr/>
          </p:nvSpPr>
          <p:spPr>
            <a:xfrm>
              <a:off x="4964364" y="1949206"/>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465" name="pl2465"/>
            <p:cNvSpPr/>
            <p:nvPr/>
          </p:nvSpPr>
          <p:spPr>
            <a:xfrm>
              <a:off x="4964364"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6" name="pl2466"/>
            <p:cNvSpPr/>
            <p:nvPr/>
          </p:nvSpPr>
          <p:spPr>
            <a:xfrm>
              <a:off x="4964364" y="1992324"/>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467" name="pl2467"/>
            <p:cNvSpPr/>
            <p:nvPr/>
          </p:nvSpPr>
          <p:spPr>
            <a:xfrm>
              <a:off x="4964364" y="2047762"/>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8" name="pl2468"/>
            <p:cNvSpPr/>
            <p:nvPr/>
          </p:nvSpPr>
          <p:spPr>
            <a:xfrm>
              <a:off x="4964364" y="1973845"/>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469" name="pl2469"/>
            <p:cNvSpPr/>
            <p:nvPr/>
          </p:nvSpPr>
          <p:spPr>
            <a:xfrm>
              <a:off x="4964364" y="2016963"/>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470" name="pl2470"/>
            <p:cNvSpPr/>
            <p:nvPr/>
          </p:nvSpPr>
          <p:spPr>
            <a:xfrm>
              <a:off x="4964364" y="1998484"/>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471" name="pl2471"/>
            <p:cNvSpPr/>
            <p:nvPr/>
          </p:nvSpPr>
          <p:spPr>
            <a:xfrm>
              <a:off x="4964364" y="1961526"/>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472" name="pl2472"/>
            <p:cNvSpPr/>
            <p:nvPr/>
          </p:nvSpPr>
          <p:spPr>
            <a:xfrm>
              <a:off x="4964364" y="1918408"/>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473" name="pl2473"/>
            <p:cNvSpPr/>
            <p:nvPr/>
          </p:nvSpPr>
          <p:spPr>
            <a:xfrm>
              <a:off x="4964364" y="2041602"/>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474" name="pl2474"/>
            <p:cNvSpPr/>
            <p:nvPr/>
          </p:nvSpPr>
          <p:spPr>
            <a:xfrm>
              <a:off x="4964364" y="1918408"/>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475" name="pl2475"/>
            <p:cNvSpPr/>
            <p:nvPr/>
          </p:nvSpPr>
          <p:spPr>
            <a:xfrm>
              <a:off x="4964364" y="202928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476" name="pl2476"/>
            <p:cNvSpPr/>
            <p:nvPr/>
          </p:nvSpPr>
          <p:spPr>
            <a:xfrm>
              <a:off x="4964364" y="202928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477" name="pl2477"/>
            <p:cNvSpPr/>
            <p:nvPr/>
          </p:nvSpPr>
          <p:spPr>
            <a:xfrm>
              <a:off x="4964364" y="202928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478" name="pl2478"/>
            <p:cNvSpPr/>
            <p:nvPr/>
          </p:nvSpPr>
          <p:spPr>
            <a:xfrm>
              <a:off x="4964364" y="1967685"/>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479" name="pl2479"/>
            <p:cNvSpPr/>
            <p:nvPr/>
          </p:nvSpPr>
          <p:spPr>
            <a:xfrm>
              <a:off x="4964364" y="2035442"/>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0" name="pl2480"/>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1" name="pl2481"/>
            <p:cNvSpPr/>
            <p:nvPr/>
          </p:nvSpPr>
          <p:spPr>
            <a:xfrm>
              <a:off x="4964364" y="2053921"/>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482" name="pl2482"/>
            <p:cNvSpPr/>
            <p:nvPr/>
          </p:nvSpPr>
          <p:spPr>
            <a:xfrm>
              <a:off x="4964364" y="2047762"/>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483" name="pl2483"/>
            <p:cNvSpPr/>
            <p:nvPr/>
          </p:nvSpPr>
          <p:spPr>
            <a:xfrm>
              <a:off x="4964364" y="1998484"/>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484" name="pl2484"/>
            <p:cNvSpPr/>
            <p:nvPr/>
          </p:nvSpPr>
          <p:spPr>
            <a:xfrm>
              <a:off x="4964364" y="194304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485" name="pl2485"/>
            <p:cNvSpPr/>
            <p:nvPr/>
          </p:nvSpPr>
          <p:spPr>
            <a:xfrm>
              <a:off x="4964364"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486" name="pl2486"/>
            <p:cNvSpPr/>
            <p:nvPr/>
          </p:nvSpPr>
          <p:spPr>
            <a:xfrm>
              <a:off x="4964364"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40651" cap="flat">
              <a:solidFill>
                <a:srgbClr val="000000">
                  <a:alpha val="100000"/>
                </a:srgbClr>
              </a:solidFill>
              <a:prstDash val="solid"/>
              <a:round/>
            </a:ln>
          </p:spPr>
          <p:txBody>
            <a:bodyPr/>
            <a:lstStyle/>
            <a:p/>
          </p:txBody>
        </p:sp>
        <p:sp>
          <p:nvSpPr>
            <p:cNvPr id="2487" name="pl2487"/>
            <p:cNvSpPr/>
            <p:nvPr/>
          </p:nvSpPr>
          <p:spPr>
            <a:xfrm>
              <a:off x="4964364"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90AA00">
                  <a:alpha val="100000"/>
                </a:srgbClr>
              </a:solidFill>
              <a:prstDash val="solid"/>
              <a:round/>
            </a:ln>
          </p:spPr>
          <p:txBody>
            <a:bodyPr/>
            <a:lstStyle/>
            <a:p/>
          </p:txBody>
        </p:sp>
        <p:sp>
          <p:nvSpPr>
            <p:cNvPr id="2488" name="pl2488"/>
            <p:cNvSpPr/>
            <p:nvPr/>
          </p:nvSpPr>
          <p:spPr>
            <a:xfrm>
              <a:off x="4919522"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89" name="tx2489"/>
            <p:cNvSpPr/>
            <p:nvPr/>
          </p:nvSpPr>
          <p:spPr>
            <a:xfrm>
              <a:off x="4934219" y="189064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90" name="tx2490"/>
            <p:cNvSpPr/>
            <p:nvPr/>
          </p:nvSpPr>
          <p:spPr>
            <a:xfrm>
              <a:off x="5113588" y="189064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91" name="tx2491"/>
            <p:cNvSpPr/>
            <p:nvPr/>
          </p:nvSpPr>
          <p:spPr>
            <a:xfrm>
              <a:off x="5292958" y="18844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492" name="tx2492"/>
            <p:cNvSpPr/>
            <p:nvPr/>
          </p:nvSpPr>
          <p:spPr>
            <a:xfrm>
              <a:off x="5472327" y="18724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493" name="tx2493"/>
            <p:cNvSpPr/>
            <p:nvPr/>
          </p:nvSpPr>
          <p:spPr>
            <a:xfrm>
              <a:off x="5651696" y="187695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494" name="tx2494"/>
            <p:cNvSpPr/>
            <p:nvPr/>
          </p:nvSpPr>
          <p:spPr>
            <a:xfrm>
              <a:off x="5831065"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95" name="rc2495"/>
            <p:cNvSpPr/>
            <p:nvPr/>
          </p:nvSpPr>
          <p:spPr>
            <a:xfrm>
              <a:off x="4919522" y="2365475"/>
              <a:ext cx="986530" cy="460746"/>
            </a:xfrm>
            <a:prstGeom prst="rect">
              <a:avLst/>
            </a:prstGeom>
            <a:solidFill>
              <a:srgbClr val="EBEBEB">
                <a:alpha val="100000"/>
              </a:srgbClr>
            </a:solidFill>
          </p:spPr>
          <p:txBody>
            <a:bodyPr/>
            <a:lstStyle/>
            <a:p/>
          </p:txBody>
        </p:sp>
        <p:sp>
          <p:nvSpPr>
            <p:cNvPr id="2496" name="pl2496"/>
            <p:cNvSpPr/>
            <p:nvPr/>
          </p:nvSpPr>
          <p:spPr>
            <a:xfrm>
              <a:off x="4919522" y="27282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97" name="pl2497"/>
            <p:cNvSpPr/>
            <p:nvPr/>
          </p:nvSpPr>
          <p:spPr>
            <a:xfrm>
              <a:off x="4919522" y="25742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98" name="pl2498"/>
            <p:cNvSpPr/>
            <p:nvPr/>
          </p:nvSpPr>
          <p:spPr>
            <a:xfrm>
              <a:off x="4919522" y="242029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99" name="pl2499"/>
            <p:cNvSpPr/>
            <p:nvPr/>
          </p:nvSpPr>
          <p:spPr>
            <a:xfrm>
              <a:off x="505404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0" name="pl2500"/>
            <p:cNvSpPr/>
            <p:nvPr/>
          </p:nvSpPr>
          <p:spPr>
            <a:xfrm>
              <a:off x="523341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1" name="pl2501"/>
            <p:cNvSpPr/>
            <p:nvPr/>
          </p:nvSpPr>
          <p:spPr>
            <a:xfrm>
              <a:off x="54127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2" name="pl2502"/>
            <p:cNvSpPr/>
            <p:nvPr/>
          </p:nvSpPr>
          <p:spPr>
            <a:xfrm>
              <a:off x="559215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3" name="pl2503"/>
            <p:cNvSpPr/>
            <p:nvPr/>
          </p:nvSpPr>
          <p:spPr>
            <a:xfrm>
              <a:off x="577152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4" name="pl2504"/>
            <p:cNvSpPr/>
            <p:nvPr/>
          </p:nvSpPr>
          <p:spPr>
            <a:xfrm>
              <a:off x="4919522"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05" name="pl2505"/>
            <p:cNvSpPr/>
            <p:nvPr/>
          </p:nvSpPr>
          <p:spPr>
            <a:xfrm>
              <a:off x="4919522" y="26512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06" name="pl2506"/>
            <p:cNvSpPr/>
            <p:nvPr/>
          </p:nvSpPr>
          <p:spPr>
            <a:xfrm>
              <a:off x="4919522" y="24972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07" name="pl2507"/>
            <p:cNvSpPr/>
            <p:nvPr/>
          </p:nvSpPr>
          <p:spPr>
            <a:xfrm>
              <a:off x="496436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08" name="pl2508"/>
            <p:cNvSpPr/>
            <p:nvPr/>
          </p:nvSpPr>
          <p:spPr>
            <a:xfrm>
              <a:off x="514373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09" name="pl2509"/>
            <p:cNvSpPr/>
            <p:nvPr/>
          </p:nvSpPr>
          <p:spPr>
            <a:xfrm>
              <a:off x="53231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0" name="pl2510"/>
            <p:cNvSpPr/>
            <p:nvPr/>
          </p:nvSpPr>
          <p:spPr>
            <a:xfrm>
              <a:off x="55024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1" name="pl2511"/>
            <p:cNvSpPr/>
            <p:nvPr/>
          </p:nvSpPr>
          <p:spPr>
            <a:xfrm>
              <a:off x="56818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2" name="pl2512"/>
            <p:cNvSpPr/>
            <p:nvPr/>
          </p:nvSpPr>
          <p:spPr>
            <a:xfrm>
              <a:off x="58612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3" name="pl2513"/>
            <p:cNvSpPr/>
            <p:nvPr/>
          </p:nvSpPr>
          <p:spPr>
            <a:xfrm>
              <a:off x="4964364"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514" name="pl2514"/>
            <p:cNvSpPr/>
            <p:nvPr/>
          </p:nvSpPr>
          <p:spPr>
            <a:xfrm>
              <a:off x="4964364"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40651" cap="flat">
              <a:solidFill>
                <a:srgbClr val="BEBEBE">
                  <a:alpha val="69803"/>
                </a:srgbClr>
              </a:solidFill>
              <a:prstDash val="solid"/>
              <a:round/>
            </a:ln>
          </p:spPr>
          <p:txBody>
            <a:bodyPr/>
            <a:lstStyle/>
            <a:p/>
          </p:txBody>
        </p:sp>
        <p:sp>
          <p:nvSpPr>
            <p:cNvPr id="2515" name="pl2515"/>
            <p:cNvSpPr/>
            <p:nvPr/>
          </p:nvSpPr>
          <p:spPr>
            <a:xfrm>
              <a:off x="4964364" y="2799119"/>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516" name="pl2516"/>
            <p:cNvSpPr/>
            <p:nvPr/>
          </p:nvSpPr>
          <p:spPr>
            <a:xfrm>
              <a:off x="4964364" y="2712883"/>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517" name="pl2517"/>
            <p:cNvSpPr/>
            <p:nvPr/>
          </p:nvSpPr>
          <p:spPr>
            <a:xfrm>
              <a:off x="4964364" y="2719043"/>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518" name="pl2518"/>
            <p:cNvSpPr/>
            <p:nvPr/>
          </p:nvSpPr>
          <p:spPr>
            <a:xfrm>
              <a:off x="4964364" y="2774480"/>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519" name="pl2519"/>
            <p:cNvSpPr/>
            <p:nvPr/>
          </p:nvSpPr>
          <p:spPr>
            <a:xfrm>
              <a:off x="4964364" y="2743682"/>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520" name="pl2520"/>
            <p:cNvSpPr/>
            <p:nvPr/>
          </p:nvSpPr>
          <p:spPr>
            <a:xfrm>
              <a:off x="4964364"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521" name="pl2521"/>
            <p:cNvSpPr/>
            <p:nvPr/>
          </p:nvSpPr>
          <p:spPr>
            <a:xfrm>
              <a:off x="4964364" y="2756001"/>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522" name="pl2522"/>
            <p:cNvSpPr/>
            <p:nvPr/>
          </p:nvSpPr>
          <p:spPr>
            <a:xfrm>
              <a:off x="4964364" y="2694404"/>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523" name="pl2523"/>
            <p:cNvSpPr/>
            <p:nvPr/>
          </p:nvSpPr>
          <p:spPr>
            <a:xfrm>
              <a:off x="4964364" y="2731362"/>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524" name="pl2524"/>
            <p:cNvSpPr/>
            <p:nvPr/>
          </p:nvSpPr>
          <p:spPr>
            <a:xfrm>
              <a:off x="4964364" y="2731362"/>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525" name="pl2525"/>
            <p:cNvSpPr/>
            <p:nvPr/>
          </p:nvSpPr>
          <p:spPr>
            <a:xfrm>
              <a:off x="4964364" y="2799119"/>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526" name="pl2526"/>
            <p:cNvSpPr/>
            <p:nvPr/>
          </p:nvSpPr>
          <p:spPr>
            <a:xfrm>
              <a:off x="4964364" y="2780640"/>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527" name="pl2527"/>
            <p:cNvSpPr/>
            <p:nvPr/>
          </p:nvSpPr>
          <p:spPr>
            <a:xfrm>
              <a:off x="4964364" y="2780640"/>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528" name="pl2528"/>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9" name="pl2529"/>
            <p:cNvSpPr/>
            <p:nvPr/>
          </p:nvSpPr>
          <p:spPr>
            <a:xfrm>
              <a:off x="4964364" y="2540411"/>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530" name="pl2530"/>
            <p:cNvSpPr/>
            <p:nvPr/>
          </p:nvSpPr>
          <p:spPr>
            <a:xfrm>
              <a:off x="4964364" y="2712883"/>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531" name="pl2531"/>
            <p:cNvSpPr/>
            <p:nvPr/>
          </p:nvSpPr>
          <p:spPr>
            <a:xfrm>
              <a:off x="4964364"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532" name="pl2532"/>
            <p:cNvSpPr/>
            <p:nvPr/>
          </p:nvSpPr>
          <p:spPr>
            <a:xfrm>
              <a:off x="4964364"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533" name="pl2533"/>
            <p:cNvSpPr/>
            <p:nvPr/>
          </p:nvSpPr>
          <p:spPr>
            <a:xfrm>
              <a:off x="4964364"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534" name="pl2534"/>
            <p:cNvSpPr/>
            <p:nvPr/>
          </p:nvSpPr>
          <p:spPr>
            <a:xfrm>
              <a:off x="4964364"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535" name="pl2535"/>
            <p:cNvSpPr/>
            <p:nvPr/>
          </p:nvSpPr>
          <p:spPr>
            <a:xfrm>
              <a:off x="4964364"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536" name="pl2536"/>
            <p:cNvSpPr/>
            <p:nvPr/>
          </p:nvSpPr>
          <p:spPr>
            <a:xfrm>
              <a:off x="4964364"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537" name="pl2537"/>
            <p:cNvSpPr/>
            <p:nvPr/>
          </p:nvSpPr>
          <p:spPr>
            <a:xfrm>
              <a:off x="4964364"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538" name="pl2538"/>
            <p:cNvSpPr/>
            <p:nvPr/>
          </p:nvSpPr>
          <p:spPr>
            <a:xfrm>
              <a:off x="4964364"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539" name="pl2539"/>
            <p:cNvSpPr/>
            <p:nvPr/>
          </p:nvSpPr>
          <p:spPr>
            <a:xfrm>
              <a:off x="4964364" y="2749841"/>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540" name="pl2540"/>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41" name="pl2541"/>
            <p:cNvSpPr/>
            <p:nvPr/>
          </p:nvSpPr>
          <p:spPr>
            <a:xfrm>
              <a:off x="4964364" y="2694404"/>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542" name="pl2542"/>
            <p:cNvSpPr/>
            <p:nvPr/>
          </p:nvSpPr>
          <p:spPr>
            <a:xfrm>
              <a:off x="4964364" y="2786800"/>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543" name="pl2543"/>
            <p:cNvSpPr/>
            <p:nvPr/>
          </p:nvSpPr>
          <p:spPr>
            <a:xfrm>
              <a:off x="4964364" y="2768321"/>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544" name="pl2544"/>
            <p:cNvSpPr/>
            <p:nvPr/>
          </p:nvSpPr>
          <p:spPr>
            <a:xfrm>
              <a:off x="4964364"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45" name="pl2545"/>
            <p:cNvSpPr/>
            <p:nvPr/>
          </p:nvSpPr>
          <p:spPr>
            <a:xfrm>
              <a:off x="4964364" y="2786800"/>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546" name="pl2546"/>
            <p:cNvSpPr/>
            <p:nvPr/>
          </p:nvSpPr>
          <p:spPr>
            <a:xfrm>
              <a:off x="4964364" y="2799119"/>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547" name="pl2547"/>
            <p:cNvSpPr/>
            <p:nvPr/>
          </p:nvSpPr>
          <p:spPr>
            <a:xfrm>
              <a:off x="4964364" y="2694404"/>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548" name="pl2548"/>
            <p:cNvSpPr/>
            <p:nvPr/>
          </p:nvSpPr>
          <p:spPr>
            <a:xfrm>
              <a:off x="4964364"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49" name="pl2549"/>
            <p:cNvSpPr/>
            <p:nvPr/>
          </p:nvSpPr>
          <p:spPr>
            <a:xfrm>
              <a:off x="4964364" y="2737522"/>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550" name="pl2550"/>
            <p:cNvSpPr/>
            <p:nvPr/>
          </p:nvSpPr>
          <p:spPr>
            <a:xfrm>
              <a:off x="4964364" y="2792959"/>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1" name="pl2551"/>
            <p:cNvSpPr/>
            <p:nvPr/>
          </p:nvSpPr>
          <p:spPr>
            <a:xfrm>
              <a:off x="4964364" y="2719043"/>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552" name="pl2552"/>
            <p:cNvSpPr/>
            <p:nvPr/>
          </p:nvSpPr>
          <p:spPr>
            <a:xfrm>
              <a:off x="4964364" y="2762161"/>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553" name="pl2553"/>
            <p:cNvSpPr/>
            <p:nvPr/>
          </p:nvSpPr>
          <p:spPr>
            <a:xfrm>
              <a:off x="4964364" y="2743682"/>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554" name="pl2554"/>
            <p:cNvSpPr/>
            <p:nvPr/>
          </p:nvSpPr>
          <p:spPr>
            <a:xfrm>
              <a:off x="4964364" y="2706723"/>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555" name="pl2555"/>
            <p:cNvSpPr/>
            <p:nvPr/>
          </p:nvSpPr>
          <p:spPr>
            <a:xfrm>
              <a:off x="4964364" y="2663605"/>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556" name="pl2556"/>
            <p:cNvSpPr/>
            <p:nvPr/>
          </p:nvSpPr>
          <p:spPr>
            <a:xfrm>
              <a:off x="4964364" y="2786800"/>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557" name="pl2557"/>
            <p:cNvSpPr/>
            <p:nvPr/>
          </p:nvSpPr>
          <p:spPr>
            <a:xfrm>
              <a:off x="4964364" y="2663605"/>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558" name="pl2558"/>
            <p:cNvSpPr/>
            <p:nvPr/>
          </p:nvSpPr>
          <p:spPr>
            <a:xfrm>
              <a:off x="4964364" y="2774480"/>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559" name="pl2559"/>
            <p:cNvSpPr/>
            <p:nvPr/>
          </p:nvSpPr>
          <p:spPr>
            <a:xfrm>
              <a:off x="4964364" y="2774480"/>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560" name="pl2560"/>
            <p:cNvSpPr/>
            <p:nvPr/>
          </p:nvSpPr>
          <p:spPr>
            <a:xfrm>
              <a:off x="4964364" y="2774480"/>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561" name="pl2561"/>
            <p:cNvSpPr/>
            <p:nvPr/>
          </p:nvSpPr>
          <p:spPr>
            <a:xfrm>
              <a:off x="4964364" y="2712883"/>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562" name="pl2562"/>
            <p:cNvSpPr/>
            <p:nvPr/>
          </p:nvSpPr>
          <p:spPr>
            <a:xfrm>
              <a:off x="4964364" y="2780640"/>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3" name="pl2563"/>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4" name="pl2564"/>
            <p:cNvSpPr/>
            <p:nvPr/>
          </p:nvSpPr>
          <p:spPr>
            <a:xfrm>
              <a:off x="4964364" y="2799119"/>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565" name="pl2565"/>
            <p:cNvSpPr/>
            <p:nvPr/>
          </p:nvSpPr>
          <p:spPr>
            <a:xfrm>
              <a:off x="4964364" y="2792959"/>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566" name="pl2566"/>
            <p:cNvSpPr/>
            <p:nvPr/>
          </p:nvSpPr>
          <p:spPr>
            <a:xfrm>
              <a:off x="4964364" y="2743682"/>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567" name="pl2567"/>
            <p:cNvSpPr/>
            <p:nvPr/>
          </p:nvSpPr>
          <p:spPr>
            <a:xfrm>
              <a:off x="4964364" y="2688244"/>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568" name="pl2568"/>
            <p:cNvSpPr/>
            <p:nvPr/>
          </p:nvSpPr>
          <p:spPr>
            <a:xfrm>
              <a:off x="4964364"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569" name="pl2569"/>
            <p:cNvSpPr/>
            <p:nvPr/>
          </p:nvSpPr>
          <p:spPr>
            <a:xfrm>
              <a:off x="4964364"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40651" cap="flat">
              <a:solidFill>
                <a:srgbClr val="000000">
                  <a:alpha val="100000"/>
                </a:srgbClr>
              </a:solidFill>
              <a:prstDash val="solid"/>
              <a:round/>
            </a:ln>
          </p:spPr>
          <p:txBody>
            <a:bodyPr/>
            <a:lstStyle/>
            <a:p/>
          </p:txBody>
        </p:sp>
        <p:sp>
          <p:nvSpPr>
            <p:cNvPr id="2570" name="pl2570"/>
            <p:cNvSpPr/>
            <p:nvPr/>
          </p:nvSpPr>
          <p:spPr>
            <a:xfrm>
              <a:off x="4964364"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00BE6A">
                  <a:alpha val="100000"/>
                </a:srgbClr>
              </a:solidFill>
              <a:prstDash val="solid"/>
              <a:round/>
            </a:ln>
          </p:spPr>
          <p:txBody>
            <a:bodyPr/>
            <a:lstStyle/>
            <a:p/>
          </p:txBody>
        </p:sp>
        <p:sp>
          <p:nvSpPr>
            <p:cNvPr id="2571" name="pl2571"/>
            <p:cNvSpPr/>
            <p:nvPr/>
          </p:nvSpPr>
          <p:spPr>
            <a:xfrm>
              <a:off x="4919522"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572" name="tx2572"/>
            <p:cNvSpPr/>
            <p:nvPr/>
          </p:nvSpPr>
          <p:spPr>
            <a:xfrm>
              <a:off x="4904074" y="257908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573" name="tx2573"/>
            <p:cNvSpPr/>
            <p:nvPr/>
          </p:nvSpPr>
          <p:spPr>
            <a:xfrm>
              <a:off x="5113588" y="258524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574" name="tx2574"/>
            <p:cNvSpPr/>
            <p:nvPr/>
          </p:nvSpPr>
          <p:spPr>
            <a:xfrm>
              <a:off x="5292958" y="258524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575" name="tx2575"/>
            <p:cNvSpPr/>
            <p:nvPr/>
          </p:nvSpPr>
          <p:spPr>
            <a:xfrm>
              <a:off x="5472327" y="26358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76" name="tx2576"/>
            <p:cNvSpPr/>
            <p:nvPr/>
          </p:nvSpPr>
          <p:spPr>
            <a:xfrm>
              <a:off x="5651696" y="25914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577" name="tx2577"/>
            <p:cNvSpPr/>
            <p:nvPr/>
          </p:nvSpPr>
          <p:spPr>
            <a:xfrm>
              <a:off x="5831065" y="261768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78" name="rc2578"/>
            <p:cNvSpPr/>
            <p:nvPr/>
          </p:nvSpPr>
          <p:spPr>
            <a:xfrm>
              <a:off x="4919522" y="3110673"/>
              <a:ext cx="986530" cy="460746"/>
            </a:xfrm>
            <a:prstGeom prst="rect">
              <a:avLst/>
            </a:prstGeom>
            <a:solidFill>
              <a:srgbClr val="EBEBEB">
                <a:alpha val="100000"/>
              </a:srgbClr>
            </a:solidFill>
          </p:spPr>
          <p:txBody>
            <a:bodyPr/>
            <a:lstStyle/>
            <a:p/>
          </p:txBody>
        </p:sp>
        <p:sp>
          <p:nvSpPr>
            <p:cNvPr id="2579" name="pl2579"/>
            <p:cNvSpPr/>
            <p:nvPr/>
          </p:nvSpPr>
          <p:spPr>
            <a:xfrm>
              <a:off x="4919522" y="34734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80" name="pl2580"/>
            <p:cNvSpPr/>
            <p:nvPr/>
          </p:nvSpPr>
          <p:spPr>
            <a:xfrm>
              <a:off x="4919522" y="33194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81" name="pl2581"/>
            <p:cNvSpPr/>
            <p:nvPr/>
          </p:nvSpPr>
          <p:spPr>
            <a:xfrm>
              <a:off x="4919522" y="31654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82" name="pl2582"/>
            <p:cNvSpPr/>
            <p:nvPr/>
          </p:nvSpPr>
          <p:spPr>
            <a:xfrm>
              <a:off x="505404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3" name="pl2583"/>
            <p:cNvSpPr/>
            <p:nvPr/>
          </p:nvSpPr>
          <p:spPr>
            <a:xfrm>
              <a:off x="523341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4" name="pl2584"/>
            <p:cNvSpPr/>
            <p:nvPr/>
          </p:nvSpPr>
          <p:spPr>
            <a:xfrm>
              <a:off x="54127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5" name="pl2585"/>
            <p:cNvSpPr/>
            <p:nvPr/>
          </p:nvSpPr>
          <p:spPr>
            <a:xfrm>
              <a:off x="559215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6" name="pl2586"/>
            <p:cNvSpPr/>
            <p:nvPr/>
          </p:nvSpPr>
          <p:spPr>
            <a:xfrm>
              <a:off x="577152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7" name="pl2587"/>
            <p:cNvSpPr/>
            <p:nvPr/>
          </p:nvSpPr>
          <p:spPr>
            <a:xfrm>
              <a:off x="4919522"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88" name="pl2588"/>
            <p:cNvSpPr/>
            <p:nvPr/>
          </p:nvSpPr>
          <p:spPr>
            <a:xfrm>
              <a:off x="4919522" y="33964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89" name="pl2589"/>
            <p:cNvSpPr/>
            <p:nvPr/>
          </p:nvSpPr>
          <p:spPr>
            <a:xfrm>
              <a:off x="4919522" y="32424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90" name="pl2590"/>
            <p:cNvSpPr/>
            <p:nvPr/>
          </p:nvSpPr>
          <p:spPr>
            <a:xfrm>
              <a:off x="496436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1" name="pl2591"/>
            <p:cNvSpPr/>
            <p:nvPr/>
          </p:nvSpPr>
          <p:spPr>
            <a:xfrm>
              <a:off x="514373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2" name="pl2592"/>
            <p:cNvSpPr/>
            <p:nvPr/>
          </p:nvSpPr>
          <p:spPr>
            <a:xfrm>
              <a:off x="53231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3" name="pl2593"/>
            <p:cNvSpPr/>
            <p:nvPr/>
          </p:nvSpPr>
          <p:spPr>
            <a:xfrm>
              <a:off x="55024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4" name="pl2594"/>
            <p:cNvSpPr/>
            <p:nvPr/>
          </p:nvSpPr>
          <p:spPr>
            <a:xfrm>
              <a:off x="56818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5" name="pl2595"/>
            <p:cNvSpPr/>
            <p:nvPr/>
          </p:nvSpPr>
          <p:spPr>
            <a:xfrm>
              <a:off x="58612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6" name="pl2596"/>
            <p:cNvSpPr/>
            <p:nvPr/>
          </p:nvSpPr>
          <p:spPr>
            <a:xfrm>
              <a:off x="4964364"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597" name="pl2597"/>
            <p:cNvSpPr/>
            <p:nvPr/>
          </p:nvSpPr>
          <p:spPr>
            <a:xfrm>
              <a:off x="4964364"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40651" cap="flat">
              <a:solidFill>
                <a:srgbClr val="BEBEBE">
                  <a:alpha val="69803"/>
                </a:srgbClr>
              </a:solidFill>
              <a:prstDash val="solid"/>
              <a:round/>
            </a:ln>
          </p:spPr>
          <p:txBody>
            <a:bodyPr/>
            <a:lstStyle/>
            <a:p/>
          </p:txBody>
        </p:sp>
        <p:sp>
          <p:nvSpPr>
            <p:cNvPr id="2598" name="pl2598"/>
            <p:cNvSpPr/>
            <p:nvPr/>
          </p:nvSpPr>
          <p:spPr>
            <a:xfrm>
              <a:off x="4964364" y="3544317"/>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599" name="pl2599"/>
            <p:cNvSpPr/>
            <p:nvPr/>
          </p:nvSpPr>
          <p:spPr>
            <a:xfrm>
              <a:off x="4964364" y="3458081"/>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600" name="pl2600"/>
            <p:cNvSpPr/>
            <p:nvPr/>
          </p:nvSpPr>
          <p:spPr>
            <a:xfrm>
              <a:off x="4964364" y="3464241"/>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601" name="pl2601"/>
            <p:cNvSpPr/>
            <p:nvPr/>
          </p:nvSpPr>
          <p:spPr>
            <a:xfrm>
              <a:off x="4964364" y="3519678"/>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602" name="pl2602"/>
            <p:cNvSpPr/>
            <p:nvPr/>
          </p:nvSpPr>
          <p:spPr>
            <a:xfrm>
              <a:off x="4964364" y="3488879"/>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603" name="pl2603"/>
            <p:cNvSpPr/>
            <p:nvPr/>
          </p:nvSpPr>
          <p:spPr>
            <a:xfrm>
              <a:off x="4964364"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604" name="pl2604"/>
            <p:cNvSpPr/>
            <p:nvPr/>
          </p:nvSpPr>
          <p:spPr>
            <a:xfrm>
              <a:off x="4964364" y="3501199"/>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605" name="pl2605"/>
            <p:cNvSpPr/>
            <p:nvPr/>
          </p:nvSpPr>
          <p:spPr>
            <a:xfrm>
              <a:off x="4964364" y="3439602"/>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606" name="pl2606"/>
            <p:cNvSpPr/>
            <p:nvPr/>
          </p:nvSpPr>
          <p:spPr>
            <a:xfrm>
              <a:off x="4964364" y="3476560"/>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607" name="pl2607"/>
            <p:cNvSpPr/>
            <p:nvPr/>
          </p:nvSpPr>
          <p:spPr>
            <a:xfrm>
              <a:off x="4964364" y="3476560"/>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608" name="pl2608"/>
            <p:cNvSpPr/>
            <p:nvPr/>
          </p:nvSpPr>
          <p:spPr>
            <a:xfrm>
              <a:off x="4964364" y="3544317"/>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609" name="pl2609"/>
            <p:cNvSpPr/>
            <p:nvPr/>
          </p:nvSpPr>
          <p:spPr>
            <a:xfrm>
              <a:off x="4964364" y="3525838"/>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610" name="pl2610"/>
            <p:cNvSpPr/>
            <p:nvPr/>
          </p:nvSpPr>
          <p:spPr>
            <a:xfrm>
              <a:off x="4964364" y="3525838"/>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611" name="pl2611"/>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2" name="pl2612"/>
            <p:cNvSpPr/>
            <p:nvPr/>
          </p:nvSpPr>
          <p:spPr>
            <a:xfrm>
              <a:off x="4964364" y="3285609"/>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613" name="pl2613"/>
            <p:cNvSpPr/>
            <p:nvPr/>
          </p:nvSpPr>
          <p:spPr>
            <a:xfrm>
              <a:off x="4964364" y="3458081"/>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614" name="pl2614"/>
            <p:cNvSpPr/>
            <p:nvPr/>
          </p:nvSpPr>
          <p:spPr>
            <a:xfrm>
              <a:off x="4964364" y="3501199"/>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615" name="pl2615"/>
            <p:cNvSpPr/>
            <p:nvPr/>
          </p:nvSpPr>
          <p:spPr>
            <a:xfrm>
              <a:off x="4964364" y="3495039"/>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616" name="pl2616"/>
            <p:cNvSpPr/>
            <p:nvPr/>
          </p:nvSpPr>
          <p:spPr>
            <a:xfrm>
              <a:off x="4964364" y="3408803"/>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617" name="pl2617"/>
            <p:cNvSpPr/>
            <p:nvPr/>
          </p:nvSpPr>
          <p:spPr>
            <a:xfrm>
              <a:off x="4964364"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618" name="pl2618"/>
            <p:cNvSpPr/>
            <p:nvPr/>
          </p:nvSpPr>
          <p:spPr>
            <a:xfrm>
              <a:off x="4964364" y="3488879"/>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619" name="pl2619"/>
            <p:cNvSpPr/>
            <p:nvPr/>
          </p:nvSpPr>
          <p:spPr>
            <a:xfrm>
              <a:off x="4964364" y="3476560"/>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620" name="pl2620"/>
            <p:cNvSpPr/>
            <p:nvPr/>
          </p:nvSpPr>
          <p:spPr>
            <a:xfrm>
              <a:off x="4964364" y="3495039"/>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621" name="pl2621"/>
            <p:cNvSpPr/>
            <p:nvPr/>
          </p:nvSpPr>
          <p:spPr>
            <a:xfrm>
              <a:off x="4964364" y="3464241"/>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622" name="pl2622"/>
            <p:cNvSpPr/>
            <p:nvPr/>
          </p:nvSpPr>
          <p:spPr>
            <a:xfrm>
              <a:off x="4964364"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623" name="pl2623"/>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24" name="pl2624"/>
            <p:cNvSpPr/>
            <p:nvPr/>
          </p:nvSpPr>
          <p:spPr>
            <a:xfrm>
              <a:off x="4964364"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625" name="pl2625"/>
            <p:cNvSpPr/>
            <p:nvPr/>
          </p:nvSpPr>
          <p:spPr>
            <a:xfrm>
              <a:off x="4964364"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626" name="pl2626"/>
            <p:cNvSpPr/>
            <p:nvPr/>
          </p:nvSpPr>
          <p:spPr>
            <a:xfrm>
              <a:off x="4964364"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627" name="pl2627"/>
            <p:cNvSpPr/>
            <p:nvPr/>
          </p:nvSpPr>
          <p:spPr>
            <a:xfrm>
              <a:off x="4964364"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28" name="pl2628"/>
            <p:cNvSpPr/>
            <p:nvPr/>
          </p:nvSpPr>
          <p:spPr>
            <a:xfrm>
              <a:off x="4964364"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629" name="pl2629"/>
            <p:cNvSpPr/>
            <p:nvPr/>
          </p:nvSpPr>
          <p:spPr>
            <a:xfrm>
              <a:off x="4964364"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630" name="pl2630"/>
            <p:cNvSpPr/>
            <p:nvPr/>
          </p:nvSpPr>
          <p:spPr>
            <a:xfrm>
              <a:off x="4964364" y="3439602"/>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631" name="pl2631"/>
            <p:cNvSpPr/>
            <p:nvPr/>
          </p:nvSpPr>
          <p:spPr>
            <a:xfrm>
              <a:off x="4964364"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32" name="pl2632"/>
            <p:cNvSpPr/>
            <p:nvPr/>
          </p:nvSpPr>
          <p:spPr>
            <a:xfrm>
              <a:off x="4964364" y="3482720"/>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633" name="pl2633"/>
            <p:cNvSpPr/>
            <p:nvPr/>
          </p:nvSpPr>
          <p:spPr>
            <a:xfrm>
              <a:off x="4964364" y="3538157"/>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34" name="pl2634"/>
            <p:cNvSpPr/>
            <p:nvPr/>
          </p:nvSpPr>
          <p:spPr>
            <a:xfrm>
              <a:off x="4964364" y="3464241"/>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635" name="pl2635"/>
            <p:cNvSpPr/>
            <p:nvPr/>
          </p:nvSpPr>
          <p:spPr>
            <a:xfrm>
              <a:off x="4964364" y="3507359"/>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636" name="pl2636"/>
            <p:cNvSpPr/>
            <p:nvPr/>
          </p:nvSpPr>
          <p:spPr>
            <a:xfrm>
              <a:off x="4964364" y="3488879"/>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637" name="pl2637"/>
            <p:cNvSpPr/>
            <p:nvPr/>
          </p:nvSpPr>
          <p:spPr>
            <a:xfrm>
              <a:off x="4964364" y="3451921"/>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638" name="pl2638"/>
            <p:cNvSpPr/>
            <p:nvPr/>
          </p:nvSpPr>
          <p:spPr>
            <a:xfrm>
              <a:off x="4964364" y="3408803"/>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639" name="pl2639"/>
            <p:cNvSpPr/>
            <p:nvPr/>
          </p:nvSpPr>
          <p:spPr>
            <a:xfrm>
              <a:off x="4964364" y="3531997"/>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640" name="pl2640"/>
            <p:cNvSpPr/>
            <p:nvPr/>
          </p:nvSpPr>
          <p:spPr>
            <a:xfrm>
              <a:off x="4964364" y="3408803"/>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641" name="pl2641"/>
            <p:cNvSpPr/>
            <p:nvPr/>
          </p:nvSpPr>
          <p:spPr>
            <a:xfrm>
              <a:off x="4964364" y="3519678"/>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642" name="pl2642"/>
            <p:cNvSpPr/>
            <p:nvPr/>
          </p:nvSpPr>
          <p:spPr>
            <a:xfrm>
              <a:off x="4964364" y="3519678"/>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643" name="pl2643"/>
            <p:cNvSpPr/>
            <p:nvPr/>
          </p:nvSpPr>
          <p:spPr>
            <a:xfrm>
              <a:off x="4964364" y="3519678"/>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644" name="pl2644"/>
            <p:cNvSpPr/>
            <p:nvPr/>
          </p:nvSpPr>
          <p:spPr>
            <a:xfrm>
              <a:off x="4964364" y="3458081"/>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645" name="pl2645"/>
            <p:cNvSpPr/>
            <p:nvPr/>
          </p:nvSpPr>
          <p:spPr>
            <a:xfrm>
              <a:off x="4964364" y="3525838"/>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46" name="pl2646"/>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47" name="pl2647"/>
            <p:cNvSpPr/>
            <p:nvPr/>
          </p:nvSpPr>
          <p:spPr>
            <a:xfrm>
              <a:off x="4964364" y="3544317"/>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648" name="pl2648"/>
            <p:cNvSpPr/>
            <p:nvPr/>
          </p:nvSpPr>
          <p:spPr>
            <a:xfrm>
              <a:off x="4964364" y="3538157"/>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649" name="pl2649"/>
            <p:cNvSpPr/>
            <p:nvPr/>
          </p:nvSpPr>
          <p:spPr>
            <a:xfrm>
              <a:off x="4964364" y="3488879"/>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650" name="pl2650"/>
            <p:cNvSpPr/>
            <p:nvPr/>
          </p:nvSpPr>
          <p:spPr>
            <a:xfrm>
              <a:off x="4964364" y="3433442"/>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651" name="pl2651"/>
            <p:cNvSpPr/>
            <p:nvPr/>
          </p:nvSpPr>
          <p:spPr>
            <a:xfrm>
              <a:off x="4964364"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652" name="pl2652"/>
            <p:cNvSpPr/>
            <p:nvPr/>
          </p:nvSpPr>
          <p:spPr>
            <a:xfrm>
              <a:off x="4964364"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40651" cap="flat">
              <a:solidFill>
                <a:srgbClr val="000000">
                  <a:alpha val="100000"/>
                </a:srgbClr>
              </a:solidFill>
              <a:prstDash val="solid"/>
              <a:round/>
            </a:ln>
          </p:spPr>
          <p:txBody>
            <a:bodyPr/>
            <a:lstStyle/>
            <a:p/>
          </p:txBody>
        </p:sp>
        <p:sp>
          <p:nvSpPr>
            <p:cNvPr id="2653" name="pl2653"/>
            <p:cNvSpPr/>
            <p:nvPr/>
          </p:nvSpPr>
          <p:spPr>
            <a:xfrm>
              <a:off x="4964364"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00BDD5">
                  <a:alpha val="100000"/>
                </a:srgbClr>
              </a:solidFill>
              <a:prstDash val="solid"/>
              <a:round/>
            </a:ln>
          </p:spPr>
          <p:txBody>
            <a:bodyPr/>
            <a:lstStyle/>
            <a:p/>
          </p:txBody>
        </p:sp>
        <p:sp>
          <p:nvSpPr>
            <p:cNvPr id="2654" name="pl2654"/>
            <p:cNvSpPr/>
            <p:nvPr/>
          </p:nvSpPr>
          <p:spPr>
            <a:xfrm>
              <a:off x="4919522"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55" name="tx2655"/>
            <p:cNvSpPr/>
            <p:nvPr/>
          </p:nvSpPr>
          <p:spPr>
            <a:xfrm>
              <a:off x="4934219"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656" name="tx2656"/>
            <p:cNvSpPr/>
            <p:nvPr/>
          </p:nvSpPr>
          <p:spPr>
            <a:xfrm>
              <a:off x="5113588" y="33748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57" name="tx2657"/>
            <p:cNvSpPr/>
            <p:nvPr/>
          </p:nvSpPr>
          <p:spPr>
            <a:xfrm>
              <a:off x="5292958" y="334892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658" name="tx2658"/>
            <p:cNvSpPr/>
            <p:nvPr/>
          </p:nvSpPr>
          <p:spPr>
            <a:xfrm>
              <a:off x="5472327" y="336734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59" name="tx2659"/>
            <p:cNvSpPr/>
            <p:nvPr/>
          </p:nvSpPr>
          <p:spPr>
            <a:xfrm>
              <a:off x="5651696"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60" name="tx2660"/>
            <p:cNvSpPr/>
            <p:nvPr/>
          </p:nvSpPr>
          <p:spPr>
            <a:xfrm>
              <a:off x="5831065"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61" name="rc2661"/>
            <p:cNvSpPr/>
            <p:nvPr/>
          </p:nvSpPr>
          <p:spPr>
            <a:xfrm>
              <a:off x="4919522" y="3855871"/>
              <a:ext cx="986530" cy="460746"/>
            </a:xfrm>
            <a:prstGeom prst="rect">
              <a:avLst/>
            </a:prstGeom>
            <a:solidFill>
              <a:srgbClr val="EBEBEB">
                <a:alpha val="100000"/>
              </a:srgbClr>
            </a:solidFill>
          </p:spPr>
          <p:txBody>
            <a:bodyPr/>
            <a:lstStyle/>
            <a:p/>
          </p:txBody>
        </p:sp>
        <p:sp>
          <p:nvSpPr>
            <p:cNvPr id="2662" name="pl2662"/>
            <p:cNvSpPr/>
            <p:nvPr/>
          </p:nvSpPr>
          <p:spPr>
            <a:xfrm>
              <a:off x="4919522" y="4218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63" name="pl2663"/>
            <p:cNvSpPr/>
            <p:nvPr/>
          </p:nvSpPr>
          <p:spPr>
            <a:xfrm>
              <a:off x="4919522" y="40646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64" name="pl2664"/>
            <p:cNvSpPr/>
            <p:nvPr/>
          </p:nvSpPr>
          <p:spPr>
            <a:xfrm>
              <a:off x="4919522" y="39106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65" name="pl2665"/>
            <p:cNvSpPr/>
            <p:nvPr/>
          </p:nvSpPr>
          <p:spPr>
            <a:xfrm>
              <a:off x="505404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6" name="pl2666"/>
            <p:cNvSpPr/>
            <p:nvPr/>
          </p:nvSpPr>
          <p:spPr>
            <a:xfrm>
              <a:off x="523341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7" name="pl2667"/>
            <p:cNvSpPr/>
            <p:nvPr/>
          </p:nvSpPr>
          <p:spPr>
            <a:xfrm>
              <a:off x="54127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8" name="pl2668"/>
            <p:cNvSpPr/>
            <p:nvPr/>
          </p:nvSpPr>
          <p:spPr>
            <a:xfrm>
              <a:off x="559215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9" name="pl2669"/>
            <p:cNvSpPr/>
            <p:nvPr/>
          </p:nvSpPr>
          <p:spPr>
            <a:xfrm>
              <a:off x="577152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70" name="pl2670"/>
            <p:cNvSpPr/>
            <p:nvPr/>
          </p:nvSpPr>
          <p:spPr>
            <a:xfrm>
              <a:off x="4919522"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71" name="pl2671"/>
            <p:cNvSpPr/>
            <p:nvPr/>
          </p:nvSpPr>
          <p:spPr>
            <a:xfrm>
              <a:off x="4919522" y="414168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72" name="pl2672"/>
            <p:cNvSpPr/>
            <p:nvPr/>
          </p:nvSpPr>
          <p:spPr>
            <a:xfrm>
              <a:off x="4919522" y="39876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73" name="pl2673"/>
            <p:cNvSpPr/>
            <p:nvPr/>
          </p:nvSpPr>
          <p:spPr>
            <a:xfrm>
              <a:off x="496436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4" name="pl2674"/>
            <p:cNvSpPr/>
            <p:nvPr/>
          </p:nvSpPr>
          <p:spPr>
            <a:xfrm>
              <a:off x="514373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5" name="pl2675"/>
            <p:cNvSpPr/>
            <p:nvPr/>
          </p:nvSpPr>
          <p:spPr>
            <a:xfrm>
              <a:off x="53231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6" name="pl2676"/>
            <p:cNvSpPr/>
            <p:nvPr/>
          </p:nvSpPr>
          <p:spPr>
            <a:xfrm>
              <a:off x="55024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7" name="pl2677"/>
            <p:cNvSpPr/>
            <p:nvPr/>
          </p:nvSpPr>
          <p:spPr>
            <a:xfrm>
              <a:off x="56818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8" name="pl2678"/>
            <p:cNvSpPr/>
            <p:nvPr/>
          </p:nvSpPr>
          <p:spPr>
            <a:xfrm>
              <a:off x="58612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9" name="pl2679"/>
            <p:cNvSpPr/>
            <p:nvPr/>
          </p:nvSpPr>
          <p:spPr>
            <a:xfrm>
              <a:off x="4964364"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680" name="pl2680"/>
            <p:cNvSpPr/>
            <p:nvPr/>
          </p:nvSpPr>
          <p:spPr>
            <a:xfrm>
              <a:off x="4964364"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40651" cap="flat">
              <a:solidFill>
                <a:srgbClr val="BEBEBE">
                  <a:alpha val="69803"/>
                </a:srgbClr>
              </a:solidFill>
              <a:prstDash val="solid"/>
              <a:round/>
            </a:ln>
          </p:spPr>
          <p:txBody>
            <a:bodyPr/>
            <a:lstStyle/>
            <a:p/>
          </p:txBody>
        </p:sp>
        <p:sp>
          <p:nvSpPr>
            <p:cNvPr id="2681" name="pl2681"/>
            <p:cNvSpPr/>
            <p:nvPr/>
          </p:nvSpPr>
          <p:spPr>
            <a:xfrm>
              <a:off x="4964364" y="4289515"/>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682" name="pl2682"/>
            <p:cNvSpPr/>
            <p:nvPr/>
          </p:nvSpPr>
          <p:spPr>
            <a:xfrm>
              <a:off x="4964364" y="4203279"/>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683" name="pl2683"/>
            <p:cNvSpPr/>
            <p:nvPr/>
          </p:nvSpPr>
          <p:spPr>
            <a:xfrm>
              <a:off x="4964364" y="4209438"/>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684" name="pl2684"/>
            <p:cNvSpPr/>
            <p:nvPr/>
          </p:nvSpPr>
          <p:spPr>
            <a:xfrm>
              <a:off x="4964364" y="4264876"/>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685" name="pl2685"/>
            <p:cNvSpPr/>
            <p:nvPr/>
          </p:nvSpPr>
          <p:spPr>
            <a:xfrm>
              <a:off x="4964364" y="4234077"/>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686" name="pl2686"/>
            <p:cNvSpPr/>
            <p:nvPr/>
          </p:nvSpPr>
          <p:spPr>
            <a:xfrm>
              <a:off x="4964364"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687" name="pl2687"/>
            <p:cNvSpPr/>
            <p:nvPr/>
          </p:nvSpPr>
          <p:spPr>
            <a:xfrm>
              <a:off x="4964364" y="4246397"/>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688" name="pl2688"/>
            <p:cNvSpPr/>
            <p:nvPr/>
          </p:nvSpPr>
          <p:spPr>
            <a:xfrm>
              <a:off x="4964364" y="4184800"/>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689" name="pl2689"/>
            <p:cNvSpPr/>
            <p:nvPr/>
          </p:nvSpPr>
          <p:spPr>
            <a:xfrm>
              <a:off x="4964364" y="4221758"/>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690" name="pl2690"/>
            <p:cNvSpPr/>
            <p:nvPr/>
          </p:nvSpPr>
          <p:spPr>
            <a:xfrm>
              <a:off x="4964364" y="4221758"/>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691" name="pl2691"/>
            <p:cNvSpPr/>
            <p:nvPr/>
          </p:nvSpPr>
          <p:spPr>
            <a:xfrm>
              <a:off x="4964364" y="4289515"/>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692" name="pl2692"/>
            <p:cNvSpPr/>
            <p:nvPr/>
          </p:nvSpPr>
          <p:spPr>
            <a:xfrm>
              <a:off x="4964364" y="4271036"/>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693" name="pl2693"/>
            <p:cNvSpPr/>
            <p:nvPr/>
          </p:nvSpPr>
          <p:spPr>
            <a:xfrm>
              <a:off x="4964364" y="4271036"/>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694" name="pl2694"/>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95" name="pl2695"/>
            <p:cNvSpPr/>
            <p:nvPr/>
          </p:nvSpPr>
          <p:spPr>
            <a:xfrm>
              <a:off x="4964364" y="4030807"/>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696" name="pl2696"/>
            <p:cNvSpPr/>
            <p:nvPr/>
          </p:nvSpPr>
          <p:spPr>
            <a:xfrm>
              <a:off x="4964364" y="4203279"/>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697" name="pl2697"/>
            <p:cNvSpPr/>
            <p:nvPr/>
          </p:nvSpPr>
          <p:spPr>
            <a:xfrm>
              <a:off x="4964364" y="4246397"/>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698" name="pl2698"/>
            <p:cNvSpPr/>
            <p:nvPr/>
          </p:nvSpPr>
          <p:spPr>
            <a:xfrm>
              <a:off x="4964364" y="4240237"/>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699" name="pl2699"/>
            <p:cNvSpPr/>
            <p:nvPr/>
          </p:nvSpPr>
          <p:spPr>
            <a:xfrm>
              <a:off x="4964364" y="4154001"/>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700" name="pl2700"/>
            <p:cNvSpPr/>
            <p:nvPr/>
          </p:nvSpPr>
          <p:spPr>
            <a:xfrm>
              <a:off x="4964364"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701" name="pl2701"/>
            <p:cNvSpPr/>
            <p:nvPr/>
          </p:nvSpPr>
          <p:spPr>
            <a:xfrm>
              <a:off x="4964364" y="4234077"/>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702" name="pl2702"/>
            <p:cNvSpPr/>
            <p:nvPr/>
          </p:nvSpPr>
          <p:spPr>
            <a:xfrm>
              <a:off x="4964364" y="4221758"/>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703" name="pl2703"/>
            <p:cNvSpPr/>
            <p:nvPr/>
          </p:nvSpPr>
          <p:spPr>
            <a:xfrm>
              <a:off x="4964364" y="4240237"/>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704" name="pl2704"/>
            <p:cNvSpPr/>
            <p:nvPr/>
          </p:nvSpPr>
          <p:spPr>
            <a:xfrm>
              <a:off x="4964364" y="4209438"/>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705" name="pl2705"/>
            <p:cNvSpPr/>
            <p:nvPr/>
          </p:nvSpPr>
          <p:spPr>
            <a:xfrm>
              <a:off x="4964364" y="4240237"/>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706" name="pl2706"/>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7" name="pl2707"/>
            <p:cNvSpPr/>
            <p:nvPr/>
          </p:nvSpPr>
          <p:spPr>
            <a:xfrm>
              <a:off x="4964364" y="4184800"/>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708" name="pl2708"/>
            <p:cNvSpPr/>
            <p:nvPr/>
          </p:nvSpPr>
          <p:spPr>
            <a:xfrm>
              <a:off x="4964364" y="4277195"/>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709" name="pl2709"/>
            <p:cNvSpPr/>
            <p:nvPr/>
          </p:nvSpPr>
          <p:spPr>
            <a:xfrm>
              <a:off x="4964364" y="4258716"/>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710" name="pl2710"/>
            <p:cNvSpPr/>
            <p:nvPr/>
          </p:nvSpPr>
          <p:spPr>
            <a:xfrm>
              <a:off x="4964364"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1" name="pl2711"/>
            <p:cNvSpPr/>
            <p:nvPr/>
          </p:nvSpPr>
          <p:spPr>
            <a:xfrm>
              <a:off x="4964364" y="4277195"/>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712" name="pl2712"/>
            <p:cNvSpPr/>
            <p:nvPr/>
          </p:nvSpPr>
          <p:spPr>
            <a:xfrm>
              <a:off x="4964364" y="4289515"/>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713" name="pl2713"/>
            <p:cNvSpPr/>
            <p:nvPr/>
          </p:nvSpPr>
          <p:spPr>
            <a:xfrm>
              <a:off x="4964364"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714" name="pl2714"/>
            <p:cNvSpPr/>
            <p:nvPr/>
          </p:nvSpPr>
          <p:spPr>
            <a:xfrm>
              <a:off x="4964364"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5" name="pl2715"/>
            <p:cNvSpPr/>
            <p:nvPr/>
          </p:nvSpPr>
          <p:spPr>
            <a:xfrm>
              <a:off x="4964364"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716" name="pl2716"/>
            <p:cNvSpPr/>
            <p:nvPr/>
          </p:nvSpPr>
          <p:spPr>
            <a:xfrm>
              <a:off x="4964364"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7" name="pl2717"/>
            <p:cNvSpPr/>
            <p:nvPr/>
          </p:nvSpPr>
          <p:spPr>
            <a:xfrm>
              <a:off x="4964364"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718" name="pl2718"/>
            <p:cNvSpPr/>
            <p:nvPr/>
          </p:nvSpPr>
          <p:spPr>
            <a:xfrm>
              <a:off x="4964364"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719" name="pl2719"/>
            <p:cNvSpPr/>
            <p:nvPr/>
          </p:nvSpPr>
          <p:spPr>
            <a:xfrm>
              <a:off x="4964364"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720" name="pl2720"/>
            <p:cNvSpPr/>
            <p:nvPr/>
          </p:nvSpPr>
          <p:spPr>
            <a:xfrm>
              <a:off x="4964364"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721" name="pl2721"/>
            <p:cNvSpPr/>
            <p:nvPr/>
          </p:nvSpPr>
          <p:spPr>
            <a:xfrm>
              <a:off x="4964364" y="4154001"/>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722" name="pl2722"/>
            <p:cNvSpPr/>
            <p:nvPr/>
          </p:nvSpPr>
          <p:spPr>
            <a:xfrm>
              <a:off x="4964364" y="4277195"/>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723" name="pl2723"/>
            <p:cNvSpPr/>
            <p:nvPr/>
          </p:nvSpPr>
          <p:spPr>
            <a:xfrm>
              <a:off x="4964364" y="4154001"/>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724" name="pl2724"/>
            <p:cNvSpPr/>
            <p:nvPr/>
          </p:nvSpPr>
          <p:spPr>
            <a:xfrm>
              <a:off x="4964364" y="4264876"/>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725" name="pl2725"/>
            <p:cNvSpPr/>
            <p:nvPr/>
          </p:nvSpPr>
          <p:spPr>
            <a:xfrm>
              <a:off x="4964364" y="4264876"/>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726" name="pl2726"/>
            <p:cNvSpPr/>
            <p:nvPr/>
          </p:nvSpPr>
          <p:spPr>
            <a:xfrm>
              <a:off x="4964364" y="4264876"/>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727" name="pl2727"/>
            <p:cNvSpPr/>
            <p:nvPr/>
          </p:nvSpPr>
          <p:spPr>
            <a:xfrm>
              <a:off x="4964364" y="4203279"/>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728" name="pl2728"/>
            <p:cNvSpPr/>
            <p:nvPr/>
          </p:nvSpPr>
          <p:spPr>
            <a:xfrm>
              <a:off x="4964364" y="4271036"/>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29" name="pl2729"/>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30" name="pl2730"/>
            <p:cNvSpPr/>
            <p:nvPr/>
          </p:nvSpPr>
          <p:spPr>
            <a:xfrm>
              <a:off x="4964364" y="4289515"/>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731" name="pl2731"/>
            <p:cNvSpPr/>
            <p:nvPr/>
          </p:nvSpPr>
          <p:spPr>
            <a:xfrm>
              <a:off x="4964364" y="4283355"/>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732" name="pl2732"/>
            <p:cNvSpPr/>
            <p:nvPr/>
          </p:nvSpPr>
          <p:spPr>
            <a:xfrm>
              <a:off x="4964364" y="4234077"/>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733" name="pl2733"/>
            <p:cNvSpPr/>
            <p:nvPr/>
          </p:nvSpPr>
          <p:spPr>
            <a:xfrm>
              <a:off x="4964364" y="4178640"/>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734" name="pl2734"/>
            <p:cNvSpPr/>
            <p:nvPr/>
          </p:nvSpPr>
          <p:spPr>
            <a:xfrm>
              <a:off x="4964364"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735" name="pl2735"/>
            <p:cNvSpPr/>
            <p:nvPr/>
          </p:nvSpPr>
          <p:spPr>
            <a:xfrm>
              <a:off x="4964364"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40651" cap="flat">
              <a:solidFill>
                <a:srgbClr val="000000">
                  <a:alpha val="100000"/>
                </a:srgbClr>
              </a:solidFill>
              <a:prstDash val="solid"/>
              <a:round/>
            </a:ln>
          </p:spPr>
          <p:txBody>
            <a:bodyPr/>
            <a:lstStyle/>
            <a:p/>
          </p:txBody>
        </p:sp>
        <p:sp>
          <p:nvSpPr>
            <p:cNvPr id="2736" name="pl2736"/>
            <p:cNvSpPr/>
            <p:nvPr/>
          </p:nvSpPr>
          <p:spPr>
            <a:xfrm>
              <a:off x="4964364"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7797FF">
                  <a:alpha val="100000"/>
                </a:srgbClr>
              </a:solidFill>
              <a:prstDash val="solid"/>
              <a:round/>
            </a:ln>
          </p:spPr>
          <p:txBody>
            <a:bodyPr/>
            <a:lstStyle/>
            <a:p/>
          </p:txBody>
        </p:sp>
        <p:sp>
          <p:nvSpPr>
            <p:cNvPr id="2737" name="pl2737"/>
            <p:cNvSpPr/>
            <p:nvPr/>
          </p:nvSpPr>
          <p:spPr>
            <a:xfrm>
              <a:off x="4919522"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38" name="tx2738"/>
            <p:cNvSpPr/>
            <p:nvPr/>
          </p:nvSpPr>
          <p:spPr>
            <a:xfrm>
              <a:off x="4934219" y="407563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739" name="tx2739"/>
            <p:cNvSpPr/>
            <p:nvPr/>
          </p:nvSpPr>
          <p:spPr>
            <a:xfrm>
              <a:off x="5083444" y="40694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740" name="tx2740"/>
            <p:cNvSpPr/>
            <p:nvPr/>
          </p:nvSpPr>
          <p:spPr>
            <a:xfrm>
              <a:off x="5262813" y="406464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741" name="tx2741"/>
            <p:cNvSpPr/>
            <p:nvPr/>
          </p:nvSpPr>
          <p:spPr>
            <a:xfrm>
              <a:off x="5442182" y="405848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742" name="tx2742"/>
            <p:cNvSpPr/>
            <p:nvPr/>
          </p:nvSpPr>
          <p:spPr>
            <a:xfrm>
              <a:off x="5621551" y="404616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2743" name="tx2743"/>
            <p:cNvSpPr/>
            <p:nvPr/>
          </p:nvSpPr>
          <p:spPr>
            <a:xfrm>
              <a:off x="5800920" y="405094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744" name="rc2744"/>
            <p:cNvSpPr/>
            <p:nvPr/>
          </p:nvSpPr>
          <p:spPr>
            <a:xfrm>
              <a:off x="4919522" y="4601069"/>
              <a:ext cx="986530" cy="460746"/>
            </a:xfrm>
            <a:prstGeom prst="rect">
              <a:avLst/>
            </a:prstGeom>
            <a:solidFill>
              <a:srgbClr val="EBEBEB">
                <a:alpha val="100000"/>
              </a:srgbClr>
            </a:solidFill>
          </p:spPr>
          <p:txBody>
            <a:bodyPr/>
            <a:lstStyle/>
            <a:p/>
          </p:txBody>
        </p:sp>
        <p:sp>
          <p:nvSpPr>
            <p:cNvPr id="2745" name="pl2745"/>
            <p:cNvSpPr/>
            <p:nvPr/>
          </p:nvSpPr>
          <p:spPr>
            <a:xfrm>
              <a:off x="4919522" y="49638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46" name="pl2746"/>
            <p:cNvSpPr/>
            <p:nvPr/>
          </p:nvSpPr>
          <p:spPr>
            <a:xfrm>
              <a:off x="4919522" y="480988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47" name="pl2747"/>
            <p:cNvSpPr/>
            <p:nvPr/>
          </p:nvSpPr>
          <p:spPr>
            <a:xfrm>
              <a:off x="4919522" y="46558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48" name="pl2748"/>
            <p:cNvSpPr/>
            <p:nvPr/>
          </p:nvSpPr>
          <p:spPr>
            <a:xfrm>
              <a:off x="505404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9" name="pl2749"/>
            <p:cNvSpPr/>
            <p:nvPr/>
          </p:nvSpPr>
          <p:spPr>
            <a:xfrm>
              <a:off x="523341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0" name="pl2750"/>
            <p:cNvSpPr/>
            <p:nvPr/>
          </p:nvSpPr>
          <p:spPr>
            <a:xfrm>
              <a:off x="54127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1" name="pl2751"/>
            <p:cNvSpPr/>
            <p:nvPr/>
          </p:nvSpPr>
          <p:spPr>
            <a:xfrm>
              <a:off x="559215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2" name="pl2752"/>
            <p:cNvSpPr/>
            <p:nvPr/>
          </p:nvSpPr>
          <p:spPr>
            <a:xfrm>
              <a:off x="577152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3" name="pl2753"/>
            <p:cNvSpPr/>
            <p:nvPr/>
          </p:nvSpPr>
          <p:spPr>
            <a:xfrm>
              <a:off x="4919522"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54" name="pl2754"/>
            <p:cNvSpPr/>
            <p:nvPr/>
          </p:nvSpPr>
          <p:spPr>
            <a:xfrm>
              <a:off x="4919522" y="48868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55" name="pl2755"/>
            <p:cNvSpPr/>
            <p:nvPr/>
          </p:nvSpPr>
          <p:spPr>
            <a:xfrm>
              <a:off x="4919522" y="47328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56" name="pl2756"/>
            <p:cNvSpPr/>
            <p:nvPr/>
          </p:nvSpPr>
          <p:spPr>
            <a:xfrm>
              <a:off x="496436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7" name="pl2757"/>
            <p:cNvSpPr/>
            <p:nvPr/>
          </p:nvSpPr>
          <p:spPr>
            <a:xfrm>
              <a:off x="514373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8" name="pl2758"/>
            <p:cNvSpPr/>
            <p:nvPr/>
          </p:nvSpPr>
          <p:spPr>
            <a:xfrm>
              <a:off x="53231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9" name="pl2759"/>
            <p:cNvSpPr/>
            <p:nvPr/>
          </p:nvSpPr>
          <p:spPr>
            <a:xfrm>
              <a:off x="55024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60" name="pl2760"/>
            <p:cNvSpPr/>
            <p:nvPr/>
          </p:nvSpPr>
          <p:spPr>
            <a:xfrm>
              <a:off x="56818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61" name="pl2761"/>
            <p:cNvSpPr/>
            <p:nvPr/>
          </p:nvSpPr>
          <p:spPr>
            <a:xfrm>
              <a:off x="58612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62" name="pl2762"/>
            <p:cNvSpPr/>
            <p:nvPr/>
          </p:nvSpPr>
          <p:spPr>
            <a:xfrm>
              <a:off x="4964364"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763" name="pl2763"/>
            <p:cNvSpPr/>
            <p:nvPr/>
          </p:nvSpPr>
          <p:spPr>
            <a:xfrm>
              <a:off x="4964364"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40651" cap="flat">
              <a:solidFill>
                <a:srgbClr val="BEBEBE">
                  <a:alpha val="69803"/>
                </a:srgbClr>
              </a:solidFill>
              <a:prstDash val="solid"/>
              <a:round/>
            </a:ln>
          </p:spPr>
          <p:txBody>
            <a:bodyPr/>
            <a:lstStyle/>
            <a:p/>
          </p:txBody>
        </p:sp>
        <p:sp>
          <p:nvSpPr>
            <p:cNvPr id="2764" name="pl2764"/>
            <p:cNvSpPr/>
            <p:nvPr/>
          </p:nvSpPr>
          <p:spPr>
            <a:xfrm>
              <a:off x="4964364" y="503471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765" name="pl2765"/>
            <p:cNvSpPr/>
            <p:nvPr/>
          </p:nvSpPr>
          <p:spPr>
            <a:xfrm>
              <a:off x="4964364" y="494847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766" name="pl2766"/>
            <p:cNvSpPr/>
            <p:nvPr/>
          </p:nvSpPr>
          <p:spPr>
            <a:xfrm>
              <a:off x="4964364" y="4954636"/>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767" name="pl2767"/>
            <p:cNvSpPr/>
            <p:nvPr/>
          </p:nvSpPr>
          <p:spPr>
            <a:xfrm>
              <a:off x="4964364" y="5010074"/>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768" name="pl2768"/>
            <p:cNvSpPr/>
            <p:nvPr/>
          </p:nvSpPr>
          <p:spPr>
            <a:xfrm>
              <a:off x="4964364" y="4979275"/>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769" name="pl2769"/>
            <p:cNvSpPr/>
            <p:nvPr/>
          </p:nvSpPr>
          <p:spPr>
            <a:xfrm>
              <a:off x="4964364"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770" name="pl2770"/>
            <p:cNvSpPr/>
            <p:nvPr/>
          </p:nvSpPr>
          <p:spPr>
            <a:xfrm>
              <a:off x="4964364" y="499159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771" name="pl2771"/>
            <p:cNvSpPr/>
            <p:nvPr/>
          </p:nvSpPr>
          <p:spPr>
            <a:xfrm>
              <a:off x="4964364" y="4929997"/>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772" name="pl2772"/>
            <p:cNvSpPr/>
            <p:nvPr/>
          </p:nvSpPr>
          <p:spPr>
            <a:xfrm>
              <a:off x="4964364" y="4966956"/>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773" name="pl2773"/>
            <p:cNvSpPr/>
            <p:nvPr/>
          </p:nvSpPr>
          <p:spPr>
            <a:xfrm>
              <a:off x="4964364" y="4966956"/>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774" name="pl2774"/>
            <p:cNvSpPr/>
            <p:nvPr/>
          </p:nvSpPr>
          <p:spPr>
            <a:xfrm>
              <a:off x="4964364" y="503471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775" name="pl2775"/>
            <p:cNvSpPr/>
            <p:nvPr/>
          </p:nvSpPr>
          <p:spPr>
            <a:xfrm>
              <a:off x="4964364" y="5016233"/>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776" name="pl2776"/>
            <p:cNvSpPr/>
            <p:nvPr/>
          </p:nvSpPr>
          <p:spPr>
            <a:xfrm>
              <a:off x="4964364" y="5016233"/>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777" name="pl2777"/>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8" name="pl2778"/>
            <p:cNvSpPr/>
            <p:nvPr/>
          </p:nvSpPr>
          <p:spPr>
            <a:xfrm>
              <a:off x="4964364" y="4776005"/>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779" name="pl2779"/>
            <p:cNvSpPr/>
            <p:nvPr/>
          </p:nvSpPr>
          <p:spPr>
            <a:xfrm>
              <a:off x="4964364" y="494847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780" name="pl2780"/>
            <p:cNvSpPr/>
            <p:nvPr/>
          </p:nvSpPr>
          <p:spPr>
            <a:xfrm>
              <a:off x="4964364" y="499159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781" name="pl2781"/>
            <p:cNvSpPr/>
            <p:nvPr/>
          </p:nvSpPr>
          <p:spPr>
            <a:xfrm>
              <a:off x="4964364" y="4985435"/>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782" name="pl2782"/>
            <p:cNvSpPr/>
            <p:nvPr/>
          </p:nvSpPr>
          <p:spPr>
            <a:xfrm>
              <a:off x="4964364" y="4899199"/>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783" name="pl2783"/>
            <p:cNvSpPr/>
            <p:nvPr/>
          </p:nvSpPr>
          <p:spPr>
            <a:xfrm>
              <a:off x="4964364"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784" name="pl2784"/>
            <p:cNvSpPr/>
            <p:nvPr/>
          </p:nvSpPr>
          <p:spPr>
            <a:xfrm>
              <a:off x="4964364" y="4979275"/>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785" name="pl2785"/>
            <p:cNvSpPr/>
            <p:nvPr/>
          </p:nvSpPr>
          <p:spPr>
            <a:xfrm>
              <a:off x="4964364" y="4966956"/>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786" name="pl2786"/>
            <p:cNvSpPr/>
            <p:nvPr/>
          </p:nvSpPr>
          <p:spPr>
            <a:xfrm>
              <a:off x="4964364" y="4985435"/>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787" name="pl2787"/>
            <p:cNvSpPr/>
            <p:nvPr/>
          </p:nvSpPr>
          <p:spPr>
            <a:xfrm>
              <a:off x="4964364" y="4954636"/>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788" name="pl2788"/>
            <p:cNvSpPr/>
            <p:nvPr/>
          </p:nvSpPr>
          <p:spPr>
            <a:xfrm>
              <a:off x="4964364" y="4985435"/>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789" name="pl2789"/>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0" name="pl2790"/>
            <p:cNvSpPr/>
            <p:nvPr/>
          </p:nvSpPr>
          <p:spPr>
            <a:xfrm>
              <a:off x="4964364" y="4929997"/>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791" name="pl2791"/>
            <p:cNvSpPr/>
            <p:nvPr/>
          </p:nvSpPr>
          <p:spPr>
            <a:xfrm>
              <a:off x="4964364" y="5022393"/>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792" name="pl2792"/>
            <p:cNvSpPr/>
            <p:nvPr/>
          </p:nvSpPr>
          <p:spPr>
            <a:xfrm>
              <a:off x="4964364" y="5003914"/>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793" name="pl2793"/>
            <p:cNvSpPr/>
            <p:nvPr/>
          </p:nvSpPr>
          <p:spPr>
            <a:xfrm>
              <a:off x="4964364"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4" name="pl2794"/>
            <p:cNvSpPr/>
            <p:nvPr/>
          </p:nvSpPr>
          <p:spPr>
            <a:xfrm>
              <a:off x="4964364" y="5022393"/>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795" name="pl2795"/>
            <p:cNvSpPr/>
            <p:nvPr/>
          </p:nvSpPr>
          <p:spPr>
            <a:xfrm>
              <a:off x="4964364" y="503471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796" name="pl2796"/>
            <p:cNvSpPr/>
            <p:nvPr/>
          </p:nvSpPr>
          <p:spPr>
            <a:xfrm>
              <a:off x="4964364" y="4929997"/>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797" name="pl2797"/>
            <p:cNvSpPr/>
            <p:nvPr/>
          </p:nvSpPr>
          <p:spPr>
            <a:xfrm>
              <a:off x="4964364"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8" name="pl2798"/>
            <p:cNvSpPr/>
            <p:nvPr/>
          </p:nvSpPr>
          <p:spPr>
            <a:xfrm>
              <a:off x="4964364" y="4973115"/>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799" name="pl2799"/>
            <p:cNvSpPr/>
            <p:nvPr/>
          </p:nvSpPr>
          <p:spPr>
            <a:xfrm>
              <a:off x="4964364" y="5028553"/>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00" name="pl2800"/>
            <p:cNvSpPr/>
            <p:nvPr/>
          </p:nvSpPr>
          <p:spPr>
            <a:xfrm>
              <a:off x="4964364" y="4954636"/>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801" name="pl2801"/>
            <p:cNvSpPr/>
            <p:nvPr/>
          </p:nvSpPr>
          <p:spPr>
            <a:xfrm>
              <a:off x="4964364" y="4997754"/>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802" name="pl2802"/>
            <p:cNvSpPr/>
            <p:nvPr/>
          </p:nvSpPr>
          <p:spPr>
            <a:xfrm>
              <a:off x="4964364" y="4979275"/>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803" name="pl2803"/>
            <p:cNvSpPr/>
            <p:nvPr/>
          </p:nvSpPr>
          <p:spPr>
            <a:xfrm>
              <a:off x="4964364" y="4942317"/>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804" name="pl2804"/>
            <p:cNvSpPr/>
            <p:nvPr/>
          </p:nvSpPr>
          <p:spPr>
            <a:xfrm>
              <a:off x="4964364"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805" name="pl2805"/>
            <p:cNvSpPr/>
            <p:nvPr/>
          </p:nvSpPr>
          <p:spPr>
            <a:xfrm>
              <a:off x="4964364"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806" name="pl2806"/>
            <p:cNvSpPr/>
            <p:nvPr/>
          </p:nvSpPr>
          <p:spPr>
            <a:xfrm>
              <a:off x="4964364"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807" name="pl2807"/>
            <p:cNvSpPr/>
            <p:nvPr/>
          </p:nvSpPr>
          <p:spPr>
            <a:xfrm>
              <a:off x="4964364"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808" name="pl2808"/>
            <p:cNvSpPr/>
            <p:nvPr/>
          </p:nvSpPr>
          <p:spPr>
            <a:xfrm>
              <a:off x="4964364"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809" name="pl2809"/>
            <p:cNvSpPr/>
            <p:nvPr/>
          </p:nvSpPr>
          <p:spPr>
            <a:xfrm>
              <a:off x="4964364"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810" name="pl2810"/>
            <p:cNvSpPr/>
            <p:nvPr/>
          </p:nvSpPr>
          <p:spPr>
            <a:xfrm>
              <a:off x="4964364"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811" name="pl2811"/>
            <p:cNvSpPr/>
            <p:nvPr/>
          </p:nvSpPr>
          <p:spPr>
            <a:xfrm>
              <a:off x="4964364"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12" name="pl2812"/>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13" name="pl2813"/>
            <p:cNvSpPr/>
            <p:nvPr/>
          </p:nvSpPr>
          <p:spPr>
            <a:xfrm>
              <a:off x="4964364" y="503471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814" name="pl2814"/>
            <p:cNvSpPr/>
            <p:nvPr/>
          </p:nvSpPr>
          <p:spPr>
            <a:xfrm>
              <a:off x="4964364" y="5028553"/>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815" name="pl2815"/>
            <p:cNvSpPr/>
            <p:nvPr/>
          </p:nvSpPr>
          <p:spPr>
            <a:xfrm>
              <a:off x="4964364" y="4979275"/>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816" name="pl2816"/>
            <p:cNvSpPr/>
            <p:nvPr/>
          </p:nvSpPr>
          <p:spPr>
            <a:xfrm>
              <a:off x="4964364" y="4923838"/>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817" name="pl2817"/>
            <p:cNvSpPr/>
            <p:nvPr/>
          </p:nvSpPr>
          <p:spPr>
            <a:xfrm>
              <a:off x="4964364"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818" name="pl2818"/>
            <p:cNvSpPr/>
            <p:nvPr/>
          </p:nvSpPr>
          <p:spPr>
            <a:xfrm>
              <a:off x="4964364"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40651" cap="flat">
              <a:solidFill>
                <a:srgbClr val="000000">
                  <a:alpha val="100000"/>
                </a:srgbClr>
              </a:solidFill>
              <a:prstDash val="solid"/>
              <a:round/>
            </a:ln>
          </p:spPr>
          <p:txBody>
            <a:bodyPr/>
            <a:lstStyle/>
            <a:p/>
          </p:txBody>
        </p:sp>
        <p:sp>
          <p:nvSpPr>
            <p:cNvPr id="2819" name="pl2819"/>
            <p:cNvSpPr/>
            <p:nvPr/>
          </p:nvSpPr>
          <p:spPr>
            <a:xfrm>
              <a:off x="4964364"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F464E5">
                  <a:alpha val="100000"/>
                </a:srgbClr>
              </a:solidFill>
              <a:prstDash val="solid"/>
              <a:round/>
            </a:ln>
          </p:spPr>
          <p:txBody>
            <a:bodyPr/>
            <a:lstStyle/>
            <a:p/>
          </p:txBody>
        </p:sp>
        <p:sp>
          <p:nvSpPr>
            <p:cNvPr id="2820" name="pl2820"/>
            <p:cNvSpPr/>
            <p:nvPr/>
          </p:nvSpPr>
          <p:spPr>
            <a:xfrm>
              <a:off x="4919522"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821" name="tx2821"/>
            <p:cNvSpPr/>
            <p:nvPr/>
          </p:nvSpPr>
          <p:spPr>
            <a:xfrm>
              <a:off x="4934219"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2" name="tx2822"/>
            <p:cNvSpPr/>
            <p:nvPr/>
          </p:nvSpPr>
          <p:spPr>
            <a:xfrm>
              <a:off x="5113588"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3" name="tx2823"/>
            <p:cNvSpPr/>
            <p:nvPr/>
          </p:nvSpPr>
          <p:spPr>
            <a:xfrm>
              <a:off x="5292958" y="48468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24" name="tx2824"/>
            <p:cNvSpPr/>
            <p:nvPr/>
          </p:nvSpPr>
          <p:spPr>
            <a:xfrm>
              <a:off x="5472327" y="48468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25" name="tx2825"/>
            <p:cNvSpPr/>
            <p:nvPr/>
          </p:nvSpPr>
          <p:spPr>
            <a:xfrm>
              <a:off x="5651696" y="48468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26" name="tx2826"/>
            <p:cNvSpPr/>
            <p:nvPr/>
          </p:nvSpPr>
          <p:spPr>
            <a:xfrm>
              <a:off x="5831065" y="48532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827" name="rc2827"/>
            <p:cNvSpPr/>
            <p:nvPr/>
          </p:nvSpPr>
          <p:spPr>
            <a:xfrm>
              <a:off x="4919522" y="5346267"/>
              <a:ext cx="986530" cy="460746"/>
            </a:xfrm>
            <a:prstGeom prst="rect">
              <a:avLst/>
            </a:prstGeom>
            <a:solidFill>
              <a:srgbClr val="EBEBEB">
                <a:alpha val="100000"/>
              </a:srgbClr>
            </a:solidFill>
          </p:spPr>
          <p:txBody>
            <a:bodyPr/>
            <a:lstStyle/>
            <a:p/>
          </p:txBody>
        </p:sp>
        <p:sp>
          <p:nvSpPr>
            <p:cNvPr id="2828" name="pl2828"/>
            <p:cNvSpPr/>
            <p:nvPr/>
          </p:nvSpPr>
          <p:spPr>
            <a:xfrm>
              <a:off x="4919522" y="57090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29" name="pl2829"/>
            <p:cNvSpPr/>
            <p:nvPr/>
          </p:nvSpPr>
          <p:spPr>
            <a:xfrm>
              <a:off x="4919522" y="55550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30" name="pl2830"/>
            <p:cNvSpPr/>
            <p:nvPr/>
          </p:nvSpPr>
          <p:spPr>
            <a:xfrm>
              <a:off x="4919522" y="54010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31" name="pl2831"/>
            <p:cNvSpPr/>
            <p:nvPr/>
          </p:nvSpPr>
          <p:spPr>
            <a:xfrm>
              <a:off x="505404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2" name="pl2832"/>
            <p:cNvSpPr/>
            <p:nvPr/>
          </p:nvSpPr>
          <p:spPr>
            <a:xfrm>
              <a:off x="523341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3" name="pl2833"/>
            <p:cNvSpPr/>
            <p:nvPr/>
          </p:nvSpPr>
          <p:spPr>
            <a:xfrm>
              <a:off x="541278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4" name="pl2834"/>
            <p:cNvSpPr/>
            <p:nvPr/>
          </p:nvSpPr>
          <p:spPr>
            <a:xfrm>
              <a:off x="5592156"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5" name="pl2835"/>
            <p:cNvSpPr/>
            <p:nvPr/>
          </p:nvSpPr>
          <p:spPr>
            <a:xfrm>
              <a:off x="5771525"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6" name="pl2836"/>
            <p:cNvSpPr/>
            <p:nvPr/>
          </p:nvSpPr>
          <p:spPr>
            <a:xfrm>
              <a:off x="4919522"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37" name="pl2837"/>
            <p:cNvSpPr/>
            <p:nvPr/>
          </p:nvSpPr>
          <p:spPr>
            <a:xfrm>
              <a:off x="4919522" y="5632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38" name="pl2838"/>
            <p:cNvSpPr/>
            <p:nvPr/>
          </p:nvSpPr>
          <p:spPr>
            <a:xfrm>
              <a:off x="4919522" y="54780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39" name="pl2839"/>
            <p:cNvSpPr/>
            <p:nvPr/>
          </p:nvSpPr>
          <p:spPr>
            <a:xfrm>
              <a:off x="496436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0" name="pl2840"/>
            <p:cNvSpPr/>
            <p:nvPr/>
          </p:nvSpPr>
          <p:spPr>
            <a:xfrm>
              <a:off x="514373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1" name="pl2841"/>
            <p:cNvSpPr/>
            <p:nvPr/>
          </p:nvSpPr>
          <p:spPr>
            <a:xfrm>
              <a:off x="53231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2" name="pl2842"/>
            <p:cNvSpPr/>
            <p:nvPr/>
          </p:nvSpPr>
          <p:spPr>
            <a:xfrm>
              <a:off x="550247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3" name="pl2843"/>
            <p:cNvSpPr/>
            <p:nvPr/>
          </p:nvSpPr>
          <p:spPr>
            <a:xfrm>
              <a:off x="568184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4" name="pl2844"/>
            <p:cNvSpPr/>
            <p:nvPr/>
          </p:nvSpPr>
          <p:spPr>
            <a:xfrm>
              <a:off x="5861210"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5" name="pl2845"/>
            <p:cNvSpPr/>
            <p:nvPr/>
          </p:nvSpPr>
          <p:spPr>
            <a:xfrm>
              <a:off x="4964364"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846" name="pl2846"/>
            <p:cNvSpPr/>
            <p:nvPr/>
          </p:nvSpPr>
          <p:spPr>
            <a:xfrm>
              <a:off x="4964364" y="566903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40651" cap="flat">
              <a:solidFill>
                <a:srgbClr val="BEBEBE">
                  <a:alpha val="69803"/>
                </a:srgbClr>
              </a:solidFill>
              <a:prstDash val="solid"/>
              <a:round/>
            </a:ln>
          </p:spPr>
          <p:txBody>
            <a:bodyPr/>
            <a:lstStyle/>
            <a:p/>
          </p:txBody>
        </p:sp>
        <p:sp>
          <p:nvSpPr>
            <p:cNvPr id="2847" name="pl2847"/>
            <p:cNvSpPr/>
            <p:nvPr/>
          </p:nvSpPr>
          <p:spPr>
            <a:xfrm>
              <a:off x="4964364" y="5779910"/>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848" name="pl2848"/>
            <p:cNvSpPr/>
            <p:nvPr/>
          </p:nvSpPr>
          <p:spPr>
            <a:xfrm>
              <a:off x="4964364" y="5693674"/>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849" name="pl2849"/>
            <p:cNvSpPr/>
            <p:nvPr/>
          </p:nvSpPr>
          <p:spPr>
            <a:xfrm>
              <a:off x="4964364" y="5699834"/>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850" name="pl2850"/>
            <p:cNvSpPr/>
            <p:nvPr/>
          </p:nvSpPr>
          <p:spPr>
            <a:xfrm>
              <a:off x="4964364" y="575527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851" name="pl2851"/>
            <p:cNvSpPr/>
            <p:nvPr/>
          </p:nvSpPr>
          <p:spPr>
            <a:xfrm>
              <a:off x="4964364" y="5724473"/>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852" name="pl2852"/>
            <p:cNvSpPr/>
            <p:nvPr/>
          </p:nvSpPr>
          <p:spPr>
            <a:xfrm>
              <a:off x="4964364"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853" name="pl2853"/>
            <p:cNvSpPr/>
            <p:nvPr/>
          </p:nvSpPr>
          <p:spPr>
            <a:xfrm>
              <a:off x="4964364" y="5736792"/>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854" name="pl2854"/>
            <p:cNvSpPr/>
            <p:nvPr/>
          </p:nvSpPr>
          <p:spPr>
            <a:xfrm>
              <a:off x="4964364" y="5675195"/>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855" name="pl2855"/>
            <p:cNvSpPr/>
            <p:nvPr/>
          </p:nvSpPr>
          <p:spPr>
            <a:xfrm>
              <a:off x="4964364" y="571215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856" name="pl2856"/>
            <p:cNvSpPr/>
            <p:nvPr/>
          </p:nvSpPr>
          <p:spPr>
            <a:xfrm>
              <a:off x="4964364" y="571215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857" name="pl2857"/>
            <p:cNvSpPr/>
            <p:nvPr/>
          </p:nvSpPr>
          <p:spPr>
            <a:xfrm>
              <a:off x="4964364" y="5779910"/>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858" name="pl2858"/>
            <p:cNvSpPr/>
            <p:nvPr/>
          </p:nvSpPr>
          <p:spPr>
            <a:xfrm>
              <a:off x="4964364" y="5761431"/>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859" name="pl2859"/>
            <p:cNvSpPr/>
            <p:nvPr/>
          </p:nvSpPr>
          <p:spPr>
            <a:xfrm>
              <a:off x="4964364" y="5761431"/>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860" name="pl2860"/>
            <p:cNvSpPr/>
            <p:nvPr/>
          </p:nvSpPr>
          <p:spPr>
            <a:xfrm>
              <a:off x="4964364"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1" name="pl2861"/>
            <p:cNvSpPr/>
            <p:nvPr/>
          </p:nvSpPr>
          <p:spPr>
            <a:xfrm>
              <a:off x="4964364" y="5521202"/>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862" name="pl2862"/>
            <p:cNvSpPr/>
            <p:nvPr/>
          </p:nvSpPr>
          <p:spPr>
            <a:xfrm>
              <a:off x="4964364" y="5693674"/>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863" name="pl2863"/>
            <p:cNvSpPr/>
            <p:nvPr/>
          </p:nvSpPr>
          <p:spPr>
            <a:xfrm>
              <a:off x="4964364" y="5736792"/>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864" name="pl2864"/>
            <p:cNvSpPr/>
            <p:nvPr/>
          </p:nvSpPr>
          <p:spPr>
            <a:xfrm>
              <a:off x="4964364" y="5730633"/>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865" name="pl2865"/>
            <p:cNvSpPr/>
            <p:nvPr/>
          </p:nvSpPr>
          <p:spPr>
            <a:xfrm>
              <a:off x="4964364" y="5644397"/>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866" name="pl2866"/>
            <p:cNvSpPr/>
            <p:nvPr/>
          </p:nvSpPr>
          <p:spPr>
            <a:xfrm>
              <a:off x="4964364" y="5779910"/>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867" name="pl2867"/>
            <p:cNvSpPr/>
            <p:nvPr/>
          </p:nvSpPr>
          <p:spPr>
            <a:xfrm>
              <a:off x="4964364" y="5724473"/>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868" name="pl2868"/>
            <p:cNvSpPr/>
            <p:nvPr/>
          </p:nvSpPr>
          <p:spPr>
            <a:xfrm>
              <a:off x="4964364" y="571215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869" name="pl2869"/>
            <p:cNvSpPr/>
            <p:nvPr/>
          </p:nvSpPr>
          <p:spPr>
            <a:xfrm>
              <a:off x="4964364" y="5730633"/>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870" name="pl2870"/>
            <p:cNvSpPr/>
            <p:nvPr/>
          </p:nvSpPr>
          <p:spPr>
            <a:xfrm>
              <a:off x="4964364" y="5699834"/>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871" name="pl2871"/>
            <p:cNvSpPr/>
            <p:nvPr/>
          </p:nvSpPr>
          <p:spPr>
            <a:xfrm>
              <a:off x="4964364" y="5730633"/>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872" name="pl2872"/>
            <p:cNvSpPr/>
            <p:nvPr/>
          </p:nvSpPr>
          <p:spPr>
            <a:xfrm>
              <a:off x="4964364"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3" name="pl2873"/>
            <p:cNvSpPr/>
            <p:nvPr/>
          </p:nvSpPr>
          <p:spPr>
            <a:xfrm>
              <a:off x="4964364" y="5675195"/>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874" name="pl2874"/>
            <p:cNvSpPr/>
            <p:nvPr/>
          </p:nvSpPr>
          <p:spPr>
            <a:xfrm>
              <a:off x="4964364" y="5767591"/>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875" name="pl2875"/>
            <p:cNvSpPr/>
            <p:nvPr/>
          </p:nvSpPr>
          <p:spPr>
            <a:xfrm>
              <a:off x="4964364" y="5749112"/>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876" name="pl2876"/>
            <p:cNvSpPr/>
            <p:nvPr/>
          </p:nvSpPr>
          <p:spPr>
            <a:xfrm>
              <a:off x="4964364"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7" name="pl2877"/>
            <p:cNvSpPr/>
            <p:nvPr/>
          </p:nvSpPr>
          <p:spPr>
            <a:xfrm>
              <a:off x="4964364" y="5767591"/>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878" name="pl2878"/>
            <p:cNvSpPr/>
            <p:nvPr/>
          </p:nvSpPr>
          <p:spPr>
            <a:xfrm>
              <a:off x="4964364" y="5779910"/>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879" name="pl2879"/>
            <p:cNvSpPr/>
            <p:nvPr/>
          </p:nvSpPr>
          <p:spPr>
            <a:xfrm>
              <a:off x="4964364" y="5675195"/>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880" name="pl2880"/>
            <p:cNvSpPr/>
            <p:nvPr/>
          </p:nvSpPr>
          <p:spPr>
            <a:xfrm>
              <a:off x="4964364" y="57799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1" name="pl2881"/>
            <p:cNvSpPr/>
            <p:nvPr/>
          </p:nvSpPr>
          <p:spPr>
            <a:xfrm>
              <a:off x="4964364" y="5718313"/>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882" name="pl2882"/>
            <p:cNvSpPr/>
            <p:nvPr/>
          </p:nvSpPr>
          <p:spPr>
            <a:xfrm>
              <a:off x="4964364" y="5773751"/>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83" name="pl2883"/>
            <p:cNvSpPr/>
            <p:nvPr/>
          </p:nvSpPr>
          <p:spPr>
            <a:xfrm>
              <a:off x="4964364" y="5699834"/>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884" name="pl2884"/>
            <p:cNvSpPr/>
            <p:nvPr/>
          </p:nvSpPr>
          <p:spPr>
            <a:xfrm>
              <a:off x="4964364" y="5742952"/>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885" name="pl2885"/>
            <p:cNvSpPr/>
            <p:nvPr/>
          </p:nvSpPr>
          <p:spPr>
            <a:xfrm>
              <a:off x="4964364" y="5724473"/>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886" name="pl2886"/>
            <p:cNvSpPr/>
            <p:nvPr/>
          </p:nvSpPr>
          <p:spPr>
            <a:xfrm>
              <a:off x="4964364" y="5687515"/>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887" name="pl2887"/>
            <p:cNvSpPr/>
            <p:nvPr/>
          </p:nvSpPr>
          <p:spPr>
            <a:xfrm>
              <a:off x="4964364" y="5644397"/>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888" name="pl2888"/>
            <p:cNvSpPr/>
            <p:nvPr/>
          </p:nvSpPr>
          <p:spPr>
            <a:xfrm>
              <a:off x="4964364" y="5767591"/>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889" name="pl2889"/>
            <p:cNvSpPr/>
            <p:nvPr/>
          </p:nvSpPr>
          <p:spPr>
            <a:xfrm>
              <a:off x="4964364" y="5644397"/>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890" name="pl2890"/>
            <p:cNvSpPr/>
            <p:nvPr/>
          </p:nvSpPr>
          <p:spPr>
            <a:xfrm>
              <a:off x="4964364" y="575527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891" name="pl2891"/>
            <p:cNvSpPr/>
            <p:nvPr/>
          </p:nvSpPr>
          <p:spPr>
            <a:xfrm>
              <a:off x="4964364" y="575527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892" name="pl2892"/>
            <p:cNvSpPr/>
            <p:nvPr/>
          </p:nvSpPr>
          <p:spPr>
            <a:xfrm>
              <a:off x="4964364" y="575527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893" name="pl2893"/>
            <p:cNvSpPr/>
            <p:nvPr/>
          </p:nvSpPr>
          <p:spPr>
            <a:xfrm>
              <a:off x="4964364" y="5693674"/>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894" name="pl2894"/>
            <p:cNvSpPr/>
            <p:nvPr/>
          </p:nvSpPr>
          <p:spPr>
            <a:xfrm>
              <a:off x="4964364" y="5761431"/>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95" name="pl2895"/>
            <p:cNvSpPr/>
            <p:nvPr/>
          </p:nvSpPr>
          <p:spPr>
            <a:xfrm>
              <a:off x="4964364"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96" name="pl2896"/>
            <p:cNvSpPr/>
            <p:nvPr/>
          </p:nvSpPr>
          <p:spPr>
            <a:xfrm>
              <a:off x="4964364" y="5779910"/>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897" name="pl2897"/>
            <p:cNvSpPr/>
            <p:nvPr/>
          </p:nvSpPr>
          <p:spPr>
            <a:xfrm>
              <a:off x="4964364" y="5773751"/>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898" name="pl2898"/>
            <p:cNvSpPr/>
            <p:nvPr/>
          </p:nvSpPr>
          <p:spPr>
            <a:xfrm>
              <a:off x="4964364" y="5724473"/>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899" name="pl2899"/>
            <p:cNvSpPr/>
            <p:nvPr/>
          </p:nvSpPr>
          <p:spPr>
            <a:xfrm>
              <a:off x="4964364" y="566903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900" name="pl2900"/>
            <p:cNvSpPr/>
            <p:nvPr/>
          </p:nvSpPr>
          <p:spPr>
            <a:xfrm>
              <a:off x="4964364" y="575527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901" name="pl2901"/>
            <p:cNvSpPr/>
            <p:nvPr/>
          </p:nvSpPr>
          <p:spPr>
            <a:xfrm>
              <a:off x="4964364" y="566903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40651" cap="flat">
              <a:solidFill>
                <a:srgbClr val="000000">
                  <a:alpha val="100000"/>
                </a:srgbClr>
              </a:solidFill>
              <a:prstDash val="solid"/>
              <a:round/>
            </a:ln>
          </p:spPr>
          <p:txBody>
            <a:bodyPr/>
            <a:lstStyle/>
            <a:p/>
          </p:txBody>
        </p:sp>
        <p:sp>
          <p:nvSpPr>
            <p:cNvPr id="2902" name="pl2902"/>
            <p:cNvSpPr/>
            <p:nvPr/>
          </p:nvSpPr>
          <p:spPr>
            <a:xfrm>
              <a:off x="4964364" y="566903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FC717E">
                  <a:alpha val="100000"/>
                </a:srgbClr>
              </a:solidFill>
              <a:prstDash val="solid"/>
              <a:round/>
            </a:ln>
          </p:spPr>
          <p:txBody>
            <a:bodyPr/>
            <a:lstStyle/>
            <a:p/>
          </p:txBody>
        </p:sp>
        <p:sp>
          <p:nvSpPr>
            <p:cNvPr id="2903" name="pl2903"/>
            <p:cNvSpPr/>
            <p:nvPr/>
          </p:nvSpPr>
          <p:spPr>
            <a:xfrm>
              <a:off x="4919522"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04" name="tx2904"/>
            <p:cNvSpPr/>
            <p:nvPr/>
          </p:nvSpPr>
          <p:spPr>
            <a:xfrm>
              <a:off x="4904074" y="550443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905" name="tx2905"/>
            <p:cNvSpPr/>
            <p:nvPr/>
          </p:nvSpPr>
          <p:spPr>
            <a:xfrm>
              <a:off x="5083444" y="555987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906" name="tx2906"/>
            <p:cNvSpPr/>
            <p:nvPr/>
          </p:nvSpPr>
          <p:spPr>
            <a:xfrm>
              <a:off x="5262813" y="554134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907" name="tx2907"/>
            <p:cNvSpPr/>
            <p:nvPr/>
          </p:nvSpPr>
          <p:spPr>
            <a:xfrm>
              <a:off x="5442182" y="553656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2908" name="tx2908"/>
            <p:cNvSpPr/>
            <p:nvPr/>
          </p:nvSpPr>
          <p:spPr>
            <a:xfrm>
              <a:off x="5651696" y="5584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909" name="tx2909"/>
            <p:cNvSpPr/>
            <p:nvPr/>
          </p:nvSpPr>
          <p:spPr>
            <a:xfrm>
              <a:off x="5800920" y="555503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910" name="rc2910"/>
            <p:cNvSpPr/>
            <p:nvPr/>
          </p:nvSpPr>
          <p:spPr>
            <a:xfrm>
              <a:off x="5975641" y="875080"/>
              <a:ext cx="986530" cy="460746"/>
            </a:xfrm>
            <a:prstGeom prst="rect">
              <a:avLst/>
            </a:prstGeom>
            <a:solidFill>
              <a:srgbClr val="EBEBEB">
                <a:alpha val="100000"/>
              </a:srgbClr>
            </a:solidFill>
          </p:spPr>
          <p:txBody>
            <a:bodyPr/>
            <a:lstStyle/>
            <a:p/>
          </p:txBody>
        </p:sp>
        <p:sp>
          <p:nvSpPr>
            <p:cNvPr id="2911" name="pl2911"/>
            <p:cNvSpPr/>
            <p:nvPr/>
          </p:nvSpPr>
          <p:spPr>
            <a:xfrm>
              <a:off x="5975641" y="12378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12" name="pl2912"/>
            <p:cNvSpPr/>
            <p:nvPr/>
          </p:nvSpPr>
          <p:spPr>
            <a:xfrm>
              <a:off x="5975641" y="108389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13" name="pl2913"/>
            <p:cNvSpPr/>
            <p:nvPr/>
          </p:nvSpPr>
          <p:spPr>
            <a:xfrm>
              <a:off x="5975641" y="92990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14" name="pl2914"/>
            <p:cNvSpPr/>
            <p:nvPr/>
          </p:nvSpPr>
          <p:spPr>
            <a:xfrm>
              <a:off x="611016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5" name="pl2915"/>
            <p:cNvSpPr/>
            <p:nvPr/>
          </p:nvSpPr>
          <p:spPr>
            <a:xfrm>
              <a:off x="62895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6" name="pl2916"/>
            <p:cNvSpPr/>
            <p:nvPr/>
          </p:nvSpPr>
          <p:spPr>
            <a:xfrm>
              <a:off x="646890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7" name="pl2917"/>
            <p:cNvSpPr/>
            <p:nvPr/>
          </p:nvSpPr>
          <p:spPr>
            <a:xfrm>
              <a:off x="664827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8" name="pl2918"/>
            <p:cNvSpPr/>
            <p:nvPr/>
          </p:nvSpPr>
          <p:spPr>
            <a:xfrm>
              <a:off x="682764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9" name="pl2919"/>
            <p:cNvSpPr/>
            <p:nvPr/>
          </p:nvSpPr>
          <p:spPr>
            <a:xfrm>
              <a:off x="5975641"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20" name="pl2920"/>
            <p:cNvSpPr/>
            <p:nvPr/>
          </p:nvSpPr>
          <p:spPr>
            <a:xfrm>
              <a:off x="5975641" y="11608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21" name="pl2921"/>
            <p:cNvSpPr/>
            <p:nvPr/>
          </p:nvSpPr>
          <p:spPr>
            <a:xfrm>
              <a:off x="5975641" y="10068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22" name="pl2922"/>
            <p:cNvSpPr/>
            <p:nvPr/>
          </p:nvSpPr>
          <p:spPr>
            <a:xfrm>
              <a:off x="602048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3" name="pl2923"/>
            <p:cNvSpPr/>
            <p:nvPr/>
          </p:nvSpPr>
          <p:spPr>
            <a:xfrm>
              <a:off x="619985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4" name="pl2924"/>
            <p:cNvSpPr/>
            <p:nvPr/>
          </p:nvSpPr>
          <p:spPr>
            <a:xfrm>
              <a:off x="63792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5" name="pl2925"/>
            <p:cNvSpPr/>
            <p:nvPr/>
          </p:nvSpPr>
          <p:spPr>
            <a:xfrm>
              <a:off x="655859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6" name="pl2926"/>
            <p:cNvSpPr/>
            <p:nvPr/>
          </p:nvSpPr>
          <p:spPr>
            <a:xfrm>
              <a:off x="673796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7" name="pl2927"/>
            <p:cNvSpPr/>
            <p:nvPr/>
          </p:nvSpPr>
          <p:spPr>
            <a:xfrm>
              <a:off x="691732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8" name="pl2928"/>
            <p:cNvSpPr/>
            <p:nvPr/>
          </p:nvSpPr>
          <p:spPr>
            <a:xfrm>
              <a:off x="6020484"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2929" name="pl2929"/>
            <p:cNvSpPr/>
            <p:nvPr/>
          </p:nvSpPr>
          <p:spPr>
            <a:xfrm>
              <a:off x="6020484"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40651" cap="flat">
              <a:solidFill>
                <a:srgbClr val="BEBEBE">
                  <a:alpha val="69803"/>
                </a:srgbClr>
              </a:solidFill>
              <a:prstDash val="solid"/>
              <a:round/>
            </a:ln>
          </p:spPr>
          <p:txBody>
            <a:bodyPr/>
            <a:lstStyle/>
            <a:p/>
          </p:txBody>
        </p:sp>
        <p:sp>
          <p:nvSpPr>
            <p:cNvPr id="2930" name="pl2930"/>
            <p:cNvSpPr/>
            <p:nvPr/>
          </p:nvSpPr>
          <p:spPr>
            <a:xfrm>
              <a:off x="6020484"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2931" name="pl2931"/>
            <p:cNvSpPr/>
            <p:nvPr/>
          </p:nvSpPr>
          <p:spPr>
            <a:xfrm>
              <a:off x="6020484"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2932" name="pl2932"/>
            <p:cNvSpPr/>
            <p:nvPr/>
          </p:nvSpPr>
          <p:spPr>
            <a:xfrm>
              <a:off x="6020484"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2933" name="pl2933"/>
            <p:cNvSpPr/>
            <p:nvPr/>
          </p:nvSpPr>
          <p:spPr>
            <a:xfrm>
              <a:off x="6020484"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2934" name="pl2934"/>
            <p:cNvSpPr/>
            <p:nvPr/>
          </p:nvSpPr>
          <p:spPr>
            <a:xfrm>
              <a:off x="6020484"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2935" name="pl2935"/>
            <p:cNvSpPr/>
            <p:nvPr/>
          </p:nvSpPr>
          <p:spPr>
            <a:xfrm>
              <a:off x="6020484"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936" name="pl2936"/>
            <p:cNvSpPr/>
            <p:nvPr/>
          </p:nvSpPr>
          <p:spPr>
            <a:xfrm>
              <a:off x="6020484"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2937" name="pl2937"/>
            <p:cNvSpPr/>
            <p:nvPr/>
          </p:nvSpPr>
          <p:spPr>
            <a:xfrm>
              <a:off x="6020484"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2938" name="pl2938"/>
            <p:cNvSpPr/>
            <p:nvPr/>
          </p:nvSpPr>
          <p:spPr>
            <a:xfrm>
              <a:off x="6020484" y="1240967"/>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2939" name="pl2939"/>
            <p:cNvSpPr/>
            <p:nvPr/>
          </p:nvSpPr>
          <p:spPr>
            <a:xfrm>
              <a:off x="6020484" y="1240967"/>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2940" name="pl2940"/>
            <p:cNvSpPr/>
            <p:nvPr/>
          </p:nvSpPr>
          <p:spPr>
            <a:xfrm>
              <a:off x="6020484" y="130872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2941" name="pl2941"/>
            <p:cNvSpPr/>
            <p:nvPr/>
          </p:nvSpPr>
          <p:spPr>
            <a:xfrm>
              <a:off x="6020484" y="1290244"/>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2942" name="pl2942"/>
            <p:cNvSpPr/>
            <p:nvPr/>
          </p:nvSpPr>
          <p:spPr>
            <a:xfrm>
              <a:off x="6020484" y="1290244"/>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943" name="pl2943"/>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4" name="pl2944"/>
            <p:cNvSpPr/>
            <p:nvPr/>
          </p:nvSpPr>
          <p:spPr>
            <a:xfrm>
              <a:off x="6020484" y="1050016"/>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2945" name="pl2945"/>
            <p:cNvSpPr/>
            <p:nvPr/>
          </p:nvSpPr>
          <p:spPr>
            <a:xfrm>
              <a:off x="6020484" y="122248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2946" name="pl2946"/>
            <p:cNvSpPr/>
            <p:nvPr/>
          </p:nvSpPr>
          <p:spPr>
            <a:xfrm>
              <a:off x="6020484" y="126560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947" name="pl2947"/>
            <p:cNvSpPr/>
            <p:nvPr/>
          </p:nvSpPr>
          <p:spPr>
            <a:xfrm>
              <a:off x="6020484" y="1259446"/>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2948" name="pl2948"/>
            <p:cNvSpPr/>
            <p:nvPr/>
          </p:nvSpPr>
          <p:spPr>
            <a:xfrm>
              <a:off x="6020484" y="1173210"/>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2949" name="pl2949"/>
            <p:cNvSpPr/>
            <p:nvPr/>
          </p:nvSpPr>
          <p:spPr>
            <a:xfrm>
              <a:off x="6020484"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950" name="pl2950"/>
            <p:cNvSpPr/>
            <p:nvPr/>
          </p:nvSpPr>
          <p:spPr>
            <a:xfrm>
              <a:off x="6020484" y="1253286"/>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2951" name="pl2951"/>
            <p:cNvSpPr/>
            <p:nvPr/>
          </p:nvSpPr>
          <p:spPr>
            <a:xfrm>
              <a:off x="6020484" y="1240967"/>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2952" name="pl2952"/>
            <p:cNvSpPr/>
            <p:nvPr/>
          </p:nvSpPr>
          <p:spPr>
            <a:xfrm>
              <a:off x="6020484" y="1259446"/>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2953" name="pl2953"/>
            <p:cNvSpPr/>
            <p:nvPr/>
          </p:nvSpPr>
          <p:spPr>
            <a:xfrm>
              <a:off x="6020484" y="1228647"/>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2954" name="pl2954"/>
            <p:cNvSpPr/>
            <p:nvPr/>
          </p:nvSpPr>
          <p:spPr>
            <a:xfrm>
              <a:off x="6020484" y="1259446"/>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2955" name="pl2955"/>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6" name="pl2956"/>
            <p:cNvSpPr/>
            <p:nvPr/>
          </p:nvSpPr>
          <p:spPr>
            <a:xfrm>
              <a:off x="6020484" y="1204008"/>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2957" name="pl2957"/>
            <p:cNvSpPr/>
            <p:nvPr/>
          </p:nvSpPr>
          <p:spPr>
            <a:xfrm>
              <a:off x="6020484" y="1296404"/>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2958" name="pl2958"/>
            <p:cNvSpPr/>
            <p:nvPr/>
          </p:nvSpPr>
          <p:spPr>
            <a:xfrm>
              <a:off x="6020484" y="1277925"/>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2959" name="pl2959"/>
            <p:cNvSpPr/>
            <p:nvPr/>
          </p:nvSpPr>
          <p:spPr>
            <a:xfrm>
              <a:off x="6020484"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60" name="pl2960"/>
            <p:cNvSpPr/>
            <p:nvPr/>
          </p:nvSpPr>
          <p:spPr>
            <a:xfrm>
              <a:off x="6020484" y="1296404"/>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961" name="pl2961"/>
            <p:cNvSpPr/>
            <p:nvPr/>
          </p:nvSpPr>
          <p:spPr>
            <a:xfrm>
              <a:off x="6020484" y="130872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962" name="pl2962"/>
            <p:cNvSpPr/>
            <p:nvPr/>
          </p:nvSpPr>
          <p:spPr>
            <a:xfrm>
              <a:off x="6020484" y="1204008"/>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2963" name="pl2963"/>
            <p:cNvSpPr/>
            <p:nvPr/>
          </p:nvSpPr>
          <p:spPr>
            <a:xfrm>
              <a:off x="6020484"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64" name="pl2964"/>
            <p:cNvSpPr/>
            <p:nvPr/>
          </p:nvSpPr>
          <p:spPr>
            <a:xfrm>
              <a:off x="6020484" y="1247126"/>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2965" name="pl2965"/>
            <p:cNvSpPr/>
            <p:nvPr/>
          </p:nvSpPr>
          <p:spPr>
            <a:xfrm>
              <a:off x="6020484" y="1302564"/>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66" name="pl2966"/>
            <p:cNvSpPr/>
            <p:nvPr/>
          </p:nvSpPr>
          <p:spPr>
            <a:xfrm>
              <a:off x="6020484" y="1228647"/>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2967" name="pl2967"/>
            <p:cNvSpPr/>
            <p:nvPr/>
          </p:nvSpPr>
          <p:spPr>
            <a:xfrm>
              <a:off x="6020484" y="1271765"/>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2968" name="pl2968"/>
            <p:cNvSpPr/>
            <p:nvPr/>
          </p:nvSpPr>
          <p:spPr>
            <a:xfrm>
              <a:off x="6020484" y="1253286"/>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2969" name="pl2969"/>
            <p:cNvSpPr/>
            <p:nvPr/>
          </p:nvSpPr>
          <p:spPr>
            <a:xfrm>
              <a:off x="6020484" y="1216328"/>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2970" name="pl2970"/>
            <p:cNvSpPr/>
            <p:nvPr/>
          </p:nvSpPr>
          <p:spPr>
            <a:xfrm>
              <a:off x="6020484" y="1173210"/>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2971" name="pl2971"/>
            <p:cNvSpPr/>
            <p:nvPr/>
          </p:nvSpPr>
          <p:spPr>
            <a:xfrm>
              <a:off x="6020484" y="1296404"/>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2972" name="pl2972"/>
            <p:cNvSpPr/>
            <p:nvPr/>
          </p:nvSpPr>
          <p:spPr>
            <a:xfrm>
              <a:off x="6020484" y="1173210"/>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2973" name="pl2973"/>
            <p:cNvSpPr/>
            <p:nvPr/>
          </p:nvSpPr>
          <p:spPr>
            <a:xfrm>
              <a:off x="6020484" y="1284085"/>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2974" name="pl2974"/>
            <p:cNvSpPr/>
            <p:nvPr/>
          </p:nvSpPr>
          <p:spPr>
            <a:xfrm>
              <a:off x="6020484" y="1284085"/>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2975" name="pl2975"/>
            <p:cNvSpPr/>
            <p:nvPr/>
          </p:nvSpPr>
          <p:spPr>
            <a:xfrm>
              <a:off x="6020484" y="1284085"/>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2976" name="pl2976"/>
            <p:cNvSpPr/>
            <p:nvPr/>
          </p:nvSpPr>
          <p:spPr>
            <a:xfrm>
              <a:off x="6020484" y="122248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2977" name="pl2977"/>
            <p:cNvSpPr/>
            <p:nvPr/>
          </p:nvSpPr>
          <p:spPr>
            <a:xfrm>
              <a:off x="6020484" y="1290244"/>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8" name="pl2978"/>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79" name="pl2979"/>
            <p:cNvSpPr/>
            <p:nvPr/>
          </p:nvSpPr>
          <p:spPr>
            <a:xfrm>
              <a:off x="6020484" y="130872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2980" name="pl2980"/>
            <p:cNvSpPr/>
            <p:nvPr/>
          </p:nvSpPr>
          <p:spPr>
            <a:xfrm>
              <a:off x="6020484" y="1302564"/>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2981" name="pl2981"/>
            <p:cNvSpPr/>
            <p:nvPr/>
          </p:nvSpPr>
          <p:spPr>
            <a:xfrm>
              <a:off x="6020484" y="1253286"/>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2982" name="pl2982"/>
            <p:cNvSpPr/>
            <p:nvPr/>
          </p:nvSpPr>
          <p:spPr>
            <a:xfrm>
              <a:off x="6020484" y="1197849"/>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2983" name="pl2983"/>
            <p:cNvSpPr/>
            <p:nvPr/>
          </p:nvSpPr>
          <p:spPr>
            <a:xfrm>
              <a:off x="6020484"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2984" name="pl2984"/>
            <p:cNvSpPr/>
            <p:nvPr/>
          </p:nvSpPr>
          <p:spPr>
            <a:xfrm>
              <a:off x="6020484"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40651" cap="flat">
              <a:solidFill>
                <a:srgbClr val="000000">
                  <a:alpha val="100000"/>
                </a:srgbClr>
              </a:solidFill>
              <a:prstDash val="solid"/>
              <a:round/>
            </a:ln>
          </p:spPr>
          <p:txBody>
            <a:bodyPr/>
            <a:lstStyle/>
            <a:p/>
          </p:txBody>
        </p:sp>
        <p:sp>
          <p:nvSpPr>
            <p:cNvPr id="2985" name="pl2985"/>
            <p:cNvSpPr/>
            <p:nvPr/>
          </p:nvSpPr>
          <p:spPr>
            <a:xfrm>
              <a:off x="6020484"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DA8E00">
                  <a:alpha val="100000"/>
                </a:srgbClr>
              </a:solidFill>
              <a:prstDash val="solid"/>
              <a:round/>
            </a:ln>
          </p:spPr>
          <p:txBody>
            <a:bodyPr/>
            <a:lstStyle/>
            <a:p/>
          </p:txBody>
        </p:sp>
        <p:sp>
          <p:nvSpPr>
            <p:cNvPr id="2986" name="pl2986"/>
            <p:cNvSpPr/>
            <p:nvPr/>
          </p:nvSpPr>
          <p:spPr>
            <a:xfrm>
              <a:off x="5975641"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87" name="tx2987"/>
            <p:cNvSpPr/>
            <p:nvPr/>
          </p:nvSpPr>
          <p:spPr>
            <a:xfrm>
              <a:off x="5990339" y="11454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988" name="tx2988"/>
            <p:cNvSpPr/>
            <p:nvPr/>
          </p:nvSpPr>
          <p:spPr>
            <a:xfrm>
              <a:off x="6169708"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89" name="tx2989"/>
            <p:cNvSpPr/>
            <p:nvPr/>
          </p:nvSpPr>
          <p:spPr>
            <a:xfrm>
              <a:off x="6349077"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90" name="tx2990"/>
            <p:cNvSpPr/>
            <p:nvPr/>
          </p:nvSpPr>
          <p:spPr>
            <a:xfrm>
              <a:off x="6528446"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91" name="tx2991"/>
            <p:cNvSpPr/>
            <p:nvPr/>
          </p:nvSpPr>
          <p:spPr>
            <a:xfrm>
              <a:off x="6707815"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92" name="tx2992"/>
            <p:cNvSpPr/>
            <p:nvPr/>
          </p:nvSpPr>
          <p:spPr>
            <a:xfrm>
              <a:off x="6887185"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993" name="rc2993"/>
            <p:cNvSpPr/>
            <p:nvPr/>
          </p:nvSpPr>
          <p:spPr>
            <a:xfrm>
              <a:off x="5975641" y="1620278"/>
              <a:ext cx="986530" cy="460746"/>
            </a:xfrm>
            <a:prstGeom prst="rect">
              <a:avLst/>
            </a:prstGeom>
            <a:solidFill>
              <a:srgbClr val="EBEBEB">
                <a:alpha val="100000"/>
              </a:srgbClr>
            </a:solidFill>
          </p:spPr>
          <p:txBody>
            <a:bodyPr/>
            <a:lstStyle/>
            <a:p/>
          </p:txBody>
        </p:sp>
        <p:sp>
          <p:nvSpPr>
            <p:cNvPr id="2994" name="pl2994"/>
            <p:cNvSpPr/>
            <p:nvPr/>
          </p:nvSpPr>
          <p:spPr>
            <a:xfrm>
              <a:off x="5975641" y="19830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95" name="pl2995"/>
            <p:cNvSpPr/>
            <p:nvPr/>
          </p:nvSpPr>
          <p:spPr>
            <a:xfrm>
              <a:off x="5975641" y="18290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96" name="pl2996"/>
            <p:cNvSpPr/>
            <p:nvPr/>
          </p:nvSpPr>
          <p:spPr>
            <a:xfrm>
              <a:off x="5975641" y="1675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97" name="pl2997"/>
            <p:cNvSpPr/>
            <p:nvPr/>
          </p:nvSpPr>
          <p:spPr>
            <a:xfrm>
              <a:off x="611016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98" name="pl2998"/>
            <p:cNvSpPr/>
            <p:nvPr/>
          </p:nvSpPr>
          <p:spPr>
            <a:xfrm>
              <a:off x="62895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99" name="pl2999"/>
            <p:cNvSpPr/>
            <p:nvPr/>
          </p:nvSpPr>
          <p:spPr>
            <a:xfrm>
              <a:off x="646890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0" name="pl3000"/>
            <p:cNvSpPr/>
            <p:nvPr/>
          </p:nvSpPr>
          <p:spPr>
            <a:xfrm>
              <a:off x="664827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1" name="pl3001"/>
            <p:cNvSpPr/>
            <p:nvPr/>
          </p:nvSpPr>
          <p:spPr>
            <a:xfrm>
              <a:off x="682764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2" name="pl3002"/>
            <p:cNvSpPr/>
            <p:nvPr/>
          </p:nvSpPr>
          <p:spPr>
            <a:xfrm>
              <a:off x="5975641"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03" name="pl3003"/>
            <p:cNvSpPr/>
            <p:nvPr/>
          </p:nvSpPr>
          <p:spPr>
            <a:xfrm>
              <a:off x="5975641" y="19060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04" name="pl3004"/>
            <p:cNvSpPr/>
            <p:nvPr/>
          </p:nvSpPr>
          <p:spPr>
            <a:xfrm>
              <a:off x="5975641" y="175209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05" name="pl3005"/>
            <p:cNvSpPr/>
            <p:nvPr/>
          </p:nvSpPr>
          <p:spPr>
            <a:xfrm>
              <a:off x="602048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06" name="pl3006"/>
            <p:cNvSpPr/>
            <p:nvPr/>
          </p:nvSpPr>
          <p:spPr>
            <a:xfrm>
              <a:off x="619985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07" name="pl3007"/>
            <p:cNvSpPr/>
            <p:nvPr/>
          </p:nvSpPr>
          <p:spPr>
            <a:xfrm>
              <a:off x="63792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08" name="pl3008"/>
            <p:cNvSpPr/>
            <p:nvPr/>
          </p:nvSpPr>
          <p:spPr>
            <a:xfrm>
              <a:off x="655859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09" name="pl3009"/>
            <p:cNvSpPr/>
            <p:nvPr/>
          </p:nvSpPr>
          <p:spPr>
            <a:xfrm>
              <a:off x="673796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0" name="pl3010"/>
            <p:cNvSpPr/>
            <p:nvPr/>
          </p:nvSpPr>
          <p:spPr>
            <a:xfrm>
              <a:off x="691732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1" name="pl3011"/>
            <p:cNvSpPr/>
            <p:nvPr/>
          </p:nvSpPr>
          <p:spPr>
            <a:xfrm>
              <a:off x="6020484"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012" name="pl3012"/>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013" name="pl3013"/>
            <p:cNvSpPr/>
            <p:nvPr/>
          </p:nvSpPr>
          <p:spPr>
            <a:xfrm>
              <a:off x="6020484" y="2053921"/>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014" name="pl3014"/>
            <p:cNvSpPr/>
            <p:nvPr/>
          </p:nvSpPr>
          <p:spPr>
            <a:xfrm>
              <a:off x="6020484" y="1967685"/>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015" name="pl3015"/>
            <p:cNvSpPr/>
            <p:nvPr/>
          </p:nvSpPr>
          <p:spPr>
            <a:xfrm>
              <a:off x="6020484" y="1973845"/>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016" name="pl3016"/>
            <p:cNvSpPr/>
            <p:nvPr/>
          </p:nvSpPr>
          <p:spPr>
            <a:xfrm>
              <a:off x="6020484" y="202928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017" name="pl3017"/>
            <p:cNvSpPr/>
            <p:nvPr/>
          </p:nvSpPr>
          <p:spPr>
            <a:xfrm>
              <a:off x="6020484" y="1998484"/>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018" name="pl3018"/>
            <p:cNvSpPr/>
            <p:nvPr/>
          </p:nvSpPr>
          <p:spPr>
            <a:xfrm>
              <a:off x="6020484"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019" name="pl3019"/>
            <p:cNvSpPr/>
            <p:nvPr/>
          </p:nvSpPr>
          <p:spPr>
            <a:xfrm>
              <a:off x="6020484" y="2010803"/>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020" name="pl3020"/>
            <p:cNvSpPr/>
            <p:nvPr/>
          </p:nvSpPr>
          <p:spPr>
            <a:xfrm>
              <a:off x="6020484" y="1949206"/>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021" name="pl3021"/>
            <p:cNvSpPr/>
            <p:nvPr/>
          </p:nvSpPr>
          <p:spPr>
            <a:xfrm>
              <a:off x="6020484"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022" name="pl3022"/>
            <p:cNvSpPr/>
            <p:nvPr/>
          </p:nvSpPr>
          <p:spPr>
            <a:xfrm>
              <a:off x="6020484"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023" name="pl3023"/>
            <p:cNvSpPr/>
            <p:nvPr/>
          </p:nvSpPr>
          <p:spPr>
            <a:xfrm>
              <a:off x="6020484"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024" name="pl3024"/>
            <p:cNvSpPr/>
            <p:nvPr/>
          </p:nvSpPr>
          <p:spPr>
            <a:xfrm>
              <a:off x="6020484"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025" name="pl3025"/>
            <p:cNvSpPr/>
            <p:nvPr/>
          </p:nvSpPr>
          <p:spPr>
            <a:xfrm>
              <a:off x="6020484"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026" name="pl3026"/>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7" name="pl3027"/>
            <p:cNvSpPr/>
            <p:nvPr/>
          </p:nvSpPr>
          <p:spPr>
            <a:xfrm>
              <a:off x="6020484"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028" name="pl3028"/>
            <p:cNvSpPr/>
            <p:nvPr/>
          </p:nvSpPr>
          <p:spPr>
            <a:xfrm>
              <a:off x="6020484"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029" name="pl3029"/>
            <p:cNvSpPr/>
            <p:nvPr/>
          </p:nvSpPr>
          <p:spPr>
            <a:xfrm>
              <a:off x="6020484" y="2010803"/>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030" name="pl3030"/>
            <p:cNvSpPr/>
            <p:nvPr/>
          </p:nvSpPr>
          <p:spPr>
            <a:xfrm>
              <a:off x="6020484" y="2004644"/>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031" name="pl3031"/>
            <p:cNvSpPr/>
            <p:nvPr/>
          </p:nvSpPr>
          <p:spPr>
            <a:xfrm>
              <a:off x="6020484" y="1918408"/>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032" name="pl3032"/>
            <p:cNvSpPr/>
            <p:nvPr/>
          </p:nvSpPr>
          <p:spPr>
            <a:xfrm>
              <a:off x="6020484"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033" name="pl3033"/>
            <p:cNvSpPr/>
            <p:nvPr/>
          </p:nvSpPr>
          <p:spPr>
            <a:xfrm>
              <a:off x="6020484" y="1998484"/>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034" name="pl3034"/>
            <p:cNvSpPr/>
            <p:nvPr/>
          </p:nvSpPr>
          <p:spPr>
            <a:xfrm>
              <a:off x="6020484" y="198616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035" name="pl3035"/>
            <p:cNvSpPr/>
            <p:nvPr/>
          </p:nvSpPr>
          <p:spPr>
            <a:xfrm>
              <a:off x="6020484" y="2004644"/>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036" name="pl3036"/>
            <p:cNvSpPr/>
            <p:nvPr/>
          </p:nvSpPr>
          <p:spPr>
            <a:xfrm>
              <a:off x="6020484" y="1973845"/>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037" name="pl3037"/>
            <p:cNvSpPr/>
            <p:nvPr/>
          </p:nvSpPr>
          <p:spPr>
            <a:xfrm>
              <a:off x="6020484" y="2004644"/>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038" name="pl3038"/>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9" name="pl3039"/>
            <p:cNvSpPr/>
            <p:nvPr/>
          </p:nvSpPr>
          <p:spPr>
            <a:xfrm>
              <a:off x="6020484" y="1949206"/>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040" name="pl3040"/>
            <p:cNvSpPr/>
            <p:nvPr/>
          </p:nvSpPr>
          <p:spPr>
            <a:xfrm>
              <a:off x="6020484" y="2041602"/>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041" name="pl3041"/>
            <p:cNvSpPr/>
            <p:nvPr/>
          </p:nvSpPr>
          <p:spPr>
            <a:xfrm>
              <a:off x="6020484" y="2023123"/>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042" name="pl3042"/>
            <p:cNvSpPr/>
            <p:nvPr/>
          </p:nvSpPr>
          <p:spPr>
            <a:xfrm>
              <a:off x="6020484"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3" name="pl3043"/>
            <p:cNvSpPr/>
            <p:nvPr/>
          </p:nvSpPr>
          <p:spPr>
            <a:xfrm>
              <a:off x="6020484" y="2041602"/>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044" name="pl3044"/>
            <p:cNvSpPr/>
            <p:nvPr/>
          </p:nvSpPr>
          <p:spPr>
            <a:xfrm>
              <a:off x="6020484" y="2053921"/>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045" name="pl3045"/>
            <p:cNvSpPr/>
            <p:nvPr/>
          </p:nvSpPr>
          <p:spPr>
            <a:xfrm>
              <a:off x="6020484" y="1949206"/>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046" name="pl3046"/>
            <p:cNvSpPr/>
            <p:nvPr/>
          </p:nvSpPr>
          <p:spPr>
            <a:xfrm>
              <a:off x="6020484"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7" name="pl3047"/>
            <p:cNvSpPr/>
            <p:nvPr/>
          </p:nvSpPr>
          <p:spPr>
            <a:xfrm>
              <a:off x="6020484" y="1992324"/>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048" name="pl3048"/>
            <p:cNvSpPr/>
            <p:nvPr/>
          </p:nvSpPr>
          <p:spPr>
            <a:xfrm>
              <a:off x="6020484" y="2047762"/>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9" name="pl3049"/>
            <p:cNvSpPr/>
            <p:nvPr/>
          </p:nvSpPr>
          <p:spPr>
            <a:xfrm>
              <a:off x="6020484" y="1973845"/>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050" name="pl3050"/>
            <p:cNvSpPr/>
            <p:nvPr/>
          </p:nvSpPr>
          <p:spPr>
            <a:xfrm>
              <a:off x="6020484" y="2016963"/>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051" name="pl3051"/>
            <p:cNvSpPr/>
            <p:nvPr/>
          </p:nvSpPr>
          <p:spPr>
            <a:xfrm>
              <a:off x="6020484" y="1998484"/>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052" name="pl3052"/>
            <p:cNvSpPr/>
            <p:nvPr/>
          </p:nvSpPr>
          <p:spPr>
            <a:xfrm>
              <a:off x="6020484" y="1961526"/>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053" name="pl3053"/>
            <p:cNvSpPr/>
            <p:nvPr/>
          </p:nvSpPr>
          <p:spPr>
            <a:xfrm>
              <a:off x="6020484" y="1918408"/>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054" name="pl3054"/>
            <p:cNvSpPr/>
            <p:nvPr/>
          </p:nvSpPr>
          <p:spPr>
            <a:xfrm>
              <a:off x="6020484" y="2041602"/>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055" name="pl3055"/>
            <p:cNvSpPr/>
            <p:nvPr/>
          </p:nvSpPr>
          <p:spPr>
            <a:xfrm>
              <a:off x="6020484" y="1918408"/>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056" name="pl3056"/>
            <p:cNvSpPr/>
            <p:nvPr/>
          </p:nvSpPr>
          <p:spPr>
            <a:xfrm>
              <a:off x="6020484" y="202928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057" name="pl3057"/>
            <p:cNvSpPr/>
            <p:nvPr/>
          </p:nvSpPr>
          <p:spPr>
            <a:xfrm>
              <a:off x="6020484" y="202928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058" name="pl3058"/>
            <p:cNvSpPr/>
            <p:nvPr/>
          </p:nvSpPr>
          <p:spPr>
            <a:xfrm>
              <a:off x="6020484" y="202928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059" name="pl3059"/>
            <p:cNvSpPr/>
            <p:nvPr/>
          </p:nvSpPr>
          <p:spPr>
            <a:xfrm>
              <a:off x="6020484" y="1967685"/>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060" name="pl3060"/>
            <p:cNvSpPr/>
            <p:nvPr/>
          </p:nvSpPr>
          <p:spPr>
            <a:xfrm>
              <a:off x="6020484" y="2035442"/>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1" name="pl3061"/>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2" name="pl3062"/>
            <p:cNvSpPr/>
            <p:nvPr/>
          </p:nvSpPr>
          <p:spPr>
            <a:xfrm>
              <a:off x="6020484" y="2053921"/>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063" name="pl3063"/>
            <p:cNvSpPr/>
            <p:nvPr/>
          </p:nvSpPr>
          <p:spPr>
            <a:xfrm>
              <a:off x="6020484" y="2047762"/>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064" name="pl3064"/>
            <p:cNvSpPr/>
            <p:nvPr/>
          </p:nvSpPr>
          <p:spPr>
            <a:xfrm>
              <a:off x="6020484" y="1998484"/>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065" name="pl3065"/>
            <p:cNvSpPr/>
            <p:nvPr/>
          </p:nvSpPr>
          <p:spPr>
            <a:xfrm>
              <a:off x="6020484" y="194304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066" name="pl3066"/>
            <p:cNvSpPr/>
            <p:nvPr/>
          </p:nvSpPr>
          <p:spPr>
            <a:xfrm>
              <a:off x="6020484"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067" name="pl3067"/>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068" name="pl3068"/>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80AD00">
                  <a:alpha val="100000"/>
                </a:srgbClr>
              </a:solidFill>
              <a:prstDash val="solid"/>
              <a:round/>
            </a:ln>
          </p:spPr>
          <p:txBody>
            <a:bodyPr/>
            <a:lstStyle/>
            <a:p/>
          </p:txBody>
        </p:sp>
        <p:sp>
          <p:nvSpPr>
            <p:cNvPr id="3069" name="pl3069"/>
            <p:cNvSpPr/>
            <p:nvPr/>
          </p:nvSpPr>
          <p:spPr>
            <a:xfrm>
              <a:off x="5975641"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70" name="tx3070"/>
            <p:cNvSpPr/>
            <p:nvPr/>
          </p:nvSpPr>
          <p:spPr>
            <a:xfrm>
              <a:off x="5990339"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71" name="tx3071"/>
            <p:cNvSpPr/>
            <p:nvPr/>
          </p:nvSpPr>
          <p:spPr>
            <a:xfrm>
              <a:off x="6169708"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72" name="tx3072"/>
            <p:cNvSpPr/>
            <p:nvPr/>
          </p:nvSpPr>
          <p:spPr>
            <a:xfrm>
              <a:off x="6349077"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73" name="tx3073"/>
            <p:cNvSpPr/>
            <p:nvPr/>
          </p:nvSpPr>
          <p:spPr>
            <a:xfrm>
              <a:off x="6528446"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74" name="tx3074"/>
            <p:cNvSpPr/>
            <p:nvPr/>
          </p:nvSpPr>
          <p:spPr>
            <a:xfrm>
              <a:off x="6707815"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75" name="tx3075"/>
            <p:cNvSpPr/>
            <p:nvPr/>
          </p:nvSpPr>
          <p:spPr>
            <a:xfrm>
              <a:off x="6887185"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76" name="rc3076"/>
            <p:cNvSpPr/>
            <p:nvPr/>
          </p:nvSpPr>
          <p:spPr>
            <a:xfrm>
              <a:off x="5975641" y="2365475"/>
              <a:ext cx="986530" cy="460746"/>
            </a:xfrm>
            <a:prstGeom prst="rect">
              <a:avLst/>
            </a:prstGeom>
            <a:solidFill>
              <a:srgbClr val="EBEBEB">
                <a:alpha val="100000"/>
              </a:srgbClr>
            </a:solidFill>
          </p:spPr>
          <p:txBody>
            <a:bodyPr/>
            <a:lstStyle/>
            <a:p/>
          </p:txBody>
        </p:sp>
        <p:sp>
          <p:nvSpPr>
            <p:cNvPr id="3077" name="pl3077"/>
            <p:cNvSpPr/>
            <p:nvPr/>
          </p:nvSpPr>
          <p:spPr>
            <a:xfrm>
              <a:off x="5975641" y="27282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78" name="pl3078"/>
            <p:cNvSpPr/>
            <p:nvPr/>
          </p:nvSpPr>
          <p:spPr>
            <a:xfrm>
              <a:off x="5975641" y="25742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79" name="pl3079"/>
            <p:cNvSpPr/>
            <p:nvPr/>
          </p:nvSpPr>
          <p:spPr>
            <a:xfrm>
              <a:off x="5975641" y="242029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80" name="pl3080"/>
            <p:cNvSpPr/>
            <p:nvPr/>
          </p:nvSpPr>
          <p:spPr>
            <a:xfrm>
              <a:off x="611016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1" name="pl3081"/>
            <p:cNvSpPr/>
            <p:nvPr/>
          </p:nvSpPr>
          <p:spPr>
            <a:xfrm>
              <a:off x="62895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2" name="pl3082"/>
            <p:cNvSpPr/>
            <p:nvPr/>
          </p:nvSpPr>
          <p:spPr>
            <a:xfrm>
              <a:off x="646890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3" name="pl3083"/>
            <p:cNvSpPr/>
            <p:nvPr/>
          </p:nvSpPr>
          <p:spPr>
            <a:xfrm>
              <a:off x="664827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4" name="pl3084"/>
            <p:cNvSpPr/>
            <p:nvPr/>
          </p:nvSpPr>
          <p:spPr>
            <a:xfrm>
              <a:off x="682764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5" name="pl3085"/>
            <p:cNvSpPr/>
            <p:nvPr/>
          </p:nvSpPr>
          <p:spPr>
            <a:xfrm>
              <a:off x="5975641"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86" name="pl3086"/>
            <p:cNvSpPr/>
            <p:nvPr/>
          </p:nvSpPr>
          <p:spPr>
            <a:xfrm>
              <a:off x="5975641" y="26512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87" name="pl3087"/>
            <p:cNvSpPr/>
            <p:nvPr/>
          </p:nvSpPr>
          <p:spPr>
            <a:xfrm>
              <a:off x="5975641" y="24972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88" name="pl3088"/>
            <p:cNvSpPr/>
            <p:nvPr/>
          </p:nvSpPr>
          <p:spPr>
            <a:xfrm>
              <a:off x="602048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89" name="pl3089"/>
            <p:cNvSpPr/>
            <p:nvPr/>
          </p:nvSpPr>
          <p:spPr>
            <a:xfrm>
              <a:off x="619985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0" name="pl3090"/>
            <p:cNvSpPr/>
            <p:nvPr/>
          </p:nvSpPr>
          <p:spPr>
            <a:xfrm>
              <a:off x="63792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1" name="pl3091"/>
            <p:cNvSpPr/>
            <p:nvPr/>
          </p:nvSpPr>
          <p:spPr>
            <a:xfrm>
              <a:off x="655859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2" name="pl3092"/>
            <p:cNvSpPr/>
            <p:nvPr/>
          </p:nvSpPr>
          <p:spPr>
            <a:xfrm>
              <a:off x="673796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3" name="pl3093"/>
            <p:cNvSpPr/>
            <p:nvPr/>
          </p:nvSpPr>
          <p:spPr>
            <a:xfrm>
              <a:off x="691732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4" name="pl3094"/>
            <p:cNvSpPr/>
            <p:nvPr/>
          </p:nvSpPr>
          <p:spPr>
            <a:xfrm>
              <a:off x="6020484"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095" name="pl3095"/>
            <p:cNvSpPr/>
            <p:nvPr/>
          </p:nvSpPr>
          <p:spPr>
            <a:xfrm>
              <a:off x="6020484"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40651" cap="flat">
              <a:solidFill>
                <a:srgbClr val="BEBEBE">
                  <a:alpha val="69803"/>
                </a:srgbClr>
              </a:solidFill>
              <a:prstDash val="solid"/>
              <a:round/>
            </a:ln>
          </p:spPr>
          <p:txBody>
            <a:bodyPr/>
            <a:lstStyle/>
            <a:p/>
          </p:txBody>
        </p:sp>
        <p:sp>
          <p:nvSpPr>
            <p:cNvPr id="3096" name="pl3096"/>
            <p:cNvSpPr/>
            <p:nvPr/>
          </p:nvSpPr>
          <p:spPr>
            <a:xfrm>
              <a:off x="6020484" y="2799119"/>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097" name="pl3097"/>
            <p:cNvSpPr/>
            <p:nvPr/>
          </p:nvSpPr>
          <p:spPr>
            <a:xfrm>
              <a:off x="6020484" y="2712883"/>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098" name="pl3098"/>
            <p:cNvSpPr/>
            <p:nvPr/>
          </p:nvSpPr>
          <p:spPr>
            <a:xfrm>
              <a:off x="6020484" y="2719043"/>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099" name="pl3099"/>
            <p:cNvSpPr/>
            <p:nvPr/>
          </p:nvSpPr>
          <p:spPr>
            <a:xfrm>
              <a:off x="6020484" y="2774480"/>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100" name="pl3100"/>
            <p:cNvSpPr/>
            <p:nvPr/>
          </p:nvSpPr>
          <p:spPr>
            <a:xfrm>
              <a:off x="6020484" y="2743682"/>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101" name="pl3101"/>
            <p:cNvSpPr/>
            <p:nvPr/>
          </p:nvSpPr>
          <p:spPr>
            <a:xfrm>
              <a:off x="6020484"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102" name="pl3102"/>
            <p:cNvSpPr/>
            <p:nvPr/>
          </p:nvSpPr>
          <p:spPr>
            <a:xfrm>
              <a:off x="6020484" y="2756001"/>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103" name="pl3103"/>
            <p:cNvSpPr/>
            <p:nvPr/>
          </p:nvSpPr>
          <p:spPr>
            <a:xfrm>
              <a:off x="6020484" y="2694404"/>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104" name="pl3104"/>
            <p:cNvSpPr/>
            <p:nvPr/>
          </p:nvSpPr>
          <p:spPr>
            <a:xfrm>
              <a:off x="6020484" y="2731362"/>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105" name="pl3105"/>
            <p:cNvSpPr/>
            <p:nvPr/>
          </p:nvSpPr>
          <p:spPr>
            <a:xfrm>
              <a:off x="6020484" y="2731362"/>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106" name="pl3106"/>
            <p:cNvSpPr/>
            <p:nvPr/>
          </p:nvSpPr>
          <p:spPr>
            <a:xfrm>
              <a:off x="6020484" y="2799119"/>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107" name="pl3107"/>
            <p:cNvSpPr/>
            <p:nvPr/>
          </p:nvSpPr>
          <p:spPr>
            <a:xfrm>
              <a:off x="6020484" y="2780640"/>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108" name="pl3108"/>
            <p:cNvSpPr/>
            <p:nvPr/>
          </p:nvSpPr>
          <p:spPr>
            <a:xfrm>
              <a:off x="6020484" y="2780640"/>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109" name="pl3109"/>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0" name="pl3110"/>
            <p:cNvSpPr/>
            <p:nvPr/>
          </p:nvSpPr>
          <p:spPr>
            <a:xfrm>
              <a:off x="6020484" y="2540411"/>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111" name="pl3111"/>
            <p:cNvSpPr/>
            <p:nvPr/>
          </p:nvSpPr>
          <p:spPr>
            <a:xfrm>
              <a:off x="6020484" y="2712883"/>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112" name="pl3112"/>
            <p:cNvSpPr/>
            <p:nvPr/>
          </p:nvSpPr>
          <p:spPr>
            <a:xfrm>
              <a:off x="6020484"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113" name="pl3113"/>
            <p:cNvSpPr/>
            <p:nvPr/>
          </p:nvSpPr>
          <p:spPr>
            <a:xfrm>
              <a:off x="6020484"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114" name="pl3114"/>
            <p:cNvSpPr/>
            <p:nvPr/>
          </p:nvSpPr>
          <p:spPr>
            <a:xfrm>
              <a:off x="6020484"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115" name="pl3115"/>
            <p:cNvSpPr/>
            <p:nvPr/>
          </p:nvSpPr>
          <p:spPr>
            <a:xfrm>
              <a:off x="6020484"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116" name="pl3116"/>
            <p:cNvSpPr/>
            <p:nvPr/>
          </p:nvSpPr>
          <p:spPr>
            <a:xfrm>
              <a:off x="6020484"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117" name="pl3117"/>
            <p:cNvSpPr/>
            <p:nvPr/>
          </p:nvSpPr>
          <p:spPr>
            <a:xfrm>
              <a:off x="6020484"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118" name="pl3118"/>
            <p:cNvSpPr/>
            <p:nvPr/>
          </p:nvSpPr>
          <p:spPr>
            <a:xfrm>
              <a:off x="6020484"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119" name="pl3119"/>
            <p:cNvSpPr/>
            <p:nvPr/>
          </p:nvSpPr>
          <p:spPr>
            <a:xfrm>
              <a:off x="6020484"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120" name="pl3120"/>
            <p:cNvSpPr/>
            <p:nvPr/>
          </p:nvSpPr>
          <p:spPr>
            <a:xfrm>
              <a:off x="6020484" y="2749841"/>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121" name="pl3121"/>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2" name="pl3122"/>
            <p:cNvSpPr/>
            <p:nvPr/>
          </p:nvSpPr>
          <p:spPr>
            <a:xfrm>
              <a:off x="6020484" y="2694404"/>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123" name="pl3123"/>
            <p:cNvSpPr/>
            <p:nvPr/>
          </p:nvSpPr>
          <p:spPr>
            <a:xfrm>
              <a:off x="6020484" y="2786800"/>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124" name="pl3124"/>
            <p:cNvSpPr/>
            <p:nvPr/>
          </p:nvSpPr>
          <p:spPr>
            <a:xfrm>
              <a:off x="6020484" y="2768321"/>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125" name="pl3125"/>
            <p:cNvSpPr/>
            <p:nvPr/>
          </p:nvSpPr>
          <p:spPr>
            <a:xfrm>
              <a:off x="6020484"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6" name="pl3126"/>
            <p:cNvSpPr/>
            <p:nvPr/>
          </p:nvSpPr>
          <p:spPr>
            <a:xfrm>
              <a:off x="6020484" y="2786800"/>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127" name="pl3127"/>
            <p:cNvSpPr/>
            <p:nvPr/>
          </p:nvSpPr>
          <p:spPr>
            <a:xfrm>
              <a:off x="6020484" y="2799119"/>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128" name="pl3128"/>
            <p:cNvSpPr/>
            <p:nvPr/>
          </p:nvSpPr>
          <p:spPr>
            <a:xfrm>
              <a:off x="6020484" y="2694404"/>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129" name="pl3129"/>
            <p:cNvSpPr/>
            <p:nvPr/>
          </p:nvSpPr>
          <p:spPr>
            <a:xfrm>
              <a:off x="6020484"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0" name="pl3130"/>
            <p:cNvSpPr/>
            <p:nvPr/>
          </p:nvSpPr>
          <p:spPr>
            <a:xfrm>
              <a:off x="6020484" y="2737522"/>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131" name="pl3131"/>
            <p:cNvSpPr/>
            <p:nvPr/>
          </p:nvSpPr>
          <p:spPr>
            <a:xfrm>
              <a:off x="6020484" y="2792959"/>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2" name="pl3132"/>
            <p:cNvSpPr/>
            <p:nvPr/>
          </p:nvSpPr>
          <p:spPr>
            <a:xfrm>
              <a:off x="6020484" y="2719043"/>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133" name="pl3133"/>
            <p:cNvSpPr/>
            <p:nvPr/>
          </p:nvSpPr>
          <p:spPr>
            <a:xfrm>
              <a:off x="6020484" y="2762161"/>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134" name="pl3134"/>
            <p:cNvSpPr/>
            <p:nvPr/>
          </p:nvSpPr>
          <p:spPr>
            <a:xfrm>
              <a:off x="6020484" y="2743682"/>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135" name="pl3135"/>
            <p:cNvSpPr/>
            <p:nvPr/>
          </p:nvSpPr>
          <p:spPr>
            <a:xfrm>
              <a:off x="6020484" y="2706723"/>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136" name="pl3136"/>
            <p:cNvSpPr/>
            <p:nvPr/>
          </p:nvSpPr>
          <p:spPr>
            <a:xfrm>
              <a:off x="6020484" y="2663605"/>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137" name="pl3137"/>
            <p:cNvSpPr/>
            <p:nvPr/>
          </p:nvSpPr>
          <p:spPr>
            <a:xfrm>
              <a:off x="6020484" y="2786800"/>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138" name="pl3138"/>
            <p:cNvSpPr/>
            <p:nvPr/>
          </p:nvSpPr>
          <p:spPr>
            <a:xfrm>
              <a:off x="6020484" y="2663605"/>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139" name="pl3139"/>
            <p:cNvSpPr/>
            <p:nvPr/>
          </p:nvSpPr>
          <p:spPr>
            <a:xfrm>
              <a:off x="6020484" y="2774480"/>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140" name="pl3140"/>
            <p:cNvSpPr/>
            <p:nvPr/>
          </p:nvSpPr>
          <p:spPr>
            <a:xfrm>
              <a:off x="6020484" y="2774480"/>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141" name="pl3141"/>
            <p:cNvSpPr/>
            <p:nvPr/>
          </p:nvSpPr>
          <p:spPr>
            <a:xfrm>
              <a:off x="6020484" y="2774480"/>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142" name="pl3142"/>
            <p:cNvSpPr/>
            <p:nvPr/>
          </p:nvSpPr>
          <p:spPr>
            <a:xfrm>
              <a:off x="6020484" y="2712883"/>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143" name="pl3143"/>
            <p:cNvSpPr/>
            <p:nvPr/>
          </p:nvSpPr>
          <p:spPr>
            <a:xfrm>
              <a:off x="6020484" y="2780640"/>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4" name="pl3144"/>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5" name="pl3145"/>
            <p:cNvSpPr/>
            <p:nvPr/>
          </p:nvSpPr>
          <p:spPr>
            <a:xfrm>
              <a:off x="6020484" y="2799119"/>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146" name="pl3146"/>
            <p:cNvSpPr/>
            <p:nvPr/>
          </p:nvSpPr>
          <p:spPr>
            <a:xfrm>
              <a:off x="6020484" y="2792959"/>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147" name="pl3147"/>
            <p:cNvSpPr/>
            <p:nvPr/>
          </p:nvSpPr>
          <p:spPr>
            <a:xfrm>
              <a:off x="6020484" y="2743682"/>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148" name="pl3148"/>
            <p:cNvSpPr/>
            <p:nvPr/>
          </p:nvSpPr>
          <p:spPr>
            <a:xfrm>
              <a:off x="6020484" y="2688244"/>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149" name="pl3149"/>
            <p:cNvSpPr/>
            <p:nvPr/>
          </p:nvSpPr>
          <p:spPr>
            <a:xfrm>
              <a:off x="6020484"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150" name="pl3150"/>
            <p:cNvSpPr/>
            <p:nvPr/>
          </p:nvSpPr>
          <p:spPr>
            <a:xfrm>
              <a:off x="6020484"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40651" cap="flat">
              <a:solidFill>
                <a:srgbClr val="000000">
                  <a:alpha val="100000"/>
                </a:srgbClr>
              </a:solidFill>
              <a:prstDash val="solid"/>
              <a:round/>
            </a:ln>
          </p:spPr>
          <p:txBody>
            <a:bodyPr/>
            <a:lstStyle/>
            <a:p/>
          </p:txBody>
        </p:sp>
        <p:sp>
          <p:nvSpPr>
            <p:cNvPr id="3151" name="pl3151"/>
            <p:cNvSpPr/>
            <p:nvPr/>
          </p:nvSpPr>
          <p:spPr>
            <a:xfrm>
              <a:off x="6020484"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00BF7A">
                  <a:alpha val="100000"/>
                </a:srgbClr>
              </a:solidFill>
              <a:prstDash val="solid"/>
              <a:round/>
            </a:ln>
          </p:spPr>
          <p:txBody>
            <a:bodyPr/>
            <a:lstStyle/>
            <a:p/>
          </p:txBody>
        </p:sp>
        <p:sp>
          <p:nvSpPr>
            <p:cNvPr id="3152" name="pl3152"/>
            <p:cNvSpPr/>
            <p:nvPr/>
          </p:nvSpPr>
          <p:spPr>
            <a:xfrm>
              <a:off x="5975641"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53" name="tx3153"/>
            <p:cNvSpPr/>
            <p:nvPr/>
          </p:nvSpPr>
          <p:spPr>
            <a:xfrm>
              <a:off x="5990339" y="26037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154" name="tx3154"/>
            <p:cNvSpPr/>
            <p:nvPr/>
          </p:nvSpPr>
          <p:spPr>
            <a:xfrm>
              <a:off x="6169708" y="261125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155" name="tx3155"/>
            <p:cNvSpPr/>
            <p:nvPr/>
          </p:nvSpPr>
          <p:spPr>
            <a:xfrm>
              <a:off x="6349077" y="260021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156" name="tx3156"/>
            <p:cNvSpPr/>
            <p:nvPr/>
          </p:nvSpPr>
          <p:spPr>
            <a:xfrm>
              <a:off x="6498301" y="256808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157" name="tx3157"/>
            <p:cNvSpPr/>
            <p:nvPr/>
          </p:nvSpPr>
          <p:spPr>
            <a:xfrm>
              <a:off x="6677670" y="257424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158" name="tx3158"/>
            <p:cNvSpPr/>
            <p:nvPr/>
          </p:nvSpPr>
          <p:spPr>
            <a:xfrm>
              <a:off x="6887185" y="25914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159" name="rc3159"/>
            <p:cNvSpPr/>
            <p:nvPr/>
          </p:nvSpPr>
          <p:spPr>
            <a:xfrm>
              <a:off x="5975641" y="3110673"/>
              <a:ext cx="986530" cy="460746"/>
            </a:xfrm>
            <a:prstGeom prst="rect">
              <a:avLst/>
            </a:prstGeom>
            <a:solidFill>
              <a:srgbClr val="EBEBEB">
                <a:alpha val="100000"/>
              </a:srgbClr>
            </a:solidFill>
          </p:spPr>
          <p:txBody>
            <a:bodyPr/>
            <a:lstStyle/>
            <a:p/>
          </p:txBody>
        </p:sp>
        <p:sp>
          <p:nvSpPr>
            <p:cNvPr id="3160" name="pl3160"/>
            <p:cNvSpPr/>
            <p:nvPr/>
          </p:nvSpPr>
          <p:spPr>
            <a:xfrm>
              <a:off x="5975641" y="34734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61" name="pl3161"/>
            <p:cNvSpPr/>
            <p:nvPr/>
          </p:nvSpPr>
          <p:spPr>
            <a:xfrm>
              <a:off x="5975641" y="33194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62" name="pl3162"/>
            <p:cNvSpPr/>
            <p:nvPr/>
          </p:nvSpPr>
          <p:spPr>
            <a:xfrm>
              <a:off x="5975641" y="31654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63" name="pl3163"/>
            <p:cNvSpPr/>
            <p:nvPr/>
          </p:nvSpPr>
          <p:spPr>
            <a:xfrm>
              <a:off x="611016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4" name="pl3164"/>
            <p:cNvSpPr/>
            <p:nvPr/>
          </p:nvSpPr>
          <p:spPr>
            <a:xfrm>
              <a:off x="62895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5" name="pl3165"/>
            <p:cNvSpPr/>
            <p:nvPr/>
          </p:nvSpPr>
          <p:spPr>
            <a:xfrm>
              <a:off x="646890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6" name="pl3166"/>
            <p:cNvSpPr/>
            <p:nvPr/>
          </p:nvSpPr>
          <p:spPr>
            <a:xfrm>
              <a:off x="664827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7" name="pl3167"/>
            <p:cNvSpPr/>
            <p:nvPr/>
          </p:nvSpPr>
          <p:spPr>
            <a:xfrm>
              <a:off x="682764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8" name="pl3168"/>
            <p:cNvSpPr/>
            <p:nvPr/>
          </p:nvSpPr>
          <p:spPr>
            <a:xfrm>
              <a:off x="5975641"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69" name="pl3169"/>
            <p:cNvSpPr/>
            <p:nvPr/>
          </p:nvSpPr>
          <p:spPr>
            <a:xfrm>
              <a:off x="5975641" y="33964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70" name="pl3170"/>
            <p:cNvSpPr/>
            <p:nvPr/>
          </p:nvSpPr>
          <p:spPr>
            <a:xfrm>
              <a:off x="5975641" y="32424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71" name="pl3171"/>
            <p:cNvSpPr/>
            <p:nvPr/>
          </p:nvSpPr>
          <p:spPr>
            <a:xfrm>
              <a:off x="602048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2" name="pl3172"/>
            <p:cNvSpPr/>
            <p:nvPr/>
          </p:nvSpPr>
          <p:spPr>
            <a:xfrm>
              <a:off x="619985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3" name="pl3173"/>
            <p:cNvSpPr/>
            <p:nvPr/>
          </p:nvSpPr>
          <p:spPr>
            <a:xfrm>
              <a:off x="63792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4" name="pl3174"/>
            <p:cNvSpPr/>
            <p:nvPr/>
          </p:nvSpPr>
          <p:spPr>
            <a:xfrm>
              <a:off x="655859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5" name="pl3175"/>
            <p:cNvSpPr/>
            <p:nvPr/>
          </p:nvSpPr>
          <p:spPr>
            <a:xfrm>
              <a:off x="673796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6" name="pl3176"/>
            <p:cNvSpPr/>
            <p:nvPr/>
          </p:nvSpPr>
          <p:spPr>
            <a:xfrm>
              <a:off x="691732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7" name="pl3177"/>
            <p:cNvSpPr/>
            <p:nvPr/>
          </p:nvSpPr>
          <p:spPr>
            <a:xfrm>
              <a:off x="6020484"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178" name="pl3178"/>
            <p:cNvSpPr/>
            <p:nvPr/>
          </p:nvSpPr>
          <p:spPr>
            <a:xfrm>
              <a:off x="6020484" y="354431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179" name="pl3179"/>
            <p:cNvSpPr/>
            <p:nvPr/>
          </p:nvSpPr>
          <p:spPr>
            <a:xfrm>
              <a:off x="6020484" y="3544317"/>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180" name="pl3180"/>
            <p:cNvSpPr/>
            <p:nvPr/>
          </p:nvSpPr>
          <p:spPr>
            <a:xfrm>
              <a:off x="6020484" y="3458081"/>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181" name="pl3181"/>
            <p:cNvSpPr/>
            <p:nvPr/>
          </p:nvSpPr>
          <p:spPr>
            <a:xfrm>
              <a:off x="6020484" y="3464241"/>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182" name="pl3182"/>
            <p:cNvSpPr/>
            <p:nvPr/>
          </p:nvSpPr>
          <p:spPr>
            <a:xfrm>
              <a:off x="6020484" y="3519678"/>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183" name="pl3183"/>
            <p:cNvSpPr/>
            <p:nvPr/>
          </p:nvSpPr>
          <p:spPr>
            <a:xfrm>
              <a:off x="6020484" y="3488879"/>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184" name="pl3184"/>
            <p:cNvSpPr/>
            <p:nvPr/>
          </p:nvSpPr>
          <p:spPr>
            <a:xfrm>
              <a:off x="6020484"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185" name="pl3185"/>
            <p:cNvSpPr/>
            <p:nvPr/>
          </p:nvSpPr>
          <p:spPr>
            <a:xfrm>
              <a:off x="6020484" y="3501199"/>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186" name="pl3186"/>
            <p:cNvSpPr/>
            <p:nvPr/>
          </p:nvSpPr>
          <p:spPr>
            <a:xfrm>
              <a:off x="6020484" y="3439602"/>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187" name="pl3187"/>
            <p:cNvSpPr/>
            <p:nvPr/>
          </p:nvSpPr>
          <p:spPr>
            <a:xfrm>
              <a:off x="6020484" y="3476560"/>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188" name="pl3188"/>
            <p:cNvSpPr/>
            <p:nvPr/>
          </p:nvSpPr>
          <p:spPr>
            <a:xfrm>
              <a:off x="6020484" y="3476560"/>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189" name="pl3189"/>
            <p:cNvSpPr/>
            <p:nvPr/>
          </p:nvSpPr>
          <p:spPr>
            <a:xfrm>
              <a:off x="6020484" y="3544317"/>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190" name="pl3190"/>
            <p:cNvSpPr/>
            <p:nvPr/>
          </p:nvSpPr>
          <p:spPr>
            <a:xfrm>
              <a:off x="6020484" y="3525838"/>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191" name="pl3191"/>
            <p:cNvSpPr/>
            <p:nvPr/>
          </p:nvSpPr>
          <p:spPr>
            <a:xfrm>
              <a:off x="6020484" y="3525838"/>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192" name="pl3192"/>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3" name="pl3193"/>
            <p:cNvSpPr/>
            <p:nvPr/>
          </p:nvSpPr>
          <p:spPr>
            <a:xfrm>
              <a:off x="6020484" y="3285609"/>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194" name="pl3194"/>
            <p:cNvSpPr/>
            <p:nvPr/>
          </p:nvSpPr>
          <p:spPr>
            <a:xfrm>
              <a:off x="6020484" y="3458081"/>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195" name="pl3195"/>
            <p:cNvSpPr/>
            <p:nvPr/>
          </p:nvSpPr>
          <p:spPr>
            <a:xfrm>
              <a:off x="6020484" y="3501199"/>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196" name="pl3196"/>
            <p:cNvSpPr/>
            <p:nvPr/>
          </p:nvSpPr>
          <p:spPr>
            <a:xfrm>
              <a:off x="6020484" y="3495039"/>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197" name="pl3197"/>
            <p:cNvSpPr/>
            <p:nvPr/>
          </p:nvSpPr>
          <p:spPr>
            <a:xfrm>
              <a:off x="6020484" y="3408803"/>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198" name="pl3198"/>
            <p:cNvSpPr/>
            <p:nvPr/>
          </p:nvSpPr>
          <p:spPr>
            <a:xfrm>
              <a:off x="6020484"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199" name="pl3199"/>
            <p:cNvSpPr/>
            <p:nvPr/>
          </p:nvSpPr>
          <p:spPr>
            <a:xfrm>
              <a:off x="6020484" y="3488879"/>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200" name="pl3200"/>
            <p:cNvSpPr/>
            <p:nvPr/>
          </p:nvSpPr>
          <p:spPr>
            <a:xfrm>
              <a:off x="6020484" y="3476560"/>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201" name="pl3201"/>
            <p:cNvSpPr/>
            <p:nvPr/>
          </p:nvSpPr>
          <p:spPr>
            <a:xfrm>
              <a:off x="6020484" y="3495039"/>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202" name="pl3202"/>
            <p:cNvSpPr/>
            <p:nvPr/>
          </p:nvSpPr>
          <p:spPr>
            <a:xfrm>
              <a:off x="6020484" y="3464241"/>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203" name="pl3203"/>
            <p:cNvSpPr/>
            <p:nvPr/>
          </p:nvSpPr>
          <p:spPr>
            <a:xfrm>
              <a:off x="6020484"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204" name="pl3204"/>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5" name="pl3205"/>
            <p:cNvSpPr/>
            <p:nvPr/>
          </p:nvSpPr>
          <p:spPr>
            <a:xfrm>
              <a:off x="6020484"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206" name="pl3206"/>
            <p:cNvSpPr/>
            <p:nvPr/>
          </p:nvSpPr>
          <p:spPr>
            <a:xfrm>
              <a:off x="6020484"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207" name="pl3207"/>
            <p:cNvSpPr/>
            <p:nvPr/>
          </p:nvSpPr>
          <p:spPr>
            <a:xfrm>
              <a:off x="6020484"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208" name="pl3208"/>
            <p:cNvSpPr/>
            <p:nvPr/>
          </p:nvSpPr>
          <p:spPr>
            <a:xfrm>
              <a:off x="6020484"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9" name="pl3209"/>
            <p:cNvSpPr/>
            <p:nvPr/>
          </p:nvSpPr>
          <p:spPr>
            <a:xfrm>
              <a:off x="6020484"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210" name="pl3210"/>
            <p:cNvSpPr/>
            <p:nvPr/>
          </p:nvSpPr>
          <p:spPr>
            <a:xfrm>
              <a:off x="6020484"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211" name="pl3211"/>
            <p:cNvSpPr/>
            <p:nvPr/>
          </p:nvSpPr>
          <p:spPr>
            <a:xfrm>
              <a:off x="6020484" y="3439602"/>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212" name="pl3212"/>
            <p:cNvSpPr/>
            <p:nvPr/>
          </p:nvSpPr>
          <p:spPr>
            <a:xfrm>
              <a:off x="6020484"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3" name="pl3213"/>
            <p:cNvSpPr/>
            <p:nvPr/>
          </p:nvSpPr>
          <p:spPr>
            <a:xfrm>
              <a:off x="6020484" y="3482720"/>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214" name="pl3214"/>
            <p:cNvSpPr/>
            <p:nvPr/>
          </p:nvSpPr>
          <p:spPr>
            <a:xfrm>
              <a:off x="6020484" y="3538157"/>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5" name="pl3215"/>
            <p:cNvSpPr/>
            <p:nvPr/>
          </p:nvSpPr>
          <p:spPr>
            <a:xfrm>
              <a:off x="6020484" y="3464241"/>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216" name="pl3216"/>
            <p:cNvSpPr/>
            <p:nvPr/>
          </p:nvSpPr>
          <p:spPr>
            <a:xfrm>
              <a:off x="6020484" y="3507359"/>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217" name="pl3217"/>
            <p:cNvSpPr/>
            <p:nvPr/>
          </p:nvSpPr>
          <p:spPr>
            <a:xfrm>
              <a:off x="6020484" y="3488879"/>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218" name="pl3218"/>
            <p:cNvSpPr/>
            <p:nvPr/>
          </p:nvSpPr>
          <p:spPr>
            <a:xfrm>
              <a:off x="6020484" y="3451921"/>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219" name="pl3219"/>
            <p:cNvSpPr/>
            <p:nvPr/>
          </p:nvSpPr>
          <p:spPr>
            <a:xfrm>
              <a:off x="6020484" y="3408803"/>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220" name="pl3220"/>
            <p:cNvSpPr/>
            <p:nvPr/>
          </p:nvSpPr>
          <p:spPr>
            <a:xfrm>
              <a:off x="6020484" y="3531997"/>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221" name="pl3221"/>
            <p:cNvSpPr/>
            <p:nvPr/>
          </p:nvSpPr>
          <p:spPr>
            <a:xfrm>
              <a:off x="6020484" y="3408803"/>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222" name="pl3222"/>
            <p:cNvSpPr/>
            <p:nvPr/>
          </p:nvSpPr>
          <p:spPr>
            <a:xfrm>
              <a:off x="6020484" y="3519678"/>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223" name="pl3223"/>
            <p:cNvSpPr/>
            <p:nvPr/>
          </p:nvSpPr>
          <p:spPr>
            <a:xfrm>
              <a:off x="6020484" y="3519678"/>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224" name="pl3224"/>
            <p:cNvSpPr/>
            <p:nvPr/>
          </p:nvSpPr>
          <p:spPr>
            <a:xfrm>
              <a:off x="6020484" y="3519678"/>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225" name="pl3225"/>
            <p:cNvSpPr/>
            <p:nvPr/>
          </p:nvSpPr>
          <p:spPr>
            <a:xfrm>
              <a:off x="6020484" y="3458081"/>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226" name="pl3226"/>
            <p:cNvSpPr/>
            <p:nvPr/>
          </p:nvSpPr>
          <p:spPr>
            <a:xfrm>
              <a:off x="6020484" y="3525838"/>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7" name="pl3227"/>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8" name="pl3228"/>
            <p:cNvSpPr/>
            <p:nvPr/>
          </p:nvSpPr>
          <p:spPr>
            <a:xfrm>
              <a:off x="6020484" y="3544317"/>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229" name="pl3229"/>
            <p:cNvSpPr/>
            <p:nvPr/>
          </p:nvSpPr>
          <p:spPr>
            <a:xfrm>
              <a:off x="6020484" y="3538157"/>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230" name="pl3230"/>
            <p:cNvSpPr/>
            <p:nvPr/>
          </p:nvSpPr>
          <p:spPr>
            <a:xfrm>
              <a:off x="6020484" y="3488879"/>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231" name="pl3231"/>
            <p:cNvSpPr/>
            <p:nvPr/>
          </p:nvSpPr>
          <p:spPr>
            <a:xfrm>
              <a:off x="6020484" y="3433442"/>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232" name="pl3232"/>
            <p:cNvSpPr/>
            <p:nvPr/>
          </p:nvSpPr>
          <p:spPr>
            <a:xfrm>
              <a:off x="6020484"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233" name="pl3233"/>
            <p:cNvSpPr/>
            <p:nvPr/>
          </p:nvSpPr>
          <p:spPr>
            <a:xfrm>
              <a:off x="6020484" y="354431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234" name="pl3234"/>
            <p:cNvSpPr/>
            <p:nvPr/>
          </p:nvSpPr>
          <p:spPr>
            <a:xfrm>
              <a:off x="6020484"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ADF">
                  <a:alpha val="100000"/>
                </a:srgbClr>
              </a:solidFill>
              <a:prstDash val="solid"/>
              <a:round/>
            </a:ln>
          </p:spPr>
          <p:txBody>
            <a:bodyPr/>
            <a:lstStyle/>
            <a:p/>
          </p:txBody>
        </p:sp>
        <p:sp>
          <p:nvSpPr>
            <p:cNvPr id="3235" name="pl3235"/>
            <p:cNvSpPr/>
            <p:nvPr/>
          </p:nvSpPr>
          <p:spPr>
            <a:xfrm>
              <a:off x="5975641"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236" name="tx3236"/>
            <p:cNvSpPr/>
            <p:nvPr/>
          </p:nvSpPr>
          <p:spPr>
            <a:xfrm>
              <a:off x="6887185"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37" name="tx3237"/>
            <p:cNvSpPr/>
            <p:nvPr/>
          </p:nvSpPr>
          <p:spPr>
            <a:xfrm>
              <a:off x="5990339"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38" name="tx3238"/>
            <p:cNvSpPr/>
            <p:nvPr/>
          </p:nvSpPr>
          <p:spPr>
            <a:xfrm>
              <a:off x="6169708"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39" name="tx3239"/>
            <p:cNvSpPr/>
            <p:nvPr/>
          </p:nvSpPr>
          <p:spPr>
            <a:xfrm>
              <a:off x="6349077"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40" name="tx3240"/>
            <p:cNvSpPr/>
            <p:nvPr/>
          </p:nvSpPr>
          <p:spPr>
            <a:xfrm>
              <a:off x="6528446"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41" name="tx3241"/>
            <p:cNvSpPr/>
            <p:nvPr/>
          </p:nvSpPr>
          <p:spPr>
            <a:xfrm>
              <a:off x="6707815"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42" name="rc3242"/>
            <p:cNvSpPr/>
            <p:nvPr/>
          </p:nvSpPr>
          <p:spPr>
            <a:xfrm>
              <a:off x="5975641" y="3855871"/>
              <a:ext cx="986530" cy="460746"/>
            </a:xfrm>
            <a:prstGeom prst="rect">
              <a:avLst/>
            </a:prstGeom>
            <a:solidFill>
              <a:srgbClr val="EBEBEB">
                <a:alpha val="100000"/>
              </a:srgbClr>
            </a:solidFill>
          </p:spPr>
          <p:txBody>
            <a:bodyPr/>
            <a:lstStyle/>
            <a:p/>
          </p:txBody>
        </p:sp>
        <p:sp>
          <p:nvSpPr>
            <p:cNvPr id="3243" name="pl3243"/>
            <p:cNvSpPr/>
            <p:nvPr/>
          </p:nvSpPr>
          <p:spPr>
            <a:xfrm>
              <a:off x="5975641" y="4218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4" name="pl3244"/>
            <p:cNvSpPr/>
            <p:nvPr/>
          </p:nvSpPr>
          <p:spPr>
            <a:xfrm>
              <a:off x="5975641" y="40646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5" name="pl3245"/>
            <p:cNvSpPr/>
            <p:nvPr/>
          </p:nvSpPr>
          <p:spPr>
            <a:xfrm>
              <a:off x="5975641" y="39106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6" name="pl3246"/>
            <p:cNvSpPr/>
            <p:nvPr/>
          </p:nvSpPr>
          <p:spPr>
            <a:xfrm>
              <a:off x="611016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47" name="pl3247"/>
            <p:cNvSpPr/>
            <p:nvPr/>
          </p:nvSpPr>
          <p:spPr>
            <a:xfrm>
              <a:off x="62895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48" name="pl3248"/>
            <p:cNvSpPr/>
            <p:nvPr/>
          </p:nvSpPr>
          <p:spPr>
            <a:xfrm>
              <a:off x="646890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49" name="pl3249"/>
            <p:cNvSpPr/>
            <p:nvPr/>
          </p:nvSpPr>
          <p:spPr>
            <a:xfrm>
              <a:off x="664827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0" name="pl3250"/>
            <p:cNvSpPr/>
            <p:nvPr/>
          </p:nvSpPr>
          <p:spPr>
            <a:xfrm>
              <a:off x="682764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1" name="pl3251"/>
            <p:cNvSpPr/>
            <p:nvPr/>
          </p:nvSpPr>
          <p:spPr>
            <a:xfrm>
              <a:off x="5975641"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2" name="pl3252"/>
            <p:cNvSpPr/>
            <p:nvPr/>
          </p:nvSpPr>
          <p:spPr>
            <a:xfrm>
              <a:off x="5975641" y="414168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3" name="pl3253"/>
            <p:cNvSpPr/>
            <p:nvPr/>
          </p:nvSpPr>
          <p:spPr>
            <a:xfrm>
              <a:off x="5975641" y="39876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4" name="pl3254"/>
            <p:cNvSpPr/>
            <p:nvPr/>
          </p:nvSpPr>
          <p:spPr>
            <a:xfrm>
              <a:off x="602048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5" name="pl3255"/>
            <p:cNvSpPr/>
            <p:nvPr/>
          </p:nvSpPr>
          <p:spPr>
            <a:xfrm>
              <a:off x="619985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6" name="pl3256"/>
            <p:cNvSpPr/>
            <p:nvPr/>
          </p:nvSpPr>
          <p:spPr>
            <a:xfrm>
              <a:off x="63792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7" name="pl3257"/>
            <p:cNvSpPr/>
            <p:nvPr/>
          </p:nvSpPr>
          <p:spPr>
            <a:xfrm>
              <a:off x="655859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8" name="pl3258"/>
            <p:cNvSpPr/>
            <p:nvPr/>
          </p:nvSpPr>
          <p:spPr>
            <a:xfrm>
              <a:off x="673796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9" name="pl3259"/>
            <p:cNvSpPr/>
            <p:nvPr/>
          </p:nvSpPr>
          <p:spPr>
            <a:xfrm>
              <a:off x="691732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60" name="pl3260"/>
            <p:cNvSpPr/>
            <p:nvPr/>
          </p:nvSpPr>
          <p:spPr>
            <a:xfrm>
              <a:off x="6020484"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261" name="pl3261"/>
            <p:cNvSpPr/>
            <p:nvPr/>
          </p:nvSpPr>
          <p:spPr>
            <a:xfrm>
              <a:off x="6020484"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40651" cap="flat">
              <a:solidFill>
                <a:srgbClr val="BEBEBE">
                  <a:alpha val="69803"/>
                </a:srgbClr>
              </a:solidFill>
              <a:prstDash val="solid"/>
              <a:round/>
            </a:ln>
          </p:spPr>
          <p:txBody>
            <a:bodyPr/>
            <a:lstStyle/>
            <a:p/>
          </p:txBody>
        </p:sp>
        <p:sp>
          <p:nvSpPr>
            <p:cNvPr id="3262" name="pl3262"/>
            <p:cNvSpPr/>
            <p:nvPr/>
          </p:nvSpPr>
          <p:spPr>
            <a:xfrm>
              <a:off x="6020484" y="4289515"/>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263" name="pl3263"/>
            <p:cNvSpPr/>
            <p:nvPr/>
          </p:nvSpPr>
          <p:spPr>
            <a:xfrm>
              <a:off x="6020484" y="4203279"/>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264" name="pl3264"/>
            <p:cNvSpPr/>
            <p:nvPr/>
          </p:nvSpPr>
          <p:spPr>
            <a:xfrm>
              <a:off x="6020484" y="4209438"/>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265" name="pl3265"/>
            <p:cNvSpPr/>
            <p:nvPr/>
          </p:nvSpPr>
          <p:spPr>
            <a:xfrm>
              <a:off x="6020484" y="4264876"/>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266" name="pl3266"/>
            <p:cNvSpPr/>
            <p:nvPr/>
          </p:nvSpPr>
          <p:spPr>
            <a:xfrm>
              <a:off x="6020484" y="4234077"/>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267" name="pl3267"/>
            <p:cNvSpPr/>
            <p:nvPr/>
          </p:nvSpPr>
          <p:spPr>
            <a:xfrm>
              <a:off x="6020484"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268" name="pl3268"/>
            <p:cNvSpPr/>
            <p:nvPr/>
          </p:nvSpPr>
          <p:spPr>
            <a:xfrm>
              <a:off x="6020484" y="4246397"/>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269" name="pl3269"/>
            <p:cNvSpPr/>
            <p:nvPr/>
          </p:nvSpPr>
          <p:spPr>
            <a:xfrm>
              <a:off x="6020484" y="4184800"/>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270" name="pl3270"/>
            <p:cNvSpPr/>
            <p:nvPr/>
          </p:nvSpPr>
          <p:spPr>
            <a:xfrm>
              <a:off x="6020484" y="4221758"/>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271" name="pl3271"/>
            <p:cNvSpPr/>
            <p:nvPr/>
          </p:nvSpPr>
          <p:spPr>
            <a:xfrm>
              <a:off x="6020484" y="4221758"/>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272" name="pl3272"/>
            <p:cNvSpPr/>
            <p:nvPr/>
          </p:nvSpPr>
          <p:spPr>
            <a:xfrm>
              <a:off x="6020484" y="4289515"/>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273" name="pl3273"/>
            <p:cNvSpPr/>
            <p:nvPr/>
          </p:nvSpPr>
          <p:spPr>
            <a:xfrm>
              <a:off x="6020484" y="4271036"/>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274" name="pl3274"/>
            <p:cNvSpPr/>
            <p:nvPr/>
          </p:nvSpPr>
          <p:spPr>
            <a:xfrm>
              <a:off x="6020484" y="4271036"/>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275" name="pl3275"/>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6" name="pl3276"/>
            <p:cNvSpPr/>
            <p:nvPr/>
          </p:nvSpPr>
          <p:spPr>
            <a:xfrm>
              <a:off x="6020484" y="4030807"/>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277" name="pl3277"/>
            <p:cNvSpPr/>
            <p:nvPr/>
          </p:nvSpPr>
          <p:spPr>
            <a:xfrm>
              <a:off x="6020484" y="4203279"/>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278" name="pl3278"/>
            <p:cNvSpPr/>
            <p:nvPr/>
          </p:nvSpPr>
          <p:spPr>
            <a:xfrm>
              <a:off x="6020484" y="4246397"/>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279" name="pl3279"/>
            <p:cNvSpPr/>
            <p:nvPr/>
          </p:nvSpPr>
          <p:spPr>
            <a:xfrm>
              <a:off x="6020484" y="4240237"/>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280" name="pl3280"/>
            <p:cNvSpPr/>
            <p:nvPr/>
          </p:nvSpPr>
          <p:spPr>
            <a:xfrm>
              <a:off x="6020484" y="4154001"/>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281" name="pl3281"/>
            <p:cNvSpPr/>
            <p:nvPr/>
          </p:nvSpPr>
          <p:spPr>
            <a:xfrm>
              <a:off x="6020484"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282" name="pl3282"/>
            <p:cNvSpPr/>
            <p:nvPr/>
          </p:nvSpPr>
          <p:spPr>
            <a:xfrm>
              <a:off x="6020484" y="4234077"/>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283" name="pl3283"/>
            <p:cNvSpPr/>
            <p:nvPr/>
          </p:nvSpPr>
          <p:spPr>
            <a:xfrm>
              <a:off x="6020484" y="4221758"/>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284" name="pl3284"/>
            <p:cNvSpPr/>
            <p:nvPr/>
          </p:nvSpPr>
          <p:spPr>
            <a:xfrm>
              <a:off x="6020484" y="4240237"/>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285" name="pl3285"/>
            <p:cNvSpPr/>
            <p:nvPr/>
          </p:nvSpPr>
          <p:spPr>
            <a:xfrm>
              <a:off x="6020484" y="4209438"/>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286" name="pl3286"/>
            <p:cNvSpPr/>
            <p:nvPr/>
          </p:nvSpPr>
          <p:spPr>
            <a:xfrm>
              <a:off x="6020484" y="4240237"/>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287" name="pl3287"/>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8" name="pl3288"/>
            <p:cNvSpPr/>
            <p:nvPr/>
          </p:nvSpPr>
          <p:spPr>
            <a:xfrm>
              <a:off x="6020484" y="4184800"/>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289" name="pl3289"/>
            <p:cNvSpPr/>
            <p:nvPr/>
          </p:nvSpPr>
          <p:spPr>
            <a:xfrm>
              <a:off x="6020484" y="4277195"/>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290" name="pl3290"/>
            <p:cNvSpPr/>
            <p:nvPr/>
          </p:nvSpPr>
          <p:spPr>
            <a:xfrm>
              <a:off x="6020484" y="4258716"/>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291" name="pl3291"/>
            <p:cNvSpPr/>
            <p:nvPr/>
          </p:nvSpPr>
          <p:spPr>
            <a:xfrm>
              <a:off x="6020484"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2" name="pl3292"/>
            <p:cNvSpPr/>
            <p:nvPr/>
          </p:nvSpPr>
          <p:spPr>
            <a:xfrm>
              <a:off x="6020484" y="4277195"/>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293" name="pl3293"/>
            <p:cNvSpPr/>
            <p:nvPr/>
          </p:nvSpPr>
          <p:spPr>
            <a:xfrm>
              <a:off x="6020484" y="4289515"/>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294" name="pl3294"/>
            <p:cNvSpPr/>
            <p:nvPr/>
          </p:nvSpPr>
          <p:spPr>
            <a:xfrm>
              <a:off x="6020484"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295" name="pl3295"/>
            <p:cNvSpPr/>
            <p:nvPr/>
          </p:nvSpPr>
          <p:spPr>
            <a:xfrm>
              <a:off x="6020484"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6" name="pl3296"/>
            <p:cNvSpPr/>
            <p:nvPr/>
          </p:nvSpPr>
          <p:spPr>
            <a:xfrm>
              <a:off x="6020484"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297" name="pl3297"/>
            <p:cNvSpPr/>
            <p:nvPr/>
          </p:nvSpPr>
          <p:spPr>
            <a:xfrm>
              <a:off x="6020484"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8" name="pl3298"/>
            <p:cNvSpPr/>
            <p:nvPr/>
          </p:nvSpPr>
          <p:spPr>
            <a:xfrm>
              <a:off x="6020484"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299" name="pl3299"/>
            <p:cNvSpPr/>
            <p:nvPr/>
          </p:nvSpPr>
          <p:spPr>
            <a:xfrm>
              <a:off x="6020484"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300" name="pl3300"/>
            <p:cNvSpPr/>
            <p:nvPr/>
          </p:nvSpPr>
          <p:spPr>
            <a:xfrm>
              <a:off x="6020484"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301" name="pl3301"/>
            <p:cNvSpPr/>
            <p:nvPr/>
          </p:nvSpPr>
          <p:spPr>
            <a:xfrm>
              <a:off x="6020484"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302" name="pl3302"/>
            <p:cNvSpPr/>
            <p:nvPr/>
          </p:nvSpPr>
          <p:spPr>
            <a:xfrm>
              <a:off x="6020484" y="4154001"/>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303" name="pl3303"/>
            <p:cNvSpPr/>
            <p:nvPr/>
          </p:nvSpPr>
          <p:spPr>
            <a:xfrm>
              <a:off x="6020484" y="4277195"/>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304" name="pl3304"/>
            <p:cNvSpPr/>
            <p:nvPr/>
          </p:nvSpPr>
          <p:spPr>
            <a:xfrm>
              <a:off x="6020484" y="4154001"/>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305" name="pl3305"/>
            <p:cNvSpPr/>
            <p:nvPr/>
          </p:nvSpPr>
          <p:spPr>
            <a:xfrm>
              <a:off x="6020484" y="4264876"/>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306" name="pl3306"/>
            <p:cNvSpPr/>
            <p:nvPr/>
          </p:nvSpPr>
          <p:spPr>
            <a:xfrm>
              <a:off x="6020484" y="4264876"/>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307" name="pl3307"/>
            <p:cNvSpPr/>
            <p:nvPr/>
          </p:nvSpPr>
          <p:spPr>
            <a:xfrm>
              <a:off x="6020484" y="4264876"/>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308" name="pl3308"/>
            <p:cNvSpPr/>
            <p:nvPr/>
          </p:nvSpPr>
          <p:spPr>
            <a:xfrm>
              <a:off x="6020484" y="4203279"/>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309" name="pl3309"/>
            <p:cNvSpPr/>
            <p:nvPr/>
          </p:nvSpPr>
          <p:spPr>
            <a:xfrm>
              <a:off x="6020484" y="4271036"/>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0" name="pl3310"/>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1" name="pl3311"/>
            <p:cNvSpPr/>
            <p:nvPr/>
          </p:nvSpPr>
          <p:spPr>
            <a:xfrm>
              <a:off x="6020484" y="4289515"/>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312" name="pl3312"/>
            <p:cNvSpPr/>
            <p:nvPr/>
          </p:nvSpPr>
          <p:spPr>
            <a:xfrm>
              <a:off x="6020484" y="4283355"/>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313" name="pl3313"/>
            <p:cNvSpPr/>
            <p:nvPr/>
          </p:nvSpPr>
          <p:spPr>
            <a:xfrm>
              <a:off x="6020484" y="4234077"/>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314" name="pl3314"/>
            <p:cNvSpPr/>
            <p:nvPr/>
          </p:nvSpPr>
          <p:spPr>
            <a:xfrm>
              <a:off x="6020484" y="4178640"/>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315" name="pl3315"/>
            <p:cNvSpPr/>
            <p:nvPr/>
          </p:nvSpPr>
          <p:spPr>
            <a:xfrm>
              <a:off x="6020484"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316" name="pl3316"/>
            <p:cNvSpPr/>
            <p:nvPr/>
          </p:nvSpPr>
          <p:spPr>
            <a:xfrm>
              <a:off x="6020484"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40651" cap="flat">
              <a:solidFill>
                <a:srgbClr val="000000">
                  <a:alpha val="100000"/>
                </a:srgbClr>
              </a:solidFill>
              <a:prstDash val="solid"/>
              <a:round/>
            </a:ln>
          </p:spPr>
          <p:txBody>
            <a:bodyPr/>
            <a:lstStyle/>
            <a:p/>
          </p:txBody>
        </p:sp>
        <p:sp>
          <p:nvSpPr>
            <p:cNvPr id="3317" name="pl3317"/>
            <p:cNvSpPr/>
            <p:nvPr/>
          </p:nvSpPr>
          <p:spPr>
            <a:xfrm>
              <a:off x="6020484"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9290FF">
                  <a:alpha val="100000"/>
                </a:srgbClr>
              </a:solidFill>
              <a:prstDash val="solid"/>
              <a:round/>
            </a:ln>
          </p:spPr>
          <p:txBody>
            <a:bodyPr/>
            <a:lstStyle/>
            <a:p/>
          </p:txBody>
        </p:sp>
        <p:sp>
          <p:nvSpPr>
            <p:cNvPr id="3318" name="pl3318"/>
            <p:cNvSpPr/>
            <p:nvPr/>
          </p:nvSpPr>
          <p:spPr>
            <a:xfrm>
              <a:off x="5975641"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319" name="tx3319"/>
            <p:cNvSpPr/>
            <p:nvPr/>
          </p:nvSpPr>
          <p:spPr>
            <a:xfrm>
              <a:off x="5990339" y="410165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320" name="tx3320"/>
            <p:cNvSpPr/>
            <p:nvPr/>
          </p:nvSpPr>
          <p:spPr>
            <a:xfrm>
              <a:off x="6169708" y="410165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321" name="tx3321"/>
            <p:cNvSpPr/>
            <p:nvPr/>
          </p:nvSpPr>
          <p:spPr>
            <a:xfrm>
              <a:off x="6349077" y="410807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22" name="tx3322"/>
            <p:cNvSpPr/>
            <p:nvPr/>
          </p:nvSpPr>
          <p:spPr>
            <a:xfrm>
              <a:off x="6528446" y="410807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23" name="tx3323"/>
            <p:cNvSpPr/>
            <p:nvPr/>
          </p:nvSpPr>
          <p:spPr>
            <a:xfrm>
              <a:off x="6707815" y="409060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324" name="tx3324"/>
            <p:cNvSpPr/>
            <p:nvPr/>
          </p:nvSpPr>
          <p:spPr>
            <a:xfrm>
              <a:off x="6887185" y="40941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325" name="rc3325"/>
            <p:cNvSpPr/>
            <p:nvPr/>
          </p:nvSpPr>
          <p:spPr>
            <a:xfrm>
              <a:off x="5975641" y="4601069"/>
              <a:ext cx="986530" cy="460746"/>
            </a:xfrm>
            <a:prstGeom prst="rect">
              <a:avLst/>
            </a:prstGeom>
            <a:solidFill>
              <a:srgbClr val="EBEBEB">
                <a:alpha val="100000"/>
              </a:srgbClr>
            </a:solidFill>
          </p:spPr>
          <p:txBody>
            <a:bodyPr/>
            <a:lstStyle/>
            <a:p/>
          </p:txBody>
        </p:sp>
        <p:sp>
          <p:nvSpPr>
            <p:cNvPr id="3326" name="pl3326"/>
            <p:cNvSpPr/>
            <p:nvPr/>
          </p:nvSpPr>
          <p:spPr>
            <a:xfrm>
              <a:off x="5975641" y="49638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27" name="pl3327"/>
            <p:cNvSpPr/>
            <p:nvPr/>
          </p:nvSpPr>
          <p:spPr>
            <a:xfrm>
              <a:off x="5975641" y="480988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28" name="pl3328"/>
            <p:cNvSpPr/>
            <p:nvPr/>
          </p:nvSpPr>
          <p:spPr>
            <a:xfrm>
              <a:off x="5975641" y="46558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29" name="pl3329"/>
            <p:cNvSpPr/>
            <p:nvPr/>
          </p:nvSpPr>
          <p:spPr>
            <a:xfrm>
              <a:off x="611016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0" name="pl3330"/>
            <p:cNvSpPr/>
            <p:nvPr/>
          </p:nvSpPr>
          <p:spPr>
            <a:xfrm>
              <a:off x="62895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1" name="pl3331"/>
            <p:cNvSpPr/>
            <p:nvPr/>
          </p:nvSpPr>
          <p:spPr>
            <a:xfrm>
              <a:off x="646890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2" name="pl3332"/>
            <p:cNvSpPr/>
            <p:nvPr/>
          </p:nvSpPr>
          <p:spPr>
            <a:xfrm>
              <a:off x="664827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3" name="pl3333"/>
            <p:cNvSpPr/>
            <p:nvPr/>
          </p:nvSpPr>
          <p:spPr>
            <a:xfrm>
              <a:off x="682764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4" name="pl3334"/>
            <p:cNvSpPr/>
            <p:nvPr/>
          </p:nvSpPr>
          <p:spPr>
            <a:xfrm>
              <a:off x="5975641"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35" name="pl3335"/>
            <p:cNvSpPr/>
            <p:nvPr/>
          </p:nvSpPr>
          <p:spPr>
            <a:xfrm>
              <a:off x="5975641" y="48868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36" name="pl3336"/>
            <p:cNvSpPr/>
            <p:nvPr/>
          </p:nvSpPr>
          <p:spPr>
            <a:xfrm>
              <a:off x="5975641" y="47328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37" name="pl3337"/>
            <p:cNvSpPr/>
            <p:nvPr/>
          </p:nvSpPr>
          <p:spPr>
            <a:xfrm>
              <a:off x="602048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8" name="pl3338"/>
            <p:cNvSpPr/>
            <p:nvPr/>
          </p:nvSpPr>
          <p:spPr>
            <a:xfrm>
              <a:off x="619985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39" name="pl3339"/>
            <p:cNvSpPr/>
            <p:nvPr/>
          </p:nvSpPr>
          <p:spPr>
            <a:xfrm>
              <a:off x="63792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0" name="pl3340"/>
            <p:cNvSpPr/>
            <p:nvPr/>
          </p:nvSpPr>
          <p:spPr>
            <a:xfrm>
              <a:off x="655859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1" name="pl3341"/>
            <p:cNvSpPr/>
            <p:nvPr/>
          </p:nvSpPr>
          <p:spPr>
            <a:xfrm>
              <a:off x="673796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2" name="pl3342"/>
            <p:cNvSpPr/>
            <p:nvPr/>
          </p:nvSpPr>
          <p:spPr>
            <a:xfrm>
              <a:off x="691732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3" name="pl3343"/>
            <p:cNvSpPr/>
            <p:nvPr/>
          </p:nvSpPr>
          <p:spPr>
            <a:xfrm>
              <a:off x="6020484"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344" name="pl3344"/>
            <p:cNvSpPr/>
            <p:nvPr/>
          </p:nvSpPr>
          <p:spPr>
            <a:xfrm>
              <a:off x="6020484"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40651" cap="flat">
              <a:solidFill>
                <a:srgbClr val="BEBEBE">
                  <a:alpha val="69803"/>
                </a:srgbClr>
              </a:solidFill>
              <a:prstDash val="solid"/>
              <a:round/>
            </a:ln>
          </p:spPr>
          <p:txBody>
            <a:bodyPr/>
            <a:lstStyle/>
            <a:p/>
          </p:txBody>
        </p:sp>
        <p:sp>
          <p:nvSpPr>
            <p:cNvPr id="3345" name="pl3345"/>
            <p:cNvSpPr/>
            <p:nvPr/>
          </p:nvSpPr>
          <p:spPr>
            <a:xfrm>
              <a:off x="6020484" y="503471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346" name="pl3346"/>
            <p:cNvSpPr/>
            <p:nvPr/>
          </p:nvSpPr>
          <p:spPr>
            <a:xfrm>
              <a:off x="6020484" y="494847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347" name="pl3347"/>
            <p:cNvSpPr/>
            <p:nvPr/>
          </p:nvSpPr>
          <p:spPr>
            <a:xfrm>
              <a:off x="6020484" y="4954636"/>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348" name="pl3348"/>
            <p:cNvSpPr/>
            <p:nvPr/>
          </p:nvSpPr>
          <p:spPr>
            <a:xfrm>
              <a:off x="6020484" y="5010074"/>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349" name="pl3349"/>
            <p:cNvSpPr/>
            <p:nvPr/>
          </p:nvSpPr>
          <p:spPr>
            <a:xfrm>
              <a:off x="6020484" y="4979275"/>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350" name="pl3350"/>
            <p:cNvSpPr/>
            <p:nvPr/>
          </p:nvSpPr>
          <p:spPr>
            <a:xfrm>
              <a:off x="6020484"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351" name="pl3351"/>
            <p:cNvSpPr/>
            <p:nvPr/>
          </p:nvSpPr>
          <p:spPr>
            <a:xfrm>
              <a:off x="6020484" y="499159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352" name="pl3352"/>
            <p:cNvSpPr/>
            <p:nvPr/>
          </p:nvSpPr>
          <p:spPr>
            <a:xfrm>
              <a:off x="6020484" y="4929997"/>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353" name="pl3353"/>
            <p:cNvSpPr/>
            <p:nvPr/>
          </p:nvSpPr>
          <p:spPr>
            <a:xfrm>
              <a:off x="6020484" y="4966956"/>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354" name="pl3354"/>
            <p:cNvSpPr/>
            <p:nvPr/>
          </p:nvSpPr>
          <p:spPr>
            <a:xfrm>
              <a:off x="6020484" y="4966956"/>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355" name="pl3355"/>
            <p:cNvSpPr/>
            <p:nvPr/>
          </p:nvSpPr>
          <p:spPr>
            <a:xfrm>
              <a:off x="6020484" y="503471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356" name="pl3356"/>
            <p:cNvSpPr/>
            <p:nvPr/>
          </p:nvSpPr>
          <p:spPr>
            <a:xfrm>
              <a:off x="6020484" y="5016233"/>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357" name="pl3357"/>
            <p:cNvSpPr/>
            <p:nvPr/>
          </p:nvSpPr>
          <p:spPr>
            <a:xfrm>
              <a:off x="6020484" y="5016233"/>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358" name="pl3358"/>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59" name="pl3359"/>
            <p:cNvSpPr/>
            <p:nvPr/>
          </p:nvSpPr>
          <p:spPr>
            <a:xfrm>
              <a:off x="6020484" y="4776005"/>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360" name="pl3360"/>
            <p:cNvSpPr/>
            <p:nvPr/>
          </p:nvSpPr>
          <p:spPr>
            <a:xfrm>
              <a:off x="6020484" y="494847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361" name="pl3361"/>
            <p:cNvSpPr/>
            <p:nvPr/>
          </p:nvSpPr>
          <p:spPr>
            <a:xfrm>
              <a:off x="6020484" y="499159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362" name="pl3362"/>
            <p:cNvSpPr/>
            <p:nvPr/>
          </p:nvSpPr>
          <p:spPr>
            <a:xfrm>
              <a:off x="6020484" y="4985435"/>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363" name="pl3363"/>
            <p:cNvSpPr/>
            <p:nvPr/>
          </p:nvSpPr>
          <p:spPr>
            <a:xfrm>
              <a:off x="6020484" y="4899199"/>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364" name="pl3364"/>
            <p:cNvSpPr/>
            <p:nvPr/>
          </p:nvSpPr>
          <p:spPr>
            <a:xfrm>
              <a:off x="6020484"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365" name="pl3365"/>
            <p:cNvSpPr/>
            <p:nvPr/>
          </p:nvSpPr>
          <p:spPr>
            <a:xfrm>
              <a:off x="6020484" y="4979275"/>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366" name="pl3366"/>
            <p:cNvSpPr/>
            <p:nvPr/>
          </p:nvSpPr>
          <p:spPr>
            <a:xfrm>
              <a:off x="6020484" y="4966956"/>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367" name="pl3367"/>
            <p:cNvSpPr/>
            <p:nvPr/>
          </p:nvSpPr>
          <p:spPr>
            <a:xfrm>
              <a:off x="6020484" y="4985435"/>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368" name="pl3368"/>
            <p:cNvSpPr/>
            <p:nvPr/>
          </p:nvSpPr>
          <p:spPr>
            <a:xfrm>
              <a:off x="6020484" y="4954636"/>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369" name="pl3369"/>
            <p:cNvSpPr/>
            <p:nvPr/>
          </p:nvSpPr>
          <p:spPr>
            <a:xfrm>
              <a:off x="6020484" y="4985435"/>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370" name="pl3370"/>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1" name="pl3371"/>
            <p:cNvSpPr/>
            <p:nvPr/>
          </p:nvSpPr>
          <p:spPr>
            <a:xfrm>
              <a:off x="6020484" y="4929997"/>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372" name="pl3372"/>
            <p:cNvSpPr/>
            <p:nvPr/>
          </p:nvSpPr>
          <p:spPr>
            <a:xfrm>
              <a:off x="6020484" y="5022393"/>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373" name="pl3373"/>
            <p:cNvSpPr/>
            <p:nvPr/>
          </p:nvSpPr>
          <p:spPr>
            <a:xfrm>
              <a:off x="6020484" y="5003914"/>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374" name="pl3374"/>
            <p:cNvSpPr/>
            <p:nvPr/>
          </p:nvSpPr>
          <p:spPr>
            <a:xfrm>
              <a:off x="6020484"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5" name="pl3375"/>
            <p:cNvSpPr/>
            <p:nvPr/>
          </p:nvSpPr>
          <p:spPr>
            <a:xfrm>
              <a:off x="6020484" y="5022393"/>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376" name="pl3376"/>
            <p:cNvSpPr/>
            <p:nvPr/>
          </p:nvSpPr>
          <p:spPr>
            <a:xfrm>
              <a:off x="6020484" y="503471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377" name="pl3377"/>
            <p:cNvSpPr/>
            <p:nvPr/>
          </p:nvSpPr>
          <p:spPr>
            <a:xfrm>
              <a:off x="6020484" y="4929997"/>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378" name="pl3378"/>
            <p:cNvSpPr/>
            <p:nvPr/>
          </p:nvSpPr>
          <p:spPr>
            <a:xfrm>
              <a:off x="6020484"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9" name="pl3379"/>
            <p:cNvSpPr/>
            <p:nvPr/>
          </p:nvSpPr>
          <p:spPr>
            <a:xfrm>
              <a:off x="6020484" y="4973115"/>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380" name="pl3380"/>
            <p:cNvSpPr/>
            <p:nvPr/>
          </p:nvSpPr>
          <p:spPr>
            <a:xfrm>
              <a:off x="6020484" y="5028553"/>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1" name="pl3381"/>
            <p:cNvSpPr/>
            <p:nvPr/>
          </p:nvSpPr>
          <p:spPr>
            <a:xfrm>
              <a:off x="6020484" y="4954636"/>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382" name="pl3382"/>
            <p:cNvSpPr/>
            <p:nvPr/>
          </p:nvSpPr>
          <p:spPr>
            <a:xfrm>
              <a:off x="6020484" y="4997754"/>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383" name="pl3383"/>
            <p:cNvSpPr/>
            <p:nvPr/>
          </p:nvSpPr>
          <p:spPr>
            <a:xfrm>
              <a:off x="6020484" y="4979275"/>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384" name="pl3384"/>
            <p:cNvSpPr/>
            <p:nvPr/>
          </p:nvSpPr>
          <p:spPr>
            <a:xfrm>
              <a:off x="6020484" y="4942317"/>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385" name="pl3385"/>
            <p:cNvSpPr/>
            <p:nvPr/>
          </p:nvSpPr>
          <p:spPr>
            <a:xfrm>
              <a:off x="6020484"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386" name="pl3386"/>
            <p:cNvSpPr/>
            <p:nvPr/>
          </p:nvSpPr>
          <p:spPr>
            <a:xfrm>
              <a:off x="6020484"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387" name="pl3387"/>
            <p:cNvSpPr/>
            <p:nvPr/>
          </p:nvSpPr>
          <p:spPr>
            <a:xfrm>
              <a:off x="6020484"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388" name="pl3388"/>
            <p:cNvSpPr/>
            <p:nvPr/>
          </p:nvSpPr>
          <p:spPr>
            <a:xfrm>
              <a:off x="6020484"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389" name="pl3389"/>
            <p:cNvSpPr/>
            <p:nvPr/>
          </p:nvSpPr>
          <p:spPr>
            <a:xfrm>
              <a:off x="6020484"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390" name="pl3390"/>
            <p:cNvSpPr/>
            <p:nvPr/>
          </p:nvSpPr>
          <p:spPr>
            <a:xfrm>
              <a:off x="6020484"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391" name="pl3391"/>
            <p:cNvSpPr/>
            <p:nvPr/>
          </p:nvSpPr>
          <p:spPr>
            <a:xfrm>
              <a:off x="6020484"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392" name="pl3392"/>
            <p:cNvSpPr/>
            <p:nvPr/>
          </p:nvSpPr>
          <p:spPr>
            <a:xfrm>
              <a:off x="6020484"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3" name="pl3393"/>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4" name="pl3394"/>
            <p:cNvSpPr/>
            <p:nvPr/>
          </p:nvSpPr>
          <p:spPr>
            <a:xfrm>
              <a:off x="6020484" y="503471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395" name="pl3395"/>
            <p:cNvSpPr/>
            <p:nvPr/>
          </p:nvSpPr>
          <p:spPr>
            <a:xfrm>
              <a:off x="6020484" y="5028553"/>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396" name="pl3396"/>
            <p:cNvSpPr/>
            <p:nvPr/>
          </p:nvSpPr>
          <p:spPr>
            <a:xfrm>
              <a:off x="6020484" y="4979275"/>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397" name="pl3397"/>
            <p:cNvSpPr/>
            <p:nvPr/>
          </p:nvSpPr>
          <p:spPr>
            <a:xfrm>
              <a:off x="6020484" y="4923838"/>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398" name="pl3398"/>
            <p:cNvSpPr/>
            <p:nvPr/>
          </p:nvSpPr>
          <p:spPr>
            <a:xfrm>
              <a:off x="6020484"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399" name="pl3399"/>
            <p:cNvSpPr/>
            <p:nvPr/>
          </p:nvSpPr>
          <p:spPr>
            <a:xfrm>
              <a:off x="6020484"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40651" cap="flat">
              <a:solidFill>
                <a:srgbClr val="000000">
                  <a:alpha val="100000"/>
                </a:srgbClr>
              </a:solidFill>
              <a:prstDash val="solid"/>
              <a:round/>
            </a:ln>
          </p:spPr>
          <p:txBody>
            <a:bodyPr/>
            <a:lstStyle/>
            <a:p/>
          </p:txBody>
        </p:sp>
        <p:sp>
          <p:nvSpPr>
            <p:cNvPr id="3400" name="pl3400"/>
            <p:cNvSpPr/>
            <p:nvPr/>
          </p:nvSpPr>
          <p:spPr>
            <a:xfrm>
              <a:off x="6020484"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F962DB">
                  <a:alpha val="100000"/>
                </a:srgbClr>
              </a:solidFill>
              <a:prstDash val="solid"/>
              <a:round/>
            </a:ln>
          </p:spPr>
          <p:txBody>
            <a:bodyPr/>
            <a:lstStyle/>
            <a:p/>
          </p:txBody>
        </p:sp>
        <p:sp>
          <p:nvSpPr>
            <p:cNvPr id="3401" name="pl3401"/>
            <p:cNvSpPr/>
            <p:nvPr/>
          </p:nvSpPr>
          <p:spPr>
            <a:xfrm>
              <a:off x="5975641"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02" name="tx3402"/>
            <p:cNvSpPr/>
            <p:nvPr/>
          </p:nvSpPr>
          <p:spPr>
            <a:xfrm>
              <a:off x="5990339"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03" name="tx3403"/>
            <p:cNvSpPr/>
            <p:nvPr/>
          </p:nvSpPr>
          <p:spPr>
            <a:xfrm>
              <a:off x="6169708"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04" name="tx3404"/>
            <p:cNvSpPr/>
            <p:nvPr/>
          </p:nvSpPr>
          <p:spPr>
            <a:xfrm>
              <a:off x="6349077" y="48468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05" name="tx3405"/>
            <p:cNvSpPr/>
            <p:nvPr/>
          </p:nvSpPr>
          <p:spPr>
            <a:xfrm>
              <a:off x="6528446" y="48468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06" name="tx3406"/>
            <p:cNvSpPr/>
            <p:nvPr/>
          </p:nvSpPr>
          <p:spPr>
            <a:xfrm>
              <a:off x="6707815"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07" name="tx3407"/>
            <p:cNvSpPr/>
            <p:nvPr/>
          </p:nvSpPr>
          <p:spPr>
            <a:xfrm>
              <a:off x="6887185"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08" name="rc3408"/>
            <p:cNvSpPr/>
            <p:nvPr/>
          </p:nvSpPr>
          <p:spPr>
            <a:xfrm>
              <a:off x="7031761" y="875080"/>
              <a:ext cx="986530" cy="460746"/>
            </a:xfrm>
            <a:prstGeom prst="rect">
              <a:avLst/>
            </a:prstGeom>
            <a:solidFill>
              <a:srgbClr val="EBEBEB">
                <a:alpha val="100000"/>
              </a:srgbClr>
            </a:solidFill>
          </p:spPr>
          <p:txBody>
            <a:bodyPr/>
            <a:lstStyle/>
            <a:p/>
          </p:txBody>
        </p:sp>
        <p:sp>
          <p:nvSpPr>
            <p:cNvPr id="3409" name="pl3409"/>
            <p:cNvSpPr/>
            <p:nvPr/>
          </p:nvSpPr>
          <p:spPr>
            <a:xfrm>
              <a:off x="7031761" y="12378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10" name="pl3410"/>
            <p:cNvSpPr/>
            <p:nvPr/>
          </p:nvSpPr>
          <p:spPr>
            <a:xfrm>
              <a:off x="7031761" y="108389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11" name="pl3411"/>
            <p:cNvSpPr/>
            <p:nvPr/>
          </p:nvSpPr>
          <p:spPr>
            <a:xfrm>
              <a:off x="7031761" y="92990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12" name="pl3412"/>
            <p:cNvSpPr/>
            <p:nvPr/>
          </p:nvSpPr>
          <p:spPr>
            <a:xfrm>
              <a:off x="716628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3" name="pl3413"/>
            <p:cNvSpPr/>
            <p:nvPr/>
          </p:nvSpPr>
          <p:spPr>
            <a:xfrm>
              <a:off x="734565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4" name="pl3414"/>
            <p:cNvSpPr/>
            <p:nvPr/>
          </p:nvSpPr>
          <p:spPr>
            <a:xfrm>
              <a:off x="752502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5" name="pl3415"/>
            <p:cNvSpPr/>
            <p:nvPr/>
          </p:nvSpPr>
          <p:spPr>
            <a:xfrm>
              <a:off x="770439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6" name="pl3416"/>
            <p:cNvSpPr/>
            <p:nvPr/>
          </p:nvSpPr>
          <p:spPr>
            <a:xfrm>
              <a:off x="788376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7" name="pl3417"/>
            <p:cNvSpPr/>
            <p:nvPr/>
          </p:nvSpPr>
          <p:spPr>
            <a:xfrm>
              <a:off x="7031761"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18" name="pl3418"/>
            <p:cNvSpPr/>
            <p:nvPr/>
          </p:nvSpPr>
          <p:spPr>
            <a:xfrm>
              <a:off x="7031761" y="11608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19" name="pl3419"/>
            <p:cNvSpPr/>
            <p:nvPr/>
          </p:nvSpPr>
          <p:spPr>
            <a:xfrm>
              <a:off x="7031761" y="10068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20" name="pl3420"/>
            <p:cNvSpPr/>
            <p:nvPr/>
          </p:nvSpPr>
          <p:spPr>
            <a:xfrm>
              <a:off x="707660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1" name="pl3421"/>
            <p:cNvSpPr/>
            <p:nvPr/>
          </p:nvSpPr>
          <p:spPr>
            <a:xfrm>
              <a:off x="72559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2" name="pl3422"/>
            <p:cNvSpPr/>
            <p:nvPr/>
          </p:nvSpPr>
          <p:spPr>
            <a:xfrm>
              <a:off x="74353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3" name="pl3423"/>
            <p:cNvSpPr/>
            <p:nvPr/>
          </p:nvSpPr>
          <p:spPr>
            <a:xfrm>
              <a:off x="76147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4" name="pl3424"/>
            <p:cNvSpPr/>
            <p:nvPr/>
          </p:nvSpPr>
          <p:spPr>
            <a:xfrm>
              <a:off x="779408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5" name="pl3425"/>
            <p:cNvSpPr/>
            <p:nvPr/>
          </p:nvSpPr>
          <p:spPr>
            <a:xfrm>
              <a:off x="797344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6" name="pl3426"/>
            <p:cNvSpPr/>
            <p:nvPr/>
          </p:nvSpPr>
          <p:spPr>
            <a:xfrm>
              <a:off x="7076603"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427" name="pl3427"/>
            <p:cNvSpPr/>
            <p:nvPr/>
          </p:nvSpPr>
          <p:spPr>
            <a:xfrm>
              <a:off x="7076603"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40651" cap="flat">
              <a:solidFill>
                <a:srgbClr val="BEBEBE">
                  <a:alpha val="69803"/>
                </a:srgbClr>
              </a:solidFill>
              <a:prstDash val="solid"/>
              <a:round/>
            </a:ln>
          </p:spPr>
          <p:txBody>
            <a:bodyPr/>
            <a:lstStyle/>
            <a:p/>
          </p:txBody>
        </p:sp>
        <p:sp>
          <p:nvSpPr>
            <p:cNvPr id="3428" name="pl3428"/>
            <p:cNvSpPr/>
            <p:nvPr/>
          </p:nvSpPr>
          <p:spPr>
            <a:xfrm>
              <a:off x="7076603"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429" name="pl3429"/>
            <p:cNvSpPr/>
            <p:nvPr/>
          </p:nvSpPr>
          <p:spPr>
            <a:xfrm>
              <a:off x="7076603"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430" name="pl3430"/>
            <p:cNvSpPr/>
            <p:nvPr/>
          </p:nvSpPr>
          <p:spPr>
            <a:xfrm>
              <a:off x="7076603"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431" name="pl3431"/>
            <p:cNvSpPr/>
            <p:nvPr/>
          </p:nvSpPr>
          <p:spPr>
            <a:xfrm>
              <a:off x="7076603"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432" name="pl3432"/>
            <p:cNvSpPr/>
            <p:nvPr/>
          </p:nvSpPr>
          <p:spPr>
            <a:xfrm>
              <a:off x="7076603"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433" name="pl3433"/>
            <p:cNvSpPr/>
            <p:nvPr/>
          </p:nvSpPr>
          <p:spPr>
            <a:xfrm>
              <a:off x="7076603"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434" name="pl3434"/>
            <p:cNvSpPr/>
            <p:nvPr/>
          </p:nvSpPr>
          <p:spPr>
            <a:xfrm>
              <a:off x="7076603"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435" name="pl3435"/>
            <p:cNvSpPr/>
            <p:nvPr/>
          </p:nvSpPr>
          <p:spPr>
            <a:xfrm>
              <a:off x="7076603"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436" name="pl3436"/>
            <p:cNvSpPr/>
            <p:nvPr/>
          </p:nvSpPr>
          <p:spPr>
            <a:xfrm>
              <a:off x="7076603" y="1240967"/>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437" name="pl3437"/>
            <p:cNvSpPr/>
            <p:nvPr/>
          </p:nvSpPr>
          <p:spPr>
            <a:xfrm>
              <a:off x="7076603" y="1240967"/>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438" name="pl3438"/>
            <p:cNvSpPr/>
            <p:nvPr/>
          </p:nvSpPr>
          <p:spPr>
            <a:xfrm>
              <a:off x="7076603" y="130872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439" name="pl3439"/>
            <p:cNvSpPr/>
            <p:nvPr/>
          </p:nvSpPr>
          <p:spPr>
            <a:xfrm>
              <a:off x="7076603" y="1290244"/>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440" name="pl3440"/>
            <p:cNvSpPr/>
            <p:nvPr/>
          </p:nvSpPr>
          <p:spPr>
            <a:xfrm>
              <a:off x="7076603" y="1290244"/>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441" name="pl3441"/>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42" name="pl3442"/>
            <p:cNvSpPr/>
            <p:nvPr/>
          </p:nvSpPr>
          <p:spPr>
            <a:xfrm>
              <a:off x="7076603" y="1050016"/>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443" name="pl3443"/>
            <p:cNvSpPr/>
            <p:nvPr/>
          </p:nvSpPr>
          <p:spPr>
            <a:xfrm>
              <a:off x="7076603" y="122248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444" name="pl3444"/>
            <p:cNvSpPr/>
            <p:nvPr/>
          </p:nvSpPr>
          <p:spPr>
            <a:xfrm>
              <a:off x="7076603" y="126560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445" name="pl3445"/>
            <p:cNvSpPr/>
            <p:nvPr/>
          </p:nvSpPr>
          <p:spPr>
            <a:xfrm>
              <a:off x="7076603" y="1259446"/>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446" name="pl3446"/>
            <p:cNvSpPr/>
            <p:nvPr/>
          </p:nvSpPr>
          <p:spPr>
            <a:xfrm>
              <a:off x="7076603" y="1173210"/>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447" name="pl3447"/>
            <p:cNvSpPr/>
            <p:nvPr/>
          </p:nvSpPr>
          <p:spPr>
            <a:xfrm>
              <a:off x="7076603"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448" name="pl3448"/>
            <p:cNvSpPr/>
            <p:nvPr/>
          </p:nvSpPr>
          <p:spPr>
            <a:xfrm>
              <a:off x="7076603" y="1253286"/>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449" name="pl3449"/>
            <p:cNvSpPr/>
            <p:nvPr/>
          </p:nvSpPr>
          <p:spPr>
            <a:xfrm>
              <a:off x="7076603" y="1240967"/>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450" name="pl3450"/>
            <p:cNvSpPr/>
            <p:nvPr/>
          </p:nvSpPr>
          <p:spPr>
            <a:xfrm>
              <a:off x="7076603" y="1259446"/>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451" name="pl3451"/>
            <p:cNvSpPr/>
            <p:nvPr/>
          </p:nvSpPr>
          <p:spPr>
            <a:xfrm>
              <a:off x="7076603" y="1228647"/>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452" name="pl3452"/>
            <p:cNvSpPr/>
            <p:nvPr/>
          </p:nvSpPr>
          <p:spPr>
            <a:xfrm>
              <a:off x="7076603" y="1259446"/>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453" name="pl3453"/>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54" name="pl3454"/>
            <p:cNvSpPr/>
            <p:nvPr/>
          </p:nvSpPr>
          <p:spPr>
            <a:xfrm>
              <a:off x="7076603" y="1204008"/>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455" name="pl3455"/>
            <p:cNvSpPr/>
            <p:nvPr/>
          </p:nvSpPr>
          <p:spPr>
            <a:xfrm>
              <a:off x="7076603" y="1296404"/>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456" name="pl3456"/>
            <p:cNvSpPr/>
            <p:nvPr/>
          </p:nvSpPr>
          <p:spPr>
            <a:xfrm>
              <a:off x="7076603" y="1277925"/>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457" name="pl3457"/>
            <p:cNvSpPr/>
            <p:nvPr/>
          </p:nvSpPr>
          <p:spPr>
            <a:xfrm>
              <a:off x="7076603"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58" name="pl3458"/>
            <p:cNvSpPr/>
            <p:nvPr/>
          </p:nvSpPr>
          <p:spPr>
            <a:xfrm>
              <a:off x="7076603" y="1296404"/>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459" name="pl3459"/>
            <p:cNvSpPr/>
            <p:nvPr/>
          </p:nvSpPr>
          <p:spPr>
            <a:xfrm>
              <a:off x="7076603" y="130872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460" name="pl3460"/>
            <p:cNvSpPr/>
            <p:nvPr/>
          </p:nvSpPr>
          <p:spPr>
            <a:xfrm>
              <a:off x="7076603" y="1204008"/>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461" name="pl3461"/>
            <p:cNvSpPr/>
            <p:nvPr/>
          </p:nvSpPr>
          <p:spPr>
            <a:xfrm>
              <a:off x="7076603"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2" name="pl3462"/>
            <p:cNvSpPr/>
            <p:nvPr/>
          </p:nvSpPr>
          <p:spPr>
            <a:xfrm>
              <a:off x="7076603" y="1247126"/>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463" name="pl3463"/>
            <p:cNvSpPr/>
            <p:nvPr/>
          </p:nvSpPr>
          <p:spPr>
            <a:xfrm>
              <a:off x="7076603" y="1302564"/>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4" name="pl3464"/>
            <p:cNvSpPr/>
            <p:nvPr/>
          </p:nvSpPr>
          <p:spPr>
            <a:xfrm>
              <a:off x="7076603" y="1228647"/>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465" name="pl3465"/>
            <p:cNvSpPr/>
            <p:nvPr/>
          </p:nvSpPr>
          <p:spPr>
            <a:xfrm>
              <a:off x="7076603" y="1271765"/>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466" name="pl3466"/>
            <p:cNvSpPr/>
            <p:nvPr/>
          </p:nvSpPr>
          <p:spPr>
            <a:xfrm>
              <a:off x="7076603" y="1253286"/>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467" name="pl3467"/>
            <p:cNvSpPr/>
            <p:nvPr/>
          </p:nvSpPr>
          <p:spPr>
            <a:xfrm>
              <a:off x="7076603" y="1216328"/>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468" name="pl3468"/>
            <p:cNvSpPr/>
            <p:nvPr/>
          </p:nvSpPr>
          <p:spPr>
            <a:xfrm>
              <a:off x="7076603" y="1173210"/>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469" name="pl3469"/>
            <p:cNvSpPr/>
            <p:nvPr/>
          </p:nvSpPr>
          <p:spPr>
            <a:xfrm>
              <a:off x="7076603" y="1296404"/>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470" name="pl3470"/>
            <p:cNvSpPr/>
            <p:nvPr/>
          </p:nvSpPr>
          <p:spPr>
            <a:xfrm>
              <a:off x="7076603" y="1173210"/>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471" name="pl3471"/>
            <p:cNvSpPr/>
            <p:nvPr/>
          </p:nvSpPr>
          <p:spPr>
            <a:xfrm>
              <a:off x="7076603" y="1284085"/>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472" name="pl3472"/>
            <p:cNvSpPr/>
            <p:nvPr/>
          </p:nvSpPr>
          <p:spPr>
            <a:xfrm>
              <a:off x="7076603" y="1284085"/>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473" name="pl3473"/>
            <p:cNvSpPr/>
            <p:nvPr/>
          </p:nvSpPr>
          <p:spPr>
            <a:xfrm>
              <a:off x="7076603" y="1284085"/>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474" name="pl3474"/>
            <p:cNvSpPr/>
            <p:nvPr/>
          </p:nvSpPr>
          <p:spPr>
            <a:xfrm>
              <a:off x="7076603" y="122248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475" name="pl3475"/>
            <p:cNvSpPr/>
            <p:nvPr/>
          </p:nvSpPr>
          <p:spPr>
            <a:xfrm>
              <a:off x="7076603" y="1290244"/>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76" name="pl3476"/>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77" name="pl3477"/>
            <p:cNvSpPr/>
            <p:nvPr/>
          </p:nvSpPr>
          <p:spPr>
            <a:xfrm>
              <a:off x="7076603" y="130872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478" name="pl3478"/>
            <p:cNvSpPr/>
            <p:nvPr/>
          </p:nvSpPr>
          <p:spPr>
            <a:xfrm>
              <a:off x="7076603" y="1302564"/>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479" name="pl3479"/>
            <p:cNvSpPr/>
            <p:nvPr/>
          </p:nvSpPr>
          <p:spPr>
            <a:xfrm>
              <a:off x="7076603" y="1253286"/>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480" name="pl3480"/>
            <p:cNvSpPr/>
            <p:nvPr/>
          </p:nvSpPr>
          <p:spPr>
            <a:xfrm>
              <a:off x="7076603" y="1197849"/>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481" name="pl3481"/>
            <p:cNvSpPr/>
            <p:nvPr/>
          </p:nvSpPr>
          <p:spPr>
            <a:xfrm>
              <a:off x="7076603"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482" name="pl3482"/>
            <p:cNvSpPr/>
            <p:nvPr/>
          </p:nvSpPr>
          <p:spPr>
            <a:xfrm>
              <a:off x="7076603"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40651" cap="flat">
              <a:solidFill>
                <a:srgbClr val="000000">
                  <a:alpha val="100000"/>
                </a:srgbClr>
              </a:solidFill>
              <a:prstDash val="solid"/>
              <a:round/>
            </a:ln>
          </p:spPr>
          <p:txBody>
            <a:bodyPr/>
            <a:lstStyle/>
            <a:p/>
          </p:txBody>
        </p:sp>
        <p:sp>
          <p:nvSpPr>
            <p:cNvPr id="3483" name="pl3483"/>
            <p:cNvSpPr/>
            <p:nvPr/>
          </p:nvSpPr>
          <p:spPr>
            <a:xfrm>
              <a:off x="7076603"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D29300">
                  <a:alpha val="100000"/>
                </a:srgbClr>
              </a:solidFill>
              <a:prstDash val="solid"/>
              <a:round/>
            </a:ln>
          </p:spPr>
          <p:txBody>
            <a:bodyPr/>
            <a:lstStyle/>
            <a:p/>
          </p:txBody>
        </p:sp>
        <p:sp>
          <p:nvSpPr>
            <p:cNvPr id="3484" name="pl3484"/>
            <p:cNvSpPr/>
            <p:nvPr/>
          </p:nvSpPr>
          <p:spPr>
            <a:xfrm>
              <a:off x="7031761"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85" name="tx3485"/>
            <p:cNvSpPr/>
            <p:nvPr/>
          </p:nvSpPr>
          <p:spPr>
            <a:xfrm>
              <a:off x="7046458" y="11454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86" name="tx3486"/>
            <p:cNvSpPr/>
            <p:nvPr/>
          </p:nvSpPr>
          <p:spPr>
            <a:xfrm>
              <a:off x="7225827" y="11454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87" name="tx3487"/>
            <p:cNvSpPr/>
            <p:nvPr/>
          </p:nvSpPr>
          <p:spPr>
            <a:xfrm>
              <a:off x="7405196"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88" name="tx3488"/>
            <p:cNvSpPr/>
            <p:nvPr/>
          </p:nvSpPr>
          <p:spPr>
            <a:xfrm>
              <a:off x="7584566"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89" name="tx3489"/>
            <p:cNvSpPr/>
            <p:nvPr/>
          </p:nvSpPr>
          <p:spPr>
            <a:xfrm>
              <a:off x="7763935" y="110100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490" name="tx3490"/>
            <p:cNvSpPr/>
            <p:nvPr/>
          </p:nvSpPr>
          <p:spPr>
            <a:xfrm>
              <a:off x="7943304"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491" name="rc3491"/>
            <p:cNvSpPr/>
            <p:nvPr/>
          </p:nvSpPr>
          <p:spPr>
            <a:xfrm>
              <a:off x="7031761" y="1620278"/>
              <a:ext cx="986530" cy="460746"/>
            </a:xfrm>
            <a:prstGeom prst="rect">
              <a:avLst/>
            </a:prstGeom>
            <a:solidFill>
              <a:srgbClr val="EBEBEB">
                <a:alpha val="100000"/>
              </a:srgbClr>
            </a:solidFill>
          </p:spPr>
          <p:txBody>
            <a:bodyPr/>
            <a:lstStyle/>
            <a:p/>
          </p:txBody>
        </p:sp>
        <p:sp>
          <p:nvSpPr>
            <p:cNvPr id="3492" name="pl3492"/>
            <p:cNvSpPr/>
            <p:nvPr/>
          </p:nvSpPr>
          <p:spPr>
            <a:xfrm>
              <a:off x="7031761" y="19830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93" name="pl3493"/>
            <p:cNvSpPr/>
            <p:nvPr/>
          </p:nvSpPr>
          <p:spPr>
            <a:xfrm>
              <a:off x="7031761" y="18290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94" name="pl3494"/>
            <p:cNvSpPr/>
            <p:nvPr/>
          </p:nvSpPr>
          <p:spPr>
            <a:xfrm>
              <a:off x="7031761" y="1675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95" name="pl3495"/>
            <p:cNvSpPr/>
            <p:nvPr/>
          </p:nvSpPr>
          <p:spPr>
            <a:xfrm>
              <a:off x="716628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6" name="pl3496"/>
            <p:cNvSpPr/>
            <p:nvPr/>
          </p:nvSpPr>
          <p:spPr>
            <a:xfrm>
              <a:off x="734565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7" name="pl3497"/>
            <p:cNvSpPr/>
            <p:nvPr/>
          </p:nvSpPr>
          <p:spPr>
            <a:xfrm>
              <a:off x="752502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8" name="pl3498"/>
            <p:cNvSpPr/>
            <p:nvPr/>
          </p:nvSpPr>
          <p:spPr>
            <a:xfrm>
              <a:off x="770439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9" name="pl3499"/>
            <p:cNvSpPr/>
            <p:nvPr/>
          </p:nvSpPr>
          <p:spPr>
            <a:xfrm>
              <a:off x="788376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00" name="pl3500"/>
            <p:cNvSpPr/>
            <p:nvPr/>
          </p:nvSpPr>
          <p:spPr>
            <a:xfrm>
              <a:off x="7031761"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01" name="pl3501"/>
            <p:cNvSpPr/>
            <p:nvPr/>
          </p:nvSpPr>
          <p:spPr>
            <a:xfrm>
              <a:off x="7031761" y="19060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02" name="pl3502"/>
            <p:cNvSpPr/>
            <p:nvPr/>
          </p:nvSpPr>
          <p:spPr>
            <a:xfrm>
              <a:off x="7031761" y="175209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03" name="pl3503"/>
            <p:cNvSpPr/>
            <p:nvPr/>
          </p:nvSpPr>
          <p:spPr>
            <a:xfrm>
              <a:off x="707660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4" name="pl3504"/>
            <p:cNvSpPr/>
            <p:nvPr/>
          </p:nvSpPr>
          <p:spPr>
            <a:xfrm>
              <a:off x="72559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5" name="pl3505"/>
            <p:cNvSpPr/>
            <p:nvPr/>
          </p:nvSpPr>
          <p:spPr>
            <a:xfrm>
              <a:off x="74353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6" name="pl3506"/>
            <p:cNvSpPr/>
            <p:nvPr/>
          </p:nvSpPr>
          <p:spPr>
            <a:xfrm>
              <a:off x="76147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7" name="pl3507"/>
            <p:cNvSpPr/>
            <p:nvPr/>
          </p:nvSpPr>
          <p:spPr>
            <a:xfrm>
              <a:off x="779408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8" name="pl3508"/>
            <p:cNvSpPr/>
            <p:nvPr/>
          </p:nvSpPr>
          <p:spPr>
            <a:xfrm>
              <a:off x="797344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9" name="pl3509"/>
            <p:cNvSpPr/>
            <p:nvPr/>
          </p:nvSpPr>
          <p:spPr>
            <a:xfrm>
              <a:off x="7076603"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510" name="pl3510"/>
            <p:cNvSpPr/>
            <p:nvPr/>
          </p:nvSpPr>
          <p:spPr>
            <a:xfrm>
              <a:off x="7076603"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40651" cap="flat">
              <a:solidFill>
                <a:srgbClr val="BEBEBE">
                  <a:alpha val="69803"/>
                </a:srgbClr>
              </a:solidFill>
              <a:prstDash val="solid"/>
              <a:round/>
            </a:ln>
          </p:spPr>
          <p:txBody>
            <a:bodyPr/>
            <a:lstStyle/>
            <a:p/>
          </p:txBody>
        </p:sp>
        <p:sp>
          <p:nvSpPr>
            <p:cNvPr id="3511" name="pl3511"/>
            <p:cNvSpPr/>
            <p:nvPr/>
          </p:nvSpPr>
          <p:spPr>
            <a:xfrm>
              <a:off x="7076603" y="2053921"/>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512" name="pl3512"/>
            <p:cNvSpPr/>
            <p:nvPr/>
          </p:nvSpPr>
          <p:spPr>
            <a:xfrm>
              <a:off x="7076603" y="1967685"/>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513" name="pl3513"/>
            <p:cNvSpPr/>
            <p:nvPr/>
          </p:nvSpPr>
          <p:spPr>
            <a:xfrm>
              <a:off x="7076603" y="1973845"/>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514" name="pl3514"/>
            <p:cNvSpPr/>
            <p:nvPr/>
          </p:nvSpPr>
          <p:spPr>
            <a:xfrm>
              <a:off x="7076603" y="202928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515" name="pl3515"/>
            <p:cNvSpPr/>
            <p:nvPr/>
          </p:nvSpPr>
          <p:spPr>
            <a:xfrm>
              <a:off x="7076603" y="1998484"/>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516" name="pl3516"/>
            <p:cNvSpPr/>
            <p:nvPr/>
          </p:nvSpPr>
          <p:spPr>
            <a:xfrm>
              <a:off x="7076603"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517" name="pl3517"/>
            <p:cNvSpPr/>
            <p:nvPr/>
          </p:nvSpPr>
          <p:spPr>
            <a:xfrm>
              <a:off x="7076603" y="2010803"/>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518" name="pl3518"/>
            <p:cNvSpPr/>
            <p:nvPr/>
          </p:nvSpPr>
          <p:spPr>
            <a:xfrm>
              <a:off x="7076603" y="1949206"/>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519" name="pl3519"/>
            <p:cNvSpPr/>
            <p:nvPr/>
          </p:nvSpPr>
          <p:spPr>
            <a:xfrm>
              <a:off x="7076603"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520" name="pl3520"/>
            <p:cNvSpPr/>
            <p:nvPr/>
          </p:nvSpPr>
          <p:spPr>
            <a:xfrm>
              <a:off x="7076603"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521" name="pl3521"/>
            <p:cNvSpPr/>
            <p:nvPr/>
          </p:nvSpPr>
          <p:spPr>
            <a:xfrm>
              <a:off x="7076603"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522" name="pl3522"/>
            <p:cNvSpPr/>
            <p:nvPr/>
          </p:nvSpPr>
          <p:spPr>
            <a:xfrm>
              <a:off x="7076603"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523" name="pl3523"/>
            <p:cNvSpPr/>
            <p:nvPr/>
          </p:nvSpPr>
          <p:spPr>
            <a:xfrm>
              <a:off x="7076603"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524" name="pl3524"/>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25" name="pl3525"/>
            <p:cNvSpPr/>
            <p:nvPr/>
          </p:nvSpPr>
          <p:spPr>
            <a:xfrm>
              <a:off x="7076603"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526" name="pl3526"/>
            <p:cNvSpPr/>
            <p:nvPr/>
          </p:nvSpPr>
          <p:spPr>
            <a:xfrm>
              <a:off x="7076603"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527" name="pl3527"/>
            <p:cNvSpPr/>
            <p:nvPr/>
          </p:nvSpPr>
          <p:spPr>
            <a:xfrm>
              <a:off x="7076603" y="2010803"/>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528" name="pl3528"/>
            <p:cNvSpPr/>
            <p:nvPr/>
          </p:nvSpPr>
          <p:spPr>
            <a:xfrm>
              <a:off x="7076603" y="2004644"/>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529" name="pl3529"/>
            <p:cNvSpPr/>
            <p:nvPr/>
          </p:nvSpPr>
          <p:spPr>
            <a:xfrm>
              <a:off x="7076603" y="1918408"/>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530" name="pl3530"/>
            <p:cNvSpPr/>
            <p:nvPr/>
          </p:nvSpPr>
          <p:spPr>
            <a:xfrm>
              <a:off x="7076603"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531" name="pl3531"/>
            <p:cNvSpPr/>
            <p:nvPr/>
          </p:nvSpPr>
          <p:spPr>
            <a:xfrm>
              <a:off x="7076603" y="1998484"/>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532" name="pl3532"/>
            <p:cNvSpPr/>
            <p:nvPr/>
          </p:nvSpPr>
          <p:spPr>
            <a:xfrm>
              <a:off x="7076603" y="198616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533" name="pl3533"/>
            <p:cNvSpPr/>
            <p:nvPr/>
          </p:nvSpPr>
          <p:spPr>
            <a:xfrm>
              <a:off x="7076603" y="2004644"/>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534" name="pl3534"/>
            <p:cNvSpPr/>
            <p:nvPr/>
          </p:nvSpPr>
          <p:spPr>
            <a:xfrm>
              <a:off x="7076603" y="1973845"/>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535" name="pl3535"/>
            <p:cNvSpPr/>
            <p:nvPr/>
          </p:nvSpPr>
          <p:spPr>
            <a:xfrm>
              <a:off x="7076603" y="2004644"/>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536" name="pl3536"/>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37" name="pl3537"/>
            <p:cNvSpPr/>
            <p:nvPr/>
          </p:nvSpPr>
          <p:spPr>
            <a:xfrm>
              <a:off x="7076603" y="1949206"/>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538" name="pl3538"/>
            <p:cNvSpPr/>
            <p:nvPr/>
          </p:nvSpPr>
          <p:spPr>
            <a:xfrm>
              <a:off x="7076603" y="2041602"/>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539" name="pl3539"/>
            <p:cNvSpPr/>
            <p:nvPr/>
          </p:nvSpPr>
          <p:spPr>
            <a:xfrm>
              <a:off x="7076603" y="2023123"/>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540" name="pl3540"/>
            <p:cNvSpPr/>
            <p:nvPr/>
          </p:nvSpPr>
          <p:spPr>
            <a:xfrm>
              <a:off x="7076603"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1" name="pl3541"/>
            <p:cNvSpPr/>
            <p:nvPr/>
          </p:nvSpPr>
          <p:spPr>
            <a:xfrm>
              <a:off x="7076603" y="2041602"/>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542" name="pl3542"/>
            <p:cNvSpPr/>
            <p:nvPr/>
          </p:nvSpPr>
          <p:spPr>
            <a:xfrm>
              <a:off x="7076603" y="2053921"/>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543" name="pl3543"/>
            <p:cNvSpPr/>
            <p:nvPr/>
          </p:nvSpPr>
          <p:spPr>
            <a:xfrm>
              <a:off x="7076603" y="1949206"/>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544" name="pl3544"/>
            <p:cNvSpPr/>
            <p:nvPr/>
          </p:nvSpPr>
          <p:spPr>
            <a:xfrm>
              <a:off x="7076603"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5" name="pl3545"/>
            <p:cNvSpPr/>
            <p:nvPr/>
          </p:nvSpPr>
          <p:spPr>
            <a:xfrm>
              <a:off x="7076603" y="1992324"/>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546" name="pl3546"/>
            <p:cNvSpPr/>
            <p:nvPr/>
          </p:nvSpPr>
          <p:spPr>
            <a:xfrm>
              <a:off x="7076603" y="2047762"/>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7" name="pl3547"/>
            <p:cNvSpPr/>
            <p:nvPr/>
          </p:nvSpPr>
          <p:spPr>
            <a:xfrm>
              <a:off x="7076603" y="1973845"/>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548" name="pl3548"/>
            <p:cNvSpPr/>
            <p:nvPr/>
          </p:nvSpPr>
          <p:spPr>
            <a:xfrm>
              <a:off x="7076603" y="2016963"/>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549" name="pl3549"/>
            <p:cNvSpPr/>
            <p:nvPr/>
          </p:nvSpPr>
          <p:spPr>
            <a:xfrm>
              <a:off x="7076603" y="1998484"/>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550" name="pl3550"/>
            <p:cNvSpPr/>
            <p:nvPr/>
          </p:nvSpPr>
          <p:spPr>
            <a:xfrm>
              <a:off x="7076603" y="1961526"/>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551" name="pl3551"/>
            <p:cNvSpPr/>
            <p:nvPr/>
          </p:nvSpPr>
          <p:spPr>
            <a:xfrm>
              <a:off x="7076603" y="1918408"/>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552" name="pl3552"/>
            <p:cNvSpPr/>
            <p:nvPr/>
          </p:nvSpPr>
          <p:spPr>
            <a:xfrm>
              <a:off x="7076603" y="2041602"/>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553" name="pl3553"/>
            <p:cNvSpPr/>
            <p:nvPr/>
          </p:nvSpPr>
          <p:spPr>
            <a:xfrm>
              <a:off x="7076603" y="1918408"/>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554" name="pl3554"/>
            <p:cNvSpPr/>
            <p:nvPr/>
          </p:nvSpPr>
          <p:spPr>
            <a:xfrm>
              <a:off x="7076603" y="202928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555" name="pl3555"/>
            <p:cNvSpPr/>
            <p:nvPr/>
          </p:nvSpPr>
          <p:spPr>
            <a:xfrm>
              <a:off x="7076603" y="202928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556" name="pl3556"/>
            <p:cNvSpPr/>
            <p:nvPr/>
          </p:nvSpPr>
          <p:spPr>
            <a:xfrm>
              <a:off x="7076603" y="202928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557" name="pl3557"/>
            <p:cNvSpPr/>
            <p:nvPr/>
          </p:nvSpPr>
          <p:spPr>
            <a:xfrm>
              <a:off x="7076603" y="1967685"/>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558" name="pl3558"/>
            <p:cNvSpPr/>
            <p:nvPr/>
          </p:nvSpPr>
          <p:spPr>
            <a:xfrm>
              <a:off x="7076603" y="2035442"/>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9" name="pl3559"/>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0" name="pl3560"/>
            <p:cNvSpPr/>
            <p:nvPr/>
          </p:nvSpPr>
          <p:spPr>
            <a:xfrm>
              <a:off x="7076603" y="2053921"/>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561" name="pl3561"/>
            <p:cNvSpPr/>
            <p:nvPr/>
          </p:nvSpPr>
          <p:spPr>
            <a:xfrm>
              <a:off x="7076603" y="2047762"/>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562" name="pl3562"/>
            <p:cNvSpPr/>
            <p:nvPr/>
          </p:nvSpPr>
          <p:spPr>
            <a:xfrm>
              <a:off x="7076603" y="1998484"/>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563" name="pl3563"/>
            <p:cNvSpPr/>
            <p:nvPr/>
          </p:nvSpPr>
          <p:spPr>
            <a:xfrm>
              <a:off x="7076603" y="194304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564" name="pl3564"/>
            <p:cNvSpPr/>
            <p:nvPr/>
          </p:nvSpPr>
          <p:spPr>
            <a:xfrm>
              <a:off x="7076603"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565" name="pl3565"/>
            <p:cNvSpPr/>
            <p:nvPr/>
          </p:nvSpPr>
          <p:spPr>
            <a:xfrm>
              <a:off x="7076603"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40651" cap="flat">
              <a:solidFill>
                <a:srgbClr val="000000">
                  <a:alpha val="100000"/>
                </a:srgbClr>
              </a:solidFill>
              <a:prstDash val="solid"/>
              <a:round/>
            </a:ln>
          </p:spPr>
          <p:txBody>
            <a:bodyPr/>
            <a:lstStyle/>
            <a:p/>
          </p:txBody>
        </p:sp>
        <p:sp>
          <p:nvSpPr>
            <p:cNvPr id="3566" name="pl3566"/>
            <p:cNvSpPr/>
            <p:nvPr/>
          </p:nvSpPr>
          <p:spPr>
            <a:xfrm>
              <a:off x="7076603"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6DB100">
                  <a:alpha val="100000"/>
                </a:srgbClr>
              </a:solidFill>
              <a:prstDash val="solid"/>
              <a:round/>
            </a:ln>
          </p:spPr>
          <p:txBody>
            <a:bodyPr/>
            <a:lstStyle/>
            <a:p/>
          </p:txBody>
        </p:sp>
        <p:sp>
          <p:nvSpPr>
            <p:cNvPr id="3567" name="pl3567"/>
            <p:cNvSpPr/>
            <p:nvPr/>
          </p:nvSpPr>
          <p:spPr>
            <a:xfrm>
              <a:off x="7031761"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68" name="tx3568"/>
            <p:cNvSpPr/>
            <p:nvPr/>
          </p:nvSpPr>
          <p:spPr>
            <a:xfrm>
              <a:off x="7046458" y="186606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569" name="tx3569"/>
            <p:cNvSpPr/>
            <p:nvPr/>
          </p:nvSpPr>
          <p:spPr>
            <a:xfrm>
              <a:off x="7225827"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570" name="tx3570"/>
            <p:cNvSpPr/>
            <p:nvPr/>
          </p:nvSpPr>
          <p:spPr>
            <a:xfrm>
              <a:off x="7405196" y="187695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71" name="tx3571"/>
            <p:cNvSpPr/>
            <p:nvPr/>
          </p:nvSpPr>
          <p:spPr>
            <a:xfrm>
              <a:off x="7584566" y="187695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72" name="tx3572"/>
            <p:cNvSpPr/>
            <p:nvPr/>
          </p:nvSpPr>
          <p:spPr>
            <a:xfrm>
              <a:off x="7733790" y="180308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573" name="tx3573"/>
            <p:cNvSpPr/>
            <p:nvPr/>
          </p:nvSpPr>
          <p:spPr>
            <a:xfrm>
              <a:off x="7913159" y="163056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43</a:t>
              </a:r>
            </a:p>
          </p:txBody>
        </p:sp>
        <p:sp>
          <p:nvSpPr>
            <p:cNvPr id="3574" name="rc3574"/>
            <p:cNvSpPr/>
            <p:nvPr/>
          </p:nvSpPr>
          <p:spPr>
            <a:xfrm>
              <a:off x="7031761" y="2365475"/>
              <a:ext cx="986530" cy="460746"/>
            </a:xfrm>
            <a:prstGeom prst="rect">
              <a:avLst/>
            </a:prstGeom>
            <a:solidFill>
              <a:srgbClr val="EBEBEB">
                <a:alpha val="100000"/>
              </a:srgbClr>
            </a:solidFill>
          </p:spPr>
          <p:txBody>
            <a:bodyPr/>
            <a:lstStyle/>
            <a:p/>
          </p:txBody>
        </p:sp>
        <p:sp>
          <p:nvSpPr>
            <p:cNvPr id="3575" name="pl3575"/>
            <p:cNvSpPr/>
            <p:nvPr/>
          </p:nvSpPr>
          <p:spPr>
            <a:xfrm>
              <a:off x="7031761" y="27282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76" name="pl3576"/>
            <p:cNvSpPr/>
            <p:nvPr/>
          </p:nvSpPr>
          <p:spPr>
            <a:xfrm>
              <a:off x="7031761" y="25742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77" name="pl3577"/>
            <p:cNvSpPr/>
            <p:nvPr/>
          </p:nvSpPr>
          <p:spPr>
            <a:xfrm>
              <a:off x="7031761" y="242029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78" name="pl3578"/>
            <p:cNvSpPr/>
            <p:nvPr/>
          </p:nvSpPr>
          <p:spPr>
            <a:xfrm>
              <a:off x="716628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79" name="pl3579"/>
            <p:cNvSpPr/>
            <p:nvPr/>
          </p:nvSpPr>
          <p:spPr>
            <a:xfrm>
              <a:off x="734565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0" name="pl3580"/>
            <p:cNvSpPr/>
            <p:nvPr/>
          </p:nvSpPr>
          <p:spPr>
            <a:xfrm>
              <a:off x="752502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1" name="pl3581"/>
            <p:cNvSpPr/>
            <p:nvPr/>
          </p:nvSpPr>
          <p:spPr>
            <a:xfrm>
              <a:off x="770439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2" name="pl3582"/>
            <p:cNvSpPr/>
            <p:nvPr/>
          </p:nvSpPr>
          <p:spPr>
            <a:xfrm>
              <a:off x="788376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3" name="pl3583"/>
            <p:cNvSpPr/>
            <p:nvPr/>
          </p:nvSpPr>
          <p:spPr>
            <a:xfrm>
              <a:off x="7031761"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84" name="pl3584"/>
            <p:cNvSpPr/>
            <p:nvPr/>
          </p:nvSpPr>
          <p:spPr>
            <a:xfrm>
              <a:off x="7031761" y="26512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85" name="pl3585"/>
            <p:cNvSpPr/>
            <p:nvPr/>
          </p:nvSpPr>
          <p:spPr>
            <a:xfrm>
              <a:off x="7031761" y="24972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86" name="pl3586"/>
            <p:cNvSpPr/>
            <p:nvPr/>
          </p:nvSpPr>
          <p:spPr>
            <a:xfrm>
              <a:off x="707660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7" name="pl3587"/>
            <p:cNvSpPr/>
            <p:nvPr/>
          </p:nvSpPr>
          <p:spPr>
            <a:xfrm>
              <a:off x="72559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8" name="pl3588"/>
            <p:cNvSpPr/>
            <p:nvPr/>
          </p:nvSpPr>
          <p:spPr>
            <a:xfrm>
              <a:off x="74353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9" name="pl3589"/>
            <p:cNvSpPr/>
            <p:nvPr/>
          </p:nvSpPr>
          <p:spPr>
            <a:xfrm>
              <a:off x="76147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0" name="pl3590"/>
            <p:cNvSpPr/>
            <p:nvPr/>
          </p:nvSpPr>
          <p:spPr>
            <a:xfrm>
              <a:off x="779408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1" name="pl3591"/>
            <p:cNvSpPr/>
            <p:nvPr/>
          </p:nvSpPr>
          <p:spPr>
            <a:xfrm>
              <a:off x="797344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2" name="pl3592"/>
            <p:cNvSpPr/>
            <p:nvPr/>
          </p:nvSpPr>
          <p:spPr>
            <a:xfrm>
              <a:off x="7076603"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593" name="pl3593"/>
            <p:cNvSpPr/>
            <p:nvPr/>
          </p:nvSpPr>
          <p:spPr>
            <a:xfrm>
              <a:off x="7076603"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40651" cap="flat">
              <a:solidFill>
                <a:srgbClr val="BEBEBE">
                  <a:alpha val="69803"/>
                </a:srgbClr>
              </a:solidFill>
              <a:prstDash val="solid"/>
              <a:round/>
            </a:ln>
          </p:spPr>
          <p:txBody>
            <a:bodyPr/>
            <a:lstStyle/>
            <a:p/>
          </p:txBody>
        </p:sp>
        <p:sp>
          <p:nvSpPr>
            <p:cNvPr id="3594" name="pl3594"/>
            <p:cNvSpPr/>
            <p:nvPr/>
          </p:nvSpPr>
          <p:spPr>
            <a:xfrm>
              <a:off x="7076603" y="2799119"/>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595" name="pl3595"/>
            <p:cNvSpPr/>
            <p:nvPr/>
          </p:nvSpPr>
          <p:spPr>
            <a:xfrm>
              <a:off x="7076603" y="2712883"/>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596" name="pl3596"/>
            <p:cNvSpPr/>
            <p:nvPr/>
          </p:nvSpPr>
          <p:spPr>
            <a:xfrm>
              <a:off x="7076603" y="2719043"/>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597" name="pl3597"/>
            <p:cNvSpPr/>
            <p:nvPr/>
          </p:nvSpPr>
          <p:spPr>
            <a:xfrm>
              <a:off x="7076603" y="2774480"/>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598" name="pl3598"/>
            <p:cNvSpPr/>
            <p:nvPr/>
          </p:nvSpPr>
          <p:spPr>
            <a:xfrm>
              <a:off x="7076603" y="2743682"/>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599" name="pl3599"/>
            <p:cNvSpPr/>
            <p:nvPr/>
          </p:nvSpPr>
          <p:spPr>
            <a:xfrm>
              <a:off x="7076603"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600" name="pl3600"/>
            <p:cNvSpPr/>
            <p:nvPr/>
          </p:nvSpPr>
          <p:spPr>
            <a:xfrm>
              <a:off x="7076603" y="2756001"/>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601" name="pl3601"/>
            <p:cNvSpPr/>
            <p:nvPr/>
          </p:nvSpPr>
          <p:spPr>
            <a:xfrm>
              <a:off x="7076603" y="2694404"/>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602" name="pl3602"/>
            <p:cNvSpPr/>
            <p:nvPr/>
          </p:nvSpPr>
          <p:spPr>
            <a:xfrm>
              <a:off x="7076603" y="2731362"/>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603" name="pl3603"/>
            <p:cNvSpPr/>
            <p:nvPr/>
          </p:nvSpPr>
          <p:spPr>
            <a:xfrm>
              <a:off x="7076603" y="2731362"/>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604" name="pl3604"/>
            <p:cNvSpPr/>
            <p:nvPr/>
          </p:nvSpPr>
          <p:spPr>
            <a:xfrm>
              <a:off x="7076603" y="2799119"/>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605" name="pl3605"/>
            <p:cNvSpPr/>
            <p:nvPr/>
          </p:nvSpPr>
          <p:spPr>
            <a:xfrm>
              <a:off x="7076603" y="2780640"/>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606" name="pl3606"/>
            <p:cNvSpPr/>
            <p:nvPr/>
          </p:nvSpPr>
          <p:spPr>
            <a:xfrm>
              <a:off x="7076603" y="2780640"/>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607" name="pl3607"/>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8" name="pl3608"/>
            <p:cNvSpPr/>
            <p:nvPr/>
          </p:nvSpPr>
          <p:spPr>
            <a:xfrm>
              <a:off x="7076603" y="2540411"/>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609" name="pl3609"/>
            <p:cNvSpPr/>
            <p:nvPr/>
          </p:nvSpPr>
          <p:spPr>
            <a:xfrm>
              <a:off x="7076603" y="2712883"/>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610" name="pl3610"/>
            <p:cNvSpPr/>
            <p:nvPr/>
          </p:nvSpPr>
          <p:spPr>
            <a:xfrm>
              <a:off x="7076603"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611" name="pl3611"/>
            <p:cNvSpPr/>
            <p:nvPr/>
          </p:nvSpPr>
          <p:spPr>
            <a:xfrm>
              <a:off x="7076603"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612" name="pl3612"/>
            <p:cNvSpPr/>
            <p:nvPr/>
          </p:nvSpPr>
          <p:spPr>
            <a:xfrm>
              <a:off x="7076603"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613" name="pl3613"/>
            <p:cNvSpPr/>
            <p:nvPr/>
          </p:nvSpPr>
          <p:spPr>
            <a:xfrm>
              <a:off x="7076603"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614" name="pl3614"/>
            <p:cNvSpPr/>
            <p:nvPr/>
          </p:nvSpPr>
          <p:spPr>
            <a:xfrm>
              <a:off x="7076603"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615" name="pl3615"/>
            <p:cNvSpPr/>
            <p:nvPr/>
          </p:nvSpPr>
          <p:spPr>
            <a:xfrm>
              <a:off x="7076603"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616" name="pl3616"/>
            <p:cNvSpPr/>
            <p:nvPr/>
          </p:nvSpPr>
          <p:spPr>
            <a:xfrm>
              <a:off x="7076603"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617" name="pl3617"/>
            <p:cNvSpPr/>
            <p:nvPr/>
          </p:nvSpPr>
          <p:spPr>
            <a:xfrm>
              <a:off x="7076603"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618" name="pl3618"/>
            <p:cNvSpPr/>
            <p:nvPr/>
          </p:nvSpPr>
          <p:spPr>
            <a:xfrm>
              <a:off x="7076603" y="2749841"/>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619" name="pl3619"/>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20" name="pl3620"/>
            <p:cNvSpPr/>
            <p:nvPr/>
          </p:nvSpPr>
          <p:spPr>
            <a:xfrm>
              <a:off x="7076603" y="2694404"/>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621" name="pl3621"/>
            <p:cNvSpPr/>
            <p:nvPr/>
          </p:nvSpPr>
          <p:spPr>
            <a:xfrm>
              <a:off x="7076603" y="2786800"/>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622" name="pl3622"/>
            <p:cNvSpPr/>
            <p:nvPr/>
          </p:nvSpPr>
          <p:spPr>
            <a:xfrm>
              <a:off x="7076603" y="2768321"/>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623" name="pl3623"/>
            <p:cNvSpPr/>
            <p:nvPr/>
          </p:nvSpPr>
          <p:spPr>
            <a:xfrm>
              <a:off x="7076603"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24" name="pl3624"/>
            <p:cNvSpPr/>
            <p:nvPr/>
          </p:nvSpPr>
          <p:spPr>
            <a:xfrm>
              <a:off x="7076603" y="2786800"/>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625" name="pl3625"/>
            <p:cNvSpPr/>
            <p:nvPr/>
          </p:nvSpPr>
          <p:spPr>
            <a:xfrm>
              <a:off x="7076603" y="2799119"/>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626" name="pl3626"/>
            <p:cNvSpPr/>
            <p:nvPr/>
          </p:nvSpPr>
          <p:spPr>
            <a:xfrm>
              <a:off x="7076603" y="2694404"/>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627" name="pl3627"/>
            <p:cNvSpPr/>
            <p:nvPr/>
          </p:nvSpPr>
          <p:spPr>
            <a:xfrm>
              <a:off x="7076603"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28" name="pl3628"/>
            <p:cNvSpPr/>
            <p:nvPr/>
          </p:nvSpPr>
          <p:spPr>
            <a:xfrm>
              <a:off x="7076603" y="2737522"/>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629" name="pl3629"/>
            <p:cNvSpPr/>
            <p:nvPr/>
          </p:nvSpPr>
          <p:spPr>
            <a:xfrm>
              <a:off x="7076603" y="2792959"/>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30" name="pl3630"/>
            <p:cNvSpPr/>
            <p:nvPr/>
          </p:nvSpPr>
          <p:spPr>
            <a:xfrm>
              <a:off x="7076603" y="2719043"/>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631" name="pl3631"/>
            <p:cNvSpPr/>
            <p:nvPr/>
          </p:nvSpPr>
          <p:spPr>
            <a:xfrm>
              <a:off x="7076603" y="2762161"/>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632" name="pl3632"/>
            <p:cNvSpPr/>
            <p:nvPr/>
          </p:nvSpPr>
          <p:spPr>
            <a:xfrm>
              <a:off x="7076603" y="2743682"/>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633" name="pl3633"/>
            <p:cNvSpPr/>
            <p:nvPr/>
          </p:nvSpPr>
          <p:spPr>
            <a:xfrm>
              <a:off x="7076603" y="2706723"/>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634" name="pl3634"/>
            <p:cNvSpPr/>
            <p:nvPr/>
          </p:nvSpPr>
          <p:spPr>
            <a:xfrm>
              <a:off x="7076603" y="2663605"/>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635" name="pl3635"/>
            <p:cNvSpPr/>
            <p:nvPr/>
          </p:nvSpPr>
          <p:spPr>
            <a:xfrm>
              <a:off x="7076603" y="2786800"/>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636" name="pl3636"/>
            <p:cNvSpPr/>
            <p:nvPr/>
          </p:nvSpPr>
          <p:spPr>
            <a:xfrm>
              <a:off x="7076603" y="2663605"/>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637" name="pl3637"/>
            <p:cNvSpPr/>
            <p:nvPr/>
          </p:nvSpPr>
          <p:spPr>
            <a:xfrm>
              <a:off x="7076603" y="2774480"/>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638" name="pl3638"/>
            <p:cNvSpPr/>
            <p:nvPr/>
          </p:nvSpPr>
          <p:spPr>
            <a:xfrm>
              <a:off x="7076603" y="2774480"/>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639" name="pl3639"/>
            <p:cNvSpPr/>
            <p:nvPr/>
          </p:nvSpPr>
          <p:spPr>
            <a:xfrm>
              <a:off x="7076603" y="2774480"/>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640" name="pl3640"/>
            <p:cNvSpPr/>
            <p:nvPr/>
          </p:nvSpPr>
          <p:spPr>
            <a:xfrm>
              <a:off x="7076603" y="2712883"/>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641" name="pl3641"/>
            <p:cNvSpPr/>
            <p:nvPr/>
          </p:nvSpPr>
          <p:spPr>
            <a:xfrm>
              <a:off x="7076603" y="2780640"/>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2" name="pl3642"/>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3" name="pl3643"/>
            <p:cNvSpPr/>
            <p:nvPr/>
          </p:nvSpPr>
          <p:spPr>
            <a:xfrm>
              <a:off x="7076603" y="2799119"/>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644" name="pl3644"/>
            <p:cNvSpPr/>
            <p:nvPr/>
          </p:nvSpPr>
          <p:spPr>
            <a:xfrm>
              <a:off x="7076603" y="2792959"/>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645" name="pl3645"/>
            <p:cNvSpPr/>
            <p:nvPr/>
          </p:nvSpPr>
          <p:spPr>
            <a:xfrm>
              <a:off x="7076603" y="2743682"/>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646" name="pl3646"/>
            <p:cNvSpPr/>
            <p:nvPr/>
          </p:nvSpPr>
          <p:spPr>
            <a:xfrm>
              <a:off x="7076603" y="2688244"/>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647" name="pl3647"/>
            <p:cNvSpPr/>
            <p:nvPr/>
          </p:nvSpPr>
          <p:spPr>
            <a:xfrm>
              <a:off x="7076603"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648" name="pl3648"/>
            <p:cNvSpPr/>
            <p:nvPr/>
          </p:nvSpPr>
          <p:spPr>
            <a:xfrm>
              <a:off x="7076603"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40651" cap="flat">
              <a:solidFill>
                <a:srgbClr val="000000">
                  <a:alpha val="100000"/>
                </a:srgbClr>
              </a:solidFill>
              <a:prstDash val="solid"/>
              <a:round/>
            </a:ln>
          </p:spPr>
          <p:txBody>
            <a:bodyPr/>
            <a:lstStyle/>
            <a:p/>
          </p:txBody>
        </p:sp>
        <p:sp>
          <p:nvSpPr>
            <p:cNvPr id="3649" name="pl3649"/>
            <p:cNvSpPr/>
            <p:nvPr/>
          </p:nvSpPr>
          <p:spPr>
            <a:xfrm>
              <a:off x="7076603"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00C089">
                  <a:alpha val="100000"/>
                </a:srgbClr>
              </a:solidFill>
              <a:prstDash val="solid"/>
              <a:round/>
            </a:ln>
          </p:spPr>
          <p:txBody>
            <a:bodyPr/>
            <a:lstStyle/>
            <a:p/>
          </p:txBody>
        </p:sp>
        <p:sp>
          <p:nvSpPr>
            <p:cNvPr id="3650" name="pl3650"/>
            <p:cNvSpPr/>
            <p:nvPr/>
          </p:nvSpPr>
          <p:spPr>
            <a:xfrm>
              <a:off x="7031761"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51" name="tx3651"/>
            <p:cNvSpPr/>
            <p:nvPr/>
          </p:nvSpPr>
          <p:spPr>
            <a:xfrm>
              <a:off x="7046458" y="26358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52" name="tx3652"/>
            <p:cNvSpPr/>
            <p:nvPr/>
          </p:nvSpPr>
          <p:spPr>
            <a:xfrm>
              <a:off x="7225827" y="261768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53" name="tx3653"/>
            <p:cNvSpPr/>
            <p:nvPr/>
          </p:nvSpPr>
          <p:spPr>
            <a:xfrm>
              <a:off x="7405196" y="258524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654" name="tx3654"/>
            <p:cNvSpPr/>
            <p:nvPr/>
          </p:nvSpPr>
          <p:spPr>
            <a:xfrm>
              <a:off x="7584566" y="25914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655" name="tx3655"/>
            <p:cNvSpPr/>
            <p:nvPr/>
          </p:nvSpPr>
          <p:spPr>
            <a:xfrm>
              <a:off x="7763935" y="26296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656" name="tx3656"/>
            <p:cNvSpPr/>
            <p:nvPr/>
          </p:nvSpPr>
          <p:spPr>
            <a:xfrm>
              <a:off x="7943304" y="260021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57" name="rc3657"/>
            <p:cNvSpPr/>
            <p:nvPr/>
          </p:nvSpPr>
          <p:spPr>
            <a:xfrm>
              <a:off x="7031761" y="3110673"/>
              <a:ext cx="986530" cy="460746"/>
            </a:xfrm>
            <a:prstGeom prst="rect">
              <a:avLst/>
            </a:prstGeom>
            <a:solidFill>
              <a:srgbClr val="EBEBEB">
                <a:alpha val="100000"/>
              </a:srgbClr>
            </a:solidFill>
          </p:spPr>
          <p:txBody>
            <a:bodyPr/>
            <a:lstStyle/>
            <a:p/>
          </p:txBody>
        </p:sp>
        <p:sp>
          <p:nvSpPr>
            <p:cNvPr id="3658" name="pl3658"/>
            <p:cNvSpPr/>
            <p:nvPr/>
          </p:nvSpPr>
          <p:spPr>
            <a:xfrm>
              <a:off x="7031761" y="34734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59" name="pl3659"/>
            <p:cNvSpPr/>
            <p:nvPr/>
          </p:nvSpPr>
          <p:spPr>
            <a:xfrm>
              <a:off x="7031761" y="33194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60" name="pl3660"/>
            <p:cNvSpPr/>
            <p:nvPr/>
          </p:nvSpPr>
          <p:spPr>
            <a:xfrm>
              <a:off x="7031761" y="31654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61" name="pl3661"/>
            <p:cNvSpPr/>
            <p:nvPr/>
          </p:nvSpPr>
          <p:spPr>
            <a:xfrm>
              <a:off x="716628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2" name="pl3662"/>
            <p:cNvSpPr/>
            <p:nvPr/>
          </p:nvSpPr>
          <p:spPr>
            <a:xfrm>
              <a:off x="734565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3" name="pl3663"/>
            <p:cNvSpPr/>
            <p:nvPr/>
          </p:nvSpPr>
          <p:spPr>
            <a:xfrm>
              <a:off x="752502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4" name="pl3664"/>
            <p:cNvSpPr/>
            <p:nvPr/>
          </p:nvSpPr>
          <p:spPr>
            <a:xfrm>
              <a:off x="770439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5" name="pl3665"/>
            <p:cNvSpPr/>
            <p:nvPr/>
          </p:nvSpPr>
          <p:spPr>
            <a:xfrm>
              <a:off x="788376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6" name="pl3666"/>
            <p:cNvSpPr/>
            <p:nvPr/>
          </p:nvSpPr>
          <p:spPr>
            <a:xfrm>
              <a:off x="7031761"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67" name="pl3667"/>
            <p:cNvSpPr/>
            <p:nvPr/>
          </p:nvSpPr>
          <p:spPr>
            <a:xfrm>
              <a:off x="7031761" y="33964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68" name="pl3668"/>
            <p:cNvSpPr/>
            <p:nvPr/>
          </p:nvSpPr>
          <p:spPr>
            <a:xfrm>
              <a:off x="7031761" y="32424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69" name="pl3669"/>
            <p:cNvSpPr/>
            <p:nvPr/>
          </p:nvSpPr>
          <p:spPr>
            <a:xfrm>
              <a:off x="707660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0" name="pl3670"/>
            <p:cNvSpPr/>
            <p:nvPr/>
          </p:nvSpPr>
          <p:spPr>
            <a:xfrm>
              <a:off x="72559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1" name="pl3671"/>
            <p:cNvSpPr/>
            <p:nvPr/>
          </p:nvSpPr>
          <p:spPr>
            <a:xfrm>
              <a:off x="74353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2" name="pl3672"/>
            <p:cNvSpPr/>
            <p:nvPr/>
          </p:nvSpPr>
          <p:spPr>
            <a:xfrm>
              <a:off x="76147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3" name="pl3673"/>
            <p:cNvSpPr/>
            <p:nvPr/>
          </p:nvSpPr>
          <p:spPr>
            <a:xfrm>
              <a:off x="779408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4" name="pl3674"/>
            <p:cNvSpPr/>
            <p:nvPr/>
          </p:nvSpPr>
          <p:spPr>
            <a:xfrm>
              <a:off x="797344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5" name="pl3675"/>
            <p:cNvSpPr/>
            <p:nvPr/>
          </p:nvSpPr>
          <p:spPr>
            <a:xfrm>
              <a:off x="7076603"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676" name="pl3676"/>
            <p:cNvSpPr/>
            <p:nvPr/>
          </p:nvSpPr>
          <p:spPr>
            <a:xfrm>
              <a:off x="7076603"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40651" cap="flat">
              <a:solidFill>
                <a:srgbClr val="BEBEBE">
                  <a:alpha val="69803"/>
                </a:srgbClr>
              </a:solidFill>
              <a:prstDash val="solid"/>
              <a:round/>
            </a:ln>
          </p:spPr>
          <p:txBody>
            <a:bodyPr/>
            <a:lstStyle/>
            <a:p/>
          </p:txBody>
        </p:sp>
        <p:sp>
          <p:nvSpPr>
            <p:cNvPr id="3677" name="pl3677"/>
            <p:cNvSpPr/>
            <p:nvPr/>
          </p:nvSpPr>
          <p:spPr>
            <a:xfrm>
              <a:off x="7076603" y="3544317"/>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678" name="pl3678"/>
            <p:cNvSpPr/>
            <p:nvPr/>
          </p:nvSpPr>
          <p:spPr>
            <a:xfrm>
              <a:off x="7076603" y="3458081"/>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679" name="pl3679"/>
            <p:cNvSpPr/>
            <p:nvPr/>
          </p:nvSpPr>
          <p:spPr>
            <a:xfrm>
              <a:off x="7076603" y="3464241"/>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680" name="pl3680"/>
            <p:cNvSpPr/>
            <p:nvPr/>
          </p:nvSpPr>
          <p:spPr>
            <a:xfrm>
              <a:off x="7076603" y="3519678"/>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681" name="pl3681"/>
            <p:cNvSpPr/>
            <p:nvPr/>
          </p:nvSpPr>
          <p:spPr>
            <a:xfrm>
              <a:off x="7076603" y="3488879"/>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682" name="pl3682"/>
            <p:cNvSpPr/>
            <p:nvPr/>
          </p:nvSpPr>
          <p:spPr>
            <a:xfrm>
              <a:off x="7076603"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683" name="pl3683"/>
            <p:cNvSpPr/>
            <p:nvPr/>
          </p:nvSpPr>
          <p:spPr>
            <a:xfrm>
              <a:off x="7076603" y="3501199"/>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684" name="pl3684"/>
            <p:cNvSpPr/>
            <p:nvPr/>
          </p:nvSpPr>
          <p:spPr>
            <a:xfrm>
              <a:off x="7076603" y="3439602"/>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685" name="pl3685"/>
            <p:cNvSpPr/>
            <p:nvPr/>
          </p:nvSpPr>
          <p:spPr>
            <a:xfrm>
              <a:off x="7076603" y="3476560"/>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686" name="pl3686"/>
            <p:cNvSpPr/>
            <p:nvPr/>
          </p:nvSpPr>
          <p:spPr>
            <a:xfrm>
              <a:off x="7076603" y="3476560"/>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687" name="pl3687"/>
            <p:cNvSpPr/>
            <p:nvPr/>
          </p:nvSpPr>
          <p:spPr>
            <a:xfrm>
              <a:off x="7076603" y="3544317"/>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688" name="pl3688"/>
            <p:cNvSpPr/>
            <p:nvPr/>
          </p:nvSpPr>
          <p:spPr>
            <a:xfrm>
              <a:off x="7076603" y="3525838"/>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689" name="pl3689"/>
            <p:cNvSpPr/>
            <p:nvPr/>
          </p:nvSpPr>
          <p:spPr>
            <a:xfrm>
              <a:off x="7076603" y="3525838"/>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690" name="pl3690"/>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91" name="pl3691"/>
            <p:cNvSpPr/>
            <p:nvPr/>
          </p:nvSpPr>
          <p:spPr>
            <a:xfrm>
              <a:off x="7076603" y="3285609"/>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692" name="pl3692"/>
            <p:cNvSpPr/>
            <p:nvPr/>
          </p:nvSpPr>
          <p:spPr>
            <a:xfrm>
              <a:off x="7076603" y="3458081"/>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693" name="pl3693"/>
            <p:cNvSpPr/>
            <p:nvPr/>
          </p:nvSpPr>
          <p:spPr>
            <a:xfrm>
              <a:off x="7076603" y="3501199"/>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694" name="pl3694"/>
            <p:cNvSpPr/>
            <p:nvPr/>
          </p:nvSpPr>
          <p:spPr>
            <a:xfrm>
              <a:off x="7076603" y="3495039"/>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695" name="pl3695"/>
            <p:cNvSpPr/>
            <p:nvPr/>
          </p:nvSpPr>
          <p:spPr>
            <a:xfrm>
              <a:off x="7076603" y="3408803"/>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696" name="pl3696"/>
            <p:cNvSpPr/>
            <p:nvPr/>
          </p:nvSpPr>
          <p:spPr>
            <a:xfrm>
              <a:off x="7076603"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697" name="pl3697"/>
            <p:cNvSpPr/>
            <p:nvPr/>
          </p:nvSpPr>
          <p:spPr>
            <a:xfrm>
              <a:off x="7076603" y="3488879"/>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698" name="pl3698"/>
            <p:cNvSpPr/>
            <p:nvPr/>
          </p:nvSpPr>
          <p:spPr>
            <a:xfrm>
              <a:off x="7076603" y="3476560"/>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699" name="pl3699"/>
            <p:cNvSpPr/>
            <p:nvPr/>
          </p:nvSpPr>
          <p:spPr>
            <a:xfrm>
              <a:off x="7076603" y="3495039"/>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700" name="pl3700"/>
            <p:cNvSpPr/>
            <p:nvPr/>
          </p:nvSpPr>
          <p:spPr>
            <a:xfrm>
              <a:off x="7076603" y="3464241"/>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701" name="pl3701"/>
            <p:cNvSpPr/>
            <p:nvPr/>
          </p:nvSpPr>
          <p:spPr>
            <a:xfrm>
              <a:off x="7076603"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702" name="pl3702"/>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3" name="pl3703"/>
            <p:cNvSpPr/>
            <p:nvPr/>
          </p:nvSpPr>
          <p:spPr>
            <a:xfrm>
              <a:off x="7076603"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704" name="pl3704"/>
            <p:cNvSpPr/>
            <p:nvPr/>
          </p:nvSpPr>
          <p:spPr>
            <a:xfrm>
              <a:off x="7076603"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705" name="pl3705"/>
            <p:cNvSpPr/>
            <p:nvPr/>
          </p:nvSpPr>
          <p:spPr>
            <a:xfrm>
              <a:off x="7076603"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706" name="pl3706"/>
            <p:cNvSpPr/>
            <p:nvPr/>
          </p:nvSpPr>
          <p:spPr>
            <a:xfrm>
              <a:off x="7076603"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7" name="pl3707"/>
            <p:cNvSpPr/>
            <p:nvPr/>
          </p:nvSpPr>
          <p:spPr>
            <a:xfrm>
              <a:off x="7076603"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708" name="pl3708"/>
            <p:cNvSpPr/>
            <p:nvPr/>
          </p:nvSpPr>
          <p:spPr>
            <a:xfrm>
              <a:off x="7076603"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709" name="pl3709"/>
            <p:cNvSpPr/>
            <p:nvPr/>
          </p:nvSpPr>
          <p:spPr>
            <a:xfrm>
              <a:off x="7076603" y="3439602"/>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710" name="pl3710"/>
            <p:cNvSpPr/>
            <p:nvPr/>
          </p:nvSpPr>
          <p:spPr>
            <a:xfrm>
              <a:off x="7076603"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11" name="pl3711"/>
            <p:cNvSpPr/>
            <p:nvPr/>
          </p:nvSpPr>
          <p:spPr>
            <a:xfrm>
              <a:off x="7076603" y="3482720"/>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712" name="pl3712"/>
            <p:cNvSpPr/>
            <p:nvPr/>
          </p:nvSpPr>
          <p:spPr>
            <a:xfrm>
              <a:off x="7076603" y="3538157"/>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13" name="pl3713"/>
            <p:cNvSpPr/>
            <p:nvPr/>
          </p:nvSpPr>
          <p:spPr>
            <a:xfrm>
              <a:off x="7076603" y="3464241"/>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714" name="pl3714"/>
            <p:cNvSpPr/>
            <p:nvPr/>
          </p:nvSpPr>
          <p:spPr>
            <a:xfrm>
              <a:off x="7076603" y="3507359"/>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715" name="pl3715"/>
            <p:cNvSpPr/>
            <p:nvPr/>
          </p:nvSpPr>
          <p:spPr>
            <a:xfrm>
              <a:off x="7076603" y="3488879"/>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716" name="pl3716"/>
            <p:cNvSpPr/>
            <p:nvPr/>
          </p:nvSpPr>
          <p:spPr>
            <a:xfrm>
              <a:off x="7076603" y="3451921"/>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717" name="pl3717"/>
            <p:cNvSpPr/>
            <p:nvPr/>
          </p:nvSpPr>
          <p:spPr>
            <a:xfrm>
              <a:off x="7076603" y="3408803"/>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718" name="pl3718"/>
            <p:cNvSpPr/>
            <p:nvPr/>
          </p:nvSpPr>
          <p:spPr>
            <a:xfrm>
              <a:off x="7076603" y="3531997"/>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719" name="pl3719"/>
            <p:cNvSpPr/>
            <p:nvPr/>
          </p:nvSpPr>
          <p:spPr>
            <a:xfrm>
              <a:off x="7076603" y="3408803"/>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720" name="pl3720"/>
            <p:cNvSpPr/>
            <p:nvPr/>
          </p:nvSpPr>
          <p:spPr>
            <a:xfrm>
              <a:off x="7076603" y="3519678"/>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721" name="pl3721"/>
            <p:cNvSpPr/>
            <p:nvPr/>
          </p:nvSpPr>
          <p:spPr>
            <a:xfrm>
              <a:off x="7076603" y="3519678"/>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722" name="pl3722"/>
            <p:cNvSpPr/>
            <p:nvPr/>
          </p:nvSpPr>
          <p:spPr>
            <a:xfrm>
              <a:off x="7076603" y="3519678"/>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723" name="pl3723"/>
            <p:cNvSpPr/>
            <p:nvPr/>
          </p:nvSpPr>
          <p:spPr>
            <a:xfrm>
              <a:off x="7076603" y="3458081"/>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724" name="pl3724"/>
            <p:cNvSpPr/>
            <p:nvPr/>
          </p:nvSpPr>
          <p:spPr>
            <a:xfrm>
              <a:off x="7076603" y="3525838"/>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25" name="pl3725"/>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26" name="pl3726"/>
            <p:cNvSpPr/>
            <p:nvPr/>
          </p:nvSpPr>
          <p:spPr>
            <a:xfrm>
              <a:off x="7076603" y="3544317"/>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727" name="pl3727"/>
            <p:cNvSpPr/>
            <p:nvPr/>
          </p:nvSpPr>
          <p:spPr>
            <a:xfrm>
              <a:off x="7076603" y="3538157"/>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728" name="pl3728"/>
            <p:cNvSpPr/>
            <p:nvPr/>
          </p:nvSpPr>
          <p:spPr>
            <a:xfrm>
              <a:off x="7076603" y="3488879"/>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729" name="pl3729"/>
            <p:cNvSpPr/>
            <p:nvPr/>
          </p:nvSpPr>
          <p:spPr>
            <a:xfrm>
              <a:off x="7076603" y="3433442"/>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730" name="pl3730"/>
            <p:cNvSpPr/>
            <p:nvPr/>
          </p:nvSpPr>
          <p:spPr>
            <a:xfrm>
              <a:off x="7076603"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731" name="pl3731"/>
            <p:cNvSpPr/>
            <p:nvPr/>
          </p:nvSpPr>
          <p:spPr>
            <a:xfrm>
              <a:off x="7076603"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40651" cap="flat">
              <a:solidFill>
                <a:srgbClr val="000000">
                  <a:alpha val="100000"/>
                </a:srgbClr>
              </a:solidFill>
              <a:prstDash val="solid"/>
              <a:round/>
            </a:ln>
          </p:spPr>
          <p:txBody>
            <a:bodyPr/>
            <a:lstStyle/>
            <a:p/>
          </p:txBody>
        </p:sp>
        <p:sp>
          <p:nvSpPr>
            <p:cNvPr id="3732" name="pl3732"/>
            <p:cNvSpPr/>
            <p:nvPr/>
          </p:nvSpPr>
          <p:spPr>
            <a:xfrm>
              <a:off x="7076603"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00B7E8">
                  <a:alpha val="100000"/>
                </a:srgbClr>
              </a:solidFill>
              <a:prstDash val="solid"/>
              <a:round/>
            </a:ln>
          </p:spPr>
          <p:txBody>
            <a:bodyPr/>
            <a:lstStyle/>
            <a:p/>
          </p:txBody>
        </p:sp>
        <p:sp>
          <p:nvSpPr>
            <p:cNvPr id="3733" name="pl3733"/>
            <p:cNvSpPr/>
            <p:nvPr/>
          </p:nvSpPr>
          <p:spPr>
            <a:xfrm>
              <a:off x="7031761"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734" name="tx3734"/>
            <p:cNvSpPr/>
            <p:nvPr/>
          </p:nvSpPr>
          <p:spPr>
            <a:xfrm>
              <a:off x="704645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5" name="tx3735"/>
            <p:cNvSpPr/>
            <p:nvPr/>
          </p:nvSpPr>
          <p:spPr>
            <a:xfrm>
              <a:off x="7225827"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736" name="tx3736"/>
            <p:cNvSpPr/>
            <p:nvPr/>
          </p:nvSpPr>
          <p:spPr>
            <a:xfrm>
              <a:off x="7405196"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737" name="tx3737"/>
            <p:cNvSpPr/>
            <p:nvPr/>
          </p:nvSpPr>
          <p:spPr>
            <a:xfrm>
              <a:off x="7584566" y="336734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38" name="tx3738"/>
            <p:cNvSpPr/>
            <p:nvPr/>
          </p:nvSpPr>
          <p:spPr>
            <a:xfrm>
              <a:off x="7763935" y="33748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739" name="tx3739"/>
            <p:cNvSpPr/>
            <p:nvPr/>
          </p:nvSpPr>
          <p:spPr>
            <a:xfrm>
              <a:off x="7943304" y="33748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740" name="rc3740"/>
            <p:cNvSpPr/>
            <p:nvPr/>
          </p:nvSpPr>
          <p:spPr>
            <a:xfrm>
              <a:off x="7031761" y="3855871"/>
              <a:ext cx="986530" cy="460746"/>
            </a:xfrm>
            <a:prstGeom prst="rect">
              <a:avLst/>
            </a:prstGeom>
            <a:solidFill>
              <a:srgbClr val="EBEBEB">
                <a:alpha val="100000"/>
              </a:srgbClr>
            </a:solidFill>
          </p:spPr>
          <p:txBody>
            <a:bodyPr/>
            <a:lstStyle/>
            <a:p/>
          </p:txBody>
        </p:sp>
        <p:sp>
          <p:nvSpPr>
            <p:cNvPr id="3741" name="pl3741"/>
            <p:cNvSpPr/>
            <p:nvPr/>
          </p:nvSpPr>
          <p:spPr>
            <a:xfrm>
              <a:off x="7031761" y="4218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42" name="pl3742"/>
            <p:cNvSpPr/>
            <p:nvPr/>
          </p:nvSpPr>
          <p:spPr>
            <a:xfrm>
              <a:off x="7031761" y="40646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43" name="pl3743"/>
            <p:cNvSpPr/>
            <p:nvPr/>
          </p:nvSpPr>
          <p:spPr>
            <a:xfrm>
              <a:off x="7031761" y="39106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44" name="pl3744"/>
            <p:cNvSpPr/>
            <p:nvPr/>
          </p:nvSpPr>
          <p:spPr>
            <a:xfrm>
              <a:off x="716628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45" name="pl3745"/>
            <p:cNvSpPr/>
            <p:nvPr/>
          </p:nvSpPr>
          <p:spPr>
            <a:xfrm>
              <a:off x="734565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46" name="pl3746"/>
            <p:cNvSpPr/>
            <p:nvPr/>
          </p:nvSpPr>
          <p:spPr>
            <a:xfrm>
              <a:off x="752502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47" name="pl3747"/>
            <p:cNvSpPr/>
            <p:nvPr/>
          </p:nvSpPr>
          <p:spPr>
            <a:xfrm>
              <a:off x="770439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48" name="pl3748"/>
            <p:cNvSpPr/>
            <p:nvPr/>
          </p:nvSpPr>
          <p:spPr>
            <a:xfrm>
              <a:off x="788376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49" name="pl3749"/>
            <p:cNvSpPr/>
            <p:nvPr/>
          </p:nvSpPr>
          <p:spPr>
            <a:xfrm>
              <a:off x="7031761"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50" name="pl3750"/>
            <p:cNvSpPr/>
            <p:nvPr/>
          </p:nvSpPr>
          <p:spPr>
            <a:xfrm>
              <a:off x="7031761" y="414168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51" name="pl3751"/>
            <p:cNvSpPr/>
            <p:nvPr/>
          </p:nvSpPr>
          <p:spPr>
            <a:xfrm>
              <a:off x="7031761" y="39876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52" name="pl3752"/>
            <p:cNvSpPr/>
            <p:nvPr/>
          </p:nvSpPr>
          <p:spPr>
            <a:xfrm>
              <a:off x="707660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3" name="pl3753"/>
            <p:cNvSpPr/>
            <p:nvPr/>
          </p:nvSpPr>
          <p:spPr>
            <a:xfrm>
              <a:off x="72559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4" name="pl3754"/>
            <p:cNvSpPr/>
            <p:nvPr/>
          </p:nvSpPr>
          <p:spPr>
            <a:xfrm>
              <a:off x="74353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5" name="pl3755"/>
            <p:cNvSpPr/>
            <p:nvPr/>
          </p:nvSpPr>
          <p:spPr>
            <a:xfrm>
              <a:off x="76147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6" name="pl3756"/>
            <p:cNvSpPr/>
            <p:nvPr/>
          </p:nvSpPr>
          <p:spPr>
            <a:xfrm>
              <a:off x="779408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7" name="pl3757"/>
            <p:cNvSpPr/>
            <p:nvPr/>
          </p:nvSpPr>
          <p:spPr>
            <a:xfrm>
              <a:off x="797344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8" name="pl3758"/>
            <p:cNvSpPr/>
            <p:nvPr/>
          </p:nvSpPr>
          <p:spPr>
            <a:xfrm>
              <a:off x="7076603"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759" name="pl3759"/>
            <p:cNvSpPr/>
            <p:nvPr/>
          </p:nvSpPr>
          <p:spPr>
            <a:xfrm>
              <a:off x="7076603"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40651" cap="flat">
              <a:solidFill>
                <a:srgbClr val="BEBEBE">
                  <a:alpha val="69803"/>
                </a:srgbClr>
              </a:solidFill>
              <a:prstDash val="solid"/>
              <a:round/>
            </a:ln>
          </p:spPr>
          <p:txBody>
            <a:bodyPr/>
            <a:lstStyle/>
            <a:p/>
          </p:txBody>
        </p:sp>
        <p:sp>
          <p:nvSpPr>
            <p:cNvPr id="3760" name="pl3760"/>
            <p:cNvSpPr/>
            <p:nvPr/>
          </p:nvSpPr>
          <p:spPr>
            <a:xfrm>
              <a:off x="7076603" y="4289515"/>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761" name="pl3761"/>
            <p:cNvSpPr/>
            <p:nvPr/>
          </p:nvSpPr>
          <p:spPr>
            <a:xfrm>
              <a:off x="7076603" y="4203279"/>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762" name="pl3762"/>
            <p:cNvSpPr/>
            <p:nvPr/>
          </p:nvSpPr>
          <p:spPr>
            <a:xfrm>
              <a:off x="7076603" y="4209438"/>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763" name="pl3763"/>
            <p:cNvSpPr/>
            <p:nvPr/>
          </p:nvSpPr>
          <p:spPr>
            <a:xfrm>
              <a:off x="7076603" y="4264876"/>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764" name="pl3764"/>
            <p:cNvSpPr/>
            <p:nvPr/>
          </p:nvSpPr>
          <p:spPr>
            <a:xfrm>
              <a:off x="7076603" y="4234077"/>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765" name="pl3765"/>
            <p:cNvSpPr/>
            <p:nvPr/>
          </p:nvSpPr>
          <p:spPr>
            <a:xfrm>
              <a:off x="7076603"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766" name="pl3766"/>
            <p:cNvSpPr/>
            <p:nvPr/>
          </p:nvSpPr>
          <p:spPr>
            <a:xfrm>
              <a:off x="7076603" y="4246397"/>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767" name="pl3767"/>
            <p:cNvSpPr/>
            <p:nvPr/>
          </p:nvSpPr>
          <p:spPr>
            <a:xfrm>
              <a:off x="7076603" y="4184800"/>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768" name="pl3768"/>
            <p:cNvSpPr/>
            <p:nvPr/>
          </p:nvSpPr>
          <p:spPr>
            <a:xfrm>
              <a:off x="7076603" y="4221758"/>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769" name="pl3769"/>
            <p:cNvSpPr/>
            <p:nvPr/>
          </p:nvSpPr>
          <p:spPr>
            <a:xfrm>
              <a:off x="7076603" y="4221758"/>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770" name="pl3770"/>
            <p:cNvSpPr/>
            <p:nvPr/>
          </p:nvSpPr>
          <p:spPr>
            <a:xfrm>
              <a:off x="7076603" y="4289515"/>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771" name="pl3771"/>
            <p:cNvSpPr/>
            <p:nvPr/>
          </p:nvSpPr>
          <p:spPr>
            <a:xfrm>
              <a:off x="7076603" y="4271036"/>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772" name="pl3772"/>
            <p:cNvSpPr/>
            <p:nvPr/>
          </p:nvSpPr>
          <p:spPr>
            <a:xfrm>
              <a:off x="7076603" y="4271036"/>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773" name="pl3773"/>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74" name="pl3774"/>
            <p:cNvSpPr/>
            <p:nvPr/>
          </p:nvSpPr>
          <p:spPr>
            <a:xfrm>
              <a:off x="7076603" y="4030807"/>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775" name="pl3775"/>
            <p:cNvSpPr/>
            <p:nvPr/>
          </p:nvSpPr>
          <p:spPr>
            <a:xfrm>
              <a:off x="7076603" y="4203279"/>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776" name="pl3776"/>
            <p:cNvSpPr/>
            <p:nvPr/>
          </p:nvSpPr>
          <p:spPr>
            <a:xfrm>
              <a:off x="7076603" y="4246397"/>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777" name="pl3777"/>
            <p:cNvSpPr/>
            <p:nvPr/>
          </p:nvSpPr>
          <p:spPr>
            <a:xfrm>
              <a:off x="7076603" y="4240237"/>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778" name="pl3778"/>
            <p:cNvSpPr/>
            <p:nvPr/>
          </p:nvSpPr>
          <p:spPr>
            <a:xfrm>
              <a:off x="7076603" y="4154001"/>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779" name="pl3779"/>
            <p:cNvSpPr/>
            <p:nvPr/>
          </p:nvSpPr>
          <p:spPr>
            <a:xfrm>
              <a:off x="7076603"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780" name="pl3780"/>
            <p:cNvSpPr/>
            <p:nvPr/>
          </p:nvSpPr>
          <p:spPr>
            <a:xfrm>
              <a:off x="7076603" y="4234077"/>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781" name="pl3781"/>
            <p:cNvSpPr/>
            <p:nvPr/>
          </p:nvSpPr>
          <p:spPr>
            <a:xfrm>
              <a:off x="7076603" y="4221758"/>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782" name="pl3782"/>
            <p:cNvSpPr/>
            <p:nvPr/>
          </p:nvSpPr>
          <p:spPr>
            <a:xfrm>
              <a:off x="7076603" y="4240237"/>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783" name="pl3783"/>
            <p:cNvSpPr/>
            <p:nvPr/>
          </p:nvSpPr>
          <p:spPr>
            <a:xfrm>
              <a:off x="7076603" y="4209438"/>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784" name="pl3784"/>
            <p:cNvSpPr/>
            <p:nvPr/>
          </p:nvSpPr>
          <p:spPr>
            <a:xfrm>
              <a:off x="7076603" y="4240237"/>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785" name="pl3785"/>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6" name="pl3786"/>
            <p:cNvSpPr/>
            <p:nvPr/>
          </p:nvSpPr>
          <p:spPr>
            <a:xfrm>
              <a:off x="7076603" y="4184800"/>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787" name="pl3787"/>
            <p:cNvSpPr/>
            <p:nvPr/>
          </p:nvSpPr>
          <p:spPr>
            <a:xfrm>
              <a:off x="7076603" y="4277195"/>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788" name="pl3788"/>
            <p:cNvSpPr/>
            <p:nvPr/>
          </p:nvSpPr>
          <p:spPr>
            <a:xfrm>
              <a:off x="7076603" y="4258716"/>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789" name="pl3789"/>
            <p:cNvSpPr/>
            <p:nvPr/>
          </p:nvSpPr>
          <p:spPr>
            <a:xfrm>
              <a:off x="7076603"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90" name="pl3790"/>
            <p:cNvSpPr/>
            <p:nvPr/>
          </p:nvSpPr>
          <p:spPr>
            <a:xfrm>
              <a:off x="7076603" y="4277195"/>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791" name="pl3791"/>
            <p:cNvSpPr/>
            <p:nvPr/>
          </p:nvSpPr>
          <p:spPr>
            <a:xfrm>
              <a:off x="7076603" y="4289515"/>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792" name="pl3792"/>
            <p:cNvSpPr/>
            <p:nvPr/>
          </p:nvSpPr>
          <p:spPr>
            <a:xfrm>
              <a:off x="7076603"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793" name="pl3793"/>
            <p:cNvSpPr/>
            <p:nvPr/>
          </p:nvSpPr>
          <p:spPr>
            <a:xfrm>
              <a:off x="7076603"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94" name="pl3794"/>
            <p:cNvSpPr/>
            <p:nvPr/>
          </p:nvSpPr>
          <p:spPr>
            <a:xfrm>
              <a:off x="7076603"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795" name="pl3795"/>
            <p:cNvSpPr/>
            <p:nvPr/>
          </p:nvSpPr>
          <p:spPr>
            <a:xfrm>
              <a:off x="7076603"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96" name="pl3796"/>
            <p:cNvSpPr/>
            <p:nvPr/>
          </p:nvSpPr>
          <p:spPr>
            <a:xfrm>
              <a:off x="7076603"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797" name="pl3797"/>
            <p:cNvSpPr/>
            <p:nvPr/>
          </p:nvSpPr>
          <p:spPr>
            <a:xfrm>
              <a:off x="7076603"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798" name="pl3798"/>
            <p:cNvSpPr/>
            <p:nvPr/>
          </p:nvSpPr>
          <p:spPr>
            <a:xfrm>
              <a:off x="7076603"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799" name="pl3799"/>
            <p:cNvSpPr/>
            <p:nvPr/>
          </p:nvSpPr>
          <p:spPr>
            <a:xfrm>
              <a:off x="7076603"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800" name="pl3800"/>
            <p:cNvSpPr/>
            <p:nvPr/>
          </p:nvSpPr>
          <p:spPr>
            <a:xfrm>
              <a:off x="7076603" y="4154001"/>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801" name="pl3801"/>
            <p:cNvSpPr/>
            <p:nvPr/>
          </p:nvSpPr>
          <p:spPr>
            <a:xfrm>
              <a:off x="7076603" y="4277195"/>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802" name="pl3802"/>
            <p:cNvSpPr/>
            <p:nvPr/>
          </p:nvSpPr>
          <p:spPr>
            <a:xfrm>
              <a:off x="7076603" y="4154001"/>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803" name="pl3803"/>
            <p:cNvSpPr/>
            <p:nvPr/>
          </p:nvSpPr>
          <p:spPr>
            <a:xfrm>
              <a:off x="7076603" y="4264876"/>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804" name="pl3804"/>
            <p:cNvSpPr/>
            <p:nvPr/>
          </p:nvSpPr>
          <p:spPr>
            <a:xfrm>
              <a:off x="7076603" y="4264876"/>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805" name="pl3805"/>
            <p:cNvSpPr/>
            <p:nvPr/>
          </p:nvSpPr>
          <p:spPr>
            <a:xfrm>
              <a:off x="7076603" y="4264876"/>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806" name="pl3806"/>
            <p:cNvSpPr/>
            <p:nvPr/>
          </p:nvSpPr>
          <p:spPr>
            <a:xfrm>
              <a:off x="7076603" y="4203279"/>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807" name="pl3807"/>
            <p:cNvSpPr/>
            <p:nvPr/>
          </p:nvSpPr>
          <p:spPr>
            <a:xfrm>
              <a:off x="7076603" y="4271036"/>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08" name="pl3808"/>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09" name="pl3809"/>
            <p:cNvSpPr/>
            <p:nvPr/>
          </p:nvSpPr>
          <p:spPr>
            <a:xfrm>
              <a:off x="7076603" y="4289515"/>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810" name="pl3810"/>
            <p:cNvSpPr/>
            <p:nvPr/>
          </p:nvSpPr>
          <p:spPr>
            <a:xfrm>
              <a:off x="7076603" y="4283355"/>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811" name="pl3811"/>
            <p:cNvSpPr/>
            <p:nvPr/>
          </p:nvSpPr>
          <p:spPr>
            <a:xfrm>
              <a:off x="7076603" y="4234077"/>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812" name="pl3812"/>
            <p:cNvSpPr/>
            <p:nvPr/>
          </p:nvSpPr>
          <p:spPr>
            <a:xfrm>
              <a:off x="7076603" y="4178640"/>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813" name="pl3813"/>
            <p:cNvSpPr/>
            <p:nvPr/>
          </p:nvSpPr>
          <p:spPr>
            <a:xfrm>
              <a:off x="7076603"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814" name="pl3814"/>
            <p:cNvSpPr/>
            <p:nvPr/>
          </p:nvSpPr>
          <p:spPr>
            <a:xfrm>
              <a:off x="7076603"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40651" cap="flat">
              <a:solidFill>
                <a:srgbClr val="000000">
                  <a:alpha val="100000"/>
                </a:srgbClr>
              </a:solidFill>
              <a:prstDash val="solid"/>
              <a:round/>
            </a:ln>
          </p:spPr>
          <p:txBody>
            <a:bodyPr/>
            <a:lstStyle/>
            <a:p/>
          </p:txBody>
        </p:sp>
        <p:sp>
          <p:nvSpPr>
            <p:cNvPr id="3815" name="pl3815"/>
            <p:cNvSpPr/>
            <p:nvPr/>
          </p:nvSpPr>
          <p:spPr>
            <a:xfrm>
              <a:off x="7076603"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A889FF">
                  <a:alpha val="100000"/>
                </a:srgbClr>
              </a:solidFill>
              <a:prstDash val="solid"/>
              <a:round/>
            </a:ln>
          </p:spPr>
          <p:txBody>
            <a:bodyPr/>
            <a:lstStyle/>
            <a:p/>
          </p:txBody>
        </p:sp>
        <p:sp>
          <p:nvSpPr>
            <p:cNvPr id="3816" name="pl3816"/>
            <p:cNvSpPr/>
            <p:nvPr/>
          </p:nvSpPr>
          <p:spPr>
            <a:xfrm>
              <a:off x="7031761"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817" name="tx3817"/>
            <p:cNvSpPr/>
            <p:nvPr/>
          </p:nvSpPr>
          <p:spPr>
            <a:xfrm>
              <a:off x="7046458" y="40941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818" name="tx3818"/>
            <p:cNvSpPr/>
            <p:nvPr/>
          </p:nvSpPr>
          <p:spPr>
            <a:xfrm>
              <a:off x="7225827" y="40941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819" name="tx3819"/>
            <p:cNvSpPr/>
            <p:nvPr/>
          </p:nvSpPr>
          <p:spPr>
            <a:xfrm>
              <a:off x="7375052" y="40694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820" name="tx3820"/>
            <p:cNvSpPr/>
            <p:nvPr/>
          </p:nvSpPr>
          <p:spPr>
            <a:xfrm>
              <a:off x="7584566" y="407563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821" name="tx3821"/>
            <p:cNvSpPr/>
            <p:nvPr/>
          </p:nvSpPr>
          <p:spPr>
            <a:xfrm>
              <a:off x="7763935" y="407563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822" name="tx3822"/>
            <p:cNvSpPr/>
            <p:nvPr/>
          </p:nvSpPr>
          <p:spPr>
            <a:xfrm>
              <a:off x="7943304" y="409060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823" name="rc3823"/>
            <p:cNvSpPr/>
            <p:nvPr/>
          </p:nvSpPr>
          <p:spPr>
            <a:xfrm>
              <a:off x="7031761" y="4601069"/>
              <a:ext cx="986530" cy="460746"/>
            </a:xfrm>
            <a:prstGeom prst="rect">
              <a:avLst/>
            </a:prstGeom>
            <a:solidFill>
              <a:srgbClr val="EBEBEB">
                <a:alpha val="100000"/>
              </a:srgbClr>
            </a:solidFill>
          </p:spPr>
          <p:txBody>
            <a:bodyPr/>
            <a:lstStyle/>
            <a:p/>
          </p:txBody>
        </p:sp>
        <p:sp>
          <p:nvSpPr>
            <p:cNvPr id="3824" name="pl3824"/>
            <p:cNvSpPr/>
            <p:nvPr/>
          </p:nvSpPr>
          <p:spPr>
            <a:xfrm>
              <a:off x="7031761" y="49638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25" name="pl3825"/>
            <p:cNvSpPr/>
            <p:nvPr/>
          </p:nvSpPr>
          <p:spPr>
            <a:xfrm>
              <a:off x="7031761" y="480988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26" name="pl3826"/>
            <p:cNvSpPr/>
            <p:nvPr/>
          </p:nvSpPr>
          <p:spPr>
            <a:xfrm>
              <a:off x="7031761" y="46558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27" name="pl3827"/>
            <p:cNvSpPr/>
            <p:nvPr/>
          </p:nvSpPr>
          <p:spPr>
            <a:xfrm>
              <a:off x="716628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28" name="pl3828"/>
            <p:cNvSpPr/>
            <p:nvPr/>
          </p:nvSpPr>
          <p:spPr>
            <a:xfrm>
              <a:off x="734565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29" name="pl3829"/>
            <p:cNvSpPr/>
            <p:nvPr/>
          </p:nvSpPr>
          <p:spPr>
            <a:xfrm>
              <a:off x="752502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30" name="pl3830"/>
            <p:cNvSpPr/>
            <p:nvPr/>
          </p:nvSpPr>
          <p:spPr>
            <a:xfrm>
              <a:off x="770439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31" name="pl3831"/>
            <p:cNvSpPr/>
            <p:nvPr/>
          </p:nvSpPr>
          <p:spPr>
            <a:xfrm>
              <a:off x="788376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32" name="pl3832"/>
            <p:cNvSpPr/>
            <p:nvPr/>
          </p:nvSpPr>
          <p:spPr>
            <a:xfrm>
              <a:off x="7031761"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33" name="pl3833"/>
            <p:cNvSpPr/>
            <p:nvPr/>
          </p:nvSpPr>
          <p:spPr>
            <a:xfrm>
              <a:off x="7031761" y="48868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34" name="pl3834"/>
            <p:cNvSpPr/>
            <p:nvPr/>
          </p:nvSpPr>
          <p:spPr>
            <a:xfrm>
              <a:off x="7031761" y="47328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35" name="pl3835"/>
            <p:cNvSpPr/>
            <p:nvPr/>
          </p:nvSpPr>
          <p:spPr>
            <a:xfrm>
              <a:off x="707660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36" name="pl3836"/>
            <p:cNvSpPr/>
            <p:nvPr/>
          </p:nvSpPr>
          <p:spPr>
            <a:xfrm>
              <a:off x="72559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37" name="pl3837"/>
            <p:cNvSpPr/>
            <p:nvPr/>
          </p:nvSpPr>
          <p:spPr>
            <a:xfrm>
              <a:off x="74353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38" name="pl3838"/>
            <p:cNvSpPr/>
            <p:nvPr/>
          </p:nvSpPr>
          <p:spPr>
            <a:xfrm>
              <a:off x="76147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39" name="pl3839"/>
            <p:cNvSpPr/>
            <p:nvPr/>
          </p:nvSpPr>
          <p:spPr>
            <a:xfrm>
              <a:off x="779408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40" name="pl3840"/>
            <p:cNvSpPr/>
            <p:nvPr/>
          </p:nvSpPr>
          <p:spPr>
            <a:xfrm>
              <a:off x="797344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41" name="pl3841"/>
            <p:cNvSpPr/>
            <p:nvPr/>
          </p:nvSpPr>
          <p:spPr>
            <a:xfrm>
              <a:off x="7076603"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842" name="pl3842"/>
            <p:cNvSpPr/>
            <p:nvPr/>
          </p:nvSpPr>
          <p:spPr>
            <a:xfrm>
              <a:off x="7076603"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40651" cap="flat">
              <a:solidFill>
                <a:srgbClr val="BEBEBE">
                  <a:alpha val="69803"/>
                </a:srgbClr>
              </a:solidFill>
              <a:prstDash val="solid"/>
              <a:round/>
            </a:ln>
          </p:spPr>
          <p:txBody>
            <a:bodyPr/>
            <a:lstStyle/>
            <a:p/>
          </p:txBody>
        </p:sp>
        <p:sp>
          <p:nvSpPr>
            <p:cNvPr id="3843" name="pl3843"/>
            <p:cNvSpPr/>
            <p:nvPr/>
          </p:nvSpPr>
          <p:spPr>
            <a:xfrm>
              <a:off x="7076603" y="503471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844" name="pl3844"/>
            <p:cNvSpPr/>
            <p:nvPr/>
          </p:nvSpPr>
          <p:spPr>
            <a:xfrm>
              <a:off x="7076603" y="494847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845" name="pl3845"/>
            <p:cNvSpPr/>
            <p:nvPr/>
          </p:nvSpPr>
          <p:spPr>
            <a:xfrm>
              <a:off x="7076603" y="4954636"/>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846" name="pl3846"/>
            <p:cNvSpPr/>
            <p:nvPr/>
          </p:nvSpPr>
          <p:spPr>
            <a:xfrm>
              <a:off x="7076603" y="5010074"/>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847" name="pl3847"/>
            <p:cNvSpPr/>
            <p:nvPr/>
          </p:nvSpPr>
          <p:spPr>
            <a:xfrm>
              <a:off x="7076603" y="4979275"/>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848" name="pl3848"/>
            <p:cNvSpPr/>
            <p:nvPr/>
          </p:nvSpPr>
          <p:spPr>
            <a:xfrm>
              <a:off x="7076603"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849" name="pl3849"/>
            <p:cNvSpPr/>
            <p:nvPr/>
          </p:nvSpPr>
          <p:spPr>
            <a:xfrm>
              <a:off x="7076603" y="499159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850" name="pl3850"/>
            <p:cNvSpPr/>
            <p:nvPr/>
          </p:nvSpPr>
          <p:spPr>
            <a:xfrm>
              <a:off x="7076603" y="4929997"/>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851" name="pl3851"/>
            <p:cNvSpPr/>
            <p:nvPr/>
          </p:nvSpPr>
          <p:spPr>
            <a:xfrm>
              <a:off x="7076603" y="4966956"/>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852" name="pl3852"/>
            <p:cNvSpPr/>
            <p:nvPr/>
          </p:nvSpPr>
          <p:spPr>
            <a:xfrm>
              <a:off x="7076603" y="4966956"/>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853" name="pl3853"/>
            <p:cNvSpPr/>
            <p:nvPr/>
          </p:nvSpPr>
          <p:spPr>
            <a:xfrm>
              <a:off x="7076603" y="503471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854" name="pl3854"/>
            <p:cNvSpPr/>
            <p:nvPr/>
          </p:nvSpPr>
          <p:spPr>
            <a:xfrm>
              <a:off x="7076603" y="5016233"/>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855" name="pl3855"/>
            <p:cNvSpPr/>
            <p:nvPr/>
          </p:nvSpPr>
          <p:spPr>
            <a:xfrm>
              <a:off x="7076603" y="5016233"/>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856" name="pl3856"/>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7" name="pl3857"/>
            <p:cNvSpPr/>
            <p:nvPr/>
          </p:nvSpPr>
          <p:spPr>
            <a:xfrm>
              <a:off x="7076603" y="4776005"/>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858" name="pl3858"/>
            <p:cNvSpPr/>
            <p:nvPr/>
          </p:nvSpPr>
          <p:spPr>
            <a:xfrm>
              <a:off x="7076603" y="494847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859" name="pl3859"/>
            <p:cNvSpPr/>
            <p:nvPr/>
          </p:nvSpPr>
          <p:spPr>
            <a:xfrm>
              <a:off x="7076603" y="499159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860" name="pl3860"/>
            <p:cNvSpPr/>
            <p:nvPr/>
          </p:nvSpPr>
          <p:spPr>
            <a:xfrm>
              <a:off x="7076603" y="4985435"/>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861" name="pl3861"/>
            <p:cNvSpPr/>
            <p:nvPr/>
          </p:nvSpPr>
          <p:spPr>
            <a:xfrm>
              <a:off x="7076603" y="4899199"/>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862" name="pl3862"/>
            <p:cNvSpPr/>
            <p:nvPr/>
          </p:nvSpPr>
          <p:spPr>
            <a:xfrm>
              <a:off x="7076603"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863" name="pl3863"/>
            <p:cNvSpPr/>
            <p:nvPr/>
          </p:nvSpPr>
          <p:spPr>
            <a:xfrm>
              <a:off x="7076603" y="4979275"/>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864" name="pl3864"/>
            <p:cNvSpPr/>
            <p:nvPr/>
          </p:nvSpPr>
          <p:spPr>
            <a:xfrm>
              <a:off x="7076603" y="4966956"/>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865" name="pl3865"/>
            <p:cNvSpPr/>
            <p:nvPr/>
          </p:nvSpPr>
          <p:spPr>
            <a:xfrm>
              <a:off x="7076603" y="4985435"/>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866" name="pl3866"/>
            <p:cNvSpPr/>
            <p:nvPr/>
          </p:nvSpPr>
          <p:spPr>
            <a:xfrm>
              <a:off x="7076603" y="4954636"/>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867" name="pl3867"/>
            <p:cNvSpPr/>
            <p:nvPr/>
          </p:nvSpPr>
          <p:spPr>
            <a:xfrm>
              <a:off x="7076603" y="4985435"/>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868" name="pl3868"/>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9" name="pl3869"/>
            <p:cNvSpPr/>
            <p:nvPr/>
          </p:nvSpPr>
          <p:spPr>
            <a:xfrm>
              <a:off x="7076603" y="4929997"/>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870" name="pl3870"/>
            <p:cNvSpPr/>
            <p:nvPr/>
          </p:nvSpPr>
          <p:spPr>
            <a:xfrm>
              <a:off x="7076603" y="5022393"/>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871" name="pl3871"/>
            <p:cNvSpPr/>
            <p:nvPr/>
          </p:nvSpPr>
          <p:spPr>
            <a:xfrm>
              <a:off x="7076603" y="5003914"/>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872" name="pl3872"/>
            <p:cNvSpPr/>
            <p:nvPr/>
          </p:nvSpPr>
          <p:spPr>
            <a:xfrm>
              <a:off x="7076603"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3" name="pl3873"/>
            <p:cNvSpPr/>
            <p:nvPr/>
          </p:nvSpPr>
          <p:spPr>
            <a:xfrm>
              <a:off x="7076603" y="5022393"/>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874" name="pl3874"/>
            <p:cNvSpPr/>
            <p:nvPr/>
          </p:nvSpPr>
          <p:spPr>
            <a:xfrm>
              <a:off x="7076603" y="503471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875" name="pl3875"/>
            <p:cNvSpPr/>
            <p:nvPr/>
          </p:nvSpPr>
          <p:spPr>
            <a:xfrm>
              <a:off x="7076603" y="4929997"/>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876" name="pl3876"/>
            <p:cNvSpPr/>
            <p:nvPr/>
          </p:nvSpPr>
          <p:spPr>
            <a:xfrm>
              <a:off x="7076603"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7" name="pl3877"/>
            <p:cNvSpPr/>
            <p:nvPr/>
          </p:nvSpPr>
          <p:spPr>
            <a:xfrm>
              <a:off x="7076603" y="4973115"/>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878" name="pl3878"/>
            <p:cNvSpPr/>
            <p:nvPr/>
          </p:nvSpPr>
          <p:spPr>
            <a:xfrm>
              <a:off x="7076603" y="5028553"/>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9" name="pl3879"/>
            <p:cNvSpPr/>
            <p:nvPr/>
          </p:nvSpPr>
          <p:spPr>
            <a:xfrm>
              <a:off x="7076603" y="4954636"/>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880" name="pl3880"/>
            <p:cNvSpPr/>
            <p:nvPr/>
          </p:nvSpPr>
          <p:spPr>
            <a:xfrm>
              <a:off x="7076603" y="4997754"/>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881" name="pl3881"/>
            <p:cNvSpPr/>
            <p:nvPr/>
          </p:nvSpPr>
          <p:spPr>
            <a:xfrm>
              <a:off x="7076603" y="4979275"/>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882" name="pl3882"/>
            <p:cNvSpPr/>
            <p:nvPr/>
          </p:nvSpPr>
          <p:spPr>
            <a:xfrm>
              <a:off x="7076603" y="4942317"/>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883" name="pl3883"/>
            <p:cNvSpPr/>
            <p:nvPr/>
          </p:nvSpPr>
          <p:spPr>
            <a:xfrm>
              <a:off x="7076603"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884" name="pl3884"/>
            <p:cNvSpPr/>
            <p:nvPr/>
          </p:nvSpPr>
          <p:spPr>
            <a:xfrm>
              <a:off x="7076603"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885" name="pl3885"/>
            <p:cNvSpPr/>
            <p:nvPr/>
          </p:nvSpPr>
          <p:spPr>
            <a:xfrm>
              <a:off x="7076603"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886" name="pl3886"/>
            <p:cNvSpPr/>
            <p:nvPr/>
          </p:nvSpPr>
          <p:spPr>
            <a:xfrm>
              <a:off x="7076603"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887" name="pl3887"/>
            <p:cNvSpPr/>
            <p:nvPr/>
          </p:nvSpPr>
          <p:spPr>
            <a:xfrm>
              <a:off x="7076603"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888" name="pl3888"/>
            <p:cNvSpPr/>
            <p:nvPr/>
          </p:nvSpPr>
          <p:spPr>
            <a:xfrm>
              <a:off x="7076603"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889" name="pl3889"/>
            <p:cNvSpPr/>
            <p:nvPr/>
          </p:nvSpPr>
          <p:spPr>
            <a:xfrm>
              <a:off x="7076603"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890" name="pl3890"/>
            <p:cNvSpPr/>
            <p:nvPr/>
          </p:nvSpPr>
          <p:spPr>
            <a:xfrm>
              <a:off x="7076603"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91" name="pl3891"/>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92" name="pl3892"/>
            <p:cNvSpPr/>
            <p:nvPr/>
          </p:nvSpPr>
          <p:spPr>
            <a:xfrm>
              <a:off x="7076603" y="503471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893" name="pl3893"/>
            <p:cNvSpPr/>
            <p:nvPr/>
          </p:nvSpPr>
          <p:spPr>
            <a:xfrm>
              <a:off x="7076603" y="5028553"/>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894" name="pl3894"/>
            <p:cNvSpPr/>
            <p:nvPr/>
          </p:nvSpPr>
          <p:spPr>
            <a:xfrm>
              <a:off x="7076603" y="4979275"/>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895" name="pl3895"/>
            <p:cNvSpPr/>
            <p:nvPr/>
          </p:nvSpPr>
          <p:spPr>
            <a:xfrm>
              <a:off x="7076603" y="4923838"/>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896" name="pl3896"/>
            <p:cNvSpPr/>
            <p:nvPr/>
          </p:nvSpPr>
          <p:spPr>
            <a:xfrm>
              <a:off x="7076603"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897" name="pl3897"/>
            <p:cNvSpPr/>
            <p:nvPr/>
          </p:nvSpPr>
          <p:spPr>
            <a:xfrm>
              <a:off x="7076603"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40651" cap="flat">
              <a:solidFill>
                <a:srgbClr val="000000">
                  <a:alpha val="100000"/>
                </a:srgbClr>
              </a:solidFill>
              <a:prstDash val="solid"/>
              <a:round/>
            </a:ln>
          </p:spPr>
          <p:txBody>
            <a:bodyPr/>
            <a:lstStyle/>
            <a:p/>
          </p:txBody>
        </p:sp>
        <p:sp>
          <p:nvSpPr>
            <p:cNvPr id="3898" name="pl3898"/>
            <p:cNvSpPr/>
            <p:nvPr/>
          </p:nvSpPr>
          <p:spPr>
            <a:xfrm>
              <a:off x="7076603"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FD61D0">
                  <a:alpha val="100000"/>
                </a:srgbClr>
              </a:solidFill>
              <a:prstDash val="solid"/>
              <a:round/>
            </a:ln>
          </p:spPr>
          <p:txBody>
            <a:bodyPr/>
            <a:lstStyle/>
            <a:p/>
          </p:txBody>
        </p:sp>
        <p:sp>
          <p:nvSpPr>
            <p:cNvPr id="3899" name="pl3899"/>
            <p:cNvSpPr/>
            <p:nvPr/>
          </p:nvSpPr>
          <p:spPr>
            <a:xfrm>
              <a:off x="7031761"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00" name="tx3900"/>
            <p:cNvSpPr/>
            <p:nvPr/>
          </p:nvSpPr>
          <p:spPr>
            <a:xfrm>
              <a:off x="7046458"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901" name="tx3901"/>
            <p:cNvSpPr/>
            <p:nvPr/>
          </p:nvSpPr>
          <p:spPr>
            <a:xfrm>
              <a:off x="7225827" y="48468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902" name="tx3902"/>
            <p:cNvSpPr/>
            <p:nvPr/>
          </p:nvSpPr>
          <p:spPr>
            <a:xfrm>
              <a:off x="7375052" y="478387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903" name="tx3903"/>
            <p:cNvSpPr/>
            <p:nvPr/>
          </p:nvSpPr>
          <p:spPr>
            <a:xfrm>
              <a:off x="7554421" y="480984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04" name="tx3904"/>
            <p:cNvSpPr/>
            <p:nvPr/>
          </p:nvSpPr>
          <p:spPr>
            <a:xfrm>
              <a:off x="7763935" y="483580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905" name="tx3905"/>
            <p:cNvSpPr/>
            <p:nvPr/>
          </p:nvSpPr>
          <p:spPr>
            <a:xfrm>
              <a:off x="7913159" y="480368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906" name="rc3906"/>
            <p:cNvSpPr/>
            <p:nvPr/>
          </p:nvSpPr>
          <p:spPr>
            <a:xfrm>
              <a:off x="8087880" y="875080"/>
              <a:ext cx="986530" cy="460746"/>
            </a:xfrm>
            <a:prstGeom prst="rect">
              <a:avLst/>
            </a:prstGeom>
            <a:solidFill>
              <a:srgbClr val="EBEBEB">
                <a:alpha val="100000"/>
              </a:srgbClr>
            </a:solidFill>
          </p:spPr>
          <p:txBody>
            <a:bodyPr/>
            <a:lstStyle/>
            <a:p/>
          </p:txBody>
        </p:sp>
        <p:sp>
          <p:nvSpPr>
            <p:cNvPr id="3907" name="pl3907"/>
            <p:cNvSpPr/>
            <p:nvPr/>
          </p:nvSpPr>
          <p:spPr>
            <a:xfrm>
              <a:off x="8087880" y="12378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08" name="pl3908"/>
            <p:cNvSpPr/>
            <p:nvPr/>
          </p:nvSpPr>
          <p:spPr>
            <a:xfrm>
              <a:off x="8087880" y="108389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09" name="pl3909"/>
            <p:cNvSpPr/>
            <p:nvPr/>
          </p:nvSpPr>
          <p:spPr>
            <a:xfrm>
              <a:off x="8087880" y="92990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10" name="pl3910"/>
            <p:cNvSpPr/>
            <p:nvPr/>
          </p:nvSpPr>
          <p:spPr>
            <a:xfrm>
              <a:off x="822240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1" name="pl3911"/>
            <p:cNvSpPr/>
            <p:nvPr/>
          </p:nvSpPr>
          <p:spPr>
            <a:xfrm>
              <a:off x="840177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2" name="pl3912"/>
            <p:cNvSpPr/>
            <p:nvPr/>
          </p:nvSpPr>
          <p:spPr>
            <a:xfrm>
              <a:off x="858114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3" name="pl3913"/>
            <p:cNvSpPr/>
            <p:nvPr/>
          </p:nvSpPr>
          <p:spPr>
            <a:xfrm>
              <a:off x="876051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4" name="pl3914"/>
            <p:cNvSpPr/>
            <p:nvPr/>
          </p:nvSpPr>
          <p:spPr>
            <a:xfrm>
              <a:off x="893988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5" name="pl3915"/>
            <p:cNvSpPr/>
            <p:nvPr/>
          </p:nvSpPr>
          <p:spPr>
            <a:xfrm>
              <a:off x="8087880"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16" name="pl3916"/>
            <p:cNvSpPr/>
            <p:nvPr/>
          </p:nvSpPr>
          <p:spPr>
            <a:xfrm>
              <a:off x="8087880" y="116089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17" name="pl3917"/>
            <p:cNvSpPr/>
            <p:nvPr/>
          </p:nvSpPr>
          <p:spPr>
            <a:xfrm>
              <a:off x="8087880" y="10068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18" name="pl3918"/>
            <p:cNvSpPr/>
            <p:nvPr/>
          </p:nvSpPr>
          <p:spPr>
            <a:xfrm>
              <a:off x="81327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19" name="pl3919"/>
            <p:cNvSpPr/>
            <p:nvPr/>
          </p:nvSpPr>
          <p:spPr>
            <a:xfrm>
              <a:off x="831209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0" name="pl3920"/>
            <p:cNvSpPr/>
            <p:nvPr/>
          </p:nvSpPr>
          <p:spPr>
            <a:xfrm>
              <a:off x="849146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1" name="pl3921"/>
            <p:cNvSpPr/>
            <p:nvPr/>
          </p:nvSpPr>
          <p:spPr>
            <a:xfrm>
              <a:off x="867083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2" name="pl3922"/>
            <p:cNvSpPr/>
            <p:nvPr/>
          </p:nvSpPr>
          <p:spPr>
            <a:xfrm>
              <a:off x="885019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3" name="pl3923"/>
            <p:cNvSpPr/>
            <p:nvPr/>
          </p:nvSpPr>
          <p:spPr>
            <a:xfrm>
              <a:off x="902956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4" name="pl3924"/>
            <p:cNvSpPr/>
            <p:nvPr/>
          </p:nvSpPr>
          <p:spPr>
            <a:xfrm>
              <a:off x="8132722"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3925" name="pl3925"/>
            <p:cNvSpPr/>
            <p:nvPr/>
          </p:nvSpPr>
          <p:spPr>
            <a:xfrm>
              <a:off x="8132722"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40651" cap="flat">
              <a:solidFill>
                <a:srgbClr val="BEBEBE">
                  <a:alpha val="69803"/>
                </a:srgbClr>
              </a:solidFill>
              <a:prstDash val="solid"/>
              <a:round/>
            </a:ln>
          </p:spPr>
          <p:txBody>
            <a:bodyPr/>
            <a:lstStyle/>
            <a:p/>
          </p:txBody>
        </p:sp>
        <p:sp>
          <p:nvSpPr>
            <p:cNvPr id="3926" name="pl3926"/>
            <p:cNvSpPr/>
            <p:nvPr/>
          </p:nvSpPr>
          <p:spPr>
            <a:xfrm>
              <a:off x="8132722" y="130872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3927" name="pl3927"/>
            <p:cNvSpPr/>
            <p:nvPr/>
          </p:nvSpPr>
          <p:spPr>
            <a:xfrm>
              <a:off x="8132722" y="122248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3928" name="pl3928"/>
            <p:cNvSpPr/>
            <p:nvPr/>
          </p:nvSpPr>
          <p:spPr>
            <a:xfrm>
              <a:off x="8132722" y="1228647"/>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3929" name="pl3929"/>
            <p:cNvSpPr/>
            <p:nvPr/>
          </p:nvSpPr>
          <p:spPr>
            <a:xfrm>
              <a:off x="8132722" y="1284085"/>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3930" name="pl3930"/>
            <p:cNvSpPr/>
            <p:nvPr/>
          </p:nvSpPr>
          <p:spPr>
            <a:xfrm>
              <a:off x="8132722" y="1253286"/>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3931" name="pl3931"/>
            <p:cNvSpPr/>
            <p:nvPr/>
          </p:nvSpPr>
          <p:spPr>
            <a:xfrm>
              <a:off x="8132722"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932" name="pl3932"/>
            <p:cNvSpPr/>
            <p:nvPr/>
          </p:nvSpPr>
          <p:spPr>
            <a:xfrm>
              <a:off x="8132722" y="126560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3933" name="pl3933"/>
            <p:cNvSpPr/>
            <p:nvPr/>
          </p:nvSpPr>
          <p:spPr>
            <a:xfrm>
              <a:off x="8132722"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3934" name="pl3934"/>
            <p:cNvSpPr/>
            <p:nvPr/>
          </p:nvSpPr>
          <p:spPr>
            <a:xfrm>
              <a:off x="8132722" y="1240967"/>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3935" name="pl3935"/>
            <p:cNvSpPr/>
            <p:nvPr/>
          </p:nvSpPr>
          <p:spPr>
            <a:xfrm>
              <a:off x="8132722" y="1240967"/>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3936" name="pl3936"/>
            <p:cNvSpPr/>
            <p:nvPr/>
          </p:nvSpPr>
          <p:spPr>
            <a:xfrm>
              <a:off x="8132722" y="130872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3937" name="pl3937"/>
            <p:cNvSpPr/>
            <p:nvPr/>
          </p:nvSpPr>
          <p:spPr>
            <a:xfrm>
              <a:off x="8132722" y="1290244"/>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3938" name="pl3938"/>
            <p:cNvSpPr/>
            <p:nvPr/>
          </p:nvSpPr>
          <p:spPr>
            <a:xfrm>
              <a:off x="8132722" y="1290244"/>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939" name="pl3939"/>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0" name="pl3940"/>
            <p:cNvSpPr/>
            <p:nvPr/>
          </p:nvSpPr>
          <p:spPr>
            <a:xfrm>
              <a:off x="8132722" y="1050016"/>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3941" name="pl3941"/>
            <p:cNvSpPr/>
            <p:nvPr/>
          </p:nvSpPr>
          <p:spPr>
            <a:xfrm>
              <a:off x="8132722" y="122248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3942" name="pl3942"/>
            <p:cNvSpPr/>
            <p:nvPr/>
          </p:nvSpPr>
          <p:spPr>
            <a:xfrm>
              <a:off x="8132722" y="126560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943" name="pl3943"/>
            <p:cNvSpPr/>
            <p:nvPr/>
          </p:nvSpPr>
          <p:spPr>
            <a:xfrm>
              <a:off x="8132722" y="1259446"/>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3944" name="pl3944"/>
            <p:cNvSpPr/>
            <p:nvPr/>
          </p:nvSpPr>
          <p:spPr>
            <a:xfrm>
              <a:off x="8132722" y="1173210"/>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3945" name="pl3945"/>
            <p:cNvSpPr/>
            <p:nvPr/>
          </p:nvSpPr>
          <p:spPr>
            <a:xfrm>
              <a:off x="8132722" y="130872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946" name="pl3946"/>
            <p:cNvSpPr/>
            <p:nvPr/>
          </p:nvSpPr>
          <p:spPr>
            <a:xfrm>
              <a:off x="8132722" y="1253286"/>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3947" name="pl3947"/>
            <p:cNvSpPr/>
            <p:nvPr/>
          </p:nvSpPr>
          <p:spPr>
            <a:xfrm>
              <a:off x="8132722" y="1240967"/>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3948" name="pl3948"/>
            <p:cNvSpPr/>
            <p:nvPr/>
          </p:nvSpPr>
          <p:spPr>
            <a:xfrm>
              <a:off x="8132722" y="1259446"/>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3949" name="pl3949"/>
            <p:cNvSpPr/>
            <p:nvPr/>
          </p:nvSpPr>
          <p:spPr>
            <a:xfrm>
              <a:off x="8132722" y="1228647"/>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3950" name="pl3950"/>
            <p:cNvSpPr/>
            <p:nvPr/>
          </p:nvSpPr>
          <p:spPr>
            <a:xfrm>
              <a:off x="8132722" y="1259446"/>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3951" name="pl3951"/>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2" name="pl3952"/>
            <p:cNvSpPr/>
            <p:nvPr/>
          </p:nvSpPr>
          <p:spPr>
            <a:xfrm>
              <a:off x="8132722" y="1204008"/>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3953" name="pl3953"/>
            <p:cNvSpPr/>
            <p:nvPr/>
          </p:nvSpPr>
          <p:spPr>
            <a:xfrm>
              <a:off x="8132722" y="1296404"/>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3954" name="pl3954"/>
            <p:cNvSpPr/>
            <p:nvPr/>
          </p:nvSpPr>
          <p:spPr>
            <a:xfrm>
              <a:off x="8132722" y="1277925"/>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3955" name="pl3955"/>
            <p:cNvSpPr/>
            <p:nvPr/>
          </p:nvSpPr>
          <p:spPr>
            <a:xfrm>
              <a:off x="8132722"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6" name="pl3956"/>
            <p:cNvSpPr/>
            <p:nvPr/>
          </p:nvSpPr>
          <p:spPr>
            <a:xfrm>
              <a:off x="8132722" y="1296404"/>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957" name="pl3957"/>
            <p:cNvSpPr/>
            <p:nvPr/>
          </p:nvSpPr>
          <p:spPr>
            <a:xfrm>
              <a:off x="8132722" y="130872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958" name="pl3958"/>
            <p:cNvSpPr/>
            <p:nvPr/>
          </p:nvSpPr>
          <p:spPr>
            <a:xfrm>
              <a:off x="8132722" y="1204008"/>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3959" name="pl3959"/>
            <p:cNvSpPr/>
            <p:nvPr/>
          </p:nvSpPr>
          <p:spPr>
            <a:xfrm>
              <a:off x="8132722" y="13087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60" name="pl3960"/>
            <p:cNvSpPr/>
            <p:nvPr/>
          </p:nvSpPr>
          <p:spPr>
            <a:xfrm>
              <a:off x="8132722" y="1247126"/>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3961" name="pl3961"/>
            <p:cNvSpPr/>
            <p:nvPr/>
          </p:nvSpPr>
          <p:spPr>
            <a:xfrm>
              <a:off x="8132722" y="1302564"/>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62" name="pl3962"/>
            <p:cNvSpPr/>
            <p:nvPr/>
          </p:nvSpPr>
          <p:spPr>
            <a:xfrm>
              <a:off x="8132722" y="1228647"/>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3963" name="pl3963"/>
            <p:cNvSpPr/>
            <p:nvPr/>
          </p:nvSpPr>
          <p:spPr>
            <a:xfrm>
              <a:off x="8132722" y="1271765"/>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3964" name="pl3964"/>
            <p:cNvSpPr/>
            <p:nvPr/>
          </p:nvSpPr>
          <p:spPr>
            <a:xfrm>
              <a:off x="8132722" y="1253286"/>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3965" name="pl3965"/>
            <p:cNvSpPr/>
            <p:nvPr/>
          </p:nvSpPr>
          <p:spPr>
            <a:xfrm>
              <a:off x="8132722" y="1216328"/>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3966" name="pl3966"/>
            <p:cNvSpPr/>
            <p:nvPr/>
          </p:nvSpPr>
          <p:spPr>
            <a:xfrm>
              <a:off x="8132722" y="1173210"/>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3967" name="pl3967"/>
            <p:cNvSpPr/>
            <p:nvPr/>
          </p:nvSpPr>
          <p:spPr>
            <a:xfrm>
              <a:off x="8132722" y="1296404"/>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3968" name="pl3968"/>
            <p:cNvSpPr/>
            <p:nvPr/>
          </p:nvSpPr>
          <p:spPr>
            <a:xfrm>
              <a:off x="8132722" y="1173210"/>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3969" name="pl3969"/>
            <p:cNvSpPr/>
            <p:nvPr/>
          </p:nvSpPr>
          <p:spPr>
            <a:xfrm>
              <a:off x="8132722" y="1284085"/>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3970" name="pl3970"/>
            <p:cNvSpPr/>
            <p:nvPr/>
          </p:nvSpPr>
          <p:spPr>
            <a:xfrm>
              <a:off x="8132722" y="1284085"/>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3971" name="pl3971"/>
            <p:cNvSpPr/>
            <p:nvPr/>
          </p:nvSpPr>
          <p:spPr>
            <a:xfrm>
              <a:off x="8132722" y="1284085"/>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3972" name="pl3972"/>
            <p:cNvSpPr/>
            <p:nvPr/>
          </p:nvSpPr>
          <p:spPr>
            <a:xfrm>
              <a:off x="8132722" y="122248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3973" name="pl3973"/>
            <p:cNvSpPr/>
            <p:nvPr/>
          </p:nvSpPr>
          <p:spPr>
            <a:xfrm>
              <a:off x="8132722" y="1290244"/>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4" name="pl3974"/>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5" name="pl3975"/>
            <p:cNvSpPr/>
            <p:nvPr/>
          </p:nvSpPr>
          <p:spPr>
            <a:xfrm>
              <a:off x="8132722" y="130872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3976" name="pl3976"/>
            <p:cNvSpPr/>
            <p:nvPr/>
          </p:nvSpPr>
          <p:spPr>
            <a:xfrm>
              <a:off x="8132722" y="1302564"/>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3977" name="pl3977"/>
            <p:cNvSpPr/>
            <p:nvPr/>
          </p:nvSpPr>
          <p:spPr>
            <a:xfrm>
              <a:off x="8132722" y="1253286"/>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3978" name="pl3978"/>
            <p:cNvSpPr/>
            <p:nvPr/>
          </p:nvSpPr>
          <p:spPr>
            <a:xfrm>
              <a:off x="8132722" y="1197849"/>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3979" name="pl3979"/>
            <p:cNvSpPr/>
            <p:nvPr/>
          </p:nvSpPr>
          <p:spPr>
            <a:xfrm>
              <a:off x="8132722" y="1284085"/>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3980" name="pl3980"/>
            <p:cNvSpPr/>
            <p:nvPr/>
          </p:nvSpPr>
          <p:spPr>
            <a:xfrm>
              <a:off x="8132722"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40651" cap="flat">
              <a:solidFill>
                <a:srgbClr val="000000">
                  <a:alpha val="100000"/>
                </a:srgbClr>
              </a:solidFill>
              <a:prstDash val="solid"/>
              <a:round/>
            </a:ln>
          </p:spPr>
          <p:txBody>
            <a:bodyPr/>
            <a:lstStyle/>
            <a:p/>
          </p:txBody>
        </p:sp>
        <p:sp>
          <p:nvSpPr>
            <p:cNvPr id="3981" name="pl3981"/>
            <p:cNvSpPr/>
            <p:nvPr/>
          </p:nvSpPr>
          <p:spPr>
            <a:xfrm>
              <a:off x="8132722" y="1204008"/>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C99700">
                  <a:alpha val="100000"/>
                </a:srgbClr>
              </a:solidFill>
              <a:prstDash val="solid"/>
              <a:round/>
            </a:ln>
          </p:spPr>
          <p:txBody>
            <a:bodyPr/>
            <a:lstStyle/>
            <a:p/>
          </p:txBody>
        </p:sp>
        <p:sp>
          <p:nvSpPr>
            <p:cNvPr id="3982" name="pl3982"/>
            <p:cNvSpPr/>
            <p:nvPr/>
          </p:nvSpPr>
          <p:spPr>
            <a:xfrm>
              <a:off x="8087880"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83" name="tx3983"/>
            <p:cNvSpPr/>
            <p:nvPr/>
          </p:nvSpPr>
          <p:spPr>
            <a:xfrm>
              <a:off x="8072433" y="10394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3984" name="tx3984"/>
            <p:cNvSpPr/>
            <p:nvPr/>
          </p:nvSpPr>
          <p:spPr>
            <a:xfrm>
              <a:off x="8251802" y="105173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3985" name="tx3985"/>
            <p:cNvSpPr/>
            <p:nvPr/>
          </p:nvSpPr>
          <p:spPr>
            <a:xfrm>
              <a:off x="8431171" y="10653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986" name="tx3986"/>
            <p:cNvSpPr/>
            <p:nvPr/>
          </p:nvSpPr>
          <p:spPr>
            <a:xfrm>
              <a:off x="8610540" y="108385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87" name="tx3987"/>
            <p:cNvSpPr/>
            <p:nvPr/>
          </p:nvSpPr>
          <p:spPr>
            <a:xfrm>
              <a:off x="8789909" y="107769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988" name="tx3988"/>
            <p:cNvSpPr/>
            <p:nvPr/>
          </p:nvSpPr>
          <p:spPr>
            <a:xfrm>
              <a:off x="8969278" y="10653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989" name="rc3989"/>
            <p:cNvSpPr/>
            <p:nvPr/>
          </p:nvSpPr>
          <p:spPr>
            <a:xfrm>
              <a:off x="8087880" y="1620278"/>
              <a:ext cx="986530" cy="460746"/>
            </a:xfrm>
            <a:prstGeom prst="rect">
              <a:avLst/>
            </a:prstGeom>
            <a:solidFill>
              <a:srgbClr val="EBEBEB">
                <a:alpha val="100000"/>
              </a:srgbClr>
            </a:solidFill>
          </p:spPr>
          <p:txBody>
            <a:bodyPr/>
            <a:lstStyle/>
            <a:p/>
          </p:txBody>
        </p:sp>
        <p:sp>
          <p:nvSpPr>
            <p:cNvPr id="3990" name="pl3990"/>
            <p:cNvSpPr/>
            <p:nvPr/>
          </p:nvSpPr>
          <p:spPr>
            <a:xfrm>
              <a:off x="8087880" y="19830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91" name="pl3991"/>
            <p:cNvSpPr/>
            <p:nvPr/>
          </p:nvSpPr>
          <p:spPr>
            <a:xfrm>
              <a:off x="8087880" y="18290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92" name="pl3992"/>
            <p:cNvSpPr/>
            <p:nvPr/>
          </p:nvSpPr>
          <p:spPr>
            <a:xfrm>
              <a:off x="8087880" y="1675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93" name="pl3993"/>
            <p:cNvSpPr/>
            <p:nvPr/>
          </p:nvSpPr>
          <p:spPr>
            <a:xfrm>
              <a:off x="822240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4" name="pl3994"/>
            <p:cNvSpPr/>
            <p:nvPr/>
          </p:nvSpPr>
          <p:spPr>
            <a:xfrm>
              <a:off x="840177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5" name="pl3995"/>
            <p:cNvSpPr/>
            <p:nvPr/>
          </p:nvSpPr>
          <p:spPr>
            <a:xfrm>
              <a:off x="858114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6" name="pl3996"/>
            <p:cNvSpPr/>
            <p:nvPr/>
          </p:nvSpPr>
          <p:spPr>
            <a:xfrm>
              <a:off x="876051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7" name="pl3997"/>
            <p:cNvSpPr/>
            <p:nvPr/>
          </p:nvSpPr>
          <p:spPr>
            <a:xfrm>
              <a:off x="893988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8" name="pl3998"/>
            <p:cNvSpPr/>
            <p:nvPr/>
          </p:nvSpPr>
          <p:spPr>
            <a:xfrm>
              <a:off x="8087880"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99" name="pl3999"/>
            <p:cNvSpPr/>
            <p:nvPr/>
          </p:nvSpPr>
          <p:spPr>
            <a:xfrm>
              <a:off x="8087880" y="190608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00" name="pl4000"/>
            <p:cNvSpPr/>
            <p:nvPr/>
          </p:nvSpPr>
          <p:spPr>
            <a:xfrm>
              <a:off x="8087880" y="175209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01" name="pl4001"/>
            <p:cNvSpPr/>
            <p:nvPr/>
          </p:nvSpPr>
          <p:spPr>
            <a:xfrm>
              <a:off x="81327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2" name="pl4002"/>
            <p:cNvSpPr/>
            <p:nvPr/>
          </p:nvSpPr>
          <p:spPr>
            <a:xfrm>
              <a:off x="831209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3" name="pl4003"/>
            <p:cNvSpPr/>
            <p:nvPr/>
          </p:nvSpPr>
          <p:spPr>
            <a:xfrm>
              <a:off x="849146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4" name="pl4004"/>
            <p:cNvSpPr/>
            <p:nvPr/>
          </p:nvSpPr>
          <p:spPr>
            <a:xfrm>
              <a:off x="867083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5" name="pl4005"/>
            <p:cNvSpPr/>
            <p:nvPr/>
          </p:nvSpPr>
          <p:spPr>
            <a:xfrm>
              <a:off x="885019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6" name="pl4006"/>
            <p:cNvSpPr/>
            <p:nvPr/>
          </p:nvSpPr>
          <p:spPr>
            <a:xfrm>
              <a:off x="902956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7" name="pl4007"/>
            <p:cNvSpPr/>
            <p:nvPr/>
          </p:nvSpPr>
          <p:spPr>
            <a:xfrm>
              <a:off x="8132722"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4008" name="pl4008"/>
            <p:cNvSpPr/>
            <p:nvPr/>
          </p:nvSpPr>
          <p:spPr>
            <a:xfrm>
              <a:off x="8132722"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40651" cap="flat">
              <a:solidFill>
                <a:srgbClr val="BEBEBE">
                  <a:alpha val="69803"/>
                </a:srgbClr>
              </a:solidFill>
              <a:prstDash val="solid"/>
              <a:round/>
            </a:ln>
          </p:spPr>
          <p:txBody>
            <a:bodyPr/>
            <a:lstStyle/>
            <a:p/>
          </p:txBody>
        </p:sp>
        <p:sp>
          <p:nvSpPr>
            <p:cNvPr id="4009" name="pl4009"/>
            <p:cNvSpPr/>
            <p:nvPr/>
          </p:nvSpPr>
          <p:spPr>
            <a:xfrm>
              <a:off x="8132722" y="2053921"/>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4010" name="pl4010"/>
            <p:cNvSpPr/>
            <p:nvPr/>
          </p:nvSpPr>
          <p:spPr>
            <a:xfrm>
              <a:off x="8132722" y="1967685"/>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4011" name="pl4011"/>
            <p:cNvSpPr/>
            <p:nvPr/>
          </p:nvSpPr>
          <p:spPr>
            <a:xfrm>
              <a:off x="8132722" y="1973845"/>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4012" name="pl4012"/>
            <p:cNvSpPr/>
            <p:nvPr/>
          </p:nvSpPr>
          <p:spPr>
            <a:xfrm>
              <a:off x="8132722" y="2029282"/>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4013" name="pl4013"/>
            <p:cNvSpPr/>
            <p:nvPr/>
          </p:nvSpPr>
          <p:spPr>
            <a:xfrm>
              <a:off x="8132722" y="1998484"/>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4014" name="pl4014"/>
            <p:cNvSpPr/>
            <p:nvPr/>
          </p:nvSpPr>
          <p:spPr>
            <a:xfrm>
              <a:off x="8132722"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015" name="pl4015"/>
            <p:cNvSpPr/>
            <p:nvPr/>
          </p:nvSpPr>
          <p:spPr>
            <a:xfrm>
              <a:off x="8132722" y="2010803"/>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4016" name="pl4016"/>
            <p:cNvSpPr/>
            <p:nvPr/>
          </p:nvSpPr>
          <p:spPr>
            <a:xfrm>
              <a:off x="8132722" y="1949206"/>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4017" name="pl4017"/>
            <p:cNvSpPr/>
            <p:nvPr/>
          </p:nvSpPr>
          <p:spPr>
            <a:xfrm>
              <a:off x="8132722" y="1986164"/>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4018" name="pl4018"/>
            <p:cNvSpPr/>
            <p:nvPr/>
          </p:nvSpPr>
          <p:spPr>
            <a:xfrm>
              <a:off x="8132722" y="1986164"/>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4019" name="pl4019"/>
            <p:cNvSpPr/>
            <p:nvPr/>
          </p:nvSpPr>
          <p:spPr>
            <a:xfrm>
              <a:off x="8132722" y="2053921"/>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4020" name="pl4020"/>
            <p:cNvSpPr/>
            <p:nvPr/>
          </p:nvSpPr>
          <p:spPr>
            <a:xfrm>
              <a:off x="8132722" y="2035442"/>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4021" name="pl4021"/>
            <p:cNvSpPr/>
            <p:nvPr/>
          </p:nvSpPr>
          <p:spPr>
            <a:xfrm>
              <a:off x="8132722" y="2035442"/>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022" name="pl4022"/>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3" name="pl4023"/>
            <p:cNvSpPr/>
            <p:nvPr/>
          </p:nvSpPr>
          <p:spPr>
            <a:xfrm>
              <a:off x="8132722" y="1795213"/>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4024" name="pl4024"/>
            <p:cNvSpPr/>
            <p:nvPr/>
          </p:nvSpPr>
          <p:spPr>
            <a:xfrm>
              <a:off x="8132722"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4025" name="pl4025"/>
            <p:cNvSpPr/>
            <p:nvPr/>
          </p:nvSpPr>
          <p:spPr>
            <a:xfrm>
              <a:off x="8132722" y="2010803"/>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026" name="pl4026"/>
            <p:cNvSpPr/>
            <p:nvPr/>
          </p:nvSpPr>
          <p:spPr>
            <a:xfrm>
              <a:off x="8132722" y="2004644"/>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4027" name="pl4027"/>
            <p:cNvSpPr/>
            <p:nvPr/>
          </p:nvSpPr>
          <p:spPr>
            <a:xfrm>
              <a:off x="8132722" y="1918408"/>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4028" name="pl4028"/>
            <p:cNvSpPr/>
            <p:nvPr/>
          </p:nvSpPr>
          <p:spPr>
            <a:xfrm>
              <a:off x="8132722" y="2053921"/>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029" name="pl4029"/>
            <p:cNvSpPr/>
            <p:nvPr/>
          </p:nvSpPr>
          <p:spPr>
            <a:xfrm>
              <a:off x="8132722" y="1998484"/>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4030" name="pl4030"/>
            <p:cNvSpPr/>
            <p:nvPr/>
          </p:nvSpPr>
          <p:spPr>
            <a:xfrm>
              <a:off x="8132722" y="1986164"/>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031" name="pl4031"/>
            <p:cNvSpPr/>
            <p:nvPr/>
          </p:nvSpPr>
          <p:spPr>
            <a:xfrm>
              <a:off x="8132722" y="2004644"/>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4032" name="pl4032"/>
            <p:cNvSpPr/>
            <p:nvPr/>
          </p:nvSpPr>
          <p:spPr>
            <a:xfrm>
              <a:off x="8132722" y="1973845"/>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4033" name="pl4033"/>
            <p:cNvSpPr/>
            <p:nvPr/>
          </p:nvSpPr>
          <p:spPr>
            <a:xfrm>
              <a:off x="8132722" y="2004644"/>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4034" name="pl4034"/>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5" name="pl4035"/>
            <p:cNvSpPr/>
            <p:nvPr/>
          </p:nvSpPr>
          <p:spPr>
            <a:xfrm>
              <a:off x="8132722" y="1949206"/>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4036" name="pl4036"/>
            <p:cNvSpPr/>
            <p:nvPr/>
          </p:nvSpPr>
          <p:spPr>
            <a:xfrm>
              <a:off x="8132722" y="2041602"/>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4037" name="pl4037"/>
            <p:cNvSpPr/>
            <p:nvPr/>
          </p:nvSpPr>
          <p:spPr>
            <a:xfrm>
              <a:off x="8132722" y="2023123"/>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4038" name="pl4038"/>
            <p:cNvSpPr/>
            <p:nvPr/>
          </p:nvSpPr>
          <p:spPr>
            <a:xfrm>
              <a:off x="8132722"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9" name="pl4039"/>
            <p:cNvSpPr/>
            <p:nvPr/>
          </p:nvSpPr>
          <p:spPr>
            <a:xfrm>
              <a:off x="8132722" y="2041602"/>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040" name="pl4040"/>
            <p:cNvSpPr/>
            <p:nvPr/>
          </p:nvSpPr>
          <p:spPr>
            <a:xfrm>
              <a:off x="8132722" y="2053921"/>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041" name="pl4041"/>
            <p:cNvSpPr/>
            <p:nvPr/>
          </p:nvSpPr>
          <p:spPr>
            <a:xfrm>
              <a:off x="8132722" y="1949206"/>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4042" name="pl4042"/>
            <p:cNvSpPr/>
            <p:nvPr/>
          </p:nvSpPr>
          <p:spPr>
            <a:xfrm>
              <a:off x="8132722" y="20539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3" name="pl4043"/>
            <p:cNvSpPr/>
            <p:nvPr/>
          </p:nvSpPr>
          <p:spPr>
            <a:xfrm>
              <a:off x="8132722" y="1992324"/>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4044" name="pl4044"/>
            <p:cNvSpPr/>
            <p:nvPr/>
          </p:nvSpPr>
          <p:spPr>
            <a:xfrm>
              <a:off x="8132722" y="2047762"/>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5" name="pl4045"/>
            <p:cNvSpPr/>
            <p:nvPr/>
          </p:nvSpPr>
          <p:spPr>
            <a:xfrm>
              <a:off x="8132722" y="1973845"/>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4046" name="pl4046"/>
            <p:cNvSpPr/>
            <p:nvPr/>
          </p:nvSpPr>
          <p:spPr>
            <a:xfrm>
              <a:off x="8132722" y="2016963"/>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4047" name="pl4047"/>
            <p:cNvSpPr/>
            <p:nvPr/>
          </p:nvSpPr>
          <p:spPr>
            <a:xfrm>
              <a:off x="8132722" y="1998484"/>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4048" name="pl4048"/>
            <p:cNvSpPr/>
            <p:nvPr/>
          </p:nvSpPr>
          <p:spPr>
            <a:xfrm>
              <a:off x="8132722" y="1961526"/>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4049" name="pl4049"/>
            <p:cNvSpPr/>
            <p:nvPr/>
          </p:nvSpPr>
          <p:spPr>
            <a:xfrm>
              <a:off x="8132722" y="1918408"/>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4050" name="pl4050"/>
            <p:cNvSpPr/>
            <p:nvPr/>
          </p:nvSpPr>
          <p:spPr>
            <a:xfrm>
              <a:off x="8132722" y="2041602"/>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4051" name="pl4051"/>
            <p:cNvSpPr/>
            <p:nvPr/>
          </p:nvSpPr>
          <p:spPr>
            <a:xfrm>
              <a:off x="8132722" y="1918408"/>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4052" name="pl4052"/>
            <p:cNvSpPr/>
            <p:nvPr/>
          </p:nvSpPr>
          <p:spPr>
            <a:xfrm>
              <a:off x="8132722" y="2029282"/>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4053" name="pl4053"/>
            <p:cNvSpPr/>
            <p:nvPr/>
          </p:nvSpPr>
          <p:spPr>
            <a:xfrm>
              <a:off x="8132722" y="2029282"/>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4054" name="pl4054"/>
            <p:cNvSpPr/>
            <p:nvPr/>
          </p:nvSpPr>
          <p:spPr>
            <a:xfrm>
              <a:off x="8132722" y="2029282"/>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055" name="pl4055"/>
            <p:cNvSpPr/>
            <p:nvPr/>
          </p:nvSpPr>
          <p:spPr>
            <a:xfrm>
              <a:off x="8132722" y="1967685"/>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4056" name="pl4056"/>
            <p:cNvSpPr/>
            <p:nvPr/>
          </p:nvSpPr>
          <p:spPr>
            <a:xfrm>
              <a:off x="8132722" y="2035442"/>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7" name="pl4057"/>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8" name="pl4058"/>
            <p:cNvSpPr/>
            <p:nvPr/>
          </p:nvSpPr>
          <p:spPr>
            <a:xfrm>
              <a:off x="8132722" y="2053921"/>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059" name="pl4059"/>
            <p:cNvSpPr/>
            <p:nvPr/>
          </p:nvSpPr>
          <p:spPr>
            <a:xfrm>
              <a:off x="8132722" y="2047762"/>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060" name="pl4060"/>
            <p:cNvSpPr/>
            <p:nvPr/>
          </p:nvSpPr>
          <p:spPr>
            <a:xfrm>
              <a:off x="8132722" y="1998484"/>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4061" name="pl4061"/>
            <p:cNvSpPr/>
            <p:nvPr/>
          </p:nvSpPr>
          <p:spPr>
            <a:xfrm>
              <a:off x="8132722" y="1943046"/>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4062" name="pl4062"/>
            <p:cNvSpPr/>
            <p:nvPr/>
          </p:nvSpPr>
          <p:spPr>
            <a:xfrm>
              <a:off x="8132722" y="2029282"/>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4063" name="pl4063"/>
            <p:cNvSpPr/>
            <p:nvPr/>
          </p:nvSpPr>
          <p:spPr>
            <a:xfrm>
              <a:off x="8132722"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40651" cap="flat">
              <a:solidFill>
                <a:srgbClr val="000000">
                  <a:alpha val="100000"/>
                </a:srgbClr>
              </a:solidFill>
              <a:prstDash val="solid"/>
              <a:round/>
            </a:ln>
          </p:spPr>
          <p:txBody>
            <a:bodyPr/>
            <a:lstStyle/>
            <a:p/>
          </p:txBody>
        </p:sp>
        <p:sp>
          <p:nvSpPr>
            <p:cNvPr id="4064" name="pl4064"/>
            <p:cNvSpPr/>
            <p:nvPr/>
          </p:nvSpPr>
          <p:spPr>
            <a:xfrm>
              <a:off x="8132722" y="1967685"/>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57B300">
                  <a:alpha val="100000"/>
                </a:srgbClr>
              </a:solidFill>
              <a:prstDash val="solid"/>
              <a:round/>
            </a:ln>
          </p:spPr>
          <p:txBody>
            <a:bodyPr/>
            <a:lstStyle/>
            <a:p/>
          </p:txBody>
        </p:sp>
        <p:sp>
          <p:nvSpPr>
            <p:cNvPr id="4065" name="pl4065"/>
            <p:cNvSpPr/>
            <p:nvPr/>
          </p:nvSpPr>
          <p:spPr>
            <a:xfrm>
              <a:off x="8087880"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66" name="tx4066"/>
            <p:cNvSpPr/>
            <p:nvPr/>
          </p:nvSpPr>
          <p:spPr>
            <a:xfrm>
              <a:off x="8072433" y="182905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067" name="tx4067"/>
            <p:cNvSpPr/>
            <p:nvPr/>
          </p:nvSpPr>
          <p:spPr>
            <a:xfrm>
              <a:off x="8281947" y="185501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068" name="tx4068"/>
            <p:cNvSpPr/>
            <p:nvPr/>
          </p:nvSpPr>
          <p:spPr>
            <a:xfrm>
              <a:off x="8461316" y="186606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069" name="tx4069"/>
            <p:cNvSpPr/>
            <p:nvPr/>
          </p:nvSpPr>
          <p:spPr>
            <a:xfrm>
              <a:off x="8610540" y="180308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4070" name="tx4070"/>
            <p:cNvSpPr/>
            <p:nvPr/>
          </p:nvSpPr>
          <p:spPr>
            <a:xfrm>
              <a:off x="8789909" y="182905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071" name="tx4071"/>
            <p:cNvSpPr/>
            <p:nvPr/>
          </p:nvSpPr>
          <p:spPr>
            <a:xfrm>
              <a:off x="8999423" y="18400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072" name="rc4072"/>
            <p:cNvSpPr/>
            <p:nvPr/>
          </p:nvSpPr>
          <p:spPr>
            <a:xfrm>
              <a:off x="8087880" y="2365475"/>
              <a:ext cx="986530" cy="460746"/>
            </a:xfrm>
            <a:prstGeom prst="rect">
              <a:avLst/>
            </a:prstGeom>
            <a:solidFill>
              <a:srgbClr val="EBEBEB">
                <a:alpha val="100000"/>
              </a:srgbClr>
            </a:solidFill>
          </p:spPr>
          <p:txBody>
            <a:bodyPr/>
            <a:lstStyle/>
            <a:p/>
          </p:txBody>
        </p:sp>
        <p:sp>
          <p:nvSpPr>
            <p:cNvPr id="4073" name="pl4073"/>
            <p:cNvSpPr/>
            <p:nvPr/>
          </p:nvSpPr>
          <p:spPr>
            <a:xfrm>
              <a:off x="8087880" y="272828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74" name="pl4074"/>
            <p:cNvSpPr/>
            <p:nvPr/>
          </p:nvSpPr>
          <p:spPr>
            <a:xfrm>
              <a:off x="8087880" y="25742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75" name="pl4075"/>
            <p:cNvSpPr/>
            <p:nvPr/>
          </p:nvSpPr>
          <p:spPr>
            <a:xfrm>
              <a:off x="8087880" y="242029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76" name="pl4076"/>
            <p:cNvSpPr/>
            <p:nvPr/>
          </p:nvSpPr>
          <p:spPr>
            <a:xfrm>
              <a:off x="822240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77" name="pl4077"/>
            <p:cNvSpPr/>
            <p:nvPr/>
          </p:nvSpPr>
          <p:spPr>
            <a:xfrm>
              <a:off x="840177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78" name="pl4078"/>
            <p:cNvSpPr/>
            <p:nvPr/>
          </p:nvSpPr>
          <p:spPr>
            <a:xfrm>
              <a:off x="858114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79" name="pl4079"/>
            <p:cNvSpPr/>
            <p:nvPr/>
          </p:nvSpPr>
          <p:spPr>
            <a:xfrm>
              <a:off x="876051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80" name="pl4080"/>
            <p:cNvSpPr/>
            <p:nvPr/>
          </p:nvSpPr>
          <p:spPr>
            <a:xfrm>
              <a:off x="893988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81" name="pl4081"/>
            <p:cNvSpPr/>
            <p:nvPr/>
          </p:nvSpPr>
          <p:spPr>
            <a:xfrm>
              <a:off x="8087880"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82" name="pl4082"/>
            <p:cNvSpPr/>
            <p:nvPr/>
          </p:nvSpPr>
          <p:spPr>
            <a:xfrm>
              <a:off x="8087880" y="265128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83" name="pl4083"/>
            <p:cNvSpPr/>
            <p:nvPr/>
          </p:nvSpPr>
          <p:spPr>
            <a:xfrm>
              <a:off x="8087880" y="24972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84" name="pl4084"/>
            <p:cNvSpPr/>
            <p:nvPr/>
          </p:nvSpPr>
          <p:spPr>
            <a:xfrm>
              <a:off x="81327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85" name="pl4085"/>
            <p:cNvSpPr/>
            <p:nvPr/>
          </p:nvSpPr>
          <p:spPr>
            <a:xfrm>
              <a:off x="831209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86" name="pl4086"/>
            <p:cNvSpPr/>
            <p:nvPr/>
          </p:nvSpPr>
          <p:spPr>
            <a:xfrm>
              <a:off x="849146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87" name="pl4087"/>
            <p:cNvSpPr/>
            <p:nvPr/>
          </p:nvSpPr>
          <p:spPr>
            <a:xfrm>
              <a:off x="867083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88" name="pl4088"/>
            <p:cNvSpPr/>
            <p:nvPr/>
          </p:nvSpPr>
          <p:spPr>
            <a:xfrm>
              <a:off x="885019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89" name="pl4089"/>
            <p:cNvSpPr/>
            <p:nvPr/>
          </p:nvSpPr>
          <p:spPr>
            <a:xfrm>
              <a:off x="902956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90" name="pl4090"/>
            <p:cNvSpPr/>
            <p:nvPr/>
          </p:nvSpPr>
          <p:spPr>
            <a:xfrm>
              <a:off x="8132722"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4091" name="pl4091"/>
            <p:cNvSpPr/>
            <p:nvPr/>
          </p:nvSpPr>
          <p:spPr>
            <a:xfrm>
              <a:off x="8132722"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40651" cap="flat">
              <a:solidFill>
                <a:srgbClr val="BEBEBE">
                  <a:alpha val="69803"/>
                </a:srgbClr>
              </a:solidFill>
              <a:prstDash val="solid"/>
              <a:round/>
            </a:ln>
          </p:spPr>
          <p:txBody>
            <a:bodyPr/>
            <a:lstStyle/>
            <a:p/>
          </p:txBody>
        </p:sp>
        <p:sp>
          <p:nvSpPr>
            <p:cNvPr id="4092" name="pl4092"/>
            <p:cNvSpPr/>
            <p:nvPr/>
          </p:nvSpPr>
          <p:spPr>
            <a:xfrm>
              <a:off x="8132722" y="2799119"/>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4093" name="pl4093"/>
            <p:cNvSpPr/>
            <p:nvPr/>
          </p:nvSpPr>
          <p:spPr>
            <a:xfrm>
              <a:off x="8132722" y="2712883"/>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4094" name="pl4094"/>
            <p:cNvSpPr/>
            <p:nvPr/>
          </p:nvSpPr>
          <p:spPr>
            <a:xfrm>
              <a:off x="8132722" y="2719043"/>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4095" name="pl4095"/>
            <p:cNvSpPr/>
            <p:nvPr/>
          </p:nvSpPr>
          <p:spPr>
            <a:xfrm>
              <a:off x="8132722" y="2774480"/>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4096" name="pl4096"/>
            <p:cNvSpPr/>
            <p:nvPr/>
          </p:nvSpPr>
          <p:spPr>
            <a:xfrm>
              <a:off x="8132722" y="2743682"/>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4097" name="pl4097"/>
            <p:cNvSpPr/>
            <p:nvPr/>
          </p:nvSpPr>
          <p:spPr>
            <a:xfrm>
              <a:off x="8132722"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098" name="pl4098"/>
            <p:cNvSpPr/>
            <p:nvPr/>
          </p:nvSpPr>
          <p:spPr>
            <a:xfrm>
              <a:off x="8132722" y="2756001"/>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4099" name="pl4099"/>
            <p:cNvSpPr/>
            <p:nvPr/>
          </p:nvSpPr>
          <p:spPr>
            <a:xfrm>
              <a:off x="8132722" y="2694404"/>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4100" name="pl4100"/>
            <p:cNvSpPr/>
            <p:nvPr/>
          </p:nvSpPr>
          <p:spPr>
            <a:xfrm>
              <a:off x="8132722" y="2731362"/>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4101" name="pl4101"/>
            <p:cNvSpPr/>
            <p:nvPr/>
          </p:nvSpPr>
          <p:spPr>
            <a:xfrm>
              <a:off x="8132722" y="2731362"/>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4102" name="pl4102"/>
            <p:cNvSpPr/>
            <p:nvPr/>
          </p:nvSpPr>
          <p:spPr>
            <a:xfrm>
              <a:off x="8132722" y="2799119"/>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4103" name="pl4103"/>
            <p:cNvSpPr/>
            <p:nvPr/>
          </p:nvSpPr>
          <p:spPr>
            <a:xfrm>
              <a:off x="8132722" y="2780640"/>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4104" name="pl4104"/>
            <p:cNvSpPr/>
            <p:nvPr/>
          </p:nvSpPr>
          <p:spPr>
            <a:xfrm>
              <a:off x="8132722" y="2780640"/>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105" name="pl4105"/>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6" name="pl4106"/>
            <p:cNvSpPr/>
            <p:nvPr/>
          </p:nvSpPr>
          <p:spPr>
            <a:xfrm>
              <a:off x="8132722" y="2540411"/>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4107" name="pl4107"/>
            <p:cNvSpPr/>
            <p:nvPr/>
          </p:nvSpPr>
          <p:spPr>
            <a:xfrm>
              <a:off x="8132722" y="2712883"/>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4108" name="pl4108"/>
            <p:cNvSpPr/>
            <p:nvPr/>
          </p:nvSpPr>
          <p:spPr>
            <a:xfrm>
              <a:off x="8132722" y="2756001"/>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109" name="pl4109"/>
            <p:cNvSpPr/>
            <p:nvPr/>
          </p:nvSpPr>
          <p:spPr>
            <a:xfrm>
              <a:off x="8132722" y="2749841"/>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4110" name="pl4110"/>
            <p:cNvSpPr/>
            <p:nvPr/>
          </p:nvSpPr>
          <p:spPr>
            <a:xfrm>
              <a:off x="8132722" y="2663605"/>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4111" name="pl4111"/>
            <p:cNvSpPr/>
            <p:nvPr/>
          </p:nvSpPr>
          <p:spPr>
            <a:xfrm>
              <a:off x="8132722" y="2799119"/>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112" name="pl4112"/>
            <p:cNvSpPr/>
            <p:nvPr/>
          </p:nvSpPr>
          <p:spPr>
            <a:xfrm>
              <a:off x="8132722" y="2743682"/>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4113" name="pl4113"/>
            <p:cNvSpPr/>
            <p:nvPr/>
          </p:nvSpPr>
          <p:spPr>
            <a:xfrm>
              <a:off x="8132722" y="2731362"/>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114" name="pl4114"/>
            <p:cNvSpPr/>
            <p:nvPr/>
          </p:nvSpPr>
          <p:spPr>
            <a:xfrm>
              <a:off x="8132722" y="2749841"/>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4115" name="pl4115"/>
            <p:cNvSpPr/>
            <p:nvPr/>
          </p:nvSpPr>
          <p:spPr>
            <a:xfrm>
              <a:off x="8132722"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4116" name="pl4116"/>
            <p:cNvSpPr/>
            <p:nvPr/>
          </p:nvSpPr>
          <p:spPr>
            <a:xfrm>
              <a:off x="8132722" y="2749841"/>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4117" name="pl4117"/>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8" name="pl4118"/>
            <p:cNvSpPr/>
            <p:nvPr/>
          </p:nvSpPr>
          <p:spPr>
            <a:xfrm>
              <a:off x="8132722" y="2694404"/>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4119" name="pl4119"/>
            <p:cNvSpPr/>
            <p:nvPr/>
          </p:nvSpPr>
          <p:spPr>
            <a:xfrm>
              <a:off x="8132722" y="2786800"/>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4120" name="pl4120"/>
            <p:cNvSpPr/>
            <p:nvPr/>
          </p:nvSpPr>
          <p:spPr>
            <a:xfrm>
              <a:off x="8132722" y="2768321"/>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4121" name="pl4121"/>
            <p:cNvSpPr/>
            <p:nvPr/>
          </p:nvSpPr>
          <p:spPr>
            <a:xfrm>
              <a:off x="8132722"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22" name="pl4122"/>
            <p:cNvSpPr/>
            <p:nvPr/>
          </p:nvSpPr>
          <p:spPr>
            <a:xfrm>
              <a:off x="8132722" y="2786800"/>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123" name="pl4123"/>
            <p:cNvSpPr/>
            <p:nvPr/>
          </p:nvSpPr>
          <p:spPr>
            <a:xfrm>
              <a:off x="8132722" y="2799119"/>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124" name="pl4124"/>
            <p:cNvSpPr/>
            <p:nvPr/>
          </p:nvSpPr>
          <p:spPr>
            <a:xfrm>
              <a:off x="8132722" y="2694404"/>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4125" name="pl4125"/>
            <p:cNvSpPr/>
            <p:nvPr/>
          </p:nvSpPr>
          <p:spPr>
            <a:xfrm>
              <a:off x="8132722" y="27991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26" name="pl4126"/>
            <p:cNvSpPr/>
            <p:nvPr/>
          </p:nvSpPr>
          <p:spPr>
            <a:xfrm>
              <a:off x="8132722" y="2737522"/>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4127" name="pl4127"/>
            <p:cNvSpPr/>
            <p:nvPr/>
          </p:nvSpPr>
          <p:spPr>
            <a:xfrm>
              <a:off x="8132722" y="2792959"/>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28" name="pl4128"/>
            <p:cNvSpPr/>
            <p:nvPr/>
          </p:nvSpPr>
          <p:spPr>
            <a:xfrm>
              <a:off x="8132722" y="2719043"/>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4129" name="pl4129"/>
            <p:cNvSpPr/>
            <p:nvPr/>
          </p:nvSpPr>
          <p:spPr>
            <a:xfrm>
              <a:off x="8132722" y="2762161"/>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4130" name="pl4130"/>
            <p:cNvSpPr/>
            <p:nvPr/>
          </p:nvSpPr>
          <p:spPr>
            <a:xfrm>
              <a:off x="8132722" y="2743682"/>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4131" name="pl4131"/>
            <p:cNvSpPr/>
            <p:nvPr/>
          </p:nvSpPr>
          <p:spPr>
            <a:xfrm>
              <a:off x="8132722" y="2706723"/>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4132" name="pl4132"/>
            <p:cNvSpPr/>
            <p:nvPr/>
          </p:nvSpPr>
          <p:spPr>
            <a:xfrm>
              <a:off x="8132722" y="2663605"/>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4133" name="pl4133"/>
            <p:cNvSpPr/>
            <p:nvPr/>
          </p:nvSpPr>
          <p:spPr>
            <a:xfrm>
              <a:off x="8132722" y="2786800"/>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4134" name="pl4134"/>
            <p:cNvSpPr/>
            <p:nvPr/>
          </p:nvSpPr>
          <p:spPr>
            <a:xfrm>
              <a:off x="8132722" y="2663605"/>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4135" name="pl4135"/>
            <p:cNvSpPr/>
            <p:nvPr/>
          </p:nvSpPr>
          <p:spPr>
            <a:xfrm>
              <a:off x="8132722" y="2774480"/>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4136" name="pl4136"/>
            <p:cNvSpPr/>
            <p:nvPr/>
          </p:nvSpPr>
          <p:spPr>
            <a:xfrm>
              <a:off x="8132722" y="2774480"/>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4137" name="pl4137"/>
            <p:cNvSpPr/>
            <p:nvPr/>
          </p:nvSpPr>
          <p:spPr>
            <a:xfrm>
              <a:off x="8132722" y="2774480"/>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138" name="pl4138"/>
            <p:cNvSpPr/>
            <p:nvPr/>
          </p:nvSpPr>
          <p:spPr>
            <a:xfrm>
              <a:off x="8132722" y="2712883"/>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4139" name="pl4139"/>
            <p:cNvSpPr/>
            <p:nvPr/>
          </p:nvSpPr>
          <p:spPr>
            <a:xfrm>
              <a:off x="8132722" y="2780640"/>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40" name="pl4140"/>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41" name="pl4141"/>
            <p:cNvSpPr/>
            <p:nvPr/>
          </p:nvSpPr>
          <p:spPr>
            <a:xfrm>
              <a:off x="8132722" y="2799119"/>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142" name="pl4142"/>
            <p:cNvSpPr/>
            <p:nvPr/>
          </p:nvSpPr>
          <p:spPr>
            <a:xfrm>
              <a:off x="8132722" y="2792959"/>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143" name="pl4143"/>
            <p:cNvSpPr/>
            <p:nvPr/>
          </p:nvSpPr>
          <p:spPr>
            <a:xfrm>
              <a:off x="8132722" y="2743682"/>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4144" name="pl4144"/>
            <p:cNvSpPr/>
            <p:nvPr/>
          </p:nvSpPr>
          <p:spPr>
            <a:xfrm>
              <a:off x="8132722" y="2688244"/>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4145" name="pl4145"/>
            <p:cNvSpPr/>
            <p:nvPr/>
          </p:nvSpPr>
          <p:spPr>
            <a:xfrm>
              <a:off x="8132722" y="2774480"/>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4146" name="pl4146"/>
            <p:cNvSpPr/>
            <p:nvPr/>
          </p:nvSpPr>
          <p:spPr>
            <a:xfrm>
              <a:off x="8132722"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40651" cap="flat">
              <a:solidFill>
                <a:srgbClr val="000000">
                  <a:alpha val="100000"/>
                </a:srgbClr>
              </a:solidFill>
              <a:prstDash val="solid"/>
              <a:round/>
            </a:ln>
          </p:spPr>
          <p:txBody>
            <a:bodyPr/>
            <a:lstStyle/>
            <a:p/>
          </p:txBody>
        </p:sp>
        <p:sp>
          <p:nvSpPr>
            <p:cNvPr id="4147" name="pl4147"/>
            <p:cNvSpPr/>
            <p:nvPr/>
          </p:nvSpPr>
          <p:spPr>
            <a:xfrm>
              <a:off x="8132722" y="2719043"/>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00C098">
                  <a:alpha val="100000"/>
                </a:srgbClr>
              </a:solidFill>
              <a:prstDash val="solid"/>
              <a:round/>
            </a:ln>
          </p:spPr>
          <p:txBody>
            <a:bodyPr/>
            <a:lstStyle/>
            <a:p/>
          </p:txBody>
        </p:sp>
        <p:sp>
          <p:nvSpPr>
            <p:cNvPr id="4148" name="pl4148"/>
            <p:cNvSpPr/>
            <p:nvPr/>
          </p:nvSpPr>
          <p:spPr>
            <a:xfrm>
              <a:off x="8087880"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149" name="tx4149"/>
            <p:cNvSpPr/>
            <p:nvPr/>
          </p:nvSpPr>
          <p:spPr>
            <a:xfrm>
              <a:off x="8072433" y="257908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150" name="tx4150"/>
            <p:cNvSpPr/>
            <p:nvPr/>
          </p:nvSpPr>
          <p:spPr>
            <a:xfrm>
              <a:off x="8281947" y="25914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151" name="tx4151"/>
            <p:cNvSpPr/>
            <p:nvPr/>
          </p:nvSpPr>
          <p:spPr>
            <a:xfrm>
              <a:off x="8461316" y="258524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152" name="tx4152"/>
            <p:cNvSpPr/>
            <p:nvPr/>
          </p:nvSpPr>
          <p:spPr>
            <a:xfrm>
              <a:off x="8610540" y="256808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153" name="tx4153"/>
            <p:cNvSpPr/>
            <p:nvPr/>
          </p:nvSpPr>
          <p:spPr>
            <a:xfrm>
              <a:off x="8789909" y="255576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4154" name="tx4154"/>
            <p:cNvSpPr/>
            <p:nvPr/>
          </p:nvSpPr>
          <p:spPr>
            <a:xfrm>
              <a:off x="8969278" y="256808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155" name="rc4155"/>
            <p:cNvSpPr/>
            <p:nvPr/>
          </p:nvSpPr>
          <p:spPr>
            <a:xfrm>
              <a:off x="8087880" y="3110673"/>
              <a:ext cx="986530" cy="460746"/>
            </a:xfrm>
            <a:prstGeom prst="rect">
              <a:avLst/>
            </a:prstGeom>
            <a:solidFill>
              <a:srgbClr val="EBEBEB">
                <a:alpha val="100000"/>
              </a:srgbClr>
            </a:solidFill>
          </p:spPr>
          <p:txBody>
            <a:bodyPr/>
            <a:lstStyle/>
            <a:p/>
          </p:txBody>
        </p:sp>
        <p:sp>
          <p:nvSpPr>
            <p:cNvPr id="4156" name="pl4156"/>
            <p:cNvSpPr/>
            <p:nvPr/>
          </p:nvSpPr>
          <p:spPr>
            <a:xfrm>
              <a:off x="8087880" y="347348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57" name="pl4157"/>
            <p:cNvSpPr/>
            <p:nvPr/>
          </p:nvSpPr>
          <p:spPr>
            <a:xfrm>
              <a:off x="8087880" y="331948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58" name="pl4158"/>
            <p:cNvSpPr/>
            <p:nvPr/>
          </p:nvSpPr>
          <p:spPr>
            <a:xfrm>
              <a:off x="8087880" y="31654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59" name="pl4159"/>
            <p:cNvSpPr/>
            <p:nvPr/>
          </p:nvSpPr>
          <p:spPr>
            <a:xfrm>
              <a:off x="822240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0" name="pl4160"/>
            <p:cNvSpPr/>
            <p:nvPr/>
          </p:nvSpPr>
          <p:spPr>
            <a:xfrm>
              <a:off x="840177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1" name="pl4161"/>
            <p:cNvSpPr/>
            <p:nvPr/>
          </p:nvSpPr>
          <p:spPr>
            <a:xfrm>
              <a:off x="858114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2" name="pl4162"/>
            <p:cNvSpPr/>
            <p:nvPr/>
          </p:nvSpPr>
          <p:spPr>
            <a:xfrm>
              <a:off x="876051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3" name="pl4163"/>
            <p:cNvSpPr/>
            <p:nvPr/>
          </p:nvSpPr>
          <p:spPr>
            <a:xfrm>
              <a:off x="893988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4" name="pl4164"/>
            <p:cNvSpPr/>
            <p:nvPr/>
          </p:nvSpPr>
          <p:spPr>
            <a:xfrm>
              <a:off x="8087880"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65" name="pl4165"/>
            <p:cNvSpPr/>
            <p:nvPr/>
          </p:nvSpPr>
          <p:spPr>
            <a:xfrm>
              <a:off x="8087880" y="339648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66" name="pl4166"/>
            <p:cNvSpPr/>
            <p:nvPr/>
          </p:nvSpPr>
          <p:spPr>
            <a:xfrm>
              <a:off x="8087880" y="32424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67" name="pl4167"/>
            <p:cNvSpPr/>
            <p:nvPr/>
          </p:nvSpPr>
          <p:spPr>
            <a:xfrm>
              <a:off x="81327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68" name="pl4168"/>
            <p:cNvSpPr/>
            <p:nvPr/>
          </p:nvSpPr>
          <p:spPr>
            <a:xfrm>
              <a:off x="831209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69" name="pl4169"/>
            <p:cNvSpPr/>
            <p:nvPr/>
          </p:nvSpPr>
          <p:spPr>
            <a:xfrm>
              <a:off x="849146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0" name="pl4170"/>
            <p:cNvSpPr/>
            <p:nvPr/>
          </p:nvSpPr>
          <p:spPr>
            <a:xfrm>
              <a:off x="867083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1" name="pl4171"/>
            <p:cNvSpPr/>
            <p:nvPr/>
          </p:nvSpPr>
          <p:spPr>
            <a:xfrm>
              <a:off x="885019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2" name="pl4172"/>
            <p:cNvSpPr/>
            <p:nvPr/>
          </p:nvSpPr>
          <p:spPr>
            <a:xfrm>
              <a:off x="902956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3" name="pl4173"/>
            <p:cNvSpPr/>
            <p:nvPr/>
          </p:nvSpPr>
          <p:spPr>
            <a:xfrm>
              <a:off x="8132722"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4174" name="pl4174"/>
            <p:cNvSpPr/>
            <p:nvPr/>
          </p:nvSpPr>
          <p:spPr>
            <a:xfrm>
              <a:off x="8132722"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40651" cap="flat">
              <a:solidFill>
                <a:srgbClr val="BEBEBE">
                  <a:alpha val="69803"/>
                </a:srgbClr>
              </a:solidFill>
              <a:prstDash val="solid"/>
              <a:round/>
            </a:ln>
          </p:spPr>
          <p:txBody>
            <a:bodyPr/>
            <a:lstStyle/>
            <a:p/>
          </p:txBody>
        </p:sp>
        <p:sp>
          <p:nvSpPr>
            <p:cNvPr id="4175" name="pl4175"/>
            <p:cNvSpPr/>
            <p:nvPr/>
          </p:nvSpPr>
          <p:spPr>
            <a:xfrm>
              <a:off x="8132722" y="3544317"/>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4176" name="pl4176"/>
            <p:cNvSpPr/>
            <p:nvPr/>
          </p:nvSpPr>
          <p:spPr>
            <a:xfrm>
              <a:off x="8132722" y="3458081"/>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4177" name="pl4177"/>
            <p:cNvSpPr/>
            <p:nvPr/>
          </p:nvSpPr>
          <p:spPr>
            <a:xfrm>
              <a:off x="8132722" y="3464241"/>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4178" name="pl4178"/>
            <p:cNvSpPr/>
            <p:nvPr/>
          </p:nvSpPr>
          <p:spPr>
            <a:xfrm>
              <a:off x="8132722" y="3519678"/>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4179" name="pl4179"/>
            <p:cNvSpPr/>
            <p:nvPr/>
          </p:nvSpPr>
          <p:spPr>
            <a:xfrm>
              <a:off x="8132722" y="3488879"/>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4180" name="pl4180"/>
            <p:cNvSpPr/>
            <p:nvPr/>
          </p:nvSpPr>
          <p:spPr>
            <a:xfrm>
              <a:off x="8132722"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181" name="pl4181"/>
            <p:cNvSpPr/>
            <p:nvPr/>
          </p:nvSpPr>
          <p:spPr>
            <a:xfrm>
              <a:off x="8132722" y="3501199"/>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4182" name="pl4182"/>
            <p:cNvSpPr/>
            <p:nvPr/>
          </p:nvSpPr>
          <p:spPr>
            <a:xfrm>
              <a:off x="8132722" y="3439602"/>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4183" name="pl4183"/>
            <p:cNvSpPr/>
            <p:nvPr/>
          </p:nvSpPr>
          <p:spPr>
            <a:xfrm>
              <a:off x="8132722" y="3476560"/>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4184" name="pl4184"/>
            <p:cNvSpPr/>
            <p:nvPr/>
          </p:nvSpPr>
          <p:spPr>
            <a:xfrm>
              <a:off x="8132722" y="3476560"/>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4185" name="pl4185"/>
            <p:cNvSpPr/>
            <p:nvPr/>
          </p:nvSpPr>
          <p:spPr>
            <a:xfrm>
              <a:off x="8132722" y="3544317"/>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4186" name="pl4186"/>
            <p:cNvSpPr/>
            <p:nvPr/>
          </p:nvSpPr>
          <p:spPr>
            <a:xfrm>
              <a:off x="8132722" y="3525838"/>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4187" name="pl4187"/>
            <p:cNvSpPr/>
            <p:nvPr/>
          </p:nvSpPr>
          <p:spPr>
            <a:xfrm>
              <a:off x="8132722" y="3525838"/>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188" name="pl4188"/>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9" name="pl4189"/>
            <p:cNvSpPr/>
            <p:nvPr/>
          </p:nvSpPr>
          <p:spPr>
            <a:xfrm>
              <a:off x="8132722" y="3285609"/>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4190" name="pl4190"/>
            <p:cNvSpPr/>
            <p:nvPr/>
          </p:nvSpPr>
          <p:spPr>
            <a:xfrm>
              <a:off x="8132722" y="3458081"/>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4191" name="pl4191"/>
            <p:cNvSpPr/>
            <p:nvPr/>
          </p:nvSpPr>
          <p:spPr>
            <a:xfrm>
              <a:off x="8132722" y="3501199"/>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192" name="pl4192"/>
            <p:cNvSpPr/>
            <p:nvPr/>
          </p:nvSpPr>
          <p:spPr>
            <a:xfrm>
              <a:off x="8132722" y="3495039"/>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4193" name="pl4193"/>
            <p:cNvSpPr/>
            <p:nvPr/>
          </p:nvSpPr>
          <p:spPr>
            <a:xfrm>
              <a:off x="8132722" y="3408803"/>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4194" name="pl4194"/>
            <p:cNvSpPr/>
            <p:nvPr/>
          </p:nvSpPr>
          <p:spPr>
            <a:xfrm>
              <a:off x="8132722" y="3544317"/>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195" name="pl4195"/>
            <p:cNvSpPr/>
            <p:nvPr/>
          </p:nvSpPr>
          <p:spPr>
            <a:xfrm>
              <a:off x="8132722" y="3488879"/>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4196" name="pl4196"/>
            <p:cNvSpPr/>
            <p:nvPr/>
          </p:nvSpPr>
          <p:spPr>
            <a:xfrm>
              <a:off x="8132722" y="3476560"/>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197" name="pl4197"/>
            <p:cNvSpPr/>
            <p:nvPr/>
          </p:nvSpPr>
          <p:spPr>
            <a:xfrm>
              <a:off x="8132722" y="3495039"/>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4198" name="pl4198"/>
            <p:cNvSpPr/>
            <p:nvPr/>
          </p:nvSpPr>
          <p:spPr>
            <a:xfrm>
              <a:off x="8132722" y="3464241"/>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4199" name="pl4199"/>
            <p:cNvSpPr/>
            <p:nvPr/>
          </p:nvSpPr>
          <p:spPr>
            <a:xfrm>
              <a:off x="8132722" y="3495039"/>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4200" name="pl4200"/>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1" name="pl4201"/>
            <p:cNvSpPr/>
            <p:nvPr/>
          </p:nvSpPr>
          <p:spPr>
            <a:xfrm>
              <a:off x="8132722" y="3439602"/>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4202" name="pl4202"/>
            <p:cNvSpPr/>
            <p:nvPr/>
          </p:nvSpPr>
          <p:spPr>
            <a:xfrm>
              <a:off x="8132722" y="3531997"/>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4203" name="pl4203"/>
            <p:cNvSpPr/>
            <p:nvPr/>
          </p:nvSpPr>
          <p:spPr>
            <a:xfrm>
              <a:off x="8132722" y="3513518"/>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4204" name="pl4204"/>
            <p:cNvSpPr/>
            <p:nvPr/>
          </p:nvSpPr>
          <p:spPr>
            <a:xfrm>
              <a:off x="8132722"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5" name="pl4205"/>
            <p:cNvSpPr/>
            <p:nvPr/>
          </p:nvSpPr>
          <p:spPr>
            <a:xfrm>
              <a:off x="8132722" y="3531997"/>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206" name="pl4206"/>
            <p:cNvSpPr/>
            <p:nvPr/>
          </p:nvSpPr>
          <p:spPr>
            <a:xfrm>
              <a:off x="8132722"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207" name="pl4207"/>
            <p:cNvSpPr/>
            <p:nvPr/>
          </p:nvSpPr>
          <p:spPr>
            <a:xfrm>
              <a:off x="8132722" y="3439602"/>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4208" name="pl4208"/>
            <p:cNvSpPr/>
            <p:nvPr/>
          </p:nvSpPr>
          <p:spPr>
            <a:xfrm>
              <a:off x="8132722" y="35443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9" name="pl4209"/>
            <p:cNvSpPr/>
            <p:nvPr/>
          </p:nvSpPr>
          <p:spPr>
            <a:xfrm>
              <a:off x="8132722" y="3482720"/>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4210" name="pl4210"/>
            <p:cNvSpPr/>
            <p:nvPr/>
          </p:nvSpPr>
          <p:spPr>
            <a:xfrm>
              <a:off x="8132722" y="3538157"/>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11" name="pl4211"/>
            <p:cNvSpPr/>
            <p:nvPr/>
          </p:nvSpPr>
          <p:spPr>
            <a:xfrm>
              <a:off x="8132722" y="3464241"/>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4212" name="pl4212"/>
            <p:cNvSpPr/>
            <p:nvPr/>
          </p:nvSpPr>
          <p:spPr>
            <a:xfrm>
              <a:off x="8132722" y="3507359"/>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4213" name="pl4213"/>
            <p:cNvSpPr/>
            <p:nvPr/>
          </p:nvSpPr>
          <p:spPr>
            <a:xfrm>
              <a:off x="8132722" y="3488879"/>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4214" name="pl4214"/>
            <p:cNvSpPr/>
            <p:nvPr/>
          </p:nvSpPr>
          <p:spPr>
            <a:xfrm>
              <a:off x="8132722" y="3451921"/>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4215" name="pl4215"/>
            <p:cNvSpPr/>
            <p:nvPr/>
          </p:nvSpPr>
          <p:spPr>
            <a:xfrm>
              <a:off x="8132722" y="3408803"/>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4216" name="pl4216"/>
            <p:cNvSpPr/>
            <p:nvPr/>
          </p:nvSpPr>
          <p:spPr>
            <a:xfrm>
              <a:off x="8132722" y="3531997"/>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4217" name="pl4217"/>
            <p:cNvSpPr/>
            <p:nvPr/>
          </p:nvSpPr>
          <p:spPr>
            <a:xfrm>
              <a:off x="8132722" y="3408803"/>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4218" name="pl4218"/>
            <p:cNvSpPr/>
            <p:nvPr/>
          </p:nvSpPr>
          <p:spPr>
            <a:xfrm>
              <a:off x="8132722" y="3519678"/>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4219" name="pl4219"/>
            <p:cNvSpPr/>
            <p:nvPr/>
          </p:nvSpPr>
          <p:spPr>
            <a:xfrm>
              <a:off x="8132722" y="3519678"/>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4220" name="pl4220"/>
            <p:cNvSpPr/>
            <p:nvPr/>
          </p:nvSpPr>
          <p:spPr>
            <a:xfrm>
              <a:off x="8132722" y="3519678"/>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221" name="pl4221"/>
            <p:cNvSpPr/>
            <p:nvPr/>
          </p:nvSpPr>
          <p:spPr>
            <a:xfrm>
              <a:off x="8132722" y="3458081"/>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4222" name="pl4222"/>
            <p:cNvSpPr/>
            <p:nvPr/>
          </p:nvSpPr>
          <p:spPr>
            <a:xfrm>
              <a:off x="8132722" y="3525838"/>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3" name="pl4223"/>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4" name="pl4224"/>
            <p:cNvSpPr/>
            <p:nvPr/>
          </p:nvSpPr>
          <p:spPr>
            <a:xfrm>
              <a:off x="8132722" y="3544317"/>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225" name="pl4225"/>
            <p:cNvSpPr/>
            <p:nvPr/>
          </p:nvSpPr>
          <p:spPr>
            <a:xfrm>
              <a:off x="8132722" y="3538157"/>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226" name="pl4226"/>
            <p:cNvSpPr/>
            <p:nvPr/>
          </p:nvSpPr>
          <p:spPr>
            <a:xfrm>
              <a:off x="8132722" y="3488879"/>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4227" name="pl4227"/>
            <p:cNvSpPr/>
            <p:nvPr/>
          </p:nvSpPr>
          <p:spPr>
            <a:xfrm>
              <a:off x="8132722" y="3433442"/>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4228" name="pl4228"/>
            <p:cNvSpPr/>
            <p:nvPr/>
          </p:nvSpPr>
          <p:spPr>
            <a:xfrm>
              <a:off x="8132722" y="3519678"/>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4229" name="pl4229"/>
            <p:cNvSpPr/>
            <p:nvPr/>
          </p:nvSpPr>
          <p:spPr>
            <a:xfrm>
              <a:off x="8132722"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40651" cap="flat">
              <a:solidFill>
                <a:srgbClr val="000000">
                  <a:alpha val="100000"/>
                </a:srgbClr>
              </a:solidFill>
              <a:prstDash val="solid"/>
              <a:round/>
            </a:ln>
          </p:spPr>
          <p:txBody>
            <a:bodyPr/>
            <a:lstStyle/>
            <a:p/>
          </p:txBody>
        </p:sp>
        <p:sp>
          <p:nvSpPr>
            <p:cNvPr id="4230" name="pl4230"/>
            <p:cNvSpPr/>
            <p:nvPr/>
          </p:nvSpPr>
          <p:spPr>
            <a:xfrm>
              <a:off x="8132722" y="3544317"/>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00B3F1">
                  <a:alpha val="100000"/>
                </a:srgbClr>
              </a:solidFill>
              <a:prstDash val="solid"/>
              <a:round/>
            </a:ln>
          </p:spPr>
          <p:txBody>
            <a:bodyPr/>
            <a:lstStyle/>
            <a:p/>
          </p:txBody>
        </p:sp>
        <p:sp>
          <p:nvSpPr>
            <p:cNvPr id="4231" name="pl4231"/>
            <p:cNvSpPr/>
            <p:nvPr/>
          </p:nvSpPr>
          <p:spPr>
            <a:xfrm>
              <a:off x="8087880"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232" name="tx4232"/>
            <p:cNvSpPr/>
            <p:nvPr/>
          </p:nvSpPr>
          <p:spPr>
            <a:xfrm>
              <a:off x="810257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33" name="tx4233"/>
            <p:cNvSpPr/>
            <p:nvPr/>
          </p:nvSpPr>
          <p:spPr>
            <a:xfrm>
              <a:off x="8281947"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234" name="tx4234"/>
            <p:cNvSpPr/>
            <p:nvPr/>
          </p:nvSpPr>
          <p:spPr>
            <a:xfrm>
              <a:off x="8461316"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35" name="tx4235"/>
            <p:cNvSpPr/>
            <p:nvPr/>
          </p:nvSpPr>
          <p:spPr>
            <a:xfrm>
              <a:off x="8640685" y="338104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236" name="tx4236"/>
            <p:cNvSpPr/>
            <p:nvPr/>
          </p:nvSpPr>
          <p:spPr>
            <a:xfrm>
              <a:off x="8820054"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37" name="tx4237"/>
            <p:cNvSpPr/>
            <p:nvPr/>
          </p:nvSpPr>
          <p:spPr>
            <a:xfrm>
              <a:off x="8999423"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38" name="rc4238"/>
            <p:cNvSpPr/>
            <p:nvPr/>
          </p:nvSpPr>
          <p:spPr>
            <a:xfrm>
              <a:off x="8087880" y="3855871"/>
              <a:ext cx="986530" cy="460746"/>
            </a:xfrm>
            <a:prstGeom prst="rect">
              <a:avLst/>
            </a:prstGeom>
            <a:solidFill>
              <a:srgbClr val="EBEBEB">
                <a:alpha val="100000"/>
              </a:srgbClr>
            </a:solidFill>
          </p:spPr>
          <p:txBody>
            <a:bodyPr/>
            <a:lstStyle/>
            <a:p/>
          </p:txBody>
        </p:sp>
        <p:sp>
          <p:nvSpPr>
            <p:cNvPr id="4239" name="pl4239"/>
            <p:cNvSpPr/>
            <p:nvPr/>
          </p:nvSpPr>
          <p:spPr>
            <a:xfrm>
              <a:off x="8087880" y="42186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40" name="pl4240"/>
            <p:cNvSpPr/>
            <p:nvPr/>
          </p:nvSpPr>
          <p:spPr>
            <a:xfrm>
              <a:off x="8087880" y="406468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41" name="pl4241"/>
            <p:cNvSpPr/>
            <p:nvPr/>
          </p:nvSpPr>
          <p:spPr>
            <a:xfrm>
              <a:off x="8087880" y="39106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42" name="pl4242"/>
            <p:cNvSpPr/>
            <p:nvPr/>
          </p:nvSpPr>
          <p:spPr>
            <a:xfrm>
              <a:off x="822240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43" name="pl4243"/>
            <p:cNvSpPr/>
            <p:nvPr/>
          </p:nvSpPr>
          <p:spPr>
            <a:xfrm>
              <a:off x="840177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44" name="pl4244"/>
            <p:cNvSpPr/>
            <p:nvPr/>
          </p:nvSpPr>
          <p:spPr>
            <a:xfrm>
              <a:off x="858114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45" name="pl4245"/>
            <p:cNvSpPr/>
            <p:nvPr/>
          </p:nvSpPr>
          <p:spPr>
            <a:xfrm>
              <a:off x="876051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46" name="pl4246"/>
            <p:cNvSpPr/>
            <p:nvPr/>
          </p:nvSpPr>
          <p:spPr>
            <a:xfrm>
              <a:off x="893988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47" name="pl4247"/>
            <p:cNvSpPr/>
            <p:nvPr/>
          </p:nvSpPr>
          <p:spPr>
            <a:xfrm>
              <a:off x="8087880"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8" name="pl4248"/>
            <p:cNvSpPr/>
            <p:nvPr/>
          </p:nvSpPr>
          <p:spPr>
            <a:xfrm>
              <a:off x="8087880" y="414168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9" name="pl4249"/>
            <p:cNvSpPr/>
            <p:nvPr/>
          </p:nvSpPr>
          <p:spPr>
            <a:xfrm>
              <a:off x="8087880" y="39876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50" name="pl4250"/>
            <p:cNvSpPr/>
            <p:nvPr/>
          </p:nvSpPr>
          <p:spPr>
            <a:xfrm>
              <a:off x="81327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1" name="pl4251"/>
            <p:cNvSpPr/>
            <p:nvPr/>
          </p:nvSpPr>
          <p:spPr>
            <a:xfrm>
              <a:off x="831209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2" name="pl4252"/>
            <p:cNvSpPr/>
            <p:nvPr/>
          </p:nvSpPr>
          <p:spPr>
            <a:xfrm>
              <a:off x="849146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3" name="pl4253"/>
            <p:cNvSpPr/>
            <p:nvPr/>
          </p:nvSpPr>
          <p:spPr>
            <a:xfrm>
              <a:off x="867083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4" name="pl4254"/>
            <p:cNvSpPr/>
            <p:nvPr/>
          </p:nvSpPr>
          <p:spPr>
            <a:xfrm>
              <a:off x="885019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5" name="pl4255"/>
            <p:cNvSpPr/>
            <p:nvPr/>
          </p:nvSpPr>
          <p:spPr>
            <a:xfrm>
              <a:off x="902956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6" name="pl4256"/>
            <p:cNvSpPr/>
            <p:nvPr/>
          </p:nvSpPr>
          <p:spPr>
            <a:xfrm>
              <a:off x="8132722"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4257" name="pl4257"/>
            <p:cNvSpPr/>
            <p:nvPr/>
          </p:nvSpPr>
          <p:spPr>
            <a:xfrm>
              <a:off x="8132722"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40651" cap="flat">
              <a:solidFill>
                <a:srgbClr val="BEBEBE">
                  <a:alpha val="69803"/>
                </a:srgbClr>
              </a:solidFill>
              <a:prstDash val="solid"/>
              <a:round/>
            </a:ln>
          </p:spPr>
          <p:txBody>
            <a:bodyPr/>
            <a:lstStyle/>
            <a:p/>
          </p:txBody>
        </p:sp>
        <p:sp>
          <p:nvSpPr>
            <p:cNvPr id="4258" name="pl4258"/>
            <p:cNvSpPr/>
            <p:nvPr/>
          </p:nvSpPr>
          <p:spPr>
            <a:xfrm>
              <a:off x="8132722" y="4289515"/>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4259" name="pl4259"/>
            <p:cNvSpPr/>
            <p:nvPr/>
          </p:nvSpPr>
          <p:spPr>
            <a:xfrm>
              <a:off x="8132722" y="4203279"/>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4260" name="pl4260"/>
            <p:cNvSpPr/>
            <p:nvPr/>
          </p:nvSpPr>
          <p:spPr>
            <a:xfrm>
              <a:off x="8132722" y="4209438"/>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4261" name="pl4261"/>
            <p:cNvSpPr/>
            <p:nvPr/>
          </p:nvSpPr>
          <p:spPr>
            <a:xfrm>
              <a:off x="8132722" y="4264876"/>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4262" name="pl4262"/>
            <p:cNvSpPr/>
            <p:nvPr/>
          </p:nvSpPr>
          <p:spPr>
            <a:xfrm>
              <a:off x="8132722" y="4234077"/>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4263" name="pl4263"/>
            <p:cNvSpPr/>
            <p:nvPr/>
          </p:nvSpPr>
          <p:spPr>
            <a:xfrm>
              <a:off x="8132722"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264" name="pl4264"/>
            <p:cNvSpPr/>
            <p:nvPr/>
          </p:nvSpPr>
          <p:spPr>
            <a:xfrm>
              <a:off x="8132722" y="4246397"/>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4265" name="pl4265"/>
            <p:cNvSpPr/>
            <p:nvPr/>
          </p:nvSpPr>
          <p:spPr>
            <a:xfrm>
              <a:off x="8132722" y="4184800"/>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4266" name="pl4266"/>
            <p:cNvSpPr/>
            <p:nvPr/>
          </p:nvSpPr>
          <p:spPr>
            <a:xfrm>
              <a:off x="8132722" y="4221758"/>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4267" name="pl4267"/>
            <p:cNvSpPr/>
            <p:nvPr/>
          </p:nvSpPr>
          <p:spPr>
            <a:xfrm>
              <a:off x="8132722" y="4221758"/>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4268" name="pl4268"/>
            <p:cNvSpPr/>
            <p:nvPr/>
          </p:nvSpPr>
          <p:spPr>
            <a:xfrm>
              <a:off x="8132722" y="4289515"/>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4269" name="pl4269"/>
            <p:cNvSpPr/>
            <p:nvPr/>
          </p:nvSpPr>
          <p:spPr>
            <a:xfrm>
              <a:off x="8132722" y="4271036"/>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4270" name="pl4270"/>
            <p:cNvSpPr/>
            <p:nvPr/>
          </p:nvSpPr>
          <p:spPr>
            <a:xfrm>
              <a:off x="8132722" y="4271036"/>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271" name="pl4271"/>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2" name="pl4272"/>
            <p:cNvSpPr/>
            <p:nvPr/>
          </p:nvSpPr>
          <p:spPr>
            <a:xfrm>
              <a:off x="8132722" y="4030807"/>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4273" name="pl4273"/>
            <p:cNvSpPr/>
            <p:nvPr/>
          </p:nvSpPr>
          <p:spPr>
            <a:xfrm>
              <a:off x="8132722" y="4203279"/>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4274" name="pl4274"/>
            <p:cNvSpPr/>
            <p:nvPr/>
          </p:nvSpPr>
          <p:spPr>
            <a:xfrm>
              <a:off x="8132722" y="4246397"/>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275" name="pl4275"/>
            <p:cNvSpPr/>
            <p:nvPr/>
          </p:nvSpPr>
          <p:spPr>
            <a:xfrm>
              <a:off x="8132722" y="4240237"/>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4276" name="pl4276"/>
            <p:cNvSpPr/>
            <p:nvPr/>
          </p:nvSpPr>
          <p:spPr>
            <a:xfrm>
              <a:off x="8132722" y="4154001"/>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4277" name="pl4277"/>
            <p:cNvSpPr/>
            <p:nvPr/>
          </p:nvSpPr>
          <p:spPr>
            <a:xfrm>
              <a:off x="8132722" y="4289515"/>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278" name="pl4278"/>
            <p:cNvSpPr/>
            <p:nvPr/>
          </p:nvSpPr>
          <p:spPr>
            <a:xfrm>
              <a:off x="8132722" y="4234077"/>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4279" name="pl4279"/>
            <p:cNvSpPr/>
            <p:nvPr/>
          </p:nvSpPr>
          <p:spPr>
            <a:xfrm>
              <a:off x="8132722" y="4221758"/>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280" name="pl4280"/>
            <p:cNvSpPr/>
            <p:nvPr/>
          </p:nvSpPr>
          <p:spPr>
            <a:xfrm>
              <a:off x="8132722" y="4240237"/>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4281" name="pl4281"/>
            <p:cNvSpPr/>
            <p:nvPr/>
          </p:nvSpPr>
          <p:spPr>
            <a:xfrm>
              <a:off x="8132722" y="4209438"/>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4282" name="pl4282"/>
            <p:cNvSpPr/>
            <p:nvPr/>
          </p:nvSpPr>
          <p:spPr>
            <a:xfrm>
              <a:off x="8132722" y="4240237"/>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4283" name="pl4283"/>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84" name="pl4284"/>
            <p:cNvSpPr/>
            <p:nvPr/>
          </p:nvSpPr>
          <p:spPr>
            <a:xfrm>
              <a:off x="8132722" y="4184800"/>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4285" name="pl4285"/>
            <p:cNvSpPr/>
            <p:nvPr/>
          </p:nvSpPr>
          <p:spPr>
            <a:xfrm>
              <a:off x="8132722" y="4277195"/>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4286" name="pl4286"/>
            <p:cNvSpPr/>
            <p:nvPr/>
          </p:nvSpPr>
          <p:spPr>
            <a:xfrm>
              <a:off x="8132722" y="4258716"/>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4287" name="pl4287"/>
            <p:cNvSpPr/>
            <p:nvPr/>
          </p:nvSpPr>
          <p:spPr>
            <a:xfrm>
              <a:off x="8132722"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88" name="pl4288"/>
            <p:cNvSpPr/>
            <p:nvPr/>
          </p:nvSpPr>
          <p:spPr>
            <a:xfrm>
              <a:off x="8132722" y="4277195"/>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289" name="pl4289"/>
            <p:cNvSpPr/>
            <p:nvPr/>
          </p:nvSpPr>
          <p:spPr>
            <a:xfrm>
              <a:off x="8132722" y="4289515"/>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290" name="pl4290"/>
            <p:cNvSpPr/>
            <p:nvPr/>
          </p:nvSpPr>
          <p:spPr>
            <a:xfrm>
              <a:off x="8132722" y="4184800"/>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4291" name="pl4291"/>
            <p:cNvSpPr/>
            <p:nvPr/>
          </p:nvSpPr>
          <p:spPr>
            <a:xfrm>
              <a:off x="8132722" y="42895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2" name="pl4292"/>
            <p:cNvSpPr/>
            <p:nvPr/>
          </p:nvSpPr>
          <p:spPr>
            <a:xfrm>
              <a:off x="8132722" y="4227918"/>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4293" name="pl4293"/>
            <p:cNvSpPr/>
            <p:nvPr/>
          </p:nvSpPr>
          <p:spPr>
            <a:xfrm>
              <a:off x="8132722" y="4283355"/>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4" name="pl4294"/>
            <p:cNvSpPr/>
            <p:nvPr/>
          </p:nvSpPr>
          <p:spPr>
            <a:xfrm>
              <a:off x="8132722" y="4209438"/>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4295" name="pl4295"/>
            <p:cNvSpPr/>
            <p:nvPr/>
          </p:nvSpPr>
          <p:spPr>
            <a:xfrm>
              <a:off x="8132722" y="4252556"/>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4296" name="pl4296"/>
            <p:cNvSpPr/>
            <p:nvPr/>
          </p:nvSpPr>
          <p:spPr>
            <a:xfrm>
              <a:off x="8132722" y="4234077"/>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4297" name="pl4297"/>
            <p:cNvSpPr/>
            <p:nvPr/>
          </p:nvSpPr>
          <p:spPr>
            <a:xfrm>
              <a:off x="8132722"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4298" name="pl4298"/>
            <p:cNvSpPr/>
            <p:nvPr/>
          </p:nvSpPr>
          <p:spPr>
            <a:xfrm>
              <a:off x="8132722" y="4154001"/>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4299" name="pl4299"/>
            <p:cNvSpPr/>
            <p:nvPr/>
          </p:nvSpPr>
          <p:spPr>
            <a:xfrm>
              <a:off x="8132722" y="4277195"/>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4300" name="pl4300"/>
            <p:cNvSpPr/>
            <p:nvPr/>
          </p:nvSpPr>
          <p:spPr>
            <a:xfrm>
              <a:off x="8132722" y="4154001"/>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4301" name="pl4301"/>
            <p:cNvSpPr/>
            <p:nvPr/>
          </p:nvSpPr>
          <p:spPr>
            <a:xfrm>
              <a:off x="8132722" y="4264876"/>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4302" name="pl4302"/>
            <p:cNvSpPr/>
            <p:nvPr/>
          </p:nvSpPr>
          <p:spPr>
            <a:xfrm>
              <a:off x="8132722" y="4264876"/>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4303" name="pl4303"/>
            <p:cNvSpPr/>
            <p:nvPr/>
          </p:nvSpPr>
          <p:spPr>
            <a:xfrm>
              <a:off x="8132722" y="4264876"/>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304" name="pl4304"/>
            <p:cNvSpPr/>
            <p:nvPr/>
          </p:nvSpPr>
          <p:spPr>
            <a:xfrm>
              <a:off x="8132722" y="4203279"/>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4305" name="pl4305"/>
            <p:cNvSpPr/>
            <p:nvPr/>
          </p:nvSpPr>
          <p:spPr>
            <a:xfrm>
              <a:off x="8132722" y="4271036"/>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6" name="pl4306"/>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7" name="pl4307"/>
            <p:cNvSpPr/>
            <p:nvPr/>
          </p:nvSpPr>
          <p:spPr>
            <a:xfrm>
              <a:off x="8132722" y="4289515"/>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308" name="pl4308"/>
            <p:cNvSpPr/>
            <p:nvPr/>
          </p:nvSpPr>
          <p:spPr>
            <a:xfrm>
              <a:off x="8132722" y="4283355"/>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309" name="pl4309"/>
            <p:cNvSpPr/>
            <p:nvPr/>
          </p:nvSpPr>
          <p:spPr>
            <a:xfrm>
              <a:off x="8132722" y="4234077"/>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4310" name="pl4310"/>
            <p:cNvSpPr/>
            <p:nvPr/>
          </p:nvSpPr>
          <p:spPr>
            <a:xfrm>
              <a:off x="8132722" y="4178640"/>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4311" name="pl4311"/>
            <p:cNvSpPr/>
            <p:nvPr/>
          </p:nvSpPr>
          <p:spPr>
            <a:xfrm>
              <a:off x="8132722" y="4264876"/>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4312" name="pl4312"/>
            <p:cNvSpPr/>
            <p:nvPr/>
          </p:nvSpPr>
          <p:spPr>
            <a:xfrm>
              <a:off x="8132722"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40651" cap="flat">
              <a:solidFill>
                <a:srgbClr val="000000">
                  <a:alpha val="100000"/>
                </a:srgbClr>
              </a:solidFill>
              <a:prstDash val="solid"/>
              <a:round/>
            </a:ln>
          </p:spPr>
          <p:txBody>
            <a:bodyPr/>
            <a:lstStyle/>
            <a:p/>
          </p:txBody>
        </p:sp>
        <p:sp>
          <p:nvSpPr>
            <p:cNvPr id="4313" name="pl4313"/>
            <p:cNvSpPr/>
            <p:nvPr/>
          </p:nvSpPr>
          <p:spPr>
            <a:xfrm>
              <a:off x="8132722" y="4197119"/>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B82FF">
                  <a:alpha val="100000"/>
                </a:srgbClr>
              </a:solidFill>
              <a:prstDash val="solid"/>
              <a:round/>
            </a:ln>
          </p:spPr>
          <p:txBody>
            <a:bodyPr/>
            <a:lstStyle/>
            <a:p/>
          </p:txBody>
        </p:sp>
        <p:sp>
          <p:nvSpPr>
            <p:cNvPr id="4314" name="pl4314"/>
            <p:cNvSpPr/>
            <p:nvPr/>
          </p:nvSpPr>
          <p:spPr>
            <a:xfrm>
              <a:off x="8087880"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315" name="tx4315"/>
            <p:cNvSpPr/>
            <p:nvPr/>
          </p:nvSpPr>
          <p:spPr>
            <a:xfrm>
              <a:off x="8102578" y="41125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316" name="tx4316"/>
            <p:cNvSpPr/>
            <p:nvPr/>
          </p:nvSpPr>
          <p:spPr>
            <a:xfrm>
              <a:off x="8281947" y="412008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317" name="tx4317"/>
            <p:cNvSpPr/>
            <p:nvPr/>
          </p:nvSpPr>
          <p:spPr>
            <a:xfrm>
              <a:off x="8461316" y="40941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318" name="tx4318"/>
            <p:cNvSpPr/>
            <p:nvPr/>
          </p:nvSpPr>
          <p:spPr>
            <a:xfrm>
              <a:off x="8610540" y="406464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319" name="tx4319"/>
            <p:cNvSpPr/>
            <p:nvPr/>
          </p:nvSpPr>
          <p:spPr>
            <a:xfrm>
              <a:off x="8789909" y="40325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4320" name="tx4320"/>
            <p:cNvSpPr/>
            <p:nvPr/>
          </p:nvSpPr>
          <p:spPr>
            <a:xfrm>
              <a:off x="8969278" y="40694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321" name="rc4321"/>
            <p:cNvSpPr/>
            <p:nvPr/>
          </p:nvSpPr>
          <p:spPr>
            <a:xfrm>
              <a:off x="8087880" y="4601069"/>
              <a:ext cx="986530" cy="460746"/>
            </a:xfrm>
            <a:prstGeom prst="rect">
              <a:avLst/>
            </a:prstGeom>
            <a:solidFill>
              <a:srgbClr val="EBEBEB">
                <a:alpha val="100000"/>
              </a:srgbClr>
            </a:solidFill>
          </p:spPr>
          <p:txBody>
            <a:bodyPr/>
            <a:lstStyle/>
            <a:p/>
          </p:txBody>
        </p:sp>
        <p:sp>
          <p:nvSpPr>
            <p:cNvPr id="4322" name="pl4322"/>
            <p:cNvSpPr/>
            <p:nvPr/>
          </p:nvSpPr>
          <p:spPr>
            <a:xfrm>
              <a:off x="8087880" y="496387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3" name="pl4323"/>
            <p:cNvSpPr/>
            <p:nvPr/>
          </p:nvSpPr>
          <p:spPr>
            <a:xfrm>
              <a:off x="8087880" y="480988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4" name="pl4324"/>
            <p:cNvSpPr/>
            <p:nvPr/>
          </p:nvSpPr>
          <p:spPr>
            <a:xfrm>
              <a:off x="8087880" y="465589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5" name="pl4325"/>
            <p:cNvSpPr/>
            <p:nvPr/>
          </p:nvSpPr>
          <p:spPr>
            <a:xfrm>
              <a:off x="822240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26" name="pl4326"/>
            <p:cNvSpPr/>
            <p:nvPr/>
          </p:nvSpPr>
          <p:spPr>
            <a:xfrm>
              <a:off x="840177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27" name="pl4327"/>
            <p:cNvSpPr/>
            <p:nvPr/>
          </p:nvSpPr>
          <p:spPr>
            <a:xfrm>
              <a:off x="858114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28" name="pl4328"/>
            <p:cNvSpPr/>
            <p:nvPr/>
          </p:nvSpPr>
          <p:spPr>
            <a:xfrm>
              <a:off x="876051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29" name="pl4329"/>
            <p:cNvSpPr/>
            <p:nvPr/>
          </p:nvSpPr>
          <p:spPr>
            <a:xfrm>
              <a:off x="893988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30" name="pl4330"/>
            <p:cNvSpPr/>
            <p:nvPr/>
          </p:nvSpPr>
          <p:spPr>
            <a:xfrm>
              <a:off x="8087880"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1" name="pl4331"/>
            <p:cNvSpPr/>
            <p:nvPr/>
          </p:nvSpPr>
          <p:spPr>
            <a:xfrm>
              <a:off x="8087880" y="48868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2" name="pl4332"/>
            <p:cNvSpPr/>
            <p:nvPr/>
          </p:nvSpPr>
          <p:spPr>
            <a:xfrm>
              <a:off x="8087880" y="47328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3" name="pl4333"/>
            <p:cNvSpPr/>
            <p:nvPr/>
          </p:nvSpPr>
          <p:spPr>
            <a:xfrm>
              <a:off x="81327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4" name="pl4334"/>
            <p:cNvSpPr/>
            <p:nvPr/>
          </p:nvSpPr>
          <p:spPr>
            <a:xfrm>
              <a:off x="831209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5" name="pl4335"/>
            <p:cNvSpPr/>
            <p:nvPr/>
          </p:nvSpPr>
          <p:spPr>
            <a:xfrm>
              <a:off x="849146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6" name="pl4336"/>
            <p:cNvSpPr/>
            <p:nvPr/>
          </p:nvSpPr>
          <p:spPr>
            <a:xfrm>
              <a:off x="867083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7" name="pl4337"/>
            <p:cNvSpPr/>
            <p:nvPr/>
          </p:nvSpPr>
          <p:spPr>
            <a:xfrm>
              <a:off x="885019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8" name="pl4338"/>
            <p:cNvSpPr/>
            <p:nvPr/>
          </p:nvSpPr>
          <p:spPr>
            <a:xfrm>
              <a:off x="902956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9" name="pl4339"/>
            <p:cNvSpPr/>
            <p:nvPr/>
          </p:nvSpPr>
          <p:spPr>
            <a:xfrm>
              <a:off x="8132722"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BEBEBE">
                  <a:alpha val="69803"/>
                </a:srgbClr>
              </a:solidFill>
              <a:prstDash val="solid"/>
              <a:round/>
            </a:ln>
          </p:spPr>
          <p:txBody>
            <a:bodyPr/>
            <a:lstStyle/>
            <a:p/>
          </p:txBody>
        </p:sp>
        <p:sp>
          <p:nvSpPr>
            <p:cNvPr id="4340" name="pl4340"/>
            <p:cNvSpPr/>
            <p:nvPr/>
          </p:nvSpPr>
          <p:spPr>
            <a:xfrm>
              <a:off x="8132722"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341" name="pl4341"/>
            <p:cNvSpPr/>
            <p:nvPr/>
          </p:nvSpPr>
          <p:spPr>
            <a:xfrm>
              <a:off x="8132722" y="5034713"/>
              <a:ext cx="896845" cy="6159"/>
            </a:xfrm>
            <a:custGeom>
              <a:avLst/>
              <a:pathLst>
                <a:path w="896845" h="6159">
                  <a:moveTo>
                    <a:pt x="0" y="6159"/>
                  </a:moveTo>
                  <a:lnTo>
                    <a:pt x="179369" y="6159"/>
                  </a:lnTo>
                  <a:lnTo>
                    <a:pt x="358738" y="0"/>
                  </a:lnTo>
                  <a:lnTo>
                    <a:pt x="538107" y="6159"/>
                  </a:lnTo>
                  <a:lnTo>
                    <a:pt x="717476" y="0"/>
                  </a:lnTo>
                  <a:lnTo>
                    <a:pt x="896845" y="0"/>
                  </a:lnTo>
                </a:path>
              </a:pathLst>
            </a:custGeom>
            <a:ln w="35231" cap="flat">
              <a:solidFill>
                <a:srgbClr val="BEBEBE">
                  <a:alpha val="69803"/>
                </a:srgbClr>
              </a:solidFill>
              <a:prstDash val="solid"/>
              <a:round/>
            </a:ln>
          </p:spPr>
          <p:txBody>
            <a:bodyPr/>
            <a:lstStyle/>
            <a:p/>
          </p:txBody>
        </p:sp>
        <p:sp>
          <p:nvSpPr>
            <p:cNvPr id="4342" name="pl4342"/>
            <p:cNvSpPr/>
            <p:nvPr/>
          </p:nvSpPr>
          <p:spPr>
            <a:xfrm>
              <a:off x="8132722" y="4948477"/>
              <a:ext cx="896845" cy="61597"/>
            </a:xfrm>
            <a:custGeom>
              <a:avLst/>
              <a:pathLst>
                <a:path w="896845" h="61597">
                  <a:moveTo>
                    <a:pt x="0" y="61597"/>
                  </a:moveTo>
                  <a:lnTo>
                    <a:pt x="179369" y="49277"/>
                  </a:lnTo>
                  <a:lnTo>
                    <a:pt x="358738" y="24638"/>
                  </a:lnTo>
                  <a:lnTo>
                    <a:pt x="538107" y="18479"/>
                  </a:lnTo>
                  <a:lnTo>
                    <a:pt x="717476" y="0"/>
                  </a:lnTo>
                  <a:lnTo>
                    <a:pt x="896845" y="55437"/>
                  </a:lnTo>
                </a:path>
              </a:pathLst>
            </a:custGeom>
            <a:ln w="35231" cap="flat">
              <a:solidFill>
                <a:srgbClr val="BEBEBE">
                  <a:alpha val="69803"/>
                </a:srgbClr>
              </a:solidFill>
              <a:prstDash val="solid"/>
              <a:round/>
            </a:ln>
          </p:spPr>
          <p:txBody>
            <a:bodyPr/>
            <a:lstStyle/>
            <a:p/>
          </p:txBody>
        </p:sp>
        <p:sp>
          <p:nvSpPr>
            <p:cNvPr id="4343" name="pl4343"/>
            <p:cNvSpPr/>
            <p:nvPr/>
          </p:nvSpPr>
          <p:spPr>
            <a:xfrm>
              <a:off x="8132722" y="4954636"/>
              <a:ext cx="896845" cy="55437"/>
            </a:xfrm>
            <a:custGeom>
              <a:avLst/>
              <a:pathLst>
                <a:path w="896845" h="55437">
                  <a:moveTo>
                    <a:pt x="0" y="55437"/>
                  </a:moveTo>
                  <a:lnTo>
                    <a:pt x="179369" y="55437"/>
                  </a:lnTo>
                  <a:lnTo>
                    <a:pt x="358738" y="49277"/>
                  </a:lnTo>
                  <a:lnTo>
                    <a:pt x="538107" y="36958"/>
                  </a:lnTo>
                  <a:lnTo>
                    <a:pt x="717476" y="43117"/>
                  </a:lnTo>
                  <a:lnTo>
                    <a:pt x="896845" y="0"/>
                  </a:lnTo>
                </a:path>
              </a:pathLst>
            </a:custGeom>
            <a:ln w="35231" cap="flat">
              <a:solidFill>
                <a:srgbClr val="BEBEBE">
                  <a:alpha val="69803"/>
                </a:srgbClr>
              </a:solidFill>
              <a:prstDash val="solid"/>
              <a:round/>
            </a:ln>
          </p:spPr>
          <p:txBody>
            <a:bodyPr/>
            <a:lstStyle/>
            <a:p/>
          </p:txBody>
        </p:sp>
        <p:sp>
          <p:nvSpPr>
            <p:cNvPr id="4344" name="pl4344"/>
            <p:cNvSpPr/>
            <p:nvPr/>
          </p:nvSpPr>
          <p:spPr>
            <a:xfrm>
              <a:off x="8132722" y="5010074"/>
              <a:ext cx="896845" cy="18479"/>
            </a:xfrm>
            <a:custGeom>
              <a:avLst/>
              <a:pathLst>
                <a:path w="896845" h="18479">
                  <a:moveTo>
                    <a:pt x="0" y="6159"/>
                  </a:moveTo>
                  <a:lnTo>
                    <a:pt x="179369" y="6159"/>
                  </a:lnTo>
                  <a:lnTo>
                    <a:pt x="358738" y="0"/>
                  </a:lnTo>
                  <a:lnTo>
                    <a:pt x="538107" y="12319"/>
                  </a:lnTo>
                  <a:lnTo>
                    <a:pt x="717476" y="12319"/>
                  </a:lnTo>
                  <a:lnTo>
                    <a:pt x="896845" y="18479"/>
                  </a:lnTo>
                </a:path>
              </a:pathLst>
            </a:custGeom>
            <a:ln w="35231" cap="flat">
              <a:solidFill>
                <a:srgbClr val="BEBEBE">
                  <a:alpha val="69803"/>
                </a:srgbClr>
              </a:solidFill>
              <a:prstDash val="solid"/>
              <a:round/>
            </a:ln>
          </p:spPr>
          <p:txBody>
            <a:bodyPr/>
            <a:lstStyle/>
            <a:p/>
          </p:txBody>
        </p:sp>
        <p:sp>
          <p:nvSpPr>
            <p:cNvPr id="4345" name="pl4345"/>
            <p:cNvSpPr/>
            <p:nvPr/>
          </p:nvSpPr>
          <p:spPr>
            <a:xfrm>
              <a:off x="8132722" y="4979275"/>
              <a:ext cx="896845" cy="55437"/>
            </a:xfrm>
            <a:custGeom>
              <a:avLst/>
              <a:pathLst>
                <a:path w="896845" h="55437">
                  <a:moveTo>
                    <a:pt x="0" y="55437"/>
                  </a:moveTo>
                  <a:lnTo>
                    <a:pt x="179369" y="49277"/>
                  </a:lnTo>
                  <a:lnTo>
                    <a:pt x="358738" y="18479"/>
                  </a:lnTo>
                  <a:lnTo>
                    <a:pt x="538107" y="43117"/>
                  </a:lnTo>
                  <a:lnTo>
                    <a:pt x="717476" y="12319"/>
                  </a:lnTo>
                  <a:lnTo>
                    <a:pt x="896845" y="0"/>
                  </a:lnTo>
                </a:path>
              </a:pathLst>
            </a:custGeom>
            <a:ln w="35231" cap="flat">
              <a:solidFill>
                <a:srgbClr val="BEBEBE">
                  <a:alpha val="69803"/>
                </a:srgbClr>
              </a:solidFill>
              <a:prstDash val="solid"/>
              <a:round/>
            </a:ln>
          </p:spPr>
          <p:txBody>
            <a:bodyPr/>
            <a:lstStyle/>
            <a:p/>
          </p:txBody>
        </p:sp>
        <p:sp>
          <p:nvSpPr>
            <p:cNvPr id="4346" name="pl4346"/>
            <p:cNvSpPr/>
            <p:nvPr/>
          </p:nvSpPr>
          <p:spPr>
            <a:xfrm>
              <a:off x="8132722"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347" name="pl4347"/>
            <p:cNvSpPr/>
            <p:nvPr/>
          </p:nvSpPr>
          <p:spPr>
            <a:xfrm>
              <a:off x="8132722" y="4991595"/>
              <a:ext cx="896845" cy="49277"/>
            </a:xfrm>
            <a:custGeom>
              <a:avLst/>
              <a:pathLst>
                <a:path w="896845" h="49277">
                  <a:moveTo>
                    <a:pt x="0" y="43117"/>
                  </a:moveTo>
                  <a:lnTo>
                    <a:pt x="179369" y="43117"/>
                  </a:lnTo>
                  <a:lnTo>
                    <a:pt x="358738" y="49277"/>
                  </a:lnTo>
                  <a:lnTo>
                    <a:pt x="538107" y="49277"/>
                  </a:lnTo>
                  <a:lnTo>
                    <a:pt x="717476" y="0"/>
                  </a:lnTo>
                  <a:lnTo>
                    <a:pt x="896845" y="49277"/>
                  </a:lnTo>
                </a:path>
              </a:pathLst>
            </a:custGeom>
            <a:ln w="35231" cap="flat">
              <a:solidFill>
                <a:srgbClr val="BEBEBE">
                  <a:alpha val="69803"/>
                </a:srgbClr>
              </a:solidFill>
              <a:prstDash val="solid"/>
              <a:round/>
            </a:ln>
          </p:spPr>
          <p:txBody>
            <a:bodyPr/>
            <a:lstStyle/>
            <a:p/>
          </p:txBody>
        </p:sp>
        <p:sp>
          <p:nvSpPr>
            <p:cNvPr id="4348" name="pl4348"/>
            <p:cNvSpPr/>
            <p:nvPr/>
          </p:nvSpPr>
          <p:spPr>
            <a:xfrm>
              <a:off x="8132722" y="4929997"/>
              <a:ext cx="896845" cy="43117"/>
            </a:xfrm>
            <a:custGeom>
              <a:avLst/>
              <a:pathLst>
                <a:path w="896845" h="43117">
                  <a:moveTo>
                    <a:pt x="0" y="0"/>
                  </a:moveTo>
                  <a:lnTo>
                    <a:pt x="179369" y="12319"/>
                  </a:lnTo>
                  <a:lnTo>
                    <a:pt x="358738" y="24638"/>
                  </a:lnTo>
                  <a:lnTo>
                    <a:pt x="538107" y="43117"/>
                  </a:lnTo>
                  <a:lnTo>
                    <a:pt x="717476" y="36958"/>
                  </a:lnTo>
                  <a:lnTo>
                    <a:pt x="896845" y="24638"/>
                  </a:lnTo>
                </a:path>
              </a:pathLst>
            </a:custGeom>
            <a:ln w="35231" cap="flat">
              <a:solidFill>
                <a:srgbClr val="BEBEBE">
                  <a:alpha val="69803"/>
                </a:srgbClr>
              </a:solidFill>
              <a:prstDash val="solid"/>
              <a:round/>
            </a:ln>
          </p:spPr>
          <p:txBody>
            <a:bodyPr/>
            <a:lstStyle/>
            <a:p/>
          </p:txBody>
        </p:sp>
        <p:sp>
          <p:nvSpPr>
            <p:cNvPr id="4349" name="pl4349"/>
            <p:cNvSpPr/>
            <p:nvPr/>
          </p:nvSpPr>
          <p:spPr>
            <a:xfrm>
              <a:off x="8132722" y="4966956"/>
              <a:ext cx="896845" cy="55437"/>
            </a:xfrm>
            <a:custGeom>
              <a:avLst/>
              <a:pathLst>
                <a:path w="896845" h="55437">
                  <a:moveTo>
                    <a:pt x="0" y="55437"/>
                  </a:moveTo>
                  <a:lnTo>
                    <a:pt x="179369" y="55437"/>
                  </a:lnTo>
                  <a:lnTo>
                    <a:pt x="358738" y="55437"/>
                  </a:lnTo>
                  <a:lnTo>
                    <a:pt x="538107" y="55437"/>
                  </a:lnTo>
                  <a:lnTo>
                    <a:pt x="717476" y="0"/>
                  </a:lnTo>
                  <a:lnTo>
                    <a:pt x="896845" y="55437"/>
                  </a:lnTo>
                </a:path>
              </a:pathLst>
            </a:custGeom>
            <a:ln w="35231" cap="flat">
              <a:solidFill>
                <a:srgbClr val="BEBEBE">
                  <a:alpha val="69803"/>
                </a:srgbClr>
              </a:solidFill>
              <a:prstDash val="solid"/>
              <a:round/>
            </a:ln>
          </p:spPr>
          <p:txBody>
            <a:bodyPr/>
            <a:lstStyle/>
            <a:p/>
          </p:txBody>
        </p:sp>
        <p:sp>
          <p:nvSpPr>
            <p:cNvPr id="4350" name="pl4350"/>
            <p:cNvSpPr/>
            <p:nvPr/>
          </p:nvSpPr>
          <p:spPr>
            <a:xfrm>
              <a:off x="8132722" y="4966956"/>
              <a:ext cx="896845" cy="73916"/>
            </a:xfrm>
            <a:custGeom>
              <a:avLst/>
              <a:pathLst>
                <a:path w="896845" h="73916">
                  <a:moveTo>
                    <a:pt x="0" y="73916"/>
                  </a:moveTo>
                  <a:lnTo>
                    <a:pt x="179369" y="6159"/>
                  </a:lnTo>
                  <a:lnTo>
                    <a:pt x="358738" y="0"/>
                  </a:lnTo>
                  <a:lnTo>
                    <a:pt x="538107" y="24638"/>
                  </a:lnTo>
                  <a:lnTo>
                    <a:pt x="717476" y="24638"/>
                  </a:lnTo>
                  <a:lnTo>
                    <a:pt x="896845" y="36958"/>
                  </a:lnTo>
                </a:path>
              </a:pathLst>
            </a:custGeom>
            <a:ln w="35231" cap="flat">
              <a:solidFill>
                <a:srgbClr val="BEBEBE">
                  <a:alpha val="69803"/>
                </a:srgbClr>
              </a:solidFill>
              <a:prstDash val="solid"/>
              <a:round/>
            </a:ln>
          </p:spPr>
          <p:txBody>
            <a:bodyPr/>
            <a:lstStyle/>
            <a:p/>
          </p:txBody>
        </p:sp>
        <p:sp>
          <p:nvSpPr>
            <p:cNvPr id="4351" name="pl4351"/>
            <p:cNvSpPr/>
            <p:nvPr/>
          </p:nvSpPr>
          <p:spPr>
            <a:xfrm>
              <a:off x="8132722" y="5034713"/>
              <a:ext cx="896845" cy="6159"/>
            </a:xfrm>
            <a:custGeom>
              <a:avLst/>
              <a:pathLst>
                <a:path w="896845" h="6159">
                  <a:moveTo>
                    <a:pt x="0" y="6159"/>
                  </a:moveTo>
                  <a:lnTo>
                    <a:pt x="179369" y="6159"/>
                  </a:lnTo>
                  <a:lnTo>
                    <a:pt x="358738" y="6159"/>
                  </a:lnTo>
                  <a:lnTo>
                    <a:pt x="538107" y="6159"/>
                  </a:lnTo>
                  <a:lnTo>
                    <a:pt x="717476" y="6159"/>
                  </a:lnTo>
                  <a:lnTo>
                    <a:pt x="896845" y="0"/>
                  </a:lnTo>
                </a:path>
              </a:pathLst>
            </a:custGeom>
            <a:ln w="35231" cap="flat">
              <a:solidFill>
                <a:srgbClr val="BEBEBE">
                  <a:alpha val="69803"/>
                </a:srgbClr>
              </a:solidFill>
              <a:prstDash val="solid"/>
              <a:round/>
            </a:ln>
          </p:spPr>
          <p:txBody>
            <a:bodyPr/>
            <a:lstStyle/>
            <a:p/>
          </p:txBody>
        </p:sp>
        <p:sp>
          <p:nvSpPr>
            <p:cNvPr id="4352" name="pl4352"/>
            <p:cNvSpPr/>
            <p:nvPr/>
          </p:nvSpPr>
          <p:spPr>
            <a:xfrm>
              <a:off x="8132722" y="5016233"/>
              <a:ext cx="896845" cy="24638"/>
            </a:xfrm>
            <a:custGeom>
              <a:avLst/>
              <a:pathLst>
                <a:path w="896845" h="24638">
                  <a:moveTo>
                    <a:pt x="0" y="24638"/>
                  </a:moveTo>
                  <a:lnTo>
                    <a:pt x="179369" y="18479"/>
                  </a:lnTo>
                  <a:lnTo>
                    <a:pt x="358738" y="0"/>
                  </a:lnTo>
                  <a:lnTo>
                    <a:pt x="538107" y="0"/>
                  </a:lnTo>
                  <a:lnTo>
                    <a:pt x="717476" y="0"/>
                  </a:lnTo>
                  <a:lnTo>
                    <a:pt x="896845" y="24638"/>
                  </a:lnTo>
                </a:path>
              </a:pathLst>
            </a:custGeom>
            <a:ln w="35231" cap="flat">
              <a:solidFill>
                <a:srgbClr val="BEBEBE">
                  <a:alpha val="69803"/>
                </a:srgbClr>
              </a:solidFill>
              <a:prstDash val="solid"/>
              <a:round/>
            </a:ln>
          </p:spPr>
          <p:txBody>
            <a:bodyPr/>
            <a:lstStyle/>
            <a:p/>
          </p:txBody>
        </p:sp>
        <p:sp>
          <p:nvSpPr>
            <p:cNvPr id="4353" name="pl4353"/>
            <p:cNvSpPr/>
            <p:nvPr/>
          </p:nvSpPr>
          <p:spPr>
            <a:xfrm>
              <a:off x="8132722" y="5016233"/>
              <a:ext cx="896845" cy="24638"/>
            </a:xfrm>
            <a:custGeom>
              <a:avLst/>
              <a:pathLst>
                <a:path w="896845" h="24638">
                  <a:moveTo>
                    <a:pt x="0" y="18479"/>
                  </a:moveTo>
                  <a:lnTo>
                    <a:pt x="179369" y="18479"/>
                  </a:lnTo>
                  <a:lnTo>
                    <a:pt x="358738" y="12319"/>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354" name="pl4354"/>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55" name="pl4355"/>
            <p:cNvSpPr/>
            <p:nvPr/>
          </p:nvSpPr>
          <p:spPr>
            <a:xfrm>
              <a:off x="8132722" y="4776005"/>
              <a:ext cx="896845" cy="264867"/>
            </a:xfrm>
            <a:custGeom>
              <a:avLst/>
              <a:pathLst>
                <a:path w="896845" h="264867">
                  <a:moveTo>
                    <a:pt x="0" y="234069"/>
                  </a:moveTo>
                  <a:lnTo>
                    <a:pt x="179369" y="264867"/>
                  </a:lnTo>
                  <a:lnTo>
                    <a:pt x="358738" y="246388"/>
                  </a:lnTo>
                  <a:lnTo>
                    <a:pt x="538107" y="246388"/>
                  </a:lnTo>
                  <a:lnTo>
                    <a:pt x="717476" y="172471"/>
                  </a:lnTo>
                  <a:lnTo>
                    <a:pt x="896845" y="0"/>
                  </a:lnTo>
                </a:path>
              </a:pathLst>
            </a:custGeom>
            <a:ln w="35231" cap="flat">
              <a:solidFill>
                <a:srgbClr val="BEBEBE">
                  <a:alpha val="69803"/>
                </a:srgbClr>
              </a:solidFill>
              <a:prstDash val="solid"/>
              <a:round/>
            </a:ln>
          </p:spPr>
          <p:txBody>
            <a:bodyPr/>
            <a:lstStyle/>
            <a:p/>
          </p:txBody>
        </p:sp>
        <p:sp>
          <p:nvSpPr>
            <p:cNvPr id="4356" name="pl4356"/>
            <p:cNvSpPr/>
            <p:nvPr/>
          </p:nvSpPr>
          <p:spPr>
            <a:xfrm>
              <a:off x="8132722" y="4948477"/>
              <a:ext cx="896845" cy="61597"/>
            </a:xfrm>
            <a:custGeom>
              <a:avLst/>
              <a:pathLst>
                <a:path w="896845" h="61597">
                  <a:moveTo>
                    <a:pt x="0" y="24638"/>
                  </a:moveTo>
                  <a:lnTo>
                    <a:pt x="179369" y="49277"/>
                  </a:lnTo>
                  <a:lnTo>
                    <a:pt x="358738" y="61597"/>
                  </a:lnTo>
                  <a:lnTo>
                    <a:pt x="538107" y="0"/>
                  </a:lnTo>
                  <a:lnTo>
                    <a:pt x="717476" y="24638"/>
                  </a:lnTo>
                  <a:lnTo>
                    <a:pt x="896845" y="36958"/>
                  </a:lnTo>
                </a:path>
              </a:pathLst>
            </a:custGeom>
            <a:ln w="35231" cap="flat">
              <a:solidFill>
                <a:srgbClr val="BEBEBE">
                  <a:alpha val="69803"/>
                </a:srgbClr>
              </a:solidFill>
              <a:prstDash val="solid"/>
              <a:round/>
            </a:ln>
          </p:spPr>
          <p:txBody>
            <a:bodyPr/>
            <a:lstStyle/>
            <a:p/>
          </p:txBody>
        </p:sp>
        <p:sp>
          <p:nvSpPr>
            <p:cNvPr id="4357" name="pl4357"/>
            <p:cNvSpPr/>
            <p:nvPr/>
          </p:nvSpPr>
          <p:spPr>
            <a:xfrm>
              <a:off x="8132722" y="4991595"/>
              <a:ext cx="896845" cy="49277"/>
            </a:xfrm>
            <a:custGeom>
              <a:avLst/>
              <a:pathLst>
                <a:path w="896845" h="49277">
                  <a:moveTo>
                    <a:pt x="0" y="43117"/>
                  </a:moveTo>
                  <a:lnTo>
                    <a:pt x="179369" y="49277"/>
                  </a:lnTo>
                  <a:lnTo>
                    <a:pt x="358738" y="18479"/>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358" name="pl4358"/>
            <p:cNvSpPr/>
            <p:nvPr/>
          </p:nvSpPr>
          <p:spPr>
            <a:xfrm>
              <a:off x="8132722" y="4985435"/>
              <a:ext cx="896845" cy="55437"/>
            </a:xfrm>
            <a:custGeom>
              <a:avLst/>
              <a:pathLst>
                <a:path w="896845" h="55437">
                  <a:moveTo>
                    <a:pt x="0" y="43117"/>
                  </a:moveTo>
                  <a:lnTo>
                    <a:pt x="179369" y="55437"/>
                  </a:lnTo>
                  <a:lnTo>
                    <a:pt x="358738" y="0"/>
                  </a:lnTo>
                  <a:lnTo>
                    <a:pt x="538107" y="55437"/>
                  </a:lnTo>
                  <a:lnTo>
                    <a:pt x="717476" y="49277"/>
                  </a:lnTo>
                  <a:lnTo>
                    <a:pt x="896845" y="55437"/>
                  </a:lnTo>
                </a:path>
              </a:pathLst>
            </a:custGeom>
            <a:ln w="35231" cap="flat">
              <a:solidFill>
                <a:srgbClr val="BEBEBE">
                  <a:alpha val="69803"/>
                </a:srgbClr>
              </a:solidFill>
              <a:prstDash val="solid"/>
              <a:round/>
            </a:ln>
          </p:spPr>
          <p:txBody>
            <a:bodyPr/>
            <a:lstStyle/>
            <a:p/>
          </p:txBody>
        </p:sp>
        <p:sp>
          <p:nvSpPr>
            <p:cNvPr id="4359" name="pl4359"/>
            <p:cNvSpPr/>
            <p:nvPr/>
          </p:nvSpPr>
          <p:spPr>
            <a:xfrm>
              <a:off x="8132722" y="4899199"/>
              <a:ext cx="896845" cy="98555"/>
            </a:xfrm>
            <a:custGeom>
              <a:avLst/>
              <a:pathLst>
                <a:path w="896845" h="98555">
                  <a:moveTo>
                    <a:pt x="0" y="0"/>
                  </a:moveTo>
                  <a:lnTo>
                    <a:pt x="179369" y="24638"/>
                  </a:lnTo>
                  <a:lnTo>
                    <a:pt x="358738" y="43117"/>
                  </a:lnTo>
                  <a:lnTo>
                    <a:pt x="538107" y="67756"/>
                  </a:lnTo>
                  <a:lnTo>
                    <a:pt x="717476" y="92395"/>
                  </a:lnTo>
                  <a:lnTo>
                    <a:pt x="896845" y="98555"/>
                  </a:lnTo>
                </a:path>
              </a:pathLst>
            </a:custGeom>
            <a:ln w="35231" cap="flat">
              <a:solidFill>
                <a:srgbClr val="BEBEBE">
                  <a:alpha val="69803"/>
                </a:srgbClr>
              </a:solidFill>
              <a:prstDash val="solid"/>
              <a:round/>
            </a:ln>
          </p:spPr>
          <p:txBody>
            <a:bodyPr/>
            <a:lstStyle/>
            <a:p/>
          </p:txBody>
        </p:sp>
        <p:sp>
          <p:nvSpPr>
            <p:cNvPr id="4360" name="pl4360"/>
            <p:cNvSpPr/>
            <p:nvPr/>
          </p:nvSpPr>
          <p:spPr>
            <a:xfrm>
              <a:off x="8132722" y="5034713"/>
              <a:ext cx="896845" cy="6159"/>
            </a:xfrm>
            <a:custGeom>
              <a:avLst/>
              <a:pathLst>
                <a:path w="896845" h="6159">
                  <a:moveTo>
                    <a:pt x="0" y="0"/>
                  </a:moveTo>
                  <a:lnTo>
                    <a:pt x="179369" y="6159"/>
                  </a:lnTo>
                  <a:lnTo>
                    <a:pt x="358738" y="6159"/>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361" name="pl4361"/>
            <p:cNvSpPr/>
            <p:nvPr/>
          </p:nvSpPr>
          <p:spPr>
            <a:xfrm>
              <a:off x="8132722" y="4979275"/>
              <a:ext cx="896845" cy="55437"/>
            </a:xfrm>
            <a:custGeom>
              <a:avLst/>
              <a:pathLst>
                <a:path w="896845" h="55437">
                  <a:moveTo>
                    <a:pt x="0" y="0"/>
                  </a:moveTo>
                  <a:lnTo>
                    <a:pt x="179369" y="6159"/>
                  </a:lnTo>
                  <a:lnTo>
                    <a:pt x="358738" y="6159"/>
                  </a:lnTo>
                  <a:lnTo>
                    <a:pt x="538107" y="55437"/>
                  </a:lnTo>
                  <a:lnTo>
                    <a:pt x="717476" y="12319"/>
                  </a:lnTo>
                  <a:lnTo>
                    <a:pt x="896845" y="36958"/>
                  </a:lnTo>
                </a:path>
              </a:pathLst>
            </a:custGeom>
            <a:ln w="35231" cap="flat">
              <a:solidFill>
                <a:srgbClr val="BEBEBE">
                  <a:alpha val="69803"/>
                </a:srgbClr>
              </a:solidFill>
              <a:prstDash val="solid"/>
              <a:round/>
            </a:ln>
          </p:spPr>
          <p:txBody>
            <a:bodyPr/>
            <a:lstStyle/>
            <a:p/>
          </p:txBody>
        </p:sp>
        <p:sp>
          <p:nvSpPr>
            <p:cNvPr id="4362" name="pl4362"/>
            <p:cNvSpPr/>
            <p:nvPr/>
          </p:nvSpPr>
          <p:spPr>
            <a:xfrm>
              <a:off x="8132722" y="4966956"/>
              <a:ext cx="896845" cy="43117"/>
            </a:xfrm>
            <a:custGeom>
              <a:avLst/>
              <a:pathLst>
                <a:path w="896845" h="43117">
                  <a:moveTo>
                    <a:pt x="0" y="36958"/>
                  </a:moveTo>
                  <a:lnTo>
                    <a:pt x="179369" y="43117"/>
                  </a:lnTo>
                  <a:lnTo>
                    <a:pt x="358738" y="30798"/>
                  </a:lnTo>
                  <a:lnTo>
                    <a:pt x="538107" y="0"/>
                  </a:lnTo>
                  <a:lnTo>
                    <a:pt x="717476" y="6159"/>
                  </a:lnTo>
                  <a:lnTo>
                    <a:pt x="896845" y="24638"/>
                  </a:lnTo>
                </a:path>
              </a:pathLst>
            </a:custGeom>
            <a:ln w="35231" cap="flat">
              <a:solidFill>
                <a:srgbClr val="BEBEBE">
                  <a:alpha val="69803"/>
                </a:srgbClr>
              </a:solidFill>
              <a:prstDash val="solid"/>
              <a:round/>
            </a:ln>
          </p:spPr>
          <p:txBody>
            <a:bodyPr/>
            <a:lstStyle/>
            <a:p/>
          </p:txBody>
        </p:sp>
        <p:sp>
          <p:nvSpPr>
            <p:cNvPr id="4363" name="pl4363"/>
            <p:cNvSpPr/>
            <p:nvPr/>
          </p:nvSpPr>
          <p:spPr>
            <a:xfrm>
              <a:off x="8132722" y="4985435"/>
              <a:ext cx="896845" cy="49277"/>
            </a:xfrm>
            <a:custGeom>
              <a:avLst/>
              <a:pathLst>
                <a:path w="896845" h="49277">
                  <a:moveTo>
                    <a:pt x="0" y="49277"/>
                  </a:moveTo>
                  <a:lnTo>
                    <a:pt x="179369" y="30798"/>
                  </a:lnTo>
                  <a:lnTo>
                    <a:pt x="358738" y="0"/>
                  </a:lnTo>
                  <a:lnTo>
                    <a:pt x="538107" y="6159"/>
                  </a:lnTo>
                  <a:lnTo>
                    <a:pt x="717476" y="43117"/>
                  </a:lnTo>
                  <a:lnTo>
                    <a:pt x="896845" y="12319"/>
                  </a:lnTo>
                </a:path>
              </a:pathLst>
            </a:custGeom>
            <a:ln w="35231" cap="flat">
              <a:solidFill>
                <a:srgbClr val="BEBEBE">
                  <a:alpha val="69803"/>
                </a:srgbClr>
              </a:solidFill>
              <a:prstDash val="solid"/>
              <a:round/>
            </a:ln>
          </p:spPr>
          <p:txBody>
            <a:bodyPr/>
            <a:lstStyle/>
            <a:p/>
          </p:txBody>
        </p:sp>
        <p:sp>
          <p:nvSpPr>
            <p:cNvPr id="4364" name="pl4364"/>
            <p:cNvSpPr/>
            <p:nvPr/>
          </p:nvSpPr>
          <p:spPr>
            <a:xfrm>
              <a:off x="8132722" y="4954636"/>
              <a:ext cx="896845" cy="36958"/>
            </a:xfrm>
            <a:custGeom>
              <a:avLst/>
              <a:pathLst>
                <a:path w="896845" h="36958">
                  <a:moveTo>
                    <a:pt x="0" y="24638"/>
                  </a:moveTo>
                  <a:lnTo>
                    <a:pt x="179369" y="36958"/>
                  </a:lnTo>
                  <a:lnTo>
                    <a:pt x="358738" y="30798"/>
                  </a:lnTo>
                  <a:lnTo>
                    <a:pt x="538107" y="12319"/>
                  </a:lnTo>
                  <a:lnTo>
                    <a:pt x="717476" y="0"/>
                  </a:lnTo>
                  <a:lnTo>
                    <a:pt x="896845" y="12319"/>
                  </a:lnTo>
                </a:path>
              </a:pathLst>
            </a:custGeom>
            <a:ln w="35231" cap="flat">
              <a:solidFill>
                <a:srgbClr val="BEBEBE">
                  <a:alpha val="69803"/>
                </a:srgbClr>
              </a:solidFill>
              <a:prstDash val="solid"/>
              <a:round/>
            </a:ln>
          </p:spPr>
          <p:txBody>
            <a:bodyPr/>
            <a:lstStyle/>
            <a:p/>
          </p:txBody>
        </p:sp>
        <p:sp>
          <p:nvSpPr>
            <p:cNvPr id="4365" name="pl4365"/>
            <p:cNvSpPr/>
            <p:nvPr/>
          </p:nvSpPr>
          <p:spPr>
            <a:xfrm>
              <a:off x="8132722" y="4985435"/>
              <a:ext cx="896845" cy="49277"/>
            </a:xfrm>
            <a:custGeom>
              <a:avLst/>
              <a:pathLst>
                <a:path w="896845" h="49277">
                  <a:moveTo>
                    <a:pt x="0" y="18479"/>
                  </a:moveTo>
                  <a:lnTo>
                    <a:pt x="179369" y="18479"/>
                  </a:lnTo>
                  <a:lnTo>
                    <a:pt x="358738" y="12319"/>
                  </a:lnTo>
                  <a:lnTo>
                    <a:pt x="538107" y="0"/>
                  </a:lnTo>
                  <a:lnTo>
                    <a:pt x="717476" y="49277"/>
                  </a:lnTo>
                  <a:lnTo>
                    <a:pt x="896845" y="43117"/>
                  </a:lnTo>
                </a:path>
              </a:pathLst>
            </a:custGeom>
            <a:ln w="35231" cap="flat">
              <a:solidFill>
                <a:srgbClr val="BEBEBE">
                  <a:alpha val="69803"/>
                </a:srgbClr>
              </a:solidFill>
              <a:prstDash val="solid"/>
              <a:round/>
            </a:ln>
          </p:spPr>
          <p:txBody>
            <a:bodyPr/>
            <a:lstStyle/>
            <a:p/>
          </p:txBody>
        </p:sp>
        <p:sp>
          <p:nvSpPr>
            <p:cNvPr id="4366" name="pl4366"/>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7" name="pl4367"/>
            <p:cNvSpPr/>
            <p:nvPr/>
          </p:nvSpPr>
          <p:spPr>
            <a:xfrm>
              <a:off x="8132722" y="4929997"/>
              <a:ext cx="896845" cy="73916"/>
            </a:xfrm>
            <a:custGeom>
              <a:avLst/>
              <a:pathLst>
                <a:path w="896845" h="73916">
                  <a:moveTo>
                    <a:pt x="0" y="55437"/>
                  </a:moveTo>
                  <a:lnTo>
                    <a:pt x="179369" y="49277"/>
                  </a:lnTo>
                  <a:lnTo>
                    <a:pt x="358738" y="0"/>
                  </a:lnTo>
                  <a:lnTo>
                    <a:pt x="538107" y="36958"/>
                  </a:lnTo>
                  <a:lnTo>
                    <a:pt x="717476" y="73916"/>
                  </a:lnTo>
                  <a:lnTo>
                    <a:pt x="896845" y="73916"/>
                  </a:lnTo>
                </a:path>
              </a:pathLst>
            </a:custGeom>
            <a:ln w="35231" cap="flat">
              <a:solidFill>
                <a:srgbClr val="BEBEBE">
                  <a:alpha val="69803"/>
                </a:srgbClr>
              </a:solidFill>
              <a:prstDash val="solid"/>
              <a:round/>
            </a:ln>
          </p:spPr>
          <p:txBody>
            <a:bodyPr/>
            <a:lstStyle/>
            <a:p/>
          </p:txBody>
        </p:sp>
        <p:sp>
          <p:nvSpPr>
            <p:cNvPr id="4368" name="pl4368"/>
            <p:cNvSpPr/>
            <p:nvPr/>
          </p:nvSpPr>
          <p:spPr>
            <a:xfrm>
              <a:off x="8132722" y="5022393"/>
              <a:ext cx="896845" cy="18479"/>
            </a:xfrm>
            <a:custGeom>
              <a:avLst/>
              <a:pathLst>
                <a:path w="896845" h="18479">
                  <a:moveTo>
                    <a:pt x="0" y="6159"/>
                  </a:moveTo>
                  <a:lnTo>
                    <a:pt x="179369" y="12319"/>
                  </a:lnTo>
                  <a:lnTo>
                    <a:pt x="358738" y="12319"/>
                  </a:lnTo>
                  <a:lnTo>
                    <a:pt x="538107" y="0"/>
                  </a:lnTo>
                  <a:lnTo>
                    <a:pt x="717476" y="12319"/>
                  </a:lnTo>
                  <a:lnTo>
                    <a:pt x="896845" y="18479"/>
                  </a:lnTo>
                </a:path>
              </a:pathLst>
            </a:custGeom>
            <a:ln w="35231" cap="flat">
              <a:solidFill>
                <a:srgbClr val="BEBEBE">
                  <a:alpha val="69803"/>
                </a:srgbClr>
              </a:solidFill>
              <a:prstDash val="solid"/>
              <a:round/>
            </a:ln>
          </p:spPr>
          <p:txBody>
            <a:bodyPr/>
            <a:lstStyle/>
            <a:p/>
          </p:txBody>
        </p:sp>
        <p:sp>
          <p:nvSpPr>
            <p:cNvPr id="4369" name="pl4369"/>
            <p:cNvSpPr/>
            <p:nvPr/>
          </p:nvSpPr>
          <p:spPr>
            <a:xfrm>
              <a:off x="8132722" y="5003914"/>
              <a:ext cx="896845" cy="36958"/>
            </a:xfrm>
            <a:custGeom>
              <a:avLst/>
              <a:pathLst>
                <a:path w="896845" h="36958">
                  <a:moveTo>
                    <a:pt x="0" y="30798"/>
                  </a:moveTo>
                  <a:lnTo>
                    <a:pt x="179369" y="24638"/>
                  </a:lnTo>
                  <a:lnTo>
                    <a:pt x="358738" y="0"/>
                  </a:lnTo>
                  <a:lnTo>
                    <a:pt x="538107" y="18479"/>
                  </a:lnTo>
                  <a:lnTo>
                    <a:pt x="717476" y="36958"/>
                  </a:lnTo>
                  <a:lnTo>
                    <a:pt x="896845" y="36958"/>
                  </a:lnTo>
                </a:path>
              </a:pathLst>
            </a:custGeom>
            <a:ln w="35231" cap="flat">
              <a:solidFill>
                <a:srgbClr val="BEBEBE">
                  <a:alpha val="69803"/>
                </a:srgbClr>
              </a:solidFill>
              <a:prstDash val="solid"/>
              <a:round/>
            </a:ln>
          </p:spPr>
          <p:txBody>
            <a:bodyPr/>
            <a:lstStyle/>
            <a:p/>
          </p:txBody>
        </p:sp>
        <p:sp>
          <p:nvSpPr>
            <p:cNvPr id="4370" name="pl4370"/>
            <p:cNvSpPr/>
            <p:nvPr/>
          </p:nvSpPr>
          <p:spPr>
            <a:xfrm>
              <a:off x="8132722"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1" name="pl4371"/>
            <p:cNvSpPr/>
            <p:nvPr/>
          </p:nvSpPr>
          <p:spPr>
            <a:xfrm>
              <a:off x="8132722" y="5022393"/>
              <a:ext cx="896845" cy="18479"/>
            </a:xfrm>
            <a:custGeom>
              <a:avLst/>
              <a:pathLst>
                <a:path w="896845" h="18479">
                  <a:moveTo>
                    <a:pt x="0" y="18479"/>
                  </a:moveTo>
                  <a:lnTo>
                    <a:pt x="179369" y="12319"/>
                  </a:lnTo>
                  <a:lnTo>
                    <a:pt x="358738" y="1231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372" name="pl4372"/>
            <p:cNvSpPr/>
            <p:nvPr/>
          </p:nvSpPr>
          <p:spPr>
            <a:xfrm>
              <a:off x="8132722" y="5034713"/>
              <a:ext cx="896845" cy="6159"/>
            </a:xfrm>
            <a:custGeom>
              <a:avLst/>
              <a:pathLst>
                <a:path w="896845" h="6159">
                  <a:moveTo>
                    <a:pt x="0" y="6159"/>
                  </a:moveTo>
                  <a:lnTo>
                    <a:pt x="179369" y="0"/>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373" name="pl4373"/>
            <p:cNvSpPr/>
            <p:nvPr/>
          </p:nvSpPr>
          <p:spPr>
            <a:xfrm>
              <a:off x="8132722" y="4929997"/>
              <a:ext cx="896845" cy="49277"/>
            </a:xfrm>
            <a:custGeom>
              <a:avLst/>
              <a:pathLst>
                <a:path w="896845" h="49277">
                  <a:moveTo>
                    <a:pt x="0" y="12319"/>
                  </a:moveTo>
                  <a:lnTo>
                    <a:pt x="179369" y="0"/>
                  </a:lnTo>
                  <a:lnTo>
                    <a:pt x="358738" y="18479"/>
                  </a:lnTo>
                  <a:lnTo>
                    <a:pt x="538107" y="43117"/>
                  </a:lnTo>
                  <a:lnTo>
                    <a:pt x="717476" y="49277"/>
                  </a:lnTo>
                  <a:lnTo>
                    <a:pt x="896845" y="30798"/>
                  </a:lnTo>
                </a:path>
              </a:pathLst>
            </a:custGeom>
            <a:ln w="35231" cap="flat">
              <a:solidFill>
                <a:srgbClr val="BEBEBE">
                  <a:alpha val="69803"/>
                </a:srgbClr>
              </a:solidFill>
              <a:prstDash val="solid"/>
              <a:round/>
            </a:ln>
          </p:spPr>
          <p:txBody>
            <a:bodyPr/>
            <a:lstStyle/>
            <a:p/>
          </p:txBody>
        </p:sp>
        <p:sp>
          <p:nvSpPr>
            <p:cNvPr id="4374" name="pl4374"/>
            <p:cNvSpPr/>
            <p:nvPr/>
          </p:nvSpPr>
          <p:spPr>
            <a:xfrm>
              <a:off x="8132722" y="50347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5" name="pl4375"/>
            <p:cNvSpPr/>
            <p:nvPr/>
          </p:nvSpPr>
          <p:spPr>
            <a:xfrm>
              <a:off x="8132722" y="4973115"/>
              <a:ext cx="896845" cy="55437"/>
            </a:xfrm>
            <a:custGeom>
              <a:avLst/>
              <a:pathLst>
                <a:path w="896845" h="55437">
                  <a:moveTo>
                    <a:pt x="0" y="55437"/>
                  </a:moveTo>
                  <a:lnTo>
                    <a:pt x="179369" y="55437"/>
                  </a:lnTo>
                  <a:lnTo>
                    <a:pt x="358738" y="30798"/>
                  </a:lnTo>
                  <a:lnTo>
                    <a:pt x="538107" y="30798"/>
                  </a:lnTo>
                  <a:lnTo>
                    <a:pt x="717476" y="0"/>
                  </a:lnTo>
                  <a:lnTo>
                    <a:pt x="896845" y="43117"/>
                  </a:lnTo>
                </a:path>
              </a:pathLst>
            </a:custGeom>
            <a:ln w="35231" cap="flat">
              <a:solidFill>
                <a:srgbClr val="BEBEBE">
                  <a:alpha val="69803"/>
                </a:srgbClr>
              </a:solidFill>
              <a:prstDash val="solid"/>
              <a:round/>
            </a:ln>
          </p:spPr>
          <p:txBody>
            <a:bodyPr/>
            <a:lstStyle/>
            <a:p/>
          </p:txBody>
        </p:sp>
        <p:sp>
          <p:nvSpPr>
            <p:cNvPr id="4376" name="pl4376"/>
            <p:cNvSpPr/>
            <p:nvPr/>
          </p:nvSpPr>
          <p:spPr>
            <a:xfrm>
              <a:off x="8132722" y="5028553"/>
              <a:ext cx="896845" cy="12319"/>
            </a:xfrm>
            <a:custGeom>
              <a:avLst/>
              <a:pathLst>
                <a:path w="896845" h="12319">
                  <a:moveTo>
                    <a:pt x="0" y="12319"/>
                  </a:moveTo>
                  <a:lnTo>
                    <a:pt x="179369" y="615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7" name="pl4377"/>
            <p:cNvSpPr/>
            <p:nvPr/>
          </p:nvSpPr>
          <p:spPr>
            <a:xfrm>
              <a:off x="8132722" y="4954636"/>
              <a:ext cx="896845" cy="30798"/>
            </a:xfrm>
            <a:custGeom>
              <a:avLst/>
              <a:pathLst>
                <a:path w="896845" h="30798">
                  <a:moveTo>
                    <a:pt x="0" y="30798"/>
                  </a:moveTo>
                  <a:lnTo>
                    <a:pt x="179369" y="24638"/>
                  </a:lnTo>
                  <a:lnTo>
                    <a:pt x="358738" y="18479"/>
                  </a:lnTo>
                  <a:lnTo>
                    <a:pt x="538107" y="12319"/>
                  </a:lnTo>
                  <a:lnTo>
                    <a:pt x="717476" y="0"/>
                  </a:lnTo>
                  <a:lnTo>
                    <a:pt x="896845" y="6159"/>
                  </a:lnTo>
                </a:path>
              </a:pathLst>
            </a:custGeom>
            <a:ln w="35231" cap="flat">
              <a:solidFill>
                <a:srgbClr val="BEBEBE">
                  <a:alpha val="69803"/>
                </a:srgbClr>
              </a:solidFill>
              <a:prstDash val="solid"/>
              <a:round/>
            </a:ln>
          </p:spPr>
          <p:txBody>
            <a:bodyPr/>
            <a:lstStyle/>
            <a:p/>
          </p:txBody>
        </p:sp>
        <p:sp>
          <p:nvSpPr>
            <p:cNvPr id="4378" name="pl4378"/>
            <p:cNvSpPr/>
            <p:nvPr/>
          </p:nvSpPr>
          <p:spPr>
            <a:xfrm>
              <a:off x="8132722" y="4997754"/>
              <a:ext cx="896845" cy="18479"/>
            </a:xfrm>
            <a:custGeom>
              <a:avLst/>
              <a:pathLst>
                <a:path w="896845" h="18479">
                  <a:moveTo>
                    <a:pt x="0" y="12319"/>
                  </a:moveTo>
                  <a:lnTo>
                    <a:pt x="179369" y="12319"/>
                  </a:lnTo>
                  <a:lnTo>
                    <a:pt x="358738" y="18479"/>
                  </a:lnTo>
                  <a:lnTo>
                    <a:pt x="538107" y="18479"/>
                  </a:lnTo>
                  <a:lnTo>
                    <a:pt x="717476" y="0"/>
                  </a:lnTo>
                  <a:lnTo>
                    <a:pt x="896845" y="6159"/>
                  </a:lnTo>
                </a:path>
              </a:pathLst>
            </a:custGeom>
            <a:ln w="35231" cap="flat">
              <a:solidFill>
                <a:srgbClr val="BEBEBE">
                  <a:alpha val="69803"/>
                </a:srgbClr>
              </a:solidFill>
              <a:prstDash val="solid"/>
              <a:round/>
            </a:ln>
          </p:spPr>
          <p:txBody>
            <a:bodyPr/>
            <a:lstStyle/>
            <a:p/>
          </p:txBody>
        </p:sp>
        <p:sp>
          <p:nvSpPr>
            <p:cNvPr id="4379" name="pl4379"/>
            <p:cNvSpPr/>
            <p:nvPr/>
          </p:nvSpPr>
          <p:spPr>
            <a:xfrm>
              <a:off x="8132722" y="4979275"/>
              <a:ext cx="896845" cy="24638"/>
            </a:xfrm>
            <a:custGeom>
              <a:avLst/>
              <a:pathLst>
                <a:path w="896845" h="24638">
                  <a:moveTo>
                    <a:pt x="0" y="24638"/>
                  </a:moveTo>
                  <a:lnTo>
                    <a:pt x="179369" y="24638"/>
                  </a:lnTo>
                  <a:lnTo>
                    <a:pt x="358738" y="0"/>
                  </a:lnTo>
                  <a:lnTo>
                    <a:pt x="538107" y="6159"/>
                  </a:lnTo>
                  <a:lnTo>
                    <a:pt x="717476" y="6159"/>
                  </a:lnTo>
                  <a:lnTo>
                    <a:pt x="896845" y="18479"/>
                  </a:lnTo>
                </a:path>
              </a:pathLst>
            </a:custGeom>
            <a:ln w="35231" cap="flat">
              <a:solidFill>
                <a:srgbClr val="BEBEBE">
                  <a:alpha val="69803"/>
                </a:srgbClr>
              </a:solidFill>
              <a:prstDash val="solid"/>
              <a:round/>
            </a:ln>
          </p:spPr>
          <p:txBody>
            <a:bodyPr/>
            <a:lstStyle/>
            <a:p/>
          </p:txBody>
        </p:sp>
        <p:sp>
          <p:nvSpPr>
            <p:cNvPr id="4380" name="pl4380"/>
            <p:cNvSpPr/>
            <p:nvPr/>
          </p:nvSpPr>
          <p:spPr>
            <a:xfrm>
              <a:off x="8132722" y="4942317"/>
              <a:ext cx="896845" cy="86235"/>
            </a:xfrm>
            <a:custGeom>
              <a:avLst/>
              <a:pathLst>
                <a:path w="896845" h="86235">
                  <a:moveTo>
                    <a:pt x="0" y="80076"/>
                  </a:moveTo>
                  <a:lnTo>
                    <a:pt x="179369" y="86235"/>
                  </a:lnTo>
                  <a:lnTo>
                    <a:pt x="358738" y="61597"/>
                  </a:lnTo>
                  <a:lnTo>
                    <a:pt x="538107" y="30798"/>
                  </a:lnTo>
                  <a:lnTo>
                    <a:pt x="717476" y="0"/>
                  </a:lnTo>
                  <a:lnTo>
                    <a:pt x="896845" y="36958"/>
                  </a:lnTo>
                </a:path>
              </a:pathLst>
            </a:custGeom>
            <a:ln w="35231" cap="flat">
              <a:solidFill>
                <a:srgbClr val="BEBEBE">
                  <a:alpha val="69803"/>
                </a:srgbClr>
              </a:solidFill>
              <a:prstDash val="solid"/>
              <a:round/>
            </a:ln>
          </p:spPr>
          <p:txBody>
            <a:bodyPr/>
            <a:lstStyle/>
            <a:p/>
          </p:txBody>
        </p:sp>
        <p:sp>
          <p:nvSpPr>
            <p:cNvPr id="4381" name="pl4381"/>
            <p:cNvSpPr/>
            <p:nvPr/>
          </p:nvSpPr>
          <p:spPr>
            <a:xfrm>
              <a:off x="8132722" y="4899199"/>
              <a:ext cx="896845" cy="92395"/>
            </a:xfrm>
            <a:custGeom>
              <a:avLst/>
              <a:pathLst>
                <a:path w="896845" h="92395">
                  <a:moveTo>
                    <a:pt x="0" y="92395"/>
                  </a:moveTo>
                  <a:lnTo>
                    <a:pt x="179369" y="86235"/>
                  </a:lnTo>
                  <a:lnTo>
                    <a:pt x="358738" y="0"/>
                  </a:lnTo>
                  <a:lnTo>
                    <a:pt x="538107" y="86235"/>
                  </a:lnTo>
                  <a:lnTo>
                    <a:pt x="717476" y="67756"/>
                  </a:lnTo>
                  <a:lnTo>
                    <a:pt x="896845" y="86235"/>
                  </a:lnTo>
                </a:path>
              </a:pathLst>
            </a:custGeom>
            <a:ln w="35231" cap="flat">
              <a:solidFill>
                <a:srgbClr val="BEBEBE">
                  <a:alpha val="69803"/>
                </a:srgbClr>
              </a:solidFill>
              <a:prstDash val="solid"/>
              <a:round/>
            </a:ln>
          </p:spPr>
          <p:txBody>
            <a:bodyPr/>
            <a:lstStyle/>
            <a:p/>
          </p:txBody>
        </p:sp>
        <p:sp>
          <p:nvSpPr>
            <p:cNvPr id="4382" name="pl4382"/>
            <p:cNvSpPr/>
            <p:nvPr/>
          </p:nvSpPr>
          <p:spPr>
            <a:xfrm>
              <a:off x="8132722" y="5022393"/>
              <a:ext cx="896845" cy="18479"/>
            </a:xfrm>
            <a:custGeom>
              <a:avLst/>
              <a:pathLst>
                <a:path w="896845" h="18479">
                  <a:moveTo>
                    <a:pt x="0" y="0"/>
                  </a:moveTo>
                  <a:lnTo>
                    <a:pt x="179369" y="18479"/>
                  </a:lnTo>
                  <a:lnTo>
                    <a:pt x="358738" y="18479"/>
                  </a:lnTo>
                  <a:lnTo>
                    <a:pt x="538107" y="18479"/>
                  </a:lnTo>
                  <a:lnTo>
                    <a:pt x="717476" y="12319"/>
                  </a:lnTo>
                  <a:lnTo>
                    <a:pt x="896845" y="18479"/>
                  </a:lnTo>
                </a:path>
              </a:pathLst>
            </a:custGeom>
            <a:ln w="35231" cap="flat">
              <a:solidFill>
                <a:srgbClr val="BEBEBE">
                  <a:alpha val="69803"/>
                </a:srgbClr>
              </a:solidFill>
              <a:prstDash val="solid"/>
              <a:round/>
            </a:ln>
          </p:spPr>
          <p:txBody>
            <a:bodyPr/>
            <a:lstStyle/>
            <a:p/>
          </p:txBody>
        </p:sp>
        <p:sp>
          <p:nvSpPr>
            <p:cNvPr id="4383" name="pl4383"/>
            <p:cNvSpPr/>
            <p:nvPr/>
          </p:nvSpPr>
          <p:spPr>
            <a:xfrm>
              <a:off x="8132722" y="4899199"/>
              <a:ext cx="896845" cy="117034"/>
            </a:xfrm>
            <a:custGeom>
              <a:avLst/>
              <a:pathLst>
                <a:path w="896845" h="117034">
                  <a:moveTo>
                    <a:pt x="0" y="117034"/>
                  </a:moveTo>
                  <a:lnTo>
                    <a:pt x="179369" y="98555"/>
                  </a:lnTo>
                  <a:lnTo>
                    <a:pt x="358738" y="117034"/>
                  </a:lnTo>
                  <a:lnTo>
                    <a:pt x="538107" y="80076"/>
                  </a:lnTo>
                  <a:lnTo>
                    <a:pt x="717476" y="67756"/>
                  </a:lnTo>
                  <a:lnTo>
                    <a:pt x="896845" y="0"/>
                  </a:lnTo>
                </a:path>
              </a:pathLst>
            </a:custGeom>
            <a:ln w="35231" cap="flat">
              <a:solidFill>
                <a:srgbClr val="BEBEBE">
                  <a:alpha val="69803"/>
                </a:srgbClr>
              </a:solidFill>
              <a:prstDash val="solid"/>
              <a:round/>
            </a:ln>
          </p:spPr>
          <p:txBody>
            <a:bodyPr/>
            <a:lstStyle/>
            <a:p/>
          </p:txBody>
        </p:sp>
        <p:sp>
          <p:nvSpPr>
            <p:cNvPr id="4384" name="pl4384"/>
            <p:cNvSpPr/>
            <p:nvPr/>
          </p:nvSpPr>
          <p:spPr>
            <a:xfrm>
              <a:off x="8132722" y="5010074"/>
              <a:ext cx="896845" cy="30798"/>
            </a:xfrm>
            <a:custGeom>
              <a:avLst/>
              <a:pathLst>
                <a:path w="896845" h="30798">
                  <a:moveTo>
                    <a:pt x="0" y="30798"/>
                  </a:moveTo>
                  <a:lnTo>
                    <a:pt x="179369" y="18479"/>
                  </a:lnTo>
                  <a:lnTo>
                    <a:pt x="358738" y="18479"/>
                  </a:lnTo>
                  <a:lnTo>
                    <a:pt x="538107" y="0"/>
                  </a:lnTo>
                  <a:lnTo>
                    <a:pt x="717476" y="30798"/>
                  </a:lnTo>
                  <a:lnTo>
                    <a:pt x="896845" y="6159"/>
                  </a:lnTo>
                </a:path>
              </a:pathLst>
            </a:custGeom>
            <a:ln w="35231" cap="flat">
              <a:solidFill>
                <a:srgbClr val="BEBEBE">
                  <a:alpha val="69803"/>
                </a:srgbClr>
              </a:solidFill>
              <a:prstDash val="solid"/>
              <a:round/>
            </a:ln>
          </p:spPr>
          <p:txBody>
            <a:bodyPr/>
            <a:lstStyle/>
            <a:p/>
          </p:txBody>
        </p:sp>
        <p:sp>
          <p:nvSpPr>
            <p:cNvPr id="4385" name="pl4385"/>
            <p:cNvSpPr/>
            <p:nvPr/>
          </p:nvSpPr>
          <p:spPr>
            <a:xfrm>
              <a:off x="8132722" y="5010074"/>
              <a:ext cx="896845" cy="18479"/>
            </a:xfrm>
            <a:custGeom>
              <a:avLst/>
              <a:pathLst>
                <a:path w="896845" h="18479">
                  <a:moveTo>
                    <a:pt x="0" y="18479"/>
                  </a:moveTo>
                  <a:lnTo>
                    <a:pt x="179369" y="18479"/>
                  </a:lnTo>
                  <a:lnTo>
                    <a:pt x="358738" y="0"/>
                  </a:lnTo>
                  <a:lnTo>
                    <a:pt x="538107" y="0"/>
                  </a:lnTo>
                  <a:lnTo>
                    <a:pt x="717476" y="0"/>
                  </a:lnTo>
                  <a:lnTo>
                    <a:pt x="896845" y="6159"/>
                  </a:lnTo>
                </a:path>
              </a:pathLst>
            </a:custGeom>
            <a:ln w="35231" cap="flat">
              <a:solidFill>
                <a:srgbClr val="BEBEBE">
                  <a:alpha val="69803"/>
                </a:srgbClr>
              </a:solidFill>
              <a:prstDash val="solid"/>
              <a:round/>
            </a:ln>
          </p:spPr>
          <p:txBody>
            <a:bodyPr/>
            <a:lstStyle/>
            <a:p/>
          </p:txBody>
        </p:sp>
        <p:sp>
          <p:nvSpPr>
            <p:cNvPr id="4386" name="pl4386"/>
            <p:cNvSpPr/>
            <p:nvPr/>
          </p:nvSpPr>
          <p:spPr>
            <a:xfrm>
              <a:off x="8132722" y="5010074"/>
              <a:ext cx="896845" cy="18479"/>
            </a:xfrm>
            <a:custGeom>
              <a:avLst/>
              <a:pathLst>
                <a:path w="896845" h="18479">
                  <a:moveTo>
                    <a:pt x="0" y="18479"/>
                  </a:moveTo>
                  <a:lnTo>
                    <a:pt x="179369" y="18479"/>
                  </a:lnTo>
                  <a:lnTo>
                    <a:pt x="358738" y="0"/>
                  </a:lnTo>
                  <a:lnTo>
                    <a:pt x="538107" y="0"/>
                  </a:lnTo>
                  <a:lnTo>
                    <a:pt x="717476" y="18479"/>
                  </a:lnTo>
                  <a:lnTo>
                    <a:pt x="896845" y="18479"/>
                  </a:lnTo>
                </a:path>
              </a:pathLst>
            </a:custGeom>
            <a:ln w="35231" cap="flat">
              <a:solidFill>
                <a:srgbClr val="BEBEBE">
                  <a:alpha val="69803"/>
                </a:srgbClr>
              </a:solidFill>
              <a:prstDash val="solid"/>
              <a:round/>
            </a:ln>
          </p:spPr>
          <p:txBody>
            <a:bodyPr/>
            <a:lstStyle/>
            <a:p/>
          </p:txBody>
        </p:sp>
        <p:sp>
          <p:nvSpPr>
            <p:cNvPr id="4387" name="pl4387"/>
            <p:cNvSpPr/>
            <p:nvPr/>
          </p:nvSpPr>
          <p:spPr>
            <a:xfrm>
              <a:off x="8132722" y="4948477"/>
              <a:ext cx="896845" cy="80076"/>
            </a:xfrm>
            <a:custGeom>
              <a:avLst/>
              <a:pathLst>
                <a:path w="896845" h="80076">
                  <a:moveTo>
                    <a:pt x="0" y="80076"/>
                  </a:moveTo>
                  <a:lnTo>
                    <a:pt x="179369" y="61597"/>
                  </a:lnTo>
                  <a:lnTo>
                    <a:pt x="358738" y="0"/>
                  </a:lnTo>
                  <a:lnTo>
                    <a:pt x="538107" y="24638"/>
                  </a:lnTo>
                  <a:lnTo>
                    <a:pt x="717476" y="49277"/>
                  </a:lnTo>
                  <a:lnTo>
                    <a:pt x="896845" y="18479"/>
                  </a:lnTo>
                </a:path>
              </a:pathLst>
            </a:custGeom>
            <a:ln w="35231" cap="flat">
              <a:solidFill>
                <a:srgbClr val="BEBEBE">
                  <a:alpha val="69803"/>
                </a:srgbClr>
              </a:solidFill>
              <a:prstDash val="solid"/>
              <a:round/>
            </a:ln>
          </p:spPr>
          <p:txBody>
            <a:bodyPr/>
            <a:lstStyle/>
            <a:p/>
          </p:txBody>
        </p:sp>
        <p:sp>
          <p:nvSpPr>
            <p:cNvPr id="4388" name="pl4388"/>
            <p:cNvSpPr/>
            <p:nvPr/>
          </p:nvSpPr>
          <p:spPr>
            <a:xfrm>
              <a:off x="8132722"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9" name="pl4389"/>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90" name="pl4390"/>
            <p:cNvSpPr/>
            <p:nvPr/>
          </p:nvSpPr>
          <p:spPr>
            <a:xfrm>
              <a:off x="8132722" y="5034713"/>
              <a:ext cx="896845" cy="6159"/>
            </a:xfrm>
            <a:custGeom>
              <a:avLst/>
              <a:pathLst>
                <a:path w="896845" h="6159">
                  <a:moveTo>
                    <a:pt x="0" y="0"/>
                  </a:moveTo>
                  <a:lnTo>
                    <a:pt x="179369" y="6159"/>
                  </a:lnTo>
                  <a:lnTo>
                    <a:pt x="358738" y="0"/>
                  </a:lnTo>
                  <a:lnTo>
                    <a:pt x="538107" y="6159"/>
                  </a:lnTo>
                  <a:lnTo>
                    <a:pt x="717476" y="6159"/>
                  </a:lnTo>
                  <a:lnTo>
                    <a:pt x="896845" y="6159"/>
                  </a:lnTo>
                </a:path>
              </a:pathLst>
            </a:custGeom>
            <a:ln w="35231" cap="flat">
              <a:solidFill>
                <a:srgbClr val="BEBEBE">
                  <a:alpha val="69803"/>
                </a:srgbClr>
              </a:solidFill>
              <a:prstDash val="solid"/>
              <a:round/>
            </a:ln>
          </p:spPr>
          <p:txBody>
            <a:bodyPr/>
            <a:lstStyle/>
            <a:p/>
          </p:txBody>
        </p:sp>
        <p:sp>
          <p:nvSpPr>
            <p:cNvPr id="4391" name="pl4391"/>
            <p:cNvSpPr/>
            <p:nvPr/>
          </p:nvSpPr>
          <p:spPr>
            <a:xfrm>
              <a:off x="8132722" y="5028553"/>
              <a:ext cx="896845" cy="12319"/>
            </a:xfrm>
            <a:custGeom>
              <a:avLst/>
              <a:pathLst>
                <a:path w="896845" h="12319">
                  <a:moveTo>
                    <a:pt x="0" y="12319"/>
                  </a:moveTo>
                  <a:lnTo>
                    <a:pt x="179369" y="12319"/>
                  </a:lnTo>
                  <a:lnTo>
                    <a:pt x="358738" y="6159"/>
                  </a:lnTo>
                  <a:lnTo>
                    <a:pt x="538107" y="0"/>
                  </a:lnTo>
                  <a:lnTo>
                    <a:pt x="717476" y="6159"/>
                  </a:lnTo>
                  <a:lnTo>
                    <a:pt x="896845" y="6159"/>
                  </a:lnTo>
                </a:path>
              </a:pathLst>
            </a:custGeom>
            <a:ln w="35231" cap="flat">
              <a:solidFill>
                <a:srgbClr val="BEBEBE">
                  <a:alpha val="69803"/>
                </a:srgbClr>
              </a:solidFill>
              <a:prstDash val="solid"/>
              <a:round/>
            </a:ln>
          </p:spPr>
          <p:txBody>
            <a:bodyPr/>
            <a:lstStyle/>
            <a:p/>
          </p:txBody>
        </p:sp>
        <p:sp>
          <p:nvSpPr>
            <p:cNvPr id="4392" name="pl4392"/>
            <p:cNvSpPr/>
            <p:nvPr/>
          </p:nvSpPr>
          <p:spPr>
            <a:xfrm>
              <a:off x="8132722" y="4979275"/>
              <a:ext cx="896845" cy="36958"/>
            </a:xfrm>
            <a:custGeom>
              <a:avLst/>
              <a:pathLst>
                <a:path w="896845" h="36958">
                  <a:moveTo>
                    <a:pt x="0" y="0"/>
                  </a:moveTo>
                  <a:lnTo>
                    <a:pt x="179369" y="18479"/>
                  </a:lnTo>
                  <a:lnTo>
                    <a:pt x="358738" y="36958"/>
                  </a:lnTo>
                  <a:lnTo>
                    <a:pt x="538107" y="30798"/>
                  </a:lnTo>
                  <a:lnTo>
                    <a:pt x="717476" y="12319"/>
                  </a:lnTo>
                  <a:lnTo>
                    <a:pt x="896845" y="30798"/>
                  </a:lnTo>
                </a:path>
              </a:pathLst>
            </a:custGeom>
            <a:ln w="35231" cap="flat">
              <a:solidFill>
                <a:srgbClr val="BEBEBE">
                  <a:alpha val="69803"/>
                </a:srgbClr>
              </a:solidFill>
              <a:prstDash val="solid"/>
              <a:round/>
            </a:ln>
          </p:spPr>
          <p:txBody>
            <a:bodyPr/>
            <a:lstStyle/>
            <a:p/>
          </p:txBody>
        </p:sp>
        <p:sp>
          <p:nvSpPr>
            <p:cNvPr id="4393" name="pl4393"/>
            <p:cNvSpPr/>
            <p:nvPr/>
          </p:nvSpPr>
          <p:spPr>
            <a:xfrm>
              <a:off x="8132722" y="4923838"/>
              <a:ext cx="896845" cy="80076"/>
            </a:xfrm>
            <a:custGeom>
              <a:avLst/>
              <a:pathLst>
                <a:path w="896845" h="80076">
                  <a:moveTo>
                    <a:pt x="0" y="0"/>
                  </a:moveTo>
                  <a:lnTo>
                    <a:pt x="179369" y="55437"/>
                  </a:lnTo>
                  <a:lnTo>
                    <a:pt x="358738" y="36958"/>
                  </a:lnTo>
                  <a:lnTo>
                    <a:pt x="538107" y="30798"/>
                  </a:lnTo>
                  <a:lnTo>
                    <a:pt x="717476" y="80076"/>
                  </a:lnTo>
                  <a:lnTo>
                    <a:pt x="896845" y="49277"/>
                  </a:lnTo>
                </a:path>
              </a:pathLst>
            </a:custGeom>
            <a:ln w="35231" cap="flat">
              <a:solidFill>
                <a:srgbClr val="BEBEBE">
                  <a:alpha val="69803"/>
                </a:srgbClr>
              </a:solidFill>
              <a:prstDash val="solid"/>
              <a:round/>
            </a:ln>
          </p:spPr>
          <p:txBody>
            <a:bodyPr/>
            <a:lstStyle/>
            <a:p/>
          </p:txBody>
        </p:sp>
        <p:sp>
          <p:nvSpPr>
            <p:cNvPr id="4394" name="pl4394"/>
            <p:cNvSpPr/>
            <p:nvPr/>
          </p:nvSpPr>
          <p:spPr>
            <a:xfrm>
              <a:off x="8132722" y="5010074"/>
              <a:ext cx="896845" cy="18479"/>
            </a:xfrm>
            <a:custGeom>
              <a:avLst/>
              <a:pathLst>
                <a:path w="896845" h="18479">
                  <a:moveTo>
                    <a:pt x="0" y="18479"/>
                  </a:moveTo>
                  <a:lnTo>
                    <a:pt x="179369" y="12319"/>
                  </a:lnTo>
                  <a:lnTo>
                    <a:pt x="358738" y="0"/>
                  </a:lnTo>
                  <a:lnTo>
                    <a:pt x="538107" y="6159"/>
                  </a:lnTo>
                  <a:lnTo>
                    <a:pt x="717476" y="12319"/>
                  </a:lnTo>
                  <a:lnTo>
                    <a:pt x="896845" y="12319"/>
                  </a:lnTo>
                </a:path>
              </a:pathLst>
            </a:custGeom>
            <a:ln w="20325" cap="flat">
              <a:solidFill>
                <a:srgbClr val="6B6B6B">
                  <a:alpha val="100000"/>
                </a:srgbClr>
              </a:solidFill>
              <a:prstDash val="solid"/>
              <a:round/>
            </a:ln>
          </p:spPr>
          <p:txBody>
            <a:bodyPr/>
            <a:lstStyle/>
            <a:p/>
          </p:txBody>
        </p:sp>
        <p:sp>
          <p:nvSpPr>
            <p:cNvPr id="4395" name="pl4395"/>
            <p:cNvSpPr/>
            <p:nvPr/>
          </p:nvSpPr>
          <p:spPr>
            <a:xfrm>
              <a:off x="8132722"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396" name="pl4396"/>
            <p:cNvSpPr/>
            <p:nvPr/>
          </p:nvSpPr>
          <p:spPr>
            <a:xfrm>
              <a:off x="8132722" y="5016233"/>
              <a:ext cx="896845" cy="12319"/>
            </a:xfrm>
            <a:custGeom>
              <a:avLst/>
              <a:pathLst>
                <a:path w="896845" h="12319">
                  <a:moveTo>
                    <a:pt x="0" y="12319"/>
                  </a:moveTo>
                  <a:lnTo>
                    <a:pt x="179369" y="12319"/>
                  </a:lnTo>
                  <a:lnTo>
                    <a:pt x="358738" y="12319"/>
                  </a:lnTo>
                  <a:lnTo>
                    <a:pt x="538107" y="0"/>
                  </a:lnTo>
                  <a:lnTo>
                    <a:pt x="717476" y="0"/>
                  </a:lnTo>
                  <a:lnTo>
                    <a:pt x="896845" y="0"/>
                  </a:lnTo>
                </a:path>
              </a:pathLst>
            </a:custGeom>
            <a:ln w="35231" cap="flat">
              <a:solidFill>
                <a:srgbClr val="FF61C4">
                  <a:alpha val="100000"/>
                </a:srgbClr>
              </a:solidFill>
              <a:prstDash val="solid"/>
              <a:round/>
            </a:ln>
          </p:spPr>
          <p:txBody>
            <a:bodyPr/>
            <a:lstStyle/>
            <a:p/>
          </p:txBody>
        </p:sp>
        <p:sp>
          <p:nvSpPr>
            <p:cNvPr id="4397" name="pl4397"/>
            <p:cNvSpPr/>
            <p:nvPr/>
          </p:nvSpPr>
          <p:spPr>
            <a:xfrm>
              <a:off x="8087880"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398" name="tx4398"/>
            <p:cNvSpPr/>
            <p:nvPr/>
          </p:nvSpPr>
          <p:spPr>
            <a:xfrm>
              <a:off x="8102578"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399" name="tx4399"/>
            <p:cNvSpPr/>
            <p:nvPr/>
          </p:nvSpPr>
          <p:spPr>
            <a:xfrm>
              <a:off x="8281947"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00" name="tx4400"/>
            <p:cNvSpPr/>
            <p:nvPr/>
          </p:nvSpPr>
          <p:spPr>
            <a:xfrm>
              <a:off x="8461316" y="48652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01" name="tx4401"/>
            <p:cNvSpPr/>
            <p:nvPr/>
          </p:nvSpPr>
          <p:spPr>
            <a:xfrm>
              <a:off x="8640685" y="48532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402" name="tx4402"/>
            <p:cNvSpPr/>
            <p:nvPr/>
          </p:nvSpPr>
          <p:spPr>
            <a:xfrm>
              <a:off x="8820054" y="48532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403" name="tx4403"/>
            <p:cNvSpPr/>
            <p:nvPr/>
          </p:nvSpPr>
          <p:spPr>
            <a:xfrm>
              <a:off x="8999423" y="48532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404" name="rc4404"/>
            <p:cNvSpPr/>
            <p:nvPr/>
          </p:nvSpPr>
          <p:spPr>
            <a:xfrm>
              <a:off x="695044" y="5131404"/>
              <a:ext cx="986530" cy="214862"/>
            </a:xfrm>
            <a:prstGeom prst="rect">
              <a:avLst/>
            </a:prstGeom>
            <a:solidFill>
              <a:srgbClr val="D9D9D9">
                <a:alpha val="100000"/>
              </a:srgbClr>
            </a:solidFill>
          </p:spPr>
          <p:txBody>
            <a:bodyPr/>
            <a:lstStyle/>
            <a:p/>
          </p:txBody>
        </p:sp>
        <p:sp>
          <p:nvSpPr>
            <p:cNvPr id="4405" name="tx4405"/>
            <p:cNvSpPr/>
            <p:nvPr/>
          </p:nvSpPr>
          <p:spPr>
            <a:xfrm>
              <a:off x="1029865" y="5175316"/>
              <a:ext cx="31688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Tonga</a:t>
              </a:r>
            </a:p>
          </p:txBody>
        </p:sp>
        <p:sp>
          <p:nvSpPr>
            <p:cNvPr id="4406" name="rc4406"/>
            <p:cNvSpPr/>
            <p:nvPr/>
          </p:nvSpPr>
          <p:spPr>
            <a:xfrm>
              <a:off x="1751164" y="5131404"/>
              <a:ext cx="986530" cy="214862"/>
            </a:xfrm>
            <a:prstGeom prst="rect">
              <a:avLst/>
            </a:prstGeom>
            <a:solidFill>
              <a:srgbClr val="D9D9D9">
                <a:alpha val="100000"/>
              </a:srgbClr>
            </a:solidFill>
          </p:spPr>
          <p:txBody>
            <a:bodyPr/>
            <a:lstStyle/>
            <a:p/>
          </p:txBody>
        </p:sp>
        <p:sp>
          <p:nvSpPr>
            <p:cNvPr id="4407" name="tx4407"/>
            <p:cNvSpPr/>
            <p:nvPr/>
          </p:nvSpPr>
          <p:spPr>
            <a:xfrm>
              <a:off x="2061236" y="5175316"/>
              <a:ext cx="3663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Turkiye</a:t>
              </a:r>
            </a:p>
          </p:txBody>
        </p:sp>
        <p:sp>
          <p:nvSpPr>
            <p:cNvPr id="4408" name="rc4408"/>
            <p:cNvSpPr/>
            <p:nvPr/>
          </p:nvSpPr>
          <p:spPr>
            <a:xfrm>
              <a:off x="2807283" y="5131404"/>
              <a:ext cx="986530" cy="214862"/>
            </a:xfrm>
            <a:prstGeom prst="rect">
              <a:avLst/>
            </a:prstGeom>
            <a:solidFill>
              <a:srgbClr val="D9D9D9">
                <a:alpha val="100000"/>
              </a:srgbClr>
            </a:solidFill>
          </p:spPr>
          <p:txBody>
            <a:bodyPr/>
            <a:lstStyle/>
            <a:p/>
          </p:txBody>
        </p:sp>
        <p:sp>
          <p:nvSpPr>
            <p:cNvPr id="4409" name="tx4409"/>
            <p:cNvSpPr/>
            <p:nvPr/>
          </p:nvSpPr>
          <p:spPr>
            <a:xfrm>
              <a:off x="2962049" y="5197526"/>
              <a:ext cx="6769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Turkmenistan</a:t>
              </a:r>
            </a:p>
          </p:txBody>
        </p:sp>
        <p:sp>
          <p:nvSpPr>
            <p:cNvPr id="4410" name="rc4410"/>
            <p:cNvSpPr/>
            <p:nvPr/>
          </p:nvSpPr>
          <p:spPr>
            <a:xfrm>
              <a:off x="3863402" y="5131404"/>
              <a:ext cx="986530" cy="214862"/>
            </a:xfrm>
            <a:prstGeom prst="rect">
              <a:avLst/>
            </a:prstGeom>
            <a:solidFill>
              <a:srgbClr val="D9D9D9">
                <a:alpha val="100000"/>
              </a:srgbClr>
            </a:solidFill>
          </p:spPr>
          <p:txBody>
            <a:bodyPr/>
            <a:lstStyle/>
            <a:p/>
          </p:txBody>
        </p:sp>
        <p:sp>
          <p:nvSpPr>
            <p:cNvPr id="4411" name="tx4411"/>
            <p:cNvSpPr/>
            <p:nvPr/>
          </p:nvSpPr>
          <p:spPr>
            <a:xfrm>
              <a:off x="4188946" y="5197526"/>
              <a:ext cx="3354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Tuvalu</a:t>
              </a:r>
            </a:p>
          </p:txBody>
        </p:sp>
        <p:sp>
          <p:nvSpPr>
            <p:cNvPr id="4412" name="rc4412"/>
            <p:cNvSpPr/>
            <p:nvPr/>
          </p:nvSpPr>
          <p:spPr>
            <a:xfrm>
              <a:off x="4919522" y="5131404"/>
              <a:ext cx="986530" cy="214862"/>
            </a:xfrm>
            <a:prstGeom prst="rect">
              <a:avLst/>
            </a:prstGeom>
            <a:solidFill>
              <a:srgbClr val="D9D9D9">
                <a:alpha val="100000"/>
              </a:srgbClr>
            </a:solidFill>
          </p:spPr>
          <p:txBody>
            <a:bodyPr/>
            <a:lstStyle/>
            <a:p/>
          </p:txBody>
        </p:sp>
        <p:sp>
          <p:nvSpPr>
            <p:cNvPr id="4413" name="tx4413"/>
            <p:cNvSpPr/>
            <p:nvPr/>
          </p:nvSpPr>
          <p:spPr>
            <a:xfrm>
              <a:off x="5220236" y="5197471"/>
              <a:ext cx="385102"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Ukraine</a:t>
              </a:r>
            </a:p>
          </p:txBody>
        </p:sp>
        <p:sp>
          <p:nvSpPr>
            <p:cNvPr id="4414" name="rc4414"/>
            <p:cNvSpPr/>
            <p:nvPr/>
          </p:nvSpPr>
          <p:spPr>
            <a:xfrm>
              <a:off x="695044" y="4386206"/>
              <a:ext cx="986530" cy="214862"/>
            </a:xfrm>
            <a:prstGeom prst="rect">
              <a:avLst/>
            </a:prstGeom>
            <a:solidFill>
              <a:srgbClr val="D9D9D9">
                <a:alpha val="100000"/>
              </a:srgbClr>
            </a:solidFill>
          </p:spPr>
          <p:txBody>
            <a:bodyPr/>
            <a:lstStyle/>
            <a:p/>
          </p:txBody>
        </p:sp>
        <p:sp>
          <p:nvSpPr>
            <p:cNvPr id="4415" name="tx4415"/>
            <p:cNvSpPr/>
            <p:nvPr/>
          </p:nvSpPr>
          <p:spPr>
            <a:xfrm>
              <a:off x="1070274" y="4452328"/>
              <a:ext cx="23607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Peru</a:t>
              </a:r>
            </a:p>
          </p:txBody>
        </p:sp>
        <p:sp>
          <p:nvSpPr>
            <p:cNvPr id="4416" name="rc4416"/>
            <p:cNvSpPr/>
            <p:nvPr/>
          </p:nvSpPr>
          <p:spPr>
            <a:xfrm>
              <a:off x="1751164" y="4386206"/>
              <a:ext cx="986530" cy="214862"/>
            </a:xfrm>
            <a:prstGeom prst="rect">
              <a:avLst/>
            </a:prstGeom>
            <a:solidFill>
              <a:srgbClr val="D9D9D9">
                <a:alpha val="100000"/>
              </a:srgbClr>
            </a:solidFill>
          </p:spPr>
          <p:txBody>
            <a:bodyPr/>
            <a:lstStyle/>
            <a:p/>
          </p:txBody>
        </p:sp>
        <p:sp>
          <p:nvSpPr>
            <p:cNvPr id="4417" name="tx4417"/>
            <p:cNvSpPr/>
            <p:nvPr/>
          </p:nvSpPr>
          <p:spPr>
            <a:xfrm>
              <a:off x="1738125" y="4430063"/>
              <a:ext cx="1012606"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Republic of Moldova</a:t>
              </a:r>
            </a:p>
          </p:txBody>
        </p:sp>
        <p:sp>
          <p:nvSpPr>
            <p:cNvPr id="4418" name="rc4418"/>
            <p:cNvSpPr/>
            <p:nvPr/>
          </p:nvSpPr>
          <p:spPr>
            <a:xfrm>
              <a:off x="2807283" y="4386206"/>
              <a:ext cx="986530" cy="214862"/>
            </a:xfrm>
            <a:prstGeom prst="rect">
              <a:avLst/>
            </a:prstGeom>
            <a:solidFill>
              <a:srgbClr val="D9D9D9">
                <a:alpha val="100000"/>
              </a:srgbClr>
            </a:solidFill>
          </p:spPr>
          <p:txBody>
            <a:bodyPr/>
            <a:lstStyle/>
            <a:p/>
          </p:txBody>
        </p:sp>
        <p:sp>
          <p:nvSpPr>
            <p:cNvPr id="4419" name="tx4419"/>
            <p:cNvSpPr/>
            <p:nvPr/>
          </p:nvSpPr>
          <p:spPr>
            <a:xfrm>
              <a:off x="3024068" y="4450909"/>
              <a:ext cx="55296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Lucia</a:t>
              </a:r>
            </a:p>
          </p:txBody>
        </p:sp>
        <p:sp>
          <p:nvSpPr>
            <p:cNvPr id="4420" name="rc4420"/>
            <p:cNvSpPr/>
            <p:nvPr/>
          </p:nvSpPr>
          <p:spPr>
            <a:xfrm>
              <a:off x="3863402" y="4386206"/>
              <a:ext cx="986530" cy="214862"/>
            </a:xfrm>
            <a:prstGeom prst="rect">
              <a:avLst/>
            </a:prstGeom>
            <a:solidFill>
              <a:srgbClr val="D9D9D9">
                <a:alpha val="100000"/>
              </a:srgbClr>
            </a:solidFill>
          </p:spPr>
          <p:txBody>
            <a:bodyPr/>
            <a:lstStyle/>
            <a:p/>
          </p:txBody>
        </p:sp>
        <p:sp>
          <p:nvSpPr>
            <p:cNvPr id="4421" name="tx4421"/>
            <p:cNvSpPr/>
            <p:nvPr/>
          </p:nvSpPr>
          <p:spPr>
            <a:xfrm>
              <a:off x="3521005" y="4450909"/>
              <a:ext cx="167132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Vincent and the Grenadines</a:t>
              </a:r>
            </a:p>
          </p:txBody>
        </p:sp>
        <p:sp>
          <p:nvSpPr>
            <p:cNvPr id="4422" name="rc4422"/>
            <p:cNvSpPr/>
            <p:nvPr/>
          </p:nvSpPr>
          <p:spPr>
            <a:xfrm>
              <a:off x="4919522" y="4386206"/>
              <a:ext cx="986530" cy="214862"/>
            </a:xfrm>
            <a:prstGeom prst="rect">
              <a:avLst/>
            </a:prstGeom>
            <a:solidFill>
              <a:srgbClr val="D9D9D9">
                <a:alpha val="100000"/>
              </a:srgbClr>
            </a:solidFill>
          </p:spPr>
          <p:txBody>
            <a:bodyPr/>
            <a:lstStyle/>
            <a:p/>
          </p:txBody>
        </p:sp>
        <p:sp>
          <p:nvSpPr>
            <p:cNvPr id="4423" name="tx4423"/>
            <p:cNvSpPr/>
            <p:nvPr/>
          </p:nvSpPr>
          <p:spPr>
            <a:xfrm>
              <a:off x="5251259" y="4450909"/>
              <a:ext cx="32305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Serbia</a:t>
              </a:r>
            </a:p>
          </p:txBody>
        </p:sp>
        <p:sp>
          <p:nvSpPr>
            <p:cNvPr id="4424" name="rc4424"/>
            <p:cNvSpPr/>
            <p:nvPr/>
          </p:nvSpPr>
          <p:spPr>
            <a:xfrm>
              <a:off x="5975641" y="4386206"/>
              <a:ext cx="986530" cy="214862"/>
            </a:xfrm>
            <a:prstGeom prst="rect">
              <a:avLst/>
            </a:prstGeom>
            <a:solidFill>
              <a:srgbClr val="D9D9D9">
                <a:alpha val="100000"/>
              </a:srgbClr>
            </a:solidFill>
          </p:spPr>
          <p:txBody>
            <a:bodyPr/>
            <a:lstStyle/>
            <a:p/>
          </p:txBody>
        </p:sp>
        <p:sp>
          <p:nvSpPr>
            <p:cNvPr id="4425" name="tx4425"/>
            <p:cNvSpPr/>
            <p:nvPr/>
          </p:nvSpPr>
          <p:spPr>
            <a:xfrm>
              <a:off x="6164513" y="4450909"/>
              <a:ext cx="60878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South Africa</a:t>
              </a:r>
            </a:p>
          </p:txBody>
        </p:sp>
        <p:sp>
          <p:nvSpPr>
            <p:cNvPr id="4426" name="rc4426"/>
            <p:cNvSpPr/>
            <p:nvPr/>
          </p:nvSpPr>
          <p:spPr>
            <a:xfrm>
              <a:off x="7031761" y="4386206"/>
              <a:ext cx="986530" cy="214862"/>
            </a:xfrm>
            <a:prstGeom prst="rect">
              <a:avLst/>
            </a:prstGeom>
            <a:solidFill>
              <a:srgbClr val="D9D9D9">
                <a:alpha val="100000"/>
              </a:srgbClr>
            </a:solidFill>
          </p:spPr>
          <p:txBody>
            <a:bodyPr/>
            <a:lstStyle/>
            <a:p/>
          </p:txBody>
        </p:sp>
        <p:sp>
          <p:nvSpPr>
            <p:cNvPr id="4427" name="tx4427"/>
            <p:cNvSpPr/>
            <p:nvPr/>
          </p:nvSpPr>
          <p:spPr>
            <a:xfrm>
              <a:off x="7285871" y="4450909"/>
              <a:ext cx="47830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Suriname</a:t>
              </a:r>
            </a:p>
          </p:txBody>
        </p:sp>
        <p:sp>
          <p:nvSpPr>
            <p:cNvPr id="4428" name="rc4428"/>
            <p:cNvSpPr/>
            <p:nvPr/>
          </p:nvSpPr>
          <p:spPr>
            <a:xfrm>
              <a:off x="8087880" y="4386206"/>
              <a:ext cx="986530" cy="214862"/>
            </a:xfrm>
            <a:prstGeom prst="rect">
              <a:avLst/>
            </a:prstGeom>
            <a:solidFill>
              <a:srgbClr val="D9D9D9">
                <a:alpha val="100000"/>
              </a:srgbClr>
            </a:solidFill>
          </p:spPr>
          <p:txBody>
            <a:bodyPr/>
            <a:lstStyle/>
            <a:p/>
          </p:txBody>
        </p:sp>
        <p:sp>
          <p:nvSpPr>
            <p:cNvPr id="4429" name="tx4429"/>
            <p:cNvSpPr/>
            <p:nvPr/>
          </p:nvSpPr>
          <p:spPr>
            <a:xfrm>
              <a:off x="8366793" y="4452328"/>
              <a:ext cx="42870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Thailand</a:t>
              </a:r>
            </a:p>
          </p:txBody>
        </p:sp>
        <p:sp>
          <p:nvSpPr>
            <p:cNvPr id="4430" name="rc4430"/>
            <p:cNvSpPr/>
            <p:nvPr/>
          </p:nvSpPr>
          <p:spPr>
            <a:xfrm>
              <a:off x="695044" y="3641009"/>
              <a:ext cx="986530" cy="214862"/>
            </a:xfrm>
            <a:prstGeom prst="rect">
              <a:avLst/>
            </a:prstGeom>
            <a:solidFill>
              <a:srgbClr val="D9D9D9">
                <a:alpha val="100000"/>
              </a:srgbClr>
            </a:solidFill>
          </p:spPr>
          <p:txBody>
            <a:bodyPr/>
            <a:lstStyle/>
            <a:p/>
          </p:txBody>
        </p:sp>
        <p:sp>
          <p:nvSpPr>
            <p:cNvPr id="4431" name="tx4431"/>
            <p:cNvSpPr/>
            <p:nvPr/>
          </p:nvSpPr>
          <p:spPr>
            <a:xfrm>
              <a:off x="784571" y="3707130"/>
              <a:ext cx="80747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Marshall Islands</a:t>
              </a:r>
            </a:p>
          </p:txBody>
        </p:sp>
        <p:sp>
          <p:nvSpPr>
            <p:cNvPr id="4432" name="rc4432"/>
            <p:cNvSpPr/>
            <p:nvPr/>
          </p:nvSpPr>
          <p:spPr>
            <a:xfrm>
              <a:off x="1751164" y="3641009"/>
              <a:ext cx="986530" cy="214862"/>
            </a:xfrm>
            <a:prstGeom prst="rect">
              <a:avLst/>
            </a:prstGeom>
            <a:solidFill>
              <a:srgbClr val="D9D9D9">
                <a:alpha val="100000"/>
              </a:srgbClr>
            </a:solidFill>
          </p:spPr>
          <p:txBody>
            <a:bodyPr/>
            <a:lstStyle/>
            <a:p/>
          </p:txBody>
        </p:sp>
        <p:sp>
          <p:nvSpPr>
            <p:cNvPr id="4433" name="tx4433"/>
            <p:cNvSpPr/>
            <p:nvPr/>
          </p:nvSpPr>
          <p:spPr>
            <a:xfrm>
              <a:off x="2017744" y="3707130"/>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Mauritius</a:t>
              </a:r>
            </a:p>
          </p:txBody>
        </p:sp>
        <p:sp>
          <p:nvSpPr>
            <p:cNvPr id="4434" name="rc4434"/>
            <p:cNvSpPr/>
            <p:nvPr/>
          </p:nvSpPr>
          <p:spPr>
            <a:xfrm>
              <a:off x="2807283" y="3641009"/>
              <a:ext cx="986530" cy="214862"/>
            </a:xfrm>
            <a:prstGeom prst="rect">
              <a:avLst/>
            </a:prstGeom>
            <a:solidFill>
              <a:srgbClr val="D9D9D9">
                <a:alpha val="100000"/>
              </a:srgbClr>
            </a:solidFill>
          </p:spPr>
          <p:txBody>
            <a:bodyPr/>
            <a:lstStyle/>
            <a:p/>
          </p:txBody>
        </p:sp>
        <p:sp>
          <p:nvSpPr>
            <p:cNvPr id="4435" name="tx4435"/>
            <p:cNvSpPr/>
            <p:nvPr/>
          </p:nvSpPr>
          <p:spPr>
            <a:xfrm>
              <a:off x="3123549" y="3707130"/>
              <a:ext cx="353997"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Mexico</a:t>
              </a:r>
            </a:p>
          </p:txBody>
        </p:sp>
        <p:sp>
          <p:nvSpPr>
            <p:cNvPr id="4436" name="rc4436"/>
            <p:cNvSpPr/>
            <p:nvPr/>
          </p:nvSpPr>
          <p:spPr>
            <a:xfrm>
              <a:off x="3863402" y="3641009"/>
              <a:ext cx="986530" cy="214862"/>
            </a:xfrm>
            <a:prstGeom prst="rect">
              <a:avLst/>
            </a:prstGeom>
            <a:solidFill>
              <a:srgbClr val="D9D9D9">
                <a:alpha val="100000"/>
              </a:srgbClr>
            </a:solidFill>
          </p:spPr>
          <p:txBody>
            <a:bodyPr/>
            <a:lstStyle/>
            <a:p/>
          </p:txBody>
        </p:sp>
        <p:sp>
          <p:nvSpPr>
            <p:cNvPr id="4437" name="tx4437"/>
            <p:cNvSpPr/>
            <p:nvPr/>
          </p:nvSpPr>
          <p:spPr>
            <a:xfrm>
              <a:off x="4129901" y="3684920"/>
              <a:ext cx="45353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Mongolia</a:t>
              </a:r>
            </a:p>
          </p:txBody>
        </p:sp>
        <p:sp>
          <p:nvSpPr>
            <p:cNvPr id="4438" name="rc4438"/>
            <p:cNvSpPr/>
            <p:nvPr/>
          </p:nvSpPr>
          <p:spPr>
            <a:xfrm>
              <a:off x="4919522" y="3641009"/>
              <a:ext cx="986530" cy="214862"/>
            </a:xfrm>
            <a:prstGeom prst="rect">
              <a:avLst/>
            </a:prstGeom>
            <a:solidFill>
              <a:srgbClr val="D9D9D9">
                <a:alpha val="100000"/>
              </a:srgbClr>
            </a:solidFill>
          </p:spPr>
          <p:txBody>
            <a:bodyPr/>
            <a:lstStyle/>
            <a:p/>
          </p:txBody>
        </p:sp>
        <p:sp>
          <p:nvSpPr>
            <p:cNvPr id="4439" name="tx4439"/>
            <p:cNvSpPr/>
            <p:nvPr/>
          </p:nvSpPr>
          <p:spPr>
            <a:xfrm>
              <a:off x="5114560" y="3684920"/>
              <a:ext cx="59645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Montenegro</a:t>
              </a:r>
            </a:p>
          </p:txBody>
        </p:sp>
        <p:sp>
          <p:nvSpPr>
            <p:cNvPr id="4440" name="rc4440"/>
            <p:cNvSpPr/>
            <p:nvPr/>
          </p:nvSpPr>
          <p:spPr>
            <a:xfrm>
              <a:off x="5975641" y="3641009"/>
              <a:ext cx="986530" cy="214862"/>
            </a:xfrm>
            <a:prstGeom prst="rect">
              <a:avLst/>
            </a:prstGeom>
            <a:solidFill>
              <a:srgbClr val="D9D9D9">
                <a:alpha val="100000"/>
              </a:srgbClr>
            </a:solidFill>
          </p:spPr>
          <p:txBody>
            <a:bodyPr/>
            <a:lstStyle/>
            <a:p/>
          </p:txBody>
        </p:sp>
        <p:sp>
          <p:nvSpPr>
            <p:cNvPr id="4441" name="tx4441"/>
            <p:cNvSpPr/>
            <p:nvPr/>
          </p:nvSpPr>
          <p:spPr>
            <a:xfrm>
              <a:off x="6263940" y="3707130"/>
              <a:ext cx="40993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Namibia</a:t>
              </a:r>
            </a:p>
          </p:txBody>
        </p:sp>
        <p:sp>
          <p:nvSpPr>
            <p:cNvPr id="4442" name="rc4442"/>
            <p:cNvSpPr/>
            <p:nvPr/>
          </p:nvSpPr>
          <p:spPr>
            <a:xfrm>
              <a:off x="7031761" y="3641009"/>
              <a:ext cx="986530" cy="214862"/>
            </a:xfrm>
            <a:prstGeom prst="rect">
              <a:avLst/>
            </a:prstGeom>
            <a:solidFill>
              <a:srgbClr val="D9D9D9">
                <a:alpha val="100000"/>
              </a:srgbClr>
            </a:solidFill>
          </p:spPr>
          <p:txBody>
            <a:bodyPr/>
            <a:lstStyle/>
            <a:p/>
          </p:txBody>
        </p:sp>
        <p:sp>
          <p:nvSpPr>
            <p:cNvPr id="4443" name="tx4443"/>
            <p:cNvSpPr/>
            <p:nvPr/>
          </p:nvSpPr>
          <p:spPr>
            <a:xfrm>
              <a:off x="7099487" y="3707130"/>
              <a:ext cx="8510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North Macedonia</a:t>
              </a:r>
            </a:p>
          </p:txBody>
        </p:sp>
        <p:sp>
          <p:nvSpPr>
            <p:cNvPr id="4444" name="rc4444"/>
            <p:cNvSpPr/>
            <p:nvPr/>
          </p:nvSpPr>
          <p:spPr>
            <a:xfrm>
              <a:off x="8087880" y="3641009"/>
              <a:ext cx="986530" cy="214862"/>
            </a:xfrm>
            <a:prstGeom prst="rect">
              <a:avLst/>
            </a:prstGeom>
            <a:solidFill>
              <a:srgbClr val="D9D9D9">
                <a:alpha val="100000"/>
              </a:srgbClr>
            </a:solidFill>
          </p:spPr>
          <p:txBody>
            <a:bodyPr/>
            <a:lstStyle/>
            <a:p/>
          </p:txBody>
        </p:sp>
        <p:sp>
          <p:nvSpPr>
            <p:cNvPr id="4445" name="tx4445"/>
            <p:cNvSpPr/>
            <p:nvPr/>
          </p:nvSpPr>
          <p:spPr>
            <a:xfrm>
              <a:off x="8341936" y="3684920"/>
              <a:ext cx="47841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Paraguay</a:t>
              </a:r>
            </a:p>
          </p:txBody>
        </p:sp>
        <p:sp>
          <p:nvSpPr>
            <p:cNvPr id="4446" name="rc4446"/>
            <p:cNvSpPr/>
            <p:nvPr/>
          </p:nvSpPr>
          <p:spPr>
            <a:xfrm>
              <a:off x="695044" y="2895811"/>
              <a:ext cx="986530" cy="214862"/>
            </a:xfrm>
            <a:prstGeom prst="rect">
              <a:avLst/>
            </a:prstGeom>
            <a:solidFill>
              <a:srgbClr val="D9D9D9">
                <a:alpha val="100000"/>
              </a:srgbClr>
            </a:solidFill>
          </p:spPr>
          <p:txBody>
            <a:bodyPr/>
            <a:lstStyle/>
            <a:p/>
          </p:txBody>
        </p:sp>
        <p:sp>
          <p:nvSpPr>
            <p:cNvPr id="4447" name="tx4447"/>
            <p:cNvSpPr/>
            <p:nvPr/>
          </p:nvSpPr>
          <p:spPr>
            <a:xfrm>
              <a:off x="945963" y="2961932"/>
              <a:ext cx="4846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Indonesia</a:t>
              </a:r>
            </a:p>
          </p:txBody>
        </p:sp>
        <p:sp>
          <p:nvSpPr>
            <p:cNvPr id="4448" name="rc4448"/>
            <p:cNvSpPr/>
            <p:nvPr/>
          </p:nvSpPr>
          <p:spPr>
            <a:xfrm>
              <a:off x="1751164" y="2895811"/>
              <a:ext cx="986530" cy="214862"/>
            </a:xfrm>
            <a:prstGeom prst="rect">
              <a:avLst/>
            </a:prstGeom>
            <a:solidFill>
              <a:srgbClr val="D9D9D9">
                <a:alpha val="100000"/>
              </a:srgbClr>
            </a:solidFill>
          </p:spPr>
          <p:txBody>
            <a:bodyPr/>
            <a:lstStyle/>
            <a:p/>
          </p:txBody>
        </p:sp>
        <p:sp>
          <p:nvSpPr>
            <p:cNvPr id="4449" name="tx4449"/>
            <p:cNvSpPr/>
            <p:nvPr/>
          </p:nvSpPr>
          <p:spPr>
            <a:xfrm>
              <a:off x="2148140" y="2961932"/>
              <a:ext cx="1925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Iran</a:t>
              </a:r>
            </a:p>
          </p:txBody>
        </p:sp>
        <p:sp>
          <p:nvSpPr>
            <p:cNvPr id="4450" name="rc4450"/>
            <p:cNvSpPr/>
            <p:nvPr/>
          </p:nvSpPr>
          <p:spPr>
            <a:xfrm>
              <a:off x="2807283" y="2895811"/>
              <a:ext cx="986530" cy="214862"/>
            </a:xfrm>
            <a:prstGeom prst="rect">
              <a:avLst/>
            </a:prstGeom>
            <a:solidFill>
              <a:srgbClr val="D9D9D9">
                <a:alpha val="100000"/>
              </a:srgbClr>
            </a:solidFill>
          </p:spPr>
          <p:txBody>
            <a:bodyPr/>
            <a:lstStyle/>
            <a:p/>
          </p:txBody>
        </p:sp>
        <p:sp>
          <p:nvSpPr>
            <p:cNvPr id="4451" name="tx4451"/>
            <p:cNvSpPr/>
            <p:nvPr/>
          </p:nvSpPr>
          <p:spPr>
            <a:xfrm>
              <a:off x="3204259" y="2941032"/>
              <a:ext cx="192578"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Iraq</a:t>
              </a:r>
            </a:p>
          </p:txBody>
        </p:sp>
        <p:sp>
          <p:nvSpPr>
            <p:cNvPr id="4452" name="rc4452"/>
            <p:cNvSpPr/>
            <p:nvPr/>
          </p:nvSpPr>
          <p:spPr>
            <a:xfrm>
              <a:off x="3863402" y="2895811"/>
              <a:ext cx="986530" cy="214862"/>
            </a:xfrm>
            <a:prstGeom prst="rect">
              <a:avLst/>
            </a:prstGeom>
            <a:solidFill>
              <a:srgbClr val="D9D9D9">
                <a:alpha val="100000"/>
              </a:srgbClr>
            </a:solidFill>
          </p:spPr>
          <p:txBody>
            <a:bodyPr/>
            <a:lstStyle/>
            <a:p/>
          </p:txBody>
        </p:sp>
        <p:sp>
          <p:nvSpPr>
            <p:cNvPr id="4453" name="tx4453"/>
            <p:cNvSpPr/>
            <p:nvPr/>
          </p:nvSpPr>
          <p:spPr>
            <a:xfrm>
              <a:off x="4148591" y="2961878"/>
              <a:ext cx="416153"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Jamaica</a:t>
              </a:r>
            </a:p>
          </p:txBody>
        </p:sp>
        <p:sp>
          <p:nvSpPr>
            <p:cNvPr id="4454" name="rc4454"/>
            <p:cNvSpPr/>
            <p:nvPr/>
          </p:nvSpPr>
          <p:spPr>
            <a:xfrm>
              <a:off x="4919522" y="2895811"/>
              <a:ext cx="986530" cy="214862"/>
            </a:xfrm>
            <a:prstGeom prst="rect">
              <a:avLst/>
            </a:prstGeom>
            <a:solidFill>
              <a:srgbClr val="D9D9D9">
                <a:alpha val="100000"/>
              </a:srgbClr>
            </a:solidFill>
          </p:spPr>
          <p:txBody>
            <a:bodyPr/>
            <a:lstStyle/>
            <a:p/>
          </p:txBody>
        </p:sp>
        <p:sp>
          <p:nvSpPr>
            <p:cNvPr id="4455" name="tx4455"/>
            <p:cNvSpPr/>
            <p:nvPr/>
          </p:nvSpPr>
          <p:spPr>
            <a:xfrm>
              <a:off x="5120781" y="2961932"/>
              <a:ext cx="5840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Kazakhstan</a:t>
              </a:r>
            </a:p>
          </p:txBody>
        </p:sp>
        <p:sp>
          <p:nvSpPr>
            <p:cNvPr id="4456" name="rc4456"/>
            <p:cNvSpPr/>
            <p:nvPr/>
          </p:nvSpPr>
          <p:spPr>
            <a:xfrm>
              <a:off x="5975641" y="2895811"/>
              <a:ext cx="986530" cy="214862"/>
            </a:xfrm>
            <a:prstGeom prst="rect">
              <a:avLst/>
            </a:prstGeom>
            <a:solidFill>
              <a:srgbClr val="D9D9D9">
                <a:alpha val="100000"/>
              </a:srgbClr>
            </a:solidFill>
          </p:spPr>
          <p:txBody>
            <a:bodyPr/>
            <a:lstStyle/>
            <a:p/>
          </p:txBody>
        </p:sp>
        <p:sp>
          <p:nvSpPr>
            <p:cNvPr id="4457" name="tx4457"/>
            <p:cNvSpPr/>
            <p:nvPr/>
          </p:nvSpPr>
          <p:spPr>
            <a:xfrm>
              <a:off x="6335318" y="2939722"/>
              <a:ext cx="26717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Libya</a:t>
              </a:r>
            </a:p>
          </p:txBody>
        </p:sp>
        <p:sp>
          <p:nvSpPr>
            <p:cNvPr id="4458" name="rc4458"/>
            <p:cNvSpPr/>
            <p:nvPr/>
          </p:nvSpPr>
          <p:spPr>
            <a:xfrm>
              <a:off x="7031761" y="2895811"/>
              <a:ext cx="986530" cy="214862"/>
            </a:xfrm>
            <a:prstGeom prst="rect">
              <a:avLst/>
            </a:prstGeom>
            <a:solidFill>
              <a:srgbClr val="D9D9D9">
                <a:alpha val="100000"/>
              </a:srgbClr>
            </a:solidFill>
          </p:spPr>
          <p:txBody>
            <a:bodyPr/>
            <a:lstStyle/>
            <a:p/>
          </p:txBody>
        </p:sp>
        <p:sp>
          <p:nvSpPr>
            <p:cNvPr id="4459" name="tx4459"/>
            <p:cNvSpPr/>
            <p:nvPr/>
          </p:nvSpPr>
          <p:spPr>
            <a:xfrm>
              <a:off x="7304535" y="2939722"/>
              <a:ext cx="44098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Malaysia</a:t>
              </a:r>
            </a:p>
          </p:txBody>
        </p:sp>
        <p:sp>
          <p:nvSpPr>
            <p:cNvPr id="4460" name="rc4460"/>
            <p:cNvSpPr/>
            <p:nvPr/>
          </p:nvSpPr>
          <p:spPr>
            <a:xfrm>
              <a:off x="8087880" y="2895811"/>
              <a:ext cx="986530" cy="214862"/>
            </a:xfrm>
            <a:prstGeom prst="rect">
              <a:avLst/>
            </a:prstGeom>
            <a:solidFill>
              <a:srgbClr val="D9D9D9">
                <a:alpha val="100000"/>
              </a:srgbClr>
            </a:solidFill>
          </p:spPr>
          <p:txBody>
            <a:bodyPr/>
            <a:lstStyle/>
            <a:p/>
          </p:txBody>
        </p:sp>
        <p:sp>
          <p:nvSpPr>
            <p:cNvPr id="4461" name="tx4461"/>
            <p:cNvSpPr/>
            <p:nvPr/>
          </p:nvSpPr>
          <p:spPr>
            <a:xfrm>
              <a:off x="8360654" y="2961932"/>
              <a:ext cx="4409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Maldives</a:t>
              </a:r>
            </a:p>
          </p:txBody>
        </p:sp>
        <p:sp>
          <p:nvSpPr>
            <p:cNvPr id="4462" name="rc4462"/>
            <p:cNvSpPr/>
            <p:nvPr/>
          </p:nvSpPr>
          <p:spPr>
            <a:xfrm>
              <a:off x="695044" y="2150613"/>
              <a:ext cx="986530" cy="214862"/>
            </a:xfrm>
            <a:prstGeom prst="rect">
              <a:avLst/>
            </a:prstGeom>
            <a:solidFill>
              <a:srgbClr val="D9D9D9">
                <a:alpha val="100000"/>
              </a:srgbClr>
            </a:solidFill>
          </p:spPr>
          <p:txBody>
            <a:bodyPr/>
            <a:lstStyle/>
            <a:p/>
          </p:txBody>
        </p:sp>
        <p:sp>
          <p:nvSpPr>
            <p:cNvPr id="4463" name="tx4463"/>
            <p:cNvSpPr/>
            <p:nvPr/>
          </p:nvSpPr>
          <p:spPr>
            <a:xfrm>
              <a:off x="980178" y="2216734"/>
              <a:ext cx="41626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Ecuador</a:t>
              </a:r>
            </a:p>
          </p:txBody>
        </p:sp>
        <p:sp>
          <p:nvSpPr>
            <p:cNvPr id="4464" name="rc4464"/>
            <p:cNvSpPr/>
            <p:nvPr/>
          </p:nvSpPr>
          <p:spPr>
            <a:xfrm>
              <a:off x="1751164" y="2150613"/>
              <a:ext cx="986530" cy="214862"/>
            </a:xfrm>
            <a:prstGeom prst="rect">
              <a:avLst/>
            </a:prstGeom>
            <a:solidFill>
              <a:srgbClr val="D9D9D9">
                <a:alpha val="100000"/>
              </a:srgbClr>
            </a:solidFill>
          </p:spPr>
          <p:txBody>
            <a:bodyPr/>
            <a:lstStyle/>
            <a:p/>
          </p:txBody>
        </p:sp>
        <p:sp>
          <p:nvSpPr>
            <p:cNvPr id="4465" name="tx4465"/>
            <p:cNvSpPr/>
            <p:nvPr/>
          </p:nvSpPr>
          <p:spPr>
            <a:xfrm>
              <a:off x="1958671" y="2215316"/>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El Salvador</a:t>
              </a:r>
            </a:p>
          </p:txBody>
        </p:sp>
        <p:sp>
          <p:nvSpPr>
            <p:cNvPr id="4466" name="rc4466"/>
            <p:cNvSpPr/>
            <p:nvPr/>
          </p:nvSpPr>
          <p:spPr>
            <a:xfrm>
              <a:off x="2807283" y="2150613"/>
              <a:ext cx="986530" cy="214862"/>
            </a:xfrm>
            <a:prstGeom prst="rect">
              <a:avLst/>
            </a:prstGeom>
            <a:solidFill>
              <a:srgbClr val="D9D9D9">
                <a:alpha val="100000"/>
              </a:srgbClr>
            </a:solidFill>
          </p:spPr>
          <p:txBody>
            <a:bodyPr/>
            <a:lstStyle/>
            <a:p/>
          </p:txBody>
        </p:sp>
        <p:sp>
          <p:nvSpPr>
            <p:cNvPr id="4467" name="tx4467"/>
            <p:cNvSpPr/>
            <p:nvPr/>
          </p:nvSpPr>
          <p:spPr>
            <a:xfrm>
              <a:off x="2853208" y="2194470"/>
              <a:ext cx="89468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Equatorial Guinea</a:t>
              </a:r>
            </a:p>
          </p:txBody>
        </p:sp>
        <p:sp>
          <p:nvSpPr>
            <p:cNvPr id="4468" name="rc4468"/>
            <p:cNvSpPr/>
            <p:nvPr/>
          </p:nvSpPr>
          <p:spPr>
            <a:xfrm>
              <a:off x="3863402" y="2150613"/>
              <a:ext cx="986530" cy="214862"/>
            </a:xfrm>
            <a:prstGeom prst="rect">
              <a:avLst/>
            </a:prstGeom>
            <a:solidFill>
              <a:srgbClr val="D9D9D9">
                <a:alpha val="100000"/>
              </a:srgbClr>
            </a:solidFill>
          </p:spPr>
          <p:txBody>
            <a:bodyPr/>
            <a:lstStyle/>
            <a:p/>
          </p:txBody>
        </p:sp>
        <p:sp>
          <p:nvSpPr>
            <p:cNvPr id="4469" name="tx4469"/>
            <p:cNvSpPr/>
            <p:nvPr/>
          </p:nvSpPr>
          <p:spPr>
            <a:xfrm>
              <a:off x="4285290" y="2194524"/>
              <a:ext cx="14275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Fiji</a:t>
              </a:r>
            </a:p>
          </p:txBody>
        </p:sp>
        <p:sp>
          <p:nvSpPr>
            <p:cNvPr id="4470" name="rc4470"/>
            <p:cNvSpPr/>
            <p:nvPr/>
          </p:nvSpPr>
          <p:spPr>
            <a:xfrm>
              <a:off x="4919522" y="2150613"/>
              <a:ext cx="986530" cy="214862"/>
            </a:xfrm>
            <a:prstGeom prst="rect">
              <a:avLst/>
            </a:prstGeom>
            <a:solidFill>
              <a:srgbClr val="D9D9D9">
                <a:alpha val="100000"/>
              </a:srgbClr>
            </a:solidFill>
          </p:spPr>
          <p:txBody>
            <a:bodyPr/>
            <a:lstStyle/>
            <a:p/>
          </p:txBody>
        </p:sp>
        <p:sp>
          <p:nvSpPr>
            <p:cNvPr id="4471" name="tx4471"/>
            <p:cNvSpPr/>
            <p:nvPr/>
          </p:nvSpPr>
          <p:spPr>
            <a:xfrm>
              <a:off x="5245011" y="2215316"/>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Gabon</a:t>
              </a:r>
            </a:p>
          </p:txBody>
        </p:sp>
        <p:sp>
          <p:nvSpPr>
            <p:cNvPr id="4472" name="rc4472"/>
            <p:cNvSpPr/>
            <p:nvPr/>
          </p:nvSpPr>
          <p:spPr>
            <a:xfrm>
              <a:off x="5975641" y="2150613"/>
              <a:ext cx="986530" cy="214862"/>
            </a:xfrm>
            <a:prstGeom prst="rect">
              <a:avLst/>
            </a:prstGeom>
            <a:solidFill>
              <a:srgbClr val="D9D9D9">
                <a:alpha val="100000"/>
              </a:srgbClr>
            </a:solidFill>
          </p:spPr>
          <p:txBody>
            <a:bodyPr/>
            <a:lstStyle/>
            <a:p/>
          </p:txBody>
        </p:sp>
        <p:sp>
          <p:nvSpPr>
            <p:cNvPr id="4473" name="tx4473"/>
            <p:cNvSpPr/>
            <p:nvPr/>
          </p:nvSpPr>
          <p:spPr>
            <a:xfrm>
              <a:off x="6270107" y="2193160"/>
              <a:ext cx="39759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Georgia</a:t>
              </a:r>
            </a:p>
          </p:txBody>
        </p:sp>
        <p:sp>
          <p:nvSpPr>
            <p:cNvPr id="4474" name="rc4474"/>
            <p:cNvSpPr/>
            <p:nvPr/>
          </p:nvSpPr>
          <p:spPr>
            <a:xfrm>
              <a:off x="7031761" y="2150613"/>
              <a:ext cx="986530" cy="214862"/>
            </a:xfrm>
            <a:prstGeom prst="rect">
              <a:avLst/>
            </a:prstGeom>
            <a:solidFill>
              <a:srgbClr val="D9D9D9">
                <a:alpha val="100000"/>
              </a:srgbClr>
            </a:solidFill>
          </p:spPr>
          <p:txBody>
            <a:bodyPr/>
            <a:lstStyle/>
            <a:p/>
          </p:txBody>
        </p:sp>
        <p:sp>
          <p:nvSpPr>
            <p:cNvPr id="4475" name="tx4475"/>
            <p:cNvSpPr/>
            <p:nvPr/>
          </p:nvSpPr>
          <p:spPr>
            <a:xfrm>
              <a:off x="7307563" y="2215316"/>
              <a:ext cx="43492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Grenada</a:t>
              </a:r>
            </a:p>
          </p:txBody>
        </p:sp>
        <p:sp>
          <p:nvSpPr>
            <p:cNvPr id="4476" name="rc4476"/>
            <p:cNvSpPr/>
            <p:nvPr/>
          </p:nvSpPr>
          <p:spPr>
            <a:xfrm>
              <a:off x="8087880" y="2150613"/>
              <a:ext cx="986530" cy="214862"/>
            </a:xfrm>
            <a:prstGeom prst="rect">
              <a:avLst/>
            </a:prstGeom>
            <a:solidFill>
              <a:srgbClr val="D9D9D9">
                <a:alpha val="100000"/>
              </a:srgbClr>
            </a:solidFill>
          </p:spPr>
          <p:txBody>
            <a:bodyPr/>
            <a:lstStyle/>
            <a:p/>
          </p:txBody>
        </p:sp>
        <p:sp>
          <p:nvSpPr>
            <p:cNvPr id="4477" name="tx4477"/>
            <p:cNvSpPr/>
            <p:nvPr/>
          </p:nvSpPr>
          <p:spPr>
            <a:xfrm>
              <a:off x="8307803" y="2215316"/>
              <a:ext cx="54668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Guatemala</a:t>
              </a:r>
            </a:p>
          </p:txBody>
        </p:sp>
        <p:sp>
          <p:nvSpPr>
            <p:cNvPr id="4478" name="rc4478"/>
            <p:cNvSpPr/>
            <p:nvPr/>
          </p:nvSpPr>
          <p:spPr>
            <a:xfrm>
              <a:off x="695044" y="1405415"/>
              <a:ext cx="986530" cy="214862"/>
            </a:xfrm>
            <a:prstGeom prst="rect">
              <a:avLst/>
            </a:prstGeom>
            <a:solidFill>
              <a:srgbClr val="D9D9D9">
                <a:alpha val="100000"/>
              </a:srgbClr>
            </a:solidFill>
          </p:spPr>
          <p:txBody>
            <a:bodyPr/>
            <a:lstStyle/>
            <a:p/>
          </p:txBody>
        </p:sp>
        <p:sp>
          <p:nvSpPr>
            <p:cNvPr id="4479" name="tx4479"/>
            <p:cNvSpPr/>
            <p:nvPr/>
          </p:nvSpPr>
          <p:spPr>
            <a:xfrm>
              <a:off x="942907" y="1471537"/>
              <a:ext cx="49080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Botswana</a:t>
              </a:r>
            </a:p>
          </p:txBody>
        </p:sp>
        <p:sp>
          <p:nvSpPr>
            <p:cNvPr id="4480" name="rc4480"/>
            <p:cNvSpPr/>
            <p:nvPr/>
          </p:nvSpPr>
          <p:spPr>
            <a:xfrm>
              <a:off x="1751164" y="1405415"/>
              <a:ext cx="986530" cy="214862"/>
            </a:xfrm>
            <a:prstGeom prst="rect">
              <a:avLst/>
            </a:prstGeom>
            <a:solidFill>
              <a:srgbClr val="D9D9D9">
                <a:alpha val="100000"/>
              </a:srgbClr>
            </a:solidFill>
          </p:spPr>
          <p:txBody>
            <a:bodyPr/>
            <a:lstStyle/>
            <a:p/>
          </p:txBody>
        </p:sp>
        <p:sp>
          <p:nvSpPr>
            <p:cNvPr id="4481" name="tx4481"/>
            <p:cNvSpPr/>
            <p:nvPr/>
          </p:nvSpPr>
          <p:spPr>
            <a:xfrm>
              <a:off x="2104702" y="1471537"/>
              <a:ext cx="27945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Brazil</a:t>
              </a:r>
            </a:p>
          </p:txBody>
        </p:sp>
        <p:sp>
          <p:nvSpPr>
            <p:cNvPr id="4482" name="rc4482"/>
            <p:cNvSpPr/>
            <p:nvPr/>
          </p:nvSpPr>
          <p:spPr>
            <a:xfrm>
              <a:off x="2807283" y="1405415"/>
              <a:ext cx="986530" cy="214862"/>
            </a:xfrm>
            <a:prstGeom prst="rect">
              <a:avLst/>
            </a:prstGeom>
            <a:solidFill>
              <a:srgbClr val="D9D9D9">
                <a:alpha val="100000"/>
              </a:srgbClr>
            </a:solidFill>
          </p:spPr>
          <p:txBody>
            <a:bodyPr/>
            <a:lstStyle/>
            <a:p/>
          </p:txBody>
        </p:sp>
        <p:sp>
          <p:nvSpPr>
            <p:cNvPr id="4483" name="tx4483"/>
            <p:cNvSpPr/>
            <p:nvPr/>
          </p:nvSpPr>
          <p:spPr>
            <a:xfrm>
              <a:off x="3154545" y="1470118"/>
              <a:ext cx="2920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China</a:t>
              </a:r>
            </a:p>
          </p:txBody>
        </p:sp>
        <p:sp>
          <p:nvSpPr>
            <p:cNvPr id="4484" name="rc4484"/>
            <p:cNvSpPr/>
            <p:nvPr/>
          </p:nvSpPr>
          <p:spPr>
            <a:xfrm>
              <a:off x="3863402" y="1405415"/>
              <a:ext cx="986530" cy="214862"/>
            </a:xfrm>
            <a:prstGeom prst="rect">
              <a:avLst/>
            </a:prstGeom>
            <a:solidFill>
              <a:srgbClr val="D9D9D9">
                <a:alpha val="100000"/>
              </a:srgbClr>
            </a:solidFill>
          </p:spPr>
          <p:txBody>
            <a:bodyPr/>
            <a:lstStyle/>
            <a:p/>
          </p:txBody>
        </p:sp>
        <p:sp>
          <p:nvSpPr>
            <p:cNvPr id="4485" name="tx4485"/>
            <p:cNvSpPr/>
            <p:nvPr/>
          </p:nvSpPr>
          <p:spPr>
            <a:xfrm>
              <a:off x="4120624" y="1470118"/>
              <a:ext cx="47208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Colombia</a:t>
              </a:r>
            </a:p>
          </p:txBody>
        </p:sp>
        <p:sp>
          <p:nvSpPr>
            <p:cNvPr id="4486" name="rc4486"/>
            <p:cNvSpPr/>
            <p:nvPr/>
          </p:nvSpPr>
          <p:spPr>
            <a:xfrm>
              <a:off x="4919522" y="1405415"/>
              <a:ext cx="986530" cy="214862"/>
            </a:xfrm>
            <a:prstGeom prst="rect">
              <a:avLst/>
            </a:prstGeom>
            <a:solidFill>
              <a:srgbClr val="D9D9D9">
                <a:alpha val="100000"/>
              </a:srgbClr>
            </a:solidFill>
          </p:spPr>
          <p:txBody>
            <a:bodyPr/>
            <a:lstStyle/>
            <a:p/>
          </p:txBody>
        </p:sp>
        <p:sp>
          <p:nvSpPr>
            <p:cNvPr id="4487" name="tx4487"/>
            <p:cNvSpPr/>
            <p:nvPr/>
          </p:nvSpPr>
          <p:spPr>
            <a:xfrm>
              <a:off x="5139499" y="1470118"/>
              <a:ext cx="5465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Costa Rica</a:t>
              </a:r>
            </a:p>
          </p:txBody>
        </p:sp>
        <p:sp>
          <p:nvSpPr>
            <p:cNvPr id="4488" name="rc4488"/>
            <p:cNvSpPr/>
            <p:nvPr/>
          </p:nvSpPr>
          <p:spPr>
            <a:xfrm>
              <a:off x="5975641" y="1405415"/>
              <a:ext cx="986530" cy="214862"/>
            </a:xfrm>
            <a:prstGeom prst="rect">
              <a:avLst/>
            </a:prstGeom>
            <a:solidFill>
              <a:srgbClr val="D9D9D9">
                <a:alpha val="100000"/>
              </a:srgbClr>
            </a:solidFill>
          </p:spPr>
          <p:txBody>
            <a:bodyPr/>
            <a:lstStyle/>
            <a:p/>
          </p:txBody>
        </p:sp>
        <p:sp>
          <p:nvSpPr>
            <p:cNvPr id="4489" name="tx4489"/>
            <p:cNvSpPr/>
            <p:nvPr/>
          </p:nvSpPr>
          <p:spPr>
            <a:xfrm>
              <a:off x="6335318" y="1470118"/>
              <a:ext cx="2671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Cuba</a:t>
              </a:r>
            </a:p>
          </p:txBody>
        </p:sp>
        <p:sp>
          <p:nvSpPr>
            <p:cNvPr id="4490" name="rc4490"/>
            <p:cNvSpPr/>
            <p:nvPr/>
          </p:nvSpPr>
          <p:spPr>
            <a:xfrm>
              <a:off x="7031761" y="1405415"/>
              <a:ext cx="986530" cy="214862"/>
            </a:xfrm>
            <a:prstGeom prst="rect">
              <a:avLst/>
            </a:prstGeom>
            <a:solidFill>
              <a:srgbClr val="D9D9D9">
                <a:alpha val="100000"/>
              </a:srgbClr>
            </a:solidFill>
          </p:spPr>
          <p:txBody>
            <a:bodyPr/>
            <a:lstStyle/>
            <a:p/>
          </p:txBody>
        </p:sp>
        <p:sp>
          <p:nvSpPr>
            <p:cNvPr id="4491" name="tx4491"/>
            <p:cNvSpPr/>
            <p:nvPr/>
          </p:nvSpPr>
          <p:spPr>
            <a:xfrm>
              <a:off x="7292120" y="1471537"/>
              <a:ext cx="46581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Dominica</a:t>
              </a:r>
            </a:p>
          </p:txBody>
        </p:sp>
        <p:sp>
          <p:nvSpPr>
            <p:cNvPr id="4492" name="rc4492"/>
            <p:cNvSpPr/>
            <p:nvPr/>
          </p:nvSpPr>
          <p:spPr>
            <a:xfrm>
              <a:off x="8087880" y="1405415"/>
              <a:ext cx="986530" cy="214862"/>
            </a:xfrm>
            <a:prstGeom prst="rect">
              <a:avLst/>
            </a:prstGeom>
            <a:solidFill>
              <a:srgbClr val="D9D9D9">
                <a:alpha val="100000"/>
              </a:srgbClr>
            </a:solidFill>
          </p:spPr>
          <p:txBody>
            <a:bodyPr/>
            <a:lstStyle/>
            <a:p/>
          </p:txBody>
        </p:sp>
        <p:sp>
          <p:nvSpPr>
            <p:cNvPr id="4493" name="tx4493"/>
            <p:cNvSpPr/>
            <p:nvPr/>
          </p:nvSpPr>
          <p:spPr>
            <a:xfrm>
              <a:off x="8084201" y="1450636"/>
              <a:ext cx="993889"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Dominican Republic</a:t>
              </a:r>
            </a:p>
          </p:txBody>
        </p:sp>
        <p:sp>
          <p:nvSpPr>
            <p:cNvPr id="4494" name="rc4494"/>
            <p:cNvSpPr/>
            <p:nvPr/>
          </p:nvSpPr>
          <p:spPr>
            <a:xfrm>
              <a:off x="695044" y="660217"/>
              <a:ext cx="986530" cy="214862"/>
            </a:xfrm>
            <a:prstGeom prst="rect">
              <a:avLst/>
            </a:prstGeom>
            <a:solidFill>
              <a:srgbClr val="D9D9D9">
                <a:alpha val="100000"/>
              </a:srgbClr>
            </a:solidFill>
          </p:spPr>
          <p:txBody>
            <a:bodyPr/>
            <a:lstStyle/>
            <a:p/>
          </p:txBody>
        </p:sp>
        <p:sp>
          <p:nvSpPr>
            <p:cNvPr id="4495" name="tx4495"/>
            <p:cNvSpPr/>
            <p:nvPr/>
          </p:nvSpPr>
          <p:spPr>
            <a:xfrm>
              <a:off x="1001897" y="726339"/>
              <a:ext cx="37282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Albania</a:t>
              </a:r>
            </a:p>
          </p:txBody>
        </p:sp>
        <p:sp>
          <p:nvSpPr>
            <p:cNvPr id="4496" name="rc4496"/>
            <p:cNvSpPr/>
            <p:nvPr/>
          </p:nvSpPr>
          <p:spPr>
            <a:xfrm>
              <a:off x="1751164" y="660217"/>
              <a:ext cx="986530" cy="214862"/>
            </a:xfrm>
            <a:prstGeom prst="rect">
              <a:avLst/>
            </a:prstGeom>
            <a:solidFill>
              <a:srgbClr val="D9D9D9">
                <a:alpha val="100000"/>
              </a:srgbClr>
            </a:solidFill>
          </p:spPr>
          <p:txBody>
            <a:bodyPr/>
            <a:lstStyle/>
            <a:p/>
          </p:txBody>
        </p:sp>
        <p:sp>
          <p:nvSpPr>
            <p:cNvPr id="4497" name="tx4497"/>
            <p:cNvSpPr/>
            <p:nvPr/>
          </p:nvSpPr>
          <p:spPr>
            <a:xfrm>
              <a:off x="2070486" y="704129"/>
              <a:ext cx="3478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Algeria</a:t>
              </a:r>
            </a:p>
          </p:txBody>
        </p:sp>
        <p:sp>
          <p:nvSpPr>
            <p:cNvPr id="4498" name="rc4498"/>
            <p:cNvSpPr/>
            <p:nvPr/>
          </p:nvSpPr>
          <p:spPr>
            <a:xfrm>
              <a:off x="2807283" y="660217"/>
              <a:ext cx="986530" cy="214862"/>
            </a:xfrm>
            <a:prstGeom prst="rect">
              <a:avLst/>
            </a:prstGeom>
            <a:solidFill>
              <a:srgbClr val="D9D9D9">
                <a:alpha val="100000"/>
              </a:srgbClr>
            </a:solidFill>
          </p:spPr>
          <p:txBody>
            <a:bodyPr/>
            <a:lstStyle/>
            <a:p/>
          </p:txBody>
        </p:sp>
        <p:sp>
          <p:nvSpPr>
            <p:cNvPr id="4499" name="tx4499"/>
            <p:cNvSpPr/>
            <p:nvPr/>
          </p:nvSpPr>
          <p:spPr>
            <a:xfrm>
              <a:off x="3061339" y="704129"/>
              <a:ext cx="47841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Argentina</a:t>
              </a:r>
            </a:p>
          </p:txBody>
        </p:sp>
        <p:sp>
          <p:nvSpPr>
            <p:cNvPr id="4500" name="rc4500"/>
            <p:cNvSpPr/>
            <p:nvPr/>
          </p:nvSpPr>
          <p:spPr>
            <a:xfrm>
              <a:off x="3863402" y="660217"/>
              <a:ext cx="986530" cy="214862"/>
            </a:xfrm>
            <a:prstGeom prst="rect">
              <a:avLst/>
            </a:prstGeom>
            <a:solidFill>
              <a:srgbClr val="D9D9D9">
                <a:alpha val="100000"/>
              </a:srgbClr>
            </a:solidFill>
          </p:spPr>
          <p:txBody>
            <a:bodyPr/>
            <a:lstStyle/>
            <a:p/>
          </p:txBody>
        </p:sp>
        <p:sp>
          <p:nvSpPr>
            <p:cNvPr id="4501" name="tx4501"/>
            <p:cNvSpPr/>
            <p:nvPr/>
          </p:nvSpPr>
          <p:spPr>
            <a:xfrm>
              <a:off x="4148591" y="726339"/>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Armenia</a:t>
              </a:r>
            </a:p>
          </p:txBody>
        </p:sp>
        <p:sp>
          <p:nvSpPr>
            <p:cNvPr id="4502" name="rc4502"/>
            <p:cNvSpPr/>
            <p:nvPr/>
          </p:nvSpPr>
          <p:spPr>
            <a:xfrm>
              <a:off x="4919522" y="660217"/>
              <a:ext cx="986530" cy="214862"/>
            </a:xfrm>
            <a:prstGeom prst="rect">
              <a:avLst/>
            </a:prstGeom>
            <a:solidFill>
              <a:srgbClr val="D9D9D9">
                <a:alpha val="100000"/>
              </a:srgbClr>
            </a:solidFill>
          </p:spPr>
          <p:txBody>
            <a:bodyPr/>
            <a:lstStyle/>
            <a:p/>
          </p:txBody>
        </p:sp>
        <p:sp>
          <p:nvSpPr>
            <p:cNvPr id="4503" name="tx4503"/>
            <p:cNvSpPr/>
            <p:nvPr/>
          </p:nvSpPr>
          <p:spPr>
            <a:xfrm>
              <a:off x="5148749" y="704129"/>
              <a:ext cx="52807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Azerbaijan</a:t>
              </a:r>
            </a:p>
          </p:txBody>
        </p:sp>
        <p:sp>
          <p:nvSpPr>
            <p:cNvPr id="4504" name="rc4504"/>
            <p:cNvSpPr/>
            <p:nvPr/>
          </p:nvSpPr>
          <p:spPr>
            <a:xfrm>
              <a:off x="5975641" y="660217"/>
              <a:ext cx="986530" cy="214862"/>
            </a:xfrm>
            <a:prstGeom prst="rect">
              <a:avLst/>
            </a:prstGeom>
            <a:solidFill>
              <a:srgbClr val="D9D9D9">
                <a:alpha val="100000"/>
              </a:srgbClr>
            </a:solidFill>
          </p:spPr>
          <p:txBody>
            <a:bodyPr/>
            <a:lstStyle/>
            <a:p/>
          </p:txBody>
        </p:sp>
        <p:sp>
          <p:nvSpPr>
            <p:cNvPr id="4505" name="tx4505"/>
            <p:cNvSpPr/>
            <p:nvPr/>
          </p:nvSpPr>
          <p:spPr>
            <a:xfrm>
              <a:off x="6279438" y="726339"/>
              <a:ext cx="37893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Belarus</a:t>
              </a:r>
            </a:p>
          </p:txBody>
        </p:sp>
        <p:sp>
          <p:nvSpPr>
            <p:cNvPr id="4506" name="rc4506"/>
            <p:cNvSpPr/>
            <p:nvPr/>
          </p:nvSpPr>
          <p:spPr>
            <a:xfrm>
              <a:off x="7031761" y="660217"/>
              <a:ext cx="986530" cy="214862"/>
            </a:xfrm>
            <a:prstGeom prst="rect">
              <a:avLst/>
            </a:prstGeom>
            <a:solidFill>
              <a:srgbClr val="D9D9D9">
                <a:alpha val="100000"/>
              </a:srgbClr>
            </a:solidFill>
          </p:spPr>
          <p:txBody>
            <a:bodyPr/>
            <a:lstStyle/>
            <a:p/>
          </p:txBody>
        </p:sp>
        <p:sp>
          <p:nvSpPr>
            <p:cNvPr id="4507" name="tx4507"/>
            <p:cNvSpPr/>
            <p:nvPr/>
          </p:nvSpPr>
          <p:spPr>
            <a:xfrm>
              <a:off x="7372829" y="726339"/>
              <a:ext cx="3043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Belize</a:t>
              </a:r>
            </a:p>
          </p:txBody>
        </p:sp>
        <p:sp>
          <p:nvSpPr>
            <p:cNvPr id="4508" name="rc4508"/>
            <p:cNvSpPr/>
            <p:nvPr/>
          </p:nvSpPr>
          <p:spPr>
            <a:xfrm>
              <a:off x="8087880" y="660217"/>
              <a:ext cx="986530" cy="214862"/>
            </a:xfrm>
            <a:prstGeom prst="rect">
              <a:avLst/>
            </a:prstGeom>
            <a:solidFill>
              <a:srgbClr val="D9D9D9">
                <a:alpha val="100000"/>
              </a:srgbClr>
            </a:solidFill>
          </p:spPr>
          <p:txBody>
            <a:bodyPr/>
            <a:lstStyle/>
            <a:p/>
          </p:txBody>
        </p:sp>
        <p:sp>
          <p:nvSpPr>
            <p:cNvPr id="4509" name="tx4509"/>
            <p:cNvSpPr/>
            <p:nvPr/>
          </p:nvSpPr>
          <p:spPr>
            <a:xfrm>
              <a:off x="7972277" y="704129"/>
              <a:ext cx="121773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Bosnia and Herzegovina</a:t>
              </a:r>
            </a:p>
          </p:txBody>
        </p:sp>
        <p:sp>
          <p:nvSpPr>
            <p:cNvPr id="4510" name="pl4510"/>
            <p:cNvSpPr/>
            <p:nvPr/>
          </p:nvSpPr>
          <p:spPr>
            <a:xfrm>
              <a:off x="73988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11" name="pl4511"/>
            <p:cNvSpPr/>
            <p:nvPr/>
          </p:nvSpPr>
          <p:spPr>
            <a:xfrm>
              <a:off x="91925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12" name="pl4512"/>
            <p:cNvSpPr/>
            <p:nvPr/>
          </p:nvSpPr>
          <p:spPr>
            <a:xfrm>
              <a:off x="10986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13" name="pl4513"/>
            <p:cNvSpPr/>
            <p:nvPr/>
          </p:nvSpPr>
          <p:spPr>
            <a:xfrm>
              <a:off x="12779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14" name="pl4514"/>
            <p:cNvSpPr/>
            <p:nvPr/>
          </p:nvSpPr>
          <p:spPr>
            <a:xfrm>
              <a:off x="145736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15" name="pl4515"/>
            <p:cNvSpPr/>
            <p:nvPr/>
          </p:nvSpPr>
          <p:spPr>
            <a:xfrm>
              <a:off x="1636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16" name="tx4516"/>
            <p:cNvSpPr/>
            <p:nvPr/>
          </p:nvSpPr>
          <p:spPr>
            <a:xfrm rot="-5400000">
              <a:off x="61473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517" name="tx4517"/>
            <p:cNvSpPr/>
            <p:nvPr/>
          </p:nvSpPr>
          <p:spPr>
            <a:xfrm rot="-5400000">
              <a:off x="79409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518" name="tx4518"/>
            <p:cNvSpPr/>
            <p:nvPr/>
          </p:nvSpPr>
          <p:spPr>
            <a:xfrm rot="-5400000">
              <a:off x="9734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519" name="tx4519"/>
            <p:cNvSpPr/>
            <p:nvPr/>
          </p:nvSpPr>
          <p:spPr>
            <a:xfrm rot="-5400000">
              <a:off x="11528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520" name="tx4520"/>
            <p:cNvSpPr/>
            <p:nvPr/>
          </p:nvSpPr>
          <p:spPr>
            <a:xfrm rot="-5400000">
              <a:off x="133220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521" name="tx4521"/>
            <p:cNvSpPr/>
            <p:nvPr/>
          </p:nvSpPr>
          <p:spPr>
            <a:xfrm rot="-5400000">
              <a:off x="151154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522" name="pl4522"/>
            <p:cNvSpPr/>
            <p:nvPr/>
          </p:nvSpPr>
          <p:spPr>
            <a:xfrm>
              <a:off x="179600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23" name="pl4523"/>
            <p:cNvSpPr/>
            <p:nvPr/>
          </p:nvSpPr>
          <p:spPr>
            <a:xfrm>
              <a:off x="197537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24" name="pl4524"/>
            <p:cNvSpPr/>
            <p:nvPr/>
          </p:nvSpPr>
          <p:spPr>
            <a:xfrm>
              <a:off x="2154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25" name="pl4525"/>
            <p:cNvSpPr/>
            <p:nvPr/>
          </p:nvSpPr>
          <p:spPr>
            <a:xfrm>
              <a:off x="233411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26" name="pl4526"/>
            <p:cNvSpPr/>
            <p:nvPr/>
          </p:nvSpPr>
          <p:spPr>
            <a:xfrm>
              <a:off x="25134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27" name="pl4527"/>
            <p:cNvSpPr/>
            <p:nvPr/>
          </p:nvSpPr>
          <p:spPr>
            <a:xfrm>
              <a:off x="26928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28" name="tx4528"/>
            <p:cNvSpPr/>
            <p:nvPr/>
          </p:nvSpPr>
          <p:spPr>
            <a:xfrm rot="-5400000">
              <a:off x="167084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529" name="tx4529"/>
            <p:cNvSpPr/>
            <p:nvPr/>
          </p:nvSpPr>
          <p:spPr>
            <a:xfrm rot="-5400000">
              <a:off x="185021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530" name="tx4530"/>
            <p:cNvSpPr/>
            <p:nvPr/>
          </p:nvSpPr>
          <p:spPr>
            <a:xfrm rot="-5400000">
              <a:off x="2029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531" name="tx4531"/>
            <p:cNvSpPr/>
            <p:nvPr/>
          </p:nvSpPr>
          <p:spPr>
            <a:xfrm rot="-5400000">
              <a:off x="220895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532" name="tx4532"/>
            <p:cNvSpPr/>
            <p:nvPr/>
          </p:nvSpPr>
          <p:spPr>
            <a:xfrm rot="-5400000">
              <a:off x="23883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533" name="tx4533"/>
            <p:cNvSpPr/>
            <p:nvPr/>
          </p:nvSpPr>
          <p:spPr>
            <a:xfrm rot="-5400000">
              <a:off x="256766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534" name="pl4534"/>
            <p:cNvSpPr/>
            <p:nvPr/>
          </p:nvSpPr>
          <p:spPr>
            <a:xfrm>
              <a:off x="28521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35" name="pl4535"/>
            <p:cNvSpPr/>
            <p:nvPr/>
          </p:nvSpPr>
          <p:spPr>
            <a:xfrm>
              <a:off x="30314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36" name="pl4536"/>
            <p:cNvSpPr/>
            <p:nvPr/>
          </p:nvSpPr>
          <p:spPr>
            <a:xfrm>
              <a:off x="32108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37" name="pl4537"/>
            <p:cNvSpPr/>
            <p:nvPr/>
          </p:nvSpPr>
          <p:spPr>
            <a:xfrm>
              <a:off x="33902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38" name="pl4538"/>
            <p:cNvSpPr/>
            <p:nvPr/>
          </p:nvSpPr>
          <p:spPr>
            <a:xfrm>
              <a:off x="3569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39" name="pl4539"/>
            <p:cNvSpPr/>
            <p:nvPr/>
          </p:nvSpPr>
          <p:spPr>
            <a:xfrm>
              <a:off x="37489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40" name="tx4540"/>
            <p:cNvSpPr/>
            <p:nvPr/>
          </p:nvSpPr>
          <p:spPr>
            <a:xfrm rot="-5400000">
              <a:off x="27269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541" name="tx4541"/>
            <p:cNvSpPr/>
            <p:nvPr/>
          </p:nvSpPr>
          <p:spPr>
            <a:xfrm rot="-5400000">
              <a:off x="29063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542" name="tx4542"/>
            <p:cNvSpPr/>
            <p:nvPr/>
          </p:nvSpPr>
          <p:spPr>
            <a:xfrm rot="-5400000">
              <a:off x="30857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543" name="tx4543"/>
            <p:cNvSpPr/>
            <p:nvPr/>
          </p:nvSpPr>
          <p:spPr>
            <a:xfrm rot="-5400000">
              <a:off x="32650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544" name="tx4544"/>
            <p:cNvSpPr/>
            <p:nvPr/>
          </p:nvSpPr>
          <p:spPr>
            <a:xfrm rot="-5400000">
              <a:off x="3444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545" name="tx4545"/>
            <p:cNvSpPr/>
            <p:nvPr/>
          </p:nvSpPr>
          <p:spPr>
            <a:xfrm rot="-5400000">
              <a:off x="36237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546" name="pl4546"/>
            <p:cNvSpPr/>
            <p:nvPr/>
          </p:nvSpPr>
          <p:spPr>
            <a:xfrm>
              <a:off x="39082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47" name="pl4547"/>
            <p:cNvSpPr/>
            <p:nvPr/>
          </p:nvSpPr>
          <p:spPr>
            <a:xfrm>
              <a:off x="408761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48" name="pl4548"/>
            <p:cNvSpPr/>
            <p:nvPr/>
          </p:nvSpPr>
          <p:spPr>
            <a:xfrm>
              <a:off x="42669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49" name="pl4549"/>
            <p:cNvSpPr/>
            <p:nvPr/>
          </p:nvSpPr>
          <p:spPr>
            <a:xfrm>
              <a:off x="44463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50" name="pl4550"/>
            <p:cNvSpPr/>
            <p:nvPr/>
          </p:nvSpPr>
          <p:spPr>
            <a:xfrm>
              <a:off x="46257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51" name="pl4551"/>
            <p:cNvSpPr/>
            <p:nvPr/>
          </p:nvSpPr>
          <p:spPr>
            <a:xfrm>
              <a:off x="480509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52" name="tx4552"/>
            <p:cNvSpPr/>
            <p:nvPr/>
          </p:nvSpPr>
          <p:spPr>
            <a:xfrm rot="-5400000">
              <a:off x="37830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553" name="tx4553"/>
            <p:cNvSpPr/>
            <p:nvPr/>
          </p:nvSpPr>
          <p:spPr>
            <a:xfrm rot="-5400000">
              <a:off x="396245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554" name="tx4554"/>
            <p:cNvSpPr/>
            <p:nvPr/>
          </p:nvSpPr>
          <p:spPr>
            <a:xfrm rot="-5400000">
              <a:off x="41418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555" name="tx4555"/>
            <p:cNvSpPr/>
            <p:nvPr/>
          </p:nvSpPr>
          <p:spPr>
            <a:xfrm rot="-5400000">
              <a:off x="43211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556" name="tx4556"/>
            <p:cNvSpPr/>
            <p:nvPr/>
          </p:nvSpPr>
          <p:spPr>
            <a:xfrm rot="-5400000">
              <a:off x="45005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557" name="tx4557"/>
            <p:cNvSpPr/>
            <p:nvPr/>
          </p:nvSpPr>
          <p:spPr>
            <a:xfrm rot="-5400000">
              <a:off x="467990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558" name="pl4558"/>
            <p:cNvSpPr/>
            <p:nvPr/>
          </p:nvSpPr>
          <p:spPr>
            <a:xfrm>
              <a:off x="49643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59" name="pl4559"/>
            <p:cNvSpPr/>
            <p:nvPr/>
          </p:nvSpPr>
          <p:spPr>
            <a:xfrm>
              <a:off x="51437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60" name="pl4560"/>
            <p:cNvSpPr/>
            <p:nvPr/>
          </p:nvSpPr>
          <p:spPr>
            <a:xfrm>
              <a:off x="53231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61" name="pl4561"/>
            <p:cNvSpPr/>
            <p:nvPr/>
          </p:nvSpPr>
          <p:spPr>
            <a:xfrm>
              <a:off x="55024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62" name="pl4562"/>
            <p:cNvSpPr/>
            <p:nvPr/>
          </p:nvSpPr>
          <p:spPr>
            <a:xfrm>
              <a:off x="56818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63" name="pl4563"/>
            <p:cNvSpPr/>
            <p:nvPr/>
          </p:nvSpPr>
          <p:spPr>
            <a:xfrm>
              <a:off x="586121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64" name="tx4564"/>
            <p:cNvSpPr/>
            <p:nvPr/>
          </p:nvSpPr>
          <p:spPr>
            <a:xfrm rot="-5400000">
              <a:off x="48392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565" name="tx4565"/>
            <p:cNvSpPr/>
            <p:nvPr/>
          </p:nvSpPr>
          <p:spPr>
            <a:xfrm rot="-5400000">
              <a:off x="50185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566" name="tx4566"/>
            <p:cNvSpPr/>
            <p:nvPr/>
          </p:nvSpPr>
          <p:spPr>
            <a:xfrm rot="-5400000">
              <a:off x="51979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567" name="tx4567"/>
            <p:cNvSpPr/>
            <p:nvPr/>
          </p:nvSpPr>
          <p:spPr>
            <a:xfrm rot="-5400000">
              <a:off x="537731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568" name="tx4568"/>
            <p:cNvSpPr/>
            <p:nvPr/>
          </p:nvSpPr>
          <p:spPr>
            <a:xfrm rot="-5400000">
              <a:off x="55566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569" name="tx4569"/>
            <p:cNvSpPr/>
            <p:nvPr/>
          </p:nvSpPr>
          <p:spPr>
            <a:xfrm rot="-5400000">
              <a:off x="573602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570" name="pl4570"/>
            <p:cNvSpPr/>
            <p:nvPr/>
          </p:nvSpPr>
          <p:spPr>
            <a:xfrm>
              <a:off x="602048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71" name="pl4571"/>
            <p:cNvSpPr/>
            <p:nvPr/>
          </p:nvSpPr>
          <p:spPr>
            <a:xfrm>
              <a:off x="619985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72" name="pl4572"/>
            <p:cNvSpPr/>
            <p:nvPr/>
          </p:nvSpPr>
          <p:spPr>
            <a:xfrm>
              <a:off x="637922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73" name="pl4573"/>
            <p:cNvSpPr/>
            <p:nvPr/>
          </p:nvSpPr>
          <p:spPr>
            <a:xfrm>
              <a:off x="655859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74" name="pl4574"/>
            <p:cNvSpPr/>
            <p:nvPr/>
          </p:nvSpPr>
          <p:spPr>
            <a:xfrm>
              <a:off x="673796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75" name="pl4575"/>
            <p:cNvSpPr/>
            <p:nvPr/>
          </p:nvSpPr>
          <p:spPr>
            <a:xfrm>
              <a:off x="691732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76" name="tx4576"/>
            <p:cNvSpPr/>
            <p:nvPr/>
          </p:nvSpPr>
          <p:spPr>
            <a:xfrm rot="-5400000">
              <a:off x="589532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577" name="tx4577"/>
            <p:cNvSpPr/>
            <p:nvPr/>
          </p:nvSpPr>
          <p:spPr>
            <a:xfrm rot="-5400000">
              <a:off x="607469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578" name="tx4578"/>
            <p:cNvSpPr/>
            <p:nvPr/>
          </p:nvSpPr>
          <p:spPr>
            <a:xfrm rot="-5400000">
              <a:off x="625406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579" name="tx4579"/>
            <p:cNvSpPr/>
            <p:nvPr/>
          </p:nvSpPr>
          <p:spPr>
            <a:xfrm rot="-5400000">
              <a:off x="643343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580" name="tx4580"/>
            <p:cNvSpPr/>
            <p:nvPr/>
          </p:nvSpPr>
          <p:spPr>
            <a:xfrm rot="-5400000">
              <a:off x="661280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581" name="tx4581"/>
            <p:cNvSpPr/>
            <p:nvPr/>
          </p:nvSpPr>
          <p:spPr>
            <a:xfrm rot="-5400000">
              <a:off x="6792145"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582" name="pl4582"/>
            <p:cNvSpPr/>
            <p:nvPr/>
          </p:nvSpPr>
          <p:spPr>
            <a:xfrm>
              <a:off x="707660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83" name="pl4583"/>
            <p:cNvSpPr/>
            <p:nvPr/>
          </p:nvSpPr>
          <p:spPr>
            <a:xfrm>
              <a:off x="725597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84" name="pl4584"/>
            <p:cNvSpPr/>
            <p:nvPr/>
          </p:nvSpPr>
          <p:spPr>
            <a:xfrm>
              <a:off x="743534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85" name="pl4585"/>
            <p:cNvSpPr/>
            <p:nvPr/>
          </p:nvSpPr>
          <p:spPr>
            <a:xfrm>
              <a:off x="761471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86" name="pl4586"/>
            <p:cNvSpPr/>
            <p:nvPr/>
          </p:nvSpPr>
          <p:spPr>
            <a:xfrm>
              <a:off x="779408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87" name="pl4587"/>
            <p:cNvSpPr/>
            <p:nvPr/>
          </p:nvSpPr>
          <p:spPr>
            <a:xfrm>
              <a:off x="797344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88" name="tx4588"/>
            <p:cNvSpPr/>
            <p:nvPr/>
          </p:nvSpPr>
          <p:spPr>
            <a:xfrm rot="-5400000">
              <a:off x="695144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589" name="tx4589"/>
            <p:cNvSpPr/>
            <p:nvPr/>
          </p:nvSpPr>
          <p:spPr>
            <a:xfrm rot="-5400000">
              <a:off x="713081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590" name="tx4590"/>
            <p:cNvSpPr/>
            <p:nvPr/>
          </p:nvSpPr>
          <p:spPr>
            <a:xfrm rot="-5400000">
              <a:off x="731018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591" name="tx4591"/>
            <p:cNvSpPr/>
            <p:nvPr/>
          </p:nvSpPr>
          <p:spPr>
            <a:xfrm rot="-5400000">
              <a:off x="748955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592" name="tx4592"/>
            <p:cNvSpPr/>
            <p:nvPr/>
          </p:nvSpPr>
          <p:spPr>
            <a:xfrm rot="-5400000">
              <a:off x="766892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593" name="tx4593"/>
            <p:cNvSpPr/>
            <p:nvPr/>
          </p:nvSpPr>
          <p:spPr>
            <a:xfrm rot="-5400000">
              <a:off x="7848264"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594" name="pl4594"/>
            <p:cNvSpPr/>
            <p:nvPr/>
          </p:nvSpPr>
          <p:spPr>
            <a:xfrm>
              <a:off x="813272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95" name="pl4595"/>
            <p:cNvSpPr/>
            <p:nvPr/>
          </p:nvSpPr>
          <p:spPr>
            <a:xfrm>
              <a:off x="831209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96" name="pl4596"/>
            <p:cNvSpPr/>
            <p:nvPr/>
          </p:nvSpPr>
          <p:spPr>
            <a:xfrm>
              <a:off x="849146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97" name="pl4597"/>
            <p:cNvSpPr/>
            <p:nvPr/>
          </p:nvSpPr>
          <p:spPr>
            <a:xfrm>
              <a:off x="867083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98" name="pl4598"/>
            <p:cNvSpPr/>
            <p:nvPr/>
          </p:nvSpPr>
          <p:spPr>
            <a:xfrm>
              <a:off x="885019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599" name="pl4599"/>
            <p:cNvSpPr/>
            <p:nvPr/>
          </p:nvSpPr>
          <p:spPr>
            <a:xfrm>
              <a:off x="902956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600" name="tx4600"/>
            <p:cNvSpPr/>
            <p:nvPr/>
          </p:nvSpPr>
          <p:spPr>
            <a:xfrm rot="-5400000">
              <a:off x="800756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601" name="tx4601"/>
            <p:cNvSpPr/>
            <p:nvPr/>
          </p:nvSpPr>
          <p:spPr>
            <a:xfrm rot="-5400000">
              <a:off x="818693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602" name="tx4602"/>
            <p:cNvSpPr/>
            <p:nvPr/>
          </p:nvSpPr>
          <p:spPr>
            <a:xfrm rot="-5400000">
              <a:off x="836630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603" name="tx4603"/>
            <p:cNvSpPr/>
            <p:nvPr/>
          </p:nvSpPr>
          <p:spPr>
            <a:xfrm rot="-5400000">
              <a:off x="854567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604" name="tx4604"/>
            <p:cNvSpPr/>
            <p:nvPr/>
          </p:nvSpPr>
          <p:spPr>
            <a:xfrm rot="-5400000">
              <a:off x="872504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605" name="tx4605"/>
            <p:cNvSpPr/>
            <p:nvPr/>
          </p:nvSpPr>
          <p:spPr>
            <a:xfrm rot="-5400000">
              <a:off x="8904384"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606" name="tx4606"/>
            <p:cNvSpPr/>
            <p:nvPr/>
          </p:nvSpPr>
          <p:spPr>
            <a:xfrm>
              <a:off x="570259" y="127319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607" name="tx4607"/>
            <p:cNvSpPr/>
            <p:nvPr/>
          </p:nvSpPr>
          <p:spPr>
            <a:xfrm>
              <a:off x="508103" y="111919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608" name="tx4608"/>
            <p:cNvSpPr/>
            <p:nvPr/>
          </p:nvSpPr>
          <p:spPr>
            <a:xfrm>
              <a:off x="508103" y="96520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609" name="pl4609"/>
            <p:cNvSpPr/>
            <p:nvPr/>
          </p:nvSpPr>
          <p:spPr>
            <a:xfrm>
              <a:off x="660250" y="13148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10" name="pl4610"/>
            <p:cNvSpPr/>
            <p:nvPr/>
          </p:nvSpPr>
          <p:spPr>
            <a:xfrm>
              <a:off x="660250" y="116089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11" name="pl4611"/>
            <p:cNvSpPr/>
            <p:nvPr/>
          </p:nvSpPr>
          <p:spPr>
            <a:xfrm>
              <a:off x="660250" y="10068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12" name="tx4612"/>
            <p:cNvSpPr/>
            <p:nvPr/>
          </p:nvSpPr>
          <p:spPr>
            <a:xfrm>
              <a:off x="570259" y="201838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613" name="tx4613"/>
            <p:cNvSpPr/>
            <p:nvPr/>
          </p:nvSpPr>
          <p:spPr>
            <a:xfrm>
              <a:off x="508103" y="186439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614" name="tx4614"/>
            <p:cNvSpPr/>
            <p:nvPr/>
          </p:nvSpPr>
          <p:spPr>
            <a:xfrm>
              <a:off x="508103" y="171040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615" name="pl4615"/>
            <p:cNvSpPr/>
            <p:nvPr/>
          </p:nvSpPr>
          <p:spPr>
            <a:xfrm>
              <a:off x="660250" y="20600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16" name="pl4616"/>
            <p:cNvSpPr/>
            <p:nvPr/>
          </p:nvSpPr>
          <p:spPr>
            <a:xfrm>
              <a:off x="660250" y="19060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17" name="pl4617"/>
            <p:cNvSpPr/>
            <p:nvPr/>
          </p:nvSpPr>
          <p:spPr>
            <a:xfrm>
              <a:off x="660250" y="17520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18" name="tx4618"/>
            <p:cNvSpPr/>
            <p:nvPr/>
          </p:nvSpPr>
          <p:spPr>
            <a:xfrm>
              <a:off x="570259" y="276358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619" name="tx4619"/>
            <p:cNvSpPr/>
            <p:nvPr/>
          </p:nvSpPr>
          <p:spPr>
            <a:xfrm>
              <a:off x="508103" y="260959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620" name="tx4620"/>
            <p:cNvSpPr/>
            <p:nvPr/>
          </p:nvSpPr>
          <p:spPr>
            <a:xfrm>
              <a:off x="508103" y="245560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621" name="pl4621"/>
            <p:cNvSpPr/>
            <p:nvPr/>
          </p:nvSpPr>
          <p:spPr>
            <a:xfrm>
              <a:off x="660250" y="28052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22" name="pl4622"/>
            <p:cNvSpPr/>
            <p:nvPr/>
          </p:nvSpPr>
          <p:spPr>
            <a:xfrm>
              <a:off x="660250" y="26512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23" name="pl4623"/>
            <p:cNvSpPr/>
            <p:nvPr/>
          </p:nvSpPr>
          <p:spPr>
            <a:xfrm>
              <a:off x="660250" y="24972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24" name="tx4624"/>
            <p:cNvSpPr/>
            <p:nvPr/>
          </p:nvSpPr>
          <p:spPr>
            <a:xfrm>
              <a:off x="570259" y="350878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625" name="tx4625"/>
            <p:cNvSpPr/>
            <p:nvPr/>
          </p:nvSpPr>
          <p:spPr>
            <a:xfrm>
              <a:off x="508103" y="335479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626" name="tx4626"/>
            <p:cNvSpPr/>
            <p:nvPr/>
          </p:nvSpPr>
          <p:spPr>
            <a:xfrm>
              <a:off x="508103" y="320079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627" name="pl4627"/>
            <p:cNvSpPr/>
            <p:nvPr/>
          </p:nvSpPr>
          <p:spPr>
            <a:xfrm>
              <a:off x="660250" y="35504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28" name="pl4628"/>
            <p:cNvSpPr/>
            <p:nvPr/>
          </p:nvSpPr>
          <p:spPr>
            <a:xfrm>
              <a:off x="660250" y="33964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29" name="pl4629"/>
            <p:cNvSpPr/>
            <p:nvPr/>
          </p:nvSpPr>
          <p:spPr>
            <a:xfrm>
              <a:off x="660250" y="324249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30" name="tx4630"/>
            <p:cNvSpPr/>
            <p:nvPr/>
          </p:nvSpPr>
          <p:spPr>
            <a:xfrm>
              <a:off x="570259" y="425398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631" name="tx4631"/>
            <p:cNvSpPr/>
            <p:nvPr/>
          </p:nvSpPr>
          <p:spPr>
            <a:xfrm>
              <a:off x="508103" y="409999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632" name="tx4632"/>
            <p:cNvSpPr/>
            <p:nvPr/>
          </p:nvSpPr>
          <p:spPr>
            <a:xfrm>
              <a:off x="508103" y="39459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633" name="pl4633"/>
            <p:cNvSpPr/>
            <p:nvPr/>
          </p:nvSpPr>
          <p:spPr>
            <a:xfrm>
              <a:off x="660250" y="42956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34" name="pl4634"/>
            <p:cNvSpPr/>
            <p:nvPr/>
          </p:nvSpPr>
          <p:spPr>
            <a:xfrm>
              <a:off x="660250" y="41416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35" name="pl4635"/>
            <p:cNvSpPr/>
            <p:nvPr/>
          </p:nvSpPr>
          <p:spPr>
            <a:xfrm>
              <a:off x="660250" y="39876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36" name="tx4636"/>
            <p:cNvSpPr/>
            <p:nvPr/>
          </p:nvSpPr>
          <p:spPr>
            <a:xfrm>
              <a:off x="570259" y="499918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637" name="tx4637"/>
            <p:cNvSpPr/>
            <p:nvPr/>
          </p:nvSpPr>
          <p:spPr>
            <a:xfrm>
              <a:off x="508103" y="484518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638" name="tx4638"/>
            <p:cNvSpPr/>
            <p:nvPr/>
          </p:nvSpPr>
          <p:spPr>
            <a:xfrm>
              <a:off x="508103" y="469119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639" name="pl4639"/>
            <p:cNvSpPr/>
            <p:nvPr/>
          </p:nvSpPr>
          <p:spPr>
            <a:xfrm>
              <a:off x="660250" y="50408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40" name="pl4640"/>
            <p:cNvSpPr/>
            <p:nvPr/>
          </p:nvSpPr>
          <p:spPr>
            <a:xfrm>
              <a:off x="660250" y="48868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41" name="pl4641"/>
            <p:cNvSpPr/>
            <p:nvPr/>
          </p:nvSpPr>
          <p:spPr>
            <a:xfrm>
              <a:off x="660250" y="473288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42" name="tx4642"/>
            <p:cNvSpPr/>
            <p:nvPr/>
          </p:nvSpPr>
          <p:spPr>
            <a:xfrm>
              <a:off x="570259" y="574437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643" name="tx4643"/>
            <p:cNvSpPr/>
            <p:nvPr/>
          </p:nvSpPr>
          <p:spPr>
            <a:xfrm>
              <a:off x="508103" y="559038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644" name="tx4644"/>
            <p:cNvSpPr/>
            <p:nvPr/>
          </p:nvSpPr>
          <p:spPr>
            <a:xfrm>
              <a:off x="508103" y="543639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645" name="pl4645"/>
            <p:cNvSpPr/>
            <p:nvPr/>
          </p:nvSpPr>
          <p:spPr>
            <a:xfrm>
              <a:off x="660250" y="57860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46" name="pl4646"/>
            <p:cNvSpPr/>
            <p:nvPr/>
          </p:nvSpPr>
          <p:spPr>
            <a:xfrm>
              <a:off x="660250" y="56320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47" name="pl4647"/>
            <p:cNvSpPr/>
            <p:nvPr/>
          </p:nvSpPr>
          <p:spPr>
            <a:xfrm>
              <a:off x="660250" y="54780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648" name="tx4648"/>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649" name="tx4649"/>
            <p:cNvSpPr/>
            <p:nvPr/>
          </p:nvSpPr>
          <p:spPr>
            <a:xfrm>
              <a:off x="695044" y="398022"/>
              <a:ext cx="561847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DTP3 (%), by country, UMICs, 2018-2023</a:t>
              </a:r>
            </a:p>
          </p:txBody>
        </p:sp>
        <p:sp>
          <p:nvSpPr>
            <p:cNvPr id="4650" name="tx4650"/>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4651" name="tx4651"/>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4652" name="tx4652"/>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465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DTP3 by country.
In 2023, Dominica had the highest drop-out with 43% of children who received DTP1 not receiving DTP3.
Belarus, Belize, Colombia, Costa Rica, Cuba, Fiji, Iran, Jamaica, Kazakhstan, Republic of Moldova, Maldives, El Salvador, Tonga, and Turkiye had the lowest DTP drop-out (0%). Zero drop-out indicates that near enough all children that received DTP1 also received DTP3.
9 countries had DTP drop-out of more than 10%.</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200" y="875080"/>
              <a:ext cx="978760" cy="460746"/>
            </a:xfrm>
            <a:prstGeom prst="rect">
              <a:avLst/>
            </a:prstGeom>
            <a:solidFill>
              <a:srgbClr val="EBEBEB">
                <a:alpha val="100000"/>
              </a:srgbClr>
            </a:solidFill>
          </p:spPr>
          <p:txBody>
            <a:bodyPr/>
            <a:lstStyle/>
            <a:p/>
          </p:txBody>
        </p:sp>
        <p:sp>
          <p:nvSpPr>
            <p:cNvPr id="6" name="pl6"/>
            <p:cNvSpPr/>
            <p:nvPr/>
          </p:nvSpPr>
          <p:spPr>
            <a:xfrm>
              <a:off x="757200" y="12931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 name="pl7"/>
            <p:cNvSpPr/>
            <p:nvPr/>
          </p:nvSpPr>
          <p:spPr>
            <a:xfrm>
              <a:off x="757200" y="120933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 name="pl8"/>
            <p:cNvSpPr/>
            <p:nvPr/>
          </p:nvSpPr>
          <p:spPr>
            <a:xfrm>
              <a:off x="757200" y="112555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 name="pl9"/>
            <p:cNvSpPr/>
            <p:nvPr/>
          </p:nvSpPr>
          <p:spPr>
            <a:xfrm>
              <a:off x="757200" y="10417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 name="pl10"/>
            <p:cNvSpPr/>
            <p:nvPr/>
          </p:nvSpPr>
          <p:spPr>
            <a:xfrm>
              <a:off x="757200" y="95801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 name="pl11"/>
            <p:cNvSpPr/>
            <p:nvPr/>
          </p:nvSpPr>
          <p:spPr>
            <a:xfrm>
              <a:off x="8906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06862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124658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 name="pl14"/>
            <p:cNvSpPr/>
            <p:nvPr/>
          </p:nvSpPr>
          <p:spPr>
            <a:xfrm>
              <a:off x="14245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 name="pl15"/>
            <p:cNvSpPr/>
            <p:nvPr/>
          </p:nvSpPr>
          <p:spPr>
            <a:xfrm>
              <a:off x="160249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 name="pl16"/>
            <p:cNvSpPr/>
            <p:nvPr/>
          </p:nvSpPr>
          <p:spPr>
            <a:xfrm>
              <a:off x="757200" y="133498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 name="pl17"/>
            <p:cNvSpPr/>
            <p:nvPr/>
          </p:nvSpPr>
          <p:spPr>
            <a:xfrm>
              <a:off x="757200" y="125121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 name="pl18"/>
            <p:cNvSpPr/>
            <p:nvPr/>
          </p:nvSpPr>
          <p:spPr>
            <a:xfrm>
              <a:off x="757200" y="116744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 name="pl19"/>
            <p:cNvSpPr/>
            <p:nvPr/>
          </p:nvSpPr>
          <p:spPr>
            <a:xfrm>
              <a:off x="757200" y="10836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 name="pl20"/>
            <p:cNvSpPr/>
            <p:nvPr/>
          </p:nvSpPr>
          <p:spPr>
            <a:xfrm>
              <a:off x="757200" y="9999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 name="pl21"/>
            <p:cNvSpPr/>
            <p:nvPr/>
          </p:nvSpPr>
          <p:spPr>
            <a:xfrm>
              <a:off x="757200" y="91612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 name="pl22"/>
            <p:cNvSpPr/>
            <p:nvPr/>
          </p:nvSpPr>
          <p:spPr>
            <a:xfrm>
              <a:off x="80168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9796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 name="pl24"/>
            <p:cNvSpPr/>
            <p:nvPr/>
          </p:nvSpPr>
          <p:spPr>
            <a:xfrm>
              <a:off x="11576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 name="pl25"/>
            <p:cNvSpPr/>
            <p:nvPr/>
          </p:nvSpPr>
          <p:spPr>
            <a:xfrm>
              <a:off x="133555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 name="pl26"/>
            <p:cNvSpPr/>
            <p:nvPr/>
          </p:nvSpPr>
          <p:spPr>
            <a:xfrm>
              <a:off x="15135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 name="pl27"/>
            <p:cNvSpPr/>
            <p:nvPr/>
          </p:nvSpPr>
          <p:spPr>
            <a:xfrm>
              <a:off x="16914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 name="pl28"/>
            <p:cNvSpPr/>
            <p:nvPr/>
          </p:nvSpPr>
          <p:spPr>
            <a:xfrm>
              <a:off x="80168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9" name="pl29"/>
            <p:cNvSpPr/>
            <p:nvPr/>
          </p:nvSpPr>
          <p:spPr>
            <a:xfrm>
              <a:off x="80168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40651" cap="flat">
              <a:solidFill>
                <a:srgbClr val="BEBEBE">
                  <a:alpha val="69803"/>
                </a:srgbClr>
              </a:solidFill>
              <a:prstDash val="solid"/>
              <a:round/>
            </a:ln>
          </p:spPr>
          <p:txBody>
            <a:bodyPr/>
            <a:lstStyle/>
            <a:p/>
          </p:txBody>
        </p:sp>
        <p:sp>
          <p:nvSpPr>
            <p:cNvPr id="30" name="pl30"/>
            <p:cNvSpPr/>
            <p:nvPr/>
          </p:nvSpPr>
          <p:spPr>
            <a:xfrm>
              <a:off x="80168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1" name="pl31"/>
            <p:cNvSpPr/>
            <p:nvPr/>
          </p:nvSpPr>
          <p:spPr>
            <a:xfrm>
              <a:off x="80168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2" name="pl32"/>
            <p:cNvSpPr/>
            <p:nvPr/>
          </p:nvSpPr>
          <p:spPr>
            <a:xfrm>
              <a:off x="80168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3" name="pl33"/>
            <p:cNvSpPr/>
            <p:nvPr/>
          </p:nvSpPr>
          <p:spPr>
            <a:xfrm>
              <a:off x="80168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4" name="pl34"/>
            <p:cNvSpPr/>
            <p:nvPr/>
          </p:nvSpPr>
          <p:spPr>
            <a:xfrm>
              <a:off x="80168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5" name="pl35"/>
            <p:cNvSpPr/>
            <p:nvPr/>
          </p:nvSpPr>
          <p:spPr>
            <a:xfrm>
              <a:off x="80168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6" name="pl36"/>
            <p:cNvSpPr/>
            <p:nvPr/>
          </p:nvSpPr>
          <p:spPr>
            <a:xfrm>
              <a:off x="80168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7" name="pl37"/>
            <p:cNvSpPr/>
            <p:nvPr/>
          </p:nvSpPr>
          <p:spPr>
            <a:xfrm>
              <a:off x="80168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8" name="pl38"/>
            <p:cNvSpPr/>
            <p:nvPr/>
          </p:nvSpPr>
          <p:spPr>
            <a:xfrm>
              <a:off x="801689" y="1214357"/>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9" name="pl39"/>
            <p:cNvSpPr/>
            <p:nvPr/>
          </p:nvSpPr>
          <p:spPr>
            <a:xfrm>
              <a:off x="801689" y="1217708"/>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0" name="pl40"/>
            <p:cNvSpPr/>
            <p:nvPr/>
          </p:nvSpPr>
          <p:spPr>
            <a:xfrm>
              <a:off x="80168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1" name="pl41"/>
            <p:cNvSpPr/>
            <p:nvPr/>
          </p:nvSpPr>
          <p:spPr>
            <a:xfrm>
              <a:off x="801689" y="1237813"/>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2" name="pl42"/>
            <p:cNvSpPr/>
            <p:nvPr/>
          </p:nvSpPr>
          <p:spPr>
            <a:xfrm>
              <a:off x="801689" y="1224409"/>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3" name="pl43"/>
            <p:cNvSpPr/>
            <p:nvPr/>
          </p:nvSpPr>
          <p:spPr>
            <a:xfrm>
              <a:off x="801689" y="1247866"/>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4" name="pl44"/>
            <p:cNvSpPr/>
            <p:nvPr/>
          </p:nvSpPr>
          <p:spPr>
            <a:xfrm>
              <a:off x="801689" y="1200953"/>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5" name="pl45"/>
            <p:cNvSpPr/>
            <p:nvPr/>
          </p:nvSpPr>
          <p:spPr>
            <a:xfrm>
              <a:off x="801689" y="1214357"/>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6" name="pl46"/>
            <p:cNvSpPr/>
            <p:nvPr/>
          </p:nvSpPr>
          <p:spPr>
            <a:xfrm>
              <a:off x="801689" y="1194251"/>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7" name="pl47"/>
            <p:cNvSpPr/>
            <p:nvPr/>
          </p:nvSpPr>
          <p:spPr>
            <a:xfrm>
              <a:off x="801689" y="1194251"/>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8" name="pl48"/>
            <p:cNvSpPr/>
            <p:nvPr/>
          </p:nvSpPr>
          <p:spPr>
            <a:xfrm>
              <a:off x="801689" y="1130585"/>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9" name="pl49"/>
            <p:cNvSpPr/>
            <p:nvPr/>
          </p:nvSpPr>
          <p:spPr>
            <a:xfrm>
              <a:off x="801689" y="1241164"/>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50" name="pl50"/>
            <p:cNvSpPr/>
            <p:nvPr/>
          </p:nvSpPr>
          <p:spPr>
            <a:xfrm>
              <a:off x="801689" y="1170795"/>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51" name="pl51"/>
            <p:cNvSpPr/>
            <p:nvPr/>
          </p:nvSpPr>
          <p:spPr>
            <a:xfrm>
              <a:off x="801689" y="1227760"/>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52" name="pl52"/>
            <p:cNvSpPr/>
            <p:nvPr/>
          </p:nvSpPr>
          <p:spPr>
            <a:xfrm>
              <a:off x="801689" y="1194251"/>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53" name="pl53"/>
            <p:cNvSpPr/>
            <p:nvPr/>
          </p:nvSpPr>
          <p:spPr>
            <a:xfrm>
              <a:off x="801689" y="1217708"/>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54" name="pl54"/>
            <p:cNvSpPr/>
            <p:nvPr/>
          </p:nvSpPr>
          <p:spPr>
            <a:xfrm>
              <a:off x="801689" y="1224409"/>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55" name="pl55"/>
            <p:cNvSpPr/>
            <p:nvPr/>
          </p:nvSpPr>
          <p:spPr>
            <a:xfrm>
              <a:off x="801689" y="1251216"/>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56" name="pl56"/>
            <p:cNvSpPr/>
            <p:nvPr/>
          </p:nvSpPr>
          <p:spPr>
            <a:xfrm>
              <a:off x="801689" y="1214357"/>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57" name="pl57"/>
            <p:cNvSpPr/>
            <p:nvPr/>
          </p:nvSpPr>
          <p:spPr>
            <a:xfrm>
              <a:off x="801689" y="1217708"/>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58" name="pl58"/>
            <p:cNvSpPr/>
            <p:nvPr/>
          </p:nvSpPr>
          <p:spPr>
            <a:xfrm>
              <a:off x="801689" y="1247866"/>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59" name="pl59"/>
            <p:cNvSpPr/>
            <p:nvPr/>
          </p:nvSpPr>
          <p:spPr>
            <a:xfrm>
              <a:off x="801689" y="124786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0" name="pl60"/>
            <p:cNvSpPr/>
            <p:nvPr/>
          </p:nvSpPr>
          <p:spPr>
            <a:xfrm>
              <a:off x="801689" y="1237813"/>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61" name="pl61"/>
            <p:cNvSpPr/>
            <p:nvPr/>
          </p:nvSpPr>
          <p:spPr>
            <a:xfrm>
              <a:off x="801689" y="1247866"/>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62" name="pl62"/>
            <p:cNvSpPr/>
            <p:nvPr/>
          </p:nvSpPr>
          <p:spPr>
            <a:xfrm>
              <a:off x="801689" y="1197602"/>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63" name="pl63"/>
            <p:cNvSpPr/>
            <p:nvPr/>
          </p:nvSpPr>
          <p:spPr>
            <a:xfrm>
              <a:off x="801689" y="1231111"/>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64" name="pl64"/>
            <p:cNvSpPr/>
            <p:nvPr/>
          </p:nvSpPr>
          <p:spPr>
            <a:xfrm>
              <a:off x="801689" y="1200953"/>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65" name="pl65"/>
            <p:cNvSpPr/>
            <p:nvPr/>
          </p:nvSpPr>
          <p:spPr>
            <a:xfrm>
              <a:off x="801689" y="1241164"/>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66" name="pl66"/>
            <p:cNvSpPr/>
            <p:nvPr/>
          </p:nvSpPr>
          <p:spPr>
            <a:xfrm>
              <a:off x="801689" y="979795"/>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67" name="pl67"/>
            <p:cNvSpPr/>
            <p:nvPr/>
          </p:nvSpPr>
          <p:spPr>
            <a:xfrm>
              <a:off x="801689" y="1207655"/>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68" name="pl68"/>
            <p:cNvSpPr/>
            <p:nvPr/>
          </p:nvSpPr>
          <p:spPr>
            <a:xfrm>
              <a:off x="801689" y="1143988"/>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69" name="pl69"/>
            <p:cNvSpPr/>
            <p:nvPr/>
          </p:nvSpPr>
          <p:spPr>
            <a:xfrm>
              <a:off x="801689" y="1137286"/>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70" name="pl70"/>
            <p:cNvSpPr/>
            <p:nvPr/>
          </p:nvSpPr>
          <p:spPr>
            <a:xfrm>
              <a:off x="801689" y="1184199"/>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71" name="pl71"/>
            <p:cNvSpPr/>
            <p:nvPr/>
          </p:nvSpPr>
          <p:spPr>
            <a:xfrm>
              <a:off x="801689" y="1231111"/>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72" name="pl72"/>
            <p:cNvSpPr/>
            <p:nvPr/>
          </p:nvSpPr>
          <p:spPr>
            <a:xfrm>
              <a:off x="801689" y="1207655"/>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73" name="pl73"/>
            <p:cNvSpPr/>
            <p:nvPr/>
          </p:nvSpPr>
          <p:spPr>
            <a:xfrm>
              <a:off x="801689" y="1224409"/>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74" name="pl74"/>
            <p:cNvSpPr/>
            <p:nvPr/>
          </p:nvSpPr>
          <p:spPr>
            <a:xfrm>
              <a:off x="801689" y="1177497"/>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75" name="pl75"/>
            <p:cNvSpPr/>
            <p:nvPr/>
          </p:nvSpPr>
          <p:spPr>
            <a:xfrm>
              <a:off x="801689" y="1234462"/>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76" name="pl76"/>
            <p:cNvSpPr/>
            <p:nvPr/>
          </p:nvSpPr>
          <p:spPr>
            <a:xfrm>
              <a:off x="801689" y="1157392"/>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77" name="pl77"/>
            <p:cNvSpPr/>
            <p:nvPr/>
          </p:nvSpPr>
          <p:spPr>
            <a:xfrm>
              <a:off x="801689" y="124116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8" name="pl78"/>
            <p:cNvSpPr/>
            <p:nvPr/>
          </p:nvSpPr>
          <p:spPr>
            <a:xfrm>
              <a:off x="801689" y="12512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9" name="pl79"/>
            <p:cNvSpPr/>
            <p:nvPr/>
          </p:nvSpPr>
          <p:spPr>
            <a:xfrm>
              <a:off x="801689" y="1237813"/>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80" name="pl80"/>
            <p:cNvSpPr/>
            <p:nvPr/>
          </p:nvSpPr>
          <p:spPr>
            <a:xfrm>
              <a:off x="801689" y="1244515"/>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81" name="pl81"/>
            <p:cNvSpPr/>
            <p:nvPr/>
          </p:nvSpPr>
          <p:spPr>
            <a:xfrm>
              <a:off x="801689" y="1214357"/>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82" name="pl82"/>
            <p:cNvSpPr/>
            <p:nvPr/>
          </p:nvSpPr>
          <p:spPr>
            <a:xfrm>
              <a:off x="801689" y="122105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83" name="pl83"/>
            <p:cNvSpPr/>
            <p:nvPr/>
          </p:nvSpPr>
          <p:spPr>
            <a:xfrm>
              <a:off x="80168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84" name="pl84"/>
            <p:cNvSpPr/>
            <p:nvPr/>
          </p:nvSpPr>
          <p:spPr>
            <a:xfrm>
              <a:off x="80168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40651" cap="flat">
              <a:solidFill>
                <a:srgbClr val="000000">
                  <a:alpha val="100000"/>
                </a:srgbClr>
              </a:solidFill>
              <a:prstDash val="solid"/>
              <a:round/>
            </a:ln>
          </p:spPr>
          <p:txBody>
            <a:bodyPr/>
            <a:lstStyle/>
            <a:p/>
          </p:txBody>
        </p:sp>
        <p:sp>
          <p:nvSpPr>
            <p:cNvPr id="85" name="pl85"/>
            <p:cNvSpPr/>
            <p:nvPr/>
          </p:nvSpPr>
          <p:spPr>
            <a:xfrm>
              <a:off x="80168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F8766D">
                  <a:alpha val="100000"/>
                </a:srgbClr>
              </a:solidFill>
              <a:prstDash val="solid"/>
              <a:round/>
            </a:ln>
          </p:spPr>
          <p:txBody>
            <a:bodyPr/>
            <a:lstStyle/>
            <a:p/>
          </p:txBody>
        </p:sp>
        <p:sp>
          <p:nvSpPr>
            <p:cNvPr id="86" name="pl86"/>
            <p:cNvSpPr/>
            <p:nvPr/>
          </p:nvSpPr>
          <p:spPr>
            <a:xfrm>
              <a:off x="757200" y="125121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87" name="tx87"/>
            <p:cNvSpPr/>
            <p:nvPr/>
          </p:nvSpPr>
          <p:spPr>
            <a:xfrm>
              <a:off x="771544" y="107124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 name="tx88"/>
            <p:cNvSpPr/>
            <p:nvPr/>
          </p:nvSpPr>
          <p:spPr>
            <a:xfrm>
              <a:off x="949501" y="107485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9" name="tx89"/>
            <p:cNvSpPr/>
            <p:nvPr/>
          </p:nvSpPr>
          <p:spPr>
            <a:xfrm>
              <a:off x="1127457" y="10598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90" name="tx90"/>
            <p:cNvSpPr/>
            <p:nvPr/>
          </p:nvSpPr>
          <p:spPr>
            <a:xfrm>
              <a:off x="1275269" y="105108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91" name="tx91"/>
            <p:cNvSpPr/>
            <p:nvPr/>
          </p:nvSpPr>
          <p:spPr>
            <a:xfrm>
              <a:off x="1453225" y="104773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92" name="tx92"/>
            <p:cNvSpPr/>
            <p:nvPr/>
          </p:nvSpPr>
          <p:spPr>
            <a:xfrm>
              <a:off x="1631182" y="103635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93" name="rc93"/>
            <p:cNvSpPr/>
            <p:nvPr/>
          </p:nvSpPr>
          <p:spPr>
            <a:xfrm>
              <a:off x="757200" y="1620278"/>
              <a:ext cx="978760" cy="460746"/>
            </a:xfrm>
            <a:prstGeom prst="rect">
              <a:avLst/>
            </a:prstGeom>
            <a:solidFill>
              <a:srgbClr val="EBEBEB">
                <a:alpha val="100000"/>
              </a:srgbClr>
            </a:solidFill>
          </p:spPr>
          <p:txBody>
            <a:bodyPr/>
            <a:lstStyle/>
            <a:p/>
          </p:txBody>
        </p:sp>
        <p:sp>
          <p:nvSpPr>
            <p:cNvPr id="94" name="pl94"/>
            <p:cNvSpPr/>
            <p:nvPr/>
          </p:nvSpPr>
          <p:spPr>
            <a:xfrm>
              <a:off x="757200" y="20383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5" name="pl95"/>
            <p:cNvSpPr/>
            <p:nvPr/>
          </p:nvSpPr>
          <p:spPr>
            <a:xfrm>
              <a:off x="757200" y="195452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6" name="pl96"/>
            <p:cNvSpPr/>
            <p:nvPr/>
          </p:nvSpPr>
          <p:spPr>
            <a:xfrm>
              <a:off x="757200" y="187075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7" name="pl97"/>
            <p:cNvSpPr/>
            <p:nvPr/>
          </p:nvSpPr>
          <p:spPr>
            <a:xfrm>
              <a:off x="757200" y="17869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8" name="pl98"/>
            <p:cNvSpPr/>
            <p:nvPr/>
          </p:nvSpPr>
          <p:spPr>
            <a:xfrm>
              <a:off x="757200" y="170321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9" name="pl99"/>
            <p:cNvSpPr/>
            <p:nvPr/>
          </p:nvSpPr>
          <p:spPr>
            <a:xfrm>
              <a:off x="8906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 name="pl100"/>
            <p:cNvSpPr/>
            <p:nvPr/>
          </p:nvSpPr>
          <p:spPr>
            <a:xfrm>
              <a:off x="106862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1" name="pl101"/>
            <p:cNvSpPr/>
            <p:nvPr/>
          </p:nvSpPr>
          <p:spPr>
            <a:xfrm>
              <a:off x="124658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2" name="pl102"/>
            <p:cNvSpPr/>
            <p:nvPr/>
          </p:nvSpPr>
          <p:spPr>
            <a:xfrm>
              <a:off x="14245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3" name="pl103"/>
            <p:cNvSpPr/>
            <p:nvPr/>
          </p:nvSpPr>
          <p:spPr>
            <a:xfrm>
              <a:off x="160249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4" name="pl104"/>
            <p:cNvSpPr/>
            <p:nvPr/>
          </p:nvSpPr>
          <p:spPr>
            <a:xfrm>
              <a:off x="757200" y="208018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5" name="pl105"/>
            <p:cNvSpPr/>
            <p:nvPr/>
          </p:nvSpPr>
          <p:spPr>
            <a:xfrm>
              <a:off x="757200" y="199641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6" name="pl106"/>
            <p:cNvSpPr/>
            <p:nvPr/>
          </p:nvSpPr>
          <p:spPr>
            <a:xfrm>
              <a:off x="757200" y="191264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7" name="pl107"/>
            <p:cNvSpPr/>
            <p:nvPr/>
          </p:nvSpPr>
          <p:spPr>
            <a:xfrm>
              <a:off x="757200" y="18288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8" name="pl108"/>
            <p:cNvSpPr/>
            <p:nvPr/>
          </p:nvSpPr>
          <p:spPr>
            <a:xfrm>
              <a:off x="757200" y="174509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9" name="pl109"/>
            <p:cNvSpPr/>
            <p:nvPr/>
          </p:nvSpPr>
          <p:spPr>
            <a:xfrm>
              <a:off x="757200" y="166132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0" name="pl110"/>
            <p:cNvSpPr/>
            <p:nvPr/>
          </p:nvSpPr>
          <p:spPr>
            <a:xfrm>
              <a:off x="80168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9796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11576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3" name="pl113"/>
            <p:cNvSpPr/>
            <p:nvPr/>
          </p:nvSpPr>
          <p:spPr>
            <a:xfrm>
              <a:off x="133555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4" name="pl114"/>
            <p:cNvSpPr/>
            <p:nvPr/>
          </p:nvSpPr>
          <p:spPr>
            <a:xfrm>
              <a:off x="15135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5" name="pl115"/>
            <p:cNvSpPr/>
            <p:nvPr/>
          </p:nvSpPr>
          <p:spPr>
            <a:xfrm>
              <a:off x="16914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6" name="pl116"/>
            <p:cNvSpPr/>
            <p:nvPr/>
          </p:nvSpPr>
          <p:spPr>
            <a:xfrm>
              <a:off x="80168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17" name="pl117"/>
            <p:cNvSpPr/>
            <p:nvPr/>
          </p:nvSpPr>
          <p:spPr>
            <a:xfrm>
              <a:off x="80168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40651" cap="flat">
              <a:solidFill>
                <a:srgbClr val="BEBEBE">
                  <a:alpha val="69803"/>
                </a:srgbClr>
              </a:solidFill>
              <a:prstDash val="solid"/>
              <a:round/>
            </a:ln>
          </p:spPr>
          <p:txBody>
            <a:bodyPr/>
            <a:lstStyle/>
            <a:p/>
          </p:txBody>
        </p:sp>
        <p:sp>
          <p:nvSpPr>
            <p:cNvPr id="118" name="pl118"/>
            <p:cNvSpPr/>
            <p:nvPr/>
          </p:nvSpPr>
          <p:spPr>
            <a:xfrm>
              <a:off x="801689" y="1946151"/>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19" name="pl119"/>
            <p:cNvSpPr/>
            <p:nvPr/>
          </p:nvSpPr>
          <p:spPr>
            <a:xfrm>
              <a:off x="801689" y="1939449"/>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20" name="pl120"/>
            <p:cNvSpPr/>
            <p:nvPr/>
          </p:nvSpPr>
          <p:spPr>
            <a:xfrm>
              <a:off x="801689" y="1976309"/>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21" name="pl121"/>
            <p:cNvSpPr/>
            <p:nvPr/>
          </p:nvSpPr>
          <p:spPr>
            <a:xfrm>
              <a:off x="801689" y="198971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22" name="pl122"/>
            <p:cNvSpPr/>
            <p:nvPr/>
          </p:nvSpPr>
          <p:spPr>
            <a:xfrm>
              <a:off x="801689" y="1983011"/>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23" name="pl123"/>
            <p:cNvSpPr/>
            <p:nvPr/>
          </p:nvSpPr>
          <p:spPr>
            <a:xfrm>
              <a:off x="8016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24" name="pl124"/>
            <p:cNvSpPr/>
            <p:nvPr/>
          </p:nvSpPr>
          <p:spPr>
            <a:xfrm>
              <a:off x="801689" y="195955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25" name="pl125"/>
            <p:cNvSpPr/>
            <p:nvPr/>
          </p:nvSpPr>
          <p:spPr>
            <a:xfrm>
              <a:off x="801689" y="1879133"/>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26" name="pl126"/>
            <p:cNvSpPr/>
            <p:nvPr/>
          </p:nvSpPr>
          <p:spPr>
            <a:xfrm>
              <a:off x="80168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27" name="pl127"/>
            <p:cNvSpPr/>
            <p:nvPr/>
          </p:nvSpPr>
          <p:spPr>
            <a:xfrm>
              <a:off x="80168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28" name="pl128"/>
            <p:cNvSpPr/>
            <p:nvPr/>
          </p:nvSpPr>
          <p:spPr>
            <a:xfrm>
              <a:off x="8016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29" name="pl129"/>
            <p:cNvSpPr/>
            <p:nvPr/>
          </p:nvSpPr>
          <p:spPr>
            <a:xfrm>
              <a:off x="80168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30" name="pl130"/>
            <p:cNvSpPr/>
            <p:nvPr/>
          </p:nvSpPr>
          <p:spPr>
            <a:xfrm>
              <a:off x="80168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31" name="pl131"/>
            <p:cNvSpPr/>
            <p:nvPr/>
          </p:nvSpPr>
          <p:spPr>
            <a:xfrm>
              <a:off x="80168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32" name="pl132"/>
            <p:cNvSpPr/>
            <p:nvPr/>
          </p:nvSpPr>
          <p:spPr>
            <a:xfrm>
              <a:off x="80168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33" name="pl133"/>
            <p:cNvSpPr/>
            <p:nvPr/>
          </p:nvSpPr>
          <p:spPr>
            <a:xfrm>
              <a:off x="80168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34" name="pl134"/>
            <p:cNvSpPr/>
            <p:nvPr/>
          </p:nvSpPr>
          <p:spPr>
            <a:xfrm>
              <a:off x="801689" y="1939449"/>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35" name="pl135"/>
            <p:cNvSpPr/>
            <p:nvPr/>
          </p:nvSpPr>
          <p:spPr>
            <a:xfrm>
              <a:off x="801689" y="1939449"/>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36" name="pl136"/>
            <p:cNvSpPr/>
            <p:nvPr/>
          </p:nvSpPr>
          <p:spPr>
            <a:xfrm>
              <a:off x="801689" y="1875782"/>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37" name="pl137"/>
            <p:cNvSpPr/>
            <p:nvPr/>
          </p:nvSpPr>
          <p:spPr>
            <a:xfrm>
              <a:off x="801689" y="1986362"/>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38" name="pl138"/>
            <p:cNvSpPr/>
            <p:nvPr/>
          </p:nvSpPr>
          <p:spPr>
            <a:xfrm>
              <a:off x="801689" y="1915993"/>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39" name="pl139"/>
            <p:cNvSpPr/>
            <p:nvPr/>
          </p:nvSpPr>
          <p:spPr>
            <a:xfrm>
              <a:off x="801689" y="1972958"/>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40" name="pl140"/>
            <p:cNvSpPr/>
            <p:nvPr/>
          </p:nvSpPr>
          <p:spPr>
            <a:xfrm>
              <a:off x="801689" y="1939449"/>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41" name="pl141"/>
            <p:cNvSpPr/>
            <p:nvPr/>
          </p:nvSpPr>
          <p:spPr>
            <a:xfrm>
              <a:off x="801689" y="1962905"/>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42" name="pl142"/>
            <p:cNvSpPr/>
            <p:nvPr/>
          </p:nvSpPr>
          <p:spPr>
            <a:xfrm>
              <a:off x="801689" y="1969607"/>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43" name="pl143"/>
            <p:cNvSpPr/>
            <p:nvPr/>
          </p:nvSpPr>
          <p:spPr>
            <a:xfrm>
              <a:off x="801689" y="1996414"/>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44" name="pl144"/>
            <p:cNvSpPr/>
            <p:nvPr/>
          </p:nvSpPr>
          <p:spPr>
            <a:xfrm>
              <a:off x="801689" y="195955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45" name="pl145"/>
            <p:cNvSpPr/>
            <p:nvPr/>
          </p:nvSpPr>
          <p:spPr>
            <a:xfrm>
              <a:off x="801689" y="1962905"/>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46" name="pl146"/>
            <p:cNvSpPr/>
            <p:nvPr/>
          </p:nvSpPr>
          <p:spPr>
            <a:xfrm>
              <a:off x="801689" y="1993063"/>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47" name="pl147"/>
            <p:cNvSpPr/>
            <p:nvPr/>
          </p:nvSpPr>
          <p:spPr>
            <a:xfrm>
              <a:off x="801689" y="199306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8" name="pl148"/>
            <p:cNvSpPr/>
            <p:nvPr/>
          </p:nvSpPr>
          <p:spPr>
            <a:xfrm>
              <a:off x="801689" y="1983011"/>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49" name="pl149"/>
            <p:cNvSpPr/>
            <p:nvPr/>
          </p:nvSpPr>
          <p:spPr>
            <a:xfrm>
              <a:off x="801689" y="1993063"/>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50" name="pl150"/>
            <p:cNvSpPr/>
            <p:nvPr/>
          </p:nvSpPr>
          <p:spPr>
            <a:xfrm>
              <a:off x="801689" y="1942800"/>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51" name="pl151"/>
            <p:cNvSpPr/>
            <p:nvPr/>
          </p:nvSpPr>
          <p:spPr>
            <a:xfrm>
              <a:off x="801689" y="1976309"/>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52" name="pl152"/>
            <p:cNvSpPr/>
            <p:nvPr/>
          </p:nvSpPr>
          <p:spPr>
            <a:xfrm>
              <a:off x="801689" y="1946151"/>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53" name="pl153"/>
            <p:cNvSpPr/>
            <p:nvPr/>
          </p:nvSpPr>
          <p:spPr>
            <a:xfrm>
              <a:off x="801689" y="1986362"/>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54" name="pl154"/>
            <p:cNvSpPr/>
            <p:nvPr/>
          </p:nvSpPr>
          <p:spPr>
            <a:xfrm>
              <a:off x="801689" y="1724993"/>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55" name="pl155"/>
            <p:cNvSpPr/>
            <p:nvPr/>
          </p:nvSpPr>
          <p:spPr>
            <a:xfrm>
              <a:off x="801689" y="1952853"/>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56" name="pl156"/>
            <p:cNvSpPr/>
            <p:nvPr/>
          </p:nvSpPr>
          <p:spPr>
            <a:xfrm>
              <a:off x="801689" y="1889186"/>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57" name="pl157"/>
            <p:cNvSpPr/>
            <p:nvPr/>
          </p:nvSpPr>
          <p:spPr>
            <a:xfrm>
              <a:off x="801689" y="1882484"/>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58" name="pl158"/>
            <p:cNvSpPr/>
            <p:nvPr/>
          </p:nvSpPr>
          <p:spPr>
            <a:xfrm>
              <a:off x="801689" y="1929397"/>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59" name="pl159"/>
            <p:cNvSpPr/>
            <p:nvPr/>
          </p:nvSpPr>
          <p:spPr>
            <a:xfrm>
              <a:off x="801689" y="1976309"/>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60" name="pl160"/>
            <p:cNvSpPr/>
            <p:nvPr/>
          </p:nvSpPr>
          <p:spPr>
            <a:xfrm>
              <a:off x="801689" y="1952853"/>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61" name="pl161"/>
            <p:cNvSpPr/>
            <p:nvPr/>
          </p:nvSpPr>
          <p:spPr>
            <a:xfrm>
              <a:off x="801689" y="1969607"/>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62" name="pl162"/>
            <p:cNvSpPr/>
            <p:nvPr/>
          </p:nvSpPr>
          <p:spPr>
            <a:xfrm>
              <a:off x="801689" y="1922695"/>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63" name="pl163"/>
            <p:cNvSpPr/>
            <p:nvPr/>
          </p:nvSpPr>
          <p:spPr>
            <a:xfrm>
              <a:off x="801689" y="1979660"/>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64" name="pl164"/>
            <p:cNvSpPr/>
            <p:nvPr/>
          </p:nvSpPr>
          <p:spPr>
            <a:xfrm>
              <a:off x="801689" y="190258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65" name="pl165"/>
            <p:cNvSpPr/>
            <p:nvPr/>
          </p:nvSpPr>
          <p:spPr>
            <a:xfrm>
              <a:off x="801689" y="19863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6" name="pl166"/>
            <p:cNvSpPr/>
            <p:nvPr/>
          </p:nvSpPr>
          <p:spPr>
            <a:xfrm>
              <a:off x="801689" y="19964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7" name="pl167"/>
            <p:cNvSpPr/>
            <p:nvPr/>
          </p:nvSpPr>
          <p:spPr>
            <a:xfrm>
              <a:off x="801689" y="1983011"/>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68" name="pl168"/>
            <p:cNvSpPr/>
            <p:nvPr/>
          </p:nvSpPr>
          <p:spPr>
            <a:xfrm>
              <a:off x="801689" y="198971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69" name="pl169"/>
            <p:cNvSpPr/>
            <p:nvPr/>
          </p:nvSpPr>
          <p:spPr>
            <a:xfrm>
              <a:off x="801689" y="195955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70" name="pl170"/>
            <p:cNvSpPr/>
            <p:nvPr/>
          </p:nvSpPr>
          <p:spPr>
            <a:xfrm>
              <a:off x="801689" y="1966256"/>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71" name="pl171"/>
            <p:cNvSpPr/>
            <p:nvPr/>
          </p:nvSpPr>
          <p:spPr>
            <a:xfrm>
              <a:off x="80168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72" name="pl172"/>
            <p:cNvSpPr/>
            <p:nvPr/>
          </p:nvSpPr>
          <p:spPr>
            <a:xfrm>
              <a:off x="80168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40651" cap="flat">
              <a:solidFill>
                <a:srgbClr val="000000">
                  <a:alpha val="100000"/>
                </a:srgbClr>
              </a:solidFill>
              <a:prstDash val="solid"/>
              <a:round/>
            </a:ln>
          </p:spPr>
          <p:txBody>
            <a:bodyPr/>
            <a:lstStyle/>
            <a:p/>
          </p:txBody>
        </p:sp>
        <p:sp>
          <p:nvSpPr>
            <p:cNvPr id="173" name="pl173"/>
            <p:cNvSpPr/>
            <p:nvPr/>
          </p:nvSpPr>
          <p:spPr>
            <a:xfrm>
              <a:off x="80168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C09B00">
                  <a:alpha val="100000"/>
                </a:srgbClr>
              </a:solidFill>
              <a:prstDash val="solid"/>
              <a:round/>
            </a:ln>
          </p:spPr>
          <p:txBody>
            <a:bodyPr/>
            <a:lstStyle/>
            <a:p/>
          </p:txBody>
        </p:sp>
        <p:sp>
          <p:nvSpPr>
            <p:cNvPr id="174" name="pl174"/>
            <p:cNvSpPr/>
            <p:nvPr/>
          </p:nvSpPr>
          <p:spPr>
            <a:xfrm>
              <a:off x="757200" y="199641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75" name="tx175"/>
            <p:cNvSpPr/>
            <p:nvPr/>
          </p:nvSpPr>
          <p:spPr>
            <a:xfrm>
              <a:off x="771544" y="18297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6" name="tx176"/>
            <p:cNvSpPr/>
            <p:nvPr/>
          </p:nvSpPr>
          <p:spPr>
            <a:xfrm>
              <a:off x="949501" y="18297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7" name="tx177"/>
            <p:cNvSpPr/>
            <p:nvPr/>
          </p:nvSpPr>
          <p:spPr>
            <a:xfrm>
              <a:off x="1097312" y="17962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78" name="tx178"/>
            <p:cNvSpPr/>
            <p:nvPr/>
          </p:nvSpPr>
          <p:spPr>
            <a:xfrm>
              <a:off x="1305414" y="18297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9" name="tx179"/>
            <p:cNvSpPr/>
            <p:nvPr/>
          </p:nvSpPr>
          <p:spPr>
            <a:xfrm>
              <a:off x="1483370" y="180500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80" name="tx180"/>
            <p:cNvSpPr/>
            <p:nvPr/>
          </p:nvSpPr>
          <p:spPr>
            <a:xfrm>
              <a:off x="1661327" y="18297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1" name="rc181"/>
            <p:cNvSpPr/>
            <p:nvPr/>
          </p:nvSpPr>
          <p:spPr>
            <a:xfrm>
              <a:off x="757200" y="2365475"/>
              <a:ext cx="978760" cy="460746"/>
            </a:xfrm>
            <a:prstGeom prst="rect">
              <a:avLst/>
            </a:prstGeom>
            <a:solidFill>
              <a:srgbClr val="EBEBEB">
                <a:alpha val="100000"/>
              </a:srgbClr>
            </a:solidFill>
          </p:spPr>
          <p:txBody>
            <a:bodyPr/>
            <a:lstStyle/>
            <a:p/>
          </p:txBody>
        </p:sp>
        <p:sp>
          <p:nvSpPr>
            <p:cNvPr id="182" name="pl182"/>
            <p:cNvSpPr/>
            <p:nvPr/>
          </p:nvSpPr>
          <p:spPr>
            <a:xfrm>
              <a:off x="757200" y="27834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3" name="pl183"/>
            <p:cNvSpPr/>
            <p:nvPr/>
          </p:nvSpPr>
          <p:spPr>
            <a:xfrm>
              <a:off x="757200" y="269972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4" name="pl184"/>
            <p:cNvSpPr/>
            <p:nvPr/>
          </p:nvSpPr>
          <p:spPr>
            <a:xfrm>
              <a:off x="757200" y="26159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5" name="pl185"/>
            <p:cNvSpPr/>
            <p:nvPr/>
          </p:nvSpPr>
          <p:spPr>
            <a:xfrm>
              <a:off x="757200" y="253218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6" name="pl186"/>
            <p:cNvSpPr/>
            <p:nvPr/>
          </p:nvSpPr>
          <p:spPr>
            <a:xfrm>
              <a:off x="757200" y="244841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7" name="pl187"/>
            <p:cNvSpPr/>
            <p:nvPr/>
          </p:nvSpPr>
          <p:spPr>
            <a:xfrm>
              <a:off x="8906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8" name="pl188"/>
            <p:cNvSpPr/>
            <p:nvPr/>
          </p:nvSpPr>
          <p:spPr>
            <a:xfrm>
              <a:off x="106862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9" name="pl189"/>
            <p:cNvSpPr/>
            <p:nvPr/>
          </p:nvSpPr>
          <p:spPr>
            <a:xfrm>
              <a:off x="124658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0" name="pl190"/>
            <p:cNvSpPr/>
            <p:nvPr/>
          </p:nvSpPr>
          <p:spPr>
            <a:xfrm>
              <a:off x="14245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1" name="pl191"/>
            <p:cNvSpPr/>
            <p:nvPr/>
          </p:nvSpPr>
          <p:spPr>
            <a:xfrm>
              <a:off x="160249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 name="pl192"/>
            <p:cNvSpPr/>
            <p:nvPr/>
          </p:nvSpPr>
          <p:spPr>
            <a:xfrm>
              <a:off x="757200" y="282538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3" name="pl193"/>
            <p:cNvSpPr/>
            <p:nvPr/>
          </p:nvSpPr>
          <p:spPr>
            <a:xfrm>
              <a:off x="757200" y="274161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4" name="pl194"/>
            <p:cNvSpPr/>
            <p:nvPr/>
          </p:nvSpPr>
          <p:spPr>
            <a:xfrm>
              <a:off x="757200" y="265784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5" name="pl195"/>
            <p:cNvSpPr/>
            <p:nvPr/>
          </p:nvSpPr>
          <p:spPr>
            <a:xfrm>
              <a:off x="757200" y="25740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6" name="pl196"/>
            <p:cNvSpPr/>
            <p:nvPr/>
          </p:nvSpPr>
          <p:spPr>
            <a:xfrm>
              <a:off x="757200" y="249029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7" name="pl197"/>
            <p:cNvSpPr/>
            <p:nvPr/>
          </p:nvSpPr>
          <p:spPr>
            <a:xfrm>
              <a:off x="757200" y="240652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8" name="pl198"/>
            <p:cNvSpPr/>
            <p:nvPr/>
          </p:nvSpPr>
          <p:spPr>
            <a:xfrm>
              <a:off x="80168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9796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11576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33555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15135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3" name="pl203"/>
            <p:cNvSpPr/>
            <p:nvPr/>
          </p:nvSpPr>
          <p:spPr>
            <a:xfrm>
              <a:off x="16914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 name="pl204"/>
            <p:cNvSpPr/>
            <p:nvPr/>
          </p:nvSpPr>
          <p:spPr>
            <a:xfrm>
              <a:off x="80168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05" name="pl205"/>
            <p:cNvSpPr/>
            <p:nvPr/>
          </p:nvSpPr>
          <p:spPr>
            <a:xfrm>
              <a:off x="80168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40651" cap="flat">
              <a:solidFill>
                <a:srgbClr val="BEBEBE">
                  <a:alpha val="69803"/>
                </a:srgbClr>
              </a:solidFill>
              <a:prstDash val="solid"/>
              <a:round/>
            </a:ln>
          </p:spPr>
          <p:txBody>
            <a:bodyPr/>
            <a:lstStyle/>
            <a:p/>
          </p:txBody>
        </p:sp>
        <p:sp>
          <p:nvSpPr>
            <p:cNvPr id="206" name="pl206"/>
            <p:cNvSpPr/>
            <p:nvPr/>
          </p:nvSpPr>
          <p:spPr>
            <a:xfrm>
              <a:off x="801689" y="2691349"/>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07" name="pl207"/>
            <p:cNvSpPr/>
            <p:nvPr/>
          </p:nvSpPr>
          <p:spPr>
            <a:xfrm>
              <a:off x="801689" y="2684647"/>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08" name="pl208"/>
            <p:cNvSpPr/>
            <p:nvPr/>
          </p:nvSpPr>
          <p:spPr>
            <a:xfrm>
              <a:off x="801689" y="2721507"/>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09" name="pl209"/>
            <p:cNvSpPr/>
            <p:nvPr/>
          </p:nvSpPr>
          <p:spPr>
            <a:xfrm>
              <a:off x="801689" y="2734910"/>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10" name="pl210"/>
            <p:cNvSpPr/>
            <p:nvPr/>
          </p:nvSpPr>
          <p:spPr>
            <a:xfrm>
              <a:off x="801689" y="2728208"/>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11" name="pl211"/>
            <p:cNvSpPr/>
            <p:nvPr/>
          </p:nvSpPr>
          <p:spPr>
            <a:xfrm>
              <a:off x="80168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12" name="pl212"/>
            <p:cNvSpPr/>
            <p:nvPr/>
          </p:nvSpPr>
          <p:spPr>
            <a:xfrm>
              <a:off x="801689" y="2704752"/>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13" name="pl213"/>
            <p:cNvSpPr/>
            <p:nvPr/>
          </p:nvSpPr>
          <p:spPr>
            <a:xfrm>
              <a:off x="801689" y="2624331"/>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14" name="pl214"/>
            <p:cNvSpPr/>
            <p:nvPr/>
          </p:nvSpPr>
          <p:spPr>
            <a:xfrm>
              <a:off x="801689" y="2704752"/>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15" name="pl215"/>
            <p:cNvSpPr/>
            <p:nvPr/>
          </p:nvSpPr>
          <p:spPr>
            <a:xfrm>
              <a:off x="801689" y="2708103"/>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16" name="pl216"/>
            <p:cNvSpPr/>
            <p:nvPr/>
          </p:nvSpPr>
          <p:spPr>
            <a:xfrm>
              <a:off x="80168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17" name="pl217"/>
            <p:cNvSpPr/>
            <p:nvPr/>
          </p:nvSpPr>
          <p:spPr>
            <a:xfrm>
              <a:off x="801689" y="2728208"/>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18" name="pl218"/>
            <p:cNvSpPr/>
            <p:nvPr/>
          </p:nvSpPr>
          <p:spPr>
            <a:xfrm>
              <a:off x="801689" y="2714805"/>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19" name="pl219"/>
            <p:cNvSpPr/>
            <p:nvPr/>
          </p:nvSpPr>
          <p:spPr>
            <a:xfrm>
              <a:off x="801689" y="2738261"/>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20" name="pl220"/>
            <p:cNvSpPr/>
            <p:nvPr/>
          </p:nvSpPr>
          <p:spPr>
            <a:xfrm>
              <a:off x="801689" y="2691349"/>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21" name="pl221"/>
            <p:cNvSpPr/>
            <p:nvPr/>
          </p:nvSpPr>
          <p:spPr>
            <a:xfrm>
              <a:off x="801689" y="2704752"/>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22" name="pl222"/>
            <p:cNvSpPr/>
            <p:nvPr/>
          </p:nvSpPr>
          <p:spPr>
            <a:xfrm>
              <a:off x="80168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23" name="pl223"/>
            <p:cNvSpPr/>
            <p:nvPr/>
          </p:nvSpPr>
          <p:spPr>
            <a:xfrm>
              <a:off x="80168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24" name="pl224"/>
            <p:cNvSpPr/>
            <p:nvPr/>
          </p:nvSpPr>
          <p:spPr>
            <a:xfrm>
              <a:off x="80168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25" name="pl225"/>
            <p:cNvSpPr/>
            <p:nvPr/>
          </p:nvSpPr>
          <p:spPr>
            <a:xfrm>
              <a:off x="80168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26" name="pl226"/>
            <p:cNvSpPr/>
            <p:nvPr/>
          </p:nvSpPr>
          <p:spPr>
            <a:xfrm>
              <a:off x="80168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27" name="pl227"/>
            <p:cNvSpPr/>
            <p:nvPr/>
          </p:nvSpPr>
          <p:spPr>
            <a:xfrm>
              <a:off x="80168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28" name="pl228"/>
            <p:cNvSpPr/>
            <p:nvPr/>
          </p:nvSpPr>
          <p:spPr>
            <a:xfrm>
              <a:off x="80168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29" name="pl229"/>
            <p:cNvSpPr/>
            <p:nvPr/>
          </p:nvSpPr>
          <p:spPr>
            <a:xfrm>
              <a:off x="80168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30" name="pl230"/>
            <p:cNvSpPr/>
            <p:nvPr/>
          </p:nvSpPr>
          <p:spPr>
            <a:xfrm>
              <a:off x="801689" y="2714805"/>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31" name="pl231"/>
            <p:cNvSpPr/>
            <p:nvPr/>
          </p:nvSpPr>
          <p:spPr>
            <a:xfrm>
              <a:off x="801689" y="2741612"/>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32" name="pl232"/>
            <p:cNvSpPr/>
            <p:nvPr/>
          </p:nvSpPr>
          <p:spPr>
            <a:xfrm>
              <a:off x="801689" y="2704752"/>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33" name="pl233"/>
            <p:cNvSpPr/>
            <p:nvPr/>
          </p:nvSpPr>
          <p:spPr>
            <a:xfrm>
              <a:off x="801689" y="2708103"/>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34" name="pl234"/>
            <p:cNvSpPr/>
            <p:nvPr/>
          </p:nvSpPr>
          <p:spPr>
            <a:xfrm>
              <a:off x="801689" y="2738261"/>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35" name="pl235"/>
            <p:cNvSpPr/>
            <p:nvPr/>
          </p:nvSpPr>
          <p:spPr>
            <a:xfrm>
              <a:off x="801689" y="27382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6" name="pl236"/>
            <p:cNvSpPr/>
            <p:nvPr/>
          </p:nvSpPr>
          <p:spPr>
            <a:xfrm>
              <a:off x="801689" y="2728208"/>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37" name="pl237"/>
            <p:cNvSpPr/>
            <p:nvPr/>
          </p:nvSpPr>
          <p:spPr>
            <a:xfrm>
              <a:off x="801689" y="2738261"/>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38" name="pl238"/>
            <p:cNvSpPr/>
            <p:nvPr/>
          </p:nvSpPr>
          <p:spPr>
            <a:xfrm>
              <a:off x="801689" y="2687998"/>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39" name="pl239"/>
            <p:cNvSpPr/>
            <p:nvPr/>
          </p:nvSpPr>
          <p:spPr>
            <a:xfrm>
              <a:off x="801689" y="2721507"/>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40" name="pl240"/>
            <p:cNvSpPr/>
            <p:nvPr/>
          </p:nvSpPr>
          <p:spPr>
            <a:xfrm>
              <a:off x="801689" y="2691349"/>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41" name="pl241"/>
            <p:cNvSpPr/>
            <p:nvPr/>
          </p:nvSpPr>
          <p:spPr>
            <a:xfrm>
              <a:off x="801689" y="2731559"/>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42" name="pl242"/>
            <p:cNvSpPr/>
            <p:nvPr/>
          </p:nvSpPr>
          <p:spPr>
            <a:xfrm>
              <a:off x="801689" y="2470190"/>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43" name="pl243"/>
            <p:cNvSpPr/>
            <p:nvPr/>
          </p:nvSpPr>
          <p:spPr>
            <a:xfrm>
              <a:off x="801689" y="2698051"/>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44" name="pl244"/>
            <p:cNvSpPr/>
            <p:nvPr/>
          </p:nvSpPr>
          <p:spPr>
            <a:xfrm>
              <a:off x="801689" y="2634384"/>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45" name="pl245"/>
            <p:cNvSpPr/>
            <p:nvPr/>
          </p:nvSpPr>
          <p:spPr>
            <a:xfrm>
              <a:off x="801689" y="2627682"/>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46" name="pl246"/>
            <p:cNvSpPr/>
            <p:nvPr/>
          </p:nvSpPr>
          <p:spPr>
            <a:xfrm>
              <a:off x="801689" y="2674594"/>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47" name="pl247"/>
            <p:cNvSpPr/>
            <p:nvPr/>
          </p:nvSpPr>
          <p:spPr>
            <a:xfrm>
              <a:off x="801689" y="2721507"/>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48" name="pl248"/>
            <p:cNvSpPr/>
            <p:nvPr/>
          </p:nvSpPr>
          <p:spPr>
            <a:xfrm>
              <a:off x="801689" y="2698051"/>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49" name="pl249"/>
            <p:cNvSpPr/>
            <p:nvPr/>
          </p:nvSpPr>
          <p:spPr>
            <a:xfrm>
              <a:off x="801689" y="2714805"/>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50" name="pl250"/>
            <p:cNvSpPr/>
            <p:nvPr/>
          </p:nvSpPr>
          <p:spPr>
            <a:xfrm>
              <a:off x="801689" y="2667893"/>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51" name="pl251"/>
            <p:cNvSpPr/>
            <p:nvPr/>
          </p:nvSpPr>
          <p:spPr>
            <a:xfrm>
              <a:off x="801689" y="2724858"/>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52" name="pl252"/>
            <p:cNvSpPr/>
            <p:nvPr/>
          </p:nvSpPr>
          <p:spPr>
            <a:xfrm>
              <a:off x="801689" y="2647787"/>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53" name="pl253"/>
            <p:cNvSpPr/>
            <p:nvPr/>
          </p:nvSpPr>
          <p:spPr>
            <a:xfrm>
              <a:off x="801689" y="27315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4" name="pl254"/>
            <p:cNvSpPr/>
            <p:nvPr/>
          </p:nvSpPr>
          <p:spPr>
            <a:xfrm>
              <a:off x="801689" y="27416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5" name="pl255"/>
            <p:cNvSpPr/>
            <p:nvPr/>
          </p:nvSpPr>
          <p:spPr>
            <a:xfrm>
              <a:off x="801689" y="2728208"/>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56" name="pl256"/>
            <p:cNvSpPr/>
            <p:nvPr/>
          </p:nvSpPr>
          <p:spPr>
            <a:xfrm>
              <a:off x="801689" y="2734910"/>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57" name="pl257"/>
            <p:cNvSpPr/>
            <p:nvPr/>
          </p:nvSpPr>
          <p:spPr>
            <a:xfrm>
              <a:off x="801689" y="2704752"/>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58" name="pl258"/>
            <p:cNvSpPr/>
            <p:nvPr/>
          </p:nvSpPr>
          <p:spPr>
            <a:xfrm>
              <a:off x="801689" y="2711454"/>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59" name="pl259"/>
            <p:cNvSpPr/>
            <p:nvPr/>
          </p:nvSpPr>
          <p:spPr>
            <a:xfrm>
              <a:off x="80168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60" name="pl260"/>
            <p:cNvSpPr/>
            <p:nvPr/>
          </p:nvSpPr>
          <p:spPr>
            <a:xfrm>
              <a:off x="80168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40651" cap="flat">
              <a:solidFill>
                <a:srgbClr val="000000">
                  <a:alpha val="100000"/>
                </a:srgbClr>
              </a:solidFill>
              <a:prstDash val="solid"/>
              <a:round/>
            </a:ln>
          </p:spPr>
          <p:txBody>
            <a:bodyPr/>
            <a:lstStyle/>
            <a:p/>
          </p:txBody>
        </p:sp>
        <p:sp>
          <p:nvSpPr>
            <p:cNvPr id="261" name="pl261"/>
            <p:cNvSpPr/>
            <p:nvPr/>
          </p:nvSpPr>
          <p:spPr>
            <a:xfrm>
              <a:off x="80168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35B600">
                  <a:alpha val="100000"/>
                </a:srgbClr>
              </a:solidFill>
              <a:prstDash val="solid"/>
              <a:round/>
            </a:ln>
          </p:spPr>
          <p:txBody>
            <a:bodyPr/>
            <a:lstStyle/>
            <a:p/>
          </p:txBody>
        </p:sp>
        <p:sp>
          <p:nvSpPr>
            <p:cNvPr id="262" name="pl262"/>
            <p:cNvSpPr/>
            <p:nvPr/>
          </p:nvSpPr>
          <p:spPr>
            <a:xfrm>
              <a:off x="757200" y="274161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63" name="tx263"/>
            <p:cNvSpPr/>
            <p:nvPr/>
          </p:nvSpPr>
          <p:spPr>
            <a:xfrm>
              <a:off x="771544" y="256690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4" name="tx264"/>
            <p:cNvSpPr/>
            <p:nvPr/>
          </p:nvSpPr>
          <p:spPr>
            <a:xfrm>
              <a:off x="949501" y="257163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5" name="tx265"/>
            <p:cNvSpPr/>
            <p:nvPr/>
          </p:nvSpPr>
          <p:spPr>
            <a:xfrm>
              <a:off x="1109407" y="2607172"/>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66" name="tx266"/>
            <p:cNvSpPr/>
            <p:nvPr/>
          </p:nvSpPr>
          <p:spPr>
            <a:xfrm>
              <a:off x="1275269" y="25213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267" name="tx267"/>
            <p:cNvSpPr/>
            <p:nvPr/>
          </p:nvSpPr>
          <p:spPr>
            <a:xfrm>
              <a:off x="1483370" y="25770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8" name="tx268"/>
            <p:cNvSpPr/>
            <p:nvPr/>
          </p:nvSpPr>
          <p:spPr>
            <a:xfrm>
              <a:off x="1661327" y="25770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69" name="rc269"/>
            <p:cNvSpPr/>
            <p:nvPr/>
          </p:nvSpPr>
          <p:spPr>
            <a:xfrm>
              <a:off x="757200" y="3110673"/>
              <a:ext cx="978760" cy="460746"/>
            </a:xfrm>
            <a:prstGeom prst="rect">
              <a:avLst/>
            </a:prstGeom>
            <a:solidFill>
              <a:srgbClr val="EBEBEB">
                <a:alpha val="100000"/>
              </a:srgbClr>
            </a:solidFill>
          </p:spPr>
          <p:txBody>
            <a:bodyPr/>
            <a:lstStyle/>
            <a:p/>
          </p:txBody>
        </p:sp>
        <p:sp>
          <p:nvSpPr>
            <p:cNvPr id="270" name="pl270"/>
            <p:cNvSpPr/>
            <p:nvPr/>
          </p:nvSpPr>
          <p:spPr>
            <a:xfrm>
              <a:off x="757200" y="352869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1" name="pl271"/>
            <p:cNvSpPr/>
            <p:nvPr/>
          </p:nvSpPr>
          <p:spPr>
            <a:xfrm>
              <a:off x="757200" y="344492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2" name="pl272"/>
            <p:cNvSpPr/>
            <p:nvPr/>
          </p:nvSpPr>
          <p:spPr>
            <a:xfrm>
              <a:off x="757200" y="33611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3" name="pl273"/>
            <p:cNvSpPr/>
            <p:nvPr/>
          </p:nvSpPr>
          <p:spPr>
            <a:xfrm>
              <a:off x="757200" y="327738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4" name="pl274"/>
            <p:cNvSpPr/>
            <p:nvPr/>
          </p:nvSpPr>
          <p:spPr>
            <a:xfrm>
              <a:off x="757200" y="319360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5" name="pl275"/>
            <p:cNvSpPr/>
            <p:nvPr/>
          </p:nvSpPr>
          <p:spPr>
            <a:xfrm>
              <a:off x="8906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6" name="pl276"/>
            <p:cNvSpPr/>
            <p:nvPr/>
          </p:nvSpPr>
          <p:spPr>
            <a:xfrm>
              <a:off x="106862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7" name="pl277"/>
            <p:cNvSpPr/>
            <p:nvPr/>
          </p:nvSpPr>
          <p:spPr>
            <a:xfrm>
              <a:off x="124658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8" name="pl278"/>
            <p:cNvSpPr/>
            <p:nvPr/>
          </p:nvSpPr>
          <p:spPr>
            <a:xfrm>
              <a:off x="14245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9" name="pl279"/>
            <p:cNvSpPr/>
            <p:nvPr/>
          </p:nvSpPr>
          <p:spPr>
            <a:xfrm>
              <a:off x="160249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0" name="pl280"/>
            <p:cNvSpPr/>
            <p:nvPr/>
          </p:nvSpPr>
          <p:spPr>
            <a:xfrm>
              <a:off x="757200" y="357058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1" name="pl281"/>
            <p:cNvSpPr/>
            <p:nvPr/>
          </p:nvSpPr>
          <p:spPr>
            <a:xfrm>
              <a:off x="757200" y="348681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2" name="pl282"/>
            <p:cNvSpPr/>
            <p:nvPr/>
          </p:nvSpPr>
          <p:spPr>
            <a:xfrm>
              <a:off x="757200" y="340303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3" name="pl283"/>
            <p:cNvSpPr/>
            <p:nvPr/>
          </p:nvSpPr>
          <p:spPr>
            <a:xfrm>
              <a:off x="757200" y="33192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4" name="pl284"/>
            <p:cNvSpPr/>
            <p:nvPr/>
          </p:nvSpPr>
          <p:spPr>
            <a:xfrm>
              <a:off x="757200" y="323549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5" name="pl285"/>
            <p:cNvSpPr/>
            <p:nvPr/>
          </p:nvSpPr>
          <p:spPr>
            <a:xfrm>
              <a:off x="757200" y="31517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6" name="pl286"/>
            <p:cNvSpPr/>
            <p:nvPr/>
          </p:nvSpPr>
          <p:spPr>
            <a:xfrm>
              <a:off x="80168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9796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11576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133555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15135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16914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80168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93" name="pl293"/>
            <p:cNvSpPr/>
            <p:nvPr/>
          </p:nvSpPr>
          <p:spPr>
            <a:xfrm>
              <a:off x="80168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40651" cap="flat">
              <a:solidFill>
                <a:srgbClr val="BEBEBE">
                  <a:alpha val="69803"/>
                </a:srgbClr>
              </a:solidFill>
              <a:prstDash val="solid"/>
              <a:round/>
            </a:ln>
          </p:spPr>
          <p:txBody>
            <a:bodyPr/>
            <a:lstStyle/>
            <a:p/>
          </p:txBody>
        </p:sp>
        <p:sp>
          <p:nvSpPr>
            <p:cNvPr id="294" name="pl294"/>
            <p:cNvSpPr/>
            <p:nvPr/>
          </p:nvSpPr>
          <p:spPr>
            <a:xfrm>
              <a:off x="801689" y="3436547"/>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95" name="pl295"/>
            <p:cNvSpPr/>
            <p:nvPr/>
          </p:nvSpPr>
          <p:spPr>
            <a:xfrm>
              <a:off x="801689" y="3429845"/>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96" name="pl296"/>
            <p:cNvSpPr/>
            <p:nvPr/>
          </p:nvSpPr>
          <p:spPr>
            <a:xfrm>
              <a:off x="801689" y="3466705"/>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97" name="pl297"/>
            <p:cNvSpPr/>
            <p:nvPr/>
          </p:nvSpPr>
          <p:spPr>
            <a:xfrm>
              <a:off x="801689" y="3480108"/>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98" name="pl298"/>
            <p:cNvSpPr/>
            <p:nvPr/>
          </p:nvSpPr>
          <p:spPr>
            <a:xfrm>
              <a:off x="801689" y="3473406"/>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99" name="pl299"/>
            <p:cNvSpPr/>
            <p:nvPr/>
          </p:nvSpPr>
          <p:spPr>
            <a:xfrm>
              <a:off x="80168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00" name="pl300"/>
            <p:cNvSpPr/>
            <p:nvPr/>
          </p:nvSpPr>
          <p:spPr>
            <a:xfrm>
              <a:off x="801689" y="3449950"/>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01" name="pl301"/>
            <p:cNvSpPr/>
            <p:nvPr/>
          </p:nvSpPr>
          <p:spPr>
            <a:xfrm>
              <a:off x="801689" y="3369529"/>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02" name="pl302"/>
            <p:cNvSpPr/>
            <p:nvPr/>
          </p:nvSpPr>
          <p:spPr>
            <a:xfrm>
              <a:off x="801689" y="3449950"/>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03" name="pl303"/>
            <p:cNvSpPr/>
            <p:nvPr/>
          </p:nvSpPr>
          <p:spPr>
            <a:xfrm>
              <a:off x="801689" y="3453301"/>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04" name="pl304"/>
            <p:cNvSpPr/>
            <p:nvPr/>
          </p:nvSpPr>
          <p:spPr>
            <a:xfrm>
              <a:off x="80168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05" name="pl305"/>
            <p:cNvSpPr/>
            <p:nvPr/>
          </p:nvSpPr>
          <p:spPr>
            <a:xfrm>
              <a:off x="801689" y="3473406"/>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06" name="pl306"/>
            <p:cNvSpPr/>
            <p:nvPr/>
          </p:nvSpPr>
          <p:spPr>
            <a:xfrm>
              <a:off x="801689" y="3460003"/>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07" name="pl307"/>
            <p:cNvSpPr/>
            <p:nvPr/>
          </p:nvSpPr>
          <p:spPr>
            <a:xfrm>
              <a:off x="801689" y="3483459"/>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08" name="pl308"/>
            <p:cNvSpPr/>
            <p:nvPr/>
          </p:nvSpPr>
          <p:spPr>
            <a:xfrm>
              <a:off x="801689" y="3436547"/>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09" name="pl309"/>
            <p:cNvSpPr/>
            <p:nvPr/>
          </p:nvSpPr>
          <p:spPr>
            <a:xfrm>
              <a:off x="801689" y="3449950"/>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10" name="pl310"/>
            <p:cNvSpPr/>
            <p:nvPr/>
          </p:nvSpPr>
          <p:spPr>
            <a:xfrm>
              <a:off x="801689" y="3429845"/>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11" name="pl311"/>
            <p:cNvSpPr/>
            <p:nvPr/>
          </p:nvSpPr>
          <p:spPr>
            <a:xfrm>
              <a:off x="801689" y="3429845"/>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12" name="pl312"/>
            <p:cNvSpPr/>
            <p:nvPr/>
          </p:nvSpPr>
          <p:spPr>
            <a:xfrm>
              <a:off x="801689" y="3366178"/>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13" name="pl313"/>
            <p:cNvSpPr/>
            <p:nvPr/>
          </p:nvSpPr>
          <p:spPr>
            <a:xfrm>
              <a:off x="801689" y="3476757"/>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14" name="pl314"/>
            <p:cNvSpPr/>
            <p:nvPr/>
          </p:nvSpPr>
          <p:spPr>
            <a:xfrm>
              <a:off x="801689" y="3406389"/>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15" name="pl315"/>
            <p:cNvSpPr/>
            <p:nvPr/>
          </p:nvSpPr>
          <p:spPr>
            <a:xfrm>
              <a:off x="801689" y="3463354"/>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16" name="pl316"/>
            <p:cNvSpPr/>
            <p:nvPr/>
          </p:nvSpPr>
          <p:spPr>
            <a:xfrm>
              <a:off x="801689" y="3429845"/>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17" name="pl317"/>
            <p:cNvSpPr/>
            <p:nvPr/>
          </p:nvSpPr>
          <p:spPr>
            <a:xfrm>
              <a:off x="801689" y="3453301"/>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18" name="pl318"/>
            <p:cNvSpPr/>
            <p:nvPr/>
          </p:nvSpPr>
          <p:spPr>
            <a:xfrm>
              <a:off x="80168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19" name="pl319"/>
            <p:cNvSpPr/>
            <p:nvPr/>
          </p:nvSpPr>
          <p:spPr>
            <a:xfrm>
              <a:off x="801689" y="3486810"/>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20" name="pl320"/>
            <p:cNvSpPr/>
            <p:nvPr/>
          </p:nvSpPr>
          <p:spPr>
            <a:xfrm>
              <a:off x="80168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21" name="pl321"/>
            <p:cNvSpPr/>
            <p:nvPr/>
          </p:nvSpPr>
          <p:spPr>
            <a:xfrm>
              <a:off x="80168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22" name="pl322"/>
            <p:cNvSpPr/>
            <p:nvPr/>
          </p:nvSpPr>
          <p:spPr>
            <a:xfrm>
              <a:off x="80168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23" name="pl323"/>
            <p:cNvSpPr/>
            <p:nvPr/>
          </p:nvSpPr>
          <p:spPr>
            <a:xfrm>
              <a:off x="801689" y="34834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4" name="pl324"/>
            <p:cNvSpPr/>
            <p:nvPr/>
          </p:nvSpPr>
          <p:spPr>
            <a:xfrm>
              <a:off x="80168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25" name="pl325"/>
            <p:cNvSpPr/>
            <p:nvPr/>
          </p:nvSpPr>
          <p:spPr>
            <a:xfrm>
              <a:off x="80168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26" name="pl326"/>
            <p:cNvSpPr/>
            <p:nvPr/>
          </p:nvSpPr>
          <p:spPr>
            <a:xfrm>
              <a:off x="801689" y="3433196"/>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27" name="pl327"/>
            <p:cNvSpPr/>
            <p:nvPr/>
          </p:nvSpPr>
          <p:spPr>
            <a:xfrm>
              <a:off x="801689" y="3466705"/>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28" name="pl328"/>
            <p:cNvSpPr/>
            <p:nvPr/>
          </p:nvSpPr>
          <p:spPr>
            <a:xfrm>
              <a:off x="801689" y="3436547"/>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29" name="pl329"/>
            <p:cNvSpPr/>
            <p:nvPr/>
          </p:nvSpPr>
          <p:spPr>
            <a:xfrm>
              <a:off x="801689" y="3476757"/>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30" name="pl330"/>
            <p:cNvSpPr/>
            <p:nvPr/>
          </p:nvSpPr>
          <p:spPr>
            <a:xfrm>
              <a:off x="801689" y="3215388"/>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31" name="pl331"/>
            <p:cNvSpPr/>
            <p:nvPr/>
          </p:nvSpPr>
          <p:spPr>
            <a:xfrm>
              <a:off x="801689" y="3443248"/>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32" name="pl332"/>
            <p:cNvSpPr/>
            <p:nvPr/>
          </p:nvSpPr>
          <p:spPr>
            <a:xfrm>
              <a:off x="801689" y="3379582"/>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33" name="pl333"/>
            <p:cNvSpPr/>
            <p:nvPr/>
          </p:nvSpPr>
          <p:spPr>
            <a:xfrm>
              <a:off x="801689" y="3372880"/>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34" name="pl334"/>
            <p:cNvSpPr/>
            <p:nvPr/>
          </p:nvSpPr>
          <p:spPr>
            <a:xfrm>
              <a:off x="801689" y="3419792"/>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35" name="pl335"/>
            <p:cNvSpPr/>
            <p:nvPr/>
          </p:nvSpPr>
          <p:spPr>
            <a:xfrm>
              <a:off x="801689" y="3466705"/>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36" name="pl336"/>
            <p:cNvSpPr/>
            <p:nvPr/>
          </p:nvSpPr>
          <p:spPr>
            <a:xfrm>
              <a:off x="801689" y="3443248"/>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37" name="pl337"/>
            <p:cNvSpPr/>
            <p:nvPr/>
          </p:nvSpPr>
          <p:spPr>
            <a:xfrm>
              <a:off x="801689" y="3460003"/>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38" name="pl338"/>
            <p:cNvSpPr/>
            <p:nvPr/>
          </p:nvSpPr>
          <p:spPr>
            <a:xfrm>
              <a:off x="801689" y="3413090"/>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39" name="pl339"/>
            <p:cNvSpPr/>
            <p:nvPr/>
          </p:nvSpPr>
          <p:spPr>
            <a:xfrm>
              <a:off x="801689" y="3470055"/>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40" name="pl340"/>
            <p:cNvSpPr/>
            <p:nvPr/>
          </p:nvSpPr>
          <p:spPr>
            <a:xfrm>
              <a:off x="801689" y="3392985"/>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41" name="pl341"/>
            <p:cNvSpPr/>
            <p:nvPr/>
          </p:nvSpPr>
          <p:spPr>
            <a:xfrm>
              <a:off x="801689" y="34767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2" name="pl342"/>
            <p:cNvSpPr/>
            <p:nvPr/>
          </p:nvSpPr>
          <p:spPr>
            <a:xfrm>
              <a:off x="801689" y="348681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3" name="pl343"/>
            <p:cNvSpPr/>
            <p:nvPr/>
          </p:nvSpPr>
          <p:spPr>
            <a:xfrm>
              <a:off x="801689" y="3473406"/>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44" name="pl344"/>
            <p:cNvSpPr/>
            <p:nvPr/>
          </p:nvSpPr>
          <p:spPr>
            <a:xfrm>
              <a:off x="801689" y="3480108"/>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45" name="pl345"/>
            <p:cNvSpPr/>
            <p:nvPr/>
          </p:nvSpPr>
          <p:spPr>
            <a:xfrm>
              <a:off x="801689" y="3449950"/>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46" name="pl346"/>
            <p:cNvSpPr/>
            <p:nvPr/>
          </p:nvSpPr>
          <p:spPr>
            <a:xfrm>
              <a:off x="801689" y="3456652"/>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47" name="pl347"/>
            <p:cNvSpPr/>
            <p:nvPr/>
          </p:nvSpPr>
          <p:spPr>
            <a:xfrm>
              <a:off x="80168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48" name="pl348"/>
            <p:cNvSpPr/>
            <p:nvPr/>
          </p:nvSpPr>
          <p:spPr>
            <a:xfrm>
              <a:off x="80168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40651" cap="flat">
              <a:solidFill>
                <a:srgbClr val="000000">
                  <a:alpha val="100000"/>
                </a:srgbClr>
              </a:solidFill>
              <a:prstDash val="solid"/>
              <a:round/>
            </a:ln>
          </p:spPr>
          <p:txBody>
            <a:bodyPr/>
            <a:lstStyle/>
            <a:p/>
          </p:txBody>
        </p:sp>
        <p:sp>
          <p:nvSpPr>
            <p:cNvPr id="349" name="pl349"/>
            <p:cNvSpPr/>
            <p:nvPr/>
          </p:nvSpPr>
          <p:spPr>
            <a:xfrm>
              <a:off x="80168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00C1A5">
                  <a:alpha val="100000"/>
                </a:srgbClr>
              </a:solidFill>
              <a:prstDash val="solid"/>
              <a:round/>
            </a:ln>
          </p:spPr>
          <p:txBody>
            <a:bodyPr/>
            <a:lstStyle/>
            <a:p/>
          </p:txBody>
        </p:sp>
        <p:sp>
          <p:nvSpPr>
            <p:cNvPr id="350" name="pl350"/>
            <p:cNvSpPr/>
            <p:nvPr/>
          </p:nvSpPr>
          <p:spPr>
            <a:xfrm>
              <a:off x="757200" y="348681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51" name="tx351"/>
            <p:cNvSpPr/>
            <p:nvPr/>
          </p:nvSpPr>
          <p:spPr>
            <a:xfrm>
              <a:off x="771544"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2" name="tx352"/>
            <p:cNvSpPr/>
            <p:nvPr/>
          </p:nvSpPr>
          <p:spPr>
            <a:xfrm>
              <a:off x="949501" y="331683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3" name="tx353"/>
            <p:cNvSpPr/>
            <p:nvPr/>
          </p:nvSpPr>
          <p:spPr>
            <a:xfrm>
              <a:off x="1127457" y="329540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54" name="tx354"/>
            <p:cNvSpPr/>
            <p:nvPr/>
          </p:nvSpPr>
          <p:spPr>
            <a:xfrm>
              <a:off x="1305414" y="331210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5" name="tx355"/>
            <p:cNvSpPr/>
            <p:nvPr/>
          </p:nvSpPr>
          <p:spPr>
            <a:xfrm>
              <a:off x="1483370"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56" name="tx356"/>
            <p:cNvSpPr/>
            <p:nvPr/>
          </p:nvSpPr>
          <p:spPr>
            <a:xfrm>
              <a:off x="1661327" y="331044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7" name="rc357"/>
            <p:cNvSpPr/>
            <p:nvPr/>
          </p:nvSpPr>
          <p:spPr>
            <a:xfrm>
              <a:off x="757200" y="3855871"/>
              <a:ext cx="978760" cy="460746"/>
            </a:xfrm>
            <a:prstGeom prst="rect">
              <a:avLst/>
            </a:prstGeom>
            <a:solidFill>
              <a:srgbClr val="EBEBEB">
                <a:alpha val="100000"/>
              </a:srgbClr>
            </a:solidFill>
          </p:spPr>
          <p:txBody>
            <a:bodyPr/>
            <a:lstStyle/>
            <a:p/>
          </p:txBody>
        </p:sp>
        <p:sp>
          <p:nvSpPr>
            <p:cNvPr id="358" name="pl358"/>
            <p:cNvSpPr/>
            <p:nvPr/>
          </p:nvSpPr>
          <p:spPr>
            <a:xfrm>
              <a:off x="757200" y="427389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9" name="pl359"/>
            <p:cNvSpPr/>
            <p:nvPr/>
          </p:nvSpPr>
          <p:spPr>
            <a:xfrm>
              <a:off x="757200" y="419012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0" name="pl360"/>
            <p:cNvSpPr/>
            <p:nvPr/>
          </p:nvSpPr>
          <p:spPr>
            <a:xfrm>
              <a:off x="757200" y="410635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1" name="pl361"/>
            <p:cNvSpPr/>
            <p:nvPr/>
          </p:nvSpPr>
          <p:spPr>
            <a:xfrm>
              <a:off x="757200" y="402257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2" name="pl362"/>
            <p:cNvSpPr/>
            <p:nvPr/>
          </p:nvSpPr>
          <p:spPr>
            <a:xfrm>
              <a:off x="757200" y="393880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3" name="pl363"/>
            <p:cNvSpPr/>
            <p:nvPr/>
          </p:nvSpPr>
          <p:spPr>
            <a:xfrm>
              <a:off x="8906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4" name="pl364"/>
            <p:cNvSpPr/>
            <p:nvPr/>
          </p:nvSpPr>
          <p:spPr>
            <a:xfrm>
              <a:off x="106862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5" name="pl365"/>
            <p:cNvSpPr/>
            <p:nvPr/>
          </p:nvSpPr>
          <p:spPr>
            <a:xfrm>
              <a:off x="124658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 name="pl366"/>
            <p:cNvSpPr/>
            <p:nvPr/>
          </p:nvSpPr>
          <p:spPr>
            <a:xfrm>
              <a:off x="14245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7" name="pl367"/>
            <p:cNvSpPr/>
            <p:nvPr/>
          </p:nvSpPr>
          <p:spPr>
            <a:xfrm>
              <a:off x="160249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8" name="pl368"/>
            <p:cNvSpPr/>
            <p:nvPr/>
          </p:nvSpPr>
          <p:spPr>
            <a:xfrm>
              <a:off x="757200" y="431578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9" name="pl369"/>
            <p:cNvSpPr/>
            <p:nvPr/>
          </p:nvSpPr>
          <p:spPr>
            <a:xfrm>
              <a:off x="757200" y="423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0" name="pl370"/>
            <p:cNvSpPr/>
            <p:nvPr/>
          </p:nvSpPr>
          <p:spPr>
            <a:xfrm>
              <a:off x="757200" y="41482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1" name="pl371"/>
            <p:cNvSpPr/>
            <p:nvPr/>
          </p:nvSpPr>
          <p:spPr>
            <a:xfrm>
              <a:off x="757200" y="40644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2" name="pl372"/>
            <p:cNvSpPr/>
            <p:nvPr/>
          </p:nvSpPr>
          <p:spPr>
            <a:xfrm>
              <a:off x="757200" y="39806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3" name="pl373"/>
            <p:cNvSpPr/>
            <p:nvPr/>
          </p:nvSpPr>
          <p:spPr>
            <a:xfrm>
              <a:off x="757200" y="389691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4" name="pl374"/>
            <p:cNvSpPr/>
            <p:nvPr/>
          </p:nvSpPr>
          <p:spPr>
            <a:xfrm>
              <a:off x="80168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9796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11576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133555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15135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16914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80168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81" name="pl381"/>
            <p:cNvSpPr/>
            <p:nvPr/>
          </p:nvSpPr>
          <p:spPr>
            <a:xfrm>
              <a:off x="80168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40651" cap="flat">
              <a:solidFill>
                <a:srgbClr val="BEBEBE">
                  <a:alpha val="69803"/>
                </a:srgbClr>
              </a:solidFill>
              <a:prstDash val="solid"/>
              <a:round/>
            </a:ln>
          </p:spPr>
          <p:txBody>
            <a:bodyPr/>
            <a:lstStyle/>
            <a:p/>
          </p:txBody>
        </p:sp>
        <p:sp>
          <p:nvSpPr>
            <p:cNvPr id="382" name="pl382"/>
            <p:cNvSpPr/>
            <p:nvPr/>
          </p:nvSpPr>
          <p:spPr>
            <a:xfrm>
              <a:off x="801689" y="4181744"/>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83" name="pl383"/>
            <p:cNvSpPr/>
            <p:nvPr/>
          </p:nvSpPr>
          <p:spPr>
            <a:xfrm>
              <a:off x="801689" y="4175043"/>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84" name="pl384"/>
            <p:cNvSpPr/>
            <p:nvPr/>
          </p:nvSpPr>
          <p:spPr>
            <a:xfrm>
              <a:off x="801689" y="4211902"/>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85" name="pl385"/>
            <p:cNvSpPr/>
            <p:nvPr/>
          </p:nvSpPr>
          <p:spPr>
            <a:xfrm>
              <a:off x="801689" y="4225306"/>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86" name="pl386"/>
            <p:cNvSpPr/>
            <p:nvPr/>
          </p:nvSpPr>
          <p:spPr>
            <a:xfrm>
              <a:off x="801689" y="4218604"/>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87" name="pl387"/>
            <p:cNvSpPr/>
            <p:nvPr/>
          </p:nvSpPr>
          <p:spPr>
            <a:xfrm>
              <a:off x="80168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88" name="pl388"/>
            <p:cNvSpPr/>
            <p:nvPr/>
          </p:nvSpPr>
          <p:spPr>
            <a:xfrm>
              <a:off x="801689" y="4195148"/>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89" name="pl389"/>
            <p:cNvSpPr/>
            <p:nvPr/>
          </p:nvSpPr>
          <p:spPr>
            <a:xfrm>
              <a:off x="801689" y="4114727"/>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90" name="pl390"/>
            <p:cNvSpPr/>
            <p:nvPr/>
          </p:nvSpPr>
          <p:spPr>
            <a:xfrm>
              <a:off x="801689" y="4195148"/>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91" name="pl391"/>
            <p:cNvSpPr/>
            <p:nvPr/>
          </p:nvSpPr>
          <p:spPr>
            <a:xfrm>
              <a:off x="801689" y="4198499"/>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92" name="pl392"/>
            <p:cNvSpPr/>
            <p:nvPr/>
          </p:nvSpPr>
          <p:spPr>
            <a:xfrm>
              <a:off x="80168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93" name="pl393"/>
            <p:cNvSpPr/>
            <p:nvPr/>
          </p:nvSpPr>
          <p:spPr>
            <a:xfrm>
              <a:off x="801689" y="4218604"/>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94" name="pl394"/>
            <p:cNvSpPr/>
            <p:nvPr/>
          </p:nvSpPr>
          <p:spPr>
            <a:xfrm>
              <a:off x="801689" y="4205201"/>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95" name="pl395"/>
            <p:cNvSpPr/>
            <p:nvPr/>
          </p:nvSpPr>
          <p:spPr>
            <a:xfrm>
              <a:off x="801689" y="4228657"/>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96" name="pl396"/>
            <p:cNvSpPr/>
            <p:nvPr/>
          </p:nvSpPr>
          <p:spPr>
            <a:xfrm>
              <a:off x="801689" y="4181744"/>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97" name="pl397"/>
            <p:cNvSpPr/>
            <p:nvPr/>
          </p:nvSpPr>
          <p:spPr>
            <a:xfrm>
              <a:off x="801689" y="4195148"/>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98" name="pl398"/>
            <p:cNvSpPr/>
            <p:nvPr/>
          </p:nvSpPr>
          <p:spPr>
            <a:xfrm>
              <a:off x="801689" y="4175043"/>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99" name="pl399"/>
            <p:cNvSpPr/>
            <p:nvPr/>
          </p:nvSpPr>
          <p:spPr>
            <a:xfrm>
              <a:off x="801689" y="4175043"/>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00" name="pl400"/>
            <p:cNvSpPr/>
            <p:nvPr/>
          </p:nvSpPr>
          <p:spPr>
            <a:xfrm>
              <a:off x="801689" y="4111376"/>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01" name="pl401"/>
            <p:cNvSpPr/>
            <p:nvPr/>
          </p:nvSpPr>
          <p:spPr>
            <a:xfrm>
              <a:off x="801689" y="4221955"/>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02" name="pl402"/>
            <p:cNvSpPr/>
            <p:nvPr/>
          </p:nvSpPr>
          <p:spPr>
            <a:xfrm>
              <a:off x="801689" y="4151586"/>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03" name="pl403"/>
            <p:cNvSpPr/>
            <p:nvPr/>
          </p:nvSpPr>
          <p:spPr>
            <a:xfrm>
              <a:off x="801689" y="4208551"/>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04" name="pl404"/>
            <p:cNvSpPr/>
            <p:nvPr/>
          </p:nvSpPr>
          <p:spPr>
            <a:xfrm>
              <a:off x="801689" y="4175043"/>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05" name="pl405"/>
            <p:cNvSpPr/>
            <p:nvPr/>
          </p:nvSpPr>
          <p:spPr>
            <a:xfrm>
              <a:off x="801689" y="4198499"/>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06" name="pl406"/>
            <p:cNvSpPr/>
            <p:nvPr/>
          </p:nvSpPr>
          <p:spPr>
            <a:xfrm>
              <a:off x="801689" y="4205201"/>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07" name="pl407"/>
            <p:cNvSpPr/>
            <p:nvPr/>
          </p:nvSpPr>
          <p:spPr>
            <a:xfrm>
              <a:off x="801689" y="4232008"/>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08" name="pl408"/>
            <p:cNvSpPr/>
            <p:nvPr/>
          </p:nvSpPr>
          <p:spPr>
            <a:xfrm>
              <a:off x="801689" y="4195148"/>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09" name="pl409"/>
            <p:cNvSpPr/>
            <p:nvPr/>
          </p:nvSpPr>
          <p:spPr>
            <a:xfrm>
              <a:off x="801689" y="4198499"/>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10" name="pl410"/>
            <p:cNvSpPr/>
            <p:nvPr/>
          </p:nvSpPr>
          <p:spPr>
            <a:xfrm>
              <a:off x="801689" y="4228657"/>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11" name="pl411"/>
            <p:cNvSpPr/>
            <p:nvPr/>
          </p:nvSpPr>
          <p:spPr>
            <a:xfrm>
              <a:off x="801689" y="42286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2" name="pl412"/>
            <p:cNvSpPr/>
            <p:nvPr/>
          </p:nvSpPr>
          <p:spPr>
            <a:xfrm>
              <a:off x="801689" y="4218604"/>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413" name="pl413"/>
            <p:cNvSpPr/>
            <p:nvPr/>
          </p:nvSpPr>
          <p:spPr>
            <a:xfrm>
              <a:off x="801689" y="4228657"/>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14" name="pl414"/>
            <p:cNvSpPr/>
            <p:nvPr/>
          </p:nvSpPr>
          <p:spPr>
            <a:xfrm>
              <a:off x="80168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415" name="pl415"/>
            <p:cNvSpPr/>
            <p:nvPr/>
          </p:nvSpPr>
          <p:spPr>
            <a:xfrm>
              <a:off x="80168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416" name="pl416"/>
            <p:cNvSpPr/>
            <p:nvPr/>
          </p:nvSpPr>
          <p:spPr>
            <a:xfrm>
              <a:off x="80168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417" name="pl417"/>
            <p:cNvSpPr/>
            <p:nvPr/>
          </p:nvSpPr>
          <p:spPr>
            <a:xfrm>
              <a:off x="80168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18" name="pl418"/>
            <p:cNvSpPr/>
            <p:nvPr/>
          </p:nvSpPr>
          <p:spPr>
            <a:xfrm>
              <a:off x="80168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419" name="pl419"/>
            <p:cNvSpPr/>
            <p:nvPr/>
          </p:nvSpPr>
          <p:spPr>
            <a:xfrm>
              <a:off x="80168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420" name="pl420"/>
            <p:cNvSpPr/>
            <p:nvPr/>
          </p:nvSpPr>
          <p:spPr>
            <a:xfrm>
              <a:off x="80168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421" name="pl421"/>
            <p:cNvSpPr/>
            <p:nvPr/>
          </p:nvSpPr>
          <p:spPr>
            <a:xfrm>
              <a:off x="80168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422" name="pl422"/>
            <p:cNvSpPr/>
            <p:nvPr/>
          </p:nvSpPr>
          <p:spPr>
            <a:xfrm>
              <a:off x="801689" y="4164990"/>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423" name="pl423"/>
            <p:cNvSpPr/>
            <p:nvPr/>
          </p:nvSpPr>
          <p:spPr>
            <a:xfrm>
              <a:off x="801689" y="4211902"/>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424" name="pl424"/>
            <p:cNvSpPr/>
            <p:nvPr/>
          </p:nvSpPr>
          <p:spPr>
            <a:xfrm>
              <a:off x="801689" y="4188446"/>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25" name="pl425"/>
            <p:cNvSpPr/>
            <p:nvPr/>
          </p:nvSpPr>
          <p:spPr>
            <a:xfrm>
              <a:off x="801689" y="4205201"/>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426" name="pl426"/>
            <p:cNvSpPr/>
            <p:nvPr/>
          </p:nvSpPr>
          <p:spPr>
            <a:xfrm>
              <a:off x="801689" y="4158288"/>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427" name="pl427"/>
            <p:cNvSpPr/>
            <p:nvPr/>
          </p:nvSpPr>
          <p:spPr>
            <a:xfrm>
              <a:off x="801689" y="4215253"/>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428" name="pl428"/>
            <p:cNvSpPr/>
            <p:nvPr/>
          </p:nvSpPr>
          <p:spPr>
            <a:xfrm>
              <a:off x="801689" y="4138183"/>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429" name="pl429"/>
            <p:cNvSpPr/>
            <p:nvPr/>
          </p:nvSpPr>
          <p:spPr>
            <a:xfrm>
              <a:off x="801689" y="42219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0" name="pl430"/>
            <p:cNvSpPr/>
            <p:nvPr/>
          </p:nvSpPr>
          <p:spPr>
            <a:xfrm>
              <a:off x="801689" y="423200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1" name="pl431"/>
            <p:cNvSpPr/>
            <p:nvPr/>
          </p:nvSpPr>
          <p:spPr>
            <a:xfrm>
              <a:off x="801689" y="4218604"/>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432" name="pl432"/>
            <p:cNvSpPr/>
            <p:nvPr/>
          </p:nvSpPr>
          <p:spPr>
            <a:xfrm>
              <a:off x="801689" y="4225306"/>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33" name="pl433"/>
            <p:cNvSpPr/>
            <p:nvPr/>
          </p:nvSpPr>
          <p:spPr>
            <a:xfrm>
              <a:off x="801689" y="4195148"/>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434" name="pl434"/>
            <p:cNvSpPr/>
            <p:nvPr/>
          </p:nvSpPr>
          <p:spPr>
            <a:xfrm>
              <a:off x="801689" y="4201850"/>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435" name="pl435"/>
            <p:cNvSpPr/>
            <p:nvPr/>
          </p:nvSpPr>
          <p:spPr>
            <a:xfrm>
              <a:off x="80168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436" name="pl436"/>
            <p:cNvSpPr/>
            <p:nvPr/>
          </p:nvSpPr>
          <p:spPr>
            <a:xfrm>
              <a:off x="80168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40651" cap="flat">
              <a:solidFill>
                <a:srgbClr val="000000">
                  <a:alpha val="100000"/>
                </a:srgbClr>
              </a:solidFill>
              <a:prstDash val="solid"/>
              <a:round/>
            </a:ln>
          </p:spPr>
          <p:txBody>
            <a:bodyPr/>
            <a:lstStyle/>
            <a:p/>
          </p:txBody>
        </p:sp>
        <p:sp>
          <p:nvSpPr>
            <p:cNvPr id="437" name="pl437"/>
            <p:cNvSpPr/>
            <p:nvPr/>
          </p:nvSpPr>
          <p:spPr>
            <a:xfrm>
              <a:off x="80168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00AFF8">
                  <a:alpha val="100000"/>
                </a:srgbClr>
              </a:solidFill>
              <a:prstDash val="solid"/>
              <a:round/>
            </a:ln>
          </p:spPr>
          <p:txBody>
            <a:bodyPr/>
            <a:lstStyle/>
            <a:p/>
          </p:txBody>
        </p:sp>
        <p:sp>
          <p:nvSpPr>
            <p:cNvPr id="438" name="pl438"/>
            <p:cNvSpPr/>
            <p:nvPr/>
          </p:nvSpPr>
          <p:spPr>
            <a:xfrm>
              <a:off x="757200" y="4232008"/>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39" name="tx439"/>
            <p:cNvSpPr/>
            <p:nvPr/>
          </p:nvSpPr>
          <p:spPr>
            <a:xfrm>
              <a:off x="741399" y="402182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440" name="tx440"/>
            <p:cNvSpPr/>
            <p:nvPr/>
          </p:nvSpPr>
          <p:spPr>
            <a:xfrm>
              <a:off x="919356" y="40318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41" name="tx441"/>
            <p:cNvSpPr/>
            <p:nvPr/>
          </p:nvSpPr>
          <p:spPr>
            <a:xfrm>
              <a:off x="1127457" y="40406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42" name="tx442"/>
            <p:cNvSpPr/>
            <p:nvPr/>
          </p:nvSpPr>
          <p:spPr>
            <a:xfrm>
              <a:off x="1275269" y="40285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43" name="tx443"/>
            <p:cNvSpPr/>
            <p:nvPr/>
          </p:nvSpPr>
          <p:spPr>
            <a:xfrm>
              <a:off x="1453225" y="401379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444" name="tx444"/>
            <p:cNvSpPr/>
            <p:nvPr/>
          </p:nvSpPr>
          <p:spPr>
            <a:xfrm>
              <a:off x="1631182" y="40339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45" name="rc445"/>
            <p:cNvSpPr/>
            <p:nvPr/>
          </p:nvSpPr>
          <p:spPr>
            <a:xfrm>
              <a:off x="757200" y="4601069"/>
              <a:ext cx="978760" cy="460746"/>
            </a:xfrm>
            <a:prstGeom prst="rect">
              <a:avLst/>
            </a:prstGeom>
            <a:solidFill>
              <a:srgbClr val="EBEBEB">
                <a:alpha val="100000"/>
              </a:srgbClr>
            </a:solidFill>
          </p:spPr>
          <p:txBody>
            <a:bodyPr/>
            <a:lstStyle/>
            <a:p/>
          </p:txBody>
        </p:sp>
        <p:sp>
          <p:nvSpPr>
            <p:cNvPr id="446" name="pl446"/>
            <p:cNvSpPr/>
            <p:nvPr/>
          </p:nvSpPr>
          <p:spPr>
            <a:xfrm>
              <a:off x="757200" y="501909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7" name="pl447"/>
            <p:cNvSpPr/>
            <p:nvPr/>
          </p:nvSpPr>
          <p:spPr>
            <a:xfrm>
              <a:off x="757200" y="49353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8" name="pl448"/>
            <p:cNvSpPr/>
            <p:nvPr/>
          </p:nvSpPr>
          <p:spPr>
            <a:xfrm>
              <a:off x="757200" y="48515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9" name="pl449"/>
            <p:cNvSpPr/>
            <p:nvPr/>
          </p:nvSpPr>
          <p:spPr>
            <a:xfrm>
              <a:off x="757200" y="47677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0" name="pl450"/>
            <p:cNvSpPr/>
            <p:nvPr/>
          </p:nvSpPr>
          <p:spPr>
            <a:xfrm>
              <a:off x="757200" y="46840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1" name="pl451"/>
            <p:cNvSpPr/>
            <p:nvPr/>
          </p:nvSpPr>
          <p:spPr>
            <a:xfrm>
              <a:off x="8906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2" name="pl452"/>
            <p:cNvSpPr/>
            <p:nvPr/>
          </p:nvSpPr>
          <p:spPr>
            <a:xfrm>
              <a:off x="106862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3" name="pl453"/>
            <p:cNvSpPr/>
            <p:nvPr/>
          </p:nvSpPr>
          <p:spPr>
            <a:xfrm>
              <a:off x="124658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4" name="pl454"/>
            <p:cNvSpPr/>
            <p:nvPr/>
          </p:nvSpPr>
          <p:spPr>
            <a:xfrm>
              <a:off x="14245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5" name="pl455"/>
            <p:cNvSpPr/>
            <p:nvPr/>
          </p:nvSpPr>
          <p:spPr>
            <a:xfrm>
              <a:off x="160249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6" name="pl456"/>
            <p:cNvSpPr/>
            <p:nvPr/>
          </p:nvSpPr>
          <p:spPr>
            <a:xfrm>
              <a:off x="757200" y="506097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7" name="pl457"/>
            <p:cNvSpPr/>
            <p:nvPr/>
          </p:nvSpPr>
          <p:spPr>
            <a:xfrm>
              <a:off x="757200" y="49772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8" name="pl458"/>
            <p:cNvSpPr/>
            <p:nvPr/>
          </p:nvSpPr>
          <p:spPr>
            <a:xfrm>
              <a:off x="757200" y="4893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9" name="pl459"/>
            <p:cNvSpPr/>
            <p:nvPr/>
          </p:nvSpPr>
          <p:spPr>
            <a:xfrm>
              <a:off x="757200" y="48096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60" name="pl460"/>
            <p:cNvSpPr/>
            <p:nvPr/>
          </p:nvSpPr>
          <p:spPr>
            <a:xfrm>
              <a:off x="757200" y="47258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61" name="pl461"/>
            <p:cNvSpPr/>
            <p:nvPr/>
          </p:nvSpPr>
          <p:spPr>
            <a:xfrm>
              <a:off x="757200" y="46421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62" name="pl462"/>
            <p:cNvSpPr/>
            <p:nvPr/>
          </p:nvSpPr>
          <p:spPr>
            <a:xfrm>
              <a:off x="80168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9796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11576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133555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15135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16914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80168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469" name="pl469"/>
            <p:cNvSpPr/>
            <p:nvPr/>
          </p:nvSpPr>
          <p:spPr>
            <a:xfrm>
              <a:off x="80168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40651" cap="flat">
              <a:solidFill>
                <a:srgbClr val="BEBEBE">
                  <a:alpha val="69803"/>
                </a:srgbClr>
              </a:solidFill>
              <a:prstDash val="solid"/>
              <a:round/>
            </a:ln>
          </p:spPr>
          <p:txBody>
            <a:bodyPr/>
            <a:lstStyle/>
            <a:p/>
          </p:txBody>
        </p:sp>
        <p:sp>
          <p:nvSpPr>
            <p:cNvPr id="470" name="pl470"/>
            <p:cNvSpPr/>
            <p:nvPr/>
          </p:nvSpPr>
          <p:spPr>
            <a:xfrm>
              <a:off x="801689" y="4926942"/>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471" name="pl471"/>
            <p:cNvSpPr/>
            <p:nvPr/>
          </p:nvSpPr>
          <p:spPr>
            <a:xfrm>
              <a:off x="801689" y="4920240"/>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472" name="pl472"/>
            <p:cNvSpPr/>
            <p:nvPr/>
          </p:nvSpPr>
          <p:spPr>
            <a:xfrm>
              <a:off x="801689" y="4957100"/>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473" name="pl473"/>
            <p:cNvSpPr/>
            <p:nvPr/>
          </p:nvSpPr>
          <p:spPr>
            <a:xfrm>
              <a:off x="801689" y="4970504"/>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74" name="pl474"/>
            <p:cNvSpPr/>
            <p:nvPr/>
          </p:nvSpPr>
          <p:spPr>
            <a:xfrm>
              <a:off x="801689" y="4963802"/>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475" name="pl475"/>
            <p:cNvSpPr/>
            <p:nvPr/>
          </p:nvSpPr>
          <p:spPr>
            <a:xfrm>
              <a:off x="80168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76" name="pl476"/>
            <p:cNvSpPr/>
            <p:nvPr/>
          </p:nvSpPr>
          <p:spPr>
            <a:xfrm>
              <a:off x="801689" y="4940346"/>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477" name="pl477"/>
            <p:cNvSpPr/>
            <p:nvPr/>
          </p:nvSpPr>
          <p:spPr>
            <a:xfrm>
              <a:off x="801689" y="485992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478" name="pl478"/>
            <p:cNvSpPr/>
            <p:nvPr/>
          </p:nvSpPr>
          <p:spPr>
            <a:xfrm>
              <a:off x="801689" y="4940346"/>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479" name="pl479"/>
            <p:cNvSpPr/>
            <p:nvPr/>
          </p:nvSpPr>
          <p:spPr>
            <a:xfrm>
              <a:off x="801689" y="4943697"/>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80" name="pl480"/>
            <p:cNvSpPr/>
            <p:nvPr/>
          </p:nvSpPr>
          <p:spPr>
            <a:xfrm>
              <a:off x="80168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81" name="pl481"/>
            <p:cNvSpPr/>
            <p:nvPr/>
          </p:nvSpPr>
          <p:spPr>
            <a:xfrm>
              <a:off x="801689" y="4963802"/>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82" name="pl482"/>
            <p:cNvSpPr/>
            <p:nvPr/>
          </p:nvSpPr>
          <p:spPr>
            <a:xfrm>
              <a:off x="801689" y="4950398"/>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83" name="pl483"/>
            <p:cNvSpPr/>
            <p:nvPr/>
          </p:nvSpPr>
          <p:spPr>
            <a:xfrm>
              <a:off x="801689" y="4973855"/>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84" name="pl484"/>
            <p:cNvSpPr/>
            <p:nvPr/>
          </p:nvSpPr>
          <p:spPr>
            <a:xfrm>
              <a:off x="801689" y="4926942"/>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85" name="pl485"/>
            <p:cNvSpPr/>
            <p:nvPr/>
          </p:nvSpPr>
          <p:spPr>
            <a:xfrm>
              <a:off x="801689" y="4940346"/>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86" name="pl486"/>
            <p:cNvSpPr/>
            <p:nvPr/>
          </p:nvSpPr>
          <p:spPr>
            <a:xfrm>
              <a:off x="801689" y="4920240"/>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87" name="pl487"/>
            <p:cNvSpPr/>
            <p:nvPr/>
          </p:nvSpPr>
          <p:spPr>
            <a:xfrm>
              <a:off x="801689" y="4920240"/>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88" name="pl488"/>
            <p:cNvSpPr/>
            <p:nvPr/>
          </p:nvSpPr>
          <p:spPr>
            <a:xfrm>
              <a:off x="801689" y="4856574"/>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89" name="pl489"/>
            <p:cNvSpPr/>
            <p:nvPr/>
          </p:nvSpPr>
          <p:spPr>
            <a:xfrm>
              <a:off x="801689" y="4967153"/>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90" name="pl490"/>
            <p:cNvSpPr/>
            <p:nvPr/>
          </p:nvSpPr>
          <p:spPr>
            <a:xfrm>
              <a:off x="801689" y="4896784"/>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91" name="pl491"/>
            <p:cNvSpPr/>
            <p:nvPr/>
          </p:nvSpPr>
          <p:spPr>
            <a:xfrm>
              <a:off x="801689" y="4953749"/>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92" name="pl492"/>
            <p:cNvSpPr/>
            <p:nvPr/>
          </p:nvSpPr>
          <p:spPr>
            <a:xfrm>
              <a:off x="801689" y="4920240"/>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93" name="pl493"/>
            <p:cNvSpPr/>
            <p:nvPr/>
          </p:nvSpPr>
          <p:spPr>
            <a:xfrm>
              <a:off x="801689" y="4943697"/>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94" name="pl494"/>
            <p:cNvSpPr/>
            <p:nvPr/>
          </p:nvSpPr>
          <p:spPr>
            <a:xfrm>
              <a:off x="801689" y="4950398"/>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95" name="pl495"/>
            <p:cNvSpPr/>
            <p:nvPr/>
          </p:nvSpPr>
          <p:spPr>
            <a:xfrm>
              <a:off x="801689" y="4977205"/>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96" name="pl496"/>
            <p:cNvSpPr/>
            <p:nvPr/>
          </p:nvSpPr>
          <p:spPr>
            <a:xfrm>
              <a:off x="801689" y="4940346"/>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97" name="pl497"/>
            <p:cNvSpPr/>
            <p:nvPr/>
          </p:nvSpPr>
          <p:spPr>
            <a:xfrm>
              <a:off x="801689" y="4943697"/>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98" name="pl498"/>
            <p:cNvSpPr/>
            <p:nvPr/>
          </p:nvSpPr>
          <p:spPr>
            <a:xfrm>
              <a:off x="801689" y="4973855"/>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99" name="pl499"/>
            <p:cNvSpPr/>
            <p:nvPr/>
          </p:nvSpPr>
          <p:spPr>
            <a:xfrm>
              <a:off x="801689" y="49738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00" name="pl500"/>
            <p:cNvSpPr/>
            <p:nvPr/>
          </p:nvSpPr>
          <p:spPr>
            <a:xfrm>
              <a:off x="801689" y="4963802"/>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501" name="pl501"/>
            <p:cNvSpPr/>
            <p:nvPr/>
          </p:nvSpPr>
          <p:spPr>
            <a:xfrm>
              <a:off x="801689" y="4973855"/>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502" name="pl502"/>
            <p:cNvSpPr/>
            <p:nvPr/>
          </p:nvSpPr>
          <p:spPr>
            <a:xfrm>
              <a:off x="801689" y="4923591"/>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503" name="pl503"/>
            <p:cNvSpPr/>
            <p:nvPr/>
          </p:nvSpPr>
          <p:spPr>
            <a:xfrm>
              <a:off x="801689" y="4957100"/>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504" name="pl504"/>
            <p:cNvSpPr/>
            <p:nvPr/>
          </p:nvSpPr>
          <p:spPr>
            <a:xfrm>
              <a:off x="801689" y="4926942"/>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505" name="pl505"/>
            <p:cNvSpPr/>
            <p:nvPr/>
          </p:nvSpPr>
          <p:spPr>
            <a:xfrm>
              <a:off x="801689" y="4967153"/>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506" name="pl506"/>
            <p:cNvSpPr/>
            <p:nvPr/>
          </p:nvSpPr>
          <p:spPr>
            <a:xfrm>
              <a:off x="801689" y="4705784"/>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507" name="pl507"/>
            <p:cNvSpPr/>
            <p:nvPr/>
          </p:nvSpPr>
          <p:spPr>
            <a:xfrm>
              <a:off x="801689" y="4933644"/>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508" name="pl508"/>
            <p:cNvSpPr/>
            <p:nvPr/>
          </p:nvSpPr>
          <p:spPr>
            <a:xfrm>
              <a:off x="801689" y="4869977"/>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509" name="pl509"/>
            <p:cNvSpPr/>
            <p:nvPr/>
          </p:nvSpPr>
          <p:spPr>
            <a:xfrm>
              <a:off x="801689" y="4863275"/>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510" name="pl510"/>
            <p:cNvSpPr/>
            <p:nvPr/>
          </p:nvSpPr>
          <p:spPr>
            <a:xfrm>
              <a:off x="80168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511" name="pl511"/>
            <p:cNvSpPr/>
            <p:nvPr/>
          </p:nvSpPr>
          <p:spPr>
            <a:xfrm>
              <a:off x="80168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512" name="pl512"/>
            <p:cNvSpPr/>
            <p:nvPr/>
          </p:nvSpPr>
          <p:spPr>
            <a:xfrm>
              <a:off x="80168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513" name="pl513"/>
            <p:cNvSpPr/>
            <p:nvPr/>
          </p:nvSpPr>
          <p:spPr>
            <a:xfrm>
              <a:off x="80168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514" name="pl514"/>
            <p:cNvSpPr/>
            <p:nvPr/>
          </p:nvSpPr>
          <p:spPr>
            <a:xfrm>
              <a:off x="80168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515" name="pl515"/>
            <p:cNvSpPr/>
            <p:nvPr/>
          </p:nvSpPr>
          <p:spPr>
            <a:xfrm>
              <a:off x="80168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516" name="pl516"/>
            <p:cNvSpPr/>
            <p:nvPr/>
          </p:nvSpPr>
          <p:spPr>
            <a:xfrm>
              <a:off x="80168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517" name="pl517"/>
            <p:cNvSpPr/>
            <p:nvPr/>
          </p:nvSpPr>
          <p:spPr>
            <a:xfrm>
              <a:off x="801689" y="49671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18" name="pl518"/>
            <p:cNvSpPr/>
            <p:nvPr/>
          </p:nvSpPr>
          <p:spPr>
            <a:xfrm>
              <a:off x="801689" y="497720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19" name="pl519"/>
            <p:cNvSpPr/>
            <p:nvPr/>
          </p:nvSpPr>
          <p:spPr>
            <a:xfrm>
              <a:off x="801689" y="4963802"/>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520" name="pl520"/>
            <p:cNvSpPr/>
            <p:nvPr/>
          </p:nvSpPr>
          <p:spPr>
            <a:xfrm>
              <a:off x="801689" y="4970504"/>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521" name="pl521"/>
            <p:cNvSpPr/>
            <p:nvPr/>
          </p:nvSpPr>
          <p:spPr>
            <a:xfrm>
              <a:off x="801689" y="4940346"/>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522" name="pl522"/>
            <p:cNvSpPr/>
            <p:nvPr/>
          </p:nvSpPr>
          <p:spPr>
            <a:xfrm>
              <a:off x="801689" y="494704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523" name="pl523"/>
            <p:cNvSpPr/>
            <p:nvPr/>
          </p:nvSpPr>
          <p:spPr>
            <a:xfrm>
              <a:off x="80168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524" name="pl524"/>
            <p:cNvSpPr/>
            <p:nvPr/>
          </p:nvSpPr>
          <p:spPr>
            <a:xfrm>
              <a:off x="80168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40651" cap="flat">
              <a:solidFill>
                <a:srgbClr val="000000">
                  <a:alpha val="100000"/>
                </a:srgbClr>
              </a:solidFill>
              <a:prstDash val="solid"/>
              <a:round/>
            </a:ln>
          </p:spPr>
          <p:txBody>
            <a:bodyPr/>
            <a:lstStyle/>
            <a:p/>
          </p:txBody>
        </p:sp>
        <p:sp>
          <p:nvSpPr>
            <p:cNvPr id="525" name="pl525"/>
            <p:cNvSpPr/>
            <p:nvPr/>
          </p:nvSpPr>
          <p:spPr>
            <a:xfrm>
              <a:off x="80168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CB7AFF">
                  <a:alpha val="100000"/>
                </a:srgbClr>
              </a:solidFill>
              <a:prstDash val="solid"/>
              <a:round/>
            </a:ln>
          </p:spPr>
          <p:txBody>
            <a:bodyPr/>
            <a:lstStyle/>
            <a:p/>
          </p:txBody>
        </p:sp>
        <p:sp>
          <p:nvSpPr>
            <p:cNvPr id="526" name="pl526"/>
            <p:cNvSpPr/>
            <p:nvPr/>
          </p:nvSpPr>
          <p:spPr>
            <a:xfrm>
              <a:off x="757200" y="497720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527" name="tx527"/>
            <p:cNvSpPr/>
            <p:nvPr/>
          </p:nvSpPr>
          <p:spPr>
            <a:xfrm>
              <a:off x="741399" y="477707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528" name="tx528"/>
            <p:cNvSpPr/>
            <p:nvPr/>
          </p:nvSpPr>
          <p:spPr>
            <a:xfrm>
              <a:off x="919356" y="477372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529" name="tx529"/>
            <p:cNvSpPr/>
            <p:nvPr/>
          </p:nvSpPr>
          <p:spPr>
            <a:xfrm>
              <a:off x="1097312" y="475696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530" name="tx530"/>
            <p:cNvSpPr/>
            <p:nvPr/>
          </p:nvSpPr>
          <p:spPr>
            <a:xfrm>
              <a:off x="1275269" y="476899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531" name="tx531"/>
            <p:cNvSpPr/>
            <p:nvPr/>
          </p:nvSpPr>
          <p:spPr>
            <a:xfrm>
              <a:off x="1453225" y="47455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532" name="tx532"/>
            <p:cNvSpPr/>
            <p:nvPr/>
          </p:nvSpPr>
          <p:spPr>
            <a:xfrm>
              <a:off x="1661327" y="478245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33" name="rc533"/>
            <p:cNvSpPr/>
            <p:nvPr/>
          </p:nvSpPr>
          <p:spPr>
            <a:xfrm>
              <a:off x="757200" y="5346267"/>
              <a:ext cx="978760" cy="460746"/>
            </a:xfrm>
            <a:prstGeom prst="rect">
              <a:avLst/>
            </a:prstGeom>
            <a:solidFill>
              <a:srgbClr val="EBEBEB">
                <a:alpha val="100000"/>
              </a:srgbClr>
            </a:solidFill>
          </p:spPr>
          <p:txBody>
            <a:bodyPr/>
            <a:lstStyle/>
            <a:p/>
          </p:txBody>
        </p:sp>
        <p:sp>
          <p:nvSpPr>
            <p:cNvPr id="534" name="pl534"/>
            <p:cNvSpPr/>
            <p:nvPr/>
          </p:nvSpPr>
          <p:spPr>
            <a:xfrm>
              <a:off x="757200" y="57642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5" name="pl535"/>
            <p:cNvSpPr/>
            <p:nvPr/>
          </p:nvSpPr>
          <p:spPr>
            <a:xfrm>
              <a:off x="757200" y="568051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6" name="pl536"/>
            <p:cNvSpPr/>
            <p:nvPr/>
          </p:nvSpPr>
          <p:spPr>
            <a:xfrm>
              <a:off x="757200" y="559674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7" name="pl537"/>
            <p:cNvSpPr/>
            <p:nvPr/>
          </p:nvSpPr>
          <p:spPr>
            <a:xfrm>
              <a:off x="757200" y="551297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8" name="pl538"/>
            <p:cNvSpPr/>
            <p:nvPr/>
          </p:nvSpPr>
          <p:spPr>
            <a:xfrm>
              <a:off x="757200" y="542920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539" name="pl539"/>
            <p:cNvSpPr/>
            <p:nvPr/>
          </p:nvSpPr>
          <p:spPr>
            <a:xfrm>
              <a:off x="89066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0" name="pl540"/>
            <p:cNvSpPr/>
            <p:nvPr/>
          </p:nvSpPr>
          <p:spPr>
            <a:xfrm>
              <a:off x="106862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1" name="pl541"/>
            <p:cNvSpPr/>
            <p:nvPr/>
          </p:nvSpPr>
          <p:spPr>
            <a:xfrm>
              <a:off x="124658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2" name="pl542"/>
            <p:cNvSpPr/>
            <p:nvPr/>
          </p:nvSpPr>
          <p:spPr>
            <a:xfrm>
              <a:off x="142453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3" name="pl543"/>
            <p:cNvSpPr/>
            <p:nvPr/>
          </p:nvSpPr>
          <p:spPr>
            <a:xfrm>
              <a:off x="160249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44" name="pl544"/>
            <p:cNvSpPr/>
            <p:nvPr/>
          </p:nvSpPr>
          <p:spPr>
            <a:xfrm>
              <a:off x="757200" y="580617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5" name="pl545"/>
            <p:cNvSpPr/>
            <p:nvPr/>
          </p:nvSpPr>
          <p:spPr>
            <a:xfrm>
              <a:off x="757200" y="572240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6" name="pl546"/>
            <p:cNvSpPr/>
            <p:nvPr/>
          </p:nvSpPr>
          <p:spPr>
            <a:xfrm>
              <a:off x="757200" y="56386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7" name="pl547"/>
            <p:cNvSpPr/>
            <p:nvPr/>
          </p:nvSpPr>
          <p:spPr>
            <a:xfrm>
              <a:off x="757200" y="55548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8" name="pl548"/>
            <p:cNvSpPr/>
            <p:nvPr/>
          </p:nvSpPr>
          <p:spPr>
            <a:xfrm>
              <a:off x="757200" y="54710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49" name="pl549"/>
            <p:cNvSpPr/>
            <p:nvPr/>
          </p:nvSpPr>
          <p:spPr>
            <a:xfrm>
              <a:off x="757200" y="538731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550" name="pl550"/>
            <p:cNvSpPr/>
            <p:nvPr/>
          </p:nvSpPr>
          <p:spPr>
            <a:xfrm>
              <a:off x="80168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1" name="pl551"/>
            <p:cNvSpPr/>
            <p:nvPr/>
          </p:nvSpPr>
          <p:spPr>
            <a:xfrm>
              <a:off x="9796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2" name="pl552"/>
            <p:cNvSpPr/>
            <p:nvPr/>
          </p:nvSpPr>
          <p:spPr>
            <a:xfrm>
              <a:off x="11576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3" name="pl553"/>
            <p:cNvSpPr/>
            <p:nvPr/>
          </p:nvSpPr>
          <p:spPr>
            <a:xfrm>
              <a:off x="133555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151351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169147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0168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557" name="pl557"/>
            <p:cNvSpPr/>
            <p:nvPr/>
          </p:nvSpPr>
          <p:spPr>
            <a:xfrm>
              <a:off x="801689" y="5722403"/>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558" name="pl558"/>
            <p:cNvSpPr/>
            <p:nvPr/>
          </p:nvSpPr>
          <p:spPr>
            <a:xfrm>
              <a:off x="801689" y="5672140"/>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559" name="pl559"/>
            <p:cNvSpPr/>
            <p:nvPr/>
          </p:nvSpPr>
          <p:spPr>
            <a:xfrm>
              <a:off x="801689" y="5665438"/>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560" name="pl560"/>
            <p:cNvSpPr/>
            <p:nvPr/>
          </p:nvSpPr>
          <p:spPr>
            <a:xfrm>
              <a:off x="801689" y="5702298"/>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561" name="pl561"/>
            <p:cNvSpPr/>
            <p:nvPr/>
          </p:nvSpPr>
          <p:spPr>
            <a:xfrm>
              <a:off x="801689" y="571570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562" name="pl562"/>
            <p:cNvSpPr/>
            <p:nvPr/>
          </p:nvSpPr>
          <p:spPr>
            <a:xfrm>
              <a:off x="801689" y="5709000"/>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563" name="pl563"/>
            <p:cNvSpPr/>
            <p:nvPr/>
          </p:nvSpPr>
          <p:spPr>
            <a:xfrm>
              <a:off x="80168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564" name="pl564"/>
            <p:cNvSpPr/>
            <p:nvPr/>
          </p:nvSpPr>
          <p:spPr>
            <a:xfrm>
              <a:off x="801689" y="568554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565" name="pl565"/>
            <p:cNvSpPr/>
            <p:nvPr/>
          </p:nvSpPr>
          <p:spPr>
            <a:xfrm>
              <a:off x="801689" y="5605122"/>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566" name="pl566"/>
            <p:cNvSpPr/>
            <p:nvPr/>
          </p:nvSpPr>
          <p:spPr>
            <a:xfrm>
              <a:off x="801689" y="568554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567" name="pl567"/>
            <p:cNvSpPr/>
            <p:nvPr/>
          </p:nvSpPr>
          <p:spPr>
            <a:xfrm>
              <a:off x="801689" y="5688894"/>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568" name="pl568"/>
            <p:cNvSpPr/>
            <p:nvPr/>
          </p:nvSpPr>
          <p:spPr>
            <a:xfrm>
              <a:off x="80168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569" name="pl569"/>
            <p:cNvSpPr/>
            <p:nvPr/>
          </p:nvSpPr>
          <p:spPr>
            <a:xfrm>
              <a:off x="801689" y="5709000"/>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570" name="pl570"/>
            <p:cNvSpPr/>
            <p:nvPr/>
          </p:nvSpPr>
          <p:spPr>
            <a:xfrm>
              <a:off x="801689" y="5695596"/>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571" name="pl571"/>
            <p:cNvSpPr/>
            <p:nvPr/>
          </p:nvSpPr>
          <p:spPr>
            <a:xfrm>
              <a:off x="801689" y="5719052"/>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572" name="pl572"/>
            <p:cNvSpPr/>
            <p:nvPr/>
          </p:nvSpPr>
          <p:spPr>
            <a:xfrm>
              <a:off x="801689" y="5672140"/>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573" name="pl573"/>
            <p:cNvSpPr/>
            <p:nvPr/>
          </p:nvSpPr>
          <p:spPr>
            <a:xfrm>
              <a:off x="801689" y="568554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574" name="pl574"/>
            <p:cNvSpPr/>
            <p:nvPr/>
          </p:nvSpPr>
          <p:spPr>
            <a:xfrm>
              <a:off x="801689" y="5665438"/>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575" name="pl575"/>
            <p:cNvSpPr/>
            <p:nvPr/>
          </p:nvSpPr>
          <p:spPr>
            <a:xfrm>
              <a:off x="801689" y="5665438"/>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576" name="pl576"/>
            <p:cNvSpPr/>
            <p:nvPr/>
          </p:nvSpPr>
          <p:spPr>
            <a:xfrm>
              <a:off x="801689" y="5601771"/>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577" name="pl577"/>
            <p:cNvSpPr/>
            <p:nvPr/>
          </p:nvSpPr>
          <p:spPr>
            <a:xfrm>
              <a:off x="801689" y="5712351"/>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578" name="pl578"/>
            <p:cNvSpPr/>
            <p:nvPr/>
          </p:nvSpPr>
          <p:spPr>
            <a:xfrm>
              <a:off x="801689" y="5641982"/>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579" name="pl579"/>
            <p:cNvSpPr/>
            <p:nvPr/>
          </p:nvSpPr>
          <p:spPr>
            <a:xfrm>
              <a:off x="801689" y="5698947"/>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580" name="pl580"/>
            <p:cNvSpPr/>
            <p:nvPr/>
          </p:nvSpPr>
          <p:spPr>
            <a:xfrm>
              <a:off x="801689" y="5665438"/>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581" name="pl581"/>
            <p:cNvSpPr/>
            <p:nvPr/>
          </p:nvSpPr>
          <p:spPr>
            <a:xfrm>
              <a:off x="801689" y="5688894"/>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582" name="pl582"/>
            <p:cNvSpPr/>
            <p:nvPr/>
          </p:nvSpPr>
          <p:spPr>
            <a:xfrm>
              <a:off x="801689" y="5695596"/>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583" name="pl583"/>
            <p:cNvSpPr/>
            <p:nvPr/>
          </p:nvSpPr>
          <p:spPr>
            <a:xfrm>
              <a:off x="801689" y="5722403"/>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584" name="pl584"/>
            <p:cNvSpPr/>
            <p:nvPr/>
          </p:nvSpPr>
          <p:spPr>
            <a:xfrm>
              <a:off x="801689" y="568554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585" name="pl585"/>
            <p:cNvSpPr/>
            <p:nvPr/>
          </p:nvSpPr>
          <p:spPr>
            <a:xfrm>
              <a:off x="801689" y="5688894"/>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586" name="pl586"/>
            <p:cNvSpPr/>
            <p:nvPr/>
          </p:nvSpPr>
          <p:spPr>
            <a:xfrm>
              <a:off x="801689" y="5719052"/>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587" name="pl587"/>
            <p:cNvSpPr/>
            <p:nvPr/>
          </p:nvSpPr>
          <p:spPr>
            <a:xfrm>
              <a:off x="801689" y="57190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588" name="pl588"/>
            <p:cNvSpPr/>
            <p:nvPr/>
          </p:nvSpPr>
          <p:spPr>
            <a:xfrm>
              <a:off x="801689" y="5709000"/>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589" name="pl589"/>
            <p:cNvSpPr/>
            <p:nvPr/>
          </p:nvSpPr>
          <p:spPr>
            <a:xfrm>
              <a:off x="801689" y="5719052"/>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590" name="pl590"/>
            <p:cNvSpPr/>
            <p:nvPr/>
          </p:nvSpPr>
          <p:spPr>
            <a:xfrm>
              <a:off x="801689" y="5668789"/>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591" name="pl591"/>
            <p:cNvSpPr/>
            <p:nvPr/>
          </p:nvSpPr>
          <p:spPr>
            <a:xfrm>
              <a:off x="801689" y="5702298"/>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592" name="pl592"/>
            <p:cNvSpPr/>
            <p:nvPr/>
          </p:nvSpPr>
          <p:spPr>
            <a:xfrm>
              <a:off x="801689" y="5672140"/>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593" name="pl593"/>
            <p:cNvSpPr/>
            <p:nvPr/>
          </p:nvSpPr>
          <p:spPr>
            <a:xfrm>
              <a:off x="801689" y="5712351"/>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594" name="pl594"/>
            <p:cNvSpPr/>
            <p:nvPr/>
          </p:nvSpPr>
          <p:spPr>
            <a:xfrm>
              <a:off x="801689" y="5450982"/>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595" name="pl595"/>
            <p:cNvSpPr/>
            <p:nvPr/>
          </p:nvSpPr>
          <p:spPr>
            <a:xfrm>
              <a:off x="801689" y="5678842"/>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596" name="pl596"/>
            <p:cNvSpPr/>
            <p:nvPr/>
          </p:nvSpPr>
          <p:spPr>
            <a:xfrm>
              <a:off x="801689" y="5615175"/>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597" name="pl597"/>
            <p:cNvSpPr/>
            <p:nvPr/>
          </p:nvSpPr>
          <p:spPr>
            <a:xfrm>
              <a:off x="801689" y="5608473"/>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598" name="pl598"/>
            <p:cNvSpPr/>
            <p:nvPr/>
          </p:nvSpPr>
          <p:spPr>
            <a:xfrm>
              <a:off x="801689" y="5655386"/>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599" name="pl599"/>
            <p:cNvSpPr/>
            <p:nvPr/>
          </p:nvSpPr>
          <p:spPr>
            <a:xfrm>
              <a:off x="801689" y="5702298"/>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600" name="pl600"/>
            <p:cNvSpPr/>
            <p:nvPr/>
          </p:nvSpPr>
          <p:spPr>
            <a:xfrm>
              <a:off x="801689" y="5678842"/>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601" name="pl601"/>
            <p:cNvSpPr/>
            <p:nvPr/>
          </p:nvSpPr>
          <p:spPr>
            <a:xfrm>
              <a:off x="801689" y="5695596"/>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602" name="pl602"/>
            <p:cNvSpPr/>
            <p:nvPr/>
          </p:nvSpPr>
          <p:spPr>
            <a:xfrm>
              <a:off x="801689" y="5648684"/>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603" name="pl603"/>
            <p:cNvSpPr/>
            <p:nvPr/>
          </p:nvSpPr>
          <p:spPr>
            <a:xfrm>
              <a:off x="801689" y="5705649"/>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604" name="pl604"/>
            <p:cNvSpPr/>
            <p:nvPr/>
          </p:nvSpPr>
          <p:spPr>
            <a:xfrm>
              <a:off x="801689" y="562857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605" name="pl605"/>
            <p:cNvSpPr/>
            <p:nvPr/>
          </p:nvSpPr>
          <p:spPr>
            <a:xfrm>
              <a:off x="801689" y="57123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06" name="pl606"/>
            <p:cNvSpPr/>
            <p:nvPr/>
          </p:nvSpPr>
          <p:spPr>
            <a:xfrm>
              <a:off x="801689" y="572240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07" name="pl607"/>
            <p:cNvSpPr/>
            <p:nvPr/>
          </p:nvSpPr>
          <p:spPr>
            <a:xfrm>
              <a:off x="801689" y="5709000"/>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608" name="pl608"/>
            <p:cNvSpPr/>
            <p:nvPr/>
          </p:nvSpPr>
          <p:spPr>
            <a:xfrm>
              <a:off x="801689" y="571570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609" name="pl609"/>
            <p:cNvSpPr/>
            <p:nvPr/>
          </p:nvSpPr>
          <p:spPr>
            <a:xfrm>
              <a:off x="801689" y="568554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610" name="pl610"/>
            <p:cNvSpPr/>
            <p:nvPr/>
          </p:nvSpPr>
          <p:spPr>
            <a:xfrm>
              <a:off x="801689" y="5692245"/>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611" name="pl611"/>
            <p:cNvSpPr/>
            <p:nvPr/>
          </p:nvSpPr>
          <p:spPr>
            <a:xfrm>
              <a:off x="80168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612" name="pl612"/>
            <p:cNvSpPr/>
            <p:nvPr/>
          </p:nvSpPr>
          <p:spPr>
            <a:xfrm>
              <a:off x="801689" y="5722403"/>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613" name="pl613"/>
            <p:cNvSpPr/>
            <p:nvPr/>
          </p:nvSpPr>
          <p:spPr>
            <a:xfrm>
              <a:off x="801689" y="572240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FF63B8">
                  <a:alpha val="100000"/>
                </a:srgbClr>
              </a:solidFill>
              <a:prstDash val="solid"/>
              <a:round/>
            </a:ln>
          </p:spPr>
          <p:txBody>
            <a:bodyPr/>
            <a:lstStyle/>
            <a:p/>
          </p:txBody>
        </p:sp>
        <p:sp>
          <p:nvSpPr>
            <p:cNvPr id="614" name="pl614"/>
            <p:cNvSpPr/>
            <p:nvPr/>
          </p:nvSpPr>
          <p:spPr>
            <a:xfrm>
              <a:off x="757200" y="572240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615" name="tx615"/>
            <p:cNvSpPr/>
            <p:nvPr/>
          </p:nvSpPr>
          <p:spPr>
            <a:xfrm>
              <a:off x="771544" y="55578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16" name="tx616"/>
            <p:cNvSpPr/>
            <p:nvPr/>
          </p:nvSpPr>
          <p:spPr>
            <a:xfrm>
              <a:off x="949501" y="55578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17" name="tx617"/>
            <p:cNvSpPr/>
            <p:nvPr/>
          </p:nvSpPr>
          <p:spPr>
            <a:xfrm>
              <a:off x="1127457" y="55578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18" name="tx618"/>
            <p:cNvSpPr/>
            <p:nvPr/>
          </p:nvSpPr>
          <p:spPr>
            <a:xfrm>
              <a:off x="1305414" y="55578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19" name="tx619"/>
            <p:cNvSpPr/>
            <p:nvPr/>
          </p:nvSpPr>
          <p:spPr>
            <a:xfrm>
              <a:off x="1483370" y="55578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20" name="tx620"/>
            <p:cNvSpPr/>
            <p:nvPr/>
          </p:nvSpPr>
          <p:spPr>
            <a:xfrm>
              <a:off x="1661327" y="55578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21" name="rc621"/>
            <p:cNvSpPr/>
            <p:nvPr/>
          </p:nvSpPr>
          <p:spPr>
            <a:xfrm>
              <a:off x="1805550" y="875080"/>
              <a:ext cx="978760" cy="460746"/>
            </a:xfrm>
            <a:prstGeom prst="rect">
              <a:avLst/>
            </a:prstGeom>
            <a:solidFill>
              <a:srgbClr val="EBEBEB">
                <a:alpha val="100000"/>
              </a:srgbClr>
            </a:solidFill>
          </p:spPr>
          <p:txBody>
            <a:bodyPr/>
            <a:lstStyle/>
            <a:p/>
          </p:txBody>
        </p:sp>
        <p:sp>
          <p:nvSpPr>
            <p:cNvPr id="622" name="pl622"/>
            <p:cNvSpPr/>
            <p:nvPr/>
          </p:nvSpPr>
          <p:spPr>
            <a:xfrm>
              <a:off x="1805550" y="12931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23" name="pl623"/>
            <p:cNvSpPr/>
            <p:nvPr/>
          </p:nvSpPr>
          <p:spPr>
            <a:xfrm>
              <a:off x="1805550" y="120933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24" name="pl624"/>
            <p:cNvSpPr/>
            <p:nvPr/>
          </p:nvSpPr>
          <p:spPr>
            <a:xfrm>
              <a:off x="1805550" y="112555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25" name="pl625"/>
            <p:cNvSpPr/>
            <p:nvPr/>
          </p:nvSpPr>
          <p:spPr>
            <a:xfrm>
              <a:off x="1805550" y="10417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26" name="pl626"/>
            <p:cNvSpPr/>
            <p:nvPr/>
          </p:nvSpPr>
          <p:spPr>
            <a:xfrm>
              <a:off x="1805550" y="95801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627" name="pl627"/>
            <p:cNvSpPr/>
            <p:nvPr/>
          </p:nvSpPr>
          <p:spPr>
            <a:xfrm>
              <a:off x="19390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28" name="pl628"/>
            <p:cNvSpPr/>
            <p:nvPr/>
          </p:nvSpPr>
          <p:spPr>
            <a:xfrm>
              <a:off x="211697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29" name="pl629"/>
            <p:cNvSpPr/>
            <p:nvPr/>
          </p:nvSpPr>
          <p:spPr>
            <a:xfrm>
              <a:off x="229493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30" name="pl630"/>
            <p:cNvSpPr/>
            <p:nvPr/>
          </p:nvSpPr>
          <p:spPr>
            <a:xfrm>
              <a:off x="24728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31" name="pl631"/>
            <p:cNvSpPr/>
            <p:nvPr/>
          </p:nvSpPr>
          <p:spPr>
            <a:xfrm>
              <a:off x="265084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32" name="pl632"/>
            <p:cNvSpPr/>
            <p:nvPr/>
          </p:nvSpPr>
          <p:spPr>
            <a:xfrm>
              <a:off x="1805550" y="133498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33" name="pl633"/>
            <p:cNvSpPr/>
            <p:nvPr/>
          </p:nvSpPr>
          <p:spPr>
            <a:xfrm>
              <a:off x="1805550" y="125121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34" name="pl634"/>
            <p:cNvSpPr/>
            <p:nvPr/>
          </p:nvSpPr>
          <p:spPr>
            <a:xfrm>
              <a:off x="1805550" y="116744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35" name="pl635"/>
            <p:cNvSpPr/>
            <p:nvPr/>
          </p:nvSpPr>
          <p:spPr>
            <a:xfrm>
              <a:off x="1805550" y="10836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36" name="pl636"/>
            <p:cNvSpPr/>
            <p:nvPr/>
          </p:nvSpPr>
          <p:spPr>
            <a:xfrm>
              <a:off x="1805550" y="9999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37" name="pl637"/>
            <p:cNvSpPr/>
            <p:nvPr/>
          </p:nvSpPr>
          <p:spPr>
            <a:xfrm>
              <a:off x="1805550" y="91612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638" name="pl638"/>
            <p:cNvSpPr/>
            <p:nvPr/>
          </p:nvSpPr>
          <p:spPr>
            <a:xfrm>
              <a:off x="18500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39" name="pl639"/>
            <p:cNvSpPr/>
            <p:nvPr/>
          </p:nvSpPr>
          <p:spPr>
            <a:xfrm>
              <a:off x="202799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0" name="pl640"/>
            <p:cNvSpPr/>
            <p:nvPr/>
          </p:nvSpPr>
          <p:spPr>
            <a:xfrm>
              <a:off x="22059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1" name="pl641"/>
            <p:cNvSpPr/>
            <p:nvPr/>
          </p:nvSpPr>
          <p:spPr>
            <a:xfrm>
              <a:off x="23839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2" name="pl642"/>
            <p:cNvSpPr/>
            <p:nvPr/>
          </p:nvSpPr>
          <p:spPr>
            <a:xfrm>
              <a:off x="256186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3" name="pl643"/>
            <p:cNvSpPr/>
            <p:nvPr/>
          </p:nvSpPr>
          <p:spPr>
            <a:xfrm>
              <a:off x="27398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44" name="pl644"/>
            <p:cNvSpPr/>
            <p:nvPr/>
          </p:nvSpPr>
          <p:spPr>
            <a:xfrm>
              <a:off x="185003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645" name="pl645"/>
            <p:cNvSpPr/>
            <p:nvPr/>
          </p:nvSpPr>
          <p:spPr>
            <a:xfrm>
              <a:off x="185003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40651" cap="flat">
              <a:solidFill>
                <a:srgbClr val="BEBEBE">
                  <a:alpha val="69803"/>
                </a:srgbClr>
              </a:solidFill>
              <a:prstDash val="solid"/>
              <a:round/>
            </a:ln>
          </p:spPr>
          <p:txBody>
            <a:bodyPr/>
            <a:lstStyle/>
            <a:p/>
          </p:txBody>
        </p:sp>
        <p:sp>
          <p:nvSpPr>
            <p:cNvPr id="646" name="pl646"/>
            <p:cNvSpPr/>
            <p:nvPr/>
          </p:nvSpPr>
          <p:spPr>
            <a:xfrm>
              <a:off x="185003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647" name="pl647"/>
            <p:cNvSpPr/>
            <p:nvPr/>
          </p:nvSpPr>
          <p:spPr>
            <a:xfrm>
              <a:off x="185003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648" name="pl648"/>
            <p:cNvSpPr/>
            <p:nvPr/>
          </p:nvSpPr>
          <p:spPr>
            <a:xfrm>
              <a:off x="185003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649" name="pl649"/>
            <p:cNvSpPr/>
            <p:nvPr/>
          </p:nvSpPr>
          <p:spPr>
            <a:xfrm>
              <a:off x="185003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650" name="pl650"/>
            <p:cNvSpPr/>
            <p:nvPr/>
          </p:nvSpPr>
          <p:spPr>
            <a:xfrm>
              <a:off x="185003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651" name="pl651"/>
            <p:cNvSpPr/>
            <p:nvPr/>
          </p:nvSpPr>
          <p:spPr>
            <a:xfrm>
              <a:off x="18500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652" name="pl652"/>
            <p:cNvSpPr/>
            <p:nvPr/>
          </p:nvSpPr>
          <p:spPr>
            <a:xfrm>
              <a:off x="185003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653" name="pl653"/>
            <p:cNvSpPr/>
            <p:nvPr/>
          </p:nvSpPr>
          <p:spPr>
            <a:xfrm>
              <a:off x="185003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654" name="pl654"/>
            <p:cNvSpPr/>
            <p:nvPr/>
          </p:nvSpPr>
          <p:spPr>
            <a:xfrm>
              <a:off x="1850039" y="1214357"/>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655" name="pl655"/>
            <p:cNvSpPr/>
            <p:nvPr/>
          </p:nvSpPr>
          <p:spPr>
            <a:xfrm>
              <a:off x="1850039" y="1217708"/>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656" name="pl656"/>
            <p:cNvSpPr/>
            <p:nvPr/>
          </p:nvSpPr>
          <p:spPr>
            <a:xfrm>
              <a:off x="18500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657" name="pl657"/>
            <p:cNvSpPr/>
            <p:nvPr/>
          </p:nvSpPr>
          <p:spPr>
            <a:xfrm>
              <a:off x="1850039" y="1237813"/>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658" name="pl658"/>
            <p:cNvSpPr/>
            <p:nvPr/>
          </p:nvSpPr>
          <p:spPr>
            <a:xfrm>
              <a:off x="1850039" y="1224409"/>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659" name="pl659"/>
            <p:cNvSpPr/>
            <p:nvPr/>
          </p:nvSpPr>
          <p:spPr>
            <a:xfrm>
              <a:off x="1850039" y="1247866"/>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660" name="pl660"/>
            <p:cNvSpPr/>
            <p:nvPr/>
          </p:nvSpPr>
          <p:spPr>
            <a:xfrm>
              <a:off x="1850039" y="1200953"/>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661" name="pl661"/>
            <p:cNvSpPr/>
            <p:nvPr/>
          </p:nvSpPr>
          <p:spPr>
            <a:xfrm>
              <a:off x="1850039" y="1214357"/>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662" name="pl662"/>
            <p:cNvSpPr/>
            <p:nvPr/>
          </p:nvSpPr>
          <p:spPr>
            <a:xfrm>
              <a:off x="1850039" y="1194251"/>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663" name="pl663"/>
            <p:cNvSpPr/>
            <p:nvPr/>
          </p:nvSpPr>
          <p:spPr>
            <a:xfrm>
              <a:off x="1850039" y="1194251"/>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664" name="pl664"/>
            <p:cNvSpPr/>
            <p:nvPr/>
          </p:nvSpPr>
          <p:spPr>
            <a:xfrm>
              <a:off x="1850039" y="1130585"/>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665" name="pl665"/>
            <p:cNvSpPr/>
            <p:nvPr/>
          </p:nvSpPr>
          <p:spPr>
            <a:xfrm>
              <a:off x="1850039" y="1241164"/>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666" name="pl666"/>
            <p:cNvSpPr/>
            <p:nvPr/>
          </p:nvSpPr>
          <p:spPr>
            <a:xfrm>
              <a:off x="1850039" y="1170795"/>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667" name="pl667"/>
            <p:cNvSpPr/>
            <p:nvPr/>
          </p:nvSpPr>
          <p:spPr>
            <a:xfrm>
              <a:off x="1850039" y="1227760"/>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668" name="pl668"/>
            <p:cNvSpPr/>
            <p:nvPr/>
          </p:nvSpPr>
          <p:spPr>
            <a:xfrm>
              <a:off x="1850039" y="1194251"/>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669" name="pl669"/>
            <p:cNvSpPr/>
            <p:nvPr/>
          </p:nvSpPr>
          <p:spPr>
            <a:xfrm>
              <a:off x="1850039" y="1217708"/>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670" name="pl670"/>
            <p:cNvSpPr/>
            <p:nvPr/>
          </p:nvSpPr>
          <p:spPr>
            <a:xfrm>
              <a:off x="1850039" y="1224409"/>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671" name="pl671"/>
            <p:cNvSpPr/>
            <p:nvPr/>
          </p:nvSpPr>
          <p:spPr>
            <a:xfrm>
              <a:off x="1850039" y="1251216"/>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672" name="pl672"/>
            <p:cNvSpPr/>
            <p:nvPr/>
          </p:nvSpPr>
          <p:spPr>
            <a:xfrm>
              <a:off x="1850039" y="1214357"/>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673" name="pl673"/>
            <p:cNvSpPr/>
            <p:nvPr/>
          </p:nvSpPr>
          <p:spPr>
            <a:xfrm>
              <a:off x="1850039" y="1217708"/>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674" name="pl674"/>
            <p:cNvSpPr/>
            <p:nvPr/>
          </p:nvSpPr>
          <p:spPr>
            <a:xfrm>
              <a:off x="1850039" y="1247866"/>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675" name="pl675"/>
            <p:cNvSpPr/>
            <p:nvPr/>
          </p:nvSpPr>
          <p:spPr>
            <a:xfrm>
              <a:off x="1850039" y="124786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76" name="pl676"/>
            <p:cNvSpPr/>
            <p:nvPr/>
          </p:nvSpPr>
          <p:spPr>
            <a:xfrm>
              <a:off x="1850039" y="1237813"/>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677" name="pl677"/>
            <p:cNvSpPr/>
            <p:nvPr/>
          </p:nvSpPr>
          <p:spPr>
            <a:xfrm>
              <a:off x="1850039" y="1247866"/>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678" name="pl678"/>
            <p:cNvSpPr/>
            <p:nvPr/>
          </p:nvSpPr>
          <p:spPr>
            <a:xfrm>
              <a:off x="1850039" y="1197602"/>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679" name="pl679"/>
            <p:cNvSpPr/>
            <p:nvPr/>
          </p:nvSpPr>
          <p:spPr>
            <a:xfrm>
              <a:off x="1850039" y="1231111"/>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680" name="pl680"/>
            <p:cNvSpPr/>
            <p:nvPr/>
          </p:nvSpPr>
          <p:spPr>
            <a:xfrm>
              <a:off x="1850039" y="1200953"/>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681" name="pl681"/>
            <p:cNvSpPr/>
            <p:nvPr/>
          </p:nvSpPr>
          <p:spPr>
            <a:xfrm>
              <a:off x="1850039" y="1241164"/>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682" name="pl682"/>
            <p:cNvSpPr/>
            <p:nvPr/>
          </p:nvSpPr>
          <p:spPr>
            <a:xfrm>
              <a:off x="1850039" y="979795"/>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683" name="pl683"/>
            <p:cNvSpPr/>
            <p:nvPr/>
          </p:nvSpPr>
          <p:spPr>
            <a:xfrm>
              <a:off x="1850039" y="1207655"/>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684" name="pl684"/>
            <p:cNvSpPr/>
            <p:nvPr/>
          </p:nvSpPr>
          <p:spPr>
            <a:xfrm>
              <a:off x="1850039" y="1143988"/>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685" name="pl685"/>
            <p:cNvSpPr/>
            <p:nvPr/>
          </p:nvSpPr>
          <p:spPr>
            <a:xfrm>
              <a:off x="1850039" y="1137286"/>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686" name="pl686"/>
            <p:cNvSpPr/>
            <p:nvPr/>
          </p:nvSpPr>
          <p:spPr>
            <a:xfrm>
              <a:off x="1850039" y="1184199"/>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687" name="pl687"/>
            <p:cNvSpPr/>
            <p:nvPr/>
          </p:nvSpPr>
          <p:spPr>
            <a:xfrm>
              <a:off x="1850039" y="1231111"/>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688" name="pl688"/>
            <p:cNvSpPr/>
            <p:nvPr/>
          </p:nvSpPr>
          <p:spPr>
            <a:xfrm>
              <a:off x="1850039" y="1207655"/>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689" name="pl689"/>
            <p:cNvSpPr/>
            <p:nvPr/>
          </p:nvSpPr>
          <p:spPr>
            <a:xfrm>
              <a:off x="1850039" y="1224409"/>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690" name="pl690"/>
            <p:cNvSpPr/>
            <p:nvPr/>
          </p:nvSpPr>
          <p:spPr>
            <a:xfrm>
              <a:off x="1850039" y="1177497"/>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691" name="pl691"/>
            <p:cNvSpPr/>
            <p:nvPr/>
          </p:nvSpPr>
          <p:spPr>
            <a:xfrm>
              <a:off x="1850039" y="1234462"/>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692" name="pl692"/>
            <p:cNvSpPr/>
            <p:nvPr/>
          </p:nvSpPr>
          <p:spPr>
            <a:xfrm>
              <a:off x="1850039" y="1157392"/>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693" name="pl693"/>
            <p:cNvSpPr/>
            <p:nvPr/>
          </p:nvSpPr>
          <p:spPr>
            <a:xfrm>
              <a:off x="1850039" y="124116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94" name="pl694"/>
            <p:cNvSpPr/>
            <p:nvPr/>
          </p:nvSpPr>
          <p:spPr>
            <a:xfrm>
              <a:off x="1850039" y="12512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695" name="pl695"/>
            <p:cNvSpPr/>
            <p:nvPr/>
          </p:nvSpPr>
          <p:spPr>
            <a:xfrm>
              <a:off x="1850039" y="1237813"/>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696" name="pl696"/>
            <p:cNvSpPr/>
            <p:nvPr/>
          </p:nvSpPr>
          <p:spPr>
            <a:xfrm>
              <a:off x="1850039" y="1244515"/>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697" name="pl697"/>
            <p:cNvSpPr/>
            <p:nvPr/>
          </p:nvSpPr>
          <p:spPr>
            <a:xfrm>
              <a:off x="1850039" y="1214357"/>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698" name="pl698"/>
            <p:cNvSpPr/>
            <p:nvPr/>
          </p:nvSpPr>
          <p:spPr>
            <a:xfrm>
              <a:off x="1850039" y="122105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699" name="pl699"/>
            <p:cNvSpPr/>
            <p:nvPr/>
          </p:nvSpPr>
          <p:spPr>
            <a:xfrm>
              <a:off x="185003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700" name="pl700"/>
            <p:cNvSpPr/>
            <p:nvPr/>
          </p:nvSpPr>
          <p:spPr>
            <a:xfrm>
              <a:off x="185003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40651" cap="flat">
              <a:solidFill>
                <a:srgbClr val="000000">
                  <a:alpha val="100000"/>
                </a:srgbClr>
              </a:solidFill>
              <a:prstDash val="solid"/>
              <a:round/>
            </a:ln>
          </p:spPr>
          <p:txBody>
            <a:bodyPr/>
            <a:lstStyle/>
            <a:p/>
          </p:txBody>
        </p:sp>
        <p:sp>
          <p:nvSpPr>
            <p:cNvPr id="701" name="pl701"/>
            <p:cNvSpPr/>
            <p:nvPr/>
          </p:nvSpPr>
          <p:spPr>
            <a:xfrm>
              <a:off x="185003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F37B5A">
                  <a:alpha val="100000"/>
                </a:srgbClr>
              </a:solidFill>
              <a:prstDash val="solid"/>
              <a:round/>
            </a:ln>
          </p:spPr>
          <p:txBody>
            <a:bodyPr/>
            <a:lstStyle/>
            <a:p/>
          </p:txBody>
        </p:sp>
        <p:sp>
          <p:nvSpPr>
            <p:cNvPr id="702" name="pl702"/>
            <p:cNvSpPr/>
            <p:nvPr/>
          </p:nvSpPr>
          <p:spPr>
            <a:xfrm>
              <a:off x="1805550" y="125121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703" name="tx703"/>
            <p:cNvSpPr/>
            <p:nvPr/>
          </p:nvSpPr>
          <p:spPr>
            <a:xfrm>
              <a:off x="2145662" y="103635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704" name="tx704"/>
            <p:cNvSpPr/>
            <p:nvPr/>
          </p:nvSpPr>
          <p:spPr>
            <a:xfrm>
              <a:off x="2323619" y="104103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705" name="tx705"/>
            <p:cNvSpPr/>
            <p:nvPr/>
          </p:nvSpPr>
          <p:spPr>
            <a:xfrm>
              <a:off x="2501575" y="104300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706" name="tx706"/>
            <p:cNvSpPr/>
            <p:nvPr/>
          </p:nvSpPr>
          <p:spPr>
            <a:xfrm>
              <a:off x="2691627" y="109129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07" name="tx707"/>
            <p:cNvSpPr/>
            <p:nvPr/>
          </p:nvSpPr>
          <p:spPr>
            <a:xfrm>
              <a:off x="1789749" y="103097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708" name="tx708"/>
            <p:cNvSpPr/>
            <p:nvPr/>
          </p:nvSpPr>
          <p:spPr>
            <a:xfrm>
              <a:off x="1967706" y="103300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709" name="rc709"/>
            <p:cNvSpPr/>
            <p:nvPr/>
          </p:nvSpPr>
          <p:spPr>
            <a:xfrm>
              <a:off x="1805550" y="1620278"/>
              <a:ext cx="978760" cy="460746"/>
            </a:xfrm>
            <a:prstGeom prst="rect">
              <a:avLst/>
            </a:prstGeom>
            <a:solidFill>
              <a:srgbClr val="EBEBEB">
                <a:alpha val="100000"/>
              </a:srgbClr>
            </a:solidFill>
          </p:spPr>
          <p:txBody>
            <a:bodyPr/>
            <a:lstStyle/>
            <a:p/>
          </p:txBody>
        </p:sp>
        <p:sp>
          <p:nvSpPr>
            <p:cNvPr id="710" name="pl710"/>
            <p:cNvSpPr/>
            <p:nvPr/>
          </p:nvSpPr>
          <p:spPr>
            <a:xfrm>
              <a:off x="1805550" y="20383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11" name="pl711"/>
            <p:cNvSpPr/>
            <p:nvPr/>
          </p:nvSpPr>
          <p:spPr>
            <a:xfrm>
              <a:off x="1805550" y="195452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12" name="pl712"/>
            <p:cNvSpPr/>
            <p:nvPr/>
          </p:nvSpPr>
          <p:spPr>
            <a:xfrm>
              <a:off x="1805550" y="187075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13" name="pl713"/>
            <p:cNvSpPr/>
            <p:nvPr/>
          </p:nvSpPr>
          <p:spPr>
            <a:xfrm>
              <a:off x="1805550" y="17869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14" name="pl714"/>
            <p:cNvSpPr/>
            <p:nvPr/>
          </p:nvSpPr>
          <p:spPr>
            <a:xfrm>
              <a:off x="1805550" y="170321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15" name="pl715"/>
            <p:cNvSpPr/>
            <p:nvPr/>
          </p:nvSpPr>
          <p:spPr>
            <a:xfrm>
              <a:off x="19390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6" name="pl716"/>
            <p:cNvSpPr/>
            <p:nvPr/>
          </p:nvSpPr>
          <p:spPr>
            <a:xfrm>
              <a:off x="211697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7" name="pl717"/>
            <p:cNvSpPr/>
            <p:nvPr/>
          </p:nvSpPr>
          <p:spPr>
            <a:xfrm>
              <a:off x="229493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8" name="pl718"/>
            <p:cNvSpPr/>
            <p:nvPr/>
          </p:nvSpPr>
          <p:spPr>
            <a:xfrm>
              <a:off x="24728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19" name="pl719"/>
            <p:cNvSpPr/>
            <p:nvPr/>
          </p:nvSpPr>
          <p:spPr>
            <a:xfrm>
              <a:off x="265084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20" name="pl720"/>
            <p:cNvSpPr/>
            <p:nvPr/>
          </p:nvSpPr>
          <p:spPr>
            <a:xfrm>
              <a:off x="1805550" y="208018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21" name="pl721"/>
            <p:cNvSpPr/>
            <p:nvPr/>
          </p:nvSpPr>
          <p:spPr>
            <a:xfrm>
              <a:off x="1805550" y="199641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22" name="pl722"/>
            <p:cNvSpPr/>
            <p:nvPr/>
          </p:nvSpPr>
          <p:spPr>
            <a:xfrm>
              <a:off x="1805550" y="191264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23" name="pl723"/>
            <p:cNvSpPr/>
            <p:nvPr/>
          </p:nvSpPr>
          <p:spPr>
            <a:xfrm>
              <a:off x="1805550" y="18288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24" name="pl724"/>
            <p:cNvSpPr/>
            <p:nvPr/>
          </p:nvSpPr>
          <p:spPr>
            <a:xfrm>
              <a:off x="1805550" y="174509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25" name="pl725"/>
            <p:cNvSpPr/>
            <p:nvPr/>
          </p:nvSpPr>
          <p:spPr>
            <a:xfrm>
              <a:off x="1805550" y="166132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726" name="pl726"/>
            <p:cNvSpPr/>
            <p:nvPr/>
          </p:nvSpPr>
          <p:spPr>
            <a:xfrm>
              <a:off x="18500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7" name="pl727"/>
            <p:cNvSpPr/>
            <p:nvPr/>
          </p:nvSpPr>
          <p:spPr>
            <a:xfrm>
              <a:off x="202799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8" name="pl728"/>
            <p:cNvSpPr/>
            <p:nvPr/>
          </p:nvSpPr>
          <p:spPr>
            <a:xfrm>
              <a:off x="22059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29" name="pl729"/>
            <p:cNvSpPr/>
            <p:nvPr/>
          </p:nvSpPr>
          <p:spPr>
            <a:xfrm>
              <a:off x="23839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30" name="pl730"/>
            <p:cNvSpPr/>
            <p:nvPr/>
          </p:nvSpPr>
          <p:spPr>
            <a:xfrm>
              <a:off x="256186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31" name="pl731"/>
            <p:cNvSpPr/>
            <p:nvPr/>
          </p:nvSpPr>
          <p:spPr>
            <a:xfrm>
              <a:off x="27398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32" name="pl732"/>
            <p:cNvSpPr/>
            <p:nvPr/>
          </p:nvSpPr>
          <p:spPr>
            <a:xfrm>
              <a:off x="185003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733" name="pl733"/>
            <p:cNvSpPr/>
            <p:nvPr/>
          </p:nvSpPr>
          <p:spPr>
            <a:xfrm>
              <a:off x="185003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40651" cap="flat">
              <a:solidFill>
                <a:srgbClr val="BEBEBE">
                  <a:alpha val="69803"/>
                </a:srgbClr>
              </a:solidFill>
              <a:prstDash val="solid"/>
              <a:round/>
            </a:ln>
          </p:spPr>
          <p:txBody>
            <a:bodyPr/>
            <a:lstStyle/>
            <a:p/>
          </p:txBody>
        </p:sp>
        <p:sp>
          <p:nvSpPr>
            <p:cNvPr id="734" name="pl734"/>
            <p:cNvSpPr/>
            <p:nvPr/>
          </p:nvSpPr>
          <p:spPr>
            <a:xfrm>
              <a:off x="1850039" y="1946151"/>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735" name="pl735"/>
            <p:cNvSpPr/>
            <p:nvPr/>
          </p:nvSpPr>
          <p:spPr>
            <a:xfrm>
              <a:off x="1850039" y="1939449"/>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736" name="pl736"/>
            <p:cNvSpPr/>
            <p:nvPr/>
          </p:nvSpPr>
          <p:spPr>
            <a:xfrm>
              <a:off x="1850039" y="1976309"/>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737" name="pl737"/>
            <p:cNvSpPr/>
            <p:nvPr/>
          </p:nvSpPr>
          <p:spPr>
            <a:xfrm>
              <a:off x="1850039" y="198971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738" name="pl738"/>
            <p:cNvSpPr/>
            <p:nvPr/>
          </p:nvSpPr>
          <p:spPr>
            <a:xfrm>
              <a:off x="1850039" y="1983011"/>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739" name="pl739"/>
            <p:cNvSpPr/>
            <p:nvPr/>
          </p:nvSpPr>
          <p:spPr>
            <a:xfrm>
              <a:off x="185003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740" name="pl740"/>
            <p:cNvSpPr/>
            <p:nvPr/>
          </p:nvSpPr>
          <p:spPr>
            <a:xfrm>
              <a:off x="1850039" y="195955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741" name="pl741"/>
            <p:cNvSpPr/>
            <p:nvPr/>
          </p:nvSpPr>
          <p:spPr>
            <a:xfrm>
              <a:off x="1850039" y="1879133"/>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742" name="pl742"/>
            <p:cNvSpPr/>
            <p:nvPr/>
          </p:nvSpPr>
          <p:spPr>
            <a:xfrm>
              <a:off x="185003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743" name="pl743"/>
            <p:cNvSpPr/>
            <p:nvPr/>
          </p:nvSpPr>
          <p:spPr>
            <a:xfrm>
              <a:off x="185003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744" name="pl744"/>
            <p:cNvSpPr/>
            <p:nvPr/>
          </p:nvSpPr>
          <p:spPr>
            <a:xfrm>
              <a:off x="185003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745" name="pl745"/>
            <p:cNvSpPr/>
            <p:nvPr/>
          </p:nvSpPr>
          <p:spPr>
            <a:xfrm>
              <a:off x="185003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746" name="pl746"/>
            <p:cNvSpPr/>
            <p:nvPr/>
          </p:nvSpPr>
          <p:spPr>
            <a:xfrm>
              <a:off x="185003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747" name="pl747"/>
            <p:cNvSpPr/>
            <p:nvPr/>
          </p:nvSpPr>
          <p:spPr>
            <a:xfrm>
              <a:off x="185003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748" name="pl748"/>
            <p:cNvSpPr/>
            <p:nvPr/>
          </p:nvSpPr>
          <p:spPr>
            <a:xfrm>
              <a:off x="185003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749" name="pl749"/>
            <p:cNvSpPr/>
            <p:nvPr/>
          </p:nvSpPr>
          <p:spPr>
            <a:xfrm>
              <a:off x="185003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750" name="pl750"/>
            <p:cNvSpPr/>
            <p:nvPr/>
          </p:nvSpPr>
          <p:spPr>
            <a:xfrm>
              <a:off x="1850039" y="1939449"/>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751" name="pl751"/>
            <p:cNvSpPr/>
            <p:nvPr/>
          </p:nvSpPr>
          <p:spPr>
            <a:xfrm>
              <a:off x="1850039" y="1939449"/>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752" name="pl752"/>
            <p:cNvSpPr/>
            <p:nvPr/>
          </p:nvSpPr>
          <p:spPr>
            <a:xfrm>
              <a:off x="1850039" y="1875782"/>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753" name="pl753"/>
            <p:cNvSpPr/>
            <p:nvPr/>
          </p:nvSpPr>
          <p:spPr>
            <a:xfrm>
              <a:off x="1850039" y="1986362"/>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754" name="pl754"/>
            <p:cNvSpPr/>
            <p:nvPr/>
          </p:nvSpPr>
          <p:spPr>
            <a:xfrm>
              <a:off x="1850039" y="1915993"/>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755" name="pl755"/>
            <p:cNvSpPr/>
            <p:nvPr/>
          </p:nvSpPr>
          <p:spPr>
            <a:xfrm>
              <a:off x="1850039" y="1972958"/>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756" name="pl756"/>
            <p:cNvSpPr/>
            <p:nvPr/>
          </p:nvSpPr>
          <p:spPr>
            <a:xfrm>
              <a:off x="1850039" y="1939449"/>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757" name="pl757"/>
            <p:cNvSpPr/>
            <p:nvPr/>
          </p:nvSpPr>
          <p:spPr>
            <a:xfrm>
              <a:off x="1850039" y="1962905"/>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758" name="pl758"/>
            <p:cNvSpPr/>
            <p:nvPr/>
          </p:nvSpPr>
          <p:spPr>
            <a:xfrm>
              <a:off x="1850039" y="1969607"/>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759" name="pl759"/>
            <p:cNvSpPr/>
            <p:nvPr/>
          </p:nvSpPr>
          <p:spPr>
            <a:xfrm>
              <a:off x="1850039" y="1996414"/>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760" name="pl760"/>
            <p:cNvSpPr/>
            <p:nvPr/>
          </p:nvSpPr>
          <p:spPr>
            <a:xfrm>
              <a:off x="1850039" y="195955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761" name="pl761"/>
            <p:cNvSpPr/>
            <p:nvPr/>
          </p:nvSpPr>
          <p:spPr>
            <a:xfrm>
              <a:off x="1850039" y="1962905"/>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762" name="pl762"/>
            <p:cNvSpPr/>
            <p:nvPr/>
          </p:nvSpPr>
          <p:spPr>
            <a:xfrm>
              <a:off x="1850039" y="1993063"/>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763" name="pl763"/>
            <p:cNvSpPr/>
            <p:nvPr/>
          </p:nvSpPr>
          <p:spPr>
            <a:xfrm>
              <a:off x="1850039" y="199306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64" name="pl764"/>
            <p:cNvSpPr/>
            <p:nvPr/>
          </p:nvSpPr>
          <p:spPr>
            <a:xfrm>
              <a:off x="1850039" y="1983011"/>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765" name="pl765"/>
            <p:cNvSpPr/>
            <p:nvPr/>
          </p:nvSpPr>
          <p:spPr>
            <a:xfrm>
              <a:off x="1850039" y="1993063"/>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766" name="pl766"/>
            <p:cNvSpPr/>
            <p:nvPr/>
          </p:nvSpPr>
          <p:spPr>
            <a:xfrm>
              <a:off x="1850039" y="1942800"/>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767" name="pl767"/>
            <p:cNvSpPr/>
            <p:nvPr/>
          </p:nvSpPr>
          <p:spPr>
            <a:xfrm>
              <a:off x="1850039" y="1976309"/>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768" name="pl768"/>
            <p:cNvSpPr/>
            <p:nvPr/>
          </p:nvSpPr>
          <p:spPr>
            <a:xfrm>
              <a:off x="1850039" y="1946151"/>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769" name="pl769"/>
            <p:cNvSpPr/>
            <p:nvPr/>
          </p:nvSpPr>
          <p:spPr>
            <a:xfrm>
              <a:off x="1850039" y="1986362"/>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770" name="pl770"/>
            <p:cNvSpPr/>
            <p:nvPr/>
          </p:nvSpPr>
          <p:spPr>
            <a:xfrm>
              <a:off x="1850039" y="1724993"/>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771" name="pl771"/>
            <p:cNvSpPr/>
            <p:nvPr/>
          </p:nvSpPr>
          <p:spPr>
            <a:xfrm>
              <a:off x="1850039" y="1952853"/>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772" name="pl772"/>
            <p:cNvSpPr/>
            <p:nvPr/>
          </p:nvSpPr>
          <p:spPr>
            <a:xfrm>
              <a:off x="1850039" y="1889186"/>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773" name="pl773"/>
            <p:cNvSpPr/>
            <p:nvPr/>
          </p:nvSpPr>
          <p:spPr>
            <a:xfrm>
              <a:off x="1850039" y="1882484"/>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774" name="pl774"/>
            <p:cNvSpPr/>
            <p:nvPr/>
          </p:nvSpPr>
          <p:spPr>
            <a:xfrm>
              <a:off x="1850039" y="1929397"/>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775" name="pl775"/>
            <p:cNvSpPr/>
            <p:nvPr/>
          </p:nvSpPr>
          <p:spPr>
            <a:xfrm>
              <a:off x="1850039" y="1976309"/>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776" name="pl776"/>
            <p:cNvSpPr/>
            <p:nvPr/>
          </p:nvSpPr>
          <p:spPr>
            <a:xfrm>
              <a:off x="1850039" y="1952853"/>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777" name="pl777"/>
            <p:cNvSpPr/>
            <p:nvPr/>
          </p:nvSpPr>
          <p:spPr>
            <a:xfrm>
              <a:off x="1850039" y="1969607"/>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778" name="pl778"/>
            <p:cNvSpPr/>
            <p:nvPr/>
          </p:nvSpPr>
          <p:spPr>
            <a:xfrm>
              <a:off x="1850039" y="1922695"/>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779" name="pl779"/>
            <p:cNvSpPr/>
            <p:nvPr/>
          </p:nvSpPr>
          <p:spPr>
            <a:xfrm>
              <a:off x="1850039" y="1979660"/>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780" name="pl780"/>
            <p:cNvSpPr/>
            <p:nvPr/>
          </p:nvSpPr>
          <p:spPr>
            <a:xfrm>
              <a:off x="1850039" y="190258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781" name="pl781"/>
            <p:cNvSpPr/>
            <p:nvPr/>
          </p:nvSpPr>
          <p:spPr>
            <a:xfrm>
              <a:off x="1850039" y="19863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82" name="pl782"/>
            <p:cNvSpPr/>
            <p:nvPr/>
          </p:nvSpPr>
          <p:spPr>
            <a:xfrm>
              <a:off x="1850039" y="19964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783" name="pl783"/>
            <p:cNvSpPr/>
            <p:nvPr/>
          </p:nvSpPr>
          <p:spPr>
            <a:xfrm>
              <a:off x="1850039" y="1983011"/>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784" name="pl784"/>
            <p:cNvSpPr/>
            <p:nvPr/>
          </p:nvSpPr>
          <p:spPr>
            <a:xfrm>
              <a:off x="1850039" y="198971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785" name="pl785"/>
            <p:cNvSpPr/>
            <p:nvPr/>
          </p:nvSpPr>
          <p:spPr>
            <a:xfrm>
              <a:off x="1850039" y="195955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786" name="pl786"/>
            <p:cNvSpPr/>
            <p:nvPr/>
          </p:nvSpPr>
          <p:spPr>
            <a:xfrm>
              <a:off x="1850039" y="1966256"/>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787" name="pl787"/>
            <p:cNvSpPr/>
            <p:nvPr/>
          </p:nvSpPr>
          <p:spPr>
            <a:xfrm>
              <a:off x="185003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788" name="pl788"/>
            <p:cNvSpPr/>
            <p:nvPr/>
          </p:nvSpPr>
          <p:spPr>
            <a:xfrm>
              <a:off x="185003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40651" cap="flat">
              <a:solidFill>
                <a:srgbClr val="000000">
                  <a:alpha val="100000"/>
                </a:srgbClr>
              </a:solidFill>
              <a:prstDash val="solid"/>
              <a:round/>
            </a:ln>
          </p:spPr>
          <p:txBody>
            <a:bodyPr/>
            <a:lstStyle/>
            <a:p/>
          </p:txBody>
        </p:sp>
        <p:sp>
          <p:nvSpPr>
            <p:cNvPr id="789" name="pl789"/>
            <p:cNvSpPr/>
            <p:nvPr/>
          </p:nvSpPr>
          <p:spPr>
            <a:xfrm>
              <a:off x="185003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59F00">
                  <a:alpha val="100000"/>
                </a:srgbClr>
              </a:solidFill>
              <a:prstDash val="solid"/>
              <a:round/>
            </a:ln>
          </p:spPr>
          <p:txBody>
            <a:bodyPr/>
            <a:lstStyle/>
            <a:p/>
          </p:txBody>
        </p:sp>
        <p:sp>
          <p:nvSpPr>
            <p:cNvPr id="790" name="pl790"/>
            <p:cNvSpPr/>
            <p:nvPr/>
          </p:nvSpPr>
          <p:spPr>
            <a:xfrm>
              <a:off x="1805550" y="199641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791" name="tx791"/>
            <p:cNvSpPr/>
            <p:nvPr/>
          </p:nvSpPr>
          <p:spPr>
            <a:xfrm>
              <a:off x="1801844" y="1851922"/>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792" name="tx792"/>
            <p:cNvSpPr/>
            <p:nvPr/>
          </p:nvSpPr>
          <p:spPr>
            <a:xfrm>
              <a:off x="1949656" y="1882080"/>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793" name="tx793"/>
            <p:cNvSpPr/>
            <p:nvPr/>
          </p:nvSpPr>
          <p:spPr>
            <a:xfrm>
              <a:off x="2145662" y="1798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794" name="tx794"/>
            <p:cNvSpPr/>
            <p:nvPr/>
          </p:nvSpPr>
          <p:spPr>
            <a:xfrm>
              <a:off x="2353764" y="18297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95" name="tx795"/>
            <p:cNvSpPr/>
            <p:nvPr/>
          </p:nvSpPr>
          <p:spPr>
            <a:xfrm>
              <a:off x="2531720" y="182005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96" name="tx796"/>
            <p:cNvSpPr/>
            <p:nvPr/>
          </p:nvSpPr>
          <p:spPr>
            <a:xfrm>
              <a:off x="2709677" y="180165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797" name="rc797"/>
            <p:cNvSpPr/>
            <p:nvPr/>
          </p:nvSpPr>
          <p:spPr>
            <a:xfrm>
              <a:off x="1805550" y="2365475"/>
              <a:ext cx="978760" cy="460746"/>
            </a:xfrm>
            <a:prstGeom prst="rect">
              <a:avLst/>
            </a:prstGeom>
            <a:solidFill>
              <a:srgbClr val="EBEBEB">
                <a:alpha val="100000"/>
              </a:srgbClr>
            </a:solidFill>
          </p:spPr>
          <p:txBody>
            <a:bodyPr/>
            <a:lstStyle/>
            <a:p/>
          </p:txBody>
        </p:sp>
        <p:sp>
          <p:nvSpPr>
            <p:cNvPr id="798" name="pl798"/>
            <p:cNvSpPr/>
            <p:nvPr/>
          </p:nvSpPr>
          <p:spPr>
            <a:xfrm>
              <a:off x="1805550" y="27834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799" name="pl799"/>
            <p:cNvSpPr/>
            <p:nvPr/>
          </p:nvSpPr>
          <p:spPr>
            <a:xfrm>
              <a:off x="1805550" y="269972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00" name="pl800"/>
            <p:cNvSpPr/>
            <p:nvPr/>
          </p:nvSpPr>
          <p:spPr>
            <a:xfrm>
              <a:off x="1805550" y="26159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01" name="pl801"/>
            <p:cNvSpPr/>
            <p:nvPr/>
          </p:nvSpPr>
          <p:spPr>
            <a:xfrm>
              <a:off x="1805550" y="253218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02" name="pl802"/>
            <p:cNvSpPr/>
            <p:nvPr/>
          </p:nvSpPr>
          <p:spPr>
            <a:xfrm>
              <a:off x="1805550" y="244841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03" name="pl803"/>
            <p:cNvSpPr/>
            <p:nvPr/>
          </p:nvSpPr>
          <p:spPr>
            <a:xfrm>
              <a:off x="19390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04" name="pl804"/>
            <p:cNvSpPr/>
            <p:nvPr/>
          </p:nvSpPr>
          <p:spPr>
            <a:xfrm>
              <a:off x="211697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05" name="pl805"/>
            <p:cNvSpPr/>
            <p:nvPr/>
          </p:nvSpPr>
          <p:spPr>
            <a:xfrm>
              <a:off x="229493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06" name="pl806"/>
            <p:cNvSpPr/>
            <p:nvPr/>
          </p:nvSpPr>
          <p:spPr>
            <a:xfrm>
              <a:off x="24728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07" name="pl807"/>
            <p:cNvSpPr/>
            <p:nvPr/>
          </p:nvSpPr>
          <p:spPr>
            <a:xfrm>
              <a:off x="265084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08" name="pl808"/>
            <p:cNvSpPr/>
            <p:nvPr/>
          </p:nvSpPr>
          <p:spPr>
            <a:xfrm>
              <a:off x="1805550" y="282538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09" name="pl809"/>
            <p:cNvSpPr/>
            <p:nvPr/>
          </p:nvSpPr>
          <p:spPr>
            <a:xfrm>
              <a:off x="1805550" y="274161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10" name="pl810"/>
            <p:cNvSpPr/>
            <p:nvPr/>
          </p:nvSpPr>
          <p:spPr>
            <a:xfrm>
              <a:off x="1805550" y="265784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11" name="pl811"/>
            <p:cNvSpPr/>
            <p:nvPr/>
          </p:nvSpPr>
          <p:spPr>
            <a:xfrm>
              <a:off x="1805550" y="25740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12" name="pl812"/>
            <p:cNvSpPr/>
            <p:nvPr/>
          </p:nvSpPr>
          <p:spPr>
            <a:xfrm>
              <a:off x="1805550" y="249029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13" name="pl813"/>
            <p:cNvSpPr/>
            <p:nvPr/>
          </p:nvSpPr>
          <p:spPr>
            <a:xfrm>
              <a:off x="1805550" y="240652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14" name="pl814"/>
            <p:cNvSpPr/>
            <p:nvPr/>
          </p:nvSpPr>
          <p:spPr>
            <a:xfrm>
              <a:off x="18500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15" name="pl815"/>
            <p:cNvSpPr/>
            <p:nvPr/>
          </p:nvSpPr>
          <p:spPr>
            <a:xfrm>
              <a:off x="202799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16" name="pl816"/>
            <p:cNvSpPr/>
            <p:nvPr/>
          </p:nvSpPr>
          <p:spPr>
            <a:xfrm>
              <a:off x="22059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17" name="pl817"/>
            <p:cNvSpPr/>
            <p:nvPr/>
          </p:nvSpPr>
          <p:spPr>
            <a:xfrm>
              <a:off x="23839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18" name="pl818"/>
            <p:cNvSpPr/>
            <p:nvPr/>
          </p:nvSpPr>
          <p:spPr>
            <a:xfrm>
              <a:off x="256186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19" name="pl819"/>
            <p:cNvSpPr/>
            <p:nvPr/>
          </p:nvSpPr>
          <p:spPr>
            <a:xfrm>
              <a:off x="27398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20" name="pl820"/>
            <p:cNvSpPr/>
            <p:nvPr/>
          </p:nvSpPr>
          <p:spPr>
            <a:xfrm>
              <a:off x="185003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821" name="pl821"/>
            <p:cNvSpPr/>
            <p:nvPr/>
          </p:nvSpPr>
          <p:spPr>
            <a:xfrm>
              <a:off x="185003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40651" cap="flat">
              <a:solidFill>
                <a:srgbClr val="BEBEBE">
                  <a:alpha val="69803"/>
                </a:srgbClr>
              </a:solidFill>
              <a:prstDash val="solid"/>
              <a:round/>
            </a:ln>
          </p:spPr>
          <p:txBody>
            <a:bodyPr/>
            <a:lstStyle/>
            <a:p/>
          </p:txBody>
        </p:sp>
        <p:sp>
          <p:nvSpPr>
            <p:cNvPr id="822" name="pl822"/>
            <p:cNvSpPr/>
            <p:nvPr/>
          </p:nvSpPr>
          <p:spPr>
            <a:xfrm>
              <a:off x="1850039" y="2691349"/>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823" name="pl823"/>
            <p:cNvSpPr/>
            <p:nvPr/>
          </p:nvSpPr>
          <p:spPr>
            <a:xfrm>
              <a:off x="1850039" y="2684647"/>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824" name="pl824"/>
            <p:cNvSpPr/>
            <p:nvPr/>
          </p:nvSpPr>
          <p:spPr>
            <a:xfrm>
              <a:off x="1850039" y="2721507"/>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825" name="pl825"/>
            <p:cNvSpPr/>
            <p:nvPr/>
          </p:nvSpPr>
          <p:spPr>
            <a:xfrm>
              <a:off x="1850039" y="2734910"/>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826" name="pl826"/>
            <p:cNvSpPr/>
            <p:nvPr/>
          </p:nvSpPr>
          <p:spPr>
            <a:xfrm>
              <a:off x="1850039" y="2728208"/>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827" name="pl827"/>
            <p:cNvSpPr/>
            <p:nvPr/>
          </p:nvSpPr>
          <p:spPr>
            <a:xfrm>
              <a:off x="185003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828" name="pl828"/>
            <p:cNvSpPr/>
            <p:nvPr/>
          </p:nvSpPr>
          <p:spPr>
            <a:xfrm>
              <a:off x="1850039" y="2704752"/>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829" name="pl829"/>
            <p:cNvSpPr/>
            <p:nvPr/>
          </p:nvSpPr>
          <p:spPr>
            <a:xfrm>
              <a:off x="1850039" y="2624331"/>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830" name="pl830"/>
            <p:cNvSpPr/>
            <p:nvPr/>
          </p:nvSpPr>
          <p:spPr>
            <a:xfrm>
              <a:off x="1850039" y="2704752"/>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831" name="pl831"/>
            <p:cNvSpPr/>
            <p:nvPr/>
          </p:nvSpPr>
          <p:spPr>
            <a:xfrm>
              <a:off x="1850039" y="2708103"/>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832" name="pl832"/>
            <p:cNvSpPr/>
            <p:nvPr/>
          </p:nvSpPr>
          <p:spPr>
            <a:xfrm>
              <a:off x="185003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833" name="pl833"/>
            <p:cNvSpPr/>
            <p:nvPr/>
          </p:nvSpPr>
          <p:spPr>
            <a:xfrm>
              <a:off x="1850039" y="2728208"/>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834" name="pl834"/>
            <p:cNvSpPr/>
            <p:nvPr/>
          </p:nvSpPr>
          <p:spPr>
            <a:xfrm>
              <a:off x="1850039" y="2714805"/>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835" name="pl835"/>
            <p:cNvSpPr/>
            <p:nvPr/>
          </p:nvSpPr>
          <p:spPr>
            <a:xfrm>
              <a:off x="1850039" y="2738261"/>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836" name="pl836"/>
            <p:cNvSpPr/>
            <p:nvPr/>
          </p:nvSpPr>
          <p:spPr>
            <a:xfrm>
              <a:off x="1850039" y="2691349"/>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837" name="pl837"/>
            <p:cNvSpPr/>
            <p:nvPr/>
          </p:nvSpPr>
          <p:spPr>
            <a:xfrm>
              <a:off x="1850039" y="2704752"/>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838" name="pl838"/>
            <p:cNvSpPr/>
            <p:nvPr/>
          </p:nvSpPr>
          <p:spPr>
            <a:xfrm>
              <a:off x="185003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839" name="pl839"/>
            <p:cNvSpPr/>
            <p:nvPr/>
          </p:nvSpPr>
          <p:spPr>
            <a:xfrm>
              <a:off x="185003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840" name="pl840"/>
            <p:cNvSpPr/>
            <p:nvPr/>
          </p:nvSpPr>
          <p:spPr>
            <a:xfrm>
              <a:off x="185003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841" name="pl841"/>
            <p:cNvSpPr/>
            <p:nvPr/>
          </p:nvSpPr>
          <p:spPr>
            <a:xfrm>
              <a:off x="185003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842" name="pl842"/>
            <p:cNvSpPr/>
            <p:nvPr/>
          </p:nvSpPr>
          <p:spPr>
            <a:xfrm>
              <a:off x="185003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843" name="pl843"/>
            <p:cNvSpPr/>
            <p:nvPr/>
          </p:nvSpPr>
          <p:spPr>
            <a:xfrm>
              <a:off x="185003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844" name="pl844"/>
            <p:cNvSpPr/>
            <p:nvPr/>
          </p:nvSpPr>
          <p:spPr>
            <a:xfrm>
              <a:off x="185003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845" name="pl845"/>
            <p:cNvSpPr/>
            <p:nvPr/>
          </p:nvSpPr>
          <p:spPr>
            <a:xfrm>
              <a:off x="185003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846" name="pl846"/>
            <p:cNvSpPr/>
            <p:nvPr/>
          </p:nvSpPr>
          <p:spPr>
            <a:xfrm>
              <a:off x="1850039" y="2714805"/>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847" name="pl847"/>
            <p:cNvSpPr/>
            <p:nvPr/>
          </p:nvSpPr>
          <p:spPr>
            <a:xfrm>
              <a:off x="1850039" y="2741612"/>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848" name="pl848"/>
            <p:cNvSpPr/>
            <p:nvPr/>
          </p:nvSpPr>
          <p:spPr>
            <a:xfrm>
              <a:off x="1850039" y="2704752"/>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849" name="pl849"/>
            <p:cNvSpPr/>
            <p:nvPr/>
          </p:nvSpPr>
          <p:spPr>
            <a:xfrm>
              <a:off x="1850039" y="2708103"/>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850" name="pl850"/>
            <p:cNvSpPr/>
            <p:nvPr/>
          </p:nvSpPr>
          <p:spPr>
            <a:xfrm>
              <a:off x="1850039" y="2738261"/>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851" name="pl851"/>
            <p:cNvSpPr/>
            <p:nvPr/>
          </p:nvSpPr>
          <p:spPr>
            <a:xfrm>
              <a:off x="1850039" y="27382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52" name="pl852"/>
            <p:cNvSpPr/>
            <p:nvPr/>
          </p:nvSpPr>
          <p:spPr>
            <a:xfrm>
              <a:off x="1850039" y="2728208"/>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853" name="pl853"/>
            <p:cNvSpPr/>
            <p:nvPr/>
          </p:nvSpPr>
          <p:spPr>
            <a:xfrm>
              <a:off x="1850039" y="2738261"/>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854" name="pl854"/>
            <p:cNvSpPr/>
            <p:nvPr/>
          </p:nvSpPr>
          <p:spPr>
            <a:xfrm>
              <a:off x="1850039" y="2687998"/>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855" name="pl855"/>
            <p:cNvSpPr/>
            <p:nvPr/>
          </p:nvSpPr>
          <p:spPr>
            <a:xfrm>
              <a:off x="1850039" y="2721507"/>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856" name="pl856"/>
            <p:cNvSpPr/>
            <p:nvPr/>
          </p:nvSpPr>
          <p:spPr>
            <a:xfrm>
              <a:off x="1850039" y="2691349"/>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857" name="pl857"/>
            <p:cNvSpPr/>
            <p:nvPr/>
          </p:nvSpPr>
          <p:spPr>
            <a:xfrm>
              <a:off x="1850039" y="2731559"/>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858" name="pl858"/>
            <p:cNvSpPr/>
            <p:nvPr/>
          </p:nvSpPr>
          <p:spPr>
            <a:xfrm>
              <a:off x="1850039" y="2470190"/>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859" name="pl859"/>
            <p:cNvSpPr/>
            <p:nvPr/>
          </p:nvSpPr>
          <p:spPr>
            <a:xfrm>
              <a:off x="1850039" y="2698051"/>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860" name="pl860"/>
            <p:cNvSpPr/>
            <p:nvPr/>
          </p:nvSpPr>
          <p:spPr>
            <a:xfrm>
              <a:off x="1850039" y="2634384"/>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861" name="pl861"/>
            <p:cNvSpPr/>
            <p:nvPr/>
          </p:nvSpPr>
          <p:spPr>
            <a:xfrm>
              <a:off x="1850039" y="2627682"/>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862" name="pl862"/>
            <p:cNvSpPr/>
            <p:nvPr/>
          </p:nvSpPr>
          <p:spPr>
            <a:xfrm>
              <a:off x="1850039" y="2674594"/>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863" name="pl863"/>
            <p:cNvSpPr/>
            <p:nvPr/>
          </p:nvSpPr>
          <p:spPr>
            <a:xfrm>
              <a:off x="1850039" y="2721507"/>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864" name="pl864"/>
            <p:cNvSpPr/>
            <p:nvPr/>
          </p:nvSpPr>
          <p:spPr>
            <a:xfrm>
              <a:off x="1850039" y="2698051"/>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865" name="pl865"/>
            <p:cNvSpPr/>
            <p:nvPr/>
          </p:nvSpPr>
          <p:spPr>
            <a:xfrm>
              <a:off x="1850039" y="2714805"/>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866" name="pl866"/>
            <p:cNvSpPr/>
            <p:nvPr/>
          </p:nvSpPr>
          <p:spPr>
            <a:xfrm>
              <a:off x="1850039" y="2667893"/>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867" name="pl867"/>
            <p:cNvSpPr/>
            <p:nvPr/>
          </p:nvSpPr>
          <p:spPr>
            <a:xfrm>
              <a:off x="1850039" y="2724858"/>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868" name="pl868"/>
            <p:cNvSpPr/>
            <p:nvPr/>
          </p:nvSpPr>
          <p:spPr>
            <a:xfrm>
              <a:off x="1850039" y="2647787"/>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869" name="pl869"/>
            <p:cNvSpPr/>
            <p:nvPr/>
          </p:nvSpPr>
          <p:spPr>
            <a:xfrm>
              <a:off x="1850039" y="27315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70" name="pl870"/>
            <p:cNvSpPr/>
            <p:nvPr/>
          </p:nvSpPr>
          <p:spPr>
            <a:xfrm>
              <a:off x="1850039" y="27416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871" name="pl871"/>
            <p:cNvSpPr/>
            <p:nvPr/>
          </p:nvSpPr>
          <p:spPr>
            <a:xfrm>
              <a:off x="1850039" y="2728208"/>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872" name="pl872"/>
            <p:cNvSpPr/>
            <p:nvPr/>
          </p:nvSpPr>
          <p:spPr>
            <a:xfrm>
              <a:off x="1850039" y="2734910"/>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873" name="pl873"/>
            <p:cNvSpPr/>
            <p:nvPr/>
          </p:nvSpPr>
          <p:spPr>
            <a:xfrm>
              <a:off x="1850039" y="2704752"/>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874" name="pl874"/>
            <p:cNvSpPr/>
            <p:nvPr/>
          </p:nvSpPr>
          <p:spPr>
            <a:xfrm>
              <a:off x="1850039" y="2711454"/>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875" name="pl875"/>
            <p:cNvSpPr/>
            <p:nvPr/>
          </p:nvSpPr>
          <p:spPr>
            <a:xfrm>
              <a:off x="185003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876" name="pl876"/>
            <p:cNvSpPr/>
            <p:nvPr/>
          </p:nvSpPr>
          <p:spPr>
            <a:xfrm>
              <a:off x="185003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40651" cap="flat">
              <a:solidFill>
                <a:srgbClr val="000000">
                  <a:alpha val="100000"/>
                </a:srgbClr>
              </a:solidFill>
              <a:prstDash val="solid"/>
              <a:round/>
            </a:ln>
          </p:spPr>
          <p:txBody>
            <a:bodyPr/>
            <a:lstStyle/>
            <a:p/>
          </p:txBody>
        </p:sp>
        <p:sp>
          <p:nvSpPr>
            <p:cNvPr id="877" name="pl877"/>
            <p:cNvSpPr/>
            <p:nvPr/>
          </p:nvSpPr>
          <p:spPr>
            <a:xfrm>
              <a:off x="185003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00B821">
                  <a:alpha val="100000"/>
                </a:srgbClr>
              </a:solidFill>
              <a:prstDash val="solid"/>
              <a:round/>
            </a:ln>
          </p:spPr>
          <p:txBody>
            <a:bodyPr/>
            <a:lstStyle/>
            <a:p/>
          </p:txBody>
        </p:sp>
        <p:sp>
          <p:nvSpPr>
            <p:cNvPr id="878" name="pl878"/>
            <p:cNvSpPr/>
            <p:nvPr/>
          </p:nvSpPr>
          <p:spPr>
            <a:xfrm>
              <a:off x="1805550" y="274161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879" name="tx879"/>
            <p:cNvSpPr/>
            <p:nvPr/>
          </p:nvSpPr>
          <p:spPr>
            <a:xfrm>
              <a:off x="1819894" y="256525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80" name="tx880"/>
            <p:cNvSpPr/>
            <p:nvPr/>
          </p:nvSpPr>
          <p:spPr>
            <a:xfrm>
              <a:off x="1997851" y="25770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1" name="tx881"/>
            <p:cNvSpPr/>
            <p:nvPr/>
          </p:nvSpPr>
          <p:spPr>
            <a:xfrm>
              <a:off x="2145662" y="253142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882" name="tx882"/>
            <p:cNvSpPr/>
            <p:nvPr/>
          </p:nvSpPr>
          <p:spPr>
            <a:xfrm>
              <a:off x="2353764" y="25770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3" name="tx883"/>
            <p:cNvSpPr/>
            <p:nvPr/>
          </p:nvSpPr>
          <p:spPr>
            <a:xfrm>
              <a:off x="2501575" y="25213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884" name="tx884"/>
            <p:cNvSpPr/>
            <p:nvPr/>
          </p:nvSpPr>
          <p:spPr>
            <a:xfrm>
              <a:off x="2691627" y="2587014"/>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85" name="rc885"/>
            <p:cNvSpPr/>
            <p:nvPr/>
          </p:nvSpPr>
          <p:spPr>
            <a:xfrm>
              <a:off x="1805550" y="3110673"/>
              <a:ext cx="978760" cy="460746"/>
            </a:xfrm>
            <a:prstGeom prst="rect">
              <a:avLst/>
            </a:prstGeom>
            <a:solidFill>
              <a:srgbClr val="EBEBEB">
                <a:alpha val="100000"/>
              </a:srgbClr>
            </a:solidFill>
          </p:spPr>
          <p:txBody>
            <a:bodyPr/>
            <a:lstStyle/>
            <a:p/>
          </p:txBody>
        </p:sp>
        <p:sp>
          <p:nvSpPr>
            <p:cNvPr id="886" name="pl886"/>
            <p:cNvSpPr/>
            <p:nvPr/>
          </p:nvSpPr>
          <p:spPr>
            <a:xfrm>
              <a:off x="1805550" y="352869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87" name="pl887"/>
            <p:cNvSpPr/>
            <p:nvPr/>
          </p:nvSpPr>
          <p:spPr>
            <a:xfrm>
              <a:off x="1805550" y="344492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88" name="pl888"/>
            <p:cNvSpPr/>
            <p:nvPr/>
          </p:nvSpPr>
          <p:spPr>
            <a:xfrm>
              <a:off x="1805550" y="33611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89" name="pl889"/>
            <p:cNvSpPr/>
            <p:nvPr/>
          </p:nvSpPr>
          <p:spPr>
            <a:xfrm>
              <a:off x="1805550" y="327738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90" name="pl890"/>
            <p:cNvSpPr/>
            <p:nvPr/>
          </p:nvSpPr>
          <p:spPr>
            <a:xfrm>
              <a:off x="1805550" y="319360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891" name="pl891"/>
            <p:cNvSpPr/>
            <p:nvPr/>
          </p:nvSpPr>
          <p:spPr>
            <a:xfrm>
              <a:off x="19390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2" name="pl892"/>
            <p:cNvSpPr/>
            <p:nvPr/>
          </p:nvSpPr>
          <p:spPr>
            <a:xfrm>
              <a:off x="211697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3" name="pl893"/>
            <p:cNvSpPr/>
            <p:nvPr/>
          </p:nvSpPr>
          <p:spPr>
            <a:xfrm>
              <a:off x="229493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4" name="pl894"/>
            <p:cNvSpPr/>
            <p:nvPr/>
          </p:nvSpPr>
          <p:spPr>
            <a:xfrm>
              <a:off x="24728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5" name="pl895"/>
            <p:cNvSpPr/>
            <p:nvPr/>
          </p:nvSpPr>
          <p:spPr>
            <a:xfrm>
              <a:off x="265084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6" name="pl896"/>
            <p:cNvSpPr/>
            <p:nvPr/>
          </p:nvSpPr>
          <p:spPr>
            <a:xfrm>
              <a:off x="1805550" y="357058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97" name="pl897"/>
            <p:cNvSpPr/>
            <p:nvPr/>
          </p:nvSpPr>
          <p:spPr>
            <a:xfrm>
              <a:off x="1805550" y="348681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98" name="pl898"/>
            <p:cNvSpPr/>
            <p:nvPr/>
          </p:nvSpPr>
          <p:spPr>
            <a:xfrm>
              <a:off x="1805550" y="340303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899" name="pl899"/>
            <p:cNvSpPr/>
            <p:nvPr/>
          </p:nvSpPr>
          <p:spPr>
            <a:xfrm>
              <a:off x="1805550" y="33192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00" name="pl900"/>
            <p:cNvSpPr/>
            <p:nvPr/>
          </p:nvSpPr>
          <p:spPr>
            <a:xfrm>
              <a:off x="1805550" y="323549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01" name="pl901"/>
            <p:cNvSpPr/>
            <p:nvPr/>
          </p:nvSpPr>
          <p:spPr>
            <a:xfrm>
              <a:off x="1805550" y="31517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02" name="pl902"/>
            <p:cNvSpPr/>
            <p:nvPr/>
          </p:nvSpPr>
          <p:spPr>
            <a:xfrm>
              <a:off x="18500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3" name="pl903"/>
            <p:cNvSpPr/>
            <p:nvPr/>
          </p:nvSpPr>
          <p:spPr>
            <a:xfrm>
              <a:off x="202799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4" name="pl904"/>
            <p:cNvSpPr/>
            <p:nvPr/>
          </p:nvSpPr>
          <p:spPr>
            <a:xfrm>
              <a:off x="22059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5" name="pl905"/>
            <p:cNvSpPr/>
            <p:nvPr/>
          </p:nvSpPr>
          <p:spPr>
            <a:xfrm>
              <a:off x="23839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6" name="pl906"/>
            <p:cNvSpPr/>
            <p:nvPr/>
          </p:nvSpPr>
          <p:spPr>
            <a:xfrm>
              <a:off x="256186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7" name="pl907"/>
            <p:cNvSpPr/>
            <p:nvPr/>
          </p:nvSpPr>
          <p:spPr>
            <a:xfrm>
              <a:off x="27398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8" name="pl908"/>
            <p:cNvSpPr/>
            <p:nvPr/>
          </p:nvSpPr>
          <p:spPr>
            <a:xfrm>
              <a:off x="185003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909" name="pl909"/>
            <p:cNvSpPr/>
            <p:nvPr/>
          </p:nvSpPr>
          <p:spPr>
            <a:xfrm>
              <a:off x="1850039" y="3486810"/>
              <a:ext cx="889782" cy="3350"/>
            </a:xfrm>
            <a:custGeom>
              <a:avLst/>
              <a:pathLst>
                <a:path w="889782" h="3350">
                  <a:moveTo>
                    <a:pt x="0" y="0"/>
                  </a:moveTo>
                  <a:lnTo>
                    <a:pt x="177956" y="0"/>
                  </a:lnTo>
                  <a:lnTo>
                    <a:pt x="355913" y="0"/>
                  </a:lnTo>
                  <a:lnTo>
                    <a:pt x="533869" y="3350"/>
                  </a:lnTo>
                  <a:lnTo>
                    <a:pt x="711826" y="0"/>
                  </a:lnTo>
                  <a:lnTo>
                    <a:pt x="889782" y="0"/>
                  </a:lnTo>
                </a:path>
              </a:pathLst>
            </a:custGeom>
            <a:ln w="40651" cap="flat">
              <a:solidFill>
                <a:srgbClr val="BEBEBE">
                  <a:alpha val="69803"/>
                </a:srgbClr>
              </a:solidFill>
              <a:prstDash val="solid"/>
              <a:round/>
            </a:ln>
          </p:spPr>
          <p:txBody>
            <a:bodyPr/>
            <a:lstStyle/>
            <a:p/>
          </p:txBody>
        </p:sp>
        <p:sp>
          <p:nvSpPr>
            <p:cNvPr id="910" name="pl910"/>
            <p:cNvSpPr/>
            <p:nvPr/>
          </p:nvSpPr>
          <p:spPr>
            <a:xfrm>
              <a:off x="1850039" y="3436547"/>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911" name="pl911"/>
            <p:cNvSpPr/>
            <p:nvPr/>
          </p:nvSpPr>
          <p:spPr>
            <a:xfrm>
              <a:off x="1850039" y="3429845"/>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912" name="pl912"/>
            <p:cNvSpPr/>
            <p:nvPr/>
          </p:nvSpPr>
          <p:spPr>
            <a:xfrm>
              <a:off x="1850039" y="3466705"/>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913" name="pl913"/>
            <p:cNvSpPr/>
            <p:nvPr/>
          </p:nvSpPr>
          <p:spPr>
            <a:xfrm>
              <a:off x="1850039" y="3480108"/>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914" name="pl914"/>
            <p:cNvSpPr/>
            <p:nvPr/>
          </p:nvSpPr>
          <p:spPr>
            <a:xfrm>
              <a:off x="1850039" y="3473406"/>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915" name="pl915"/>
            <p:cNvSpPr/>
            <p:nvPr/>
          </p:nvSpPr>
          <p:spPr>
            <a:xfrm>
              <a:off x="185003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916" name="pl916"/>
            <p:cNvSpPr/>
            <p:nvPr/>
          </p:nvSpPr>
          <p:spPr>
            <a:xfrm>
              <a:off x="1850039" y="3449950"/>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917" name="pl917"/>
            <p:cNvSpPr/>
            <p:nvPr/>
          </p:nvSpPr>
          <p:spPr>
            <a:xfrm>
              <a:off x="1850039" y="3369529"/>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918" name="pl918"/>
            <p:cNvSpPr/>
            <p:nvPr/>
          </p:nvSpPr>
          <p:spPr>
            <a:xfrm>
              <a:off x="1850039" y="3449950"/>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919" name="pl919"/>
            <p:cNvSpPr/>
            <p:nvPr/>
          </p:nvSpPr>
          <p:spPr>
            <a:xfrm>
              <a:off x="1850039" y="3453301"/>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920" name="pl920"/>
            <p:cNvSpPr/>
            <p:nvPr/>
          </p:nvSpPr>
          <p:spPr>
            <a:xfrm>
              <a:off x="185003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921" name="pl921"/>
            <p:cNvSpPr/>
            <p:nvPr/>
          </p:nvSpPr>
          <p:spPr>
            <a:xfrm>
              <a:off x="1850039" y="3473406"/>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922" name="pl922"/>
            <p:cNvSpPr/>
            <p:nvPr/>
          </p:nvSpPr>
          <p:spPr>
            <a:xfrm>
              <a:off x="1850039" y="3460003"/>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923" name="pl923"/>
            <p:cNvSpPr/>
            <p:nvPr/>
          </p:nvSpPr>
          <p:spPr>
            <a:xfrm>
              <a:off x="1850039" y="3483459"/>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924" name="pl924"/>
            <p:cNvSpPr/>
            <p:nvPr/>
          </p:nvSpPr>
          <p:spPr>
            <a:xfrm>
              <a:off x="1850039" y="3436547"/>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925" name="pl925"/>
            <p:cNvSpPr/>
            <p:nvPr/>
          </p:nvSpPr>
          <p:spPr>
            <a:xfrm>
              <a:off x="1850039" y="3449950"/>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926" name="pl926"/>
            <p:cNvSpPr/>
            <p:nvPr/>
          </p:nvSpPr>
          <p:spPr>
            <a:xfrm>
              <a:off x="1850039" y="3429845"/>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927" name="pl927"/>
            <p:cNvSpPr/>
            <p:nvPr/>
          </p:nvSpPr>
          <p:spPr>
            <a:xfrm>
              <a:off x="1850039" y="3429845"/>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928" name="pl928"/>
            <p:cNvSpPr/>
            <p:nvPr/>
          </p:nvSpPr>
          <p:spPr>
            <a:xfrm>
              <a:off x="1850039" y="3366178"/>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929" name="pl929"/>
            <p:cNvSpPr/>
            <p:nvPr/>
          </p:nvSpPr>
          <p:spPr>
            <a:xfrm>
              <a:off x="1850039" y="3476757"/>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930" name="pl930"/>
            <p:cNvSpPr/>
            <p:nvPr/>
          </p:nvSpPr>
          <p:spPr>
            <a:xfrm>
              <a:off x="1850039" y="3406389"/>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931" name="pl931"/>
            <p:cNvSpPr/>
            <p:nvPr/>
          </p:nvSpPr>
          <p:spPr>
            <a:xfrm>
              <a:off x="1850039" y="3463354"/>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932" name="pl932"/>
            <p:cNvSpPr/>
            <p:nvPr/>
          </p:nvSpPr>
          <p:spPr>
            <a:xfrm>
              <a:off x="1850039" y="3429845"/>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933" name="pl933"/>
            <p:cNvSpPr/>
            <p:nvPr/>
          </p:nvSpPr>
          <p:spPr>
            <a:xfrm>
              <a:off x="1850039" y="3453301"/>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934" name="pl934"/>
            <p:cNvSpPr/>
            <p:nvPr/>
          </p:nvSpPr>
          <p:spPr>
            <a:xfrm>
              <a:off x="185003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935" name="pl935"/>
            <p:cNvSpPr/>
            <p:nvPr/>
          </p:nvSpPr>
          <p:spPr>
            <a:xfrm>
              <a:off x="1850039" y="3486810"/>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936" name="pl936"/>
            <p:cNvSpPr/>
            <p:nvPr/>
          </p:nvSpPr>
          <p:spPr>
            <a:xfrm>
              <a:off x="185003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937" name="pl937"/>
            <p:cNvSpPr/>
            <p:nvPr/>
          </p:nvSpPr>
          <p:spPr>
            <a:xfrm>
              <a:off x="185003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938" name="pl938"/>
            <p:cNvSpPr/>
            <p:nvPr/>
          </p:nvSpPr>
          <p:spPr>
            <a:xfrm>
              <a:off x="185003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939" name="pl939"/>
            <p:cNvSpPr/>
            <p:nvPr/>
          </p:nvSpPr>
          <p:spPr>
            <a:xfrm>
              <a:off x="1850039" y="34834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40" name="pl940"/>
            <p:cNvSpPr/>
            <p:nvPr/>
          </p:nvSpPr>
          <p:spPr>
            <a:xfrm>
              <a:off x="185003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941" name="pl941"/>
            <p:cNvSpPr/>
            <p:nvPr/>
          </p:nvSpPr>
          <p:spPr>
            <a:xfrm>
              <a:off x="185003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942" name="pl942"/>
            <p:cNvSpPr/>
            <p:nvPr/>
          </p:nvSpPr>
          <p:spPr>
            <a:xfrm>
              <a:off x="1850039" y="3433196"/>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943" name="pl943"/>
            <p:cNvSpPr/>
            <p:nvPr/>
          </p:nvSpPr>
          <p:spPr>
            <a:xfrm>
              <a:off x="1850039" y="3466705"/>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944" name="pl944"/>
            <p:cNvSpPr/>
            <p:nvPr/>
          </p:nvSpPr>
          <p:spPr>
            <a:xfrm>
              <a:off x="1850039" y="3436547"/>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945" name="pl945"/>
            <p:cNvSpPr/>
            <p:nvPr/>
          </p:nvSpPr>
          <p:spPr>
            <a:xfrm>
              <a:off x="1850039" y="3476757"/>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946" name="pl946"/>
            <p:cNvSpPr/>
            <p:nvPr/>
          </p:nvSpPr>
          <p:spPr>
            <a:xfrm>
              <a:off x="1850039" y="3215388"/>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947" name="pl947"/>
            <p:cNvSpPr/>
            <p:nvPr/>
          </p:nvSpPr>
          <p:spPr>
            <a:xfrm>
              <a:off x="1850039" y="3443248"/>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948" name="pl948"/>
            <p:cNvSpPr/>
            <p:nvPr/>
          </p:nvSpPr>
          <p:spPr>
            <a:xfrm>
              <a:off x="1850039" y="3379582"/>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949" name="pl949"/>
            <p:cNvSpPr/>
            <p:nvPr/>
          </p:nvSpPr>
          <p:spPr>
            <a:xfrm>
              <a:off x="1850039" y="3372880"/>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950" name="pl950"/>
            <p:cNvSpPr/>
            <p:nvPr/>
          </p:nvSpPr>
          <p:spPr>
            <a:xfrm>
              <a:off x="1850039" y="3419792"/>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951" name="pl951"/>
            <p:cNvSpPr/>
            <p:nvPr/>
          </p:nvSpPr>
          <p:spPr>
            <a:xfrm>
              <a:off x="1850039" y="3466705"/>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952" name="pl952"/>
            <p:cNvSpPr/>
            <p:nvPr/>
          </p:nvSpPr>
          <p:spPr>
            <a:xfrm>
              <a:off x="1850039" y="3443248"/>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953" name="pl953"/>
            <p:cNvSpPr/>
            <p:nvPr/>
          </p:nvSpPr>
          <p:spPr>
            <a:xfrm>
              <a:off x="1850039" y="3460003"/>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954" name="pl954"/>
            <p:cNvSpPr/>
            <p:nvPr/>
          </p:nvSpPr>
          <p:spPr>
            <a:xfrm>
              <a:off x="1850039" y="3413090"/>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955" name="pl955"/>
            <p:cNvSpPr/>
            <p:nvPr/>
          </p:nvSpPr>
          <p:spPr>
            <a:xfrm>
              <a:off x="1850039" y="3470055"/>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956" name="pl956"/>
            <p:cNvSpPr/>
            <p:nvPr/>
          </p:nvSpPr>
          <p:spPr>
            <a:xfrm>
              <a:off x="1850039" y="3392985"/>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957" name="pl957"/>
            <p:cNvSpPr/>
            <p:nvPr/>
          </p:nvSpPr>
          <p:spPr>
            <a:xfrm>
              <a:off x="1850039" y="34767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58" name="pl958"/>
            <p:cNvSpPr/>
            <p:nvPr/>
          </p:nvSpPr>
          <p:spPr>
            <a:xfrm>
              <a:off x="1850039" y="348681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959" name="pl959"/>
            <p:cNvSpPr/>
            <p:nvPr/>
          </p:nvSpPr>
          <p:spPr>
            <a:xfrm>
              <a:off x="1850039" y="3473406"/>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960" name="pl960"/>
            <p:cNvSpPr/>
            <p:nvPr/>
          </p:nvSpPr>
          <p:spPr>
            <a:xfrm>
              <a:off x="1850039" y="3480108"/>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961" name="pl961"/>
            <p:cNvSpPr/>
            <p:nvPr/>
          </p:nvSpPr>
          <p:spPr>
            <a:xfrm>
              <a:off x="1850039" y="3449950"/>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962" name="pl962"/>
            <p:cNvSpPr/>
            <p:nvPr/>
          </p:nvSpPr>
          <p:spPr>
            <a:xfrm>
              <a:off x="1850039" y="3456652"/>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963" name="pl963"/>
            <p:cNvSpPr/>
            <p:nvPr/>
          </p:nvSpPr>
          <p:spPr>
            <a:xfrm>
              <a:off x="185003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964" name="pl964"/>
            <p:cNvSpPr/>
            <p:nvPr/>
          </p:nvSpPr>
          <p:spPr>
            <a:xfrm>
              <a:off x="1850039" y="3486810"/>
              <a:ext cx="889782" cy="3350"/>
            </a:xfrm>
            <a:custGeom>
              <a:avLst/>
              <a:pathLst>
                <a:path w="889782" h="3350">
                  <a:moveTo>
                    <a:pt x="0" y="0"/>
                  </a:moveTo>
                  <a:lnTo>
                    <a:pt x="177956" y="0"/>
                  </a:lnTo>
                  <a:lnTo>
                    <a:pt x="355913" y="0"/>
                  </a:lnTo>
                  <a:lnTo>
                    <a:pt x="533869" y="3350"/>
                  </a:lnTo>
                  <a:lnTo>
                    <a:pt x="711826" y="0"/>
                  </a:lnTo>
                  <a:lnTo>
                    <a:pt x="889782" y="0"/>
                  </a:lnTo>
                </a:path>
              </a:pathLst>
            </a:custGeom>
            <a:ln w="40651" cap="flat">
              <a:solidFill>
                <a:srgbClr val="000000">
                  <a:alpha val="100000"/>
                </a:srgbClr>
              </a:solidFill>
              <a:prstDash val="solid"/>
              <a:round/>
            </a:ln>
          </p:spPr>
          <p:txBody>
            <a:bodyPr/>
            <a:lstStyle/>
            <a:p/>
          </p:txBody>
        </p:sp>
        <p:sp>
          <p:nvSpPr>
            <p:cNvPr id="965" name="pl965"/>
            <p:cNvSpPr/>
            <p:nvPr/>
          </p:nvSpPr>
          <p:spPr>
            <a:xfrm>
              <a:off x="1850039" y="3486810"/>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00C0B2">
                  <a:alpha val="100000"/>
                </a:srgbClr>
              </a:solidFill>
              <a:prstDash val="solid"/>
              <a:round/>
            </a:ln>
          </p:spPr>
          <p:txBody>
            <a:bodyPr/>
            <a:lstStyle/>
            <a:p/>
          </p:txBody>
        </p:sp>
        <p:sp>
          <p:nvSpPr>
            <p:cNvPr id="966" name="pl966"/>
            <p:cNvSpPr/>
            <p:nvPr/>
          </p:nvSpPr>
          <p:spPr>
            <a:xfrm>
              <a:off x="1805550" y="348681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967" name="tx967"/>
            <p:cNvSpPr/>
            <p:nvPr/>
          </p:nvSpPr>
          <p:spPr>
            <a:xfrm>
              <a:off x="1819894"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68" name="tx968"/>
            <p:cNvSpPr/>
            <p:nvPr/>
          </p:nvSpPr>
          <p:spPr>
            <a:xfrm>
              <a:off x="1997851"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69" name="tx969"/>
            <p:cNvSpPr/>
            <p:nvPr/>
          </p:nvSpPr>
          <p:spPr>
            <a:xfrm>
              <a:off x="2175807"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70" name="tx970"/>
            <p:cNvSpPr/>
            <p:nvPr/>
          </p:nvSpPr>
          <p:spPr>
            <a:xfrm>
              <a:off x="2335714" y="332688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71" name="tx971"/>
            <p:cNvSpPr/>
            <p:nvPr/>
          </p:nvSpPr>
          <p:spPr>
            <a:xfrm>
              <a:off x="2531720"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72" name="tx972"/>
            <p:cNvSpPr/>
            <p:nvPr/>
          </p:nvSpPr>
          <p:spPr>
            <a:xfrm>
              <a:off x="2709677"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73" name="rc973"/>
            <p:cNvSpPr/>
            <p:nvPr/>
          </p:nvSpPr>
          <p:spPr>
            <a:xfrm>
              <a:off x="1805550" y="3855871"/>
              <a:ext cx="978760" cy="460746"/>
            </a:xfrm>
            <a:prstGeom prst="rect">
              <a:avLst/>
            </a:prstGeom>
            <a:solidFill>
              <a:srgbClr val="EBEBEB">
                <a:alpha val="100000"/>
              </a:srgbClr>
            </a:solidFill>
          </p:spPr>
          <p:txBody>
            <a:bodyPr/>
            <a:lstStyle/>
            <a:p/>
          </p:txBody>
        </p:sp>
        <p:sp>
          <p:nvSpPr>
            <p:cNvPr id="974" name="pl974"/>
            <p:cNvSpPr/>
            <p:nvPr/>
          </p:nvSpPr>
          <p:spPr>
            <a:xfrm>
              <a:off x="1805550" y="427389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75" name="pl975"/>
            <p:cNvSpPr/>
            <p:nvPr/>
          </p:nvSpPr>
          <p:spPr>
            <a:xfrm>
              <a:off x="1805550" y="419012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76" name="pl976"/>
            <p:cNvSpPr/>
            <p:nvPr/>
          </p:nvSpPr>
          <p:spPr>
            <a:xfrm>
              <a:off x="1805550" y="410635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77" name="pl977"/>
            <p:cNvSpPr/>
            <p:nvPr/>
          </p:nvSpPr>
          <p:spPr>
            <a:xfrm>
              <a:off x="1805550" y="402257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78" name="pl978"/>
            <p:cNvSpPr/>
            <p:nvPr/>
          </p:nvSpPr>
          <p:spPr>
            <a:xfrm>
              <a:off x="1805550" y="393880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979" name="pl979"/>
            <p:cNvSpPr/>
            <p:nvPr/>
          </p:nvSpPr>
          <p:spPr>
            <a:xfrm>
              <a:off x="19390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0" name="pl980"/>
            <p:cNvSpPr/>
            <p:nvPr/>
          </p:nvSpPr>
          <p:spPr>
            <a:xfrm>
              <a:off x="211697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1" name="pl981"/>
            <p:cNvSpPr/>
            <p:nvPr/>
          </p:nvSpPr>
          <p:spPr>
            <a:xfrm>
              <a:off x="229493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2" name="pl982"/>
            <p:cNvSpPr/>
            <p:nvPr/>
          </p:nvSpPr>
          <p:spPr>
            <a:xfrm>
              <a:off x="24728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3" name="pl983"/>
            <p:cNvSpPr/>
            <p:nvPr/>
          </p:nvSpPr>
          <p:spPr>
            <a:xfrm>
              <a:off x="265084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4" name="pl984"/>
            <p:cNvSpPr/>
            <p:nvPr/>
          </p:nvSpPr>
          <p:spPr>
            <a:xfrm>
              <a:off x="1805550" y="431578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85" name="pl985"/>
            <p:cNvSpPr/>
            <p:nvPr/>
          </p:nvSpPr>
          <p:spPr>
            <a:xfrm>
              <a:off x="1805550" y="423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86" name="pl986"/>
            <p:cNvSpPr/>
            <p:nvPr/>
          </p:nvSpPr>
          <p:spPr>
            <a:xfrm>
              <a:off x="1805550" y="41482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87" name="pl987"/>
            <p:cNvSpPr/>
            <p:nvPr/>
          </p:nvSpPr>
          <p:spPr>
            <a:xfrm>
              <a:off x="1805550" y="40644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88" name="pl988"/>
            <p:cNvSpPr/>
            <p:nvPr/>
          </p:nvSpPr>
          <p:spPr>
            <a:xfrm>
              <a:off x="1805550" y="39806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89" name="pl989"/>
            <p:cNvSpPr/>
            <p:nvPr/>
          </p:nvSpPr>
          <p:spPr>
            <a:xfrm>
              <a:off x="1805550" y="389691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990" name="pl990"/>
            <p:cNvSpPr/>
            <p:nvPr/>
          </p:nvSpPr>
          <p:spPr>
            <a:xfrm>
              <a:off x="18500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1" name="pl991"/>
            <p:cNvSpPr/>
            <p:nvPr/>
          </p:nvSpPr>
          <p:spPr>
            <a:xfrm>
              <a:off x="202799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2" name="pl992"/>
            <p:cNvSpPr/>
            <p:nvPr/>
          </p:nvSpPr>
          <p:spPr>
            <a:xfrm>
              <a:off x="22059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3" name="pl993"/>
            <p:cNvSpPr/>
            <p:nvPr/>
          </p:nvSpPr>
          <p:spPr>
            <a:xfrm>
              <a:off x="23839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4" name="pl994"/>
            <p:cNvSpPr/>
            <p:nvPr/>
          </p:nvSpPr>
          <p:spPr>
            <a:xfrm>
              <a:off x="256186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5" name="pl995"/>
            <p:cNvSpPr/>
            <p:nvPr/>
          </p:nvSpPr>
          <p:spPr>
            <a:xfrm>
              <a:off x="27398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6" name="pl996"/>
            <p:cNvSpPr/>
            <p:nvPr/>
          </p:nvSpPr>
          <p:spPr>
            <a:xfrm>
              <a:off x="185003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997" name="pl997"/>
            <p:cNvSpPr/>
            <p:nvPr/>
          </p:nvSpPr>
          <p:spPr>
            <a:xfrm>
              <a:off x="185003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40651" cap="flat">
              <a:solidFill>
                <a:srgbClr val="BEBEBE">
                  <a:alpha val="69803"/>
                </a:srgbClr>
              </a:solidFill>
              <a:prstDash val="solid"/>
              <a:round/>
            </a:ln>
          </p:spPr>
          <p:txBody>
            <a:bodyPr/>
            <a:lstStyle/>
            <a:p/>
          </p:txBody>
        </p:sp>
        <p:sp>
          <p:nvSpPr>
            <p:cNvPr id="998" name="pl998"/>
            <p:cNvSpPr/>
            <p:nvPr/>
          </p:nvSpPr>
          <p:spPr>
            <a:xfrm>
              <a:off x="1850039" y="4181744"/>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999" name="pl999"/>
            <p:cNvSpPr/>
            <p:nvPr/>
          </p:nvSpPr>
          <p:spPr>
            <a:xfrm>
              <a:off x="1850039" y="4175043"/>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000" name="pl1000"/>
            <p:cNvSpPr/>
            <p:nvPr/>
          </p:nvSpPr>
          <p:spPr>
            <a:xfrm>
              <a:off x="1850039" y="4211902"/>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001" name="pl1001"/>
            <p:cNvSpPr/>
            <p:nvPr/>
          </p:nvSpPr>
          <p:spPr>
            <a:xfrm>
              <a:off x="1850039" y="4225306"/>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002" name="pl1002"/>
            <p:cNvSpPr/>
            <p:nvPr/>
          </p:nvSpPr>
          <p:spPr>
            <a:xfrm>
              <a:off x="1850039" y="4218604"/>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003" name="pl1003"/>
            <p:cNvSpPr/>
            <p:nvPr/>
          </p:nvSpPr>
          <p:spPr>
            <a:xfrm>
              <a:off x="185003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004" name="pl1004"/>
            <p:cNvSpPr/>
            <p:nvPr/>
          </p:nvSpPr>
          <p:spPr>
            <a:xfrm>
              <a:off x="1850039" y="4195148"/>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005" name="pl1005"/>
            <p:cNvSpPr/>
            <p:nvPr/>
          </p:nvSpPr>
          <p:spPr>
            <a:xfrm>
              <a:off x="1850039" y="4114727"/>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006" name="pl1006"/>
            <p:cNvSpPr/>
            <p:nvPr/>
          </p:nvSpPr>
          <p:spPr>
            <a:xfrm>
              <a:off x="1850039" y="4195148"/>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007" name="pl1007"/>
            <p:cNvSpPr/>
            <p:nvPr/>
          </p:nvSpPr>
          <p:spPr>
            <a:xfrm>
              <a:off x="1850039" y="4198499"/>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008" name="pl1008"/>
            <p:cNvSpPr/>
            <p:nvPr/>
          </p:nvSpPr>
          <p:spPr>
            <a:xfrm>
              <a:off x="185003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009" name="pl1009"/>
            <p:cNvSpPr/>
            <p:nvPr/>
          </p:nvSpPr>
          <p:spPr>
            <a:xfrm>
              <a:off x="1850039" y="4218604"/>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010" name="pl1010"/>
            <p:cNvSpPr/>
            <p:nvPr/>
          </p:nvSpPr>
          <p:spPr>
            <a:xfrm>
              <a:off x="1850039" y="4205201"/>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011" name="pl1011"/>
            <p:cNvSpPr/>
            <p:nvPr/>
          </p:nvSpPr>
          <p:spPr>
            <a:xfrm>
              <a:off x="1850039" y="4228657"/>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012" name="pl1012"/>
            <p:cNvSpPr/>
            <p:nvPr/>
          </p:nvSpPr>
          <p:spPr>
            <a:xfrm>
              <a:off x="1850039" y="4181744"/>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013" name="pl1013"/>
            <p:cNvSpPr/>
            <p:nvPr/>
          </p:nvSpPr>
          <p:spPr>
            <a:xfrm>
              <a:off x="1850039" y="4195148"/>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014" name="pl1014"/>
            <p:cNvSpPr/>
            <p:nvPr/>
          </p:nvSpPr>
          <p:spPr>
            <a:xfrm>
              <a:off x="1850039" y="4175043"/>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015" name="pl1015"/>
            <p:cNvSpPr/>
            <p:nvPr/>
          </p:nvSpPr>
          <p:spPr>
            <a:xfrm>
              <a:off x="1850039" y="4175043"/>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016" name="pl1016"/>
            <p:cNvSpPr/>
            <p:nvPr/>
          </p:nvSpPr>
          <p:spPr>
            <a:xfrm>
              <a:off x="1850039" y="4111376"/>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017" name="pl1017"/>
            <p:cNvSpPr/>
            <p:nvPr/>
          </p:nvSpPr>
          <p:spPr>
            <a:xfrm>
              <a:off x="1850039" y="4221955"/>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018" name="pl1018"/>
            <p:cNvSpPr/>
            <p:nvPr/>
          </p:nvSpPr>
          <p:spPr>
            <a:xfrm>
              <a:off x="1850039" y="4151586"/>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019" name="pl1019"/>
            <p:cNvSpPr/>
            <p:nvPr/>
          </p:nvSpPr>
          <p:spPr>
            <a:xfrm>
              <a:off x="1850039" y="4208551"/>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020" name="pl1020"/>
            <p:cNvSpPr/>
            <p:nvPr/>
          </p:nvSpPr>
          <p:spPr>
            <a:xfrm>
              <a:off x="1850039" y="4175043"/>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021" name="pl1021"/>
            <p:cNvSpPr/>
            <p:nvPr/>
          </p:nvSpPr>
          <p:spPr>
            <a:xfrm>
              <a:off x="1850039" y="4198499"/>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022" name="pl1022"/>
            <p:cNvSpPr/>
            <p:nvPr/>
          </p:nvSpPr>
          <p:spPr>
            <a:xfrm>
              <a:off x="1850039" y="4205201"/>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023" name="pl1023"/>
            <p:cNvSpPr/>
            <p:nvPr/>
          </p:nvSpPr>
          <p:spPr>
            <a:xfrm>
              <a:off x="1850039" y="4232008"/>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024" name="pl1024"/>
            <p:cNvSpPr/>
            <p:nvPr/>
          </p:nvSpPr>
          <p:spPr>
            <a:xfrm>
              <a:off x="1850039" y="4195148"/>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025" name="pl1025"/>
            <p:cNvSpPr/>
            <p:nvPr/>
          </p:nvSpPr>
          <p:spPr>
            <a:xfrm>
              <a:off x="1850039" y="4198499"/>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026" name="pl1026"/>
            <p:cNvSpPr/>
            <p:nvPr/>
          </p:nvSpPr>
          <p:spPr>
            <a:xfrm>
              <a:off x="1850039" y="4228657"/>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027" name="pl1027"/>
            <p:cNvSpPr/>
            <p:nvPr/>
          </p:nvSpPr>
          <p:spPr>
            <a:xfrm>
              <a:off x="1850039" y="42286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28" name="pl1028"/>
            <p:cNvSpPr/>
            <p:nvPr/>
          </p:nvSpPr>
          <p:spPr>
            <a:xfrm>
              <a:off x="1850039" y="4218604"/>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029" name="pl1029"/>
            <p:cNvSpPr/>
            <p:nvPr/>
          </p:nvSpPr>
          <p:spPr>
            <a:xfrm>
              <a:off x="1850039" y="4228657"/>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030" name="pl1030"/>
            <p:cNvSpPr/>
            <p:nvPr/>
          </p:nvSpPr>
          <p:spPr>
            <a:xfrm>
              <a:off x="185003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031" name="pl1031"/>
            <p:cNvSpPr/>
            <p:nvPr/>
          </p:nvSpPr>
          <p:spPr>
            <a:xfrm>
              <a:off x="185003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032" name="pl1032"/>
            <p:cNvSpPr/>
            <p:nvPr/>
          </p:nvSpPr>
          <p:spPr>
            <a:xfrm>
              <a:off x="185003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033" name="pl1033"/>
            <p:cNvSpPr/>
            <p:nvPr/>
          </p:nvSpPr>
          <p:spPr>
            <a:xfrm>
              <a:off x="185003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034" name="pl1034"/>
            <p:cNvSpPr/>
            <p:nvPr/>
          </p:nvSpPr>
          <p:spPr>
            <a:xfrm>
              <a:off x="185003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035" name="pl1035"/>
            <p:cNvSpPr/>
            <p:nvPr/>
          </p:nvSpPr>
          <p:spPr>
            <a:xfrm>
              <a:off x="185003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036" name="pl1036"/>
            <p:cNvSpPr/>
            <p:nvPr/>
          </p:nvSpPr>
          <p:spPr>
            <a:xfrm>
              <a:off x="185003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037" name="pl1037"/>
            <p:cNvSpPr/>
            <p:nvPr/>
          </p:nvSpPr>
          <p:spPr>
            <a:xfrm>
              <a:off x="185003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038" name="pl1038"/>
            <p:cNvSpPr/>
            <p:nvPr/>
          </p:nvSpPr>
          <p:spPr>
            <a:xfrm>
              <a:off x="1850039" y="4164990"/>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039" name="pl1039"/>
            <p:cNvSpPr/>
            <p:nvPr/>
          </p:nvSpPr>
          <p:spPr>
            <a:xfrm>
              <a:off x="1850039" y="4211902"/>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040" name="pl1040"/>
            <p:cNvSpPr/>
            <p:nvPr/>
          </p:nvSpPr>
          <p:spPr>
            <a:xfrm>
              <a:off x="1850039" y="4188446"/>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041" name="pl1041"/>
            <p:cNvSpPr/>
            <p:nvPr/>
          </p:nvSpPr>
          <p:spPr>
            <a:xfrm>
              <a:off x="1850039" y="4205201"/>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042" name="pl1042"/>
            <p:cNvSpPr/>
            <p:nvPr/>
          </p:nvSpPr>
          <p:spPr>
            <a:xfrm>
              <a:off x="1850039" y="4158288"/>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043" name="pl1043"/>
            <p:cNvSpPr/>
            <p:nvPr/>
          </p:nvSpPr>
          <p:spPr>
            <a:xfrm>
              <a:off x="1850039" y="4215253"/>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044" name="pl1044"/>
            <p:cNvSpPr/>
            <p:nvPr/>
          </p:nvSpPr>
          <p:spPr>
            <a:xfrm>
              <a:off x="1850039" y="4138183"/>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045" name="pl1045"/>
            <p:cNvSpPr/>
            <p:nvPr/>
          </p:nvSpPr>
          <p:spPr>
            <a:xfrm>
              <a:off x="1850039" y="42219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46" name="pl1046"/>
            <p:cNvSpPr/>
            <p:nvPr/>
          </p:nvSpPr>
          <p:spPr>
            <a:xfrm>
              <a:off x="1850039" y="423200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047" name="pl1047"/>
            <p:cNvSpPr/>
            <p:nvPr/>
          </p:nvSpPr>
          <p:spPr>
            <a:xfrm>
              <a:off x="1850039" y="4218604"/>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048" name="pl1048"/>
            <p:cNvSpPr/>
            <p:nvPr/>
          </p:nvSpPr>
          <p:spPr>
            <a:xfrm>
              <a:off x="1850039" y="4225306"/>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049" name="pl1049"/>
            <p:cNvSpPr/>
            <p:nvPr/>
          </p:nvSpPr>
          <p:spPr>
            <a:xfrm>
              <a:off x="1850039" y="4195148"/>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050" name="pl1050"/>
            <p:cNvSpPr/>
            <p:nvPr/>
          </p:nvSpPr>
          <p:spPr>
            <a:xfrm>
              <a:off x="1850039" y="4201850"/>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051" name="pl1051"/>
            <p:cNvSpPr/>
            <p:nvPr/>
          </p:nvSpPr>
          <p:spPr>
            <a:xfrm>
              <a:off x="185003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052" name="pl1052"/>
            <p:cNvSpPr/>
            <p:nvPr/>
          </p:nvSpPr>
          <p:spPr>
            <a:xfrm>
              <a:off x="185003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40651" cap="flat">
              <a:solidFill>
                <a:srgbClr val="000000">
                  <a:alpha val="100000"/>
                </a:srgbClr>
              </a:solidFill>
              <a:prstDash val="solid"/>
              <a:round/>
            </a:ln>
          </p:spPr>
          <p:txBody>
            <a:bodyPr/>
            <a:lstStyle/>
            <a:p/>
          </p:txBody>
        </p:sp>
        <p:sp>
          <p:nvSpPr>
            <p:cNvPr id="1053" name="pl1053"/>
            <p:cNvSpPr/>
            <p:nvPr/>
          </p:nvSpPr>
          <p:spPr>
            <a:xfrm>
              <a:off x="185003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00AAFE">
                  <a:alpha val="100000"/>
                </a:srgbClr>
              </a:solidFill>
              <a:prstDash val="solid"/>
              <a:round/>
            </a:ln>
          </p:spPr>
          <p:txBody>
            <a:bodyPr/>
            <a:lstStyle/>
            <a:p/>
          </p:txBody>
        </p:sp>
        <p:sp>
          <p:nvSpPr>
            <p:cNvPr id="1054" name="pl1054"/>
            <p:cNvSpPr/>
            <p:nvPr/>
          </p:nvSpPr>
          <p:spPr>
            <a:xfrm>
              <a:off x="1805550" y="4232008"/>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055" name="tx1055"/>
            <p:cNvSpPr/>
            <p:nvPr/>
          </p:nvSpPr>
          <p:spPr>
            <a:xfrm>
              <a:off x="1801844" y="407208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56" name="tx1056"/>
            <p:cNvSpPr/>
            <p:nvPr/>
          </p:nvSpPr>
          <p:spPr>
            <a:xfrm>
              <a:off x="1979801" y="407543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57" name="tx1057"/>
            <p:cNvSpPr/>
            <p:nvPr/>
          </p:nvSpPr>
          <p:spPr>
            <a:xfrm>
              <a:off x="2175807" y="405203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058" name="tx1058"/>
            <p:cNvSpPr/>
            <p:nvPr/>
          </p:nvSpPr>
          <p:spPr>
            <a:xfrm>
              <a:off x="2353764" y="404730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059" name="tx1059"/>
            <p:cNvSpPr/>
            <p:nvPr/>
          </p:nvSpPr>
          <p:spPr>
            <a:xfrm>
              <a:off x="2513670" y="407543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60" name="tx1060"/>
            <p:cNvSpPr/>
            <p:nvPr/>
          </p:nvSpPr>
          <p:spPr>
            <a:xfrm>
              <a:off x="2709677" y="406538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61" name="rc1061"/>
            <p:cNvSpPr/>
            <p:nvPr/>
          </p:nvSpPr>
          <p:spPr>
            <a:xfrm>
              <a:off x="1805550" y="4601069"/>
              <a:ext cx="978760" cy="460746"/>
            </a:xfrm>
            <a:prstGeom prst="rect">
              <a:avLst/>
            </a:prstGeom>
            <a:solidFill>
              <a:srgbClr val="EBEBEB">
                <a:alpha val="100000"/>
              </a:srgbClr>
            </a:solidFill>
          </p:spPr>
          <p:txBody>
            <a:bodyPr/>
            <a:lstStyle/>
            <a:p/>
          </p:txBody>
        </p:sp>
        <p:sp>
          <p:nvSpPr>
            <p:cNvPr id="1062" name="pl1062"/>
            <p:cNvSpPr/>
            <p:nvPr/>
          </p:nvSpPr>
          <p:spPr>
            <a:xfrm>
              <a:off x="1805550" y="501909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63" name="pl1063"/>
            <p:cNvSpPr/>
            <p:nvPr/>
          </p:nvSpPr>
          <p:spPr>
            <a:xfrm>
              <a:off x="1805550" y="49353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64" name="pl1064"/>
            <p:cNvSpPr/>
            <p:nvPr/>
          </p:nvSpPr>
          <p:spPr>
            <a:xfrm>
              <a:off x="1805550" y="48515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65" name="pl1065"/>
            <p:cNvSpPr/>
            <p:nvPr/>
          </p:nvSpPr>
          <p:spPr>
            <a:xfrm>
              <a:off x="1805550" y="47677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66" name="pl1066"/>
            <p:cNvSpPr/>
            <p:nvPr/>
          </p:nvSpPr>
          <p:spPr>
            <a:xfrm>
              <a:off x="1805550" y="46840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067" name="pl1067"/>
            <p:cNvSpPr/>
            <p:nvPr/>
          </p:nvSpPr>
          <p:spPr>
            <a:xfrm>
              <a:off x="19390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68" name="pl1068"/>
            <p:cNvSpPr/>
            <p:nvPr/>
          </p:nvSpPr>
          <p:spPr>
            <a:xfrm>
              <a:off x="211697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69" name="pl1069"/>
            <p:cNvSpPr/>
            <p:nvPr/>
          </p:nvSpPr>
          <p:spPr>
            <a:xfrm>
              <a:off x="229493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70" name="pl1070"/>
            <p:cNvSpPr/>
            <p:nvPr/>
          </p:nvSpPr>
          <p:spPr>
            <a:xfrm>
              <a:off x="24728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71" name="pl1071"/>
            <p:cNvSpPr/>
            <p:nvPr/>
          </p:nvSpPr>
          <p:spPr>
            <a:xfrm>
              <a:off x="265084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72" name="pl1072"/>
            <p:cNvSpPr/>
            <p:nvPr/>
          </p:nvSpPr>
          <p:spPr>
            <a:xfrm>
              <a:off x="1805550" y="506097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73" name="pl1073"/>
            <p:cNvSpPr/>
            <p:nvPr/>
          </p:nvSpPr>
          <p:spPr>
            <a:xfrm>
              <a:off x="1805550" y="49772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74" name="pl1074"/>
            <p:cNvSpPr/>
            <p:nvPr/>
          </p:nvSpPr>
          <p:spPr>
            <a:xfrm>
              <a:off x="1805550" y="4893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75" name="pl1075"/>
            <p:cNvSpPr/>
            <p:nvPr/>
          </p:nvSpPr>
          <p:spPr>
            <a:xfrm>
              <a:off x="1805550" y="48096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76" name="pl1076"/>
            <p:cNvSpPr/>
            <p:nvPr/>
          </p:nvSpPr>
          <p:spPr>
            <a:xfrm>
              <a:off x="1805550" y="47258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77" name="pl1077"/>
            <p:cNvSpPr/>
            <p:nvPr/>
          </p:nvSpPr>
          <p:spPr>
            <a:xfrm>
              <a:off x="1805550" y="46421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078" name="pl1078"/>
            <p:cNvSpPr/>
            <p:nvPr/>
          </p:nvSpPr>
          <p:spPr>
            <a:xfrm>
              <a:off x="18500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79" name="pl1079"/>
            <p:cNvSpPr/>
            <p:nvPr/>
          </p:nvSpPr>
          <p:spPr>
            <a:xfrm>
              <a:off x="202799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0" name="pl1080"/>
            <p:cNvSpPr/>
            <p:nvPr/>
          </p:nvSpPr>
          <p:spPr>
            <a:xfrm>
              <a:off x="22059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1" name="pl1081"/>
            <p:cNvSpPr/>
            <p:nvPr/>
          </p:nvSpPr>
          <p:spPr>
            <a:xfrm>
              <a:off x="23839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2" name="pl1082"/>
            <p:cNvSpPr/>
            <p:nvPr/>
          </p:nvSpPr>
          <p:spPr>
            <a:xfrm>
              <a:off x="256186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3" name="pl1083"/>
            <p:cNvSpPr/>
            <p:nvPr/>
          </p:nvSpPr>
          <p:spPr>
            <a:xfrm>
              <a:off x="27398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4" name="pl1084"/>
            <p:cNvSpPr/>
            <p:nvPr/>
          </p:nvSpPr>
          <p:spPr>
            <a:xfrm>
              <a:off x="185003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085" name="pl1085"/>
            <p:cNvSpPr/>
            <p:nvPr/>
          </p:nvSpPr>
          <p:spPr>
            <a:xfrm>
              <a:off x="185003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40651" cap="flat">
              <a:solidFill>
                <a:srgbClr val="BEBEBE">
                  <a:alpha val="69803"/>
                </a:srgbClr>
              </a:solidFill>
              <a:prstDash val="solid"/>
              <a:round/>
            </a:ln>
          </p:spPr>
          <p:txBody>
            <a:bodyPr/>
            <a:lstStyle/>
            <a:p/>
          </p:txBody>
        </p:sp>
        <p:sp>
          <p:nvSpPr>
            <p:cNvPr id="1086" name="pl1086"/>
            <p:cNvSpPr/>
            <p:nvPr/>
          </p:nvSpPr>
          <p:spPr>
            <a:xfrm>
              <a:off x="1850039" y="4926942"/>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087" name="pl1087"/>
            <p:cNvSpPr/>
            <p:nvPr/>
          </p:nvSpPr>
          <p:spPr>
            <a:xfrm>
              <a:off x="1850039" y="4920240"/>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088" name="pl1088"/>
            <p:cNvSpPr/>
            <p:nvPr/>
          </p:nvSpPr>
          <p:spPr>
            <a:xfrm>
              <a:off x="1850039" y="4957100"/>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089" name="pl1089"/>
            <p:cNvSpPr/>
            <p:nvPr/>
          </p:nvSpPr>
          <p:spPr>
            <a:xfrm>
              <a:off x="1850039" y="4970504"/>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090" name="pl1090"/>
            <p:cNvSpPr/>
            <p:nvPr/>
          </p:nvSpPr>
          <p:spPr>
            <a:xfrm>
              <a:off x="1850039" y="4963802"/>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091" name="pl1091"/>
            <p:cNvSpPr/>
            <p:nvPr/>
          </p:nvSpPr>
          <p:spPr>
            <a:xfrm>
              <a:off x="185003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092" name="pl1092"/>
            <p:cNvSpPr/>
            <p:nvPr/>
          </p:nvSpPr>
          <p:spPr>
            <a:xfrm>
              <a:off x="1850039" y="4940346"/>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093" name="pl1093"/>
            <p:cNvSpPr/>
            <p:nvPr/>
          </p:nvSpPr>
          <p:spPr>
            <a:xfrm>
              <a:off x="1850039" y="485992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094" name="pl1094"/>
            <p:cNvSpPr/>
            <p:nvPr/>
          </p:nvSpPr>
          <p:spPr>
            <a:xfrm>
              <a:off x="1850039" y="4940346"/>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095" name="pl1095"/>
            <p:cNvSpPr/>
            <p:nvPr/>
          </p:nvSpPr>
          <p:spPr>
            <a:xfrm>
              <a:off x="1850039" y="4943697"/>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096" name="pl1096"/>
            <p:cNvSpPr/>
            <p:nvPr/>
          </p:nvSpPr>
          <p:spPr>
            <a:xfrm>
              <a:off x="185003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097" name="pl1097"/>
            <p:cNvSpPr/>
            <p:nvPr/>
          </p:nvSpPr>
          <p:spPr>
            <a:xfrm>
              <a:off x="1850039" y="4963802"/>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098" name="pl1098"/>
            <p:cNvSpPr/>
            <p:nvPr/>
          </p:nvSpPr>
          <p:spPr>
            <a:xfrm>
              <a:off x="1850039" y="4950398"/>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099" name="pl1099"/>
            <p:cNvSpPr/>
            <p:nvPr/>
          </p:nvSpPr>
          <p:spPr>
            <a:xfrm>
              <a:off x="1850039" y="4973855"/>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100" name="pl1100"/>
            <p:cNvSpPr/>
            <p:nvPr/>
          </p:nvSpPr>
          <p:spPr>
            <a:xfrm>
              <a:off x="1850039" y="4926942"/>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101" name="pl1101"/>
            <p:cNvSpPr/>
            <p:nvPr/>
          </p:nvSpPr>
          <p:spPr>
            <a:xfrm>
              <a:off x="1850039" y="4940346"/>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102" name="pl1102"/>
            <p:cNvSpPr/>
            <p:nvPr/>
          </p:nvSpPr>
          <p:spPr>
            <a:xfrm>
              <a:off x="1850039" y="4920240"/>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103" name="pl1103"/>
            <p:cNvSpPr/>
            <p:nvPr/>
          </p:nvSpPr>
          <p:spPr>
            <a:xfrm>
              <a:off x="1850039" y="4920240"/>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104" name="pl1104"/>
            <p:cNvSpPr/>
            <p:nvPr/>
          </p:nvSpPr>
          <p:spPr>
            <a:xfrm>
              <a:off x="1850039" y="4856574"/>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105" name="pl1105"/>
            <p:cNvSpPr/>
            <p:nvPr/>
          </p:nvSpPr>
          <p:spPr>
            <a:xfrm>
              <a:off x="1850039" y="4967153"/>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106" name="pl1106"/>
            <p:cNvSpPr/>
            <p:nvPr/>
          </p:nvSpPr>
          <p:spPr>
            <a:xfrm>
              <a:off x="1850039" y="4896784"/>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107" name="pl1107"/>
            <p:cNvSpPr/>
            <p:nvPr/>
          </p:nvSpPr>
          <p:spPr>
            <a:xfrm>
              <a:off x="1850039" y="4953749"/>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108" name="pl1108"/>
            <p:cNvSpPr/>
            <p:nvPr/>
          </p:nvSpPr>
          <p:spPr>
            <a:xfrm>
              <a:off x="1850039" y="4920240"/>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109" name="pl1109"/>
            <p:cNvSpPr/>
            <p:nvPr/>
          </p:nvSpPr>
          <p:spPr>
            <a:xfrm>
              <a:off x="1850039" y="4943697"/>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110" name="pl1110"/>
            <p:cNvSpPr/>
            <p:nvPr/>
          </p:nvSpPr>
          <p:spPr>
            <a:xfrm>
              <a:off x="1850039" y="4950398"/>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111" name="pl1111"/>
            <p:cNvSpPr/>
            <p:nvPr/>
          </p:nvSpPr>
          <p:spPr>
            <a:xfrm>
              <a:off x="1850039" y="4977205"/>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112" name="pl1112"/>
            <p:cNvSpPr/>
            <p:nvPr/>
          </p:nvSpPr>
          <p:spPr>
            <a:xfrm>
              <a:off x="1850039" y="4940346"/>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113" name="pl1113"/>
            <p:cNvSpPr/>
            <p:nvPr/>
          </p:nvSpPr>
          <p:spPr>
            <a:xfrm>
              <a:off x="1850039" y="4943697"/>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114" name="pl1114"/>
            <p:cNvSpPr/>
            <p:nvPr/>
          </p:nvSpPr>
          <p:spPr>
            <a:xfrm>
              <a:off x="1850039" y="4973855"/>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115" name="pl1115"/>
            <p:cNvSpPr/>
            <p:nvPr/>
          </p:nvSpPr>
          <p:spPr>
            <a:xfrm>
              <a:off x="1850039" y="49738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16" name="pl1116"/>
            <p:cNvSpPr/>
            <p:nvPr/>
          </p:nvSpPr>
          <p:spPr>
            <a:xfrm>
              <a:off x="1850039" y="4963802"/>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117" name="pl1117"/>
            <p:cNvSpPr/>
            <p:nvPr/>
          </p:nvSpPr>
          <p:spPr>
            <a:xfrm>
              <a:off x="1850039" y="4973855"/>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118" name="pl1118"/>
            <p:cNvSpPr/>
            <p:nvPr/>
          </p:nvSpPr>
          <p:spPr>
            <a:xfrm>
              <a:off x="1850039" y="4923591"/>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119" name="pl1119"/>
            <p:cNvSpPr/>
            <p:nvPr/>
          </p:nvSpPr>
          <p:spPr>
            <a:xfrm>
              <a:off x="1850039" y="4957100"/>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120" name="pl1120"/>
            <p:cNvSpPr/>
            <p:nvPr/>
          </p:nvSpPr>
          <p:spPr>
            <a:xfrm>
              <a:off x="1850039" y="4926942"/>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121" name="pl1121"/>
            <p:cNvSpPr/>
            <p:nvPr/>
          </p:nvSpPr>
          <p:spPr>
            <a:xfrm>
              <a:off x="1850039" y="4967153"/>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122" name="pl1122"/>
            <p:cNvSpPr/>
            <p:nvPr/>
          </p:nvSpPr>
          <p:spPr>
            <a:xfrm>
              <a:off x="1850039" y="4705784"/>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123" name="pl1123"/>
            <p:cNvSpPr/>
            <p:nvPr/>
          </p:nvSpPr>
          <p:spPr>
            <a:xfrm>
              <a:off x="1850039" y="4933644"/>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124" name="pl1124"/>
            <p:cNvSpPr/>
            <p:nvPr/>
          </p:nvSpPr>
          <p:spPr>
            <a:xfrm>
              <a:off x="1850039" y="4869977"/>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125" name="pl1125"/>
            <p:cNvSpPr/>
            <p:nvPr/>
          </p:nvSpPr>
          <p:spPr>
            <a:xfrm>
              <a:off x="1850039" y="4863275"/>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126" name="pl1126"/>
            <p:cNvSpPr/>
            <p:nvPr/>
          </p:nvSpPr>
          <p:spPr>
            <a:xfrm>
              <a:off x="185003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127" name="pl1127"/>
            <p:cNvSpPr/>
            <p:nvPr/>
          </p:nvSpPr>
          <p:spPr>
            <a:xfrm>
              <a:off x="185003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128" name="pl1128"/>
            <p:cNvSpPr/>
            <p:nvPr/>
          </p:nvSpPr>
          <p:spPr>
            <a:xfrm>
              <a:off x="185003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129" name="pl1129"/>
            <p:cNvSpPr/>
            <p:nvPr/>
          </p:nvSpPr>
          <p:spPr>
            <a:xfrm>
              <a:off x="185003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130" name="pl1130"/>
            <p:cNvSpPr/>
            <p:nvPr/>
          </p:nvSpPr>
          <p:spPr>
            <a:xfrm>
              <a:off x="185003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131" name="pl1131"/>
            <p:cNvSpPr/>
            <p:nvPr/>
          </p:nvSpPr>
          <p:spPr>
            <a:xfrm>
              <a:off x="185003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132" name="pl1132"/>
            <p:cNvSpPr/>
            <p:nvPr/>
          </p:nvSpPr>
          <p:spPr>
            <a:xfrm>
              <a:off x="185003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133" name="pl1133"/>
            <p:cNvSpPr/>
            <p:nvPr/>
          </p:nvSpPr>
          <p:spPr>
            <a:xfrm>
              <a:off x="1850039" y="49671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34" name="pl1134"/>
            <p:cNvSpPr/>
            <p:nvPr/>
          </p:nvSpPr>
          <p:spPr>
            <a:xfrm>
              <a:off x="1850039" y="497720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135" name="pl1135"/>
            <p:cNvSpPr/>
            <p:nvPr/>
          </p:nvSpPr>
          <p:spPr>
            <a:xfrm>
              <a:off x="1850039" y="4963802"/>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136" name="pl1136"/>
            <p:cNvSpPr/>
            <p:nvPr/>
          </p:nvSpPr>
          <p:spPr>
            <a:xfrm>
              <a:off x="1850039" y="4970504"/>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137" name="pl1137"/>
            <p:cNvSpPr/>
            <p:nvPr/>
          </p:nvSpPr>
          <p:spPr>
            <a:xfrm>
              <a:off x="1850039" y="4940346"/>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138" name="pl1138"/>
            <p:cNvSpPr/>
            <p:nvPr/>
          </p:nvSpPr>
          <p:spPr>
            <a:xfrm>
              <a:off x="1850039" y="494704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139" name="pl1139"/>
            <p:cNvSpPr/>
            <p:nvPr/>
          </p:nvSpPr>
          <p:spPr>
            <a:xfrm>
              <a:off x="185003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140" name="pl1140"/>
            <p:cNvSpPr/>
            <p:nvPr/>
          </p:nvSpPr>
          <p:spPr>
            <a:xfrm>
              <a:off x="185003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40651" cap="flat">
              <a:solidFill>
                <a:srgbClr val="000000">
                  <a:alpha val="100000"/>
                </a:srgbClr>
              </a:solidFill>
              <a:prstDash val="solid"/>
              <a:round/>
            </a:ln>
          </p:spPr>
          <p:txBody>
            <a:bodyPr/>
            <a:lstStyle/>
            <a:p/>
          </p:txBody>
        </p:sp>
        <p:sp>
          <p:nvSpPr>
            <p:cNvPr id="1141" name="pl1141"/>
            <p:cNvSpPr/>
            <p:nvPr/>
          </p:nvSpPr>
          <p:spPr>
            <a:xfrm>
              <a:off x="185003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D874FC">
                  <a:alpha val="100000"/>
                </a:srgbClr>
              </a:solidFill>
              <a:prstDash val="solid"/>
              <a:round/>
            </a:ln>
          </p:spPr>
          <p:txBody>
            <a:bodyPr/>
            <a:lstStyle/>
            <a:p/>
          </p:txBody>
        </p:sp>
        <p:sp>
          <p:nvSpPr>
            <p:cNvPr id="1142" name="pl1142"/>
            <p:cNvSpPr/>
            <p:nvPr/>
          </p:nvSpPr>
          <p:spPr>
            <a:xfrm>
              <a:off x="1805550" y="497720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143" name="tx1143"/>
            <p:cNvSpPr/>
            <p:nvPr/>
          </p:nvSpPr>
          <p:spPr>
            <a:xfrm>
              <a:off x="1819894" y="480250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144" name="tx1144"/>
            <p:cNvSpPr/>
            <p:nvPr/>
          </p:nvSpPr>
          <p:spPr>
            <a:xfrm>
              <a:off x="1979801" y="4838711"/>
              <a:ext cx="963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145" name="tx1145"/>
            <p:cNvSpPr/>
            <p:nvPr/>
          </p:nvSpPr>
          <p:spPr>
            <a:xfrm>
              <a:off x="2175807" y="480722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146" name="tx1146"/>
            <p:cNvSpPr/>
            <p:nvPr/>
          </p:nvSpPr>
          <p:spPr>
            <a:xfrm>
              <a:off x="2353764" y="479723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147" name="tx1147"/>
            <p:cNvSpPr/>
            <p:nvPr/>
          </p:nvSpPr>
          <p:spPr>
            <a:xfrm>
              <a:off x="2531720" y="479250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148" name="tx1148"/>
            <p:cNvSpPr/>
            <p:nvPr/>
          </p:nvSpPr>
          <p:spPr>
            <a:xfrm>
              <a:off x="2709677" y="480722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149" name="rc1149"/>
            <p:cNvSpPr/>
            <p:nvPr/>
          </p:nvSpPr>
          <p:spPr>
            <a:xfrm>
              <a:off x="1805550" y="5346267"/>
              <a:ext cx="978760" cy="460746"/>
            </a:xfrm>
            <a:prstGeom prst="rect">
              <a:avLst/>
            </a:prstGeom>
            <a:solidFill>
              <a:srgbClr val="EBEBEB">
                <a:alpha val="100000"/>
              </a:srgbClr>
            </a:solidFill>
          </p:spPr>
          <p:txBody>
            <a:bodyPr/>
            <a:lstStyle/>
            <a:p/>
          </p:txBody>
        </p:sp>
        <p:sp>
          <p:nvSpPr>
            <p:cNvPr id="1150" name="pl1150"/>
            <p:cNvSpPr/>
            <p:nvPr/>
          </p:nvSpPr>
          <p:spPr>
            <a:xfrm>
              <a:off x="1805550" y="57642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51" name="pl1151"/>
            <p:cNvSpPr/>
            <p:nvPr/>
          </p:nvSpPr>
          <p:spPr>
            <a:xfrm>
              <a:off x="1805550" y="568051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52" name="pl1152"/>
            <p:cNvSpPr/>
            <p:nvPr/>
          </p:nvSpPr>
          <p:spPr>
            <a:xfrm>
              <a:off x="1805550" y="559674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53" name="pl1153"/>
            <p:cNvSpPr/>
            <p:nvPr/>
          </p:nvSpPr>
          <p:spPr>
            <a:xfrm>
              <a:off x="1805550" y="551297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54" name="pl1154"/>
            <p:cNvSpPr/>
            <p:nvPr/>
          </p:nvSpPr>
          <p:spPr>
            <a:xfrm>
              <a:off x="1805550" y="542920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155" name="pl1155"/>
            <p:cNvSpPr/>
            <p:nvPr/>
          </p:nvSpPr>
          <p:spPr>
            <a:xfrm>
              <a:off x="193901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56" name="pl1156"/>
            <p:cNvSpPr/>
            <p:nvPr/>
          </p:nvSpPr>
          <p:spPr>
            <a:xfrm>
              <a:off x="211697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57" name="pl1157"/>
            <p:cNvSpPr/>
            <p:nvPr/>
          </p:nvSpPr>
          <p:spPr>
            <a:xfrm>
              <a:off x="229493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58" name="pl1158"/>
            <p:cNvSpPr/>
            <p:nvPr/>
          </p:nvSpPr>
          <p:spPr>
            <a:xfrm>
              <a:off x="247288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59" name="pl1159"/>
            <p:cNvSpPr/>
            <p:nvPr/>
          </p:nvSpPr>
          <p:spPr>
            <a:xfrm>
              <a:off x="265084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60" name="pl1160"/>
            <p:cNvSpPr/>
            <p:nvPr/>
          </p:nvSpPr>
          <p:spPr>
            <a:xfrm>
              <a:off x="1805550" y="580617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1" name="pl1161"/>
            <p:cNvSpPr/>
            <p:nvPr/>
          </p:nvSpPr>
          <p:spPr>
            <a:xfrm>
              <a:off x="1805550" y="572240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2" name="pl1162"/>
            <p:cNvSpPr/>
            <p:nvPr/>
          </p:nvSpPr>
          <p:spPr>
            <a:xfrm>
              <a:off x="1805550" y="56386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3" name="pl1163"/>
            <p:cNvSpPr/>
            <p:nvPr/>
          </p:nvSpPr>
          <p:spPr>
            <a:xfrm>
              <a:off x="1805550" y="55548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4" name="pl1164"/>
            <p:cNvSpPr/>
            <p:nvPr/>
          </p:nvSpPr>
          <p:spPr>
            <a:xfrm>
              <a:off x="1805550" y="54710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5" name="pl1165"/>
            <p:cNvSpPr/>
            <p:nvPr/>
          </p:nvSpPr>
          <p:spPr>
            <a:xfrm>
              <a:off x="1805550" y="538731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166" name="pl1166"/>
            <p:cNvSpPr/>
            <p:nvPr/>
          </p:nvSpPr>
          <p:spPr>
            <a:xfrm>
              <a:off x="185003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67" name="pl1167"/>
            <p:cNvSpPr/>
            <p:nvPr/>
          </p:nvSpPr>
          <p:spPr>
            <a:xfrm>
              <a:off x="202799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68" name="pl1168"/>
            <p:cNvSpPr/>
            <p:nvPr/>
          </p:nvSpPr>
          <p:spPr>
            <a:xfrm>
              <a:off x="220595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69" name="pl1169"/>
            <p:cNvSpPr/>
            <p:nvPr/>
          </p:nvSpPr>
          <p:spPr>
            <a:xfrm>
              <a:off x="238390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70" name="pl1170"/>
            <p:cNvSpPr/>
            <p:nvPr/>
          </p:nvSpPr>
          <p:spPr>
            <a:xfrm>
              <a:off x="256186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71" name="pl1171"/>
            <p:cNvSpPr/>
            <p:nvPr/>
          </p:nvSpPr>
          <p:spPr>
            <a:xfrm>
              <a:off x="273982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72" name="pl1172"/>
            <p:cNvSpPr/>
            <p:nvPr/>
          </p:nvSpPr>
          <p:spPr>
            <a:xfrm>
              <a:off x="185003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173" name="pl1173"/>
            <p:cNvSpPr/>
            <p:nvPr/>
          </p:nvSpPr>
          <p:spPr>
            <a:xfrm>
              <a:off x="1850039" y="5709000"/>
              <a:ext cx="889782" cy="16754"/>
            </a:xfrm>
            <a:custGeom>
              <a:avLst/>
              <a:pathLst>
                <a:path w="889782" h="16754">
                  <a:moveTo>
                    <a:pt x="0" y="3350"/>
                  </a:moveTo>
                  <a:lnTo>
                    <a:pt x="177956" y="6701"/>
                  </a:lnTo>
                  <a:lnTo>
                    <a:pt x="355913" y="0"/>
                  </a:lnTo>
                  <a:lnTo>
                    <a:pt x="533869" y="16754"/>
                  </a:lnTo>
                  <a:lnTo>
                    <a:pt x="711826" y="0"/>
                  </a:lnTo>
                  <a:lnTo>
                    <a:pt x="889782" y="0"/>
                  </a:lnTo>
                </a:path>
              </a:pathLst>
            </a:custGeom>
            <a:ln w="40651" cap="flat">
              <a:solidFill>
                <a:srgbClr val="BEBEBE">
                  <a:alpha val="69803"/>
                </a:srgbClr>
              </a:solidFill>
              <a:prstDash val="solid"/>
              <a:round/>
            </a:ln>
          </p:spPr>
          <p:txBody>
            <a:bodyPr/>
            <a:lstStyle/>
            <a:p/>
          </p:txBody>
        </p:sp>
        <p:sp>
          <p:nvSpPr>
            <p:cNvPr id="1174" name="pl1174"/>
            <p:cNvSpPr/>
            <p:nvPr/>
          </p:nvSpPr>
          <p:spPr>
            <a:xfrm>
              <a:off x="1850039" y="5672140"/>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175" name="pl1175"/>
            <p:cNvSpPr/>
            <p:nvPr/>
          </p:nvSpPr>
          <p:spPr>
            <a:xfrm>
              <a:off x="1850039" y="5665438"/>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176" name="pl1176"/>
            <p:cNvSpPr/>
            <p:nvPr/>
          </p:nvSpPr>
          <p:spPr>
            <a:xfrm>
              <a:off x="1850039" y="5702298"/>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177" name="pl1177"/>
            <p:cNvSpPr/>
            <p:nvPr/>
          </p:nvSpPr>
          <p:spPr>
            <a:xfrm>
              <a:off x="1850039" y="571570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178" name="pl1178"/>
            <p:cNvSpPr/>
            <p:nvPr/>
          </p:nvSpPr>
          <p:spPr>
            <a:xfrm>
              <a:off x="1850039" y="5709000"/>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179" name="pl1179"/>
            <p:cNvSpPr/>
            <p:nvPr/>
          </p:nvSpPr>
          <p:spPr>
            <a:xfrm>
              <a:off x="185003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180" name="pl1180"/>
            <p:cNvSpPr/>
            <p:nvPr/>
          </p:nvSpPr>
          <p:spPr>
            <a:xfrm>
              <a:off x="1850039" y="568554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181" name="pl1181"/>
            <p:cNvSpPr/>
            <p:nvPr/>
          </p:nvSpPr>
          <p:spPr>
            <a:xfrm>
              <a:off x="1850039" y="5605122"/>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182" name="pl1182"/>
            <p:cNvSpPr/>
            <p:nvPr/>
          </p:nvSpPr>
          <p:spPr>
            <a:xfrm>
              <a:off x="1850039" y="568554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183" name="pl1183"/>
            <p:cNvSpPr/>
            <p:nvPr/>
          </p:nvSpPr>
          <p:spPr>
            <a:xfrm>
              <a:off x="1850039" y="5688894"/>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184" name="pl1184"/>
            <p:cNvSpPr/>
            <p:nvPr/>
          </p:nvSpPr>
          <p:spPr>
            <a:xfrm>
              <a:off x="185003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185" name="pl1185"/>
            <p:cNvSpPr/>
            <p:nvPr/>
          </p:nvSpPr>
          <p:spPr>
            <a:xfrm>
              <a:off x="1850039" y="5709000"/>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186" name="pl1186"/>
            <p:cNvSpPr/>
            <p:nvPr/>
          </p:nvSpPr>
          <p:spPr>
            <a:xfrm>
              <a:off x="1850039" y="5695596"/>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187" name="pl1187"/>
            <p:cNvSpPr/>
            <p:nvPr/>
          </p:nvSpPr>
          <p:spPr>
            <a:xfrm>
              <a:off x="1850039" y="5719052"/>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188" name="pl1188"/>
            <p:cNvSpPr/>
            <p:nvPr/>
          </p:nvSpPr>
          <p:spPr>
            <a:xfrm>
              <a:off x="1850039" y="5672140"/>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189" name="pl1189"/>
            <p:cNvSpPr/>
            <p:nvPr/>
          </p:nvSpPr>
          <p:spPr>
            <a:xfrm>
              <a:off x="1850039" y="568554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190" name="pl1190"/>
            <p:cNvSpPr/>
            <p:nvPr/>
          </p:nvSpPr>
          <p:spPr>
            <a:xfrm>
              <a:off x="1850039" y="5665438"/>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191" name="pl1191"/>
            <p:cNvSpPr/>
            <p:nvPr/>
          </p:nvSpPr>
          <p:spPr>
            <a:xfrm>
              <a:off x="1850039" y="5665438"/>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192" name="pl1192"/>
            <p:cNvSpPr/>
            <p:nvPr/>
          </p:nvSpPr>
          <p:spPr>
            <a:xfrm>
              <a:off x="1850039" y="5601771"/>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193" name="pl1193"/>
            <p:cNvSpPr/>
            <p:nvPr/>
          </p:nvSpPr>
          <p:spPr>
            <a:xfrm>
              <a:off x="1850039" y="5712351"/>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194" name="pl1194"/>
            <p:cNvSpPr/>
            <p:nvPr/>
          </p:nvSpPr>
          <p:spPr>
            <a:xfrm>
              <a:off x="1850039" y="5641982"/>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195" name="pl1195"/>
            <p:cNvSpPr/>
            <p:nvPr/>
          </p:nvSpPr>
          <p:spPr>
            <a:xfrm>
              <a:off x="1850039" y="5698947"/>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196" name="pl1196"/>
            <p:cNvSpPr/>
            <p:nvPr/>
          </p:nvSpPr>
          <p:spPr>
            <a:xfrm>
              <a:off x="1850039" y="5665438"/>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197" name="pl1197"/>
            <p:cNvSpPr/>
            <p:nvPr/>
          </p:nvSpPr>
          <p:spPr>
            <a:xfrm>
              <a:off x="1850039" y="5688894"/>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198" name="pl1198"/>
            <p:cNvSpPr/>
            <p:nvPr/>
          </p:nvSpPr>
          <p:spPr>
            <a:xfrm>
              <a:off x="1850039" y="5695596"/>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199" name="pl1199"/>
            <p:cNvSpPr/>
            <p:nvPr/>
          </p:nvSpPr>
          <p:spPr>
            <a:xfrm>
              <a:off x="1850039" y="5722403"/>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200" name="pl1200"/>
            <p:cNvSpPr/>
            <p:nvPr/>
          </p:nvSpPr>
          <p:spPr>
            <a:xfrm>
              <a:off x="1850039" y="568554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201" name="pl1201"/>
            <p:cNvSpPr/>
            <p:nvPr/>
          </p:nvSpPr>
          <p:spPr>
            <a:xfrm>
              <a:off x="1850039" y="5688894"/>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202" name="pl1202"/>
            <p:cNvSpPr/>
            <p:nvPr/>
          </p:nvSpPr>
          <p:spPr>
            <a:xfrm>
              <a:off x="1850039" y="5719052"/>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203" name="pl1203"/>
            <p:cNvSpPr/>
            <p:nvPr/>
          </p:nvSpPr>
          <p:spPr>
            <a:xfrm>
              <a:off x="1850039" y="57190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04" name="pl1204"/>
            <p:cNvSpPr/>
            <p:nvPr/>
          </p:nvSpPr>
          <p:spPr>
            <a:xfrm>
              <a:off x="1850039" y="5709000"/>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205" name="pl1205"/>
            <p:cNvSpPr/>
            <p:nvPr/>
          </p:nvSpPr>
          <p:spPr>
            <a:xfrm>
              <a:off x="1850039" y="5719052"/>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206" name="pl1206"/>
            <p:cNvSpPr/>
            <p:nvPr/>
          </p:nvSpPr>
          <p:spPr>
            <a:xfrm>
              <a:off x="1850039" y="5668789"/>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207" name="pl1207"/>
            <p:cNvSpPr/>
            <p:nvPr/>
          </p:nvSpPr>
          <p:spPr>
            <a:xfrm>
              <a:off x="1850039" y="5702298"/>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208" name="pl1208"/>
            <p:cNvSpPr/>
            <p:nvPr/>
          </p:nvSpPr>
          <p:spPr>
            <a:xfrm>
              <a:off x="1850039" y="5672140"/>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209" name="pl1209"/>
            <p:cNvSpPr/>
            <p:nvPr/>
          </p:nvSpPr>
          <p:spPr>
            <a:xfrm>
              <a:off x="1850039" y="5712351"/>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210" name="pl1210"/>
            <p:cNvSpPr/>
            <p:nvPr/>
          </p:nvSpPr>
          <p:spPr>
            <a:xfrm>
              <a:off x="1850039" y="5450982"/>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211" name="pl1211"/>
            <p:cNvSpPr/>
            <p:nvPr/>
          </p:nvSpPr>
          <p:spPr>
            <a:xfrm>
              <a:off x="1850039" y="5678842"/>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212" name="pl1212"/>
            <p:cNvSpPr/>
            <p:nvPr/>
          </p:nvSpPr>
          <p:spPr>
            <a:xfrm>
              <a:off x="1850039" y="5615175"/>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213" name="pl1213"/>
            <p:cNvSpPr/>
            <p:nvPr/>
          </p:nvSpPr>
          <p:spPr>
            <a:xfrm>
              <a:off x="1850039" y="5608473"/>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214" name="pl1214"/>
            <p:cNvSpPr/>
            <p:nvPr/>
          </p:nvSpPr>
          <p:spPr>
            <a:xfrm>
              <a:off x="1850039" y="5655386"/>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215" name="pl1215"/>
            <p:cNvSpPr/>
            <p:nvPr/>
          </p:nvSpPr>
          <p:spPr>
            <a:xfrm>
              <a:off x="1850039" y="5702298"/>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216" name="pl1216"/>
            <p:cNvSpPr/>
            <p:nvPr/>
          </p:nvSpPr>
          <p:spPr>
            <a:xfrm>
              <a:off x="1850039" y="5678842"/>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217" name="pl1217"/>
            <p:cNvSpPr/>
            <p:nvPr/>
          </p:nvSpPr>
          <p:spPr>
            <a:xfrm>
              <a:off x="1850039" y="5695596"/>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218" name="pl1218"/>
            <p:cNvSpPr/>
            <p:nvPr/>
          </p:nvSpPr>
          <p:spPr>
            <a:xfrm>
              <a:off x="1850039" y="5648684"/>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219" name="pl1219"/>
            <p:cNvSpPr/>
            <p:nvPr/>
          </p:nvSpPr>
          <p:spPr>
            <a:xfrm>
              <a:off x="1850039" y="5705649"/>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220" name="pl1220"/>
            <p:cNvSpPr/>
            <p:nvPr/>
          </p:nvSpPr>
          <p:spPr>
            <a:xfrm>
              <a:off x="1850039" y="562857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221" name="pl1221"/>
            <p:cNvSpPr/>
            <p:nvPr/>
          </p:nvSpPr>
          <p:spPr>
            <a:xfrm>
              <a:off x="1850039" y="57123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22" name="pl1222"/>
            <p:cNvSpPr/>
            <p:nvPr/>
          </p:nvSpPr>
          <p:spPr>
            <a:xfrm>
              <a:off x="1850039" y="572240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23" name="pl1223"/>
            <p:cNvSpPr/>
            <p:nvPr/>
          </p:nvSpPr>
          <p:spPr>
            <a:xfrm>
              <a:off x="1850039" y="5709000"/>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224" name="pl1224"/>
            <p:cNvSpPr/>
            <p:nvPr/>
          </p:nvSpPr>
          <p:spPr>
            <a:xfrm>
              <a:off x="1850039" y="571570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225" name="pl1225"/>
            <p:cNvSpPr/>
            <p:nvPr/>
          </p:nvSpPr>
          <p:spPr>
            <a:xfrm>
              <a:off x="1850039" y="568554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226" name="pl1226"/>
            <p:cNvSpPr/>
            <p:nvPr/>
          </p:nvSpPr>
          <p:spPr>
            <a:xfrm>
              <a:off x="1850039" y="5692245"/>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227" name="pl1227"/>
            <p:cNvSpPr/>
            <p:nvPr/>
          </p:nvSpPr>
          <p:spPr>
            <a:xfrm>
              <a:off x="185003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228" name="pl1228"/>
            <p:cNvSpPr/>
            <p:nvPr/>
          </p:nvSpPr>
          <p:spPr>
            <a:xfrm>
              <a:off x="1850039" y="5709000"/>
              <a:ext cx="889782" cy="16754"/>
            </a:xfrm>
            <a:custGeom>
              <a:avLst/>
              <a:pathLst>
                <a:path w="889782" h="16754">
                  <a:moveTo>
                    <a:pt x="0" y="3350"/>
                  </a:moveTo>
                  <a:lnTo>
                    <a:pt x="177956" y="6701"/>
                  </a:lnTo>
                  <a:lnTo>
                    <a:pt x="355913" y="0"/>
                  </a:lnTo>
                  <a:lnTo>
                    <a:pt x="533869" y="16754"/>
                  </a:lnTo>
                  <a:lnTo>
                    <a:pt x="711826" y="0"/>
                  </a:lnTo>
                  <a:lnTo>
                    <a:pt x="889782" y="0"/>
                  </a:lnTo>
                </a:path>
              </a:pathLst>
            </a:custGeom>
            <a:ln w="40651" cap="flat">
              <a:solidFill>
                <a:srgbClr val="000000">
                  <a:alpha val="100000"/>
                </a:srgbClr>
              </a:solidFill>
              <a:prstDash val="solid"/>
              <a:round/>
            </a:ln>
          </p:spPr>
          <p:txBody>
            <a:bodyPr/>
            <a:lstStyle/>
            <a:p/>
          </p:txBody>
        </p:sp>
        <p:sp>
          <p:nvSpPr>
            <p:cNvPr id="1229" name="pl1229"/>
            <p:cNvSpPr/>
            <p:nvPr/>
          </p:nvSpPr>
          <p:spPr>
            <a:xfrm>
              <a:off x="1850039" y="5709000"/>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FF65AB">
                  <a:alpha val="100000"/>
                </a:srgbClr>
              </a:solidFill>
              <a:prstDash val="solid"/>
              <a:round/>
            </a:ln>
          </p:spPr>
          <p:txBody>
            <a:bodyPr/>
            <a:lstStyle/>
            <a:p/>
          </p:txBody>
        </p:sp>
        <p:sp>
          <p:nvSpPr>
            <p:cNvPr id="1230" name="pl1230"/>
            <p:cNvSpPr/>
            <p:nvPr/>
          </p:nvSpPr>
          <p:spPr>
            <a:xfrm>
              <a:off x="1805550" y="572240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231" name="tx1231"/>
            <p:cNvSpPr/>
            <p:nvPr/>
          </p:nvSpPr>
          <p:spPr>
            <a:xfrm>
              <a:off x="1819894" y="554770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232" name="tx1232"/>
            <p:cNvSpPr/>
            <p:nvPr/>
          </p:nvSpPr>
          <p:spPr>
            <a:xfrm>
              <a:off x="1997851" y="555242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233" name="tx1233"/>
            <p:cNvSpPr/>
            <p:nvPr/>
          </p:nvSpPr>
          <p:spPr>
            <a:xfrm>
              <a:off x="2175807" y="554604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234" name="tx1234"/>
            <p:cNvSpPr/>
            <p:nvPr/>
          </p:nvSpPr>
          <p:spPr>
            <a:xfrm>
              <a:off x="2335714" y="556248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235" name="tx1235"/>
            <p:cNvSpPr/>
            <p:nvPr/>
          </p:nvSpPr>
          <p:spPr>
            <a:xfrm>
              <a:off x="2531720" y="554604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236" name="tx1236"/>
            <p:cNvSpPr/>
            <p:nvPr/>
          </p:nvSpPr>
          <p:spPr>
            <a:xfrm>
              <a:off x="2709677" y="554604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237" name="rc1237"/>
            <p:cNvSpPr/>
            <p:nvPr/>
          </p:nvSpPr>
          <p:spPr>
            <a:xfrm>
              <a:off x="2853900" y="875080"/>
              <a:ext cx="978760" cy="460746"/>
            </a:xfrm>
            <a:prstGeom prst="rect">
              <a:avLst/>
            </a:prstGeom>
            <a:solidFill>
              <a:srgbClr val="EBEBEB">
                <a:alpha val="100000"/>
              </a:srgbClr>
            </a:solidFill>
          </p:spPr>
          <p:txBody>
            <a:bodyPr/>
            <a:lstStyle/>
            <a:p/>
          </p:txBody>
        </p:sp>
        <p:sp>
          <p:nvSpPr>
            <p:cNvPr id="1238" name="pl1238"/>
            <p:cNvSpPr/>
            <p:nvPr/>
          </p:nvSpPr>
          <p:spPr>
            <a:xfrm>
              <a:off x="2853900" y="12931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39" name="pl1239"/>
            <p:cNvSpPr/>
            <p:nvPr/>
          </p:nvSpPr>
          <p:spPr>
            <a:xfrm>
              <a:off x="2853900" y="120933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40" name="pl1240"/>
            <p:cNvSpPr/>
            <p:nvPr/>
          </p:nvSpPr>
          <p:spPr>
            <a:xfrm>
              <a:off x="2853900" y="112555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41" name="pl1241"/>
            <p:cNvSpPr/>
            <p:nvPr/>
          </p:nvSpPr>
          <p:spPr>
            <a:xfrm>
              <a:off x="2853900" y="10417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42" name="pl1242"/>
            <p:cNvSpPr/>
            <p:nvPr/>
          </p:nvSpPr>
          <p:spPr>
            <a:xfrm>
              <a:off x="2853900" y="95801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243" name="pl1243"/>
            <p:cNvSpPr/>
            <p:nvPr/>
          </p:nvSpPr>
          <p:spPr>
            <a:xfrm>
              <a:off x="29873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44" name="pl1244"/>
            <p:cNvSpPr/>
            <p:nvPr/>
          </p:nvSpPr>
          <p:spPr>
            <a:xfrm>
              <a:off x="316532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45" name="pl1245"/>
            <p:cNvSpPr/>
            <p:nvPr/>
          </p:nvSpPr>
          <p:spPr>
            <a:xfrm>
              <a:off x="334328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46" name="pl1246"/>
            <p:cNvSpPr/>
            <p:nvPr/>
          </p:nvSpPr>
          <p:spPr>
            <a:xfrm>
              <a:off x="35212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47" name="pl1247"/>
            <p:cNvSpPr/>
            <p:nvPr/>
          </p:nvSpPr>
          <p:spPr>
            <a:xfrm>
              <a:off x="369919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48" name="pl1248"/>
            <p:cNvSpPr/>
            <p:nvPr/>
          </p:nvSpPr>
          <p:spPr>
            <a:xfrm>
              <a:off x="2853900" y="133498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49" name="pl1249"/>
            <p:cNvSpPr/>
            <p:nvPr/>
          </p:nvSpPr>
          <p:spPr>
            <a:xfrm>
              <a:off x="2853900" y="125121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0" name="pl1250"/>
            <p:cNvSpPr/>
            <p:nvPr/>
          </p:nvSpPr>
          <p:spPr>
            <a:xfrm>
              <a:off x="2853900" y="116744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1" name="pl1251"/>
            <p:cNvSpPr/>
            <p:nvPr/>
          </p:nvSpPr>
          <p:spPr>
            <a:xfrm>
              <a:off x="2853900" y="10836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2" name="pl1252"/>
            <p:cNvSpPr/>
            <p:nvPr/>
          </p:nvSpPr>
          <p:spPr>
            <a:xfrm>
              <a:off x="2853900" y="9999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3" name="pl1253"/>
            <p:cNvSpPr/>
            <p:nvPr/>
          </p:nvSpPr>
          <p:spPr>
            <a:xfrm>
              <a:off x="2853900" y="91612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254" name="pl1254"/>
            <p:cNvSpPr/>
            <p:nvPr/>
          </p:nvSpPr>
          <p:spPr>
            <a:xfrm>
              <a:off x="289838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55" name="pl1255"/>
            <p:cNvSpPr/>
            <p:nvPr/>
          </p:nvSpPr>
          <p:spPr>
            <a:xfrm>
              <a:off x="30763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56" name="pl1256"/>
            <p:cNvSpPr/>
            <p:nvPr/>
          </p:nvSpPr>
          <p:spPr>
            <a:xfrm>
              <a:off x="32543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57" name="pl1257"/>
            <p:cNvSpPr/>
            <p:nvPr/>
          </p:nvSpPr>
          <p:spPr>
            <a:xfrm>
              <a:off x="343225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58" name="pl1258"/>
            <p:cNvSpPr/>
            <p:nvPr/>
          </p:nvSpPr>
          <p:spPr>
            <a:xfrm>
              <a:off x="36102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59" name="pl1259"/>
            <p:cNvSpPr/>
            <p:nvPr/>
          </p:nvSpPr>
          <p:spPr>
            <a:xfrm>
              <a:off x="37881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0" name="pl1260"/>
            <p:cNvSpPr/>
            <p:nvPr/>
          </p:nvSpPr>
          <p:spPr>
            <a:xfrm>
              <a:off x="289838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261" name="pl1261"/>
            <p:cNvSpPr/>
            <p:nvPr/>
          </p:nvSpPr>
          <p:spPr>
            <a:xfrm>
              <a:off x="289838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40651" cap="flat">
              <a:solidFill>
                <a:srgbClr val="BEBEBE">
                  <a:alpha val="69803"/>
                </a:srgbClr>
              </a:solidFill>
              <a:prstDash val="solid"/>
              <a:round/>
            </a:ln>
          </p:spPr>
          <p:txBody>
            <a:bodyPr/>
            <a:lstStyle/>
            <a:p/>
          </p:txBody>
        </p:sp>
        <p:sp>
          <p:nvSpPr>
            <p:cNvPr id="1262" name="pl1262"/>
            <p:cNvSpPr/>
            <p:nvPr/>
          </p:nvSpPr>
          <p:spPr>
            <a:xfrm>
              <a:off x="289838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263" name="pl1263"/>
            <p:cNvSpPr/>
            <p:nvPr/>
          </p:nvSpPr>
          <p:spPr>
            <a:xfrm>
              <a:off x="289838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264" name="pl1264"/>
            <p:cNvSpPr/>
            <p:nvPr/>
          </p:nvSpPr>
          <p:spPr>
            <a:xfrm>
              <a:off x="289838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265" name="pl1265"/>
            <p:cNvSpPr/>
            <p:nvPr/>
          </p:nvSpPr>
          <p:spPr>
            <a:xfrm>
              <a:off x="289838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266" name="pl1266"/>
            <p:cNvSpPr/>
            <p:nvPr/>
          </p:nvSpPr>
          <p:spPr>
            <a:xfrm>
              <a:off x="289838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267" name="pl1267"/>
            <p:cNvSpPr/>
            <p:nvPr/>
          </p:nvSpPr>
          <p:spPr>
            <a:xfrm>
              <a:off x="289838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268" name="pl1268"/>
            <p:cNvSpPr/>
            <p:nvPr/>
          </p:nvSpPr>
          <p:spPr>
            <a:xfrm>
              <a:off x="289838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269" name="pl1269"/>
            <p:cNvSpPr/>
            <p:nvPr/>
          </p:nvSpPr>
          <p:spPr>
            <a:xfrm>
              <a:off x="289838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270" name="pl1270"/>
            <p:cNvSpPr/>
            <p:nvPr/>
          </p:nvSpPr>
          <p:spPr>
            <a:xfrm>
              <a:off x="2898389" y="1214357"/>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271" name="pl1271"/>
            <p:cNvSpPr/>
            <p:nvPr/>
          </p:nvSpPr>
          <p:spPr>
            <a:xfrm>
              <a:off x="2898389" y="1217708"/>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272" name="pl1272"/>
            <p:cNvSpPr/>
            <p:nvPr/>
          </p:nvSpPr>
          <p:spPr>
            <a:xfrm>
              <a:off x="289838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273" name="pl1273"/>
            <p:cNvSpPr/>
            <p:nvPr/>
          </p:nvSpPr>
          <p:spPr>
            <a:xfrm>
              <a:off x="2898389" y="1237813"/>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274" name="pl1274"/>
            <p:cNvSpPr/>
            <p:nvPr/>
          </p:nvSpPr>
          <p:spPr>
            <a:xfrm>
              <a:off x="2898389" y="1224409"/>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275" name="pl1275"/>
            <p:cNvSpPr/>
            <p:nvPr/>
          </p:nvSpPr>
          <p:spPr>
            <a:xfrm>
              <a:off x="2898389" y="1247866"/>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276" name="pl1276"/>
            <p:cNvSpPr/>
            <p:nvPr/>
          </p:nvSpPr>
          <p:spPr>
            <a:xfrm>
              <a:off x="2898389" y="1200953"/>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277" name="pl1277"/>
            <p:cNvSpPr/>
            <p:nvPr/>
          </p:nvSpPr>
          <p:spPr>
            <a:xfrm>
              <a:off x="2898389" y="1214357"/>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278" name="pl1278"/>
            <p:cNvSpPr/>
            <p:nvPr/>
          </p:nvSpPr>
          <p:spPr>
            <a:xfrm>
              <a:off x="2898389" y="1194251"/>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279" name="pl1279"/>
            <p:cNvSpPr/>
            <p:nvPr/>
          </p:nvSpPr>
          <p:spPr>
            <a:xfrm>
              <a:off x="2898389" y="1194251"/>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280" name="pl1280"/>
            <p:cNvSpPr/>
            <p:nvPr/>
          </p:nvSpPr>
          <p:spPr>
            <a:xfrm>
              <a:off x="2898389" y="1130585"/>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281" name="pl1281"/>
            <p:cNvSpPr/>
            <p:nvPr/>
          </p:nvSpPr>
          <p:spPr>
            <a:xfrm>
              <a:off x="2898389" y="1241164"/>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282" name="pl1282"/>
            <p:cNvSpPr/>
            <p:nvPr/>
          </p:nvSpPr>
          <p:spPr>
            <a:xfrm>
              <a:off x="2898389" y="1170795"/>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283" name="pl1283"/>
            <p:cNvSpPr/>
            <p:nvPr/>
          </p:nvSpPr>
          <p:spPr>
            <a:xfrm>
              <a:off x="2898389" y="1227760"/>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284" name="pl1284"/>
            <p:cNvSpPr/>
            <p:nvPr/>
          </p:nvSpPr>
          <p:spPr>
            <a:xfrm>
              <a:off x="2898389" y="1194251"/>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285" name="pl1285"/>
            <p:cNvSpPr/>
            <p:nvPr/>
          </p:nvSpPr>
          <p:spPr>
            <a:xfrm>
              <a:off x="2898389" y="1217708"/>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286" name="pl1286"/>
            <p:cNvSpPr/>
            <p:nvPr/>
          </p:nvSpPr>
          <p:spPr>
            <a:xfrm>
              <a:off x="2898389" y="1224409"/>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287" name="pl1287"/>
            <p:cNvSpPr/>
            <p:nvPr/>
          </p:nvSpPr>
          <p:spPr>
            <a:xfrm>
              <a:off x="2898389" y="1251216"/>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288" name="pl1288"/>
            <p:cNvSpPr/>
            <p:nvPr/>
          </p:nvSpPr>
          <p:spPr>
            <a:xfrm>
              <a:off x="2898389" y="1214357"/>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289" name="pl1289"/>
            <p:cNvSpPr/>
            <p:nvPr/>
          </p:nvSpPr>
          <p:spPr>
            <a:xfrm>
              <a:off x="2898389" y="1217708"/>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290" name="pl1290"/>
            <p:cNvSpPr/>
            <p:nvPr/>
          </p:nvSpPr>
          <p:spPr>
            <a:xfrm>
              <a:off x="2898389" y="1247866"/>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291" name="pl1291"/>
            <p:cNvSpPr/>
            <p:nvPr/>
          </p:nvSpPr>
          <p:spPr>
            <a:xfrm>
              <a:off x="2898389" y="124786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292" name="pl1292"/>
            <p:cNvSpPr/>
            <p:nvPr/>
          </p:nvSpPr>
          <p:spPr>
            <a:xfrm>
              <a:off x="2898389" y="1237813"/>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293" name="pl1293"/>
            <p:cNvSpPr/>
            <p:nvPr/>
          </p:nvSpPr>
          <p:spPr>
            <a:xfrm>
              <a:off x="2898389" y="1247866"/>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294" name="pl1294"/>
            <p:cNvSpPr/>
            <p:nvPr/>
          </p:nvSpPr>
          <p:spPr>
            <a:xfrm>
              <a:off x="2898389" y="1197602"/>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295" name="pl1295"/>
            <p:cNvSpPr/>
            <p:nvPr/>
          </p:nvSpPr>
          <p:spPr>
            <a:xfrm>
              <a:off x="2898389" y="1231111"/>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296" name="pl1296"/>
            <p:cNvSpPr/>
            <p:nvPr/>
          </p:nvSpPr>
          <p:spPr>
            <a:xfrm>
              <a:off x="2898389" y="1200953"/>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297" name="pl1297"/>
            <p:cNvSpPr/>
            <p:nvPr/>
          </p:nvSpPr>
          <p:spPr>
            <a:xfrm>
              <a:off x="2898389" y="1241164"/>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298" name="pl1298"/>
            <p:cNvSpPr/>
            <p:nvPr/>
          </p:nvSpPr>
          <p:spPr>
            <a:xfrm>
              <a:off x="2898389" y="979795"/>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299" name="pl1299"/>
            <p:cNvSpPr/>
            <p:nvPr/>
          </p:nvSpPr>
          <p:spPr>
            <a:xfrm>
              <a:off x="2898389" y="1207655"/>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300" name="pl1300"/>
            <p:cNvSpPr/>
            <p:nvPr/>
          </p:nvSpPr>
          <p:spPr>
            <a:xfrm>
              <a:off x="2898389" y="1143988"/>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301" name="pl1301"/>
            <p:cNvSpPr/>
            <p:nvPr/>
          </p:nvSpPr>
          <p:spPr>
            <a:xfrm>
              <a:off x="2898389" y="1137286"/>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302" name="pl1302"/>
            <p:cNvSpPr/>
            <p:nvPr/>
          </p:nvSpPr>
          <p:spPr>
            <a:xfrm>
              <a:off x="2898389" y="1184199"/>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303" name="pl1303"/>
            <p:cNvSpPr/>
            <p:nvPr/>
          </p:nvSpPr>
          <p:spPr>
            <a:xfrm>
              <a:off x="2898389" y="1231111"/>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304" name="pl1304"/>
            <p:cNvSpPr/>
            <p:nvPr/>
          </p:nvSpPr>
          <p:spPr>
            <a:xfrm>
              <a:off x="2898389" y="1207655"/>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305" name="pl1305"/>
            <p:cNvSpPr/>
            <p:nvPr/>
          </p:nvSpPr>
          <p:spPr>
            <a:xfrm>
              <a:off x="2898389" y="1224409"/>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306" name="pl1306"/>
            <p:cNvSpPr/>
            <p:nvPr/>
          </p:nvSpPr>
          <p:spPr>
            <a:xfrm>
              <a:off x="2898389" y="1177497"/>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307" name="pl1307"/>
            <p:cNvSpPr/>
            <p:nvPr/>
          </p:nvSpPr>
          <p:spPr>
            <a:xfrm>
              <a:off x="2898389" y="1234462"/>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308" name="pl1308"/>
            <p:cNvSpPr/>
            <p:nvPr/>
          </p:nvSpPr>
          <p:spPr>
            <a:xfrm>
              <a:off x="2898389" y="1157392"/>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309" name="pl1309"/>
            <p:cNvSpPr/>
            <p:nvPr/>
          </p:nvSpPr>
          <p:spPr>
            <a:xfrm>
              <a:off x="2898389" y="124116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10" name="pl1310"/>
            <p:cNvSpPr/>
            <p:nvPr/>
          </p:nvSpPr>
          <p:spPr>
            <a:xfrm>
              <a:off x="2898389" y="12512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11" name="pl1311"/>
            <p:cNvSpPr/>
            <p:nvPr/>
          </p:nvSpPr>
          <p:spPr>
            <a:xfrm>
              <a:off x="2898389" y="1237813"/>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312" name="pl1312"/>
            <p:cNvSpPr/>
            <p:nvPr/>
          </p:nvSpPr>
          <p:spPr>
            <a:xfrm>
              <a:off x="2898389" y="1244515"/>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313" name="pl1313"/>
            <p:cNvSpPr/>
            <p:nvPr/>
          </p:nvSpPr>
          <p:spPr>
            <a:xfrm>
              <a:off x="2898389" y="1214357"/>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314" name="pl1314"/>
            <p:cNvSpPr/>
            <p:nvPr/>
          </p:nvSpPr>
          <p:spPr>
            <a:xfrm>
              <a:off x="2898389" y="122105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315" name="pl1315"/>
            <p:cNvSpPr/>
            <p:nvPr/>
          </p:nvSpPr>
          <p:spPr>
            <a:xfrm>
              <a:off x="289838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316" name="pl1316"/>
            <p:cNvSpPr/>
            <p:nvPr/>
          </p:nvSpPr>
          <p:spPr>
            <a:xfrm>
              <a:off x="289838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40651" cap="flat">
              <a:solidFill>
                <a:srgbClr val="000000">
                  <a:alpha val="100000"/>
                </a:srgbClr>
              </a:solidFill>
              <a:prstDash val="solid"/>
              <a:round/>
            </a:ln>
          </p:spPr>
          <p:txBody>
            <a:bodyPr/>
            <a:lstStyle/>
            <a:p/>
          </p:txBody>
        </p:sp>
        <p:sp>
          <p:nvSpPr>
            <p:cNvPr id="1317" name="pl1317"/>
            <p:cNvSpPr/>
            <p:nvPr/>
          </p:nvSpPr>
          <p:spPr>
            <a:xfrm>
              <a:off x="289838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EE8044">
                  <a:alpha val="100000"/>
                </a:srgbClr>
              </a:solidFill>
              <a:prstDash val="solid"/>
              <a:round/>
            </a:ln>
          </p:spPr>
          <p:txBody>
            <a:bodyPr/>
            <a:lstStyle/>
            <a:p/>
          </p:txBody>
        </p:sp>
        <p:sp>
          <p:nvSpPr>
            <p:cNvPr id="1318" name="pl1318"/>
            <p:cNvSpPr/>
            <p:nvPr/>
          </p:nvSpPr>
          <p:spPr>
            <a:xfrm>
              <a:off x="2853900" y="125121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319" name="tx1319"/>
            <p:cNvSpPr/>
            <p:nvPr/>
          </p:nvSpPr>
          <p:spPr>
            <a:xfrm>
              <a:off x="2850194" y="1096618"/>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320" name="tx1320"/>
            <p:cNvSpPr/>
            <p:nvPr/>
          </p:nvSpPr>
          <p:spPr>
            <a:xfrm>
              <a:off x="3046201" y="108459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21" name="tx1321"/>
            <p:cNvSpPr/>
            <p:nvPr/>
          </p:nvSpPr>
          <p:spPr>
            <a:xfrm>
              <a:off x="3224157" y="107651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322" name="tx1322"/>
            <p:cNvSpPr/>
            <p:nvPr/>
          </p:nvSpPr>
          <p:spPr>
            <a:xfrm>
              <a:off x="3402114" y="1081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23" name="tx1323"/>
            <p:cNvSpPr/>
            <p:nvPr/>
          </p:nvSpPr>
          <p:spPr>
            <a:xfrm>
              <a:off x="3580070" y="10665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324" name="tx1324"/>
            <p:cNvSpPr/>
            <p:nvPr/>
          </p:nvSpPr>
          <p:spPr>
            <a:xfrm>
              <a:off x="3739977" y="1101663"/>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325" name="rc1325"/>
            <p:cNvSpPr/>
            <p:nvPr/>
          </p:nvSpPr>
          <p:spPr>
            <a:xfrm>
              <a:off x="2853900" y="1620278"/>
              <a:ext cx="978760" cy="460746"/>
            </a:xfrm>
            <a:prstGeom prst="rect">
              <a:avLst/>
            </a:prstGeom>
            <a:solidFill>
              <a:srgbClr val="EBEBEB">
                <a:alpha val="100000"/>
              </a:srgbClr>
            </a:solidFill>
          </p:spPr>
          <p:txBody>
            <a:bodyPr/>
            <a:lstStyle/>
            <a:p/>
          </p:txBody>
        </p:sp>
        <p:sp>
          <p:nvSpPr>
            <p:cNvPr id="1326" name="pl1326"/>
            <p:cNvSpPr/>
            <p:nvPr/>
          </p:nvSpPr>
          <p:spPr>
            <a:xfrm>
              <a:off x="2853900" y="20383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27" name="pl1327"/>
            <p:cNvSpPr/>
            <p:nvPr/>
          </p:nvSpPr>
          <p:spPr>
            <a:xfrm>
              <a:off x="2853900" y="195452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28" name="pl1328"/>
            <p:cNvSpPr/>
            <p:nvPr/>
          </p:nvSpPr>
          <p:spPr>
            <a:xfrm>
              <a:off x="2853900" y="187075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29" name="pl1329"/>
            <p:cNvSpPr/>
            <p:nvPr/>
          </p:nvSpPr>
          <p:spPr>
            <a:xfrm>
              <a:off x="2853900" y="17869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30" name="pl1330"/>
            <p:cNvSpPr/>
            <p:nvPr/>
          </p:nvSpPr>
          <p:spPr>
            <a:xfrm>
              <a:off x="2853900" y="170321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331" name="pl1331"/>
            <p:cNvSpPr/>
            <p:nvPr/>
          </p:nvSpPr>
          <p:spPr>
            <a:xfrm>
              <a:off x="29873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2" name="pl1332"/>
            <p:cNvSpPr/>
            <p:nvPr/>
          </p:nvSpPr>
          <p:spPr>
            <a:xfrm>
              <a:off x="316532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3" name="pl1333"/>
            <p:cNvSpPr/>
            <p:nvPr/>
          </p:nvSpPr>
          <p:spPr>
            <a:xfrm>
              <a:off x="334328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4" name="pl1334"/>
            <p:cNvSpPr/>
            <p:nvPr/>
          </p:nvSpPr>
          <p:spPr>
            <a:xfrm>
              <a:off x="35212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5" name="pl1335"/>
            <p:cNvSpPr/>
            <p:nvPr/>
          </p:nvSpPr>
          <p:spPr>
            <a:xfrm>
              <a:off x="369919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6" name="pl1336"/>
            <p:cNvSpPr/>
            <p:nvPr/>
          </p:nvSpPr>
          <p:spPr>
            <a:xfrm>
              <a:off x="2853900" y="208018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37" name="pl1337"/>
            <p:cNvSpPr/>
            <p:nvPr/>
          </p:nvSpPr>
          <p:spPr>
            <a:xfrm>
              <a:off x="2853900" y="199641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38" name="pl1338"/>
            <p:cNvSpPr/>
            <p:nvPr/>
          </p:nvSpPr>
          <p:spPr>
            <a:xfrm>
              <a:off x="2853900" y="191264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39" name="pl1339"/>
            <p:cNvSpPr/>
            <p:nvPr/>
          </p:nvSpPr>
          <p:spPr>
            <a:xfrm>
              <a:off x="2853900" y="18288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40" name="pl1340"/>
            <p:cNvSpPr/>
            <p:nvPr/>
          </p:nvSpPr>
          <p:spPr>
            <a:xfrm>
              <a:off x="2853900" y="174509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41" name="pl1341"/>
            <p:cNvSpPr/>
            <p:nvPr/>
          </p:nvSpPr>
          <p:spPr>
            <a:xfrm>
              <a:off x="2853900" y="166132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342" name="pl1342"/>
            <p:cNvSpPr/>
            <p:nvPr/>
          </p:nvSpPr>
          <p:spPr>
            <a:xfrm>
              <a:off x="289838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3" name="pl1343"/>
            <p:cNvSpPr/>
            <p:nvPr/>
          </p:nvSpPr>
          <p:spPr>
            <a:xfrm>
              <a:off x="30763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4" name="pl1344"/>
            <p:cNvSpPr/>
            <p:nvPr/>
          </p:nvSpPr>
          <p:spPr>
            <a:xfrm>
              <a:off x="32543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5" name="pl1345"/>
            <p:cNvSpPr/>
            <p:nvPr/>
          </p:nvSpPr>
          <p:spPr>
            <a:xfrm>
              <a:off x="343225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6" name="pl1346"/>
            <p:cNvSpPr/>
            <p:nvPr/>
          </p:nvSpPr>
          <p:spPr>
            <a:xfrm>
              <a:off x="36102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7" name="pl1347"/>
            <p:cNvSpPr/>
            <p:nvPr/>
          </p:nvSpPr>
          <p:spPr>
            <a:xfrm>
              <a:off x="37881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289838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349" name="pl1349"/>
            <p:cNvSpPr/>
            <p:nvPr/>
          </p:nvSpPr>
          <p:spPr>
            <a:xfrm>
              <a:off x="28983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40651" cap="flat">
              <a:solidFill>
                <a:srgbClr val="BEBEBE">
                  <a:alpha val="69803"/>
                </a:srgbClr>
              </a:solidFill>
              <a:prstDash val="solid"/>
              <a:round/>
            </a:ln>
          </p:spPr>
          <p:txBody>
            <a:bodyPr/>
            <a:lstStyle/>
            <a:p/>
          </p:txBody>
        </p:sp>
        <p:sp>
          <p:nvSpPr>
            <p:cNvPr id="1350" name="pl1350"/>
            <p:cNvSpPr/>
            <p:nvPr/>
          </p:nvSpPr>
          <p:spPr>
            <a:xfrm>
              <a:off x="2898389" y="1946151"/>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351" name="pl1351"/>
            <p:cNvSpPr/>
            <p:nvPr/>
          </p:nvSpPr>
          <p:spPr>
            <a:xfrm>
              <a:off x="2898389" y="1939449"/>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352" name="pl1352"/>
            <p:cNvSpPr/>
            <p:nvPr/>
          </p:nvSpPr>
          <p:spPr>
            <a:xfrm>
              <a:off x="2898389" y="1976309"/>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353" name="pl1353"/>
            <p:cNvSpPr/>
            <p:nvPr/>
          </p:nvSpPr>
          <p:spPr>
            <a:xfrm>
              <a:off x="2898389" y="198971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354" name="pl1354"/>
            <p:cNvSpPr/>
            <p:nvPr/>
          </p:nvSpPr>
          <p:spPr>
            <a:xfrm>
              <a:off x="2898389" y="1983011"/>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355" name="pl1355"/>
            <p:cNvSpPr/>
            <p:nvPr/>
          </p:nvSpPr>
          <p:spPr>
            <a:xfrm>
              <a:off x="28983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356" name="pl1356"/>
            <p:cNvSpPr/>
            <p:nvPr/>
          </p:nvSpPr>
          <p:spPr>
            <a:xfrm>
              <a:off x="2898389" y="195955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357" name="pl1357"/>
            <p:cNvSpPr/>
            <p:nvPr/>
          </p:nvSpPr>
          <p:spPr>
            <a:xfrm>
              <a:off x="2898389" y="1879133"/>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358" name="pl1358"/>
            <p:cNvSpPr/>
            <p:nvPr/>
          </p:nvSpPr>
          <p:spPr>
            <a:xfrm>
              <a:off x="289838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359" name="pl1359"/>
            <p:cNvSpPr/>
            <p:nvPr/>
          </p:nvSpPr>
          <p:spPr>
            <a:xfrm>
              <a:off x="289838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360" name="pl1360"/>
            <p:cNvSpPr/>
            <p:nvPr/>
          </p:nvSpPr>
          <p:spPr>
            <a:xfrm>
              <a:off x="28983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361" name="pl1361"/>
            <p:cNvSpPr/>
            <p:nvPr/>
          </p:nvSpPr>
          <p:spPr>
            <a:xfrm>
              <a:off x="289838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362" name="pl1362"/>
            <p:cNvSpPr/>
            <p:nvPr/>
          </p:nvSpPr>
          <p:spPr>
            <a:xfrm>
              <a:off x="289838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363" name="pl1363"/>
            <p:cNvSpPr/>
            <p:nvPr/>
          </p:nvSpPr>
          <p:spPr>
            <a:xfrm>
              <a:off x="289838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364" name="pl1364"/>
            <p:cNvSpPr/>
            <p:nvPr/>
          </p:nvSpPr>
          <p:spPr>
            <a:xfrm>
              <a:off x="289838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365" name="pl1365"/>
            <p:cNvSpPr/>
            <p:nvPr/>
          </p:nvSpPr>
          <p:spPr>
            <a:xfrm>
              <a:off x="289838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366" name="pl1366"/>
            <p:cNvSpPr/>
            <p:nvPr/>
          </p:nvSpPr>
          <p:spPr>
            <a:xfrm>
              <a:off x="2898389" y="1939449"/>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367" name="pl1367"/>
            <p:cNvSpPr/>
            <p:nvPr/>
          </p:nvSpPr>
          <p:spPr>
            <a:xfrm>
              <a:off x="2898389" y="1939449"/>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368" name="pl1368"/>
            <p:cNvSpPr/>
            <p:nvPr/>
          </p:nvSpPr>
          <p:spPr>
            <a:xfrm>
              <a:off x="2898389" y="1875782"/>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369" name="pl1369"/>
            <p:cNvSpPr/>
            <p:nvPr/>
          </p:nvSpPr>
          <p:spPr>
            <a:xfrm>
              <a:off x="2898389" y="1986362"/>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370" name="pl1370"/>
            <p:cNvSpPr/>
            <p:nvPr/>
          </p:nvSpPr>
          <p:spPr>
            <a:xfrm>
              <a:off x="2898389" y="1915993"/>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371" name="pl1371"/>
            <p:cNvSpPr/>
            <p:nvPr/>
          </p:nvSpPr>
          <p:spPr>
            <a:xfrm>
              <a:off x="2898389" y="1972958"/>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372" name="pl1372"/>
            <p:cNvSpPr/>
            <p:nvPr/>
          </p:nvSpPr>
          <p:spPr>
            <a:xfrm>
              <a:off x="2898389" y="1939449"/>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373" name="pl1373"/>
            <p:cNvSpPr/>
            <p:nvPr/>
          </p:nvSpPr>
          <p:spPr>
            <a:xfrm>
              <a:off x="2898389" y="1962905"/>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374" name="pl1374"/>
            <p:cNvSpPr/>
            <p:nvPr/>
          </p:nvSpPr>
          <p:spPr>
            <a:xfrm>
              <a:off x="2898389" y="1969607"/>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375" name="pl1375"/>
            <p:cNvSpPr/>
            <p:nvPr/>
          </p:nvSpPr>
          <p:spPr>
            <a:xfrm>
              <a:off x="2898389" y="1996414"/>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376" name="pl1376"/>
            <p:cNvSpPr/>
            <p:nvPr/>
          </p:nvSpPr>
          <p:spPr>
            <a:xfrm>
              <a:off x="2898389" y="195955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377" name="pl1377"/>
            <p:cNvSpPr/>
            <p:nvPr/>
          </p:nvSpPr>
          <p:spPr>
            <a:xfrm>
              <a:off x="2898389" y="1962905"/>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378" name="pl1378"/>
            <p:cNvSpPr/>
            <p:nvPr/>
          </p:nvSpPr>
          <p:spPr>
            <a:xfrm>
              <a:off x="2898389" y="1993063"/>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379" name="pl1379"/>
            <p:cNvSpPr/>
            <p:nvPr/>
          </p:nvSpPr>
          <p:spPr>
            <a:xfrm>
              <a:off x="2898389" y="199306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80" name="pl1380"/>
            <p:cNvSpPr/>
            <p:nvPr/>
          </p:nvSpPr>
          <p:spPr>
            <a:xfrm>
              <a:off x="2898389" y="1983011"/>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381" name="pl1381"/>
            <p:cNvSpPr/>
            <p:nvPr/>
          </p:nvSpPr>
          <p:spPr>
            <a:xfrm>
              <a:off x="2898389" y="1993063"/>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382" name="pl1382"/>
            <p:cNvSpPr/>
            <p:nvPr/>
          </p:nvSpPr>
          <p:spPr>
            <a:xfrm>
              <a:off x="2898389" y="1942800"/>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383" name="pl1383"/>
            <p:cNvSpPr/>
            <p:nvPr/>
          </p:nvSpPr>
          <p:spPr>
            <a:xfrm>
              <a:off x="2898389" y="1976309"/>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384" name="pl1384"/>
            <p:cNvSpPr/>
            <p:nvPr/>
          </p:nvSpPr>
          <p:spPr>
            <a:xfrm>
              <a:off x="2898389" y="1946151"/>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385" name="pl1385"/>
            <p:cNvSpPr/>
            <p:nvPr/>
          </p:nvSpPr>
          <p:spPr>
            <a:xfrm>
              <a:off x="2898389" y="1986362"/>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386" name="pl1386"/>
            <p:cNvSpPr/>
            <p:nvPr/>
          </p:nvSpPr>
          <p:spPr>
            <a:xfrm>
              <a:off x="2898389" y="1724993"/>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387" name="pl1387"/>
            <p:cNvSpPr/>
            <p:nvPr/>
          </p:nvSpPr>
          <p:spPr>
            <a:xfrm>
              <a:off x="2898389" y="1952853"/>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388" name="pl1388"/>
            <p:cNvSpPr/>
            <p:nvPr/>
          </p:nvSpPr>
          <p:spPr>
            <a:xfrm>
              <a:off x="2898389" y="1889186"/>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389" name="pl1389"/>
            <p:cNvSpPr/>
            <p:nvPr/>
          </p:nvSpPr>
          <p:spPr>
            <a:xfrm>
              <a:off x="2898389" y="1882484"/>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390" name="pl1390"/>
            <p:cNvSpPr/>
            <p:nvPr/>
          </p:nvSpPr>
          <p:spPr>
            <a:xfrm>
              <a:off x="2898389" y="1929397"/>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391" name="pl1391"/>
            <p:cNvSpPr/>
            <p:nvPr/>
          </p:nvSpPr>
          <p:spPr>
            <a:xfrm>
              <a:off x="2898389" y="1976309"/>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392" name="pl1392"/>
            <p:cNvSpPr/>
            <p:nvPr/>
          </p:nvSpPr>
          <p:spPr>
            <a:xfrm>
              <a:off x="2898389" y="1952853"/>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393" name="pl1393"/>
            <p:cNvSpPr/>
            <p:nvPr/>
          </p:nvSpPr>
          <p:spPr>
            <a:xfrm>
              <a:off x="2898389" y="1969607"/>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394" name="pl1394"/>
            <p:cNvSpPr/>
            <p:nvPr/>
          </p:nvSpPr>
          <p:spPr>
            <a:xfrm>
              <a:off x="2898389" y="1922695"/>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395" name="pl1395"/>
            <p:cNvSpPr/>
            <p:nvPr/>
          </p:nvSpPr>
          <p:spPr>
            <a:xfrm>
              <a:off x="2898389" y="1979660"/>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396" name="pl1396"/>
            <p:cNvSpPr/>
            <p:nvPr/>
          </p:nvSpPr>
          <p:spPr>
            <a:xfrm>
              <a:off x="2898389" y="190258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397" name="pl1397"/>
            <p:cNvSpPr/>
            <p:nvPr/>
          </p:nvSpPr>
          <p:spPr>
            <a:xfrm>
              <a:off x="2898389" y="19863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98" name="pl1398"/>
            <p:cNvSpPr/>
            <p:nvPr/>
          </p:nvSpPr>
          <p:spPr>
            <a:xfrm>
              <a:off x="2898389" y="19964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399" name="pl1399"/>
            <p:cNvSpPr/>
            <p:nvPr/>
          </p:nvSpPr>
          <p:spPr>
            <a:xfrm>
              <a:off x="2898389" y="1983011"/>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400" name="pl1400"/>
            <p:cNvSpPr/>
            <p:nvPr/>
          </p:nvSpPr>
          <p:spPr>
            <a:xfrm>
              <a:off x="2898389" y="198971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401" name="pl1401"/>
            <p:cNvSpPr/>
            <p:nvPr/>
          </p:nvSpPr>
          <p:spPr>
            <a:xfrm>
              <a:off x="2898389" y="195955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402" name="pl1402"/>
            <p:cNvSpPr/>
            <p:nvPr/>
          </p:nvSpPr>
          <p:spPr>
            <a:xfrm>
              <a:off x="2898389" y="1966256"/>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403" name="pl1403"/>
            <p:cNvSpPr/>
            <p:nvPr/>
          </p:nvSpPr>
          <p:spPr>
            <a:xfrm>
              <a:off x="289838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404" name="pl1404"/>
            <p:cNvSpPr/>
            <p:nvPr/>
          </p:nvSpPr>
          <p:spPr>
            <a:xfrm>
              <a:off x="28983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40651" cap="flat">
              <a:solidFill>
                <a:srgbClr val="000000">
                  <a:alpha val="100000"/>
                </a:srgbClr>
              </a:solidFill>
              <a:prstDash val="solid"/>
              <a:round/>
            </a:ln>
          </p:spPr>
          <p:txBody>
            <a:bodyPr/>
            <a:lstStyle/>
            <a:p/>
          </p:txBody>
        </p:sp>
        <p:sp>
          <p:nvSpPr>
            <p:cNvPr id="1405" name="pl1405"/>
            <p:cNvSpPr/>
            <p:nvPr/>
          </p:nvSpPr>
          <p:spPr>
            <a:xfrm>
              <a:off x="28983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AAA300">
                  <a:alpha val="100000"/>
                </a:srgbClr>
              </a:solidFill>
              <a:prstDash val="solid"/>
              <a:round/>
            </a:ln>
          </p:spPr>
          <p:txBody>
            <a:bodyPr/>
            <a:lstStyle/>
            <a:p/>
          </p:txBody>
        </p:sp>
        <p:sp>
          <p:nvSpPr>
            <p:cNvPr id="1406" name="pl1406"/>
            <p:cNvSpPr/>
            <p:nvPr/>
          </p:nvSpPr>
          <p:spPr>
            <a:xfrm>
              <a:off x="2853900" y="199641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407" name="tx1407"/>
            <p:cNvSpPr/>
            <p:nvPr/>
          </p:nvSpPr>
          <p:spPr>
            <a:xfrm>
              <a:off x="2868244"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08" name="tx1408"/>
            <p:cNvSpPr/>
            <p:nvPr/>
          </p:nvSpPr>
          <p:spPr>
            <a:xfrm>
              <a:off x="3046201"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09" name="tx1409"/>
            <p:cNvSpPr/>
            <p:nvPr/>
          </p:nvSpPr>
          <p:spPr>
            <a:xfrm>
              <a:off x="3224157"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10" name="tx1410"/>
            <p:cNvSpPr/>
            <p:nvPr/>
          </p:nvSpPr>
          <p:spPr>
            <a:xfrm>
              <a:off x="3402114"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11" name="tx1411"/>
            <p:cNvSpPr/>
            <p:nvPr/>
          </p:nvSpPr>
          <p:spPr>
            <a:xfrm>
              <a:off x="3580070"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12" name="tx1412"/>
            <p:cNvSpPr/>
            <p:nvPr/>
          </p:nvSpPr>
          <p:spPr>
            <a:xfrm>
              <a:off x="3758027" y="18297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13" name="rc1413"/>
            <p:cNvSpPr/>
            <p:nvPr/>
          </p:nvSpPr>
          <p:spPr>
            <a:xfrm>
              <a:off x="2853900" y="2365475"/>
              <a:ext cx="978760" cy="460746"/>
            </a:xfrm>
            <a:prstGeom prst="rect">
              <a:avLst/>
            </a:prstGeom>
            <a:solidFill>
              <a:srgbClr val="EBEBEB">
                <a:alpha val="100000"/>
              </a:srgbClr>
            </a:solidFill>
          </p:spPr>
          <p:txBody>
            <a:bodyPr/>
            <a:lstStyle/>
            <a:p/>
          </p:txBody>
        </p:sp>
        <p:sp>
          <p:nvSpPr>
            <p:cNvPr id="1414" name="pl1414"/>
            <p:cNvSpPr/>
            <p:nvPr/>
          </p:nvSpPr>
          <p:spPr>
            <a:xfrm>
              <a:off x="2853900" y="27834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15" name="pl1415"/>
            <p:cNvSpPr/>
            <p:nvPr/>
          </p:nvSpPr>
          <p:spPr>
            <a:xfrm>
              <a:off x="2853900" y="269972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16" name="pl1416"/>
            <p:cNvSpPr/>
            <p:nvPr/>
          </p:nvSpPr>
          <p:spPr>
            <a:xfrm>
              <a:off x="2853900" y="26159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17" name="pl1417"/>
            <p:cNvSpPr/>
            <p:nvPr/>
          </p:nvSpPr>
          <p:spPr>
            <a:xfrm>
              <a:off x="2853900" y="253218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18" name="pl1418"/>
            <p:cNvSpPr/>
            <p:nvPr/>
          </p:nvSpPr>
          <p:spPr>
            <a:xfrm>
              <a:off x="2853900" y="244841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419" name="pl1419"/>
            <p:cNvSpPr/>
            <p:nvPr/>
          </p:nvSpPr>
          <p:spPr>
            <a:xfrm>
              <a:off x="29873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0" name="pl1420"/>
            <p:cNvSpPr/>
            <p:nvPr/>
          </p:nvSpPr>
          <p:spPr>
            <a:xfrm>
              <a:off x="316532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1" name="pl1421"/>
            <p:cNvSpPr/>
            <p:nvPr/>
          </p:nvSpPr>
          <p:spPr>
            <a:xfrm>
              <a:off x="334328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2" name="pl1422"/>
            <p:cNvSpPr/>
            <p:nvPr/>
          </p:nvSpPr>
          <p:spPr>
            <a:xfrm>
              <a:off x="35212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3" name="pl1423"/>
            <p:cNvSpPr/>
            <p:nvPr/>
          </p:nvSpPr>
          <p:spPr>
            <a:xfrm>
              <a:off x="369919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4" name="pl1424"/>
            <p:cNvSpPr/>
            <p:nvPr/>
          </p:nvSpPr>
          <p:spPr>
            <a:xfrm>
              <a:off x="2853900" y="282538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25" name="pl1425"/>
            <p:cNvSpPr/>
            <p:nvPr/>
          </p:nvSpPr>
          <p:spPr>
            <a:xfrm>
              <a:off x="2853900" y="274161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26" name="pl1426"/>
            <p:cNvSpPr/>
            <p:nvPr/>
          </p:nvSpPr>
          <p:spPr>
            <a:xfrm>
              <a:off x="2853900" y="265784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27" name="pl1427"/>
            <p:cNvSpPr/>
            <p:nvPr/>
          </p:nvSpPr>
          <p:spPr>
            <a:xfrm>
              <a:off x="2853900" y="25740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28" name="pl1428"/>
            <p:cNvSpPr/>
            <p:nvPr/>
          </p:nvSpPr>
          <p:spPr>
            <a:xfrm>
              <a:off x="2853900" y="249029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29" name="pl1429"/>
            <p:cNvSpPr/>
            <p:nvPr/>
          </p:nvSpPr>
          <p:spPr>
            <a:xfrm>
              <a:off x="2853900" y="240652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430" name="pl1430"/>
            <p:cNvSpPr/>
            <p:nvPr/>
          </p:nvSpPr>
          <p:spPr>
            <a:xfrm>
              <a:off x="289838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1" name="pl1431"/>
            <p:cNvSpPr/>
            <p:nvPr/>
          </p:nvSpPr>
          <p:spPr>
            <a:xfrm>
              <a:off x="30763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2" name="pl1432"/>
            <p:cNvSpPr/>
            <p:nvPr/>
          </p:nvSpPr>
          <p:spPr>
            <a:xfrm>
              <a:off x="32543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3" name="pl1433"/>
            <p:cNvSpPr/>
            <p:nvPr/>
          </p:nvSpPr>
          <p:spPr>
            <a:xfrm>
              <a:off x="343225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4" name="pl1434"/>
            <p:cNvSpPr/>
            <p:nvPr/>
          </p:nvSpPr>
          <p:spPr>
            <a:xfrm>
              <a:off x="36102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5" name="pl1435"/>
            <p:cNvSpPr/>
            <p:nvPr/>
          </p:nvSpPr>
          <p:spPr>
            <a:xfrm>
              <a:off x="37881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6" name="pl1436"/>
            <p:cNvSpPr/>
            <p:nvPr/>
          </p:nvSpPr>
          <p:spPr>
            <a:xfrm>
              <a:off x="289838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437" name="pl1437"/>
            <p:cNvSpPr/>
            <p:nvPr/>
          </p:nvSpPr>
          <p:spPr>
            <a:xfrm>
              <a:off x="289838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40651" cap="flat">
              <a:solidFill>
                <a:srgbClr val="BEBEBE">
                  <a:alpha val="69803"/>
                </a:srgbClr>
              </a:solidFill>
              <a:prstDash val="solid"/>
              <a:round/>
            </a:ln>
          </p:spPr>
          <p:txBody>
            <a:bodyPr/>
            <a:lstStyle/>
            <a:p/>
          </p:txBody>
        </p:sp>
        <p:sp>
          <p:nvSpPr>
            <p:cNvPr id="1438" name="pl1438"/>
            <p:cNvSpPr/>
            <p:nvPr/>
          </p:nvSpPr>
          <p:spPr>
            <a:xfrm>
              <a:off x="2898389" y="2691349"/>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439" name="pl1439"/>
            <p:cNvSpPr/>
            <p:nvPr/>
          </p:nvSpPr>
          <p:spPr>
            <a:xfrm>
              <a:off x="2898389" y="2684647"/>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440" name="pl1440"/>
            <p:cNvSpPr/>
            <p:nvPr/>
          </p:nvSpPr>
          <p:spPr>
            <a:xfrm>
              <a:off x="2898389" y="2721507"/>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441" name="pl1441"/>
            <p:cNvSpPr/>
            <p:nvPr/>
          </p:nvSpPr>
          <p:spPr>
            <a:xfrm>
              <a:off x="2898389" y="2734910"/>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442" name="pl1442"/>
            <p:cNvSpPr/>
            <p:nvPr/>
          </p:nvSpPr>
          <p:spPr>
            <a:xfrm>
              <a:off x="2898389" y="2728208"/>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443" name="pl1443"/>
            <p:cNvSpPr/>
            <p:nvPr/>
          </p:nvSpPr>
          <p:spPr>
            <a:xfrm>
              <a:off x="289838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444" name="pl1444"/>
            <p:cNvSpPr/>
            <p:nvPr/>
          </p:nvSpPr>
          <p:spPr>
            <a:xfrm>
              <a:off x="2898389" y="2704752"/>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445" name="pl1445"/>
            <p:cNvSpPr/>
            <p:nvPr/>
          </p:nvSpPr>
          <p:spPr>
            <a:xfrm>
              <a:off x="2898389" y="2624331"/>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446" name="pl1446"/>
            <p:cNvSpPr/>
            <p:nvPr/>
          </p:nvSpPr>
          <p:spPr>
            <a:xfrm>
              <a:off x="2898389" y="2704752"/>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447" name="pl1447"/>
            <p:cNvSpPr/>
            <p:nvPr/>
          </p:nvSpPr>
          <p:spPr>
            <a:xfrm>
              <a:off x="2898389" y="2708103"/>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448" name="pl1448"/>
            <p:cNvSpPr/>
            <p:nvPr/>
          </p:nvSpPr>
          <p:spPr>
            <a:xfrm>
              <a:off x="289838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449" name="pl1449"/>
            <p:cNvSpPr/>
            <p:nvPr/>
          </p:nvSpPr>
          <p:spPr>
            <a:xfrm>
              <a:off x="2898389" y="2728208"/>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450" name="pl1450"/>
            <p:cNvSpPr/>
            <p:nvPr/>
          </p:nvSpPr>
          <p:spPr>
            <a:xfrm>
              <a:off x="2898389" y="2714805"/>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451" name="pl1451"/>
            <p:cNvSpPr/>
            <p:nvPr/>
          </p:nvSpPr>
          <p:spPr>
            <a:xfrm>
              <a:off x="2898389" y="2738261"/>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452" name="pl1452"/>
            <p:cNvSpPr/>
            <p:nvPr/>
          </p:nvSpPr>
          <p:spPr>
            <a:xfrm>
              <a:off x="2898389" y="2691349"/>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453" name="pl1453"/>
            <p:cNvSpPr/>
            <p:nvPr/>
          </p:nvSpPr>
          <p:spPr>
            <a:xfrm>
              <a:off x="2898389" y="2704752"/>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454" name="pl1454"/>
            <p:cNvSpPr/>
            <p:nvPr/>
          </p:nvSpPr>
          <p:spPr>
            <a:xfrm>
              <a:off x="289838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455" name="pl1455"/>
            <p:cNvSpPr/>
            <p:nvPr/>
          </p:nvSpPr>
          <p:spPr>
            <a:xfrm>
              <a:off x="289838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456" name="pl1456"/>
            <p:cNvSpPr/>
            <p:nvPr/>
          </p:nvSpPr>
          <p:spPr>
            <a:xfrm>
              <a:off x="289838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457" name="pl1457"/>
            <p:cNvSpPr/>
            <p:nvPr/>
          </p:nvSpPr>
          <p:spPr>
            <a:xfrm>
              <a:off x="289838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458" name="pl1458"/>
            <p:cNvSpPr/>
            <p:nvPr/>
          </p:nvSpPr>
          <p:spPr>
            <a:xfrm>
              <a:off x="289838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459" name="pl1459"/>
            <p:cNvSpPr/>
            <p:nvPr/>
          </p:nvSpPr>
          <p:spPr>
            <a:xfrm>
              <a:off x="289838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460" name="pl1460"/>
            <p:cNvSpPr/>
            <p:nvPr/>
          </p:nvSpPr>
          <p:spPr>
            <a:xfrm>
              <a:off x="289838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461" name="pl1461"/>
            <p:cNvSpPr/>
            <p:nvPr/>
          </p:nvSpPr>
          <p:spPr>
            <a:xfrm>
              <a:off x="289838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462" name="pl1462"/>
            <p:cNvSpPr/>
            <p:nvPr/>
          </p:nvSpPr>
          <p:spPr>
            <a:xfrm>
              <a:off x="2898389" y="2714805"/>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463" name="pl1463"/>
            <p:cNvSpPr/>
            <p:nvPr/>
          </p:nvSpPr>
          <p:spPr>
            <a:xfrm>
              <a:off x="2898389" y="2741612"/>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464" name="pl1464"/>
            <p:cNvSpPr/>
            <p:nvPr/>
          </p:nvSpPr>
          <p:spPr>
            <a:xfrm>
              <a:off x="2898389" y="2704752"/>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465" name="pl1465"/>
            <p:cNvSpPr/>
            <p:nvPr/>
          </p:nvSpPr>
          <p:spPr>
            <a:xfrm>
              <a:off x="2898389" y="2708103"/>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466" name="pl1466"/>
            <p:cNvSpPr/>
            <p:nvPr/>
          </p:nvSpPr>
          <p:spPr>
            <a:xfrm>
              <a:off x="2898389" y="2738261"/>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467" name="pl1467"/>
            <p:cNvSpPr/>
            <p:nvPr/>
          </p:nvSpPr>
          <p:spPr>
            <a:xfrm>
              <a:off x="2898389" y="27382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68" name="pl1468"/>
            <p:cNvSpPr/>
            <p:nvPr/>
          </p:nvSpPr>
          <p:spPr>
            <a:xfrm>
              <a:off x="2898389" y="2728208"/>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469" name="pl1469"/>
            <p:cNvSpPr/>
            <p:nvPr/>
          </p:nvSpPr>
          <p:spPr>
            <a:xfrm>
              <a:off x="2898389" y="2738261"/>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470" name="pl1470"/>
            <p:cNvSpPr/>
            <p:nvPr/>
          </p:nvSpPr>
          <p:spPr>
            <a:xfrm>
              <a:off x="2898389" y="2687998"/>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471" name="pl1471"/>
            <p:cNvSpPr/>
            <p:nvPr/>
          </p:nvSpPr>
          <p:spPr>
            <a:xfrm>
              <a:off x="2898389" y="2721507"/>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472" name="pl1472"/>
            <p:cNvSpPr/>
            <p:nvPr/>
          </p:nvSpPr>
          <p:spPr>
            <a:xfrm>
              <a:off x="2898389" y="2691349"/>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473" name="pl1473"/>
            <p:cNvSpPr/>
            <p:nvPr/>
          </p:nvSpPr>
          <p:spPr>
            <a:xfrm>
              <a:off x="2898389" y="2731559"/>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474" name="pl1474"/>
            <p:cNvSpPr/>
            <p:nvPr/>
          </p:nvSpPr>
          <p:spPr>
            <a:xfrm>
              <a:off x="2898389" y="2470190"/>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475" name="pl1475"/>
            <p:cNvSpPr/>
            <p:nvPr/>
          </p:nvSpPr>
          <p:spPr>
            <a:xfrm>
              <a:off x="2898389" y="2698051"/>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476" name="pl1476"/>
            <p:cNvSpPr/>
            <p:nvPr/>
          </p:nvSpPr>
          <p:spPr>
            <a:xfrm>
              <a:off x="2898389" y="2634384"/>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477" name="pl1477"/>
            <p:cNvSpPr/>
            <p:nvPr/>
          </p:nvSpPr>
          <p:spPr>
            <a:xfrm>
              <a:off x="2898389" y="2627682"/>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478" name="pl1478"/>
            <p:cNvSpPr/>
            <p:nvPr/>
          </p:nvSpPr>
          <p:spPr>
            <a:xfrm>
              <a:off x="2898389" y="2674594"/>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479" name="pl1479"/>
            <p:cNvSpPr/>
            <p:nvPr/>
          </p:nvSpPr>
          <p:spPr>
            <a:xfrm>
              <a:off x="2898389" y="2721507"/>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480" name="pl1480"/>
            <p:cNvSpPr/>
            <p:nvPr/>
          </p:nvSpPr>
          <p:spPr>
            <a:xfrm>
              <a:off x="2898389" y="2698051"/>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481" name="pl1481"/>
            <p:cNvSpPr/>
            <p:nvPr/>
          </p:nvSpPr>
          <p:spPr>
            <a:xfrm>
              <a:off x="2898389" y="2714805"/>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482" name="pl1482"/>
            <p:cNvSpPr/>
            <p:nvPr/>
          </p:nvSpPr>
          <p:spPr>
            <a:xfrm>
              <a:off x="2898389" y="2667893"/>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483" name="pl1483"/>
            <p:cNvSpPr/>
            <p:nvPr/>
          </p:nvSpPr>
          <p:spPr>
            <a:xfrm>
              <a:off x="2898389" y="2724858"/>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484" name="pl1484"/>
            <p:cNvSpPr/>
            <p:nvPr/>
          </p:nvSpPr>
          <p:spPr>
            <a:xfrm>
              <a:off x="2898389" y="2647787"/>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485" name="pl1485"/>
            <p:cNvSpPr/>
            <p:nvPr/>
          </p:nvSpPr>
          <p:spPr>
            <a:xfrm>
              <a:off x="2898389" y="27315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86" name="pl1486"/>
            <p:cNvSpPr/>
            <p:nvPr/>
          </p:nvSpPr>
          <p:spPr>
            <a:xfrm>
              <a:off x="2898389" y="27416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487" name="pl1487"/>
            <p:cNvSpPr/>
            <p:nvPr/>
          </p:nvSpPr>
          <p:spPr>
            <a:xfrm>
              <a:off x="2898389" y="2728208"/>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488" name="pl1488"/>
            <p:cNvSpPr/>
            <p:nvPr/>
          </p:nvSpPr>
          <p:spPr>
            <a:xfrm>
              <a:off x="2898389" y="2734910"/>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489" name="pl1489"/>
            <p:cNvSpPr/>
            <p:nvPr/>
          </p:nvSpPr>
          <p:spPr>
            <a:xfrm>
              <a:off x="2898389" y="2704752"/>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490" name="pl1490"/>
            <p:cNvSpPr/>
            <p:nvPr/>
          </p:nvSpPr>
          <p:spPr>
            <a:xfrm>
              <a:off x="2898389" y="2711454"/>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491" name="pl1491"/>
            <p:cNvSpPr/>
            <p:nvPr/>
          </p:nvSpPr>
          <p:spPr>
            <a:xfrm>
              <a:off x="289838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492" name="pl1492"/>
            <p:cNvSpPr/>
            <p:nvPr/>
          </p:nvSpPr>
          <p:spPr>
            <a:xfrm>
              <a:off x="289838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40651" cap="flat">
              <a:solidFill>
                <a:srgbClr val="000000">
                  <a:alpha val="100000"/>
                </a:srgbClr>
              </a:solidFill>
              <a:prstDash val="solid"/>
              <a:round/>
            </a:ln>
          </p:spPr>
          <p:txBody>
            <a:bodyPr/>
            <a:lstStyle/>
            <a:p/>
          </p:txBody>
        </p:sp>
        <p:sp>
          <p:nvSpPr>
            <p:cNvPr id="1493" name="pl1493"/>
            <p:cNvSpPr/>
            <p:nvPr/>
          </p:nvSpPr>
          <p:spPr>
            <a:xfrm>
              <a:off x="289838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00BA41">
                  <a:alpha val="100000"/>
                </a:srgbClr>
              </a:solidFill>
              <a:prstDash val="solid"/>
              <a:round/>
            </a:ln>
          </p:spPr>
          <p:txBody>
            <a:bodyPr/>
            <a:lstStyle/>
            <a:p/>
          </p:txBody>
        </p:sp>
        <p:sp>
          <p:nvSpPr>
            <p:cNvPr id="1494" name="pl1494"/>
            <p:cNvSpPr/>
            <p:nvPr/>
          </p:nvSpPr>
          <p:spPr>
            <a:xfrm>
              <a:off x="2853900" y="274161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495" name="tx1495"/>
            <p:cNvSpPr/>
            <p:nvPr/>
          </p:nvSpPr>
          <p:spPr>
            <a:xfrm>
              <a:off x="2838099" y="246973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1496" name="tx1496"/>
            <p:cNvSpPr/>
            <p:nvPr/>
          </p:nvSpPr>
          <p:spPr>
            <a:xfrm>
              <a:off x="3016056" y="246303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497" name="tx1497"/>
            <p:cNvSpPr/>
            <p:nvPr/>
          </p:nvSpPr>
          <p:spPr>
            <a:xfrm>
              <a:off x="3194012" y="246303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498" name="tx1498"/>
            <p:cNvSpPr/>
            <p:nvPr/>
          </p:nvSpPr>
          <p:spPr>
            <a:xfrm>
              <a:off x="3371969" y="246303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499" name="tx1499"/>
            <p:cNvSpPr/>
            <p:nvPr/>
          </p:nvSpPr>
          <p:spPr>
            <a:xfrm>
              <a:off x="3549925" y="245633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a:t>
              </a:r>
            </a:p>
          </p:txBody>
        </p:sp>
        <p:sp>
          <p:nvSpPr>
            <p:cNvPr id="1500" name="tx1500"/>
            <p:cNvSpPr/>
            <p:nvPr/>
          </p:nvSpPr>
          <p:spPr>
            <a:xfrm>
              <a:off x="3727882" y="249791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1501" name="rc1501"/>
            <p:cNvSpPr/>
            <p:nvPr/>
          </p:nvSpPr>
          <p:spPr>
            <a:xfrm>
              <a:off x="2853900" y="3110673"/>
              <a:ext cx="978760" cy="460746"/>
            </a:xfrm>
            <a:prstGeom prst="rect">
              <a:avLst/>
            </a:prstGeom>
            <a:solidFill>
              <a:srgbClr val="EBEBEB">
                <a:alpha val="100000"/>
              </a:srgbClr>
            </a:solidFill>
          </p:spPr>
          <p:txBody>
            <a:bodyPr/>
            <a:lstStyle/>
            <a:p/>
          </p:txBody>
        </p:sp>
        <p:sp>
          <p:nvSpPr>
            <p:cNvPr id="1502" name="pl1502"/>
            <p:cNvSpPr/>
            <p:nvPr/>
          </p:nvSpPr>
          <p:spPr>
            <a:xfrm>
              <a:off x="2853900" y="352869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03" name="pl1503"/>
            <p:cNvSpPr/>
            <p:nvPr/>
          </p:nvSpPr>
          <p:spPr>
            <a:xfrm>
              <a:off x="2853900" y="344492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04" name="pl1504"/>
            <p:cNvSpPr/>
            <p:nvPr/>
          </p:nvSpPr>
          <p:spPr>
            <a:xfrm>
              <a:off x="2853900" y="33611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05" name="pl1505"/>
            <p:cNvSpPr/>
            <p:nvPr/>
          </p:nvSpPr>
          <p:spPr>
            <a:xfrm>
              <a:off x="2853900" y="327738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06" name="pl1506"/>
            <p:cNvSpPr/>
            <p:nvPr/>
          </p:nvSpPr>
          <p:spPr>
            <a:xfrm>
              <a:off x="2853900" y="319360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07" name="pl1507"/>
            <p:cNvSpPr/>
            <p:nvPr/>
          </p:nvSpPr>
          <p:spPr>
            <a:xfrm>
              <a:off x="29873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8" name="pl1508"/>
            <p:cNvSpPr/>
            <p:nvPr/>
          </p:nvSpPr>
          <p:spPr>
            <a:xfrm>
              <a:off x="316532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9" name="pl1509"/>
            <p:cNvSpPr/>
            <p:nvPr/>
          </p:nvSpPr>
          <p:spPr>
            <a:xfrm>
              <a:off x="334328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10" name="pl1510"/>
            <p:cNvSpPr/>
            <p:nvPr/>
          </p:nvSpPr>
          <p:spPr>
            <a:xfrm>
              <a:off x="35212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11" name="pl1511"/>
            <p:cNvSpPr/>
            <p:nvPr/>
          </p:nvSpPr>
          <p:spPr>
            <a:xfrm>
              <a:off x="369919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12" name="pl1512"/>
            <p:cNvSpPr/>
            <p:nvPr/>
          </p:nvSpPr>
          <p:spPr>
            <a:xfrm>
              <a:off x="2853900" y="357058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13" name="pl1513"/>
            <p:cNvSpPr/>
            <p:nvPr/>
          </p:nvSpPr>
          <p:spPr>
            <a:xfrm>
              <a:off x="2853900" y="348681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14" name="pl1514"/>
            <p:cNvSpPr/>
            <p:nvPr/>
          </p:nvSpPr>
          <p:spPr>
            <a:xfrm>
              <a:off x="2853900" y="340303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15" name="pl1515"/>
            <p:cNvSpPr/>
            <p:nvPr/>
          </p:nvSpPr>
          <p:spPr>
            <a:xfrm>
              <a:off x="2853900" y="33192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16" name="pl1516"/>
            <p:cNvSpPr/>
            <p:nvPr/>
          </p:nvSpPr>
          <p:spPr>
            <a:xfrm>
              <a:off x="2853900" y="323549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17" name="pl1517"/>
            <p:cNvSpPr/>
            <p:nvPr/>
          </p:nvSpPr>
          <p:spPr>
            <a:xfrm>
              <a:off x="2853900" y="31517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518" name="pl1518"/>
            <p:cNvSpPr/>
            <p:nvPr/>
          </p:nvSpPr>
          <p:spPr>
            <a:xfrm>
              <a:off x="289838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9" name="pl1519"/>
            <p:cNvSpPr/>
            <p:nvPr/>
          </p:nvSpPr>
          <p:spPr>
            <a:xfrm>
              <a:off x="30763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20" name="pl1520"/>
            <p:cNvSpPr/>
            <p:nvPr/>
          </p:nvSpPr>
          <p:spPr>
            <a:xfrm>
              <a:off x="32543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21" name="pl1521"/>
            <p:cNvSpPr/>
            <p:nvPr/>
          </p:nvSpPr>
          <p:spPr>
            <a:xfrm>
              <a:off x="343225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22" name="pl1522"/>
            <p:cNvSpPr/>
            <p:nvPr/>
          </p:nvSpPr>
          <p:spPr>
            <a:xfrm>
              <a:off x="36102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23" name="pl1523"/>
            <p:cNvSpPr/>
            <p:nvPr/>
          </p:nvSpPr>
          <p:spPr>
            <a:xfrm>
              <a:off x="37881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24" name="pl1524"/>
            <p:cNvSpPr/>
            <p:nvPr/>
          </p:nvSpPr>
          <p:spPr>
            <a:xfrm>
              <a:off x="289838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525" name="pl1525"/>
            <p:cNvSpPr/>
            <p:nvPr/>
          </p:nvSpPr>
          <p:spPr>
            <a:xfrm>
              <a:off x="289838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40651" cap="flat">
              <a:solidFill>
                <a:srgbClr val="BEBEBE">
                  <a:alpha val="69803"/>
                </a:srgbClr>
              </a:solidFill>
              <a:prstDash val="solid"/>
              <a:round/>
            </a:ln>
          </p:spPr>
          <p:txBody>
            <a:bodyPr/>
            <a:lstStyle/>
            <a:p/>
          </p:txBody>
        </p:sp>
        <p:sp>
          <p:nvSpPr>
            <p:cNvPr id="1526" name="pl1526"/>
            <p:cNvSpPr/>
            <p:nvPr/>
          </p:nvSpPr>
          <p:spPr>
            <a:xfrm>
              <a:off x="2898389" y="3436547"/>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527" name="pl1527"/>
            <p:cNvSpPr/>
            <p:nvPr/>
          </p:nvSpPr>
          <p:spPr>
            <a:xfrm>
              <a:off x="2898389" y="3429845"/>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528" name="pl1528"/>
            <p:cNvSpPr/>
            <p:nvPr/>
          </p:nvSpPr>
          <p:spPr>
            <a:xfrm>
              <a:off x="2898389" y="3466705"/>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529" name="pl1529"/>
            <p:cNvSpPr/>
            <p:nvPr/>
          </p:nvSpPr>
          <p:spPr>
            <a:xfrm>
              <a:off x="2898389" y="3480108"/>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530" name="pl1530"/>
            <p:cNvSpPr/>
            <p:nvPr/>
          </p:nvSpPr>
          <p:spPr>
            <a:xfrm>
              <a:off x="2898389" y="3473406"/>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531" name="pl1531"/>
            <p:cNvSpPr/>
            <p:nvPr/>
          </p:nvSpPr>
          <p:spPr>
            <a:xfrm>
              <a:off x="289838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532" name="pl1532"/>
            <p:cNvSpPr/>
            <p:nvPr/>
          </p:nvSpPr>
          <p:spPr>
            <a:xfrm>
              <a:off x="2898389" y="3449950"/>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533" name="pl1533"/>
            <p:cNvSpPr/>
            <p:nvPr/>
          </p:nvSpPr>
          <p:spPr>
            <a:xfrm>
              <a:off x="2898389" y="3369529"/>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534" name="pl1534"/>
            <p:cNvSpPr/>
            <p:nvPr/>
          </p:nvSpPr>
          <p:spPr>
            <a:xfrm>
              <a:off x="2898389" y="3449950"/>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535" name="pl1535"/>
            <p:cNvSpPr/>
            <p:nvPr/>
          </p:nvSpPr>
          <p:spPr>
            <a:xfrm>
              <a:off x="2898389" y="3453301"/>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536" name="pl1536"/>
            <p:cNvSpPr/>
            <p:nvPr/>
          </p:nvSpPr>
          <p:spPr>
            <a:xfrm>
              <a:off x="289838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537" name="pl1537"/>
            <p:cNvSpPr/>
            <p:nvPr/>
          </p:nvSpPr>
          <p:spPr>
            <a:xfrm>
              <a:off x="2898389" y="3473406"/>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538" name="pl1538"/>
            <p:cNvSpPr/>
            <p:nvPr/>
          </p:nvSpPr>
          <p:spPr>
            <a:xfrm>
              <a:off x="2898389" y="3460003"/>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539" name="pl1539"/>
            <p:cNvSpPr/>
            <p:nvPr/>
          </p:nvSpPr>
          <p:spPr>
            <a:xfrm>
              <a:off x="2898389" y="3483459"/>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540" name="pl1540"/>
            <p:cNvSpPr/>
            <p:nvPr/>
          </p:nvSpPr>
          <p:spPr>
            <a:xfrm>
              <a:off x="2898389" y="3436547"/>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541" name="pl1541"/>
            <p:cNvSpPr/>
            <p:nvPr/>
          </p:nvSpPr>
          <p:spPr>
            <a:xfrm>
              <a:off x="2898389" y="3449950"/>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542" name="pl1542"/>
            <p:cNvSpPr/>
            <p:nvPr/>
          </p:nvSpPr>
          <p:spPr>
            <a:xfrm>
              <a:off x="2898389" y="3429845"/>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543" name="pl1543"/>
            <p:cNvSpPr/>
            <p:nvPr/>
          </p:nvSpPr>
          <p:spPr>
            <a:xfrm>
              <a:off x="2898389" y="3429845"/>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544" name="pl1544"/>
            <p:cNvSpPr/>
            <p:nvPr/>
          </p:nvSpPr>
          <p:spPr>
            <a:xfrm>
              <a:off x="2898389" y="3366178"/>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545" name="pl1545"/>
            <p:cNvSpPr/>
            <p:nvPr/>
          </p:nvSpPr>
          <p:spPr>
            <a:xfrm>
              <a:off x="2898389" y="3476757"/>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546" name="pl1546"/>
            <p:cNvSpPr/>
            <p:nvPr/>
          </p:nvSpPr>
          <p:spPr>
            <a:xfrm>
              <a:off x="2898389" y="3406389"/>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547" name="pl1547"/>
            <p:cNvSpPr/>
            <p:nvPr/>
          </p:nvSpPr>
          <p:spPr>
            <a:xfrm>
              <a:off x="2898389" y="3463354"/>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548" name="pl1548"/>
            <p:cNvSpPr/>
            <p:nvPr/>
          </p:nvSpPr>
          <p:spPr>
            <a:xfrm>
              <a:off x="2898389" y="3429845"/>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549" name="pl1549"/>
            <p:cNvSpPr/>
            <p:nvPr/>
          </p:nvSpPr>
          <p:spPr>
            <a:xfrm>
              <a:off x="2898389" y="3453301"/>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550" name="pl1550"/>
            <p:cNvSpPr/>
            <p:nvPr/>
          </p:nvSpPr>
          <p:spPr>
            <a:xfrm>
              <a:off x="289838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551" name="pl1551"/>
            <p:cNvSpPr/>
            <p:nvPr/>
          </p:nvSpPr>
          <p:spPr>
            <a:xfrm>
              <a:off x="2898389" y="3486810"/>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552" name="pl1552"/>
            <p:cNvSpPr/>
            <p:nvPr/>
          </p:nvSpPr>
          <p:spPr>
            <a:xfrm>
              <a:off x="289838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553" name="pl1553"/>
            <p:cNvSpPr/>
            <p:nvPr/>
          </p:nvSpPr>
          <p:spPr>
            <a:xfrm>
              <a:off x="289838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554" name="pl1554"/>
            <p:cNvSpPr/>
            <p:nvPr/>
          </p:nvSpPr>
          <p:spPr>
            <a:xfrm>
              <a:off x="289838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555" name="pl1555"/>
            <p:cNvSpPr/>
            <p:nvPr/>
          </p:nvSpPr>
          <p:spPr>
            <a:xfrm>
              <a:off x="2898389" y="34834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56" name="pl1556"/>
            <p:cNvSpPr/>
            <p:nvPr/>
          </p:nvSpPr>
          <p:spPr>
            <a:xfrm>
              <a:off x="289838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557" name="pl1557"/>
            <p:cNvSpPr/>
            <p:nvPr/>
          </p:nvSpPr>
          <p:spPr>
            <a:xfrm>
              <a:off x="289838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558" name="pl1558"/>
            <p:cNvSpPr/>
            <p:nvPr/>
          </p:nvSpPr>
          <p:spPr>
            <a:xfrm>
              <a:off x="2898389" y="3433196"/>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559" name="pl1559"/>
            <p:cNvSpPr/>
            <p:nvPr/>
          </p:nvSpPr>
          <p:spPr>
            <a:xfrm>
              <a:off x="2898389" y="3466705"/>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560" name="pl1560"/>
            <p:cNvSpPr/>
            <p:nvPr/>
          </p:nvSpPr>
          <p:spPr>
            <a:xfrm>
              <a:off x="2898389" y="3436547"/>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561" name="pl1561"/>
            <p:cNvSpPr/>
            <p:nvPr/>
          </p:nvSpPr>
          <p:spPr>
            <a:xfrm>
              <a:off x="2898389" y="3476757"/>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562" name="pl1562"/>
            <p:cNvSpPr/>
            <p:nvPr/>
          </p:nvSpPr>
          <p:spPr>
            <a:xfrm>
              <a:off x="2898389" y="3215388"/>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563" name="pl1563"/>
            <p:cNvSpPr/>
            <p:nvPr/>
          </p:nvSpPr>
          <p:spPr>
            <a:xfrm>
              <a:off x="2898389" y="3443248"/>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564" name="pl1564"/>
            <p:cNvSpPr/>
            <p:nvPr/>
          </p:nvSpPr>
          <p:spPr>
            <a:xfrm>
              <a:off x="2898389" y="3379582"/>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565" name="pl1565"/>
            <p:cNvSpPr/>
            <p:nvPr/>
          </p:nvSpPr>
          <p:spPr>
            <a:xfrm>
              <a:off x="2898389" y="3372880"/>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566" name="pl1566"/>
            <p:cNvSpPr/>
            <p:nvPr/>
          </p:nvSpPr>
          <p:spPr>
            <a:xfrm>
              <a:off x="2898389" y="3419792"/>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567" name="pl1567"/>
            <p:cNvSpPr/>
            <p:nvPr/>
          </p:nvSpPr>
          <p:spPr>
            <a:xfrm>
              <a:off x="2898389" y="3466705"/>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568" name="pl1568"/>
            <p:cNvSpPr/>
            <p:nvPr/>
          </p:nvSpPr>
          <p:spPr>
            <a:xfrm>
              <a:off x="2898389" y="3443248"/>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569" name="pl1569"/>
            <p:cNvSpPr/>
            <p:nvPr/>
          </p:nvSpPr>
          <p:spPr>
            <a:xfrm>
              <a:off x="2898389" y="3460003"/>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570" name="pl1570"/>
            <p:cNvSpPr/>
            <p:nvPr/>
          </p:nvSpPr>
          <p:spPr>
            <a:xfrm>
              <a:off x="2898389" y="3413090"/>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571" name="pl1571"/>
            <p:cNvSpPr/>
            <p:nvPr/>
          </p:nvSpPr>
          <p:spPr>
            <a:xfrm>
              <a:off x="2898389" y="3470055"/>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572" name="pl1572"/>
            <p:cNvSpPr/>
            <p:nvPr/>
          </p:nvSpPr>
          <p:spPr>
            <a:xfrm>
              <a:off x="2898389" y="3392985"/>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573" name="pl1573"/>
            <p:cNvSpPr/>
            <p:nvPr/>
          </p:nvSpPr>
          <p:spPr>
            <a:xfrm>
              <a:off x="2898389" y="34767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74" name="pl1574"/>
            <p:cNvSpPr/>
            <p:nvPr/>
          </p:nvSpPr>
          <p:spPr>
            <a:xfrm>
              <a:off x="2898389" y="348681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575" name="pl1575"/>
            <p:cNvSpPr/>
            <p:nvPr/>
          </p:nvSpPr>
          <p:spPr>
            <a:xfrm>
              <a:off x="2898389" y="3473406"/>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576" name="pl1576"/>
            <p:cNvSpPr/>
            <p:nvPr/>
          </p:nvSpPr>
          <p:spPr>
            <a:xfrm>
              <a:off x="2898389" y="3480108"/>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577" name="pl1577"/>
            <p:cNvSpPr/>
            <p:nvPr/>
          </p:nvSpPr>
          <p:spPr>
            <a:xfrm>
              <a:off x="2898389" y="3449950"/>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578" name="pl1578"/>
            <p:cNvSpPr/>
            <p:nvPr/>
          </p:nvSpPr>
          <p:spPr>
            <a:xfrm>
              <a:off x="2898389" y="3456652"/>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579" name="pl1579"/>
            <p:cNvSpPr/>
            <p:nvPr/>
          </p:nvSpPr>
          <p:spPr>
            <a:xfrm>
              <a:off x="289838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580" name="pl1580"/>
            <p:cNvSpPr/>
            <p:nvPr/>
          </p:nvSpPr>
          <p:spPr>
            <a:xfrm>
              <a:off x="289838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40651" cap="flat">
              <a:solidFill>
                <a:srgbClr val="000000">
                  <a:alpha val="100000"/>
                </a:srgbClr>
              </a:solidFill>
              <a:prstDash val="solid"/>
              <a:round/>
            </a:ln>
          </p:spPr>
          <p:txBody>
            <a:bodyPr/>
            <a:lstStyle/>
            <a:p/>
          </p:txBody>
        </p:sp>
        <p:sp>
          <p:nvSpPr>
            <p:cNvPr id="1581" name="pl1581"/>
            <p:cNvSpPr/>
            <p:nvPr/>
          </p:nvSpPr>
          <p:spPr>
            <a:xfrm>
              <a:off x="289838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00C0BF">
                  <a:alpha val="100000"/>
                </a:srgbClr>
              </a:solidFill>
              <a:prstDash val="solid"/>
              <a:round/>
            </a:ln>
          </p:spPr>
          <p:txBody>
            <a:bodyPr/>
            <a:lstStyle/>
            <a:p/>
          </p:txBody>
        </p:sp>
        <p:sp>
          <p:nvSpPr>
            <p:cNvPr id="1582" name="pl1582"/>
            <p:cNvSpPr/>
            <p:nvPr/>
          </p:nvSpPr>
          <p:spPr>
            <a:xfrm>
              <a:off x="2853900" y="348681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583" name="tx1583"/>
            <p:cNvSpPr/>
            <p:nvPr/>
          </p:nvSpPr>
          <p:spPr>
            <a:xfrm>
              <a:off x="2838099" y="328667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584" name="tx1584"/>
            <p:cNvSpPr/>
            <p:nvPr/>
          </p:nvSpPr>
          <p:spPr>
            <a:xfrm>
              <a:off x="3046201" y="329540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585" name="tx1585"/>
            <p:cNvSpPr/>
            <p:nvPr/>
          </p:nvSpPr>
          <p:spPr>
            <a:xfrm>
              <a:off x="3206107" y="3332212"/>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86" name="tx1586"/>
            <p:cNvSpPr/>
            <p:nvPr/>
          </p:nvSpPr>
          <p:spPr>
            <a:xfrm>
              <a:off x="3402114" y="330210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587" name="tx1587"/>
            <p:cNvSpPr/>
            <p:nvPr/>
          </p:nvSpPr>
          <p:spPr>
            <a:xfrm>
              <a:off x="3580070" y="331683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88" name="tx1588"/>
            <p:cNvSpPr/>
            <p:nvPr/>
          </p:nvSpPr>
          <p:spPr>
            <a:xfrm>
              <a:off x="3758027"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589" name="rc1589"/>
            <p:cNvSpPr/>
            <p:nvPr/>
          </p:nvSpPr>
          <p:spPr>
            <a:xfrm>
              <a:off x="2853900" y="3855871"/>
              <a:ext cx="978760" cy="460746"/>
            </a:xfrm>
            <a:prstGeom prst="rect">
              <a:avLst/>
            </a:prstGeom>
            <a:solidFill>
              <a:srgbClr val="EBEBEB">
                <a:alpha val="100000"/>
              </a:srgbClr>
            </a:solidFill>
          </p:spPr>
          <p:txBody>
            <a:bodyPr/>
            <a:lstStyle/>
            <a:p/>
          </p:txBody>
        </p:sp>
        <p:sp>
          <p:nvSpPr>
            <p:cNvPr id="1590" name="pl1590"/>
            <p:cNvSpPr/>
            <p:nvPr/>
          </p:nvSpPr>
          <p:spPr>
            <a:xfrm>
              <a:off x="2853900" y="427389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91" name="pl1591"/>
            <p:cNvSpPr/>
            <p:nvPr/>
          </p:nvSpPr>
          <p:spPr>
            <a:xfrm>
              <a:off x="2853900" y="419012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92" name="pl1592"/>
            <p:cNvSpPr/>
            <p:nvPr/>
          </p:nvSpPr>
          <p:spPr>
            <a:xfrm>
              <a:off x="2853900" y="410635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93" name="pl1593"/>
            <p:cNvSpPr/>
            <p:nvPr/>
          </p:nvSpPr>
          <p:spPr>
            <a:xfrm>
              <a:off x="2853900" y="402257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94" name="pl1594"/>
            <p:cNvSpPr/>
            <p:nvPr/>
          </p:nvSpPr>
          <p:spPr>
            <a:xfrm>
              <a:off x="2853900" y="393880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595" name="pl1595"/>
            <p:cNvSpPr/>
            <p:nvPr/>
          </p:nvSpPr>
          <p:spPr>
            <a:xfrm>
              <a:off x="29873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96" name="pl1596"/>
            <p:cNvSpPr/>
            <p:nvPr/>
          </p:nvSpPr>
          <p:spPr>
            <a:xfrm>
              <a:off x="316532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97" name="pl1597"/>
            <p:cNvSpPr/>
            <p:nvPr/>
          </p:nvSpPr>
          <p:spPr>
            <a:xfrm>
              <a:off x="334328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98" name="pl1598"/>
            <p:cNvSpPr/>
            <p:nvPr/>
          </p:nvSpPr>
          <p:spPr>
            <a:xfrm>
              <a:off x="35212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99" name="pl1599"/>
            <p:cNvSpPr/>
            <p:nvPr/>
          </p:nvSpPr>
          <p:spPr>
            <a:xfrm>
              <a:off x="369919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00" name="pl1600"/>
            <p:cNvSpPr/>
            <p:nvPr/>
          </p:nvSpPr>
          <p:spPr>
            <a:xfrm>
              <a:off x="2853900" y="431578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01" name="pl1601"/>
            <p:cNvSpPr/>
            <p:nvPr/>
          </p:nvSpPr>
          <p:spPr>
            <a:xfrm>
              <a:off x="2853900" y="423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02" name="pl1602"/>
            <p:cNvSpPr/>
            <p:nvPr/>
          </p:nvSpPr>
          <p:spPr>
            <a:xfrm>
              <a:off x="2853900" y="41482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03" name="pl1603"/>
            <p:cNvSpPr/>
            <p:nvPr/>
          </p:nvSpPr>
          <p:spPr>
            <a:xfrm>
              <a:off x="2853900" y="40644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04" name="pl1604"/>
            <p:cNvSpPr/>
            <p:nvPr/>
          </p:nvSpPr>
          <p:spPr>
            <a:xfrm>
              <a:off x="2853900" y="39806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05" name="pl1605"/>
            <p:cNvSpPr/>
            <p:nvPr/>
          </p:nvSpPr>
          <p:spPr>
            <a:xfrm>
              <a:off x="2853900" y="389691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06" name="pl1606"/>
            <p:cNvSpPr/>
            <p:nvPr/>
          </p:nvSpPr>
          <p:spPr>
            <a:xfrm>
              <a:off x="289838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07" name="pl1607"/>
            <p:cNvSpPr/>
            <p:nvPr/>
          </p:nvSpPr>
          <p:spPr>
            <a:xfrm>
              <a:off x="30763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08" name="pl1608"/>
            <p:cNvSpPr/>
            <p:nvPr/>
          </p:nvSpPr>
          <p:spPr>
            <a:xfrm>
              <a:off x="32543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09" name="pl1609"/>
            <p:cNvSpPr/>
            <p:nvPr/>
          </p:nvSpPr>
          <p:spPr>
            <a:xfrm>
              <a:off x="343225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0" name="pl1610"/>
            <p:cNvSpPr/>
            <p:nvPr/>
          </p:nvSpPr>
          <p:spPr>
            <a:xfrm>
              <a:off x="36102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1" name="pl1611"/>
            <p:cNvSpPr/>
            <p:nvPr/>
          </p:nvSpPr>
          <p:spPr>
            <a:xfrm>
              <a:off x="37881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2" name="pl1612"/>
            <p:cNvSpPr/>
            <p:nvPr/>
          </p:nvSpPr>
          <p:spPr>
            <a:xfrm>
              <a:off x="289838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613" name="pl1613"/>
            <p:cNvSpPr/>
            <p:nvPr/>
          </p:nvSpPr>
          <p:spPr>
            <a:xfrm>
              <a:off x="289838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40651" cap="flat">
              <a:solidFill>
                <a:srgbClr val="BEBEBE">
                  <a:alpha val="69803"/>
                </a:srgbClr>
              </a:solidFill>
              <a:prstDash val="solid"/>
              <a:round/>
            </a:ln>
          </p:spPr>
          <p:txBody>
            <a:bodyPr/>
            <a:lstStyle/>
            <a:p/>
          </p:txBody>
        </p:sp>
        <p:sp>
          <p:nvSpPr>
            <p:cNvPr id="1614" name="pl1614"/>
            <p:cNvSpPr/>
            <p:nvPr/>
          </p:nvSpPr>
          <p:spPr>
            <a:xfrm>
              <a:off x="2898389" y="4181744"/>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615" name="pl1615"/>
            <p:cNvSpPr/>
            <p:nvPr/>
          </p:nvSpPr>
          <p:spPr>
            <a:xfrm>
              <a:off x="2898389" y="4175043"/>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616" name="pl1616"/>
            <p:cNvSpPr/>
            <p:nvPr/>
          </p:nvSpPr>
          <p:spPr>
            <a:xfrm>
              <a:off x="2898389" y="4211902"/>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617" name="pl1617"/>
            <p:cNvSpPr/>
            <p:nvPr/>
          </p:nvSpPr>
          <p:spPr>
            <a:xfrm>
              <a:off x="2898389" y="4225306"/>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618" name="pl1618"/>
            <p:cNvSpPr/>
            <p:nvPr/>
          </p:nvSpPr>
          <p:spPr>
            <a:xfrm>
              <a:off x="2898389" y="4218604"/>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619" name="pl1619"/>
            <p:cNvSpPr/>
            <p:nvPr/>
          </p:nvSpPr>
          <p:spPr>
            <a:xfrm>
              <a:off x="289838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620" name="pl1620"/>
            <p:cNvSpPr/>
            <p:nvPr/>
          </p:nvSpPr>
          <p:spPr>
            <a:xfrm>
              <a:off x="2898389" y="4195148"/>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621" name="pl1621"/>
            <p:cNvSpPr/>
            <p:nvPr/>
          </p:nvSpPr>
          <p:spPr>
            <a:xfrm>
              <a:off x="2898389" y="4114727"/>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622" name="pl1622"/>
            <p:cNvSpPr/>
            <p:nvPr/>
          </p:nvSpPr>
          <p:spPr>
            <a:xfrm>
              <a:off x="2898389" y="4195148"/>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623" name="pl1623"/>
            <p:cNvSpPr/>
            <p:nvPr/>
          </p:nvSpPr>
          <p:spPr>
            <a:xfrm>
              <a:off x="2898389" y="4198499"/>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624" name="pl1624"/>
            <p:cNvSpPr/>
            <p:nvPr/>
          </p:nvSpPr>
          <p:spPr>
            <a:xfrm>
              <a:off x="289838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625" name="pl1625"/>
            <p:cNvSpPr/>
            <p:nvPr/>
          </p:nvSpPr>
          <p:spPr>
            <a:xfrm>
              <a:off x="2898389" y="4218604"/>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626" name="pl1626"/>
            <p:cNvSpPr/>
            <p:nvPr/>
          </p:nvSpPr>
          <p:spPr>
            <a:xfrm>
              <a:off x="2898389" y="4205201"/>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627" name="pl1627"/>
            <p:cNvSpPr/>
            <p:nvPr/>
          </p:nvSpPr>
          <p:spPr>
            <a:xfrm>
              <a:off x="2898389" y="4228657"/>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628" name="pl1628"/>
            <p:cNvSpPr/>
            <p:nvPr/>
          </p:nvSpPr>
          <p:spPr>
            <a:xfrm>
              <a:off x="2898389" y="4181744"/>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629" name="pl1629"/>
            <p:cNvSpPr/>
            <p:nvPr/>
          </p:nvSpPr>
          <p:spPr>
            <a:xfrm>
              <a:off x="2898389" y="4195148"/>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630" name="pl1630"/>
            <p:cNvSpPr/>
            <p:nvPr/>
          </p:nvSpPr>
          <p:spPr>
            <a:xfrm>
              <a:off x="2898389" y="4175043"/>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631" name="pl1631"/>
            <p:cNvSpPr/>
            <p:nvPr/>
          </p:nvSpPr>
          <p:spPr>
            <a:xfrm>
              <a:off x="2898389" y="4175043"/>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632" name="pl1632"/>
            <p:cNvSpPr/>
            <p:nvPr/>
          </p:nvSpPr>
          <p:spPr>
            <a:xfrm>
              <a:off x="2898389" y="4111376"/>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633" name="pl1633"/>
            <p:cNvSpPr/>
            <p:nvPr/>
          </p:nvSpPr>
          <p:spPr>
            <a:xfrm>
              <a:off x="2898389" y="4221955"/>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634" name="pl1634"/>
            <p:cNvSpPr/>
            <p:nvPr/>
          </p:nvSpPr>
          <p:spPr>
            <a:xfrm>
              <a:off x="2898389" y="4151586"/>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635" name="pl1635"/>
            <p:cNvSpPr/>
            <p:nvPr/>
          </p:nvSpPr>
          <p:spPr>
            <a:xfrm>
              <a:off x="2898389" y="4208551"/>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636" name="pl1636"/>
            <p:cNvSpPr/>
            <p:nvPr/>
          </p:nvSpPr>
          <p:spPr>
            <a:xfrm>
              <a:off x="2898389" y="4175043"/>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637" name="pl1637"/>
            <p:cNvSpPr/>
            <p:nvPr/>
          </p:nvSpPr>
          <p:spPr>
            <a:xfrm>
              <a:off x="2898389" y="4198499"/>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638" name="pl1638"/>
            <p:cNvSpPr/>
            <p:nvPr/>
          </p:nvSpPr>
          <p:spPr>
            <a:xfrm>
              <a:off x="2898389" y="4205201"/>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639" name="pl1639"/>
            <p:cNvSpPr/>
            <p:nvPr/>
          </p:nvSpPr>
          <p:spPr>
            <a:xfrm>
              <a:off x="2898389" y="4232008"/>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640" name="pl1640"/>
            <p:cNvSpPr/>
            <p:nvPr/>
          </p:nvSpPr>
          <p:spPr>
            <a:xfrm>
              <a:off x="2898389" y="4195148"/>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641" name="pl1641"/>
            <p:cNvSpPr/>
            <p:nvPr/>
          </p:nvSpPr>
          <p:spPr>
            <a:xfrm>
              <a:off x="2898389" y="4198499"/>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642" name="pl1642"/>
            <p:cNvSpPr/>
            <p:nvPr/>
          </p:nvSpPr>
          <p:spPr>
            <a:xfrm>
              <a:off x="2898389" y="4228657"/>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643" name="pl1643"/>
            <p:cNvSpPr/>
            <p:nvPr/>
          </p:nvSpPr>
          <p:spPr>
            <a:xfrm>
              <a:off x="2898389" y="42286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44" name="pl1644"/>
            <p:cNvSpPr/>
            <p:nvPr/>
          </p:nvSpPr>
          <p:spPr>
            <a:xfrm>
              <a:off x="2898389" y="4218604"/>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645" name="pl1645"/>
            <p:cNvSpPr/>
            <p:nvPr/>
          </p:nvSpPr>
          <p:spPr>
            <a:xfrm>
              <a:off x="2898389" y="4228657"/>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646" name="pl1646"/>
            <p:cNvSpPr/>
            <p:nvPr/>
          </p:nvSpPr>
          <p:spPr>
            <a:xfrm>
              <a:off x="289838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647" name="pl1647"/>
            <p:cNvSpPr/>
            <p:nvPr/>
          </p:nvSpPr>
          <p:spPr>
            <a:xfrm>
              <a:off x="289838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648" name="pl1648"/>
            <p:cNvSpPr/>
            <p:nvPr/>
          </p:nvSpPr>
          <p:spPr>
            <a:xfrm>
              <a:off x="289838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649" name="pl1649"/>
            <p:cNvSpPr/>
            <p:nvPr/>
          </p:nvSpPr>
          <p:spPr>
            <a:xfrm>
              <a:off x="289838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650" name="pl1650"/>
            <p:cNvSpPr/>
            <p:nvPr/>
          </p:nvSpPr>
          <p:spPr>
            <a:xfrm>
              <a:off x="289838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651" name="pl1651"/>
            <p:cNvSpPr/>
            <p:nvPr/>
          </p:nvSpPr>
          <p:spPr>
            <a:xfrm>
              <a:off x="289838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652" name="pl1652"/>
            <p:cNvSpPr/>
            <p:nvPr/>
          </p:nvSpPr>
          <p:spPr>
            <a:xfrm>
              <a:off x="289838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653" name="pl1653"/>
            <p:cNvSpPr/>
            <p:nvPr/>
          </p:nvSpPr>
          <p:spPr>
            <a:xfrm>
              <a:off x="289838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654" name="pl1654"/>
            <p:cNvSpPr/>
            <p:nvPr/>
          </p:nvSpPr>
          <p:spPr>
            <a:xfrm>
              <a:off x="2898389" y="4164990"/>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655" name="pl1655"/>
            <p:cNvSpPr/>
            <p:nvPr/>
          </p:nvSpPr>
          <p:spPr>
            <a:xfrm>
              <a:off x="2898389" y="4211902"/>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656" name="pl1656"/>
            <p:cNvSpPr/>
            <p:nvPr/>
          </p:nvSpPr>
          <p:spPr>
            <a:xfrm>
              <a:off x="2898389" y="4188446"/>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657" name="pl1657"/>
            <p:cNvSpPr/>
            <p:nvPr/>
          </p:nvSpPr>
          <p:spPr>
            <a:xfrm>
              <a:off x="2898389" y="4205201"/>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658" name="pl1658"/>
            <p:cNvSpPr/>
            <p:nvPr/>
          </p:nvSpPr>
          <p:spPr>
            <a:xfrm>
              <a:off x="2898389" y="4158288"/>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659" name="pl1659"/>
            <p:cNvSpPr/>
            <p:nvPr/>
          </p:nvSpPr>
          <p:spPr>
            <a:xfrm>
              <a:off x="2898389" y="4215253"/>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660" name="pl1660"/>
            <p:cNvSpPr/>
            <p:nvPr/>
          </p:nvSpPr>
          <p:spPr>
            <a:xfrm>
              <a:off x="2898389" y="4138183"/>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661" name="pl1661"/>
            <p:cNvSpPr/>
            <p:nvPr/>
          </p:nvSpPr>
          <p:spPr>
            <a:xfrm>
              <a:off x="2898389" y="42219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62" name="pl1662"/>
            <p:cNvSpPr/>
            <p:nvPr/>
          </p:nvSpPr>
          <p:spPr>
            <a:xfrm>
              <a:off x="2898389" y="423200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663" name="pl1663"/>
            <p:cNvSpPr/>
            <p:nvPr/>
          </p:nvSpPr>
          <p:spPr>
            <a:xfrm>
              <a:off x="2898389" y="4218604"/>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664" name="pl1664"/>
            <p:cNvSpPr/>
            <p:nvPr/>
          </p:nvSpPr>
          <p:spPr>
            <a:xfrm>
              <a:off x="2898389" y="4225306"/>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665" name="pl1665"/>
            <p:cNvSpPr/>
            <p:nvPr/>
          </p:nvSpPr>
          <p:spPr>
            <a:xfrm>
              <a:off x="2898389" y="4195148"/>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666" name="pl1666"/>
            <p:cNvSpPr/>
            <p:nvPr/>
          </p:nvSpPr>
          <p:spPr>
            <a:xfrm>
              <a:off x="2898389" y="4201850"/>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667" name="pl1667"/>
            <p:cNvSpPr/>
            <p:nvPr/>
          </p:nvSpPr>
          <p:spPr>
            <a:xfrm>
              <a:off x="289838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668" name="pl1668"/>
            <p:cNvSpPr/>
            <p:nvPr/>
          </p:nvSpPr>
          <p:spPr>
            <a:xfrm>
              <a:off x="289838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40651" cap="flat">
              <a:solidFill>
                <a:srgbClr val="000000">
                  <a:alpha val="100000"/>
                </a:srgbClr>
              </a:solidFill>
              <a:prstDash val="solid"/>
              <a:round/>
            </a:ln>
          </p:spPr>
          <p:txBody>
            <a:bodyPr/>
            <a:lstStyle/>
            <a:p/>
          </p:txBody>
        </p:sp>
        <p:sp>
          <p:nvSpPr>
            <p:cNvPr id="1669" name="pl1669"/>
            <p:cNvSpPr/>
            <p:nvPr/>
          </p:nvSpPr>
          <p:spPr>
            <a:xfrm>
              <a:off x="289838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00A4FF">
                  <a:alpha val="100000"/>
                </a:srgbClr>
              </a:solidFill>
              <a:prstDash val="solid"/>
              <a:round/>
            </a:ln>
          </p:spPr>
          <p:txBody>
            <a:bodyPr/>
            <a:lstStyle/>
            <a:p/>
          </p:txBody>
        </p:sp>
        <p:sp>
          <p:nvSpPr>
            <p:cNvPr id="1670" name="pl1670"/>
            <p:cNvSpPr/>
            <p:nvPr/>
          </p:nvSpPr>
          <p:spPr>
            <a:xfrm>
              <a:off x="2853900" y="4232008"/>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671" name="tx1671"/>
            <p:cNvSpPr/>
            <p:nvPr/>
          </p:nvSpPr>
          <p:spPr>
            <a:xfrm>
              <a:off x="2850194" y="4094217"/>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672" name="tx1672"/>
            <p:cNvSpPr/>
            <p:nvPr/>
          </p:nvSpPr>
          <p:spPr>
            <a:xfrm>
              <a:off x="3016056" y="40237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673" name="tx1673"/>
            <p:cNvSpPr/>
            <p:nvPr/>
          </p:nvSpPr>
          <p:spPr>
            <a:xfrm>
              <a:off x="3175962" y="4131077"/>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1674" name="tx1674"/>
            <p:cNvSpPr/>
            <p:nvPr/>
          </p:nvSpPr>
          <p:spPr>
            <a:xfrm>
              <a:off x="3353919" y="4131077"/>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1675" name="tx1675"/>
            <p:cNvSpPr/>
            <p:nvPr/>
          </p:nvSpPr>
          <p:spPr>
            <a:xfrm>
              <a:off x="3580070" y="404060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676" name="tx1676"/>
            <p:cNvSpPr/>
            <p:nvPr/>
          </p:nvSpPr>
          <p:spPr>
            <a:xfrm>
              <a:off x="3727882" y="401714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1677" name="rc1677"/>
            <p:cNvSpPr/>
            <p:nvPr/>
          </p:nvSpPr>
          <p:spPr>
            <a:xfrm>
              <a:off x="2853900" y="4601069"/>
              <a:ext cx="978760" cy="460746"/>
            </a:xfrm>
            <a:prstGeom prst="rect">
              <a:avLst/>
            </a:prstGeom>
            <a:solidFill>
              <a:srgbClr val="EBEBEB">
                <a:alpha val="100000"/>
              </a:srgbClr>
            </a:solidFill>
          </p:spPr>
          <p:txBody>
            <a:bodyPr/>
            <a:lstStyle/>
            <a:p/>
          </p:txBody>
        </p:sp>
        <p:sp>
          <p:nvSpPr>
            <p:cNvPr id="1678" name="pl1678"/>
            <p:cNvSpPr/>
            <p:nvPr/>
          </p:nvSpPr>
          <p:spPr>
            <a:xfrm>
              <a:off x="2853900" y="501909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79" name="pl1679"/>
            <p:cNvSpPr/>
            <p:nvPr/>
          </p:nvSpPr>
          <p:spPr>
            <a:xfrm>
              <a:off x="2853900" y="49353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80" name="pl1680"/>
            <p:cNvSpPr/>
            <p:nvPr/>
          </p:nvSpPr>
          <p:spPr>
            <a:xfrm>
              <a:off x="2853900" y="48515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81" name="pl1681"/>
            <p:cNvSpPr/>
            <p:nvPr/>
          </p:nvSpPr>
          <p:spPr>
            <a:xfrm>
              <a:off x="2853900" y="47677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82" name="pl1682"/>
            <p:cNvSpPr/>
            <p:nvPr/>
          </p:nvSpPr>
          <p:spPr>
            <a:xfrm>
              <a:off x="2853900" y="46840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683" name="pl1683"/>
            <p:cNvSpPr/>
            <p:nvPr/>
          </p:nvSpPr>
          <p:spPr>
            <a:xfrm>
              <a:off x="29873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4" name="pl1684"/>
            <p:cNvSpPr/>
            <p:nvPr/>
          </p:nvSpPr>
          <p:spPr>
            <a:xfrm>
              <a:off x="316532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5" name="pl1685"/>
            <p:cNvSpPr/>
            <p:nvPr/>
          </p:nvSpPr>
          <p:spPr>
            <a:xfrm>
              <a:off x="334328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6" name="pl1686"/>
            <p:cNvSpPr/>
            <p:nvPr/>
          </p:nvSpPr>
          <p:spPr>
            <a:xfrm>
              <a:off x="35212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7" name="pl1687"/>
            <p:cNvSpPr/>
            <p:nvPr/>
          </p:nvSpPr>
          <p:spPr>
            <a:xfrm>
              <a:off x="369919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8" name="pl1688"/>
            <p:cNvSpPr/>
            <p:nvPr/>
          </p:nvSpPr>
          <p:spPr>
            <a:xfrm>
              <a:off x="2853900" y="506097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89" name="pl1689"/>
            <p:cNvSpPr/>
            <p:nvPr/>
          </p:nvSpPr>
          <p:spPr>
            <a:xfrm>
              <a:off x="2853900" y="49772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90" name="pl1690"/>
            <p:cNvSpPr/>
            <p:nvPr/>
          </p:nvSpPr>
          <p:spPr>
            <a:xfrm>
              <a:off x="2853900" y="4893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91" name="pl1691"/>
            <p:cNvSpPr/>
            <p:nvPr/>
          </p:nvSpPr>
          <p:spPr>
            <a:xfrm>
              <a:off x="2853900" y="48096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92" name="pl1692"/>
            <p:cNvSpPr/>
            <p:nvPr/>
          </p:nvSpPr>
          <p:spPr>
            <a:xfrm>
              <a:off x="2853900" y="47258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93" name="pl1693"/>
            <p:cNvSpPr/>
            <p:nvPr/>
          </p:nvSpPr>
          <p:spPr>
            <a:xfrm>
              <a:off x="2853900" y="46421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694" name="pl1694"/>
            <p:cNvSpPr/>
            <p:nvPr/>
          </p:nvSpPr>
          <p:spPr>
            <a:xfrm>
              <a:off x="289838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5" name="pl1695"/>
            <p:cNvSpPr/>
            <p:nvPr/>
          </p:nvSpPr>
          <p:spPr>
            <a:xfrm>
              <a:off x="30763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6" name="pl1696"/>
            <p:cNvSpPr/>
            <p:nvPr/>
          </p:nvSpPr>
          <p:spPr>
            <a:xfrm>
              <a:off x="32543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7" name="pl1697"/>
            <p:cNvSpPr/>
            <p:nvPr/>
          </p:nvSpPr>
          <p:spPr>
            <a:xfrm>
              <a:off x="343225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8" name="pl1698"/>
            <p:cNvSpPr/>
            <p:nvPr/>
          </p:nvSpPr>
          <p:spPr>
            <a:xfrm>
              <a:off x="36102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9" name="pl1699"/>
            <p:cNvSpPr/>
            <p:nvPr/>
          </p:nvSpPr>
          <p:spPr>
            <a:xfrm>
              <a:off x="37881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00" name="pl1700"/>
            <p:cNvSpPr/>
            <p:nvPr/>
          </p:nvSpPr>
          <p:spPr>
            <a:xfrm>
              <a:off x="289838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701" name="pl1701"/>
            <p:cNvSpPr/>
            <p:nvPr/>
          </p:nvSpPr>
          <p:spPr>
            <a:xfrm>
              <a:off x="289838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40651" cap="flat">
              <a:solidFill>
                <a:srgbClr val="BEBEBE">
                  <a:alpha val="69803"/>
                </a:srgbClr>
              </a:solidFill>
              <a:prstDash val="solid"/>
              <a:round/>
            </a:ln>
          </p:spPr>
          <p:txBody>
            <a:bodyPr/>
            <a:lstStyle/>
            <a:p/>
          </p:txBody>
        </p:sp>
        <p:sp>
          <p:nvSpPr>
            <p:cNvPr id="1702" name="pl1702"/>
            <p:cNvSpPr/>
            <p:nvPr/>
          </p:nvSpPr>
          <p:spPr>
            <a:xfrm>
              <a:off x="2898389" y="4926942"/>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703" name="pl1703"/>
            <p:cNvSpPr/>
            <p:nvPr/>
          </p:nvSpPr>
          <p:spPr>
            <a:xfrm>
              <a:off x="2898389" y="4920240"/>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704" name="pl1704"/>
            <p:cNvSpPr/>
            <p:nvPr/>
          </p:nvSpPr>
          <p:spPr>
            <a:xfrm>
              <a:off x="2898389" y="4957100"/>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705" name="pl1705"/>
            <p:cNvSpPr/>
            <p:nvPr/>
          </p:nvSpPr>
          <p:spPr>
            <a:xfrm>
              <a:off x="2898389" y="4970504"/>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706" name="pl1706"/>
            <p:cNvSpPr/>
            <p:nvPr/>
          </p:nvSpPr>
          <p:spPr>
            <a:xfrm>
              <a:off x="2898389" y="4963802"/>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707" name="pl1707"/>
            <p:cNvSpPr/>
            <p:nvPr/>
          </p:nvSpPr>
          <p:spPr>
            <a:xfrm>
              <a:off x="289838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708" name="pl1708"/>
            <p:cNvSpPr/>
            <p:nvPr/>
          </p:nvSpPr>
          <p:spPr>
            <a:xfrm>
              <a:off x="2898389" y="4940346"/>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709" name="pl1709"/>
            <p:cNvSpPr/>
            <p:nvPr/>
          </p:nvSpPr>
          <p:spPr>
            <a:xfrm>
              <a:off x="2898389" y="485992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710" name="pl1710"/>
            <p:cNvSpPr/>
            <p:nvPr/>
          </p:nvSpPr>
          <p:spPr>
            <a:xfrm>
              <a:off x="2898389" y="4940346"/>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711" name="pl1711"/>
            <p:cNvSpPr/>
            <p:nvPr/>
          </p:nvSpPr>
          <p:spPr>
            <a:xfrm>
              <a:off x="2898389" y="4943697"/>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712" name="pl1712"/>
            <p:cNvSpPr/>
            <p:nvPr/>
          </p:nvSpPr>
          <p:spPr>
            <a:xfrm>
              <a:off x="289838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713" name="pl1713"/>
            <p:cNvSpPr/>
            <p:nvPr/>
          </p:nvSpPr>
          <p:spPr>
            <a:xfrm>
              <a:off x="2898389" y="4963802"/>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714" name="pl1714"/>
            <p:cNvSpPr/>
            <p:nvPr/>
          </p:nvSpPr>
          <p:spPr>
            <a:xfrm>
              <a:off x="2898389" y="4950398"/>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715" name="pl1715"/>
            <p:cNvSpPr/>
            <p:nvPr/>
          </p:nvSpPr>
          <p:spPr>
            <a:xfrm>
              <a:off x="2898389" y="4973855"/>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716" name="pl1716"/>
            <p:cNvSpPr/>
            <p:nvPr/>
          </p:nvSpPr>
          <p:spPr>
            <a:xfrm>
              <a:off x="2898389" y="4926942"/>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717" name="pl1717"/>
            <p:cNvSpPr/>
            <p:nvPr/>
          </p:nvSpPr>
          <p:spPr>
            <a:xfrm>
              <a:off x="2898389" y="4940346"/>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718" name="pl1718"/>
            <p:cNvSpPr/>
            <p:nvPr/>
          </p:nvSpPr>
          <p:spPr>
            <a:xfrm>
              <a:off x="2898389" y="4920240"/>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719" name="pl1719"/>
            <p:cNvSpPr/>
            <p:nvPr/>
          </p:nvSpPr>
          <p:spPr>
            <a:xfrm>
              <a:off x="2898389" y="4920240"/>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720" name="pl1720"/>
            <p:cNvSpPr/>
            <p:nvPr/>
          </p:nvSpPr>
          <p:spPr>
            <a:xfrm>
              <a:off x="2898389" y="4856574"/>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721" name="pl1721"/>
            <p:cNvSpPr/>
            <p:nvPr/>
          </p:nvSpPr>
          <p:spPr>
            <a:xfrm>
              <a:off x="2898389" y="4967153"/>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722" name="pl1722"/>
            <p:cNvSpPr/>
            <p:nvPr/>
          </p:nvSpPr>
          <p:spPr>
            <a:xfrm>
              <a:off x="2898389" y="4896784"/>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723" name="pl1723"/>
            <p:cNvSpPr/>
            <p:nvPr/>
          </p:nvSpPr>
          <p:spPr>
            <a:xfrm>
              <a:off x="2898389" y="4953749"/>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724" name="pl1724"/>
            <p:cNvSpPr/>
            <p:nvPr/>
          </p:nvSpPr>
          <p:spPr>
            <a:xfrm>
              <a:off x="2898389" y="4920240"/>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725" name="pl1725"/>
            <p:cNvSpPr/>
            <p:nvPr/>
          </p:nvSpPr>
          <p:spPr>
            <a:xfrm>
              <a:off x="2898389" y="4943697"/>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726" name="pl1726"/>
            <p:cNvSpPr/>
            <p:nvPr/>
          </p:nvSpPr>
          <p:spPr>
            <a:xfrm>
              <a:off x="2898389" y="4950398"/>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727" name="pl1727"/>
            <p:cNvSpPr/>
            <p:nvPr/>
          </p:nvSpPr>
          <p:spPr>
            <a:xfrm>
              <a:off x="2898389" y="4977205"/>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728" name="pl1728"/>
            <p:cNvSpPr/>
            <p:nvPr/>
          </p:nvSpPr>
          <p:spPr>
            <a:xfrm>
              <a:off x="2898389" y="4940346"/>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729" name="pl1729"/>
            <p:cNvSpPr/>
            <p:nvPr/>
          </p:nvSpPr>
          <p:spPr>
            <a:xfrm>
              <a:off x="2898389" y="4943697"/>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730" name="pl1730"/>
            <p:cNvSpPr/>
            <p:nvPr/>
          </p:nvSpPr>
          <p:spPr>
            <a:xfrm>
              <a:off x="2898389" y="4973855"/>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731" name="pl1731"/>
            <p:cNvSpPr/>
            <p:nvPr/>
          </p:nvSpPr>
          <p:spPr>
            <a:xfrm>
              <a:off x="2898389" y="49738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32" name="pl1732"/>
            <p:cNvSpPr/>
            <p:nvPr/>
          </p:nvSpPr>
          <p:spPr>
            <a:xfrm>
              <a:off x="2898389" y="4963802"/>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733" name="pl1733"/>
            <p:cNvSpPr/>
            <p:nvPr/>
          </p:nvSpPr>
          <p:spPr>
            <a:xfrm>
              <a:off x="2898389" y="4973855"/>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734" name="pl1734"/>
            <p:cNvSpPr/>
            <p:nvPr/>
          </p:nvSpPr>
          <p:spPr>
            <a:xfrm>
              <a:off x="2898389" y="4923591"/>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735" name="pl1735"/>
            <p:cNvSpPr/>
            <p:nvPr/>
          </p:nvSpPr>
          <p:spPr>
            <a:xfrm>
              <a:off x="2898389" y="4957100"/>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736" name="pl1736"/>
            <p:cNvSpPr/>
            <p:nvPr/>
          </p:nvSpPr>
          <p:spPr>
            <a:xfrm>
              <a:off x="2898389" y="4926942"/>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737" name="pl1737"/>
            <p:cNvSpPr/>
            <p:nvPr/>
          </p:nvSpPr>
          <p:spPr>
            <a:xfrm>
              <a:off x="2898389" y="4967153"/>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738" name="pl1738"/>
            <p:cNvSpPr/>
            <p:nvPr/>
          </p:nvSpPr>
          <p:spPr>
            <a:xfrm>
              <a:off x="2898389" y="4705784"/>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739" name="pl1739"/>
            <p:cNvSpPr/>
            <p:nvPr/>
          </p:nvSpPr>
          <p:spPr>
            <a:xfrm>
              <a:off x="2898389" y="4933644"/>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740" name="pl1740"/>
            <p:cNvSpPr/>
            <p:nvPr/>
          </p:nvSpPr>
          <p:spPr>
            <a:xfrm>
              <a:off x="2898389" y="4869977"/>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741" name="pl1741"/>
            <p:cNvSpPr/>
            <p:nvPr/>
          </p:nvSpPr>
          <p:spPr>
            <a:xfrm>
              <a:off x="2898389" y="4863275"/>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742" name="pl1742"/>
            <p:cNvSpPr/>
            <p:nvPr/>
          </p:nvSpPr>
          <p:spPr>
            <a:xfrm>
              <a:off x="289838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743" name="pl1743"/>
            <p:cNvSpPr/>
            <p:nvPr/>
          </p:nvSpPr>
          <p:spPr>
            <a:xfrm>
              <a:off x="289838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744" name="pl1744"/>
            <p:cNvSpPr/>
            <p:nvPr/>
          </p:nvSpPr>
          <p:spPr>
            <a:xfrm>
              <a:off x="289838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745" name="pl1745"/>
            <p:cNvSpPr/>
            <p:nvPr/>
          </p:nvSpPr>
          <p:spPr>
            <a:xfrm>
              <a:off x="289838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746" name="pl1746"/>
            <p:cNvSpPr/>
            <p:nvPr/>
          </p:nvSpPr>
          <p:spPr>
            <a:xfrm>
              <a:off x="289838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747" name="pl1747"/>
            <p:cNvSpPr/>
            <p:nvPr/>
          </p:nvSpPr>
          <p:spPr>
            <a:xfrm>
              <a:off x="289838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748" name="pl1748"/>
            <p:cNvSpPr/>
            <p:nvPr/>
          </p:nvSpPr>
          <p:spPr>
            <a:xfrm>
              <a:off x="289838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749" name="pl1749"/>
            <p:cNvSpPr/>
            <p:nvPr/>
          </p:nvSpPr>
          <p:spPr>
            <a:xfrm>
              <a:off x="2898389" y="49671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50" name="pl1750"/>
            <p:cNvSpPr/>
            <p:nvPr/>
          </p:nvSpPr>
          <p:spPr>
            <a:xfrm>
              <a:off x="2898389" y="497720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751" name="pl1751"/>
            <p:cNvSpPr/>
            <p:nvPr/>
          </p:nvSpPr>
          <p:spPr>
            <a:xfrm>
              <a:off x="2898389" y="4963802"/>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752" name="pl1752"/>
            <p:cNvSpPr/>
            <p:nvPr/>
          </p:nvSpPr>
          <p:spPr>
            <a:xfrm>
              <a:off x="2898389" y="4970504"/>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753" name="pl1753"/>
            <p:cNvSpPr/>
            <p:nvPr/>
          </p:nvSpPr>
          <p:spPr>
            <a:xfrm>
              <a:off x="2898389" y="4940346"/>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754" name="pl1754"/>
            <p:cNvSpPr/>
            <p:nvPr/>
          </p:nvSpPr>
          <p:spPr>
            <a:xfrm>
              <a:off x="2898389" y="494704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755" name="pl1755"/>
            <p:cNvSpPr/>
            <p:nvPr/>
          </p:nvSpPr>
          <p:spPr>
            <a:xfrm>
              <a:off x="289838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756" name="pl1756"/>
            <p:cNvSpPr/>
            <p:nvPr/>
          </p:nvSpPr>
          <p:spPr>
            <a:xfrm>
              <a:off x="289838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40651" cap="flat">
              <a:solidFill>
                <a:srgbClr val="000000">
                  <a:alpha val="100000"/>
                </a:srgbClr>
              </a:solidFill>
              <a:prstDash val="solid"/>
              <a:round/>
            </a:ln>
          </p:spPr>
          <p:txBody>
            <a:bodyPr/>
            <a:lstStyle/>
            <a:p/>
          </p:txBody>
        </p:sp>
        <p:sp>
          <p:nvSpPr>
            <p:cNvPr id="1757" name="pl1757"/>
            <p:cNvSpPr/>
            <p:nvPr/>
          </p:nvSpPr>
          <p:spPr>
            <a:xfrm>
              <a:off x="289838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E36DF6">
                  <a:alpha val="100000"/>
                </a:srgbClr>
              </a:solidFill>
              <a:prstDash val="solid"/>
              <a:round/>
            </a:ln>
          </p:spPr>
          <p:txBody>
            <a:bodyPr/>
            <a:lstStyle/>
            <a:p/>
          </p:txBody>
        </p:sp>
        <p:sp>
          <p:nvSpPr>
            <p:cNvPr id="1758" name="pl1758"/>
            <p:cNvSpPr/>
            <p:nvPr/>
          </p:nvSpPr>
          <p:spPr>
            <a:xfrm>
              <a:off x="2853900" y="497720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759" name="tx1759"/>
            <p:cNvSpPr/>
            <p:nvPr/>
          </p:nvSpPr>
          <p:spPr>
            <a:xfrm>
              <a:off x="2838099" y="476899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760" name="tx1760"/>
            <p:cNvSpPr/>
            <p:nvPr/>
          </p:nvSpPr>
          <p:spPr>
            <a:xfrm>
              <a:off x="3046201" y="480250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61" name="tx1761"/>
            <p:cNvSpPr/>
            <p:nvPr/>
          </p:nvSpPr>
          <p:spPr>
            <a:xfrm>
              <a:off x="3224157" y="481058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62" name="tx1762"/>
            <p:cNvSpPr/>
            <p:nvPr/>
          </p:nvSpPr>
          <p:spPr>
            <a:xfrm>
              <a:off x="3371969" y="476899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763" name="tx1763"/>
            <p:cNvSpPr/>
            <p:nvPr/>
          </p:nvSpPr>
          <p:spPr>
            <a:xfrm>
              <a:off x="3549925" y="477372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764" name="tx1764"/>
            <p:cNvSpPr/>
            <p:nvPr/>
          </p:nvSpPr>
          <p:spPr>
            <a:xfrm>
              <a:off x="3727882" y="477707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765" name="rc1765"/>
            <p:cNvSpPr/>
            <p:nvPr/>
          </p:nvSpPr>
          <p:spPr>
            <a:xfrm>
              <a:off x="2853900" y="5346267"/>
              <a:ext cx="978760" cy="460746"/>
            </a:xfrm>
            <a:prstGeom prst="rect">
              <a:avLst/>
            </a:prstGeom>
            <a:solidFill>
              <a:srgbClr val="EBEBEB">
                <a:alpha val="100000"/>
              </a:srgbClr>
            </a:solidFill>
          </p:spPr>
          <p:txBody>
            <a:bodyPr/>
            <a:lstStyle/>
            <a:p/>
          </p:txBody>
        </p:sp>
        <p:sp>
          <p:nvSpPr>
            <p:cNvPr id="1766" name="pl1766"/>
            <p:cNvSpPr/>
            <p:nvPr/>
          </p:nvSpPr>
          <p:spPr>
            <a:xfrm>
              <a:off x="2853900" y="57642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67" name="pl1767"/>
            <p:cNvSpPr/>
            <p:nvPr/>
          </p:nvSpPr>
          <p:spPr>
            <a:xfrm>
              <a:off x="2853900" y="568051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68" name="pl1768"/>
            <p:cNvSpPr/>
            <p:nvPr/>
          </p:nvSpPr>
          <p:spPr>
            <a:xfrm>
              <a:off x="2853900" y="559674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69" name="pl1769"/>
            <p:cNvSpPr/>
            <p:nvPr/>
          </p:nvSpPr>
          <p:spPr>
            <a:xfrm>
              <a:off x="2853900" y="551297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70" name="pl1770"/>
            <p:cNvSpPr/>
            <p:nvPr/>
          </p:nvSpPr>
          <p:spPr>
            <a:xfrm>
              <a:off x="2853900" y="542920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771" name="pl1771"/>
            <p:cNvSpPr/>
            <p:nvPr/>
          </p:nvSpPr>
          <p:spPr>
            <a:xfrm>
              <a:off x="298736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2" name="pl1772"/>
            <p:cNvSpPr/>
            <p:nvPr/>
          </p:nvSpPr>
          <p:spPr>
            <a:xfrm>
              <a:off x="316532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3" name="pl1773"/>
            <p:cNvSpPr/>
            <p:nvPr/>
          </p:nvSpPr>
          <p:spPr>
            <a:xfrm>
              <a:off x="334328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4" name="pl1774"/>
            <p:cNvSpPr/>
            <p:nvPr/>
          </p:nvSpPr>
          <p:spPr>
            <a:xfrm>
              <a:off x="352123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5" name="pl1775"/>
            <p:cNvSpPr/>
            <p:nvPr/>
          </p:nvSpPr>
          <p:spPr>
            <a:xfrm>
              <a:off x="369919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6" name="pl1776"/>
            <p:cNvSpPr/>
            <p:nvPr/>
          </p:nvSpPr>
          <p:spPr>
            <a:xfrm>
              <a:off x="2853900" y="580617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77" name="pl1777"/>
            <p:cNvSpPr/>
            <p:nvPr/>
          </p:nvSpPr>
          <p:spPr>
            <a:xfrm>
              <a:off x="2853900" y="572240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78" name="pl1778"/>
            <p:cNvSpPr/>
            <p:nvPr/>
          </p:nvSpPr>
          <p:spPr>
            <a:xfrm>
              <a:off x="2853900" y="56386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79" name="pl1779"/>
            <p:cNvSpPr/>
            <p:nvPr/>
          </p:nvSpPr>
          <p:spPr>
            <a:xfrm>
              <a:off x="2853900" y="55548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80" name="pl1780"/>
            <p:cNvSpPr/>
            <p:nvPr/>
          </p:nvSpPr>
          <p:spPr>
            <a:xfrm>
              <a:off x="2853900" y="54710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81" name="pl1781"/>
            <p:cNvSpPr/>
            <p:nvPr/>
          </p:nvSpPr>
          <p:spPr>
            <a:xfrm>
              <a:off x="2853900" y="538731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782" name="pl1782"/>
            <p:cNvSpPr/>
            <p:nvPr/>
          </p:nvSpPr>
          <p:spPr>
            <a:xfrm>
              <a:off x="289838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3" name="pl1783"/>
            <p:cNvSpPr/>
            <p:nvPr/>
          </p:nvSpPr>
          <p:spPr>
            <a:xfrm>
              <a:off x="30763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4" name="pl1784"/>
            <p:cNvSpPr/>
            <p:nvPr/>
          </p:nvSpPr>
          <p:spPr>
            <a:xfrm>
              <a:off x="32543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5" name="pl1785"/>
            <p:cNvSpPr/>
            <p:nvPr/>
          </p:nvSpPr>
          <p:spPr>
            <a:xfrm>
              <a:off x="343225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6" name="pl1786"/>
            <p:cNvSpPr/>
            <p:nvPr/>
          </p:nvSpPr>
          <p:spPr>
            <a:xfrm>
              <a:off x="361021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7" name="pl1787"/>
            <p:cNvSpPr/>
            <p:nvPr/>
          </p:nvSpPr>
          <p:spPr>
            <a:xfrm>
              <a:off x="378817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8" name="pl1788"/>
            <p:cNvSpPr/>
            <p:nvPr/>
          </p:nvSpPr>
          <p:spPr>
            <a:xfrm>
              <a:off x="289838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789" name="pl1789"/>
            <p:cNvSpPr/>
            <p:nvPr/>
          </p:nvSpPr>
          <p:spPr>
            <a:xfrm>
              <a:off x="2898389" y="571570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40651" cap="flat">
              <a:solidFill>
                <a:srgbClr val="BEBEBE">
                  <a:alpha val="69803"/>
                </a:srgbClr>
              </a:solidFill>
              <a:prstDash val="solid"/>
              <a:round/>
            </a:ln>
          </p:spPr>
          <p:txBody>
            <a:bodyPr/>
            <a:lstStyle/>
            <a:p/>
          </p:txBody>
        </p:sp>
        <p:sp>
          <p:nvSpPr>
            <p:cNvPr id="1790" name="pl1790"/>
            <p:cNvSpPr/>
            <p:nvPr/>
          </p:nvSpPr>
          <p:spPr>
            <a:xfrm>
              <a:off x="2898389" y="5672140"/>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791" name="pl1791"/>
            <p:cNvSpPr/>
            <p:nvPr/>
          </p:nvSpPr>
          <p:spPr>
            <a:xfrm>
              <a:off x="2898389" y="5665438"/>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792" name="pl1792"/>
            <p:cNvSpPr/>
            <p:nvPr/>
          </p:nvSpPr>
          <p:spPr>
            <a:xfrm>
              <a:off x="2898389" y="5702298"/>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793" name="pl1793"/>
            <p:cNvSpPr/>
            <p:nvPr/>
          </p:nvSpPr>
          <p:spPr>
            <a:xfrm>
              <a:off x="2898389" y="571570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794" name="pl1794"/>
            <p:cNvSpPr/>
            <p:nvPr/>
          </p:nvSpPr>
          <p:spPr>
            <a:xfrm>
              <a:off x="2898389" y="5709000"/>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795" name="pl1795"/>
            <p:cNvSpPr/>
            <p:nvPr/>
          </p:nvSpPr>
          <p:spPr>
            <a:xfrm>
              <a:off x="289838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796" name="pl1796"/>
            <p:cNvSpPr/>
            <p:nvPr/>
          </p:nvSpPr>
          <p:spPr>
            <a:xfrm>
              <a:off x="2898389" y="568554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797" name="pl1797"/>
            <p:cNvSpPr/>
            <p:nvPr/>
          </p:nvSpPr>
          <p:spPr>
            <a:xfrm>
              <a:off x="2898389" y="5605122"/>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798" name="pl1798"/>
            <p:cNvSpPr/>
            <p:nvPr/>
          </p:nvSpPr>
          <p:spPr>
            <a:xfrm>
              <a:off x="2898389" y="568554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799" name="pl1799"/>
            <p:cNvSpPr/>
            <p:nvPr/>
          </p:nvSpPr>
          <p:spPr>
            <a:xfrm>
              <a:off x="2898389" y="5688894"/>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800" name="pl1800"/>
            <p:cNvSpPr/>
            <p:nvPr/>
          </p:nvSpPr>
          <p:spPr>
            <a:xfrm>
              <a:off x="289838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801" name="pl1801"/>
            <p:cNvSpPr/>
            <p:nvPr/>
          </p:nvSpPr>
          <p:spPr>
            <a:xfrm>
              <a:off x="2898389" y="5709000"/>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802" name="pl1802"/>
            <p:cNvSpPr/>
            <p:nvPr/>
          </p:nvSpPr>
          <p:spPr>
            <a:xfrm>
              <a:off x="2898389" y="5695596"/>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803" name="pl1803"/>
            <p:cNvSpPr/>
            <p:nvPr/>
          </p:nvSpPr>
          <p:spPr>
            <a:xfrm>
              <a:off x="2898389" y="5719052"/>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804" name="pl1804"/>
            <p:cNvSpPr/>
            <p:nvPr/>
          </p:nvSpPr>
          <p:spPr>
            <a:xfrm>
              <a:off x="2898389" y="5672140"/>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805" name="pl1805"/>
            <p:cNvSpPr/>
            <p:nvPr/>
          </p:nvSpPr>
          <p:spPr>
            <a:xfrm>
              <a:off x="2898389" y="568554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806" name="pl1806"/>
            <p:cNvSpPr/>
            <p:nvPr/>
          </p:nvSpPr>
          <p:spPr>
            <a:xfrm>
              <a:off x="2898389" y="5665438"/>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807" name="pl1807"/>
            <p:cNvSpPr/>
            <p:nvPr/>
          </p:nvSpPr>
          <p:spPr>
            <a:xfrm>
              <a:off x="2898389" y="5665438"/>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808" name="pl1808"/>
            <p:cNvSpPr/>
            <p:nvPr/>
          </p:nvSpPr>
          <p:spPr>
            <a:xfrm>
              <a:off x="2898389" y="5601771"/>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809" name="pl1809"/>
            <p:cNvSpPr/>
            <p:nvPr/>
          </p:nvSpPr>
          <p:spPr>
            <a:xfrm>
              <a:off x="2898389" y="5712351"/>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810" name="pl1810"/>
            <p:cNvSpPr/>
            <p:nvPr/>
          </p:nvSpPr>
          <p:spPr>
            <a:xfrm>
              <a:off x="2898389" y="5641982"/>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811" name="pl1811"/>
            <p:cNvSpPr/>
            <p:nvPr/>
          </p:nvSpPr>
          <p:spPr>
            <a:xfrm>
              <a:off x="2898389" y="5698947"/>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812" name="pl1812"/>
            <p:cNvSpPr/>
            <p:nvPr/>
          </p:nvSpPr>
          <p:spPr>
            <a:xfrm>
              <a:off x="2898389" y="5665438"/>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813" name="pl1813"/>
            <p:cNvSpPr/>
            <p:nvPr/>
          </p:nvSpPr>
          <p:spPr>
            <a:xfrm>
              <a:off x="2898389" y="5688894"/>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814" name="pl1814"/>
            <p:cNvSpPr/>
            <p:nvPr/>
          </p:nvSpPr>
          <p:spPr>
            <a:xfrm>
              <a:off x="2898389" y="5695596"/>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815" name="pl1815"/>
            <p:cNvSpPr/>
            <p:nvPr/>
          </p:nvSpPr>
          <p:spPr>
            <a:xfrm>
              <a:off x="2898389" y="5722403"/>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816" name="pl1816"/>
            <p:cNvSpPr/>
            <p:nvPr/>
          </p:nvSpPr>
          <p:spPr>
            <a:xfrm>
              <a:off x="2898389" y="568554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817" name="pl1817"/>
            <p:cNvSpPr/>
            <p:nvPr/>
          </p:nvSpPr>
          <p:spPr>
            <a:xfrm>
              <a:off x="2898389" y="5688894"/>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818" name="pl1818"/>
            <p:cNvSpPr/>
            <p:nvPr/>
          </p:nvSpPr>
          <p:spPr>
            <a:xfrm>
              <a:off x="2898389" y="5719052"/>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819" name="pl1819"/>
            <p:cNvSpPr/>
            <p:nvPr/>
          </p:nvSpPr>
          <p:spPr>
            <a:xfrm>
              <a:off x="2898389" y="57190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20" name="pl1820"/>
            <p:cNvSpPr/>
            <p:nvPr/>
          </p:nvSpPr>
          <p:spPr>
            <a:xfrm>
              <a:off x="2898389" y="5709000"/>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821" name="pl1821"/>
            <p:cNvSpPr/>
            <p:nvPr/>
          </p:nvSpPr>
          <p:spPr>
            <a:xfrm>
              <a:off x="2898389" y="5719052"/>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822" name="pl1822"/>
            <p:cNvSpPr/>
            <p:nvPr/>
          </p:nvSpPr>
          <p:spPr>
            <a:xfrm>
              <a:off x="2898389" y="5668789"/>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823" name="pl1823"/>
            <p:cNvSpPr/>
            <p:nvPr/>
          </p:nvSpPr>
          <p:spPr>
            <a:xfrm>
              <a:off x="2898389" y="5702298"/>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824" name="pl1824"/>
            <p:cNvSpPr/>
            <p:nvPr/>
          </p:nvSpPr>
          <p:spPr>
            <a:xfrm>
              <a:off x="2898389" y="5672140"/>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825" name="pl1825"/>
            <p:cNvSpPr/>
            <p:nvPr/>
          </p:nvSpPr>
          <p:spPr>
            <a:xfrm>
              <a:off x="2898389" y="5712351"/>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826" name="pl1826"/>
            <p:cNvSpPr/>
            <p:nvPr/>
          </p:nvSpPr>
          <p:spPr>
            <a:xfrm>
              <a:off x="2898389" y="5450982"/>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827" name="pl1827"/>
            <p:cNvSpPr/>
            <p:nvPr/>
          </p:nvSpPr>
          <p:spPr>
            <a:xfrm>
              <a:off x="2898389" y="5678842"/>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828" name="pl1828"/>
            <p:cNvSpPr/>
            <p:nvPr/>
          </p:nvSpPr>
          <p:spPr>
            <a:xfrm>
              <a:off x="2898389" y="5615175"/>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829" name="pl1829"/>
            <p:cNvSpPr/>
            <p:nvPr/>
          </p:nvSpPr>
          <p:spPr>
            <a:xfrm>
              <a:off x="2898389" y="5608473"/>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830" name="pl1830"/>
            <p:cNvSpPr/>
            <p:nvPr/>
          </p:nvSpPr>
          <p:spPr>
            <a:xfrm>
              <a:off x="2898389" y="5655386"/>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831" name="pl1831"/>
            <p:cNvSpPr/>
            <p:nvPr/>
          </p:nvSpPr>
          <p:spPr>
            <a:xfrm>
              <a:off x="2898389" y="5702298"/>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832" name="pl1832"/>
            <p:cNvSpPr/>
            <p:nvPr/>
          </p:nvSpPr>
          <p:spPr>
            <a:xfrm>
              <a:off x="2898389" y="5678842"/>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833" name="pl1833"/>
            <p:cNvSpPr/>
            <p:nvPr/>
          </p:nvSpPr>
          <p:spPr>
            <a:xfrm>
              <a:off x="2898389" y="5695596"/>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834" name="pl1834"/>
            <p:cNvSpPr/>
            <p:nvPr/>
          </p:nvSpPr>
          <p:spPr>
            <a:xfrm>
              <a:off x="2898389" y="5648684"/>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835" name="pl1835"/>
            <p:cNvSpPr/>
            <p:nvPr/>
          </p:nvSpPr>
          <p:spPr>
            <a:xfrm>
              <a:off x="2898389" y="5705649"/>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836" name="pl1836"/>
            <p:cNvSpPr/>
            <p:nvPr/>
          </p:nvSpPr>
          <p:spPr>
            <a:xfrm>
              <a:off x="2898389" y="562857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837" name="pl1837"/>
            <p:cNvSpPr/>
            <p:nvPr/>
          </p:nvSpPr>
          <p:spPr>
            <a:xfrm>
              <a:off x="2898389" y="57123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38" name="pl1838"/>
            <p:cNvSpPr/>
            <p:nvPr/>
          </p:nvSpPr>
          <p:spPr>
            <a:xfrm>
              <a:off x="2898389" y="572240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839" name="pl1839"/>
            <p:cNvSpPr/>
            <p:nvPr/>
          </p:nvSpPr>
          <p:spPr>
            <a:xfrm>
              <a:off x="2898389" y="5709000"/>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840" name="pl1840"/>
            <p:cNvSpPr/>
            <p:nvPr/>
          </p:nvSpPr>
          <p:spPr>
            <a:xfrm>
              <a:off x="2898389" y="571570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841" name="pl1841"/>
            <p:cNvSpPr/>
            <p:nvPr/>
          </p:nvSpPr>
          <p:spPr>
            <a:xfrm>
              <a:off x="2898389" y="568554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842" name="pl1842"/>
            <p:cNvSpPr/>
            <p:nvPr/>
          </p:nvSpPr>
          <p:spPr>
            <a:xfrm>
              <a:off x="2898389" y="5692245"/>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843" name="pl1843"/>
            <p:cNvSpPr/>
            <p:nvPr/>
          </p:nvSpPr>
          <p:spPr>
            <a:xfrm>
              <a:off x="289838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844" name="pl1844"/>
            <p:cNvSpPr/>
            <p:nvPr/>
          </p:nvSpPr>
          <p:spPr>
            <a:xfrm>
              <a:off x="2898389" y="571570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40651" cap="flat">
              <a:solidFill>
                <a:srgbClr val="000000">
                  <a:alpha val="100000"/>
                </a:srgbClr>
              </a:solidFill>
              <a:prstDash val="solid"/>
              <a:round/>
            </a:ln>
          </p:spPr>
          <p:txBody>
            <a:bodyPr/>
            <a:lstStyle/>
            <a:p/>
          </p:txBody>
        </p:sp>
        <p:sp>
          <p:nvSpPr>
            <p:cNvPr id="1845" name="pl1845"/>
            <p:cNvSpPr/>
            <p:nvPr/>
          </p:nvSpPr>
          <p:spPr>
            <a:xfrm>
              <a:off x="2898389" y="571570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FF699D">
                  <a:alpha val="100000"/>
                </a:srgbClr>
              </a:solidFill>
              <a:prstDash val="solid"/>
              <a:round/>
            </a:ln>
          </p:spPr>
          <p:txBody>
            <a:bodyPr/>
            <a:lstStyle/>
            <a:p/>
          </p:txBody>
        </p:sp>
        <p:sp>
          <p:nvSpPr>
            <p:cNvPr id="1846" name="pl1846"/>
            <p:cNvSpPr/>
            <p:nvPr/>
          </p:nvSpPr>
          <p:spPr>
            <a:xfrm>
              <a:off x="2853900" y="572240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847" name="tx1847"/>
            <p:cNvSpPr/>
            <p:nvPr/>
          </p:nvSpPr>
          <p:spPr>
            <a:xfrm>
              <a:off x="2868244" y="55578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48" name="tx1848"/>
            <p:cNvSpPr/>
            <p:nvPr/>
          </p:nvSpPr>
          <p:spPr>
            <a:xfrm>
              <a:off x="3046201" y="55578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49" name="tx1849"/>
            <p:cNvSpPr/>
            <p:nvPr/>
          </p:nvSpPr>
          <p:spPr>
            <a:xfrm>
              <a:off x="3224157" y="55557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50" name="tx1850"/>
            <p:cNvSpPr/>
            <p:nvPr/>
          </p:nvSpPr>
          <p:spPr>
            <a:xfrm>
              <a:off x="3402114" y="555242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51" name="tx1851"/>
            <p:cNvSpPr/>
            <p:nvPr/>
          </p:nvSpPr>
          <p:spPr>
            <a:xfrm>
              <a:off x="3580070" y="55557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52" name="tx1852"/>
            <p:cNvSpPr/>
            <p:nvPr/>
          </p:nvSpPr>
          <p:spPr>
            <a:xfrm>
              <a:off x="3758027" y="55578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53" name="rc1853"/>
            <p:cNvSpPr/>
            <p:nvPr/>
          </p:nvSpPr>
          <p:spPr>
            <a:xfrm>
              <a:off x="3902250" y="875080"/>
              <a:ext cx="978760" cy="460746"/>
            </a:xfrm>
            <a:prstGeom prst="rect">
              <a:avLst/>
            </a:prstGeom>
            <a:solidFill>
              <a:srgbClr val="EBEBEB">
                <a:alpha val="100000"/>
              </a:srgbClr>
            </a:solidFill>
          </p:spPr>
          <p:txBody>
            <a:bodyPr/>
            <a:lstStyle/>
            <a:p/>
          </p:txBody>
        </p:sp>
        <p:sp>
          <p:nvSpPr>
            <p:cNvPr id="1854" name="pl1854"/>
            <p:cNvSpPr/>
            <p:nvPr/>
          </p:nvSpPr>
          <p:spPr>
            <a:xfrm>
              <a:off x="3902250" y="12931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55" name="pl1855"/>
            <p:cNvSpPr/>
            <p:nvPr/>
          </p:nvSpPr>
          <p:spPr>
            <a:xfrm>
              <a:off x="3902250" y="120933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56" name="pl1856"/>
            <p:cNvSpPr/>
            <p:nvPr/>
          </p:nvSpPr>
          <p:spPr>
            <a:xfrm>
              <a:off x="3902250" y="112555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57" name="pl1857"/>
            <p:cNvSpPr/>
            <p:nvPr/>
          </p:nvSpPr>
          <p:spPr>
            <a:xfrm>
              <a:off x="3902250" y="10417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58" name="pl1858"/>
            <p:cNvSpPr/>
            <p:nvPr/>
          </p:nvSpPr>
          <p:spPr>
            <a:xfrm>
              <a:off x="3902250" y="95801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859" name="pl1859"/>
            <p:cNvSpPr/>
            <p:nvPr/>
          </p:nvSpPr>
          <p:spPr>
            <a:xfrm>
              <a:off x="40357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60" name="pl1860"/>
            <p:cNvSpPr/>
            <p:nvPr/>
          </p:nvSpPr>
          <p:spPr>
            <a:xfrm>
              <a:off x="421367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61" name="pl1861"/>
            <p:cNvSpPr/>
            <p:nvPr/>
          </p:nvSpPr>
          <p:spPr>
            <a:xfrm>
              <a:off x="439163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62" name="pl1862"/>
            <p:cNvSpPr/>
            <p:nvPr/>
          </p:nvSpPr>
          <p:spPr>
            <a:xfrm>
              <a:off x="45695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63" name="pl1863"/>
            <p:cNvSpPr/>
            <p:nvPr/>
          </p:nvSpPr>
          <p:spPr>
            <a:xfrm>
              <a:off x="474754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64" name="pl1864"/>
            <p:cNvSpPr/>
            <p:nvPr/>
          </p:nvSpPr>
          <p:spPr>
            <a:xfrm>
              <a:off x="3902250" y="133498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65" name="pl1865"/>
            <p:cNvSpPr/>
            <p:nvPr/>
          </p:nvSpPr>
          <p:spPr>
            <a:xfrm>
              <a:off x="3902250" y="125121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66" name="pl1866"/>
            <p:cNvSpPr/>
            <p:nvPr/>
          </p:nvSpPr>
          <p:spPr>
            <a:xfrm>
              <a:off x="3902250" y="116744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67" name="pl1867"/>
            <p:cNvSpPr/>
            <p:nvPr/>
          </p:nvSpPr>
          <p:spPr>
            <a:xfrm>
              <a:off x="3902250" y="10836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68" name="pl1868"/>
            <p:cNvSpPr/>
            <p:nvPr/>
          </p:nvSpPr>
          <p:spPr>
            <a:xfrm>
              <a:off x="3902250" y="9999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69" name="pl1869"/>
            <p:cNvSpPr/>
            <p:nvPr/>
          </p:nvSpPr>
          <p:spPr>
            <a:xfrm>
              <a:off x="3902250" y="91612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870" name="pl1870"/>
            <p:cNvSpPr/>
            <p:nvPr/>
          </p:nvSpPr>
          <p:spPr>
            <a:xfrm>
              <a:off x="39467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71" name="pl1871"/>
            <p:cNvSpPr/>
            <p:nvPr/>
          </p:nvSpPr>
          <p:spPr>
            <a:xfrm>
              <a:off x="412469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72" name="pl1872"/>
            <p:cNvSpPr/>
            <p:nvPr/>
          </p:nvSpPr>
          <p:spPr>
            <a:xfrm>
              <a:off x="43026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73" name="pl1873"/>
            <p:cNvSpPr/>
            <p:nvPr/>
          </p:nvSpPr>
          <p:spPr>
            <a:xfrm>
              <a:off x="44806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74" name="pl1874"/>
            <p:cNvSpPr/>
            <p:nvPr/>
          </p:nvSpPr>
          <p:spPr>
            <a:xfrm>
              <a:off x="465856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75" name="pl1875"/>
            <p:cNvSpPr/>
            <p:nvPr/>
          </p:nvSpPr>
          <p:spPr>
            <a:xfrm>
              <a:off x="48365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76" name="pl1876"/>
            <p:cNvSpPr/>
            <p:nvPr/>
          </p:nvSpPr>
          <p:spPr>
            <a:xfrm>
              <a:off x="394673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877" name="pl1877"/>
            <p:cNvSpPr/>
            <p:nvPr/>
          </p:nvSpPr>
          <p:spPr>
            <a:xfrm>
              <a:off x="394673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40651" cap="flat">
              <a:solidFill>
                <a:srgbClr val="BEBEBE">
                  <a:alpha val="69803"/>
                </a:srgbClr>
              </a:solidFill>
              <a:prstDash val="solid"/>
              <a:round/>
            </a:ln>
          </p:spPr>
          <p:txBody>
            <a:bodyPr/>
            <a:lstStyle/>
            <a:p/>
          </p:txBody>
        </p:sp>
        <p:sp>
          <p:nvSpPr>
            <p:cNvPr id="1878" name="pl1878"/>
            <p:cNvSpPr/>
            <p:nvPr/>
          </p:nvSpPr>
          <p:spPr>
            <a:xfrm>
              <a:off x="394673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879" name="pl1879"/>
            <p:cNvSpPr/>
            <p:nvPr/>
          </p:nvSpPr>
          <p:spPr>
            <a:xfrm>
              <a:off x="394673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880" name="pl1880"/>
            <p:cNvSpPr/>
            <p:nvPr/>
          </p:nvSpPr>
          <p:spPr>
            <a:xfrm>
              <a:off x="394673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881" name="pl1881"/>
            <p:cNvSpPr/>
            <p:nvPr/>
          </p:nvSpPr>
          <p:spPr>
            <a:xfrm>
              <a:off x="394673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882" name="pl1882"/>
            <p:cNvSpPr/>
            <p:nvPr/>
          </p:nvSpPr>
          <p:spPr>
            <a:xfrm>
              <a:off x="394673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883" name="pl1883"/>
            <p:cNvSpPr/>
            <p:nvPr/>
          </p:nvSpPr>
          <p:spPr>
            <a:xfrm>
              <a:off x="39467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884" name="pl1884"/>
            <p:cNvSpPr/>
            <p:nvPr/>
          </p:nvSpPr>
          <p:spPr>
            <a:xfrm>
              <a:off x="394673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885" name="pl1885"/>
            <p:cNvSpPr/>
            <p:nvPr/>
          </p:nvSpPr>
          <p:spPr>
            <a:xfrm>
              <a:off x="394673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886" name="pl1886"/>
            <p:cNvSpPr/>
            <p:nvPr/>
          </p:nvSpPr>
          <p:spPr>
            <a:xfrm>
              <a:off x="3946739" y="1214357"/>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887" name="pl1887"/>
            <p:cNvSpPr/>
            <p:nvPr/>
          </p:nvSpPr>
          <p:spPr>
            <a:xfrm>
              <a:off x="3946739" y="1217708"/>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888" name="pl1888"/>
            <p:cNvSpPr/>
            <p:nvPr/>
          </p:nvSpPr>
          <p:spPr>
            <a:xfrm>
              <a:off x="39467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889" name="pl1889"/>
            <p:cNvSpPr/>
            <p:nvPr/>
          </p:nvSpPr>
          <p:spPr>
            <a:xfrm>
              <a:off x="3946739" y="1237813"/>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890" name="pl1890"/>
            <p:cNvSpPr/>
            <p:nvPr/>
          </p:nvSpPr>
          <p:spPr>
            <a:xfrm>
              <a:off x="3946739" y="1224409"/>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891" name="pl1891"/>
            <p:cNvSpPr/>
            <p:nvPr/>
          </p:nvSpPr>
          <p:spPr>
            <a:xfrm>
              <a:off x="3946739" y="1247866"/>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892" name="pl1892"/>
            <p:cNvSpPr/>
            <p:nvPr/>
          </p:nvSpPr>
          <p:spPr>
            <a:xfrm>
              <a:off x="3946739" y="1200953"/>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893" name="pl1893"/>
            <p:cNvSpPr/>
            <p:nvPr/>
          </p:nvSpPr>
          <p:spPr>
            <a:xfrm>
              <a:off x="3946739" y="1214357"/>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894" name="pl1894"/>
            <p:cNvSpPr/>
            <p:nvPr/>
          </p:nvSpPr>
          <p:spPr>
            <a:xfrm>
              <a:off x="3946739" y="1194251"/>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895" name="pl1895"/>
            <p:cNvSpPr/>
            <p:nvPr/>
          </p:nvSpPr>
          <p:spPr>
            <a:xfrm>
              <a:off x="3946739" y="1194251"/>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896" name="pl1896"/>
            <p:cNvSpPr/>
            <p:nvPr/>
          </p:nvSpPr>
          <p:spPr>
            <a:xfrm>
              <a:off x="3946739" y="1130585"/>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897" name="pl1897"/>
            <p:cNvSpPr/>
            <p:nvPr/>
          </p:nvSpPr>
          <p:spPr>
            <a:xfrm>
              <a:off x="3946739" y="1241164"/>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898" name="pl1898"/>
            <p:cNvSpPr/>
            <p:nvPr/>
          </p:nvSpPr>
          <p:spPr>
            <a:xfrm>
              <a:off x="3946739" y="1170795"/>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899" name="pl1899"/>
            <p:cNvSpPr/>
            <p:nvPr/>
          </p:nvSpPr>
          <p:spPr>
            <a:xfrm>
              <a:off x="3946739" y="1227760"/>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900" name="pl1900"/>
            <p:cNvSpPr/>
            <p:nvPr/>
          </p:nvSpPr>
          <p:spPr>
            <a:xfrm>
              <a:off x="3946739" y="1194251"/>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901" name="pl1901"/>
            <p:cNvSpPr/>
            <p:nvPr/>
          </p:nvSpPr>
          <p:spPr>
            <a:xfrm>
              <a:off x="3946739" y="1217708"/>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902" name="pl1902"/>
            <p:cNvSpPr/>
            <p:nvPr/>
          </p:nvSpPr>
          <p:spPr>
            <a:xfrm>
              <a:off x="3946739" y="1224409"/>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903" name="pl1903"/>
            <p:cNvSpPr/>
            <p:nvPr/>
          </p:nvSpPr>
          <p:spPr>
            <a:xfrm>
              <a:off x="3946739" y="1251216"/>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904" name="pl1904"/>
            <p:cNvSpPr/>
            <p:nvPr/>
          </p:nvSpPr>
          <p:spPr>
            <a:xfrm>
              <a:off x="3946739" y="1214357"/>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905" name="pl1905"/>
            <p:cNvSpPr/>
            <p:nvPr/>
          </p:nvSpPr>
          <p:spPr>
            <a:xfrm>
              <a:off x="3946739" y="1217708"/>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906" name="pl1906"/>
            <p:cNvSpPr/>
            <p:nvPr/>
          </p:nvSpPr>
          <p:spPr>
            <a:xfrm>
              <a:off x="3946739" y="1247866"/>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907" name="pl1907"/>
            <p:cNvSpPr/>
            <p:nvPr/>
          </p:nvSpPr>
          <p:spPr>
            <a:xfrm>
              <a:off x="3946739" y="124786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08" name="pl1908"/>
            <p:cNvSpPr/>
            <p:nvPr/>
          </p:nvSpPr>
          <p:spPr>
            <a:xfrm>
              <a:off x="3946739" y="1237813"/>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909" name="pl1909"/>
            <p:cNvSpPr/>
            <p:nvPr/>
          </p:nvSpPr>
          <p:spPr>
            <a:xfrm>
              <a:off x="3946739" y="1247866"/>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910" name="pl1910"/>
            <p:cNvSpPr/>
            <p:nvPr/>
          </p:nvSpPr>
          <p:spPr>
            <a:xfrm>
              <a:off x="3946739" y="1197602"/>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911" name="pl1911"/>
            <p:cNvSpPr/>
            <p:nvPr/>
          </p:nvSpPr>
          <p:spPr>
            <a:xfrm>
              <a:off x="3946739" y="1231111"/>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1912" name="pl1912"/>
            <p:cNvSpPr/>
            <p:nvPr/>
          </p:nvSpPr>
          <p:spPr>
            <a:xfrm>
              <a:off x="3946739" y="1200953"/>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1913" name="pl1913"/>
            <p:cNvSpPr/>
            <p:nvPr/>
          </p:nvSpPr>
          <p:spPr>
            <a:xfrm>
              <a:off x="3946739" y="1241164"/>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914" name="pl1914"/>
            <p:cNvSpPr/>
            <p:nvPr/>
          </p:nvSpPr>
          <p:spPr>
            <a:xfrm>
              <a:off x="3946739" y="979795"/>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1915" name="pl1915"/>
            <p:cNvSpPr/>
            <p:nvPr/>
          </p:nvSpPr>
          <p:spPr>
            <a:xfrm>
              <a:off x="3946739" y="1207655"/>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1916" name="pl1916"/>
            <p:cNvSpPr/>
            <p:nvPr/>
          </p:nvSpPr>
          <p:spPr>
            <a:xfrm>
              <a:off x="3946739" y="1143988"/>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1917" name="pl1917"/>
            <p:cNvSpPr/>
            <p:nvPr/>
          </p:nvSpPr>
          <p:spPr>
            <a:xfrm>
              <a:off x="3946739" y="1137286"/>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1918" name="pl1918"/>
            <p:cNvSpPr/>
            <p:nvPr/>
          </p:nvSpPr>
          <p:spPr>
            <a:xfrm>
              <a:off x="3946739" y="1184199"/>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1919" name="pl1919"/>
            <p:cNvSpPr/>
            <p:nvPr/>
          </p:nvSpPr>
          <p:spPr>
            <a:xfrm>
              <a:off x="3946739" y="1231111"/>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1920" name="pl1920"/>
            <p:cNvSpPr/>
            <p:nvPr/>
          </p:nvSpPr>
          <p:spPr>
            <a:xfrm>
              <a:off x="3946739" y="1207655"/>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921" name="pl1921"/>
            <p:cNvSpPr/>
            <p:nvPr/>
          </p:nvSpPr>
          <p:spPr>
            <a:xfrm>
              <a:off x="3946739" y="1224409"/>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1922" name="pl1922"/>
            <p:cNvSpPr/>
            <p:nvPr/>
          </p:nvSpPr>
          <p:spPr>
            <a:xfrm>
              <a:off x="3946739" y="1177497"/>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1923" name="pl1923"/>
            <p:cNvSpPr/>
            <p:nvPr/>
          </p:nvSpPr>
          <p:spPr>
            <a:xfrm>
              <a:off x="3946739" y="1234462"/>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1924" name="pl1924"/>
            <p:cNvSpPr/>
            <p:nvPr/>
          </p:nvSpPr>
          <p:spPr>
            <a:xfrm>
              <a:off x="3946739" y="1157392"/>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1925" name="pl1925"/>
            <p:cNvSpPr/>
            <p:nvPr/>
          </p:nvSpPr>
          <p:spPr>
            <a:xfrm>
              <a:off x="3946739" y="124116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26" name="pl1926"/>
            <p:cNvSpPr/>
            <p:nvPr/>
          </p:nvSpPr>
          <p:spPr>
            <a:xfrm>
              <a:off x="3946739" y="12512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27" name="pl1927"/>
            <p:cNvSpPr/>
            <p:nvPr/>
          </p:nvSpPr>
          <p:spPr>
            <a:xfrm>
              <a:off x="3946739" y="1237813"/>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1928" name="pl1928"/>
            <p:cNvSpPr/>
            <p:nvPr/>
          </p:nvSpPr>
          <p:spPr>
            <a:xfrm>
              <a:off x="3946739" y="1244515"/>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929" name="pl1929"/>
            <p:cNvSpPr/>
            <p:nvPr/>
          </p:nvSpPr>
          <p:spPr>
            <a:xfrm>
              <a:off x="3946739" y="1214357"/>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1930" name="pl1930"/>
            <p:cNvSpPr/>
            <p:nvPr/>
          </p:nvSpPr>
          <p:spPr>
            <a:xfrm>
              <a:off x="3946739" y="122105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1931" name="pl1931"/>
            <p:cNvSpPr/>
            <p:nvPr/>
          </p:nvSpPr>
          <p:spPr>
            <a:xfrm>
              <a:off x="394673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1932" name="pl1932"/>
            <p:cNvSpPr/>
            <p:nvPr/>
          </p:nvSpPr>
          <p:spPr>
            <a:xfrm>
              <a:off x="394673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40651" cap="flat">
              <a:solidFill>
                <a:srgbClr val="000000">
                  <a:alpha val="100000"/>
                </a:srgbClr>
              </a:solidFill>
              <a:prstDash val="solid"/>
              <a:round/>
            </a:ln>
          </p:spPr>
          <p:txBody>
            <a:bodyPr/>
            <a:lstStyle/>
            <a:p/>
          </p:txBody>
        </p:sp>
        <p:sp>
          <p:nvSpPr>
            <p:cNvPr id="1933" name="pl1933"/>
            <p:cNvSpPr/>
            <p:nvPr/>
          </p:nvSpPr>
          <p:spPr>
            <a:xfrm>
              <a:off x="394673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E88524">
                  <a:alpha val="100000"/>
                </a:srgbClr>
              </a:solidFill>
              <a:prstDash val="solid"/>
              <a:round/>
            </a:ln>
          </p:spPr>
          <p:txBody>
            <a:bodyPr/>
            <a:lstStyle/>
            <a:p/>
          </p:txBody>
        </p:sp>
        <p:sp>
          <p:nvSpPr>
            <p:cNvPr id="1934" name="pl1934"/>
            <p:cNvSpPr/>
            <p:nvPr/>
          </p:nvSpPr>
          <p:spPr>
            <a:xfrm>
              <a:off x="3902250" y="125121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1935" name="tx1935"/>
            <p:cNvSpPr/>
            <p:nvPr/>
          </p:nvSpPr>
          <p:spPr>
            <a:xfrm>
              <a:off x="3916594" y="108459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36" name="tx1936"/>
            <p:cNvSpPr/>
            <p:nvPr/>
          </p:nvSpPr>
          <p:spPr>
            <a:xfrm>
              <a:off x="4094551" y="108459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37" name="tx1937"/>
            <p:cNvSpPr/>
            <p:nvPr/>
          </p:nvSpPr>
          <p:spPr>
            <a:xfrm>
              <a:off x="4272507" y="1081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38" name="tx1938"/>
            <p:cNvSpPr/>
            <p:nvPr/>
          </p:nvSpPr>
          <p:spPr>
            <a:xfrm>
              <a:off x="4450464" y="10812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39" name="tx1939"/>
            <p:cNvSpPr/>
            <p:nvPr/>
          </p:nvSpPr>
          <p:spPr>
            <a:xfrm>
              <a:off x="4628420" y="108459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40" name="tx1940"/>
            <p:cNvSpPr/>
            <p:nvPr/>
          </p:nvSpPr>
          <p:spPr>
            <a:xfrm>
              <a:off x="4806377" y="10866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41" name="rc1941"/>
            <p:cNvSpPr/>
            <p:nvPr/>
          </p:nvSpPr>
          <p:spPr>
            <a:xfrm>
              <a:off x="3902250" y="1620278"/>
              <a:ext cx="978760" cy="460746"/>
            </a:xfrm>
            <a:prstGeom prst="rect">
              <a:avLst/>
            </a:prstGeom>
            <a:solidFill>
              <a:srgbClr val="EBEBEB">
                <a:alpha val="100000"/>
              </a:srgbClr>
            </a:solidFill>
          </p:spPr>
          <p:txBody>
            <a:bodyPr/>
            <a:lstStyle/>
            <a:p/>
          </p:txBody>
        </p:sp>
        <p:sp>
          <p:nvSpPr>
            <p:cNvPr id="1942" name="pl1942"/>
            <p:cNvSpPr/>
            <p:nvPr/>
          </p:nvSpPr>
          <p:spPr>
            <a:xfrm>
              <a:off x="3902250" y="20383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43" name="pl1943"/>
            <p:cNvSpPr/>
            <p:nvPr/>
          </p:nvSpPr>
          <p:spPr>
            <a:xfrm>
              <a:off x="3902250" y="195452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44" name="pl1944"/>
            <p:cNvSpPr/>
            <p:nvPr/>
          </p:nvSpPr>
          <p:spPr>
            <a:xfrm>
              <a:off x="3902250" y="187075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45" name="pl1945"/>
            <p:cNvSpPr/>
            <p:nvPr/>
          </p:nvSpPr>
          <p:spPr>
            <a:xfrm>
              <a:off x="3902250" y="17869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46" name="pl1946"/>
            <p:cNvSpPr/>
            <p:nvPr/>
          </p:nvSpPr>
          <p:spPr>
            <a:xfrm>
              <a:off x="3902250" y="170321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1947" name="pl1947"/>
            <p:cNvSpPr/>
            <p:nvPr/>
          </p:nvSpPr>
          <p:spPr>
            <a:xfrm>
              <a:off x="40357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48" name="pl1948"/>
            <p:cNvSpPr/>
            <p:nvPr/>
          </p:nvSpPr>
          <p:spPr>
            <a:xfrm>
              <a:off x="421367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49" name="pl1949"/>
            <p:cNvSpPr/>
            <p:nvPr/>
          </p:nvSpPr>
          <p:spPr>
            <a:xfrm>
              <a:off x="439163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50" name="pl1950"/>
            <p:cNvSpPr/>
            <p:nvPr/>
          </p:nvSpPr>
          <p:spPr>
            <a:xfrm>
              <a:off x="45695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51" name="pl1951"/>
            <p:cNvSpPr/>
            <p:nvPr/>
          </p:nvSpPr>
          <p:spPr>
            <a:xfrm>
              <a:off x="474754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52" name="pl1952"/>
            <p:cNvSpPr/>
            <p:nvPr/>
          </p:nvSpPr>
          <p:spPr>
            <a:xfrm>
              <a:off x="3902250" y="208018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53" name="pl1953"/>
            <p:cNvSpPr/>
            <p:nvPr/>
          </p:nvSpPr>
          <p:spPr>
            <a:xfrm>
              <a:off x="3902250" y="199641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54" name="pl1954"/>
            <p:cNvSpPr/>
            <p:nvPr/>
          </p:nvSpPr>
          <p:spPr>
            <a:xfrm>
              <a:off x="3902250" y="191264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55" name="pl1955"/>
            <p:cNvSpPr/>
            <p:nvPr/>
          </p:nvSpPr>
          <p:spPr>
            <a:xfrm>
              <a:off x="3902250" y="18288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56" name="pl1956"/>
            <p:cNvSpPr/>
            <p:nvPr/>
          </p:nvSpPr>
          <p:spPr>
            <a:xfrm>
              <a:off x="3902250" y="174509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57" name="pl1957"/>
            <p:cNvSpPr/>
            <p:nvPr/>
          </p:nvSpPr>
          <p:spPr>
            <a:xfrm>
              <a:off x="3902250" y="166132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1958" name="pl1958"/>
            <p:cNvSpPr/>
            <p:nvPr/>
          </p:nvSpPr>
          <p:spPr>
            <a:xfrm>
              <a:off x="39467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59" name="pl1959"/>
            <p:cNvSpPr/>
            <p:nvPr/>
          </p:nvSpPr>
          <p:spPr>
            <a:xfrm>
              <a:off x="412469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0" name="pl1960"/>
            <p:cNvSpPr/>
            <p:nvPr/>
          </p:nvSpPr>
          <p:spPr>
            <a:xfrm>
              <a:off x="43026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1" name="pl1961"/>
            <p:cNvSpPr/>
            <p:nvPr/>
          </p:nvSpPr>
          <p:spPr>
            <a:xfrm>
              <a:off x="44806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2" name="pl1962"/>
            <p:cNvSpPr/>
            <p:nvPr/>
          </p:nvSpPr>
          <p:spPr>
            <a:xfrm>
              <a:off x="465856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3" name="pl1963"/>
            <p:cNvSpPr/>
            <p:nvPr/>
          </p:nvSpPr>
          <p:spPr>
            <a:xfrm>
              <a:off x="48365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64" name="pl1964"/>
            <p:cNvSpPr/>
            <p:nvPr/>
          </p:nvSpPr>
          <p:spPr>
            <a:xfrm>
              <a:off x="394673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1965" name="pl1965"/>
            <p:cNvSpPr/>
            <p:nvPr/>
          </p:nvSpPr>
          <p:spPr>
            <a:xfrm>
              <a:off x="394673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40651" cap="flat">
              <a:solidFill>
                <a:srgbClr val="BEBEBE">
                  <a:alpha val="69803"/>
                </a:srgbClr>
              </a:solidFill>
              <a:prstDash val="solid"/>
              <a:round/>
            </a:ln>
          </p:spPr>
          <p:txBody>
            <a:bodyPr/>
            <a:lstStyle/>
            <a:p/>
          </p:txBody>
        </p:sp>
        <p:sp>
          <p:nvSpPr>
            <p:cNvPr id="1966" name="pl1966"/>
            <p:cNvSpPr/>
            <p:nvPr/>
          </p:nvSpPr>
          <p:spPr>
            <a:xfrm>
              <a:off x="3946739" y="1946151"/>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1967" name="pl1967"/>
            <p:cNvSpPr/>
            <p:nvPr/>
          </p:nvSpPr>
          <p:spPr>
            <a:xfrm>
              <a:off x="3946739" y="1939449"/>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1968" name="pl1968"/>
            <p:cNvSpPr/>
            <p:nvPr/>
          </p:nvSpPr>
          <p:spPr>
            <a:xfrm>
              <a:off x="3946739" y="1976309"/>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1969" name="pl1969"/>
            <p:cNvSpPr/>
            <p:nvPr/>
          </p:nvSpPr>
          <p:spPr>
            <a:xfrm>
              <a:off x="3946739" y="198971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1970" name="pl1970"/>
            <p:cNvSpPr/>
            <p:nvPr/>
          </p:nvSpPr>
          <p:spPr>
            <a:xfrm>
              <a:off x="3946739" y="1983011"/>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1971" name="pl1971"/>
            <p:cNvSpPr/>
            <p:nvPr/>
          </p:nvSpPr>
          <p:spPr>
            <a:xfrm>
              <a:off x="394673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972" name="pl1972"/>
            <p:cNvSpPr/>
            <p:nvPr/>
          </p:nvSpPr>
          <p:spPr>
            <a:xfrm>
              <a:off x="3946739" y="195955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1973" name="pl1973"/>
            <p:cNvSpPr/>
            <p:nvPr/>
          </p:nvSpPr>
          <p:spPr>
            <a:xfrm>
              <a:off x="3946739" y="1879133"/>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1974" name="pl1974"/>
            <p:cNvSpPr/>
            <p:nvPr/>
          </p:nvSpPr>
          <p:spPr>
            <a:xfrm>
              <a:off x="394673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1975" name="pl1975"/>
            <p:cNvSpPr/>
            <p:nvPr/>
          </p:nvSpPr>
          <p:spPr>
            <a:xfrm>
              <a:off x="394673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1976" name="pl1976"/>
            <p:cNvSpPr/>
            <p:nvPr/>
          </p:nvSpPr>
          <p:spPr>
            <a:xfrm>
              <a:off x="394673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1977" name="pl1977"/>
            <p:cNvSpPr/>
            <p:nvPr/>
          </p:nvSpPr>
          <p:spPr>
            <a:xfrm>
              <a:off x="394673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1978" name="pl1978"/>
            <p:cNvSpPr/>
            <p:nvPr/>
          </p:nvSpPr>
          <p:spPr>
            <a:xfrm>
              <a:off x="394673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1979" name="pl1979"/>
            <p:cNvSpPr/>
            <p:nvPr/>
          </p:nvSpPr>
          <p:spPr>
            <a:xfrm>
              <a:off x="394673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1980" name="pl1980"/>
            <p:cNvSpPr/>
            <p:nvPr/>
          </p:nvSpPr>
          <p:spPr>
            <a:xfrm>
              <a:off x="394673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1981" name="pl1981"/>
            <p:cNvSpPr/>
            <p:nvPr/>
          </p:nvSpPr>
          <p:spPr>
            <a:xfrm>
              <a:off x="394673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1982" name="pl1982"/>
            <p:cNvSpPr/>
            <p:nvPr/>
          </p:nvSpPr>
          <p:spPr>
            <a:xfrm>
              <a:off x="3946739" y="1939449"/>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1983" name="pl1983"/>
            <p:cNvSpPr/>
            <p:nvPr/>
          </p:nvSpPr>
          <p:spPr>
            <a:xfrm>
              <a:off x="3946739" y="1939449"/>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1984" name="pl1984"/>
            <p:cNvSpPr/>
            <p:nvPr/>
          </p:nvSpPr>
          <p:spPr>
            <a:xfrm>
              <a:off x="3946739" y="1875782"/>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1985" name="pl1985"/>
            <p:cNvSpPr/>
            <p:nvPr/>
          </p:nvSpPr>
          <p:spPr>
            <a:xfrm>
              <a:off x="3946739" y="1986362"/>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1986" name="pl1986"/>
            <p:cNvSpPr/>
            <p:nvPr/>
          </p:nvSpPr>
          <p:spPr>
            <a:xfrm>
              <a:off x="3946739" y="1915993"/>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1987" name="pl1987"/>
            <p:cNvSpPr/>
            <p:nvPr/>
          </p:nvSpPr>
          <p:spPr>
            <a:xfrm>
              <a:off x="3946739" y="1972958"/>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1988" name="pl1988"/>
            <p:cNvSpPr/>
            <p:nvPr/>
          </p:nvSpPr>
          <p:spPr>
            <a:xfrm>
              <a:off x="3946739" y="1939449"/>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1989" name="pl1989"/>
            <p:cNvSpPr/>
            <p:nvPr/>
          </p:nvSpPr>
          <p:spPr>
            <a:xfrm>
              <a:off x="3946739" y="1962905"/>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1990" name="pl1990"/>
            <p:cNvSpPr/>
            <p:nvPr/>
          </p:nvSpPr>
          <p:spPr>
            <a:xfrm>
              <a:off x="3946739" y="1969607"/>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1991" name="pl1991"/>
            <p:cNvSpPr/>
            <p:nvPr/>
          </p:nvSpPr>
          <p:spPr>
            <a:xfrm>
              <a:off x="3946739" y="1996414"/>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1992" name="pl1992"/>
            <p:cNvSpPr/>
            <p:nvPr/>
          </p:nvSpPr>
          <p:spPr>
            <a:xfrm>
              <a:off x="3946739" y="195955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1993" name="pl1993"/>
            <p:cNvSpPr/>
            <p:nvPr/>
          </p:nvSpPr>
          <p:spPr>
            <a:xfrm>
              <a:off x="3946739" y="1962905"/>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1994" name="pl1994"/>
            <p:cNvSpPr/>
            <p:nvPr/>
          </p:nvSpPr>
          <p:spPr>
            <a:xfrm>
              <a:off x="3946739" y="1993063"/>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1995" name="pl1995"/>
            <p:cNvSpPr/>
            <p:nvPr/>
          </p:nvSpPr>
          <p:spPr>
            <a:xfrm>
              <a:off x="3946739" y="199306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1996" name="pl1996"/>
            <p:cNvSpPr/>
            <p:nvPr/>
          </p:nvSpPr>
          <p:spPr>
            <a:xfrm>
              <a:off x="3946739" y="1983011"/>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1997" name="pl1997"/>
            <p:cNvSpPr/>
            <p:nvPr/>
          </p:nvSpPr>
          <p:spPr>
            <a:xfrm>
              <a:off x="3946739" y="1993063"/>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1998" name="pl1998"/>
            <p:cNvSpPr/>
            <p:nvPr/>
          </p:nvSpPr>
          <p:spPr>
            <a:xfrm>
              <a:off x="3946739" y="1942800"/>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1999" name="pl1999"/>
            <p:cNvSpPr/>
            <p:nvPr/>
          </p:nvSpPr>
          <p:spPr>
            <a:xfrm>
              <a:off x="3946739" y="1976309"/>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000" name="pl2000"/>
            <p:cNvSpPr/>
            <p:nvPr/>
          </p:nvSpPr>
          <p:spPr>
            <a:xfrm>
              <a:off x="3946739" y="1946151"/>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001" name="pl2001"/>
            <p:cNvSpPr/>
            <p:nvPr/>
          </p:nvSpPr>
          <p:spPr>
            <a:xfrm>
              <a:off x="3946739" y="1986362"/>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002" name="pl2002"/>
            <p:cNvSpPr/>
            <p:nvPr/>
          </p:nvSpPr>
          <p:spPr>
            <a:xfrm>
              <a:off x="3946739" y="1724993"/>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003" name="pl2003"/>
            <p:cNvSpPr/>
            <p:nvPr/>
          </p:nvSpPr>
          <p:spPr>
            <a:xfrm>
              <a:off x="3946739" y="1952853"/>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004" name="pl2004"/>
            <p:cNvSpPr/>
            <p:nvPr/>
          </p:nvSpPr>
          <p:spPr>
            <a:xfrm>
              <a:off x="3946739" y="1889186"/>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005" name="pl2005"/>
            <p:cNvSpPr/>
            <p:nvPr/>
          </p:nvSpPr>
          <p:spPr>
            <a:xfrm>
              <a:off x="3946739" y="1882484"/>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006" name="pl2006"/>
            <p:cNvSpPr/>
            <p:nvPr/>
          </p:nvSpPr>
          <p:spPr>
            <a:xfrm>
              <a:off x="3946739" y="1929397"/>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007" name="pl2007"/>
            <p:cNvSpPr/>
            <p:nvPr/>
          </p:nvSpPr>
          <p:spPr>
            <a:xfrm>
              <a:off x="3946739" y="1976309"/>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008" name="pl2008"/>
            <p:cNvSpPr/>
            <p:nvPr/>
          </p:nvSpPr>
          <p:spPr>
            <a:xfrm>
              <a:off x="3946739" y="1952853"/>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009" name="pl2009"/>
            <p:cNvSpPr/>
            <p:nvPr/>
          </p:nvSpPr>
          <p:spPr>
            <a:xfrm>
              <a:off x="3946739" y="1969607"/>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010" name="pl2010"/>
            <p:cNvSpPr/>
            <p:nvPr/>
          </p:nvSpPr>
          <p:spPr>
            <a:xfrm>
              <a:off x="3946739" y="1922695"/>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011" name="pl2011"/>
            <p:cNvSpPr/>
            <p:nvPr/>
          </p:nvSpPr>
          <p:spPr>
            <a:xfrm>
              <a:off x="3946739" y="1979660"/>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012" name="pl2012"/>
            <p:cNvSpPr/>
            <p:nvPr/>
          </p:nvSpPr>
          <p:spPr>
            <a:xfrm>
              <a:off x="3946739" y="190258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013" name="pl2013"/>
            <p:cNvSpPr/>
            <p:nvPr/>
          </p:nvSpPr>
          <p:spPr>
            <a:xfrm>
              <a:off x="3946739" y="19863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14" name="pl2014"/>
            <p:cNvSpPr/>
            <p:nvPr/>
          </p:nvSpPr>
          <p:spPr>
            <a:xfrm>
              <a:off x="3946739" y="19964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15" name="pl2015"/>
            <p:cNvSpPr/>
            <p:nvPr/>
          </p:nvSpPr>
          <p:spPr>
            <a:xfrm>
              <a:off x="3946739" y="1983011"/>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016" name="pl2016"/>
            <p:cNvSpPr/>
            <p:nvPr/>
          </p:nvSpPr>
          <p:spPr>
            <a:xfrm>
              <a:off x="3946739" y="198971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017" name="pl2017"/>
            <p:cNvSpPr/>
            <p:nvPr/>
          </p:nvSpPr>
          <p:spPr>
            <a:xfrm>
              <a:off x="3946739" y="195955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018" name="pl2018"/>
            <p:cNvSpPr/>
            <p:nvPr/>
          </p:nvSpPr>
          <p:spPr>
            <a:xfrm>
              <a:off x="3946739" y="1966256"/>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019" name="pl2019"/>
            <p:cNvSpPr/>
            <p:nvPr/>
          </p:nvSpPr>
          <p:spPr>
            <a:xfrm>
              <a:off x="394673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020" name="pl2020"/>
            <p:cNvSpPr/>
            <p:nvPr/>
          </p:nvSpPr>
          <p:spPr>
            <a:xfrm>
              <a:off x="394673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40651" cap="flat">
              <a:solidFill>
                <a:srgbClr val="000000">
                  <a:alpha val="100000"/>
                </a:srgbClr>
              </a:solidFill>
              <a:prstDash val="solid"/>
              <a:round/>
            </a:ln>
          </p:spPr>
          <p:txBody>
            <a:bodyPr/>
            <a:lstStyle/>
            <a:p/>
          </p:txBody>
        </p:sp>
        <p:sp>
          <p:nvSpPr>
            <p:cNvPr id="2021" name="pl2021"/>
            <p:cNvSpPr/>
            <p:nvPr/>
          </p:nvSpPr>
          <p:spPr>
            <a:xfrm>
              <a:off x="394673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9EA700">
                  <a:alpha val="100000"/>
                </a:srgbClr>
              </a:solidFill>
              <a:prstDash val="solid"/>
              <a:round/>
            </a:ln>
          </p:spPr>
          <p:txBody>
            <a:bodyPr/>
            <a:lstStyle/>
            <a:p/>
          </p:txBody>
        </p:sp>
        <p:sp>
          <p:nvSpPr>
            <p:cNvPr id="2022" name="pl2022"/>
            <p:cNvSpPr/>
            <p:nvPr/>
          </p:nvSpPr>
          <p:spPr>
            <a:xfrm>
              <a:off x="3902250" y="199641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023" name="tx2023"/>
            <p:cNvSpPr/>
            <p:nvPr/>
          </p:nvSpPr>
          <p:spPr>
            <a:xfrm>
              <a:off x="3898544" y="1841816"/>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24" name="tx2024"/>
            <p:cNvSpPr/>
            <p:nvPr/>
          </p:nvSpPr>
          <p:spPr>
            <a:xfrm>
              <a:off x="4094551"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25" name="tx2025"/>
            <p:cNvSpPr/>
            <p:nvPr/>
          </p:nvSpPr>
          <p:spPr>
            <a:xfrm>
              <a:off x="4272507" y="18264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26" name="tx2026"/>
            <p:cNvSpPr/>
            <p:nvPr/>
          </p:nvSpPr>
          <p:spPr>
            <a:xfrm>
              <a:off x="4450464" y="182005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027" name="tx2027"/>
            <p:cNvSpPr/>
            <p:nvPr/>
          </p:nvSpPr>
          <p:spPr>
            <a:xfrm>
              <a:off x="4628420" y="182171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28" name="tx2028"/>
            <p:cNvSpPr/>
            <p:nvPr/>
          </p:nvSpPr>
          <p:spPr>
            <a:xfrm>
              <a:off x="4788327" y="1841816"/>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29" name="rc2029"/>
            <p:cNvSpPr/>
            <p:nvPr/>
          </p:nvSpPr>
          <p:spPr>
            <a:xfrm>
              <a:off x="3902250" y="2365475"/>
              <a:ext cx="978760" cy="460746"/>
            </a:xfrm>
            <a:prstGeom prst="rect">
              <a:avLst/>
            </a:prstGeom>
            <a:solidFill>
              <a:srgbClr val="EBEBEB">
                <a:alpha val="100000"/>
              </a:srgbClr>
            </a:solidFill>
          </p:spPr>
          <p:txBody>
            <a:bodyPr/>
            <a:lstStyle/>
            <a:p/>
          </p:txBody>
        </p:sp>
        <p:sp>
          <p:nvSpPr>
            <p:cNvPr id="2030" name="pl2030"/>
            <p:cNvSpPr/>
            <p:nvPr/>
          </p:nvSpPr>
          <p:spPr>
            <a:xfrm>
              <a:off x="3902250" y="27834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31" name="pl2031"/>
            <p:cNvSpPr/>
            <p:nvPr/>
          </p:nvSpPr>
          <p:spPr>
            <a:xfrm>
              <a:off x="3902250" y="269972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32" name="pl2032"/>
            <p:cNvSpPr/>
            <p:nvPr/>
          </p:nvSpPr>
          <p:spPr>
            <a:xfrm>
              <a:off x="3902250" y="26159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33" name="pl2033"/>
            <p:cNvSpPr/>
            <p:nvPr/>
          </p:nvSpPr>
          <p:spPr>
            <a:xfrm>
              <a:off x="3902250" y="253218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34" name="pl2034"/>
            <p:cNvSpPr/>
            <p:nvPr/>
          </p:nvSpPr>
          <p:spPr>
            <a:xfrm>
              <a:off x="3902250" y="244841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035" name="pl2035"/>
            <p:cNvSpPr/>
            <p:nvPr/>
          </p:nvSpPr>
          <p:spPr>
            <a:xfrm>
              <a:off x="40357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6" name="pl2036"/>
            <p:cNvSpPr/>
            <p:nvPr/>
          </p:nvSpPr>
          <p:spPr>
            <a:xfrm>
              <a:off x="421367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7" name="pl2037"/>
            <p:cNvSpPr/>
            <p:nvPr/>
          </p:nvSpPr>
          <p:spPr>
            <a:xfrm>
              <a:off x="439163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8" name="pl2038"/>
            <p:cNvSpPr/>
            <p:nvPr/>
          </p:nvSpPr>
          <p:spPr>
            <a:xfrm>
              <a:off x="45695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39" name="pl2039"/>
            <p:cNvSpPr/>
            <p:nvPr/>
          </p:nvSpPr>
          <p:spPr>
            <a:xfrm>
              <a:off x="474754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40" name="pl2040"/>
            <p:cNvSpPr/>
            <p:nvPr/>
          </p:nvSpPr>
          <p:spPr>
            <a:xfrm>
              <a:off x="3902250" y="282538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41" name="pl2041"/>
            <p:cNvSpPr/>
            <p:nvPr/>
          </p:nvSpPr>
          <p:spPr>
            <a:xfrm>
              <a:off x="3902250" y="274161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42" name="pl2042"/>
            <p:cNvSpPr/>
            <p:nvPr/>
          </p:nvSpPr>
          <p:spPr>
            <a:xfrm>
              <a:off x="3902250" y="265784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43" name="pl2043"/>
            <p:cNvSpPr/>
            <p:nvPr/>
          </p:nvSpPr>
          <p:spPr>
            <a:xfrm>
              <a:off x="3902250" y="25740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44" name="pl2044"/>
            <p:cNvSpPr/>
            <p:nvPr/>
          </p:nvSpPr>
          <p:spPr>
            <a:xfrm>
              <a:off x="3902250" y="249029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45" name="pl2045"/>
            <p:cNvSpPr/>
            <p:nvPr/>
          </p:nvSpPr>
          <p:spPr>
            <a:xfrm>
              <a:off x="3902250" y="240652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046" name="pl2046"/>
            <p:cNvSpPr/>
            <p:nvPr/>
          </p:nvSpPr>
          <p:spPr>
            <a:xfrm>
              <a:off x="39467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7" name="pl2047"/>
            <p:cNvSpPr/>
            <p:nvPr/>
          </p:nvSpPr>
          <p:spPr>
            <a:xfrm>
              <a:off x="412469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8" name="pl2048"/>
            <p:cNvSpPr/>
            <p:nvPr/>
          </p:nvSpPr>
          <p:spPr>
            <a:xfrm>
              <a:off x="43026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49" name="pl2049"/>
            <p:cNvSpPr/>
            <p:nvPr/>
          </p:nvSpPr>
          <p:spPr>
            <a:xfrm>
              <a:off x="44806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50" name="pl2050"/>
            <p:cNvSpPr/>
            <p:nvPr/>
          </p:nvSpPr>
          <p:spPr>
            <a:xfrm>
              <a:off x="465856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51" name="pl2051"/>
            <p:cNvSpPr/>
            <p:nvPr/>
          </p:nvSpPr>
          <p:spPr>
            <a:xfrm>
              <a:off x="48365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52" name="pl2052"/>
            <p:cNvSpPr/>
            <p:nvPr/>
          </p:nvSpPr>
          <p:spPr>
            <a:xfrm>
              <a:off x="394673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053" name="pl2053"/>
            <p:cNvSpPr/>
            <p:nvPr/>
          </p:nvSpPr>
          <p:spPr>
            <a:xfrm>
              <a:off x="394673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40651" cap="flat">
              <a:solidFill>
                <a:srgbClr val="BEBEBE">
                  <a:alpha val="69803"/>
                </a:srgbClr>
              </a:solidFill>
              <a:prstDash val="solid"/>
              <a:round/>
            </a:ln>
          </p:spPr>
          <p:txBody>
            <a:bodyPr/>
            <a:lstStyle/>
            <a:p/>
          </p:txBody>
        </p:sp>
        <p:sp>
          <p:nvSpPr>
            <p:cNvPr id="2054" name="pl2054"/>
            <p:cNvSpPr/>
            <p:nvPr/>
          </p:nvSpPr>
          <p:spPr>
            <a:xfrm>
              <a:off x="3946739" y="2691349"/>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055" name="pl2055"/>
            <p:cNvSpPr/>
            <p:nvPr/>
          </p:nvSpPr>
          <p:spPr>
            <a:xfrm>
              <a:off x="3946739" y="2684647"/>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056" name="pl2056"/>
            <p:cNvSpPr/>
            <p:nvPr/>
          </p:nvSpPr>
          <p:spPr>
            <a:xfrm>
              <a:off x="3946739" y="2721507"/>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057" name="pl2057"/>
            <p:cNvSpPr/>
            <p:nvPr/>
          </p:nvSpPr>
          <p:spPr>
            <a:xfrm>
              <a:off x="3946739" y="2734910"/>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058" name="pl2058"/>
            <p:cNvSpPr/>
            <p:nvPr/>
          </p:nvSpPr>
          <p:spPr>
            <a:xfrm>
              <a:off x="3946739" y="2728208"/>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059" name="pl2059"/>
            <p:cNvSpPr/>
            <p:nvPr/>
          </p:nvSpPr>
          <p:spPr>
            <a:xfrm>
              <a:off x="394673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060" name="pl2060"/>
            <p:cNvSpPr/>
            <p:nvPr/>
          </p:nvSpPr>
          <p:spPr>
            <a:xfrm>
              <a:off x="3946739" y="2704752"/>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061" name="pl2061"/>
            <p:cNvSpPr/>
            <p:nvPr/>
          </p:nvSpPr>
          <p:spPr>
            <a:xfrm>
              <a:off x="3946739" y="2624331"/>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062" name="pl2062"/>
            <p:cNvSpPr/>
            <p:nvPr/>
          </p:nvSpPr>
          <p:spPr>
            <a:xfrm>
              <a:off x="3946739" y="2704752"/>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063" name="pl2063"/>
            <p:cNvSpPr/>
            <p:nvPr/>
          </p:nvSpPr>
          <p:spPr>
            <a:xfrm>
              <a:off x="3946739" y="2708103"/>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064" name="pl2064"/>
            <p:cNvSpPr/>
            <p:nvPr/>
          </p:nvSpPr>
          <p:spPr>
            <a:xfrm>
              <a:off x="394673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065" name="pl2065"/>
            <p:cNvSpPr/>
            <p:nvPr/>
          </p:nvSpPr>
          <p:spPr>
            <a:xfrm>
              <a:off x="3946739" y="2728208"/>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066" name="pl2066"/>
            <p:cNvSpPr/>
            <p:nvPr/>
          </p:nvSpPr>
          <p:spPr>
            <a:xfrm>
              <a:off x="3946739" y="2714805"/>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067" name="pl2067"/>
            <p:cNvSpPr/>
            <p:nvPr/>
          </p:nvSpPr>
          <p:spPr>
            <a:xfrm>
              <a:off x="3946739" y="2738261"/>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068" name="pl2068"/>
            <p:cNvSpPr/>
            <p:nvPr/>
          </p:nvSpPr>
          <p:spPr>
            <a:xfrm>
              <a:off x="3946739" y="2691349"/>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069" name="pl2069"/>
            <p:cNvSpPr/>
            <p:nvPr/>
          </p:nvSpPr>
          <p:spPr>
            <a:xfrm>
              <a:off x="3946739" y="2704752"/>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070" name="pl2070"/>
            <p:cNvSpPr/>
            <p:nvPr/>
          </p:nvSpPr>
          <p:spPr>
            <a:xfrm>
              <a:off x="394673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071" name="pl2071"/>
            <p:cNvSpPr/>
            <p:nvPr/>
          </p:nvSpPr>
          <p:spPr>
            <a:xfrm>
              <a:off x="394673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072" name="pl2072"/>
            <p:cNvSpPr/>
            <p:nvPr/>
          </p:nvSpPr>
          <p:spPr>
            <a:xfrm>
              <a:off x="394673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073" name="pl2073"/>
            <p:cNvSpPr/>
            <p:nvPr/>
          </p:nvSpPr>
          <p:spPr>
            <a:xfrm>
              <a:off x="394673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074" name="pl2074"/>
            <p:cNvSpPr/>
            <p:nvPr/>
          </p:nvSpPr>
          <p:spPr>
            <a:xfrm>
              <a:off x="394673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075" name="pl2075"/>
            <p:cNvSpPr/>
            <p:nvPr/>
          </p:nvSpPr>
          <p:spPr>
            <a:xfrm>
              <a:off x="394673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076" name="pl2076"/>
            <p:cNvSpPr/>
            <p:nvPr/>
          </p:nvSpPr>
          <p:spPr>
            <a:xfrm>
              <a:off x="394673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077" name="pl2077"/>
            <p:cNvSpPr/>
            <p:nvPr/>
          </p:nvSpPr>
          <p:spPr>
            <a:xfrm>
              <a:off x="394673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078" name="pl2078"/>
            <p:cNvSpPr/>
            <p:nvPr/>
          </p:nvSpPr>
          <p:spPr>
            <a:xfrm>
              <a:off x="3946739" y="2714805"/>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079" name="pl2079"/>
            <p:cNvSpPr/>
            <p:nvPr/>
          </p:nvSpPr>
          <p:spPr>
            <a:xfrm>
              <a:off x="3946739" y="2741612"/>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080" name="pl2080"/>
            <p:cNvSpPr/>
            <p:nvPr/>
          </p:nvSpPr>
          <p:spPr>
            <a:xfrm>
              <a:off x="3946739" y="2704752"/>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081" name="pl2081"/>
            <p:cNvSpPr/>
            <p:nvPr/>
          </p:nvSpPr>
          <p:spPr>
            <a:xfrm>
              <a:off x="3946739" y="2708103"/>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082" name="pl2082"/>
            <p:cNvSpPr/>
            <p:nvPr/>
          </p:nvSpPr>
          <p:spPr>
            <a:xfrm>
              <a:off x="3946739" y="2738261"/>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083" name="pl2083"/>
            <p:cNvSpPr/>
            <p:nvPr/>
          </p:nvSpPr>
          <p:spPr>
            <a:xfrm>
              <a:off x="3946739" y="27382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084" name="pl2084"/>
            <p:cNvSpPr/>
            <p:nvPr/>
          </p:nvSpPr>
          <p:spPr>
            <a:xfrm>
              <a:off x="3946739" y="2728208"/>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085" name="pl2085"/>
            <p:cNvSpPr/>
            <p:nvPr/>
          </p:nvSpPr>
          <p:spPr>
            <a:xfrm>
              <a:off x="3946739" y="2738261"/>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086" name="pl2086"/>
            <p:cNvSpPr/>
            <p:nvPr/>
          </p:nvSpPr>
          <p:spPr>
            <a:xfrm>
              <a:off x="3946739" y="2687998"/>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087" name="pl2087"/>
            <p:cNvSpPr/>
            <p:nvPr/>
          </p:nvSpPr>
          <p:spPr>
            <a:xfrm>
              <a:off x="3946739" y="2721507"/>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088" name="pl2088"/>
            <p:cNvSpPr/>
            <p:nvPr/>
          </p:nvSpPr>
          <p:spPr>
            <a:xfrm>
              <a:off x="3946739" y="2691349"/>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089" name="pl2089"/>
            <p:cNvSpPr/>
            <p:nvPr/>
          </p:nvSpPr>
          <p:spPr>
            <a:xfrm>
              <a:off x="3946739" y="2731559"/>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090" name="pl2090"/>
            <p:cNvSpPr/>
            <p:nvPr/>
          </p:nvSpPr>
          <p:spPr>
            <a:xfrm>
              <a:off x="3946739" y="2470190"/>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091" name="pl2091"/>
            <p:cNvSpPr/>
            <p:nvPr/>
          </p:nvSpPr>
          <p:spPr>
            <a:xfrm>
              <a:off x="3946739" y="2698051"/>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092" name="pl2092"/>
            <p:cNvSpPr/>
            <p:nvPr/>
          </p:nvSpPr>
          <p:spPr>
            <a:xfrm>
              <a:off x="3946739" y="2634384"/>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093" name="pl2093"/>
            <p:cNvSpPr/>
            <p:nvPr/>
          </p:nvSpPr>
          <p:spPr>
            <a:xfrm>
              <a:off x="3946739" y="2627682"/>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094" name="pl2094"/>
            <p:cNvSpPr/>
            <p:nvPr/>
          </p:nvSpPr>
          <p:spPr>
            <a:xfrm>
              <a:off x="3946739" y="2674594"/>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095" name="pl2095"/>
            <p:cNvSpPr/>
            <p:nvPr/>
          </p:nvSpPr>
          <p:spPr>
            <a:xfrm>
              <a:off x="3946739" y="2721507"/>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096" name="pl2096"/>
            <p:cNvSpPr/>
            <p:nvPr/>
          </p:nvSpPr>
          <p:spPr>
            <a:xfrm>
              <a:off x="3946739" y="2698051"/>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097" name="pl2097"/>
            <p:cNvSpPr/>
            <p:nvPr/>
          </p:nvSpPr>
          <p:spPr>
            <a:xfrm>
              <a:off x="3946739" y="2714805"/>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098" name="pl2098"/>
            <p:cNvSpPr/>
            <p:nvPr/>
          </p:nvSpPr>
          <p:spPr>
            <a:xfrm>
              <a:off x="3946739" y="2667893"/>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099" name="pl2099"/>
            <p:cNvSpPr/>
            <p:nvPr/>
          </p:nvSpPr>
          <p:spPr>
            <a:xfrm>
              <a:off x="3946739" y="2724858"/>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100" name="pl2100"/>
            <p:cNvSpPr/>
            <p:nvPr/>
          </p:nvSpPr>
          <p:spPr>
            <a:xfrm>
              <a:off x="3946739" y="2647787"/>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101" name="pl2101"/>
            <p:cNvSpPr/>
            <p:nvPr/>
          </p:nvSpPr>
          <p:spPr>
            <a:xfrm>
              <a:off x="3946739" y="27315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02" name="pl2102"/>
            <p:cNvSpPr/>
            <p:nvPr/>
          </p:nvSpPr>
          <p:spPr>
            <a:xfrm>
              <a:off x="3946739" y="27416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03" name="pl2103"/>
            <p:cNvSpPr/>
            <p:nvPr/>
          </p:nvSpPr>
          <p:spPr>
            <a:xfrm>
              <a:off x="3946739" y="2728208"/>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104" name="pl2104"/>
            <p:cNvSpPr/>
            <p:nvPr/>
          </p:nvSpPr>
          <p:spPr>
            <a:xfrm>
              <a:off x="3946739" y="2734910"/>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105" name="pl2105"/>
            <p:cNvSpPr/>
            <p:nvPr/>
          </p:nvSpPr>
          <p:spPr>
            <a:xfrm>
              <a:off x="3946739" y="2704752"/>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106" name="pl2106"/>
            <p:cNvSpPr/>
            <p:nvPr/>
          </p:nvSpPr>
          <p:spPr>
            <a:xfrm>
              <a:off x="3946739" y="2711454"/>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107" name="pl2107"/>
            <p:cNvSpPr/>
            <p:nvPr/>
          </p:nvSpPr>
          <p:spPr>
            <a:xfrm>
              <a:off x="394673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108" name="pl2108"/>
            <p:cNvSpPr/>
            <p:nvPr/>
          </p:nvSpPr>
          <p:spPr>
            <a:xfrm>
              <a:off x="394673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40651" cap="flat">
              <a:solidFill>
                <a:srgbClr val="000000">
                  <a:alpha val="100000"/>
                </a:srgbClr>
              </a:solidFill>
              <a:prstDash val="solid"/>
              <a:round/>
            </a:ln>
          </p:spPr>
          <p:txBody>
            <a:bodyPr/>
            <a:lstStyle/>
            <a:p/>
          </p:txBody>
        </p:sp>
        <p:sp>
          <p:nvSpPr>
            <p:cNvPr id="2109" name="pl2109"/>
            <p:cNvSpPr/>
            <p:nvPr/>
          </p:nvSpPr>
          <p:spPr>
            <a:xfrm>
              <a:off x="394673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00BC57">
                  <a:alpha val="100000"/>
                </a:srgbClr>
              </a:solidFill>
              <a:prstDash val="solid"/>
              <a:round/>
            </a:ln>
          </p:spPr>
          <p:txBody>
            <a:bodyPr/>
            <a:lstStyle/>
            <a:p/>
          </p:txBody>
        </p:sp>
        <p:sp>
          <p:nvSpPr>
            <p:cNvPr id="2110" name="pl2110"/>
            <p:cNvSpPr/>
            <p:nvPr/>
          </p:nvSpPr>
          <p:spPr>
            <a:xfrm>
              <a:off x="3902250" y="274161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111" name="tx2111"/>
            <p:cNvSpPr/>
            <p:nvPr/>
          </p:nvSpPr>
          <p:spPr>
            <a:xfrm>
              <a:off x="4450464" y="25770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12" name="tx2112"/>
            <p:cNvSpPr/>
            <p:nvPr/>
          </p:nvSpPr>
          <p:spPr>
            <a:xfrm>
              <a:off x="4628420" y="25770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13" name="tx2113"/>
            <p:cNvSpPr/>
            <p:nvPr/>
          </p:nvSpPr>
          <p:spPr>
            <a:xfrm>
              <a:off x="4806377" y="25770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14" name="tx2114"/>
            <p:cNvSpPr/>
            <p:nvPr/>
          </p:nvSpPr>
          <p:spPr>
            <a:xfrm>
              <a:off x="3916594" y="25770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115" name="tx2115"/>
            <p:cNvSpPr/>
            <p:nvPr/>
          </p:nvSpPr>
          <p:spPr>
            <a:xfrm>
              <a:off x="4094551" y="25749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116" name="tx2116"/>
            <p:cNvSpPr/>
            <p:nvPr/>
          </p:nvSpPr>
          <p:spPr>
            <a:xfrm>
              <a:off x="4272507" y="256690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117" name="rc2117"/>
            <p:cNvSpPr/>
            <p:nvPr/>
          </p:nvSpPr>
          <p:spPr>
            <a:xfrm>
              <a:off x="3902250" y="3110673"/>
              <a:ext cx="978760" cy="460746"/>
            </a:xfrm>
            <a:prstGeom prst="rect">
              <a:avLst/>
            </a:prstGeom>
            <a:solidFill>
              <a:srgbClr val="EBEBEB">
                <a:alpha val="100000"/>
              </a:srgbClr>
            </a:solidFill>
          </p:spPr>
          <p:txBody>
            <a:bodyPr/>
            <a:lstStyle/>
            <a:p/>
          </p:txBody>
        </p:sp>
        <p:sp>
          <p:nvSpPr>
            <p:cNvPr id="2118" name="pl2118"/>
            <p:cNvSpPr/>
            <p:nvPr/>
          </p:nvSpPr>
          <p:spPr>
            <a:xfrm>
              <a:off x="3902250" y="352869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19" name="pl2119"/>
            <p:cNvSpPr/>
            <p:nvPr/>
          </p:nvSpPr>
          <p:spPr>
            <a:xfrm>
              <a:off x="3902250" y="344492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20" name="pl2120"/>
            <p:cNvSpPr/>
            <p:nvPr/>
          </p:nvSpPr>
          <p:spPr>
            <a:xfrm>
              <a:off x="3902250" y="33611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21" name="pl2121"/>
            <p:cNvSpPr/>
            <p:nvPr/>
          </p:nvSpPr>
          <p:spPr>
            <a:xfrm>
              <a:off x="3902250" y="327738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22" name="pl2122"/>
            <p:cNvSpPr/>
            <p:nvPr/>
          </p:nvSpPr>
          <p:spPr>
            <a:xfrm>
              <a:off x="3902250" y="319360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123" name="pl2123"/>
            <p:cNvSpPr/>
            <p:nvPr/>
          </p:nvSpPr>
          <p:spPr>
            <a:xfrm>
              <a:off x="40357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24" name="pl2124"/>
            <p:cNvSpPr/>
            <p:nvPr/>
          </p:nvSpPr>
          <p:spPr>
            <a:xfrm>
              <a:off x="421367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25" name="pl2125"/>
            <p:cNvSpPr/>
            <p:nvPr/>
          </p:nvSpPr>
          <p:spPr>
            <a:xfrm>
              <a:off x="439163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26" name="pl2126"/>
            <p:cNvSpPr/>
            <p:nvPr/>
          </p:nvSpPr>
          <p:spPr>
            <a:xfrm>
              <a:off x="45695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27" name="pl2127"/>
            <p:cNvSpPr/>
            <p:nvPr/>
          </p:nvSpPr>
          <p:spPr>
            <a:xfrm>
              <a:off x="474754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28" name="pl2128"/>
            <p:cNvSpPr/>
            <p:nvPr/>
          </p:nvSpPr>
          <p:spPr>
            <a:xfrm>
              <a:off x="3902250" y="357058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29" name="pl2129"/>
            <p:cNvSpPr/>
            <p:nvPr/>
          </p:nvSpPr>
          <p:spPr>
            <a:xfrm>
              <a:off x="3902250" y="348681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30" name="pl2130"/>
            <p:cNvSpPr/>
            <p:nvPr/>
          </p:nvSpPr>
          <p:spPr>
            <a:xfrm>
              <a:off x="3902250" y="340303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31" name="pl2131"/>
            <p:cNvSpPr/>
            <p:nvPr/>
          </p:nvSpPr>
          <p:spPr>
            <a:xfrm>
              <a:off x="3902250" y="33192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32" name="pl2132"/>
            <p:cNvSpPr/>
            <p:nvPr/>
          </p:nvSpPr>
          <p:spPr>
            <a:xfrm>
              <a:off x="3902250" y="323549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33" name="pl2133"/>
            <p:cNvSpPr/>
            <p:nvPr/>
          </p:nvSpPr>
          <p:spPr>
            <a:xfrm>
              <a:off x="3902250" y="31517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134" name="pl2134"/>
            <p:cNvSpPr/>
            <p:nvPr/>
          </p:nvSpPr>
          <p:spPr>
            <a:xfrm>
              <a:off x="39467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35" name="pl2135"/>
            <p:cNvSpPr/>
            <p:nvPr/>
          </p:nvSpPr>
          <p:spPr>
            <a:xfrm>
              <a:off x="412469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36" name="pl2136"/>
            <p:cNvSpPr/>
            <p:nvPr/>
          </p:nvSpPr>
          <p:spPr>
            <a:xfrm>
              <a:off x="43026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37" name="pl2137"/>
            <p:cNvSpPr/>
            <p:nvPr/>
          </p:nvSpPr>
          <p:spPr>
            <a:xfrm>
              <a:off x="44806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38" name="pl2138"/>
            <p:cNvSpPr/>
            <p:nvPr/>
          </p:nvSpPr>
          <p:spPr>
            <a:xfrm>
              <a:off x="465856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39" name="pl2139"/>
            <p:cNvSpPr/>
            <p:nvPr/>
          </p:nvSpPr>
          <p:spPr>
            <a:xfrm>
              <a:off x="48365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40" name="pl2140"/>
            <p:cNvSpPr/>
            <p:nvPr/>
          </p:nvSpPr>
          <p:spPr>
            <a:xfrm>
              <a:off x="394673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141" name="pl2141"/>
            <p:cNvSpPr/>
            <p:nvPr/>
          </p:nvSpPr>
          <p:spPr>
            <a:xfrm>
              <a:off x="394673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40651" cap="flat">
              <a:solidFill>
                <a:srgbClr val="BEBEBE">
                  <a:alpha val="69803"/>
                </a:srgbClr>
              </a:solidFill>
              <a:prstDash val="solid"/>
              <a:round/>
            </a:ln>
          </p:spPr>
          <p:txBody>
            <a:bodyPr/>
            <a:lstStyle/>
            <a:p/>
          </p:txBody>
        </p:sp>
        <p:sp>
          <p:nvSpPr>
            <p:cNvPr id="2142" name="pl2142"/>
            <p:cNvSpPr/>
            <p:nvPr/>
          </p:nvSpPr>
          <p:spPr>
            <a:xfrm>
              <a:off x="3946739" y="3436547"/>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143" name="pl2143"/>
            <p:cNvSpPr/>
            <p:nvPr/>
          </p:nvSpPr>
          <p:spPr>
            <a:xfrm>
              <a:off x="3946739" y="3429845"/>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144" name="pl2144"/>
            <p:cNvSpPr/>
            <p:nvPr/>
          </p:nvSpPr>
          <p:spPr>
            <a:xfrm>
              <a:off x="3946739" y="3466705"/>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145" name="pl2145"/>
            <p:cNvSpPr/>
            <p:nvPr/>
          </p:nvSpPr>
          <p:spPr>
            <a:xfrm>
              <a:off x="3946739" y="3480108"/>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146" name="pl2146"/>
            <p:cNvSpPr/>
            <p:nvPr/>
          </p:nvSpPr>
          <p:spPr>
            <a:xfrm>
              <a:off x="3946739" y="3473406"/>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147" name="pl2147"/>
            <p:cNvSpPr/>
            <p:nvPr/>
          </p:nvSpPr>
          <p:spPr>
            <a:xfrm>
              <a:off x="394673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148" name="pl2148"/>
            <p:cNvSpPr/>
            <p:nvPr/>
          </p:nvSpPr>
          <p:spPr>
            <a:xfrm>
              <a:off x="3946739" y="3449950"/>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149" name="pl2149"/>
            <p:cNvSpPr/>
            <p:nvPr/>
          </p:nvSpPr>
          <p:spPr>
            <a:xfrm>
              <a:off x="3946739" y="3369529"/>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150" name="pl2150"/>
            <p:cNvSpPr/>
            <p:nvPr/>
          </p:nvSpPr>
          <p:spPr>
            <a:xfrm>
              <a:off x="3946739" y="3449950"/>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151" name="pl2151"/>
            <p:cNvSpPr/>
            <p:nvPr/>
          </p:nvSpPr>
          <p:spPr>
            <a:xfrm>
              <a:off x="3946739" y="3453301"/>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152" name="pl2152"/>
            <p:cNvSpPr/>
            <p:nvPr/>
          </p:nvSpPr>
          <p:spPr>
            <a:xfrm>
              <a:off x="394673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153" name="pl2153"/>
            <p:cNvSpPr/>
            <p:nvPr/>
          </p:nvSpPr>
          <p:spPr>
            <a:xfrm>
              <a:off x="3946739" y="3473406"/>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154" name="pl2154"/>
            <p:cNvSpPr/>
            <p:nvPr/>
          </p:nvSpPr>
          <p:spPr>
            <a:xfrm>
              <a:off x="3946739" y="3460003"/>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155" name="pl2155"/>
            <p:cNvSpPr/>
            <p:nvPr/>
          </p:nvSpPr>
          <p:spPr>
            <a:xfrm>
              <a:off x="3946739" y="3483459"/>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156" name="pl2156"/>
            <p:cNvSpPr/>
            <p:nvPr/>
          </p:nvSpPr>
          <p:spPr>
            <a:xfrm>
              <a:off x="3946739" y="3436547"/>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157" name="pl2157"/>
            <p:cNvSpPr/>
            <p:nvPr/>
          </p:nvSpPr>
          <p:spPr>
            <a:xfrm>
              <a:off x="3946739" y="3449950"/>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158" name="pl2158"/>
            <p:cNvSpPr/>
            <p:nvPr/>
          </p:nvSpPr>
          <p:spPr>
            <a:xfrm>
              <a:off x="3946739" y="3429845"/>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159" name="pl2159"/>
            <p:cNvSpPr/>
            <p:nvPr/>
          </p:nvSpPr>
          <p:spPr>
            <a:xfrm>
              <a:off x="3946739" y="3429845"/>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160" name="pl2160"/>
            <p:cNvSpPr/>
            <p:nvPr/>
          </p:nvSpPr>
          <p:spPr>
            <a:xfrm>
              <a:off x="3946739" y="3366178"/>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161" name="pl2161"/>
            <p:cNvSpPr/>
            <p:nvPr/>
          </p:nvSpPr>
          <p:spPr>
            <a:xfrm>
              <a:off x="3946739" y="3476757"/>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162" name="pl2162"/>
            <p:cNvSpPr/>
            <p:nvPr/>
          </p:nvSpPr>
          <p:spPr>
            <a:xfrm>
              <a:off x="3946739" y="3406389"/>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163" name="pl2163"/>
            <p:cNvSpPr/>
            <p:nvPr/>
          </p:nvSpPr>
          <p:spPr>
            <a:xfrm>
              <a:off x="3946739" y="3463354"/>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164" name="pl2164"/>
            <p:cNvSpPr/>
            <p:nvPr/>
          </p:nvSpPr>
          <p:spPr>
            <a:xfrm>
              <a:off x="3946739" y="3429845"/>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165" name="pl2165"/>
            <p:cNvSpPr/>
            <p:nvPr/>
          </p:nvSpPr>
          <p:spPr>
            <a:xfrm>
              <a:off x="3946739" y="3453301"/>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166" name="pl2166"/>
            <p:cNvSpPr/>
            <p:nvPr/>
          </p:nvSpPr>
          <p:spPr>
            <a:xfrm>
              <a:off x="394673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167" name="pl2167"/>
            <p:cNvSpPr/>
            <p:nvPr/>
          </p:nvSpPr>
          <p:spPr>
            <a:xfrm>
              <a:off x="3946739" y="3486810"/>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168" name="pl2168"/>
            <p:cNvSpPr/>
            <p:nvPr/>
          </p:nvSpPr>
          <p:spPr>
            <a:xfrm>
              <a:off x="394673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169" name="pl2169"/>
            <p:cNvSpPr/>
            <p:nvPr/>
          </p:nvSpPr>
          <p:spPr>
            <a:xfrm>
              <a:off x="394673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170" name="pl2170"/>
            <p:cNvSpPr/>
            <p:nvPr/>
          </p:nvSpPr>
          <p:spPr>
            <a:xfrm>
              <a:off x="394673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171" name="pl2171"/>
            <p:cNvSpPr/>
            <p:nvPr/>
          </p:nvSpPr>
          <p:spPr>
            <a:xfrm>
              <a:off x="3946739" y="34834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72" name="pl2172"/>
            <p:cNvSpPr/>
            <p:nvPr/>
          </p:nvSpPr>
          <p:spPr>
            <a:xfrm>
              <a:off x="394673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173" name="pl2173"/>
            <p:cNvSpPr/>
            <p:nvPr/>
          </p:nvSpPr>
          <p:spPr>
            <a:xfrm>
              <a:off x="394673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174" name="pl2174"/>
            <p:cNvSpPr/>
            <p:nvPr/>
          </p:nvSpPr>
          <p:spPr>
            <a:xfrm>
              <a:off x="3946739" y="3433196"/>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175" name="pl2175"/>
            <p:cNvSpPr/>
            <p:nvPr/>
          </p:nvSpPr>
          <p:spPr>
            <a:xfrm>
              <a:off x="3946739" y="3466705"/>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176" name="pl2176"/>
            <p:cNvSpPr/>
            <p:nvPr/>
          </p:nvSpPr>
          <p:spPr>
            <a:xfrm>
              <a:off x="3946739" y="3436547"/>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177" name="pl2177"/>
            <p:cNvSpPr/>
            <p:nvPr/>
          </p:nvSpPr>
          <p:spPr>
            <a:xfrm>
              <a:off x="3946739" y="3476757"/>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178" name="pl2178"/>
            <p:cNvSpPr/>
            <p:nvPr/>
          </p:nvSpPr>
          <p:spPr>
            <a:xfrm>
              <a:off x="3946739" y="3215388"/>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179" name="pl2179"/>
            <p:cNvSpPr/>
            <p:nvPr/>
          </p:nvSpPr>
          <p:spPr>
            <a:xfrm>
              <a:off x="3946739" y="3443248"/>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180" name="pl2180"/>
            <p:cNvSpPr/>
            <p:nvPr/>
          </p:nvSpPr>
          <p:spPr>
            <a:xfrm>
              <a:off x="3946739" y="3379582"/>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181" name="pl2181"/>
            <p:cNvSpPr/>
            <p:nvPr/>
          </p:nvSpPr>
          <p:spPr>
            <a:xfrm>
              <a:off x="3946739" y="3372880"/>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182" name="pl2182"/>
            <p:cNvSpPr/>
            <p:nvPr/>
          </p:nvSpPr>
          <p:spPr>
            <a:xfrm>
              <a:off x="3946739" y="3419792"/>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183" name="pl2183"/>
            <p:cNvSpPr/>
            <p:nvPr/>
          </p:nvSpPr>
          <p:spPr>
            <a:xfrm>
              <a:off x="3946739" y="3466705"/>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184" name="pl2184"/>
            <p:cNvSpPr/>
            <p:nvPr/>
          </p:nvSpPr>
          <p:spPr>
            <a:xfrm>
              <a:off x="3946739" y="3443248"/>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185" name="pl2185"/>
            <p:cNvSpPr/>
            <p:nvPr/>
          </p:nvSpPr>
          <p:spPr>
            <a:xfrm>
              <a:off x="3946739" y="3460003"/>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186" name="pl2186"/>
            <p:cNvSpPr/>
            <p:nvPr/>
          </p:nvSpPr>
          <p:spPr>
            <a:xfrm>
              <a:off x="3946739" y="3413090"/>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187" name="pl2187"/>
            <p:cNvSpPr/>
            <p:nvPr/>
          </p:nvSpPr>
          <p:spPr>
            <a:xfrm>
              <a:off x="3946739" y="3470055"/>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188" name="pl2188"/>
            <p:cNvSpPr/>
            <p:nvPr/>
          </p:nvSpPr>
          <p:spPr>
            <a:xfrm>
              <a:off x="3946739" y="3392985"/>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189" name="pl2189"/>
            <p:cNvSpPr/>
            <p:nvPr/>
          </p:nvSpPr>
          <p:spPr>
            <a:xfrm>
              <a:off x="3946739" y="34767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90" name="pl2190"/>
            <p:cNvSpPr/>
            <p:nvPr/>
          </p:nvSpPr>
          <p:spPr>
            <a:xfrm>
              <a:off x="3946739" y="348681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191" name="pl2191"/>
            <p:cNvSpPr/>
            <p:nvPr/>
          </p:nvSpPr>
          <p:spPr>
            <a:xfrm>
              <a:off x="3946739" y="3473406"/>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192" name="pl2192"/>
            <p:cNvSpPr/>
            <p:nvPr/>
          </p:nvSpPr>
          <p:spPr>
            <a:xfrm>
              <a:off x="3946739" y="3480108"/>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193" name="pl2193"/>
            <p:cNvSpPr/>
            <p:nvPr/>
          </p:nvSpPr>
          <p:spPr>
            <a:xfrm>
              <a:off x="3946739" y="3449950"/>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194" name="pl2194"/>
            <p:cNvSpPr/>
            <p:nvPr/>
          </p:nvSpPr>
          <p:spPr>
            <a:xfrm>
              <a:off x="3946739" y="3456652"/>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195" name="pl2195"/>
            <p:cNvSpPr/>
            <p:nvPr/>
          </p:nvSpPr>
          <p:spPr>
            <a:xfrm>
              <a:off x="394673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196" name="pl2196"/>
            <p:cNvSpPr/>
            <p:nvPr/>
          </p:nvSpPr>
          <p:spPr>
            <a:xfrm>
              <a:off x="394673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40651" cap="flat">
              <a:solidFill>
                <a:srgbClr val="000000">
                  <a:alpha val="100000"/>
                </a:srgbClr>
              </a:solidFill>
              <a:prstDash val="solid"/>
              <a:round/>
            </a:ln>
          </p:spPr>
          <p:txBody>
            <a:bodyPr/>
            <a:lstStyle/>
            <a:p/>
          </p:txBody>
        </p:sp>
        <p:sp>
          <p:nvSpPr>
            <p:cNvPr id="2197" name="pl2197"/>
            <p:cNvSpPr/>
            <p:nvPr/>
          </p:nvSpPr>
          <p:spPr>
            <a:xfrm>
              <a:off x="394673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00BECA">
                  <a:alpha val="100000"/>
                </a:srgbClr>
              </a:solidFill>
              <a:prstDash val="solid"/>
              <a:round/>
            </a:ln>
          </p:spPr>
          <p:txBody>
            <a:bodyPr/>
            <a:lstStyle/>
            <a:p/>
          </p:txBody>
        </p:sp>
        <p:sp>
          <p:nvSpPr>
            <p:cNvPr id="2198" name="pl2198"/>
            <p:cNvSpPr/>
            <p:nvPr/>
          </p:nvSpPr>
          <p:spPr>
            <a:xfrm>
              <a:off x="3902250" y="348681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199" name="tx2199"/>
            <p:cNvSpPr/>
            <p:nvPr/>
          </p:nvSpPr>
          <p:spPr>
            <a:xfrm>
              <a:off x="3886449" y="328870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200" name="tx2200"/>
            <p:cNvSpPr/>
            <p:nvPr/>
          </p:nvSpPr>
          <p:spPr>
            <a:xfrm>
              <a:off x="4094551" y="331210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201" name="tx2201"/>
            <p:cNvSpPr/>
            <p:nvPr/>
          </p:nvSpPr>
          <p:spPr>
            <a:xfrm>
              <a:off x="4272507" y="331044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02" name="tx2202"/>
            <p:cNvSpPr/>
            <p:nvPr/>
          </p:nvSpPr>
          <p:spPr>
            <a:xfrm>
              <a:off x="4450464" y="330683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03" name="tx2203"/>
            <p:cNvSpPr/>
            <p:nvPr/>
          </p:nvSpPr>
          <p:spPr>
            <a:xfrm>
              <a:off x="4628420" y="329540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04" name="tx2204"/>
            <p:cNvSpPr/>
            <p:nvPr/>
          </p:nvSpPr>
          <p:spPr>
            <a:xfrm>
              <a:off x="4806377" y="330683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205" name="rc2205"/>
            <p:cNvSpPr/>
            <p:nvPr/>
          </p:nvSpPr>
          <p:spPr>
            <a:xfrm>
              <a:off x="3902250" y="3855871"/>
              <a:ext cx="978760" cy="460746"/>
            </a:xfrm>
            <a:prstGeom prst="rect">
              <a:avLst/>
            </a:prstGeom>
            <a:solidFill>
              <a:srgbClr val="EBEBEB">
                <a:alpha val="100000"/>
              </a:srgbClr>
            </a:solidFill>
          </p:spPr>
          <p:txBody>
            <a:bodyPr/>
            <a:lstStyle/>
            <a:p/>
          </p:txBody>
        </p:sp>
        <p:sp>
          <p:nvSpPr>
            <p:cNvPr id="2206" name="pl2206"/>
            <p:cNvSpPr/>
            <p:nvPr/>
          </p:nvSpPr>
          <p:spPr>
            <a:xfrm>
              <a:off x="3902250" y="427389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07" name="pl2207"/>
            <p:cNvSpPr/>
            <p:nvPr/>
          </p:nvSpPr>
          <p:spPr>
            <a:xfrm>
              <a:off x="3902250" y="419012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08" name="pl2208"/>
            <p:cNvSpPr/>
            <p:nvPr/>
          </p:nvSpPr>
          <p:spPr>
            <a:xfrm>
              <a:off x="3902250" y="410635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09" name="pl2209"/>
            <p:cNvSpPr/>
            <p:nvPr/>
          </p:nvSpPr>
          <p:spPr>
            <a:xfrm>
              <a:off x="3902250" y="402257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10" name="pl2210"/>
            <p:cNvSpPr/>
            <p:nvPr/>
          </p:nvSpPr>
          <p:spPr>
            <a:xfrm>
              <a:off x="3902250" y="393880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11" name="pl2211"/>
            <p:cNvSpPr/>
            <p:nvPr/>
          </p:nvSpPr>
          <p:spPr>
            <a:xfrm>
              <a:off x="40357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2" name="pl2212"/>
            <p:cNvSpPr/>
            <p:nvPr/>
          </p:nvSpPr>
          <p:spPr>
            <a:xfrm>
              <a:off x="421367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3" name="pl2213"/>
            <p:cNvSpPr/>
            <p:nvPr/>
          </p:nvSpPr>
          <p:spPr>
            <a:xfrm>
              <a:off x="439163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4" name="pl2214"/>
            <p:cNvSpPr/>
            <p:nvPr/>
          </p:nvSpPr>
          <p:spPr>
            <a:xfrm>
              <a:off x="45695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5" name="pl2215"/>
            <p:cNvSpPr/>
            <p:nvPr/>
          </p:nvSpPr>
          <p:spPr>
            <a:xfrm>
              <a:off x="474754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16" name="pl2216"/>
            <p:cNvSpPr/>
            <p:nvPr/>
          </p:nvSpPr>
          <p:spPr>
            <a:xfrm>
              <a:off x="3902250" y="431578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17" name="pl2217"/>
            <p:cNvSpPr/>
            <p:nvPr/>
          </p:nvSpPr>
          <p:spPr>
            <a:xfrm>
              <a:off x="3902250" y="423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18" name="pl2218"/>
            <p:cNvSpPr/>
            <p:nvPr/>
          </p:nvSpPr>
          <p:spPr>
            <a:xfrm>
              <a:off x="3902250" y="41482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19" name="pl2219"/>
            <p:cNvSpPr/>
            <p:nvPr/>
          </p:nvSpPr>
          <p:spPr>
            <a:xfrm>
              <a:off x="3902250" y="40644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20" name="pl2220"/>
            <p:cNvSpPr/>
            <p:nvPr/>
          </p:nvSpPr>
          <p:spPr>
            <a:xfrm>
              <a:off x="3902250" y="39806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21" name="pl2221"/>
            <p:cNvSpPr/>
            <p:nvPr/>
          </p:nvSpPr>
          <p:spPr>
            <a:xfrm>
              <a:off x="3902250" y="389691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222" name="pl2222"/>
            <p:cNvSpPr/>
            <p:nvPr/>
          </p:nvSpPr>
          <p:spPr>
            <a:xfrm>
              <a:off x="39467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3" name="pl2223"/>
            <p:cNvSpPr/>
            <p:nvPr/>
          </p:nvSpPr>
          <p:spPr>
            <a:xfrm>
              <a:off x="412469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4" name="pl2224"/>
            <p:cNvSpPr/>
            <p:nvPr/>
          </p:nvSpPr>
          <p:spPr>
            <a:xfrm>
              <a:off x="43026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5" name="pl2225"/>
            <p:cNvSpPr/>
            <p:nvPr/>
          </p:nvSpPr>
          <p:spPr>
            <a:xfrm>
              <a:off x="44806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6" name="pl2226"/>
            <p:cNvSpPr/>
            <p:nvPr/>
          </p:nvSpPr>
          <p:spPr>
            <a:xfrm>
              <a:off x="465856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7" name="pl2227"/>
            <p:cNvSpPr/>
            <p:nvPr/>
          </p:nvSpPr>
          <p:spPr>
            <a:xfrm>
              <a:off x="48365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28" name="pl2228"/>
            <p:cNvSpPr/>
            <p:nvPr/>
          </p:nvSpPr>
          <p:spPr>
            <a:xfrm>
              <a:off x="394673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229" name="pl2229"/>
            <p:cNvSpPr/>
            <p:nvPr/>
          </p:nvSpPr>
          <p:spPr>
            <a:xfrm>
              <a:off x="394673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40651" cap="flat">
              <a:solidFill>
                <a:srgbClr val="BEBEBE">
                  <a:alpha val="69803"/>
                </a:srgbClr>
              </a:solidFill>
              <a:prstDash val="solid"/>
              <a:round/>
            </a:ln>
          </p:spPr>
          <p:txBody>
            <a:bodyPr/>
            <a:lstStyle/>
            <a:p/>
          </p:txBody>
        </p:sp>
        <p:sp>
          <p:nvSpPr>
            <p:cNvPr id="2230" name="pl2230"/>
            <p:cNvSpPr/>
            <p:nvPr/>
          </p:nvSpPr>
          <p:spPr>
            <a:xfrm>
              <a:off x="3946739" y="4181744"/>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231" name="pl2231"/>
            <p:cNvSpPr/>
            <p:nvPr/>
          </p:nvSpPr>
          <p:spPr>
            <a:xfrm>
              <a:off x="3946739" y="4175043"/>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232" name="pl2232"/>
            <p:cNvSpPr/>
            <p:nvPr/>
          </p:nvSpPr>
          <p:spPr>
            <a:xfrm>
              <a:off x="3946739" y="4211902"/>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233" name="pl2233"/>
            <p:cNvSpPr/>
            <p:nvPr/>
          </p:nvSpPr>
          <p:spPr>
            <a:xfrm>
              <a:off x="3946739" y="4225306"/>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234" name="pl2234"/>
            <p:cNvSpPr/>
            <p:nvPr/>
          </p:nvSpPr>
          <p:spPr>
            <a:xfrm>
              <a:off x="3946739" y="4218604"/>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235" name="pl2235"/>
            <p:cNvSpPr/>
            <p:nvPr/>
          </p:nvSpPr>
          <p:spPr>
            <a:xfrm>
              <a:off x="394673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236" name="pl2236"/>
            <p:cNvSpPr/>
            <p:nvPr/>
          </p:nvSpPr>
          <p:spPr>
            <a:xfrm>
              <a:off x="3946739" y="4195148"/>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237" name="pl2237"/>
            <p:cNvSpPr/>
            <p:nvPr/>
          </p:nvSpPr>
          <p:spPr>
            <a:xfrm>
              <a:off x="3946739" y="4114727"/>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238" name="pl2238"/>
            <p:cNvSpPr/>
            <p:nvPr/>
          </p:nvSpPr>
          <p:spPr>
            <a:xfrm>
              <a:off x="3946739" y="4195148"/>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239" name="pl2239"/>
            <p:cNvSpPr/>
            <p:nvPr/>
          </p:nvSpPr>
          <p:spPr>
            <a:xfrm>
              <a:off x="3946739" y="4198499"/>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240" name="pl2240"/>
            <p:cNvSpPr/>
            <p:nvPr/>
          </p:nvSpPr>
          <p:spPr>
            <a:xfrm>
              <a:off x="394673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241" name="pl2241"/>
            <p:cNvSpPr/>
            <p:nvPr/>
          </p:nvSpPr>
          <p:spPr>
            <a:xfrm>
              <a:off x="3946739" y="4218604"/>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242" name="pl2242"/>
            <p:cNvSpPr/>
            <p:nvPr/>
          </p:nvSpPr>
          <p:spPr>
            <a:xfrm>
              <a:off x="3946739" y="4205201"/>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243" name="pl2243"/>
            <p:cNvSpPr/>
            <p:nvPr/>
          </p:nvSpPr>
          <p:spPr>
            <a:xfrm>
              <a:off x="3946739" y="4228657"/>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244" name="pl2244"/>
            <p:cNvSpPr/>
            <p:nvPr/>
          </p:nvSpPr>
          <p:spPr>
            <a:xfrm>
              <a:off x="3946739" y="4181744"/>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245" name="pl2245"/>
            <p:cNvSpPr/>
            <p:nvPr/>
          </p:nvSpPr>
          <p:spPr>
            <a:xfrm>
              <a:off x="3946739" y="4195148"/>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246" name="pl2246"/>
            <p:cNvSpPr/>
            <p:nvPr/>
          </p:nvSpPr>
          <p:spPr>
            <a:xfrm>
              <a:off x="3946739" y="4175043"/>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247" name="pl2247"/>
            <p:cNvSpPr/>
            <p:nvPr/>
          </p:nvSpPr>
          <p:spPr>
            <a:xfrm>
              <a:off x="3946739" y="4175043"/>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248" name="pl2248"/>
            <p:cNvSpPr/>
            <p:nvPr/>
          </p:nvSpPr>
          <p:spPr>
            <a:xfrm>
              <a:off x="3946739" y="4111376"/>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249" name="pl2249"/>
            <p:cNvSpPr/>
            <p:nvPr/>
          </p:nvSpPr>
          <p:spPr>
            <a:xfrm>
              <a:off x="3946739" y="4221955"/>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250" name="pl2250"/>
            <p:cNvSpPr/>
            <p:nvPr/>
          </p:nvSpPr>
          <p:spPr>
            <a:xfrm>
              <a:off x="3946739" y="4151586"/>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251" name="pl2251"/>
            <p:cNvSpPr/>
            <p:nvPr/>
          </p:nvSpPr>
          <p:spPr>
            <a:xfrm>
              <a:off x="3946739" y="4208551"/>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252" name="pl2252"/>
            <p:cNvSpPr/>
            <p:nvPr/>
          </p:nvSpPr>
          <p:spPr>
            <a:xfrm>
              <a:off x="3946739" y="4175043"/>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253" name="pl2253"/>
            <p:cNvSpPr/>
            <p:nvPr/>
          </p:nvSpPr>
          <p:spPr>
            <a:xfrm>
              <a:off x="3946739" y="4198499"/>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254" name="pl2254"/>
            <p:cNvSpPr/>
            <p:nvPr/>
          </p:nvSpPr>
          <p:spPr>
            <a:xfrm>
              <a:off x="3946739" y="4205201"/>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255" name="pl2255"/>
            <p:cNvSpPr/>
            <p:nvPr/>
          </p:nvSpPr>
          <p:spPr>
            <a:xfrm>
              <a:off x="3946739" y="4232008"/>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256" name="pl2256"/>
            <p:cNvSpPr/>
            <p:nvPr/>
          </p:nvSpPr>
          <p:spPr>
            <a:xfrm>
              <a:off x="3946739" y="4195148"/>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257" name="pl2257"/>
            <p:cNvSpPr/>
            <p:nvPr/>
          </p:nvSpPr>
          <p:spPr>
            <a:xfrm>
              <a:off x="3946739" y="4198499"/>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258" name="pl2258"/>
            <p:cNvSpPr/>
            <p:nvPr/>
          </p:nvSpPr>
          <p:spPr>
            <a:xfrm>
              <a:off x="3946739" y="4228657"/>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259" name="pl2259"/>
            <p:cNvSpPr/>
            <p:nvPr/>
          </p:nvSpPr>
          <p:spPr>
            <a:xfrm>
              <a:off x="3946739" y="42286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60" name="pl2260"/>
            <p:cNvSpPr/>
            <p:nvPr/>
          </p:nvSpPr>
          <p:spPr>
            <a:xfrm>
              <a:off x="3946739" y="4218604"/>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261" name="pl2261"/>
            <p:cNvSpPr/>
            <p:nvPr/>
          </p:nvSpPr>
          <p:spPr>
            <a:xfrm>
              <a:off x="3946739" y="4228657"/>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262" name="pl2262"/>
            <p:cNvSpPr/>
            <p:nvPr/>
          </p:nvSpPr>
          <p:spPr>
            <a:xfrm>
              <a:off x="394673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263" name="pl2263"/>
            <p:cNvSpPr/>
            <p:nvPr/>
          </p:nvSpPr>
          <p:spPr>
            <a:xfrm>
              <a:off x="394673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264" name="pl2264"/>
            <p:cNvSpPr/>
            <p:nvPr/>
          </p:nvSpPr>
          <p:spPr>
            <a:xfrm>
              <a:off x="394673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265" name="pl2265"/>
            <p:cNvSpPr/>
            <p:nvPr/>
          </p:nvSpPr>
          <p:spPr>
            <a:xfrm>
              <a:off x="394673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266" name="pl2266"/>
            <p:cNvSpPr/>
            <p:nvPr/>
          </p:nvSpPr>
          <p:spPr>
            <a:xfrm>
              <a:off x="394673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267" name="pl2267"/>
            <p:cNvSpPr/>
            <p:nvPr/>
          </p:nvSpPr>
          <p:spPr>
            <a:xfrm>
              <a:off x="394673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268" name="pl2268"/>
            <p:cNvSpPr/>
            <p:nvPr/>
          </p:nvSpPr>
          <p:spPr>
            <a:xfrm>
              <a:off x="394673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269" name="pl2269"/>
            <p:cNvSpPr/>
            <p:nvPr/>
          </p:nvSpPr>
          <p:spPr>
            <a:xfrm>
              <a:off x="394673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270" name="pl2270"/>
            <p:cNvSpPr/>
            <p:nvPr/>
          </p:nvSpPr>
          <p:spPr>
            <a:xfrm>
              <a:off x="3946739" y="4164990"/>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271" name="pl2271"/>
            <p:cNvSpPr/>
            <p:nvPr/>
          </p:nvSpPr>
          <p:spPr>
            <a:xfrm>
              <a:off x="3946739" y="4211902"/>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272" name="pl2272"/>
            <p:cNvSpPr/>
            <p:nvPr/>
          </p:nvSpPr>
          <p:spPr>
            <a:xfrm>
              <a:off x="3946739" y="4188446"/>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273" name="pl2273"/>
            <p:cNvSpPr/>
            <p:nvPr/>
          </p:nvSpPr>
          <p:spPr>
            <a:xfrm>
              <a:off x="3946739" y="4205201"/>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274" name="pl2274"/>
            <p:cNvSpPr/>
            <p:nvPr/>
          </p:nvSpPr>
          <p:spPr>
            <a:xfrm>
              <a:off x="3946739" y="4158288"/>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275" name="pl2275"/>
            <p:cNvSpPr/>
            <p:nvPr/>
          </p:nvSpPr>
          <p:spPr>
            <a:xfrm>
              <a:off x="3946739" y="4215253"/>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276" name="pl2276"/>
            <p:cNvSpPr/>
            <p:nvPr/>
          </p:nvSpPr>
          <p:spPr>
            <a:xfrm>
              <a:off x="3946739" y="4138183"/>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277" name="pl2277"/>
            <p:cNvSpPr/>
            <p:nvPr/>
          </p:nvSpPr>
          <p:spPr>
            <a:xfrm>
              <a:off x="3946739" y="42219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78" name="pl2278"/>
            <p:cNvSpPr/>
            <p:nvPr/>
          </p:nvSpPr>
          <p:spPr>
            <a:xfrm>
              <a:off x="3946739" y="423200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279" name="pl2279"/>
            <p:cNvSpPr/>
            <p:nvPr/>
          </p:nvSpPr>
          <p:spPr>
            <a:xfrm>
              <a:off x="3946739" y="4218604"/>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280" name="pl2280"/>
            <p:cNvSpPr/>
            <p:nvPr/>
          </p:nvSpPr>
          <p:spPr>
            <a:xfrm>
              <a:off x="3946739" y="4225306"/>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281" name="pl2281"/>
            <p:cNvSpPr/>
            <p:nvPr/>
          </p:nvSpPr>
          <p:spPr>
            <a:xfrm>
              <a:off x="3946739" y="4195148"/>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282" name="pl2282"/>
            <p:cNvSpPr/>
            <p:nvPr/>
          </p:nvSpPr>
          <p:spPr>
            <a:xfrm>
              <a:off x="3946739" y="4201850"/>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283" name="pl2283"/>
            <p:cNvSpPr/>
            <p:nvPr/>
          </p:nvSpPr>
          <p:spPr>
            <a:xfrm>
              <a:off x="394673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284" name="pl2284"/>
            <p:cNvSpPr/>
            <p:nvPr/>
          </p:nvSpPr>
          <p:spPr>
            <a:xfrm>
              <a:off x="394673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40651" cap="flat">
              <a:solidFill>
                <a:srgbClr val="000000">
                  <a:alpha val="100000"/>
                </a:srgbClr>
              </a:solidFill>
              <a:prstDash val="solid"/>
              <a:round/>
            </a:ln>
          </p:spPr>
          <p:txBody>
            <a:bodyPr/>
            <a:lstStyle/>
            <a:p/>
          </p:txBody>
        </p:sp>
        <p:sp>
          <p:nvSpPr>
            <p:cNvPr id="2285" name="pl2285"/>
            <p:cNvSpPr/>
            <p:nvPr/>
          </p:nvSpPr>
          <p:spPr>
            <a:xfrm>
              <a:off x="394673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539EFF">
                  <a:alpha val="100000"/>
                </a:srgbClr>
              </a:solidFill>
              <a:prstDash val="solid"/>
              <a:round/>
            </a:ln>
          </p:spPr>
          <p:txBody>
            <a:bodyPr/>
            <a:lstStyle/>
            <a:p/>
          </p:txBody>
        </p:sp>
        <p:sp>
          <p:nvSpPr>
            <p:cNvPr id="2286" name="pl2286"/>
            <p:cNvSpPr/>
            <p:nvPr/>
          </p:nvSpPr>
          <p:spPr>
            <a:xfrm>
              <a:off x="3902250" y="4232008"/>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287" name="tx2287"/>
            <p:cNvSpPr/>
            <p:nvPr/>
          </p:nvSpPr>
          <p:spPr>
            <a:xfrm>
              <a:off x="3916594" y="40674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88" name="tx2288"/>
            <p:cNvSpPr/>
            <p:nvPr/>
          </p:nvSpPr>
          <p:spPr>
            <a:xfrm>
              <a:off x="4094551" y="406538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289" name="tx2289"/>
            <p:cNvSpPr/>
            <p:nvPr/>
          </p:nvSpPr>
          <p:spPr>
            <a:xfrm>
              <a:off x="4272507" y="406538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290" name="tx2290"/>
            <p:cNvSpPr/>
            <p:nvPr/>
          </p:nvSpPr>
          <p:spPr>
            <a:xfrm>
              <a:off x="4450464" y="40620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291" name="tx2291"/>
            <p:cNvSpPr/>
            <p:nvPr/>
          </p:nvSpPr>
          <p:spPr>
            <a:xfrm>
              <a:off x="4628420" y="405730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292" name="tx2292"/>
            <p:cNvSpPr/>
            <p:nvPr/>
          </p:nvSpPr>
          <p:spPr>
            <a:xfrm>
              <a:off x="4806377" y="40620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293" name="rc2293"/>
            <p:cNvSpPr/>
            <p:nvPr/>
          </p:nvSpPr>
          <p:spPr>
            <a:xfrm>
              <a:off x="3902250" y="4601069"/>
              <a:ext cx="978760" cy="460746"/>
            </a:xfrm>
            <a:prstGeom prst="rect">
              <a:avLst/>
            </a:prstGeom>
            <a:solidFill>
              <a:srgbClr val="EBEBEB">
                <a:alpha val="100000"/>
              </a:srgbClr>
            </a:solidFill>
          </p:spPr>
          <p:txBody>
            <a:bodyPr/>
            <a:lstStyle/>
            <a:p/>
          </p:txBody>
        </p:sp>
        <p:sp>
          <p:nvSpPr>
            <p:cNvPr id="2294" name="pl2294"/>
            <p:cNvSpPr/>
            <p:nvPr/>
          </p:nvSpPr>
          <p:spPr>
            <a:xfrm>
              <a:off x="3902250" y="501909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95" name="pl2295"/>
            <p:cNvSpPr/>
            <p:nvPr/>
          </p:nvSpPr>
          <p:spPr>
            <a:xfrm>
              <a:off x="3902250" y="49353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96" name="pl2296"/>
            <p:cNvSpPr/>
            <p:nvPr/>
          </p:nvSpPr>
          <p:spPr>
            <a:xfrm>
              <a:off x="3902250" y="48515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97" name="pl2297"/>
            <p:cNvSpPr/>
            <p:nvPr/>
          </p:nvSpPr>
          <p:spPr>
            <a:xfrm>
              <a:off x="3902250" y="47677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98" name="pl2298"/>
            <p:cNvSpPr/>
            <p:nvPr/>
          </p:nvSpPr>
          <p:spPr>
            <a:xfrm>
              <a:off x="3902250" y="46840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299" name="pl2299"/>
            <p:cNvSpPr/>
            <p:nvPr/>
          </p:nvSpPr>
          <p:spPr>
            <a:xfrm>
              <a:off x="40357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00" name="pl2300"/>
            <p:cNvSpPr/>
            <p:nvPr/>
          </p:nvSpPr>
          <p:spPr>
            <a:xfrm>
              <a:off x="421367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01" name="pl2301"/>
            <p:cNvSpPr/>
            <p:nvPr/>
          </p:nvSpPr>
          <p:spPr>
            <a:xfrm>
              <a:off x="439163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02" name="pl2302"/>
            <p:cNvSpPr/>
            <p:nvPr/>
          </p:nvSpPr>
          <p:spPr>
            <a:xfrm>
              <a:off x="45695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03" name="pl2303"/>
            <p:cNvSpPr/>
            <p:nvPr/>
          </p:nvSpPr>
          <p:spPr>
            <a:xfrm>
              <a:off x="474754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04" name="pl2304"/>
            <p:cNvSpPr/>
            <p:nvPr/>
          </p:nvSpPr>
          <p:spPr>
            <a:xfrm>
              <a:off x="3902250" y="506097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05" name="pl2305"/>
            <p:cNvSpPr/>
            <p:nvPr/>
          </p:nvSpPr>
          <p:spPr>
            <a:xfrm>
              <a:off x="3902250" y="49772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06" name="pl2306"/>
            <p:cNvSpPr/>
            <p:nvPr/>
          </p:nvSpPr>
          <p:spPr>
            <a:xfrm>
              <a:off x="3902250" y="4893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07" name="pl2307"/>
            <p:cNvSpPr/>
            <p:nvPr/>
          </p:nvSpPr>
          <p:spPr>
            <a:xfrm>
              <a:off x="3902250" y="48096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08" name="pl2308"/>
            <p:cNvSpPr/>
            <p:nvPr/>
          </p:nvSpPr>
          <p:spPr>
            <a:xfrm>
              <a:off x="3902250" y="47258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09" name="pl2309"/>
            <p:cNvSpPr/>
            <p:nvPr/>
          </p:nvSpPr>
          <p:spPr>
            <a:xfrm>
              <a:off x="3902250" y="46421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10" name="pl2310"/>
            <p:cNvSpPr/>
            <p:nvPr/>
          </p:nvSpPr>
          <p:spPr>
            <a:xfrm>
              <a:off x="39467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11" name="pl2311"/>
            <p:cNvSpPr/>
            <p:nvPr/>
          </p:nvSpPr>
          <p:spPr>
            <a:xfrm>
              <a:off x="412469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12" name="pl2312"/>
            <p:cNvSpPr/>
            <p:nvPr/>
          </p:nvSpPr>
          <p:spPr>
            <a:xfrm>
              <a:off x="43026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13" name="pl2313"/>
            <p:cNvSpPr/>
            <p:nvPr/>
          </p:nvSpPr>
          <p:spPr>
            <a:xfrm>
              <a:off x="44806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14" name="pl2314"/>
            <p:cNvSpPr/>
            <p:nvPr/>
          </p:nvSpPr>
          <p:spPr>
            <a:xfrm>
              <a:off x="465856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15" name="pl2315"/>
            <p:cNvSpPr/>
            <p:nvPr/>
          </p:nvSpPr>
          <p:spPr>
            <a:xfrm>
              <a:off x="48365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16" name="pl2316"/>
            <p:cNvSpPr/>
            <p:nvPr/>
          </p:nvSpPr>
          <p:spPr>
            <a:xfrm>
              <a:off x="394673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317" name="pl2317"/>
            <p:cNvSpPr/>
            <p:nvPr/>
          </p:nvSpPr>
          <p:spPr>
            <a:xfrm>
              <a:off x="394673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40651" cap="flat">
              <a:solidFill>
                <a:srgbClr val="BEBEBE">
                  <a:alpha val="69803"/>
                </a:srgbClr>
              </a:solidFill>
              <a:prstDash val="solid"/>
              <a:round/>
            </a:ln>
          </p:spPr>
          <p:txBody>
            <a:bodyPr/>
            <a:lstStyle/>
            <a:p/>
          </p:txBody>
        </p:sp>
        <p:sp>
          <p:nvSpPr>
            <p:cNvPr id="2318" name="pl2318"/>
            <p:cNvSpPr/>
            <p:nvPr/>
          </p:nvSpPr>
          <p:spPr>
            <a:xfrm>
              <a:off x="3946739" y="4926942"/>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319" name="pl2319"/>
            <p:cNvSpPr/>
            <p:nvPr/>
          </p:nvSpPr>
          <p:spPr>
            <a:xfrm>
              <a:off x="3946739" y="4920240"/>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320" name="pl2320"/>
            <p:cNvSpPr/>
            <p:nvPr/>
          </p:nvSpPr>
          <p:spPr>
            <a:xfrm>
              <a:off x="3946739" y="4957100"/>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321" name="pl2321"/>
            <p:cNvSpPr/>
            <p:nvPr/>
          </p:nvSpPr>
          <p:spPr>
            <a:xfrm>
              <a:off x="3946739" y="4970504"/>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322" name="pl2322"/>
            <p:cNvSpPr/>
            <p:nvPr/>
          </p:nvSpPr>
          <p:spPr>
            <a:xfrm>
              <a:off x="3946739" y="4963802"/>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323" name="pl2323"/>
            <p:cNvSpPr/>
            <p:nvPr/>
          </p:nvSpPr>
          <p:spPr>
            <a:xfrm>
              <a:off x="394673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324" name="pl2324"/>
            <p:cNvSpPr/>
            <p:nvPr/>
          </p:nvSpPr>
          <p:spPr>
            <a:xfrm>
              <a:off x="3946739" y="4940346"/>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325" name="pl2325"/>
            <p:cNvSpPr/>
            <p:nvPr/>
          </p:nvSpPr>
          <p:spPr>
            <a:xfrm>
              <a:off x="3946739" y="485992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326" name="pl2326"/>
            <p:cNvSpPr/>
            <p:nvPr/>
          </p:nvSpPr>
          <p:spPr>
            <a:xfrm>
              <a:off x="3946739" y="4940346"/>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327" name="pl2327"/>
            <p:cNvSpPr/>
            <p:nvPr/>
          </p:nvSpPr>
          <p:spPr>
            <a:xfrm>
              <a:off x="3946739" y="4943697"/>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328" name="pl2328"/>
            <p:cNvSpPr/>
            <p:nvPr/>
          </p:nvSpPr>
          <p:spPr>
            <a:xfrm>
              <a:off x="394673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329" name="pl2329"/>
            <p:cNvSpPr/>
            <p:nvPr/>
          </p:nvSpPr>
          <p:spPr>
            <a:xfrm>
              <a:off x="3946739" y="4963802"/>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330" name="pl2330"/>
            <p:cNvSpPr/>
            <p:nvPr/>
          </p:nvSpPr>
          <p:spPr>
            <a:xfrm>
              <a:off x="3946739" y="4950398"/>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331" name="pl2331"/>
            <p:cNvSpPr/>
            <p:nvPr/>
          </p:nvSpPr>
          <p:spPr>
            <a:xfrm>
              <a:off x="3946739" y="4973855"/>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332" name="pl2332"/>
            <p:cNvSpPr/>
            <p:nvPr/>
          </p:nvSpPr>
          <p:spPr>
            <a:xfrm>
              <a:off x="3946739" y="4926942"/>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333" name="pl2333"/>
            <p:cNvSpPr/>
            <p:nvPr/>
          </p:nvSpPr>
          <p:spPr>
            <a:xfrm>
              <a:off x="3946739" y="4940346"/>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334" name="pl2334"/>
            <p:cNvSpPr/>
            <p:nvPr/>
          </p:nvSpPr>
          <p:spPr>
            <a:xfrm>
              <a:off x="3946739" y="4920240"/>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335" name="pl2335"/>
            <p:cNvSpPr/>
            <p:nvPr/>
          </p:nvSpPr>
          <p:spPr>
            <a:xfrm>
              <a:off x="3946739" y="4920240"/>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336" name="pl2336"/>
            <p:cNvSpPr/>
            <p:nvPr/>
          </p:nvSpPr>
          <p:spPr>
            <a:xfrm>
              <a:off x="3946739" y="4856574"/>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337" name="pl2337"/>
            <p:cNvSpPr/>
            <p:nvPr/>
          </p:nvSpPr>
          <p:spPr>
            <a:xfrm>
              <a:off x="3946739" y="4967153"/>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338" name="pl2338"/>
            <p:cNvSpPr/>
            <p:nvPr/>
          </p:nvSpPr>
          <p:spPr>
            <a:xfrm>
              <a:off x="3946739" y="4896784"/>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339" name="pl2339"/>
            <p:cNvSpPr/>
            <p:nvPr/>
          </p:nvSpPr>
          <p:spPr>
            <a:xfrm>
              <a:off x="3946739" y="4953749"/>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340" name="pl2340"/>
            <p:cNvSpPr/>
            <p:nvPr/>
          </p:nvSpPr>
          <p:spPr>
            <a:xfrm>
              <a:off x="3946739" y="4920240"/>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341" name="pl2341"/>
            <p:cNvSpPr/>
            <p:nvPr/>
          </p:nvSpPr>
          <p:spPr>
            <a:xfrm>
              <a:off x="3946739" y="4943697"/>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342" name="pl2342"/>
            <p:cNvSpPr/>
            <p:nvPr/>
          </p:nvSpPr>
          <p:spPr>
            <a:xfrm>
              <a:off x="3946739" y="4950398"/>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343" name="pl2343"/>
            <p:cNvSpPr/>
            <p:nvPr/>
          </p:nvSpPr>
          <p:spPr>
            <a:xfrm>
              <a:off x="3946739" y="4977205"/>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344" name="pl2344"/>
            <p:cNvSpPr/>
            <p:nvPr/>
          </p:nvSpPr>
          <p:spPr>
            <a:xfrm>
              <a:off x="3946739" y="4940346"/>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345" name="pl2345"/>
            <p:cNvSpPr/>
            <p:nvPr/>
          </p:nvSpPr>
          <p:spPr>
            <a:xfrm>
              <a:off x="3946739" y="4943697"/>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346" name="pl2346"/>
            <p:cNvSpPr/>
            <p:nvPr/>
          </p:nvSpPr>
          <p:spPr>
            <a:xfrm>
              <a:off x="3946739" y="4973855"/>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347" name="pl2347"/>
            <p:cNvSpPr/>
            <p:nvPr/>
          </p:nvSpPr>
          <p:spPr>
            <a:xfrm>
              <a:off x="3946739" y="49738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48" name="pl2348"/>
            <p:cNvSpPr/>
            <p:nvPr/>
          </p:nvSpPr>
          <p:spPr>
            <a:xfrm>
              <a:off x="3946739" y="4963802"/>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349" name="pl2349"/>
            <p:cNvSpPr/>
            <p:nvPr/>
          </p:nvSpPr>
          <p:spPr>
            <a:xfrm>
              <a:off x="3946739" y="4973855"/>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350" name="pl2350"/>
            <p:cNvSpPr/>
            <p:nvPr/>
          </p:nvSpPr>
          <p:spPr>
            <a:xfrm>
              <a:off x="3946739" y="4923591"/>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351" name="pl2351"/>
            <p:cNvSpPr/>
            <p:nvPr/>
          </p:nvSpPr>
          <p:spPr>
            <a:xfrm>
              <a:off x="3946739" y="4957100"/>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352" name="pl2352"/>
            <p:cNvSpPr/>
            <p:nvPr/>
          </p:nvSpPr>
          <p:spPr>
            <a:xfrm>
              <a:off x="3946739" y="4926942"/>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353" name="pl2353"/>
            <p:cNvSpPr/>
            <p:nvPr/>
          </p:nvSpPr>
          <p:spPr>
            <a:xfrm>
              <a:off x="3946739" y="4967153"/>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354" name="pl2354"/>
            <p:cNvSpPr/>
            <p:nvPr/>
          </p:nvSpPr>
          <p:spPr>
            <a:xfrm>
              <a:off x="3946739" y="4705784"/>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355" name="pl2355"/>
            <p:cNvSpPr/>
            <p:nvPr/>
          </p:nvSpPr>
          <p:spPr>
            <a:xfrm>
              <a:off x="3946739" y="4933644"/>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356" name="pl2356"/>
            <p:cNvSpPr/>
            <p:nvPr/>
          </p:nvSpPr>
          <p:spPr>
            <a:xfrm>
              <a:off x="3946739" y="4869977"/>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357" name="pl2357"/>
            <p:cNvSpPr/>
            <p:nvPr/>
          </p:nvSpPr>
          <p:spPr>
            <a:xfrm>
              <a:off x="3946739" y="4863275"/>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358" name="pl2358"/>
            <p:cNvSpPr/>
            <p:nvPr/>
          </p:nvSpPr>
          <p:spPr>
            <a:xfrm>
              <a:off x="394673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359" name="pl2359"/>
            <p:cNvSpPr/>
            <p:nvPr/>
          </p:nvSpPr>
          <p:spPr>
            <a:xfrm>
              <a:off x="394673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360" name="pl2360"/>
            <p:cNvSpPr/>
            <p:nvPr/>
          </p:nvSpPr>
          <p:spPr>
            <a:xfrm>
              <a:off x="394673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361" name="pl2361"/>
            <p:cNvSpPr/>
            <p:nvPr/>
          </p:nvSpPr>
          <p:spPr>
            <a:xfrm>
              <a:off x="394673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362" name="pl2362"/>
            <p:cNvSpPr/>
            <p:nvPr/>
          </p:nvSpPr>
          <p:spPr>
            <a:xfrm>
              <a:off x="394673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363" name="pl2363"/>
            <p:cNvSpPr/>
            <p:nvPr/>
          </p:nvSpPr>
          <p:spPr>
            <a:xfrm>
              <a:off x="394673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364" name="pl2364"/>
            <p:cNvSpPr/>
            <p:nvPr/>
          </p:nvSpPr>
          <p:spPr>
            <a:xfrm>
              <a:off x="394673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365" name="pl2365"/>
            <p:cNvSpPr/>
            <p:nvPr/>
          </p:nvSpPr>
          <p:spPr>
            <a:xfrm>
              <a:off x="3946739" y="49671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66" name="pl2366"/>
            <p:cNvSpPr/>
            <p:nvPr/>
          </p:nvSpPr>
          <p:spPr>
            <a:xfrm>
              <a:off x="3946739" y="497720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367" name="pl2367"/>
            <p:cNvSpPr/>
            <p:nvPr/>
          </p:nvSpPr>
          <p:spPr>
            <a:xfrm>
              <a:off x="3946739" y="4963802"/>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368" name="pl2368"/>
            <p:cNvSpPr/>
            <p:nvPr/>
          </p:nvSpPr>
          <p:spPr>
            <a:xfrm>
              <a:off x="3946739" y="4970504"/>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369" name="pl2369"/>
            <p:cNvSpPr/>
            <p:nvPr/>
          </p:nvSpPr>
          <p:spPr>
            <a:xfrm>
              <a:off x="3946739" y="4940346"/>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370" name="pl2370"/>
            <p:cNvSpPr/>
            <p:nvPr/>
          </p:nvSpPr>
          <p:spPr>
            <a:xfrm>
              <a:off x="3946739" y="494704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371" name="pl2371"/>
            <p:cNvSpPr/>
            <p:nvPr/>
          </p:nvSpPr>
          <p:spPr>
            <a:xfrm>
              <a:off x="394673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372" name="pl2372"/>
            <p:cNvSpPr/>
            <p:nvPr/>
          </p:nvSpPr>
          <p:spPr>
            <a:xfrm>
              <a:off x="394673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40651" cap="flat">
              <a:solidFill>
                <a:srgbClr val="000000">
                  <a:alpha val="100000"/>
                </a:srgbClr>
              </a:solidFill>
              <a:prstDash val="solid"/>
              <a:round/>
            </a:ln>
          </p:spPr>
          <p:txBody>
            <a:bodyPr/>
            <a:lstStyle/>
            <a:p/>
          </p:txBody>
        </p:sp>
        <p:sp>
          <p:nvSpPr>
            <p:cNvPr id="2373" name="pl2373"/>
            <p:cNvSpPr/>
            <p:nvPr/>
          </p:nvSpPr>
          <p:spPr>
            <a:xfrm>
              <a:off x="394673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EC68EE">
                  <a:alpha val="100000"/>
                </a:srgbClr>
              </a:solidFill>
              <a:prstDash val="solid"/>
              <a:round/>
            </a:ln>
          </p:spPr>
          <p:txBody>
            <a:bodyPr/>
            <a:lstStyle/>
            <a:p/>
          </p:txBody>
        </p:sp>
        <p:sp>
          <p:nvSpPr>
            <p:cNvPr id="2374" name="pl2374"/>
            <p:cNvSpPr/>
            <p:nvPr/>
          </p:nvSpPr>
          <p:spPr>
            <a:xfrm>
              <a:off x="3902250" y="497720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375" name="tx2375"/>
            <p:cNvSpPr/>
            <p:nvPr/>
          </p:nvSpPr>
          <p:spPr>
            <a:xfrm>
              <a:off x="3898544" y="482063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376" name="tx2376"/>
            <p:cNvSpPr/>
            <p:nvPr/>
          </p:nvSpPr>
          <p:spPr>
            <a:xfrm>
              <a:off x="4094551" y="481260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77" name="tx2377"/>
            <p:cNvSpPr/>
            <p:nvPr/>
          </p:nvSpPr>
          <p:spPr>
            <a:xfrm>
              <a:off x="4272507" y="481260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78" name="tx2378"/>
            <p:cNvSpPr/>
            <p:nvPr/>
          </p:nvSpPr>
          <p:spPr>
            <a:xfrm>
              <a:off x="4450464" y="481058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379" name="tx2379"/>
            <p:cNvSpPr/>
            <p:nvPr/>
          </p:nvSpPr>
          <p:spPr>
            <a:xfrm>
              <a:off x="4628420" y="481260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80" name="tx2380"/>
            <p:cNvSpPr/>
            <p:nvPr/>
          </p:nvSpPr>
          <p:spPr>
            <a:xfrm>
              <a:off x="4806377" y="478580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381" name="rc2381"/>
            <p:cNvSpPr/>
            <p:nvPr/>
          </p:nvSpPr>
          <p:spPr>
            <a:xfrm>
              <a:off x="3902250" y="5346267"/>
              <a:ext cx="978760" cy="460746"/>
            </a:xfrm>
            <a:prstGeom prst="rect">
              <a:avLst/>
            </a:prstGeom>
            <a:solidFill>
              <a:srgbClr val="EBEBEB">
                <a:alpha val="100000"/>
              </a:srgbClr>
            </a:solidFill>
          </p:spPr>
          <p:txBody>
            <a:bodyPr/>
            <a:lstStyle/>
            <a:p/>
          </p:txBody>
        </p:sp>
        <p:sp>
          <p:nvSpPr>
            <p:cNvPr id="2382" name="pl2382"/>
            <p:cNvSpPr/>
            <p:nvPr/>
          </p:nvSpPr>
          <p:spPr>
            <a:xfrm>
              <a:off x="3902250" y="57642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3" name="pl2383"/>
            <p:cNvSpPr/>
            <p:nvPr/>
          </p:nvSpPr>
          <p:spPr>
            <a:xfrm>
              <a:off x="3902250" y="568051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4" name="pl2384"/>
            <p:cNvSpPr/>
            <p:nvPr/>
          </p:nvSpPr>
          <p:spPr>
            <a:xfrm>
              <a:off x="3902250" y="559674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5" name="pl2385"/>
            <p:cNvSpPr/>
            <p:nvPr/>
          </p:nvSpPr>
          <p:spPr>
            <a:xfrm>
              <a:off x="3902250" y="551297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6" name="pl2386"/>
            <p:cNvSpPr/>
            <p:nvPr/>
          </p:nvSpPr>
          <p:spPr>
            <a:xfrm>
              <a:off x="3902250" y="542920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387" name="pl2387"/>
            <p:cNvSpPr/>
            <p:nvPr/>
          </p:nvSpPr>
          <p:spPr>
            <a:xfrm>
              <a:off x="403571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88" name="pl2388"/>
            <p:cNvSpPr/>
            <p:nvPr/>
          </p:nvSpPr>
          <p:spPr>
            <a:xfrm>
              <a:off x="421367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89" name="pl2389"/>
            <p:cNvSpPr/>
            <p:nvPr/>
          </p:nvSpPr>
          <p:spPr>
            <a:xfrm>
              <a:off x="439163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90" name="pl2390"/>
            <p:cNvSpPr/>
            <p:nvPr/>
          </p:nvSpPr>
          <p:spPr>
            <a:xfrm>
              <a:off x="456958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91" name="pl2391"/>
            <p:cNvSpPr/>
            <p:nvPr/>
          </p:nvSpPr>
          <p:spPr>
            <a:xfrm>
              <a:off x="474754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92" name="pl2392"/>
            <p:cNvSpPr/>
            <p:nvPr/>
          </p:nvSpPr>
          <p:spPr>
            <a:xfrm>
              <a:off x="3902250" y="580617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3" name="pl2393"/>
            <p:cNvSpPr/>
            <p:nvPr/>
          </p:nvSpPr>
          <p:spPr>
            <a:xfrm>
              <a:off x="3902250" y="572240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4" name="pl2394"/>
            <p:cNvSpPr/>
            <p:nvPr/>
          </p:nvSpPr>
          <p:spPr>
            <a:xfrm>
              <a:off x="3902250" y="56386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5" name="pl2395"/>
            <p:cNvSpPr/>
            <p:nvPr/>
          </p:nvSpPr>
          <p:spPr>
            <a:xfrm>
              <a:off x="3902250" y="55548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6" name="pl2396"/>
            <p:cNvSpPr/>
            <p:nvPr/>
          </p:nvSpPr>
          <p:spPr>
            <a:xfrm>
              <a:off x="3902250" y="54710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7" name="pl2397"/>
            <p:cNvSpPr/>
            <p:nvPr/>
          </p:nvSpPr>
          <p:spPr>
            <a:xfrm>
              <a:off x="3902250" y="538731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398" name="pl2398"/>
            <p:cNvSpPr/>
            <p:nvPr/>
          </p:nvSpPr>
          <p:spPr>
            <a:xfrm>
              <a:off x="394673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99" name="pl2399"/>
            <p:cNvSpPr/>
            <p:nvPr/>
          </p:nvSpPr>
          <p:spPr>
            <a:xfrm>
              <a:off x="412469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00" name="pl2400"/>
            <p:cNvSpPr/>
            <p:nvPr/>
          </p:nvSpPr>
          <p:spPr>
            <a:xfrm>
              <a:off x="430265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01" name="pl2401"/>
            <p:cNvSpPr/>
            <p:nvPr/>
          </p:nvSpPr>
          <p:spPr>
            <a:xfrm>
              <a:off x="448060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02" name="pl2402"/>
            <p:cNvSpPr/>
            <p:nvPr/>
          </p:nvSpPr>
          <p:spPr>
            <a:xfrm>
              <a:off x="465856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03" name="pl2403"/>
            <p:cNvSpPr/>
            <p:nvPr/>
          </p:nvSpPr>
          <p:spPr>
            <a:xfrm>
              <a:off x="483652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04" name="pl2404"/>
            <p:cNvSpPr/>
            <p:nvPr/>
          </p:nvSpPr>
          <p:spPr>
            <a:xfrm>
              <a:off x="394673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405" name="pl2405"/>
            <p:cNvSpPr/>
            <p:nvPr/>
          </p:nvSpPr>
          <p:spPr>
            <a:xfrm>
              <a:off x="3946739" y="568554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40651" cap="flat">
              <a:solidFill>
                <a:srgbClr val="BEBEBE">
                  <a:alpha val="69803"/>
                </a:srgbClr>
              </a:solidFill>
              <a:prstDash val="solid"/>
              <a:round/>
            </a:ln>
          </p:spPr>
          <p:txBody>
            <a:bodyPr/>
            <a:lstStyle/>
            <a:p/>
          </p:txBody>
        </p:sp>
        <p:sp>
          <p:nvSpPr>
            <p:cNvPr id="2406" name="pl2406"/>
            <p:cNvSpPr/>
            <p:nvPr/>
          </p:nvSpPr>
          <p:spPr>
            <a:xfrm>
              <a:off x="3946739" y="5672140"/>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407" name="pl2407"/>
            <p:cNvSpPr/>
            <p:nvPr/>
          </p:nvSpPr>
          <p:spPr>
            <a:xfrm>
              <a:off x="3946739" y="5665438"/>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408" name="pl2408"/>
            <p:cNvSpPr/>
            <p:nvPr/>
          </p:nvSpPr>
          <p:spPr>
            <a:xfrm>
              <a:off x="3946739" y="5702298"/>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409" name="pl2409"/>
            <p:cNvSpPr/>
            <p:nvPr/>
          </p:nvSpPr>
          <p:spPr>
            <a:xfrm>
              <a:off x="3946739" y="571570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410" name="pl2410"/>
            <p:cNvSpPr/>
            <p:nvPr/>
          </p:nvSpPr>
          <p:spPr>
            <a:xfrm>
              <a:off x="3946739" y="5709000"/>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411" name="pl2411"/>
            <p:cNvSpPr/>
            <p:nvPr/>
          </p:nvSpPr>
          <p:spPr>
            <a:xfrm>
              <a:off x="394673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412" name="pl2412"/>
            <p:cNvSpPr/>
            <p:nvPr/>
          </p:nvSpPr>
          <p:spPr>
            <a:xfrm>
              <a:off x="3946739" y="568554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413" name="pl2413"/>
            <p:cNvSpPr/>
            <p:nvPr/>
          </p:nvSpPr>
          <p:spPr>
            <a:xfrm>
              <a:off x="3946739" y="5605122"/>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414" name="pl2414"/>
            <p:cNvSpPr/>
            <p:nvPr/>
          </p:nvSpPr>
          <p:spPr>
            <a:xfrm>
              <a:off x="3946739" y="568554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415" name="pl2415"/>
            <p:cNvSpPr/>
            <p:nvPr/>
          </p:nvSpPr>
          <p:spPr>
            <a:xfrm>
              <a:off x="3946739" y="5688894"/>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416" name="pl2416"/>
            <p:cNvSpPr/>
            <p:nvPr/>
          </p:nvSpPr>
          <p:spPr>
            <a:xfrm>
              <a:off x="394673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417" name="pl2417"/>
            <p:cNvSpPr/>
            <p:nvPr/>
          </p:nvSpPr>
          <p:spPr>
            <a:xfrm>
              <a:off x="3946739" y="5709000"/>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418" name="pl2418"/>
            <p:cNvSpPr/>
            <p:nvPr/>
          </p:nvSpPr>
          <p:spPr>
            <a:xfrm>
              <a:off x="3946739" y="5695596"/>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419" name="pl2419"/>
            <p:cNvSpPr/>
            <p:nvPr/>
          </p:nvSpPr>
          <p:spPr>
            <a:xfrm>
              <a:off x="3946739" y="5719052"/>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420" name="pl2420"/>
            <p:cNvSpPr/>
            <p:nvPr/>
          </p:nvSpPr>
          <p:spPr>
            <a:xfrm>
              <a:off x="3946739" y="5672140"/>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421" name="pl2421"/>
            <p:cNvSpPr/>
            <p:nvPr/>
          </p:nvSpPr>
          <p:spPr>
            <a:xfrm>
              <a:off x="3946739" y="568554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422" name="pl2422"/>
            <p:cNvSpPr/>
            <p:nvPr/>
          </p:nvSpPr>
          <p:spPr>
            <a:xfrm>
              <a:off x="3946739" y="5665438"/>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423" name="pl2423"/>
            <p:cNvSpPr/>
            <p:nvPr/>
          </p:nvSpPr>
          <p:spPr>
            <a:xfrm>
              <a:off x="3946739" y="5665438"/>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424" name="pl2424"/>
            <p:cNvSpPr/>
            <p:nvPr/>
          </p:nvSpPr>
          <p:spPr>
            <a:xfrm>
              <a:off x="3946739" y="5601771"/>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425" name="pl2425"/>
            <p:cNvSpPr/>
            <p:nvPr/>
          </p:nvSpPr>
          <p:spPr>
            <a:xfrm>
              <a:off x="3946739" y="5712351"/>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426" name="pl2426"/>
            <p:cNvSpPr/>
            <p:nvPr/>
          </p:nvSpPr>
          <p:spPr>
            <a:xfrm>
              <a:off x="3946739" y="5641982"/>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427" name="pl2427"/>
            <p:cNvSpPr/>
            <p:nvPr/>
          </p:nvSpPr>
          <p:spPr>
            <a:xfrm>
              <a:off x="3946739" y="5698947"/>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428" name="pl2428"/>
            <p:cNvSpPr/>
            <p:nvPr/>
          </p:nvSpPr>
          <p:spPr>
            <a:xfrm>
              <a:off x="3946739" y="5665438"/>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429" name="pl2429"/>
            <p:cNvSpPr/>
            <p:nvPr/>
          </p:nvSpPr>
          <p:spPr>
            <a:xfrm>
              <a:off x="3946739" y="5688894"/>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430" name="pl2430"/>
            <p:cNvSpPr/>
            <p:nvPr/>
          </p:nvSpPr>
          <p:spPr>
            <a:xfrm>
              <a:off x="3946739" y="5695596"/>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431" name="pl2431"/>
            <p:cNvSpPr/>
            <p:nvPr/>
          </p:nvSpPr>
          <p:spPr>
            <a:xfrm>
              <a:off x="3946739" y="5722403"/>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432" name="pl2432"/>
            <p:cNvSpPr/>
            <p:nvPr/>
          </p:nvSpPr>
          <p:spPr>
            <a:xfrm>
              <a:off x="3946739" y="568554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433" name="pl2433"/>
            <p:cNvSpPr/>
            <p:nvPr/>
          </p:nvSpPr>
          <p:spPr>
            <a:xfrm>
              <a:off x="3946739" y="5688894"/>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434" name="pl2434"/>
            <p:cNvSpPr/>
            <p:nvPr/>
          </p:nvSpPr>
          <p:spPr>
            <a:xfrm>
              <a:off x="3946739" y="5719052"/>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435" name="pl2435"/>
            <p:cNvSpPr/>
            <p:nvPr/>
          </p:nvSpPr>
          <p:spPr>
            <a:xfrm>
              <a:off x="3946739" y="57190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36" name="pl2436"/>
            <p:cNvSpPr/>
            <p:nvPr/>
          </p:nvSpPr>
          <p:spPr>
            <a:xfrm>
              <a:off x="3946739" y="5709000"/>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437" name="pl2437"/>
            <p:cNvSpPr/>
            <p:nvPr/>
          </p:nvSpPr>
          <p:spPr>
            <a:xfrm>
              <a:off x="3946739" y="5719052"/>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438" name="pl2438"/>
            <p:cNvSpPr/>
            <p:nvPr/>
          </p:nvSpPr>
          <p:spPr>
            <a:xfrm>
              <a:off x="3946739" y="5668789"/>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439" name="pl2439"/>
            <p:cNvSpPr/>
            <p:nvPr/>
          </p:nvSpPr>
          <p:spPr>
            <a:xfrm>
              <a:off x="3946739" y="5702298"/>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440" name="pl2440"/>
            <p:cNvSpPr/>
            <p:nvPr/>
          </p:nvSpPr>
          <p:spPr>
            <a:xfrm>
              <a:off x="3946739" y="5672140"/>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441" name="pl2441"/>
            <p:cNvSpPr/>
            <p:nvPr/>
          </p:nvSpPr>
          <p:spPr>
            <a:xfrm>
              <a:off x="3946739" y="5712351"/>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442" name="pl2442"/>
            <p:cNvSpPr/>
            <p:nvPr/>
          </p:nvSpPr>
          <p:spPr>
            <a:xfrm>
              <a:off x="3946739" y="5450982"/>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443" name="pl2443"/>
            <p:cNvSpPr/>
            <p:nvPr/>
          </p:nvSpPr>
          <p:spPr>
            <a:xfrm>
              <a:off x="3946739" y="5678842"/>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444" name="pl2444"/>
            <p:cNvSpPr/>
            <p:nvPr/>
          </p:nvSpPr>
          <p:spPr>
            <a:xfrm>
              <a:off x="3946739" y="5615175"/>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445" name="pl2445"/>
            <p:cNvSpPr/>
            <p:nvPr/>
          </p:nvSpPr>
          <p:spPr>
            <a:xfrm>
              <a:off x="3946739" y="5608473"/>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446" name="pl2446"/>
            <p:cNvSpPr/>
            <p:nvPr/>
          </p:nvSpPr>
          <p:spPr>
            <a:xfrm>
              <a:off x="3946739" y="5655386"/>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447" name="pl2447"/>
            <p:cNvSpPr/>
            <p:nvPr/>
          </p:nvSpPr>
          <p:spPr>
            <a:xfrm>
              <a:off x="3946739" y="5702298"/>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448" name="pl2448"/>
            <p:cNvSpPr/>
            <p:nvPr/>
          </p:nvSpPr>
          <p:spPr>
            <a:xfrm>
              <a:off x="3946739" y="5678842"/>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449" name="pl2449"/>
            <p:cNvSpPr/>
            <p:nvPr/>
          </p:nvSpPr>
          <p:spPr>
            <a:xfrm>
              <a:off x="3946739" y="5695596"/>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450" name="pl2450"/>
            <p:cNvSpPr/>
            <p:nvPr/>
          </p:nvSpPr>
          <p:spPr>
            <a:xfrm>
              <a:off x="3946739" y="5648684"/>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451" name="pl2451"/>
            <p:cNvSpPr/>
            <p:nvPr/>
          </p:nvSpPr>
          <p:spPr>
            <a:xfrm>
              <a:off x="3946739" y="5705649"/>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452" name="pl2452"/>
            <p:cNvSpPr/>
            <p:nvPr/>
          </p:nvSpPr>
          <p:spPr>
            <a:xfrm>
              <a:off x="3946739" y="562857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453" name="pl2453"/>
            <p:cNvSpPr/>
            <p:nvPr/>
          </p:nvSpPr>
          <p:spPr>
            <a:xfrm>
              <a:off x="3946739" y="57123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54" name="pl2454"/>
            <p:cNvSpPr/>
            <p:nvPr/>
          </p:nvSpPr>
          <p:spPr>
            <a:xfrm>
              <a:off x="3946739" y="572240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455" name="pl2455"/>
            <p:cNvSpPr/>
            <p:nvPr/>
          </p:nvSpPr>
          <p:spPr>
            <a:xfrm>
              <a:off x="3946739" y="5709000"/>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456" name="pl2456"/>
            <p:cNvSpPr/>
            <p:nvPr/>
          </p:nvSpPr>
          <p:spPr>
            <a:xfrm>
              <a:off x="3946739" y="571570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457" name="pl2457"/>
            <p:cNvSpPr/>
            <p:nvPr/>
          </p:nvSpPr>
          <p:spPr>
            <a:xfrm>
              <a:off x="3946739" y="568554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458" name="pl2458"/>
            <p:cNvSpPr/>
            <p:nvPr/>
          </p:nvSpPr>
          <p:spPr>
            <a:xfrm>
              <a:off x="3946739" y="5692245"/>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459" name="pl2459"/>
            <p:cNvSpPr/>
            <p:nvPr/>
          </p:nvSpPr>
          <p:spPr>
            <a:xfrm>
              <a:off x="394673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460" name="pl2460"/>
            <p:cNvSpPr/>
            <p:nvPr/>
          </p:nvSpPr>
          <p:spPr>
            <a:xfrm>
              <a:off x="3946739" y="568554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40651" cap="flat">
              <a:solidFill>
                <a:srgbClr val="000000">
                  <a:alpha val="100000"/>
                </a:srgbClr>
              </a:solidFill>
              <a:prstDash val="solid"/>
              <a:round/>
            </a:ln>
          </p:spPr>
          <p:txBody>
            <a:bodyPr/>
            <a:lstStyle/>
            <a:p/>
          </p:txBody>
        </p:sp>
        <p:sp>
          <p:nvSpPr>
            <p:cNvPr id="2461" name="pl2461"/>
            <p:cNvSpPr/>
            <p:nvPr/>
          </p:nvSpPr>
          <p:spPr>
            <a:xfrm>
              <a:off x="3946739" y="568554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FE6D8E">
                  <a:alpha val="100000"/>
                </a:srgbClr>
              </a:solidFill>
              <a:prstDash val="solid"/>
              <a:round/>
            </a:ln>
          </p:spPr>
          <p:txBody>
            <a:bodyPr/>
            <a:lstStyle/>
            <a:p/>
          </p:txBody>
        </p:sp>
        <p:sp>
          <p:nvSpPr>
            <p:cNvPr id="2462" name="pl2462"/>
            <p:cNvSpPr/>
            <p:nvPr/>
          </p:nvSpPr>
          <p:spPr>
            <a:xfrm>
              <a:off x="3902250" y="572240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463" name="tx2463"/>
            <p:cNvSpPr/>
            <p:nvPr/>
          </p:nvSpPr>
          <p:spPr>
            <a:xfrm>
              <a:off x="3886449" y="552226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464" name="tx2464"/>
            <p:cNvSpPr/>
            <p:nvPr/>
          </p:nvSpPr>
          <p:spPr>
            <a:xfrm>
              <a:off x="4094551" y="554770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465" name="tx2465"/>
            <p:cNvSpPr/>
            <p:nvPr/>
          </p:nvSpPr>
          <p:spPr>
            <a:xfrm>
              <a:off x="4272507" y="553770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66" name="tx2466"/>
            <p:cNvSpPr/>
            <p:nvPr/>
          </p:nvSpPr>
          <p:spPr>
            <a:xfrm>
              <a:off x="4450464" y="553770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67" name="tx2467"/>
            <p:cNvSpPr/>
            <p:nvPr/>
          </p:nvSpPr>
          <p:spPr>
            <a:xfrm>
              <a:off x="4628420" y="55276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468" name="tx2468"/>
            <p:cNvSpPr/>
            <p:nvPr/>
          </p:nvSpPr>
          <p:spPr>
            <a:xfrm>
              <a:off x="4806377" y="55557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69" name="rc2469"/>
            <p:cNvSpPr/>
            <p:nvPr/>
          </p:nvSpPr>
          <p:spPr>
            <a:xfrm>
              <a:off x="4950600" y="875080"/>
              <a:ext cx="978760" cy="460746"/>
            </a:xfrm>
            <a:prstGeom prst="rect">
              <a:avLst/>
            </a:prstGeom>
            <a:solidFill>
              <a:srgbClr val="EBEBEB">
                <a:alpha val="100000"/>
              </a:srgbClr>
            </a:solidFill>
          </p:spPr>
          <p:txBody>
            <a:bodyPr/>
            <a:lstStyle/>
            <a:p/>
          </p:txBody>
        </p:sp>
        <p:sp>
          <p:nvSpPr>
            <p:cNvPr id="2470" name="pl2470"/>
            <p:cNvSpPr/>
            <p:nvPr/>
          </p:nvSpPr>
          <p:spPr>
            <a:xfrm>
              <a:off x="4950600" y="12931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71" name="pl2471"/>
            <p:cNvSpPr/>
            <p:nvPr/>
          </p:nvSpPr>
          <p:spPr>
            <a:xfrm>
              <a:off x="4950600" y="120933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72" name="pl2472"/>
            <p:cNvSpPr/>
            <p:nvPr/>
          </p:nvSpPr>
          <p:spPr>
            <a:xfrm>
              <a:off x="4950600" y="112555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73" name="pl2473"/>
            <p:cNvSpPr/>
            <p:nvPr/>
          </p:nvSpPr>
          <p:spPr>
            <a:xfrm>
              <a:off x="4950600" y="10417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74" name="pl2474"/>
            <p:cNvSpPr/>
            <p:nvPr/>
          </p:nvSpPr>
          <p:spPr>
            <a:xfrm>
              <a:off x="4950600" y="95801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475" name="pl2475"/>
            <p:cNvSpPr/>
            <p:nvPr/>
          </p:nvSpPr>
          <p:spPr>
            <a:xfrm>
              <a:off x="50840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76" name="pl2476"/>
            <p:cNvSpPr/>
            <p:nvPr/>
          </p:nvSpPr>
          <p:spPr>
            <a:xfrm>
              <a:off x="526202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77" name="pl2477"/>
            <p:cNvSpPr/>
            <p:nvPr/>
          </p:nvSpPr>
          <p:spPr>
            <a:xfrm>
              <a:off x="543998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78" name="pl2478"/>
            <p:cNvSpPr/>
            <p:nvPr/>
          </p:nvSpPr>
          <p:spPr>
            <a:xfrm>
              <a:off x="56179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79" name="pl2479"/>
            <p:cNvSpPr/>
            <p:nvPr/>
          </p:nvSpPr>
          <p:spPr>
            <a:xfrm>
              <a:off x="579589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80" name="pl2480"/>
            <p:cNvSpPr/>
            <p:nvPr/>
          </p:nvSpPr>
          <p:spPr>
            <a:xfrm>
              <a:off x="4950600" y="133498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81" name="pl2481"/>
            <p:cNvSpPr/>
            <p:nvPr/>
          </p:nvSpPr>
          <p:spPr>
            <a:xfrm>
              <a:off x="4950600" y="125121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82" name="pl2482"/>
            <p:cNvSpPr/>
            <p:nvPr/>
          </p:nvSpPr>
          <p:spPr>
            <a:xfrm>
              <a:off x="4950600" y="116744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83" name="pl2483"/>
            <p:cNvSpPr/>
            <p:nvPr/>
          </p:nvSpPr>
          <p:spPr>
            <a:xfrm>
              <a:off x="4950600" y="10836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84" name="pl2484"/>
            <p:cNvSpPr/>
            <p:nvPr/>
          </p:nvSpPr>
          <p:spPr>
            <a:xfrm>
              <a:off x="4950600" y="9999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85" name="pl2485"/>
            <p:cNvSpPr/>
            <p:nvPr/>
          </p:nvSpPr>
          <p:spPr>
            <a:xfrm>
              <a:off x="4950600" y="91612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486" name="pl2486"/>
            <p:cNvSpPr/>
            <p:nvPr/>
          </p:nvSpPr>
          <p:spPr>
            <a:xfrm>
              <a:off x="499508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87" name="pl2487"/>
            <p:cNvSpPr/>
            <p:nvPr/>
          </p:nvSpPr>
          <p:spPr>
            <a:xfrm>
              <a:off x="51730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88" name="pl2488"/>
            <p:cNvSpPr/>
            <p:nvPr/>
          </p:nvSpPr>
          <p:spPr>
            <a:xfrm>
              <a:off x="53510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89" name="pl2489"/>
            <p:cNvSpPr/>
            <p:nvPr/>
          </p:nvSpPr>
          <p:spPr>
            <a:xfrm>
              <a:off x="552895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90" name="pl2490"/>
            <p:cNvSpPr/>
            <p:nvPr/>
          </p:nvSpPr>
          <p:spPr>
            <a:xfrm>
              <a:off x="57069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91" name="pl2491"/>
            <p:cNvSpPr/>
            <p:nvPr/>
          </p:nvSpPr>
          <p:spPr>
            <a:xfrm>
              <a:off x="588487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92" name="pl2492"/>
            <p:cNvSpPr/>
            <p:nvPr/>
          </p:nvSpPr>
          <p:spPr>
            <a:xfrm>
              <a:off x="499508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493" name="pl2493"/>
            <p:cNvSpPr/>
            <p:nvPr/>
          </p:nvSpPr>
          <p:spPr>
            <a:xfrm>
              <a:off x="499508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40651" cap="flat">
              <a:solidFill>
                <a:srgbClr val="BEBEBE">
                  <a:alpha val="69803"/>
                </a:srgbClr>
              </a:solidFill>
              <a:prstDash val="solid"/>
              <a:round/>
            </a:ln>
          </p:spPr>
          <p:txBody>
            <a:bodyPr/>
            <a:lstStyle/>
            <a:p/>
          </p:txBody>
        </p:sp>
        <p:sp>
          <p:nvSpPr>
            <p:cNvPr id="2494" name="pl2494"/>
            <p:cNvSpPr/>
            <p:nvPr/>
          </p:nvSpPr>
          <p:spPr>
            <a:xfrm>
              <a:off x="499508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495" name="pl2495"/>
            <p:cNvSpPr/>
            <p:nvPr/>
          </p:nvSpPr>
          <p:spPr>
            <a:xfrm>
              <a:off x="499508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496" name="pl2496"/>
            <p:cNvSpPr/>
            <p:nvPr/>
          </p:nvSpPr>
          <p:spPr>
            <a:xfrm>
              <a:off x="499508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497" name="pl2497"/>
            <p:cNvSpPr/>
            <p:nvPr/>
          </p:nvSpPr>
          <p:spPr>
            <a:xfrm>
              <a:off x="499508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498" name="pl2498"/>
            <p:cNvSpPr/>
            <p:nvPr/>
          </p:nvSpPr>
          <p:spPr>
            <a:xfrm>
              <a:off x="499508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499" name="pl2499"/>
            <p:cNvSpPr/>
            <p:nvPr/>
          </p:nvSpPr>
          <p:spPr>
            <a:xfrm>
              <a:off x="499508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500" name="pl2500"/>
            <p:cNvSpPr/>
            <p:nvPr/>
          </p:nvSpPr>
          <p:spPr>
            <a:xfrm>
              <a:off x="499508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501" name="pl2501"/>
            <p:cNvSpPr/>
            <p:nvPr/>
          </p:nvSpPr>
          <p:spPr>
            <a:xfrm>
              <a:off x="499508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502" name="pl2502"/>
            <p:cNvSpPr/>
            <p:nvPr/>
          </p:nvSpPr>
          <p:spPr>
            <a:xfrm>
              <a:off x="4995089" y="1214357"/>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503" name="pl2503"/>
            <p:cNvSpPr/>
            <p:nvPr/>
          </p:nvSpPr>
          <p:spPr>
            <a:xfrm>
              <a:off x="4995089" y="1217708"/>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504" name="pl2504"/>
            <p:cNvSpPr/>
            <p:nvPr/>
          </p:nvSpPr>
          <p:spPr>
            <a:xfrm>
              <a:off x="499508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505" name="pl2505"/>
            <p:cNvSpPr/>
            <p:nvPr/>
          </p:nvSpPr>
          <p:spPr>
            <a:xfrm>
              <a:off x="4995089" y="1237813"/>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506" name="pl2506"/>
            <p:cNvSpPr/>
            <p:nvPr/>
          </p:nvSpPr>
          <p:spPr>
            <a:xfrm>
              <a:off x="4995089" y="1224409"/>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507" name="pl2507"/>
            <p:cNvSpPr/>
            <p:nvPr/>
          </p:nvSpPr>
          <p:spPr>
            <a:xfrm>
              <a:off x="4995089" y="1247866"/>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508" name="pl2508"/>
            <p:cNvSpPr/>
            <p:nvPr/>
          </p:nvSpPr>
          <p:spPr>
            <a:xfrm>
              <a:off x="4995089" y="1200953"/>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509" name="pl2509"/>
            <p:cNvSpPr/>
            <p:nvPr/>
          </p:nvSpPr>
          <p:spPr>
            <a:xfrm>
              <a:off x="4995089" y="1214357"/>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510" name="pl2510"/>
            <p:cNvSpPr/>
            <p:nvPr/>
          </p:nvSpPr>
          <p:spPr>
            <a:xfrm>
              <a:off x="4995089" y="1194251"/>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511" name="pl2511"/>
            <p:cNvSpPr/>
            <p:nvPr/>
          </p:nvSpPr>
          <p:spPr>
            <a:xfrm>
              <a:off x="4995089" y="1194251"/>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512" name="pl2512"/>
            <p:cNvSpPr/>
            <p:nvPr/>
          </p:nvSpPr>
          <p:spPr>
            <a:xfrm>
              <a:off x="4995089" y="1130585"/>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513" name="pl2513"/>
            <p:cNvSpPr/>
            <p:nvPr/>
          </p:nvSpPr>
          <p:spPr>
            <a:xfrm>
              <a:off x="4995089" y="1241164"/>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514" name="pl2514"/>
            <p:cNvSpPr/>
            <p:nvPr/>
          </p:nvSpPr>
          <p:spPr>
            <a:xfrm>
              <a:off x="4995089" y="1170795"/>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515" name="pl2515"/>
            <p:cNvSpPr/>
            <p:nvPr/>
          </p:nvSpPr>
          <p:spPr>
            <a:xfrm>
              <a:off x="4995089" y="1227760"/>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516" name="pl2516"/>
            <p:cNvSpPr/>
            <p:nvPr/>
          </p:nvSpPr>
          <p:spPr>
            <a:xfrm>
              <a:off x="4995089" y="1194251"/>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517" name="pl2517"/>
            <p:cNvSpPr/>
            <p:nvPr/>
          </p:nvSpPr>
          <p:spPr>
            <a:xfrm>
              <a:off x="4995089" y="1217708"/>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518" name="pl2518"/>
            <p:cNvSpPr/>
            <p:nvPr/>
          </p:nvSpPr>
          <p:spPr>
            <a:xfrm>
              <a:off x="4995089" y="1224409"/>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519" name="pl2519"/>
            <p:cNvSpPr/>
            <p:nvPr/>
          </p:nvSpPr>
          <p:spPr>
            <a:xfrm>
              <a:off x="4995089" y="1251216"/>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520" name="pl2520"/>
            <p:cNvSpPr/>
            <p:nvPr/>
          </p:nvSpPr>
          <p:spPr>
            <a:xfrm>
              <a:off x="4995089" y="1214357"/>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521" name="pl2521"/>
            <p:cNvSpPr/>
            <p:nvPr/>
          </p:nvSpPr>
          <p:spPr>
            <a:xfrm>
              <a:off x="4995089" y="1217708"/>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522" name="pl2522"/>
            <p:cNvSpPr/>
            <p:nvPr/>
          </p:nvSpPr>
          <p:spPr>
            <a:xfrm>
              <a:off x="4995089" y="1247866"/>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523" name="pl2523"/>
            <p:cNvSpPr/>
            <p:nvPr/>
          </p:nvSpPr>
          <p:spPr>
            <a:xfrm>
              <a:off x="4995089" y="124786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24" name="pl2524"/>
            <p:cNvSpPr/>
            <p:nvPr/>
          </p:nvSpPr>
          <p:spPr>
            <a:xfrm>
              <a:off x="4995089" y="1237813"/>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525" name="pl2525"/>
            <p:cNvSpPr/>
            <p:nvPr/>
          </p:nvSpPr>
          <p:spPr>
            <a:xfrm>
              <a:off x="4995089" y="1247866"/>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526" name="pl2526"/>
            <p:cNvSpPr/>
            <p:nvPr/>
          </p:nvSpPr>
          <p:spPr>
            <a:xfrm>
              <a:off x="4995089" y="1197602"/>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527" name="pl2527"/>
            <p:cNvSpPr/>
            <p:nvPr/>
          </p:nvSpPr>
          <p:spPr>
            <a:xfrm>
              <a:off x="4995089" y="1231111"/>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528" name="pl2528"/>
            <p:cNvSpPr/>
            <p:nvPr/>
          </p:nvSpPr>
          <p:spPr>
            <a:xfrm>
              <a:off x="4995089" y="1200953"/>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529" name="pl2529"/>
            <p:cNvSpPr/>
            <p:nvPr/>
          </p:nvSpPr>
          <p:spPr>
            <a:xfrm>
              <a:off x="4995089" y="1241164"/>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530" name="pl2530"/>
            <p:cNvSpPr/>
            <p:nvPr/>
          </p:nvSpPr>
          <p:spPr>
            <a:xfrm>
              <a:off x="4995089" y="979795"/>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531" name="pl2531"/>
            <p:cNvSpPr/>
            <p:nvPr/>
          </p:nvSpPr>
          <p:spPr>
            <a:xfrm>
              <a:off x="4995089" y="1207655"/>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532" name="pl2532"/>
            <p:cNvSpPr/>
            <p:nvPr/>
          </p:nvSpPr>
          <p:spPr>
            <a:xfrm>
              <a:off x="4995089" y="1143988"/>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533" name="pl2533"/>
            <p:cNvSpPr/>
            <p:nvPr/>
          </p:nvSpPr>
          <p:spPr>
            <a:xfrm>
              <a:off x="4995089" y="1137286"/>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534" name="pl2534"/>
            <p:cNvSpPr/>
            <p:nvPr/>
          </p:nvSpPr>
          <p:spPr>
            <a:xfrm>
              <a:off x="4995089" y="1184199"/>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535" name="pl2535"/>
            <p:cNvSpPr/>
            <p:nvPr/>
          </p:nvSpPr>
          <p:spPr>
            <a:xfrm>
              <a:off x="4995089" y="1231111"/>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536" name="pl2536"/>
            <p:cNvSpPr/>
            <p:nvPr/>
          </p:nvSpPr>
          <p:spPr>
            <a:xfrm>
              <a:off x="4995089" y="1207655"/>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537" name="pl2537"/>
            <p:cNvSpPr/>
            <p:nvPr/>
          </p:nvSpPr>
          <p:spPr>
            <a:xfrm>
              <a:off x="4995089" y="1224409"/>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538" name="pl2538"/>
            <p:cNvSpPr/>
            <p:nvPr/>
          </p:nvSpPr>
          <p:spPr>
            <a:xfrm>
              <a:off x="4995089" y="1177497"/>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539" name="pl2539"/>
            <p:cNvSpPr/>
            <p:nvPr/>
          </p:nvSpPr>
          <p:spPr>
            <a:xfrm>
              <a:off x="4995089" y="1234462"/>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540" name="pl2540"/>
            <p:cNvSpPr/>
            <p:nvPr/>
          </p:nvSpPr>
          <p:spPr>
            <a:xfrm>
              <a:off x="4995089" y="1157392"/>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541" name="pl2541"/>
            <p:cNvSpPr/>
            <p:nvPr/>
          </p:nvSpPr>
          <p:spPr>
            <a:xfrm>
              <a:off x="4995089" y="124116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42" name="pl2542"/>
            <p:cNvSpPr/>
            <p:nvPr/>
          </p:nvSpPr>
          <p:spPr>
            <a:xfrm>
              <a:off x="4995089" y="12512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543" name="pl2543"/>
            <p:cNvSpPr/>
            <p:nvPr/>
          </p:nvSpPr>
          <p:spPr>
            <a:xfrm>
              <a:off x="4995089" y="1237813"/>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544" name="pl2544"/>
            <p:cNvSpPr/>
            <p:nvPr/>
          </p:nvSpPr>
          <p:spPr>
            <a:xfrm>
              <a:off x="4995089" y="1244515"/>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545" name="pl2545"/>
            <p:cNvSpPr/>
            <p:nvPr/>
          </p:nvSpPr>
          <p:spPr>
            <a:xfrm>
              <a:off x="4995089" y="1214357"/>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546" name="pl2546"/>
            <p:cNvSpPr/>
            <p:nvPr/>
          </p:nvSpPr>
          <p:spPr>
            <a:xfrm>
              <a:off x="4995089" y="122105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547" name="pl2547"/>
            <p:cNvSpPr/>
            <p:nvPr/>
          </p:nvSpPr>
          <p:spPr>
            <a:xfrm>
              <a:off x="499508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548" name="pl2548"/>
            <p:cNvSpPr/>
            <p:nvPr/>
          </p:nvSpPr>
          <p:spPr>
            <a:xfrm>
              <a:off x="499508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40651" cap="flat">
              <a:solidFill>
                <a:srgbClr val="000000">
                  <a:alpha val="100000"/>
                </a:srgbClr>
              </a:solidFill>
              <a:prstDash val="solid"/>
              <a:round/>
            </a:ln>
          </p:spPr>
          <p:txBody>
            <a:bodyPr/>
            <a:lstStyle/>
            <a:p/>
          </p:txBody>
        </p:sp>
        <p:sp>
          <p:nvSpPr>
            <p:cNvPr id="2549" name="pl2549"/>
            <p:cNvSpPr/>
            <p:nvPr/>
          </p:nvSpPr>
          <p:spPr>
            <a:xfrm>
              <a:off x="499508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E18A00">
                  <a:alpha val="100000"/>
                </a:srgbClr>
              </a:solidFill>
              <a:prstDash val="solid"/>
              <a:round/>
            </a:ln>
          </p:spPr>
          <p:txBody>
            <a:bodyPr/>
            <a:lstStyle/>
            <a:p/>
          </p:txBody>
        </p:sp>
        <p:sp>
          <p:nvSpPr>
            <p:cNvPr id="2550" name="pl2550"/>
            <p:cNvSpPr/>
            <p:nvPr/>
          </p:nvSpPr>
          <p:spPr>
            <a:xfrm>
              <a:off x="4950600" y="125121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551" name="tx2551"/>
            <p:cNvSpPr/>
            <p:nvPr/>
          </p:nvSpPr>
          <p:spPr>
            <a:xfrm>
              <a:off x="5124851" y="109464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552" name="tx2552"/>
            <p:cNvSpPr/>
            <p:nvPr/>
          </p:nvSpPr>
          <p:spPr>
            <a:xfrm>
              <a:off x="5320857" y="107485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53" name="tx2553"/>
            <p:cNvSpPr/>
            <p:nvPr/>
          </p:nvSpPr>
          <p:spPr>
            <a:xfrm>
              <a:off x="5480764" y="109129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54" name="tx2554"/>
            <p:cNvSpPr/>
            <p:nvPr/>
          </p:nvSpPr>
          <p:spPr>
            <a:xfrm>
              <a:off x="5658720" y="1096618"/>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555" name="tx2555"/>
            <p:cNvSpPr/>
            <p:nvPr/>
          </p:nvSpPr>
          <p:spPr>
            <a:xfrm>
              <a:off x="5836677" y="1101663"/>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56" name="tx2556"/>
            <p:cNvSpPr/>
            <p:nvPr/>
          </p:nvSpPr>
          <p:spPr>
            <a:xfrm>
              <a:off x="4964944" y="10866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57" name="rc2557"/>
            <p:cNvSpPr/>
            <p:nvPr/>
          </p:nvSpPr>
          <p:spPr>
            <a:xfrm>
              <a:off x="4950600" y="1620278"/>
              <a:ext cx="978760" cy="460746"/>
            </a:xfrm>
            <a:prstGeom prst="rect">
              <a:avLst/>
            </a:prstGeom>
            <a:solidFill>
              <a:srgbClr val="EBEBEB">
                <a:alpha val="100000"/>
              </a:srgbClr>
            </a:solidFill>
          </p:spPr>
          <p:txBody>
            <a:bodyPr/>
            <a:lstStyle/>
            <a:p/>
          </p:txBody>
        </p:sp>
        <p:sp>
          <p:nvSpPr>
            <p:cNvPr id="2558" name="pl2558"/>
            <p:cNvSpPr/>
            <p:nvPr/>
          </p:nvSpPr>
          <p:spPr>
            <a:xfrm>
              <a:off x="4950600" y="20383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59" name="pl2559"/>
            <p:cNvSpPr/>
            <p:nvPr/>
          </p:nvSpPr>
          <p:spPr>
            <a:xfrm>
              <a:off x="4950600" y="195452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60" name="pl2560"/>
            <p:cNvSpPr/>
            <p:nvPr/>
          </p:nvSpPr>
          <p:spPr>
            <a:xfrm>
              <a:off x="4950600" y="187075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61" name="pl2561"/>
            <p:cNvSpPr/>
            <p:nvPr/>
          </p:nvSpPr>
          <p:spPr>
            <a:xfrm>
              <a:off x="4950600" y="17869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62" name="pl2562"/>
            <p:cNvSpPr/>
            <p:nvPr/>
          </p:nvSpPr>
          <p:spPr>
            <a:xfrm>
              <a:off x="4950600" y="170321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563" name="pl2563"/>
            <p:cNvSpPr/>
            <p:nvPr/>
          </p:nvSpPr>
          <p:spPr>
            <a:xfrm>
              <a:off x="50840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64" name="pl2564"/>
            <p:cNvSpPr/>
            <p:nvPr/>
          </p:nvSpPr>
          <p:spPr>
            <a:xfrm>
              <a:off x="526202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65" name="pl2565"/>
            <p:cNvSpPr/>
            <p:nvPr/>
          </p:nvSpPr>
          <p:spPr>
            <a:xfrm>
              <a:off x="543998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66" name="pl2566"/>
            <p:cNvSpPr/>
            <p:nvPr/>
          </p:nvSpPr>
          <p:spPr>
            <a:xfrm>
              <a:off x="56179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67" name="pl2567"/>
            <p:cNvSpPr/>
            <p:nvPr/>
          </p:nvSpPr>
          <p:spPr>
            <a:xfrm>
              <a:off x="579589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68" name="pl2568"/>
            <p:cNvSpPr/>
            <p:nvPr/>
          </p:nvSpPr>
          <p:spPr>
            <a:xfrm>
              <a:off x="4950600" y="208018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69" name="pl2569"/>
            <p:cNvSpPr/>
            <p:nvPr/>
          </p:nvSpPr>
          <p:spPr>
            <a:xfrm>
              <a:off x="4950600" y="199641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70" name="pl2570"/>
            <p:cNvSpPr/>
            <p:nvPr/>
          </p:nvSpPr>
          <p:spPr>
            <a:xfrm>
              <a:off x="4950600" y="191264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71" name="pl2571"/>
            <p:cNvSpPr/>
            <p:nvPr/>
          </p:nvSpPr>
          <p:spPr>
            <a:xfrm>
              <a:off x="4950600" y="18288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72" name="pl2572"/>
            <p:cNvSpPr/>
            <p:nvPr/>
          </p:nvSpPr>
          <p:spPr>
            <a:xfrm>
              <a:off x="4950600" y="174509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73" name="pl2573"/>
            <p:cNvSpPr/>
            <p:nvPr/>
          </p:nvSpPr>
          <p:spPr>
            <a:xfrm>
              <a:off x="4950600" y="166132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574" name="pl2574"/>
            <p:cNvSpPr/>
            <p:nvPr/>
          </p:nvSpPr>
          <p:spPr>
            <a:xfrm>
              <a:off x="499508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5" name="pl2575"/>
            <p:cNvSpPr/>
            <p:nvPr/>
          </p:nvSpPr>
          <p:spPr>
            <a:xfrm>
              <a:off x="51730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6" name="pl2576"/>
            <p:cNvSpPr/>
            <p:nvPr/>
          </p:nvSpPr>
          <p:spPr>
            <a:xfrm>
              <a:off x="53510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7" name="pl2577"/>
            <p:cNvSpPr/>
            <p:nvPr/>
          </p:nvSpPr>
          <p:spPr>
            <a:xfrm>
              <a:off x="552895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8" name="pl2578"/>
            <p:cNvSpPr/>
            <p:nvPr/>
          </p:nvSpPr>
          <p:spPr>
            <a:xfrm>
              <a:off x="57069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9" name="pl2579"/>
            <p:cNvSpPr/>
            <p:nvPr/>
          </p:nvSpPr>
          <p:spPr>
            <a:xfrm>
              <a:off x="588487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80" name="pl2580"/>
            <p:cNvSpPr/>
            <p:nvPr/>
          </p:nvSpPr>
          <p:spPr>
            <a:xfrm>
              <a:off x="499508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581" name="pl2581"/>
            <p:cNvSpPr/>
            <p:nvPr/>
          </p:nvSpPr>
          <p:spPr>
            <a:xfrm>
              <a:off x="499508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40651" cap="flat">
              <a:solidFill>
                <a:srgbClr val="BEBEBE">
                  <a:alpha val="69803"/>
                </a:srgbClr>
              </a:solidFill>
              <a:prstDash val="solid"/>
              <a:round/>
            </a:ln>
          </p:spPr>
          <p:txBody>
            <a:bodyPr/>
            <a:lstStyle/>
            <a:p/>
          </p:txBody>
        </p:sp>
        <p:sp>
          <p:nvSpPr>
            <p:cNvPr id="2582" name="pl2582"/>
            <p:cNvSpPr/>
            <p:nvPr/>
          </p:nvSpPr>
          <p:spPr>
            <a:xfrm>
              <a:off x="4995089" y="1946151"/>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583" name="pl2583"/>
            <p:cNvSpPr/>
            <p:nvPr/>
          </p:nvSpPr>
          <p:spPr>
            <a:xfrm>
              <a:off x="4995089" y="1939449"/>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584" name="pl2584"/>
            <p:cNvSpPr/>
            <p:nvPr/>
          </p:nvSpPr>
          <p:spPr>
            <a:xfrm>
              <a:off x="4995089" y="1976309"/>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585" name="pl2585"/>
            <p:cNvSpPr/>
            <p:nvPr/>
          </p:nvSpPr>
          <p:spPr>
            <a:xfrm>
              <a:off x="4995089" y="198971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586" name="pl2586"/>
            <p:cNvSpPr/>
            <p:nvPr/>
          </p:nvSpPr>
          <p:spPr>
            <a:xfrm>
              <a:off x="4995089" y="1983011"/>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587" name="pl2587"/>
            <p:cNvSpPr/>
            <p:nvPr/>
          </p:nvSpPr>
          <p:spPr>
            <a:xfrm>
              <a:off x="49950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588" name="pl2588"/>
            <p:cNvSpPr/>
            <p:nvPr/>
          </p:nvSpPr>
          <p:spPr>
            <a:xfrm>
              <a:off x="4995089" y="195955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589" name="pl2589"/>
            <p:cNvSpPr/>
            <p:nvPr/>
          </p:nvSpPr>
          <p:spPr>
            <a:xfrm>
              <a:off x="4995089" y="1879133"/>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590" name="pl2590"/>
            <p:cNvSpPr/>
            <p:nvPr/>
          </p:nvSpPr>
          <p:spPr>
            <a:xfrm>
              <a:off x="499508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591" name="pl2591"/>
            <p:cNvSpPr/>
            <p:nvPr/>
          </p:nvSpPr>
          <p:spPr>
            <a:xfrm>
              <a:off x="499508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592" name="pl2592"/>
            <p:cNvSpPr/>
            <p:nvPr/>
          </p:nvSpPr>
          <p:spPr>
            <a:xfrm>
              <a:off x="49950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593" name="pl2593"/>
            <p:cNvSpPr/>
            <p:nvPr/>
          </p:nvSpPr>
          <p:spPr>
            <a:xfrm>
              <a:off x="499508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594" name="pl2594"/>
            <p:cNvSpPr/>
            <p:nvPr/>
          </p:nvSpPr>
          <p:spPr>
            <a:xfrm>
              <a:off x="499508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595" name="pl2595"/>
            <p:cNvSpPr/>
            <p:nvPr/>
          </p:nvSpPr>
          <p:spPr>
            <a:xfrm>
              <a:off x="499508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596" name="pl2596"/>
            <p:cNvSpPr/>
            <p:nvPr/>
          </p:nvSpPr>
          <p:spPr>
            <a:xfrm>
              <a:off x="499508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597" name="pl2597"/>
            <p:cNvSpPr/>
            <p:nvPr/>
          </p:nvSpPr>
          <p:spPr>
            <a:xfrm>
              <a:off x="499508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598" name="pl2598"/>
            <p:cNvSpPr/>
            <p:nvPr/>
          </p:nvSpPr>
          <p:spPr>
            <a:xfrm>
              <a:off x="4995089" y="1939449"/>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599" name="pl2599"/>
            <p:cNvSpPr/>
            <p:nvPr/>
          </p:nvSpPr>
          <p:spPr>
            <a:xfrm>
              <a:off x="4995089" y="1939449"/>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600" name="pl2600"/>
            <p:cNvSpPr/>
            <p:nvPr/>
          </p:nvSpPr>
          <p:spPr>
            <a:xfrm>
              <a:off x="4995089" y="1875782"/>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601" name="pl2601"/>
            <p:cNvSpPr/>
            <p:nvPr/>
          </p:nvSpPr>
          <p:spPr>
            <a:xfrm>
              <a:off x="4995089" y="1986362"/>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602" name="pl2602"/>
            <p:cNvSpPr/>
            <p:nvPr/>
          </p:nvSpPr>
          <p:spPr>
            <a:xfrm>
              <a:off x="4995089" y="1915993"/>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603" name="pl2603"/>
            <p:cNvSpPr/>
            <p:nvPr/>
          </p:nvSpPr>
          <p:spPr>
            <a:xfrm>
              <a:off x="4995089" y="1972958"/>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604" name="pl2604"/>
            <p:cNvSpPr/>
            <p:nvPr/>
          </p:nvSpPr>
          <p:spPr>
            <a:xfrm>
              <a:off x="4995089" y="1939449"/>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605" name="pl2605"/>
            <p:cNvSpPr/>
            <p:nvPr/>
          </p:nvSpPr>
          <p:spPr>
            <a:xfrm>
              <a:off x="4995089" y="1962905"/>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606" name="pl2606"/>
            <p:cNvSpPr/>
            <p:nvPr/>
          </p:nvSpPr>
          <p:spPr>
            <a:xfrm>
              <a:off x="4995089" y="1969607"/>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607" name="pl2607"/>
            <p:cNvSpPr/>
            <p:nvPr/>
          </p:nvSpPr>
          <p:spPr>
            <a:xfrm>
              <a:off x="4995089" y="1996414"/>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608" name="pl2608"/>
            <p:cNvSpPr/>
            <p:nvPr/>
          </p:nvSpPr>
          <p:spPr>
            <a:xfrm>
              <a:off x="4995089" y="195955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609" name="pl2609"/>
            <p:cNvSpPr/>
            <p:nvPr/>
          </p:nvSpPr>
          <p:spPr>
            <a:xfrm>
              <a:off x="4995089" y="1962905"/>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610" name="pl2610"/>
            <p:cNvSpPr/>
            <p:nvPr/>
          </p:nvSpPr>
          <p:spPr>
            <a:xfrm>
              <a:off x="4995089" y="1993063"/>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611" name="pl2611"/>
            <p:cNvSpPr/>
            <p:nvPr/>
          </p:nvSpPr>
          <p:spPr>
            <a:xfrm>
              <a:off x="4995089" y="199306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12" name="pl2612"/>
            <p:cNvSpPr/>
            <p:nvPr/>
          </p:nvSpPr>
          <p:spPr>
            <a:xfrm>
              <a:off x="4995089" y="1983011"/>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613" name="pl2613"/>
            <p:cNvSpPr/>
            <p:nvPr/>
          </p:nvSpPr>
          <p:spPr>
            <a:xfrm>
              <a:off x="4995089" y="1993063"/>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614" name="pl2614"/>
            <p:cNvSpPr/>
            <p:nvPr/>
          </p:nvSpPr>
          <p:spPr>
            <a:xfrm>
              <a:off x="4995089" y="1942800"/>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615" name="pl2615"/>
            <p:cNvSpPr/>
            <p:nvPr/>
          </p:nvSpPr>
          <p:spPr>
            <a:xfrm>
              <a:off x="4995089" y="1976309"/>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616" name="pl2616"/>
            <p:cNvSpPr/>
            <p:nvPr/>
          </p:nvSpPr>
          <p:spPr>
            <a:xfrm>
              <a:off x="4995089" y="1946151"/>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617" name="pl2617"/>
            <p:cNvSpPr/>
            <p:nvPr/>
          </p:nvSpPr>
          <p:spPr>
            <a:xfrm>
              <a:off x="4995089" y="1986362"/>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618" name="pl2618"/>
            <p:cNvSpPr/>
            <p:nvPr/>
          </p:nvSpPr>
          <p:spPr>
            <a:xfrm>
              <a:off x="4995089" y="1724993"/>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619" name="pl2619"/>
            <p:cNvSpPr/>
            <p:nvPr/>
          </p:nvSpPr>
          <p:spPr>
            <a:xfrm>
              <a:off x="4995089" y="1952853"/>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620" name="pl2620"/>
            <p:cNvSpPr/>
            <p:nvPr/>
          </p:nvSpPr>
          <p:spPr>
            <a:xfrm>
              <a:off x="4995089" y="1889186"/>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621" name="pl2621"/>
            <p:cNvSpPr/>
            <p:nvPr/>
          </p:nvSpPr>
          <p:spPr>
            <a:xfrm>
              <a:off x="4995089" y="1882484"/>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622" name="pl2622"/>
            <p:cNvSpPr/>
            <p:nvPr/>
          </p:nvSpPr>
          <p:spPr>
            <a:xfrm>
              <a:off x="4995089" y="1929397"/>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623" name="pl2623"/>
            <p:cNvSpPr/>
            <p:nvPr/>
          </p:nvSpPr>
          <p:spPr>
            <a:xfrm>
              <a:off x="4995089" y="1976309"/>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624" name="pl2624"/>
            <p:cNvSpPr/>
            <p:nvPr/>
          </p:nvSpPr>
          <p:spPr>
            <a:xfrm>
              <a:off x="4995089" y="1952853"/>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625" name="pl2625"/>
            <p:cNvSpPr/>
            <p:nvPr/>
          </p:nvSpPr>
          <p:spPr>
            <a:xfrm>
              <a:off x="4995089" y="1969607"/>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626" name="pl2626"/>
            <p:cNvSpPr/>
            <p:nvPr/>
          </p:nvSpPr>
          <p:spPr>
            <a:xfrm>
              <a:off x="4995089" y="1922695"/>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627" name="pl2627"/>
            <p:cNvSpPr/>
            <p:nvPr/>
          </p:nvSpPr>
          <p:spPr>
            <a:xfrm>
              <a:off x="4995089" y="1979660"/>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628" name="pl2628"/>
            <p:cNvSpPr/>
            <p:nvPr/>
          </p:nvSpPr>
          <p:spPr>
            <a:xfrm>
              <a:off x="4995089" y="190258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629" name="pl2629"/>
            <p:cNvSpPr/>
            <p:nvPr/>
          </p:nvSpPr>
          <p:spPr>
            <a:xfrm>
              <a:off x="4995089" y="19863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30" name="pl2630"/>
            <p:cNvSpPr/>
            <p:nvPr/>
          </p:nvSpPr>
          <p:spPr>
            <a:xfrm>
              <a:off x="4995089" y="19964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631" name="pl2631"/>
            <p:cNvSpPr/>
            <p:nvPr/>
          </p:nvSpPr>
          <p:spPr>
            <a:xfrm>
              <a:off x="4995089" y="1983011"/>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632" name="pl2632"/>
            <p:cNvSpPr/>
            <p:nvPr/>
          </p:nvSpPr>
          <p:spPr>
            <a:xfrm>
              <a:off x="4995089" y="198971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633" name="pl2633"/>
            <p:cNvSpPr/>
            <p:nvPr/>
          </p:nvSpPr>
          <p:spPr>
            <a:xfrm>
              <a:off x="4995089" y="195955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634" name="pl2634"/>
            <p:cNvSpPr/>
            <p:nvPr/>
          </p:nvSpPr>
          <p:spPr>
            <a:xfrm>
              <a:off x="4995089" y="1966256"/>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635" name="pl2635"/>
            <p:cNvSpPr/>
            <p:nvPr/>
          </p:nvSpPr>
          <p:spPr>
            <a:xfrm>
              <a:off x="499508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636" name="pl2636"/>
            <p:cNvSpPr/>
            <p:nvPr/>
          </p:nvSpPr>
          <p:spPr>
            <a:xfrm>
              <a:off x="499508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40651" cap="flat">
              <a:solidFill>
                <a:srgbClr val="000000">
                  <a:alpha val="100000"/>
                </a:srgbClr>
              </a:solidFill>
              <a:prstDash val="solid"/>
              <a:round/>
            </a:ln>
          </p:spPr>
          <p:txBody>
            <a:bodyPr/>
            <a:lstStyle/>
            <a:p/>
          </p:txBody>
        </p:sp>
        <p:sp>
          <p:nvSpPr>
            <p:cNvPr id="2637" name="pl2637"/>
            <p:cNvSpPr/>
            <p:nvPr/>
          </p:nvSpPr>
          <p:spPr>
            <a:xfrm>
              <a:off x="499508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90AA00">
                  <a:alpha val="100000"/>
                </a:srgbClr>
              </a:solidFill>
              <a:prstDash val="solid"/>
              <a:round/>
            </a:ln>
          </p:spPr>
          <p:txBody>
            <a:bodyPr/>
            <a:lstStyle/>
            <a:p/>
          </p:txBody>
        </p:sp>
        <p:sp>
          <p:nvSpPr>
            <p:cNvPr id="2638" name="pl2638"/>
            <p:cNvSpPr/>
            <p:nvPr/>
          </p:nvSpPr>
          <p:spPr>
            <a:xfrm>
              <a:off x="4950600" y="199641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639" name="tx2639"/>
            <p:cNvSpPr/>
            <p:nvPr/>
          </p:nvSpPr>
          <p:spPr>
            <a:xfrm>
              <a:off x="4964944" y="18297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640" name="tx2640"/>
            <p:cNvSpPr/>
            <p:nvPr/>
          </p:nvSpPr>
          <p:spPr>
            <a:xfrm>
              <a:off x="5142900" y="18297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641" name="tx2641"/>
            <p:cNvSpPr/>
            <p:nvPr/>
          </p:nvSpPr>
          <p:spPr>
            <a:xfrm>
              <a:off x="5320857" y="182005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42" name="tx2642"/>
            <p:cNvSpPr/>
            <p:nvPr/>
          </p:nvSpPr>
          <p:spPr>
            <a:xfrm>
              <a:off x="5498814" y="180500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643" name="tx2643"/>
            <p:cNvSpPr/>
            <p:nvPr/>
          </p:nvSpPr>
          <p:spPr>
            <a:xfrm>
              <a:off x="5676770" y="180500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644" name="tx2644"/>
            <p:cNvSpPr/>
            <p:nvPr/>
          </p:nvSpPr>
          <p:spPr>
            <a:xfrm>
              <a:off x="5854727" y="181171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645" name="rc2645"/>
            <p:cNvSpPr/>
            <p:nvPr/>
          </p:nvSpPr>
          <p:spPr>
            <a:xfrm>
              <a:off x="4950600" y="2365475"/>
              <a:ext cx="978760" cy="460746"/>
            </a:xfrm>
            <a:prstGeom prst="rect">
              <a:avLst/>
            </a:prstGeom>
            <a:solidFill>
              <a:srgbClr val="EBEBEB">
                <a:alpha val="100000"/>
              </a:srgbClr>
            </a:solidFill>
          </p:spPr>
          <p:txBody>
            <a:bodyPr/>
            <a:lstStyle/>
            <a:p/>
          </p:txBody>
        </p:sp>
        <p:sp>
          <p:nvSpPr>
            <p:cNvPr id="2646" name="pl2646"/>
            <p:cNvSpPr/>
            <p:nvPr/>
          </p:nvSpPr>
          <p:spPr>
            <a:xfrm>
              <a:off x="4950600" y="27834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47" name="pl2647"/>
            <p:cNvSpPr/>
            <p:nvPr/>
          </p:nvSpPr>
          <p:spPr>
            <a:xfrm>
              <a:off x="4950600" y="269972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48" name="pl2648"/>
            <p:cNvSpPr/>
            <p:nvPr/>
          </p:nvSpPr>
          <p:spPr>
            <a:xfrm>
              <a:off x="4950600" y="26159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49" name="pl2649"/>
            <p:cNvSpPr/>
            <p:nvPr/>
          </p:nvSpPr>
          <p:spPr>
            <a:xfrm>
              <a:off x="4950600" y="253218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50" name="pl2650"/>
            <p:cNvSpPr/>
            <p:nvPr/>
          </p:nvSpPr>
          <p:spPr>
            <a:xfrm>
              <a:off x="4950600" y="244841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651" name="pl2651"/>
            <p:cNvSpPr/>
            <p:nvPr/>
          </p:nvSpPr>
          <p:spPr>
            <a:xfrm>
              <a:off x="50840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52" name="pl2652"/>
            <p:cNvSpPr/>
            <p:nvPr/>
          </p:nvSpPr>
          <p:spPr>
            <a:xfrm>
              <a:off x="526202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53" name="pl2653"/>
            <p:cNvSpPr/>
            <p:nvPr/>
          </p:nvSpPr>
          <p:spPr>
            <a:xfrm>
              <a:off x="543998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54" name="pl2654"/>
            <p:cNvSpPr/>
            <p:nvPr/>
          </p:nvSpPr>
          <p:spPr>
            <a:xfrm>
              <a:off x="56179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55" name="pl2655"/>
            <p:cNvSpPr/>
            <p:nvPr/>
          </p:nvSpPr>
          <p:spPr>
            <a:xfrm>
              <a:off x="579589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56" name="pl2656"/>
            <p:cNvSpPr/>
            <p:nvPr/>
          </p:nvSpPr>
          <p:spPr>
            <a:xfrm>
              <a:off x="4950600" y="282538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57" name="pl2657"/>
            <p:cNvSpPr/>
            <p:nvPr/>
          </p:nvSpPr>
          <p:spPr>
            <a:xfrm>
              <a:off x="4950600" y="274161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58" name="pl2658"/>
            <p:cNvSpPr/>
            <p:nvPr/>
          </p:nvSpPr>
          <p:spPr>
            <a:xfrm>
              <a:off x="4950600" y="265784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59" name="pl2659"/>
            <p:cNvSpPr/>
            <p:nvPr/>
          </p:nvSpPr>
          <p:spPr>
            <a:xfrm>
              <a:off x="4950600" y="25740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60" name="pl2660"/>
            <p:cNvSpPr/>
            <p:nvPr/>
          </p:nvSpPr>
          <p:spPr>
            <a:xfrm>
              <a:off x="4950600" y="249029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61" name="pl2661"/>
            <p:cNvSpPr/>
            <p:nvPr/>
          </p:nvSpPr>
          <p:spPr>
            <a:xfrm>
              <a:off x="4950600" y="240652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662" name="pl2662"/>
            <p:cNvSpPr/>
            <p:nvPr/>
          </p:nvSpPr>
          <p:spPr>
            <a:xfrm>
              <a:off x="499508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63" name="pl2663"/>
            <p:cNvSpPr/>
            <p:nvPr/>
          </p:nvSpPr>
          <p:spPr>
            <a:xfrm>
              <a:off x="51730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64" name="pl2664"/>
            <p:cNvSpPr/>
            <p:nvPr/>
          </p:nvSpPr>
          <p:spPr>
            <a:xfrm>
              <a:off x="53510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65" name="pl2665"/>
            <p:cNvSpPr/>
            <p:nvPr/>
          </p:nvSpPr>
          <p:spPr>
            <a:xfrm>
              <a:off x="552895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66" name="pl2666"/>
            <p:cNvSpPr/>
            <p:nvPr/>
          </p:nvSpPr>
          <p:spPr>
            <a:xfrm>
              <a:off x="57069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67" name="pl2667"/>
            <p:cNvSpPr/>
            <p:nvPr/>
          </p:nvSpPr>
          <p:spPr>
            <a:xfrm>
              <a:off x="588487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68" name="pl2668"/>
            <p:cNvSpPr/>
            <p:nvPr/>
          </p:nvSpPr>
          <p:spPr>
            <a:xfrm>
              <a:off x="499508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669" name="pl2669"/>
            <p:cNvSpPr/>
            <p:nvPr/>
          </p:nvSpPr>
          <p:spPr>
            <a:xfrm>
              <a:off x="499508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40651" cap="flat">
              <a:solidFill>
                <a:srgbClr val="BEBEBE">
                  <a:alpha val="69803"/>
                </a:srgbClr>
              </a:solidFill>
              <a:prstDash val="solid"/>
              <a:round/>
            </a:ln>
          </p:spPr>
          <p:txBody>
            <a:bodyPr/>
            <a:lstStyle/>
            <a:p/>
          </p:txBody>
        </p:sp>
        <p:sp>
          <p:nvSpPr>
            <p:cNvPr id="2670" name="pl2670"/>
            <p:cNvSpPr/>
            <p:nvPr/>
          </p:nvSpPr>
          <p:spPr>
            <a:xfrm>
              <a:off x="4995089" y="2691349"/>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671" name="pl2671"/>
            <p:cNvSpPr/>
            <p:nvPr/>
          </p:nvSpPr>
          <p:spPr>
            <a:xfrm>
              <a:off x="4995089" y="2684647"/>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672" name="pl2672"/>
            <p:cNvSpPr/>
            <p:nvPr/>
          </p:nvSpPr>
          <p:spPr>
            <a:xfrm>
              <a:off x="4995089" y="2721507"/>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673" name="pl2673"/>
            <p:cNvSpPr/>
            <p:nvPr/>
          </p:nvSpPr>
          <p:spPr>
            <a:xfrm>
              <a:off x="4995089" y="2734910"/>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674" name="pl2674"/>
            <p:cNvSpPr/>
            <p:nvPr/>
          </p:nvSpPr>
          <p:spPr>
            <a:xfrm>
              <a:off x="4995089" y="2728208"/>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675" name="pl2675"/>
            <p:cNvSpPr/>
            <p:nvPr/>
          </p:nvSpPr>
          <p:spPr>
            <a:xfrm>
              <a:off x="499508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676" name="pl2676"/>
            <p:cNvSpPr/>
            <p:nvPr/>
          </p:nvSpPr>
          <p:spPr>
            <a:xfrm>
              <a:off x="4995089" y="2704752"/>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677" name="pl2677"/>
            <p:cNvSpPr/>
            <p:nvPr/>
          </p:nvSpPr>
          <p:spPr>
            <a:xfrm>
              <a:off x="4995089" y="2624331"/>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678" name="pl2678"/>
            <p:cNvSpPr/>
            <p:nvPr/>
          </p:nvSpPr>
          <p:spPr>
            <a:xfrm>
              <a:off x="4995089" y="2704752"/>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679" name="pl2679"/>
            <p:cNvSpPr/>
            <p:nvPr/>
          </p:nvSpPr>
          <p:spPr>
            <a:xfrm>
              <a:off x="4995089" y="2708103"/>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680" name="pl2680"/>
            <p:cNvSpPr/>
            <p:nvPr/>
          </p:nvSpPr>
          <p:spPr>
            <a:xfrm>
              <a:off x="499508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681" name="pl2681"/>
            <p:cNvSpPr/>
            <p:nvPr/>
          </p:nvSpPr>
          <p:spPr>
            <a:xfrm>
              <a:off x="4995089" y="2728208"/>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682" name="pl2682"/>
            <p:cNvSpPr/>
            <p:nvPr/>
          </p:nvSpPr>
          <p:spPr>
            <a:xfrm>
              <a:off x="4995089" y="2714805"/>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683" name="pl2683"/>
            <p:cNvSpPr/>
            <p:nvPr/>
          </p:nvSpPr>
          <p:spPr>
            <a:xfrm>
              <a:off x="4995089" y="2738261"/>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684" name="pl2684"/>
            <p:cNvSpPr/>
            <p:nvPr/>
          </p:nvSpPr>
          <p:spPr>
            <a:xfrm>
              <a:off x="4995089" y="2691349"/>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685" name="pl2685"/>
            <p:cNvSpPr/>
            <p:nvPr/>
          </p:nvSpPr>
          <p:spPr>
            <a:xfrm>
              <a:off x="4995089" y="2704752"/>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686" name="pl2686"/>
            <p:cNvSpPr/>
            <p:nvPr/>
          </p:nvSpPr>
          <p:spPr>
            <a:xfrm>
              <a:off x="499508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687" name="pl2687"/>
            <p:cNvSpPr/>
            <p:nvPr/>
          </p:nvSpPr>
          <p:spPr>
            <a:xfrm>
              <a:off x="499508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688" name="pl2688"/>
            <p:cNvSpPr/>
            <p:nvPr/>
          </p:nvSpPr>
          <p:spPr>
            <a:xfrm>
              <a:off x="499508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689" name="pl2689"/>
            <p:cNvSpPr/>
            <p:nvPr/>
          </p:nvSpPr>
          <p:spPr>
            <a:xfrm>
              <a:off x="499508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690" name="pl2690"/>
            <p:cNvSpPr/>
            <p:nvPr/>
          </p:nvSpPr>
          <p:spPr>
            <a:xfrm>
              <a:off x="499508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691" name="pl2691"/>
            <p:cNvSpPr/>
            <p:nvPr/>
          </p:nvSpPr>
          <p:spPr>
            <a:xfrm>
              <a:off x="499508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692" name="pl2692"/>
            <p:cNvSpPr/>
            <p:nvPr/>
          </p:nvSpPr>
          <p:spPr>
            <a:xfrm>
              <a:off x="499508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693" name="pl2693"/>
            <p:cNvSpPr/>
            <p:nvPr/>
          </p:nvSpPr>
          <p:spPr>
            <a:xfrm>
              <a:off x="499508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694" name="pl2694"/>
            <p:cNvSpPr/>
            <p:nvPr/>
          </p:nvSpPr>
          <p:spPr>
            <a:xfrm>
              <a:off x="4995089" y="2714805"/>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695" name="pl2695"/>
            <p:cNvSpPr/>
            <p:nvPr/>
          </p:nvSpPr>
          <p:spPr>
            <a:xfrm>
              <a:off x="4995089" y="2741612"/>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696" name="pl2696"/>
            <p:cNvSpPr/>
            <p:nvPr/>
          </p:nvSpPr>
          <p:spPr>
            <a:xfrm>
              <a:off x="4995089" y="2704752"/>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697" name="pl2697"/>
            <p:cNvSpPr/>
            <p:nvPr/>
          </p:nvSpPr>
          <p:spPr>
            <a:xfrm>
              <a:off x="4995089" y="2708103"/>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698" name="pl2698"/>
            <p:cNvSpPr/>
            <p:nvPr/>
          </p:nvSpPr>
          <p:spPr>
            <a:xfrm>
              <a:off x="4995089" y="2738261"/>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699" name="pl2699"/>
            <p:cNvSpPr/>
            <p:nvPr/>
          </p:nvSpPr>
          <p:spPr>
            <a:xfrm>
              <a:off x="4995089" y="27382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00" name="pl2700"/>
            <p:cNvSpPr/>
            <p:nvPr/>
          </p:nvSpPr>
          <p:spPr>
            <a:xfrm>
              <a:off x="4995089" y="2728208"/>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701" name="pl2701"/>
            <p:cNvSpPr/>
            <p:nvPr/>
          </p:nvSpPr>
          <p:spPr>
            <a:xfrm>
              <a:off x="4995089" y="2738261"/>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702" name="pl2702"/>
            <p:cNvSpPr/>
            <p:nvPr/>
          </p:nvSpPr>
          <p:spPr>
            <a:xfrm>
              <a:off x="4995089" y="2687998"/>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703" name="pl2703"/>
            <p:cNvSpPr/>
            <p:nvPr/>
          </p:nvSpPr>
          <p:spPr>
            <a:xfrm>
              <a:off x="4995089" y="2721507"/>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704" name="pl2704"/>
            <p:cNvSpPr/>
            <p:nvPr/>
          </p:nvSpPr>
          <p:spPr>
            <a:xfrm>
              <a:off x="4995089" y="2691349"/>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705" name="pl2705"/>
            <p:cNvSpPr/>
            <p:nvPr/>
          </p:nvSpPr>
          <p:spPr>
            <a:xfrm>
              <a:off x="4995089" y="2731559"/>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706" name="pl2706"/>
            <p:cNvSpPr/>
            <p:nvPr/>
          </p:nvSpPr>
          <p:spPr>
            <a:xfrm>
              <a:off x="4995089" y="2470190"/>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707" name="pl2707"/>
            <p:cNvSpPr/>
            <p:nvPr/>
          </p:nvSpPr>
          <p:spPr>
            <a:xfrm>
              <a:off x="4995089" y="2698051"/>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708" name="pl2708"/>
            <p:cNvSpPr/>
            <p:nvPr/>
          </p:nvSpPr>
          <p:spPr>
            <a:xfrm>
              <a:off x="4995089" y="2634384"/>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709" name="pl2709"/>
            <p:cNvSpPr/>
            <p:nvPr/>
          </p:nvSpPr>
          <p:spPr>
            <a:xfrm>
              <a:off x="4995089" y="2627682"/>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710" name="pl2710"/>
            <p:cNvSpPr/>
            <p:nvPr/>
          </p:nvSpPr>
          <p:spPr>
            <a:xfrm>
              <a:off x="4995089" y="2674594"/>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711" name="pl2711"/>
            <p:cNvSpPr/>
            <p:nvPr/>
          </p:nvSpPr>
          <p:spPr>
            <a:xfrm>
              <a:off x="4995089" y="2721507"/>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712" name="pl2712"/>
            <p:cNvSpPr/>
            <p:nvPr/>
          </p:nvSpPr>
          <p:spPr>
            <a:xfrm>
              <a:off x="4995089" y="2698051"/>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713" name="pl2713"/>
            <p:cNvSpPr/>
            <p:nvPr/>
          </p:nvSpPr>
          <p:spPr>
            <a:xfrm>
              <a:off x="4995089" y="2714805"/>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714" name="pl2714"/>
            <p:cNvSpPr/>
            <p:nvPr/>
          </p:nvSpPr>
          <p:spPr>
            <a:xfrm>
              <a:off x="4995089" y="2667893"/>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715" name="pl2715"/>
            <p:cNvSpPr/>
            <p:nvPr/>
          </p:nvSpPr>
          <p:spPr>
            <a:xfrm>
              <a:off x="4995089" y="2724858"/>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716" name="pl2716"/>
            <p:cNvSpPr/>
            <p:nvPr/>
          </p:nvSpPr>
          <p:spPr>
            <a:xfrm>
              <a:off x="4995089" y="2647787"/>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717" name="pl2717"/>
            <p:cNvSpPr/>
            <p:nvPr/>
          </p:nvSpPr>
          <p:spPr>
            <a:xfrm>
              <a:off x="4995089" y="27315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18" name="pl2718"/>
            <p:cNvSpPr/>
            <p:nvPr/>
          </p:nvSpPr>
          <p:spPr>
            <a:xfrm>
              <a:off x="4995089" y="27416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19" name="pl2719"/>
            <p:cNvSpPr/>
            <p:nvPr/>
          </p:nvSpPr>
          <p:spPr>
            <a:xfrm>
              <a:off x="4995089" y="2728208"/>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720" name="pl2720"/>
            <p:cNvSpPr/>
            <p:nvPr/>
          </p:nvSpPr>
          <p:spPr>
            <a:xfrm>
              <a:off x="4995089" y="2734910"/>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721" name="pl2721"/>
            <p:cNvSpPr/>
            <p:nvPr/>
          </p:nvSpPr>
          <p:spPr>
            <a:xfrm>
              <a:off x="4995089" y="2704752"/>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722" name="pl2722"/>
            <p:cNvSpPr/>
            <p:nvPr/>
          </p:nvSpPr>
          <p:spPr>
            <a:xfrm>
              <a:off x="4995089" y="2711454"/>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723" name="pl2723"/>
            <p:cNvSpPr/>
            <p:nvPr/>
          </p:nvSpPr>
          <p:spPr>
            <a:xfrm>
              <a:off x="499508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724" name="pl2724"/>
            <p:cNvSpPr/>
            <p:nvPr/>
          </p:nvSpPr>
          <p:spPr>
            <a:xfrm>
              <a:off x="499508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40651" cap="flat">
              <a:solidFill>
                <a:srgbClr val="000000">
                  <a:alpha val="100000"/>
                </a:srgbClr>
              </a:solidFill>
              <a:prstDash val="solid"/>
              <a:round/>
            </a:ln>
          </p:spPr>
          <p:txBody>
            <a:bodyPr/>
            <a:lstStyle/>
            <a:p/>
          </p:txBody>
        </p:sp>
        <p:sp>
          <p:nvSpPr>
            <p:cNvPr id="2725" name="pl2725"/>
            <p:cNvSpPr/>
            <p:nvPr/>
          </p:nvSpPr>
          <p:spPr>
            <a:xfrm>
              <a:off x="499508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00BE6A">
                  <a:alpha val="100000"/>
                </a:srgbClr>
              </a:solidFill>
              <a:prstDash val="solid"/>
              <a:round/>
            </a:ln>
          </p:spPr>
          <p:txBody>
            <a:bodyPr/>
            <a:lstStyle/>
            <a:p/>
          </p:txBody>
        </p:sp>
        <p:sp>
          <p:nvSpPr>
            <p:cNvPr id="2726" name="pl2726"/>
            <p:cNvSpPr/>
            <p:nvPr/>
          </p:nvSpPr>
          <p:spPr>
            <a:xfrm>
              <a:off x="4950600" y="274161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727" name="tx2727"/>
            <p:cNvSpPr/>
            <p:nvPr/>
          </p:nvSpPr>
          <p:spPr>
            <a:xfrm>
              <a:off x="4934799" y="249791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2728" name="tx2728"/>
            <p:cNvSpPr/>
            <p:nvPr/>
          </p:nvSpPr>
          <p:spPr>
            <a:xfrm>
              <a:off x="5112756" y="251334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729" name="tx2729"/>
            <p:cNvSpPr/>
            <p:nvPr/>
          </p:nvSpPr>
          <p:spPr>
            <a:xfrm>
              <a:off x="5290712" y="249989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2730" name="tx2730"/>
            <p:cNvSpPr/>
            <p:nvPr/>
          </p:nvSpPr>
          <p:spPr>
            <a:xfrm>
              <a:off x="5468669" y="25234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731" name="tx2731"/>
            <p:cNvSpPr/>
            <p:nvPr/>
          </p:nvSpPr>
          <p:spPr>
            <a:xfrm>
              <a:off x="5646625" y="250999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732" name="tx2732"/>
            <p:cNvSpPr/>
            <p:nvPr/>
          </p:nvSpPr>
          <p:spPr>
            <a:xfrm>
              <a:off x="5824582" y="254350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733" name="rc2733"/>
            <p:cNvSpPr/>
            <p:nvPr/>
          </p:nvSpPr>
          <p:spPr>
            <a:xfrm>
              <a:off x="4950600" y="3110673"/>
              <a:ext cx="978760" cy="460746"/>
            </a:xfrm>
            <a:prstGeom prst="rect">
              <a:avLst/>
            </a:prstGeom>
            <a:solidFill>
              <a:srgbClr val="EBEBEB">
                <a:alpha val="100000"/>
              </a:srgbClr>
            </a:solidFill>
          </p:spPr>
          <p:txBody>
            <a:bodyPr/>
            <a:lstStyle/>
            <a:p/>
          </p:txBody>
        </p:sp>
        <p:sp>
          <p:nvSpPr>
            <p:cNvPr id="2734" name="pl2734"/>
            <p:cNvSpPr/>
            <p:nvPr/>
          </p:nvSpPr>
          <p:spPr>
            <a:xfrm>
              <a:off x="4950600" y="352869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35" name="pl2735"/>
            <p:cNvSpPr/>
            <p:nvPr/>
          </p:nvSpPr>
          <p:spPr>
            <a:xfrm>
              <a:off x="4950600" y="344492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36" name="pl2736"/>
            <p:cNvSpPr/>
            <p:nvPr/>
          </p:nvSpPr>
          <p:spPr>
            <a:xfrm>
              <a:off x="4950600" y="33611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37" name="pl2737"/>
            <p:cNvSpPr/>
            <p:nvPr/>
          </p:nvSpPr>
          <p:spPr>
            <a:xfrm>
              <a:off x="4950600" y="327738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38" name="pl2738"/>
            <p:cNvSpPr/>
            <p:nvPr/>
          </p:nvSpPr>
          <p:spPr>
            <a:xfrm>
              <a:off x="4950600" y="319360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739" name="pl2739"/>
            <p:cNvSpPr/>
            <p:nvPr/>
          </p:nvSpPr>
          <p:spPr>
            <a:xfrm>
              <a:off x="50840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0" name="pl2740"/>
            <p:cNvSpPr/>
            <p:nvPr/>
          </p:nvSpPr>
          <p:spPr>
            <a:xfrm>
              <a:off x="526202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1" name="pl2741"/>
            <p:cNvSpPr/>
            <p:nvPr/>
          </p:nvSpPr>
          <p:spPr>
            <a:xfrm>
              <a:off x="543998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2" name="pl2742"/>
            <p:cNvSpPr/>
            <p:nvPr/>
          </p:nvSpPr>
          <p:spPr>
            <a:xfrm>
              <a:off x="56179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3" name="pl2743"/>
            <p:cNvSpPr/>
            <p:nvPr/>
          </p:nvSpPr>
          <p:spPr>
            <a:xfrm>
              <a:off x="579589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44" name="pl2744"/>
            <p:cNvSpPr/>
            <p:nvPr/>
          </p:nvSpPr>
          <p:spPr>
            <a:xfrm>
              <a:off x="4950600" y="357058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45" name="pl2745"/>
            <p:cNvSpPr/>
            <p:nvPr/>
          </p:nvSpPr>
          <p:spPr>
            <a:xfrm>
              <a:off x="4950600" y="348681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46" name="pl2746"/>
            <p:cNvSpPr/>
            <p:nvPr/>
          </p:nvSpPr>
          <p:spPr>
            <a:xfrm>
              <a:off x="4950600" y="340303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47" name="pl2747"/>
            <p:cNvSpPr/>
            <p:nvPr/>
          </p:nvSpPr>
          <p:spPr>
            <a:xfrm>
              <a:off x="4950600" y="33192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48" name="pl2748"/>
            <p:cNvSpPr/>
            <p:nvPr/>
          </p:nvSpPr>
          <p:spPr>
            <a:xfrm>
              <a:off x="4950600" y="323549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49" name="pl2749"/>
            <p:cNvSpPr/>
            <p:nvPr/>
          </p:nvSpPr>
          <p:spPr>
            <a:xfrm>
              <a:off x="4950600" y="31517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750" name="pl2750"/>
            <p:cNvSpPr/>
            <p:nvPr/>
          </p:nvSpPr>
          <p:spPr>
            <a:xfrm>
              <a:off x="499508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1" name="pl2751"/>
            <p:cNvSpPr/>
            <p:nvPr/>
          </p:nvSpPr>
          <p:spPr>
            <a:xfrm>
              <a:off x="51730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2" name="pl2752"/>
            <p:cNvSpPr/>
            <p:nvPr/>
          </p:nvSpPr>
          <p:spPr>
            <a:xfrm>
              <a:off x="53510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3" name="pl2753"/>
            <p:cNvSpPr/>
            <p:nvPr/>
          </p:nvSpPr>
          <p:spPr>
            <a:xfrm>
              <a:off x="552895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4" name="pl2754"/>
            <p:cNvSpPr/>
            <p:nvPr/>
          </p:nvSpPr>
          <p:spPr>
            <a:xfrm>
              <a:off x="57069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5" name="pl2755"/>
            <p:cNvSpPr/>
            <p:nvPr/>
          </p:nvSpPr>
          <p:spPr>
            <a:xfrm>
              <a:off x="588487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6" name="pl2756"/>
            <p:cNvSpPr/>
            <p:nvPr/>
          </p:nvSpPr>
          <p:spPr>
            <a:xfrm>
              <a:off x="499508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757" name="pl2757"/>
            <p:cNvSpPr/>
            <p:nvPr/>
          </p:nvSpPr>
          <p:spPr>
            <a:xfrm>
              <a:off x="499508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40651" cap="flat">
              <a:solidFill>
                <a:srgbClr val="BEBEBE">
                  <a:alpha val="69803"/>
                </a:srgbClr>
              </a:solidFill>
              <a:prstDash val="solid"/>
              <a:round/>
            </a:ln>
          </p:spPr>
          <p:txBody>
            <a:bodyPr/>
            <a:lstStyle/>
            <a:p/>
          </p:txBody>
        </p:sp>
        <p:sp>
          <p:nvSpPr>
            <p:cNvPr id="2758" name="pl2758"/>
            <p:cNvSpPr/>
            <p:nvPr/>
          </p:nvSpPr>
          <p:spPr>
            <a:xfrm>
              <a:off x="4995089" y="3436547"/>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759" name="pl2759"/>
            <p:cNvSpPr/>
            <p:nvPr/>
          </p:nvSpPr>
          <p:spPr>
            <a:xfrm>
              <a:off x="4995089" y="3429845"/>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760" name="pl2760"/>
            <p:cNvSpPr/>
            <p:nvPr/>
          </p:nvSpPr>
          <p:spPr>
            <a:xfrm>
              <a:off x="4995089" y="3466705"/>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761" name="pl2761"/>
            <p:cNvSpPr/>
            <p:nvPr/>
          </p:nvSpPr>
          <p:spPr>
            <a:xfrm>
              <a:off x="4995089" y="3480108"/>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762" name="pl2762"/>
            <p:cNvSpPr/>
            <p:nvPr/>
          </p:nvSpPr>
          <p:spPr>
            <a:xfrm>
              <a:off x="4995089" y="3473406"/>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763" name="pl2763"/>
            <p:cNvSpPr/>
            <p:nvPr/>
          </p:nvSpPr>
          <p:spPr>
            <a:xfrm>
              <a:off x="499508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764" name="pl2764"/>
            <p:cNvSpPr/>
            <p:nvPr/>
          </p:nvSpPr>
          <p:spPr>
            <a:xfrm>
              <a:off x="4995089" y="3449950"/>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765" name="pl2765"/>
            <p:cNvSpPr/>
            <p:nvPr/>
          </p:nvSpPr>
          <p:spPr>
            <a:xfrm>
              <a:off x="4995089" y="3369529"/>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766" name="pl2766"/>
            <p:cNvSpPr/>
            <p:nvPr/>
          </p:nvSpPr>
          <p:spPr>
            <a:xfrm>
              <a:off x="4995089" y="3449950"/>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767" name="pl2767"/>
            <p:cNvSpPr/>
            <p:nvPr/>
          </p:nvSpPr>
          <p:spPr>
            <a:xfrm>
              <a:off x="4995089" y="3453301"/>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768" name="pl2768"/>
            <p:cNvSpPr/>
            <p:nvPr/>
          </p:nvSpPr>
          <p:spPr>
            <a:xfrm>
              <a:off x="499508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769" name="pl2769"/>
            <p:cNvSpPr/>
            <p:nvPr/>
          </p:nvSpPr>
          <p:spPr>
            <a:xfrm>
              <a:off x="4995089" y="3473406"/>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770" name="pl2770"/>
            <p:cNvSpPr/>
            <p:nvPr/>
          </p:nvSpPr>
          <p:spPr>
            <a:xfrm>
              <a:off x="4995089" y="3460003"/>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771" name="pl2771"/>
            <p:cNvSpPr/>
            <p:nvPr/>
          </p:nvSpPr>
          <p:spPr>
            <a:xfrm>
              <a:off x="4995089" y="3483459"/>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772" name="pl2772"/>
            <p:cNvSpPr/>
            <p:nvPr/>
          </p:nvSpPr>
          <p:spPr>
            <a:xfrm>
              <a:off x="4995089" y="3436547"/>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773" name="pl2773"/>
            <p:cNvSpPr/>
            <p:nvPr/>
          </p:nvSpPr>
          <p:spPr>
            <a:xfrm>
              <a:off x="4995089" y="3449950"/>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774" name="pl2774"/>
            <p:cNvSpPr/>
            <p:nvPr/>
          </p:nvSpPr>
          <p:spPr>
            <a:xfrm>
              <a:off x="4995089" y="3429845"/>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775" name="pl2775"/>
            <p:cNvSpPr/>
            <p:nvPr/>
          </p:nvSpPr>
          <p:spPr>
            <a:xfrm>
              <a:off x="4995089" y="3429845"/>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776" name="pl2776"/>
            <p:cNvSpPr/>
            <p:nvPr/>
          </p:nvSpPr>
          <p:spPr>
            <a:xfrm>
              <a:off x="4995089" y="3366178"/>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777" name="pl2777"/>
            <p:cNvSpPr/>
            <p:nvPr/>
          </p:nvSpPr>
          <p:spPr>
            <a:xfrm>
              <a:off x="4995089" y="3476757"/>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778" name="pl2778"/>
            <p:cNvSpPr/>
            <p:nvPr/>
          </p:nvSpPr>
          <p:spPr>
            <a:xfrm>
              <a:off x="4995089" y="3406389"/>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779" name="pl2779"/>
            <p:cNvSpPr/>
            <p:nvPr/>
          </p:nvSpPr>
          <p:spPr>
            <a:xfrm>
              <a:off x="4995089" y="3463354"/>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780" name="pl2780"/>
            <p:cNvSpPr/>
            <p:nvPr/>
          </p:nvSpPr>
          <p:spPr>
            <a:xfrm>
              <a:off x="4995089" y="3429845"/>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781" name="pl2781"/>
            <p:cNvSpPr/>
            <p:nvPr/>
          </p:nvSpPr>
          <p:spPr>
            <a:xfrm>
              <a:off x="4995089" y="3453301"/>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782" name="pl2782"/>
            <p:cNvSpPr/>
            <p:nvPr/>
          </p:nvSpPr>
          <p:spPr>
            <a:xfrm>
              <a:off x="499508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783" name="pl2783"/>
            <p:cNvSpPr/>
            <p:nvPr/>
          </p:nvSpPr>
          <p:spPr>
            <a:xfrm>
              <a:off x="4995089" y="3486810"/>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784" name="pl2784"/>
            <p:cNvSpPr/>
            <p:nvPr/>
          </p:nvSpPr>
          <p:spPr>
            <a:xfrm>
              <a:off x="499508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785" name="pl2785"/>
            <p:cNvSpPr/>
            <p:nvPr/>
          </p:nvSpPr>
          <p:spPr>
            <a:xfrm>
              <a:off x="499508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786" name="pl2786"/>
            <p:cNvSpPr/>
            <p:nvPr/>
          </p:nvSpPr>
          <p:spPr>
            <a:xfrm>
              <a:off x="499508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787" name="pl2787"/>
            <p:cNvSpPr/>
            <p:nvPr/>
          </p:nvSpPr>
          <p:spPr>
            <a:xfrm>
              <a:off x="4995089" y="34834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788" name="pl2788"/>
            <p:cNvSpPr/>
            <p:nvPr/>
          </p:nvSpPr>
          <p:spPr>
            <a:xfrm>
              <a:off x="499508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789" name="pl2789"/>
            <p:cNvSpPr/>
            <p:nvPr/>
          </p:nvSpPr>
          <p:spPr>
            <a:xfrm>
              <a:off x="499508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790" name="pl2790"/>
            <p:cNvSpPr/>
            <p:nvPr/>
          </p:nvSpPr>
          <p:spPr>
            <a:xfrm>
              <a:off x="4995089" y="3433196"/>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791" name="pl2791"/>
            <p:cNvSpPr/>
            <p:nvPr/>
          </p:nvSpPr>
          <p:spPr>
            <a:xfrm>
              <a:off x="4995089" y="3466705"/>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792" name="pl2792"/>
            <p:cNvSpPr/>
            <p:nvPr/>
          </p:nvSpPr>
          <p:spPr>
            <a:xfrm>
              <a:off x="4995089" y="3436547"/>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793" name="pl2793"/>
            <p:cNvSpPr/>
            <p:nvPr/>
          </p:nvSpPr>
          <p:spPr>
            <a:xfrm>
              <a:off x="4995089" y="3476757"/>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794" name="pl2794"/>
            <p:cNvSpPr/>
            <p:nvPr/>
          </p:nvSpPr>
          <p:spPr>
            <a:xfrm>
              <a:off x="4995089" y="3215388"/>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795" name="pl2795"/>
            <p:cNvSpPr/>
            <p:nvPr/>
          </p:nvSpPr>
          <p:spPr>
            <a:xfrm>
              <a:off x="4995089" y="3443248"/>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796" name="pl2796"/>
            <p:cNvSpPr/>
            <p:nvPr/>
          </p:nvSpPr>
          <p:spPr>
            <a:xfrm>
              <a:off x="4995089" y="3379582"/>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797" name="pl2797"/>
            <p:cNvSpPr/>
            <p:nvPr/>
          </p:nvSpPr>
          <p:spPr>
            <a:xfrm>
              <a:off x="4995089" y="3372880"/>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798" name="pl2798"/>
            <p:cNvSpPr/>
            <p:nvPr/>
          </p:nvSpPr>
          <p:spPr>
            <a:xfrm>
              <a:off x="4995089" y="3419792"/>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799" name="pl2799"/>
            <p:cNvSpPr/>
            <p:nvPr/>
          </p:nvSpPr>
          <p:spPr>
            <a:xfrm>
              <a:off x="4995089" y="3466705"/>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800" name="pl2800"/>
            <p:cNvSpPr/>
            <p:nvPr/>
          </p:nvSpPr>
          <p:spPr>
            <a:xfrm>
              <a:off x="4995089" y="3443248"/>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801" name="pl2801"/>
            <p:cNvSpPr/>
            <p:nvPr/>
          </p:nvSpPr>
          <p:spPr>
            <a:xfrm>
              <a:off x="4995089" y="3460003"/>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802" name="pl2802"/>
            <p:cNvSpPr/>
            <p:nvPr/>
          </p:nvSpPr>
          <p:spPr>
            <a:xfrm>
              <a:off x="4995089" y="3413090"/>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803" name="pl2803"/>
            <p:cNvSpPr/>
            <p:nvPr/>
          </p:nvSpPr>
          <p:spPr>
            <a:xfrm>
              <a:off x="4995089" y="3470055"/>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804" name="pl2804"/>
            <p:cNvSpPr/>
            <p:nvPr/>
          </p:nvSpPr>
          <p:spPr>
            <a:xfrm>
              <a:off x="4995089" y="3392985"/>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805" name="pl2805"/>
            <p:cNvSpPr/>
            <p:nvPr/>
          </p:nvSpPr>
          <p:spPr>
            <a:xfrm>
              <a:off x="4995089" y="34767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06" name="pl2806"/>
            <p:cNvSpPr/>
            <p:nvPr/>
          </p:nvSpPr>
          <p:spPr>
            <a:xfrm>
              <a:off x="4995089" y="348681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07" name="pl2807"/>
            <p:cNvSpPr/>
            <p:nvPr/>
          </p:nvSpPr>
          <p:spPr>
            <a:xfrm>
              <a:off x="4995089" y="3473406"/>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808" name="pl2808"/>
            <p:cNvSpPr/>
            <p:nvPr/>
          </p:nvSpPr>
          <p:spPr>
            <a:xfrm>
              <a:off x="4995089" y="3480108"/>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809" name="pl2809"/>
            <p:cNvSpPr/>
            <p:nvPr/>
          </p:nvSpPr>
          <p:spPr>
            <a:xfrm>
              <a:off x="4995089" y="3449950"/>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810" name="pl2810"/>
            <p:cNvSpPr/>
            <p:nvPr/>
          </p:nvSpPr>
          <p:spPr>
            <a:xfrm>
              <a:off x="4995089" y="3456652"/>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811" name="pl2811"/>
            <p:cNvSpPr/>
            <p:nvPr/>
          </p:nvSpPr>
          <p:spPr>
            <a:xfrm>
              <a:off x="499508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812" name="pl2812"/>
            <p:cNvSpPr/>
            <p:nvPr/>
          </p:nvSpPr>
          <p:spPr>
            <a:xfrm>
              <a:off x="499508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40651" cap="flat">
              <a:solidFill>
                <a:srgbClr val="000000">
                  <a:alpha val="100000"/>
                </a:srgbClr>
              </a:solidFill>
              <a:prstDash val="solid"/>
              <a:round/>
            </a:ln>
          </p:spPr>
          <p:txBody>
            <a:bodyPr/>
            <a:lstStyle/>
            <a:p/>
          </p:txBody>
        </p:sp>
        <p:sp>
          <p:nvSpPr>
            <p:cNvPr id="2813" name="pl2813"/>
            <p:cNvSpPr/>
            <p:nvPr/>
          </p:nvSpPr>
          <p:spPr>
            <a:xfrm>
              <a:off x="499508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00BDD5">
                  <a:alpha val="100000"/>
                </a:srgbClr>
              </a:solidFill>
              <a:prstDash val="solid"/>
              <a:round/>
            </a:ln>
          </p:spPr>
          <p:txBody>
            <a:bodyPr/>
            <a:lstStyle/>
            <a:p/>
          </p:txBody>
        </p:sp>
        <p:sp>
          <p:nvSpPr>
            <p:cNvPr id="2814" name="pl2814"/>
            <p:cNvSpPr/>
            <p:nvPr/>
          </p:nvSpPr>
          <p:spPr>
            <a:xfrm>
              <a:off x="4950600" y="348681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815" name="tx2815"/>
            <p:cNvSpPr/>
            <p:nvPr/>
          </p:nvSpPr>
          <p:spPr>
            <a:xfrm>
              <a:off x="4964944"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16" name="tx2816"/>
            <p:cNvSpPr/>
            <p:nvPr/>
          </p:nvSpPr>
          <p:spPr>
            <a:xfrm>
              <a:off x="5142900"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17" name="tx2817"/>
            <p:cNvSpPr/>
            <p:nvPr/>
          </p:nvSpPr>
          <p:spPr>
            <a:xfrm>
              <a:off x="5320857"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18" name="tx2818"/>
            <p:cNvSpPr/>
            <p:nvPr/>
          </p:nvSpPr>
          <p:spPr>
            <a:xfrm>
              <a:off x="5498814"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19" name="tx2819"/>
            <p:cNvSpPr/>
            <p:nvPr/>
          </p:nvSpPr>
          <p:spPr>
            <a:xfrm>
              <a:off x="5676770"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20" name="tx2820"/>
            <p:cNvSpPr/>
            <p:nvPr/>
          </p:nvSpPr>
          <p:spPr>
            <a:xfrm>
              <a:off x="5854727"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21" name="rc2821"/>
            <p:cNvSpPr/>
            <p:nvPr/>
          </p:nvSpPr>
          <p:spPr>
            <a:xfrm>
              <a:off x="4950600" y="3855871"/>
              <a:ext cx="978760" cy="460746"/>
            </a:xfrm>
            <a:prstGeom prst="rect">
              <a:avLst/>
            </a:prstGeom>
            <a:solidFill>
              <a:srgbClr val="EBEBEB">
                <a:alpha val="100000"/>
              </a:srgbClr>
            </a:solidFill>
          </p:spPr>
          <p:txBody>
            <a:bodyPr/>
            <a:lstStyle/>
            <a:p/>
          </p:txBody>
        </p:sp>
        <p:sp>
          <p:nvSpPr>
            <p:cNvPr id="2822" name="pl2822"/>
            <p:cNvSpPr/>
            <p:nvPr/>
          </p:nvSpPr>
          <p:spPr>
            <a:xfrm>
              <a:off x="4950600" y="427389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23" name="pl2823"/>
            <p:cNvSpPr/>
            <p:nvPr/>
          </p:nvSpPr>
          <p:spPr>
            <a:xfrm>
              <a:off x="4950600" y="419012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24" name="pl2824"/>
            <p:cNvSpPr/>
            <p:nvPr/>
          </p:nvSpPr>
          <p:spPr>
            <a:xfrm>
              <a:off x="4950600" y="410635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25" name="pl2825"/>
            <p:cNvSpPr/>
            <p:nvPr/>
          </p:nvSpPr>
          <p:spPr>
            <a:xfrm>
              <a:off x="4950600" y="402257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26" name="pl2826"/>
            <p:cNvSpPr/>
            <p:nvPr/>
          </p:nvSpPr>
          <p:spPr>
            <a:xfrm>
              <a:off x="4950600" y="393880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827" name="pl2827"/>
            <p:cNvSpPr/>
            <p:nvPr/>
          </p:nvSpPr>
          <p:spPr>
            <a:xfrm>
              <a:off x="50840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8" name="pl2828"/>
            <p:cNvSpPr/>
            <p:nvPr/>
          </p:nvSpPr>
          <p:spPr>
            <a:xfrm>
              <a:off x="526202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29" name="pl2829"/>
            <p:cNvSpPr/>
            <p:nvPr/>
          </p:nvSpPr>
          <p:spPr>
            <a:xfrm>
              <a:off x="543998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0" name="pl2830"/>
            <p:cNvSpPr/>
            <p:nvPr/>
          </p:nvSpPr>
          <p:spPr>
            <a:xfrm>
              <a:off x="56179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1" name="pl2831"/>
            <p:cNvSpPr/>
            <p:nvPr/>
          </p:nvSpPr>
          <p:spPr>
            <a:xfrm>
              <a:off x="579589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2" name="pl2832"/>
            <p:cNvSpPr/>
            <p:nvPr/>
          </p:nvSpPr>
          <p:spPr>
            <a:xfrm>
              <a:off x="4950600" y="431578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33" name="pl2833"/>
            <p:cNvSpPr/>
            <p:nvPr/>
          </p:nvSpPr>
          <p:spPr>
            <a:xfrm>
              <a:off x="4950600" y="423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34" name="pl2834"/>
            <p:cNvSpPr/>
            <p:nvPr/>
          </p:nvSpPr>
          <p:spPr>
            <a:xfrm>
              <a:off x="4950600" y="41482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35" name="pl2835"/>
            <p:cNvSpPr/>
            <p:nvPr/>
          </p:nvSpPr>
          <p:spPr>
            <a:xfrm>
              <a:off x="4950600" y="40644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36" name="pl2836"/>
            <p:cNvSpPr/>
            <p:nvPr/>
          </p:nvSpPr>
          <p:spPr>
            <a:xfrm>
              <a:off x="4950600" y="39806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37" name="pl2837"/>
            <p:cNvSpPr/>
            <p:nvPr/>
          </p:nvSpPr>
          <p:spPr>
            <a:xfrm>
              <a:off x="4950600" y="389691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838" name="pl2838"/>
            <p:cNvSpPr/>
            <p:nvPr/>
          </p:nvSpPr>
          <p:spPr>
            <a:xfrm>
              <a:off x="499508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39" name="pl2839"/>
            <p:cNvSpPr/>
            <p:nvPr/>
          </p:nvSpPr>
          <p:spPr>
            <a:xfrm>
              <a:off x="51730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0" name="pl2840"/>
            <p:cNvSpPr/>
            <p:nvPr/>
          </p:nvSpPr>
          <p:spPr>
            <a:xfrm>
              <a:off x="53510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1" name="pl2841"/>
            <p:cNvSpPr/>
            <p:nvPr/>
          </p:nvSpPr>
          <p:spPr>
            <a:xfrm>
              <a:off x="552895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2" name="pl2842"/>
            <p:cNvSpPr/>
            <p:nvPr/>
          </p:nvSpPr>
          <p:spPr>
            <a:xfrm>
              <a:off x="57069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3" name="pl2843"/>
            <p:cNvSpPr/>
            <p:nvPr/>
          </p:nvSpPr>
          <p:spPr>
            <a:xfrm>
              <a:off x="588487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4" name="pl2844"/>
            <p:cNvSpPr/>
            <p:nvPr/>
          </p:nvSpPr>
          <p:spPr>
            <a:xfrm>
              <a:off x="499508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845" name="pl2845"/>
            <p:cNvSpPr/>
            <p:nvPr/>
          </p:nvSpPr>
          <p:spPr>
            <a:xfrm>
              <a:off x="499508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40651" cap="flat">
              <a:solidFill>
                <a:srgbClr val="BEBEBE">
                  <a:alpha val="69803"/>
                </a:srgbClr>
              </a:solidFill>
              <a:prstDash val="solid"/>
              <a:round/>
            </a:ln>
          </p:spPr>
          <p:txBody>
            <a:bodyPr/>
            <a:lstStyle/>
            <a:p/>
          </p:txBody>
        </p:sp>
        <p:sp>
          <p:nvSpPr>
            <p:cNvPr id="2846" name="pl2846"/>
            <p:cNvSpPr/>
            <p:nvPr/>
          </p:nvSpPr>
          <p:spPr>
            <a:xfrm>
              <a:off x="4995089" y="4181744"/>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847" name="pl2847"/>
            <p:cNvSpPr/>
            <p:nvPr/>
          </p:nvSpPr>
          <p:spPr>
            <a:xfrm>
              <a:off x="4995089" y="4175043"/>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848" name="pl2848"/>
            <p:cNvSpPr/>
            <p:nvPr/>
          </p:nvSpPr>
          <p:spPr>
            <a:xfrm>
              <a:off x="4995089" y="4211902"/>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849" name="pl2849"/>
            <p:cNvSpPr/>
            <p:nvPr/>
          </p:nvSpPr>
          <p:spPr>
            <a:xfrm>
              <a:off x="4995089" y="4225306"/>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850" name="pl2850"/>
            <p:cNvSpPr/>
            <p:nvPr/>
          </p:nvSpPr>
          <p:spPr>
            <a:xfrm>
              <a:off x="4995089" y="4218604"/>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851" name="pl2851"/>
            <p:cNvSpPr/>
            <p:nvPr/>
          </p:nvSpPr>
          <p:spPr>
            <a:xfrm>
              <a:off x="499508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852" name="pl2852"/>
            <p:cNvSpPr/>
            <p:nvPr/>
          </p:nvSpPr>
          <p:spPr>
            <a:xfrm>
              <a:off x="4995089" y="4195148"/>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853" name="pl2853"/>
            <p:cNvSpPr/>
            <p:nvPr/>
          </p:nvSpPr>
          <p:spPr>
            <a:xfrm>
              <a:off x="4995089" y="4114727"/>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854" name="pl2854"/>
            <p:cNvSpPr/>
            <p:nvPr/>
          </p:nvSpPr>
          <p:spPr>
            <a:xfrm>
              <a:off x="4995089" y="4195148"/>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855" name="pl2855"/>
            <p:cNvSpPr/>
            <p:nvPr/>
          </p:nvSpPr>
          <p:spPr>
            <a:xfrm>
              <a:off x="4995089" y="4198499"/>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856" name="pl2856"/>
            <p:cNvSpPr/>
            <p:nvPr/>
          </p:nvSpPr>
          <p:spPr>
            <a:xfrm>
              <a:off x="499508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857" name="pl2857"/>
            <p:cNvSpPr/>
            <p:nvPr/>
          </p:nvSpPr>
          <p:spPr>
            <a:xfrm>
              <a:off x="4995089" y="4218604"/>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858" name="pl2858"/>
            <p:cNvSpPr/>
            <p:nvPr/>
          </p:nvSpPr>
          <p:spPr>
            <a:xfrm>
              <a:off x="4995089" y="4205201"/>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859" name="pl2859"/>
            <p:cNvSpPr/>
            <p:nvPr/>
          </p:nvSpPr>
          <p:spPr>
            <a:xfrm>
              <a:off x="4995089" y="4228657"/>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860" name="pl2860"/>
            <p:cNvSpPr/>
            <p:nvPr/>
          </p:nvSpPr>
          <p:spPr>
            <a:xfrm>
              <a:off x="4995089" y="4181744"/>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861" name="pl2861"/>
            <p:cNvSpPr/>
            <p:nvPr/>
          </p:nvSpPr>
          <p:spPr>
            <a:xfrm>
              <a:off x="4995089" y="4195148"/>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862" name="pl2862"/>
            <p:cNvSpPr/>
            <p:nvPr/>
          </p:nvSpPr>
          <p:spPr>
            <a:xfrm>
              <a:off x="4995089" y="4175043"/>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863" name="pl2863"/>
            <p:cNvSpPr/>
            <p:nvPr/>
          </p:nvSpPr>
          <p:spPr>
            <a:xfrm>
              <a:off x="4995089" y="4175043"/>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864" name="pl2864"/>
            <p:cNvSpPr/>
            <p:nvPr/>
          </p:nvSpPr>
          <p:spPr>
            <a:xfrm>
              <a:off x="4995089" y="4111376"/>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865" name="pl2865"/>
            <p:cNvSpPr/>
            <p:nvPr/>
          </p:nvSpPr>
          <p:spPr>
            <a:xfrm>
              <a:off x="4995089" y="4221955"/>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866" name="pl2866"/>
            <p:cNvSpPr/>
            <p:nvPr/>
          </p:nvSpPr>
          <p:spPr>
            <a:xfrm>
              <a:off x="4995089" y="4151586"/>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867" name="pl2867"/>
            <p:cNvSpPr/>
            <p:nvPr/>
          </p:nvSpPr>
          <p:spPr>
            <a:xfrm>
              <a:off x="4995089" y="4208551"/>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868" name="pl2868"/>
            <p:cNvSpPr/>
            <p:nvPr/>
          </p:nvSpPr>
          <p:spPr>
            <a:xfrm>
              <a:off x="4995089" y="4175043"/>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869" name="pl2869"/>
            <p:cNvSpPr/>
            <p:nvPr/>
          </p:nvSpPr>
          <p:spPr>
            <a:xfrm>
              <a:off x="4995089" y="4198499"/>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870" name="pl2870"/>
            <p:cNvSpPr/>
            <p:nvPr/>
          </p:nvSpPr>
          <p:spPr>
            <a:xfrm>
              <a:off x="4995089" y="4205201"/>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871" name="pl2871"/>
            <p:cNvSpPr/>
            <p:nvPr/>
          </p:nvSpPr>
          <p:spPr>
            <a:xfrm>
              <a:off x="4995089" y="4232008"/>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872" name="pl2872"/>
            <p:cNvSpPr/>
            <p:nvPr/>
          </p:nvSpPr>
          <p:spPr>
            <a:xfrm>
              <a:off x="4995089" y="4195148"/>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873" name="pl2873"/>
            <p:cNvSpPr/>
            <p:nvPr/>
          </p:nvSpPr>
          <p:spPr>
            <a:xfrm>
              <a:off x="4995089" y="4198499"/>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874" name="pl2874"/>
            <p:cNvSpPr/>
            <p:nvPr/>
          </p:nvSpPr>
          <p:spPr>
            <a:xfrm>
              <a:off x="4995089" y="4228657"/>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875" name="pl2875"/>
            <p:cNvSpPr/>
            <p:nvPr/>
          </p:nvSpPr>
          <p:spPr>
            <a:xfrm>
              <a:off x="4995089" y="42286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76" name="pl2876"/>
            <p:cNvSpPr/>
            <p:nvPr/>
          </p:nvSpPr>
          <p:spPr>
            <a:xfrm>
              <a:off x="4995089" y="4218604"/>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877" name="pl2877"/>
            <p:cNvSpPr/>
            <p:nvPr/>
          </p:nvSpPr>
          <p:spPr>
            <a:xfrm>
              <a:off x="4995089" y="4228657"/>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878" name="pl2878"/>
            <p:cNvSpPr/>
            <p:nvPr/>
          </p:nvSpPr>
          <p:spPr>
            <a:xfrm>
              <a:off x="499508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879" name="pl2879"/>
            <p:cNvSpPr/>
            <p:nvPr/>
          </p:nvSpPr>
          <p:spPr>
            <a:xfrm>
              <a:off x="499508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880" name="pl2880"/>
            <p:cNvSpPr/>
            <p:nvPr/>
          </p:nvSpPr>
          <p:spPr>
            <a:xfrm>
              <a:off x="499508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881" name="pl2881"/>
            <p:cNvSpPr/>
            <p:nvPr/>
          </p:nvSpPr>
          <p:spPr>
            <a:xfrm>
              <a:off x="499508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882" name="pl2882"/>
            <p:cNvSpPr/>
            <p:nvPr/>
          </p:nvSpPr>
          <p:spPr>
            <a:xfrm>
              <a:off x="499508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883" name="pl2883"/>
            <p:cNvSpPr/>
            <p:nvPr/>
          </p:nvSpPr>
          <p:spPr>
            <a:xfrm>
              <a:off x="499508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884" name="pl2884"/>
            <p:cNvSpPr/>
            <p:nvPr/>
          </p:nvSpPr>
          <p:spPr>
            <a:xfrm>
              <a:off x="499508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885" name="pl2885"/>
            <p:cNvSpPr/>
            <p:nvPr/>
          </p:nvSpPr>
          <p:spPr>
            <a:xfrm>
              <a:off x="499508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886" name="pl2886"/>
            <p:cNvSpPr/>
            <p:nvPr/>
          </p:nvSpPr>
          <p:spPr>
            <a:xfrm>
              <a:off x="4995089" y="4164990"/>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887" name="pl2887"/>
            <p:cNvSpPr/>
            <p:nvPr/>
          </p:nvSpPr>
          <p:spPr>
            <a:xfrm>
              <a:off x="4995089" y="4211902"/>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888" name="pl2888"/>
            <p:cNvSpPr/>
            <p:nvPr/>
          </p:nvSpPr>
          <p:spPr>
            <a:xfrm>
              <a:off x="4995089" y="4188446"/>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889" name="pl2889"/>
            <p:cNvSpPr/>
            <p:nvPr/>
          </p:nvSpPr>
          <p:spPr>
            <a:xfrm>
              <a:off x="4995089" y="4205201"/>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890" name="pl2890"/>
            <p:cNvSpPr/>
            <p:nvPr/>
          </p:nvSpPr>
          <p:spPr>
            <a:xfrm>
              <a:off x="4995089" y="4158288"/>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891" name="pl2891"/>
            <p:cNvSpPr/>
            <p:nvPr/>
          </p:nvSpPr>
          <p:spPr>
            <a:xfrm>
              <a:off x="4995089" y="4215253"/>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892" name="pl2892"/>
            <p:cNvSpPr/>
            <p:nvPr/>
          </p:nvSpPr>
          <p:spPr>
            <a:xfrm>
              <a:off x="4995089" y="4138183"/>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893" name="pl2893"/>
            <p:cNvSpPr/>
            <p:nvPr/>
          </p:nvSpPr>
          <p:spPr>
            <a:xfrm>
              <a:off x="4995089" y="42219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94" name="pl2894"/>
            <p:cNvSpPr/>
            <p:nvPr/>
          </p:nvSpPr>
          <p:spPr>
            <a:xfrm>
              <a:off x="4995089" y="423200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895" name="pl2895"/>
            <p:cNvSpPr/>
            <p:nvPr/>
          </p:nvSpPr>
          <p:spPr>
            <a:xfrm>
              <a:off x="4995089" y="4218604"/>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896" name="pl2896"/>
            <p:cNvSpPr/>
            <p:nvPr/>
          </p:nvSpPr>
          <p:spPr>
            <a:xfrm>
              <a:off x="4995089" y="4225306"/>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897" name="pl2897"/>
            <p:cNvSpPr/>
            <p:nvPr/>
          </p:nvSpPr>
          <p:spPr>
            <a:xfrm>
              <a:off x="4995089" y="4195148"/>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898" name="pl2898"/>
            <p:cNvSpPr/>
            <p:nvPr/>
          </p:nvSpPr>
          <p:spPr>
            <a:xfrm>
              <a:off x="4995089" y="4201850"/>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899" name="pl2899"/>
            <p:cNvSpPr/>
            <p:nvPr/>
          </p:nvSpPr>
          <p:spPr>
            <a:xfrm>
              <a:off x="499508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900" name="pl2900"/>
            <p:cNvSpPr/>
            <p:nvPr/>
          </p:nvSpPr>
          <p:spPr>
            <a:xfrm>
              <a:off x="499508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40651" cap="flat">
              <a:solidFill>
                <a:srgbClr val="000000">
                  <a:alpha val="100000"/>
                </a:srgbClr>
              </a:solidFill>
              <a:prstDash val="solid"/>
              <a:round/>
            </a:ln>
          </p:spPr>
          <p:txBody>
            <a:bodyPr/>
            <a:lstStyle/>
            <a:p/>
          </p:txBody>
        </p:sp>
        <p:sp>
          <p:nvSpPr>
            <p:cNvPr id="2901" name="pl2901"/>
            <p:cNvSpPr/>
            <p:nvPr/>
          </p:nvSpPr>
          <p:spPr>
            <a:xfrm>
              <a:off x="499508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7797FF">
                  <a:alpha val="100000"/>
                </a:srgbClr>
              </a:solidFill>
              <a:prstDash val="solid"/>
              <a:round/>
            </a:ln>
          </p:spPr>
          <p:txBody>
            <a:bodyPr/>
            <a:lstStyle/>
            <a:p/>
          </p:txBody>
        </p:sp>
        <p:sp>
          <p:nvSpPr>
            <p:cNvPr id="2902" name="pl2902"/>
            <p:cNvSpPr/>
            <p:nvPr/>
          </p:nvSpPr>
          <p:spPr>
            <a:xfrm>
              <a:off x="4950600" y="4232008"/>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903" name="tx2903"/>
            <p:cNvSpPr/>
            <p:nvPr/>
          </p:nvSpPr>
          <p:spPr>
            <a:xfrm>
              <a:off x="4934799" y="3884488"/>
              <a:ext cx="12057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55</a:t>
              </a:r>
            </a:p>
          </p:txBody>
        </p:sp>
        <p:sp>
          <p:nvSpPr>
            <p:cNvPr id="2904" name="tx2904"/>
            <p:cNvSpPr/>
            <p:nvPr/>
          </p:nvSpPr>
          <p:spPr>
            <a:xfrm>
              <a:off x="5112756" y="38496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65</a:t>
              </a:r>
            </a:p>
          </p:txBody>
        </p:sp>
        <p:sp>
          <p:nvSpPr>
            <p:cNvPr id="2905" name="tx2905"/>
            <p:cNvSpPr/>
            <p:nvPr/>
          </p:nvSpPr>
          <p:spPr>
            <a:xfrm>
              <a:off x="5290712" y="3821085"/>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74</a:t>
              </a:r>
            </a:p>
          </p:txBody>
        </p:sp>
        <p:sp>
          <p:nvSpPr>
            <p:cNvPr id="2906" name="tx2906"/>
            <p:cNvSpPr/>
            <p:nvPr/>
          </p:nvSpPr>
          <p:spPr>
            <a:xfrm>
              <a:off x="5468669" y="379598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2907" name="tx2907"/>
            <p:cNvSpPr/>
            <p:nvPr/>
          </p:nvSpPr>
          <p:spPr>
            <a:xfrm>
              <a:off x="5646625" y="38496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65</a:t>
              </a:r>
            </a:p>
          </p:txBody>
        </p:sp>
        <p:sp>
          <p:nvSpPr>
            <p:cNvPr id="2908" name="tx2908"/>
            <p:cNvSpPr/>
            <p:nvPr/>
          </p:nvSpPr>
          <p:spPr>
            <a:xfrm>
              <a:off x="5824582" y="3821085"/>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74</a:t>
              </a:r>
            </a:p>
          </p:txBody>
        </p:sp>
        <p:sp>
          <p:nvSpPr>
            <p:cNvPr id="2909" name="rc2909"/>
            <p:cNvSpPr/>
            <p:nvPr/>
          </p:nvSpPr>
          <p:spPr>
            <a:xfrm>
              <a:off x="4950600" y="4601069"/>
              <a:ext cx="978760" cy="460746"/>
            </a:xfrm>
            <a:prstGeom prst="rect">
              <a:avLst/>
            </a:prstGeom>
            <a:solidFill>
              <a:srgbClr val="EBEBEB">
                <a:alpha val="100000"/>
              </a:srgbClr>
            </a:solidFill>
          </p:spPr>
          <p:txBody>
            <a:bodyPr/>
            <a:lstStyle/>
            <a:p/>
          </p:txBody>
        </p:sp>
        <p:sp>
          <p:nvSpPr>
            <p:cNvPr id="2910" name="pl2910"/>
            <p:cNvSpPr/>
            <p:nvPr/>
          </p:nvSpPr>
          <p:spPr>
            <a:xfrm>
              <a:off x="4950600" y="501909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11" name="pl2911"/>
            <p:cNvSpPr/>
            <p:nvPr/>
          </p:nvSpPr>
          <p:spPr>
            <a:xfrm>
              <a:off x="4950600" y="49353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12" name="pl2912"/>
            <p:cNvSpPr/>
            <p:nvPr/>
          </p:nvSpPr>
          <p:spPr>
            <a:xfrm>
              <a:off x="4950600" y="48515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13" name="pl2913"/>
            <p:cNvSpPr/>
            <p:nvPr/>
          </p:nvSpPr>
          <p:spPr>
            <a:xfrm>
              <a:off x="4950600" y="47677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14" name="pl2914"/>
            <p:cNvSpPr/>
            <p:nvPr/>
          </p:nvSpPr>
          <p:spPr>
            <a:xfrm>
              <a:off x="4950600" y="46840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15" name="pl2915"/>
            <p:cNvSpPr/>
            <p:nvPr/>
          </p:nvSpPr>
          <p:spPr>
            <a:xfrm>
              <a:off x="50840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6" name="pl2916"/>
            <p:cNvSpPr/>
            <p:nvPr/>
          </p:nvSpPr>
          <p:spPr>
            <a:xfrm>
              <a:off x="526202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7" name="pl2917"/>
            <p:cNvSpPr/>
            <p:nvPr/>
          </p:nvSpPr>
          <p:spPr>
            <a:xfrm>
              <a:off x="543998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8" name="pl2918"/>
            <p:cNvSpPr/>
            <p:nvPr/>
          </p:nvSpPr>
          <p:spPr>
            <a:xfrm>
              <a:off x="56179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9" name="pl2919"/>
            <p:cNvSpPr/>
            <p:nvPr/>
          </p:nvSpPr>
          <p:spPr>
            <a:xfrm>
              <a:off x="579589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20" name="pl2920"/>
            <p:cNvSpPr/>
            <p:nvPr/>
          </p:nvSpPr>
          <p:spPr>
            <a:xfrm>
              <a:off x="4950600" y="506097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21" name="pl2921"/>
            <p:cNvSpPr/>
            <p:nvPr/>
          </p:nvSpPr>
          <p:spPr>
            <a:xfrm>
              <a:off x="4950600" y="49772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22" name="pl2922"/>
            <p:cNvSpPr/>
            <p:nvPr/>
          </p:nvSpPr>
          <p:spPr>
            <a:xfrm>
              <a:off x="4950600" y="4893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23" name="pl2923"/>
            <p:cNvSpPr/>
            <p:nvPr/>
          </p:nvSpPr>
          <p:spPr>
            <a:xfrm>
              <a:off x="4950600" y="48096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24" name="pl2924"/>
            <p:cNvSpPr/>
            <p:nvPr/>
          </p:nvSpPr>
          <p:spPr>
            <a:xfrm>
              <a:off x="4950600" y="47258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25" name="pl2925"/>
            <p:cNvSpPr/>
            <p:nvPr/>
          </p:nvSpPr>
          <p:spPr>
            <a:xfrm>
              <a:off x="4950600" y="46421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2926" name="pl2926"/>
            <p:cNvSpPr/>
            <p:nvPr/>
          </p:nvSpPr>
          <p:spPr>
            <a:xfrm>
              <a:off x="499508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7" name="pl2927"/>
            <p:cNvSpPr/>
            <p:nvPr/>
          </p:nvSpPr>
          <p:spPr>
            <a:xfrm>
              <a:off x="51730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8" name="pl2928"/>
            <p:cNvSpPr/>
            <p:nvPr/>
          </p:nvSpPr>
          <p:spPr>
            <a:xfrm>
              <a:off x="53510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9" name="pl2929"/>
            <p:cNvSpPr/>
            <p:nvPr/>
          </p:nvSpPr>
          <p:spPr>
            <a:xfrm>
              <a:off x="552895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0" name="pl2930"/>
            <p:cNvSpPr/>
            <p:nvPr/>
          </p:nvSpPr>
          <p:spPr>
            <a:xfrm>
              <a:off x="57069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1" name="pl2931"/>
            <p:cNvSpPr/>
            <p:nvPr/>
          </p:nvSpPr>
          <p:spPr>
            <a:xfrm>
              <a:off x="588487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2" name="pl2932"/>
            <p:cNvSpPr/>
            <p:nvPr/>
          </p:nvSpPr>
          <p:spPr>
            <a:xfrm>
              <a:off x="499508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2933" name="pl2933"/>
            <p:cNvSpPr/>
            <p:nvPr/>
          </p:nvSpPr>
          <p:spPr>
            <a:xfrm>
              <a:off x="499508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40651" cap="flat">
              <a:solidFill>
                <a:srgbClr val="BEBEBE">
                  <a:alpha val="69803"/>
                </a:srgbClr>
              </a:solidFill>
              <a:prstDash val="solid"/>
              <a:round/>
            </a:ln>
          </p:spPr>
          <p:txBody>
            <a:bodyPr/>
            <a:lstStyle/>
            <a:p/>
          </p:txBody>
        </p:sp>
        <p:sp>
          <p:nvSpPr>
            <p:cNvPr id="2934" name="pl2934"/>
            <p:cNvSpPr/>
            <p:nvPr/>
          </p:nvSpPr>
          <p:spPr>
            <a:xfrm>
              <a:off x="4995089" y="4926942"/>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2935" name="pl2935"/>
            <p:cNvSpPr/>
            <p:nvPr/>
          </p:nvSpPr>
          <p:spPr>
            <a:xfrm>
              <a:off x="4995089" y="4920240"/>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2936" name="pl2936"/>
            <p:cNvSpPr/>
            <p:nvPr/>
          </p:nvSpPr>
          <p:spPr>
            <a:xfrm>
              <a:off x="4995089" y="4957100"/>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2937" name="pl2937"/>
            <p:cNvSpPr/>
            <p:nvPr/>
          </p:nvSpPr>
          <p:spPr>
            <a:xfrm>
              <a:off x="4995089" y="4970504"/>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938" name="pl2938"/>
            <p:cNvSpPr/>
            <p:nvPr/>
          </p:nvSpPr>
          <p:spPr>
            <a:xfrm>
              <a:off x="4995089" y="4963802"/>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2939" name="pl2939"/>
            <p:cNvSpPr/>
            <p:nvPr/>
          </p:nvSpPr>
          <p:spPr>
            <a:xfrm>
              <a:off x="499508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940" name="pl2940"/>
            <p:cNvSpPr/>
            <p:nvPr/>
          </p:nvSpPr>
          <p:spPr>
            <a:xfrm>
              <a:off x="4995089" y="4940346"/>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2941" name="pl2941"/>
            <p:cNvSpPr/>
            <p:nvPr/>
          </p:nvSpPr>
          <p:spPr>
            <a:xfrm>
              <a:off x="4995089" y="485992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2942" name="pl2942"/>
            <p:cNvSpPr/>
            <p:nvPr/>
          </p:nvSpPr>
          <p:spPr>
            <a:xfrm>
              <a:off x="4995089" y="4940346"/>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2943" name="pl2943"/>
            <p:cNvSpPr/>
            <p:nvPr/>
          </p:nvSpPr>
          <p:spPr>
            <a:xfrm>
              <a:off x="4995089" y="4943697"/>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2944" name="pl2944"/>
            <p:cNvSpPr/>
            <p:nvPr/>
          </p:nvSpPr>
          <p:spPr>
            <a:xfrm>
              <a:off x="499508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2945" name="pl2945"/>
            <p:cNvSpPr/>
            <p:nvPr/>
          </p:nvSpPr>
          <p:spPr>
            <a:xfrm>
              <a:off x="4995089" y="4963802"/>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2946" name="pl2946"/>
            <p:cNvSpPr/>
            <p:nvPr/>
          </p:nvSpPr>
          <p:spPr>
            <a:xfrm>
              <a:off x="4995089" y="4950398"/>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2947" name="pl2947"/>
            <p:cNvSpPr/>
            <p:nvPr/>
          </p:nvSpPr>
          <p:spPr>
            <a:xfrm>
              <a:off x="4995089" y="4973855"/>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2948" name="pl2948"/>
            <p:cNvSpPr/>
            <p:nvPr/>
          </p:nvSpPr>
          <p:spPr>
            <a:xfrm>
              <a:off x="4995089" y="4926942"/>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2949" name="pl2949"/>
            <p:cNvSpPr/>
            <p:nvPr/>
          </p:nvSpPr>
          <p:spPr>
            <a:xfrm>
              <a:off x="4995089" y="4940346"/>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2950" name="pl2950"/>
            <p:cNvSpPr/>
            <p:nvPr/>
          </p:nvSpPr>
          <p:spPr>
            <a:xfrm>
              <a:off x="4995089" y="4920240"/>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2951" name="pl2951"/>
            <p:cNvSpPr/>
            <p:nvPr/>
          </p:nvSpPr>
          <p:spPr>
            <a:xfrm>
              <a:off x="4995089" y="4920240"/>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2952" name="pl2952"/>
            <p:cNvSpPr/>
            <p:nvPr/>
          </p:nvSpPr>
          <p:spPr>
            <a:xfrm>
              <a:off x="4995089" y="4856574"/>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2953" name="pl2953"/>
            <p:cNvSpPr/>
            <p:nvPr/>
          </p:nvSpPr>
          <p:spPr>
            <a:xfrm>
              <a:off x="4995089" y="4967153"/>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2954" name="pl2954"/>
            <p:cNvSpPr/>
            <p:nvPr/>
          </p:nvSpPr>
          <p:spPr>
            <a:xfrm>
              <a:off x="4995089" y="4896784"/>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2955" name="pl2955"/>
            <p:cNvSpPr/>
            <p:nvPr/>
          </p:nvSpPr>
          <p:spPr>
            <a:xfrm>
              <a:off x="4995089" y="4953749"/>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2956" name="pl2956"/>
            <p:cNvSpPr/>
            <p:nvPr/>
          </p:nvSpPr>
          <p:spPr>
            <a:xfrm>
              <a:off x="4995089" y="4920240"/>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2957" name="pl2957"/>
            <p:cNvSpPr/>
            <p:nvPr/>
          </p:nvSpPr>
          <p:spPr>
            <a:xfrm>
              <a:off x="4995089" y="4943697"/>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2958" name="pl2958"/>
            <p:cNvSpPr/>
            <p:nvPr/>
          </p:nvSpPr>
          <p:spPr>
            <a:xfrm>
              <a:off x="4995089" y="4950398"/>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2959" name="pl2959"/>
            <p:cNvSpPr/>
            <p:nvPr/>
          </p:nvSpPr>
          <p:spPr>
            <a:xfrm>
              <a:off x="4995089" y="4977205"/>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2960" name="pl2960"/>
            <p:cNvSpPr/>
            <p:nvPr/>
          </p:nvSpPr>
          <p:spPr>
            <a:xfrm>
              <a:off x="4995089" y="4940346"/>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2961" name="pl2961"/>
            <p:cNvSpPr/>
            <p:nvPr/>
          </p:nvSpPr>
          <p:spPr>
            <a:xfrm>
              <a:off x="4995089" y="4943697"/>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2962" name="pl2962"/>
            <p:cNvSpPr/>
            <p:nvPr/>
          </p:nvSpPr>
          <p:spPr>
            <a:xfrm>
              <a:off x="4995089" y="4973855"/>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2963" name="pl2963"/>
            <p:cNvSpPr/>
            <p:nvPr/>
          </p:nvSpPr>
          <p:spPr>
            <a:xfrm>
              <a:off x="4995089" y="49738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64" name="pl2964"/>
            <p:cNvSpPr/>
            <p:nvPr/>
          </p:nvSpPr>
          <p:spPr>
            <a:xfrm>
              <a:off x="4995089" y="4963802"/>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2965" name="pl2965"/>
            <p:cNvSpPr/>
            <p:nvPr/>
          </p:nvSpPr>
          <p:spPr>
            <a:xfrm>
              <a:off x="4995089" y="4973855"/>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966" name="pl2966"/>
            <p:cNvSpPr/>
            <p:nvPr/>
          </p:nvSpPr>
          <p:spPr>
            <a:xfrm>
              <a:off x="4995089" y="4923591"/>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2967" name="pl2967"/>
            <p:cNvSpPr/>
            <p:nvPr/>
          </p:nvSpPr>
          <p:spPr>
            <a:xfrm>
              <a:off x="4995089" y="4957100"/>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2968" name="pl2968"/>
            <p:cNvSpPr/>
            <p:nvPr/>
          </p:nvSpPr>
          <p:spPr>
            <a:xfrm>
              <a:off x="4995089" y="4926942"/>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2969" name="pl2969"/>
            <p:cNvSpPr/>
            <p:nvPr/>
          </p:nvSpPr>
          <p:spPr>
            <a:xfrm>
              <a:off x="4995089" y="4967153"/>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2970" name="pl2970"/>
            <p:cNvSpPr/>
            <p:nvPr/>
          </p:nvSpPr>
          <p:spPr>
            <a:xfrm>
              <a:off x="4995089" y="4705784"/>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2971" name="pl2971"/>
            <p:cNvSpPr/>
            <p:nvPr/>
          </p:nvSpPr>
          <p:spPr>
            <a:xfrm>
              <a:off x="4995089" y="4933644"/>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2972" name="pl2972"/>
            <p:cNvSpPr/>
            <p:nvPr/>
          </p:nvSpPr>
          <p:spPr>
            <a:xfrm>
              <a:off x="4995089" y="4869977"/>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2973" name="pl2973"/>
            <p:cNvSpPr/>
            <p:nvPr/>
          </p:nvSpPr>
          <p:spPr>
            <a:xfrm>
              <a:off x="4995089" y="4863275"/>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2974" name="pl2974"/>
            <p:cNvSpPr/>
            <p:nvPr/>
          </p:nvSpPr>
          <p:spPr>
            <a:xfrm>
              <a:off x="499508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2975" name="pl2975"/>
            <p:cNvSpPr/>
            <p:nvPr/>
          </p:nvSpPr>
          <p:spPr>
            <a:xfrm>
              <a:off x="499508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2976" name="pl2976"/>
            <p:cNvSpPr/>
            <p:nvPr/>
          </p:nvSpPr>
          <p:spPr>
            <a:xfrm>
              <a:off x="499508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977" name="pl2977"/>
            <p:cNvSpPr/>
            <p:nvPr/>
          </p:nvSpPr>
          <p:spPr>
            <a:xfrm>
              <a:off x="499508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2978" name="pl2978"/>
            <p:cNvSpPr/>
            <p:nvPr/>
          </p:nvSpPr>
          <p:spPr>
            <a:xfrm>
              <a:off x="499508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2979" name="pl2979"/>
            <p:cNvSpPr/>
            <p:nvPr/>
          </p:nvSpPr>
          <p:spPr>
            <a:xfrm>
              <a:off x="499508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2980" name="pl2980"/>
            <p:cNvSpPr/>
            <p:nvPr/>
          </p:nvSpPr>
          <p:spPr>
            <a:xfrm>
              <a:off x="499508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2981" name="pl2981"/>
            <p:cNvSpPr/>
            <p:nvPr/>
          </p:nvSpPr>
          <p:spPr>
            <a:xfrm>
              <a:off x="4995089" y="49671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82" name="pl2982"/>
            <p:cNvSpPr/>
            <p:nvPr/>
          </p:nvSpPr>
          <p:spPr>
            <a:xfrm>
              <a:off x="4995089" y="497720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2983" name="pl2983"/>
            <p:cNvSpPr/>
            <p:nvPr/>
          </p:nvSpPr>
          <p:spPr>
            <a:xfrm>
              <a:off x="4995089" y="4963802"/>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2984" name="pl2984"/>
            <p:cNvSpPr/>
            <p:nvPr/>
          </p:nvSpPr>
          <p:spPr>
            <a:xfrm>
              <a:off x="4995089" y="4970504"/>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2985" name="pl2985"/>
            <p:cNvSpPr/>
            <p:nvPr/>
          </p:nvSpPr>
          <p:spPr>
            <a:xfrm>
              <a:off x="4995089" y="4940346"/>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2986" name="pl2986"/>
            <p:cNvSpPr/>
            <p:nvPr/>
          </p:nvSpPr>
          <p:spPr>
            <a:xfrm>
              <a:off x="4995089" y="494704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2987" name="pl2987"/>
            <p:cNvSpPr/>
            <p:nvPr/>
          </p:nvSpPr>
          <p:spPr>
            <a:xfrm>
              <a:off x="499508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2988" name="pl2988"/>
            <p:cNvSpPr/>
            <p:nvPr/>
          </p:nvSpPr>
          <p:spPr>
            <a:xfrm>
              <a:off x="499508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40651" cap="flat">
              <a:solidFill>
                <a:srgbClr val="000000">
                  <a:alpha val="100000"/>
                </a:srgbClr>
              </a:solidFill>
              <a:prstDash val="solid"/>
              <a:round/>
            </a:ln>
          </p:spPr>
          <p:txBody>
            <a:bodyPr/>
            <a:lstStyle/>
            <a:p/>
          </p:txBody>
        </p:sp>
        <p:sp>
          <p:nvSpPr>
            <p:cNvPr id="2989" name="pl2989"/>
            <p:cNvSpPr/>
            <p:nvPr/>
          </p:nvSpPr>
          <p:spPr>
            <a:xfrm>
              <a:off x="499508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F464E5">
                  <a:alpha val="100000"/>
                </a:srgbClr>
              </a:solidFill>
              <a:prstDash val="solid"/>
              <a:round/>
            </a:ln>
          </p:spPr>
          <p:txBody>
            <a:bodyPr/>
            <a:lstStyle/>
            <a:p/>
          </p:txBody>
        </p:sp>
        <p:sp>
          <p:nvSpPr>
            <p:cNvPr id="2990" name="pl2990"/>
            <p:cNvSpPr/>
            <p:nvPr/>
          </p:nvSpPr>
          <p:spPr>
            <a:xfrm>
              <a:off x="4950600" y="497720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2991" name="tx2991"/>
            <p:cNvSpPr/>
            <p:nvPr/>
          </p:nvSpPr>
          <p:spPr>
            <a:xfrm>
              <a:off x="4964944" y="479250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992" name="tx2992"/>
            <p:cNvSpPr/>
            <p:nvPr/>
          </p:nvSpPr>
          <p:spPr>
            <a:xfrm>
              <a:off x="5112756" y="477372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993" name="tx2993"/>
            <p:cNvSpPr/>
            <p:nvPr/>
          </p:nvSpPr>
          <p:spPr>
            <a:xfrm>
              <a:off x="5290712" y="47455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994" name="tx2994"/>
            <p:cNvSpPr/>
            <p:nvPr/>
          </p:nvSpPr>
          <p:spPr>
            <a:xfrm>
              <a:off x="5468669" y="474021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2995" name="tx2995"/>
            <p:cNvSpPr/>
            <p:nvPr/>
          </p:nvSpPr>
          <p:spPr>
            <a:xfrm>
              <a:off x="5646625" y="47589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996" name="tx2996"/>
            <p:cNvSpPr/>
            <p:nvPr/>
          </p:nvSpPr>
          <p:spPr>
            <a:xfrm>
              <a:off x="5824582" y="476899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997" name="rc2997"/>
            <p:cNvSpPr/>
            <p:nvPr/>
          </p:nvSpPr>
          <p:spPr>
            <a:xfrm>
              <a:off x="4950600" y="5346267"/>
              <a:ext cx="978760" cy="460746"/>
            </a:xfrm>
            <a:prstGeom prst="rect">
              <a:avLst/>
            </a:prstGeom>
            <a:solidFill>
              <a:srgbClr val="EBEBEB">
                <a:alpha val="100000"/>
              </a:srgbClr>
            </a:solidFill>
          </p:spPr>
          <p:txBody>
            <a:bodyPr/>
            <a:lstStyle/>
            <a:p/>
          </p:txBody>
        </p:sp>
        <p:sp>
          <p:nvSpPr>
            <p:cNvPr id="2998" name="pl2998"/>
            <p:cNvSpPr/>
            <p:nvPr/>
          </p:nvSpPr>
          <p:spPr>
            <a:xfrm>
              <a:off x="4950600" y="576428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2999" name="pl2999"/>
            <p:cNvSpPr/>
            <p:nvPr/>
          </p:nvSpPr>
          <p:spPr>
            <a:xfrm>
              <a:off x="4950600" y="568051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00" name="pl3000"/>
            <p:cNvSpPr/>
            <p:nvPr/>
          </p:nvSpPr>
          <p:spPr>
            <a:xfrm>
              <a:off x="4950600" y="559674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01" name="pl3001"/>
            <p:cNvSpPr/>
            <p:nvPr/>
          </p:nvSpPr>
          <p:spPr>
            <a:xfrm>
              <a:off x="4950600" y="551297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02" name="pl3002"/>
            <p:cNvSpPr/>
            <p:nvPr/>
          </p:nvSpPr>
          <p:spPr>
            <a:xfrm>
              <a:off x="4950600" y="5429201"/>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03" name="pl3003"/>
            <p:cNvSpPr/>
            <p:nvPr/>
          </p:nvSpPr>
          <p:spPr>
            <a:xfrm>
              <a:off x="508406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4" name="pl3004"/>
            <p:cNvSpPr/>
            <p:nvPr/>
          </p:nvSpPr>
          <p:spPr>
            <a:xfrm>
              <a:off x="526202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5" name="pl3005"/>
            <p:cNvSpPr/>
            <p:nvPr/>
          </p:nvSpPr>
          <p:spPr>
            <a:xfrm>
              <a:off x="543998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6" name="pl3006"/>
            <p:cNvSpPr/>
            <p:nvPr/>
          </p:nvSpPr>
          <p:spPr>
            <a:xfrm>
              <a:off x="561793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7" name="pl3007"/>
            <p:cNvSpPr/>
            <p:nvPr/>
          </p:nvSpPr>
          <p:spPr>
            <a:xfrm>
              <a:off x="5795893"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8" name="pl3008"/>
            <p:cNvSpPr/>
            <p:nvPr/>
          </p:nvSpPr>
          <p:spPr>
            <a:xfrm>
              <a:off x="4950600" y="580617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09" name="pl3009"/>
            <p:cNvSpPr/>
            <p:nvPr/>
          </p:nvSpPr>
          <p:spPr>
            <a:xfrm>
              <a:off x="4950600" y="572240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10" name="pl3010"/>
            <p:cNvSpPr/>
            <p:nvPr/>
          </p:nvSpPr>
          <p:spPr>
            <a:xfrm>
              <a:off x="4950600" y="563863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11" name="pl3011"/>
            <p:cNvSpPr/>
            <p:nvPr/>
          </p:nvSpPr>
          <p:spPr>
            <a:xfrm>
              <a:off x="4950600" y="555485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12" name="pl3012"/>
            <p:cNvSpPr/>
            <p:nvPr/>
          </p:nvSpPr>
          <p:spPr>
            <a:xfrm>
              <a:off x="4950600" y="547108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13" name="pl3013"/>
            <p:cNvSpPr/>
            <p:nvPr/>
          </p:nvSpPr>
          <p:spPr>
            <a:xfrm>
              <a:off x="4950600" y="538731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14" name="pl3014"/>
            <p:cNvSpPr/>
            <p:nvPr/>
          </p:nvSpPr>
          <p:spPr>
            <a:xfrm>
              <a:off x="499508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5" name="pl3015"/>
            <p:cNvSpPr/>
            <p:nvPr/>
          </p:nvSpPr>
          <p:spPr>
            <a:xfrm>
              <a:off x="517304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6" name="pl3016"/>
            <p:cNvSpPr/>
            <p:nvPr/>
          </p:nvSpPr>
          <p:spPr>
            <a:xfrm>
              <a:off x="53510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7" name="pl3017"/>
            <p:cNvSpPr/>
            <p:nvPr/>
          </p:nvSpPr>
          <p:spPr>
            <a:xfrm>
              <a:off x="5528958"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8" name="pl3018"/>
            <p:cNvSpPr/>
            <p:nvPr/>
          </p:nvSpPr>
          <p:spPr>
            <a:xfrm>
              <a:off x="570691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9" name="pl3019"/>
            <p:cNvSpPr/>
            <p:nvPr/>
          </p:nvSpPr>
          <p:spPr>
            <a:xfrm>
              <a:off x="588487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20" name="pl3020"/>
            <p:cNvSpPr/>
            <p:nvPr/>
          </p:nvSpPr>
          <p:spPr>
            <a:xfrm>
              <a:off x="499508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021" name="pl3021"/>
            <p:cNvSpPr/>
            <p:nvPr/>
          </p:nvSpPr>
          <p:spPr>
            <a:xfrm>
              <a:off x="4995089" y="5692245"/>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40651" cap="flat">
              <a:solidFill>
                <a:srgbClr val="BEBEBE">
                  <a:alpha val="69803"/>
                </a:srgbClr>
              </a:solidFill>
              <a:prstDash val="solid"/>
              <a:round/>
            </a:ln>
          </p:spPr>
          <p:txBody>
            <a:bodyPr/>
            <a:lstStyle/>
            <a:p/>
          </p:txBody>
        </p:sp>
        <p:sp>
          <p:nvSpPr>
            <p:cNvPr id="3022" name="pl3022"/>
            <p:cNvSpPr/>
            <p:nvPr/>
          </p:nvSpPr>
          <p:spPr>
            <a:xfrm>
              <a:off x="4995089" y="5672140"/>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023" name="pl3023"/>
            <p:cNvSpPr/>
            <p:nvPr/>
          </p:nvSpPr>
          <p:spPr>
            <a:xfrm>
              <a:off x="4995089" y="5665438"/>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024" name="pl3024"/>
            <p:cNvSpPr/>
            <p:nvPr/>
          </p:nvSpPr>
          <p:spPr>
            <a:xfrm>
              <a:off x="4995089" y="5702298"/>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025" name="pl3025"/>
            <p:cNvSpPr/>
            <p:nvPr/>
          </p:nvSpPr>
          <p:spPr>
            <a:xfrm>
              <a:off x="4995089" y="571570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026" name="pl3026"/>
            <p:cNvSpPr/>
            <p:nvPr/>
          </p:nvSpPr>
          <p:spPr>
            <a:xfrm>
              <a:off x="4995089" y="5709000"/>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027" name="pl3027"/>
            <p:cNvSpPr/>
            <p:nvPr/>
          </p:nvSpPr>
          <p:spPr>
            <a:xfrm>
              <a:off x="499508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028" name="pl3028"/>
            <p:cNvSpPr/>
            <p:nvPr/>
          </p:nvSpPr>
          <p:spPr>
            <a:xfrm>
              <a:off x="4995089" y="568554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029" name="pl3029"/>
            <p:cNvSpPr/>
            <p:nvPr/>
          </p:nvSpPr>
          <p:spPr>
            <a:xfrm>
              <a:off x="4995089" y="5605122"/>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030" name="pl3030"/>
            <p:cNvSpPr/>
            <p:nvPr/>
          </p:nvSpPr>
          <p:spPr>
            <a:xfrm>
              <a:off x="4995089" y="568554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031" name="pl3031"/>
            <p:cNvSpPr/>
            <p:nvPr/>
          </p:nvSpPr>
          <p:spPr>
            <a:xfrm>
              <a:off x="4995089" y="5688894"/>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032" name="pl3032"/>
            <p:cNvSpPr/>
            <p:nvPr/>
          </p:nvSpPr>
          <p:spPr>
            <a:xfrm>
              <a:off x="4995089" y="5719052"/>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033" name="pl3033"/>
            <p:cNvSpPr/>
            <p:nvPr/>
          </p:nvSpPr>
          <p:spPr>
            <a:xfrm>
              <a:off x="4995089" y="5709000"/>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034" name="pl3034"/>
            <p:cNvSpPr/>
            <p:nvPr/>
          </p:nvSpPr>
          <p:spPr>
            <a:xfrm>
              <a:off x="4995089" y="5695596"/>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035" name="pl3035"/>
            <p:cNvSpPr/>
            <p:nvPr/>
          </p:nvSpPr>
          <p:spPr>
            <a:xfrm>
              <a:off x="4995089" y="5719052"/>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036" name="pl3036"/>
            <p:cNvSpPr/>
            <p:nvPr/>
          </p:nvSpPr>
          <p:spPr>
            <a:xfrm>
              <a:off x="4995089" y="5672140"/>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037" name="pl3037"/>
            <p:cNvSpPr/>
            <p:nvPr/>
          </p:nvSpPr>
          <p:spPr>
            <a:xfrm>
              <a:off x="4995089" y="568554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038" name="pl3038"/>
            <p:cNvSpPr/>
            <p:nvPr/>
          </p:nvSpPr>
          <p:spPr>
            <a:xfrm>
              <a:off x="4995089" y="5665438"/>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039" name="pl3039"/>
            <p:cNvSpPr/>
            <p:nvPr/>
          </p:nvSpPr>
          <p:spPr>
            <a:xfrm>
              <a:off x="4995089" y="5665438"/>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040" name="pl3040"/>
            <p:cNvSpPr/>
            <p:nvPr/>
          </p:nvSpPr>
          <p:spPr>
            <a:xfrm>
              <a:off x="4995089" y="5601771"/>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041" name="pl3041"/>
            <p:cNvSpPr/>
            <p:nvPr/>
          </p:nvSpPr>
          <p:spPr>
            <a:xfrm>
              <a:off x="4995089" y="5712351"/>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042" name="pl3042"/>
            <p:cNvSpPr/>
            <p:nvPr/>
          </p:nvSpPr>
          <p:spPr>
            <a:xfrm>
              <a:off x="4995089" y="5641982"/>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043" name="pl3043"/>
            <p:cNvSpPr/>
            <p:nvPr/>
          </p:nvSpPr>
          <p:spPr>
            <a:xfrm>
              <a:off x="4995089" y="5698947"/>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044" name="pl3044"/>
            <p:cNvSpPr/>
            <p:nvPr/>
          </p:nvSpPr>
          <p:spPr>
            <a:xfrm>
              <a:off x="4995089" y="5665438"/>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045" name="pl3045"/>
            <p:cNvSpPr/>
            <p:nvPr/>
          </p:nvSpPr>
          <p:spPr>
            <a:xfrm>
              <a:off x="4995089" y="5688894"/>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046" name="pl3046"/>
            <p:cNvSpPr/>
            <p:nvPr/>
          </p:nvSpPr>
          <p:spPr>
            <a:xfrm>
              <a:off x="4995089" y="5695596"/>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047" name="pl3047"/>
            <p:cNvSpPr/>
            <p:nvPr/>
          </p:nvSpPr>
          <p:spPr>
            <a:xfrm>
              <a:off x="4995089" y="5722403"/>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048" name="pl3048"/>
            <p:cNvSpPr/>
            <p:nvPr/>
          </p:nvSpPr>
          <p:spPr>
            <a:xfrm>
              <a:off x="4995089" y="568554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049" name="pl3049"/>
            <p:cNvSpPr/>
            <p:nvPr/>
          </p:nvSpPr>
          <p:spPr>
            <a:xfrm>
              <a:off x="4995089" y="5688894"/>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050" name="pl3050"/>
            <p:cNvSpPr/>
            <p:nvPr/>
          </p:nvSpPr>
          <p:spPr>
            <a:xfrm>
              <a:off x="4995089" y="5719052"/>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051" name="pl3051"/>
            <p:cNvSpPr/>
            <p:nvPr/>
          </p:nvSpPr>
          <p:spPr>
            <a:xfrm>
              <a:off x="4995089" y="571905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52" name="pl3052"/>
            <p:cNvSpPr/>
            <p:nvPr/>
          </p:nvSpPr>
          <p:spPr>
            <a:xfrm>
              <a:off x="4995089" y="5709000"/>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053" name="pl3053"/>
            <p:cNvSpPr/>
            <p:nvPr/>
          </p:nvSpPr>
          <p:spPr>
            <a:xfrm>
              <a:off x="4995089" y="5719052"/>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054" name="pl3054"/>
            <p:cNvSpPr/>
            <p:nvPr/>
          </p:nvSpPr>
          <p:spPr>
            <a:xfrm>
              <a:off x="4995089" y="5668789"/>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055" name="pl3055"/>
            <p:cNvSpPr/>
            <p:nvPr/>
          </p:nvSpPr>
          <p:spPr>
            <a:xfrm>
              <a:off x="4995089" y="5702298"/>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056" name="pl3056"/>
            <p:cNvSpPr/>
            <p:nvPr/>
          </p:nvSpPr>
          <p:spPr>
            <a:xfrm>
              <a:off x="4995089" y="5672140"/>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057" name="pl3057"/>
            <p:cNvSpPr/>
            <p:nvPr/>
          </p:nvSpPr>
          <p:spPr>
            <a:xfrm>
              <a:off x="4995089" y="5712351"/>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058" name="pl3058"/>
            <p:cNvSpPr/>
            <p:nvPr/>
          </p:nvSpPr>
          <p:spPr>
            <a:xfrm>
              <a:off x="4995089" y="5450982"/>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059" name="pl3059"/>
            <p:cNvSpPr/>
            <p:nvPr/>
          </p:nvSpPr>
          <p:spPr>
            <a:xfrm>
              <a:off x="4995089" y="5678842"/>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060" name="pl3060"/>
            <p:cNvSpPr/>
            <p:nvPr/>
          </p:nvSpPr>
          <p:spPr>
            <a:xfrm>
              <a:off x="4995089" y="5615175"/>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061" name="pl3061"/>
            <p:cNvSpPr/>
            <p:nvPr/>
          </p:nvSpPr>
          <p:spPr>
            <a:xfrm>
              <a:off x="4995089" y="5608473"/>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062" name="pl3062"/>
            <p:cNvSpPr/>
            <p:nvPr/>
          </p:nvSpPr>
          <p:spPr>
            <a:xfrm>
              <a:off x="4995089" y="5655386"/>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063" name="pl3063"/>
            <p:cNvSpPr/>
            <p:nvPr/>
          </p:nvSpPr>
          <p:spPr>
            <a:xfrm>
              <a:off x="4995089" y="5702298"/>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064" name="pl3064"/>
            <p:cNvSpPr/>
            <p:nvPr/>
          </p:nvSpPr>
          <p:spPr>
            <a:xfrm>
              <a:off x="4995089" y="5678842"/>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065" name="pl3065"/>
            <p:cNvSpPr/>
            <p:nvPr/>
          </p:nvSpPr>
          <p:spPr>
            <a:xfrm>
              <a:off x="4995089" y="5695596"/>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066" name="pl3066"/>
            <p:cNvSpPr/>
            <p:nvPr/>
          </p:nvSpPr>
          <p:spPr>
            <a:xfrm>
              <a:off x="4995089" y="5648684"/>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067" name="pl3067"/>
            <p:cNvSpPr/>
            <p:nvPr/>
          </p:nvSpPr>
          <p:spPr>
            <a:xfrm>
              <a:off x="4995089" y="5705649"/>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068" name="pl3068"/>
            <p:cNvSpPr/>
            <p:nvPr/>
          </p:nvSpPr>
          <p:spPr>
            <a:xfrm>
              <a:off x="4995089" y="562857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069" name="pl3069"/>
            <p:cNvSpPr/>
            <p:nvPr/>
          </p:nvSpPr>
          <p:spPr>
            <a:xfrm>
              <a:off x="4995089" y="571235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70" name="pl3070"/>
            <p:cNvSpPr/>
            <p:nvPr/>
          </p:nvSpPr>
          <p:spPr>
            <a:xfrm>
              <a:off x="4995089" y="572240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071" name="pl3071"/>
            <p:cNvSpPr/>
            <p:nvPr/>
          </p:nvSpPr>
          <p:spPr>
            <a:xfrm>
              <a:off x="4995089" y="5709000"/>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072" name="pl3072"/>
            <p:cNvSpPr/>
            <p:nvPr/>
          </p:nvSpPr>
          <p:spPr>
            <a:xfrm>
              <a:off x="4995089" y="571570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073" name="pl3073"/>
            <p:cNvSpPr/>
            <p:nvPr/>
          </p:nvSpPr>
          <p:spPr>
            <a:xfrm>
              <a:off x="4995089" y="568554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074" name="pl3074"/>
            <p:cNvSpPr/>
            <p:nvPr/>
          </p:nvSpPr>
          <p:spPr>
            <a:xfrm>
              <a:off x="4995089" y="5692245"/>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075" name="pl3075"/>
            <p:cNvSpPr/>
            <p:nvPr/>
          </p:nvSpPr>
          <p:spPr>
            <a:xfrm>
              <a:off x="4995089" y="5712351"/>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076" name="pl3076"/>
            <p:cNvSpPr/>
            <p:nvPr/>
          </p:nvSpPr>
          <p:spPr>
            <a:xfrm>
              <a:off x="4995089" y="5692245"/>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40651" cap="flat">
              <a:solidFill>
                <a:srgbClr val="000000">
                  <a:alpha val="100000"/>
                </a:srgbClr>
              </a:solidFill>
              <a:prstDash val="solid"/>
              <a:round/>
            </a:ln>
          </p:spPr>
          <p:txBody>
            <a:bodyPr/>
            <a:lstStyle/>
            <a:p/>
          </p:txBody>
        </p:sp>
        <p:sp>
          <p:nvSpPr>
            <p:cNvPr id="3077" name="pl3077"/>
            <p:cNvSpPr/>
            <p:nvPr/>
          </p:nvSpPr>
          <p:spPr>
            <a:xfrm>
              <a:off x="4995089" y="5692245"/>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FC717E">
                  <a:alpha val="100000"/>
                </a:srgbClr>
              </a:solidFill>
              <a:prstDash val="solid"/>
              <a:round/>
            </a:ln>
          </p:spPr>
          <p:txBody>
            <a:bodyPr/>
            <a:lstStyle/>
            <a:p/>
          </p:txBody>
        </p:sp>
        <p:sp>
          <p:nvSpPr>
            <p:cNvPr id="3078" name="pl3078"/>
            <p:cNvSpPr/>
            <p:nvPr/>
          </p:nvSpPr>
          <p:spPr>
            <a:xfrm>
              <a:off x="4950600" y="5722403"/>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079" name="tx3079"/>
            <p:cNvSpPr/>
            <p:nvPr/>
          </p:nvSpPr>
          <p:spPr>
            <a:xfrm>
              <a:off x="5124851" y="5572850"/>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80" name="tx3080"/>
            <p:cNvSpPr/>
            <p:nvPr/>
          </p:nvSpPr>
          <p:spPr>
            <a:xfrm>
              <a:off x="5320857" y="55276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081" name="tx3081"/>
            <p:cNvSpPr/>
            <p:nvPr/>
          </p:nvSpPr>
          <p:spPr>
            <a:xfrm>
              <a:off x="5498814" y="554770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082" name="tx3082"/>
            <p:cNvSpPr/>
            <p:nvPr/>
          </p:nvSpPr>
          <p:spPr>
            <a:xfrm>
              <a:off x="5676770" y="554242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83" name="tx3083"/>
            <p:cNvSpPr/>
            <p:nvPr/>
          </p:nvSpPr>
          <p:spPr>
            <a:xfrm>
              <a:off x="5854727" y="55557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084" name="tx3084"/>
            <p:cNvSpPr/>
            <p:nvPr/>
          </p:nvSpPr>
          <p:spPr>
            <a:xfrm>
              <a:off x="4946894" y="5583908"/>
              <a:ext cx="963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085" name="rc3085"/>
            <p:cNvSpPr/>
            <p:nvPr/>
          </p:nvSpPr>
          <p:spPr>
            <a:xfrm>
              <a:off x="5998950" y="875080"/>
              <a:ext cx="978760" cy="460746"/>
            </a:xfrm>
            <a:prstGeom prst="rect">
              <a:avLst/>
            </a:prstGeom>
            <a:solidFill>
              <a:srgbClr val="EBEBEB">
                <a:alpha val="100000"/>
              </a:srgbClr>
            </a:solidFill>
          </p:spPr>
          <p:txBody>
            <a:bodyPr/>
            <a:lstStyle/>
            <a:p/>
          </p:txBody>
        </p:sp>
        <p:sp>
          <p:nvSpPr>
            <p:cNvPr id="3086" name="pl3086"/>
            <p:cNvSpPr/>
            <p:nvPr/>
          </p:nvSpPr>
          <p:spPr>
            <a:xfrm>
              <a:off x="5998950" y="12931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87" name="pl3087"/>
            <p:cNvSpPr/>
            <p:nvPr/>
          </p:nvSpPr>
          <p:spPr>
            <a:xfrm>
              <a:off x="5998950" y="120933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88" name="pl3088"/>
            <p:cNvSpPr/>
            <p:nvPr/>
          </p:nvSpPr>
          <p:spPr>
            <a:xfrm>
              <a:off x="5998950" y="112555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89" name="pl3089"/>
            <p:cNvSpPr/>
            <p:nvPr/>
          </p:nvSpPr>
          <p:spPr>
            <a:xfrm>
              <a:off x="5998950" y="10417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90" name="pl3090"/>
            <p:cNvSpPr/>
            <p:nvPr/>
          </p:nvSpPr>
          <p:spPr>
            <a:xfrm>
              <a:off x="5998950" y="95801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091" name="pl3091"/>
            <p:cNvSpPr/>
            <p:nvPr/>
          </p:nvSpPr>
          <p:spPr>
            <a:xfrm>
              <a:off x="61324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92" name="pl3092"/>
            <p:cNvSpPr/>
            <p:nvPr/>
          </p:nvSpPr>
          <p:spPr>
            <a:xfrm>
              <a:off x="631037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93" name="pl3093"/>
            <p:cNvSpPr/>
            <p:nvPr/>
          </p:nvSpPr>
          <p:spPr>
            <a:xfrm>
              <a:off x="648833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94" name="pl3094"/>
            <p:cNvSpPr/>
            <p:nvPr/>
          </p:nvSpPr>
          <p:spPr>
            <a:xfrm>
              <a:off x="66662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95" name="pl3095"/>
            <p:cNvSpPr/>
            <p:nvPr/>
          </p:nvSpPr>
          <p:spPr>
            <a:xfrm>
              <a:off x="684424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96" name="pl3096"/>
            <p:cNvSpPr/>
            <p:nvPr/>
          </p:nvSpPr>
          <p:spPr>
            <a:xfrm>
              <a:off x="5998950" y="133498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97" name="pl3097"/>
            <p:cNvSpPr/>
            <p:nvPr/>
          </p:nvSpPr>
          <p:spPr>
            <a:xfrm>
              <a:off x="5998950" y="125121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98" name="pl3098"/>
            <p:cNvSpPr/>
            <p:nvPr/>
          </p:nvSpPr>
          <p:spPr>
            <a:xfrm>
              <a:off x="5998950" y="116744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099" name="pl3099"/>
            <p:cNvSpPr/>
            <p:nvPr/>
          </p:nvSpPr>
          <p:spPr>
            <a:xfrm>
              <a:off x="5998950" y="10836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00" name="pl3100"/>
            <p:cNvSpPr/>
            <p:nvPr/>
          </p:nvSpPr>
          <p:spPr>
            <a:xfrm>
              <a:off x="5998950" y="9999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01" name="pl3101"/>
            <p:cNvSpPr/>
            <p:nvPr/>
          </p:nvSpPr>
          <p:spPr>
            <a:xfrm>
              <a:off x="5998950" y="91612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02" name="pl3102"/>
            <p:cNvSpPr/>
            <p:nvPr/>
          </p:nvSpPr>
          <p:spPr>
            <a:xfrm>
              <a:off x="60434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03" name="pl3103"/>
            <p:cNvSpPr/>
            <p:nvPr/>
          </p:nvSpPr>
          <p:spPr>
            <a:xfrm>
              <a:off x="622139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04" name="pl3104"/>
            <p:cNvSpPr/>
            <p:nvPr/>
          </p:nvSpPr>
          <p:spPr>
            <a:xfrm>
              <a:off x="63993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05" name="pl3105"/>
            <p:cNvSpPr/>
            <p:nvPr/>
          </p:nvSpPr>
          <p:spPr>
            <a:xfrm>
              <a:off x="65773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06" name="pl3106"/>
            <p:cNvSpPr/>
            <p:nvPr/>
          </p:nvSpPr>
          <p:spPr>
            <a:xfrm>
              <a:off x="675526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07" name="pl3107"/>
            <p:cNvSpPr/>
            <p:nvPr/>
          </p:nvSpPr>
          <p:spPr>
            <a:xfrm>
              <a:off x="69332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08" name="pl3108"/>
            <p:cNvSpPr/>
            <p:nvPr/>
          </p:nvSpPr>
          <p:spPr>
            <a:xfrm>
              <a:off x="604343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109" name="pl3109"/>
            <p:cNvSpPr/>
            <p:nvPr/>
          </p:nvSpPr>
          <p:spPr>
            <a:xfrm>
              <a:off x="60434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40651" cap="flat">
              <a:solidFill>
                <a:srgbClr val="BEBEBE">
                  <a:alpha val="69803"/>
                </a:srgbClr>
              </a:solidFill>
              <a:prstDash val="solid"/>
              <a:round/>
            </a:ln>
          </p:spPr>
          <p:txBody>
            <a:bodyPr/>
            <a:lstStyle/>
            <a:p/>
          </p:txBody>
        </p:sp>
        <p:sp>
          <p:nvSpPr>
            <p:cNvPr id="3110" name="pl3110"/>
            <p:cNvSpPr/>
            <p:nvPr/>
          </p:nvSpPr>
          <p:spPr>
            <a:xfrm>
              <a:off x="604343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111" name="pl3111"/>
            <p:cNvSpPr/>
            <p:nvPr/>
          </p:nvSpPr>
          <p:spPr>
            <a:xfrm>
              <a:off x="604343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112" name="pl3112"/>
            <p:cNvSpPr/>
            <p:nvPr/>
          </p:nvSpPr>
          <p:spPr>
            <a:xfrm>
              <a:off x="604343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113" name="pl3113"/>
            <p:cNvSpPr/>
            <p:nvPr/>
          </p:nvSpPr>
          <p:spPr>
            <a:xfrm>
              <a:off x="604343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114" name="pl3114"/>
            <p:cNvSpPr/>
            <p:nvPr/>
          </p:nvSpPr>
          <p:spPr>
            <a:xfrm>
              <a:off x="604343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115" name="pl3115"/>
            <p:cNvSpPr/>
            <p:nvPr/>
          </p:nvSpPr>
          <p:spPr>
            <a:xfrm>
              <a:off x="60434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116" name="pl3116"/>
            <p:cNvSpPr/>
            <p:nvPr/>
          </p:nvSpPr>
          <p:spPr>
            <a:xfrm>
              <a:off x="604343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117" name="pl3117"/>
            <p:cNvSpPr/>
            <p:nvPr/>
          </p:nvSpPr>
          <p:spPr>
            <a:xfrm>
              <a:off x="604343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118" name="pl3118"/>
            <p:cNvSpPr/>
            <p:nvPr/>
          </p:nvSpPr>
          <p:spPr>
            <a:xfrm>
              <a:off x="6043439" y="1214357"/>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119" name="pl3119"/>
            <p:cNvSpPr/>
            <p:nvPr/>
          </p:nvSpPr>
          <p:spPr>
            <a:xfrm>
              <a:off x="6043439" y="1217708"/>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120" name="pl3120"/>
            <p:cNvSpPr/>
            <p:nvPr/>
          </p:nvSpPr>
          <p:spPr>
            <a:xfrm>
              <a:off x="60434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121" name="pl3121"/>
            <p:cNvSpPr/>
            <p:nvPr/>
          </p:nvSpPr>
          <p:spPr>
            <a:xfrm>
              <a:off x="6043439" y="1237813"/>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122" name="pl3122"/>
            <p:cNvSpPr/>
            <p:nvPr/>
          </p:nvSpPr>
          <p:spPr>
            <a:xfrm>
              <a:off x="6043439" y="1224409"/>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123" name="pl3123"/>
            <p:cNvSpPr/>
            <p:nvPr/>
          </p:nvSpPr>
          <p:spPr>
            <a:xfrm>
              <a:off x="6043439" y="1247866"/>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124" name="pl3124"/>
            <p:cNvSpPr/>
            <p:nvPr/>
          </p:nvSpPr>
          <p:spPr>
            <a:xfrm>
              <a:off x="6043439" y="1200953"/>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125" name="pl3125"/>
            <p:cNvSpPr/>
            <p:nvPr/>
          </p:nvSpPr>
          <p:spPr>
            <a:xfrm>
              <a:off x="6043439" y="1214357"/>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126" name="pl3126"/>
            <p:cNvSpPr/>
            <p:nvPr/>
          </p:nvSpPr>
          <p:spPr>
            <a:xfrm>
              <a:off x="6043439" y="1194251"/>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127" name="pl3127"/>
            <p:cNvSpPr/>
            <p:nvPr/>
          </p:nvSpPr>
          <p:spPr>
            <a:xfrm>
              <a:off x="6043439" y="1194251"/>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128" name="pl3128"/>
            <p:cNvSpPr/>
            <p:nvPr/>
          </p:nvSpPr>
          <p:spPr>
            <a:xfrm>
              <a:off x="6043439" y="1130585"/>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129" name="pl3129"/>
            <p:cNvSpPr/>
            <p:nvPr/>
          </p:nvSpPr>
          <p:spPr>
            <a:xfrm>
              <a:off x="6043439" y="1241164"/>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130" name="pl3130"/>
            <p:cNvSpPr/>
            <p:nvPr/>
          </p:nvSpPr>
          <p:spPr>
            <a:xfrm>
              <a:off x="6043439" y="1170795"/>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131" name="pl3131"/>
            <p:cNvSpPr/>
            <p:nvPr/>
          </p:nvSpPr>
          <p:spPr>
            <a:xfrm>
              <a:off x="6043439" y="1227760"/>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132" name="pl3132"/>
            <p:cNvSpPr/>
            <p:nvPr/>
          </p:nvSpPr>
          <p:spPr>
            <a:xfrm>
              <a:off x="6043439" y="1194251"/>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133" name="pl3133"/>
            <p:cNvSpPr/>
            <p:nvPr/>
          </p:nvSpPr>
          <p:spPr>
            <a:xfrm>
              <a:off x="6043439" y="1217708"/>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134" name="pl3134"/>
            <p:cNvSpPr/>
            <p:nvPr/>
          </p:nvSpPr>
          <p:spPr>
            <a:xfrm>
              <a:off x="6043439" y="1224409"/>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135" name="pl3135"/>
            <p:cNvSpPr/>
            <p:nvPr/>
          </p:nvSpPr>
          <p:spPr>
            <a:xfrm>
              <a:off x="6043439" y="1251216"/>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136" name="pl3136"/>
            <p:cNvSpPr/>
            <p:nvPr/>
          </p:nvSpPr>
          <p:spPr>
            <a:xfrm>
              <a:off x="6043439" y="1214357"/>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137" name="pl3137"/>
            <p:cNvSpPr/>
            <p:nvPr/>
          </p:nvSpPr>
          <p:spPr>
            <a:xfrm>
              <a:off x="6043439" y="1217708"/>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138" name="pl3138"/>
            <p:cNvSpPr/>
            <p:nvPr/>
          </p:nvSpPr>
          <p:spPr>
            <a:xfrm>
              <a:off x="6043439" y="1247866"/>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139" name="pl3139"/>
            <p:cNvSpPr/>
            <p:nvPr/>
          </p:nvSpPr>
          <p:spPr>
            <a:xfrm>
              <a:off x="6043439" y="124786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40" name="pl3140"/>
            <p:cNvSpPr/>
            <p:nvPr/>
          </p:nvSpPr>
          <p:spPr>
            <a:xfrm>
              <a:off x="6043439" y="1237813"/>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141" name="pl3141"/>
            <p:cNvSpPr/>
            <p:nvPr/>
          </p:nvSpPr>
          <p:spPr>
            <a:xfrm>
              <a:off x="6043439" y="1247866"/>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142" name="pl3142"/>
            <p:cNvSpPr/>
            <p:nvPr/>
          </p:nvSpPr>
          <p:spPr>
            <a:xfrm>
              <a:off x="6043439" y="1197602"/>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143" name="pl3143"/>
            <p:cNvSpPr/>
            <p:nvPr/>
          </p:nvSpPr>
          <p:spPr>
            <a:xfrm>
              <a:off x="6043439" y="1231111"/>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144" name="pl3144"/>
            <p:cNvSpPr/>
            <p:nvPr/>
          </p:nvSpPr>
          <p:spPr>
            <a:xfrm>
              <a:off x="6043439" y="1200953"/>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145" name="pl3145"/>
            <p:cNvSpPr/>
            <p:nvPr/>
          </p:nvSpPr>
          <p:spPr>
            <a:xfrm>
              <a:off x="6043439" y="1241164"/>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146" name="pl3146"/>
            <p:cNvSpPr/>
            <p:nvPr/>
          </p:nvSpPr>
          <p:spPr>
            <a:xfrm>
              <a:off x="6043439" y="979795"/>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147" name="pl3147"/>
            <p:cNvSpPr/>
            <p:nvPr/>
          </p:nvSpPr>
          <p:spPr>
            <a:xfrm>
              <a:off x="6043439" y="1207655"/>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148" name="pl3148"/>
            <p:cNvSpPr/>
            <p:nvPr/>
          </p:nvSpPr>
          <p:spPr>
            <a:xfrm>
              <a:off x="6043439" y="1143988"/>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149" name="pl3149"/>
            <p:cNvSpPr/>
            <p:nvPr/>
          </p:nvSpPr>
          <p:spPr>
            <a:xfrm>
              <a:off x="6043439" y="1137286"/>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150" name="pl3150"/>
            <p:cNvSpPr/>
            <p:nvPr/>
          </p:nvSpPr>
          <p:spPr>
            <a:xfrm>
              <a:off x="6043439" y="1184199"/>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151" name="pl3151"/>
            <p:cNvSpPr/>
            <p:nvPr/>
          </p:nvSpPr>
          <p:spPr>
            <a:xfrm>
              <a:off x="6043439" y="1231111"/>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152" name="pl3152"/>
            <p:cNvSpPr/>
            <p:nvPr/>
          </p:nvSpPr>
          <p:spPr>
            <a:xfrm>
              <a:off x="6043439" y="1207655"/>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153" name="pl3153"/>
            <p:cNvSpPr/>
            <p:nvPr/>
          </p:nvSpPr>
          <p:spPr>
            <a:xfrm>
              <a:off x="6043439" y="1224409"/>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154" name="pl3154"/>
            <p:cNvSpPr/>
            <p:nvPr/>
          </p:nvSpPr>
          <p:spPr>
            <a:xfrm>
              <a:off x="6043439" y="1177497"/>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155" name="pl3155"/>
            <p:cNvSpPr/>
            <p:nvPr/>
          </p:nvSpPr>
          <p:spPr>
            <a:xfrm>
              <a:off x="6043439" y="1234462"/>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156" name="pl3156"/>
            <p:cNvSpPr/>
            <p:nvPr/>
          </p:nvSpPr>
          <p:spPr>
            <a:xfrm>
              <a:off x="6043439" y="1157392"/>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157" name="pl3157"/>
            <p:cNvSpPr/>
            <p:nvPr/>
          </p:nvSpPr>
          <p:spPr>
            <a:xfrm>
              <a:off x="6043439" y="124116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58" name="pl3158"/>
            <p:cNvSpPr/>
            <p:nvPr/>
          </p:nvSpPr>
          <p:spPr>
            <a:xfrm>
              <a:off x="6043439" y="12512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159" name="pl3159"/>
            <p:cNvSpPr/>
            <p:nvPr/>
          </p:nvSpPr>
          <p:spPr>
            <a:xfrm>
              <a:off x="6043439" y="1237813"/>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160" name="pl3160"/>
            <p:cNvSpPr/>
            <p:nvPr/>
          </p:nvSpPr>
          <p:spPr>
            <a:xfrm>
              <a:off x="6043439" y="1244515"/>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161" name="pl3161"/>
            <p:cNvSpPr/>
            <p:nvPr/>
          </p:nvSpPr>
          <p:spPr>
            <a:xfrm>
              <a:off x="6043439" y="1214357"/>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162" name="pl3162"/>
            <p:cNvSpPr/>
            <p:nvPr/>
          </p:nvSpPr>
          <p:spPr>
            <a:xfrm>
              <a:off x="6043439" y="122105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163" name="pl3163"/>
            <p:cNvSpPr/>
            <p:nvPr/>
          </p:nvSpPr>
          <p:spPr>
            <a:xfrm>
              <a:off x="604343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164" name="pl3164"/>
            <p:cNvSpPr/>
            <p:nvPr/>
          </p:nvSpPr>
          <p:spPr>
            <a:xfrm>
              <a:off x="60434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40651" cap="flat">
              <a:solidFill>
                <a:srgbClr val="000000">
                  <a:alpha val="100000"/>
                </a:srgbClr>
              </a:solidFill>
              <a:prstDash val="solid"/>
              <a:round/>
            </a:ln>
          </p:spPr>
          <p:txBody>
            <a:bodyPr/>
            <a:lstStyle/>
            <a:p/>
          </p:txBody>
        </p:sp>
        <p:sp>
          <p:nvSpPr>
            <p:cNvPr id="3165" name="pl3165"/>
            <p:cNvSpPr/>
            <p:nvPr/>
          </p:nvSpPr>
          <p:spPr>
            <a:xfrm>
              <a:off x="60434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DA8E00">
                  <a:alpha val="100000"/>
                </a:srgbClr>
              </a:solidFill>
              <a:prstDash val="solid"/>
              <a:round/>
            </a:ln>
          </p:spPr>
          <p:txBody>
            <a:bodyPr/>
            <a:lstStyle/>
            <a:p/>
          </p:txBody>
        </p:sp>
        <p:sp>
          <p:nvSpPr>
            <p:cNvPr id="3166" name="pl3166"/>
            <p:cNvSpPr/>
            <p:nvPr/>
          </p:nvSpPr>
          <p:spPr>
            <a:xfrm>
              <a:off x="5998950" y="125121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167" name="tx3167"/>
            <p:cNvSpPr/>
            <p:nvPr/>
          </p:nvSpPr>
          <p:spPr>
            <a:xfrm>
              <a:off x="6013294" y="10866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68" name="tx3168"/>
            <p:cNvSpPr/>
            <p:nvPr/>
          </p:nvSpPr>
          <p:spPr>
            <a:xfrm>
              <a:off x="6191250" y="10866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69" name="tx3169"/>
            <p:cNvSpPr/>
            <p:nvPr/>
          </p:nvSpPr>
          <p:spPr>
            <a:xfrm>
              <a:off x="6369207" y="10866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70" name="tx3170"/>
            <p:cNvSpPr/>
            <p:nvPr/>
          </p:nvSpPr>
          <p:spPr>
            <a:xfrm>
              <a:off x="6547163" y="10866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71" name="tx3171"/>
            <p:cNvSpPr/>
            <p:nvPr/>
          </p:nvSpPr>
          <p:spPr>
            <a:xfrm>
              <a:off x="6725120" y="10866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72" name="tx3172"/>
            <p:cNvSpPr/>
            <p:nvPr/>
          </p:nvSpPr>
          <p:spPr>
            <a:xfrm>
              <a:off x="6903077" y="108459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173" name="rc3173"/>
            <p:cNvSpPr/>
            <p:nvPr/>
          </p:nvSpPr>
          <p:spPr>
            <a:xfrm>
              <a:off x="5998950" y="1620278"/>
              <a:ext cx="978760" cy="460746"/>
            </a:xfrm>
            <a:prstGeom prst="rect">
              <a:avLst/>
            </a:prstGeom>
            <a:solidFill>
              <a:srgbClr val="EBEBEB">
                <a:alpha val="100000"/>
              </a:srgbClr>
            </a:solidFill>
          </p:spPr>
          <p:txBody>
            <a:bodyPr/>
            <a:lstStyle/>
            <a:p/>
          </p:txBody>
        </p:sp>
        <p:sp>
          <p:nvSpPr>
            <p:cNvPr id="3174" name="pl3174"/>
            <p:cNvSpPr/>
            <p:nvPr/>
          </p:nvSpPr>
          <p:spPr>
            <a:xfrm>
              <a:off x="5998950" y="20383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75" name="pl3175"/>
            <p:cNvSpPr/>
            <p:nvPr/>
          </p:nvSpPr>
          <p:spPr>
            <a:xfrm>
              <a:off x="5998950" y="195452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76" name="pl3176"/>
            <p:cNvSpPr/>
            <p:nvPr/>
          </p:nvSpPr>
          <p:spPr>
            <a:xfrm>
              <a:off x="5998950" y="187075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77" name="pl3177"/>
            <p:cNvSpPr/>
            <p:nvPr/>
          </p:nvSpPr>
          <p:spPr>
            <a:xfrm>
              <a:off x="5998950" y="17869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78" name="pl3178"/>
            <p:cNvSpPr/>
            <p:nvPr/>
          </p:nvSpPr>
          <p:spPr>
            <a:xfrm>
              <a:off x="5998950" y="170321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179" name="pl3179"/>
            <p:cNvSpPr/>
            <p:nvPr/>
          </p:nvSpPr>
          <p:spPr>
            <a:xfrm>
              <a:off x="61324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80" name="pl3180"/>
            <p:cNvSpPr/>
            <p:nvPr/>
          </p:nvSpPr>
          <p:spPr>
            <a:xfrm>
              <a:off x="631037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81" name="pl3181"/>
            <p:cNvSpPr/>
            <p:nvPr/>
          </p:nvSpPr>
          <p:spPr>
            <a:xfrm>
              <a:off x="648833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82" name="pl3182"/>
            <p:cNvSpPr/>
            <p:nvPr/>
          </p:nvSpPr>
          <p:spPr>
            <a:xfrm>
              <a:off x="66662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83" name="pl3183"/>
            <p:cNvSpPr/>
            <p:nvPr/>
          </p:nvSpPr>
          <p:spPr>
            <a:xfrm>
              <a:off x="684424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84" name="pl3184"/>
            <p:cNvSpPr/>
            <p:nvPr/>
          </p:nvSpPr>
          <p:spPr>
            <a:xfrm>
              <a:off x="5998950" y="208018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85" name="pl3185"/>
            <p:cNvSpPr/>
            <p:nvPr/>
          </p:nvSpPr>
          <p:spPr>
            <a:xfrm>
              <a:off x="5998950" y="199641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86" name="pl3186"/>
            <p:cNvSpPr/>
            <p:nvPr/>
          </p:nvSpPr>
          <p:spPr>
            <a:xfrm>
              <a:off x="5998950" y="191264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87" name="pl3187"/>
            <p:cNvSpPr/>
            <p:nvPr/>
          </p:nvSpPr>
          <p:spPr>
            <a:xfrm>
              <a:off x="5998950" y="18288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88" name="pl3188"/>
            <p:cNvSpPr/>
            <p:nvPr/>
          </p:nvSpPr>
          <p:spPr>
            <a:xfrm>
              <a:off x="5998950" y="174509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89" name="pl3189"/>
            <p:cNvSpPr/>
            <p:nvPr/>
          </p:nvSpPr>
          <p:spPr>
            <a:xfrm>
              <a:off x="5998950" y="166132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190" name="pl3190"/>
            <p:cNvSpPr/>
            <p:nvPr/>
          </p:nvSpPr>
          <p:spPr>
            <a:xfrm>
              <a:off x="60434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91" name="pl3191"/>
            <p:cNvSpPr/>
            <p:nvPr/>
          </p:nvSpPr>
          <p:spPr>
            <a:xfrm>
              <a:off x="622139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92" name="pl3192"/>
            <p:cNvSpPr/>
            <p:nvPr/>
          </p:nvSpPr>
          <p:spPr>
            <a:xfrm>
              <a:off x="63993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93" name="pl3193"/>
            <p:cNvSpPr/>
            <p:nvPr/>
          </p:nvSpPr>
          <p:spPr>
            <a:xfrm>
              <a:off x="65773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94" name="pl3194"/>
            <p:cNvSpPr/>
            <p:nvPr/>
          </p:nvSpPr>
          <p:spPr>
            <a:xfrm>
              <a:off x="675526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95" name="pl3195"/>
            <p:cNvSpPr/>
            <p:nvPr/>
          </p:nvSpPr>
          <p:spPr>
            <a:xfrm>
              <a:off x="69332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96" name="pl3196"/>
            <p:cNvSpPr/>
            <p:nvPr/>
          </p:nvSpPr>
          <p:spPr>
            <a:xfrm>
              <a:off x="604343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197" name="pl3197"/>
            <p:cNvSpPr/>
            <p:nvPr/>
          </p:nvSpPr>
          <p:spPr>
            <a:xfrm>
              <a:off x="604343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40651" cap="flat">
              <a:solidFill>
                <a:srgbClr val="BEBEBE">
                  <a:alpha val="69803"/>
                </a:srgbClr>
              </a:solidFill>
              <a:prstDash val="solid"/>
              <a:round/>
            </a:ln>
          </p:spPr>
          <p:txBody>
            <a:bodyPr/>
            <a:lstStyle/>
            <a:p/>
          </p:txBody>
        </p:sp>
        <p:sp>
          <p:nvSpPr>
            <p:cNvPr id="3198" name="pl3198"/>
            <p:cNvSpPr/>
            <p:nvPr/>
          </p:nvSpPr>
          <p:spPr>
            <a:xfrm>
              <a:off x="6043439" y="1946151"/>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199" name="pl3199"/>
            <p:cNvSpPr/>
            <p:nvPr/>
          </p:nvSpPr>
          <p:spPr>
            <a:xfrm>
              <a:off x="6043439" y="1939449"/>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200" name="pl3200"/>
            <p:cNvSpPr/>
            <p:nvPr/>
          </p:nvSpPr>
          <p:spPr>
            <a:xfrm>
              <a:off x="6043439" y="1976309"/>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201" name="pl3201"/>
            <p:cNvSpPr/>
            <p:nvPr/>
          </p:nvSpPr>
          <p:spPr>
            <a:xfrm>
              <a:off x="6043439" y="198971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202" name="pl3202"/>
            <p:cNvSpPr/>
            <p:nvPr/>
          </p:nvSpPr>
          <p:spPr>
            <a:xfrm>
              <a:off x="6043439" y="1983011"/>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203" name="pl3203"/>
            <p:cNvSpPr/>
            <p:nvPr/>
          </p:nvSpPr>
          <p:spPr>
            <a:xfrm>
              <a:off x="604343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204" name="pl3204"/>
            <p:cNvSpPr/>
            <p:nvPr/>
          </p:nvSpPr>
          <p:spPr>
            <a:xfrm>
              <a:off x="6043439" y="195955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205" name="pl3205"/>
            <p:cNvSpPr/>
            <p:nvPr/>
          </p:nvSpPr>
          <p:spPr>
            <a:xfrm>
              <a:off x="6043439" y="1879133"/>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206" name="pl3206"/>
            <p:cNvSpPr/>
            <p:nvPr/>
          </p:nvSpPr>
          <p:spPr>
            <a:xfrm>
              <a:off x="604343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207" name="pl3207"/>
            <p:cNvSpPr/>
            <p:nvPr/>
          </p:nvSpPr>
          <p:spPr>
            <a:xfrm>
              <a:off x="604343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208" name="pl3208"/>
            <p:cNvSpPr/>
            <p:nvPr/>
          </p:nvSpPr>
          <p:spPr>
            <a:xfrm>
              <a:off x="604343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209" name="pl3209"/>
            <p:cNvSpPr/>
            <p:nvPr/>
          </p:nvSpPr>
          <p:spPr>
            <a:xfrm>
              <a:off x="604343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210" name="pl3210"/>
            <p:cNvSpPr/>
            <p:nvPr/>
          </p:nvSpPr>
          <p:spPr>
            <a:xfrm>
              <a:off x="604343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211" name="pl3211"/>
            <p:cNvSpPr/>
            <p:nvPr/>
          </p:nvSpPr>
          <p:spPr>
            <a:xfrm>
              <a:off x="604343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212" name="pl3212"/>
            <p:cNvSpPr/>
            <p:nvPr/>
          </p:nvSpPr>
          <p:spPr>
            <a:xfrm>
              <a:off x="604343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213" name="pl3213"/>
            <p:cNvSpPr/>
            <p:nvPr/>
          </p:nvSpPr>
          <p:spPr>
            <a:xfrm>
              <a:off x="604343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214" name="pl3214"/>
            <p:cNvSpPr/>
            <p:nvPr/>
          </p:nvSpPr>
          <p:spPr>
            <a:xfrm>
              <a:off x="6043439" y="1939449"/>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215" name="pl3215"/>
            <p:cNvSpPr/>
            <p:nvPr/>
          </p:nvSpPr>
          <p:spPr>
            <a:xfrm>
              <a:off x="6043439" y="1939449"/>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216" name="pl3216"/>
            <p:cNvSpPr/>
            <p:nvPr/>
          </p:nvSpPr>
          <p:spPr>
            <a:xfrm>
              <a:off x="6043439" y="1875782"/>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217" name="pl3217"/>
            <p:cNvSpPr/>
            <p:nvPr/>
          </p:nvSpPr>
          <p:spPr>
            <a:xfrm>
              <a:off x="6043439" y="1986362"/>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218" name="pl3218"/>
            <p:cNvSpPr/>
            <p:nvPr/>
          </p:nvSpPr>
          <p:spPr>
            <a:xfrm>
              <a:off x="6043439" y="1915993"/>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219" name="pl3219"/>
            <p:cNvSpPr/>
            <p:nvPr/>
          </p:nvSpPr>
          <p:spPr>
            <a:xfrm>
              <a:off x="6043439" y="1972958"/>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220" name="pl3220"/>
            <p:cNvSpPr/>
            <p:nvPr/>
          </p:nvSpPr>
          <p:spPr>
            <a:xfrm>
              <a:off x="6043439" y="1939449"/>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221" name="pl3221"/>
            <p:cNvSpPr/>
            <p:nvPr/>
          </p:nvSpPr>
          <p:spPr>
            <a:xfrm>
              <a:off x="6043439" y="1962905"/>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222" name="pl3222"/>
            <p:cNvSpPr/>
            <p:nvPr/>
          </p:nvSpPr>
          <p:spPr>
            <a:xfrm>
              <a:off x="6043439" y="1969607"/>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223" name="pl3223"/>
            <p:cNvSpPr/>
            <p:nvPr/>
          </p:nvSpPr>
          <p:spPr>
            <a:xfrm>
              <a:off x="6043439" y="1996414"/>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224" name="pl3224"/>
            <p:cNvSpPr/>
            <p:nvPr/>
          </p:nvSpPr>
          <p:spPr>
            <a:xfrm>
              <a:off x="6043439" y="195955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225" name="pl3225"/>
            <p:cNvSpPr/>
            <p:nvPr/>
          </p:nvSpPr>
          <p:spPr>
            <a:xfrm>
              <a:off x="6043439" y="1962905"/>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226" name="pl3226"/>
            <p:cNvSpPr/>
            <p:nvPr/>
          </p:nvSpPr>
          <p:spPr>
            <a:xfrm>
              <a:off x="6043439" y="1993063"/>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227" name="pl3227"/>
            <p:cNvSpPr/>
            <p:nvPr/>
          </p:nvSpPr>
          <p:spPr>
            <a:xfrm>
              <a:off x="6043439" y="199306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28" name="pl3228"/>
            <p:cNvSpPr/>
            <p:nvPr/>
          </p:nvSpPr>
          <p:spPr>
            <a:xfrm>
              <a:off x="6043439" y="1983011"/>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229" name="pl3229"/>
            <p:cNvSpPr/>
            <p:nvPr/>
          </p:nvSpPr>
          <p:spPr>
            <a:xfrm>
              <a:off x="6043439" y="1993063"/>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230" name="pl3230"/>
            <p:cNvSpPr/>
            <p:nvPr/>
          </p:nvSpPr>
          <p:spPr>
            <a:xfrm>
              <a:off x="6043439" y="1942800"/>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231" name="pl3231"/>
            <p:cNvSpPr/>
            <p:nvPr/>
          </p:nvSpPr>
          <p:spPr>
            <a:xfrm>
              <a:off x="6043439" y="1976309"/>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232" name="pl3232"/>
            <p:cNvSpPr/>
            <p:nvPr/>
          </p:nvSpPr>
          <p:spPr>
            <a:xfrm>
              <a:off x="6043439" y="1946151"/>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233" name="pl3233"/>
            <p:cNvSpPr/>
            <p:nvPr/>
          </p:nvSpPr>
          <p:spPr>
            <a:xfrm>
              <a:off x="6043439" y="1986362"/>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234" name="pl3234"/>
            <p:cNvSpPr/>
            <p:nvPr/>
          </p:nvSpPr>
          <p:spPr>
            <a:xfrm>
              <a:off x="6043439" y="1724993"/>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235" name="pl3235"/>
            <p:cNvSpPr/>
            <p:nvPr/>
          </p:nvSpPr>
          <p:spPr>
            <a:xfrm>
              <a:off x="6043439" y="1952853"/>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236" name="pl3236"/>
            <p:cNvSpPr/>
            <p:nvPr/>
          </p:nvSpPr>
          <p:spPr>
            <a:xfrm>
              <a:off x="6043439" y="1889186"/>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237" name="pl3237"/>
            <p:cNvSpPr/>
            <p:nvPr/>
          </p:nvSpPr>
          <p:spPr>
            <a:xfrm>
              <a:off x="6043439" y="1882484"/>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238" name="pl3238"/>
            <p:cNvSpPr/>
            <p:nvPr/>
          </p:nvSpPr>
          <p:spPr>
            <a:xfrm>
              <a:off x="6043439" y="1929397"/>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239" name="pl3239"/>
            <p:cNvSpPr/>
            <p:nvPr/>
          </p:nvSpPr>
          <p:spPr>
            <a:xfrm>
              <a:off x="6043439" y="1976309"/>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240" name="pl3240"/>
            <p:cNvSpPr/>
            <p:nvPr/>
          </p:nvSpPr>
          <p:spPr>
            <a:xfrm>
              <a:off x="6043439" y="1952853"/>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241" name="pl3241"/>
            <p:cNvSpPr/>
            <p:nvPr/>
          </p:nvSpPr>
          <p:spPr>
            <a:xfrm>
              <a:off x="6043439" y="1969607"/>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242" name="pl3242"/>
            <p:cNvSpPr/>
            <p:nvPr/>
          </p:nvSpPr>
          <p:spPr>
            <a:xfrm>
              <a:off x="6043439" y="1922695"/>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243" name="pl3243"/>
            <p:cNvSpPr/>
            <p:nvPr/>
          </p:nvSpPr>
          <p:spPr>
            <a:xfrm>
              <a:off x="6043439" y="1979660"/>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244" name="pl3244"/>
            <p:cNvSpPr/>
            <p:nvPr/>
          </p:nvSpPr>
          <p:spPr>
            <a:xfrm>
              <a:off x="6043439" y="190258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245" name="pl3245"/>
            <p:cNvSpPr/>
            <p:nvPr/>
          </p:nvSpPr>
          <p:spPr>
            <a:xfrm>
              <a:off x="6043439" y="19863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46" name="pl3246"/>
            <p:cNvSpPr/>
            <p:nvPr/>
          </p:nvSpPr>
          <p:spPr>
            <a:xfrm>
              <a:off x="6043439" y="19964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247" name="pl3247"/>
            <p:cNvSpPr/>
            <p:nvPr/>
          </p:nvSpPr>
          <p:spPr>
            <a:xfrm>
              <a:off x="6043439" y="1983011"/>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248" name="pl3248"/>
            <p:cNvSpPr/>
            <p:nvPr/>
          </p:nvSpPr>
          <p:spPr>
            <a:xfrm>
              <a:off x="6043439" y="198971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249" name="pl3249"/>
            <p:cNvSpPr/>
            <p:nvPr/>
          </p:nvSpPr>
          <p:spPr>
            <a:xfrm>
              <a:off x="6043439" y="195955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250" name="pl3250"/>
            <p:cNvSpPr/>
            <p:nvPr/>
          </p:nvSpPr>
          <p:spPr>
            <a:xfrm>
              <a:off x="6043439" y="1966256"/>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251" name="pl3251"/>
            <p:cNvSpPr/>
            <p:nvPr/>
          </p:nvSpPr>
          <p:spPr>
            <a:xfrm>
              <a:off x="604343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252" name="pl3252"/>
            <p:cNvSpPr/>
            <p:nvPr/>
          </p:nvSpPr>
          <p:spPr>
            <a:xfrm>
              <a:off x="604343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40651" cap="flat">
              <a:solidFill>
                <a:srgbClr val="000000">
                  <a:alpha val="100000"/>
                </a:srgbClr>
              </a:solidFill>
              <a:prstDash val="solid"/>
              <a:round/>
            </a:ln>
          </p:spPr>
          <p:txBody>
            <a:bodyPr/>
            <a:lstStyle/>
            <a:p/>
          </p:txBody>
        </p:sp>
        <p:sp>
          <p:nvSpPr>
            <p:cNvPr id="3253" name="pl3253"/>
            <p:cNvSpPr/>
            <p:nvPr/>
          </p:nvSpPr>
          <p:spPr>
            <a:xfrm>
              <a:off x="604343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80AD00">
                  <a:alpha val="100000"/>
                </a:srgbClr>
              </a:solidFill>
              <a:prstDash val="solid"/>
              <a:round/>
            </a:ln>
          </p:spPr>
          <p:txBody>
            <a:bodyPr/>
            <a:lstStyle/>
            <a:p/>
          </p:txBody>
        </p:sp>
        <p:sp>
          <p:nvSpPr>
            <p:cNvPr id="3254" name="pl3254"/>
            <p:cNvSpPr/>
            <p:nvPr/>
          </p:nvSpPr>
          <p:spPr>
            <a:xfrm>
              <a:off x="5998950" y="199641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255" name="tx3255"/>
            <p:cNvSpPr/>
            <p:nvPr/>
          </p:nvSpPr>
          <p:spPr>
            <a:xfrm>
              <a:off x="6013294"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56" name="tx3256"/>
            <p:cNvSpPr/>
            <p:nvPr/>
          </p:nvSpPr>
          <p:spPr>
            <a:xfrm>
              <a:off x="6191250"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57" name="tx3257"/>
            <p:cNvSpPr/>
            <p:nvPr/>
          </p:nvSpPr>
          <p:spPr>
            <a:xfrm>
              <a:off x="6369207" y="182978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58" name="tx3258"/>
            <p:cNvSpPr/>
            <p:nvPr/>
          </p:nvSpPr>
          <p:spPr>
            <a:xfrm>
              <a:off x="6547163"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59" name="tx3259"/>
            <p:cNvSpPr/>
            <p:nvPr/>
          </p:nvSpPr>
          <p:spPr>
            <a:xfrm>
              <a:off x="6725120"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60" name="tx3260"/>
            <p:cNvSpPr/>
            <p:nvPr/>
          </p:nvSpPr>
          <p:spPr>
            <a:xfrm>
              <a:off x="6903077"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61" name="rc3261"/>
            <p:cNvSpPr/>
            <p:nvPr/>
          </p:nvSpPr>
          <p:spPr>
            <a:xfrm>
              <a:off x="5998950" y="2365475"/>
              <a:ext cx="978760" cy="460746"/>
            </a:xfrm>
            <a:prstGeom prst="rect">
              <a:avLst/>
            </a:prstGeom>
            <a:solidFill>
              <a:srgbClr val="EBEBEB">
                <a:alpha val="100000"/>
              </a:srgbClr>
            </a:solidFill>
          </p:spPr>
          <p:txBody>
            <a:bodyPr/>
            <a:lstStyle/>
            <a:p/>
          </p:txBody>
        </p:sp>
        <p:sp>
          <p:nvSpPr>
            <p:cNvPr id="3262" name="pl3262"/>
            <p:cNvSpPr/>
            <p:nvPr/>
          </p:nvSpPr>
          <p:spPr>
            <a:xfrm>
              <a:off x="5998950" y="27834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63" name="pl3263"/>
            <p:cNvSpPr/>
            <p:nvPr/>
          </p:nvSpPr>
          <p:spPr>
            <a:xfrm>
              <a:off x="5998950" y="269972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64" name="pl3264"/>
            <p:cNvSpPr/>
            <p:nvPr/>
          </p:nvSpPr>
          <p:spPr>
            <a:xfrm>
              <a:off x="5998950" y="26159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65" name="pl3265"/>
            <p:cNvSpPr/>
            <p:nvPr/>
          </p:nvSpPr>
          <p:spPr>
            <a:xfrm>
              <a:off x="5998950" y="253218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66" name="pl3266"/>
            <p:cNvSpPr/>
            <p:nvPr/>
          </p:nvSpPr>
          <p:spPr>
            <a:xfrm>
              <a:off x="5998950" y="244841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267" name="pl3267"/>
            <p:cNvSpPr/>
            <p:nvPr/>
          </p:nvSpPr>
          <p:spPr>
            <a:xfrm>
              <a:off x="61324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68" name="pl3268"/>
            <p:cNvSpPr/>
            <p:nvPr/>
          </p:nvSpPr>
          <p:spPr>
            <a:xfrm>
              <a:off x="631037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69" name="pl3269"/>
            <p:cNvSpPr/>
            <p:nvPr/>
          </p:nvSpPr>
          <p:spPr>
            <a:xfrm>
              <a:off x="648833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70" name="pl3270"/>
            <p:cNvSpPr/>
            <p:nvPr/>
          </p:nvSpPr>
          <p:spPr>
            <a:xfrm>
              <a:off x="66662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71" name="pl3271"/>
            <p:cNvSpPr/>
            <p:nvPr/>
          </p:nvSpPr>
          <p:spPr>
            <a:xfrm>
              <a:off x="684424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72" name="pl3272"/>
            <p:cNvSpPr/>
            <p:nvPr/>
          </p:nvSpPr>
          <p:spPr>
            <a:xfrm>
              <a:off x="5998950" y="282538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73" name="pl3273"/>
            <p:cNvSpPr/>
            <p:nvPr/>
          </p:nvSpPr>
          <p:spPr>
            <a:xfrm>
              <a:off x="5998950" y="274161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74" name="pl3274"/>
            <p:cNvSpPr/>
            <p:nvPr/>
          </p:nvSpPr>
          <p:spPr>
            <a:xfrm>
              <a:off x="5998950" y="265784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75" name="pl3275"/>
            <p:cNvSpPr/>
            <p:nvPr/>
          </p:nvSpPr>
          <p:spPr>
            <a:xfrm>
              <a:off x="5998950" y="25740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76" name="pl3276"/>
            <p:cNvSpPr/>
            <p:nvPr/>
          </p:nvSpPr>
          <p:spPr>
            <a:xfrm>
              <a:off x="5998950" y="249029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77" name="pl3277"/>
            <p:cNvSpPr/>
            <p:nvPr/>
          </p:nvSpPr>
          <p:spPr>
            <a:xfrm>
              <a:off x="5998950" y="240652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278" name="pl3278"/>
            <p:cNvSpPr/>
            <p:nvPr/>
          </p:nvSpPr>
          <p:spPr>
            <a:xfrm>
              <a:off x="60434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79" name="pl3279"/>
            <p:cNvSpPr/>
            <p:nvPr/>
          </p:nvSpPr>
          <p:spPr>
            <a:xfrm>
              <a:off x="622139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0" name="pl3280"/>
            <p:cNvSpPr/>
            <p:nvPr/>
          </p:nvSpPr>
          <p:spPr>
            <a:xfrm>
              <a:off x="63993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1" name="pl3281"/>
            <p:cNvSpPr/>
            <p:nvPr/>
          </p:nvSpPr>
          <p:spPr>
            <a:xfrm>
              <a:off x="65773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2" name="pl3282"/>
            <p:cNvSpPr/>
            <p:nvPr/>
          </p:nvSpPr>
          <p:spPr>
            <a:xfrm>
              <a:off x="675526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3" name="pl3283"/>
            <p:cNvSpPr/>
            <p:nvPr/>
          </p:nvSpPr>
          <p:spPr>
            <a:xfrm>
              <a:off x="69332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84" name="pl3284"/>
            <p:cNvSpPr/>
            <p:nvPr/>
          </p:nvSpPr>
          <p:spPr>
            <a:xfrm>
              <a:off x="604343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285" name="pl3285"/>
            <p:cNvSpPr/>
            <p:nvPr/>
          </p:nvSpPr>
          <p:spPr>
            <a:xfrm>
              <a:off x="604343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40651" cap="flat">
              <a:solidFill>
                <a:srgbClr val="BEBEBE">
                  <a:alpha val="69803"/>
                </a:srgbClr>
              </a:solidFill>
              <a:prstDash val="solid"/>
              <a:round/>
            </a:ln>
          </p:spPr>
          <p:txBody>
            <a:bodyPr/>
            <a:lstStyle/>
            <a:p/>
          </p:txBody>
        </p:sp>
        <p:sp>
          <p:nvSpPr>
            <p:cNvPr id="3286" name="pl3286"/>
            <p:cNvSpPr/>
            <p:nvPr/>
          </p:nvSpPr>
          <p:spPr>
            <a:xfrm>
              <a:off x="6043439" y="2691349"/>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287" name="pl3287"/>
            <p:cNvSpPr/>
            <p:nvPr/>
          </p:nvSpPr>
          <p:spPr>
            <a:xfrm>
              <a:off x="6043439" y="2684647"/>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288" name="pl3288"/>
            <p:cNvSpPr/>
            <p:nvPr/>
          </p:nvSpPr>
          <p:spPr>
            <a:xfrm>
              <a:off x="6043439" y="2721507"/>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289" name="pl3289"/>
            <p:cNvSpPr/>
            <p:nvPr/>
          </p:nvSpPr>
          <p:spPr>
            <a:xfrm>
              <a:off x="6043439" y="2734910"/>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290" name="pl3290"/>
            <p:cNvSpPr/>
            <p:nvPr/>
          </p:nvSpPr>
          <p:spPr>
            <a:xfrm>
              <a:off x="6043439" y="2728208"/>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291" name="pl3291"/>
            <p:cNvSpPr/>
            <p:nvPr/>
          </p:nvSpPr>
          <p:spPr>
            <a:xfrm>
              <a:off x="604343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292" name="pl3292"/>
            <p:cNvSpPr/>
            <p:nvPr/>
          </p:nvSpPr>
          <p:spPr>
            <a:xfrm>
              <a:off x="6043439" y="2704752"/>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293" name="pl3293"/>
            <p:cNvSpPr/>
            <p:nvPr/>
          </p:nvSpPr>
          <p:spPr>
            <a:xfrm>
              <a:off x="6043439" y="2624331"/>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294" name="pl3294"/>
            <p:cNvSpPr/>
            <p:nvPr/>
          </p:nvSpPr>
          <p:spPr>
            <a:xfrm>
              <a:off x="6043439" y="2704752"/>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295" name="pl3295"/>
            <p:cNvSpPr/>
            <p:nvPr/>
          </p:nvSpPr>
          <p:spPr>
            <a:xfrm>
              <a:off x="6043439" y="2708103"/>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296" name="pl3296"/>
            <p:cNvSpPr/>
            <p:nvPr/>
          </p:nvSpPr>
          <p:spPr>
            <a:xfrm>
              <a:off x="604343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297" name="pl3297"/>
            <p:cNvSpPr/>
            <p:nvPr/>
          </p:nvSpPr>
          <p:spPr>
            <a:xfrm>
              <a:off x="6043439" y="2728208"/>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298" name="pl3298"/>
            <p:cNvSpPr/>
            <p:nvPr/>
          </p:nvSpPr>
          <p:spPr>
            <a:xfrm>
              <a:off x="6043439" y="2714805"/>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299" name="pl3299"/>
            <p:cNvSpPr/>
            <p:nvPr/>
          </p:nvSpPr>
          <p:spPr>
            <a:xfrm>
              <a:off x="6043439" y="2738261"/>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300" name="pl3300"/>
            <p:cNvSpPr/>
            <p:nvPr/>
          </p:nvSpPr>
          <p:spPr>
            <a:xfrm>
              <a:off x="6043439" y="2691349"/>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301" name="pl3301"/>
            <p:cNvSpPr/>
            <p:nvPr/>
          </p:nvSpPr>
          <p:spPr>
            <a:xfrm>
              <a:off x="6043439" y="2704752"/>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302" name="pl3302"/>
            <p:cNvSpPr/>
            <p:nvPr/>
          </p:nvSpPr>
          <p:spPr>
            <a:xfrm>
              <a:off x="604343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303" name="pl3303"/>
            <p:cNvSpPr/>
            <p:nvPr/>
          </p:nvSpPr>
          <p:spPr>
            <a:xfrm>
              <a:off x="604343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304" name="pl3304"/>
            <p:cNvSpPr/>
            <p:nvPr/>
          </p:nvSpPr>
          <p:spPr>
            <a:xfrm>
              <a:off x="604343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305" name="pl3305"/>
            <p:cNvSpPr/>
            <p:nvPr/>
          </p:nvSpPr>
          <p:spPr>
            <a:xfrm>
              <a:off x="604343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306" name="pl3306"/>
            <p:cNvSpPr/>
            <p:nvPr/>
          </p:nvSpPr>
          <p:spPr>
            <a:xfrm>
              <a:off x="604343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307" name="pl3307"/>
            <p:cNvSpPr/>
            <p:nvPr/>
          </p:nvSpPr>
          <p:spPr>
            <a:xfrm>
              <a:off x="604343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308" name="pl3308"/>
            <p:cNvSpPr/>
            <p:nvPr/>
          </p:nvSpPr>
          <p:spPr>
            <a:xfrm>
              <a:off x="604343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309" name="pl3309"/>
            <p:cNvSpPr/>
            <p:nvPr/>
          </p:nvSpPr>
          <p:spPr>
            <a:xfrm>
              <a:off x="604343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310" name="pl3310"/>
            <p:cNvSpPr/>
            <p:nvPr/>
          </p:nvSpPr>
          <p:spPr>
            <a:xfrm>
              <a:off x="6043439" y="2714805"/>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311" name="pl3311"/>
            <p:cNvSpPr/>
            <p:nvPr/>
          </p:nvSpPr>
          <p:spPr>
            <a:xfrm>
              <a:off x="6043439" y="2741612"/>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312" name="pl3312"/>
            <p:cNvSpPr/>
            <p:nvPr/>
          </p:nvSpPr>
          <p:spPr>
            <a:xfrm>
              <a:off x="6043439" y="2704752"/>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313" name="pl3313"/>
            <p:cNvSpPr/>
            <p:nvPr/>
          </p:nvSpPr>
          <p:spPr>
            <a:xfrm>
              <a:off x="6043439" y="2708103"/>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314" name="pl3314"/>
            <p:cNvSpPr/>
            <p:nvPr/>
          </p:nvSpPr>
          <p:spPr>
            <a:xfrm>
              <a:off x="6043439" y="2738261"/>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315" name="pl3315"/>
            <p:cNvSpPr/>
            <p:nvPr/>
          </p:nvSpPr>
          <p:spPr>
            <a:xfrm>
              <a:off x="6043439" y="27382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16" name="pl3316"/>
            <p:cNvSpPr/>
            <p:nvPr/>
          </p:nvSpPr>
          <p:spPr>
            <a:xfrm>
              <a:off x="6043439" y="2728208"/>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317" name="pl3317"/>
            <p:cNvSpPr/>
            <p:nvPr/>
          </p:nvSpPr>
          <p:spPr>
            <a:xfrm>
              <a:off x="6043439" y="2738261"/>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318" name="pl3318"/>
            <p:cNvSpPr/>
            <p:nvPr/>
          </p:nvSpPr>
          <p:spPr>
            <a:xfrm>
              <a:off x="6043439" y="2687998"/>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319" name="pl3319"/>
            <p:cNvSpPr/>
            <p:nvPr/>
          </p:nvSpPr>
          <p:spPr>
            <a:xfrm>
              <a:off x="6043439" y="2721507"/>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320" name="pl3320"/>
            <p:cNvSpPr/>
            <p:nvPr/>
          </p:nvSpPr>
          <p:spPr>
            <a:xfrm>
              <a:off x="6043439" y="2691349"/>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321" name="pl3321"/>
            <p:cNvSpPr/>
            <p:nvPr/>
          </p:nvSpPr>
          <p:spPr>
            <a:xfrm>
              <a:off x="6043439" y="2731559"/>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322" name="pl3322"/>
            <p:cNvSpPr/>
            <p:nvPr/>
          </p:nvSpPr>
          <p:spPr>
            <a:xfrm>
              <a:off x="6043439" y="2470190"/>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323" name="pl3323"/>
            <p:cNvSpPr/>
            <p:nvPr/>
          </p:nvSpPr>
          <p:spPr>
            <a:xfrm>
              <a:off x="6043439" y="2698051"/>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324" name="pl3324"/>
            <p:cNvSpPr/>
            <p:nvPr/>
          </p:nvSpPr>
          <p:spPr>
            <a:xfrm>
              <a:off x="6043439" y="2634384"/>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325" name="pl3325"/>
            <p:cNvSpPr/>
            <p:nvPr/>
          </p:nvSpPr>
          <p:spPr>
            <a:xfrm>
              <a:off x="6043439" y="2627682"/>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326" name="pl3326"/>
            <p:cNvSpPr/>
            <p:nvPr/>
          </p:nvSpPr>
          <p:spPr>
            <a:xfrm>
              <a:off x="6043439" y="2674594"/>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327" name="pl3327"/>
            <p:cNvSpPr/>
            <p:nvPr/>
          </p:nvSpPr>
          <p:spPr>
            <a:xfrm>
              <a:off x="6043439" y="2721507"/>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328" name="pl3328"/>
            <p:cNvSpPr/>
            <p:nvPr/>
          </p:nvSpPr>
          <p:spPr>
            <a:xfrm>
              <a:off x="6043439" y="2698051"/>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329" name="pl3329"/>
            <p:cNvSpPr/>
            <p:nvPr/>
          </p:nvSpPr>
          <p:spPr>
            <a:xfrm>
              <a:off x="6043439" y="2714805"/>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330" name="pl3330"/>
            <p:cNvSpPr/>
            <p:nvPr/>
          </p:nvSpPr>
          <p:spPr>
            <a:xfrm>
              <a:off x="6043439" y="2667893"/>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331" name="pl3331"/>
            <p:cNvSpPr/>
            <p:nvPr/>
          </p:nvSpPr>
          <p:spPr>
            <a:xfrm>
              <a:off x="6043439" y="2724858"/>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332" name="pl3332"/>
            <p:cNvSpPr/>
            <p:nvPr/>
          </p:nvSpPr>
          <p:spPr>
            <a:xfrm>
              <a:off x="6043439" y="2647787"/>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333" name="pl3333"/>
            <p:cNvSpPr/>
            <p:nvPr/>
          </p:nvSpPr>
          <p:spPr>
            <a:xfrm>
              <a:off x="6043439" y="27315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34" name="pl3334"/>
            <p:cNvSpPr/>
            <p:nvPr/>
          </p:nvSpPr>
          <p:spPr>
            <a:xfrm>
              <a:off x="6043439" y="27416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335" name="pl3335"/>
            <p:cNvSpPr/>
            <p:nvPr/>
          </p:nvSpPr>
          <p:spPr>
            <a:xfrm>
              <a:off x="6043439" y="2728208"/>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336" name="pl3336"/>
            <p:cNvSpPr/>
            <p:nvPr/>
          </p:nvSpPr>
          <p:spPr>
            <a:xfrm>
              <a:off x="6043439" y="2734910"/>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337" name="pl3337"/>
            <p:cNvSpPr/>
            <p:nvPr/>
          </p:nvSpPr>
          <p:spPr>
            <a:xfrm>
              <a:off x="6043439" y="2704752"/>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338" name="pl3338"/>
            <p:cNvSpPr/>
            <p:nvPr/>
          </p:nvSpPr>
          <p:spPr>
            <a:xfrm>
              <a:off x="6043439" y="2711454"/>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339" name="pl3339"/>
            <p:cNvSpPr/>
            <p:nvPr/>
          </p:nvSpPr>
          <p:spPr>
            <a:xfrm>
              <a:off x="604343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340" name="pl3340"/>
            <p:cNvSpPr/>
            <p:nvPr/>
          </p:nvSpPr>
          <p:spPr>
            <a:xfrm>
              <a:off x="604343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40651" cap="flat">
              <a:solidFill>
                <a:srgbClr val="000000">
                  <a:alpha val="100000"/>
                </a:srgbClr>
              </a:solidFill>
              <a:prstDash val="solid"/>
              <a:round/>
            </a:ln>
          </p:spPr>
          <p:txBody>
            <a:bodyPr/>
            <a:lstStyle/>
            <a:p/>
          </p:txBody>
        </p:sp>
        <p:sp>
          <p:nvSpPr>
            <p:cNvPr id="3341" name="pl3341"/>
            <p:cNvSpPr/>
            <p:nvPr/>
          </p:nvSpPr>
          <p:spPr>
            <a:xfrm>
              <a:off x="604343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00BF7A">
                  <a:alpha val="100000"/>
                </a:srgbClr>
              </a:solidFill>
              <a:prstDash val="solid"/>
              <a:round/>
            </a:ln>
          </p:spPr>
          <p:txBody>
            <a:bodyPr/>
            <a:lstStyle/>
            <a:p/>
          </p:txBody>
        </p:sp>
        <p:sp>
          <p:nvSpPr>
            <p:cNvPr id="3342" name="pl3342"/>
            <p:cNvSpPr/>
            <p:nvPr/>
          </p:nvSpPr>
          <p:spPr>
            <a:xfrm>
              <a:off x="5998950" y="274161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343" name="tx3343"/>
            <p:cNvSpPr/>
            <p:nvPr/>
          </p:nvSpPr>
          <p:spPr>
            <a:xfrm>
              <a:off x="6013294" y="25749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44" name="tx3344"/>
            <p:cNvSpPr/>
            <p:nvPr/>
          </p:nvSpPr>
          <p:spPr>
            <a:xfrm>
              <a:off x="6191250" y="25770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45" name="tx3345"/>
            <p:cNvSpPr/>
            <p:nvPr/>
          </p:nvSpPr>
          <p:spPr>
            <a:xfrm>
              <a:off x="6369207" y="256525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46" name="tx3346"/>
            <p:cNvSpPr/>
            <p:nvPr/>
          </p:nvSpPr>
          <p:spPr>
            <a:xfrm>
              <a:off x="6547163" y="255620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347" name="tx3347"/>
            <p:cNvSpPr/>
            <p:nvPr/>
          </p:nvSpPr>
          <p:spPr>
            <a:xfrm>
              <a:off x="6725120" y="256163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348" name="tx3348"/>
            <p:cNvSpPr/>
            <p:nvPr/>
          </p:nvSpPr>
          <p:spPr>
            <a:xfrm>
              <a:off x="6903077" y="25749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49" name="rc3349"/>
            <p:cNvSpPr/>
            <p:nvPr/>
          </p:nvSpPr>
          <p:spPr>
            <a:xfrm>
              <a:off x="5998950" y="3110673"/>
              <a:ext cx="978760" cy="460746"/>
            </a:xfrm>
            <a:prstGeom prst="rect">
              <a:avLst/>
            </a:prstGeom>
            <a:solidFill>
              <a:srgbClr val="EBEBEB">
                <a:alpha val="100000"/>
              </a:srgbClr>
            </a:solidFill>
          </p:spPr>
          <p:txBody>
            <a:bodyPr/>
            <a:lstStyle/>
            <a:p/>
          </p:txBody>
        </p:sp>
        <p:sp>
          <p:nvSpPr>
            <p:cNvPr id="3350" name="pl3350"/>
            <p:cNvSpPr/>
            <p:nvPr/>
          </p:nvSpPr>
          <p:spPr>
            <a:xfrm>
              <a:off x="5998950" y="352869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51" name="pl3351"/>
            <p:cNvSpPr/>
            <p:nvPr/>
          </p:nvSpPr>
          <p:spPr>
            <a:xfrm>
              <a:off x="5998950" y="344492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52" name="pl3352"/>
            <p:cNvSpPr/>
            <p:nvPr/>
          </p:nvSpPr>
          <p:spPr>
            <a:xfrm>
              <a:off x="5998950" y="33611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53" name="pl3353"/>
            <p:cNvSpPr/>
            <p:nvPr/>
          </p:nvSpPr>
          <p:spPr>
            <a:xfrm>
              <a:off x="5998950" y="327738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54" name="pl3354"/>
            <p:cNvSpPr/>
            <p:nvPr/>
          </p:nvSpPr>
          <p:spPr>
            <a:xfrm>
              <a:off x="5998950" y="319360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355" name="pl3355"/>
            <p:cNvSpPr/>
            <p:nvPr/>
          </p:nvSpPr>
          <p:spPr>
            <a:xfrm>
              <a:off x="61324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6" name="pl3356"/>
            <p:cNvSpPr/>
            <p:nvPr/>
          </p:nvSpPr>
          <p:spPr>
            <a:xfrm>
              <a:off x="631037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7" name="pl3357"/>
            <p:cNvSpPr/>
            <p:nvPr/>
          </p:nvSpPr>
          <p:spPr>
            <a:xfrm>
              <a:off x="648833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8" name="pl3358"/>
            <p:cNvSpPr/>
            <p:nvPr/>
          </p:nvSpPr>
          <p:spPr>
            <a:xfrm>
              <a:off x="66662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59" name="pl3359"/>
            <p:cNvSpPr/>
            <p:nvPr/>
          </p:nvSpPr>
          <p:spPr>
            <a:xfrm>
              <a:off x="684424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60" name="pl3360"/>
            <p:cNvSpPr/>
            <p:nvPr/>
          </p:nvSpPr>
          <p:spPr>
            <a:xfrm>
              <a:off x="5998950" y="357058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61" name="pl3361"/>
            <p:cNvSpPr/>
            <p:nvPr/>
          </p:nvSpPr>
          <p:spPr>
            <a:xfrm>
              <a:off x="5998950" y="348681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62" name="pl3362"/>
            <p:cNvSpPr/>
            <p:nvPr/>
          </p:nvSpPr>
          <p:spPr>
            <a:xfrm>
              <a:off x="5998950" y="340303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63" name="pl3363"/>
            <p:cNvSpPr/>
            <p:nvPr/>
          </p:nvSpPr>
          <p:spPr>
            <a:xfrm>
              <a:off x="5998950" y="33192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64" name="pl3364"/>
            <p:cNvSpPr/>
            <p:nvPr/>
          </p:nvSpPr>
          <p:spPr>
            <a:xfrm>
              <a:off x="5998950" y="323549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65" name="pl3365"/>
            <p:cNvSpPr/>
            <p:nvPr/>
          </p:nvSpPr>
          <p:spPr>
            <a:xfrm>
              <a:off x="5998950" y="31517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366" name="pl3366"/>
            <p:cNvSpPr/>
            <p:nvPr/>
          </p:nvSpPr>
          <p:spPr>
            <a:xfrm>
              <a:off x="60434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7" name="pl3367"/>
            <p:cNvSpPr/>
            <p:nvPr/>
          </p:nvSpPr>
          <p:spPr>
            <a:xfrm>
              <a:off x="622139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8" name="pl3368"/>
            <p:cNvSpPr/>
            <p:nvPr/>
          </p:nvSpPr>
          <p:spPr>
            <a:xfrm>
              <a:off x="63993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69" name="pl3369"/>
            <p:cNvSpPr/>
            <p:nvPr/>
          </p:nvSpPr>
          <p:spPr>
            <a:xfrm>
              <a:off x="65773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0" name="pl3370"/>
            <p:cNvSpPr/>
            <p:nvPr/>
          </p:nvSpPr>
          <p:spPr>
            <a:xfrm>
              <a:off x="675526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1" name="pl3371"/>
            <p:cNvSpPr/>
            <p:nvPr/>
          </p:nvSpPr>
          <p:spPr>
            <a:xfrm>
              <a:off x="69332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2" name="pl3372"/>
            <p:cNvSpPr/>
            <p:nvPr/>
          </p:nvSpPr>
          <p:spPr>
            <a:xfrm>
              <a:off x="604343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373" name="pl3373"/>
            <p:cNvSpPr/>
            <p:nvPr/>
          </p:nvSpPr>
          <p:spPr>
            <a:xfrm>
              <a:off x="6043439" y="3483459"/>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3374" name="pl3374"/>
            <p:cNvSpPr/>
            <p:nvPr/>
          </p:nvSpPr>
          <p:spPr>
            <a:xfrm>
              <a:off x="6043439" y="3436547"/>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375" name="pl3375"/>
            <p:cNvSpPr/>
            <p:nvPr/>
          </p:nvSpPr>
          <p:spPr>
            <a:xfrm>
              <a:off x="6043439" y="3429845"/>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376" name="pl3376"/>
            <p:cNvSpPr/>
            <p:nvPr/>
          </p:nvSpPr>
          <p:spPr>
            <a:xfrm>
              <a:off x="6043439" y="3466705"/>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377" name="pl3377"/>
            <p:cNvSpPr/>
            <p:nvPr/>
          </p:nvSpPr>
          <p:spPr>
            <a:xfrm>
              <a:off x="6043439" y="3480108"/>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378" name="pl3378"/>
            <p:cNvSpPr/>
            <p:nvPr/>
          </p:nvSpPr>
          <p:spPr>
            <a:xfrm>
              <a:off x="6043439" y="3473406"/>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379" name="pl3379"/>
            <p:cNvSpPr/>
            <p:nvPr/>
          </p:nvSpPr>
          <p:spPr>
            <a:xfrm>
              <a:off x="604343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380" name="pl3380"/>
            <p:cNvSpPr/>
            <p:nvPr/>
          </p:nvSpPr>
          <p:spPr>
            <a:xfrm>
              <a:off x="6043439" y="3449950"/>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381" name="pl3381"/>
            <p:cNvSpPr/>
            <p:nvPr/>
          </p:nvSpPr>
          <p:spPr>
            <a:xfrm>
              <a:off x="6043439" y="3369529"/>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382" name="pl3382"/>
            <p:cNvSpPr/>
            <p:nvPr/>
          </p:nvSpPr>
          <p:spPr>
            <a:xfrm>
              <a:off x="6043439" y="3449950"/>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383" name="pl3383"/>
            <p:cNvSpPr/>
            <p:nvPr/>
          </p:nvSpPr>
          <p:spPr>
            <a:xfrm>
              <a:off x="6043439" y="3453301"/>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384" name="pl3384"/>
            <p:cNvSpPr/>
            <p:nvPr/>
          </p:nvSpPr>
          <p:spPr>
            <a:xfrm>
              <a:off x="604343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385" name="pl3385"/>
            <p:cNvSpPr/>
            <p:nvPr/>
          </p:nvSpPr>
          <p:spPr>
            <a:xfrm>
              <a:off x="6043439" y="3473406"/>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386" name="pl3386"/>
            <p:cNvSpPr/>
            <p:nvPr/>
          </p:nvSpPr>
          <p:spPr>
            <a:xfrm>
              <a:off x="6043439" y="3460003"/>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387" name="pl3387"/>
            <p:cNvSpPr/>
            <p:nvPr/>
          </p:nvSpPr>
          <p:spPr>
            <a:xfrm>
              <a:off x="6043439" y="3483459"/>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388" name="pl3388"/>
            <p:cNvSpPr/>
            <p:nvPr/>
          </p:nvSpPr>
          <p:spPr>
            <a:xfrm>
              <a:off x="6043439" y="3436547"/>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389" name="pl3389"/>
            <p:cNvSpPr/>
            <p:nvPr/>
          </p:nvSpPr>
          <p:spPr>
            <a:xfrm>
              <a:off x="6043439" y="3449950"/>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390" name="pl3390"/>
            <p:cNvSpPr/>
            <p:nvPr/>
          </p:nvSpPr>
          <p:spPr>
            <a:xfrm>
              <a:off x="6043439" y="3429845"/>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391" name="pl3391"/>
            <p:cNvSpPr/>
            <p:nvPr/>
          </p:nvSpPr>
          <p:spPr>
            <a:xfrm>
              <a:off x="6043439" y="3429845"/>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392" name="pl3392"/>
            <p:cNvSpPr/>
            <p:nvPr/>
          </p:nvSpPr>
          <p:spPr>
            <a:xfrm>
              <a:off x="6043439" y="3366178"/>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393" name="pl3393"/>
            <p:cNvSpPr/>
            <p:nvPr/>
          </p:nvSpPr>
          <p:spPr>
            <a:xfrm>
              <a:off x="6043439" y="3476757"/>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394" name="pl3394"/>
            <p:cNvSpPr/>
            <p:nvPr/>
          </p:nvSpPr>
          <p:spPr>
            <a:xfrm>
              <a:off x="6043439" y="3406389"/>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395" name="pl3395"/>
            <p:cNvSpPr/>
            <p:nvPr/>
          </p:nvSpPr>
          <p:spPr>
            <a:xfrm>
              <a:off x="6043439" y="3463354"/>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396" name="pl3396"/>
            <p:cNvSpPr/>
            <p:nvPr/>
          </p:nvSpPr>
          <p:spPr>
            <a:xfrm>
              <a:off x="6043439" y="3429845"/>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397" name="pl3397"/>
            <p:cNvSpPr/>
            <p:nvPr/>
          </p:nvSpPr>
          <p:spPr>
            <a:xfrm>
              <a:off x="6043439" y="3453301"/>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398" name="pl3398"/>
            <p:cNvSpPr/>
            <p:nvPr/>
          </p:nvSpPr>
          <p:spPr>
            <a:xfrm>
              <a:off x="604343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399" name="pl3399"/>
            <p:cNvSpPr/>
            <p:nvPr/>
          </p:nvSpPr>
          <p:spPr>
            <a:xfrm>
              <a:off x="6043439" y="3486810"/>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400" name="pl3400"/>
            <p:cNvSpPr/>
            <p:nvPr/>
          </p:nvSpPr>
          <p:spPr>
            <a:xfrm>
              <a:off x="604343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401" name="pl3401"/>
            <p:cNvSpPr/>
            <p:nvPr/>
          </p:nvSpPr>
          <p:spPr>
            <a:xfrm>
              <a:off x="604343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402" name="pl3402"/>
            <p:cNvSpPr/>
            <p:nvPr/>
          </p:nvSpPr>
          <p:spPr>
            <a:xfrm>
              <a:off x="604343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403" name="pl3403"/>
            <p:cNvSpPr/>
            <p:nvPr/>
          </p:nvSpPr>
          <p:spPr>
            <a:xfrm>
              <a:off x="6043439" y="34834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04" name="pl3404"/>
            <p:cNvSpPr/>
            <p:nvPr/>
          </p:nvSpPr>
          <p:spPr>
            <a:xfrm>
              <a:off x="604343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405" name="pl3405"/>
            <p:cNvSpPr/>
            <p:nvPr/>
          </p:nvSpPr>
          <p:spPr>
            <a:xfrm>
              <a:off x="604343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406" name="pl3406"/>
            <p:cNvSpPr/>
            <p:nvPr/>
          </p:nvSpPr>
          <p:spPr>
            <a:xfrm>
              <a:off x="6043439" y="3433196"/>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407" name="pl3407"/>
            <p:cNvSpPr/>
            <p:nvPr/>
          </p:nvSpPr>
          <p:spPr>
            <a:xfrm>
              <a:off x="6043439" y="3466705"/>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408" name="pl3408"/>
            <p:cNvSpPr/>
            <p:nvPr/>
          </p:nvSpPr>
          <p:spPr>
            <a:xfrm>
              <a:off x="6043439" y="3436547"/>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409" name="pl3409"/>
            <p:cNvSpPr/>
            <p:nvPr/>
          </p:nvSpPr>
          <p:spPr>
            <a:xfrm>
              <a:off x="6043439" y="3476757"/>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410" name="pl3410"/>
            <p:cNvSpPr/>
            <p:nvPr/>
          </p:nvSpPr>
          <p:spPr>
            <a:xfrm>
              <a:off x="6043439" y="3215388"/>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411" name="pl3411"/>
            <p:cNvSpPr/>
            <p:nvPr/>
          </p:nvSpPr>
          <p:spPr>
            <a:xfrm>
              <a:off x="6043439" y="3443248"/>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412" name="pl3412"/>
            <p:cNvSpPr/>
            <p:nvPr/>
          </p:nvSpPr>
          <p:spPr>
            <a:xfrm>
              <a:off x="6043439" y="3379582"/>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413" name="pl3413"/>
            <p:cNvSpPr/>
            <p:nvPr/>
          </p:nvSpPr>
          <p:spPr>
            <a:xfrm>
              <a:off x="6043439" y="3372880"/>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414" name="pl3414"/>
            <p:cNvSpPr/>
            <p:nvPr/>
          </p:nvSpPr>
          <p:spPr>
            <a:xfrm>
              <a:off x="6043439" y="3419792"/>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415" name="pl3415"/>
            <p:cNvSpPr/>
            <p:nvPr/>
          </p:nvSpPr>
          <p:spPr>
            <a:xfrm>
              <a:off x="6043439" y="3466705"/>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416" name="pl3416"/>
            <p:cNvSpPr/>
            <p:nvPr/>
          </p:nvSpPr>
          <p:spPr>
            <a:xfrm>
              <a:off x="6043439" y="3443248"/>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417" name="pl3417"/>
            <p:cNvSpPr/>
            <p:nvPr/>
          </p:nvSpPr>
          <p:spPr>
            <a:xfrm>
              <a:off x="6043439" y="3460003"/>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418" name="pl3418"/>
            <p:cNvSpPr/>
            <p:nvPr/>
          </p:nvSpPr>
          <p:spPr>
            <a:xfrm>
              <a:off x="6043439" y="3413090"/>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419" name="pl3419"/>
            <p:cNvSpPr/>
            <p:nvPr/>
          </p:nvSpPr>
          <p:spPr>
            <a:xfrm>
              <a:off x="6043439" y="3470055"/>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420" name="pl3420"/>
            <p:cNvSpPr/>
            <p:nvPr/>
          </p:nvSpPr>
          <p:spPr>
            <a:xfrm>
              <a:off x="6043439" y="3392985"/>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421" name="pl3421"/>
            <p:cNvSpPr/>
            <p:nvPr/>
          </p:nvSpPr>
          <p:spPr>
            <a:xfrm>
              <a:off x="6043439" y="34767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22" name="pl3422"/>
            <p:cNvSpPr/>
            <p:nvPr/>
          </p:nvSpPr>
          <p:spPr>
            <a:xfrm>
              <a:off x="6043439" y="348681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23" name="pl3423"/>
            <p:cNvSpPr/>
            <p:nvPr/>
          </p:nvSpPr>
          <p:spPr>
            <a:xfrm>
              <a:off x="6043439" y="3473406"/>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424" name="pl3424"/>
            <p:cNvSpPr/>
            <p:nvPr/>
          </p:nvSpPr>
          <p:spPr>
            <a:xfrm>
              <a:off x="6043439" y="3480108"/>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425" name="pl3425"/>
            <p:cNvSpPr/>
            <p:nvPr/>
          </p:nvSpPr>
          <p:spPr>
            <a:xfrm>
              <a:off x="6043439" y="3449950"/>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426" name="pl3426"/>
            <p:cNvSpPr/>
            <p:nvPr/>
          </p:nvSpPr>
          <p:spPr>
            <a:xfrm>
              <a:off x="6043439" y="3456652"/>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427" name="pl3427"/>
            <p:cNvSpPr/>
            <p:nvPr/>
          </p:nvSpPr>
          <p:spPr>
            <a:xfrm>
              <a:off x="604343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428" name="pl3428"/>
            <p:cNvSpPr/>
            <p:nvPr/>
          </p:nvSpPr>
          <p:spPr>
            <a:xfrm>
              <a:off x="6043439" y="3483459"/>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3429" name="pl3429"/>
            <p:cNvSpPr/>
            <p:nvPr/>
          </p:nvSpPr>
          <p:spPr>
            <a:xfrm>
              <a:off x="6043439" y="34834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00BADF">
                  <a:alpha val="100000"/>
                </a:srgbClr>
              </a:solidFill>
              <a:prstDash val="solid"/>
              <a:round/>
            </a:ln>
          </p:spPr>
          <p:txBody>
            <a:bodyPr/>
            <a:lstStyle/>
            <a:p/>
          </p:txBody>
        </p:sp>
        <p:sp>
          <p:nvSpPr>
            <p:cNvPr id="3430" name="pl3430"/>
            <p:cNvSpPr/>
            <p:nvPr/>
          </p:nvSpPr>
          <p:spPr>
            <a:xfrm>
              <a:off x="5998950" y="348681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431" name="tx3431"/>
            <p:cNvSpPr/>
            <p:nvPr/>
          </p:nvSpPr>
          <p:spPr>
            <a:xfrm>
              <a:off x="6903077"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32" name="tx3432"/>
            <p:cNvSpPr/>
            <p:nvPr/>
          </p:nvSpPr>
          <p:spPr>
            <a:xfrm>
              <a:off x="6013294"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33" name="tx3433"/>
            <p:cNvSpPr/>
            <p:nvPr/>
          </p:nvSpPr>
          <p:spPr>
            <a:xfrm>
              <a:off x="6191250"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34" name="tx3434"/>
            <p:cNvSpPr/>
            <p:nvPr/>
          </p:nvSpPr>
          <p:spPr>
            <a:xfrm>
              <a:off x="6369207"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35" name="tx3435"/>
            <p:cNvSpPr/>
            <p:nvPr/>
          </p:nvSpPr>
          <p:spPr>
            <a:xfrm>
              <a:off x="6547163"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36" name="tx3436"/>
            <p:cNvSpPr/>
            <p:nvPr/>
          </p:nvSpPr>
          <p:spPr>
            <a:xfrm>
              <a:off x="6725120"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37" name="rc3437"/>
            <p:cNvSpPr/>
            <p:nvPr/>
          </p:nvSpPr>
          <p:spPr>
            <a:xfrm>
              <a:off x="5998950" y="3855871"/>
              <a:ext cx="978760" cy="460746"/>
            </a:xfrm>
            <a:prstGeom prst="rect">
              <a:avLst/>
            </a:prstGeom>
            <a:solidFill>
              <a:srgbClr val="EBEBEB">
                <a:alpha val="100000"/>
              </a:srgbClr>
            </a:solidFill>
          </p:spPr>
          <p:txBody>
            <a:bodyPr/>
            <a:lstStyle/>
            <a:p/>
          </p:txBody>
        </p:sp>
        <p:sp>
          <p:nvSpPr>
            <p:cNvPr id="3438" name="pl3438"/>
            <p:cNvSpPr/>
            <p:nvPr/>
          </p:nvSpPr>
          <p:spPr>
            <a:xfrm>
              <a:off x="5998950" y="427389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39" name="pl3439"/>
            <p:cNvSpPr/>
            <p:nvPr/>
          </p:nvSpPr>
          <p:spPr>
            <a:xfrm>
              <a:off x="5998950" y="419012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40" name="pl3440"/>
            <p:cNvSpPr/>
            <p:nvPr/>
          </p:nvSpPr>
          <p:spPr>
            <a:xfrm>
              <a:off x="5998950" y="410635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41" name="pl3441"/>
            <p:cNvSpPr/>
            <p:nvPr/>
          </p:nvSpPr>
          <p:spPr>
            <a:xfrm>
              <a:off x="5998950" y="402257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42" name="pl3442"/>
            <p:cNvSpPr/>
            <p:nvPr/>
          </p:nvSpPr>
          <p:spPr>
            <a:xfrm>
              <a:off x="5998950" y="393880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443" name="pl3443"/>
            <p:cNvSpPr/>
            <p:nvPr/>
          </p:nvSpPr>
          <p:spPr>
            <a:xfrm>
              <a:off x="61324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4" name="pl3444"/>
            <p:cNvSpPr/>
            <p:nvPr/>
          </p:nvSpPr>
          <p:spPr>
            <a:xfrm>
              <a:off x="631037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5" name="pl3445"/>
            <p:cNvSpPr/>
            <p:nvPr/>
          </p:nvSpPr>
          <p:spPr>
            <a:xfrm>
              <a:off x="648833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6" name="pl3446"/>
            <p:cNvSpPr/>
            <p:nvPr/>
          </p:nvSpPr>
          <p:spPr>
            <a:xfrm>
              <a:off x="66662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7" name="pl3447"/>
            <p:cNvSpPr/>
            <p:nvPr/>
          </p:nvSpPr>
          <p:spPr>
            <a:xfrm>
              <a:off x="684424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8" name="pl3448"/>
            <p:cNvSpPr/>
            <p:nvPr/>
          </p:nvSpPr>
          <p:spPr>
            <a:xfrm>
              <a:off x="5998950" y="431578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49" name="pl3449"/>
            <p:cNvSpPr/>
            <p:nvPr/>
          </p:nvSpPr>
          <p:spPr>
            <a:xfrm>
              <a:off x="5998950" y="423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50" name="pl3450"/>
            <p:cNvSpPr/>
            <p:nvPr/>
          </p:nvSpPr>
          <p:spPr>
            <a:xfrm>
              <a:off x="5998950" y="41482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51" name="pl3451"/>
            <p:cNvSpPr/>
            <p:nvPr/>
          </p:nvSpPr>
          <p:spPr>
            <a:xfrm>
              <a:off x="5998950" y="40644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52" name="pl3452"/>
            <p:cNvSpPr/>
            <p:nvPr/>
          </p:nvSpPr>
          <p:spPr>
            <a:xfrm>
              <a:off x="5998950" y="39806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53" name="pl3453"/>
            <p:cNvSpPr/>
            <p:nvPr/>
          </p:nvSpPr>
          <p:spPr>
            <a:xfrm>
              <a:off x="5998950" y="389691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454" name="pl3454"/>
            <p:cNvSpPr/>
            <p:nvPr/>
          </p:nvSpPr>
          <p:spPr>
            <a:xfrm>
              <a:off x="60434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5" name="pl3455"/>
            <p:cNvSpPr/>
            <p:nvPr/>
          </p:nvSpPr>
          <p:spPr>
            <a:xfrm>
              <a:off x="622139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6" name="pl3456"/>
            <p:cNvSpPr/>
            <p:nvPr/>
          </p:nvSpPr>
          <p:spPr>
            <a:xfrm>
              <a:off x="63993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7" name="pl3457"/>
            <p:cNvSpPr/>
            <p:nvPr/>
          </p:nvSpPr>
          <p:spPr>
            <a:xfrm>
              <a:off x="65773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8" name="pl3458"/>
            <p:cNvSpPr/>
            <p:nvPr/>
          </p:nvSpPr>
          <p:spPr>
            <a:xfrm>
              <a:off x="675526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9" name="pl3459"/>
            <p:cNvSpPr/>
            <p:nvPr/>
          </p:nvSpPr>
          <p:spPr>
            <a:xfrm>
              <a:off x="69332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60" name="pl3460"/>
            <p:cNvSpPr/>
            <p:nvPr/>
          </p:nvSpPr>
          <p:spPr>
            <a:xfrm>
              <a:off x="604343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461" name="pl3461"/>
            <p:cNvSpPr/>
            <p:nvPr/>
          </p:nvSpPr>
          <p:spPr>
            <a:xfrm>
              <a:off x="604343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40651" cap="flat">
              <a:solidFill>
                <a:srgbClr val="BEBEBE">
                  <a:alpha val="69803"/>
                </a:srgbClr>
              </a:solidFill>
              <a:prstDash val="solid"/>
              <a:round/>
            </a:ln>
          </p:spPr>
          <p:txBody>
            <a:bodyPr/>
            <a:lstStyle/>
            <a:p/>
          </p:txBody>
        </p:sp>
        <p:sp>
          <p:nvSpPr>
            <p:cNvPr id="3462" name="pl3462"/>
            <p:cNvSpPr/>
            <p:nvPr/>
          </p:nvSpPr>
          <p:spPr>
            <a:xfrm>
              <a:off x="6043439" y="4181744"/>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463" name="pl3463"/>
            <p:cNvSpPr/>
            <p:nvPr/>
          </p:nvSpPr>
          <p:spPr>
            <a:xfrm>
              <a:off x="6043439" y="4175043"/>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464" name="pl3464"/>
            <p:cNvSpPr/>
            <p:nvPr/>
          </p:nvSpPr>
          <p:spPr>
            <a:xfrm>
              <a:off x="6043439" y="4211902"/>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465" name="pl3465"/>
            <p:cNvSpPr/>
            <p:nvPr/>
          </p:nvSpPr>
          <p:spPr>
            <a:xfrm>
              <a:off x="6043439" y="4225306"/>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466" name="pl3466"/>
            <p:cNvSpPr/>
            <p:nvPr/>
          </p:nvSpPr>
          <p:spPr>
            <a:xfrm>
              <a:off x="6043439" y="4218604"/>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467" name="pl3467"/>
            <p:cNvSpPr/>
            <p:nvPr/>
          </p:nvSpPr>
          <p:spPr>
            <a:xfrm>
              <a:off x="604343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468" name="pl3468"/>
            <p:cNvSpPr/>
            <p:nvPr/>
          </p:nvSpPr>
          <p:spPr>
            <a:xfrm>
              <a:off x="6043439" y="4195148"/>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469" name="pl3469"/>
            <p:cNvSpPr/>
            <p:nvPr/>
          </p:nvSpPr>
          <p:spPr>
            <a:xfrm>
              <a:off x="6043439" y="4114727"/>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470" name="pl3470"/>
            <p:cNvSpPr/>
            <p:nvPr/>
          </p:nvSpPr>
          <p:spPr>
            <a:xfrm>
              <a:off x="6043439" y="4195148"/>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471" name="pl3471"/>
            <p:cNvSpPr/>
            <p:nvPr/>
          </p:nvSpPr>
          <p:spPr>
            <a:xfrm>
              <a:off x="6043439" y="4198499"/>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472" name="pl3472"/>
            <p:cNvSpPr/>
            <p:nvPr/>
          </p:nvSpPr>
          <p:spPr>
            <a:xfrm>
              <a:off x="604343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473" name="pl3473"/>
            <p:cNvSpPr/>
            <p:nvPr/>
          </p:nvSpPr>
          <p:spPr>
            <a:xfrm>
              <a:off x="6043439" y="4218604"/>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474" name="pl3474"/>
            <p:cNvSpPr/>
            <p:nvPr/>
          </p:nvSpPr>
          <p:spPr>
            <a:xfrm>
              <a:off x="6043439" y="4205201"/>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475" name="pl3475"/>
            <p:cNvSpPr/>
            <p:nvPr/>
          </p:nvSpPr>
          <p:spPr>
            <a:xfrm>
              <a:off x="6043439" y="4228657"/>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476" name="pl3476"/>
            <p:cNvSpPr/>
            <p:nvPr/>
          </p:nvSpPr>
          <p:spPr>
            <a:xfrm>
              <a:off x="6043439" y="4181744"/>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477" name="pl3477"/>
            <p:cNvSpPr/>
            <p:nvPr/>
          </p:nvSpPr>
          <p:spPr>
            <a:xfrm>
              <a:off x="6043439" y="4195148"/>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478" name="pl3478"/>
            <p:cNvSpPr/>
            <p:nvPr/>
          </p:nvSpPr>
          <p:spPr>
            <a:xfrm>
              <a:off x="6043439" y="4175043"/>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479" name="pl3479"/>
            <p:cNvSpPr/>
            <p:nvPr/>
          </p:nvSpPr>
          <p:spPr>
            <a:xfrm>
              <a:off x="6043439" y="4175043"/>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480" name="pl3480"/>
            <p:cNvSpPr/>
            <p:nvPr/>
          </p:nvSpPr>
          <p:spPr>
            <a:xfrm>
              <a:off x="6043439" y="4111376"/>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481" name="pl3481"/>
            <p:cNvSpPr/>
            <p:nvPr/>
          </p:nvSpPr>
          <p:spPr>
            <a:xfrm>
              <a:off x="6043439" y="4221955"/>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482" name="pl3482"/>
            <p:cNvSpPr/>
            <p:nvPr/>
          </p:nvSpPr>
          <p:spPr>
            <a:xfrm>
              <a:off x="6043439" y="4151586"/>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483" name="pl3483"/>
            <p:cNvSpPr/>
            <p:nvPr/>
          </p:nvSpPr>
          <p:spPr>
            <a:xfrm>
              <a:off x="6043439" y="4208551"/>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484" name="pl3484"/>
            <p:cNvSpPr/>
            <p:nvPr/>
          </p:nvSpPr>
          <p:spPr>
            <a:xfrm>
              <a:off x="6043439" y="4175043"/>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485" name="pl3485"/>
            <p:cNvSpPr/>
            <p:nvPr/>
          </p:nvSpPr>
          <p:spPr>
            <a:xfrm>
              <a:off x="6043439" y="4198499"/>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486" name="pl3486"/>
            <p:cNvSpPr/>
            <p:nvPr/>
          </p:nvSpPr>
          <p:spPr>
            <a:xfrm>
              <a:off x="6043439" y="4205201"/>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487" name="pl3487"/>
            <p:cNvSpPr/>
            <p:nvPr/>
          </p:nvSpPr>
          <p:spPr>
            <a:xfrm>
              <a:off x="6043439" y="4232008"/>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488" name="pl3488"/>
            <p:cNvSpPr/>
            <p:nvPr/>
          </p:nvSpPr>
          <p:spPr>
            <a:xfrm>
              <a:off x="6043439" y="4195148"/>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489" name="pl3489"/>
            <p:cNvSpPr/>
            <p:nvPr/>
          </p:nvSpPr>
          <p:spPr>
            <a:xfrm>
              <a:off x="6043439" y="4198499"/>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490" name="pl3490"/>
            <p:cNvSpPr/>
            <p:nvPr/>
          </p:nvSpPr>
          <p:spPr>
            <a:xfrm>
              <a:off x="6043439" y="4228657"/>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491" name="pl3491"/>
            <p:cNvSpPr/>
            <p:nvPr/>
          </p:nvSpPr>
          <p:spPr>
            <a:xfrm>
              <a:off x="6043439" y="42286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492" name="pl3492"/>
            <p:cNvSpPr/>
            <p:nvPr/>
          </p:nvSpPr>
          <p:spPr>
            <a:xfrm>
              <a:off x="6043439" y="4218604"/>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493" name="pl3493"/>
            <p:cNvSpPr/>
            <p:nvPr/>
          </p:nvSpPr>
          <p:spPr>
            <a:xfrm>
              <a:off x="6043439" y="4228657"/>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494" name="pl3494"/>
            <p:cNvSpPr/>
            <p:nvPr/>
          </p:nvSpPr>
          <p:spPr>
            <a:xfrm>
              <a:off x="604343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495" name="pl3495"/>
            <p:cNvSpPr/>
            <p:nvPr/>
          </p:nvSpPr>
          <p:spPr>
            <a:xfrm>
              <a:off x="604343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496" name="pl3496"/>
            <p:cNvSpPr/>
            <p:nvPr/>
          </p:nvSpPr>
          <p:spPr>
            <a:xfrm>
              <a:off x="604343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497" name="pl3497"/>
            <p:cNvSpPr/>
            <p:nvPr/>
          </p:nvSpPr>
          <p:spPr>
            <a:xfrm>
              <a:off x="604343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498" name="pl3498"/>
            <p:cNvSpPr/>
            <p:nvPr/>
          </p:nvSpPr>
          <p:spPr>
            <a:xfrm>
              <a:off x="604343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499" name="pl3499"/>
            <p:cNvSpPr/>
            <p:nvPr/>
          </p:nvSpPr>
          <p:spPr>
            <a:xfrm>
              <a:off x="604343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500" name="pl3500"/>
            <p:cNvSpPr/>
            <p:nvPr/>
          </p:nvSpPr>
          <p:spPr>
            <a:xfrm>
              <a:off x="604343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501" name="pl3501"/>
            <p:cNvSpPr/>
            <p:nvPr/>
          </p:nvSpPr>
          <p:spPr>
            <a:xfrm>
              <a:off x="604343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502" name="pl3502"/>
            <p:cNvSpPr/>
            <p:nvPr/>
          </p:nvSpPr>
          <p:spPr>
            <a:xfrm>
              <a:off x="6043439" y="4164990"/>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503" name="pl3503"/>
            <p:cNvSpPr/>
            <p:nvPr/>
          </p:nvSpPr>
          <p:spPr>
            <a:xfrm>
              <a:off x="6043439" y="4211902"/>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504" name="pl3504"/>
            <p:cNvSpPr/>
            <p:nvPr/>
          </p:nvSpPr>
          <p:spPr>
            <a:xfrm>
              <a:off x="6043439" y="4188446"/>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505" name="pl3505"/>
            <p:cNvSpPr/>
            <p:nvPr/>
          </p:nvSpPr>
          <p:spPr>
            <a:xfrm>
              <a:off x="6043439" y="4205201"/>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506" name="pl3506"/>
            <p:cNvSpPr/>
            <p:nvPr/>
          </p:nvSpPr>
          <p:spPr>
            <a:xfrm>
              <a:off x="6043439" y="4158288"/>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507" name="pl3507"/>
            <p:cNvSpPr/>
            <p:nvPr/>
          </p:nvSpPr>
          <p:spPr>
            <a:xfrm>
              <a:off x="6043439" y="4215253"/>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508" name="pl3508"/>
            <p:cNvSpPr/>
            <p:nvPr/>
          </p:nvSpPr>
          <p:spPr>
            <a:xfrm>
              <a:off x="6043439" y="4138183"/>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509" name="pl3509"/>
            <p:cNvSpPr/>
            <p:nvPr/>
          </p:nvSpPr>
          <p:spPr>
            <a:xfrm>
              <a:off x="6043439" y="42219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10" name="pl3510"/>
            <p:cNvSpPr/>
            <p:nvPr/>
          </p:nvSpPr>
          <p:spPr>
            <a:xfrm>
              <a:off x="6043439" y="423200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11" name="pl3511"/>
            <p:cNvSpPr/>
            <p:nvPr/>
          </p:nvSpPr>
          <p:spPr>
            <a:xfrm>
              <a:off x="6043439" y="4218604"/>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512" name="pl3512"/>
            <p:cNvSpPr/>
            <p:nvPr/>
          </p:nvSpPr>
          <p:spPr>
            <a:xfrm>
              <a:off x="6043439" y="4225306"/>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513" name="pl3513"/>
            <p:cNvSpPr/>
            <p:nvPr/>
          </p:nvSpPr>
          <p:spPr>
            <a:xfrm>
              <a:off x="6043439" y="4195148"/>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514" name="pl3514"/>
            <p:cNvSpPr/>
            <p:nvPr/>
          </p:nvSpPr>
          <p:spPr>
            <a:xfrm>
              <a:off x="6043439" y="4201850"/>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515" name="pl3515"/>
            <p:cNvSpPr/>
            <p:nvPr/>
          </p:nvSpPr>
          <p:spPr>
            <a:xfrm>
              <a:off x="604343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516" name="pl3516"/>
            <p:cNvSpPr/>
            <p:nvPr/>
          </p:nvSpPr>
          <p:spPr>
            <a:xfrm>
              <a:off x="604343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40651" cap="flat">
              <a:solidFill>
                <a:srgbClr val="000000">
                  <a:alpha val="100000"/>
                </a:srgbClr>
              </a:solidFill>
              <a:prstDash val="solid"/>
              <a:round/>
            </a:ln>
          </p:spPr>
          <p:txBody>
            <a:bodyPr/>
            <a:lstStyle/>
            <a:p/>
          </p:txBody>
        </p:sp>
        <p:sp>
          <p:nvSpPr>
            <p:cNvPr id="3517" name="pl3517"/>
            <p:cNvSpPr/>
            <p:nvPr/>
          </p:nvSpPr>
          <p:spPr>
            <a:xfrm>
              <a:off x="604343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9290FF">
                  <a:alpha val="100000"/>
                </a:srgbClr>
              </a:solidFill>
              <a:prstDash val="solid"/>
              <a:round/>
            </a:ln>
          </p:spPr>
          <p:txBody>
            <a:bodyPr/>
            <a:lstStyle/>
            <a:p/>
          </p:txBody>
        </p:sp>
        <p:sp>
          <p:nvSpPr>
            <p:cNvPr id="3518" name="pl3518"/>
            <p:cNvSpPr/>
            <p:nvPr/>
          </p:nvSpPr>
          <p:spPr>
            <a:xfrm>
              <a:off x="5998950" y="4232008"/>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519" name="tx3519"/>
            <p:cNvSpPr/>
            <p:nvPr/>
          </p:nvSpPr>
          <p:spPr>
            <a:xfrm>
              <a:off x="5983149" y="40237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520" name="tx3520"/>
            <p:cNvSpPr/>
            <p:nvPr/>
          </p:nvSpPr>
          <p:spPr>
            <a:xfrm>
              <a:off x="6161106" y="40237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521" name="tx3521"/>
            <p:cNvSpPr/>
            <p:nvPr/>
          </p:nvSpPr>
          <p:spPr>
            <a:xfrm>
              <a:off x="6369207" y="404660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522" name="tx3522"/>
            <p:cNvSpPr/>
            <p:nvPr/>
          </p:nvSpPr>
          <p:spPr>
            <a:xfrm>
              <a:off x="6547163" y="404660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523" name="tx3523"/>
            <p:cNvSpPr/>
            <p:nvPr/>
          </p:nvSpPr>
          <p:spPr>
            <a:xfrm>
              <a:off x="6725120" y="406538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524" name="tx3524"/>
            <p:cNvSpPr/>
            <p:nvPr/>
          </p:nvSpPr>
          <p:spPr>
            <a:xfrm>
              <a:off x="6903077" y="40620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25" name="rc3525"/>
            <p:cNvSpPr/>
            <p:nvPr/>
          </p:nvSpPr>
          <p:spPr>
            <a:xfrm>
              <a:off x="5998950" y="4601069"/>
              <a:ext cx="978760" cy="460746"/>
            </a:xfrm>
            <a:prstGeom prst="rect">
              <a:avLst/>
            </a:prstGeom>
            <a:solidFill>
              <a:srgbClr val="EBEBEB">
                <a:alpha val="100000"/>
              </a:srgbClr>
            </a:solidFill>
          </p:spPr>
          <p:txBody>
            <a:bodyPr/>
            <a:lstStyle/>
            <a:p/>
          </p:txBody>
        </p:sp>
        <p:sp>
          <p:nvSpPr>
            <p:cNvPr id="3526" name="pl3526"/>
            <p:cNvSpPr/>
            <p:nvPr/>
          </p:nvSpPr>
          <p:spPr>
            <a:xfrm>
              <a:off x="5998950" y="501909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27" name="pl3527"/>
            <p:cNvSpPr/>
            <p:nvPr/>
          </p:nvSpPr>
          <p:spPr>
            <a:xfrm>
              <a:off x="5998950" y="49353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28" name="pl3528"/>
            <p:cNvSpPr/>
            <p:nvPr/>
          </p:nvSpPr>
          <p:spPr>
            <a:xfrm>
              <a:off x="5998950" y="48515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29" name="pl3529"/>
            <p:cNvSpPr/>
            <p:nvPr/>
          </p:nvSpPr>
          <p:spPr>
            <a:xfrm>
              <a:off x="5998950" y="47677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30" name="pl3530"/>
            <p:cNvSpPr/>
            <p:nvPr/>
          </p:nvSpPr>
          <p:spPr>
            <a:xfrm>
              <a:off x="5998950" y="46840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531" name="pl3531"/>
            <p:cNvSpPr/>
            <p:nvPr/>
          </p:nvSpPr>
          <p:spPr>
            <a:xfrm>
              <a:off x="61324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32" name="pl3532"/>
            <p:cNvSpPr/>
            <p:nvPr/>
          </p:nvSpPr>
          <p:spPr>
            <a:xfrm>
              <a:off x="631037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33" name="pl3533"/>
            <p:cNvSpPr/>
            <p:nvPr/>
          </p:nvSpPr>
          <p:spPr>
            <a:xfrm>
              <a:off x="648833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34" name="pl3534"/>
            <p:cNvSpPr/>
            <p:nvPr/>
          </p:nvSpPr>
          <p:spPr>
            <a:xfrm>
              <a:off x="66662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35" name="pl3535"/>
            <p:cNvSpPr/>
            <p:nvPr/>
          </p:nvSpPr>
          <p:spPr>
            <a:xfrm>
              <a:off x="684424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36" name="pl3536"/>
            <p:cNvSpPr/>
            <p:nvPr/>
          </p:nvSpPr>
          <p:spPr>
            <a:xfrm>
              <a:off x="5998950" y="506097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37" name="pl3537"/>
            <p:cNvSpPr/>
            <p:nvPr/>
          </p:nvSpPr>
          <p:spPr>
            <a:xfrm>
              <a:off x="5998950" y="49772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38" name="pl3538"/>
            <p:cNvSpPr/>
            <p:nvPr/>
          </p:nvSpPr>
          <p:spPr>
            <a:xfrm>
              <a:off x="5998950" y="4893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39" name="pl3539"/>
            <p:cNvSpPr/>
            <p:nvPr/>
          </p:nvSpPr>
          <p:spPr>
            <a:xfrm>
              <a:off x="5998950" y="48096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40" name="pl3540"/>
            <p:cNvSpPr/>
            <p:nvPr/>
          </p:nvSpPr>
          <p:spPr>
            <a:xfrm>
              <a:off x="5998950" y="47258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41" name="pl3541"/>
            <p:cNvSpPr/>
            <p:nvPr/>
          </p:nvSpPr>
          <p:spPr>
            <a:xfrm>
              <a:off x="5998950" y="46421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542" name="pl3542"/>
            <p:cNvSpPr/>
            <p:nvPr/>
          </p:nvSpPr>
          <p:spPr>
            <a:xfrm>
              <a:off x="60434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3" name="pl3543"/>
            <p:cNvSpPr/>
            <p:nvPr/>
          </p:nvSpPr>
          <p:spPr>
            <a:xfrm>
              <a:off x="622139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4" name="pl3544"/>
            <p:cNvSpPr/>
            <p:nvPr/>
          </p:nvSpPr>
          <p:spPr>
            <a:xfrm>
              <a:off x="63993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5" name="pl3545"/>
            <p:cNvSpPr/>
            <p:nvPr/>
          </p:nvSpPr>
          <p:spPr>
            <a:xfrm>
              <a:off x="65773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6" name="pl3546"/>
            <p:cNvSpPr/>
            <p:nvPr/>
          </p:nvSpPr>
          <p:spPr>
            <a:xfrm>
              <a:off x="675526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7" name="pl3547"/>
            <p:cNvSpPr/>
            <p:nvPr/>
          </p:nvSpPr>
          <p:spPr>
            <a:xfrm>
              <a:off x="69332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8" name="pl3548"/>
            <p:cNvSpPr/>
            <p:nvPr/>
          </p:nvSpPr>
          <p:spPr>
            <a:xfrm>
              <a:off x="604343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549" name="pl3549"/>
            <p:cNvSpPr/>
            <p:nvPr/>
          </p:nvSpPr>
          <p:spPr>
            <a:xfrm>
              <a:off x="604343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40651" cap="flat">
              <a:solidFill>
                <a:srgbClr val="BEBEBE">
                  <a:alpha val="69803"/>
                </a:srgbClr>
              </a:solidFill>
              <a:prstDash val="solid"/>
              <a:round/>
            </a:ln>
          </p:spPr>
          <p:txBody>
            <a:bodyPr/>
            <a:lstStyle/>
            <a:p/>
          </p:txBody>
        </p:sp>
        <p:sp>
          <p:nvSpPr>
            <p:cNvPr id="3550" name="pl3550"/>
            <p:cNvSpPr/>
            <p:nvPr/>
          </p:nvSpPr>
          <p:spPr>
            <a:xfrm>
              <a:off x="6043439" y="4926942"/>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551" name="pl3551"/>
            <p:cNvSpPr/>
            <p:nvPr/>
          </p:nvSpPr>
          <p:spPr>
            <a:xfrm>
              <a:off x="6043439" y="4920240"/>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552" name="pl3552"/>
            <p:cNvSpPr/>
            <p:nvPr/>
          </p:nvSpPr>
          <p:spPr>
            <a:xfrm>
              <a:off x="6043439" y="4957100"/>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553" name="pl3553"/>
            <p:cNvSpPr/>
            <p:nvPr/>
          </p:nvSpPr>
          <p:spPr>
            <a:xfrm>
              <a:off x="6043439" y="4970504"/>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554" name="pl3554"/>
            <p:cNvSpPr/>
            <p:nvPr/>
          </p:nvSpPr>
          <p:spPr>
            <a:xfrm>
              <a:off x="6043439" y="4963802"/>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555" name="pl3555"/>
            <p:cNvSpPr/>
            <p:nvPr/>
          </p:nvSpPr>
          <p:spPr>
            <a:xfrm>
              <a:off x="604343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556" name="pl3556"/>
            <p:cNvSpPr/>
            <p:nvPr/>
          </p:nvSpPr>
          <p:spPr>
            <a:xfrm>
              <a:off x="6043439" y="4940346"/>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557" name="pl3557"/>
            <p:cNvSpPr/>
            <p:nvPr/>
          </p:nvSpPr>
          <p:spPr>
            <a:xfrm>
              <a:off x="6043439" y="485992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558" name="pl3558"/>
            <p:cNvSpPr/>
            <p:nvPr/>
          </p:nvSpPr>
          <p:spPr>
            <a:xfrm>
              <a:off x="6043439" y="4940346"/>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559" name="pl3559"/>
            <p:cNvSpPr/>
            <p:nvPr/>
          </p:nvSpPr>
          <p:spPr>
            <a:xfrm>
              <a:off x="6043439" y="4943697"/>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560" name="pl3560"/>
            <p:cNvSpPr/>
            <p:nvPr/>
          </p:nvSpPr>
          <p:spPr>
            <a:xfrm>
              <a:off x="604343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561" name="pl3561"/>
            <p:cNvSpPr/>
            <p:nvPr/>
          </p:nvSpPr>
          <p:spPr>
            <a:xfrm>
              <a:off x="6043439" y="4963802"/>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562" name="pl3562"/>
            <p:cNvSpPr/>
            <p:nvPr/>
          </p:nvSpPr>
          <p:spPr>
            <a:xfrm>
              <a:off x="6043439" y="4950398"/>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563" name="pl3563"/>
            <p:cNvSpPr/>
            <p:nvPr/>
          </p:nvSpPr>
          <p:spPr>
            <a:xfrm>
              <a:off x="6043439" y="4973855"/>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564" name="pl3564"/>
            <p:cNvSpPr/>
            <p:nvPr/>
          </p:nvSpPr>
          <p:spPr>
            <a:xfrm>
              <a:off x="6043439" y="4926942"/>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565" name="pl3565"/>
            <p:cNvSpPr/>
            <p:nvPr/>
          </p:nvSpPr>
          <p:spPr>
            <a:xfrm>
              <a:off x="6043439" y="4940346"/>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566" name="pl3566"/>
            <p:cNvSpPr/>
            <p:nvPr/>
          </p:nvSpPr>
          <p:spPr>
            <a:xfrm>
              <a:off x="6043439" y="4920240"/>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567" name="pl3567"/>
            <p:cNvSpPr/>
            <p:nvPr/>
          </p:nvSpPr>
          <p:spPr>
            <a:xfrm>
              <a:off x="6043439" y="4920240"/>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568" name="pl3568"/>
            <p:cNvSpPr/>
            <p:nvPr/>
          </p:nvSpPr>
          <p:spPr>
            <a:xfrm>
              <a:off x="6043439" y="4856574"/>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569" name="pl3569"/>
            <p:cNvSpPr/>
            <p:nvPr/>
          </p:nvSpPr>
          <p:spPr>
            <a:xfrm>
              <a:off x="6043439" y="4967153"/>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570" name="pl3570"/>
            <p:cNvSpPr/>
            <p:nvPr/>
          </p:nvSpPr>
          <p:spPr>
            <a:xfrm>
              <a:off x="6043439" y="4896784"/>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571" name="pl3571"/>
            <p:cNvSpPr/>
            <p:nvPr/>
          </p:nvSpPr>
          <p:spPr>
            <a:xfrm>
              <a:off x="6043439" y="4953749"/>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572" name="pl3572"/>
            <p:cNvSpPr/>
            <p:nvPr/>
          </p:nvSpPr>
          <p:spPr>
            <a:xfrm>
              <a:off x="6043439" y="4920240"/>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573" name="pl3573"/>
            <p:cNvSpPr/>
            <p:nvPr/>
          </p:nvSpPr>
          <p:spPr>
            <a:xfrm>
              <a:off x="6043439" y="4943697"/>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574" name="pl3574"/>
            <p:cNvSpPr/>
            <p:nvPr/>
          </p:nvSpPr>
          <p:spPr>
            <a:xfrm>
              <a:off x="6043439" y="4950398"/>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575" name="pl3575"/>
            <p:cNvSpPr/>
            <p:nvPr/>
          </p:nvSpPr>
          <p:spPr>
            <a:xfrm>
              <a:off x="6043439" y="4977205"/>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576" name="pl3576"/>
            <p:cNvSpPr/>
            <p:nvPr/>
          </p:nvSpPr>
          <p:spPr>
            <a:xfrm>
              <a:off x="6043439" y="4940346"/>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577" name="pl3577"/>
            <p:cNvSpPr/>
            <p:nvPr/>
          </p:nvSpPr>
          <p:spPr>
            <a:xfrm>
              <a:off x="6043439" y="4943697"/>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578" name="pl3578"/>
            <p:cNvSpPr/>
            <p:nvPr/>
          </p:nvSpPr>
          <p:spPr>
            <a:xfrm>
              <a:off x="6043439" y="4973855"/>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579" name="pl3579"/>
            <p:cNvSpPr/>
            <p:nvPr/>
          </p:nvSpPr>
          <p:spPr>
            <a:xfrm>
              <a:off x="6043439" y="49738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80" name="pl3580"/>
            <p:cNvSpPr/>
            <p:nvPr/>
          </p:nvSpPr>
          <p:spPr>
            <a:xfrm>
              <a:off x="6043439" y="4963802"/>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581" name="pl3581"/>
            <p:cNvSpPr/>
            <p:nvPr/>
          </p:nvSpPr>
          <p:spPr>
            <a:xfrm>
              <a:off x="6043439" y="4973855"/>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582" name="pl3582"/>
            <p:cNvSpPr/>
            <p:nvPr/>
          </p:nvSpPr>
          <p:spPr>
            <a:xfrm>
              <a:off x="6043439" y="4923591"/>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583" name="pl3583"/>
            <p:cNvSpPr/>
            <p:nvPr/>
          </p:nvSpPr>
          <p:spPr>
            <a:xfrm>
              <a:off x="6043439" y="4957100"/>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584" name="pl3584"/>
            <p:cNvSpPr/>
            <p:nvPr/>
          </p:nvSpPr>
          <p:spPr>
            <a:xfrm>
              <a:off x="6043439" y="4926942"/>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585" name="pl3585"/>
            <p:cNvSpPr/>
            <p:nvPr/>
          </p:nvSpPr>
          <p:spPr>
            <a:xfrm>
              <a:off x="6043439" y="4967153"/>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586" name="pl3586"/>
            <p:cNvSpPr/>
            <p:nvPr/>
          </p:nvSpPr>
          <p:spPr>
            <a:xfrm>
              <a:off x="6043439" y="4705784"/>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587" name="pl3587"/>
            <p:cNvSpPr/>
            <p:nvPr/>
          </p:nvSpPr>
          <p:spPr>
            <a:xfrm>
              <a:off x="6043439" y="4933644"/>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588" name="pl3588"/>
            <p:cNvSpPr/>
            <p:nvPr/>
          </p:nvSpPr>
          <p:spPr>
            <a:xfrm>
              <a:off x="6043439" y="4869977"/>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589" name="pl3589"/>
            <p:cNvSpPr/>
            <p:nvPr/>
          </p:nvSpPr>
          <p:spPr>
            <a:xfrm>
              <a:off x="6043439" y="4863275"/>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590" name="pl3590"/>
            <p:cNvSpPr/>
            <p:nvPr/>
          </p:nvSpPr>
          <p:spPr>
            <a:xfrm>
              <a:off x="604343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591" name="pl3591"/>
            <p:cNvSpPr/>
            <p:nvPr/>
          </p:nvSpPr>
          <p:spPr>
            <a:xfrm>
              <a:off x="604343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592" name="pl3592"/>
            <p:cNvSpPr/>
            <p:nvPr/>
          </p:nvSpPr>
          <p:spPr>
            <a:xfrm>
              <a:off x="604343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593" name="pl3593"/>
            <p:cNvSpPr/>
            <p:nvPr/>
          </p:nvSpPr>
          <p:spPr>
            <a:xfrm>
              <a:off x="604343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594" name="pl3594"/>
            <p:cNvSpPr/>
            <p:nvPr/>
          </p:nvSpPr>
          <p:spPr>
            <a:xfrm>
              <a:off x="604343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595" name="pl3595"/>
            <p:cNvSpPr/>
            <p:nvPr/>
          </p:nvSpPr>
          <p:spPr>
            <a:xfrm>
              <a:off x="604343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596" name="pl3596"/>
            <p:cNvSpPr/>
            <p:nvPr/>
          </p:nvSpPr>
          <p:spPr>
            <a:xfrm>
              <a:off x="604343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597" name="pl3597"/>
            <p:cNvSpPr/>
            <p:nvPr/>
          </p:nvSpPr>
          <p:spPr>
            <a:xfrm>
              <a:off x="6043439" y="49671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98" name="pl3598"/>
            <p:cNvSpPr/>
            <p:nvPr/>
          </p:nvSpPr>
          <p:spPr>
            <a:xfrm>
              <a:off x="6043439" y="497720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599" name="pl3599"/>
            <p:cNvSpPr/>
            <p:nvPr/>
          </p:nvSpPr>
          <p:spPr>
            <a:xfrm>
              <a:off x="6043439" y="4963802"/>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600" name="pl3600"/>
            <p:cNvSpPr/>
            <p:nvPr/>
          </p:nvSpPr>
          <p:spPr>
            <a:xfrm>
              <a:off x="6043439" y="4970504"/>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601" name="pl3601"/>
            <p:cNvSpPr/>
            <p:nvPr/>
          </p:nvSpPr>
          <p:spPr>
            <a:xfrm>
              <a:off x="6043439" y="4940346"/>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602" name="pl3602"/>
            <p:cNvSpPr/>
            <p:nvPr/>
          </p:nvSpPr>
          <p:spPr>
            <a:xfrm>
              <a:off x="6043439" y="494704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603" name="pl3603"/>
            <p:cNvSpPr/>
            <p:nvPr/>
          </p:nvSpPr>
          <p:spPr>
            <a:xfrm>
              <a:off x="604343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604" name="pl3604"/>
            <p:cNvSpPr/>
            <p:nvPr/>
          </p:nvSpPr>
          <p:spPr>
            <a:xfrm>
              <a:off x="604343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40651" cap="flat">
              <a:solidFill>
                <a:srgbClr val="000000">
                  <a:alpha val="100000"/>
                </a:srgbClr>
              </a:solidFill>
              <a:prstDash val="solid"/>
              <a:round/>
            </a:ln>
          </p:spPr>
          <p:txBody>
            <a:bodyPr/>
            <a:lstStyle/>
            <a:p/>
          </p:txBody>
        </p:sp>
        <p:sp>
          <p:nvSpPr>
            <p:cNvPr id="3605" name="pl3605"/>
            <p:cNvSpPr/>
            <p:nvPr/>
          </p:nvSpPr>
          <p:spPr>
            <a:xfrm>
              <a:off x="604343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F962DB">
                  <a:alpha val="100000"/>
                </a:srgbClr>
              </a:solidFill>
              <a:prstDash val="solid"/>
              <a:round/>
            </a:ln>
          </p:spPr>
          <p:txBody>
            <a:bodyPr/>
            <a:lstStyle/>
            <a:p/>
          </p:txBody>
        </p:sp>
        <p:sp>
          <p:nvSpPr>
            <p:cNvPr id="3606" name="pl3606"/>
            <p:cNvSpPr/>
            <p:nvPr/>
          </p:nvSpPr>
          <p:spPr>
            <a:xfrm>
              <a:off x="5998950" y="497720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607" name="tx3607"/>
            <p:cNvSpPr/>
            <p:nvPr/>
          </p:nvSpPr>
          <p:spPr>
            <a:xfrm>
              <a:off x="6191250" y="479723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08" name="tx3608"/>
            <p:cNvSpPr/>
            <p:nvPr/>
          </p:nvSpPr>
          <p:spPr>
            <a:xfrm>
              <a:off x="6369207" y="479723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09" name="tx3609"/>
            <p:cNvSpPr/>
            <p:nvPr/>
          </p:nvSpPr>
          <p:spPr>
            <a:xfrm>
              <a:off x="6547163" y="480084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10" name="tx3610"/>
            <p:cNvSpPr/>
            <p:nvPr/>
          </p:nvSpPr>
          <p:spPr>
            <a:xfrm>
              <a:off x="6725120" y="481058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11" name="tx3611"/>
            <p:cNvSpPr/>
            <p:nvPr/>
          </p:nvSpPr>
          <p:spPr>
            <a:xfrm>
              <a:off x="6903077" y="481058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12" name="tx3612"/>
            <p:cNvSpPr/>
            <p:nvPr/>
          </p:nvSpPr>
          <p:spPr>
            <a:xfrm>
              <a:off x="6013294" y="480084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13" name="rc3613"/>
            <p:cNvSpPr/>
            <p:nvPr/>
          </p:nvSpPr>
          <p:spPr>
            <a:xfrm>
              <a:off x="7047300" y="875080"/>
              <a:ext cx="978760" cy="460746"/>
            </a:xfrm>
            <a:prstGeom prst="rect">
              <a:avLst/>
            </a:prstGeom>
            <a:solidFill>
              <a:srgbClr val="EBEBEB">
                <a:alpha val="100000"/>
              </a:srgbClr>
            </a:solidFill>
          </p:spPr>
          <p:txBody>
            <a:bodyPr/>
            <a:lstStyle/>
            <a:p/>
          </p:txBody>
        </p:sp>
        <p:sp>
          <p:nvSpPr>
            <p:cNvPr id="3614" name="pl3614"/>
            <p:cNvSpPr/>
            <p:nvPr/>
          </p:nvSpPr>
          <p:spPr>
            <a:xfrm>
              <a:off x="7047300" y="12931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15" name="pl3615"/>
            <p:cNvSpPr/>
            <p:nvPr/>
          </p:nvSpPr>
          <p:spPr>
            <a:xfrm>
              <a:off x="7047300" y="120933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16" name="pl3616"/>
            <p:cNvSpPr/>
            <p:nvPr/>
          </p:nvSpPr>
          <p:spPr>
            <a:xfrm>
              <a:off x="7047300" y="112555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17" name="pl3617"/>
            <p:cNvSpPr/>
            <p:nvPr/>
          </p:nvSpPr>
          <p:spPr>
            <a:xfrm>
              <a:off x="7047300" y="10417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18" name="pl3618"/>
            <p:cNvSpPr/>
            <p:nvPr/>
          </p:nvSpPr>
          <p:spPr>
            <a:xfrm>
              <a:off x="7047300" y="95801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619" name="pl3619"/>
            <p:cNvSpPr/>
            <p:nvPr/>
          </p:nvSpPr>
          <p:spPr>
            <a:xfrm>
              <a:off x="71807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20" name="pl3620"/>
            <p:cNvSpPr/>
            <p:nvPr/>
          </p:nvSpPr>
          <p:spPr>
            <a:xfrm>
              <a:off x="735872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21" name="pl3621"/>
            <p:cNvSpPr/>
            <p:nvPr/>
          </p:nvSpPr>
          <p:spPr>
            <a:xfrm>
              <a:off x="753668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22" name="pl3622"/>
            <p:cNvSpPr/>
            <p:nvPr/>
          </p:nvSpPr>
          <p:spPr>
            <a:xfrm>
              <a:off x="77146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23" name="pl3623"/>
            <p:cNvSpPr/>
            <p:nvPr/>
          </p:nvSpPr>
          <p:spPr>
            <a:xfrm>
              <a:off x="789259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24" name="pl3624"/>
            <p:cNvSpPr/>
            <p:nvPr/>
          </p:nvSpPr>
          <p:spPr>
            <a:xfrm>
              <a:off x="7047300" y="133498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25" name="pl3625"/>
            <p:cNvSpPr/>
            <p:nvPr/>
          </p:nvSpPr>
          <p:spPr>
            <a:xfrm>
              <a:off x="7047300" y="125121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26" name="pl3626"/>
            <p:cNvSpPr/>
            <p:nvPr/>
          </p:nvSpPr>
          <p:spPr>
            <a:xfrm>
              <a:off x="7047300" y="116744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27" name="pl3627"/>
            <p:cNvSpPr/>
            <p:nvPr/>
          </p:nvSpPr>
          <p:spPr>
            <a:xfrm>
              <a:off x="7047300" y="10836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28" name="pl3628"/>
            <p:cNvSpPr/>
            <p:nvPr/>
          </p:nvSpPr>
          <p:spPr>
            <a:xfrm>
              <a:off x="7047300" y="9999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29" name="pl3629"/>
            <p:cNvSpPr/>
            <p:nvPr/>
          </p:nvSpPr>
          <p:spPr>
            <a:xfrm>
              <a:off x="7047300" y="91612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630" name="pl3630"/>
            <p:cNvSpPr/>
            <p:nvPr/>
          </p:nvSpPr>
          <p:spPr>
            <a:xfrm>
              <a:off x="709178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31" name="pl3631"/>
            <p:cNvSpPr/>
            <p:nvPr/>
          </p:nvSpPr>
          <p:spPr>
            <a:xfrm>
              <a:off x="72697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32" name="pl3632"/>
            <p:cNvSpPr/>
            <p:nvPr/>
          </p:nvSpPr>
          <p:spPr>
            <a:xfrm>
              <a:off x="74477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33" name="pl3633"/>
            <p:cNvSpPr/>
            <p:nvPr/>
          </p:nvSpPr>
          <p:spPr>
            <a:xfrm>
              <a:off x="762565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34" name="pl3634"/>
            <p:cNvSpPr/>
            <p:nvPr/>
          </p:nvSpPr>
          <p:spPr>
            <a:xfrm>
              <a:off x="78036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35" name="pl3635"/>
            <p:cNvSpPr/>
            <p:nvPr/>
          </p:nvSpPr>
          <p:spPr>
            <a:xfrm>
              <a:off x="798157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36" name="pl3636"/>
            <p:cNvSpPr/>
            <p:nvPr/>
          </p:nvSpPr>
          <p:spPr>
            <a:xfrm>
              <a:off x="709178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637" name="pl3637"/>
            <p:cNvSpPr/>
            <p:nvPr/>
          </p:nvSpPr>
          <p:spPr>
            <a:xfrm>
              <a:off x="709178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40651" cap="flat">
              <a:solidFill>
                <a:srgbClr val="BEBEBE">
                  <a:alpha val="69803"/>
                </a:srgbClr>
              </a:solidFill>
              <a:prstDash val="solid"/>
              <a:round/>
            </a:ln>
          </p:spPr>
          <p:txBody>
            <a:bodyPr/>
            <a:lstStyle/>
            <a:p/>
          </p:txBody>
        </p:sp>
        <p:sp>
          <p:nvSpPr>
            <p:cNvPr id="3638" name="pl3638"/>
            <p:cNvSpPr/>
            <p:nvPr/>
          </p:nvSpPr>
          <p:spPr>
            <a:xfrm>
              <a:off x="709178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639" name="pl3639"/>
            <p:cNvSpPr/>
            <p:nvPr/>
          </p:nvSpPr>
          <p:spPr>
            <a:xfrm>
              <a:off x="709178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640" name="pl3640"/>
            <p:cNvSpPr/>
            <p:nvPr/>
          </p:nvSpPr>
          <p:spPr>
            <a:xfrm>
              <a:off x="709178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641" name="pl3641"/>
            <p:cNvSpPr/>
            <p:nvPr/>
          </p:nvSpPr>
          <p:spPr>
            <a:xfrm>
              <a:off x="709178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642" name="pl3642"/>
            <p:cNvSpPr/>
            <p:nvPr/>
          </p:nvSpPr>
          <p:spPr>
            <a:xfrm>
              <a:off x="709178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643" name="pl3643"/>
            <p:cNvSpPr/>
            <p:nvPr/>
          </p:nvSpPr>
          <p:spPr>
            <a:xfrm>
              <a:off x="709178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644" name="pl3644"/>
            <p:cNvSpPr/>
            <p:nvPr/>
          </p:nvSpPr>
          <p:spPr>
            <a:xfrm>
              <a:off x="709178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645" name="pl3645"/>
            <p:cNvSpPr/>
            <p:nvPr/>
          </p:nvSpPr>
          <p:spPr>
            <a:xfrm>
              <a:off x="709178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646" name="pl3646"/>
            <p:cNvSpPr/>
            <p:nvPr/>
          </p:nvSpPr>
          <p:spPr>
            <a:xfrm>
              <a:off x="7091789" y="1214357"/>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647" name="pl3647"/>
            <p:cNvSpPr/>
            <p:nvPr/>
          </p:nvSpPr>
          <p:spPr>
            <a:xfrm>
              <a:off x="7091789" y="1217708"/>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648" name="pl3648"/>
            <p:cNvSpPr/>
            <p:nvPr/>
          </p:nvSpPr>
          <p:spPr>
            <a:xfrm>
              <a:off x="709178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649" name="pl3649"/>
            <p:cNvSpPr/>
            <p:nvPr/>
          </p:nvSpPr>
          <p:spPr>
            <a:xfrm>
              <a:off x="7091789" y="1237813"/>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650" name="pl3650"/>
            <p:cNvSpPr/>
            <p:nvPr/>
          </p:nvSpPr>
          <p:spPr>
            <a:xfrm>
              <a:off x="7091789" y="1224409"/>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651" name="pl3651"/>
            <p:cNvSpPr/>
            <p:nvPr/>
          </p:nvSpPr>
          <p:spPr>
            <a:xfrm>
              <a:off x="7091789" y="1247866"/>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652" name="pl3652"/>
            <p:cNvSpPr/>
            <p:nvPr/>
          </p:nvSpPr>
          <p:spPr>
            <a:xfrm>
              <a:off x="7091789" y="1200953"/>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653" name="pl3653"/>
            <p:cNvSpPr/>
            <p:nvPr/>
          </p:nvSpPr>
          <p:spPr>
            <a:xfrm>
              <a:off x="7091789" y="1214357"/>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654" name="pl3654"/>
            <p:cNvSpPr/>
            <p:nvPr/>
          </p:nvSpPr>
          <p:spPr>
            <a:xfrm>
              <a:off x="7091789" y="1194251"/>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655" name="pl3655"/>
            <p:cNvSpPr/>
            <p:nvPr/>
          </p:nvSpPr>
          <p:spPr>
            <a:xfrm>
              <a:off x="7091789" y="1194251"/>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656" name="pl3656"/>
            <p:cNvSpPr/>
            <p:nvPr/>
          </p:nvSpPr>
          <p:spPr>
            <a:xfrm>
              <a:off x="7091789" y="1130585"/>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657" name="pl3657"/>
            <p:cNvSpPr/>
            <p:nvPr/>
          </p:nvSpPr>
          <p:spPr>
            <a:xfrm>
              <a:off x="7091789" y="1241164"/>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658" name="pl3658"/>
            <p:cNvSpPr/>
            <p:nvPr/>
          </p:nvSpPr>
          <p:spPr>
            <a:xfrm>
              <a:off x="7091789" y="1170795"/>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659" name="pl3659"/>
            <p:cNvSpPr/>
            <p:nvPr/>
          </p:nvSpPr>
          <p:spPr>
            <a:xfrm>
              <a:off x="7091789" y="1227760"/>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660" name="pl3660"/>
            <p:cNvSpPr/>
            <p:nvPr/>
          </p:nvSpPr>
          <p:spPr>
            <a:xfrm>
              <a:off x="7091789" y="1194251"/>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661" name="pl3661"/>
            <p:cNvSpPr/>
            <p:nvPr/>
          </p:nvSpPr>
          <p:spPr>
            <a:xfrm>
              <a:off x="7091789" y="1217708"/>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662" name="pl3662"/>
            <p:cNvSpPr/>
            <p:nvPr/>
          </p:nvSpPr>
          <p:spPr>
            <a:xfrm>
              <a:off x="7091789" y="1224409"/>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663" name="pl3663"/>
            <p:cNvSpPr/>
            <p:nvPr/>
          </p:nvSpPr>
          <p:spPr>
            <a:xfrm>
              <a:off x="7091789" y="1251216"/>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664" name="pl3664"/>
            <p:cNvSpPr/>
            <p:nvPr/>
          </p:nvSpPr>
          <p:spPr>
            <a:xfrm>
              <a:off x="7091789" y="1214357"/>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665" name="pl3665"/>
            <p:cNvSpPr/>
            <p:nvPr/>
          </p:nvSpPr>
          <p:spPr>
            <a:xfrm>
              <a:off x="7091789" y="1217708"/>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666" name="pl3666"/>
            <p:cNvSpPr/>
            <p:nvPr/>
          </p:nvSpPr>
          <p:spPr>
            <a:xfrm>
              <a:off x="7091789" y="1247866"/>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667" name="pl3667"/>
            <p:cNvSpPr/>
            <p:nvPr/>
          </p:nvSpPr>
          <p:spPr>
            <a:xfrm>
              <a:off x="7091789" y="124786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68" name="pl3668"/>
            <p:cNvSpPr/>
            <p:nvPr/>
          </p:nvSpPr>
          <p:spPr>
            <a:xfrm>
              <a:off x="7091789" y="1237813"/>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669" name="pl3669"/>
            <p:cNvSpPr/>
            <p:nvPr/>
          </p:nvSpPr>
          <p:spPr>
            <a:xfrm>
              <a:off x="7091789" y="1247866"/>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670" name="pl3670"/>
            <p:cNvSpPr/>
            <p:nvPr/>
          </p:nvSpPr>
          <p:spPr>
            <a:xfrm>
              <a:off x="7091789" y="1197602"/>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671" name="pl3671"/>
            <p:cNvSpPr/>
            <p:nvPr/>
          </p:nvSpPr>
          <p:spPr>
            <a:xfrm>
              <a:off x="7091789" y="1231111"/>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672" name="pl3672"/>
            <p:cNvSpPr/>
            <p:nvPr/>
          </p:nvSpPr>
          <p:spPr>
            <a:xfrm>
              <a:off x="7091789" y="1200953"/>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673" name="pl3673"/>
            <p:cNvSpPr/>
            <p:nvPr/>
          </p:nvSpPr>
          <p:spPr>
            <a:xfrm>
              <a:off x="7091789" y="1241164"/>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674" name="pl3674"/>
            <p:cNvSpPr/>
            <p:nvPr/>
          </p:nvSpPr>
          <p:spPr>
            <a:xfrm>
              <a:off x="7091789" y="979795"/>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675" name="pl3675"/>
            <p:cNvSpPr/>
            <p:nvPr/>
          </p:nvSpPr>
          <p:spPr>
            <a:xfrm>
              <a:off x="7091789" y="1207655"/>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676" name="pl3676"/>
            <p:cNvSpPr/>
            <p:nvPr/>
          </p:nvSpPr>
          <p:spPr>
            <a:xfrm>
              <a:off x="7091789" y="1143988"/>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677" name="pl3677"/>
            <p:cNvSpPr/>
            <p:nvPr/>
          </p:nvSpPr>
          <p:spPr>
            <a:xfrm>
              <a:off x="7091789" y="1137286"/>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678" name="pl3678"/>
            <p:cNvSpPr/>
            <p:nvPr/>
          </p:nvSpPr>
          <p:spPr>
            <a:xfrm>
              <a:off x="7091789" y="1184199"/>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679" name="pl3679"/>
            <p:cNvSpPr/>
            <p:nvPr/>
          </p:nvSpPr>
          <p:spPr>
            <a:xfrm>
              <a:off x="7091789" y="1231111"/>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680" name="pl3680"/>
            <p:cNvSpPr/>
            <p:nvPr/>
          </p:nvSpPr>
          <p:spPr>
            <a:xfrm>
              <a:off x="7091789" y="1207655"/>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681" name="pl3681"/>
            <p:cNvSpPr/>
            <p:nvPr/>
          </p:nvSpPr>
          <p:spPr>
            <a:xfrm>
              <a:off x="7091789" y="1224409"/>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682" name="pl3682"/>
            <p:cNvSpPr/>
            <p:nvPr/>
          </p:nvSpPr>
          <p:spPr>
            <a:xfrm>
              <a:off x="7091789" y="1177497"/>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683" name="pl3683"/>
            <p:cNvSpPr/>
            <p:nvPr/>
          </p:nvSpPr>
          <p:spPr>
            <a:xfrm>
              <a:off x="7091789" y="1234462"/>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684" name="pl3684"/>
            <p:cNvSpPr/>
            <p:nvPr/>
          </p:nvSpPr>
          <p:spPr>
            <a:xfrm>
              <a:off x="7091789" y="1157392"/>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685" name="pl3685"/>
            <p:cNvSpPr/>
            <p:nvPr/>
          </p:nvSpPr>
          <p:spPr>
            <a:xfrm>
              <a:off x="7091789" y="124116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86" name="pl3686"/>
            <p:cNvSpPr/>
            <p:nvPr/>
          </p:nvSpPr>
          <p:spPr>
            <a:xfrm>
              <a:off x="7091789" y="12512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687" name="pl3687"/>
            <p:cNvSpPr/>
            <p:nvPr/>
          </p:nvSpPr>
          <p:spPr>
            <a:xfrm>
              <a:off x="7091789" y="1237813"/>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688" name="pl3688"/>
            <p:cNvSpPr/>
            <p:nvPr/>
          </p:nvSpPr>
          <p:spPr>
            <a:xfrm>
              <a:off x="7091789" y="1244515"/>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689" name="pl3689"/>
            <p:cNvSpPr/>
            <p:nvPr/>
          </p:nvSpPr>
          <p:spPr>
            <a:xfrm>
              <a:off x="7091789" y="1214357"/>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690" name="pl3690"/>
            <p:cNvSpPr/>
            <p:nvPr/>
          </p:nvSpPr>
          <p:spPr>
            <a:xfrm>
              <a:off x="7091789" y="122105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691" name="pl3691"/>
            <p:cNvSpPr/>
            <p:nvPr/>
          </p:nvSpPr>
          <p:spPr>
            <a:xfrm>
              <a:off x="709178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692" name="pl3692"/>
            <p:cNvSpPr/>
            <p:nvPr/>
          </p:nvSpPr>
          <p:spPr>
            <a:xfrm>
              <a:off x="709178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40651" cap="flat">
              <a:solidFill>
                <a:srgbClr val="000000">
                  <a:alpha val="100000"/>
                </a:srgbClr>
              </a:solidFill>
              <a:prstDash val="solid"/>
              <a:round/>
            </a:ln>
          </p:spPr>
          <p:txBody>
            <a:bodyPr/>
            <a:lstStyle/>
            <a:p/>
          </p:txBody>
        </p:sp>
        <p:sp>
          <p:nvSpPr>
            <p:cNvPr id="3693" name="pl3693"/>
            <p:cNvSpPr/>
            <p:nvPr/>
          </p:nvSpPr>
          <p:spPr>
            <a:xfrm>
              <a:off x="709178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D29300">
                  <a:alpha val="100000"/>
                </a:srgbClr>
              </a:solidFill>
              <a:prstDash val="solid"/>
              <a:round/>
            </a:ln>
          </p:spPr>
          <p:txBody>
            <a:bodyPr/>
            <a:lstStyle/>
            <a:p/>
          </p:txBody>
        </p:sp>
        <p:sp>
          <p:nvSpPr>
            <p:cNvPr id="3694" name="pl3694"/>
            <p:cNvSpPr/>
            <p:nvPr/>
          </p:nvSpPr>
          <p:spPr>
            <a:xfrm>
              <a:off x="7047300" y="125121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695" name="tx3695"/>
            <p:cNvSpPr/>
            <p:nvPr/>
          </p:nvSpPr>
          <p:spPr>
            <a:xfrm>
              <a:off x="7061644" y="108661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6" name="tx3696"/>
            <p:cNvSpPr/>
            <p:nvPr/>
          </p:nvSpPr>
          <p:spPr>
            <a:xfrm>
              <a:off x="7239600" y="107651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97" name="tx3697"/>
            <p:cNvSpPr/>
            <p:nvPr/>
          </p:nvSpPr>
          <p:spPr>
            <a:xfrm>
              <a:off x="7399507" y="1101663"/>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698" name="tx3698"/>
            <p:cNvSpPr/>
            <p:nvPr/>
          </p:nvSpPr>
          <p:spPr>
            <a:xfrm>
              <a:off x="7595513" y="107124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99" name="tx3699"/>
            <p:cNvSpPr/>
            <p:nvPr/>
          </p:nvSpPr>
          <p:spPr>
            <a:xfrm>
              <a:off x="7743325" y="105108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700" name="tx3700"/>
            <p:cNvSpPr/>
            <p:nvPr/>
          </p:nvSpPr>
          <p:spPr>
            <a:xfrm>
              <a:off x="7933377" y="1116777"/>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701" name="rc3701"/>
            <p:cNvSpPr/>
            <p:nvPr/>
          </p:nvSpPr>
          <p:spPr>
            <a:xfrm>
              <a:off x="7047300" y="1620278"/>
              <a:ext cx="978760" cy="460746"/>
            </a:xfrm>
            <a:prstGeom prst="rect">
              <a:avLst/>
            </a:prstGeom>
            <a:solidFill>
              <a:srgbClr val="EBEBEB">
                <a:alpha val="100000"/>
              </a:srgbClr>
            </a:solidFill>
          </p:spPr>
          <p:txBody>
            <a:bodyPr/>
            <a:lstStyle/>
            <a:p/>
          </p:txBody>
        </p:sp>
        <p:sp>
          <p:nvSpPr>
            <p:cNvPr id="3702" name="pl3702"/>
            <p:cNvSpPr/>
            <p:nvPr/>
          </p:nvSpPr>
          <p:spPr>
            <a:xfrm>
              <a:off x="7047300" y="20383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03" name="pl3703"/>
            <p:cNvSpPr/>
            <p:nvPr/>
          </p:nvSpPr>
          <p:spPr>
            <a:xfrm>
              <a:off x="7047300" y="195452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04" name="pl3704"/>
            <p:cNvSpPr/>
            <p:nvPr/>
          </p:nvSpPr>
          <p:spPr>
            <a:xfrm>
              <a:off x="7047300" y="187075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05" name="pl3705"/>
            <p:cNvSpPr/>
            <p:nvPr/>
          </p:nvSpPr>
          <p:spPr>
            <a:xfrm>
              <a:off x="7047300" y="17869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06" name="pl3706"/>
            <p:cNvSpPr/>
            <p:nvPr/>
          </p:nvSpPr>
          <p:spPr>
            <a:xfrm>
              <a:off x="7047300" y="170321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07" name="pl3707"/>
            <p:cNvSpPr/>
            <p:nvPr/>
          </p:nvSpPr>
          <p:spPr>
            <a:xfrm>
              <a:off x="71807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08" name="pl3708"/>
            <p:cNvSpPr/>
            <p:nvPr/>
          </p:nvSpPr>
          <p:spPr>
            <a:xfrm>
              <a:off x="735872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09" name="pl3709"/>
            <p:cNvSpPr/>
            <p:nvPr/>
          </p:nvSpPr>
          <p:spPr>
            <a:xfrm>
              <a:off x="753668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10" name="pl3710"/>
            <p:cNvSpPr/>
            <p:nvPr/>
          </p:nvSpPr>
          <p:spPr>
            <a:xfrm>
              <a:off x="77146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11" name="pl3711"/>
            <p:cNvSpPr/>
            <p:nvPr/>
          </p:nvSpPr>
          <p:spPr>
            <a:xfrm>
              <a:off x="789259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12" name="pl3712"/>
            <p:cNvSpPr/>
            <p:nvPr/>
          </p:nvSpPr>
          <p:spPr>
            <a:xfrm>
              <a:off x="7047300" y="208018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13" name="pl3713"/>
            <p:cNvSpPr/>
            <p:nvPr/>
          </p:nvSpPr>
          <p:spPr>
            <a:xfrm>
              <a:off x="7047300" y="199641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14" name="pl3714"/>
            <p:cNvSpPr/>
            <p:nvPr/>
          </p:nvSpPr>
          <p:spPr>
            <a:xfrm>
              <a:off x="7047300" y="191264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15" name="pl3715"/>
            <p:cNvSpPr/>
            <p:nvPr/>
          </p:nvSpPr>
          <p:spPr>
            <a:xfrm>
              <a:off x="7047300" y="18288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16" name="pl3716"/>
            <p:cNvSpPr/>
            <p:nvPr/>
          </p:nvSpPr>
          <p:spPr>
            <a:xfrm>
              <a:off x="7047300" y="174509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17" name="pl3717"/>
            <p:cNvSpPr/>
            <p:nvPr/>
          </p:nvSpPr>
          <p:spPr>
            <a:xfrm>
              <a:off x="7047300" y="166132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718" name="pl3718"/>
            <p:cNvSpPr/>
            <p:nvPr/>
          </p:nvSpPr>
          <p:spPr>
            <a:xfrm>
              <a:off x="709178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19" name="pl3719"/>
            <p:cNvSpPr/>
            <p:nvPr/>
          </p:nvSpPr>
          <p:spPr>
            <a:xfrm>
              <a:off x="72697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20" name="pl3720"/>
            <p:cNvSpPr/>
            <p:nvPr/>
          </p:nvSpPr>
          <p:spPr>
            <a:xfrm>
              <a:off x="74477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21" name="pl3721"/>
            <p:cNvSpPr/>
            <p:nvPr/>
          </p:nvSpPr>
          <p:spPr>
            <a:xfrm>
              <a:off x="762565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22" name="pl3722"/>
            <p:cNvSpPr/>
            <p:nvPr/>
          </p:nvSpPr>
          <p:spPr>
            <a:xfrm>
              <a:off x="78036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23" name="pl3723"/>
            <p:cNvSpPr/>
            <p:nvPr/>
          </p:nvSpPr>
          <p:spPr>
            <a:xfrm>
              <a:off x="798157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24" name="pl3724"/>
            <p:cNvSpPr/>
            <p:nvPr/>
          </p:nvSpPr>
          <p:spPr>
            <a:xfrm>
              <a:off x="709178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725" name="pl3725"/>
            <p:cNvSpPr/>
            <p:nvPr/>
          </p:nvSpPr>
          <p:spPr>
            <a:xfrm>
              <a:off x="709178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40651" cap="flat">
              <a:solidFill>
                <a:srgbClr val="BEBEBE">
                  <a:alpha val="69803"/>
                </a:srgbClr>
              </a:solidFill>
              <a:prstDash val="solid"/>
              <a:round/>
            </a:ln>
          </p:spPr>
          <p:txBody>
            <a:bodyPr/>
            <a:lstStyle/>
            <a:p/>
          </p:txBody>
        </p:sp>
        <p:sp>
          <p:nvSpPr>
            <p:cNvPr id="3726" name="pl3726"/>
            <p:cNvSpPr/>
            <p:nvPr/>
          </p:nvSpPr>
          <p:spPr>
            <a:xfrm>
              <a:off x="7091789" y="1946151"/>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727" name="pl3727"/>
            <p:cNvSpPr/>
            <p:nvPr/>
          </p:nvSpPr>
          <p:spPr>
            <a:xfrm>
              <a:off x="7091789" y="1939449"/>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728" name="pl3728"/>
            <p:cNvSpPr/>
            <p:nvPr/>
          </p:nvSpPr>
          <p:spPr>
            <a:xfrm>
              <a:off x="7091789" y="1976309"/>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729" name="pl3729"/>
            <p:cNvSpPr/>
            <p:nvPr/>
          </p:nvSpPr>
          <p:spPr>
            <a:xfrm>
              <a:off x="7091789" y="198971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730" name="pl3730"/>
            <p:cNvSpPr/>
            <p:nvPr/>
          </p:nvSpPr>
          <p:spPr>
            <a:xfrm>
              <a:off x="7091789" y="1983011"/>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731" name="pl3731"/>
            <p:cNvSpPr/>
            <p:nvPr/>
          </p:nvSpPr>
          <p:spPr>
            <a:xfrm>
              <a:off x="70917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732" name="pl3732"/>
            <p:cNvSpPr/>
            <p:nvPr/>
          </p:nvSpPr>
          <p:spPr>
            <a:xfrm>
              <a:off x="7091789" y="195955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733" name="pl3733"/>
            <p:cNvSpPr/>
            <p:nvPr/>
          </p:nvSpPr>
          <p:spPr>
            <a:xfrm>
              <a:off x="7091789" y="1879133"/>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734" name="pl3734"/>
            <p:cNvSpPr/>
            <p:nvPr/>
          </p:nvSpPr>
          <p:spPr>
            <a:xfrm>
              <a:off x="709178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735" name="pl3735"/>
            <p:cNvSpPr/>
            <p:nvPr/>
          </p:nvSpPr>
          <p:spPr>
            <a:xfrm>
              <a:off x="709178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736" name="pl3736"/>
            <p:cNvSpPr/>
            <p:nvPr/>
          </p:nvSpPr>
          <p:spPr>
            <a:xfrm>
              <a:off x="709178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737" name="pl3737"/>
            <p:cNvSpPr/>
            <p:nvPr/>
          </p:nvSpPr>
          <p:spPr>
            <a:xfrm>
              <a:off x="709178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738" name="pl3738"/>
            <p:cNvSpPr/>
            <p:nvPr/>
          </p:nvSpPr>
          <p:spPr>
            <a:xfrm>
              <a:off x="709178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739" name="pl3739"/>
            <p:cNvSpPr/>
            <p:nvPr/>
          </p:nvSpPr>
          <p:spPr>
            <a:xfrm>
              <a:off x="709178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740" name="pl3740"/>
            <p:cNvSpPr/>
            <p:nvPr/>
          </p:nvSpPr>
          <p:spPr>
            <a:xfrm>
              <a:off x="709178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741" name="pl3741"/>
            <p:cNvSpPr/>
            <p:nvPr/>
          </p:nvSpPr>
          <p:spPr>
            <a:xfrm>
              <a:off x="709178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742" name="pl3742"/>
            <p:cNvSpPr/>
            <p:nvPr/>
          </p:nvSpPr>
          <p:spPr>
            <a:xfrm>
              <a:off x="7091789" y="1939449"/>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743" name="pl3743"/>
            <p:cNvSpPr/>
            <p:nvPr/>
          </p:nvSpPr>
          <p:spPr>
            <a:xfrm>
              <a:off x="7091789" y="1939449"/>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744" name="pl3744"/>
            <p:cNvSpPr/>
            <p:nvPr/>
          </p:nvSpPr>
          <p:spPr>
            <a:xfrm>
              <a:off x="7091789" y="1875782"/>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745" name="pl3745"/>
            <p:cNvSpPr/>
            <p:nvPr/>
          </p:nvSpPr>
          <p:spPr>
            <a:xfrm>
              <a:off x="7091789" y="1986362"/>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746" name="pl3746"/>
            <p:cNvSpPr/>
            <p:nvPr/>
          </p:nvSpPr>
          <p:spPr>
            <a:xfrm>
              <a:off x="7091789" y="1915993"/>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747" name="pl3747"/>
            <p:cNvSpPr/>
            <p:nvPr/>
          </p:nvSpPr>
          <p:spPr>
            <a:xfrm>
              <a:off x="7091789" y="1972958"/>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748" name="pl3748"/>
            <p:cNvSpPr/>
            <p:nvPr/>
          </p:nvSpPr>
          <p:spPr>
            <a:xfrm>
              <a:off x="7091789" y="1939449"/>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749" name="pl3749"/>
            <p:cNvSpPr/>
            <p:nvPr/>
          </p:nvSpPr>
          <p:spPr>
            <a:xfrm>
              <a:off x="7091789" y="1962905"/>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750" name="pl3750"/>
            <p:cNvSpPr/>
            <p:nvPr/>
          </p:nvSpPr>
          <p:spPr>
            <a:xfrm>
              <a:off x="7091789" y="1969607"/>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751" name="pl3751"/>
            <p:cNvSpPr/>
            <p:nvPr/>
          </p:nvSpPr>
          <p:spPr>
            <a:xfrm>
              <a:off x="7091789" y="1996414"/>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752" name="pl3752"/>
            <p:cNvSpPr/>
            <p:nvPr/>
          </p:nvSpPr>
          <p:spPr>
            <a:xfrm>
              <a:off x="7091789" y="195955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753" name="pl3753"/>
            <p:cNvSpPr/>
            <p:nvPr/>
          </p:nvSpPr>
          <p:spPr>
            <a:xfrm>
              <a:off x="7091789" y="1962905"/>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754" name="pl3754"/>
            <p:cNvSpPr/>
            <p:nvPr/>
          </p:nvSpPr>
          <p:spPr>
            <a:xfrm>
              <a:off x="7091789" y="1993063"/>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755" name="pl3755"/>
            <p:cNvSpPr/>
            <p:nvPr/>
          </p:nvSpPr>
          <p:spPr>
            <a:xfrm>
              <a:off x="7091789" y="199306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56" name="pl3756"/>
            <p:cNvSpPr/>
            <p:nvPr/>
          </p:nvSpPr>
          <p:spPr>
            <a:xfrm>
              <a:off x="7091789" y="1983011"/>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757" name="pl3757"/>
            <p:cNvSpPr/>
            <p:nvPr/>
          </p:nvSpPr>
          <p:spPr>
            <a:xfrm>
              <a:off x="7091789" y="1993063"/>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758" name="pl3758"/>
            <p:cNvSpPr/>
            <p:nvPr/>
          </p:nvSpPr>
          <p:spPr>
            <a:xfrm>
              <a:off x="7091789" y="1942800"/>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759" name="pl3759"/>
            <p:cNvSpPr/>
            <p:nvPr/>
          </p:nvSpPr>
          <p:spPr>
            <a:xfrm>
              <a:off x="7091789" y="1976309"/>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760" name="pl3760"/>
            <p:cNvSpPr/>
            <p:nvPr/>
          </p:nvSpPr>
          <p:spPr>
            <a:xfrm>
              <a:off x="7091789" y="1946151"/>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761" name="pl3761"/>
            <p:cNvSpPr/>
            <p:nvPr/>
          </p:nvSpPr>
          <p:spPr>
            <a:xfrm>
              <a:off x="7091789" y="1986362"/>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762" name="pl3762"/>
            <p:cNvSpPr/>
            <p:nvPr/>
          </p:nvSpPr>
          <p:spPr>
            <a:xfrm>
              <a:off x="7091789" y="1724993"/>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763" name="pl3763"/>
            <p:cNvSpPr/>
            <p:nvPr/>
          </p:nvSpPr>
          <p:spPr>
            <a:xfrm>
              <a:off x="7091789" y="1952853"/>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764" name="pl3764"/>
            <p:cNvSpPr/>
            <p:nvPr/>
          </p:nvSpPr>
          <p:spPr>
            <a:xfrm>
              <a:off x="7091789" y="1889186"/>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765" name="pl3765"/>
            <p:cNvSpPr/>
            <p:nvPr/>
          </p:nvSpPr>
          <p:spPr>
            <a:xfrm>
              <a:off x="7091789" y="1882484"/>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766" name="pl3766"/>
            <p:cNvSpPr/>
            <p:nvPr/>
          </p:nvSpPr>
          <p:spPr>
            <a:xfrm>
              <a:off x="7091789" y="1929397"/>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767" name="pl3767"/>
            <p:cNvSpPr/>
            <p:nvPr/>
          </p:nvSpPr>
          <p:spPr>
            <a:xfrm>
              <a:off x="7091789" y="1976309"/>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768" name="pl3768"/>
            <p:cNvSpPr/>
            <p:nvPr/>
          </p:nvSpPr>
          <p:spPr>
            <a:xfrm>
              <a:off x="7091789" y="1952853"/>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769" name="pl3769"/>
            <p:cNvSpPr/>
            <p:nvPr/>
          </p:nvSpPr>
          <p:spPr>
            <a:xfrm>
              <a:off x="7091789" y="1969607"/>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770" name="pl3770"/>
            <p:cNvSpPr/>
            <p:nvPr/>
          </p:nvSpPr>
          <p:spPr>
            <a:xfrm>
              <a:off x="7091789" y="1922695"/>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771" name="pl3771"/>
            <p:cNvSpPr/>
            <p:nvPr/>
          </p:nvSpPr>
          <p:spPr>
            <a:xfrm>
              <a:off x="7091789" y="1979660"/>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772" name="pl3772"/>
            <p:cNvSpPr/>
            <p:nvPr/>
          </p:nvSpPr>
          <p:spPr>
            <a:xfrm>
              <a:off x="7091789" y="190258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773" name="pl3773"/>
            <p:cNvSpPr/>
            <p:nvPr/>
          </p:nvSpPr>
          <p:spPr>
            <a:xfrm>
              <a:off x="7091789" y="19863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74" name="pl3774"/>
            <p:cNvSpPr/>
            <p:nvPr/>
          </p:nvSpPr>
          <p:spPr>
            <a:xfrm>
              <a:off x="7091789" y="19964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775" name="pl3775"/>
            <p:cNvSpPr/>
            <p:nvPr/>
          </p:nvSpPr>
          <p:spPr>
            <a:xfrm>
              <a:off x="7091789" y="1983011"/>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776" name="pl3776"/>
            <p:cNvSpPr/>
            <p:nvPr/>
          </p:nvSpPr>
          <p:spPr>
            <a:xfrm>
              <a:off x="7091789" y="198971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777" name="pl3777"/>
            <p:cNvSpPr/>
            <p:nvPr/>
          </p:nvSpPr>
          <p:spPr>
            <a:xfrm>
              <a:off x="7091789" y="195955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778" name="pl3778"/>
            <p:cNvSpPr/>
            <p:nvPr/>
          </p:nvSpPr>
          <p:spPr>
            <a:xfrm>
              <a:off x="7091789" y="1966256"/>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779" name="pl3779"/>
            <p:cNvSpPr/>
            <p:nvPr/>
          </p:nvSpPr>
          <p:spPr>
            <a:xfrm>
              <a:off x="709178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780" name="pl3780"/>
            <p:cNvSpPr/>
            <p:nvPr/>
          </p:nvSpPr>
          <p:spPr>
            <a:xfrm>
              <a:off x="709178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40651" cap="flat">
              <a:solidFill>
                <a:srgbClr val="000000">
                  <a:alpha val="100000"/>
                </a:srgbClr>
              </a:solidFill>
              <a:prstDash val="solid"/>
              <a:round/>
            </a:ln>
          </p:spPr>
          <p:txBody>
            <a:bodyPr/>
            <a:lstStyle/>
            <a:p/>
          </p:txBody>
        </p:sp>
        <p:sp>
          <p:nvSpPr>
            <p:cNvPr id="3781" name="pl3781"/>
            <p:cNvSpPr/>
            <p:nvPr/>
          </p:nvSpPr>
          <p:spPr>
            <a:xfrm>
              <a:off x="709178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6DB100">
                  <a:alpha val="100000"/>
                </a:srgbClr>
              </a:solidFill>
              <a:prstDash val="solid"/>
              <a:round/>
            </a:ln>
          </p:spPr>
          <p:txBody>
            <a:bodyPr/>
            <a:lstStyle/>
            <a:p/>
          </p:txBody>
        </p:sp>
        <p:sp>
          <p:nvSpPr>
            <p:cNvPr id="3782" name="pl3782"/>
            <p:cNvSpPr/>
            <p:nvPr/>
          </p:nvSpPr>
          <p:spPr>
            <a:xfrm>
              <a:off x="7047300" y="199641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783" name="tx3783"/>
            <p:cNvSpPr/>
            <p:nvPr/>
          </p:nvSpPr>
          <p:spPr>
            <a:xfrm>
              <a:off x="7031499" y="178155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784" name="tx3784"/>
            <p:cNvSpPr/>
            <p:nvPr/>
          </p:nvSpPr>
          <p:spPr>
            <a:xfrm>
              <a:off x="7239600" y="181100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785" name="tx3785"/>
            <p:cNvSpPr/>
            <p:nvPr/>
          </p:nvSpPr>
          <p:spPr>
            <a:xfrm>
              <a:off x="7417557" y="181100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786" name="tx3786"/>
            <p:cNvSpPr/>
            <p:nvPr/>
          </p:nvSpPr>
          <p:spPr>
            <a:xfrm>
              <a:off x="7595513" y="181100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787" name="tx3787"/>
            <p:cNvSpPr/>
            <p:nvPr/>
          </p:nvSpPr>
          <p:spPr>
            <a:xfrm>
              <a:off x="7773470" y="180165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788" name="tx3788"/>
            <p:cNvSpPr/>
            <p:nvPr/>
          </p:nvSpPr>
          <p:spPr>
            <a:xfrm>
              <a:off x="7921282" y="179292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789" name="rc3789"/>
            <p:cNvSpPr/>
            <p:nvPr/>
          </p:nvSpPr>
          <p:spPr>
            <a:xfrm>
              <a:off x="7047300" y="2365475"/>
              <a:ext cx="978760" cy="460746"/>
            </a:xfrm>
            <a:prstGeom prst="rect">
              <a:avLst/>
            </a:prstGeom>
            <a:solidFill>
              <a:srgbClr val="EBEBEB">
                <a:alpha val="100000"/>
              </a:srgbClr>
            </a:solidFill>
          </p:spPr>
          <p:txBody>
            <a:bodyPr/>
            <a:lstStyle/>
            <a:p/>
          </p:txBody>
        </p:sp>
        <p:sp>
          <p:nvSpPr>
            <p:cNvPr id="3790" name="pl3790"/>
            <p:cNvSpPr/>
            <p:nvPr/>
          </p:nvSpPr>
          <p:spPr>
            <a:xfrm>
              <a:off x="7047300" y="27834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91" name="pl3791"/>
            <p:cNvSpPr/>
            <p:nvPr/>
          </p:nvSpPr>
          <p:spPr>
            <a:xfrm>
              <a:off x="7047300" y="269972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92" name="pl3792"/>
            <p:cNvSpPr/>
            <p:nvPr/>
          </p:nvSpPr>
          <p:spPr>
            <a:xfrm>
              <a:off x="7047300" y="26159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93" name="pl3793"/>
            <p:cNvSpPr/>
            <p:nvPr/>
          </p:nvSpPr>
          <p:spPr>
            <a:xfrm>
              <a:off x="7047300" y="253218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94" name="pl3794"/>
            <p:cNvSpPr/>
            <p:nvPr/>
          </p:nvSpPr>
          <p:spPr>
            <a:xfrm>
              <a:off x="7047300" y="244841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795" name="pl3795"/>
            <p:cNvSpPr/>
            <p:nvPr/>
          </p:nvSpPr>
          <p:spPr>
            <a:xfrm>
              <a:off x="71807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96" name="pl3796"/>
            <p:cNvSpPr/>
            <p:nvPr/>
          </p:nvSpPr>
          <p:spPr>
            <a:xfrm>
              <a:off x="735872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97" name="pl3797"/>
            <p:cNvSpPr/>
            <p:nvPr/>
          </p:nvSpPr>
          <p:spPr>
            <a:xfrm>
              <a:off x="753668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98" name="pl3798"/>
            <p:cNvSpPr/>
            <p:nvPr/>
          </p:nvSpPr>
          <p:spPr>
            <a:xfrm>
              <a:off x="77146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99" name="pl3799"/>
            <p:cNvSpPr/>
            <p:nvPr/>
          </p:nvSpPr>
          <p:spPr>
            <a:xfrm>
              <a:off x="789259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00" name="pl3800"/>
            <p:cNvSpPr/>
            <p:nvPr/>
          </p:nvSpPr>
          <p:spPr>
            <a:xfrm>
              <a:off x="7047300" y="282538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01" name="pl3801"/>
            <p:cNvSpPr/>
            <p:nvPr/>
          </p:nvSpPr>
          <p:spPr>
            <a:xfrm>
              <a:off x="7047300" y="274161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02" name="pl3802"/>
            <p:cNvSpPr/>
            <p:nvPr/>
          </p:nvSpPr>
          <p:spPr>
            <a:xfrm>
              <a:off x="7047300" y="265784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03" name="pl3803"/>
            <p:cNvSpPr/>
            <p:nvPr/>
          </p:nvSpPr>
          <p:spPr>
            <a:xfrm>
              <a:off x="7047300" y="25740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04" name="pl3804"/>
            <p:cNvSpPr/>
            <p:nvPr/>
          </p:nvSpPr>
          <p:spPr>
            <a:xfrm>
              <a:off x="7047300" y="249029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05" name="pl3805"/>
            <p:cNvSpPr/>
            <p:nvPr/>
          </p:nvSpPr>
          <p:spPr>
            <a:xfrm>
              <a:off x="7047300" y="240652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06" name="pl3806"/>
            <p:cNvSpPr/>
            <p:nvPr/>
          </p:nvSpPr>
          <p:spPr>
            <a:xfrm>
              <a:off x="709178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07" name="pl3807"/>
            <p:cNvSpPr/>
            <p:nvPr/>
          </p:nvSpPr>
          <p:spPr>
            <a:xfrm>
              <a:off x="72697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08" name="pl3808"/>
            <p:cNvSpPr/>
            <p:nvPr/>
          </p:nvSpPr>
          <p:spPr>
            <a:xfrm>
              <a:off x="74477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09" name="pl3809"/>
            <p:cNvSpPr/>
            <p:nvPr/>
          </p:nvSpPr>
          <p:spPr>
            <a:xfrm>
              <a:off x="762565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10" name="pl3810"/>
            <p:cNvSpPr/>
            <p:nvPr/>
          </p:nvSpPr>
          <p:spPr>
            <a:xfrm>
              <a:off x="78036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11" name="pl3811"/>
            <p:cNvSpPr/>
            <p:nvPr/>
          </p:nvSpPr>
          <p:spPr>
            <a:xfrm>
              <a:off x="798157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12" name="pl3812"/>
            <p:cNvSpPr/>
            <p:nvPr/>
          </p:nvSpPr>
          <p:spPr>
            <a:xfrm>
              <a:off x="709178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813" name="pl3813"/>
            <p:cNvSpPr/>
            <p:nvPr/>
          </p:nvSpPr>
          <p:spPr>
            <a:xfrm>
              <a:off x="709178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40651" cap="flat">
              <a:solidFill>
                <a:srgbClr val="BEBEBE">
                  <a:alpha val="69803"/>
                </a:srgbClr>
              </a:solidFill>
              <a:prstDash val="solid"/>
              <a:round/>
            </a:ln>
          </p:spPr>
          <p:txBody>
            <a:bodyPr/>
            <a:lstStyle/>
            <a:p/>
          </p:txBody>
        </p:sp>
        <p:sp>
          <p:nvSpPr>
            <p:cNvPr id="3814" name="pl3814"/>
            <p:cNvSpPr/>
            <p:nvPr/>
          </p:nvSpPr>
          <p:spPr>
            <a:xfrm>
              <a:off x="7091789" y="2691349"/>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815" name="pl3815"/>
            <p:cNvSpPr/>
            <p:nvPr/>
          </p:nvSpPr>
          <p:spPr>
            <a:xfrm>
              <a:off x="7091789" y="2684647"/>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816" name="pl3816"/>
            <p:cNvSpPr/>
            <p:nvPr/>
          </p:nvSpPr>
          <p:spPr>
            <a:xfrm>
              <a:off x="7091789" y="2721507"/>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817" name="pl3817"/>
            <p:cNvSpPr/>
            <p:nvPr/>
          </p:nvSpPr>
          <p:spPr>
            <a:xfrm>
              <a:off x="7091789" y="2734910"/>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818" name="pl3818"/>
            <p:cNvSpPr/>
            <p:nvPr/>
          </p:nvSpPr>
          <p:spPr>
            <a:xfrm>
              <a:off x="7091789" y="2728208"/>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819" name="pl3819"/>
            <p:cNvSpPr/>
            <p:nvPr/>
          </p:nvSpPr>
          <p:spPr>
            <a:xfrm>
              <a:off x="709178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820" name="pl3820"/>
            <p:cNvSpPr/>
            <p:nvPr/>
          </p:nvSpPr>
          <p:spPr>
            <a:xfrm>
              <a:off x="7091789" y="2704752"/>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821" name="pl3821"/>
            <p:cNvSpPr/>
            <p:nvPr/>
          </p:nvSpPr>
          <p:spPr>
            <a:xfrm>
              <a:off x="7091789" y="2624331"/>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822" name="pl3822"/>
            <p:cNvSpPr/>
            <p:nvPr/>
          </p:nvSpPr>
          <p:spPr>
            <a:xfrm>
              <a:off x="7091789" y="2704752"/>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823" name="pl3823"/>
            <p:cNvSpPr/>
            <p:nvPr/>
          </p:nvSpPr>
          <p:spPr>
            <a:xfrm>
              <a:off x="7091789" y="2708103"/>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824" name="pl3824"/>
            <p:cNvSpPr/>
            <p:nvPr/>
          </p:nvSpPr>
          <p:spPr>
            <a:xfrm>
              <a:off x="709178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825" name="pl3825"/>
            <p:cNvSpPr/>
            <p:nvPr/>
          </p:nvSpPr>
          <p:spPr>
            <a:xfrm>
              <a:off x="7091789" y="2728208"/>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826" name="pl3826"/>
            <p:cNvSpPr/>
            <p:nvPr/>
          </p:nvSpPr>
          <p:spPr>
            <a:xfrm>
              <a:off x="7091789" y="2714805"/>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827" name="pl3827"/>
            <p:cNvSpPr/>
            <p:nvPr/>
          </p:nvSpPr>
          <p:spPr>
            <a:xfrm>
              <a:off x="7091789" y="2738261"/>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828" name="pl3828"/>
            <p:cNvSpPr/>
            <p:nvPr/>
          </p:nvSpPr>
          <p:spPr>
            <a:xfrm>
              <a:off x="7091789" y="2691349"/>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829" name="pl3829"/>
            <p:cNvSpPr/>
            <p:nvPr/>
          </p:nvSpPr>
          <p:spPr>
            <a:xfrm>
              <a:off x="7091789" y="2704752"/>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830" name="pl3830"/>
            <p:cNvSpPr/>
            <p:nvPr/>
          </p:nvSpPr>
          <p:spPr>
            <a:xfrm>
              <a:off x="709178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831" name="pl3831"/>
            <p:cNvSpPr/>
            <p:nvPr/>
          </p:nvSpPr>
          <p:spPr>
            <a:xfrm>
              <a:off x="709178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832" name="pl3832"/>
            <p:cNvSpPr/>
            <p:nvPr/>
          </p:nvSpPr>
          <p:spPr>
            <a:xfrm>
              <a:off x="709178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833" name="pl3833"/>
            <p:cNvSpPr/>
            <p:nvPr/>
          </p:nvSpPr>
          <p:spPr>
            <a:xfrm>
              <a:off x="709178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834" name="pl3834"/>
            <p:cNvSpPr/>
            <p:nvPr/>
          </p:nvSpPr>
          <p:spPr>
            <a:xfrm>
              <a:off x="709178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835" name="pl3835"/>
            <p:cNvSpPr/>
            <p:nvPr/>
          </p:nvSpPr>
          <p:spPr>
            <a:xfrm>
              <a:off x="709178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836" name="pl3836"/>
            <p:cNvSpPr/>
            <p:nvPr/>
          </p:nvSpPr>
          <p:spPr>
            <a:xfrm>
              <a:off x="709178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837" name="pl3837"/>
            <p:cNvSpPr/>
            <p:nvPr/>
          </p:nvSpPr>
          <p:spPr>
            <a:xfrm>
              <a:off x="709178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838" name="pl3838"/>
            <p:cNvSpPr/>
            <p:nvPr/>
          </p:nvSpPr>
          <p:spPr>
            <a:xfrm>
              <a:off x="7091789" y="2714805"/>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839" name="pl3839"/>
            <p:cNvSpPr/>
            <p:nvPr/>
          </p:nvSpPr>
          <p:spPr>
            <a:xfrm>
              <a:off x="7091789" y="2741612"/>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840" name="pl3840"/>
            <p:cNvSpPr/>
            <p:nvPr/>
          </p:nvSpPr>
          <p:spPr>
            <a:xfrm>
              <a:off x="7091789" y="2704752"/>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841" name="pl3841"/>
            <p:cNvSpPr/>
            <p:nvPr/>
          </p:nvSpPr>
          <p:spPr>
            <a:xfrm>
              <a:off x="7091789" y="2708103"/>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842" name="pl3842"/>
            <p:cNvSpPr/>
            <p:nvPr/>
          </p:nvSpPr>
          <p:spPr>
            <a:xfrm>
              <a:off x="7091789" y="2738261"/>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843" name="pl3843"/>
            <p:cNvSpPr/>
            <p:nvPr/>
          </p:nvSpPr>
          <p:spPr>
            <a:xfrm>
              <a:off x="7091789" y="27382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44" name="pl3844"/>
            <p:cNvSpPr/>
            <p:nvPr/>
          </p:nvSpPr>
          <p:spPr>
            <a:xfrm>
              <a:off x="7091789" y="2728208"/>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845" name="pl3845"/>
            <p:cNvSpPr/>
            <p:nvPr/>
          </p:nvSpPr>
          <p:spPr>
            <a:xfrm>
              <a:off x="7091789" y="2738261"/>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846" name="pl3846"/>
            <p:cNvSpPr/>
            <p:nvPr/>
          </p:nvSpPr>
          <p:spPr>
            <a:xfrm>
              <a:off x="7091789" y="2687998"/>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847" name="pl3847"/>
            <p:cNvSpPr/>
            <p:nvPr/>
          </p:nvSpPr>
          <p:spPr>
            <a:xfrm>
              <a:off x="7091789" y="2721507"/>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848" name="pl3848"/>
            <p:cNvSpPr/>
            <p:nvPr/>
          </p:nvSpPr>
          <p:spPr>
            <a:xfrm>
              <a:off x="7091789" y="2691349"/>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849" name="pl3849"/>
            <p:cNvSpPr/>
            <p:nvPr/>
          </p:nvSpPr>
          <p:spPr>
            <a:xfrm>
              <a:off x="7091789" y="2731559"/>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850" name="pl3850"/>
            <p:cNvSpPr/>
            <p:nvPr/>
          </p:nvSpPr>
          <p:spPr>
            <a:xfrm>
              <a:off x="7091789" y="2470190"/>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851" name="pl3851"/>
            <p:cNvSpPr/>
            <p:nvPr/>
          </p:nvSpPr>
          <p:spPr>
            <a:xfrm>
              <a:off x="7091789" y="2698051"/>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852" name="pl3852"/>
            <p:cNvSpPr/>
            <p:nvPr/>
          </p:nvSpPr>
          <p:spPr>
            <a:xfrm>
              <a:off x="7091789" y="2634384"/>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853" name="pl3853"/>
            <p:cNvSpPr/>
            <p:nvPr/>
          </p:nvSpPr>
          <p:spPr>
            <a:xfrm>
              <a:off x="7091789" y="2627682"/>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854" name="pl3854"/>
            <p:cNvSpPr/>
            <p:nvPr/>
          </p:nvSpPr>
          <p:spPr>
            <a:xfrm>
              <a:off x="7091789" y="2674594"/>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855" name="pl3855"/>
            <p:cNvSpPr/>
            <p:nvPr/>
          </p:nvSpPr>
          <p:spPr>
            <a:xfrm>
              <a:off x="7091789" y="2721507"/>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856" name="pl3856"/>
            <p:cNvSpPr/>
            <p:nvPr/>
          </p:nvSpPr>
          <p:spPr>
            <a:xfrm>
              <a:off x="7091789" y="2698051"/>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857" name="pl3857"/>
            <p:cNvSpPr/>
            <p:nvPr/>
          </p:nvSpPr>
          <p:spPr>
            <a:xfrm>
              <a:off x="7091789" y="2714805"/>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858" name="pl3858"/>
            <p:cNvSpPr/>
            <p:nvPr/>
          </p:nvSpPr>
          <p:spPr>
            <a:xfrm>
              <a:off x="7091789" y="2667893"/>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859" name="pl3859"/>
            <p:cNvSpPr/>
            <p:nvPr/>
          </p:nvSpPr>
          <p:spPr>
            <a:xfrm>
              <a:off x="7091789" y="2724858"/>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860" name="pl3860"/>
            <p:cNvSpPr/>
            <p:nvPr/>
          </p:nvSpPr>
          <p:spPr>
            <a:xfrm>
              <a:off x="7091789" y="2647787"/>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861" name="pl3861"/>
            <p:cNvSpPr/>
            <p:nvPr/>
          </p:nvSpPr>
          <p:spPr>
            <a:xfrm>
              <a:off x="7091789" y="27315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62" name="pl3862"/>
            <p:cNvSpPr/>
            <p:nvPr/>
          </p:nvSpPr>
          <p:spPr>
            <a:xfrm>
              <a:off x="7091789" y="27416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863" name="pl3863"/>
            <p:cNvSpPr/>
            <p:nvPr/>
          </p:nvSpPr>
          <p:spPr>
            <a:xfrm>
              <a:off x="7091789" y="2728208"/>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864" name="pl3864"/>
            <p:cNvSpPr/>
            <p:nvPr/>
          </p:nvSpPr>
          <p:spPr>
            <a:xfrm>
              <a:off x="7091789" y="2734910"/>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865" name="pl3865"/>
            <p:cNvSpPr/>
            <p:nvPr/>
          </p:nvSpPr>
          <p:spPr>
            <a:xfrm>
              <a:off x="7091789" y="2704752"/>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866" name="pl3866"/>
            <p:cNvSpPr/>
            <p:nvPr/>
          </p:nvSpPr>
          <p:spPr>
            <a:xfrm>
              <a:off x="7091789" y="2711454"/>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867" name="pl3867"/>
            <p:cNvSpPr/>
            <p:nvPr/>
          </p:nvSpPr>
          <p:spPr>
            <a:xfrm>
              <a:off x="709178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868" name="pl3868"/>
            <p:cNvSpPr/>
            <p:nvPr/>
          </p:nvSpPr>
          <p:spPr>
            <a:xfrm>
              <a:off x="709178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40651" cap="flat">
              <a:solidFill>
                <a:srgbClr val="000000">
                  <a:alpha val="100000"/>
                </a:srgbClr>
              </a:solidFill>
              <a:prstDash val="solid"/>
              <a:round/>
            </a:ln>
          </p:spPr>
          <p:txBody>
            <a:bodyPr/>
            <a:lstStyle/>
            <a:p/>
          </p:txBody>
        </p:sp>
        <p:sp>
          <p:nvSpPr>
            <p:cNvPr id="3869" name="pl3869"/>
            <p:cNvSpPr/>
            <p:nvPr/>
          </p:nvSpPr>
          <p:spPr>
            <a:xfrm>
              <a:off x="709178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00C089">
                  <a:alpha val="100000"/>
                </a:srgbClr>
              </a:solidFill>
              <a:prstDash val="solid"/>
              <a:round/>
            </a:ln>
          </p:spPr>
          <p:txBody>
            <a:bodyPr/>
            <a:lstStyle/>
            <a:p/>
          </p:txBody>
        </p:sp>
        <p:sp>
          <p:nvSpPr>
            <p:cNvPr id="3870" name="pl3870"/>
            <p:cNvSpPr/>
            <p:nvPr/>
          </p:nvSpPr>
          <p:spPr>
            <a:xfrm>
              <a:off x="7047300" y="274161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871" name="tx3871"/>
            <p:cNvSpPr/>
            <p:nvPr/>
          </p:nvSpPr>
          <p:spPr>
            <a:xfrm>
              <a:off x="7031499" y="253812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872" name="tx3872"/>
            <p:cNvSpPr/>
            <p:nvPr/>
          </p:nvSpPr>
          <p:spPr>
            <a:xfrm>
              <a:off x="7239600" y="256525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873" name="tx3873"/>
            <p:cNvSpPr/>
            <p:nvPr/>
          </p:nvSpPr>
          <p:spPr>
            <a:xfrm>
              <a:off x="7399507" y="2595145"/>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874" name="tx3874"/>
            <p:cNvSpPr/>
            <p:nvPr/>
          </p:nvSpPr>
          <p:spPr>
            <a:xfrm>
              <a:off x="7565369" y="25213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3875" name="tx3875"/>
            <p:cNvSpPr/>
            <p:nvPr/>
          </p:nvSpPr>
          <p:spPr>
            <a:xfrm>
              <a:off x="7773470" y="256525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876" name="tx3876"/>
            <p:cNvSpPr/>
            <p:nvPr/>
          </p:nvSpPr>
          <p:spPr>
            <a:xfrm>
              <a:off x="7921282" y="254147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877" name="rc3877"/>
            <p:cNvSpPr/>
            <p:nvPr/>
          </p:nvSpPr>
          <p:spPr>
            <a:xfrm>
              <a:off x="7047300" y="3110673"/>
              <a:ext cx="978760" cy="460746"/>
            </a:xfrm>
            <a:prstGeom prst="rect">
              <a:avLst/>
            </a:prstGeom>
            <a:solidFill>
              <a:srgbClr val="EBEBEB">
                <a:alpha val="100000"/>
              </a:srgbClr>
            </a:solidFill>
          </p:spPr>
          <p:txBody>
            <a:bodyPr/>
            <a:lstStyle/>
            <a:p/>
          </p:txBody>
        </p:sp>
        <p:sp>
          <p:nvSpPr>
            <p:cNvPr id="3878" name="pl3878"/>
            <p:cNvSpPr/>
            <p:nvPr/>
          </p:nvSpPr>
          <p:spPr>
            <a:xfrm>
              <a:off x="7047300" y="352869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79" name="pl3879"/>
            <p:cNvSpPr/>
            <p:nvPr/>
          </p:nvSpPr>
          <p:spPr>
            <a:xfrm>
              <a:off x="7047300" y="344492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80" name="pl3880"/>
            <p:cNvSpPr/>
            <p:nvPr/>
          </p:nvSpPr>
          <p:spPr>
            <a:xfrm>
              <a:off x="7047300" y="33611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81" name="pl3881"/>
            <p:cNvSpPr/>
            <p:nvPr/>
          </p:nvSpPr>
          <p:spPr>
            <a:xfrm>
              <a:off x="7047300" y="327738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82" name="pl3882"/>
            <p:cNvSpPr/>
            <p:nvPr/>
          </p:nvSpPr>
          <p:spPr>
            <a:xfrm>
              <a:off x="7047300" y="319360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883" name="pl3883"/>
            <p:cNvSpPr/>
            <p:nvPr/>
          </p:nvSpPr>
          <p:spPr>
            <a:xfrm>
              <a:off x="71807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84" name="pl3884"/>
            <p:cNvSpPr/>
            <p:nvPr/>
          </p:nvSpPr>
          <p:spPr>
            <a:xfrm>
              <a:off x="735872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85" name="pl3885"/>
            <p:cNvSpPr/>
            <p:nvPr/>
          </p:nvSpPr>
          <p:spPr>
            <a:xfrm>
              <a:off x="753668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86" name="pl3886"/>
            <p:cNvSpPr/>
            <p:nvPr/>
          </p:nvSpPr>
          <p:spPr>
            <a:xfrm>
              <a:off x="77146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87" name="pl3887"/>
            <p:cNvSpPr/>
            <p:nvPr/>
          </p:nvSpPr>
          <p:spPr>
            <a:xfrm>
              <a:off x="789259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88" name="pl3888"/>
            <p:cNvSpPr/>
            <p:nvPr/>
          </p:nvSpPr>
          <p:spPr>
            <a:xfrm>
              <a:off x="7047300" y="357058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89" name="pl3889"/>
            <p:cNvSpPr/>
            <p:nvPr/>
          </p:nvSpPr>
          <p:spPr>
            <a:xfrm>
              <a:off x="7047300" y="348681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90" name="pl3890"/>
            <p:cNvSpPr/>
            <p:nvPr/>
          </p:nvSpPr>
          <p:spPr>
            <a:xfrm>
              <a:off x="7047300" y="340303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91" name="pl3891"/>
            <p:cNvSpPr/>
            <p:nvPr/>
          </p:nvSpPr>
          <p:spPr>
            <a:xfrm>
              <a:off x="7047300" y="33192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92" name="pl3892"/>
            <p:cNvSpPr/>
            <p:nvPr/>
          </p:nvSpPr>
          <p:spPr>
            <a:xfrm>
              <a:off x="7047300" y="323549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93" name="pl3893"/>
            <p:cNvSpPr/>
            <p:nvPr/>
          </p:nvSpPr>
          <p:spPr>
            <a:xfrm>
              <a:off x="7047300" y="31517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894" name="pl3894"/>
            <p:cNvSpPr/>
            <p:nvPr/>
          </p:nvSpPr>
          <p:spPr>
            <a:xfrm>
              <a:off x="709178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95" name="pl3895"/>
            <p:cNvSpPr/>
            <p:nvPr/>
          </p:nvSpPr>
          <p:spPr>
            <a:xfrm>
              <a:off x="72697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96" name="pl3896"/>
            <p:cNvSpPr/>
            <p:nvPr/>
          </p:nvSpPr>
          <p:spPr>
            <a:xfrm>
              <a:off x="74477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97" name="pl3897"/>
            <p:cNvSpPr/>
            <p:nvPr/>
          </p:nvSpPr>
          <p:spPr>
            <a:xfrm>
              <a:off x="762565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98" name="pl3898"/>
            <p:cNvSpPr/>
            <p:nvPr/>
          </p:nvSpPr>
          <p:spPr>
            <a:xfrm>
              <a:off x="78036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99" name="pl3899"/>
            <p:cNvSpPr/>
            <p:nvPr/>
          </p:nvSpPr>
          <p:spPr>
            <a:xfrm>
              <a:off x="798157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00" name="pl3900"/>
            <p:cNvSpPr/>
            <p:nvPr/>
          </p:nvSpPr>
          <p:spPr>
            <a:xfrm>
              <a:off x="709178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901" name="pl3901"/>
            <p:cNvSpPr/>
            <p:nvPr/>
          </p:nvSpPr>
          <p:spPr>
            <a:xfrm>
              <a:off x="709178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40651" cap="flat">
              <a:solidFill>
                <a:srgbClr val="BEBEBE">
                  <a:alpha val="69803"/>
                </a:srgbClr>
              </a:solidFill>
              <a:prstDash val="solid"/>
              <a:round/>
            </a:ln>
          </p:spPr>
          <p:txBody>
            <a:bodyPr/>
            <a:lstStyle/>
            <a:p/>
          </p:txBody>
        </p:sp>
        <p:sp>
          <p:nvSpPr>
            <p:cNvPr id="3902" name="pl3902"/>
            <p:cNvSpPr/>
            <p:nvPr/>
          </p:nvSpPr>
          <p:spPr>
            <a:xfrm>
              <a:off x="7091789" y="3436547"/>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903" name="pl3903"/>
            <p:cNvSpPr/>
            <p:nvPr/>
          </p:nvSpPr>
          <p:spPr>
            <a:xfrm>
              <a:off x="7091789" y="3429845"/>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904" name="pl3904"/>
            <p:cNvSpPr/>
            <p:nvPr/>
          </p:nvSpPr>
          <p:spPr>
            <a:xfrm>
              <a:off x="7091789" y="3466705"/>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905" name="pl3905"/>
            <p:cNvSpPr/>
            <p:nvPr/>
          </p:nvSpPr>
          <p:spPr>
            <a:xfrm>
              <a:off x="7091789" y="3480108"/>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906" name="pl3906"/>
            <p:cNvSpPr/>
            <p:nvPr/>
          </p:nvSpPr>
          <p:spPr>
            <a:xfrm>
              <a:off x="7091789" y="3473406"/>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907" name="pl3907"/>
            <p:cNvSpPr/>
            <p:nvPr/>
          </p:nvSpPr>
          <p:spPr>
            <a:xfrm>
              <a:off x="709178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908" name="pl3908"/>
            <p:cNvSpPr/>
            <p:nvPr/>
          </p:nvSpPr>
          <p:spPr>
            <a:xfrm>
              <a:off x="7091789" y="3449950"/>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909" name="pl3909"/>
            <p:cNvSpPr/>
            <p:nvPr/>
          </p:nvSpPr>
          <p:spPr>
            <a:xfrm>
              <a:off x="7091789" y="3369529"/>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910" name="pl3910"/>
            <p:cNvSpPr/>
            <p:nvPr/>
          </p:nvSpPr>
          <p:spPr>
            <a:xfrm>
              <a:off x="7091789" y="3449950"/>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911" name="pl3911"/>
            <p:cNvSpPr/>
            <p:nvPr/>
          </p:nvSpPr>
          <p:spPr>
            <a:xfrm>
              <a:off x="7091789" y="3453301"/>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3912" name="pl3912"/>
            <p:cNvSpPr/>
            <p:nvPr/>
          </p:nvSpPr>
          <p:spPr>
            <a:xfrm>
              <a:off x="709178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913" name="pl3913"/>
            <p:cNvSpPr/>
            <p:nvPr/>
          </p:nvSpPr>
          <p:spPr>
            <a:xfrm>
              <a:off x="7091789" y="3473406"/>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3914" name="pl3914"/>
            <p:cNvSpPr/>
            <p:nvPr/>
          </p:nvSpPr>
          <p:spPr>
            <a:xfrm>
              <a:off x="7091789" y="3460003"/>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3915" name="pl3915"/>
            <p:cNvSpPr/>
            <p:nvPr/>
          </p:nvSpPr>
          <p:spPr>
            <a:xfrm>
              <a:off x="7091789" y="3483459"/>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3916" name="pl3916"/>
            <p:cNvSpPr/>
            <p:nvPr/>
          </p:nvSpPr>
          <p:spPr>
            <a:xfrm>
              <a:off x="7091789" y="3436547"/>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3917" name="pl3917"/>
            <p:cNvSpPr/>
            <p:nvPr/>
          </p:nvSpPr>
          <p:spPr>
            <a:xfrm>
              <a:off x="7091789" y="3449950"/>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3918" name="pl3918"/>
            <p:cNvSpPr/>
            <p:nvPr/>
          </p:nvSpPr>
          <p:spPr>
            <a:xfrm>
              <a:off x="7091789" y="3429845"/>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3919" name="pl3919"/>
            <p:cNvSpPr/>
            <p:nvPr/>
          </p:nvSpPr>
          <p:spPr>
            <a:xfrm>
              <a:off x="7091789" y="3429845"/>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3920" name="pl3920"/>
            <p:cNvSpPr/>
            <p:nvPr/>
          </p:nvSpPr>
          <p:spPr>
            <a:xfrm>
              <a:off x="7091789" y="3366178"/>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3921" name="pl3921"/>
            <p:cNvSpPr/>
            <p:nvPr/>
          </p:nvSpPr>
          <p:spPr>
            <a:xfrm>
              <a:off x="7091789" y="3476757"/>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3922" name="pl3922"/>
            <p:cNvSpPr/>
            <p:nvPr/>
          </p:nvSpPr>
          <p:spPr>
            <a:xfrm>
              <a:off x="7091789" y="3406389"/>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3923" name="pl3923"/>
            <p:cNvSpPr/>
            <p:nvPr/>
          </p:nvSpPr>
          <p:spPr>
            <a:xfrm>
              <a:off x="7091789" y="3463354"/>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3924" name="pl3924"/>
            <p:cNvSpPr/>
            <p:nvPr/>
          </p:nvSpPr>
          <p:spPr>
            <a:xfrm>
              <a:off x="7091789" y="3429845"/>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3925" name="pl3925"/>
            <p:cNvSpPr/>
            <p:nvPr/>
          </p:nvSpPr>
          <p:spPr>
            <a:xfrm>
              <a:off x="7091789" y="3453301"/>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3926" name="pl3926"/>
            <p:cNvSpPr/>
            <p:nvPr/>
          </p:nvSpPr>
          <p:spPr>
            <a:xfrm>
              <a:off x="709178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3927" name="pl3927"/>
            <p:cNvSpPr/>
            <p:nvPr/>
          </p:nvSpPr>
          <p:spPr>
            <a:xfrm>
              <a:off x="7091789" y="3486810"/>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3928" name="pl3928"/>
            <p:cNvSpPr/>
            <p:nvPr/>
          </p:nvSpPr>
          <p:spPr>
            <a:xfrm>
              <a:off x="709178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3929" name="pl3929"/>
            <p:cNvSpPr/>
            <p:nvPr/>
          </p:nvSpPr>
          <p:spPr>
            <a:xfrm>
              <a:off x="709178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3930" name="pl3930"/>
            <p:cNvSpPr/>
            <p:nvPr/>
          </p:nvSpPr>
          <p:spPr>
            <a:xfrm>
              <a:off x="709178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3931" name="pl3931"/>
            <p:cNvSpPr/>
            <p:nvPr/>
          </p:nvSpPr>
          <p:spPr>
            <a:xfrm>
              <a:off x="7091789" y="34834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32" name="pl3932"/>
            <p:cNvSpPr/>
            <p:nvPr/>
          </p:nvSpPr>
          <p:spPr>
            <a:xfrm>
              <a:off x="709178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3933" name="pl3933"/>
            <p:cNvSpPr/>
            <p:nvPr/>
          </p:nvSpPr>
          <p:spPr>
            <a:xfrm>
              <a:off x="709178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934" name="pl3934"/>
            <p:cNvSpPr/>
            <p:nvPr/>
          </p:nvSpPr>
          <p:spPr>
            <a:xfrm>
              <a:off x="7091789" y="3433196"/>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3935" name="pl3935"/>
            <p:cNvSpPr/>
            <p:nvPr/>
          </p:nvSpPr>
          <p:spPr>
            <a:xfrm>
              <a:off x="7091789" y="3466705"/>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3936" name="pl3936"/>
            <p:cNvSpPr/>
            <p:nvPr/>
          </p:nvSpPr>
          <p:spPr>
            <a:xfrm>
              <a:off x="7091789" y="3436547"/>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3937" name="pl3937"/>
            <p:cNvSpPr/>
            <p:nvPr/>
          </p:nvSpPr>
          <p:spPr>
            <a:xfrm>
              <a:off x="7091789" y="3476757"/>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3938" name="pl3938"/>
            <p:cNvSpPr/>
            <p:nvPr/>
          </p:nvSpPr>
          <p:spPr>
            <a:xfrm>
              <a:off x="7091789" y="3215388"/>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3939" name="pl3939"/>
            <p:cNvSpPr/>
            <p:nvPr/>
          </p:nvSpPr>
          <p:spPr>
            <a:xfrm>
              <a:off x="7091789" y="3443248"/>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3940" name="pl3940"/>
            <p:cNvSpPr/>
            <p:nvPr/>
          </p:nvSpPr>
          <p:spPr>
            <a:xfrm>
              <a:off x="7091789" y="3379582"/>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3941" name="pl3941"/>
            <p:cNvSpPr/>
            <p:nvPr/>
          </p:nvSpPr>
          <p:spPr>
            <a:xfrm>
              <a:off x="7091789" y="3372880"/>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3942" name="pl3942"/>
            <p:cNvSpPr/>
            <p:nvPr/>
          </p:nvSpPr>
          <p:spPr>
            <a:xfrm>
              <a:off x="7091789" y="3419792"/>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3943" name="pl3943"/>
            <p:cNvSpPr/>
            <p:nvPr/>
          </p:nvSpPr>
          <p:spPr>
            <a:xfrm>
              <a:off x="7091789" y="3466705"/>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3944" name="pl3944"/>
            <p:cNvSpPr/>
            <p:nvPr/>
          </p:nvSpPr>
          <p:spPr>
            <a:xfrm>
              <a:off x="7091789" y="3443248"/>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945" name="pl3945"/>
            <p:cNvSpPr/>
            <p:nvPr/>
          </p:nvSpPr>
          <p:spPr>
            <a:xfrm>
              <a:off x="7091789" y="3460003"/>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3946" name="pl3946"/>
            <p:cNvSpPr/>
            <p:nvPr/>
          </p:nvSpPr>
          <p:spPr>
            <a:xfrm>
              <a:off x="7091789" y="3413090"/>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3947" name="pl3947"/>
            <p:cNvSpPr/>
            <p:nvPr/>
          </p:nvSpPr>
          <p:spPr>
            <a:xfrm>
              <a:off x="7091789" y="3470055"/>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3948" name="pl3948"/>
            <p:cNvSpPr/>
            <p:nvPr/>
          </p:nvSpPr>
          <p:spPr>
            <a:xfrm>
              <a:off x="7091789" y="3392985"/>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3949" name="pl3949"/>
            <p:cNvSpPr/>
            <p:nvPr/>
          </p:nvSpPr>
          <p:spPr>
            <a:xfrm>
              <a:off x="7091789" y="34767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50" name="pl3950"/>
            <p:cNvSpPr/>
            <p:nvPr/>
          </p:nvSpPr>
          <p:spPr>
            <a:xfrm>
              <a:off x="7091789" y="348681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3951" name="pl3951"/>
            <p:cNvSpPr/>
            <p:nvPr/>
          </p:nvSpPr>
          <p:spPr>
            <a:xfrm>
              <a:off x="7091789" y="3473406"/>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3952" name="pl3952"/>
            <p:cNvSpPr/>
            <p:nvPr/>
          </p:nvSpPr>
          <p:spPr>
            <a:xfrm>
              <a:off x="7091789" y="3480108"/>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953" name="pl3953"/>
            <p:cNvSpPr/>
            <p:nvPr/>
          </p:nvSpPr>
          <p:spPr>
            <a:xfrm>
              <a:off x="7091789" y="3449950"/>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3954" name="pl3954"/>
            <p:cNvSpPr/>
            <p:nvPr/>
          </p:nvSpPr>
          <p:spPr>
            <a:xfrm>
              <a:off x="7091789" y="3456652"/>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3955" name="pl3955"/>
            <p:cNvSpPr/>
            <p:nvPr/>
          </p:nvSpPr>
          <p:spPr>
            <a:xfrm>
              <a:off x="709178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3956" name="pl3956"/>
            <p:cNvSpPr/>
            <p:nvPr/>
          </p:nvSpPr>
          <p:spPr>
            <a:xfrm>
              <a:off x="709178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40651" cap="flat">
              <a:solidFill>
                <a:srgbClr val="000000">
                  <a:alpha val="100000"/>
                </a:srgbClr>
              </a:solidFill>
              <a:prstDash val="solid"/>
              <a:round/>
            </a:ln>
          </p:spPr>
          <p:txBody>
            <a:bodyPr/>
            <a:lstStyle/>
            <a:p/>
          </p:txBody>
        </p:sp>
        <p:sp>
          <p:nvSpPr>
            <p:cNvPr id="3957" name="pl3957"/>
            <p:cNvSpPr/>
            <p:nvPr/>
          </p:nvSpPr>
          <p:spPr>
            <a:xfrm>
              <a:off x="709178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00B7E8">
                  <a:alpha val="100000"/>
                </a:srgbClr>
              </a:solidFill>
              <a:prstDash val="solid"/>
              <a:round/>
            </a:ln>
          </p:spPr>
          <p:txBody>
            <a:bodyPr/>
            <a:lstStyle/>
            <a:p/>
          </p:txBody>
        </p:sp>
        <p:sp>
          <p:nvSpPr>
            <p:cNvPr id="3958" name="pl3958"/>
            <p:cNvSpPr/>
            <p:nvPr/>
          </p:nvSpPr>
          <p:spPr>
            <a:xfrm>
              <a:off x="7047300" y="348681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3959" name="tx3959"/>
            <p:cNvSpPr/>
            <p:nvPr/>
          </p:nvSpPr>
          <p:spPr>
            <a:xfrm>
              <a:off x="7061644"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960" name="tx3960"/>
            <p:cNvSpPr/>
            <p:nvPr/>
          </p:nvSpPr>
          <p:spPr>
            <a:xfrm>
              <a:off x="7239600" y="331683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961" name="tx3961"/>
            <p:cNvSpPr/>
            <p:nvPr/>
          </p:nvSpPr>
          <p:spPr>
            <a:xfrm>
              <a:off x="7417557" y="331044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962" name="tx3962"/>
            <p:cNvSpPr/>
            <p:nvPr/>
          </p:nvSpPr>
          <p:spPr>
            <a:xfrm>
              <a:off x="7595513" y="331683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963" name="tx3963"/>
            <p:cNvSpPr/>
            <p:nvPr/>
          </p:nvSpPr>
          <p:spPr>
            <a:xfrm>
              <a:off x="7773470" y="331210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64" name="tx3964"/>
            <p:cNvSpPr/>
            <p:nvPr/>
          </p:nvSpPr>
          <p:spPr>
            <a:xfrm>
              <a:off x="7951427" y="331210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65" name="rc3965"/>
            <p:cNvSpPr/>
            <p:nvPr/>
          </p:nvSpPr>
          <p:spPr>
            <a:xfrm>
              <a:off x="7047300" y="3855871"/>
              <a:ext cx="978760" cy="460746"/>
            </a:xfrm>
            <a:prstGeom prst="rect">
              <a:avLst/>
            </a:prstGeom>
            <a:solidFill>
              <a:srgbClr val="EBEBEB">
                <a:alpha val="100000"/>
              </a:srgbClr>
            </a:solidFill>
          </p:spPr>
          <p:txBody>
            <a:bodyPr/>
            <a:lstStyle/>
            <a:p/>
          </p:txBody>
        </p:sp>
        <p:sp>
          <p:nvSpPr>
            <p:cNvPr id="3966" name="pl3966"/>
            <p:cNvSpPr/>
            <p:nvPr/>
          </p:nvSpPr>
          <p:spPr>
            <a:xfrm>
              <a:off x="7047300" y="427389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67" name="pl3967"/>
            <p:cNvSpPr/>
            <p:nvPr/>
          </p:nvSpPr>
          <p:spPr>
            <a:xfrm>
              <a:off x="7047300" y="419012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68" name="pl3968"/>
            <p:cNvSpPr/>
            <p:nvPr/>
          </p:nvSpPr>
          <p:spPr>
            <a:xfrm>
              <a:off x="7047300" y="410635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69" name="pl3969"/>
            <p:cNvSpPr/>
            <p:nvPr/>
          </p:nvSpPr>
          <p:spPr>
            <a:xfrm>
              <a:off x="7047300" y="402257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70" name="pl3970"/>
            <p:cNvSpPr/>
            <p:nvPr/>
          </p:nvSpPr>
          <p:spPr>
            <a:xfrm>
              <a:off x="7047300" y="393880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3971" name="pl3971"/>
            <p:cNvSpPr/>
            <p:nvPr/>
          </p:nvSpPr>
          <p:spPr>
            <a:xfrm>
              <a:off x="71807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72" name="pl3972"/>
            <p:cNvSpPr/>
            <p:nvPr/>
          </p:nvSpPr>
          <p:spPr>
            <a:xfrm>
              <a:off x="735872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73" name="pl3973"/>
            <p:cNvSpPr/>
            <p:nvPr/>
          </p:nvSpPr>
          <p:spPr>
            <a:xfrm>
              <a:off x="753668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74" name="pl3974"/>
            <p:cNvSpPr/>
            <p:nvPr/>
          </p:nvSpPr>
          <p:spPr>
            <a:xfrm>
              <a:off x="77146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75" name="pl3975"/>
            <p:cNvSpPr/>
            <p:nvPr/>
          </p:nvSpPr>
          <p:spPr>
            <a:xfrm>
              <a:off x="789259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76" name="pl3976"/>
            <p:cNvSpPr/>
            <p:nvPr/>
          </p:nvSpPr>
          <p:spPr>
            <a:xfrm>
              <a:off x="7047300" y="431578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77" name="pl3977"/>
            <p:cNvSpPr/>
            <p:nvPr/>
          </p:nvSpPr>
          <p:spPr>
            <a:xfrm>
              <a:off x="7047300" y="423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78" name="pl3978"/>
            <p:cNvSpPr/>
            <p:nvPr/>
          </p:nvSpPr>
          <p:spPr>
            <a:xfrm>
              <a:off x="7047300" y="41482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79" name="pl3979"/>
            <p:cNvSpPr/>
            <p:nvPr/>
          </p:nvSpPr>
          <p:spPr>
            <a:xfrm>
              <a:off x="7047300" y="40644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80" name="pl3980"/>
            <p:cNvSpPr/>
            <p:nvPr/>
          </p:nvSpPr>
          <p:spPr>
            <a:xfrm>
              <a:off x="7047300" y="39806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81" name="pl3981"/>
            <p:cNvSpPr/>
            <p:nvPr/>
          </p:nvSpPr>
          <p:spPr>
            <a:xfrm>
              <a:off x="7047300" y="389691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3982" name="pl3982"/>
            <p:cNvSpPr/>
            <p:nvPr/>
          </p:nvSpPr>
          <p:spPr>
            <a:xfrm>
              <a:off x="709178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3" name="pl3983"/>
            <p:cNvSpPr/>
            <p:nvPr/>
          </p:nvSpPr>
          <p:spPr>
            <a:xfrm>
              <a:off x="72697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4" name="pl3984"/>
            <p:cNvSpPr/>
            <p:nvPr/>
          </p:nvSpPr>
          <p:spPr>
            <a:xfrm>
              <a:off x="74477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5" name="pl3985"/>
            <p:cNvSpPr/>
            <p:nvPr/>
          </p:nvSpPr>
          <p:spPr>
            <a:xfrm>
              <a:off x="762565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6" name="pl3986"/>
            <p:cNvSpPr/>
            <p:nvPr/>
          </p:nvSpPr>
          <p:spPr>
            <a:xfrm>
              <a:off x="78036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7" name="pl3987"/>
            <p:cNvSpPr/>
            <p:nvPr/>
          </p:nvSpPr>
          <p:spPr>
            <a:xfrm>
              <a:off x="798157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88" name="pl3988"/>
            <p:cNvSpPr/>
            <p:nvPr/>
          </p:nvSpPr>
          <p:spPr>
            <a:xfrm>
              <a:off x="709178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3989" name="pl3989"/>
            <p:cNvSpPr/>
            <p:nvPr/>
          </p:nvSpPr>
          <p:spPr>
            <a:xfrm>
              <a:off x="709178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40651" cap="flat">
              <a:solidFill>
                <a:srgbClr val="BEBEBE">
                  <a:alpha val="69803"/>
                </a:srgbClr>
              </a:solidFill>
              <a:prstDash val="solid"/>
              <a:round/>
            </a:ln>
          </p:spPr>
          <p:txBody>
            <a:bodyPr/>
            <a:lstStyle/>
            <a:p/>
          </p:txBody>
        </p:sp>
        <p:sp>
          <p:nvSpPr>
            <p:cNvPr id="3990" name="pl3990"/>
            <p:cNvSpPr/>
            <p:nvPr/>
          </p:nvSpPr>
          <p:spPr>
            <a:xfrm>
              <a:off x="7091789" y="4181744"/>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3991" name="pl3991"/>
            <p:cNvSpPr/>
            <p:nvPr/>
          </p:nvSpPr>
          <p:spPr>
            <a:xfrm>
              <a:off x="7091789" y="4175043"/>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3992" name="pl3992"/>
            <p:cNvSpPr/>
            <p:nvPr/>
          </p:nvSpPr>
          <p:spPr>
            <a:xfrm>
              <a:off x="7091789" y="4211902"/>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3993" name="pl3993"/>
            <p:cNvSpPr/>
            <p:nvPr/>
          </p:nvSpPr>
          <p:spPr>
            <a:xfrm>
              <a:off x="7091789" y="4225306"/>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3994" name="pl3994"/>
            <p:cNvSpPr/>
            <p:nvPr/>
          </p:nvSpPr>
          <p:spPr>
            <a:xfrm>
              <a:off x="7091789" y="4218604"/>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3995" name="pl3995"/>
            <p:cNvSpPr/>
            <p:nvPr/>
          </p:nvSpPr>
          <p:spPr>
            <a:xfrm>
              <a:off x="709178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3996" name="pl3996"/>
            <p:cNvSpPr/>
            <p:nvPr/>
          </p:nvSpPr>
          <p:spPr>
            <a:xfrm>
              <a:off x="7091789" y="4195148"/>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3997" name="pl3997"/>
            <p:cNvSpPr/>
            <p:nvPr/>
          </p:nvSpPr>
          <p:spPr>
            <a:xfrm>
              <a:off x="7091789" y="4114727"/>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3998" name="pl3998"/>
            <p:cNvSpPr/>
            <p:nvPr/>
          </p:nvSpPr>
          <p:spPr>
            <a:xfrm>
              <a:off x="7091789" y="4195148"/>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3999" name="pl3999"/>
            <p:cNvSpPr/>
            <p:nvPr/>
          </p:nvSpPr>
          <p:spPr>
            <a:xfrm>
              <a:off x="7091789" y="4198499"/>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000" name="pl4000"/>
            <p:cNvSpPr/>
            <p:nvPr/>
          </p:nvSpPr>
          <p:spPr>
            <a:xfrm>
              <a:off x="709178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001" name="pl4001"/>
            <p:cNvSpPr/>
            <p:nvPr/>
          </p:nvSpPr>
          <p:spPr>
            <a:xfrm>
              <a:off x="7091789" y="4218604"/>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002" name="pl4002"/>
            <p:cNvSpPr/>
            <p:nvPr/>
          </p:nvSpPr>
          <p:spPr>
            <a:xfrm>
              <a:off x="7091789" y="4205201"/>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003" name="pl4003"/>
            <p:cNvSpPr/>
            <p:nvPr/>
          </p:nvSpPr>
          <p:spPr>
            <a:xfrm>
              <a:off x="7091789" y="4228657"/>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004" name="pl4004"/>
            <p:cNvSpPr/>
            <p:nvPr/>
          </p:nvSpPr>
          <p:spPr>
            <a:xfrm>
              <a:off x="7091789" y="4181744"/>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005" name="pl4005"/>
            <p:cNvSpPr/>
            <p:nvPr/>
          </p:nvSpPr>
          <p:spPr>
            <a:xfrm>
              <a:off x="7091789" y="4195148"/>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006" name="pl4006"/>
            <p:cNvSpPr/>
            <p:nvPr/>
          </p:nvSpPr>
          <p:spPr>
            <a:xfrm>
              <a:off x="7091789" y="4175043"/>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007" name="pl4007"/>
            <p:cNvSpPr/>
            <p:nvPr/>
          </p:nvSpPr>
          <p:spPr>
            <a:xfrm>
              <a:off x="7091789" y="4175043"/>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008" name="pl4008"/>
            <p:cNvSpPr/>
            <p:nvPr/>
          </p:nvSpPr>
          <p:spPr>
            <a:xfrm>
              <a:off x="7091789" y="4111376"/>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009" name="pl4009"/>
            <p:cNvSpPr/>
            <p:nvPr/>
          </p:nvSpPr>
          <p:spPr>
            <a:xfrm>
              <a:off x="7091789" y="4221955"/>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010" name="pl4010"/>
            <p:cNvSpPr/>
            <p:nvPr/>
          </p:nvSpPr>
          <p:spPr>
            <a:xfrm>
              <a:off x="7091789" y="4151586"/>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011" name="pl4011"/>
            <p:cNvSpPr/>
            <p:nvPr/>
          </p:nvSpPr>
          <p:spPr>
            <a:xfrm>
              <a:off x="7091789" y="4208551"/>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012" name="pl4012"/>
            <p:cNvSpPr/>
            <p:nvPr/>
          </p:nvSpPr>
          <p:spPr>
            <a:xfrm>
              <a:off x="7091789" y="4175043"/>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013" name="pl4013"/>
            <p:cNvSpPr/>
            <p:nvPr/>
          </p:nvSpPr>
          <p:spPr>
            <a:xfrm>
              <a:off x="7091789" y="4198499"/>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014" name="pl4014"/>
            <p:cNvSpPr/>
            <p:nvPr/>
          </p:nvSpPr>
          <p:spPr>
            <a:xfrm>
              <a:off x="7091789" y="4205201"/>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015" name="pl4015"/>
            <p:cNvSpPr/>
            <p:nvPr/>
          </p:nvSpPr>
          <p:spPr>
            <a:xfrm>
              <a:off x="7091789" y="4232008"/>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016" name="pl4016"/>
            <p:cNvSpPr/>
            <p:nvPr/>
          </p:nvSpPr>
          <p:spPr>
            <a:xfrm>
              <a:off x="7091789" y="4195148"/>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017" name="pl4017"/>
            <p:cNvSpPr/>
            <p:nvPr/>
          </p:nvSpPr>
          <p:spPr>
            <a:xfrm>
              <a:off x="7091789" y="4198499"/>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018" name="pl4018"/>
            <p:cNvSpPr/>
            <p:nvPr/>
          </p:nvSpPr>
          <p:spPr>
            <a:xfrm>
              <a:off x="7091789" y="4228657"/>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019" name="pl4019"/>
            <p:cNvSpPr/>
            <p:nvPr/>
          </p:nvSpPr>
          <p:spPr>
            <a:xfrm>
              <a:off x="7091789" y="42286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20" name="pl4020"/>
            <p:cNvSpPr/>
            <p:nvPr/>
          </p:nvSpPr>
          <p:spPr>
            <a:xfrm>
              <a:off x="7091789" y="4218604"/>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4021" name="pl4021"/>
            <p:cNvSpPr/>
            <p:nvPr/>
          </p:nvSpPr>
          <p:spPr>
            <a:xfrm>
              <a:off x="7091789" y="4228657"/>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022" name="pl4022"/>
            <p:cNvSpPr/>
            <p:nvPr/>
          </p:nvSpPr>
          <p:spPr>
            <a:xfrm>
              <a:off x="709178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4023" name="pl4023"/>
            <p:cNvSpPr/>
            <p:nvPr/>
          </p:nvSpPr>
          <p:spPr>
            <a:xfrm>
              <a:off x="709178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4024" name="pl4024"/>
            <p:cNvSpPr/>
            <p:nvPr/>
          </p:nvSpPr>
          <p:spPr>
            <a:xfrm>
              <a:off x="709178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4025" name="pl4025"/>
            <p:cNvSpPr/>
            <p:nvPr/>
          </p:nvSpPr>
          <p:spPr>
            <a:xfrm>
              <a:off x="709178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026" name="pl4026"/>
            <p:cNvSpPr/>
            <p:nvPr/>
          </p:nvSpPr>
          <p:spPr>
            <a:xfrm>
              <a:off x="709178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4027" name="pl4027"/>
            <p:cNvSpPr/>
            <p:nvPr/>
          </p:nvSpPr>
          <p:spPr>
            <a:xfrm>
              <a:off x="709178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4028" name="pl4028"/>
            <p:cNvSpPr/>
            <p:nvPr/>
          </p:nvSpPr>
          <p:spPr>
            <a:xfrm>
              <a:off x="709178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4029" name="pl4029"/>
            <p:cNvSpPr/>
            <p:nvPr/>
          </p:nvSpPr>
          <p:spPr>
            <a:xfrm>
              <a:off x="709178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4030" name="pl4030"/>
            <p:cNvSpPr/>
            <p:nvPr/>
          </p:nvSpPr>
          <p:spPr>
            <a:xfrm>
              <a:off x="7091789" y="4164990"/>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4031" name="pl4031"/>
            <p:cNvSpPr/>
            <p:nvPr/>
          </p:nvSpPr>
          <p:spPr>
            <a:xfrm>
              <a:off x="7091789" y="4211902"/>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4032" name="pl4032"/>
            <p:cNvSpPr/>
            <p:nvPr/>
          </p:nvSpPr>
          <p:spPr>
            <a:xfrm>
              <a:off x="7091789" y="4188446"/>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033" name="pl4033"/>
            <p:cNvSpPr/>
            <p:nvPr/>
          </p:nvSpPr>
          <p:spPr>
            <a:xfrm>
              <a:off x="7091789" y="4205201"/>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4034" name="pl4034"/>
            <p:cNvSpPr/>
            <p:nvPr/>
          </p:nvSpPr>
          <p:spPr>
            <a:xfrm>
              <a:off x="7091789" y="4158288"/>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4035" name="pl4035"/>
            <p:cNvSpPr/>
            <p:nvPr/>
          </p:nvSpPr>
          <p:spPr>
            <a:xfrm>
              <a:off x="7091789" y="4215253"/>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4036" name="pl4036"/>
            <p:cNvSpPr/>
            <p:nvPr/>
          </p:nvSpPr>
          <p:spPr>
            <a:xfrm>
              <a:off x="7091789" y="4138183"/>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4037" name="pl4037"/>
            <p:cNvSpPr/>
            <p:nvPr/>
          </p:nvSpPr>
          <p:spPr>
            <a:xfrm>
              <a:off x="7091789" y="42219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38" name="pl4038"/>
            <p:cNvSpPr/>
            <p:nvPr/>
          </p:nvSpPr>
          <p:spPr>
            <a:xfrm>
              <a:off x="7091789" y="423200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039" name="pl4039"/>
            <p:cNvSpPr/>
            <p:nvPr/>
          </p:nvSpPr>
          <p:spPr>
            <a:xfrm>
              <a:off x="7091789" y="4218604"/>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4040" name="pl4040"/>
            <p:cNvSpPr/>
            <p:nvPr/>
          </p:nvSpPr>
          <p:spPr>
            <a:xfrm>
              <a:off x="7091789" y="4225306"/>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041" name="pl4041"/>
            <p:cNvSpPr/>
            <p:nvPr/>
          </p:nvSpPr>
          <p:spPr>
            <a:xfrm>
              <a:off x="7091789" y="4195148"/>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4042" name="pl4042"/>
            <p:cNvSpPr/>
            <p:nvPr/>
          </p:nvSpPr>
          <p:spPr>
            <a:xfrm>
              <a:off x="7091789" y="4201850"/>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4043" name="pl4043"/>
            <p:cNvSpPr/>
            <p:nvPr/>
          </p:nvSpPr>
          <p:spPr>
            <a:xfrm>
              <a:off x="709178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4044" name="pl4044"/>
            <p:cNvSpPr/>
            <p:nvPr/>
          </p:nvSpPr>
          <p:spPr>
            <a:xfrm>
              <a:off x="709178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40651" cap="flat">
              <a:solidFill>
                <a:srgbClr val="000000">
                  <a:alpha val="100000"/>
                </a:srgbClr>
              </a:solidFill>
              <a:prstDash val="solid"/>
              <a:round/>
            </a:ln>
          </p:spPr>
          <p:txBody>
            <a:bodyPr/>
            <a:lstStyle/>
            <a:p/>
          </p:txBody>
        </p:sp>
        <p:sp>
          <p:nvSpPr>
            <p:cNvPr id="4045" name="pl4045"/>
            <p:cNvSpPr/>
            <p:nvPr/>
          </p:nvSpPr>
          <p:spPr>
            <a:xfrm>
              <a:off x="709178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A889FF">
                  <a:alpha val="100000"/>
                </a:srgbClr>
              </a:solidFill>
              <a:prstDash val="solid"/>
              <a:round/>
            </a:ln>
          </p:spPr>
          <p:txBody>
            <a:bodyPr/>
            <a:lstStyle/>
            <a:p/>
          </p:txBody>
        </p:sp>
        <p:sp>
          <p:nvSpPr>
            <p:cNvPr id="4046" name="pl4046"/>
            <p:cNvSpPr/>
            <p:nvPr/>
          </p:nvSpPr>
          <p:spPr>
            <a:xfrm>
              <a:off x="7047300" y="4232008"/>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047" name="tx4047"/>
            <p:cNvSpPr/>
            <p:nvPr/>
          </p:nvSpPr>
          <p:spPr>
            <a:xfrm>
              <a:off x="7031499" y="399028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4048" name="tx4048"/>
            <p:cNvSpPr/>
            <p:nvPr/>
          </p:nvSpPr>
          <p:spPr>
            <a:xfrm>
              <a:off x="7209456" y="399028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4049" name="tx4049"/>
            <p:cNvSpPr/>
            <p:nvPr/>
          </p:nvSpPr>
          <p:spPr>
            <a:xfrm>
              <a:off x="7387412" y="3960129"/>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4050" name="tx4050"/>
            <p:cNvSpPr/>
            <p:nvPr/>
          </p:nvSpPr>
          <p:spPr>
            <a:xfrm>
              <a:off x="7565369" y="399836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4051" name="tx4051"/>
            <p:cNvSpPr/>
            <p:nvPr/>
          </p:nvSpPr>
          <p:spPr>
            <a:xfrm>
              <a:off x="7743325" y="399028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4052" name="tx4052"/>
            <p:cNvSpPr/>
            <p:nvPr/>
          </p:nvSpPr>
          <p:spPr>
            <a:xfrm>
              <a:off x="7921282" y="399836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4053" name="rc4053"/>
            <p:cNvSpPr/>
            <p:nvPr/>
          </p:nvSpPr>
          <p:spPr>
            <a:xfrm>
              <a:off x="7047300" y="4601069"/>
              <a:ext cx="978760" cy="460746"/>
            </a:xfrm>
            <a:prstGeom prst="rect">
              <a:avLst/>
            </a:prstGeom>
            <a:solidFill>
              <a:srgbClr val="EBEBEB">
                <a:alpha val="100000"/>
              </a:srgbClr>
            </a:solidFill>
          </p:spPr>
          <p:txBody>
            <a:bodyPr/>
            <a:lstStyle/>
            <a:p/>
          </p:txBody>
        </p:sp>
        <p:sp>
          <p:nvSpPr>
            <p:cNvPr id="4054" name="pl4054"/>
            <p:cNvSpPr/>
            <p:nvPr/>
          </p:nvSpPr>
          <p:spPr>
            <a:xfrm>
              <a:off x="7047300" y="501909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55" name="pl4055"/>
            <p:cNvSpPr/>
            <p:nvPr/>
          </p:nvSpPr>
          <p:spPr>
            <a:xfrm>
              <a:off x="7047300" y="49353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56" name="pl4056"/>
            <p:cNvSpPr/>
            <p:nvPr/>
          </p:nvSpPr>
          <p:spPr>
            <a:xfrm>
              <a:off x="7047300" y="48515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57" name="pl4057"/>
            <p:cNvSpPr/>
            <p:nvPr/>
          </p:nvSpPr>
          <p:spPr>
            <a:xfrm>
              <a:off x="7047300" y="47677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58" name="pl4058"/>
            <p:cNvSpPr/>
            <p:nvPr/>
          </p:nvSpPr>
          <p:spPr>
            <a:xfrm>
              <a:off x="7047300" y="46840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059" name="pl4059"/>
            <p:cNvSpPr/>
            <p:nvPr/>
          </p:nvSpPr>
          <p:spPr>
            <a:xfrm>
              <a:off x="71807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60" name="pl4060"/>
            <p:cNvSpPr/>
            <p:nvPr/>
          </p:nvSpPr>
          <p:spPr>
            <a:xfrm>
              <a:off x="735872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61" name="pl4061"/>
            <p:cNvSpPr/>
            <p:nvPr/>
          </p:nvSpPr>
          <p:spPr>
            <a:xfrm>
              <a:off x="753668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62" name="pl4062"/>
            <p:cNvSpPr/>
            <p:nvPr/>
          </p:nvSpPr>
          <p:spPr>
            <a:xfrm>
              <a:off x="77146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63" name="pl4063"/>
            <p:cNvSpPr/>
            <p:nvPr/>
          </p:nvSpPr>
          <p:spPr>
            <a:xfrm>
              <a:off x="789259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64" name="pl4064"/>
            <p:cNvSpPr/>
            <p:nvPr/>
          </p:nvSpPr>
          <p:spPr>
            <a:xfrm>
              <a:off x="7047300" y="506097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65" name="pl4065"/>
            <p:cNvSpPr/>
            <p:nvPr/>
          </p:nvSpPr>
          <p:spPr>
            <a:xfrm>
              <a:off x="7047300" y="49772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66" name="pl4066"/>
            <p:cNvSpPr/>
            <p:nvPr/>
          </p:nvSpPr>
          <p:spPr>
            <a:xfrm>
              <a:off x="7047300" y="4893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67" name="pl4067"/>
            <p:cNvSpPr/>
            <p:nvPr/>
          </p:nvSpPr>
          <p:spPr>
            <a:xfrm>
              <a:off x="7047300" y="48096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68" name="pl4068"/>
            <p:cNvSpPr/>
            <p:nvPr/>
          </p:nvSpPr>
          <p:spPr>
            <a:xfrm>
              <a:off x="7047300" y="47258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69" name="pl4069"/>
            <p:cNvSpPr/>
            <p:nvPr/>
          </p:nvSpPr>
          <p:spPr>
            <a:xfrm>
              <a:off x="7047300" y="46421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070" name="pl4070"/>
            <p:cNvSpPr/>
            <p:nvPr/>
          </p:nvSpPr>
          <p:spPr>
            <a:xfrm>
              <a:off x="709178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71" name="pl4071"/>
            <p:cNvSpPr/>
            <p:nvPr/>
          </p:nvSpPr>
          <p:spPr>
            <a:xfrm>
              <a:off x="72697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72" name="pl4072"/>
            <p:cNvSpPr/>
            <p:nvPr/>
          </p:nvSpPr>
          <p:spPr>
            <a:xfrm>
              <a:off x="74477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73" name="pl4073"/>
            <p:cNvSpPr/>
            <p:nvPr/>
          </p:nvSpPr>
          <p:spPr>
            <a:xfrm>
              <a:off x="762565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74" name="pl4074"/>
            <p:cNvSpPr/>
            <p:nvPr/>
          </p:nvSpPr>
          <p:spPr>
            <a:xfrm>
              <a:off x="78036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75" name="pl4075"/>
            <p:cNvSpPr/>
            <p:nvPr/>
          </p:nvSpPr>
          <p:spPr>
            <a:xfrm>
              <a:off x="798157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76" name="pl4076"/>
            <p:cNvSpPr/>
            <p:nvPr/>
          </p:nvSpPr>
          <p:spPr>
            <a:xfrm>
              <a:off x="709178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4077" name="pl4077"/>
            <p:cNvSpPr/>
            <p:nvPr/>
          </p:nvSpPr>
          <p:spPr>
            <a:xfrm>
              <a:off x="709178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40651" cap="flat">
              <a:solidFill>
                <a:srgbClr val="BEBEBE">
                  <a:alpha val="69803"/>
                </a:srgbClr>
              </a:solidFill>
              <a:prstDash val="solid"/>
              <a:round/>
            </a:ln>
          </p:spPr>
          <p:txBody>
            <a:bodyPr/>
            <a:lstStyle/>
            <a:p/>
          </p:txBody>
        </p:sp>
        <p:sp>
          <p:nvSpPr>
            <p:cNvPr id="4078" name="pl4078"/>
            <p:cNvSpPr/>
            <p:nvPr/>
          </p:nvSpPr>
          <p:spPr>
            <a:xfrm>
              <a:off x="7091789" y="4926942"/>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4079" name="pl4079"/>
            <p:cNvSpPr/>
            <p:nvPr/>
          </p:nvSpPr>
          <p:spPr>
            <a:xfrm>
              <a:off x="7091789" y="4920240"/>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4080" name="pl4080"/>
            <p:cNvSpPr/>
            <p:nvPr/>
          </p:nvSpPr>
          <p:spPr>
            <a:xfrm>
              <a:off x="7091789" y="4957100"/>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4081" name="pl4081"/>
            <p:cNvSpPr/>
            <p:nvPr/>
          </p:nvSpPr>
          <p:spPr>
            <a:xfrm>
              <a:off x="7091789" y="4970504"/>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082" name="pl4082"/>
            <p:cNvSpPr/>
            <p:nvPr/>
          </p:nvSpPr>
          <p:spPr>
            <a:xfrm>
              <a:off x="7091789" y="4963802"/>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4083" name="pl4083"/>
            <p:cNvSpPr/>
            <p:nvPr/>
          </p:nvSpPr>
          <p:spPr>
            <a:xfrm>
              <a:off x="709178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084" name="pl4084"/>
            <p:cNvSpPr/>
            <p:nvPr/>
          </p:nvSpPr>
          <p:spPr>
            <a:xfrm>
              <a:off x="7091789" y="4940346"/>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4085" name="pl4085"/>
            <p:cNvSpPr/>
            <p:nvPr/>
          </p:nvSpPr>
          <p:spPr>
            <a:xfrm>
              <a:off x="7091789" y="485992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4086" name="pl4086"/>
            <p:cNvSpPr/>
            <p:nvPr/>
          </p:nvSpPr>
          <p:spPr>
            <a:xfrm>
              <a:off x="7091789" y="4940346"/>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4087" name="pl4087"/>
            <p:cNvSpPr/>
            <p:nvPr/>
          </p:nvSpPr>
          <p:spPr>
            <a:xfrm>
              <a:off x="7091789" y="4943697"/>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088" name="pl4088"/>
            <p:cNvSpPr/>
            <p:nvPr/>
          </p:nvSpPr>
          <p:spPr>
            <a:xfrm>
              <a:off x="709178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089" name="pl4089"/>
            <p:cNvSpPr/>
            <p:nvPr/>
          </p:nvSpPr>
          <p:spPr>
            <a:xfrm>
              <a:off x="7091789" y="4963802"/>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090" name="pl4090"/>
            <p:cNvSpPr/>
            <p:nvPr/>
          </p:nvSpPr>
          <p:spPr>
            <a:xfrm>
              <a:off x="7091789" y="4950398"/>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091" name="pl4091"/>
            <p:cNvSpPr/>
            <p:nvPr/>
          </p:nvSpPr>
          <p:spPr>
            <a:xfrm>
              <a:off x="7091789" y="4973855"/>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092" name="pl4092"/>
            <p:cNvSpPr/>
            <p:nvPr/>
          </p:nvSpPr>
          <p:spPr>
            <a:xfrm>
              <a:off x="7091789" y="4926942"/>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093" name="pl4093"/>
            <p:cNvSpPr/>
            <p:nvPr/>
          </p:nvSpPr>
          <p:spPr>
            <a:xfrm>
              <a:off x="7091789" y="4940346"/>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094" name="pl4094"/>
            <p:cNvSpPr/>
            <p:nvPr/>
          </p:nvSpPr>
          <p:spPr>
            <a:xfrm>
              <a:off x="7091789" y="4920240"/>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095" name="pl4095"/>
            <p:cNvSpPr/>
            <p:nvPr/>
          </p:nvSpPr>
          <p:spPr>
            <a:xfrm>
              <a:off x="7091789" y="4920240"/>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096" name="pl4096"/>
            <p:cNvSpPr/>
            <p:nvPr/>
          </p:nvSpPr>
          <p:spPr>
            <a:xfrm>
              <a:off x="7091789" y="4856574"/>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097" name="pl4097"/>
            <p:cNvSpPr/>
            <p:nvPr/>
          </p:nvSpPr>
          <p:spPr>
            <a:xfrm>
              <a:off x="7091789" y="4967153"/>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098" name="pl4098"/>
            <p:cNvSpPr/>
            <p:nvPr/>
          </p:nvSpPr>
          <p:spPr>
            <a:xfrm>
              <a:off x="7091789" y="4896784"/>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099" name="pl4099"/>
            <p:cNvSpPr/>
            <p:nvPr/>
          </p:nvSpPr>
          <p:spPr>
            <a:xfrm>
              <a:off x="7091789" y="4953749"/>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100" name="pl4100"/>
            <p:cNvSpPr/>
            <p:nvPr/>
          </p:nvSpPr>
          <p:spPr>
            <a:xfrm>
              <a:off x="7091789" y="4920240"/>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101" name="pl4101"/>
            <p:cNvSpPr/>
            <p:nvPr/>
          </p:nvSpPr>
          <p:spPr>
            <a:xfrm>
              <a:off x="7091789" y="4943697"/>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102" name="pl4102"/>
            <p:cNvSpPr/>
            <p:nvPr/>
          </p:nvSpPr>
          <p:spPr>
            <a:xfrm>
              <a:off x="7091789" y="4950398"/>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103" name="pl4103"/>
            <p:cNvSpPr/>
            <p:nvPr/>
          </p:nvSpPr>
          <p:spPr>
            <a:xfrm>
              <a:off x="7091789" y="4977205"/>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104" name="pl4104"/>
            <p:cNvSpPr/>
            <p:nvPr/>
          </p:nvSpPr>
          <p:spPr>
            <a:xfrm>
              <a:off x="7091789" y="4940346"/>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105" name="pl4105"/>
            <p:cNvSpPr/>
            <p:nvPr/>
          </p:nvSpPr>
          <p:spPr>
            <a:xfrm>
              <a:off x="7091789" y="4943697"/>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106" name="pl4106"/>
            <p:cNvSpPr/>
            <p:nvPr/>
          </p:nvSpPr>
          <p:spPr>
            <a:xfrm>
              <a:off x="7091789" y="4973855"/>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107" name="pl4107"/>
            <p:cNvSpPr/>
            <p:nvPr/>
          </p:nvSpPr>
          <p:spPr>
            <a:xfrm>
              <a:off x="7091789" y="49738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08" name="pl4108"/>
            <p:cNvSpPr/>
            <p:nvPr/>
          </p:nvSpPr>
          <p:spPr>
            <a:xfrm>
              <a:off x="7091789" y="4963802"/>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4109" name="pl4109"/>
            <p:cNvSpPr/>
            <p:nvPr/>
          </p:nvSpPr>
          <p:spPr>
            <a:xfrm>
              <a:off x="7091789" y="4973855"/>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110" name="pl4110"/>
            <p:cNvSpPr/>
            <p:nvPr/>
          </p:nvSpPr>
          <p:spPr>
            <a:xfrm>
              <a:off x="7091789" y="4923591"/>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4111" name="pl4111"/>
            <p:cNvSpPr/>
            <p:nvPr/>
          </p:nvSpPr>
          <p:spPr>
            <a:xfrm>
              <a:off x="7091789" y="4957100"/>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4112" name="pl4112"/>
            <p:cNvSpPr/>
            <p:nvPr/>
          </p:nvSpPr>
          <p:spPr>
            <a:xfrm>
              <a:off x="7091789" y="4926942"/>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4113" name="pl4113"/>
            <p:cNvSpPr/>
            <p:nvPr/>
          </p:nvSpPr>
          <p:spPr>
            <a:xfrm>
              <a:off x="7091789" y="4967153"/>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114" name="pl4114"/>
            <p:cNvSpPr/>
            <p:nvPr/>
          </p:nvSpPr>
          <p:spPr>
            <a:xfrm>
              <a:off x="7091789" y="4705784"/>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4115" name="pl4115"/>
            <p:cNvSpPr/>
            <p:nvPr/>
          </p:nvSpPr>
          <p:spPr>
            <a:xfrm>
              <a:off x="7091789" y="4933644"/>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4116" name="pl4116"/>
            <p:cNvSpPr/>
            <p:nvPr/>
          </p:nvSpPr>
          <p:spPr>
            <a:xfrm>
              <a:off x="7091789" y="4869977"/>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4117" name="pl4117"/>
            <p:cNvSpPr/>
            <p:nvPr/>
          </p:nvSpPr>
          <p:spPr>
            <a:xfrm>
              <a:off x="7091789" y="4863275"/>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4118" name="pl4118"/>
            <p:cNvSpPr/>
            <p:nvPr/>
          </p:nvSpPr>
          <p:spPr>
            <a:xfrm>
              <a:off x="709178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4119" name="pl4119"/>
            <p:cNvSpPr/>
            <p:nvPr/>
          </p:nvSpPr>
          <p:spPr>
            <a:xfrm>
              <a:off x="709178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4120" name="pl4120"/>
            <p:cNvSpPr/>
            <p:nvPr/>
          </p:nvSpPr>
          <p:spPr>
            <a:xfrm>
              <a:off x="709178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121" name="pl4121"/>
            <p:cNvSpPr/>
            <p:nvPr/>
          </p:nvSpPr>
          <p:spPr>
            <a:xfrm>
              <a:off x="709178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4122" name="pl4122"/>
            <p:cNvSpPr/>
            <p:nvPr/>
          </p:nvSpPr>
          <p:spPr>
            <a:xfrm>
              <a:off x="709178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4123" name="pl4123"/>
            <p:cNvSpPr/>
            <p:nvPr/>
          </p:nvSpPr>
          <p:spPr>
            <a:xfrm>
              <a:off x="709178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4124" name="pl4124"/>
            <p:cNvSpPr/>
            <p:nvPr/>
          </p:nvSpPr>
          <p:spPr>
            <a:xfrm>
              <a:off x="709178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4125" name="pl4125"/>
            <p:cNvSpPr/>
            <p:nvPr/>
          </p:nvSpPr>
          <p:spPr>
            <a:xfrm>
              <a:off x="7091789" y="49671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26" name="pl4126"/>
            <p:cNvSpPr/>
            <p:nvPr/>
          </p:nvSpPr>
          <p:spPr>
            <a:xfrm>
              <a:off x="7091789" y="497720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27" name="pl4127"/>
            <p:cNvSpPr/>
            <p:nvPr/>
          </p:nvSpPr>
          <p:spPr>
            <a:xfrm>
              <a:off x="7091789" y="4963802"/>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4128" name="pl4128"/>
            <p:cNvSpPr/>
            <p:nvPr/>
          </p:nvSpPr>
          <p:spPr>
            <a:xfrm>
              <a:off x="7091789" y="4970504"/>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129" name="pl4129"/>
            <p:cNvSpPr/>
            <p:nvPr/>
          </p:nvSpPr>
          <p:spPr>
            <a:xfrm>
              <a:off x="7091789" y="4940346"/>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4130" name="pl4130"/>
            <p:cNvSpPr/>
            <p:nvPr/>
          </p:nvSpPr>
          <p:spPr>
            <a:xfrm>
              <a:off x="7091789" y="494704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4131" name="pl4131"/>
            <p:cNvSpPr/>
            <p:nvPr/>
          </p:nvSpPr>
          <p:spPr>
            <a:xfrm>
              <a:off x="709178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4132" name="pl4132"/>
            <p:cNvSpPr/>
            <p:nvPr/>
          </p:nvSpPr>
          <p:spPr>
            <a:xfrm>
              <a:off x="709178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40651" cap="flat">
              <a:solidFill>
                <a:srgbClr val="000000">
                  <a:alpha val="100000"/>
                </a:srgbClr>
              </a:solidFill>
              <a:prstDash val="solid"/>
              <a:round/>
            </a:ln>
          </p:spPr>
          <p:txBody>
            <a:bodyPr/>
            <a:lstStyle/>
            <a:p/>
          </p:txBody>
        </p:sp>
        <p:sp>
          <p:nvSpPr>
            <p:cNvPr id="4133" name="pl4133"/>
            <p:cNvSpPr/>
            <p:nvPr/>
          </p:nvSpPr>
          <p:spPr>
            <a:xfrm>
              <a:off x="709178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FD61D0">
                  <a:alpha val="100000"/>
                </a:srgbClr>
              </a:solidFill>
              <a:prstDash val="solid"/>
              <a:round/>
            </a:ln>
          </p:spPr>
          <p:txBody>
            <a:bodyPr/>
            <a:lstStyle/>
            <a:p/>
          </p:txBody>
        </p:sp>
        <p:sp>
          <p:nvSpPr>
            <p:cNvPr id="4134" name="pl4134"/>
            <p:cNvSpPr/>
            <p:nvPr/>
          </p:nvSpPr>
          <p:spPr>
            <a:xfrm>
              <a:off x="7047300" y="497720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135" name="tx4135"/>
            <p:cNvSpPr/>
            <p:nvPr/>
          </p:nvSpPr>
          <p:spPr>
            <a:xfrm>
              <a:off x="7061644" y="479179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136" name="tx4136"/>
            <p:cNvSpPr/>
            <p:nvPr/>
          </p:nvSpPr>
          <p:spPr>
            <a:xfrm>
              <a:off x="7209456" y="474356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4137" name="tx4137"/>
            <p:cNvSpPr/>
            <p:nvPr/>
          </p:nvSpPr>
          <p:spPr>
            <a:xfrm>
              <a:off x="7387412" y="472883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4138" name="tx4138"/>
            <p:cNvSpPr/>
            <p:nvPr/>
          </p:nvSpPr>
          <p:spPr>
            <a:xfrm>
              <a:off x="7565369" y="47187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4139" name="tx4139"/>
            <p:cNvSpPr/>
            <p:nvPr/>
          </p:nvSpPr>
          <p:spPr>
            <a:xfrm>
              <a:off x="7743325" y="477707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140" name="tx4140"/>
            <p:cNvSpPr/>
            <p:nvPr/>
          </p:nvSpPr>
          <p:spPr>
            <a:xfrm>
              <a:off x="7921282" y="476899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4141" name="rc4141"/>
            <p:cNvSpPr/>
            <p:nvPr/>
          </p:nvSpPr>
          <p:spPr>
            <a:xfrm>
              <a:off x="8095650" y="875080"/>
              <a:ext cx="978760" cy="460746"/>
            </a:xfrm>
            <a:prstGeom prst="rect">
              <a:avLst/>
            </a:prstGeom>
            <a:solidFill>
              <a:srgbClr val="EBEBEB">
                <a:alpha val="100000"/>
              </a:srgbClr>
            </a:solidFill>
          </p:spPr>
          <p:txBody>
            <a:bodyPr/>
            <a:lstStyle/>
            <a:p/>
          </p:txBody>
        </p:sp>
        <p:sp>
          <p:nvSpPr>
            <p:cNvPr id="4142" name="pl4142"/>
            <p:cNvSpPr/>
            <p:nvPr/>
          </p:nvSpPr>
          <p:spPr>
            <a:xfrm>
              <a:off x="8095650" y="129310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43" name="pl4143"/>
            <p:cNvSpPr/>
            <p:nvPr/>
          </p:nvSpPr>
          <p:spPr>
            <a:xfrm>
              <a:off x="8095650" y="120933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44" name="pl4144"/>
            <p:cNvSpPr/>
            <p:nvPr/>
          </p:nvSpPr>
          <p:spPr>
            <a:xfrm>
              <a:off x="8095650" y="112555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45" name="pl4145"/>
            <p:cNvSpPr/>
            <p:nvPr/>
          </p:nvSpPr>
          <p:spPr>
            <a:xfrm>
              <a:off x="8095650" y="104178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46" name="pl4146"/>
            <p:cNvSpPr/>
            <p:nvPr/>
          </p:nvSpPr>
          <p:spPr>
            <a:xfrm>
              <a:off x="8095650" y="95801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147" name="pl4147"/>
            <p:cNvSpPr/>
            <p:nvPr/>
          </p:nvSpPr>
          <p:spPr>
            <a:xfrm>
              <a:off x="82291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48" name="pl4148"/>
            <p:cNvSpPr/>
            <p:nvPr/>
          </p:nvSpPr>
          <p:spPr>
            <a:xfrm>
              <a:off x="840707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49" name="pl4149"/>
            <p:cNvSpPr/>
            <p:nvPr/>
          </p:nvSpPr>
          <p:spPr>
            <a:xfrm>
              <a:off x="858503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50" name="pl4150"/>
            <p:cNvSpPr/>
            <p:nvPr/>
          </p:nvSpPr>
          <p:spPr>
            <a:xfrm>
              <a:off x="87629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51" name="pl4151"/>
            <p:cNvSpPr/>
            <p:nvPr/>
          </p:nvSpPr>
          <p:spPr>
            <a:xfrm>
              <a:off x="894094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52" name="pl4152"/>
            <p:cNvSpPr/>
            <p:nvPr/>
          </p:nvSpPr>
          <p:spPr>
            <a:xfrm>
              <a:off x="8095650" y="133498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53" name="pl4153"/>
            <p:cNvSpPr/>
            <p:nvPr/>
          </p:nvSpPr>
          <p:spPr>
            <a:xfrm>
              <a:off x="8095650" y="125121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54" name="pl4154"/>
            <p:cNvSpPr/>
            <p:nvPr/>
          </p:nvSpPr>
          <p:spPr>
            <a:xfrm>
              <a:off x="8095650" y="116744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55" name="pl4155"/>
            <p:cNvSpPr/>
            <p:nvPr/>
          </p:nvSpPr>
          <p:spPr>
            <a:xfrm>
              <a:off x="8095650" y="108367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56" name="pl4156"/>
            <p:cNvSpPr/>
            <p:nvPr/>
          </p:nvSpPr>
          <p:spPr>
            <a:xfrm>
              <a:off x="8095650" y="99990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57" name="pl4157"/>
            <p:cNvSpPr/>
            <p:nvPr/>
          </p:nvSpPr>
          <p:spPr>
            <a:xfrm>
              <a:off x="8095650" y="91612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158" name="pl4158"/>
            <p:cNvSpPr/>
            <p:nvPr/>
          </p:nvSpPr>
          <p:spPr>
            <a:xfrm>
              <a:off x="81401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59" name="pl4159"/>
            <p:cNvSpPr/>
            <p:nvPr/>
          </p:nvSpPr>
          <p:spPr>
            <a:xfrm>
              <a:off x="831809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60" name="pl4160"/>
            <p:cNvSpPr/>
            <p:nvPr/>
          </p:nvSpPr>
          <p:spPr>
            <a:xfrm>
              <a:off x="84960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61" name="pl4161"/>
            <p:cNvSpPr/>
            <p:nvPr/>
          </p:nvSpPr>
          <p:spPr>
            <a:xfrm>
              <a:off x="86740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62" name="pl4162"/>
            <p:cNvSpPr/>
            <p:nvPr/>
          </p:nvSpPr>
          <p:spPr>
            <a:xfrm>
              <a:off x="885196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63" name="pl4163"/>
            <p:cNvSpPr/>
            <p:nvPr/>
          </p:nvSpPr>
          <p:spPr>
            <a:xfrm>
              <a:off x="90299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64" name="pl4164"/>
            <p:cNvSpPr/>
            <p:nvPr/>
          </p:nvSpPr>
          <p:spPr>
            <a:xfrm>
              <a:off x="814013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4165" name="pl4165"/>
            <p:cNvSpPr/>
            <p:nvPr/>
          </p:nvSpPr>
          <p:spPr>
            <a:xfrm>
              <a:off x="814013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40651" cap="flat">
              <a:solidFill>
                <a:srgbClr val="BEBEBE">
                  <a:alpha val="69803"/>
                </a:srgbClr>
              </a:solidFill>
              <a:prstDash val="solid"/>
              <a:round/>
            </a:ln>
          </p:spPr>
          <p:txBody>
            <a:bodyPr/>
            <a:lstStyle/>
            <a:p/>
          </p:txBody>
        </p:sp>
        <p:sp>
          <p:nvSpPr>
            <p:cNvPr id="4166" name="pl4166"/>
            <p:cNvSpPr/>
            <p:nvPr/>
          </p:nvSpPr>
          <p:spPr>
            <a:xfrm>
              <a:off x="8140139" y="1200953"/>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4167" name="pl4167"/>
            <p:cNvSpPr/>
            <p:nvPr/>
          </p:nvSpPr>
          <p:spPr>
            <a:xfrm>
              <a:off x="8140139" y="1194251"/>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4168" name="pl4168"/>
            <p:cNvSpPr/>
            <p:nvPr/>
          </p:nvSpPr>
          <p:spPr>
            <a:xfrm>
              <a:off x="8140139" y="1231111"/>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4169" name="pl4169"/>
            <p:cNvSpPr/>
            <p:nvPr/>
          </p:nvSpPr>
          <p:spPr>
            <a:xfrm>
              <a:off x="8140139" y="1244515"/>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170" name="pl4170"/>
            <p:cNvSpPr/>
            <p:nvPr/>
          </p:nvSpPr>
          <p:spPr>
            <a:xfrm>
              <a:off x="8140139" y="1237813"/>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4171" name="pl4171"/>
            <p:cNvSpPr/>
            <p:nvPr/>
          </p:nvSpPr>
          <p:spPr>
            <a:xfrm>
              <a:off x="81401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172" name="pl4172"/>
            <p:cNvSpPr/>
            <p:nvPr/>
          </p:nvSpPr>
          <p:spPr>
            <a:xfrm>
              <a:off x="8140139" y="1214357"/>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4173" name="pl4173"/>
            <p:cNvSpPr/>
            <p:nvPr/>
          </p:nvSpPr>
          <p:spPr>
            <a:xfrm>
              <a:off x="814013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4174" name="pl4174"/>
            <p:cNvSpPr/>
            <p:nvPr/>
          </p:nvSpPr>
          <p:spPr>
            <a:xfrm>
              <a:off x="8140139" y="1214357"/>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4175" name="pl4175"/>
            <p:cNvSpPr/>
            <p:nvPr/>
          </p:nvSpPr>
          <p:spPr>
            <a:xfrm>
              <a:off x="8140139" y="1217708"/>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176" name="pl4176"/>
            <p:cNvSpPr/>
            <p:nvPr/>
          </p:nvSpPr>
          <p:spPr>
            <a:xfrm>
              <a:off x="8140139" y="1247866"/>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177" name="pl4177"/>
            <p:cNvSpPr/>
            <p:nvPr/>
          </p:nvSpPr>
          <p:spPr>
            <a:xfrm>
              <a:off x="8140139" y="1237813"/>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178" name="pl4178"/>
            <p:cNvSpPr/>
            <p:nvPr/>
          </p:nvSpPr>
          <p:spPr>
            <a:xfrm>
              <a:off x="8140139" y="1224409"/>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179" name="pl4179"/>
            <p:cNvSpPr/>
            <p:nvPr/>
          </p:nvSpPr>
          <p:spPr>
            <a:xfrm>
              <a:off x="8140139" y="1247866"/>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180" name="pl4180"/>
            <p:cNvSpPr/>
            <p:nvPr/>
          </p:nvSpPr>
          <p:spPr>
            <a:xfrm>
              <a:off x="8140139" y="1200953"/>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181" name="pl4181"/>
            <p:cNvSpPr/>
            <p:nvPr/>
          </p:nvSpPr>
          <p:spPr>
            <a:xfrm>
              <a:off x="8140139" y="1214357"/>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182" name="pl4182"/>
            <p:cNvSpPr/>
            <p:nvPr/>
          </p:nvSpPr>
          <p:spPr>
            <a:xfrm>
              <a:off x="8140139" y="1194251"/>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183" name="pl4183"/>
            <p:cNvSpPr/>
            <p:nvPr/>
          </p:nvSpPr>
          <p:spPr>
            <a:xfrm>
              <a:off x="8140139" y="1194251"/>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184" name="pl4184"/>
            <p:cNvSpPr/>
            <p:nvPr/>
          </p:nvSpPr>
          <p:spPr>
            <a:xfrm>
              <a:off x="8140139" y="1130585"/>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185" name="pl4185"/>
            <p:cNvSpPr/>
            <p:nvPr/>
          </p:nvSpPr>
          <p:spPr>
            <a:xfrm>
              <a:off x="8140139" y="1241164"/>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186" name="pl4186"/>
            <p:cNvSpPr/>
            <p:nvPr/>
          </p:nvSpPr>
          <p:spPr>
            <a:xfrm>
              <a:off x="8140139" y="1170795"/>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187" name="pl4187"/>
            <p:cNvSpPr/>
            <p:nvPr/>
          </p:nvSpPr>
          <p:spPr>
            <a:xfrm>
              <a:off x="8140139" y="1227760"/>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188" name="pl4188"/>
            <p:cNvSpPr/>
            <p:nvPr/>
          </p:nvSpPr>
          <p:spPr>
            <a:xfrm>
              <a:off x="8140139" y="1194251"/>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189" name="pl4189"/>
            <p:cNvSpPr/>
            <p:nvPr/>
          </p:nvSpPr>
          <p:spPr>
            <a:xfrm>
              <a:off x="8140139" y="1217708"/>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190" name="pl4190"/>
            <p:cNvSpPr/>
            <p:nvPr/>
          </p:nvSpPr>
          <p:spPr>
            <a:xfrm>
              <a:off x="8140139" y="1224409"/>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191" name="pl4191"/>
            <p:cNvSpPr/>
            <p:nvPr/>
          </p:nvSpPr>
          <p:spPr>
            <a:xfrm>
              <a:off x="8140139" y="1251216"/>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192" name="pl4192"/>
            <p:cNvSpPr/>
            <p:nvPr/>
          </p:nvSpPr>
          <p:spPr>
            <a:xfrm>
              <a:off x="8140139" y="1214357"/>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193" name="pl4193"/>
            <p:cNvSpPr/>
            <p:nvPr/>
          </p:nvSpPr>
          <p:spPr>
            <a:xfrm>
              <a:off x="8140139" y="1217708"/>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194" name="pl4194"/>
            <p:cNvSpPr/>
            <p:nvPr/>
          </p:nvSpPr>
          <p:spPr>
            <a:xfrm>
              <a:off x="8140139" y="1247866"/>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195" name="pl4195"/>
            <p:cNvSpPr/>
            <p:nvPr/>
          </p:nvSpPr>
          <p:spPr>
            <a:xfrm>
              <a:off x="8140139" y="124786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196" name="pl4196"/>
            <p:cNvSpPr/>
            <p:nvPr/>
          </p:nvSpPr>
          <p:spPr>
            <a:xfrm>
              <a:off x="8140139" y="1237813"/>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4197" name="pl4197"/>
            <p:cNvSpPr/>
            <p:nvPr/>
          </p:nvSpPr>
          <p:spPr>
            <a:xfrm>
              <a:off x="8140139" y="1247866"/>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198" name="pl4198"/>
            <p:cNvSpPr/>
            <p:nvPr/>
          </p:nvSpPr>
          <p:spPr>
            <a:xfrm>
              <a:off x="8140139" y="1197602"/>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4199" name="pl4199"/>
            <p:cNvSpPr/>
            <p:nvPr/>
          </p:nvSpPr>
          <p:spPr>
            <a:xfrm>
              <a:off x="8140139" y="1231111"/>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4200" name="pl4200"/>
            <p:cNvSpPr/>
            <p:nvPr/>
          </p:nvSpPr>
          <p:spPr>
            <a:xfrm>
              <a:off x="8140139" y="1200953"/>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4201" name="pl4201"/>
            <p:cNvSpPr/>
            <p:nvPr/>
          </p:nvSpPr>
          <p:spPr>
            <a:xfrm>
              <a:off x="8140139" y="1241164"/>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202" name="pl4202"/>
            <p:cNvSpPr/>
            <p:nvPr/>
          </p:nvSpPr>
          <p:spPr>
            <a:xfrm>
              <a:off x="8140139" y="979795"/>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4203" name="pl4203"/>
            <p:cNvSpPr/>
            <p:nvPr/>
          </p:nvSpPr>
          <p:spPr>
            <a:xfrm>
              <a:off x="8140139" y="1207655"/>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4204" name="pl4204"/>
            <p:cNvSpPr/>
            <p:nvPr/>
          </p:nvSpPr>
          <p:spPr>
            <a:xfrm>
              <a:off x="8140139" y="1143988"/>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4205" name="pl4205"/>
            <p:cNvSpPr/>
            <p:nvPr/>
          </p:nvSpPr>
          <p:spPr>
            <a:xfrm>
              <a:off x="8140139" y="1137286"/>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4206" name="pl4206"/>
            <p:cNvSpPr/>
            <p:nvPr/>
          </p:nvSpPr>
          <p:spPr>
            <a:xfrm>
              <a:off x="8140139" y="1184199"/>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4207" name="pl4207"/>
            <p:cNvSpPr/>
            <p:nvPr/>
          </p:nvSpPr>
          <p:spPr>
            <a:xfrm>
              <a:off x="8140139" y="1231111"/>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4208" name="pl4208"/>
            <p:cNvSpPr/>
            <p:nvPr/>
          </p:nvSpPr>
          <p:spPr>
            <a:xfrm>
              <a:off x="8140139" y="1207655"/>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209" name="pl4209"/>
            <p:cNvSpPr/>
            <p:nvPr/>
          </p:nvSpPr>
          <p:spPr>
            <a:xfrm>
              <a:off x="8140139" y="1224409"/>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4210" name="pl4210"/>
            <p:cNvSpPr/>
            <p:nvPr/>
          </p:nvSpPr>
          <p:spPr>
            <a:xfrm>
              <a:off x="8140139" y="1177497"/>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4211" name="pl4211"/>
            <p:cNvSpPr/>
            <p:nvPr/>
          </p:nvSpPr>
          <p:spPr>
            <a:xfrm>
              <a:off x="8140139" y="1234462"/>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4212" name="pl4212"/>
            <p:cNvSpPr/>
            <p:nvPr/>
          </p:nvSpPr>
          <p:spPr>
            <a:xfrm>
              <a:off x="8140139" y="1157392"/>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4213" name="pl4213"/>
            <p:cNvSpPr/>
            <p:nvPr/>
          </p:nvSpPr>
          <p:spPr>
            <a:xfrm>
              <a:off x="8140139" y="124116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14" name="pl4214"/>
            <p:cNvSpPr/>
            <p:nvPr/>
          </p:nvSpPr>
          <p:spPr>
            <a:xfrm>
              <a:off x="8140139" y="1251216"/>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15" name="pl4215"/>
            <p:cNvSpPr/>
            <p:nvPr/>
          </p:nvSpPr>
          <p:spPr>
            <a:xfrm>
              <a:off x="8140139" y="1237813"/>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4216" name="pl4216"/>
            <p:cNvSpPr/>
            <p:nvPr/>
          </p:nvSpPr>
          <p:spPr>
            <a:xfrm>
              <a:off x="8140139" y="1244515"/>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217" name="pl4217"/>
            <p:cNvSpPr/>
            <p:nvPr/>
          </p:nvSpPr>
          <p:spPr>
            <a:xfrm>
              <a:off x="8140139" y="1214357"/>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4218" name="pl4218"/>
            <p:cNvSpPr/>
            <p:nvPr/>
          </p:nvSpPr>
          <p:spPr>
            <a:xfrm>
              <a:off x="8140139" y="122105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4219" name="pl4219"/>
            <p:cNvSpPr/>
            <p:nvPr/>
          </p:nvSpPr>
          <p:spPr>
            <a:xfrm>
              <a:off x="8140139" y="1241164"/>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4220" name="pl4220"/>
            <p:cNvSpPr/>
            <p:nvPr/>
          </p:nvSpPr>
          <p:spPr>
            <a:xfrm>
              <a:off x="814013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40651" cap="flat">
              <a:solidFill>
                <a:srgbClr val="000000">
                  <a:alpha val="100000"/>
                </a:srgbClr>
              </a:solidFill>
              <a:prstDash val="solid"/>
              <a:round/>
            </a:ln>
          </p:spPr>
          <p:txBody>
            <a:bodyPr/>
            <a:lstStyle/>
            <a:p/>
          </p:txBody>
        </p:sp>
        <p:sp>
          <p:nvSpPr>
            <p:cNvPr id="4221" name="pl4221"/>
            <p:cNvSpPr/>
            <p:nvPr/>
          </p:nvSpPr>
          <p:spPr>
            <a:xfrm>
              <a:off x="8140139" y="113393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C99700">
                  <a:alpha val="100000"/>
                </a:srgbClr>
              </a:solidFill>
              <a:prstDash val="solid"/>
              <a:round/>
            </a:ln>
          </p:spPr>
          <p:txBody>
            <a:bodyPr/>
            <a:lstStyle/>
            <a:p/>
          </p:txBody>
        </p:sp>
        <p:sp>
          <p:nvSpPr>
            <p:cNvPr id="4222" name="pl4222"/>
            <p:cNvSpPr/>
            <p:nvPr/>
          </p:nvSpPr>
          <p:spPr>
            <a:xfrm>
              <a:off x="8095650" y="1251216"/>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223" name="tx4223"/>
            <p:cNvSpPr/>
            <p:nvPr/>
          </p:nvSpPr>
          <p:spPr>
            <a:xfrm>
              <a:off x="8079849" y="100752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4224" name="tx4224"/>
            <p:cNvSpPr/>
            <p:nvPr/>
          </p:nvSpPr>
          <p:spPr>
            <a:xfrm>
              <a:off x="8257806" y="100284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4225" name="tx4225"/>
            <p:cNvSpPr/>
            <p:nvPr/>
          </p:nvSpPr>
          <p:spPr>
            <a:xfrm>
              <a:off x="8435762" y="99746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a:t>
              </a:r>
            </a:p>
          </p:txBody>
        </p:sp>
        <p:sp>
          <p:nvSpPr>
            <p:cNvPr id="4226" name="tx4226"/>
            <p:cNvSpPr/>
            <p:nvPr/>
          </p:nvSpPr>
          <p:spPr>
            <a:xfrm>
              <a:off x="8613719" y="9927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4227" name="tx4227"/>
            <p:cNvSpPr/>
            <p:nvPr/>
          </p:nvSpPr>
          <p:spPr>
            <a:xfrm>
              <a:off x="8791675" y="97933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4228" name="tx4228"/>
            <p:cNvSpPr/>
            <p:nvPr/>
          </p:nvSpPr>
          <p:spPr>
            <a:xfrm>
              <a:off x="8969632" y="96928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4229" name="rc4229"/>
            <p:cNvSpPr/>
            <p:nvPr/>
          </p:nvSpPr>
          <p:spPr>
            <a:xfrm>
              <a:off x="8095650" y="1620278"/>
              <a:ext cx="978760" cy="460746"/>
            </a:xfrm>
            <a:prstGeom prst="rect">
              <a:avLst/>
            </a:prstGeom>
            <a:solidFill>
              <a:srgbClr val="EBEBEB">
                <a:alpha val="100000"/>
              </a:srgbClr>
            </a:solidFill>
          </p:spPr>
          <p:txBody>
            <a:bodyPr/>
            <a:lstStyle/>
            <a:p/>
          </p:txBody>
        </p:sp>
        <p:sp>
          <p:nvSpPr>
            <p:cNvPr id="4230" name="pl4230"/>
            <p:cNvSpPr/>
            <p:nvPr/>
          </p:nvSpPr>
          <p:spPr>
            <a:xfrm>
              <a:off x="8095650" y="203830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31" name="pl4231"/>
            <p:cNvSpPr/>
            <p:nvPr/>
          </p:nvSpPr>
          <p:spPr>
            <a:xfrm>
              <a:off x="8095650" y="195452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32" name="pl4232"/>
            <p:cNvSpPr/>
            <p:nvPr/>
          </p:nvSpPr>
          <p:spPr>
            <a:xfrm>
              <a:off x="8095650" y="187075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33" name="pl4233"/>
            <p:cNvSpPr/>
            <p:nvPr/>
          </p:nvSpPr>
          <p:spPr>
            <a:xfrm>
              <a:off x="8095650" y="178698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34" name="pl4234"/>
            <p:cNvSpPr/>
            <p:nvPr/>
          </p:nvSpPr>
          <p:spPr>
            <a:xfrm>
              <a:off x="8095650" y="170321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235" name="pl4235"/>
            <p:cNvSpPr/>
            <p:nvPr/>
          </p:nvSpPr>
          <p:spPr>
            <a:xfrm>
              <a:off x="82291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36" name="pl4236"/>
            <p:cNvSpPr/>
            <p:nvPr/>
          </p:nvSpPr>
          <p:spPr>
            <a:xfrm>
              <a:off x="840707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37" name="pl4237"/>
            <p:cNvSpPr/>
            <p:nvPr/>
          </p:nvSpPr>
          <p:spPr>
            <a:xfrm>
              <a:off x="858503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38" name="pl4238"/>
            <p:cNvSpPr/>
            <p:nvPr/>
          </p:nvSpPr>
          <p:spPr>
            <a:xfrm>
              <a:off x="87629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39" name="pl4239"/>
            <p:cNvSpPr/>
            <p:nvPr/>
          </p:nvSpPr>
          <p:spPr>
            <a:xfrm>
              <a:off x="894094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40" name="pl4240"/>
            <p:cNvSpPr/>
            <p:nvPr/>
          </p:nvSpPr>
          <p:spPr>
            <a:xfrm>
              <a:off x="8095650" y="208018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41" name="pl4241"/>
            <p:cNvSpPr/>
            <p:nvPr/>
          </p:nvSpPr>
          <p:spPr>
            <a:xfrm>
              <a:off x="8095650" y="199641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42" name="pl4242"/>
            <p:cNvSpPr/>
            <p:nvPr/>
          </p:nvSpPr>
          <p:spPr>
            <a:xfrm>
              <a:off x="8095650" y="191264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43" name="pl4243"/>
            <p:cNvSpPr/>
            <p:nvPr/>
          </p:nvSpPr>
          <p:spPr>
            <a:xfrm>
              <a:off x="8095650" y="182887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44" name="pl4244"/>
            <p:cNvSpPr/>
            <p:nvPr/>
          </p:nvSpPr>
          <p:spPr>
            <a:xfrm>
              <a:off x="8095650" y="174509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45" name="pl4245"/>
            <p:cNvSpPr/>
            <p:nvPr/>
          </p:nvSpPr>
          <p:spPr>
            <a:xfrm>
              <a:off x="8095650" y="166132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246" name="pl4246"/>
            <p:cNvSpPr/>
            <p:nvPr/>
          </p:nvSpPr>
          <p:spPr>
            <a:xfrm>
              <a:off x="81401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47" name="pl4247"/>
            <p:cNvSpPr/>
            <p:nvPr/>
          </p:nvSpPr>
          <p:spPr>
            <a:xfrm>
              <a:off x="831809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48" name="pl4248"/>
            <p:cNvSpPr/>
            <p:nvPr/>
          </p:nvSpPr>
          <p:spPr>
            <a:xfrm>
              <a:off x="84960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49" name="pl4249"/>
            <p:cNvSpPr/>
            <p:nvPr/>
          </p:nvSpPr>
          <p:spPr>
            <a:xfrm>
              <a:off x="86740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0" name="pl4250"/>
            <p:cNvSpPr/>
            <p:nvPr/>
          </p:nvSpPr>
          <p:spPr>
            <a:xfrm>
              <a:off x="885196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1" name="pl4251"/>
            <p:cNvSpPr/>
            <p:nvPr/>
          </p:nvSpPr>
          <p:spPr>
            <a:xfrm>
              <a:off x="90299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52" name="pl4252"/>
            <p:cNvSpPr/>
            <p:nvPr/>
          </p:nvSpPr>
          <p:spPr>
            <a:xfrm>
              <a:off x="814013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4253" name="pl4253"/>
            <p:cNvSpPr/>
            <p:nvPr/>
          </p:nvSpPr>
          <p:spPr>
            <a:xfrm>
              <a:off x="814013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40651" cap="flat">
              <a:solidFill>
                <a:srgbClr val="BEBEBE">
                  <a:alpha val="69803"/>
                </a:srgbClr>
              </a:solidFill>
              <a:prstDash val="solid"/>
              <a:round/>
            </a:ln>
          </p:spPr>
          <p:txBody>
            <a:bodyPr/>
            <a:lstStyle/>
            <a:p/>
          </p:txBody>
        </p:sp>
        <p:sp>
          <p:nvSpPr>
            <p:cNvPr id="4254" name="pl4254"/>
            <p:cNvSpPr/>
            <p:nvPr/>
          </p:nvSpPr>
          <p:spPr>
            <a:xfrm>
              <a:off x="8140139" y="1946151"/>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4255" name="pl4255"/>
            <p:cNvSpPr/>
            <p:nvPr/>
          </p:nvSpPr>
          <p:spPr>
            <a:xfrm>
              <a:off x="8140139" y="1939449"/>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4256" name="pl4256"/>
            <p:cNvSpPr/>
            <p:nvPr/>
          </p:nvSpPr>
          <p:spPr>
            <a:xfrm>
              <a:off x="8140139" y="1976309"/>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4257" name="pl4257"/>
            <p:cNvSpPr/>
            <p:nvPr/>
          </p:nvSpPr>
          <p:spPr>
            <a:xfrm>
              <a:off x="8140139" y="1989712"/>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258" name="pl4258"/>
            <p:cNvSpPr/>
            <p:nvPr/>
          </p:nvSpPr>
          <p:spPr>
            <a:xfrm>
              <a:off x="8140139" y="1983011"/>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4259" name="pl4259"/>
            <p:cNvSpPr/>
            <p:nvPr/>
          </p:nvSpPr>
          <p:spPr>
            <a:xfrm>
              <a:off x="814013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260" name="pl4260"/>
            <p:cNvSpPr/>
            <p:nvPr/>
          </p:nvSpPr>
          <p:spPr>
            <a:xfrm>
              <a:off x="8140139" y="1959554"/>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4261" name="pl4261"/>
            <p:cNvSpPr/>
            <p:nvPr/>
          </p:nvSpPr>
          <p:spPr>
            <a:xfrm>
              <a:off x="8140139" y="1879133"/>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4262" name="pl4262"/>
            <p:cNvSpPr/>
            <p:nvPr/>
          </p:nvSpPr>
          <p:spPr>
            <a:xfrm>
              <a:off x="8140139" y="1959554"/>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4263" name="pl4263"/>
            <p:cNvSpPr/>
            <p:nvPr/>
          </p:nvSpPr>
          <p:spPr>
            <a:xfrm>
              <a:off x="8140139" y="1962905"/>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264" name="pl4264"/>
            <p:cNvSpPr/>
            <p:nvPr/>
          </p:nvSpPr>
          <p:spPr>
            <a:xfrm>
              <a:off x="8140139" y="1993063"/>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265" name="pl4265"/>
            <p:cNvSpPr/>
            <p:nvPr/>
          </p:nvSpPr>
          <p:spPr>
            <a:xfrm>
              <a:off x="8140139" y="1983011"/>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266" name="pl4266"/>
            <p:cNvSpPr/>
            <p:nvPr/>
          </p:nvSpPr>
          <p:spPr>
            <a:xfrm>
              <a:off x="8140139" y="1969607"/>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267" name="pl4267"/>
            <p:cNvSpPr/>
            <p:nvPr/>
          </p:nvSpPr>
          <p:spPr>
            <a:xfrm>
              <a:off x="8140139" y="1993063"/>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268" name="pl4268"/>
            <p:cNvSpPr/>
            <p:nvPr/>
          </p:nvSpPr>
          <p:spPr>
            <a:xfrm>
              <a:off x="8140139" y="1946151"/>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269" name="pl4269"/>
            <p:cNvSpPr/>
            <p:nvPr/>
          </p:nvSpPr>
          <p:spPr>
            <a:xfrm>
              <a:off x="814013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270" name="pl4270"/>
            <p:cNvSpPr/>
            <p:nvPr/>
          </p:nvSpPr>
          <p:spPr>
            <a:xfrm>
              <a:off x="8140139" y="1939449"/>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271" name="pl4271"/>
            <p:cNvSpPr/>
            <p:nvPr/>
          </p:nvSpPr>
          <p:spPr>
            <a:xfrm>
              <a:off x="8140139" y="1939449"/>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272" name="pl4272"/>
            <p:cNvSpPr/>
            <p:nvPr/>
          </p:nvSpPr>
          <p:spPr>
            <a:xfrm>
              <a:off x="8140139" y="1875782"/>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273" name="pl4273"/>
            <p:cNvSpPr/>
            <p:nvPr/>
          </p:nvSpPr>
          <p:spPr>
            <a:xfrm>
              <a:off x="8140139" y="1986362"/>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274" name="pl4274"/>
            <p:cNvSpPr/>
            <p:nvPr/>
          </p:nvSpPr>
          <p:spPr>
            <a:xfrm>
              <a:off x="8140139" y="1915993"/>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275" name="pl4275"/>
            <p:cNvSpPr/>
            <p:nvPr/>
          </p:nvSpPr>
          <p:spPr>
            <a:xfrm>
              <a:off x="8140139" y="1972958"/>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276" name="pl4276"/>
            <p:cNvSpPr/>
            <p:nvPr/>
          </p:nvSpPr>
          <p:spPr>
            <a:xfrm>
              <a:off x="8140139" y="1939449"/>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277" name="pl4277"/>
            <p:cNvSpPr/>
            <p:nvPr/>
          </p:nvSpPr>
          <p:spPr>
            <a:xfrm>
              <a:off x="8140139" y="1962905"/>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278" name="pl4278"/>
            <p:cNvSpPr/>
            <p:nvPr/>
          </p:nvSpPr>
          <p:spPr>
            <a:xfrm>
              <a:off x="8140139" y="1969607"/>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279" name="pl4279"/>
            <p:cNvSpPr/>
            <p:nvPr/>
          </p:nvSpPr>
          <p:spPr>
            <a:xfrm>
              <a:off x="8140139" y="1996414"/>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280" name="pl4280"/>
            <p:cNvSpPr/>
            <p:nvPr/>
          </p:nvSpPr>
          <p:spPr>
            <a:xfrm>
              <a:off x="8140139" y="1959554"/>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281" name="pl4281"/>
            <p:cNvSpPr/>
            <p:nvPr/>
          </p:nvSpPr>
          <p:spPr>
            <a:xfrm>
              <a:off x="8140139" y="1962905"/>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282" name="pl4282"/>
            <p:cNvSpPr/>
            <p:nvPr/>
          </p:nvSpPr>
          <p:spPr>
            <a:xfrm>
              <a:off x="8140139" y="1993063"/>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283" name="pl4283"/>
            <p:cNvSpPr/>
            <p:nvPr/>
          </p:nvSpPr>
          <p:spPr>
            <a:xfrm>
              <a:off x="8140139" y="199306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284" name="pl4284"/>
            <p:cNvSpPr/>
            <p:nvPr/>
          </p:nvSpPr>
          <p:spPr>
            <a:xfrm>
              <a:off x="8140139" y="1983011"/>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4285" name="pl4285"/>
            <p:cNvSpPr/>
            <p:nvPr/>
          </p:nvSpPr>
          <p:spPr>
            <a:xfrm>
              <a:off x="8140139" y="1993063"/>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286" name="pl4286"/>
            <p:cNvSpPr/>
            <p:nvPr/>
          </p:nvSpPr>
          <p:spPr>
            <a:xfrm>
              <a:off x="8140139" y="1942800"/>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4287" name="pl4287"/>
            <p:cNvSpPr/>
            <p:nvPr/>
          </p:nvSpPr>
          <p:spPr>
            <a:xfrm>
              <a:off x="8140139" y="1976309"/>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4288" name="pl4288"/>
            <p:cNvSpPr/>
            <p:nvPr/>
          </p:nvSpPr>
          <p:spPr>
            <a:xfrm>
              <a:off x="8140139" y="1946151"/>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4289" name="pl4289"/>
            <p:cNvSpPr/>
            <p:nvPr/>
          </p:nvSpPr>
          <p:spPr>
            <a:xfrm>
              <a:off x="8140139" y="1986362"/>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290" name="pl4290"/>
            <p:cNvSpPr/>
            <p:nvPr/>
          </p:nvSpPr>
          <p:spPr>
            <a:xfrm>
              <a:off x="8140139" y="1724993"/>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4291" name="pl4291"/>
            <p:cNvSpPr/>
            <p:nvPr/>
          </p:nvSpPr>
          <p:spPr>
            <a:xfrm>
              <a:off x="8140139" y="1952853"/>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4292" name="pl4292"/>
            <p:cNvSpPr/>
            <p:nvPr/>
          </p:nvSpPr>
          <p:spPr>
            <a:xfrm>
              <a:off x="8140139" y="1889186"/>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4293" name="pl4293"/>
            <p:cNvSpPr/>
            <p:nvPr/>
          </p:nvSpPr>
          <p:spPr>
            <a:xfrm>
              <a:off x="8140139" y="1882484"/>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4294" name="pl4294"/>
            <p:cNvSpPr/>
            <p:nvPr/>
          </p:nvSpPr>
          <p:spPr>
            <a:xfrm>
              <a:off x="8140139" y="1929397"/>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4295" name="pl4295"/>
            <p:cNvSpPr/>
            <p:nvPr/>
          </p:nvSpPr>
          <p:spPr>
            <a:xfrm>
              <a:off x="8140139" y="1976309"/>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4296" name="pl4296"/>
            <p:cNvSpPr/>
            <p:nvPr/>
          </p:nvSpPr>
          <p:spPr>
            <a:xfrm>
              <a:off x="8140139" y="1952853"/>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297" name="pl4297"/>
            <p:cNvSpPr/>
            <p:nvPr/>
          </p:nvSpPr>
          <p:spPr>
            <a:xfrm>
              <a:off x="8140139" y="1969607"/>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4298" name="pl4298"/>
            <p:cNvSpPr/>
            <p:nvPr/>
          </p:nvSpPr>
          <p:spPr>
            <a:xfrm>
              <a:off x="8140139" y="1922695"/>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4299" name="pl4299"/>
            <p:cNvSpPr/>
            <p:nvPr/>
          </p:nvSpPr>
          <p:spPr>
            <a:xfrm>
              <a:off x="8140139" y="1979660"/>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4300" name="pl4300"/>
            <p:cNvSpPr/>
            <p:nvPr/>
          </p:nvSpPr>
          <p:spPr>
            <a:xfrm>
              <a:off x="8140139" y="1902589"/>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4301" name="pl4301"/>
            <p:cNvSpPr/>
            <p:nvPr/>
          </p:nvSpPr>
          <p:spPr>
            <a:xfrm>
              <a:off x="8140139" y="198636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02" name="pl4302"/>
            <p:cNvSpPr/>
            <p:nvPr/>
          </p:nvSpPr>
          <p:spPr>
            <a:xfrm>
              <a:off x="8140139" y="1996414"/>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03" name="pl4303"/>
            <p:cNvSpPr/>
            <p:nvPr/>
          </p:nvSpPr>
          <p:spPr>
            <a:xfrm>
              <a:off x="8140139" y="1983011"/>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4304" name="pl4304"/>
            <p:cNvSpPr/>
            <p:nvPr/>
          </p:nvSpPr>
          <p:spPr>
            <a:xfrm>
              <a:off x="8140139" y="1989712"/>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305" name="pl4305"/>
            <p:cNvSpPr/>
            <p:nvPr/>
          </p:nvSpPr>
          <p:spPr>
            <a:xfrm>
              <a:off x="8140139" y="1959554"/>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4306" name="pl4306"/>
            <p:cNvSpPr/>
            <p:nvPr/>
          </p:nvSpPr>
          <p:spPr>
            <a:xfrm>
              <a:off x="8140139" y="1966256"/>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4307" name="pl4307"/>
            <p:cNvSpPr/>
            <p:nvPr/>
          </p:nvSpPr>
          <p:spPr>
            <a:xfrm>
              <a:off x="8140139" y="1986362"/>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4308" name="pl4308"/>
            <p:cNvSpPr/>
            <p:nvPr/>
          </p:nvSpPr>
          <p:spPr>
            <a:xfrm>
              <a:off x="814013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40651" cap="flat">
              <a:solidFill>
                <a:srgbClr val="000000">
                  <a:alpha val="100000"/>
                </a:srgbClr>
              </a:solidFill>
              <a:prstDash val="solid"/>
              <a:round/>
            </a:ln>
          </p:spPr>
          <p:txBody>
            <a:bodyPr/>
            <a:lstStyle/>
            <a:p/>
          </p:txBody>
        </p:sp>
        <p:sp>
          <p:nvSpPr>
            <p:cNvPr id="4309" name="pl4309"/>
            <p:cNvSpPr/>
            <p:nvPr/>
          </p:nvSpPr>
          <p:spPr>
            <a:xfrm>
              <a:off x="8140139" y="1959554"/>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57B300">
                  <a:alpha val="100000"/>
                </a:srgbClr>
              </a:solidFill>
              <a:prstDash val="solid"/>
              <a:round/>
            </a:ln>
          </p:spPr>
          <p:txBody>
            <a:bodyPr/>
            <a:lstStyle/>
            <a:p/>
          </p:txBody>
        </p:sp>
        <p:sp>
          <p:nvSpPr>
            <p:cNvPr id="4310" name="pl4310"/>
            <p:cNvSpPr/>
            <p:nvPr/>
          </p:nvSpPr>
          <p:spPr>
            <a:xfrm>
              <a:off x="8095650" y="1996414"/>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311" name="tx4311"/>
            <p:cNvSpPr/>
            <p:nvPr/>
          </p:nvSpPr>
          <p:spPr>
            <a:xfrm>
              <a:off x="8109994" y="181100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312" name="tx4312"/>
            <p:cNvSpPr/>
            <p:nvPr/>
          </p:nvSpPr>
          <p:spPr>
            <a:xfrm>
              <a:off x="8287950" y="18318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313" name="tx4313"/>
            <p:cNvSpPr/>
            <p:nvPr/>
          </p:nvSpPr>
          <p:spPr>
            <a:xfrm>
              <a:off x="8465907" y="181643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314" name="tx4314"/>
            <p:cNvSpPr/>
            <p:nvPr/>
          </p:nvSpPr>
          <p:spPr>
            <a:xfrm>
              <a:off x="8613719" y="17962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315" name="tx4315"/>
            <p:cNvSpPr/>
            <p:nvPr/>
          </p:nvSpPr>
          <p:spPr>
            <a:xfrm>
              <a:off x="8821820" y="180500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316" name="tx4316"/>
            <p:cNvSpPr/>
            <p:nvPr/>
          </p:nvSpPr>
          <p:spPr>
            <a:xfrm>
              <a:off x="8999776" y="181643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317" name="rc4317"/>
            <p:cNvSpPr/>
            <p:nvPr/>
          </p:nvSpPr>
          <p:spPr>
            <a:xfrm>
              <a:off x="8095650" y="2365475"/>
              <a:ext cx="978760" cy="460746"/>
            </a:xfrm>
            <a:prstGeom prst="rect">
              <a:avLst/>
            </a:prstGeom>
            <a:solidFill>
              <a:srgbClr val="EBEBEB">
                <a:alpha val="100000"/>
              </a:srgbClr>
            </a:solidFill>
          </p:spPr>
          <p:txBody>
            <a:bodyPr/>
            <a:lstStyle/>
            <a:p/>
          </p:txBody>
        </p:sp>
        <p:sp>
          <p:nvSpPr>
            <p:cNvPr id="4318" name="pl4318"/>
            <p:cNvSpPr/>
            <p:nvPr/>
          </p:nvSpPr>
          <p:spPr>
            <a:xfrm>
              <a:off x="8095650" y="278349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19" name="pl4319"/>
            <p:cNvSpPr/>
            <p:nvPr/>
          </p:nvSpPr>
          <p:spPr>
            <a:xfrm>
              <a:off x="8095650" y="269972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20" name="pl4320"/>
            <p:cNvSpPr/>
            <p:nvPr/>
          </p:nvSpPr>
          <p:spPr>
            <a:xfrm>
              <a:off x="8095650" y="261595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21" name="pl4321"/>
            <p:cNvSpPr/>
            <p:nvPr/>
          </p:nvSpPr>
          <p:spPr>
            <a:xfrm>
              <a:off x="8095650" y="253218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22" name="pl4322"/>
            <p:cNvSpPr/>
            <p:nvPr/>
          </p:nvSpPr>
          <p:spPr>
            <a:xfrm>
              <a:off x="8095650" y="244841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323" name="pl4323"/>
            <p:cNvSpPr/>
            <p:nvPr/>
          </p:nvSpPr>
          <p:spPr>
            <a:xfrm>
              <a:off x="82291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24" name="pl4324"/>
            <p:cNvSpPr/>
            <p:nvPr/>
          </p:nvSpPr>
          <p:spPr>
            <a:xfrm>
              <a:off x="840707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25" name="pl4325"/>
            <p:cNvSpPr/>
            <p:nvPr/>
          </p:nvSpPr>
          <p:spPr>
            <a:xfrm>
              <a:off x="858503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26" name="pl4326"/>
            <p:cNvSpPr/>
            <p:nvPr/>
          </p:nvSpPr>
          <p:spPr>
            <a:xfrm>
              <a:off x="87629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27" name="pl4327"/>
            <p:cNvSpPr/>
            <p:nvPr/>
          </p:nvSpPr>
          <p:spPr>
            <a:xfrm>
              <a:off x="894094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28" name="pl4328"/>
            <p:cNvSpPr/>
            <p:nvPr/>
          </p:nvSpPr>
          <p:spPr>
            <a:xfrm>
              <a:off x="8095650" y="282538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29" name="pl4329"/>
            <p:cNvSpPr/>
            <p:nvPr/>
          </p:nvSpPr>
          <p:spPr>
            <a:xfrm>
              <a:off x="8095650" y="274161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30" name="pl4330"/>
            <p:cNvSpPr/>
            <p:nvPr/>
          </p:nvSpPr>
          <p:spPr>
            <a:xfrm>
              <a:off x="8095650" y="265784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31" name="pl4331"/>
            <p:cNvSpPr/>
            <p:nvPr/>
          </p:nvSpPr>
          <p:spPr>
            <a:xfrm>
              <a:off x="8095650" y="257406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32" name="pl4332"/>
            <p:cNvSpPr/>
            <p:nvPr/>
          </p:nvSpPr>
          <p:spPr>
            <a:xfrm>
              <a:off x="8095650" y="249029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33" name="pl4333"/>
            <p:cNvSpPr/>
            <p:nvPr/>
          </p:nvSpPr>
          <p:spPr>
            <a:xfrm>
              <a:off x="8095650" y="240652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334" name="pl4334"/>
            <p:cNvSpPr/>
            <p:nvPr/>
          </p:nvSpPr>
          <p:spPr>
            <a:xfrm>
              <a:off x="81401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5" name="pl4335"/>
            <p:cNvSpPr/>
            <p:nvPr/>
          </p:nvSpPr>
          <p:spPr>
            <a:xfrm>
              <a:off x="831809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6" name="pl4336"/>
            <p:cNvSpPr/>
            <p:nvPr/>
          </p:nvSpPr>
          <p:spPr>
            <a:xfrm>
              <a:off x="84960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7" name="pl4337"/>
            <p:cNvSpPr/>
            <p:nvPr/>
          </p:nvSpPr>
          <p:spPr>
            <a:xfrm>
              <a:off x="86740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8" name="pl4338"/>
            <p:cNvSpPr/>
            <p:nvPr/>
          </p:nvSpPr>
          <p:spPr>
            <a:xfrm>
              <a:off x="885196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39" name="pl4339"/>
            <p:cNvSpPr/>
            <p:nvPr/>
          </p:nvSpPr>
          <p:spPr>
            <a:xfrm>
              <a:off x="90299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40" name="pl4340"/>
            <p:cNvSpPr/>
            <p:nvPr/>
          </p:nvSpPr>
          <p:spPr>
            <a:xfrm>
              <a:off x="814013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4341" name="pl4341"/>
            <p:cNvSpPr/>
            <p:nvPr/>
          </p:nvSpPr>
          <p:spPr>
            <a:xfrm>
              <a:off x="814013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40651" cap="flat">
              <a:solidFill>
                <a:srgbClr val="BEBEBE">
                  <a:alpha val="69803"/>
                </a:srgbClr>
              </a:solidFill>
              <a:prstDash val="solid"/>
              <a:round/>
            </a:ln>
          </p:spPr>
          <p:txBody>
            <a:bodyPr/>
            <a:lstStyle/>
            <a:p/>
          </p:txBody>
        </p:sp>
        <p:sp>
          <p:nvSpPr>
            <p:cNvPr id="4342" name="pl4342"/>
            <p:cNvSpPr/>
            <p:nvPr/>
          </p:nvSpPr>
          <p:spPr>
            <a:xfrm>
              <a:off x="8140139" y="2691349"/>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4343" name="pl4343"/>
            <p:cNvSpPr/>
            <p:nvPr/>
          </p:nvSpPr>
          <p:spPr>
            <a:xfrm>
              <a:off x="8140139" y="2684647"/>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4344" name="pl4344"/>
            <p:cNvSpPr/>
            <p:nvPr/>
          </p:nvSpPr>
          <p:spPr>
            <a:xfrm>
              <a:off x="8140139" y="2721507"/>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4345" name="pl4345"/>
            <p:cNvSpPr/>
            <p:nvPr/>
          </p:nvSpPr>
          <p:spPr>
            <a:xfrm>
              <a:off x="8140139" y="2734910"/>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346" name="pl4346"/>
            <p:cNvSpPr/>
            <p:nvPr/>
          </p:nvSpPr>
          <p:spPr>
            <a:xfrm>
              <a:off x="8140139" y="2728208"/>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4347" name="pl4347"/>
            <p:cNvSpPr/>
            <p:nvPr/>
          </p:nvSpPr>
          <p:spPr>
            <a:xfrm>
              <a:off x="814013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348" name="pl4348"/>
            <p:cNvSpPr/>
            <p:nvPr/>
          </p:nvSpPr>
          <p:spPr>
            <a:xfrm>
              <a:off x="8140139" y="2704752"/>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4349" name="pl4349"/>
            <p:cNvSpPr/>
            <p:nvPr/>
          </p:nvSpPr>
          <p:spPr>
            <a:xfrm>
              <a:off x="8140139" y="2624331"/>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4350" name="pl4350"/>
            <p:cNvSpPr/>
            <p:nvPr/>
          </p:nvSpPr>
          <p:spPr>
            <a:xfrm>
              <a:off x="8140139" y="2704752"/>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4351" name="pl4351"/>
            <p:cNvSpPr/>
            <p:nvPr/>
          </p:nvSpPr>
          <p:spPr>
            <a:xfrm>
              <a:off x="8140139" y="2708103"/>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352" name="pl4352"/>
            <p:cNvSpPr/>
            <p:nvPr/>
          </p:nvSpPr>
          <p:spPr>
            <a:xfrm>
              <a:off x="8140139" y="2738261"/>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353" name="pl4353"/>
            <p:cNvSpPr/>
            <p:nvPr/>
          </p:nvSpPr>
          <p:spPr>
            <a:xfrm>
              <a:off x="8140139" y="2728208"/>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354" name="pl4354"/>
            <p:cNvSpPr/>
            <p:nvPr/>
          </p:nvSpPr>
          <p:spPr>
            <a:xfrm>
              <a:off x="8140139" y="2714805"/>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355" name="pl4355"/>
            <p:cNvSpPr/>
            <p:nvPr/>
          </p:nvSpPr>
          <p:spPr>
            <a:xfrm>
              <a:off x="8140139" y="2738261"/>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356" name="pl4356"/>
            <p:cNvSpPr/>
            <p:nvPr/>
          </p:nvSpPr>
          <p:spPr>
            <a:xfrm>
              <a:off x="8140139" y="2691349"/>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357" name="pl4357"/>
            <p:cNvSpPr/>
            <p:nvPr/>
          </p:nvSpPr>
          <p:spPr>
            <a:xfrm>
              <a:off x="8140139" y="2704752"/>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358" name="pl4358"/>
            <p:cNvSpPr/>
            <p:nvPr/>
          </p:nvSpPr>
          <p:spPr>
            <a:xfrm>
              <a:off x="8140139" y="2684647"/>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359" name="pl4359"/>
            <p:cNvSpPr/>
            <p:nvPr/>
          </p:nvSpPr>
          <p:spPr>
            <a:xfrm>
              <a:off x="8140139" y="2684647"/>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360" name="pl4360"/>
            <p:cNvSpPr/>
            <p:nvPr/>
          </p:nvSpPr>
          <p:spPr>
            <a:xfrm>
              <a:off x="8140139" y="2620980"/>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361" name="pl4361"/>
            <p:cNvSpPr/>
            <p:nvPr/>
          </p:nvSpPr>
          <p:spPr>
            <a:xfrm>
              <a:off x="8140139" y="2731559"/>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362" name="pl4362"/>
            <p:cNvSpPr/>
            <p:nvPr/>
          </p:nvSpPr>
          <p:spPr>
            <a:xfrm>
              <a:off x="8140139" y="2661191"/>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363" name="pl4363"/>
            <p:cNvSpPr/>
            <p:nvPr/>
          </p:nvSpPr>
          <p:spPr>
            <a:xfrm>
              <a:off x="8140139" y="2718156"/>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364" name="pl4364"/>
            <p:cNvSpPr/>
            <p:nvPr/>
          </p:nvSpPr>
          <p:spPr>
            <a:xfrm>
              <a:off x="8140139" y="2684647"/>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365" name="pl4365"/>
            <p:cNvSpPr/>
            <p:nvPr/>
          </p:nvSpPr>
          <p:spPr>
            <a:xfrm>
              <a:off x="814013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366" name="pl4366"/>
            <p:cNvSpPr/>
            <p:nvPr/>
          </p:nvSpPr>
          <p:spPr>
            <a:xfrm>
              <a:off x="8140139" y="2714805"/>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367" name="pl4367"/>
            <p:cNvSpPr/>
            <p:nvPr/>
          </p:nvSpPr>
          <p:spPr>
            <a:xfrm>
              <a:off x="8140139" y="2741612"/>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368" name="pl4368"/>
            <p:cNvSpPr/>
            <p:nvPr/>
          </p:nvSpPr>
          <p:spPr>
            <a:xfrm>
              <a:off x="8140139" y="2704752"/>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369" name="pl4369"/>
            <p:cNvSpPr/>
            <p:nvPr/>
          </p:nvSpPr>
          <p:spPr>
            <a:xfrm>
              <a:off x="8140139" y="2708103"/>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370" name="pl4370"/>
            <p:cNvSpPr/>
            <p:nvPr/>
          </p:nvSpPr>
          <p:spPr>
            <a:xfrm>
              <a:off x="8140139" y="2738261"/>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371" name="pl4371"/>
            <p:cNvSpPr/>
            <p:nvPr/>
          </p:nvSpPr>
          <p:spPr>
            <a:xfrm>
              <a:off x="8140139" y="2738261"/>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72" name="pl4372"/>
            <p:cNvSpPr/>
            <p:nvPr/>
          </p:nvSpPr>
          <p:spPr>
            <a:xfrm>
              <a:off x="8140139" y="2728208"/>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4373" name="pl4373"/>
            <p:cNvSpPr/>
            <p:nvPr/>
          </p:nvSpPr>
          <p:spPr>
            <a:xfrm>
              <a:off x="8140139" y="2738261"/>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374" name="pl4374"/>
            <p:cNvSpPr/>
            <p:nvPr/>
          </p:nvSpPr>
          <p:spPr>
            <a:xfrm>
              <a:off x="8140139" y="2687998"/>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4375" name="pl4375"/>
            <p:cNvSpPr/>
            <p:nvPr/>
          </p:nvSpPr>
          <p:spPr>
            <a:xfrm>
              <a:off x="8140139" y="2721507"/>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4376" name="pl4376"/>
            <p:cNvSpPr/>
            <p:nvPr/>
          </p:nvSpPr>
          <p:spPr>
            <a:xfrm>
              <a:off x="8140139" y="2691349"/>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4377" name="pl4377"/>
            <p:cNvSpPr/>
            <p:nvPr/>
          </p:nvSpPr>
          <p:spPr>
            <a:xfrm>
              <a:off x="8140139" y="2731559"/>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378" name="pl4378"/>
            <p:cNvSpPr/>
            <p:nvPr/>
          </p:nvSpPr>
          <p:spPr>
            <a:xfrm>
              <a:off x="8140139" y="2470190"/>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4379" name="pl4379"/>
            <p:cNvSpPr/>
            <p:nvPr/>
          </p:nvSpPr>
          <p:spPr>
            <a:xfrm>
              <a:off x="8140139" y="2698051"/>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4380" name="pl4380"/>
            <p:cNvSpPr/>
            <p:nvPr/>
          </p:nvSpPr>
          <p:spPr>
            <a:xfrm>
              <a:off x="8140139" y="2634384"/>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4381" name="pl4381"/>
            <p:cNvSpPr/>
            <p:nvPr/>
          </p:nvSpPr>
          <p:spPr>
            <a:xfrm>
              <a:off x="8140139" y="2627682"/>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4382" name="pl4382"/>
            <p:cNvSpPr/>
            <p:nvPr/>
          </p:nvSpPr>
          <p:spPr>
            <a:xfrm>
              <a:off x="8140139" y="2674594"/>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4383" name="pl4383"/>
            <p:cNvSpPr/>
            <p:nvPr/>
          </p:nvSpPr>
          <p:spPr>
            <a:xfrm>
              <a:off x="8140139" y="2721507"/>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4384" name="pl4384"/>
            <p:cNvSpPr/>
            <p:nvPr/>
          </p:nvSpPr>
          <p:spPr>
            <a:xfrm>
              <a:off x="8140139" y="2698051"/>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385" name="pl4385"/>
            <p:cNvSpPr/>
            <p:nvPr/>
          </p:nvSpPr>
          <p:spPr>
            <a:xfrm>
              <a:off x="8140139" y="2714805"/>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4386" name="pl4386"/>
            <p:cNvSpPr/>
            <p:nvPr/>
          </p:nvSpPr>
          <p:spPr>
            <a:xfrm>
              <a:off x="8140139" y="2667893"/>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4387" name="pl4387"/>
            <p:cNvSpPr/>
            <p:nvPr/>
          </p:nvSpPr>
          <p:spPr>
            <a:xfrm>
              <a:off x="8140139" y="2724858"/>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4388" name="pl4388"/>
            <p:cNvSpPr/>
            <p:nvPr/>
          </p:nvSpPr>
          <p:spPr>
            <a:xfrm>
              <a:off x="8140139" y="2647787"/>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4389" name="pl4389"/>
            <p:cNvSpPr/>
            <p:nvPr/>
          </p:nvSpPr>
          <p:spPr>
            <a:xfrm>
              <a:off x="8140139" y="27315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90" name="pl4390"/>
            <p:cNvSpPr/>
            <p:nvPr/>
          </p:nvSpPr>
          <p:spPr>
            <a:xfrm>
              <a:off x="8140139" y="2741612"/>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391" name="pl4391"/>
            <p:cNvSpPr/>
            <p:nvPr/>
          </p:nvSpPr>
          <p:spPr>
            <a:xfrm>
              <a:off x="8140139" y="2728208"/>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4392" name="pl4392"/>
            <p:cNvSpPr/>
            <p:nvPr/>
          </p:nvSpPr>
          <p:spPr>
            <a:xfrm>
              <a:off x="8140139" y="2734910"/>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393" name="pl4393"/>
            <p:cNvSpPr/>
            <p:nvPr/>
          </p:nvSpPr>
          <p:spPr>
            <a:xfrm>
              <a:off x="8140139" y="2704752"/>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4394" name="pl4394"/>
            <p:cNvSpPr/>
            <p:nvPr/>
          </p:nvSpPr>
          <p:spPr>
            <a:xfrm>
              <a:off x="8140139" y="2711454"/>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4395" name="pl4395"/>
            <p:cNvSpPr/>
            <p:nvPr/>
          </p:nvSpPr>
          <p:spPr>
            <a:xfrm>
              <a:off x="8140139" y="2731559"/>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4396" name="pl4396"/>
            <p:cNvSpPr/>
            <p:nvPr/>
          </p:nvSpPr>
          <p:spPr>
            <a:xfrm>
              <a:off x="814013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40651" cap="flat">
              <a:solidFill>
                <a:srgbClr val="000000">
                  <a:alpha val="100000"/>
                </a:srgbClr>
              </a:solidFill>
              <a:prstDash val="solid"/>
              <a:round/>
            </a:ln>
          </p:spPr>
          <p:txBody>
            <a:bodyPr/>
            <a:lstStyle/>
            <a:p/>
          </p:txBody>
        </p:sp>
        <p:sp>
          <p:nvSpPr>
            <p:cNvPr id="4397" name="pl4397"/>
            <p:cNvSpPr/>
            <p:nvPr/>
          </p:nvSpPr>
          <p:spPr>
            <a:xfrm>
              <a:off x="8140139" y="2708103"/>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00C098">
                  <a:alpha val="100000"/>
                </a:srgbClr>
              </a:solidFill>
              <a:prstDash val="solid"/>
              <a:round/>
            </a:ln>
          </p:spPr>
          <p:txBody>
            <a:bodyPr/>
            <a:lstStyle/>
            <a:p/>
          </p:txBody>
        </p:sp>
        <p:sp>
          <p:nvSpPr>
            <p:cNvPr id="4398" name="pl4398"/>
            <p:cNvSpPr/>
            <p:nvPr/>
          </p:nvSpPr>
          <p:spPr>
            <a:xfrm>
              <a:off x="8095650" y="2741612"/>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399" name="tx4399"/>
            <p:cNvSpPr/>
            <p:nvPr/>
          </p:nvSpPr>
          <p:spPr>
            <a:xfrm>
              <a:off x="8109994" y="256163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400" name="tx4400"/>
            <p:cNvSpPr/>
            <p:nvPr/>
          </p:nvSpPr>
          <p:spPr>
            <a:xfrm>
              <a:off x="8287950" y="255690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401" name="tx4401"/>
            <p:cNvSpPr/>
            <p:nvPr/>
          </p:nvSpPr>
          <p:spPr>
            <a:xfrm>
              <a:off x="8435762" y="254350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402" name="tx4402"/>
            <p:cNvSpPr/>
            <p:nvPr/>
          </p:nvSpPr>
          <p:spPr>
            <a:xfrm>
              <a:off x="8643863" y="256690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403" name="tx4403"/>
            <p:cNvSpPr/>
            <p:nvPr/>
          </p:nvSpPr>
          <p:spPr>
            <a:xfrm>
              <a:off x="8821820" y="254685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404" name="tx4404"/>
            <p:cNvSpPr/>
            <p:nvPr/>
          </p:nvSpPr>
          <p:spPr>
            <a:xfrm>
              <a:off x="8999776" y="255690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405" name="rc4405"/>
            <p:cNvSpPr/>
            <p:nvPr/>
          </p:nvSpPr>
          <p:spPr>
            <a:xfrm>
              <a:off x="8095650" y="3110673"/>
              <a:ext cx="978760" cy="460746"/>
            </a:xfrm>
            <a:prstGeom prst="rect">
              <a:avLst/>
            </a:prstGeom>
            <a:solidFill>
              <a:srgbClr val="EBEBEB">
                <a:alpha val="100000"/>
              </a:srgbClr>
            </a:solidFill>
          </p:spPr>
          <p:txBody>
            <a:bodyPr/>
            <a:lstStyle/>
            <a:p/>
          </p:txBody>
        </p:sp>
        <p:sp>
          <p:nvSpPr>
            <p:cNvPr id="4406" name="pl4406"/>
            <p:cNvSpPr/>
            <p:nvPr/>
          </p:nvSpPr>
          <p:spPr>
            <a:xfrm>
              <a:off x="8095650" y="3528696"/>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07" name="pl4407"/>
            <p:cNvSpPr/>
            <p:nvPr/>
          </p:nvSpPr>
          <p:spPr>
            <a:xfrm>
              <a:off x="8095650" y="344492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08" name="pl4408"/>
            <p:cNvSpPr/>
            <p:nvPr/>
          </p:nvSpPr>
          <p:spPr>
            <a:xfrm>
              <a:off x="8095650" y="336115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09" name="pl4409"/>
            <p:cNvSpPr/>
            <p:nvPr/>
          </p:nvSpPr>
          <p:spPr>
            <a:xfrm>
              <a:off x="8095650" y="327738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10" name="pl4410"/>
            <p:cNvSpPr/>
            <p:nvPr/>
          </p:nvSpPr>
          <p:spPr>
            <a:xfrm>
              <a:off x="8095650" y="3193608"/>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11" name="pl4411"/>
            <p:cNvSpPr/>
            <p:nvPr/>
          </p:nvSpPr>
          <p:spPr>
            <a:xfrm>
              <a:off x="82291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12" name="pl4412"/>
            <p:cNvSpPr/>
            <p:nvPr/>
          </p:nvSpPr>
          <p:spPr>
            <a:xfrm>
              <a:off x="840707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13" name="pl4413"/>
            <p:cNvSpPr/>
            <p:nvPr/>
          </p:nvSpPr>
          <p:spPr>
            <a:xfrm>
              <a:off x="858503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14" name="pl4414"/>
            <p:cNvSpPr/>
            <p:nvPr/>
          </p:nvSpPr>
          <p:spPr>
            <a:xfrm>
              <a:off x="87629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15" name="pl4415"/>
            <p:cNvSpPr/>
            <p:nvPr/>
          </p:nvSpPr>
          <p:spPr>
            <a:xfrm>
              <a:off x="894094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416" name="pl4416"/>
            <p:cNvSpPr/>
            <p:nvPr/>
          </p:nvSpPr>
          <p:spPr>
            <a:xfrm>
              <a:off x="8095650" y="357058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17" name="pl4417"/>
            <p:cNvSpPr/>
            <p:nvPr/>
          </p:nvSpPr>
          <p:spPr>
            <a:xfrm>
              <a:off x="8095650" y="348681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18" name="pl4418"/>
            <p:cNvSpPr/>
            <p:nvPr/>
          </p:nvSpPr>
          <p:spPr>
            <a:xfrm>
              <a:off x="8095650" y="340303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19" name="pl4419"/>
            <p:cNvSpPr/>
            <p:nvPr/>
          </p:nvSpPr>
          <p:spPr>
            <a:xfrm>
              <a:off x="8095650" y="331926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20" name="pl4420"/>
            <p:cNvSpPr/>
            <p:nvPr/>
          </p:nvSpPr>
          <p:spPr>
            <a:xfrm>
              <a:off x="8095650" y="3235494"/>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21" name="pl4421"/>
            <p:cNvSpPr/>
            <p:nvPr/>
          </p:nvSpPr>
          <p:spPr>
            <a:xfrm>
              <a:off x="8095650" y="3151722"/>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422" name="pl4422"/>
            <p:cNvSpPr/>
            <p:nvPr/>
          </p:nvSpPr>
          <p:spPr>
            <a:xfrm>
              <a:off x="81401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23" name="pl4423"/>
            <p:cNvSpPr/>
            <p:nvPr/>
          </p:nvSpPr>
          <p:spPr>
            <a:xfrm>
              <a:off x="831809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24" name="pl4424"/>
            <p:cNvSpPr/>
            <p:nvPr/>
          </p:nvSpPr>
          <p:spPr>
            <a:xfrm>
              <a:off x="84960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25" name="pl4425"/>
            <p:cNvSpPr/>
            <p:nvPr/>
          </p:nvSpPr>
          <p:spPr>
            <a:xfrm>
              <a:off x="86740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26" name="pl4426"/>
            <p:cNvSpPr/>
            <p:nvPr/>
          </p:nvSpPr>
          <p:spPr>
            <a:xfrm>
              <a:off x="885196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27" name="pl4427"/>
            <p:cNvSpPr/>
            <p:nvPr/>
          </p:nvSpPr>
          <p:spPr>
            <a:xfrm>
              <a:off x="90299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28" name="pl4428"/>
            <p:cNvSpPr/>
            <p:nvPr/>
          </p:nvSpPr>
          <p:spPr>
            <a:xfrm>
              <a:off x="814013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4429" name="pl4429"/>
            <p:cNvSpPr/>
            <p:nvPr/>
          </p:nvSpPr>
          <p:spPr>
            <a:xfrm>
              <a:off x="814013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40651" cap="flat">
              <a:solidFill>
                <a:srgbClr val="BEBEBE">
                  <a:alpha val="69803"/>
                </a:srgbClr>
              </a:solidFill>
              <a:prstDash val="solid"/>
              <a:round/>
            </a:ln>
          </p:spPr>
          <p:txBody>
            <a:bodyPr/>
            <a:lstStyle/>
            <a:p/>
          </p:txBody>
        </p:sp>
        <p:sp>
          <p:nvSpPr>
            <p:cNvPr id="4430" name="pl4430"/>
            <p:cNvSpPr/>
            <p:nvPr/>
          </p:nvSpPr>
          <p:spPr>
            <a:xfrm>
              <a:off x="8140139" y="3436547"/>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4431" name="pl4431"/>
            <p:cNvSpPr/>
            <p:nvPr/>
          </p:nvSpPr>
          <p:spPr>
            <a:xfrm>
              <a:off x="8140139" y="3429845"/>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4432" name="pl4432"/>
            <p:cNvSpPr/>
            <p:nvPr/>
          </p:nvSpPr>
          <p:spPr>
            <a:xfrm>
              <a:off x="8140139" y="3466705"/>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4433" name="pl4433"/>
            <p:cNvSpPr/>
            <p:nvPr/>
          </p:nvSpPr>
          <p:spPr>
            <a:xfrm>
              <a:off x="8140139" y="3480108"/>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434" name="pl4434"/>
            <p:cNvSpPr/>
            <p:nvPr/>
          </p:nvSpPr>
          <p:spPr>
            <a:xfrm>
              <a:off x="8140139" y="3473406"/>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4435" name="pl4435"/>
            <p:cNvSpPr/>
            <p:nvPr/>
          </p:nvSpPr>
          <p:spPr>
            <a:xfrm>
              <a:off x="814013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436" name="pl4436"/>
            <p:cNvSpPr/>
            <p:nvPr/>
          </p:nvSpPr>
          <p:spPr>
            <a:xfrm>
              <a:off x="8140139" y="3449950"/>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4437" name="pl4437"/>
            <p:cNvSpPr/>
            <p:nvPr/>
          </p:nvSpPr>
          <p:spPr>
            <a:xfrm>
              <a:off x="8140139" y="3369529"/>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4438" name="pl4438"/>
            <p:cNvSpPr/>
            <p:nvPr/>
          </p:nvSpPr>
          <p:spPr>
            <a:xfrm>
              <a:off x="8140139" y="3449950"/>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4439" name="pl4439"/>
            <p:cNvSpPr/>
            <p:nvPr/>
          </p:nvSpPr>
          <p:spPr>
            <a:xfrm>
              <a:off x="8140139" y="3453301"/>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440" name="pl4440"/>
            <p:cNvSpPr/>
            <p:nvPr/>
          </p:nvSpPr>
          <p:spPr>
            <a:xfrm>
              <a:off x="8140139" y="3483459"/>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441" name="pl4441"/>
            <p:cNvSpPr/>
            <p:nvPr/>
          </p:nvSpPr>
          <p:spPr>
            <a:xfrm>
              <a:off x="8140139" y="3473406"/>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442" name="pl4442"/>
            <p:cNvSpPr/>
            <p:nvPr/>
          </p:nvSpPr>
          <p:spPr>
            <a:xfrm>
              <a:off x="8140139" y="3460003"/>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443" name="pl4443"/>
            <p:cNvSpPr/>
            <p:nvPr/>
          </p:nvSpPr>
          <p:spPr>
            <a:xfrm>
              <a:off x="8140139" y="3483459"/>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444" name="pl4444"/>
            <p:cNvSpPr/>
            <p:nvPr/>
          </p:nvSpPr>
          <p:spPr>
            <a:xfrm>
              <a:off x="8140139" y="3436547"/>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445" name="pl4445"/>
            <p:cNvSpPr/>
            <p:nvPr/>
          </p:nvSpPr>
          <p:spPr>
            <a:xfrm>
              <a:off x="8140139" y="3449950"/>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446" name="pl4446"/>
            <p:cNvSpPr/>
            <p:nvPr/>
          </p:nvSpPr>
          <p:spPr>
            <a:xfrm>
              <a:off x="8140139" y="3429845"/>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447" name="pl4447"/>
            <p:cNvSpPr/>
            <p:nvPr/>
          </p:nvSpPr>
          <p:spPr>
            <a:xfrm>
              <a:off x="8140139" y="3429845"/>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448" name="pl4448"/>
            <p:cNvSpPr/>
            <p:nvPr/>
          </p:nvSpPr>
          <p:spPr>
            <a:xfrm>
              <a:off x="8140139" y="3366178"/>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449" name="pl4449"/>
            <p:cNvSpPr/>
            <p:nvPr/>
          </p:nvSpPr>
          <p:spPr>
            <a:xfrm>
              <a:off x="8140139" y="3476757"/>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450" name="pl4450"/>
            <p:cNvSpPr/>
            <p:nvPr/>
          </p:nvSpPr>
          <p:spPr>
            <a:xfrm>
              <a:off x="8140139" y="3406389"/>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451" name="pl4451"/>
            <p:cNvSpPr/>
            <p:nvPr/>
          </p:nvSpPr>
          <p:spPr>
            <a:xfrm>
              <a:off x="8140139" y="3463354"/>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452" name="pl4452"/>
            <p:cNvSpPr/>
            <p:nvPr/>
          </p:nvSpPr>
          <p:spPr>
            <a:xfrm>
              <a:off x="8140139" y="3429845"/>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453" name="pl4453"/>
            <p:cNvSpPr/>
            <p:nvPr/>
          </p:nvSpPr>
          <p:spPr>
            <a:xfrm>
              <a:off x="8140139" y="3453301"/>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454" name="pl4454"/>
            <p:cNvSpPr/>
            <p:nvPr/>
          </p:nvSpPr>
          <p:spPr>
            <a:xfrm>
              <a:off x="8140139" y="3460003"/>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455" name="pl4455"/>
            <p:cNvSpPr/>
            <p:nvPr/>
          </p:nvSpPr>
          <p:spPr>
            <a:xfrm>
              <a:off x="8140139" y="3486810"/>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456" name="pl4456"/>
            <p:cNvSpPr/>
            <p:nvPr/>
          </p:nvSpPr>
          <p:spPr>
            <a:xfrm>
              <a:off x="8140139" y="3449950"/>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457" name="pl4457"/>
            <p:cNvSpPr/>
            <p:nvPr/>
          </p:nvSpPr>
          <p:spPr>
            <a:xfrm>
              <a:off x="8140139" y="3453301"/>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458" name="pl4458"/>
            <p:cNvSpPr/>
            <p:nvPr/>
          </p:nvSpPr>
          <p:spPr>
            <a:xfrm>
              <a:off x="8140139" y="3483459"/>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459" name="pl4459"/>
            <p:cNvSpPr/>
            <p:nvPr/>
          </p:nvSpPr>
          <p:spPr>
            <a:xfrm>
              <a:off x="8140139" y="3483459"/>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60" name="pl4460"/>
            <p:cNvSpPr/>
            <p:nvPr/>
          </p:nvSpPr>
          <p:spPr>
            <a:xfrm>
              <a:off x="8140139" y="3473406"/>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4461" name="pl4461"/>
            <p:cNvSpPr/>
            <p:nvPr/>
          </p:nvSpPr>
          <p:spPr>
            <a:xfrm>
              <a:off x="814013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462" name="pl4462"/>
            <p:cNvSpPr/>
            <p:nvPr/>
          </p:nvSpPr>
          <p:spPr>
            <a:xfrm>
              <a:off x="8140139" y="3433196"/>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4463" name="pl4463"/>
            <p:cNvSpPr/>
            <p:nvPr/>
          </p:nvSpPr>
          <p:spPr>
            <a:xfrm>
              <a:off x="8140139" y="3466705"/>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4464" name="pl4464"/>
            <p:cNvSpPr/>
            <p:nvPr/>
          </p:nvSpPr>
          <p:spPr>
            <a:xfrm>
              <a:off x="8140139" y="3436547"/>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4465" name="pl4465"/>
            <p:cNvSpPr/>
            <p:nvPr/>
          </p:nvSpPr>
          <p:spPr>
            <a:xfrm>
              <a:off x="8140139" y="3476757"/>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466" name="pl4466"/>
            <p:cNvSpPr/>
            <p:nvPr/>
          </p:nvSpPr>
          <p:spPr>
            <a:xfrm>
              <a:off x="8140139" y="3215388"/>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4467" name="pl4467"/>
            <p:cNvSpPr/>
            <p:nvPr/>
          </p:nvSpPr>
          <p:spPr>
            <a:xfrm>
              <a:off x="8140139" y="3443248"/>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4468" name="pl4468"/>
            <p:cNvSpPr/>
            <p:nvPr/>
          </p:nvSpPr>
          <p:spPr>
            <a:xfrm>
              <a:off x="8140139" y="3379582"/>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4469" name="pl4469"/>
            <p:cNvSpPr/>
            <p:nvPr/>
          </p:nvSpPr>
          <p:spPr>
            <a:xfrm>
              <a:off x="8140139" y="3372880"/>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4470" name="pl4470"/>
            <p:cNvSpPr/>
            <p:nvPr/>
          </p:nvSpPr>
          <p:spPr>
            <a:xfrm>
              <a:off x="8140139" y="3419792"/>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4471" name="pl4471"/>
            <p:cNvSpPr/>
            <p:nvPr/>
          </p:nvSpPr>
          <p:spPr>
            <a:xfrm>
              <a:off x="8140139" y="3466705"/>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4472" name="pl4472"/>
            <p:cNvSpPr/>
            <p:nvPr/>
          </p:nvSpPr>
          <p:spPr>
            <a:xfrm>
              <a:off x="8140139" y="3443248"/>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473" name="pl4473"/>
            <p:cNvSpPr/>
            <p:nvPr/>
          </p:nvSpPr>
          <p:spPr>
            <a:xfrm>
              <a:off x="8140139" y="3460003"/>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4474" name="pl4474"/>
            <p:cNvSpPr/>
            <p:nvPr/>
          </p:nvSpPr>
          <p:spPr>
            <a:xfrm>
              <a:off x="8140139" y="3413090"/>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4475" name="pl4475"/>
            <p:cNvSpPr/>
            <p:nvPr/>
          </p:nvSpPr>
          <p:spPr>
            <a:xfrm>
              <a:off x="8140139" y="3470055"/>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4476" name="pl4476"/>
            <p:cNvSpPr/>
            <p:nvPr/>
          </p:nvSpPr>
          <p:spPr>
            <a:xfrm>
              <a:off x="8140139" y="3392985"/>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4477" name="pl4477"/>
            <p:cNvSpPr/>
            <p:nvPr/>
          </p:nvSpPr>
          <p:spPr>
            <a:xfrm>
              <a:off x="8140139" y="34767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78" name="pl4478"/>
            <p:cNvSpPr/>
            <p:nvPr/>
          </p:nvSpPr>
          <p:spPr>
            <a:xfrm>
              <a:off x="8140139" y="3486810"/>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479" name="pl4479"/>
            <p:cNvSpPr/>
            <p:nvPr/>
          </p:nvSpPr>
          <p:spPr>
            <a:xfrm>
              <a:off x="8140139" y="3473406"/>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4480" name="pl4480"/>
            <p:cNvSpPr/>
            <p:nvPr/>
          </p:nvSpPr>
          <p:spPr>
            <a:xfrm>
              <a:off x="8140139" y="3480108"/>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481" name="pl4481"/>
            <p:cNvSpPr/>
            <p:nvPr/>
          </p:nvSpPr>
          <p:spPr>
            <a:xfrm>
              <a:off x="8140139" y="3449950"/>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4482" name="pl4482"/>
            <p:cNvSpPr/>
            <p:nvPr/>
          </p:nvSpPr>
          <p:spPr>
            <a:xfrm>
              <a:off x="8140139" y="3456652"/>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4483" name="pl4483"/>
            <p:cNvSpPr/>
            <p:nvPr/>
          </p:nvSpPr>
          <p:spPr>
            <a:xfrm>
              <a:off x="8140139" y="3476757"/>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4484" name="pl4484"/>
            <p:cNvSpPr/>
            <p:nvPr/>
          </p:nvSpPr>
          <p:spPr>
            <a:xfrm>
              <a:off x="814013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40651" cap="flat">
              <a:solidFill>
                <a:srgbClr val="000000">
                  <a:alpha val="100000"/>
                </a:srgbClr>
              </a:solidFill>
              <a:prstDash val="solid"/>
              <a:round/>
            </a:ln>
          </p:spPr>
          <p:txBody>
            <a:bodyPr/>
            <a:lstStyle/>
            <a:p/>
          </p:txBody>
        </p:sp>
        <p:sp>
          <p:nvSpPr>
            <p:cNvPr id="4485" name="pl4485"/>
            <p:cNvSpPr/>
            <p:nvPr/>
          </p:nvSpPr>
          <p:spPr>
            <a:xfrm>
              <a:off x="8140139" y="3483459"/>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00B3F1">
                  <a:alpha val="100000"/>
                </a:srgbClr>
              </a:solidFill>
              <a:prstDash val="solid"/>
              <a:round/>
            </a:ln>
          </p:spPr>
          <p:txBody>
            <a:bodyPr/>
            <a:lstStyle/>
            <a:p/>
          </p:txBody>
        </p:sp>
        <p:sp>
          <p:nvSpPr>
            <p:cNvPr id="4486" name="pl4486"/>
            <p:cNvSpPr/>
            <p:nvPr/>
          </p:nvSpPr>
          <p:spPr>
            <a:xfrm>
              <a:off x="8095650" y="3486810"/>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487" name="tx4487"/>
            <p:cNvSpPr/>
            <p:nvPr/>
          </p:nvSpPr>
          <p:spPr>
            <a:xfrm>
              <a:off x="8109994"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488" name="tx4488"/>
            <p:cNvSpPr/>
            <p:nvPr/>
          </p:nvSpPr>
          <p:spPr>
            <a:xfrm>
              <a:off x="8287950"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489" name="tx4489"/>
            <p:cNvSpPr/>
            <p:nvPr/>
          </p:nvSpPr>
          <p:spPr>
            <a:xfrm>
              <a:off x="8465907"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90" name="tx4490"/>
            <p:cNvSpPr/>
            <p:nvPr/>
          </p:nvSpPr>
          <p:spPr>
            <a:xfrm>
              <a:off x="8643863"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491" name="tx4491"/>
            <p:cNvSpPr/>
            <p:nvPr/>
          </p:nvSpPr>
          <p:spPr>
            <a:xfrm>
              <a:off x="8821820" y="332018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492" name="tx4492"/>
            <p:cNvSpPr/>
            <p:nvPr/>
          </p:nvSpPr>
          <p:spPr>
            <a:xfrm>
              <a:off x="8999776" y="33222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493" name="rc4493"/>
            <p:cNvSpPr/>
            <p:nvPr/>
          </p:nvSpPr>
          <p:spPr>
            <a:xfrm>
              <a:off x="8095650" y="3855871"/>
              <a:ext cx="978760" cy="460746"/>
            </a:xfrm>
            <a:prstGeom prst="rect">
              <a:avLst/>
            </a:prstGeom>
            <a:solidFill>
              <a:srgbClr val="EBEBEB">
                <a:alpha val="100000"/>
              </a:srgbClr>
            </a:solidFill>
          </p:spPr>
          <p:txBody>
            <a:bodyPr/>
            <a:lstStyle/>
            <a:p/>
          </p:txBody>
        </p:sp>
        <p:sp>
          <p:nvSpPr>
            <p:cNvPr id="4494" name="pl4494"/>
            <p:cNvSpPr/>
            <p:nvPr/>
          </p:nvSpPr>
          <p:spPr>
            <a:xfrm>
              <a:off x="8095650" y="4273894"/>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95" name="pl4495"/>
            <p:cNvSpPr/>
            <p:nvPr/>
          </p:nvSpPr>
          <p:spPr>
            <a:xfrm>
              <a:off x="8095650" y="419012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96" name="pl4496"/>
            <p:cNvSpPr/>
            <p:nvPr/>
          </p:nvSpPr>
          <p:spPr>
            <a:xfrm>
              <a:off x="8095650" y="4106350"/>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97" name="pl4497"/>
            <p:cNvSpPr/>
            <p:nvPr/>
          </p:nvSpPr>
          <p:spPr>
            <a:xfrm>
              <a:off x="8095650" y="402257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98" name="pl4498"/>
            <p:cNvSpPr/>
            <p:nvPr/>
          </p:nvSpPr>
          <p:spPr>
            <a:xfrm>
              <a:off x="8095650" y="393880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499" name="pl4499"/>
            <p:cNvSpPr/>
            <p:nvPr/>
          </p:nvSpPr>
          <p:spPr>
            <a:xfrm>
              <a:off x="82291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00" name="pl4500"/>
            <p:cNvSpPr/>
            <p:nvPr/>
          </p:nvSpPr>
          <p:spPr>
            <a:xfrm>
              <a:off x="840707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01" name="pl4501"/>
            <p:cNvSpPr/>
            <p:nvPr/>
          </p:nvSpPr>
          <p:spPr>
            <a:xfrm>
              <a:off x="858503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02" name="pl4502"/>
            <p:cNvSpPr/>
            <p:nvPr/>
          </p:nvSpPr>
          <p:spPr>
            <a:xfrm>
              <a:off x="87629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03" name="pl4503"/>
            <p:cNvSpPr/>
            <p:nvPr/>
          </p:nvSpPr>
          <p:spPr>
            <a:xfrm>
              <a:off x="894094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04" name="pl4504"/>
            <p:cNvSpPr/>
            <p:nvPr/>
          </p:nvSpPr>
          <p:spPr>
            <a:xfrm>
              <a:off x="8095650" y="4315780"/>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05" name="pl4505"/>
            <p:cNvSpPr/>
            <p:nvPr/>
          </p:nvSpPr>
          <p:spPr>
            <a:xfrm>
              <a:off x="8095650" y="423200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06" name="pl4506"/>
            <p:cNvSpPr/>
            <p:nvPr/>
          </p:nvSpPr>
          <p:spPr>
            <a:xfrm>
              <a:off x="8095650" y="4148236"/>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07" name="pl4507"/>
            <p:cNvSpPr/>
            <p:nvPr/>
          </p:nvSpPr>
          <p:spPr>
            <a:xfrm>
              <a:off x="8095650" y="406446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08" name="pl4508"/>
            <p:cNvSpPr/>
            <p:nvPr/>
          </p:nvSpPr>
          <p:spPr>
            <a:xfrm>
              <a:off x="8095650" y="398069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09" name="pl4509"/>
            <p:cNvSpPr/>
            <p:nvPr/>
          </p:nvSpPr>
          <p:spPr>
            <a:xfrm>
              <a:off x="8095650" y="389691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10" name="pl4510"/>
            <p:cNvSpPr/>
            <p:nvPr/>
          </p:nvSpPr>
          <p:spPr>
            <a:xfrm>
              <a:off x="81401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11" name="pl4511"/>
            <p:cNvSpPr/>
            <p:nvPr/>
          </p:nvSpPr>
          <p:spPr>
            <a:xfrm>
              <a:off x="831809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12" name="pl4512"/>
            <p:cNvSpPr/>
            <p:nvPr/>
          </p:nvSpPr>
          <p:spPr>
            <a:xfrm>
              <a:off x="84960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13" name="pl4513"/>
            <p:cNvSpPr/>
            <p:nvPr/>
          </p:nvSpPr>
          <p:spPr>
            <a:xfrm>
              <a:off x="86740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14" name="pl4514"/>
            <p:cNvSpPr/>
            <p:nvPr/>
          </p:nvSpPr>
          <p:spPr>
            <a:xfrm>
              <a:off x="885196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15" name="pl4515"/>
            <p:cNvSpPr/>
            <p:nvPr/>
          </p:nvSpPr>
          <p:spPr>
            <a:xfrm>
              <a:off x="90299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16" name="pl4516"/>
            <p:cNvSpPr/>
            <p:nvPr/>
          </p:nvSpPr>
          <p:spPr>
            <a:xfrm>
              <a:off x="814013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4517" name="pl4517"/>
            <p:cNvSpPr/>
            <p:nvPr/>
          </p:nvSpPr>
          <p:spPr>
            <a:xfrm>
              <a:off x="814013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40651" cap="flat">
              <a:solidFill>
                <a:srgbClr val="BEBEBE">
                  <a:alpha val="69803"/>
                </a:srgbClr>
              </a:solidFill>
              <a:prstDash val="solid"/>
              <a:round/>
            </a:ln>
          </p:spPr>
          <p:txBody>
            <a:bodyPr/>
            <a:lstStyle/>
            <a:p/>
          </p:txBody>
        </p:sp>
        <p:sp>
          <p:nvSpPr>
            <p:cNvPr id="4518" name="pl4518"/>
            <p:cNvSpPr/>
            <p:nvPr/>
          </p:nvSpPr>
          <p:spPr>
            <a:xfrm>
              <a:off x="8140139" y="4181744"/>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4519" name="pl4519"/>
            <p:cNvSpPr/>
            <p:nvPr/>
          </p:nvSpPr>
          <p:spPr>
            <a:xfrm>
              <a:off x="8140139" y="4175043"/>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4520" name="pl4520"/>
            <p:cNvSpPr/>
            <p:nvPr/>
          </p:nvSpPr>
          <p:spPr>
            <a:xfrm>
              <a:off x="8140139" y="4211902"/>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4521" name="pl4521"/>
            <p:cNvSpPr/>
            <p:nvPr/>
          </p:nvSpPr>
          <p:spPr>
            <a:xfrm>
              <a:off x="8140139" y="4225306"/>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522" name="pl4522"/>
            <p:cNvSpPr/>
            <p:nvPr/>
          </p:nvSpPr>
          <p:spPr>
            <a:xfrm>
              <a:off x="8140139" y="4218604"/>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4523" name="pl4523"/>
            <p:cNvSpPr/>
            <p:nvPr/>
          </p:nvSpPr>
          <p:spPr>
            <a:xfrm>
              <a:off x="814013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524" name="pl4524"/>
            <p:cNvSpPr/>
            <p:nvPr/>
          </p:nvSpPr>
          <p:spPr>
            <a:xfrm>
              <a:off x="8140139" y="4195148"/>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4525" name="pl4525"/>
            <p:cNvSpPr/>
            <p:nvPr/>
          </p:nvSpPr>
          <p:spPr>
            <a:xfrm>
              <a:off x="8140139" y="4114727"/>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4526" name="pl4526"/>
            <p:cNvSpPr/>
            <p:nvPr/>
          </p:nvSpPr>
          <p:spPr>
            <a:xfrm>
              <a:off x="8140139" y="4195148"/>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4527" name="pl4527"/>
            <p:cNvSpPr/>
            <p:nvPr/>
          </p:nvSpPr>
          <p:spPr>
            <a:xfrm>
              <a:off x="8140139" y="4198499"/>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528" name="pl4528"/>
            <p:cNvSpPr/>
            <p:nvPr/>
          </p:nvSpPr>
          <p:spPr>
            <a:xfrm>
              <a:off x="8140139" y="4228657"/>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529" name="pl4529"/>
            <p:cNvSpPr/>
            <p:nvPr/>
          </p:nvSpPr>
          <p:spPr>
            <a:xfrm>
              <a:off x="8140139" y="4218604"/>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530" name="pl4530"/>
            <p:cNvSpPr/>
            <p:nvPr/>
          </p:nvSpPr>
          <p:spPr>
            <a:xfrm>
              <a:off x="8140139" y="4205201"/>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531" name="pl4531"/>
            <p:cNvSpPr/>
            <p:nvPr/>
          </p:nvSpPr>
          <p:spPr>
            <a:xfrm>
              <a:off x="8140139" y="4228657"/>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532" name="pl4532"/>
            <p:cNvSpPr/>
            <p:nvPr/>
          </p:nvSpPr>
          <p:spPr>
            <a:xfrm>
              <a:off x="8140139" y="4181744"/>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533" name="pl4533"/>
            <p:cNvSpPr/>
            <p:nvPr/>
          </p:nvSpPr>
          <p:spPr>
            <a:xfrm>
              <a:off x="8140139" y="4195148"/>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534" name="pl4534"/>
            <p:cNvSpPr/>
            <p:nvPr/>
          </p:nvSpPr>
          <p:spPr>
            <a:xfrm>
              <a:off x="8140139" y="4175043"/>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535" name="pl4535"/>
            <p:cNvSpPr/>
            <p:nvPr/>
          </p:nvSpPr>
          <p:spPr>
            <a:xfrm>
              <a:off x="8140139" y="4175043"/>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536" name="pl4536"/>
            <p:cNvSpPr/>
            <p:nvPr/>
          </p:nvSpPr>
          <p:spPr>
            <a:xfrm>
              <a:off x="8140139" y="4111376"/>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537" name="pl4537"/>
            <p:cNvSpPr/>
            <p:nvPr/>
          </p:nvSpPr>
          <p:spPr>
            <a:xfrm>
              <a:off x="8140139" y="4221955"/>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538" name="pl4538"/>
            <p:cNvSpPr/>
            <p:nvPr/>
          </p:nvSpPr>
          <p:spPr>
            <a:xfrm>
              <a:off x="8140139" y="4151586"/>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539" name="pl4539"/>
            <p:cNvSpPr/>
            <p:nvPr/>
          </p:nvSpPr>
          <p:spPr>
            <a:xfrm>
              <a:off x="8140139" y="4208551"/>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540" name="pl4540"/>
            <p:cNvSpPr/>
            <p:nvPr/>
          </p:nvSpPr>
          <p:spPr>
            <a:xfrm>
              <a:off x="8140139" y="4175043"/>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541" name="pl4541"/>
            <p:cNvSpPr/>
            <p:nvPr/>
          </p:nvSpPr>
          <p:spPr>
            <a:xfrm>
              <a:off x="8140139" y="4198499"/>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542" name="pl4542"/>
            <p:cNvSpPr/>
            <p:nvPr/>
          </p:nvSpPr>
          <p:spPr>
            <a:xfrm>
              <a:off x="8140139" y="4205201"/>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543" name="pl4543"/>
            <p:cNvSpPr/>
            <p:nvPr/>
          </p:nvSpPr>
          <p:spPr>
            <a:xfrm>
              <a:off x="8140139" y="4232008"/>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544" name="pl4544"/>
            <p:cNvSpPr/>
            <p:nvPr/>
          </p:nvSpPr>
          <p:spPr>
            <a:xfrm>
              <a:off x="8140139" y="4195148"/>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545" name="pl4545"/>
            <p:cNvSpPr/>
            <p:nvPr/>
          </p:nvSpPr>
          <p:spPr>
            <a:xfrm>
              <a:off x="8140139" y="4198499"/>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546" name="pl4546"/>
            <p:cNvSpPr/>
            <p:nvPr/>
          </p:nvSpPr>
          <p:spPr>
            <a:xfrm>
              <a:off x="8140139" y="4228657"/>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547" name="pl4547"/>
            <p:cNvSpPr/>
            <p:nvPr/>
          </p:nvSpPr>
          <p:spPr>
            <a:xfrm>
              <a:off x="8140139" y="4228657"/>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48" name="pl4548"/>
            <p:cNvSpPr/>
            <p:nvPr/>
          </p:nvSpPr>
          <p:spPr>
            <a:xfrm>
              <a:off x="8140139" y="4218604"/>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4549" name="pl4549"/>
            <p:cNvSpPr/>
            <p:nvPr/>
          </p:nvSpPr>
          <p:spPr>
            <a:xfrm>
              <a:off x="8140139" y="4228657"/>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550" name="pl4550"/>
            <p:cNvSpPr/>
            <p:nvPr/>
          </p:nvSpPr>
          <p:spPr>
            <a:xfrm>
              <a:off x="8140139" y="4178394"/>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4551" name="pl4551"/>
            <p:cNvSpPr/>
            <p:nvPr/>
          </p:nvSpPr>
          <p:spPr>
            <a:xfrm>
              <a:off x="8140139" y="4211902"/>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4552" name="pl4552"/>
            <p:cNvSpPr/>
            <p:nvPr/>
          </p:nvSpPr>
          <p:spPr>
            <a:xfrm>
              <a:off x="8140139" y="4181744"/>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4553" name="pl4553"/>
            <p:cNvSpPr/>
            <p:nvPr/>
          </p:nvSpPr>
          <p:spPr>
            <a:xfrm>
              <a:off x="8140139" y="4221955"/>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554" name="pl4554"/>
            <p:cNvSpPr/>
            <p:nvPr/>
          </p:nvSpPr>
          <p:spPr>
            <a:xfrm>
              <a:off x="8140139" y="3960586"/>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4555" name="pl4555"/>
            <p:cNvSpPr/>
            <p:nvPr/>
          </p:nvSpPr>
          <p:spPr>
            <a:xfrm>
              <a:off x="8140139" y="4188446"/>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4556" name="pl4556"/>
            <p:cNvSpPr/>
            <p:nvPr/>
          </p:nvSpPr>
          <p:spPr>
            <a:xfrm>
              <a:off x="8140139" y="4124779"/>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4557" name="pl4557"/>
            <p:cNvSpPr/>
            <p:nvPr/>
          </p:nvSpPr>
          <p:spPr>
            <a:xfrm>
              <a:off x="814013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4558" name="pl4558"/>
            <p:cNvSpPr/>
            <p:nvPr/>
          </p:nvSpPr>
          <p:spPr>
            <a:xfrm>
              <a:off x="8140139" y="4164990"/>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4559" name="pl4559"/>
            <p:cNvSpPr/>
            <p:nvPr/>
          </p:nvSpPr>
          <p:spPr>
            <a:xfrm>
              <a:off x="8140139" y="4211902"/>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4560" name="pl4560"/>
            <p:cNvSpPr/>
            <p:nvPr/>
          </p:nvSpPr>
          <p:spPr>
            <a:xfrm>
              <a:off x="8140139" y="4188446"/>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561" name="pl4561"/>
            <p:cNvSpPr/>
            <p:nvPr/>
          </p:nvSpPr>
          <p:spPr>
            <a:xfrm>
              <a:off x="8140139" y="4205201"/>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4562" name="pl4562"/>
            <p:cNvSpPr/>
            <p:nvPr/>
          </p:nvSpPr>
          <p:spPr>
            <a:xfrm>
              <a:off x="8140139" y="4158288"/>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4563" name="pl4563"/>
            <p:cNvSpPr/>
            <p:nvPr/>
          </p:nvSpPr>
          <p:spPr>
            <a:xfrm>
              <a:off x="8140139" y="4215253"/>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4564" name="pl4564"/>
            <p:cNvSpPr/>
            <p:nvPr/>
          </p:nvSpPr>
          <p:spPr>
            <a:xfrm>
              <a:off x="8140139" y="4138183"/>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4565" name="pl4565"/>
            <p:cNvSpPr/>
            <p:nvPr/>
          </p:nvSpPr>
          <p:spPr>
            <a:xfrm>
              <a:off x="8140139" y="42219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66" name="pl4566"/>
            <p:cNvSpPr/>
            <p:nvPr/>
          </p:nvSpPr>
          <p:spPr>
            <a:xfrm>
              <a:off x="8140139" y="4232008"/>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567" name="pl4567"/>
            <p:cNvSpPr/>
            <p:nvPr/>
          </p:nvSpPr>
          <p:spPr>
            <a:xfrm>
              <a:off x="8140139" y="4218604"/>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4568" name="pl4568"/>
            <p:cNvSpPr/>
            <p:nvPr/>
          </p:nvSpPr>
          <p:spPr>
            <a:xfrm>
              <a:off x="8140139" y="4225306"/>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569" name="pl4569"/>
            <p:cNvSpPr/>
            <p:nvPr/>
          </p:nvSpPr>
          <p:spPr>
            <a:xfrm>
              <a:off x="8140139" y="4195148"/>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4570" name="pl4570"/>
            <p:cNvSpPr/>
            <p:nvPr/>
          </p:nvSpPr>
          <p:spPr>
            <a:xfrm>
              <a:off x="8140139" y="4201850"/>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4571" name="pl4571"/>
            <p:cNvSpPr/>
            <p:nvPr/>
          </p:nvSpPr>
          <p:spPr>
            <a:xfrm>
              <a:off x="8140139" y="4221955"/>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4572" name="pl4572"/>
            <p:cNvSpPr/>
            <p:nvPr/>
          </p:nvSpPr>
          <p:spPr>
            <a:xfrm>
              <a:off x="814013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40651" cap="flat">
              <a:solidFill>
                <a:srgbClr val="000000">
                  <a:alpha val="100000"/>
                </a:srgbClr>
              </a:solidFill>
              <a:prstDash val="solid"/>
              <a:round/>
            </a:ln>
          </p:spPr>
          <p:txBody>
            <a:bodyPr/>
            <a:lstStyle/>
            <a:p/>
          </p:txBody>
        </p:sp>
        <p:sp>
          <p:nvSpPr>
            <p:cNvPr id="4573" name="pl4573"/>
            <p:cNvSpPr/>
            <p:nvPr/>
          </p:nvSpPr>
          <p:spPr>
            <a:xfrm>
              <a:off x="8140139" y="4118078"/>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B82FF">
                  <a:alpha val="100000"/>
                </a:srgbClr>
              </a:solidFill>
              <a:prstDash val="solid"/>
              <a:round/>
            </a:ln>
          </p:spPr>
          <p:txBody>
            <a:bodyPr/>
            <a:lstStyle/>
            <a:p/>
          </p:txBody>
        </p:sp>
        <p:sp>
          <p:nvSpPr>
            <p:cNvPr id="4574" name="pl4574"/>
            <p:cNvSpPr/>
            <p:nvPr/>
          </p:nvSpPr>
          <p:spPr>
            <a:xfrm>
              <a:off x="8095650" y="4232008"/>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575" name="tx4575"/>
            <p:cNvSpPr/>
            <p:nvPr/>
          </p:nvSpPr>
          <p:spPr>
            <a:xfrm>
              <a:off x="8091944" y="407543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76" name="tx4576"/>
            <p:cNvSpPr/>
            <p:nvPr/>
          </p:nvSpPr>
          <p:spPr>
            <a:xfrm>
              <a:off x="8287950" y="406538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577" name="tx4577"/>
            <p:cNvSpPr/>
            <p:nvPr/>
          </p:nvSpPr>
          <p:spPr>
            <a:xfrm>
              <a:off x="8465907" y="405203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578" name="tx4578"/>
            <p:cNvSpPr/>
            <p:nvPr/>
          </p:nvSpPr>
          <p:spPr>
            <a:xfrm>
              <a:off x="8613719" y="402182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4579" name="tx4579"/>
            <p:cNvSpPr/>
            <p:nvPr/>
          </p:nvSpPr>
          <p:spPr>
            <a:xfrm>
              <a:off x="8791675" y="395342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4580" name="tx4580"/>
            <p:cNvSpPr/>
            <p:nvPr/>
          </p:nvSpPr>
          <p:spPr>
            <a:xfrm>
              <a:off x="8981727" y="4085541"/>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581" name="rc4581"/>
            <p:cNvSpPr/>
            <p:nvPr/>
          </p:nvSpPr>
          <p:spPr>
            <a:xfrm>
              <a:off x="8095650" y="4601069"/>
              <a:ext cx="978760" cy="460746"/>
            </a:xfrm>
            <a:prstGeom prst="rect">
              <a:avLst/>
            </a:prstGeom>
            <a:solidFill>
              <a:srgbClr val="EBEBEB">
                <a:alpha val="100000"/>
              </a:srgbClr>
            </a:solidFill>
          </p:spPr>
          <p:txBody>
            <a:bodyPr/>
            <a:lstStyle/>
            <a:p/>
          </p:txBody>
        </p:sp>
        <p:sp>
          <p:nvSpPr>
            <p:cNvPr id="4582" name="pl4582"/>
            <p:cNvSpPr/>
            <p:nvPr/>
          </p:nvSpPr>
          <p:spPr>
            <a:xfrm>
              <a:off x="8095650" y="5019092"/>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83" name="pl4583"/>
            <p:cNvSpPr/>
            <p:nvPr/>
          </p:nvSpPr>
          <p:spPr>
            <a:xfrm>
              <a:off x="8095650" y="4935319"/>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84" name="pl4584"/>
            <p:cNvSpPr/>
            <p:nvPr/>
          </p:nvSpPr>
          <p:spPr>
            <a:xfrm>
              <a:off x="8095650" y="4851547"/>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85" name="pl4585"/>
            <p:cNvSpPr/>
            <p:nvPr/>
          </p:nvSpPr>
          <p:spPr>
            <a:xfrm>
              <a:off x="8095650" y="4767775"/>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86" name="pl4586"/>
            <p:cNvSpPr/>
            <p:nvPr/>
          </p:nvSpPr>
          <p:spPr>
            <a:xfrm>
              <a:off x="8095650" y="4684003"/>
              <a:ext cx="978760" cy="0"/>
            </a:xfrm>
            <a:custGeom>
              <a:avLst/>
              <a:pathLst>
                <a:path w="978760" h="0">
                  <a:moveTo>
                    <a:pt x="0" y="0"/>
                  </a:moveTo>
                  <a:lnTo>
                    <a:pt x="978760" y="0"/>
                  </a:lnTo>
                  <a:lnTo>
                    <a:pt x="978760" y="0"/>
                  </a:lnTo>
                </a:path>
              </a:pathLst>
            </a:custGeom>
            <a:ln w="6775" cap="flat">
              <a:solidFill>
                <a:srgbClr val="FFFFFF">
                  <a:alpha val="100000"/>
                </a:srgbClr>
              </a:solidFill>
              <a:prstDash val="solid"/>
              <a:round/>
            </a:ln>
          </p:spPr>
          <p:txBody>
            <a:bodyPr/>
            <a:lstStyle/>
            <a:p/>
          </p:txBody>
        </p:sp>
        <p:sp>
          <p:nvSpPr>
            <p:cNvPr id="4587" name="pl4587"/>
            <p:cNvSpPr/>
            <p:nvPr/>
          </p:nvSpPr>
          <p:spPr>
            <a:xfrm>
              <a:off x="82291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88" name="pl4588"/>
            <p:cNvSpPr/>
            <p:nvPr/>
          </p:nvSpPr>
          <p:spPr>
            <a:xfrm>
              <a:off x="840707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89" name="pl4589"/>
            <p:cNvSpPr/>
            <p:nvPr/>
          </p:nvSpPr>
          <p:spPr>
            <a:xfrm>
              <a:off x="858503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90" name="pl4590"/>
            <p:cNvSpPr/>
            <p:nvPr/>
          </p:nvSpPr>
          <p:spPr>
            <a:xfrm>
              <a:off x="87629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91" name="pl4591"/>
            <p:cNvSpPr/>
            <p:nvPr/>
          </p:nvSpPr>
          <p:spPr>
            <a:xfrm>
              <a:off x="894094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592" name="pl4592"/>
            <p:cNvSpPr/>
            <p:nvPr/>
          </p:nvSpPr>
          <p:spPr>
            <a:xfrm>
              <a:off x="8095650" y="5060978"/>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93" name="pl4593"/>
            <p:cNvSpPr/>
            <p:nvPr/>
          </p:nvSpPr>
          <p:spPr>
            <a:xfrm>
              <a:off x="8095650" y="4977205"/>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94" name="pl4594"/>
            <p:cNvSpPr/>
            <p:nvPr/>
          </p:nvSpPr>
          <p:spPr>
            <a:xfrm>
              <a:off x="8095650" y="4893433"/>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95" name="pl4595"/>
            <p:cNvSpPr/>
            <p:nvPr/>
          </p:nvSpPr>
          <p:spPr>
            <a:xfrm>
              <a:off x="8095650" y="4809661"/>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96" name="pl4596"/>
            <p:cNvSpPr/>
            <p:nvPr/>
          </p:nvSpPr>
          <p:spPr>
            <a:xfrm>
              <a:off x="8095650" y="4725889"/>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97" name="pl4597"/>
            <p:cNvSpPr/>
            <p:nvPr/>
          </p:nvSpPr>
          <p:spPr>
            <a:xfrm>
              <a:off x="8095650" y="4642117"/>
              <a:ext cx="978760" cy="0"/>
            </a:xfrm>
            <a:custGeom>
              <a:avLst/>
              <a:pathLst>
                <a:path w="978760" h="0">
                  <a:moveTo>
                    <a:pt x="0" y="0"/>
                  </a:moveTo>
                  <a:lnTo>
                    <a:pt x="978760" y="0"/>
                  </a:lnTo>
                  <a:lnTo>
                    <a:pt x="978760" y="0"/>
                  </a:lnTo>
                </a:path>
              </a:pathLst>
            </a:custGeom>
            <a:ln w="13550" cap="flat">
              <a:solidFill>
                <a:srgbClr val="FFFFFF">
                  <a:alpha val="100000"/>
                </a:srgbClr>
              </a:solidFill>
              <a:prstDash val="solid"/>
              <a:round/>
            </a:ln>
          </p:spPr>
          <p:txBody>
            <a:bodyPr/>
            <a:lstStyle/>
            <a:p/>
          </p:txBody>
        </p:sp>
        <p:sp>
          <p:nvSpPr>
            <p:cNvPr id="4598" name="pl4598"/>
            <p:cNvSpPr/>
            <p:nvPr/>
          </p:nvSpPr>
          <p:spPr>
            <a:xfrm>
              <a:off x="81401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599" name="pl4599"/>
            <p:cNvSpPr/>
            <p:nvPr/>
          </p:nvSpPr>
          <p:spPr>
            <a:xfrm>
              <a:off x="831809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00" name="pl4600"/>
            <p:cNvSpPr/>
            <p:nvPr/>
          </p:nvSpPr>
          <p:spPr>
            <a:xfrm>
              <a:off x="84960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01" name="pl4601"/>
            <p:cNvSpPr/>
            <p:nvPr/>
          </p:nvSpPr>
          <p:spPr>
            <a:xfrm>
              <a:off x="86740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02" name="pl4602"/>
            <p:cNvSpPr/>
            <p:nvPr/>
          </p:nvSpPr>
          <p:spPr>
            <a:xfrm>
              <a:off x="885196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03" name="pl4603"/>
            <p:cNvSpPr/>
            <p:nvPr/>
          </p:nvSpPr>
          <p:spPr>
            <a:xfrm>
              <a:off x="90299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604" name="pl4604"/>
            <p:cNvSpPr/>
            <p:nvPr/>
          </p:nvSpPr>
          <p:spPr>
            <a:xfrm>
              <a:off x="814013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BEBEBE">
                  <a:alpha val="69803"/>
                </a:srgbClr>
              </a:solidFill>
              <a:prstDash val="solid"/>
              <a:round/>
            </a:ln>
          </p:spPr>
          <p:txBody>
            <a:bodyPr/>
            <a:lstStyle/>
            <a:p/>
          </p:txBody>
        </p:sp>
        <p:sp>
          <p:nvSpPr>
            <p:cNvPr id="4605" name="pl4605"/>
            <p:cNvSpPr/>
            <p:nvPr/>
          </p:nvSpPr>
          <p:spPr>
            <a:xfrm>
              <a:off x="8140139" y="4967153"/>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p:txBody>
        </p:sp>
        <p:sp>
          <p:nvSpPr>
            <p:cNvPr id="4606" name="pl4606"/>
            <p:cNvSpPr/>
            <p:nvPr/>
          </p:nvSpPr>
          <p:spPr>
            <a:xfrm>
              <a:off x="8140139" y="4926942"/>
              <a:ext cx="889782" cy="36859"/>
            </a:xfrm>
            <a:custGeom>
              <a:avLst/>
              <a:pathLst>
                <a:path w="889782" h="36859">
                  <a:moveTo>
                    <a:pt x="0" y="33508"/>
                  </a:moveTo>
                  <a:lnTo>
                    <a:pt x="177956" y="36859"/>
                  </a:lnTo>
                  <a:lnTo>
                    <a:pt x="355913" y="23456"/>
                  </a:lnTo>
                  <a:lnTo>
                    <a:pt x="533869" y="13403"/>
                  </a:lnTo>
                  <a:lnTo>
                    <a:pt x="711826" y="10052"/>
                  </a:lnTo>
                  <a:lnTo>
                    <a:pt x="889782" y="0"/>
                  </a:lnTo>
                </a:path>
              </a:pathLst>
            </a:custGeom>
            <a:ln w="35231" cap="flat">
              <a:solidFill>
                <a:srgbClr val="BEBEBE">
                  <a:alpha val="69803"/>
                </a:srgbClr>
              </a:solidFill>
              <a:prstDash val="solid"/>
              <a:round/>
            </a:ln>
          </p:spPr>
          <p:txBody>
            <a:bodyPr/>
            <a:lstStyle/>
            <a:p/>
          </p:txBody>
        </p:sp>
        <p:sp>
          <p:nvSpPr>
            <p:cNvPr id="4607" name="pl4607"/>
            <p:cNvSpPr/>
            <p:nvPr/>
          </p:nvSpPr>
          <p:spPr>
            <a:xfrm>
              <a:off x="8140139" y="4920240"/>
              <a:ext cx="889782" cy="60315"/>
            </a:xfrm>
            <a:custGeom>
              <a:avLst/>
              <a:pathLst>
                <a:path w="889782" h="60315">
                  <a:moveTo>
                    <a:pt x="0" y="0"/>
                  </a:moveTo>
                  <a:lnTo>
                    <a:pt x="177956" y="3350"/>
                  </a:lnTo>
                  <a:lnTo>
                    <a:pt x="355913" y="6701"/>
                  </a:lnTo>
                  <a:lnTo>
                    <a:pt x="533869" y="10052"/>
                  </a:lnTo>
                  <a:lnTo>
                    <a:pt x="711826" y="13403"/>
                  </a:lnTo>
                  <a:lnTo>
                    <a:pt x="889782" y="60315"/>
                  </a:lnTo>
                </a:path>
              </a:pathLst>
            </a:custGeom>
            <a:ln w="35231" cap="flat">
              <a:solidFill>
                <a:srgbClr val="BEBEBE">
                  <a:alpha val="69803"/>
                </a:srgbClr>
              </a:solidFill>
              <a:prstDash val="solid"/>
              <a:round/>
            </a:ln>
          </p:spPr>
          <p:txBody>
            <a:bodyPr/>
            <a:lstStyle/>
            <a:p/>
          </p:txBody>
        </p:sp>
        <p:sp>
          <p:nvSpPr>
            <p:cNvPr id="4608" name="pl4608"/>
            <p:cNvSpPr/>
            <p:nvPr/>
          </p:nvSpPr>
          <p:spPr>
            <a:xfrm>
              <a:off x="8140139" y="4957100"/>
              <a:ext cx="889782" cy="33508"/>
            </a:xfrm>
            <a:custGeom>
              <a:avLst/>
              <a:pathLst>
                <a:path w="889782" h="33508">
                  <a:moveTo>
                    <a:pt x="0" y="30157"/>
                  </a:moveTo>
                  <a:lnTo>
                    <a:pt x="177956" y="16754"/>
                  </a:lnTo>
                  <a:lnTo>
                    <a:pt x="355913" y="10052"/>
                  </a:lnTo>
                  <a:lnTo>
                    <a:pt x="533869" y="13403"/>
                  </a:lnTo>
                  <a:lnTo>
                    <a:pt x="711826" y="0"/>
                  </a:lnTo>
                  <a:lnTo>
                    <a:pt x="889782" y="33508"/>
                  </a:lnTo>
                </a:path>
              </a:pathLst>
            </a:custGeom>
            <a:ln w="35231" cap="flat">
              <a:solidFill>
                <a:srgbClr val="BEBEBE">
                  <a:alpha val="69803"/>
                </a:srgbClr>
              </a:solidFill>
              <a:prstDash val="solid"/>
              <a:round/>
            </a:ln>
          </p:spPr>
          <p:txBody>
            <a:bodyPr/>
            <a:lstStyle/>
            <a:p/>
          </p:txBody>
        </p:sp>
        <p:sp>
          <p:nvSpPr>
            <p:cNvPr id="4609" name="pl4609"/>
            <p:cNvSpPr/>
            <p:nvPr/>
          </p:nvSpPr>
          <p:spPr>
            <a:xfrm>
              <a:off x="8140139" y="4970504"/>
              <a:ext cx="889782" cy="6701"/>
            </a:xfrm>
            <a:custGeom>
              <a:avLst/>
              <a:pathLst>
                <a:path w="889782" h="6701">
                  <a:moveTo>
                    <a:pt x="0" y="3350"/>
                  </a:moveTo>
                  <a:lnTo>
                    <a:pt x="177956" y="3350"/>
                  </a:lnTo>
                  <a:lnTo>
                    <a:pt x="355913" y="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610" name="pl4610"/>
            <p:cNvSpPr/>
            <p:nvPr/>
          </p:nvSpPr>
          <p:spPr>
            <a:xfrm>
              <a:off x="8140139" y="4963802"/>
              <a:ext cx="889782" cy="26807"/>
            </a:xfrm>
            <a:custGeom>
              <a:avLst/>
              <a:pathLst>
                <a:path w="889782" h="26807">
                  <a:moveTo>
                    <a:pt x="0" y="13403"/>
                  </a:moveTo>
                  <a:lnTo>
                    <a:pt x="177956" y="20105"/>
                  </a:lnTo>
                  <a:lnTo>
                    <a:pt x="355913" y="0"/>
                  </a:lnTo>
                  <a:lnTo>
                    <a:pt x="533869" y="16754"/>
                  </a:lnTo>
                  <a:lnTo>
                    <a:pt x="711826" y="23456"/>
                  </a:lnTo>
                  <a:lnTo>
                    <a:pt x="889782" y="26807"/>
                  </a:lnTo>
                </a:path>
              </a:pathLst>
            </a:custGeom>
            <a:ln w="35231" cap="flat">
              <a:solidFill>
                <a:srgbClr val="BEBEBE">
                  <a:alpha val="69803"/>
                </a:srgbClr>
              </a:solidFill>
              <a:prstDash val="solid"/>
              <a:round/>
            </a:ln>
          </p:spPr>
          <p:txBody>
            <a:bodyPr/>
            <a:lstStyle/>
            <a:p/>
          </p:txBody>
        </p:sp>
        <p:sp>
          <p:nvSpPr>
            <p:cNvPr id="4611" name="pl4611"/>
            <p:cNvSpPr/>
            <p:nvPr/>
          </p:nvSpPr>
          <p:spPr>
            <a:xfrm>
              <a:off x="814013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612" name="pl4612"/>
            <p:cNvSpPr/>
            <p:nvPr/>
          </p:nvSpPr>
          <p:spPr>
            <a:xfrm>
              <a:off x="8140139" y="4940346"/>
              <a:ext cx="889782" cy="67017"/>
            </a:xfrm>
            <a:custGeom>
              <a:avLst/>
              <a:pathLst>
                <a:path w="889782" h="67017">
                  <a:moveTo>
                    <a:pt x="0" y="36859"/>
                  </a:moveTo>
                  <a:lnTo>
                    <a:pt x="177956" y="26807"/>
                  </a:lnTo>
                  <a:lnTo>
                    <a:pt x="355913" y="50263"/>
                  </a:lnTo>
                  <a:lnTo>
                    <a:pt x="533869" y="20105"/>
                  </a:lnTo>
                  <a:lnTo>
                    <a:pt x="711826" y="0"/>
                  </a:lnTo>
                  <a:lnTo>
                    <a:pt x="889782" y="67017"/>
                  </a:lnTo>
                </a:path>
              </a:pathLst>
            </a:custGeom>
            <a:ln w="35231" cap="flat">
              <a:solidFill>
                <a:srgbClr val="BEBEBE">
                  <a:alpha val="69803"/>
                </a:srgbClr>
              </a:solidFill>
              <a:prstDash val="solid"/>
              <a:round/>
            </a:ln>
          </p:spPr>
          <p:txBody>
            <a:bodyPr/>
            <a:lstStyle/>
            <a:p/>
          </p:txBody>
        </p:sp>
        <p:sp>
          <p:nvSpPr>
            <p:cNvPr id="4613" name="pl4613"/>
            <p:cNvSpPr/>
            <p:nvPr/>
          </p:nvSpPr>
          <p:spPr>
            <a:xfrm>
              <a:off x="8140139" y="4859925"/>
              <a:ext cx="889782" cy="36859"/>
            </a:xfrm>
            <a:custGeom>
              <a:avLst/>
              <a:pathLst>
                <a:path w="889782" h="36859">
                  <a:moveTo>
                    <a:pt x="0" y="36859"/>
                  </a:moveTo>
                  <a:lnTo>
                    <a:pt x="177956" y="33508"/>
                  </a:lnTo>
                  <a:lnTo>
                    <a:pt x="355913" y="26807"/>
                  </a:lnTo>
                  <a:lnTo>
                    <a:pt x="533869" y="23456"/>
                  </a:lnTo>
                  <a:lnTo>
                    <a:pt x="711826" y="10052"/>
                  </a:lnTo>
                  <a:lnTo>
                    <a:pt x="889782" y="0"/>
                  </a:lnTo>
                </a:path>
              </a:pathLst>
            </a:custGeom>
            <a:ln w="35231" cap="flat">
              <a:solidFill>
                <a:srgbClr val="BEBEBE">
                  <a:alpha val="69803"/>
                </a:srgbClr>
              </a:solidFill>
              <a:prstDash val="solid"/>
              <a:round/>
            </a:ln>
          </p:spPr>
          <p:txBody>
            <a:bodyPr/>
            <a:lstStyle/>
            <a:p/>
          </p:txBody>
        </p:sp>
        <p:sp>
          <p:nvSpPr>
            <p:cNvPr id="4614" name="pl4614"/>
            <p:cNvSpPr/>
            <p:nvPr/>
          </p:nvSpPr>
          <p:spPr>
            <a:xfrm>
              <a:off x="8140139" y="4940346"/>
              <a:ext cx="889782" cy="33508"/>
            </a:xfrm>
            <a:custGeom>
              <a:avLst/>
              <a:pathLst>
                <a:path w="889782" h="33508">
                  <a:moveTo>
                    <a:pt x="0" y="33508"/>
                  </a:moveTo>
                  <a:lnTo>
                    <a:pt x="177956" y="33508"/>
                  </a:lnTo>
                  <a:lnTo>
                    <a:pt x="355913" y="0"/>
                  </a:lnTo>
                  <a:lnTo>
                    <a:pt x="533869" y="33508"/>
                  </a:lnTo>
                  <a:lnTo>
                    <a:pt x="711826" y="10052"/>
                  </a:lnTo>
                  <a:lnTo>
                    <a:pt x="889782" y="33508"/>
                  </a:lnTo>
                </a:path>
              </a:pathLst>
            </a:custGeom>
            <a:ln w="35231" cap="flat">
              <a:solidFill>
                <a:srgbClr val="BEBEBE">
                  <a:alpha val="69803"/>
                </a:srgbClr>
              </a:solidFill>
              <a:prstDash val="solid"/>
              <a:round/>
            </a:ln>
          </p:spPr>
          <p:txBody>
            <a:bodyPr/>
            <a:lstStyle/>
            <a:p/>
          </p:txBody>
        </p:sp>
        <p:sp>
          <p:nvSpPr>
            <p:cNvPr id="4615" name="pl4615"/>
            <p:cNvSpPr/>
            <p:nvPr/>
          </p:nvSpPr>
          <p:spPr>
            <a:xfrm>
              <a:off x="8140139" y="4943697"/>
              <a:ext cx="889782" cy="83772"/>
            </a:xfrm>
            <a:custGeom>
              <a:avLst/>
              <a:pathLst>
                <a:path w="889782" h="83772">
                  <a:moveTo>
                    <a:pt x="0" y="53614"/>
                  </a:moveTo>
                  <a:lnTo>
                    <a:pt x="177956" y="83772"/>
                  </a:lnTo>
                  <a:lnTo>
                    <a:pt x="355913" y="0"/>
                  </a:lnTo>
                  <a:lnTo>
                    <a:pt x="533869" y="30157"/>
                  </a:lnTo>
                  <a:lnTo>
                    <a:pt x="711826" y="20105"/>
                  </a:lnTo>
                  <a:lnTo>
                    <a:pt x="889782" y="3350"/>
                  </a:lnTo>
                </a:path>
              </a:pathLst>
            </a:custGeom>
            <a:ln w="35231" cap="flat">
              <a:solidFill>
                <a:srgbClr val="BEBEBE">
                  <a:alpha val="69803"/>
                </a:srgbClr>
              </a:solidFill>
              <a:prstDash val="solid"/>
              <a:round/>
            </a:ln>
          </p:spPr>
          <p:txBody>
            <a:bodyPr/>
            <a:lstStyle/>
            <a:p/>
          </p:txBody>
        </p:sp>
        <p:sp>
          <p:nvSpPr>
            <p:cNvPr id="4616" name="pl4616"/>
            <p:cNvSpPr/>
            <p:nvPr/>
          </p:nvSpPr>
          <p:spPr>
            <a:xfrm>
              <a:off x="8140139" y="4973855"/>
              <a:ext cx="889782" cy="3350"/>
            </a:xfrm>
            <a:custGeom>
              <a:avLst/>
              <a:pathLst>
                <a:path w="889782" h="3350">
                  <a:moveTo>
                    <a:pt x="0" y="3350"/>
                  </a:moveTo>
                  <a:lnTo>
                    <a:pt x="177956" y="3350"/>
                  </a:lnTo>
                  <a:lnTo>
                    <a:pt x="355913" y="3350"/>
                  </a:lnTo>
                  <a:lnTo>
                    <a:pt x="533869" y="3350"/>
                  </a:lnTo>
                  <a:lnTo>
                    <a:pt x="711826" y="3350"/>
                  </a:lnTo>
                  <a:lnTo>
                    <a:pt x="889782" y="0"/>
                  </a:lnTo>
                </a:path>
              </a:pathLst>
            </a:custGeom>
            <a:ln w="35231" cap="flat">
              <a:solidFill>
                <a:srgbClr val="BEBEBE">
                  <a:alpha val="69803"/>
                </a:srgbClr>
              </a:solidFill>
              <a:prstDash val="solid"/>
              <a:round/>
            </a:ln>
          </p:spPr>
          <p:txBody>
            <a:bodyPr/>
            <a:lstStyle/>
            <a:p/>
          </p:txBody>
        </p:sp>
        <p:sp>
          <p:nvSpPr>
            <p:cNvPr id="4617" name="pl4617"/>
            <p:cNvSpPr/>
            <p:nvPr/>
          </p:nvSpPr>
          <p:spPr>
            <a:xfrm>
              <a:off x="8140139" y="4963802"/>
              <a:ext cx="889782" cy="23456"/>
            </a:xfrm>
            <a:custGeom>
              <a:avLst/>
              <a:pathLst>
                <a:path w="889782" h="23456">
                  <a:moveTo>
                    <a:pt x="0" y="23456"/>
                  </a:moveTo>
                  <a:lnTo>
                    <a:pt x="177956" y="13403"/>
                  </a:lnTo>
                  <a:lnTo>
                    <a:pt x="355913" y="6701"/>
                  </a:lnTo>
                  <a:lnTo>
                    <a:pt x="533869" y="0"/>
                  </a:lnTo>
                  <a:lnTo>
                    <a:pt x="711826" y="3350"/>
                  </a:lnTo>
                  <a:lnTo>
                    <a:pt x="889782" y="23456"/>
                  </a:lnTo>
                </a:path>
              </a:pathLst>
            </a:custGeom>
            <a:ln w="35231" cap="flat">
              <a:solidFill>
                <a:srgbClr val="BEBEBE">
                  <a:alpha val="69803"/>
                </a:srgbClr>
              </a:solidFill>
              <a:prstDash val="solid"/>
              <a:round/>
            </a:ln>
          </p:spPr>
          <p:txBody>
            <a:bodyPr/>
            <a:lstStyle/>
            <a:p/>
          </p:txBody>
        </p:sp>
        <p:sp>
          <p:nvSpPr>
            <p:cNvPr id="4618" name="pl4618"/>
            <p:cNvSpPr/>
            <p:nvPr/>
          </p:nvSpPr>
          <p:spPr>
            <a:xfrm>
              <a:off x="8140139" y="4950398"/>
              <a:ext cx="889782" cy="23456"/>
            </a:xfrm>
            <a:custGeom>
              <a:avLst/>
              <a:pathLst>
                <a:path w="889782" h="23456">
                  <a:moveTo>
                    <a:pt x="0" y="23456"/>
                  </a:moveTo>
                  <a:lnTo>
                    <a:pt x="177956" y="23456"/>
                  </a:lnTo>
                  <a:lnTo>
                    <a:pt x="355913" y="13403"/>
                  </a:lnTo>
                  <a:lnTo>
                    <a:pt x="533869" y="0"/>
                  </a:lnTo>
                  <a:lnTo>
                    <a:pt x="711826" y="0"/>
                  </a:lnTo>
                  <a:lnTo>
                    <a:pt x="889782" y="6701"/>
                  </a:lnTo>
                </a:path>
              </a:pathLst>
            </a:custGeom>
            <a:ln w="35231" cap="flat">
              <a:solidFill>
                <a:srgbClr val="BEBEBE">
                  <a:alpha val="69803"/>
                </a:srgbClr>
              </a:solidFill>
              <a:prstDash val="solid"/>
              <a:round/>
            </a:ln>
          </p:spPr>
          <p:txBody>
            <a:bodyPr/>
            <a:lstStyle/>
            <a:p/>
          </p:txBody>
        </p:sp>
        <p:sp>
          <p:nvSpPr>
            <p:cNvPr id="4619" name="pl4619"/>
            <p:cNvSpPr/>
            <p:nvPr/>
          </p:nvSpPr>
          <p:spPr>
            <a:xfrm>
              <a:off x="8140139" y="4973855"/>
              <a:ext cx="889782" cy="3350"/>
            </a:xfrm>
            <a:custGeom>
              <a:avLst/>
              <a:pathLst>
                <a:path w="889782" h="3350">
                  <a:moveTo>
                    <a:pt x="0" y="3350"/>
                  </a:moveTo>
                  <a:lnTo>
                    <a:pt x="177956" y="3350"/>
                  </a:lnTo>
                  <a:lnTo>
                    <a:pt x="355913" y="0"/>
                  </a:lnTo>
                  <a:lnTo>
                    <a:pt x="533869" y="3350"/>
                  </a:lnTo>
                  <a:lnTo>
                    <a:pt x="711826" y="3350"/>
                  </a:lnTo>
                  <a:lnTo>
                    <a:pt x="889782" y="3350"/>
                  </a:lnTo>
                </a:path>
              </a:pathLst>
            </a:custGeom>
            <a:ln w="35231" cap="flat">
              <a:solidFill>
                <a:srgbClr val="BEBEBE">
                  <a:alpha val="69803"/>
                </a:srgbClr>
              </a:solidFill>
              <a:prstDash val="solid"/>
              <a:round/>
            </a:ln>
          </p:spPr>
          <p:txBody>
            <a:bodyPr/>
            <a:lstStyle/>
            <a:p/>
          </p:txBody>
        </p:sp>
        <p:sp>
          <p:nvSpPr>
            <p:cNvPr id="4620" name="pl4620"/>
            <p:cNvSpPr/>
            <p:nvPr/>
          </p:nvSpPr>
          <p:spPr>
            <a:xfrm>
              <a:off x="8140139" y="4926942"/>
              <a:ext cx="889782" cy="26807"/>
            </a:xfrm>
            <a:custGeom>
              <a:avLst/>
              <a:pathLst>
                <a:path w="889782" h="26807">
                  <a:moveTo>
                    <a:pt x="0" y="0"/>
                  </a:moveTo>
                  <a:lnTo>
                    <a:pt x="177956" y="26807"/>
                  </a:lnTo>
                  <a:lnTo>
                    <a:pt x="355913" y="26807"/>
                  </a:lnTo>
                  <a:lnTo>
                    <a:pt x="533869" y="26807"/>
                  </a:lnTo>
                  <a:lnTo>
                    <a:pt x="711826" y="20105"/>
                  </a:lnTo>
                  <a:lnTo>
                    <a:pt x="889782" y="10052"/>
                  </a:lnTo>
                </a:path>
              </a:pathLst>
            </a:custGeom>
            <a:ln w="35231" cap="flat">
              <a:solidFill>
                <a:srgbClr val="BEBEBE">
                  <a:alpha val="69803"/>
                </a:srgbClr>
              </a:solidFill>
              <a:prstDash val="solid"/>
              <a:round/>
            </a:ln>
          </p:spPr>
          <p:txBody>
            <a:bodyPr/>
            <a:lstStyle/>
            <a:p/>
          </p:txBody>
        </p:sp>
        <p:sp>
          <p:nvSpPr>
            <p:cNvPr id="4621" name="pl4621"/>
            <p:cNvSpPr/>
            <p:nvPr/>
          </p:nvSpPr>
          <p:spPr>
            <a:xfrm>
              <a:off x="8140139" y="4940346"/>
              <a:ext cx="889782" cy="36859"/>
            </a:xfrm>
            <a:custGeom>
              <a:avLst/>
              <a:pathLst>
                <a:path w="889782" h="36859">
                  <a:moveTo>
                    <a:pt x="0" y="13403"/>
                  </a:moveTo>
                  <a:lnTo>
                    <a:pt x="177956" y="36859"/>
                  </a:lnTo>
                  <a:lnTo>
                    <a:pt x="355913" y="20105"/>
                  </a:lnTo>
                  <a:lnTo>
                    <a:pt x="533869" y="0"/>
                  </a:lnTo>
                  <a:lnTo>
                    <a:pt x="711826" y="10052"/>
                  </a:lnTo>
                  <a:lnTo>
                    <a:pt x="889782" y="20105"/>
                  </a:lnTo>
                </a:path>
              </a:pathLst>
            </a:custGeom>
            <a:ln w="35231" cap="flat">
              <a:solidFill>
                <a:srgbClr val="BEBEBE">
                  <a:alpha val="69803"/>
                </a:srgbClr>
              </a:solidFill>
              <a:prstDash val="solid"/>
              <a:round/>
            </a:ln>
          </p:spPr>
          <p:txBody>
            <a:bodyPr/>
            <a:lstStyle/>
            <a:p/>
          </p:txBody>
        </p:sp>
        <p:sp>
          <p:nvSpPr>
            <p:cNvPr id="4622" name="pl4622"/>
            <p:cNvSpPr/>
            <p:nvPr/>
          </p:nvSpPr>
          <p:spPr>
            <a:xfrm>
              <a:off x="8140139" y="4920240"/>
              <a:ext cx="889782" cy="87122"/>
            </a:xfrm>
            <a:custGeom>
              <a:avLst/>
              <a:pathLst>
                <a:path w="889782" h="87122">
                  <a:moveTo>
                    <a:pt x="0" y="46912"/>
                  </a:moveTo>
                  <a:lnTo>
                    <a:pt x="177956" y="50263"/>
                  </a:lnTo>
                  <a:lnTo>
                    <a:pt x="355913" y="87122"/>
                  </a:lnTo>
                  <a:lnTo>
                    <a:pt x="533869" y="0"/>
                  </a:lnTo>
                  <a:lnTo>
                    <a:pt x="711826" y="56965"/>
                  </a:lnTo>
                  <a:lnTo>
                    <a:pt x="889782" y="56965"/>
                  </a:lnTo>
                </a:path>
              </a:pathLst>
            </a:custGeom>
            <a:ln w="35231" cap="flat">
              <a:solidFill>
                <a:srgbClr val="BEBEBE">
                  <a:alpha val="69803"/>
                </a:srgbClr>
              </a:solidFill>
              <a:prstDash val="solid"/>
              <a:round/>
            </a:ln>
          </p:spPr>
          <p:txBody>
            <a:bodyPr/>
            <a:lstStyle/>
            <a:p/>
          </p:txBody>
        </p:sp>
        <p:sp>
          <p:nvSpPr>
            <p:cNvPr id="4623" name="pl4623"/>
            <p:cNvSpPr/>
            <p:nvPr/>
          </p:nvSpPr>
          <p:spPr>
            <a:xfrm>
              <a:off x="8140139" y="4920240"/>
              <a:ext cx="889782" cy="67017"/>
            </a:xfrm>
            <a:custGeom>
              <a:avLst/>
              <a:pathLst>
                <a:path w="889782" h="67017">
                  <a:moveTo>
                    <a:pt x="0" y="43561"/>
                  </a:moveTo>
                  <a:lnTo>
                    <a:pt x="177956" y="56965"/>
                  </a:lnTo>
                  <a:lnTo>
                    <a:pt x="355913" y="10052"/>
                  </a:lnTo>
                  <a:lnTo>
                    <a:pt x="533869" y="56965"/>
                  </a:lnTo>
                  <a:lnTo>
                    <a:pt x="711826" y="0"/>
                  </a:lnTo>
                  <a:lnTo>
                    <a:pt x="889782" y="67017"/>
                  </a:lnTo>
                </a:path>
              </a:pathLst>
            </a:custGeom>
            <a:ln w="35231" cap="flat">
              <a:solidFill>
                <a:srgbClr val="BEBEBE">
                  <a:alpha val="69803"/>
                </a:srgbClr>
              </a:solidFill>
              <a:prstDash val="solid"/>
              <a:round/>
            </a:ln>
          </p:spPr>
          <p:txBody>
            <a:bodyPr/>
            <a:lstStyle/>
            <a:p/>
          </p:txBody>
        </p:sp>
        <p:sp>
          <p:nvSpPr>
            <p:cNvPr id="4624" name="pl4624"/>
            <p:cNvSpPr/>
            <p:nvPr/>
          </p:nvSpPr>
          <p:spPr>
            <a:xfrm>
              <a:off x="8140139" y="4856574"/>
              <a:ext cx="889782" cy="40210"/>
            </a:xfrm>
            <a:custGeom>
              <a:avLst/>
              <a:pathLst>
                <a:path w="889782" h="40210">
                  <a:moveTo>
                    <a:pt x="0" y="13403"/>
                  </a:moveTo>
                  <a:lnTo>
                    <a:pt x="177956" y="6701"/>
                  </a:lnTo>
                  <a:lnTo>
                    <a:pt x="355913" y="6701"/>
                  </a:lnTo>
                  <a:lnTo>
                    <a:pt x="533869" y="6701"/>
                  </a:lnTo>
                  <a:lnTo>
                    <a:pt x="711826" y="0"/>
                  </a:lnTo>
                  <a:lnTo>
                    <a:pt x="889782" y="40210"/>
                  </a:lnTo>
                </a:path>
              </a:pathLst>
            </a:custGeom>
            <a:ln w="35231" cap="flat">
              <a:solidFill>
                <a:srgbClr val="BEBEBE">
                  <a:alpha val="69803"/>
                </a:srgbClr>
              </a:solidFill>
              <a:prstDash val="solid"/>
              <a:round/>
            </a:ln>
          </p:spPr>
          <p:txBody>
            <a:bodyPr/>
            <a:lstStyle/>
            <a:p/>
          </p:txBody>
        </p:sp>
        <p:sp>
          <p:nvSpPr>
            <p:cNvPr id="4625" name="pl4625"/>
            <p:cNvSpPr/>
            <p:nvPr/>
          </p:nvSpPr>
          <p:spPr>
            <a:xfrm>
              <a:off x="8140139" y="4967153"/>
              <a:ext cx="889782" cy="10052"/>
            </a:xfrm>
            <a:custGeom>
              <a:avLst/>
              <a:pathLst>
                <a:path w="889782" h="10052">
                  <a:moveTo>
                    <a:pt x="0" y="10052"/>
                  </a:moveTo>
                  <a:lnTo>
                    <a:pt x="177956" y="6701"/>
                  </a:lnTo>
                  <a:lnTo>
                    <a:pt x="355913" y="0"/>
                  </a:lnTo>
                  <a:lnTo>
                    <a:pt x="533869" y="10052"/>
                  </a:lnTo>
                  <a:lnTo>
                    <a:pt x="711826" y="10052"/>
                  </a:lnTo>
                  <a:lnTo>
                    <a:pt x="889782" y="10052"/>
                  </a:lnTo>
                </a:path>
              </a:pathLst>
            </a:custGeom>
            <a:ln w="35231" cap="flat">
              <a:solidFill>
                <a:srgbClr val="BEBEBE">
                  <a:alpha val="69803"/>
                </a:srgbClr>
              </a:solidFill>
              <a:prstDash val="solid"/>
              <a:round/>
            </a:ln>
          </p:spPr>
          <p:txBody>
            <a:bodyPr/>
            <a:lstStyle/>
            <a:p/>
          </p:txBody>
        </p:sp>
        <p:sp>
          <p:nvSpPr>
            <p:cNvPr id="4626" name="pl4626"/>
            <p:cNvSpPr/>
            <p:nvPr/>
          </p:nvSpPr>
          <p:spPr>
            <a:xfrm>
              <a:off x="8140139" y="4896784"/>
              <a:ext cx="889782" cy="46912"/>
            </a:xfrm>
            <a:custGeom>
              <a:avLst/>
              <a:pathLst>
                <a:path w="889782" h="46912">
                  <a:moveTo>
                    <a:pt x="0" y="0"/>
                  </a:moveTo>
                  <a:lnTo>
                    <a:pt x="177956" y="16754"/>
                  </a:lnTo>
                  <a:lnTo>
                    <a:pt x="355913" y="3350"/>
                  </a:lnTo>
                  <a:lnTo>
                    <a:pt x="533869" y="26807"/>
                  </a:lnTo>
                  <a:lnTo>
                    <a:pt x="711826" y="13403"/>
                  </a:lnTo>
                  <a:lnTo>
                    <a:pt x="889782" y="46912"/>
                  </a:lnTo>
                </a:path>
              </a:pathLst>
            </a:custGeom>
            <a:ln w="35231" cap="flat">
              <a:solidFill>
                <a:srgbClr val="BEBEBE">
                  <a:alpha val="69803"/>
                </a:srgbClr>
              </a:solidFill>
              <a:prstDash val="solid"/>
              <a:round/>
            </a:ln>
          </p:spPr>
          <p:txBody>
            <a:bodyPr/>
            <a:lstStyle/>
            <a:p/>
          </p:txBody>
        </p:sp>
        <p:sp>
          <p:nvSpPr>
            <p:cNvPr id="4627" name="pl4627"/>
            <p:cNvSpPr/>
            <p:nvPr/>
          </p:nvSpPr>
          <p:spPr>
            <a:xfrm>
              <a:off x="8140139" y="4953749"/>
              <a:ext cx="889782" cy="23456"/>
            </a:xfrm>
            <a:custGeom>
              <a:avLst/>
              <a:pathLst>
                <a:path w="889782" h="23456">
                  <a:moveTo>
                    <a:pt x="0" y="20105"/>
                  </a:moveTo>
                  <a:lnTo>
                    <a:pt x="177956" y="23456"/>
                  </a:lnTo>
                  <a:lnTo>
                    <a:pt x="355913" y="10052"/>
                  </a:lnTo>
                  <a:lnTo>
                    <a:pt x="533869" y="0"/>
                  </a:lnTo>
                  <a:lnTo>
                    <a:pt x="711826" y="6701"/>
                  </a:lnTo>
                  <a:lnTo>
                    <a:pt x="889782" y="20105"/>
                  </a:lnTo>
                </a:path>
              </a:pathLst>
            </a:custGeom>
            <a:ln w="35231" cap="flat">
              <a:solidFill>
                <a:srgbClr val="BEBEBE">
                  <a:alpha val="69803"/>
                </a:srgbClr>
              </a:solidFill>
              <a:prstDash val="solid"/>
              <a:round/>
            </a:ln>
          </p:spPr>
          <p:txBody>
            <a:bodyPr/>
            <a:lstStyle/>
            <a:p/>
          </p:txBody>
        </p:sp>
        <p:sp>
          <p:nvSpPr>
            <p:cNvPr id="4628" name="pl4628"/>
            <p:cNvSpPr/>
            <p:nvPr/>
          </p:nvSpPr>
          <p:spPr>
            <a:xfrm>
              <a:off x="8140139" y="4920240"/>
              <a:ext cx="889782" cy="73719"/>
            </a:xfrm>
            <a:custGeom>
              <a:avLst/>
              <a:pathLst>
                <a:path w="889782" h="73719">
                  <a:moveTo>
                    <a:pt x="0" y="16754"/>
                  </a:moveTo>
                  <a:lnTo>
                    <a:pt x="177956" y="43561"/>
                  </a:lnTo>
                  <a:lnTo>
                    <a:pt x="355913" y="73719"/>
                  </a:lnTo>
                  <a:lnTo>
                    <a:pt x="533869" y="0"/>
                  </a:lnTo>
                  <a:lnTo>
                    <a:pt x="711826" y="43561"/>
                  </a:lnTo>
                  <a:lnTo>
                    <a:pt x="889782" y="20105"/>
                  </a:lnTo>
                </a:path>
              </a:pathLst>
            </a:custGeom>
            <a:ln w="35231" cap="flat">
              <a:solidFill>
                <a:srgbClr val="BEBEBE">
                  <a:alpha val="69803"/>
                </a:srgbClr>
              </a:solidFill>
              <a:prstDash val="solid"/>
              <a:round/>
            </a:ln>
          </p:spPr>
          <p:txBody>
            <a:bodyPr/>
            <a:lstStyle/>
            <a:p/>
          </p:txBody>
        </p:sp>
        <p:sp>
          <p:nvSpPr>
            <p:cNvPr id="4629" name="pl4629"/>
            <p:cNvSpPr/>
            <p:nvPr/>
          </p:nvSpPr>
          <p:spPr>
            <a:xfrm>
              <a:off x="8140139" y="4943697"/>
              <a:ext cx="889782" cy="23456"/>
            </a:xfrm>
            <a:custGeom>
              <a:avLst/>
              <a:pathLst>
                <a:path w="889782" h="23456">
                  <a:moveTo>
                    <a:pt x="0" y="16754"/>
                  </a:moveTo>
                  <a:lnTo>
                    <a:pt x="177956" y="13403"/>
                  </a:lnTo>
                  <a:lnTo>
                    <a:pt x="355913" y="0"/>
                  </a:lnTo>
                  <a:lnTo>
                    <a:pt x="533869" y="23456"/>
                  </a:lnTo>
                  <a:lnTo>
                    <a:pt x="711826" y="3350"/>
                  </a:lnTo>
                  <a:lnTo>
                    <a:pt x="889782" y="13403"/>
                  </a:lnTo>
                </a:path>
              </a:pathLst>
            </a:custGeom>
            <a:ln w="35231" cap="flat">
              <a:solidFill>
                <a:srgbClr val="BEBEBE">
                  <a:alpha val="69803"/>
                </a:srgbClr>
              </a:solidFill>
              <a:prstDash val="solid"/>
              <a:round/>
            </a:ln>
          </p:spPr>
          <p:txBody>
            <a:bodyPr/>
            <a:lstStyle/>
            <a:p/>
          </p:txBody>
        </p:sp>
        <p:sp>
          <p:nvSpPr>
            <p:cNvPr id="4630" name="pl4630"/>
            <p:cNvSpPr/>
            <p:nvPr/>
          </p:nvSpPr>
          <p:spPr>
            <a:xfrm>
              <a:off x="8140139" y="4950398"/>
              <a:ext cx="889782" cy="26807"/>
            </a:xfrm>
            <a:custGeom>
              <a:avLst/>
              <a:pathLst>
                <a:path w="889782" h="26807">
                  <a:moveTo>
                    <a:pt x="0" y="23456"/>
                  </a:moveTo>
                  <a:lnTo>
                    <a:pt x="177956" y="20105"/>
                  </a:lnTo>
                  <a:lnTo>
                    <a:pt x="355913" y="0"/>
                  </a:lnTo>
                  <a:lnTo>
                    <a:pt x="533869" y="16754"/>
                  </a:lnTo>
                  <a:lnTo>
                    <a:pt x="711826" y="26807"/>
                  </a:lnTo>
                  <a:lnTo>
                    <a:pt x="889782" y="13403"/>
                  </a:lnTo>
                </a:path>
              </a:pathLst>
            </a:custGeom>
            <a:ln w="35231" cap="flat">
              <a:solidFill>
                <a:srgbClr val="BEBEBE">
                  <a:alpha val="69803"/>
                </a:srgbClr>
              </a:solidFill>
              <a:prstDash val="solid"/>
              <a:round/>
            </a:ln>
          </p:spPr>
          <p:txBody>
            <a:bodyPr/>
            <a:lstStyle/>
            <a:p/>
          </p:txBody>
        </p:sp>
        <p:sp>
          <p:nvSpPr>
            <p:cNvPr id="4631" name="pl4631"/>
            <p:cNvSpPr/>
            <p:nvPr/>
          </p:nvSpPr>
          <p:spPr>
            <a:xfrm>
              <a:off x="8140139" y="4977205"/>
              <a:ext cx="889782" cy="3350"/>
            </a:xfrm>
            <a:custGeom>
              <a:avLst/>
              <a:pathLst>
                <a:path w="889782" h="3350">
                  <a:moveTo>
                    <a:pt x="0" y="0"/>
                  </a:moveTo>
                  <a:lnTo>
                    <a:pt x="177956" y="0"/>
                  </a:lnTo>
                  <a:lnTo>
                    <a:pt x="355913" y="0"/>
                  </a:lnTo>
                  <a:lnTo>
                    <a:pt x="533869" y="3350"/>
                  </a:lnTo>
                  <a:lnTo>
                    <a:pt x="711826" y="0"/>
                  </a:lnTo>
                  <a:lnTo>
                    <a:pt x="889782" y="0"/>
                  </a:lnTo>
                </a:path>
              </a:pathLst>
            </a:custGeom>
            <a:ln w="35231" cap="flat">
              <a:solidFill>
                <a:srgbClr val="BEBEBE">
                  <a:alpha val="69803"/>
                </a:srgbClr>
              </a:solidFill>
              <a:prstDash val="solid"/>
              <a:round/>
            </a:ln>
          </p:spPr>
          <p:txBody>
            <a:bodyPr/>
            <a:lstStyle/>
            <a:p/>
          </p:txBody>
        </p:sp>
        <p:sp>
          <p:nvSpPr>
            <p:cNvPr id="4632" name="pl4632"/>
            <p:cNvSpPr/>
            <p:nvPr/>
          </p:nvSpPr>
          <p:spPr>
            <a:xfrm>
              <a:off x="8140139" y="4940346"/>
              <a:ext cx="889782" cy="46912"/>
            </a:xfrm>
            <a:custGeom>
              <a:avLst/>
              <a:pathLst>
                <a:path w="889782" h="46912">
                  <a:moveTo>
                    <a:pt x="0" y="0"/>
                  </a:moveTo>
                  <a:lnTo>
                    <a:pt x="177956" y="10052"/>
                  </a:lnTo>
                  <a:lnTo>
                    <a:pt x="355913" y="46912"/>
                  </a:lnTo>
                  <a:lnTo>
                    <a:pt x="533869" y="16754"/>
                  </a:lnTo>
                  <a:lnTo>
                    <a:pt x="711826" y="30157"/>
                  </a:lnTo>
                  <a:lnTo>
                    <a:pt x="889782" y="36859"/>
                  </a:lnTo>
                </a:path>
              </a:pathLst>
            </a:custGeom>
            <a:ln w="35231" cap="flat">
              <a:solidFill>
                <a:srgbClr val="BEBEBE">
                  <a:alpha val="69803"/>
                </a:srgbClr>
              </a:solidFill>
              <a:prstDash val="solid"/>
              <a:round/>
            </a:ln>
          </p:spPr>
          <p:txBody>
            <a:bodyPr/>
            <a:lstStyle/>
            <a:p/>
          </p:txBody>
        </p:sp>
        <p:sp>
          <p:nvSpPr>
            <p:cNvPr id="4633" name="pl4633"/>
            <p:cNvSpPr/>
            <p:nvPr/>
          </p:nvSpPr>
          <p:spPr>
            <a:xfrm>
              <a:off x="8140139" y="4943697"/>
              <a:ext cx="889782" cy="23456"/>
            </a:xfrm>
            <a:custGeom>
              <a:avLst/>
              <a:pathLst>
                <a:path w="889782" h="23456">
                  <a:moveTo>
                    <a:pt x="0" y="0"/>
                  </a:moveTo>
                  <a:lnTo>
                    <a:pt x="177956" y="23456"/>
                  </a:lnTo>
                  <a:lnTo>
                    <a:pt x="355913" y="20105"/>
                  </a:lnTo>
                  <a:lnTo>
                    <a:pt x="533869" y="16754"/>
                  </a:lnTo>
                  <a:lnTo>
                    <a:pt x="711826" y="6701"/>
                  </a:lnTo>
                  <a:lnTo>
                    <a:pt x="889782" y="16754"/>
                  </a:lnTo>
                </a:path>
              </a:pathLst>
            </a:custGeom>
            <a:ln w="35231" cap="flat">
              <a:solidFill>
                <a:srgbClr val="BEBEBE">
                  <a:alpha val="69803"/>
                </a:srgbClr>
              </a:solidFill>
              <a:prstDash val="solid"/>
              <a:round/>
            </a:ln>
          </p:spPr>
          <p:txBody>
            <a:bodyPr/>
            <a:lstStyle/>
            <a:p/>
          </p:txBody>
        </p:sp>
        <p:sp>
          <p:nvSpPr>
            <p:cNvPr id="4634" name="pl4634"/>
            <p:cNvSpPr/>
            <p:nvPr/>
          </p:nvSpPr>
          <p:spPr>
            <a:xfrm>
              <a:off x="8140139" y="4973855"/>
              <a:ext cx="889782" cy="3350"/>
            </a:xfrm>
            <a:custGeom>
              <a:avLst/>
              <a:pathLst>
                <a:path w="889782" h="3350">
                  <a:moveTo>
                    <a:pt x="0" y="3350"/>
                  </a:moveTo>
                  <a:lnTo>
                    <a:pt x="177956" y="3350"/>
                  </a:lnTo>
                  <a:lnTo>
                    <a:pt x="355913" y="0"/>
                  </a:lnTo>
                  <a:lnTo>
                    <a:pt x="533869" y="0"/>
                  </a:lnTo>
                  <a:lnTo>
                    <a:pt x="711826" y="3350"/>
                  </a:lnTo>
                  <a:lnTo>
                    <a:pt x="889782" y="3350"/>
                  </a:lnTo>
                </a:path>
              </a:pathLst>
            </a:custGeom>
            <a:ln w="35231" cap="flat">
              <a:solidFill>
                <a:srgbClr val="BEBEBE">
                  <a:alpha val="69803"/>
                </a:srgbClr>
              </a:solidFill>
              <a:prstDash val="solid"/>
              <a:round/>
            </a:ln>
          </p:spPr>
          <p:txBody>
            <a:bodyPr/>
            <a:lstStyle/>
            <a:p/>
          </p:txBody>
        </p:sp>
        <p:sp>
          <p:nvSpPr>
            <p:cNvPr id="4635" name="pl4635"/>
            <p:cNvSpPr/>
            <p:nvPr/>
          </p:nvSpPr>
          <p:spPr>
            <a:xfrm>
              <a:off x="8140139" y="497385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36" name="pl4636"/>
            <p:cNvSpPr/>
            <p:nvPr/>
          </p:nvSpPr>
          <p:spPr>
            <a:xfrm>
              <a:off x="8140139" y="4963802"/>
              <a:ext cx="889782" cy="10052"/>
            </a:xfrm>
            <a:custGeom>
              <a:avLst/>
              <a:pathLst>
                <a:path w="889782" h="10052">
                  <a:moveTo>
                    <a:pt x="0" y="10052"/>
                  </a:moveTo>
                  <a:lnTo>
                    <a:pt x="177956" y="6701"/>
                  </a:lnTo>
                  <a:lnTo>
                    <a:pt x="355913" y="0"/>
                  </a:lnTo>
                  <a:lnTo>
                    <a:pt x="533869" y="6701"/>
                  </a:lnTo>
                  <a:lnTo>
                    <a:pt x="711826" y="3350"/>
                  </a:lnTo>
                  <a:lnTo>
                    <a:pt x="889782" y="3350"/>
                  </a:lnTo>
                </a:path>
              </a:pathLst>
            </a:custGeom>
            <a:ln w="35231" cap="flat">
              <a:solidFill>
                <a:srgbClr val="BEBEBE">
                  <a:alpha val="69803"/>
                </a:srgbClr>
              </a:solidFill>
              <a:prstDash val="solid"/>
              <a:round/>
            </a:ln>
          </p:spPr>
          <p:txBody>
            <a:bodyPr/>
            <a:lstStyle/>
            <a:p/>
          </p:txBody>
        </p:sp>
        <p:sp>
          <p:nvSpPr>
            <p:cNvPr id="4637" name="pl4637"/>
            <p:cNvSpPr/>
            <p:nvPr/>
          </p:nvSpPr>
          <p:spPr>
            <a:xfrm>
              <a:off x="8140139" y="4973855"/>
              <a:ext cx="889782" cy="3350"/>
            </a:xfrm>
            <a:custGeom>
              <a:avLst/>
              <a:pathLst>
                <a:path w="889782" h="3350">
                  <a:moveTo>
                    <a:pt x="0" y="3350"/>
                  </a:moveTo>
                  <a:lnTo>
                    <a:pt x="177956" y="3350"/>
                  </a:lnTo>
                  <a:lnTo>
                    <a:pt x="355913" y="0"/>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638" name="pl4638"/>
            <p:cNvSpPr/>
            <p:nvPr/>
          </p:nvSpPr>
          <p:spPr>
            <a:xfrm>
              <a:off x="8140139" y="4923591"/>
              <a:ext cx="889782" cy="26807"/>
            </a:xfrm>
            <a:custGeom>
              <a:avLst/>
              <a:pathLst>
                <a:path w="889782" h="26807">
                  <a:moveTo>
                    <a:pt x="0" y="6701"/>
                  </a:moveTo>
                  <a:lnTo>
                    <a:pt x="177956" y="16754"/>
                  </a:lnTo>
                  <a:lnTo>
                    <a:pt x="355913" y="26807"/>
                  </a:lnTo>
                  <a:lnTo>
                    <a:pt x="533869" y="13403"/>
                  </a:lnTo>
                  <a:lnTo>
                    <a:pt x="711826" y="0"/>
                  </a:lnTo>
                  <a:lnTo>
                    <a:pt x="889782" y="20105"/>
                  </a:lnTo>
                </a:path>
              </a:pathLst>
            </a:custGeom>
            <a:ln w="35231" cap="flat">
              <a:solidFill>
                <a:srgbClr val="BEBEBE">
                  <a:alpha val="69803"/>
                </a:srgbClr>
              </a:solidFill>
              <a:prstDash val="solid"/>
              <a:round/>
            </a:ln>
          </p:spPr>
          <p:txBody>
            <a:bodyPr/>
            <a:lstStyle/>
            <a:p/>
          </p:txBody>
        </p:sp>
        <p:sp>
          <p:nvSpPr>
            <p:cNvPr id="4639" name="pl4639"/>
            <p:cNvSpPr/>
            <p:nvPr/>
          </p:nvSpPr>
          <p:spPr>
            <a:xfrm>
              <a:off x="8140139" y="4957100"/>
              <a:ext cx="889782" cy="26807"/>
            </a:xfrm>
            <a:custGeom>
              <a:avLst/>
              <a:pathLst>
                <a:path w="889782" h="26807">
                  <a:moveTo>
                    <a:pt x="0" y="23456"/>
                  </a:moveTo>
                  <a:lnTo>
                    <a:pt x="177956" y="26807"/>
                  </a:lnTo>
                  <a:lnTo>
                    <a:pt x="355913" y="3350"/>
                  </a:lnTo>
                  <a:lnTo>
                    <a:pt x="533869" y="0"/>
                  </a:lnTo>
                  <a:lnTo>
                    <a:pt x="711826" y="26807"/>
                  </a:lnTo>
                  <a:lnTo>
                    <a:pt x="889782" y="16754"/>
                  </a:lnTo>
                </a:path>
              </a:pathLst>
            </a:custGeom>
            <a:ln w="35231" cap="flat">
              <a:solidFill>
                <a:srgbClr val="BEBEBE">
                  <a:alpha val="69803"/>
                </a:srgbClr>
              </a:solidFill>
              <a:prstDash val="solid"/>
              <a:round/>
            </a:ln>
          </p:spPr>
          <p:txBody>
            <a:bodyPr/>
            <a:lstStyle/>
            <a:p/>
          </p:txBody>
        </p:sp>
        <p:sp>
          <p:nvSpPr>
            <p:cNvPr id="4640" name="pl4640"/>
            <p:cNvSpPr/>
            <p:nvPr/>
          </p:nvSpPr>
          <p:spPr>
            <a:xfrm>
              <a:off x="8140139" y="4926942"/>
              <a:ext cx="889782" cy="113930"/>
            </a:xfrm>
            <a:custGeom>
              <a:avLst/>
              <a:pathLst>
                <a:path w="889782" h="113930">
                  <a:moveTo>
                    <a:pt x="0" y="77070"/>
                  </a:moveTo>
                  <a:lnTo>
                    <a:pt x="177956" y="6701"/>
                  </a:lnTo>
                  <a:lnTo>
                    <a:pt x="355913" y="113930"/>
                  </a:lnTo>
                  <a:lnTo>
                    <a:pt x="533869" y="113930"/>
                  </a:lnTo>
                  <a:lnTo>
                    <a:pt x="711826" y="23456"/>
                  </a:lnTo>
                  <a:lnTo>
                    <a:pt x="889782" y="0"/>
                  </a:lnTo>
                </a:path>
              </a:pathLst>
            </a:custGeom>
            <a:ln w="35231" cap="flat">
              <a:solidFill>
                <a:srgbClr val="BEBEBE">
                  <a:alpha val="69803"/>
                </a:srgbClr>
              </a:solidFill>
              <a:prstDash val="solid"/>
              <a:round/>
            </a:ln>
          </p:spPr>
          <p:txBody>
            <a:bodyPr/>
            <a:lstStyle/>
            <a:p/>
          </p:txBody>
        </p:sp>
        <p:sp>
          <p:nvSpPr>
            <p:cNvPr id="4641" name="pl4641"/>
            <p:cNvSpPr/>
            <p:nvPr/>
          </p:nvSpPr>
          <p:spPr>
            <a:xfrm>
              <a:off x="8140139" y="4967153"/>
              <a:ext cx="889782" cy="10052"/>
            </a:xfrm>
            <a:custGeom>
              <a:avLst/>
              <a:pathLst>
                <a:path w="889782" h="10052">
                  <a:moveTo>
                    <a:pt x="0" y="10052"/>
                  </a:moveTo>
                  <a:lnTo>
                    <a:pt x="177956" y="6701"/>
                  </a:lnTo>
                  <a:lnTo>
                    <a:pt x="355913" y="6701"/>
                  </a:lnTo>
                  <a:lnTo>
                    <a:pt x="533869" y="3350"/>
                  </a:lnTo>
                  <a:lnTo>
                    <a:pt x="711826" y="0"/>
                  </a:lnTo>
                  <a:lnTo>
                    <a:pt x="889782" y="3350"/>
                  </a:lnTo>
                </a:path>
              </a:pathLst>
            </a:custGeom>
            <a:ln w="35231" cap="flat">
              <a:solidFill>
                <a:srgbClr val="BEBEBE">
                  <a:alpha val="69803"/>
                </a:srgbClr>
              </a:solidFill>
              <a:prstDash val="solid"/>
              <a:round/>
            </a:ln>
          </p:spPr>
          <p:txBody>
            <a:bodyPr/>
            <a:lstStyle/>
            <a:p/>
          </p:txBody>
        </p:sp>
        <p:sp>
          <p:nvSpPr>
            <p:cNvPr id="4642" name="pl4642"/>
            <p:cNvSpPr/>
            <p:nvPr/>
          </p:nvSpPr>
          <p:spPr>
            <a:xfrm>
              <a:off x="8140139" y="4705784"/>
              <a:ext cx="889782" cy="87122"/>
            </a:xfrm>
            <a:custGeom>
              <a:avLst/>
              <a:pathLst>
                <a:path w="889782" h="87122">
                  <a:moveTo>
                    <a:pt x="0" y="87122"/>
                  </a:moveTo>
                  <a:lnTo>
                    <a:pt x="177956" y="53614"/>
                  </a:lnTo>
                  <a:lnTo>
                    <a:pt x="355913" y="23456"/>
                  </a:lnTo>
                  <a:lnTo>
                    <a:pt x="533869" y="0"/>
                  </a:lnTo>
                  <a:lnTo>
                    <a:pt x="711826" y="53614"/>
                  </a:lnTo>
                  <a:lnTo>
                    <a:pt x="889782" y="23456"/>
                  </a:lnTo>
                </a:path>
              </a:pathLst>
            </a:custGeom>
            <a:ln w="35231" cap="flat">
              <a:solidFill>
                <a:srgbClr val="BEBEBE">
                  <a:alpha val="69803"/>
                </a:srgbClr>
              </a:solidFill>
              <a:prstDash val="solid"/>
              <a:round/>
            </a:ln>
          </p:spPr>
          <p:txBody>
            <a:bodyPr/>
            <a:lstStyle/>
            <a:p/>
          </p:txBody>
        </p:sp>
        <p:sp>
          <p:nvSpPr>
            <p:cNvPr id="4643" name="pl4643"/>
            <p:cNvSpPr/>
            <p:nvPr/>
          </p:nvSpPr>
          <p:spPr>
            <a:xfrm>
              <a:off x="8140139" y="4933644"/>
              <a:ext cx="889782" cy="40210"/>
            </a:xfrm>
            <a:custGeom>
              <a:avLst/>
              <a:pathLst>
                <a:path w="889782" h="40210">
                  <a:moveTo>
                    <a:pt x="0" y="0"/>
                  </a:moveTo>
                  <a:lnTo>
                    <a:pt x="177956" y="0"/>
                  </a:lnTo>
                  <a:lnTo>
                    <a:pt x="355913" y="20105"/>
                  </a:lnTo>
                  <a:lnTo>
                    <a:pt x="533869" y="20105"/>
                  </a:lnTo>
                  <a:lnTo>
                    <a:pt x="711826" y="40210"/>
                  </a:lnTo>
                  <a:lnTo>
                    <a:pt x="889782" y="36859"/>
                  </a:lnTo>
                </a:path>
              </a:pathLst>
            </a:custGeom>
            <a:ln w="35231" cap="flat">
              <a:solidFill>
                <a:srgbClr val="BEBEBE">
                  <a:alpha val="69803"/>
                </a:srgbClr>
              </a:solidFill>
              <a:prstDash val="solid"/>
              <a:round/>
            </a:ln>
          </p:spPr>
          <p:txBody>
            <a:bodyPr/>
            <a:lstStyle/>
            <a:p/>
          </p:txBody>
        </p:sp>
        <p:sp>
          <p:nvSpPr>
            <p:cNvPr id="4644" name="pl4644"/>
            <p:cNvSpPr/>
            <p:nvPr/>
          </p:nvSpPr>
          <p:spPr>
            <a:xfrm>
              <a:off x="8140139" y="4869977"/>
              <a:ext cx="889782" cy="36859"/>
            </a:xfrm>
            <a:custGeom>
              <a:avLst/>
              <a:pathLst>
                <a:path w="889782" h="36859">
                  <a:moveTo>
                    <a:pt x="0" y="30157"/>
                  </a:moveTo>
                  <a:lnTo>
                    <a:pt x="177956" y="30157"/>
                  </a:lnTo>
                  <a:lnTo>
                    <a:pt x="355913" y="0"/>
                  </a:lnTo>
                  <a:lnTo>
                    <a:pt x="533869" y="36859"/>
                  </a:lnTo>
                  <a:lnTo>
                    <a:pt x="711826" y="30157"/>
                  </a:lnTo>
                  <a:lnTo>
                    <a:pt x="889782" y="36859"/>
                  </a:lnTo>
                </a:path>
              </a:pathLst>
            </a:custGeom>
            <a:ln w="35231" cap="flat">
              <a:solidFill>
                <a:srgbClr val="BEBEBE">
                  <a:alpha val="69803"/>
                </a:srgbClr>
              </a:solidFill>
              <a:prstDash val="solid"/>
              <a:round/>
            </a:ln>
          </p:spPr>
          <p:txBody>
            <a:bodyPr/>
            <a:lstStyle/>
            <a:p/>
          </p:txBody>
        </p:sp>
        <p:sp>
          <p:nvSpPr>
            <p:cNvPr id="4645" name="pl4645"/>
            <p:cNvSpPr/>
            <p:nvPr/>
          </p:nvSpPr>
          <p:spPr>
            <a:xfrm>
              <a:off x="8140139" y="4863275"/>
              <a:ext cx="889782" cy="130684"/>
            </a:xfrm>
            <a:custGeom>
              <a:avLst/>
              <a:pathLst>
                <a:path w="889782" h="130684">
                  <a:moveTo>
                    <a:pt x="0" y="120631"/>
                  </a:moveTo>
                  <a:lnTo>
                    <a:pt x="177956" y="110579"/>
                  </a:lnTo>
                  <a:lnTo>
                    <a:pt x="355913" y="97175"/>
                  </a:lnTo>
                  <a:lnTo>
                    <a:pt x="533869" y="67017"/>
                  </a:lnTo>
                  <a:lnTo>
                    <a:pt x="711826" y="0"/>
                  </a:lnTo>
                  <a:lnTo>
                    <a:pt x="889782" y="130684"/>
                  </a:lnTo>
                </a:path>
              </a:pathLst>
            </a:custGeom>
            <a:ln w="35231" cap="flat">
              <a:solidFill>
                <a:srgbClr val="BEBEBE">
                  <a:alpha val="69803"/>
                </a:srgbClr>
              </a:solidFill>
              <a:prstDash val="solid"/>
              <a:round/>
            </a:ln>
          </p:spPr>
          <p:txBody>
            <a:bodyPr/>
            <a:lstStyle/>
            <a:p/>
          </p:txBody>
        </p:sp>
        <p:sp>
          <p:nvSpPr>
            <p:cNvPr id="4646" name="pl4646"/>
            <p:cNvSpPr/>
            <p:nvPr/>
          </p:nvSpPr>
          <p:spPr>
            <a:xfrm>
              <a:off x="8140139" y="4910188"/>
              <a:ext cx="889782" cy="36859"/>
            </a:xfrm>
            <a:custGeom>
              <a:avLst/>
              <a:pathLst>
                <a:path w="889782" h="36859">
                  <a:moveTo>
                    <a:pt x="0" y="30157"/>
                  </a:moveTo>
                  <a:lnTo>
                    <a:pt x="177956" y="26807"/>
                  </a:lnTo>
                  <a:lnTo>
                    <a:pt x="355913" y="10052"/>
                  </a:lnTo>
                  <a:lnTo>
                    <a:pt x="533869" y="23456"/>
                  </a:lnTo>
                  <a:lnTo>
                    <a:pt x="711826" y="0"/>
                  </a:lnTo>
                  <a:lnTo>
                    <a:pt x="889782" y="36859"/>
                  </a:lnTo>
                </a:path>
              </a:pathLst>
            </a:custGeom>
            <a:ln w="35231" cap="flat">
              <a:solidFill>
                <a:srgbClr val="BEBEBE">
                  <a:alpha val="69803"/>
                </a:srgbClr>
              </a:solidFill>
              <a:prstDash val="solid"/>
              <a:round/>
            </a:ln>
          </p:spPr>
          <p:txBody>
            <a:bodyPr/>
            <a:lstStyle/>
            <a:p/>
          </p:txBody>
        </p:sp>
        <p:sp>
          <p:nvSpPr>
            <p:cNvPr id="4647" name="pl4647"/>
            <p:cNvSpPr/>
            <p:nvPr/>
          </p:nvSpPr>
          <p:spPr>
            <a:xfrm>
              <a:off x="8140139" y="4957100"/>
              <a:ext cx="889782" cy="43561"/>
            </a:xfrm>
            <a:custGeom>
              <a:avLst/>
              <a:pathLst>
                <a:path w="889782" h="43561">
                  <a:moveTo>
                    <a:pt x="0" y="10052"/>
                  </a:moveTo>
                  <a:lnTo>
                    <a:pt x="177956" y="43561"/>
                  </a:lnTo>
                  <a:lnTo>
                    <a:pt x="355913" y="13403"/>
                  </a:lnTo>
                  <a:lnTo>
                    <a:pt x="533869" y="3350"/>
                  </a:lnTo>
                  <a:lnTo>
                    <a:pt x="711826" y="0"/>
                  </a:lnTo>
                  <a:lnTo>
                    <a:pt x="889782" y="13403"/>
                  </a:lnTo>
                </a:path>
              </a:pathLst>
            </a:custGeom>
            <a:ln w="35231" cap="flat">
              <a:solidFill>
                <a:srgbClr val="BEBEBE">
                  <a:alpha val="69803"/>
                </a:srgbClr>
              </a:solidFill>
              <a:prstDash val="solid"/>
              <a:round/>
            </a:ln>
          </p:spPr>
          <p:txBody>
            <a:bodyPr/>
            <a:lstStyle/>
            <a:p/>
          </p:txBody>
        </p:sp>
        <p:sp>
          <p:nvSpPr>
            <p:cNvPr id="4648" name="pl4648"/>
            <p:cNvSpPr/>
            <p:nvPr/>
          </p:nvSpPr>
          <p:spPr>
            <a:xfrm>
              <a:off x="8140139" y="4933644"/>
              <a:ext cx="889782" cy="40210"/>
            </a:xfrm>
            <a:custGeom>
              <a:avLst/>
              <a:pathLst>
                <a:path w="889782" h="40210">
                  <a:moveTo>
                    <a:pt x="0" y="0"/>
                  </a:moveTo>
                  <a:lnTo>
                    <a:pt x="177956" y="33508"/>
                  </a:lnTo>
                  <a:lnTo>
                    <a:pt x="355913" y="4021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649" name="pl4649"/>
            <p:cNvSpPr/>
            <p:nvPr/>
          </p:nvSpPr>
          <p:spPr>
            <a:xfrm>
              <a:off x="8140139" y="4950398"/>
              <a:ext cx="889782" cy="33508"/>
            </a:xfrm>
            <a:custGeom>
              <a:avLst/>
              <a:pathLst>
                <a:path w="889782" h="33508">
                  <a:moveTo>
                    <a:pt x="0" y="33508"/>
                  </a:moveTo>
                  <a:lnTo>
                    <a:pt x="177956" y="26807"/>
                  </a:lnTo>
                  <a:lnTo>
                    <a:pt x="355913" y="26807"/>
                  </a:lnTo>
                  <a:lnTo>
                    <a:pt x="533869" y="23456"/>
                  </a:lnTo>
                  <a:lnTo>
                    <a:pt x="711826" y="26807"/>
                  </a:lnTo>
                  <a:lnTo>
                    <a:pt x="889782" y="0"/>
                  </a:lnTo>
                </a:path>
              </a:pathLst>
            </a:custGeom>
            <a:ln w="35231" cap="flat">
              <a:solidFill>
                <a:srgbClr val="BEBEBE">
                  <a:alpha val="69803"/>
                </a:srgbClr>
              </a:solidFill>
              <a:prstDash val="solid"/>
              <a:round/>
            </a:ln>
          </p:spPr>
          <p:txBody>
            <a:bodyPr/>
            <a:lstStyle/>
            <a:p/>
          </p:txBody>
        </p:sp>
        <p:sp>
          <p:nvSpPr>
            <p:cNvPr id="4650" name="pl4650"/>
            <p:cNvSpPr/>
            <p:nvPr/>
          </p:nvSpPr>
          <p:spPr>
            <a:xfrm>
              <a:off x="8140139" y="4903486"/>
              <a:ext cx="889782" cy="53614"/>
            </a:xfrm>
            <a:custGeom>
              <a:avLst/>
              <a:pathLst>
                <a:path w="889782" h="53614">
                  <a:moveTo>
                    <a:pt x="0" y="53614"/>
                  </a:moveTo>
                  <a:lnTo>
                    <a:pt x="177956" y="33508"/>
                  </a:lnTo>
                  <a:lnTo>
                    <a:pt x="355913" y="6701"/>
                  </a:lnTo>
                  <a:lnTo>
                    <a:pt x="533869" y="0"/>
                  </a:lnTo>
                  <a:lnTo>
                    <a:pt x="711826" y="20105"/>
                  </a:lnTo>
                  <a:lnTo>
                    <a:pt x="889782" y="30157"/>
                  </a:lnTo>
                </a:path>
              </a:pathLst>
            </a:custGeom>
            <a:ln w="35231" cap="flat">
              <a:solidFill>
                <a:srgbClr val="BEBEBE">
                  <a:alpha val="69803"/>
                </a:srgbClr>
              </a:solidFill>
              <a:prstDash val="solid"/>
              <a:round/>
            </a:ln>
          </p:spPr>
          <p:txBody>
            <a:bodyPr/>
            <a:lstStyle/>
            <a:p/>
          </p:txBody>
        </p:sp>
        <p:sp>
          <p:nvSpPr>
            <p:cNvPr id="4651" name="pl4651"/>
            <p:cNvSpPr/>
            <p:nvPr/>
          </p:nvSpPr>
          <p:spPr>
            <a:xfrm>
              <a:off x="8140139" y="4960451"/>
              <a:ext cx="889782" cy="13403"/>
            </a:xfrm>
            <a:custGeom>
              <a:avLst/>
              <a:pathLst>
                <a:path w="889782" h="13403">
                  <a:moveTo>
                    <a:pt x="0" y="3350"/>
                  </a:moveTo>
                  <a:lnTo>
                    <a:pt x="177956" y="0"/>
                  </a:lnTo>
                  <a:lnTo>
                    <a:pt x="355913" y="0"/>
                  </a:lnTo>
                  <a:lnTo>
                    <a:pt x="533869" y="3350"/>
                  </a:lnTo>
                  <a:lnTo>
                    <a:pt x="711826" y="13403"/>
                  </a:lnTo>
                  <a:lnTo>
                    <a:pt x="889782" y="13403"/>
                  </a:lnTo>
                </a:path>
              </a:pathLst>
            </a:custGeom>
            <a:ln w="35231" cap="flat">
              <a:solidFill>
                <a:srgbClr val="BEBEBE">
                  <a:alpha val="69803"/>
                </a:srgbClr>
              </a:solidFill>
              <a:prstDash val="solid"/>
              <a:round/>
            </a:ln>
          </p:spPr>
          <p:txBody>
            <a:bodyPr/>
            <a:lstStyle/>
            <a:p/>
          </p:txBody>
        </p:sp>
        <p:sp>
          <p:nvSpPr>
            <p:cNvPr id="4652" name="pl4652"/>
            <p:cNvSpPr/>
            <p:nvPr/>
          </p:nvSpPr>
          <p:spPr>
            <a:xfrm>
              <a:off x="8140139" y="4883381"/>
              <a:ext cx="889782" cy="70368"/>
            </a:xfrm>
            <a:custGeom>
              <a:avLst/>
              <a:pathLst>
                <a:path w="889782" h="70368">
                  <a:moveTo>
                    <a:pt x="0" y="70368"/>
                  </a:moveTo>
                  <a:lnTo>
                    <a:pt x="177956" y="23456"/>
                  </a:lnTo>
                  <a:lnTo>
                    <a:pt x="355913" y="10052"/>
                  </a:lnTo>
                  <a:lnTo>
                    <a:pt x="533869" y="0"/>
                  </a:lnTo>
                  <a:lnTo>
                    <a:pt x="711826" y="56965"/>
                  </a:lnTo>
                  <a:lnTo>
                    <a:pt x="889782" y="50263"/>
                  </a:lnTo>
                </a:path>
              </a:pathLst>
            </a:custGeom>
            <a:ln w="35231" cap="flat">
              <a:solidFill>
                <a:srgbClr val="BEBEBE">
                  <a:alpha val="69803"/>
                </a:srgbClr>
              </a:solidFill>
              <a:prstDash val="solid"/>
              <a:round/>
            </a:ln>
          </p:spPr>
          <p:txBody>
            <a:bodyPr/>
            <a:lstStyle/>
            <a:p/>
          </p:txBody>
        </p:sp>
        <p:sp>
          <p:nvSpPr>
            <p:cNvPr id="4653" name="pl4653"/>
            <p:cNvSpPr/>
            <p:nvPr/>
          </p:nvSpPr>
          <p:spPr>
            <a:xfrm>
              <a:off x="8140139" y="49671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54" name="pl4654"/>
            <p:cNvSpPr/>
            <p:nvPr/>
          </p:nvSpPr>
          <p:spPr>
            <a:xfrm>
              <a:off x="8140139" y="4977205"/>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p:txBody>
        </p:sp>
        <p:sp>
          <p:nvSpPr>
            <p:cNvPr id="4655" name="pl4655"/>
            <p:cNvSpPr/>
            <p:nvPr/>
          </p:nvSpPr>
          <p:spPr>
            <a:xfrm>
              <a:off x="8140139" y="4963802"/>
              <a:ext cx="889782" cy="16754"/>
            </a:xfrm>
            <a:custGeom>
              <a:avLst/>
              <a:pathLst>
                <a:path w="889782" h="16754">
                  <a:moveTo>
                    <a:pt x="0" y="3350"/>
                  </a:moveTo>
                  <a:lnTo>
                    <a:pt x="177956" y="6701"/>
                  </a:lnTo>
                  <a:lnTo>
                    <a:pt x="355913" y="0"/>
                  </a:lnTo>
                  <a:lnTo>
                    <a:pt x="533869" y="16754"/>
                  </a:lnTo>
                  <a:lnTo>
                    <a:pt x="711826" y="0"/>
                  </a:lnTo>
                  <a:lnTo>
                    <a:pt x="889782" y="0"/>
                  </a:lnTo>
                </a:path>
              </a:pathLst>
            </a:custGeom>
            <a:ln w="35231" cap="flat">
              <a:solidFill>
                <a:srgbClr val="BEBEBE">
                  <a:alpha val="69803"/>
                </a:srgbClr>
              </a:solidFill>
              <a:prstDash val="solid"/>
              <a:round/>
            </a:ln>
          </p:spPr>
          <p:txBody>
            <a:bodyPr/>
            <a:lstStyle/>
            <a:p/>
          </p:txBody>
        </p:sp>
        <p:sp>
          <p:nvSpPr>
            <p:cNvPr id="4656" name="pl4656"/>
            <p:cNvSpPr/>
            <p:nvPr/>
          </p:nvSpPr>
          <p:spPr>
            <a:xfrm>
              <a:off x="8140139" y="4970504"/>
              <a:ext cx="889782" cy="6701"/>
            </a:xfrm>
            <a:custGeom>
              <a:avLst/>
              <a:pathLst>
                <a:path w="889782" h="6701">
                  <a:moveTo>
                    <a:pt x="0" y="6701"/>
                  </a:moveTo>
                  <a:lnTo>
                    <a:pt x="177956" y="6701"/>
                  </a:lnTo>
                  <a:lnTo>
                    <a:pt x="355913" y="3350"/>
                  </a:lnTo>
                  <a:lnTo>
                    <a:pt x="533869" y="0"/>
                  </a:lnTo>
                  <a:lnTo>
                    <a:pt x="711826" y="3350"/>
                  </a:lnTo>
                  <a:lnTo>
                    <a:pt x="889782" y="6701"/>
                  </a:lnTo>
                </a:path>
              </a:pathLst>
            </a:custGeom>
            <a:ln w="35231" cap="flat">
              <a:solidFill>
                <a:srgbClr val="BEBEBE">
                  <a:alpha val="69803"/>
                </a:srgbClr>
              </a:solidFill>
              <a:prstDash val="solid"/>
              <a:round/>
            </a:ln>
          </p:spPr>
          <p:txBody>
            <a:bodyPr/>
            <a:lstStyle/>
            <a:p/>
          </p:txBody>
        </p:sp>
        <p:sp>
          <p:nvSpPr>
            <p:cNvPr id="4657" name="pl4657"/>
            <p:cNvSpPr/>
            <p:nvPr/>
          </p:nvSpPr>
          <p:spPr>
            <a:xfrm>
              <a:off x="8140139" y="4940346"/>
              <a:ext cx="889782" cy="33508"/>
            </a:xfrm>
            <a:custGeom>
              <a:avLst/>
              <a:pathLst>
                <a:path w="889782" h="33508">
                  <a:moveTo>
                    <a:pt x="0" y="0"/>
                  </a:moveTo>
                  <a:lnTo>
                    <a:pt x="177956" y="26807"/>
                  </a:lnTo>
                  <a:lnTo>
                    <a:pt x="355913" y="16754"/>
                  </a:lnTo>
                  <a:lnTo>
                    <a:pt x="533869" y="16754"/>
                  </a:lnTo>
                  <a:lnTo>
                    <a:pt x="711826" y="6701"/>
                  </a:lnTo>
                  <a:lnTo>
                    <a:pt x="889782" y="33508"/>
                  </a:lnTo>
                </a:path>
              </a:pathLst>
            </a:custGeom>
            <a:ln w="35231" cap="flat">
              <a:solidFill>
                <a:srgbClr val="BEBEBE">
                  <a:alpha val="69803"/>
                </a:srgbClr>
              </a:solidFill>
              <a:prstDash val="solid"/>
              <a:round/>
            </a:ln>
          </p:spPr>
          <p:txBody>
            <a:bodyPr/>
            <a:lstStyle/>
            <a:p/>
          </p:txBody>
        </p:sp>
        <p:sp>
          <p:nvSpPr>
            <p:cNvPr id="4658" name="pl4658"/>
            <p:cNvSpPr/>
            <p:nvPr/>
          </p:nvSpPr>
          <p:spPr>
            <a:xfrm>
              <a:off x="8140139" y="4947048"/>
              <a:ext cx="889782" cy="53614"/>
            </a:xfrm>
            <a:custGeom>
              <a:avLst/>
              <a:pathLst>
                <a:path w="889782" h="53614">
                  <a:moveTo>
                    <a:pt x="0" y="53614"/>
                  </a:moveTo>
                  <a:lnTo>
                    <a:pt x="177956" y="43561"/>
                  </a:lnTo>
                  <a:lnTo>
                    <a:pt x="355913" y="0"/>
                  </a:lnTo>
                  <a:lnTo>
                    <a:pt x="533869" y="20105"/>
                  </a:lnTo>
                  <a:lnTo>
                    <a:pt x="711826" y="13403"/>
                  </a:lnTo>
                  <a:lnTo>
                    <a:pt x="889782" y="26807"/>
                  </a:lnTo>
                </a:path>
              </a:pathLst>
            </a:custGeom>
            <a:ln w="35231" cap="flat">
              <a:solidFill>
                <a:srgbClr val="BEBEBE">
                  <a:alpha val="69803"/>
                </a:srgbClr>
              </a:solidFill>
              <a:prstDash val="solid"/>
              <a:round/>
            </a:ln>
          </p:spPr>
          <p:txBody>
            <a:bodyPr/>
            <a:lstStyle/>
            <a:p/>
          </p:txBody>
        </p:sp>
        <p:sp>
          <p:nvSpPr>
            <p:cNvPr id="4659" name="pl4659"/>
            <p:cNvSpPr/>
            <p:nvPr/>
          </p:nvSpPr>
          <p:spPr>
            <a:xfrm>
              <a:off x="8140139" y="4967153"/>
              <a:ext cx="889782" cy="6701"/>
            </a:xfrm>
            <a:custGeom>
              <a:avLst/>
              <a:pathLst>
                <a:path w="889782" h="6701">
                  <a:moveTo>
                    <a:pt x="0" y="6701"/>
                  </a:moveTo>
                  <a:lnTo>
                    <a:pt x="177956" y="6701"/>
                  </a:lnTo>
                  <a:lnTo>
                    <a:pt x="355913" y="3350"/>
                  </a:lnTo>
                  <a:lnTo>
                    <a:pt x="533869" y="6701"/>
                  </a:lnTo>
                  <a:lnTo>
                    <a:pt x="711826" y="0"/>
                  </a:lnTo>
                  <a:lnTo>
                    <a:pt x="889782" y="0"/>
                  </a:lnTo>
                </a:path>
              </a:pathLst>
            </a:custGeom>
            <a:ln w="20325" cap="flat">
              <a:solidFill>
                <a:srgbClr val="6B6B6B">
                  <a:alpha val="100000"/>
                </a:srgbClr>
              </a:solidFill>
              <a:prstDash val="solid"/>
              <a:round/>
            </a:ln>
          </p:spPr>
          <p:txBody>
            <a:bodyPr/>
            <a:lstStyle/>
            <a:p/>
          </p:txBody>
        </p:sp>
        <p:sp>
          <p:nvSpPr>
            <p:cNvPr id="4660" name="pl4660"/>
            <p:cNvSpPr/>
            <p:nvPr/>
          </p:nvSpPr>
          <p:spPr>
            <a:xfrm>
              <a:off x="8140139" y="4967153"/>
              <a:ext cx="889782" cy="0"/>
            </a:xfrm>
            <a:custGeom>
              <a:avLst/>
              <a:pathLst>
                <a:path w="889782" h="0">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p:txBody>
        </p:sp>
        <p:sp>
          <p:nvSpPr>
            <p:cNvPr id="4661" name="pl4661"/>
            <p:cNvSpPr/>
            <p:nvPr/>
          </p:nvSpPr>
          <p:spPr>
            <a:xfrm>
              <a:off x="8140139" y="4967153"/>
              <a:ext cx="889782" cy="0"/>
            </a:xfrm>
            <a:custGeom>
              <a:avLst/>
              <a:pathLst>
                <a:path w="889782" h="0">
                  <a:moveTo>
                    <a:pt x="0" y="0"/>
                  </a:moveTo>
                  <a:lnTo>
                    <a:pt x="177956" y="0"/>
                  </a:lnTo>
                  <a:lnTo>
                    <a:pt x="355913" y="0"/>
                  </a:lnTo>
                  <a:lnTo>
                    <a:pt x="533869" y="0"/>
                  </a:lnTo>
                  <a:lnTo>
                    <a:pt x="711826" y="0"/>
                  </a:lnTo>
                  <a:lnTo>
                    <a:pt x="889782" y="0"/>
                  </a:lnTo>
                </a:path>
              </a:pathLst>
            </a:custGeom>
            <a:ln w="35231" cap="flat">
              <a:solidFill>
                <a:srgbClr val="FF61C4">
                  <a:alpha val="100000"/>
                </a:srgbClr>
              </a:solidFill>
              <a:prstDash val="solid"/>
              <a:round/>
            </a:ln>
          </p:spPr>
          <p:txBody>
            <a:bodyPr/>
            <a:lstStyle/>
            <a:p/>
          </p:txBody>
        </p:sp>
        <p:sp>
          <p:nvSpPr>
            <p:cNvPr id="4662" name="pl4662"/>
            <p:cNvSpPr/>
            <p:nvPr/>
          </p:nvSpPr>
          <p:spPr>
            <a:xfrm>
              <a:off x="8095650" y="4977205"/>
              <a:ext cx="978760" cy="0"/>
            </a:xfrm>
            <a:custGeom>
              <a:avLst/>
              <a:pathLst>
                <a:path w="978760" h="0">
                  <a:moveTo>
                    <a:pt x="0" y="0"/>
                  </a:moveTo>
                  <a:lnTo>
                    <a:pt x="978760" y="0"/>
                  </a:lnTo>
                  <a:lnTo>
                    <a:pt x="978760" y="0"/>
                  </a:lnTo>
                </a:path>
              </a:pathLst>
            </a:custGeom>
            <a:ln w="13550" cap="flat">
              <a:solidFill>
                <a:srgbClr val="000000">
                  <a:alpha val="100000"/>
                </a:srgbClr>
              </a:solidFill>
              <a:prstDash val="dash"/>
              <a:round/>
            </a:ln>
          </p:spPr>
          <p:txBody>
            <a:bodyPr/>
            <a:lstStyle/>
            <a:p/>
          </p:txBody>
        </p:sp>
        <p:sp>
          <p:nvSpPr>
            <p:cNvPr id="4663" name="tx4663"/>
            <p:cNvSpPr/>
            <p:nvPr/>
          </p:nvSpPr>
          <p:spPr>
            <a:xfrm>
              <a:off x="8109994" y="480250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64" name="tx4664"/>
            <p:cNvSpPr/>
            <p:nvPr/>
          </p:nvSpPr>
          <p:spPr>
            <a:xfrm>
              <a:off x="8287950" y="480250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65" name="tx4665"/>
            <p:cNvSpPr/>
            <p:nvPr/>
          </p:nvSpPr>
          <p:spPr>
            <a:xfrm>
              <a:off x="8465907" y="480250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66" name="tx4666"/>
            <p:cNvSpPr/>
            <p:nvPr/>
          </p:nvSpPr>
          <p:spPr>
            <a:xfrm>
              <a:off x="8643863" y="480250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67" name="tx4667"/>
            <p:cNvSpPr/>
            <p:nvPr/>
          </p:nvSpPr>
          <p:spPr>
            <a:xfrm>
              <a:off x="8821820" y="480250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68" name="tx4668"/>
            <p:cNvSpPr/>
            <p:nvPr/>
          </p:nvSpPr>
          <p:spPr>
            <a:xfrm>
              <a:off x="8999776" y="480250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69" name="rc4669"/>
            <p:cNvSpPr/>
            <p:nvPr/>
          </p:nvSpPr>
          <p:spPr>
            <a:xfrm>
              <a:off x="757200" y="5131404"/>
              <a:ext cx="978760" cy="214862"/>
            </a:xfrm>
            <a:prstGeom prst="rect">
              <a:avLst/>
            </a:prstGeom>
            <a:solidFill>
              <a:srgbClr val="D9D9D9">
                <a:alpha val="100000"/>
              </a:srgbClr>
            </a:solidFill>
          </p:spPr>
          <p:txBody>
            <a:bodyPr/>
            <a:lstStyle/>
            <a:p/>
          </p:txBody>
        </p:sp>
        <p:sp>
          <p:nvSpPr>
            <p:cNvPr id="4670" name="tx4670"/>
            <p:cNvSpPr/>
            <p:nvPr/>
          </p:nvSpPr>
          <p:spPr>
            <a:xfrm>
              <a:off x="1088135" y="5175316"/>
              <a:ext cx="31688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Tonga</a:t>
              </a:r>
            </a:p>
          </p:txBody>
        </p:sp>
        <p:sp>
          <p:nvSpPr>
            <p:cNvPr id="4671" name="rc4671"/>
            <p:cNvSpPr/>
            <p:nvPr/>
          </p:nvSpPr>
          <p:spPr>
            <a:xfrm>
              <a:off x="1805550" y="5131404"/>
              <a:ext cx="978760" cy="214862"/>
            </a:xfrm>
            <a:prstGeom prst="rect">
              <a:avLst/>
            </a:prstGeom>
            <a:solidFill>
              <a:srgbClr val="D9D9D9">
                <a:alpha val="100000"/>
              </a:srgbClr>
            </a:solidFill>
          </p:spPr>
          <p:txBody>
            <a:bodyPr/>
            <a:lstStyle/>
            <a:p/>
          </p:txBody>
        </p:sp>
        <p:sp>
          <p:nvSpPr>
            <p:cNvPr id="4672" name="tx4672"/>
            <p:cNvSpPr/>
            <p:nvPr/>
          </p:nvSpPr>
          <p:spPr>
            <a:xfrm>
              <a:off x="2111738" y="5175316"/>
              <a:ext cx="3663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Turkiye</a:t>
              </a:r>
            </a:p>
          </p:txBody>
        </p:sp>
        <p:sp>
          <p:nvSpPr>
            <p:cNvPr id="4673" name="rc4673"/>
            <p:cNvSpPr/>
            <p:nvPr/>
          </p:nvSpPr>
          <p:spPr>
            <a:xfrm>
              <a:off x="2853900" y="5131404"/>
              <a:ext cx="978760" cy="214862"/>
            </a:xfrm>
            <a:prstGeom prst="rect">
              <a:avLst/>
            </a:prstGeom>
            <a:solidFill>
              <a:srgbClr val="D9D9D9">
                <a:alpha val="100000"/>
              </a:srgbClr>
            </a:solidFill>
          </p:spPr>
          <p:txBody>
            <a:bodyPr/>
            <a:lstStyle/>
            <a:p/>
          </p:txBody>
        </p:sp>
        <p:sp>
          <p:nvSpPr>
            <p:cNvPr id="4674" name="tx4674"/>
            <p:cNvSpPr/>
            <p:nvPr/>
          </p:nvSpPr>
          <p:spPr>
            <a:xfrm>
              <a:off x="3004781" y="5197526"/>
              <a:ext cx="6769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Turkmenistan</a:t>
              </a:r>
            </a:p>
          </p:txBody>
        </p:sp>
        <p:sp>
          <p:nvSpPr>
            <p:cNvPr id="4675" name="rc4675"/>
            <p:cNvSpPr/>
            <p:nvPr/>
          </p:nvSpPr>
          <p:spPr>
            <a:xfrm>
              <a:off x="3902250" y="5131404"/>
              <a:ext cx="978760" cy="214862"/>
            </a:xfrm>
            <a:prstGeom prst="rect">
              <a:avLst/>
            </a:prstGeom>
            <a:solidFill>
              <a:srgbClr val="D9D9D9">
                <a:alpha val="100000"/>
              </a:srgbClr>
            </a:solidFill>
          </p:spPr>
          <p:txBody>
            <a:bodyPr/>
            <a:lstStyle/>
            <a:p/>
          </p:txBody>
        </p:sp>
        <p:sp>
          <p:nvSpPr>
            <p:cNvPr id="4676" name="tx4676"/>
            <p:cNvSpPr/>
            <p:nvPr/>
          </p:nvSpPr>
          <p:spPr>
            <a:xfrm>
              <a:off x="4223908" y="5197526"/>
              <a:ext cx="3354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Tuvalu</a:t>
              </a:r>
            </a:p>
          </p:txBody>
        </p:sp>
        <p:sp>
          <p:nvSpPr>
            <p:cNvPr id="4677" name="rc4677"/>
            <p:cNvSpPr/>
            <p:nvPr/>
          </p:nvSpPr>
          <p:spPr>
            <a:xfrm>
              <a:off x="4950600" y="5131404"/>
              <a:ext cx="978760" cy="214862"/>
            </a:xfrm>
            <a:prstGeom prst="rect">
              <a:avLst/>
            </a:prstGeom>
            <a:solidFill>
              <a:srgbClr val="D9D9D9">
                <a:alpha val="100000"/>
              </a:srgbClr>
            </a:solidFill>
          </p:spPr>
          <p:txBody>
            <a:bodyPr/>
            <a:lstStyle/>
            <a:p/>
          </p:txBody>
        </p:sp>
        <p:sp>
          <p:nvSpPr>
            <p:cNvPr id="4678" name="tx4678"/>
            <p:cNvSpPr/>
            <p:nvPr/>
          </p:nvSpPr>
          <p:spPr>
            <a:xfrm>
              <a:off x="5247429" y="5197471"/>
              <a:ext cx="385102"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Ukraine</a:t>
              </a:r>
            </a:p>
          </p:txBody>
        </p:sp>
        <p:sp>
          <p:nvSpPr>
            <p:cNvPr id="4679" name="rc4679"/>
            <p:cNvSpPr/>
            <p:nvPr/>
          </p:nvSpPr>
          <p:spPr>
            <a:xfrm>
              <a:off x="757200" y="4386206"/>
              <a:ext cx="978760" cy="214862"/>
            </a:xfrm>
            <a:prstGeom prst="rect">
              <a:avLst/>
            </a:prstGeom>
            <a:solidFill>
              <a:srgbClr val="D9D9D9">
                <a:alpha val="100000"/>
              </a:srgbClr>
            </a:solidFill>
          </p:spPr>
          <p:txBody>
            <a:bodyPr/>
            <a:lstStyle/>
            <a:p/>
          </p:txBody>
        </p:sp>
        <p:sp>
          <p:nvSpPr>
            <p:cNvPr id="4680" name="tx4680"/>
            <p:cNvSpPr/>
            <p:nvPr/>
          </p:nvSpPr>
          <p:spPr>
            <a:xfrm>
              <a:off x="1128545" y="4452328"/>
              <a:ext cx="23607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Peru</a:t>
              </a:r>
            </a:p>
          </p:txBody>
        </p:sp>
        <p:sp>
          <p:nvSpPr>
            <p:cNvPr id="4681" name="rc4681"/>
            <p:cNvSpPr/>
            <p:nvPr/>
          </p:nvSpPr>
          <p:spPr>
            <a:xfrm>
              <a:off x="1805550" y="4386206"/>
              <a:ext cx="978760" cy="214862"/>
            </a:xfrm>
            <a:prstGeom prst="rect">
              <a:avLst/>
            </a:prstGeom>
            <a:solidFill>
              <a:srgbClr val="D9D9D9">
                <a:alpha val="100000"/>
              </a:srgbClr>
            </a:solidFill>
          </p:spPr>
          <p:txBody>
            <a:bodyPr/>
            <a:lstStyle/>
            <a:p/>
          </p:txBody>
        </p:sp>
        <p:sp>
          <p:nvSpPr>
            <p:cNvPr id="4682" name="tx4682"/>
            <p:cNvSpPr/>
            <p:nvPr/>
          </p:nvSpPr>
          <p:spPr>
            <a:xfrm>
              <a:off x="1788627" y="4430063"/>
              <a:ext cx="1012606"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Republic of Moldova</a:t>
              </a:r>
            </a:p>
          </p:txBody>
        </p:sp>
        <p:sp>
          <p:nvSpPr>
            <p:cNvPr id="4683" name="rc4683"/>
            <p:cNvSpPr/>
            <p:nvPr/>
          </p:nvSpPr>
          <p:spPr>
            <a:xfrm>
              <a:off x="2853900" y="4386206"/>
              <a:ext cx="978760" cy="214862"/>
            </a:xfrm>
            <a:prstGeom prst="rect">
              <a:avLst/>
            </a:prstGeom>
            <a:solidFill>
              <a:srgbClr val="D9D9D9">
                <a:alpha val="100000"/>
              </a:srgbClr>
            </a:solidFill>
          </p:spPr>
          <p:txBody>
            <a:bodyPr/>
            <a:lstStyle/>
            <a:p/>
          </p:txBody>
        </p:sp>
        <p:sp>
          <p:nvSpPr>
            <p:cNvPr id="4684" name="tx4684"/>
            <p:cNvSpPr/>
            <p:nvPr/>
          </p:nvSpPr>
          <p:spPr>
            <a:xfrm>
              <a:off x="3066800" y="4450909"/>
              <a:ext cx="55296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Lucia</a:t>
              </a:r>
            </a:p>
          </p:txBody>
        </p:sp>
        <p:sp>
          <p:nvSpPr>
            <p:cNvPr id="4685" name="rc4685"/>
            <p:cNvSpPr/>
            <p:nvPr/>
          </p:nvSpPr>
          <p:spPr>
            <a:xfrm>
              <a:off x="3902250" y="4386206"/>
              <a:ext cx="978760" cy="214862"/>
            </a:xfrm>
            <a:prstGeom prst="rect">
              <a:avLst/>
            </a:prstGeom>
            <a:solidFill>
              <a:srgbClr val="D9D9D9">
                <a:alpha val="100000"/>
              </a:srgbClr>
            </a:solidFill>
          </p:spPr>
          <p:txBody>
            <a:bodyPr/>
            <a:lstStyle/>
            <a:p/>
          </p:txBody>
        </p:sp>
        <p:sp>
          <p:nvSpPr>
            <p:cNvPr id="4686" name="tx4686"/>
            <p:cNvSpPr/>
            <p:nvPr/>
          </p:nvSpPr>
          <p:spPr>
            <a:xfrm>
              <a:off x="3555968" y="4450909"/>
              <a:ext cx="167132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Vincent and the Grenadines</a:t>
              </a:r>
            </a:p>
          </p:txBody>
        </p:sp>
        <p:sp>
          <p:nvSpPr>
            <p:cNvPr id="4687" name="rc4687"/>
            <p:cNvSpPr/>
            <p:nvPr/>
          </p:nvSpPr>
          <p:spPr>
            <a:xfrm>
              <a:off x="4950600" y="4386206"/>
              <a:ext cx="978760" cy="214862"/>
            </a:xfrm>
            <a:prstGeom prst="rect">
              <a:avLst/>
            </a:prstGeom>
            <a:solidFill>
              <a:srgbClr val="D9D9D9">
                <a:alpha val="100000"/>
              </a:srgbClr>
            </a:solidFill>
          </p:spPr>
          <p:txBody>
            <a:bodyPr/>
            <a:lstStyle/>
            <a:p/>
          </p:txBody>
        </p:sp>
        <p:sp>
          <p:nvSpPr>
            <p:cNvPr id="4688" name="tx4688"/>
            <p:cNvSpPr/>
            <p:nvPr/>
          </p:nvSpPr>
          <p:spPr>
            <a:xfrm>
              <a:off x="5278452" y="4450909"/>
              <a:ext cx="32305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Serbia</a:t>
              </a:r>
            </a:p>
          </p:txBody>
        </p:sp>
        <p:sp>
          <p:nvSpPr>
            <p:cNvPr id="4689" name="rc4689"/>
            <p:cNvSpPr/>
            <p:nvPr/>
          </p:nvSpPr>
          <p:spPr>
            <a:xfrm>
              <a:off x="5998950" y="4386206"/>
              <a:ext cx="978760" cy="214862"/>
            </a:xfrm>
            <a:prstGeom prst="rect">
              <a:avLst/>
            </a:prstGeom>
            <a:solidFill>
              <a:srgbClr val="D9D9D9">
                <a:alpha val="100000"/>
              </a:srgbClr>
            </a:solidFill>
          </p:spPr>
          <p:txBody>
            <a:bodyPr/>
            <a:lstStyle/>
            <a:p/>
          </p:txBody>
        </p:sp>
        <p:sp>
          <p:nvSpPr>
            <p:cNvPr id="4690" name="tx4690"/>
            <p:cNvSpPr/>
            <p:nvPr/>
          </p:nvSpPr>
          <p:spPr>
            <a:xfrm>
              <a:off x="6183937" y="4450909"/>
              <a:ext cx="60878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South Africa</a:t>
              </a:r>
            </a:p>
          </p:txBody>
        </p:sp>
        <p:sp>
          <p:nvSpPr>
            <p:cNvPr id="4691" name="rc4691"/>
            <p:cNvSpPr/>
            <p:nvPr/>
          </p:nvSpPr>
          <p:spPr>
            <a:xfrm>
              <a:off x="7047300" y="4386206"/>
              <a:ext cx="978760" cy="214862"/>
            </a:xfrm>
            <a:prstGeom prst="rect">
              <a:avLst/>
            </a:prstGeom>
            <a:solidFill>
              <a:srgbClr val="D9D9D9">
                <a:alpha val="100000"/>
              </a:srgbClr>
            </a:solidFill>
          </p:spPr>
          <p:txBody>
            <a:bodyPr/>
            <a:lstStyle/>
            <a:p/>
          </p:txBody>
        </p:sp>
        <p:sp>
          <p:nvSpPr>
            <p:cNvPr id="4692" name="tx4692"/>
            <p:cNvSpPr/>
            <p:nvPr/>
          </p:nvSpPr>
          <p:spPr>
            <a:xfrm>
              <a:off x="7297526" y="4450909"/>
              <a:ext cx="47830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Suriname</a:t>
              </a:r>
            </a:p>
          </p:txBody>
        </p:sp>
        <p:sp>
          <p:nvSpPr>
            <p:cNvPr id="4693" name="rc4693"/>
            <p:cNvSpPr/>
            <p:nvPr/>
          </p:nvSpPr>
          <p:spPr>
            <a:xfrm>
              <a:off x="8095650" y="4386206"/>
              <a:ext cx="978760" cy="214862"/>
            </a:xfrm>
            <a:prstGeom prst="rect">
              <a:avLst/>
            </a:prstGeom>
            <a:solidFill>
              <a:srgbClr val="D9D9D9">
                <a:alpha val="100000"/>
              </a:srgbClr>
            </a:solidFill>
          </p:spPr>
          <p:txBody>
            <a:bodyPr/>
            <a:lstStyle/>
            <a:p/>
          </p:txBody>
        </p:sp>
        <p:sp>
          <p:nvSpPr>
            <p:cNvPr id="4694" name="tx4694"/>
            <p:cNvSpPr/>
            <p:nvPr/>
          </p:nvSpPr>
          <p:spPr>
            <a:xfrm>
              <a:off x="8370678" y="4452328"/>
              <a:ext cx="42870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Thailand</a:t>
              </a:r>
            </a:p>
          </p:txBody>
        </p:sp>
        <p:sp>
          <p:nvSpPr>
            <p:cNvPr id="4695" name="rc4695"/>
            <p:cNvSpPr/>
            <p:nvPr/>
          </p:nvSpPr>
          <p:spPr>
            <a:xfrm>
              <a:off x="757200" y="3641009"/>
              <a:ext cx="978760" cy="214862"/>
            </a:xfrm>
            <a:prstGeom prst="rect">
              <a:avLst/>
            </a:prstGeom>
            <a:solidFill>
              <a:srgbClr val="D9D9D9">
                <a:alpha val="100000"/>
              </a:srgbClr>
            </a:solidFill>
          </p:spPr>
          <p:txBody>
            <a:bodyPr/>
            <a:lstStyle/>
            <a:p/>
          </p:txBody>
        </p:sp>
        <p:sp>
          <p:nvSpPr>
            <p:cNvPr id="4696" name="tx4696"/>
            <p:cNvSpPr/>
            <p:nvPr/>
          </p:nvSpPr>
          <p:spPr>
            <a:xfrm>
              <a:off x="842842" y="3707130"/>
              <a:ext cx="80747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Marshall Islands</a:t>
              </a:r>
            </a:p>
          </p:txBody>
        </p:sp>
        <p:sp>
          <p:nvSpPr>
            <p:cNvPr id="4697" name="rc4697"/>
            <p:cNvSpPr/>
            <p:nvPr/>
          </p:nvSpPr>
          <p:spPr>
            <a:xfrm>
              <a:off x="1805550" y="3641009"/>
              <a:ext cx="978760" cy="214862"/>
            </a:xfrm>
            <a:prstGeom prst="rect">
              <a:avLst/>
            </a:prstGeom>
            <a:solidFill>
              <a:srgbClr val="D9D9D9">
                <a:alpha val="100000"/>
              </a:srgbClr>
            </a:solidFill>
          </p:spPr>
          <p:txBody>
            <a:bodyPr/>
            <a:lstStyle/>
            <a:p/>
          </p:txBody>
        </p:sp>
        <p:sp>
          <p:nvSpPr>
            <p:cNvPr id="4698" name="tx4698"/>
            <p:cNvSpPr/>
            <p:nvPr/>
          </p:nvSpPr>
          <p:spPr>
            <a:xfrm>
              <a:off x="2068245" y="3707130"/>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Mauritius</a:t>
              </a:r>
            </a:p>
          </p:txBody>
        </p:sp>
        <p:sp>
          <p:nvSpPr>
            <p:cNvPr id="4699" name="rc4699"/>
            <p:cNvSpPr/>
            <p:nvPr/>
          </p:nvSpPr>
          <p:spPr>
            <a:xfrm>
              <a:off x="2853900" y="3641009"/>
              <a:ext cx="978760" cy="214862"/>
            </a:xfrm>
            <a:prstGeom prst="rect">
              <a:avLst/>
            </a:prstGeom>
            <a:solidFill>
              <a:srgbClr val="D9D9D9">
                <a:alpha val="100000"/>
              </a:srgbClr>
            </a:solidFill>
          </p:spPr>
          <p:txBody>
            <a:bodyPr/>
            <a:lstStyle/>
            <a:p/>
          </p:txBody>
        </p:sp>
        <p:sp>
          <p:nvSpPr>
            <p:cNvPr id="4700" name="tx4700"/>
            <p:cNvSpPr/>
            <p:nvPr/>
          </p:nvSpPr>
          <p:spPr>
            <a:xfrm>
              <a:off x="3166281" y="3707130"/>
              <a:ext cx="353997"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Mexico</a:t>
              </a:r>
            </a:p>
          </p:txBody>
        </p:sp>
        <p:sp>
          <p:nvSpPr>
            <p:cNvPr id="4701" name="rc4701"/>
            <p:cNvSpPr/>
            <p:nvPr/>
          </p:nvSpPr>
          <p:spPr>
            <a:xfrm>
              <a:off x="3902250" y="3641009"/>
              <a:ext cx="978760" cy="214862"/>
            </a:xfrm>
            <a:prstGeom prst="rect">
              <a:avLst/>
            </a:prstGeom>
            <a:solidFill>
              <a:srgbClr val="D9D9D9">
                <a:alpha val="100000"/>
              </a:srgbClr>
            </a:solidFill>
          </p:spPr>
          <p:txBody>
            <a:bodyPr/>
            <a:lstStyle/>
            <a:p/>
          </p:txBody>
        </p:sp>
        <p:sp>
          <p:nvSpPr>
            <p:cNvPr id="4702" name="tx4702"/>
            <p:cNvSpPr/>
            <p:nvPr/>
          </p:nvSpPr>
          <p:spPr>
            <a:xfrm>
              <a:off x="4164863" y="3684920"/>
              <a:ext cx="45353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Mongolia</a:t>
              </a:r>
            </a:p>
          </p:txBody>
        </p:sp>
        <p:sp>
          <p:nvSpPr>
            <p:cNvPr id="4703" name="rc4703"/>
            <p:cNvSpPr/>
            <p:nvPr/>
          </p:nvSpPr>
          <p:spPr>
            <a:xfrm>
              <a:off x="4950600" y="3641009"/>
              <a:ext cx="978760" cy="214862"/>
            </a:xfrm>
            <a:prstGeom prst="rect">
              <a:avLst/>
            </a:prstGeom>
            <a:solidFill>
              <a:srgbClr val="D9D9D9">
                <a:alpha val="100000"/>
              </a:srgbClr>
            </a:solidFill>
          </p:spPr>
          <p:txBody>
            <a:bodyPr/>
            <a:lstStyle/>
            <a:p/>
          </p:txBody>
        </p:sp>
        <p:sp>
          <p:nvSpPr>
            <p:cNvPr id="4704" name="tx4704"/>
            <p:cNvSpPr/>
            <p:nvPr/>
          </p:nvSpPr>
          <p:spPr>
            <a:xfrm>
              <a:off x="5141753" y="3684920"/>
              <a:ext cx="59645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Montenegro</a:t>
              </a:r>
            </a:p>
          </p:txBody>
        </p:sp>
        <p:sp>
          <p:nvSpPr>
            <p:cNvPr id="4705" name="rc4705"/>
            <p:cNvSpPr/>
            <p:nvPr/>
          </p:nvSpPr>
          <p:spPr>
            <a:xfrm>
              <a:off x="5998950" y="3641009"/>
              <a:ext cx="978760" cy="214862"/>
            </a:xfrm>
            <a:prstGeom prst="rect">
              <a:avLst/>
            </a:prstGeom>
            <a:solidFill>
              <a:srgbClr val="D9D9D9">
                <a:alpha val="100000"/>
              </a:srgbClr>
            </a:solidFill>
          </p:spPr>
          <p:txBody>
            <a:bodyPr/>
            <a:lstStyle/>
            <a:p/>
          </p:txBody>
        </p:sp>
        <p:sp>
          <p:nvSpPr>
            <p:cNvPr id="4706" name="tx4706"/>
            <p:cNvSpPr/>
            <p:nvPr/>
          </p:nvSpPr>
          <p:spPr>
            <a:xfrm>
              <a:off x="6283364" y="3707130"/>
              <a:ext cx="40993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Namibia</a:t>
              </a:r>
            </a:p>
          </p:txBody>
        </p:sp>
        <p:sp>
          <p:nvSpPr>
            <p:cNvPr id="4707" name="rc4707"/>
            <p:cNvSpPr/>
            <p:nvPr/>
          </p:nvSpPr>
          <p:spPr>
            <a:xfrm>
              <a:off x="7047300" y="3641009"/>
              <a:ext cx="978760" cy="214862"/>
            </a:xfrm>
            <a:prstGeom prst="rect">
              <a:avLst/>
            </a:prstGeom>
            <a:solidFill>
              <a:srgbClr val="D9D9D9">
                <a:alpha val="100000"/>
              </a:srgbClr>
            </a:solidFill>
          </p:spPr>
          <p:txBody>
            <a:bodyPr/>
            <a:lstStyle/>
            <a:p/>
          </p:txBody>
        </p:sp>
        <p:sp>
          <p:nvSpPr>
            <p:cNvPr id="4708" name="tx4708"/>
            <p:cNvSpPr/>
            <p:nvPr/>
          </p:nvSpPr>
          <p:spPr>
            <a:xfrm>
              <a:off x="7111141" y="3707130"/>
              <a:ext cx="8510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North Macedonia</a:t>
              </a:r>
            </a:p>
          </p:txBody>
        </p:sp>
        <p:sp>
          <p:nvSpPr>
            <p:cNvPr id="4709" name="rc4709"/>
            <p:cNvSpPr/>
            <p:nvPr/>
          </p:nvSpPr>
          <p:spPr>
            <a:xfrm>
              <a:off x="8095650" y="3641009"/>
              <a:ext cx="978760" cy="214862"/>
            </a:xfrm>
            <a:prstGeom prst="rect">
              <a:avLst/>
            </a:prstGeom>
            <a:solidFill>
              <a:srgbClr val="D9D9D9">
                <a:alpha val="100000"/>
              </a:srgbClr>
            </a:solidFill>
          </p:spPr>
          <p:txBody>
            <a:bodyPr/>
            <a:lstStyle/>
            <a:p/>
          </p:txBody>
        </p:sp>
        <p:sp>
          <p:nvSpPr>
            <p:cNvPr id="4710" name="tx4710"/>
            <p:cNvSpPr/>
            <p:nvPr/>
          </p:nvSpPr>
          <p:spPr>
            <a:xfrm>
              <a:off x="8345821" y="3684920"/>
              <a:ext cx="47841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Paraguay</a:t>
              </a:r>
            </a:p>
          </p:txBody>
        </p:sp>
        <p:sp>
          <p:nvSpPr>
            <p:cNvPr id="4711" name="rc4711"/>
            <p:cNvSpPr/>
            <p:nvPr/>
          </p:nvSpPr>
          <p:spPr>
            <a:xfrm>
              <a:off x="757200" y="2895811"/>
              <a:ext cx="978760" cy="214862"/>
            </a:xfrm>
            <a:prstGeom prst="rect">
              <a:avLst/>
            </a:prstGeom>
            <a:solidFill>
              <a:srgbClr val="D9D9D9">
                <a:alpha val="100000"/>
              </a:srgbClr>
            </a:solidFill>
          </p:spPr>
          <p:txBody>
            <a:bodyPr/>
            <a:lstStyle/>
            <a:p/>
          </p:txBody>
        </p:sp>
        <p:sp>
          <p:nvSpPr>
            <p:cNvPr id="4712" name="tx4712"/>
            <p:cNvSpPr/>
            <p:nvPr/>
          </p:nvSpPr>
          <p:spPr>
            <a:xfrm>
              <a:off x="1004234" y="2961932"/>
              <a:ext cx="4846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Indonesia</a:t>
              </a:r>
            </a:p>
          </p:txBody>
        </p:sp>
        <p:sp>
          <p:nvSpPr>
            <p:cNvPr id="4713" name="rc4713"/>
            <p:cNvSpPr/>
            <p:nvPr/>
          </p:nvSpPr>
          <p:spPr>
            <a:xfrm>
              <a:off x="1805550" y="2895811"/>
              <a:ext cx="978760" cy="214862"/>
            </a:xfrm>
            <a:prstGeom prst="rect">
              <a:avLst/>
            </a:prstGeom>
            <a:solidFill>
              <a:srgbClr val="D9D9D9">
                <a:alpha val="100000"/>
              </a:srgbClr>
            </a:solidFill>
          </p:spPr>
          <p:txBody>
            <a:bodyPr/>
            <a:lstStyle/>
            <a:p/>
          </p:txBody>
        </p:sp>
        <p:sp>
          <p:nvSpPr>
            <p:cNvPr id="4714" name="tx4714"/>
            <p:cNvSpPr/>
            <p:nvPr/>
          </p:nvSpPr>
          <p:spPr>
            <a:xfrm>
              <a:off x="2198641" y="2961932"/>
              <a:ext cx="19257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Iran</a:t>
              </a:r>
            </a:p>
          </p:txBody>
        </p:sp>
        <p:sp>
          <p:nvSpPr>
            <p:cNvPr id="4715" name="rc4715"/>
            <p:cNvSpPr/>
            <p:nvPr/>
          </p:nvSpPr>
          <p:spPr>
            <a:xfrm>
              <a:off x="2853900" y="2895811"/>
              <a:ext cx="978760" cy="214862"/>
            </a:xfrm>
            <a:prstGeom prst="rect">
              <a:avLst/>
            </a:prstGeom>
            <a:solidFill>
              <a:srgbClr val="D9D9D9">
                <a:alpha val="100000"/>
              </a:srgbClr>
            </a:solidFill>
          </p:spPr>
          <p:txBody>
            <a:bodyPr/>
            <a:lstStyle/>
            <a:p/>
          </p:txBody>
        </p:sp>
        <p:sp>
          <p:nvSpPr>
            <p:cNvPr id="4716" name="tx4716"/>
            <p:cNvSpPr/>
            <p:nvPr/>
          </p:nvSpPr>
          <p:spPr>
            <a:xfrm>
              <a:off x="3246991" y="2941032"/>
              <a:ext cx="192578"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Iraq</a:t>
              </a:r>
            </a:p>
          </p:txBody>
        </p:sp>
        <p:sp>
          <p:nvSpPr>
            <p:cNvPr id="4717" name="rc4717"/>
            <p:cNvSpPr/>
            <p:nvPr/>
          </p:nvSpPr>
          <p:spPr>
            <a:xfrm>
              <a:off x="3902250" y="2895811"/>
              <a:ext cx="978760" cy="214862"/>
            </a:xfrm>
            <a:prstGeom prst="rect">
              <a:avLst/>
            </a:prstGeom>
            <a:solidFill>
              <a:srgbClr val="D9D9D9">
                <a:alpha val="100000"/>
              </a:srgbClr>
            </a:solidFill>
          </p:spPr>
          <p:txBody>
            <a:bodyPr/>
            <a:lstStyle/>
            <a:p/>
          </p:txBody>
        </p:sp>
        <p:sp>
          <p:nvSpPr>
            <p:cNvPr id="4718" name="tx4718"/>
            <p:cNvSpPr/>
            <p:nvPr/>
          </p:nvSpPr>
          <p:spPr>
            <a:xfrm>
              <a:off x="4183554" y="2961878"/>
              <a:ext cx="416153"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Jamaica</a:t>
              </a:r>
            </a:p>
          </p:txBody>
        </p:sp>
        <p:sp>
          <p:nvSpPr>
            <p:cNvPr id="4719" name="rc4719"/>
            <p:cNvSpPr/>
            <p:nvPr/>
          </p:nvSpPr>
          <p:spPr>
            <a:xfrm>
              <a:off x="4950600" y="2895811"/>
              <a:ext cx="978760" cy="214862"/>
            </a:xfrm>
            <a:prstGeom prst="rect">
              <a:avLst/>
            </a:prstGeom>
            <a:solidFill>
              <a:srgbClr val="D9D9D9">
                <a:alpha val="100000"/>
              </a:srgbClr>
            </a:solidFill>
          </p:spPr>
          <p:txBody>
            <a:bodyPr/>
            <a:lstStyle/>
            <a:p/>
          </p:txBody>
        </p:sp>
        <p:sp>
          <p:nvSpPr>
            <p:cNvPr id="4720" name="tx4720"/>
            <p:cNvSpPr/>
            <p:nvPr/>
          </p:nvSpPr>
          <p:spPr>
            <a:xfrm>
              <a:off x="5147974" y="2961932"/>
              <a:ext cx="5840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Kazakhstan</a:t>
              </a:r>
            </a:p>
          </p:txBody>
        </p:sp>
        <p:sp>
          <p:nvSpPr>
            <p:cNvPr id="4721" name="rc4721"/>
            <p:cNvSpPr/>
            <p:nvPr/>
          </p:nvSpPr>
          <p:spPr>
            <a:xfrm>
              <a:off x="5998950" y="2895811"/>
              <a:ext cx="978760" cy="214862"/>
            </a:xfrm>
            <a:prstGeom prst="rect">
              <a:avLst/>
            </a:prstGeom>
            <a:solidFill>
              <a:srgbClr val="D9D9D9">
                <a:alpha val="100000"/>
              </a:srgbClr>
            </a:solidFill>
          </p:spPr>
          <p:txBody>
            <a:bodyPr/>
            <a:lstStyle/>
            <a:p/>
          </p:txBody>
        </p:sp>
        <p:sp>
          <p:nvSpPr>
            <p:cNvPr id="4722" name="tx4722"/>
            <p:cNvSpPr/>
            <p:nvPr/>
          </p:nvSpPr>
          <p:spPr>
            <a:xfrm>
              <a:off x="6354742" y="2939722"/>
              <a:ext cx="26717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Libya</a:t>
              </a:r>
            </a:p>
          </p:txBody>
        </p:sp>
        <p:sp>
          <p:nvSpPr>
            <p:cNvPr id="4723" name="rc4723"/>
            <p:cNvSpPr/>
            <p:nvPr/>
          </p:nvSpPr>
          <p:spPr>
            <a:xfrm>
              <a:off x="7047300" y="2895811"/>
              <a:ext cx="978760" cy="214862"/>
            </a:xfrm>
            <a:prstGeom prst="rect">
              <a:avLst/>
            </a:prstGeom>
            <a:solidFill>
              <a:srgbClr val="D9D9D9">
                <a:alpha val="100000"/>
              </a:srgbClr>
            </a:solidFill>
          </p:spPr>
          <p:txBody>
            <a:bodyPr/>
            <a:lstStyle/>
            <a:p/>
          </p:txBody>
        </p:sp>
        <p:sp>
          <p:nvSpPr>
            <p:cNvPr id="4724" name="tx4724"/>
            <p:cNvSpPr/>
            <p:nvPr/>
          </p:nvSpPr>
          <p:spPr>
            <a:xfrm>
              <a:off x="7316189" y="2939722"/>
              <a:ext cx="44098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Malaysia</a:t>
              </a:r>
            </a:p>
          </p:txBody>
        </p:sp>
        <p:sp>
          <p:nvSpPr>
            <p:cNvPr id="4725" name="rc4725"/>
            <p:cNvSpPr/>
            <p:nvPr/>
          </p:nvSpPr>
          <p:spPr>
            <a:xfrm>
              <a:off x="8095650" y="2895811"/>
              <a:ext cx="978760" cy="214862"/>
            </a:xfrm>
            <a:prstGeom prst="rect">
              <a:avLst/>
            </a:prstGeom>
            <a:solidFill>
              <a:srgbClr val="D9D9D9">
                <a:alpha val="100000"/>
              </a:srgbClr>
            </a:solidFill>
          </p:spPr>
          <p:txBody>
            <a:bodyPr/>
            <a:lstStyle/>
            <a:p/>
          </p:txBody>
        </p:sp>
        <p:sp>
          <p:nvSpPr>
            <p:cNvPr id="4726" name="tx4726"/>
            <p:cNvSpPr/>
            <p:nvPr/>
          </p:nvSpPr>
          <p:spPr>
            <a:xfrm>
              <a:off x="8364539" y="2961932"/>
              <a:ext cx="4409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Maldives</a:t>
              </a:r>
            </a:p>
          </p:txBody>
        </p:sp>
        <p:sp>
          <p:nvSpPr>
            <p:cNvPr id="4727" name="rc4727"/>
            <p:cNvSpPr/>
            <p:nvPr/>
          </p:nvSpPr>
          <p:spPr>
            <a:xfrm>
              <a:off x="757200" y="2150613"/>
              <a:ext cx="978760" cy="214862"/>
            </a:xfrm>
            <a:prstGeom prst="rect">
              <a:avLst/>
            </a:prstGeom>
            <a:solidFill>
              <a:srgbClr val="D9D9D9">
                <a:alpha val="100000"/>
              </a:srgbClr>
            </a:solidFill>
          </p:spPr>
          <p:txBody>
            <a:bodyPr/>
            <a:lstStyle/>
            <a:p/>
          </p:txBody>
        </p:sp>
        <p:sp>
          <p:nvSpPr>
            <p:cNvPr id="4728" name="tx4728"/>
            <p:cNvSpPr/>
            <p:nvPr/>
          </p:nvSpPr>
          <p:spPr>
            <a:xfrm>
              <a:off x="1038449" y="2216734"/>
              <a:ext cx="41626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Ecuador</a:t>
              </a:r>
            </a:p>
          </p:txBody>
        </p:sp>
        <p:sp>
          <p:nvSpPr>
            <p:cNvPr id="4729" name="rc4729"/>
            <p:cNvSpPr/>
            <p:nvPr/>
          </p:nvSpPr>
          <p:spPr>
            <a:xfrm>
              <a:off x="1805550" y="2150613"/>
              <a:ext cx="978760" cy="214862"/>
            </a:xfrm>
            <a:prstGeom prst="rect">
              <a:avLst/>
            </a:prstGeom>
            <a:solidFill>
              <a:srgbClr val="D9D9D9">
                <a:alpha val="100000"/>
              </a:srgbClr>
            </a:solidFill>
          </p:spPr>
          <p:txBody>
            <a:bodyPr/>
            <a:lstStyle/>
            <a:p/>
          </p:txBody>
        </p:sp>
        <p:sp>
          <p:nvSpPr>
            <p:cNvPr id="4730" name="tx4730"/>
            <p:cNvSpPr/>
            <p:nvPr/>
          </p:nvSpPr>
          <p:spPr>
            <a:xfrm>
              <a:off x="2009173" y="2215316"/>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El Salvador</a:t>
              </a:r>
            </a:p>
          </p:txBody>
        </p:sp>
        <p:sp>
          <p:nvSpPr>
            <p:cNvPr id="4731" name="rc4731"/>
            <p:cNvSpPr/>
            <p:nvPr/>
          </p:nvSpPr>
          <p:spPr>
            <a:xfrm>
              <a:off x="2853900" y="2150613"/>
              <a:ext cx="978760" cy="214862"/>
            </a:xfrm>
            <a:prstGeom prst="rect">
              <a:avLst/>
            </a:prstGeom>
            <a:solidFill>
              <a:srgbClr val="D9D9D9">
                <a:alpha val="100000"/>
              </a:srgbClr>
            </a:solidFill>
          </p:spPr>
          <p:txBody>
            <a:bodyPr/>
            <a:lstStyle/>
            <a:p/>
          </p:txBody>
        </p:sp>
        <p:sp>
          <p:nvSpPr>
            <p:cNvPr id="4732" name="tx4732"/>
            <p:cNvSpPr/>
            <p:nvPr/>
          </p:nvSpPr>
          <p:spPr>
            <a:xfrm>
              <a:off x="2895940" y="2194470"/>
              <a:ext cx="89468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Equatorial Guinea</a:t>
              </a:r>
            </a:p>
          </p:txBody>
        </p:sp>
        <p:sp>
          <p:nvSpPr>
            <p:cNvPr id="4733" name="rc4733"/>
            <p:cNvSpPr/>
            <p:nvPr/>
          </p:nvSpPr>
          <p:spPr>
            <a:xfrm>
              <a:off x="3902250" y="2150613"/>
              <a:ext cx="978760" cy="214862"/>
            </a:xfrm>
            <a:prstGeom prst="rect">
              <a:avLst/>
            </a:prstGeom>
            <a:solidFill>
              <a:srgbClr val="D9D9D9">
                <a:alpha val="100000"/>
              </a:srgbClr>
            </a:solidFill>
          </p:spPr>
          <p:txBody>
            <a:bodyPr/>
            <a:lstStyle/>
            <a:p/>
          </p:txBody>
        </p:sp>
        <p:sp>
          <p:nvSpPr>
            <p:cNvPr id="4734" name="tx4734"/>
            <p:cNvSpPr/>
            <p:nvPr/>
          </p:nvSpPr>
          <p:spPr>
            <a:xfrm>
              <a:off x="4320252" y="2194524"/>
              <a:ext cx="14275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Fiji</a:t>
              </a:r>
            </a:p>
          </p:txBody>
        </p:sp>
        <p:sp>
          <p:nvSpPr>
            <p:cNvPr id="4735" name="rc4735"/>
            <p:cNvSpPr/>
            <p:nvPr/>
          </p:nvSpPr>
          <p:spPr>
            <a:xfrm>
              <a:off x="4950600" y="2150613"/>
              <a:ext cx="978760" cy="214862"/>
            </a:xfrm>
            <a:prstGeom prst="rect">
              <a:avLst/>
            </a:prstGeom>
            <a:solidFill>
              <a:srgbClr val="D9D9D9">
                <a:alpha val="100000"/>
              </a:srgbClr>
            </a:solidFill>
          </p:spPr>
          <p:txBody>
            <a:bodyPr/>
            <a:lstStyle/>
            <a:p/>
          </p:txBody>
        </p:sp>
        <p:sp>
          <p:nvSpPr>
            <p:cNvPr id="4736" name="tx4736"/>
            <p:cNvSpPr/>
            <p:nvPr/>
          </p:nvSpPr>
          <p:spPr>
            <a:xfrm>
              <a:off x="5272204" y="2215316"/>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Gabon</a:t>
              </a:r>
            </a:p>
          </p:txBody>
        </p:sp>
        <p:sp>
          <p:nvSpPr>
            <p:cNvPr id="4737" name="rc4737"/>
            <p:cNvSpPr/>
            <p:nvPr/>
          </p:nvSpPr>
          <p:spPr>
            <a:xfrm>
              <a:off x="5998950" y="2150613"/>
              <a:ext cx="978760" cy="214862"/>
            </a:xfrm>
            <a:prstGeom prst="rect">
              <a:avLst/>
            </a:prstGeom>
            <a:solidFill>
              <a:srgbClr val="D9D9D9">
                <a:alpha val="100000"/>
              </a:srgbClr>
            </a:solidFill>
          </p:spPr>
          <p:txBody>
            <a:bodyPr/>
            <a:lstStyle/>
            <a:p/>
          </p:txBody>
        </p:sp>
        <p:sp>
          <p:nvSpPr>
            <p:cNvPr id="4738" name="tx4738"/>
            <p:cNvSpPr/>
            <p:nvPr/>
          </p:nvSpPr>
          <p:spPr>
            <a:xfrm>
              <a:off x="6289530" y="2193160"/>
              <a:ext cx="39759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Georgia</a:t>
              </a:r>
            </a:p>
          </p:txBody>
        </p:sp>
        <p:sp>
          <p:nvSpPr>
            <p:cNvPr id="4739" name="rc4739"/>
            <p:cNvSpPr/>
            <p:nvPr/>
          </p:nvSpPr>
          <p:spPr>
            <a:xfrm>
              <a:off x="7047300" y="2150613"/>
              <a:ext cx="978760" cy="214862"/>
            </a:xfrm>
            <a:prstGeom prst="rect">
              <a:avLst/>
            </a:prstGeom>
            <a:solidFill>
              <a:srgbClr val="D9D9D9">
                <a:alpha val="100000"/>
              </a:srgbClr>
            </a:solidFill>
          </p:spPr>
          <p:txBody>
            <a:bodyPr/>
            <a:lstStyle/>
            <a:p/>
          </p:txBody>
        </p:sp>
        <p:sp>
          <p:nvSpPr>
            <p:cNvPr id="4740" name="tx4740"/>
            <p:cNvSpPr/>
            <p:nvPr/>
          </p:nvSpPr>
          <p:spPr>
            <a:xfrm>
              <a:off x="7319217" y="2215316"/>
              <a:ext cx="43492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Grenada</a:t>
              </a:r>
            </a:p>
          </p:txBody>
        </p:sp>
        <p:sp>
          <p:nvSpPr>
            <p:cNvPr id="4741" name="rc4741"/>
            <p:cNvSpPr/>
            <p:nvPr/>
          </p:nvSpPr>
          <p:spPr>
            <a:xfrm>
              <a:off x="8095650" y="2150613"/>
              <a:ext cx="978760" cy="214862"/>
            </a:xfrm>
            <a:prstGeom prst="rect">
              <a:avLst/>
            </a:prstGeom>
            <a:solidFill>
              <a:srgbClr val="D9D9D9">
                <a:alpha val="100000"/>
              </a:srgbClr>
            </a:solidFill>
          </p:spPr>
          <p:txBody>
            <a:bodyPr/>
            <a:lstStyle/>
            <a:p/>
          </p:txBody>
        </p:sp>
        <p:sp>
          <p:nvSpPr>
            <p:cNvPr id="4742" name="tx4742"/>
            <p:cNvSpPr/>
            <p:nvPr/>
          </p:nvSpPr>
          <p:spPr>
            <a:xfrm>
              <a:off x="8311687" y="2215316"/>
              <a:ext cx="54668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Guatemala</a:t>
              </a:r>
            </a:p>
          </p:txBody>
        </p:sp>
        <p:sp>
          <p:nvSpPr>
            <p:cNvPr id="4743" name="rc4743"/>
            <p:cNvSpPr/>
            <p:nvPr/>
          </p:nvSpPr>
          <p:spPr>
            <a:xfrm>
              <a:off x="757200" y="1405415"/>
              <a:ext cx="978760" cy="214862"/>
            </a:xfrm>
            <a:prstGeom prst="rect">
              <a:avLst/>
            </a:prstGeom>
            <a:solidFill>
              <a:srgbClr val="D9D9D9">
                <a:alpha val="100000"/>
              </a:srgbClr>
            </a:solidFill>
          </p:spPr>
          <p:txBody>
            <a:bodyPr/>
            <a:lstStyle/>
            <a:p/>
          </p:txBody>
        </p:sp>
        <p:sp>
          <p:nvSpPr>
            <p:cNvPr id="4744" name="tx4744"/>
            <p:cNvSpPr/>
            <p:nvPr/>
          </p:nvSpPr>
          <p:spPr>
            <a:xfrm>
              <a:off x="1001178" y="1471537"/>
              <a:ext cx="49080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Botswana</a:t>
              </a:r>
            </a:p>
          </p:txBody>
        </p:sp>
        <p:sp>
          <p:nvSpPr>
            <p:cNvPr id="4745" name="rc4745"/>
            <p:cNvSpPr/>
            <p:nvPr/>
          </p:nvSpPr>
          <p:spPr>
            <a:xfrm>
              <a:off x="1805550" y="1405415"/>
              <a:ext cx="978760" cy="214862"/>
            </a:xfrm>
            <a:prstGeom prst="rect">
              <a:avLst/>
            </a:prstGeom>
            <a:solidFill>
              <a:srgbClr val="D9D9D9">
                <a:alpha val="100000"/>
              </a:srgbClr>
            </a:solidFill>
          </p:spPr>
          <p:txBody>
            <a:bodyPr/>
            <a:lstStyle/>
            <a:p/>
          </p:txBody>
        </p:sp>
        <p:sp>
          <p:nvSpPr>
            <p:cNvPr id="4746" name="tx4746"/>
            <p:cNvSpPr/>
            <p:nvPr/>
          </p:nvSpPr>
          <p:spPr>
            <a:xfrm>
              <a:off x="2155203" y="1471537"/>
              <a:ext cx="27945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Brazil</a:t>
              </a:r>
            </a:p>
          </p:txBody>
        </p:sp>
        <p:sp>
          <p:nvSpPr>
            <p:cNvPr id="4747" name="rc4747"/>
            <p:cNvSpPr/>
            <p:nvPr/>
          </p:nvSpPr>
          <p:spPr>
            <a:xfrm>
              <a:off x="2853900" y="1405415"/>
              <a:ext cx="978760" cy="214862"/>
            </a:xfrm>
            <a:prstGeom prst="rect">
              <a:avLst/>
            </a:prstGeom>
            <a:solidFill>
              <a:srgbClr val="D9D9D9">
                <a:alpha val="100000"/>
              </a:srgbClr>
            </a:solidFill>
          </p:spPr>
          <p:txBody>
            <a:bodyPr/>
            <a:lstStyle/>
            <a:p/>
          </p:txBody>
        </p:sp>
        <p:sp>
          <p:nvSpPr>
            <p:cNvPr id="4748" name="tx4748"/>
            <p:cNvSpPr/>
            <p:nvPr/>
          </p:nvSpPr>
          <p:spPr>
            <a:xfrm>
              <a:off x="3197277" y="1470118"/>
              <a:ext cx="2920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China</a:t>
              </a:r>
            </a:p>
          </p:txBody>
        </p:sp>
        <p:sp>
          <p:nvSpPr>
            <p:cNvPr id="4749" name="rc4749"/>
            <p:cNvSpPr/>
            <p:nvPr/>
          </p:nvSpPr>
          <p:spPr>
            <a:xfrm>
              <a:off x="3902250" y="1405415"/>
              <a:ext cx="978760" cy="214862"/>
            </a:xfrm>
            <a:prstGeom prst="rect">
              <a:avLst/>
            </a:prstGeom>
            <a:solidFill>
              <a:srgbClr val="D9D9D9">
                <a:alpha val="100000"/>
              </a:srgbClr>
            </a:solidFill>
          </p:spPr>
          <p:txBody>
            <a:bodyPr/>
            <a:lstStyle/>
            <a:p/>
          </p:txBody>
        </p:sp>
        <p:sp>
          <p:nvSpPr>
            <p:cNvPr id="4750" name="tx4750"/>
            <p:cNvSpPr/>
            <p:nvPr/>
          </p:nvSpPr>
          <p:spPr>
            <a:xfrm>
              <a:off x="4155586" y="1470118"/>
              <a:ext cx="47208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Colombia</a:t>
              </a:r>
            </a:p>
          </p:txBody>
        </p:sp>
        <p:sp>
          <p:nvSpPr>
            <p:cNvPr id="4751" name="rc4751"/>
            <p:cNvSpPr/>
            <p:nvPr/>
          </p:nvSpPr>
          <p:spPr>
            <a:xfrm>
              <a:off x="4950600" y="1405415"/>
              <a:ext cx="978760" cy="214862"/>
            </a:xfrm>
            <a:prstGeom prst="rect">
              <a:avLst/>
            </a:prstGeom>
            <a:solidFill>
              <a:srgbClr val="D9D9D9">
                <a:alpha val="100000"/>
              </a:srgbClr>
            </a:solidFill>
          </p:spPr>
          <p:txBody>
            <a:bodyPr/>
            <a:lstStyle/>
            <a:p/>
          </p:txBody>
        </p:sp>
        <p:sp>
          <p:nvSpPr>
            <p:cNvPr id="4752" name="tx4752"/>
            <p:cNvSpPr/>
            <p:nvPr/>
          </p:nvSpPr>
          <p:spPr>
            <a:xfrm>
              <a:off x="5166692" y="1470118"/>
              <a:ext cx="5465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Costa Rica</a:t>
              </a:r>
            </a:p>
          </p:txBody>
        </p:sp>
        <p:sp>
          <p:nvSpPr>
            <p:cNvPr id="4753" name="rc4753"/>
            <p:cNvSpPr/>
            <p:nvPr/>
          </p:nvSpPr>
          <p:spPr>
            <a:xfrm>
              <a:off x="5998950" y="1405415"/>
              <a:ext cx="978760" cy="214862"/>
            </a:xfrm>
            <a:prstGeom prst="rect">
              <a:avLst/>
            </a:prstGeom>
            <a:solidFill>
              <a:srgbClr val="D9D9D9">
                <a:alpha val="100000"/>
              </a:srgbClr>
            </a:solidFill>
          </p:spPr>
          <p:txBody>
            <a:bodyPr/>
            <a:lstStyle/>
            <a:p/>
          </p:txBody>
        </p:sp>
        <p:sp>
          <p:nvSpPr>
            <p:cNvPr id="4754" name="tx4754"/>
            <p:cNvSpPr/>
            <p:nvPr/>
          </p:nvSpPr>
          <p:spPr>
            <a:xfrm>
              <a:off x="6354742" y="1470118"/>
              <a:ext cx="26717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Cuba</a:t>
              </a:r>
            </a:p>
          </p:txBody>
        </p:sp>
        <p:sp>
          <p:nvSpPr>
            <p:cNvPr id="4755" name="rc4755"/>
            <p:cNvSpPr/>
            <p:nvPr/>
          </p:nvSpPr>
          <p:spPr>
            <a:xfrm>
              <a:off x="7047300" y="1405415"/>
              <a:ext cx="978760" cy="214862"/>
            </a:xfrm>
            <a:prstGeom prst="rect">
              <a:avLst/>
            </a:prstGeom>
            <a:solidFill>
              <a:srgbClr val="D9D9D9">
                <a:alpha val="100000"/>
              </a:srgbClr>
            </a:solidFill>
          </p:spPr>
          <p:txBody>
            <a:bodyPr/>
            <a:lstStyle/>
            <a:p/>
          </p:txBody>
        </p:sp>
        <p:sp>
          <p:nvSpPr>
            <p:cNvPr id="4756" name="tx4756"/>
            <p:cNvSpPr/>
            <p:nvPr/>
          </p:nvSpPr>
          <p:spPr>
            <a:xfrm>
              <a:off x="7303774" y="1471537"/>
              <a:ext cx="46581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Dominica</a:t>
              </a:r>
            </a:p>
          </p:txBody>
        </p:sp>
        <p:sp>
          <p:nvSpPr>
            <p:cNvPr id="4757" name="rc4757"/>
            <p:cNvSpPr/>
            <p:nvPr/>
          </p:nvSpPr>
          <p:spPr>
            <a:xfrm>
              <a:off x="8095650" y="1405415"/>
              <a:ext cx="978760" cy="214862"/>
            </a:xfrm>
            <a:prstGeom prst="rect">
              <a:avLst/>
            </a:prstGeom>
            <a:solidFill>
              <a:srgbClr val="D9D9D9">
                <a:alpha val="100000"/>
              </a:srgbClr>
            </a:solidFill>
          </p:spPr>
          <p:txBody>
            <a:bodyPr/>
            <a:lstStyle/>
            <a:p/>
          </p:txBody>
        </p:sp>
        <p:sp>
          <p:nvSpPr>
            <p:cNvPr id="4758" name="tx4758"/>
            <p:cNvSpPr/>
            <p:nvPr/>
          </p:nvSpPr>
          <p:spPr>
            <a:xfrm>
              <a:off x="8088085" y="1450636"/>
              <a:ext cx="993889"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Dominican Republic</a:t>
              </a:r>
            </a:p>
          </p:txBody>
        </p:sp>
        <p:sp>
          <p:nvSpPr>
            <p:cNvPr id="4759" name="rc4759"/>
            <p:cNvSpPr/>
            <p:nvPr/>
          </p:nvSpPr>
          <p:spPr>
            <a:xfrm>
              <a:off x="757200" y="660217"/>
              <a:ext cx="978760" cy="214862"/>
            </a:xfrm>
            <a:prstGeom prst="rect">
              <a:avLst/>
            </a:prstGeom>
            <a:solidFill>
              <a:srgbClr val="D9D9D9">
                <a:alpha val="100000"/>
              </a:srgbClr>
            </a:solidFill>
          </p:spPr>
          <p:txBody>
            <a:bodyPr/>
            <a:lstStyle/>
            <a:p/>
          </p:txBody>
        </p:sp>
        <p:sp>
          <p:nvSpPr>
            <p:cNvPr id="4760" name="tx4760"/>
            <p:cNvSpPr/>
            <p:nvPr/>
          </p:nvSpPr>
          <p:spPr>
            <a:xfrm>
              <a:off x="1060168" y="726339"/>
              <a:ext cx="37282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Albania</a:t>
              </a:r>
            </a:p>
          </p:txBody>
        </p:sp>
        <p:sp>
          <p:nvSpPr>
            <p:cNvPr id="4761" name="rc4761"/>
            <p:cNvSpPr/>
            <p:nvPr/>
          </p:nvSpPr>
          <p:spPr>
            <a:xfrm>
              <a:off x="1805550" y="660217"/>
              <a:ext cx="978760" cy="214862"/>
            </a:xfrm>
            <a:prstGeom prst="rect">
              <a:avLst/>
            </a:prstGeom>
            <a:solidFill>
              <a:srgbClr val="D9D9D9">
                <a:alpha val="100000"/>
              </a:srgbClr>
            </a:solidFill>
          </p:spPr>
          <p:txBody>
            <a:bodyPr/>
            <a:lstStyle/>
            <a:p/>
          </p:txBody>
        </p:sp>
        <p:sp>
          <p:nvSpPr>
            <p:cNvPr id="4762" name="tx4762"/>
            <p:cNvSpPr/>
            <p:nvPr/>
          </p:nvSpPr>
          <p:spPr>
            <a:xfrm>
              <a:off x="2120987" y="704129"/>
              <a:ext cx="34788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Algeria</a:t>
              </a:r>
            </a:p>
          </p:txBody>
        </p:sp>
        <p:sp>
          <p:nvSpPr>
            <p:cNvPr id="4763" name="rc4763"/>
            <p:cNvSpPr/>
            <p:nvPr/>
          </p:nvSpPr>
          <p:spPr>
            <a:xfrm>
              <a:off x="2853900" y="660217"/>
              <a:ext cx="978760" cy="214862"/>
            </a:xfrm>
            <a:prstGeom prst="rect">
              <a:avLst/>
            </a:prstGeom>
            <a:solidFill>
              <a:srgbClr val="D9D9D9">
                <a:alpha val="100000"/>
              </a:srgbClr>
            </a:solidFill>
          </p:spPr>
          <p:txBody>
            <a:bodyPr/>
            <a:lstStyle/>
            <a:p/>
          </p:txBody>
        </p:sp>
        <p:sp>
          <p:nvSpPr>
            <p:cNvPr id="4764" name="tx4764"/>
            <p:cNvSpPr/>
            <p:nvPr/>
          </p:nvSpPr>
          <p:spPr>
            <a:xfrm>
              <a:off x="3104071" y="704129"/>
              <a:ext cx="47841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Argentina</a:t>
              </a:r>
            </a:p>
          </p:txBody>
        </p:sp>
        <p:sp>
          <p:nvSpPr>
            <p:cNvPr id="4765" name="rc4765"/>
            <p:cNvSpPr/>
            <p:nvPr/>
          </p:nvSpPr>
          <p:spPr>
            <a:xfrm>
              <a:off x="3902250" y="660217"/>
              <a:ext cx="978760" cy="214862"/>
            </a:xfrm>
            <a:prstGeom prst="rect">
              <a:avLst/>
            </a:prstGeom>
            <a:solidFill>
              <a:srgbClr val="D9D9D9">
                <a:alpha val="100000"/>
              </a:srgbClr>
            </a:solidFill>
          </p:spPr>
          <p:txBody>
            <a:bodyPr/>
            <a:lstStyle/>
            <a:p/>
          </p:txBody>
        </p:sp>
        <p:sp>
          <p:nvSpPr>
            <p:cNvPr id="4766" name="tx4766"/>
            <p:cNvSpPr/>
            <p:nvPr/>
          </p:nvSpPr>
          <p:spPr>
            <a:xfrm>
              <a:off x="4183554" y="726339"/>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Armenia</a:t>
              </a:r>
            </a:p>
          </p:txBody>
        </p:sp>
        <p:sp>
          <p:nvSpPr>
            <p:cNvPr id="4767" name="rc4767"/>
            <p:cNvSpPr/>
            <p:nvPr/>
          </p:nvSpPr>
          <p:spPr>
            <a:xfrm>
              <a:off x="4950600" y="660217"/>
              <a:ext cx="978760" cy="214862"/>
            </a:xfrm>
            <a:prstGeom prst="rect">
              <a:avLst/>
            </a:prstGeom>
            <a:solidFill>
              <a:srgbClr val="D9D9D9">
                <a:alpha val="100000"/>
              </a:srgbClr>
            </a:solidFill>
          </p:spPr>
          <p:txBody>
            <a:bodyPr/>
            <a:lstStyle/>
            <a:p/>
          </p:txBody>
        </p:sp>
        <p:sp>
          <p:nvSpPr>
            <p:cNvPr id="4768" name="tx4768"/>
            <p:cNvSpPr/>
            <p:nvPr/>
          </p:nvSpPr>
          <p:spPr>
            <a:xfrm>
              <a:off x="5175942" y="704129"/>
              <a:ext cx="52807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Azerbaijan</a:t>
              </a:r>
            </a:p>
          </p:txBody>
        </p:sp>
        <p:sp>
          <p:nvSpPr>
            <p:cNvPr id="4769" name="rc4769"/>
            <p:cNvSpPr/>
            <p:nvPr/>
          </p:nvSpPr>
          <p:spPr>
            <a:xfrm>
              <a:off x="5998950" y="660217"/>
              <a:ext cx="978760" cy="214862"/>
            </a:xfrm>
            <a:prstGeom prst="rect">
              <a:avLst/>
            </a:prstGeom>
            <a:solidFill>
              <a:srgbClr val="D9D9D9">
                <a:alpha val="100000"/>
              </a:srgbClr>
            </a:solidFill>
          </p:spPr>
          <p:txBody>
            <a:bodyPr/>
            <a:lstStyle/>
            <a:p/>
          </p:txBody>
        </p:sp>
        <p:sp>
          <p:nvSpPr>
            <p:cNvPr id="4770" name="tx4770"/>
            <p:cNvSpPr/>
            <p:nvPr/>
          </p:nvSpPr>
          <p:spPr>
            <a:xfrm>
              <a:off x="6298862" y="726339"/>
              <a:ext cx="37893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Belarus</a:t>
              </a:r>
            </a:p>
          </p:txBody>
        </p:sp>
        <p:sp>
          <p:nvSpPr>
            <p:cNvPr id="4771" name="rc4771"/>
            <p:cNvSpPr/>
            <p:nvPr/>
          </p:nvSpPr>
          <p:spPr>
            <a:xfrm>
              <a:off x="7047300" y="660217"/>
              <a:ext cx="978760" cy="214862"/>
            </a:xfrm>
            <a:prstGeom prst="rect">
              <a:avLst/>
            </a:prstGeom>
            <a:solidFill>
              <a:srgbClr val="D9D9D9">
                <a:alpha val="100000"/>
              </a:srgbClr>
            </a:solidFill>
          </p:spPr>
          <p:txBody>
            <a:bodyPr/>
            <a:lstStyle/>
            <a:p/>
          </p:txBody>
        </p:sp>
        <p:sp>
          <p:nvSpPr>
            <p:cNvPr id="4772" name="tx4772"/>
            <p:cNvSpPr/>
            <p:nvPr/>
          </p:nvSpPr>
          <p:spPr>
            <a:xfrm>
              <a:off x="7384483" y="726339"/>
              <a:ext cx="3043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Belize</a:t>
              </a:r>
            </a:p>
          </p:txBody>
        </p:sp>
        <p:sp>
          <p:nvSpPr>
            <p:cNvPr id="4773" name="rc4773"/>
            <p:cNvSpPr/>
            <p:nvPr/>
          </p:nvSpPr>
          <p:spPr>
            <a:xfrm>
              <a:off x="8095650" y="660217"/>
              <a:ext cx="978760" cy="214862"/>
            </a:xfrm>
            <a:prstGeom prst="rect">
              <a:avLst/>
            </a:prstGeom>
            <a:solidFill>
              <a:srgbClr val="D9D9D9">
                <a:alpha val="100000"/>
              </a:srgbClr>
            </a:solidFill>
          </p:spPr>
          <p:txBody>
            <a:bodyPr/>
            <a:lstStyle/>
            <a:p/>
          </p:txBody>
        </p:sp>
        <p:sp>
          <p:nvSpPr>
            <p:cNvPr id="4774" name="tx4774"/>
            <p:cNvSpPr/>
            <p:nvPr/>
          </p:nvSpPr>
          <p:spPr>
            <a:xfrm>
              <a:off x="7976162" y="704129"/>
              <a:ext cx="121773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Bosnia and Herzegovina</a:t>
              </a:r>
            </a:p>
          </p:txBody>
        </p:sp>
        <p:sp>
          <p:nvSpPr>
            <p:cNvPr id="4775" name="pl4775"/>
            <p:cNvSpPr/>
            <p:nvPr/>
          </p:nvSpPr>
          <p:spPr>
            <a:xfrm>
              <a:off x="80168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6" name="pl4776"/>
            <p:cNvSpPr/>
            <p:nvPr/>
          </p:nvSpPr>
          <p:spPr>
            <a:xfrm>
              <a:off x="9796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7" name="pl4777"/>
            <p:cNvSpPr/>
            <p:nvPr/>
          </p:nvSpPr>
          <p:spPr>
            <a:xfrm>
              <a:off x="1157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8" name="pl4778"/>
            <p:cNvSpPr/>
            <p:nvPr/>
          </p:nvSpPr>
          <p:spPr>
            <a:xfrm>
              <a:off x="133555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79" name="pl4779"/>
            <p:cNvSpPr/>
            <p:nvPr/>
          </p:nvSpPr>
          <p:spPr>
            <a:xfrm>
              <a:off x="151351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0" name="pl4780"/>
            <p:cNvSpPr/>
            <p:nvPr/>
          </p:nvSpPr>
          <p:spPr>
            <a:xfrm>
              <a:off x="16914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1" name="tx4781"/>
            <p:cNvSpPr/>
            <p:nvPr/>
          </p:nvSpPr>
          <p:spPr>
            <a:xfrm rot="-5400000">
              <a:off x="67653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782" name="tx4782"/>
            <p:cNvSpPr/>
            <p:nvPr/>
          </p:nvSpPr>
          <p:spPr>
            <a:xfrm rot="-5400000">
              <a:off x="8544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783" name="tx4783"/>
            <p:cNvSpPr/>
            <p:nvPr/>
          </p:nvSpPr>
          <p:spPr>
            <a:xfrm rot="-5400000">
              <a:off x="1032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784" name="tx4784"/>
            <p:cNvSpPr/>
            <p:nvPr/>
          </p:nvSpPr>
          <p:spPr>
            <a:xfrm rot="-5400000">
              <a:off x="121040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785" name="tx4785"/>
            <p:cNvSpPr/>
            <p:nvPr/>
          </p:nvSpPr>
          <p:spPr>
            <a:xfrm rot="-5400000">
              <a:off x="138835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786" name="tx4786"/>
            <p:cNvSpPr/>
            <p:nvPr/>
          </p:nvSpPr>
          <p:spPr>
            <a:xfrm rot="-5400000">
              <a:off x="15662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787" name="pl4787"/>
            <p:cNvSpPr/>
            <p:nvPr/>
          </p:nvSpPr>
          <p:spPr>
            <a:xfrm>
              <a:off x="185003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8" name="pl4788"/>
            <p:cNvSpPr/>
            <p:nvPr/>
          </p:nvSpPr>
          <p:spPr>
            <a:xfrm>
              <a:off x="202799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89" name="pl4789"/>
            <p:cNvSpPr/>
            <p:nvPr/>
          </p:nvSpPr>
          <p:spPr>
            <a:xfrm>
              <a:off x="22059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90" name="pl4790"/>
            <p:cNvSpPr/>
            <p:nvPr/>
          </p:nvSpPr>
          <p:spPr>
            <a:xfrm>
              <a:off x="238390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91" name="pl4791"/>
            <p:cNvSpPr/>
            <p:nvPr/>
          </p:nvSpPr>
          <p:spPr>
            <a:xfrm>
              <a:off x="256186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92" name="pl4792"/>
            <p:cNvSpPr/>
            <p:nvPr/>
          </p:nvSpPr>
          <p:spPr>
            <a:xfrm>
              <a:off x="273982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793" name="tx4793"/>
            <p:cNvSpPr/>
            <p:nvPr/>
          </p:nvSpPr>
          <p:spPr>
            <a:xfrm rot="-5400000">
              <a:off x="172488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794" name="tx4794"/>
            <p:cNvSpPr/>
            <p:nvPr/>
          </p:nvSpPr>
          <p:spPr>
            <a:xfrm rot="-5400000">
              <a:off x="190283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795" name="tx4795"/>
            <p:cNvSpPr/>
            <p:nvPr/>
          </p:nvSpPr>
          <p:spPr>
            <a:xfrm rot="-5400000">
              <a:off x="20807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796" name="tx4796"/>
            <p:cNvSpPr/>
            <p:nvPr/>
          </p:nvSpPr>
          <p:spPr>
            <a:xfrm rot="-5400000">
              <a:off x="225875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797" name="tx4797"/>
            <p:cNvSpPr/>
            <p:nvPr/>
          </p:nvSpPr>
          <p:spPr>
            <a:xfrm rot="-5400000">
              <a:off x="243670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798" name="tx4798"/>
            <p:cNvSpPr/>
            <p:nvPr/>
          </p:nvSpPr>
          <p:spPr>
            <a:xfrm rot="-5400000">
              <a:off x="261463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799" name="pl4799"/>
            <p:cNvSpPr/>
            <p:nvPr/>
          </p:nvSpPr>
          <p:spPr>
            <a:xfrm>
              <a:off x="289838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0" name="pl4800"/>
            <p:cNvSpPr/>
            <p:nvPr/>
          </p:nvSpPr>
          <p:spPr>
            <a:xfrm>
              <a:off x="30763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1" name="pl4801"/>
            <p:cNvSpPr/>
            <p:nvPr/>
          </p:nvSpPr>
          <p:spPr>
            <a:xfrm>
              <a:off x="32543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2" name="pl4802"/>
            <p:cNvSpPr/>
            <p:nvPr/>
          </p:nvSpPr>
          <p:spPr>
            <a:xfrm>
              <a:off x="343225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3" name="pl4803"/>
            <p:cNvSpPr/>
            <p:nvPr/>
          </p:nvSpPr>
          <p:spPr>
            <a:xfrm>
              <a:off x="361021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4" name="pl4804"/>
            <p:cNvSpPr/>
            <p:nvPr/>
          </p:nvSpPr>
          <p:spPr>
            <a:xfrm>
              <a:off x="37881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05" name="tx4805"/>
            <p:cNvSpPr/>
            <p:nvPr/>
          </p:nvSpPr>
          <p:spPr>
            <a:xfrm rot="-5400000">
              <a:off x="277323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806" name="tx4806"/>
            <p:cNvSpPr/>
            <p:nvPr/>
          </p:nvSpPr>
          <p:spPr>
            <a:xfrm rot="-5400000">
              <a:off x="29511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807" name="tx4807"/>
            <p:cNvSpPr/>
            <p:nvPr/>
          </p:nvSpPr>
          <p:spPr>
            <a:xfrm rot="-5400000">
              <a:off x="31291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808" name="tx4808"/>
            <p:cNvSpPr/>
            <p:nvPr/>
          </p:nvSpPr>
          <p:spPr>
            <a:xfrm rot="-5400000">
              <a:off x="330710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809" name="tx4809"/>
            <p:cNvSpPr/>
            <p:nvPr/>
          </p:nvSpPr>
          <p:spPr>
            <a:xfrm rot="-5400000">
              <a:off x="348505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810" name="tx4810"/>
            <p:cNvSpPr/>
            <p:nvPr/>
          </p:nvSpPr>
          <p:spPr>
            <a:xfrm rot="-5400000">
              <a:off x="36629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811" name="pl4811"/>
            <p:cNvSpPr/>
            <p:nvPr/>
          </p:nvSpPr>
          <p:spPr>
            <a:xfrm>
              <a:off x="394673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12" name="pl4812"/>
            <p:cNvSpPr/>
            <p:nvPr/>
          </p:nvSpPr>
          <p:spPr>
            <a:xfrm>
              <a:off x="412469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13" name="pl4813"/>
            <p:cNvSpPr/>
            <p:nvPr/>
          </p:nvSpPr>
          <p:spPr>
            <a:xfrm>
              <a:off x="43026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14" name="pl4814"/>
            <p:cNvSpPr/>
            <p:nvPr/>
          </p:nvSpPr>
          <p:spPr>
            <a:xfrm>
              <a:off x="448060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15" name="pl4815"/>
            <p:cNvSpPr/>
            <p:nvPr/>
          </p:nvSpPr>
          <p:spPr>
            <a:xfrm>
              <a:off x="465856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16" name="pl4816"/>
            <p:cNvSpPr/>
            <p:nvPr/>
          </p:nvSpPr>
          <p:spPr>
            <a:xfrm>
              <a:off x="48365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17" name="tx4817"/>
            <p:cNvSpPr/>
            <p:nvPr/>
          </p:nvSpPr>
          <p:spPr>
            <a:xfrm rot="-5400000">
              <a:off x="382158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818" name="tx4818"/>
            <p:cNvSpPr/>
            <p:nvPr/>
          </p:nvSpPr>
          <p:spPr>
            <a:xfrm rot="-5400000">
              <a:off x="399953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819" name="tx4819"/>
            <p:cNvSpPr/>
            <p:nvPr/>
          </p:nvSpPr>
          <p:spPr>
            <a:xfrm rot="-5400000">
              <a:off x="41774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820" name="tx4820"/>
            <p:cNvSpPr/>
            <p:nvPr/>
          </p:nvSpPr>
          <p:spPr>
            <a:xfrm rot="-5400000">
              <a:off x="435545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821" name="tx4821"/>
            <p:cNvSpPr/>
            <p:nvPr/>
          </p:nvSpPr>
          <p:spPr>
            <a:xfrm rot="-5400000">
              <a:off x="453340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822" name="tx4822"/>
            <p:cNvSpPr/>
            <p:nvPr/>
          </p:nvSpPr>
          <p:spPr>
            <a:xfrm rot="-5400000">
              <a:off x="471133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823" name="pl4823"/>
            <p:cNvSpPr/>
            <p:nvPr/>
          </p:nvSpPr>
          <p:spPr>
            <a:xfrm>
              <a:off x="499508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24" name="pl4824"/>
            <p:cNvSpPr/>
            <p:nvPr/>
          </p:nvSpPr>
          <p:spPr>
            <a:xfrm>
              <a:off x="51730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25" name="pl4825"/>
            <p:cNvSpPr/>
            <p:nvPr/>
          </p:nvSpPr>
          <p:spPr>
            <a:xfrm>
              <a:off x="53510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26" name="pl4826"/>
            <p:cNvSpPr/>
            <p:nvPr/>
          </p:nvSpPr>
          <p:spPr>
            <a:xfrm>
              <a:off x="5528958"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27" name="pl4827"/>
            <p:cNvSpPr/>
            <p:nvPr/>
          </p:nvSpPr>
          <p:spPr>
            <a:xfrm>
              <a:off x="570691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28" name="pl4828"/>
            <p:cNvSpPr/>
            <p:nvPr/>
          </p:nvSpPr>
          <p:spPr>
            <a:xfrm>
              <a:off x="58848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29" name="tx4829"/>
            <p:cNvSpPr/>
            <p:nvPr/>
          </p:nvSpPr>
          <p:spPr>
            <a:xfrm rot="-5400000">
              <a:off x="486993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830" name="tx4830"/>
            <p:cNvSpPr/>
            <p:nvPr/>
          </p:nvSpPr>
          <p:spPr>
            <a:xfrm rot="-5400000">
              <a:off x="50478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831" name="tx4831"/>
            <p:cNvSpPr/>
            <p:nvPr/>
          </p:nvSpPr>
          <p:spPr>
            <a:xfrm rot="-5400000">
              <a:off x="52258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832" name="tx4832"/>
            <p:cNvSpPr/>
            <p:nvPr/>
          </p:nvSpPr>
          <p:spPr>
            <a:xfrm rot="-5400000">
              <a:off x="5403801"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833" name="tx4833"/>
            <p:cNvSpPr/>
            <p:nvPr/>
          </p:nvSpPr>
          <p:spPr>
            <a:xfrm rot="-5400000">
              <a:off x="558175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834" name="tx4834"/>
            <p:cNvSpPr/>
            <p:nvPr/>
          </p:nvSpPr>
          <p:spPr>
            <a:xfrm rot="-5400000">
              <a:off x="57596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835" name="pl4835"/>
            <p:cNvSpPr/>
            <p:nvPr/>
          </p:nvSpPr>
          <p:spPr>
            <a:xfrm>
              <a:off x="604343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36" name="pl4836"/>
            <p:cNvSpPr/>
            <p:nvPr/>
          </p:nvSpPr>
          <p:spPr>
            <a:xfrm>
              <a:off x="622139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37" name="pl4837"/>
            <p:cNvSpPr/>
            <p:nvPr/>
          </p:nvSpPr>
          <p:spPr>
            <a:xfrm>
              <a:off x="639935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38" name="pl4838"/>
            <p:cNvSpPr/>
            <p:nvPr/>
          </p:nvSpPr>
          <p:spPr>
            <a:xfrm>
              <a:off x="657730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39" name="pl4839"/>
            <p:cNvSpPr/>
            <p:nvPr/>
          </p:nvSpPr>
          <p:spPr>
            <a:xfrm>
              <a:off x="675526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40" name="pl4840"/>
            <p:cNvSpPr/>
            <p:nvPr/>
          </p:nvSpPr>
          <p:spPr>
            <a:xfrm>
              <a:off x="693322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41" name="tx4841"/>
            <p:cNvSpPr/>
            <p:nvPr/>
          </p:nvSpPr>
          <p:spPr>
            <a:xfrm rot="-5400000">
              <a:off x="591828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842" name="tx4842"/>
            <p:cNvSpPr/>
            <p:nvPr/>
          </p:nvSpPr>
          <p:spPr>
            <a:xfrm rot="-5400000">
              <a:off x="609623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843" name="tx4843"/>
            <p:cNvSpPr/>
            <p:nvPr/>
          </p:nvSpPr>
          <p:spPr>
            <a:xfrm rot="-5400000">
              <a:off x="627419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844" name="tx4844"/>
            <p:cNvSpPr/>
            <p:nvPr/>
          </p:nvSpPr>
          <p:spPr>
            <a:xfrm rot="-5400000">
              <a:off x="645215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845" name="tx4845"/>
            <p:cNvSpPr/>
            <p:nvPr/>
          </p:nvSpPr>
          <p:spPr>
            <a:xfrm rot="-5400000">
              <a:off x="663010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846" name="tx4846"/>
            <p:cNvSpPr/>
            <p:nvPr/>
          </p:nvSpPr>
          <p:spPr>
            <a:xfrm rot="-5400000">
              <a:off x="6808037"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847" name="pl4847"/>
            <p:cNvSpPr/>
            <p:nvPr/>
          </p:nvSpPr>
          <p:spPr>
            <a:xfrm>
              <a:off x="709178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48" name="pl4848"/>
            <p:cNvSpPr/>
            <p:nvPr/>
          </p:nvSpPr>
          <p:spPr>
            <a:xfrm>
              <a:off x="726974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49" name="pl4849"/>
            <p:cNvSpPr/>
            <p:nvPr/>
          </p:nvSpPr>
          <p:spPr>
            <a:xfrm>
              <a:off x="744770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50" name="pl4850"/>
            <p:cNvSpPr/>
            <p:nvPr/>
          </p:nvSpPr>
          <p:spPr>
            <a:xfrm>
              <a:off x="762565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51" name="pl4851"/>
            <p:cNvSpPr/>
            <p:nvPr/>
          </p:nvSpPr>
          <p:spPr>
            <a:xfrm>
              <a:off x="780361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52" name="pl4852"/>
            <p:cNvSpPr/>
            <p:nvPr/>
          </p:nvSpPr>
          <p:spPr>
            <a:xfrm>
              <a:off x="798157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53" name="tx4853"/>
            <p:cNvSpPr/>
            <p:nvPr/>
          </p:nvSpPr>
          <p:spPr>
            <a:xfrm rot="-5400000">
              <a:off x="696663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854" name="tx4854"/>
            <p:cNvSpPr/>
            <p:nvPr/>
          </p:nvSpPr>
          <p:spPr>
            <a:xfrm rot="-5400000">
              <a:off x="714458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855" name="tx4855"/>
            <p:cNvSpPr/>
            <p:nvPr/>
          </p:nvSpPr>
          <p:spPr>
            <a:xfrm rot="-5400000">
              <a:off x="732254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856" name="tx4856"/>
            <p:cNvSpPr/>
            <p:nvPr/>
          </p:nvSpPr>
          <p:spPr>
            <a:xfrm rot="-5400000">
              <a:off x="750050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857" name="tx4857"/>
            <p:cNvSpPr/>
            <p:nvPr/>
          </p:nvSpPr>
          <p:spPr>
            <a:xfrm rot="-5400000">
              <a:off x="767845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858" name="tx4858"/>
            <p:cNvSpPr/>
            <p:nvPr/>
          </p:nvSpPr>
          <p:spPr>
            <a:xfrm rot="-5400000">
              <a:off x="7856387"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859" name="pl4859"/>
            <p:cNvSpPr/>
            <p:nvPr/>
          </p:nvSpPr>
          <p:spPr>
            <a:xfrm>
              <a:off x="814013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60" name="pl4860"/>
            <p:cNvSpPr/>
            <p:nvPr/>
          </p:nvSpPr>
          <p:spPr>
            <a:xfrm>
              <a:off x="831809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61" name="pl4861"/>
            <p:cNvSpPr/>
            <p:nvPr/>
          </p:nvSpPr>
          <p:spPr>
            <a:xfrm>
              <a:off x="849605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62" name="pl4862"/>
            <p:cNvSpPr/>
            <p:nvPr/>
          </p:nvSpPr>
          <p:spPr>
            <a:xfrm>
              <a:off x="867400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63" name="pl4863"/>
            <p:cNvSpPr/>
            <p:nvPr/>
          </p:nvSpPr>
          <p:spPr>
            <a:xfrm>
              <a:off x="885196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64" name="pl4864"/>
            <p:cNvSpPr/>
            <p:nvPr/>
          </p:nvSpPr>
          <p:spPr>
            <a:xfrm>
              <a:off x="902992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865" name="tx4865"/>
            <p:cNvSpPr/>
            <p:nvPr/>
          </p:nvSpPr>
          <p:spPr>
            <a:xfrm rot="-5400000">
              <a:off x="801498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866" name="tx4866"/>
            <p:cNvSpPr/>
            <p:nvPr/>
          </p:nvSpPr>
          <p:spPr>
            <a:xfrm rot="-5400000">
              <a:off x="819293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867" name="tx4867"/>
            <p:cNvSpPr/>
            <p:nvPr/>
          </p:nvSpPr>
          <p:spPr>
            <a:xfrm rot="-5400000">
              <a:off x="837089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868" name="tx4868"/>
            <p:cNvSpPr/>
            <p:nvPr/>
          </p:nvSpPr>
          <p:spPr>
            <a:xfrm rot="-5400000">
              <a:off x="854885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869" name="tx4869"/>
            <p:cNvSpPr/>
            <p:nvPr/>
          </p:nvSpPr>
          <p:spPr>
            <a:xfrm rot="-5400000">
              <a:off x="872680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870" name="tx4870"/>
            <p:cNvSpPr/>
            <p:nvPr/>
          </p:nvSpPr>
          <p:spPr>
            <a:xfrm rot="-5400000">
              <a:off x="8904737"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871" name="tx4871"/>
            <p:cNvSpPr/>
            <p:nvPr/>
          </p:nvSpPr>
          <p:spPr>
            <a:xfrm>
              <a:off x="533042" y="1293297"/>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72" name="tx4872"/>
            <p:cNvSpPr/>
            <p:nvPr/>
          </p:nvSpPr>
          <p:spPr>
            <a:xfrm>
              <a:off x="632414" y="120952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73" name="tx4873"/>
            <p:cNvSpPr/>
            <p:nvPr/>
          </p:nvSpPr>
          <p:spPr>
            <a:xfrm>
              <a:off x="570259" y="11257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74" name="tx4874"/>
            <p:cNvSpPr/>
            <p:nvPr/>
          </p:nvSpPr>
          <p:spPr>
            <a:xfrm>
              <a:off x="570259" y="104198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75" name="tx4875"/>
            <p:cNvSpPr/>
            <p:nvPr/>
          </p:nvSpPr>
          <p:spPr>
            <a:xfrm>
              <a:off x="570259" y="959573"/>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876" name="tx4876"/>
            <p:cNvSpPr/>
            <p:nvPr/>
          </p:nvSpPr>
          <p:spPr>
            <a:xfrm>
              <a:off x="508103" y="874436"/>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877" name="pl4877"/>
            <p:cNvSpPr/>
            <p:nvPr/>
          </p:nvSpPr>
          <p:spPr>
            <a:xfrm>
              <a:off x="722405" y="133498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78" name="pl4878"/>
            <p:cNvSpPr/>
            <p:nvPr/>
          </p:nvSpPr>
          <p:spPr>
            <a:xfrm>
              <a:off x="722405" y="12512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79" name="pl4879"/>
            <p:cNvSpPr/>
            <p:nvPr/>
          </p:nvSpPr>
          <p:spPr>
            <a:xfrm>
              <a:off x="722405" y="11674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80" name="pl4880"/>
            <p:cNvSpPr/>
            <p:nvPr/>
          </p:nvSpPr>
          <p:spPr>
            <a:xfrm>
              <a:off x="722405" y="10836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81" name="pl4881"/>
            <p:cNvSpPr/>
            <p:nvPr/>
          </p:nvSpPr>
          <p:spPr>
            <a:xfrm>
              <a:off x="722405" y="9999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82" name="pl4882"/>
            <p:cNvSpPr/>
            <p:nvPr/>
          </p:nvSpPr>
          <p:spPr>
            <a:xfrm>
              <a:off x="722405" y="91612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83" name="tx4883"/>
            <p:cNvSpPr/>
            <p:nvPr/>
          </p:nvSpPr>
          <p:spPr>
            <a:xfrm>
              <a:off x="533042" y="2038495"/>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84" name="tx4884"/>
            <p:cNvSpPr/>
            <p:nvPr/>
          </p:nvSpPr>
          <p:spPr>
            <a:xfrm>
              <a:off x="632414" y="195472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85" name="tx4885"/>
            <p:cNvSpPr/>
            <p:nvPr/>
          </p:nvSpPr>
          <p:spPr>
            <a:xfrm>
              <a:off x="570259" y="187095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86" name="tx4886"/>
            <p:cNvSpPr/>
            <p:nvPr/>
          </p:nvSpPr>
          <p:spPr>
            <a:xfrm>
              <a:off x="570259" y="178717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87" name="tx4887"/>
            <p:cNvSpPr/>
            <p:nvPr/>
          </p:nvSpPr>
          <p:spPr>
            <a:xfrm>
              <a:off x="570259" y="1704771"/>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888" name="tx4888"/>
            <p:cNvSpPr/>
            <p:nvPr/>
          </p:nvSpPr>
          <p:spPr>
            <a:xfrm>
              <a:off x="508103" y="1619634"/>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889" name="pl4889"/>
            <p:cNvSpPr/>
            <p:nvPr/>
          </p:nvSpPr>
          <p:spPr>
            <a:xfrm>
              <a:off x="722405" y="20801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90" name="pl4890"/>
            <p:cNvSpPr/>
            <p:nvPr/>
          </p:nvSpPr>
          <p:spPr>
            <a:xfrm>
              <a:off x="722405" y="19964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91" name="pl4891"/>
            <p:cNvSpPr/>
            <p:nvPr/>
          </p:nvSpPr>
          <p:spPr>
            <a:xfrm>
              <a:off x="722405" y="19126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92" name="pl4892"/>
            <p:cNvSpPr/>
            <p:nvPr/>
          </p:nvSpPr>
          <p:spPr>
            <a:xfrm>
              <a:off x="722405" y="18288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93" name="pl4893"/>
            <p:cNvSpPr/>
            <p:nvPr/>
          </p:nvSpPr>
          <p:spPr>
            <a:xfrm>
              <a:off x="722405" y="17450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94" name="pl4894"/>
            <p:cNvSpPr/>
            <p:nvPr/>
          </p:nvSpPr>
          <p:spPr>
            <a:xfrm>
              <a:off x="722405" y="16613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895" name="tx4895"/>
            <p:cNvSpPr/>
            <p:nvPr/>
          </p:nvSpPr>
          <p:spPr>
            <a:xfrm>
              <a:off x="533042" y="2783692"/>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96" name="tx4896"/>
            <p:cNvSpPr/>
            <p:nvPr/>
          </p:nvSpPr>
          <p:spPr>
            <a:xfrm>
              <a:off x="632414" y="269992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897" name="tx4897"/>
            <p:cNvSpPr/>
            <p:nvPr/>
          </p:nvSpPr>
          <p:spPr>
            <a:xfrm>
              <a:off x="570259" y="261614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898" name="tx4898"/>
            <p:cNvSpPr/>
            <p:nvPr/>
          </p:nvSpPr>
          <p:spPr>
            <a:xfrm>
              <a:off x="570259" y="253237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899" name="tx4899"/>
            <p:cNvSpPr/>
            <p:nvPr/>
          </p:nvSpPr>
          <p:spPr>
            <a:xfrm>
              <a:off x="570259" y="244996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900" name="tx4900"/>
            <p:cNvSpPr/>
            <p:nvPr/>
          </p:nvSpPr>
          <p:spPr>
            <a:xfrm>
              <a:off x="508103" y="2364832"/>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901" name="pl4901"/>
            <p:cNvSpPr/>
            <p:nvPr/>
          </p:nvSpPr>
          <p:spPr>
            <a:xfrm>
              <a:off x="722405" y="28253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02" name="pl4902"/>
            <p:cNvSpPr/>
            <p:nvPr/>
          </p:nvSpPr>
          <p:spPr>
            <a:xfrm>
              <a:off x="722405" y="27416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03" name="pl4903"/>
            <p:cNvSpPr/>
            <p:nvPr/>
          </p:nvSpPr>
          <p:spPr>
            <a:xfrm>
              <a:off x="722405" y="265784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04" name="pl4904"/>
            <p:cNvSpPr/>
            <p:nvPr/>
          </p:nvSpPr>
          <p:spPr>
            <a:xfrm>
              <a:off x="722405" y="25740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05" name="pl4905"/>
            <p:cNvSpPr/>
            <p:nvPr/>
          </p:nvSpPr>
          <p:spPr>
            <a:xfrm>
              <a:off x="722405" y="24902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06" name="pl4906"/>
            <p:cNvSpPr/>
            <p:nvPr/>
          </p:nvSpPr>
          <p:spPr>
            <a:xfrm>
              <a:off x="722405" y="240652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07" name="tx4907"/>
            <p:cNvSpPr/>
            <p:nvPr/>
          </p:nvSpPr>
          <p:spPr>
            <a:xfrm>
              <a:off x="533042" y="3528890"/>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908" name="tx4908"/>
            <p:cNvSpPr/>
            <p:nvPr/>
          </p:nvSpPr>
          <p:spPr>
            <a:xfrm>
              <a:off x="632414" y="344511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909" name="tx4909"/>
            <p:cNvSpPr/>
            <p:nvPr/>
          </p:nvSpPr>
          <p:spPr>
            <a:xfrm>
              <a:off x="570259" y="336134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910" name="tx4910"/>
            <p:cNvSpPr/>
            <p:nvPr/>
          </p:nvSpPr>
          <p:spPr>
            <a:xfrm>
              <a:off x="570259" y="327757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911" name="tx4911"/>
            <p:cNvSpPr/>
            <p:nvPr/>
          </p:nvSpPr>
          <p:spPr>
            <a:xfrm>
              <a:off x="570259" y="319516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912" name="tx4912"/>
            <p:cNvSpPr/>
            <p:nvPr/>
          </p:nvSpPr>
          <p:spPr>
            <a:xfrm>
              <a:off x="508103" y="311003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913" name="pl4913"/>
            <p:cNvSpPr/>
            <p:nvPr/>
          </p:nvSpPr>
          <p:spPr>
            <a:xfrm>
              <a:off x="722405" y="357058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14" name="pl4914"/>
            <p:cNvSpPr/>
            <p:nvPr/>
          </p:nvSpPr>
          <p:spPr>
            <a:xfrm>
              <a:off x="722405" y="34868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15" name="pl4915"/>
            <p:cNvSpPr/>
            <p:nvPr/>
          </p:nvSpPr>
          <p:spPr>
            <a:xfrm>
              <a:off x="722405" y="340303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16" name="pl4916"/>
            <p:cNvSpPr/>
            <p:nvPr/>
          </p:nvSpPr>
          <p:spPr>
            <a:xfrm>
              <a:off x="722405" y="33192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17" name="pl4917"/>
            <p:cNvSpPr/>
            <p:nvPr/>
          </p:nvSpPr>
          <p:spPr>
            <a:xfrm>
              <a:off x="722405" y="32354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18" name="pl4918"/>
            <p:cNvSpPr/>
            <p:nvPr/>
          </p:nvSpPr>
          <p:spPr>
            <a:xfrm>
              <a:off x="722405" y="31517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19" name="tx4919"/>
            <p:cNvSpPr/>
            <p:nvPr/>
          </p:nvSpPr>
          <p:spPr>
            <a:xfrm>
              <a:off x="533042" y="4274088"/>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920" name="tx4920"/>
            <p:cNvSpPr/>
            <p:nvPr/>
          </p:nvSpPr>
          <p:spPr>
            <a:xfrm>
              <a:off x="632414" y="419031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921" name="tx4921"/>
            <p:cNvSpPr/>
            <p:nvPr/>
          </p:nvSpPr>
          <p:spPr>
            <a:xfrm>
              <a:off x="570259" y="410654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922" name="tx4922"/>
            <p:cNvSpPr/>
            <p:nvPr/>
          </p:nvSpPr>
          <p:spPr>
            <a:xfrm>
              <a:off x="570259" y="402277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923" name="tx4923"/>
            <p:cNvSpPr/>
            <p:nvPr/>
          </p:nvSpPr>
          <p:spPr>
            <a:xfrm>
              <a:off x="570259" y="3940364"/>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924" name="tx4924"/>
            <p:cNvSpPr/>
            <p:nvPr/>
          </p:nvSpPr>
          <p:spPr>
            <a:xfrm>
              <a:off x="508103" y="3855228"/>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925" name="pl4925"/>
            <p:cNvSpPr/>
            <p:nvPr/>
          </p:nvSpPr>
          <p:spPr>
            <a:xfrm>
              <a:off x="722405" y="43157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26" name="pl4926"/>
            <p:cNvSpPr/>
            <p:nvPr/>
          </p:nvSpPr>
          <p:spPr>
            <a:xfrm>
              <a:off x="722405" y="42320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27" name="pl4927"/>
            <p:cNvSpPr/>
            <p:nvPr/>
          </p:nvSpPr>
          <p:spPr>
            <a:xfrm>
              <a:off x="722405" y="41482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28" name="pl4928"/>
            <p:cNvSpPr/>
            <p:nvPr/>
          </p:nvSpPr>
          <p:spPr>
            <a:xfrm>
              <a:off x="722405" y="40644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29" name="pl4929"/>
            <p:cNvSpPr/>
            <p:nvPr/>
          </p:nvSpPr>
          <p:spPr>
            <a:xfrm>
              <a:off x="722405" y="398069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30" name="pl4930"/>
            <p:cNvSpPr/>
            <p:nvPr/>
          </p:nvSpPr>
          <p:spPr>
            <a:xfrm>
              <a:off x="722405" y="38969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31" name="tx4931"/>
            <p:cNvSpPr/>
            <p:nvPr/>
          </p:nvSpPr>
          <p:spPr>
            <a:xfrm>
              <a:off x="533042" y="5019286"/>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932" name="tx4932"/>
            <p:cNvSpPr/>
            <p:nvPr/>
          </p:nvSpPr>
          <p:spPr>
            <a:xfrm>
              <a:off x="632414" y="493551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933" name="tx4933"/>
            <p:cNvSpPr/>
            <p:nvPr/>
          </p:nvSpPr>
          <p:spPr>
            <a:xfrm>
              <a:off x="570259" y="485174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934" name="tx4934"/>
            <p:cNvSpPr/>
            <p:nvPr/>
          </p:nvSpPr>
          <p:spPr>
            <a:xfrm>
              <a:off x="570259" y="476797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935" name="tx4935"/>
            <p:cNvSpPr/>
            <p:nvPr/>
          </p:nvSpPr>
          <p:spPr>
            <a:xfrm>
              <a:off x="570259" y="468556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936" name="tx4936"/>
            <p:cNvSpPr/>
            <p:nvPr/>
          </p:nvSpPr>
          <p:spPr>
            <a:xfrm>
              <a:off x="508103" y="4600425"/>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937" name="pl4937"/>
            <p:cNvSpPr/>
            <p:nvPr/>
          </p:nvSpPr>
          <p:spPr>
            <a:xfrm>
              <a:off x="722405" y="50609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38" name="pl4938"/>
            <p:cNvSpPr/>
            <p:nvPr/>
          </p:nvSpPr>
          <p:spPr>
            <a:xfrm>
              <a:off x="722405" y="497720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39" name="pl4939"/>
            <p:cNvSpPr/>
            <p:nvPr/>
          </p:nvSpPr>
          <p:spPr>
            <a:xfrm>
              <a:off x="722405" y="48934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40" name="pl4940"/>
            <p:cNvSpPr/>
            <p:nvPr/>
          </p:nvSpPr>
          <p:spPr>
            <a:xfrm>
              <a:off x="722405" y="48096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41" name="pl4941"/>
            <p:cNvSpPr/>
            <p:nvPr/>
          </p:nvSpPr>
          <p:spPr>
            <a:xfrm>
              <a:off x="722405" y="47258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42" name="pl4942"/>
            <p:cNvSpPr/>
            <p:nvPr/>
          </p:nvSpPr>
          <p:spPr>
            <a:xfrm>
              <a:off x="722405" y="46421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43" name="tx4943"/>
            <p:cNvSpPr/>
            <p:nvPr/>
          </p:nvSpPr>
          <p:spPr>
            <a:xfrm>
              <a:off x="533042" y="5764484"/>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944" name="tx4944"/>
            <p:cNvSpPr/>
            <p:nvPr/>
          </p:nvSpPr>
          <p:spPr>
            <a:xfrm>
              <a:off x="632414" y="568071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945" name="tx4945"/>
            <p:cNvSpPr/>
            <p:nvPr/>
          </p:nvSpPr>
          <p:spPr>
            <a:xfrm>
              <a:off x="570259" y="559693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946" name="tx4946"/>
            <p:cNvSpPr/>
            <p:nvPr/>
          </p:nvSpPr>
          <p:spPr>
            <a:xfrm>
              <a:off x="570259" y="551316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947" name="tx4947"/>
            <p:cNvSpPr/>
            <p:nvPr/>
          </p:nvSpPr>
          <p:spPr>
            <a:xfrm>
              <a:off x="570259" y="5430760"/>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4948" name="tx4948"/>
            <p:cNvSpPr/>
            <p:nvPr/>
          </p:nvSpPr>
          <p:spPr>
            <a:xfrm>
              <a:off x="508103" y="534562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4949" name="pl4949"/>
            <p:cNvSpPr/>
            <p:nvPr/>
          </p:nvSpPr>
          <p:spPr>
            <a:xfrm>
              <a:off x="722405" y="58061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50" name="pl4950"/>
            <p:cNvSpPr/>
            <p:nvPr/>
          </p:nvSpPr>
          <p:spPr>
            <a:xfrm>
              <a:off x="722405" y="572240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51" name="pl4951"/>
            <p:cNvSpPr/>
            <p:nvPr/>
          </p:nvSpPr>
          <p:spPr>
            <a:xfrm>
              <a:off x="722405" y="56386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52" name="pl4952"/>
            <p:cNvSpPr/>
            <p:nvPr/>
          </p:nvSpPr>
          <p:spPr>
            <a:xfrm>
              <a:off x="722405" y="55548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53" name="pl4953"/>
            <p:cNvSpPr/>
            <p:nvPr/>
          </p:nvSpPr>
          <p:spPr>
            <a:xfrm>
              <a:off x="722405" y="547108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54" name="pl4954"/>
            <p:cNvSpPr/>
            <p:nvPr/>
          </p:nvSpPr>
          <p:spPr>
            <a:xfrm>
              <a:off x="722405" y="53873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955" name="tx4955"/>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956" name="tx4956"/>
            <p:cNvSpPr/>
            <p:nvPr/>
          </p:nvSpPr>
          <p:spPr>
            <a:xfrm>
              <a:off x="757200" y="398022"/>
              <a:ext cx="5655721"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MCV1 (%), by country, UMICs, 2018-2023</a:t>
              </a:r>
            </a:p>
          </p:txBody>
        </p:sp>
        <p:sp>
          <p:nvSpPr>
            <p:cNvPr id="4957" name="tx495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4958" name="tx4958"/>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4959" name="tx4959"/>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496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MCV1 by country.
In 2023, Montenegro had the highest drop-out with 74% of children who received DTP1 not receiving MCV1.
Armenia, Cuba, Fiji, Ecuador, Iraq, Iran, Kazakhstan, Maldives, Turkmenistan, and Tonga had the lowest DTP-MCV drop-out (0%).
11 countries had DTP-MCV drop-out of more than 10%.#n
There were 7 countries with negative DTP-MCV dropout (ie. more children received MCV1 than DTP1).</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38"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5" name="pl5"/>
            <p:cNvSpPr/>
            <p:nvPr/>
          </p:nvSpPr>
          <p:spPr>
            <a:xfrm>
              <a:off x="761438"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 name="pl6"/>
            <p:cNvSpPr/>
            <p:nvPr/>
          </p:nvSpPr>
          <p:spPr>
            <a:xfrm>
              <a:off x="761438"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7" name="pl7"/>
            <p:cNvSpPr/>
            <p:nvPr/>
          </p:nvSpPr>
          <p:spPr>
            <a:xfrm>
              <a:off x="761438"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8" name="pl8"/>
            <p:cNvSpPr/>
            <p:nvPr/>
          </p:nvSpPr>
          <p:spPr>
            <a:xfrm>
              <a:off x="761438"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 name="pl9"/>
            <p:cNvSpPr/>
            <p:nvPr/>
          </p:nvSpPr>
          <p:spPr>
            <a:xfrm>
              <a:off x="761438"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0" name="pl10"/>
            <p:cNvSpPr/>
            <p:nvPr/>
          </p:nvSpPr>
          <p:spPr>
            <a:xfrm>
              <a:off x="83941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810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7567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221547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262829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99524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340805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61438"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8" name="pl18"/>
            <p:cNvSpPr/>
            <p:nvPr/>
          </p:nvSpPr>
          <p:spPr>
            <a:xfrm>
              <a:off x="761438"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 name="pl19"/>
            <p:cNvSpPr/>
            <p:nvPr/>
          </p:nvSpPr>
          <p:spPr>
            <a:xfrm>
              <a:off x="761438"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0" name="pl20"/>
            <p:cNvSpPr/>
            <p:nvPr/>
          </p:nvSpPr>
          <p:spPr>
            <a:xfrm>
              <a:off x="761438"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1" name="pl21"/>
            <p:cNvSpPr/>
            <p:nvPr/>
          </p:nvSpPr>
          <p:spPr>
            <a:xfrm>
              <a:off x="761438"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 name="pl22"/>
            <p:cNvSpPr/>
            <p:nvPr/>
          </p:nvSpPr>
          <p:spPr>
            <a:xfrm>
              <a:off x="761438"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3" name="pl23"/>
            <p:cNvSpPr/>
            <p:nvPr/>
          </p:nvSpPr>
          <p:spPr>
            <a:xfrm>
              <a:off x="106875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52744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98613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44481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1176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78716"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068758" y="1096784"/>
              <a:ext cx="2109958" cy="114019"/>
            </a:xfrm>
            <a:custGeom>
              <a:avLst/>
              <a:pathLst>
                <a:path w="2109958" h="114019">
                  <a:moveTo>
                    <a:pt x="0" y="114019"/>
                  </a:moveTo>
                  <a:lnTo>
                    <a:pt x="91737" y="114019"/>
                  </a:lnTo>
                  <a:lnTo>
                    <a:pt x="183474" y="114019"/>
                  </a:lnTo>
                  <a:lnTo>
                    <a:pt x="275211" y="101350"/>
                  </a:lnTo>
                  <a:lnTo>
                    <a:pt x="366949" y="101350"/>
                  </a:lnTo>
                  <a:lnTo>
                    <a:pt x="458686" y="101350"/>
                  </a:lnTo>
                  <a:lnTo>
                    <a:pt x="550423" y="63344"/>
                  </a:lnTo>
                  <a:lnTo>
                    <a:pt x="642161" y="63344"/>
                  </a:lnTo>
                  <a:lnTo>
                    <a:pt x="733898" y="38006"/>
                  </a:lnTo>
                  <a:lnTo>
                    <a:pt x="825635" y="38006"/>
                  </a:lnTo>
                  <a:lnTo>
                    <a:pt x="917373" y="25337"/>
                  </a:lnTo>
                  <a:lnTo>
                    <a:pt x="1009110" y="0"/>
                  </a:lnTo>
                  <a:lnTo>
                    <a:pt x="1100847" y="12668"/>
                  </a:lnTo>
                  <a:lnTo>
                    <a:pt x="1192585" y="25337"/>
                  </a:lnTo>
                  <a:lnTo>
                    <a:pt x="1284322" y="25337"/>
                  </a:lnTo>
                  <a:lnTo>
                    <a:pt x="1376059" y="25337"/>
                  </a:lnTo>
                  <a:lnTo>
                    <a:pt x="1467797" y="25337"/>
                  </a:lnTo>
                  <a:lnTo>
                    <a:pt x="1559534" y="25337"/>
                  </a:lnTo>
                  <a:lnTo>
                    <a:pt x="1651271" y="25337"/>
                  </a:lnTo>
                  <a:lnTo>
                    <a:pt x="1743008" y="50675"/>
                  </a:lnTo>
                  <a:lnTo>
                    <a:pt x="1834746" y="114019"/>
                  </a:lnTo>
                  <a:lnTo>
                    <a:pt x="1926483" y="88681"/>
                  </a:lnTo>
                  <a:lnTo>
                    <a:pt x="2018220" y="50675"/>
                  </a:lnTo>
                  <a:lnTo>
                    <a:pt x="2109958" y="76012"/>
                  </a:lnTo>
                </a:path>
              </a:pathLst>
            </a:custGeom>
            <a:ln w="27101" cap="flat">
              <a:solidFill>
                <a:srgbClr val="F8766D">
                  <a:alpha val="100000"/>
                </a:srgbClr>
              </a:solidFill>
              <a:prstDash val="solid"/>
              <a:round/>
            </a:ln>
          </p:spPr>
          <p:txBody>
            <a:bodyPr/>
            <a:lstStyle/>
            <a:p/>
          </p:txBody>
        </p:sp>
        <p:sp>
          <p:nvSpPr>
            <p:cNvPr id="30" name="tx30"/>
            <p:cNvSpPr/>
            <p:nvPr/>
          </p:nvSpPr>
          <p:spPr>
            <a:xfrm>
              <a:off x="899947" y="110828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89</a:t>
              </a:r>
            </a:p>
          </p:txBody>
        </p:sp>
        <p:sp>
          <p:nvSpPr>
            <p:cNvPr id="31" name="tx31"/>
            <p:cNvSpPr/>
            <p:nvPr/>
          </p:nvSpPr>
          <p:spPr>
            <a:xfrm>
              <a:off x="3214890" y="107027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92</a:t>
              </a:r>
            </a:p>
          </p:txBody>
        </p:sp>
        <p:sp>
          <p:nvSpPr>
            <p:cNvPr id="32" name="tx32"/>
            <p:cNvSpPr/>
            <p:nvPr/>
          </p:nvSpPr>
          <p:spPr>
            <a:xfrm>
              <a:off x="2751477" y="9906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94</a:t>
              </a:r>
            </a:p>
          </p:txBody>
        </p:sp>
        <p:sp>
          <p:nvSpPr>
            <p:cNvPr id="33" name="pl33"/>
            <p:cNvSpPr/>
            <p:nvPr/>
          </p:nvSpPr>
          <p:spPr>
            <a:xfrm>
              <a:off x="761438"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4" name="pl34"/>
            <p:cNvSpPr/>
            <p:nvPr/>
          </p:nvSpPr>
          <p:spPr>
            <a:xfrm>
              <a:off x="761438"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5" name="pl35"/>
            <p:cNvSpPr/>
            <p:nvPr/>
          </p:nvSpPr>
          <p:spPr>
            <a:xfrm>
              <a:off x="761438"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6" name="pl36"/>
            <p:cNvSpPr/>
            <p:nvPr/>
          </p:nvSpPr>
          <p:spPr>
            <a:xfrm>
              <a:off x="761438"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7" name="pl37"/>
            <p:cNvSpPr/>
            <p:nvPr/>
          </p:nvSpPr>
          <p:spPr>
            <a:xfrm>
              <a:off x="761438"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8" name="pl38"/>
            <p:cNvSpPr/>
            <p:nvPr/>
          </p:nvSpPr>
          <p:spPr>
            <a:xfrm>
              <a:off x="761438"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9" name="pl39"/>
            <p:cNvSpPr/>
            <p:nvPr/>
          </p:nvSpPr>
          <p:spPr>
            <a:xfrm>
              <a:off x="83941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0" name="pl40"/>
            <p:cNvSpPr/>
            <p:nvPr/>
          </p:nvSpPr>
          <p:spPr>
            <a:xfrm>
              <a:off x="129810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1" name="pl41"/>
            <p:cNvSpPr/>
            <p:nvPr/>
          </p:nvSpPr>
          <p:spPr>
            <a:xfrm>
              <a:off x="17567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2" name="pl42"/>
            <p:cNvSpPr/>
            <p:nvPr/>
          </p:nvSpPr>
          <p:spPr>
            <a:xfrm>
              <a:off x="221547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3" name="pl43"/>
            <p:cNvSpPr/>
            <p:nvPr/>
          </p:nvSpPr>
          <p:spPr>
            <a:xfrm>
              <a:off x="262829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4" name="pl44"/>
            <p:cNvSpPr/>
            <p:nvPr/>
          </p:nvSpPr>
          <p:spPr>
            <a:xfrm>
              <a:off x="299524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5" name="pl45"/>
            <p:cNvSpPr/>
            <p:nvPr/>
          </p:nvSpPr>
          <p:spPr>
            <a:xfrm>
              <a:off x="340805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6" name="pl46"/>
            <p:cNvSpPr/>
            <p:nvPr/>
          </p:nvSpPr>
          <p:spPr>
            <a:xfrm>
              <a:off x="761438"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7" name="pl47"/>
            <p:cNvSpPr/>
            <p:nvPr/>
          </p:nvSpPr>
          <p:spPr>
            <a:xfrm>
              <a:off x="761438"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8" name="pl48"/>
            <p:cNvSpPr/>
            <p:nvPr/>
          </p:nvSpPr>
          <p:spPr>
            <a:xfrm>
              <a:off x="761438"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9" name="pl49"/>
            <p:cNvSpPr/>
            <p:nvPr/>
          </p:nvSpPr>
          <p:spPr>
            <a:xfrm>
              <a:off x="761438"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0" name="pl50"/>
            <p:cNvSpPr/>
            <p:nvPr/>
          </p:nvSpPr>
          <p:spPr>
            <a:xfrm>
              <a:off x="761438"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1" name="pl51"/>
            <p:cNvSpPr/>
            <p:nvPr/>
          </p:nvSpPr>
          <p:spPr>
            <a:xfrm>
              <a:off x="761438"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2" name="pl52"/>
            <p:cNvSpPr/>
            <p:nvPr/>
          </p:nvSpPr>
          <p:spPr>
            <a:xfrm>
              <a:off x="106875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52744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98613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44481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81176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3178716"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444817" y="2990176"/>
              <a:ext cx="733898" cy="582765"/>
            </a:xfrm>
            <a:custGeom>
              <a:avLst/>
              <a:pathLst>
                <a:path w="733898" h="582765">
                  <a:moveTo>
                    <a:pt x="0" y="582765"/>
                  </a:moveTo>
                  <a:lnTo>
                    <a:pt x="91737" y="443408"/>
                  </a:lnTo>
                  <a:lnTo>
                    <a:pt x="183474" y="88681"/>
                  </a:lnTo>
                  <a:lnTo>
                    <a:pt x="275211" y="38006"/>
                  </a:lnTo>
                  <a:lnTo>
                    <a:pt x="366949" y="0"/>
                  </a:lnTo>
                  <a:lnTo>
                    <a:pt x="458686" y="101350"/>
                  </a:lnTo>
                  <a:lnTo>
                    <a:pt x="550423" y="63344"/>
                  </a:lnTo>
                  <a:lnTo>
                    <a:pt x="642161" y="12668"/>
                  </a:lnTo>
                  <a:lnTo>
                    <a:pt x="733898" y="25337"/>
                  </a:lnTo>
                </a:path>
              </a:pathLst>
            </a:custGeom>
            <a:ln w="27101" cap="flat">
              <a:solidFill>
                <a:srgbClr val="00BA38">
                  <a:alpha val="100000"/>
                </a:srgbClr>
              </a:solidFill>
              <a:prstDash val="solid"/>
              <a:round/>
            </a:ln>
          </p:spPr>
          <p:txBody>
            <a:bodyPr/>
            <a:lstStyle/>
            <a:p/>
          </p:txBody>
        </p:sp>
        <p:sp>
          <p:nvSpPr>
            <p:cNvPr id="59" name="tx59"/>
            <p:cNvSpPr/>
            <p:nvPr/>
          </p:nvSpPr>
          <p:spPr>
            <a:xfrm>
              <a:off x="2276006" y="347042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46</a:t>
              </a:r>
            </a:p>
          </p:txBody>
        </p:sp>
        <p:sp>
          <p:nvSpPr>
            <p:cNvPr id="60" name="tx60"/>
            <p:cNvSpPr/>
            <p:nvPr/>
          </p:nvSpPr>
          <p:spPr>
            <a:xfrm>
              <a:off x="3214890" y="29129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90</a:t>
              </a:r>
            </a:p>
          </p:txBody>
        </p:sp>
        <p:sp>
          <p:nvSpPr>
            <p:cNvPr id="61" name="tx61"/>
            <p:cNvSpPr/>
            <p:nvPr/>
          </p:nvSpPr>
          <p:spPr>
            <a:xfrm>
              <a:off x="2751477" y="283333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92</a:t>
              </a:r>
            </a:p>
          </p:txBody>
        </p:sp>
        <p:sp>
          <p:nvSpPr>
            <p:cNvPr id="62" name="pl62"/>
            <p:cNvSpPr/>
            <p:nvPr/>
          </p:nvSpPr>
          <p:spPr>
            <a:xfrm>
              <a:off x="761438"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3" name="pl63"/>
            <p:cNvSpPr/>
            <p:nvPr/>
          </p:nvSpPr>
          <p:spPr>
            <a:xfrm>
              <a:off x="761438"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4" name="pl64"/>
            <p:cNvSpPr/>
            <p:nvPr/>
          </p:nvSpPr>
          <p:spPr>
            <a:xfrm>
              <a:off x="761438"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5" name="pl65"/>
            <p:cNvSpPr/>
            <p:nvPr/>
          </p:nvSpPr>
          <p:spPr>
            <a:xfrm>
              <a:off x="761438"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6" name="pl66"/>
            <p:cNvSpPr/>
            <p:nvPr/>
          </p:nvSpPr>
          <p:spPr>
            <a:xfrm>
              <a:off x="761438"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7" name="pl67"/>
            <p:cNvSpPr/>
            <p:nvPr/>
          </p:nvSpPr>
          <p:spPr>
            <a:xfrm>
              <a:off x="761438"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8" name="pl68"/>
            <p:cNvSpPr/>
            <p:nvPr/>
          </p:nvSpPr>
          <p:spPr>
            <a:xfrm>
              <a:off x="83941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129810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17567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221547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262829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299524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340805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5" name="pl75"/>
            <p:cNvSpPr/>
            <p:nvPr/>
          </p:nvSpPr>
          <p:spPr>
            <a:xfrm>
              <a:off x="761438"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6" name="pl76"/>
            <p:cNvSpPr/>
            <p:nvPr/>
          </p:nvSpPr>
          <p:spPr>
            <a:xfrm>
              <a:off x="761438"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7" name="pl77"/>
            <p:cNvSpPr/>
            <p:nvPr/>
          </p:nvSpPr>
          <p:spPr>
            <a:xfrm>
              <a:off x="761438"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8" name="pl78"/>
            <p:cNvSpPr/>
            <p:nvPr/>
          </p:nvSpPr>
          <p:spPr>
            <a:xfrm>
              <a:off x="761438"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9" name="pl79"/>
            <p:cNvSpPr/>
            <p:nvPr/>
          </p:nvSpPr>
          <p:spPr>
            <a:xfrm>
              <a:off x="761438"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0" name="pl80"/>
            <p:cNvSpPr/>
            <p:nvPr/>
          </p:nvSpPr>
          <p:spPr>
            <a:xfrm>
              <a:off x="761438"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1" name="pl81"/>
            <p:cNvSpPr/>
            <p:nvPr/>
          </p:nvSpPr>
          <p:spPr>
            <a:xfrm>
              <a:off x="106875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152744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198613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44481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281176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3178716"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1802656" y="5466333"/>
              <a:ext cx="1376059" cy="494083"/>
            </a:xfrm>
            <a:custGeom>
              <a:avLst/>
              <a:pathLst>
                <a:path w="1376059" h="494083">
                  <a:moveTo>
                    <a:pt x="0" y="494083"/>
                  </a:moveTo>
                  <a:lnTo>
                    <a:pt x="91737" y="430739"/>
                  </a:lnTo>
                  <a:lnTo>
                    <a:pt x="183474" y="342058"/>
                  </a:lnTo>
                  <a:lnTo>
                    <a:pt x="275211" y="266045"/>
                  </a:lnTo>
                  <a:lnTo>
                    <a:pt x="366949" y="228038"/>
                  </a:lnTo>
                  <a:lnTo>
                    <a:pt x="458686" y="215369"/>
                  </a:lnTo>
                  <a:lnTo>
                    <a:pt x="550423" y="190032"/>
                  </a:lnTo>
                  <a:lnTo>
                    <a:pt x="642161" y="177363"/>
                  </a:lnTo>
                  <a:lnTo>
                    <a:pt x="733898" y="164694"/>
                  </a:lnTo>
                  <a:lnTo>
                    <a:pt x="825635" y="152025"/>
                  </a:lnTo>
                  <a:lnTo>
                    <a:pt x="917373" y="114019"/>
                  </a:lnTo>
                  <a:lnTo>
                    <a:pt x="1009110" y="114019"/>
                  </a:lnTo>
                  <a:lnTo>
                    <a:pt x="1100847" y="114019"/>
                  </a:lnTo>
                  <a:lnTo>
                    <a:pt x="1192585" y="88681"/>
                  </a:lnTo>
                  <a:lnTo>
                    <a:pt x="1284322" y="63344"/>
                  </a:lnTo>
                  <a:lnTo>
                    <a:pt x="1376059" y="0"/>
                  </a:lnTo>
                </a:path>
              </a:pathLst>
            </a:custGeom>
            <a:ln w="27101" cap="flat">
              <a:solidFill>
                <a:srgbClr val="619CFF">
                  <a:alpha val="100000"/>
                </a:srgbClr>
              </a:solidFill>
              <a:prstDash val="solid"/>
              <a:round/>
            </a:ln>
          </p:spPr>
          <p:txBody>
            <a:bodyPr/>
            <a:lstStyle/>
            <a:p/>
          </p:txBody>
        </p:sp>
        <p:sp>
          <p:nvSpPr>
            <p:cNvPr id="88" name="tx88"/>
            <p:cNvSpPr/>
            <p:nvPr/>
          </p:nvSpPr>
          <p:spPr>
            <a:xfrm>
              <a:off x="1718251" y="585922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1</a:t>
              </a:r>
            </a:p>
          </p:txBody>
        </p:sp>
        <p:sp>
          <p:nvSpPr>
            <p:cNvPr id="89" name="tx89"/>
            <p:cNvSpPr/>
            <p:nvPr/>
          </p:nvSpPr>
          <p:spPr>
            <a:xfrm>
              <a:off x="3214890" y="536381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40</a:t>
              </a:r>
            </a:p>
          </p:txBody>
        </p:sp>
        <p:sp>
          <p:nvSpPr>
            <p:cNvPr id="90" name="tx90"/>
            <p:cNvSpPr/>
            <p:nvPr/>
          </p:nvSpPr>
          <p:spPr>
            <a:xfrm>
              <a:off x="2751477" y="542346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31</a:t>
              </a:r>
            </a:p>
          </p:txBody>
        </p:sp>
        <p:sp>
          <p:nvSpPr>
            <p:cNvPr id="91" name="pl91"/>
            <p:cNvSpPr/>
            <p:nvPr/>
          </p:nvSpPr>
          <p:spPr>
            <a:xfrm>
              <a:off x="3555625"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2" name="pl92"/>
            <p:cNvSpPr/>
            <p:nvPr/>
          </p:nvSpPr>
          <p:spPr>
            <a:xfrm>
              <a:off x="3555625"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3" name="pl93"/>
            <p:cNvSpPr/>
            <p:nvPr/>
          </p:nvSpPr>
          <p:spPr>
            <a:xfrm>
              <a:off x="3555625"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4" name="pl94"/>
            <p:cNvSpPr/>
            <p:nvPr/>
          </p:nvSpPr>
          <p:spPr>
            <a:xfrm>
              <a:off x="3555625"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5" name="pl95"/>
            <p:cNvSpPr/>
            <p:nvPr/>
          </p:nvSpPr>
          <p:spPr>
            <a:xfrm>
              <a:off x="3555625"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6" name="pl96"/>
            <p:cNvSpPr/>
            <p:nvPr/>
          </p:nvSpPr>
          <p:spPr>
            <a:xfrm>
              <a:off x="3555625"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7" name="pl97"/>
            <p:cNvSpPr/>
            <p:nvPr/>
          </p:nvSpPr>
          <p:spPr>
            <a:xfrm>
              <a:off x="363360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0922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4550975"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500966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542247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578942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620224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3555625"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5" name="pl105"/>
            <p:cNvSpPr/>
            <p:nvPr/>
          </p:nvSpPr>
          <p:spPr>
            <a:xfrm>
              <a:off x="3555625"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6" name="pl106"/>
            <p:cNvSpPr/>
            <p:nvPr/>
          </p:nvSpPr>
          <p:spPr>
            <a:xfrm>
              <a:off x="3555625"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7" name="pl107"/>
            <p:cNvSpPr/>
            <p:nvPr/>
          </p:nvSpPr>
          <p:spPr>
            <a:xfrm>
              <a:off x="3555625"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8" name="pl108"/>
            <p:cNvSpPr/>
            <p:nvPr/>
          </p:nvSpPr>
          <p:spPr>
            <a:xfrm>
              <a:off x="3555625"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9" name="pl109"/>
            <p:cNvSpPr/>
            <p:nvPr/>
          </p:nvSpPr>
          <p:spPr>
            <a:xfrm>
              <a:off x="3555625"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10" name="pl110"/>
            <p:cNvSpPr/>
            <p:nvPr/>
          </p:nvSpPr>
          <p:spPr>
            <a:xfrm>
              <a:off x="386294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3216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78031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52390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60595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972903"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862945" y="1109453"/>
              <a:ext cx="2109958" cy="88681"/>
            </a:xfrm>
            <a:custGeom>
              <a:avLst/>
              <a:pathLst>
                <a:path w="2109958" h="88681">
                  <a:moveTo>
                    <a:pt x="0" y="38006"/>
                  </a:moveTo>
                  <a:lnTo>
                    <a:pt x="91737" y="50675"/>
                  </a:lnTo>
                  <a:lnTo>
                    <a:pt x="183474" y="50675"/>
                  </a:lnTo>
                  <a:lnTo>
                    <a:pt x="275211" y="50675"/>
                  </a:lnTo>
                  <a:lnTo>
                    <a:pt x="366949" y="50675"/>
                  </a:lnTo>
                  <a:lnTo>
                    <a:pt x="458686" y="38006"/>
                  </a:lnTo>
                  <a:lnTo>
                    <a:pt x="550423" y="12668"/>
                  </a:lnTo>
                  <a:lnTo>
                    <a:pt x="642161" y="12668"/>
                  </a:lnTo>
                  <a:lnTo>
                    <a:pt x="733898" y="12668"/>
                  </a:lnTo>
                  <a:lnTo>
                    <a:pt x="825635" y="12668"/>
                  </a:lnTo>
                  <a:lnTo>
                    <a:pt x="917373" y="12668"/>
                  </a:lnTo>
                  <a:lnTo>
                    <a:pt x="1009110" y="12668"/>
                  </a:lnTo>
                  <a:lnTo>
                    <a:pt x="1100847" y="12668"/>
                  </a:lnTo>
                  <a:lnTo>
                    <a:pt x="1192585" y="0"/>
                  </a:lnTo>
                  <a:lnTo>
                    <a:pt x="1284322" y="12668"/>
                  </a:lnTo>
                  <a:lnTo>
                    <a:pt x="1376059" y="12668"/>
                  </a:lnTo>
                  <a:lnTo>
                    <a:pt x="1467797" y="25337"/>
                  </a:lnTo>
                  <a:lnTo>
                    <a:pt x="1559534" y="12668"/>
                  </a:lnTo>
                  <a:lnTo>
                    <a:pt x="1651271" y="25337"/>
                  </a:lnTo>
                  <a:lnTo>
                    <a:pt x="1743008" y="38006"/>
                  </a:lnTo>
                  <a:lnTo>
                    <a:pt x="1834746" y="63344"/>
                  </a:lnTo>
                  <a:lnTo>
                    <a:pt x="1926483" y="88681"/>
                  </a:lnTo>
                  <a:lnTo>
                    <a:pt x="2018220" y="38006"/>
                  </a:lnTo>
                  <a:lnTo>
                    <a:pt x="2109958" y="50675"/>
                  </a:lnTo>
                </a:path>
              </a:pathLst>
            </a:custGeom>
            <a:ln w="27101" cap="flat">
              <a:solidFill>
                <a:srgbClr val="D39200">
                  <a:alpha val="100000"/>
                </a:srgbClr>
              </a:solidFill>
              <a:prstDash val="solid"/>
              <a:round/>
            </a:ln>
          </p:spPr>
          <p:txBody>
            <a:bodyPr/>
            <a:lstStyle/>
            <a:p/>
          </p:txBody>
        </p:sp>
        <p:sp>
          <p:nvSpPr>
            <p:cNvPr id="117" name="tx117"/>
            <p:cNvSpPr/>
            <p:nvPr/>
          </p:nvSpPr>
          <p:spPr>
            <a:xfrm>
              <a:off x="3694134" y="10449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94</a:t>
              </a:r>
            </a:p>
          </p:txBody>
        </p:sp>
        <p:sp>
          <p:nvSpPr>
            <p:cNvPr id="118" name="tx118"/>
            <p:cNvSpPr/>
            <p:nvPr/>
          </p:nvSpPr>
          <p:spPr>
            <a:xfrm>
              <a:off x="6009077" y="105755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93</a:t>
              </a:r>
            </a:p>
          </p:txBody>
        </p:sp>
        <p:sp>
          <p:nvSpPr>
            <p:cNvPr id="119" name="tx119"/>
            <p:cNvSpPr/>
            <p:nvPr/>
          </p:nvSpPr>
          <p:spPr>
            <a:xfrm>
              <a:off x="5545664" y="9906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94</a:t>
              </a:r>
            </a:p>
          </p:txBody>
        </p:sp>
        <p:sp>
          <p:nvSpPr>
            <p:cNvPr id="120" name="pl120"/>
            <p:cNvSpPr/>
            <p:nvPr/>
          </p:nvSpPr>
          <p:spPr>
            <a:xfrm>
              <a:off x="3555625"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1" name="pl121"/>
            <p:cNvSpPr/>
            <p:nvPr/>
          </p:nvSpPr>
          <p:spPr>
            <a:xfrm>
              <a:off x="3555625"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2" name="pl122"/>
            <p:cNvSpPr/>
            <p:nvPr/>
          </p:nvSpPr>
          <p:spPr>
            <a:xfrm>
              <a:off x="3555625"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3" name="pl123"/>
            <p:cNvSpPr/>
            <p:nvPr/>
          </p:nvSpPr>
          <p:spPr>
            <a:xfrm>
              <a:off x="3555625"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4" name="pl124"/>
            <p:cNvSpPr/>
            <p:nvPr/>
          </p:nvSpPr>
          <p:spPr>
            <a:xfrm>
              <a:off x="3555625"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5" name="pl125"/>
            <p:cNvSpPr/>
            <p:nvPr/>
          </p:nvSpPr>
          <p:spPr>
            <a:xfrm>
              <a:off x="3555625"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6" name="pl126"/>
            <p:cNvSpPr/>
            <p:nvPr/>
          </p:nvSpPr>
          <p:spPr>
            <a:xfrm>
              <a:off x="363360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40922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4550975"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500966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542247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578942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620224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3" name="pl133"/>
            <p:cNvSpPr/>
            <p:nvPr/>
          </p:nvSpPr>
          <p:spPr>
            <a:xfrm>
              <a:off x="3555625"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4" name="pl134"/>
            <p:cNvSpPr/>
            <p:nvPr/>
          </p:nvSpPr>
          <p:spPr>
            <a:xfrm>
              <a:off x="3555625"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5" name="pl135"/>
            <p:cNvSpPr/>
            <p:nvPr/>
          </p:nvSpPr>
          <p:spPr>
            <a:xfrm>
              <a:off x="3555625"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6" name="pl136"/>
            <p:cNvSpPr/>
            <p:nvPr/>
          </p:nvSpPr>
          <p:spPr>
            <a:xfrm>
              <a:off x="3555625"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7" name="pl137"/>
            <p:cNvSpPr/>
            <p:nvPr/>
          </p:nvSpPr>
          <p:spPr>
            <a:xfrm>
              <a:off x="3555625"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8" name="pl138"/>
            <p:cNvSpPr/>
            <p:nvPr/>
          </p:nvSpPr>
          <p:spPr>
            <a:xfrm>
              <a:off x="3555625"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9" name="pl139"/>
            <p:cNvSpPr/>
            <p:nvPr/>
          </p:nvSpPr>
          <p:spPr>
            <a:xfrm>
              <a:off x="386294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3216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78031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52390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560595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972903"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3862945" y="2952169"/>
              <a:ext cx="2109958" cy="114019"/>
            </a:xfrm>
            <a:custGeom>
              <a:avLst/>
              <a:pathLst>
                <a:path w="2109958" h="114019">
                  <a:moveTo>
                    <a:pt x="0" y="101350"/>
                  </a:moveTo>
                  <a:lnTo>
                    <a:pt x="91737" y="101350"/>
                  </a:lnTo>
                  <a:lnTo>
                    <a:pt x="183474" y="114019"/>
                  </a:lnTo>
                  <a:lnTo>
                    <a:pt x="275211" y="114019"/>
                  </a:lnTo>
                  <a:lnTo>
                    <a:pt x="366949" y="101350"/>
                  </a:lnTo>
                  <a:lnTo>
                    <a:pt x="458686" y="101350"/>
                  </a:lnTo>
                  <a:lnTo>
                    <a:pt x="550423" y="50675"/>
                  </a:lnTo>
                  <a:lnTo>
                    <a:pt x="642161" y="50675"/>
                  </a:lnTo>
                  <a:lnTo>
                    <a:pt x="733898" y="25337"/>
                  </a:lnTo>
                  <a:lnTo>
                    <a:pt x="825635" y="25337"/>
                  </a:lnTo>
                  <a:lnTo>
                    <a:pt x="917373" y="25337"/>
                  </a:lnTo>
                  <a:lnTo>
                    <a:pt x="1009110" y="12668"/>
                  </a:lnTo>
                  <a:lnTo>
                    <a:pt x="1100847" y="0"/>
                  </a:lnTo>
                  <a:lnTo>
                    <a:pt x="1192585" y="12668"/>
                  </a:lnTo>
                  <a:lnTo>
                    <a:pt x="1284322" y="12668"/>
                  </a:lnTo>
                  <a:lnTo>
                    <a:pt x="1376059" y="12668"/>
                  </a:lnTo>
                  <a:lnTo>
                    <a:pt x="1467797" y="12668"/>
                  </a:lnTo>
                  <a:lnTo>
                    <a:pt x="1559534" y="25337"/>
                  </a:lnTo>
                  <a:lnTo>
                    <a:pt x="1651271" y="12668"/>
                  </a:lnTo>
                  <a:lnTo>
                    <a:pt x="1743008" y="25337"/>
                  </a:lnTo>
                  <a:lnTo>
                    <a:pt x="1834746" y="63344"/>
                  </a:lnTo>
                  <a:lnTo>
                    <a:pt x="1926483" y="76012"/>
                  </a:lnTo>
                  <a:lnTo>
                    <a:pt x="2018220" y="38006"/>
                  </a:lnTo>
                  <a:lnTo>
                    <a:pt x="2109958" y="63344"/>
                  </a:lnTo>
                </a:path>
              </a:pathLst>
            </a:custGeom>
            <a:ln w="27101" cap="flat">
              <a:solidFill>
                <a:srgbClr val="00C19F">
                  <a:alpha val="100000"/>
                </a:srgbClr>
              </a:solidFill>
              <a:prstDash val="solid"/>
              <a:round/>
            </a:ln>
          </p:spPr>
          <p:txBody>
            <a:bodyPr/>
            <a:lstStyle/>
            <a:p/>
          </p:txBody>
        </p:sp>
        <p:sp>
          <p:nvSpPr>
            <p:cNvPr id="146" name="tx146"/>
            <p:cNvSpPr/>
            <p:nvPr/>
          </p:nvSpPr>
          <p:spPr>
            <a:xfrm>
              <a:off x="3694134" y="295100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87</a:t>
              </a:r>
            </a:p>
          </p:txBody>
        </p:sp>
        <p:sp>
          <p:nvSpPr>
            <p:cNvPr id="147" name="tx147"/>
            <p:cNvSpPr/>
            <p:nvPr/>
          </p:nvSpPr>
          <p:spPr>
            <a:xfrm>
              <a:off x="6009077" y="29129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90</a:t>
              </a:r>
            </a:p>
          </p:txBody>
        </p:sp>
        <p:sp>
          <p:nvSpPr>
            <p:cNvPr id="148" name="tx148"/>
            <p:cNvSpPr/>
            <p:nvPr/>
          </p:nvSpPr>
          <p:spPr>
            <a:xfrm>
              <a:off x="5545664" y="282061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93</a:t>
              </a:r>
            </a:p>
          </p:txBody>
        </p:sp>
        <p:sp>
          <p:nvSpPr>
            <p:cNvPr id="149" name="pl149"/>
            <p:cNvSpPr/>
            <p:nvPr/>
          </p:nvSpPr>
          <p:spPr>
            <a:xfrm>
              <a:off x="3555625"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0" name="pl150"/>
            <p:cNvSpPr/>
            <p:nvPr/>
          </p:nvSpPr>
          <p:spPr>
            <a:xfrm>
              <a:off x="3555625"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1" name="pl151"/>
            <p:cNvSpPr/>
            <p:nvPr/>
          </p:nvSpPr>
          <p:spPr>
            <a:xfrm>
              <a:off x="3555625"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2" name="pl152"/>
            <p:cNvSpPr/>
            <p:nvPr/>
          </p:nvSpPr>
          <p:spPr>
            <a:xfrm>
              <a:off x="3555625"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3" name="pl153"/>
            <p:cNvSpPr/>
            <p:nvPr/>
          </p:nvSpPr>
          <p:spPr>
            <a:xfrm>
              <a:off x="3555625"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4" name="pl154"/>
            <p:cNvSpPr/>
            <p:nvPr/>
          </p:nvSpPr>
          <p:spPr>
            <a:xfrm>
              <a:off x="3555625"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5" name="pl155"/>
            <p:cNvSpPr/>
            <p:nvPr/>
          </p:nvSpPr>
          <p:spPr>
            <a:xfrm>
              <a:off x="363360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40922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550975"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00966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42247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578942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620224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555625"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3" name="pl163"/>
            <p:cNvSpPr/>
            <p:nvPr/>
          </p:nvSpPr>
          <p:spPr>
            <a:xfrm>
              <a:off x="3555625"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4" name="pl164"/>
            <p:cNvSpPr/>
            <p:nvPr/>
          </p:nvSpPr>
          <p:spPr>
            <a:xfrm>
              <a:off x="3555625"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5" name="pl165"/>
            <p:cNvSpPr/>
            <p:nvPr/>
          </p:nvSpPr>
          <p:spPr>
            <a:xfrm>
              <a:off x="3555625"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6" name="pl166"/>
            <p:cNvSpPr/>
            <p:nvPr/>
          </p:nvSpPr>
          <p:spPr>
            <a:xfrm>
              <a:off x="3555625"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7" name="pl167"/>
            <p:cNvSpPr/>
            <p:nvPr/>
          </p:nvSpPr>
          <p:spPr>
            <a:xfrm>
              <a:off x="3555625"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8" name="pl168"/>
            <p:cNvSpPr/>
            <p:nvPr/>
          </p:nvSpPr>
          <p:spPr>
            <a:xfrm>
              <a:off x="386294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43216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78031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2390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60595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972903"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3862945" y="4769548"/>
              <a:ext cx="2109958" cy="114019"/>
            </a:xfrm>
            <a:custGeom>
              <a:avLst/>
              <a:pathLst>
                <a:path w="2109958" h="114019">
                  <a:moveTo>
                    <a:pt x="0" y="101350"/>
                  </a:moveTo>
                  <a:lnTo>
                    <a:pt x="91737" y="101350"/>
                  </a:lnTo>
                  <a:lnTo>
                    <a:pt x="183474" y="101350"/>
                  </a:lnTo>
                  <a:lnTo>
                    <a:pt x="275211" y="88681"/>
                  </a:lnTo>
                  <a:lnTo>
                    <a:pt x="366949" y="88681"/>
                  </a:lnTo>
                  <a:lnTo>
                    <a:pt x="458686" y="88681"/>
                  </a:lnTo>
                  <a:lnTo>
                    <a:pt x="550423" y="50675"/>
                  </a:lnTo>
                  <a:lnTo>
                    <a:pt x="642161" y="38006"/>
                  </a:lnTo>
                  <a:lnTo>
                    <a:pt x="733898" y="12668"/>
                  </a:lnTo>
                  <a:lnTo>
                    <a:pt x="825635" y="0"/>
                  </a:lnTo>
                  <a:lnTo>
                    <a:pt x="917373" y="12668"/>
                  </a:lnTo>
                  <a:lnTo>
                    <a:pt x="1009110" y="12668"/>
                  </a:lnTo>
                  <a:lnTo>
                    <a:pt x="1100847" y="12668"/>
                  </a:lnTo>
                  <a:lnTo>
                    <a:pt x="1192585" y="12668"/>
                  </a:lnTo>
                  <a:lnTo>
                    <a:pt x="1284322" y="12668"/>
                  </a:lnTo>
                  <a:lnTo>
                    <a:pt x="1376059" y="12668"/>
                  </a:lnTo>
                  <a:lnTo>
                    <a:pt x="1467797" y="38006"/>
                  </a:lnTo>
                  <a:lnTo>
                    <a:pt x="1559534" y="25337"/>
                  </a:lnTo>
                  <a:lnTo>
                    <a:pt x="1651271" y="25337"/>
                  </a:lnTo>
                  <a:lnTo>
                    <a:pt x="1743008" y="25337"/>
                  </a:lnTo>
                  <a:lnTo>
                    <a:pt x="1834746" y="88681"/>
                  </a:lnTo>
                  <a:lnTo>
                    <a:pt x="1926483" y="114019"/>
                  </a:lnTo>
                  <a:lnTo>
                    <a:pt x="2018220" y="63344"/>
                  </a:lnTo>
                  <a:lnTo>
                    <a:pt x="2109958" y="63344"/>
                  </a:lnTo>
                </a:path>
              </a:pathLst>
            </a:custGeom>
            <a:ln w="27101" cap="flat">
              <a:solidFill>
                <a:srgbClr val="DB72FB">
                  <a:alpha val="100000"/>
                </a:srgbClr>
              </a:solidFill>
              <a:prstDash val="solid"/>
              <a:round/>
            </a:ln>
          </p:spPr>
          <p:txBody>
            <a:bodyPr/>
            <a:lstStyle/>
            <a:p/>
          </p:txBody>
        </p:sp>
        <p:sp>
          <p:nvSpPr>
            <p:cNvPr id="175" name="tx175"/>
            <p:cNvSpPr/>
            <p:nvPr/>
          </p:nvSpPr>
          <p:spPr>
            <a:xfrm>
              <a:off x="3694134" y="476837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87</a:t>
              </a:r>
            </a:p>
          </p:txBody>
        </p:sp>
        <p:sp>
          <p:nvSpPr>
            <p:cNvPr id="176" name="tx176"/>
            <p:cNvSpPr/>
            <p:nvPr/>
          </p:nvSpPr>
          <p:spPr>
            <a:xfrm>
              <a:off x="6009077" y="47303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90</a:t>
              </a:r>
            </a:p>
          </p:txBody>
        </p:sp>
        <p:sp>
          <p:nvSpPr>
            <p:cNvPr id="177" name="tx177"/>
            <p:cNvSpPr/>
            <p:nvPr/>
          </p:nvSpPr>
          <p:spPr>
            <a:xfrm>
              <a:off x="5545664" y="46379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93</a:t>
              </a:r>
            </a:p>
          </p:txBody>
        </p:sp>
        <p:sp>
          <p:nvSpPr>
            <p:cNvPr id="178" name="pl178"/>
            <p:cNvSpPr/>
            <p:nvPr/>
          </p:nvSpPr>
          <p:spPr>
            <a:xfrm>
              <a:off x="6349812"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79" name="pl179"/>
            <p:cNvSpPr/>
            <p:nvPr/>
          </p:nvSpPr>
          <p:spPr>
            <a:xfrm>
              <a:off x="6349812"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0" name="pl180"/>
            <p:cNvSpPr/>
            <p:nvPr/>
          </p:nvSpPr>
          <p:spPr>
            <a:xfrm>
              <a:off x="6349812"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1" name="pl181"/>
            <p:cNvSpPr/>
            <p:nvPr/>
          </p:nvSpPr>
          <p:spPr>
            <a:xfrm>
              <a:off x="6349812"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2" name="pl182"/>
            <p:cNvSpPr/>
            <p:nvPr/>
          </p:nvSpPr>
          <p:spPr>
            <a:xfrm>
              <a:off x="6349812"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3" name="pl183"/>
            <p:cNvSpPr/>
            <p:nvPr/>
          </p:nvSpPr>
          <p:spPr>
            <a:xfrm>
              <a:off x="6349812"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4" name="pl184"/>
            <p:cNvSpPr/>
            <p:nvPr/>
          </p:nvSpPr>
          <p:spPr>
            <a:xfrm>
              <a:off x="642778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5" name="pl185"/>
            <p:cNvSpPr/>
            <p:nvPr/>
          </p:nvSpPr>
          <p:spPr>
            <a:xfrm>
              <a:off x="688647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6" name="pl186"/>
            <p:cNvSpPr/>
            <p:nvPr/>
          </p:nvSpPr>
          <p:spPr>
            <a:xfrm>
              <a:off x="734516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7" name="pl187"/>
            <p:cNvSpPr/>
            <p:nvPr/>
          </p:nvSpPr>
          <p:spPr>
            <a:xfrm>
              <a:off x="780384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8" name="pl188"/>
            <p:cNvSpPr/>
            <p:nvPr/>
          </p:nvSpPr>
          <p:spPr>
            <a:xfrm>
              <a:off x="8216667"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9" name="pl189"/>
            <p:cNvSpPr/>
            <p:nvPr/>
          </p:nvSpPr>
          <p:spPr>
            <a:xfrm>
              <a:off x="858361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0" name="pl190"/>
            <p:cNvSpPr/>
            <p:nvPr/>
          </p:nvSpPr>
          <p:spPr>
            <a:xfrm>
              <a:off x="899643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1" name="pl191"/>
            <p:cNvSpPr/>
            <p:nvPr/>
          </p:nvSpPr>
          <p:spPr>
            <a:xfrm>
              <a:off x="6349812"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2" name="pl192"/>
            <p:cNvSpPr/>
            <p:nvPr/>
          </p:nvSpPr>
          <p:spPr>
            <a:xfrm>
              <a:off x="6349812"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3" name="pl193"/>
            <p:cNvSpPr/>
            <p:nvPr/>
          </p:nvSpPr>
          <p:spPr>
            <a:xfrm>
              <a:off x="6349812"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4" name="pl194"/>
            <p:cNvSpPr/>
            <p:nvPr/>
          </p:nvSpPr>
          <p:spPr>
            <a:xfrm>
              <a:off x="6349812"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5" name="pl195"/>
            <p:cNvSpPr/>
            <p:nvPr/>
          </p:nvSpPr>
          <p:spPr>
            <a:xfrm>
              <a:off x="6349812"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6" name="pl196"/>
            <p:cNvSpPr/>
            <p:nvPr/>
          </p:nvSpPr>
          <p:spPr>
            <a:xfrm>
              <a:off x="6349812"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7" name="pl197"/>
            <p:cNvSpPr/>
            <p:nvPr/>
          </p:nvSpPr>
          <p:spPr>
            <a:xfrm>
              <a:off x="66571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115819"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5745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803319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40014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767090"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657132" y="1134791"/>
              <a:ext cx="2109958" cy="114019"/>
            </a:xfrm>
            <a:custGeom>
              <a:avLst/>
              <a:pathLst>
                <a:path w="2109958" h="114019">
                  <a:moveTo>
                    <a:pt x="0" y="114019"/>
                  </a:moveTo>
                  <a:lnTo>
                    <a:pt x="91737" y="101350"/>
                  </a:lnTo>
                  <a:lnTo>
                    <a:pt x="183474" y="114019"/>
                  </a:lnTo>
                  <a:lnTo>
                    <a:pt x="275211" y="114019"/>
                  </a:lnTo>
                  <a:lnTo>
                    <a:pt x="366949" y="101350"/>
                  </a:lnTo>
                  <a:lnTo>
                    <a:pt x="458686" y="101350"/>
                  </a:lnTo>
                  <a:lnTo>
                    <a:pt x="550423" y="63344"/>
                  </a:lnTo>
                  <a:lnTo>
                    <a:pt x="642161" y="50675"/>
                  </a:lnTo>
                  <a:lnTo>
                    <a:pt x="733898" y="25337"/>
                  </a:lnTo>
                  <a:lnTo>
                    <a:pt x="825635" y="12668"/>
                  </a:lnTo>
                  <a:lnTo>
                    <a:pt x="917373" y="12668"/>
                  </a:lnTo>
                  <a:lnTo>
                    <a:pt x="1009110" y="12668"/>
                  </a:lnTo>
                  <a:lnTo>
                    <a:pt x="1100847" y="0"/>
                  </a:lnTo>
                  <a:lnTo>
                    <a:pt x="1192585" y="0"/>
                  </a:lnTo>
                  <a:lnTo>
                    <a:pt x="1284322" y="25337"/>
                  </a:lnTo>
                  <a:lnTo>
                    <a:pt x="1376059" y="25337"/>
                  </a:lnTo>
                  <a:lnTo>
                    <a:pt x="1467797" y="25337"/>
                  </a:lnTo>
                  <a:lnTo>
                    <a:pt x="1559534" y="25337"/>
                  </a:lnTo>
                  <a:lnTo>
                    <a:pt x="1651271" y="25337"/>
                  </a:lnTo>
                  <a:lnTo>
                    <a:pt x="1743008" y="50675"/>
                  </a:lnTo>
                  <a:lnTo>
                    <a:pt x="1834746" y="88681"/>
                  </a:lnTo>
                  <a:lnTo>
                    <a:pt x="1926483" y="114019"/>
                  </a:lnTo>
                  <a:lnTo>
                    <a:pt x="2018220" y="50675"/>
                  </a:lnTo>
                  <a:lnTo>
                    <a:pt x="2109958" y="63344"/>
                  </a:lnTo>
                </a:path>
              </a:pathLst>
            </a:custGeom>
            <a:ln w="27101" cap="flat">
              <a:solidFill>
                <a:srgbClr val="93AA00">
                  <a:alpha val="100000"/>
                </a:srgbClr>
              </a:solidFill>
              <a:prstDash val="solid"/>
              <a:round/>
            </a:ln>
          </p:spPr>
          <p:txBody>
            <a:bodyPr/>
            <a:lstStyle/>
            <a:p/>
          </p:txBody>
        </p:sp>
        <p:sp>
          <p:nvSpPr>
            <p:cNvPr id="204" name="tx204"/>
            <p:cNvSpPr/>
            <p:nvPr/>
          </p:nvSpPr>
          <p:spPr>
            <a:xfrm>
              <a:off x="6488321" y="114629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86</a:t>
              </a:r>
            </a:p>
          </p:txBody>
        </p:sp>
        <p:sp>
          <p:nvSpPr>
            <p:cNvPr id="205" name="tx205"/>
            <p:cNvSpPr/>
            <p:nvPr/>
          </p:nvSpPr>
          <p:spPr>
            <a:xfrm>
              <a:off x="8803264" y="109561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90</a:t>
              </a:r>
            </a:p>
          </p:txBody>
        </p:sp>
        <p:sp>
          <p:nvSpPr>
            <p:cNvPr id="206" name="tx206"/>
            <p:cNvSpPr/>
            <p:nvPr/>
          </p:nvSpPr>
          <p:spPr>
            <a:xfrm>
              <a:off x="8339852" y="102862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91</a:t>
              </a:r>
            </a:p>
          </p:txBody>
        </p:sp>
        <p:sp>
          <p:nvSpPr>
            <p:cNvPr id="207" name="pl207"/>
            <p:cNvSpPr/>
            <p:nvPr/>
          </p:nvSpPr>
          <p:spPr>
            <a:xfrm>
              <a:off x="6349812"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8" name="pl208"/>
            <p:cNvSpPr/>
            <p:nvPr/>
          </p:nvSpPr>
          <p:spPr>
            <a:xfrm>
              <a:off x="6349812"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9" name="pl209"/>
            <p:cNvSpPr/>
            <p:nvPr/>
          </p:nvSpPr>
          <p:spPr>
            <a:xfrm>
              <a:off x="6349812"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0" name="pl210"/>
            <p:cNvSpPr/>
            <p:nvPr/>
          </p:nvSpPr>
          <p:spPr>
            <a:xfrm>
              <a:off x="6349812"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1" name="pl211"/>
            <p:cNvSpPr/>
            <p:nvPr/>
          </p:nvSpPr>
          <p:spPr>
            <a:xfrm>
              <a:off x="6349812"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2" name="pl212"/>
            <p:cNvSpPr/>
            <p:nvPr/>
          </p:nvSpPr>
          <p:spPr>
            <a:xfrm>
              <a:off x="6349812"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3" name="pl213"/>
            <p:cNvSpPr/>
            <p:nvPr/>
          </p:nvSpPr>
          <p:spPr>
            <a:xfrm>
              <a:off x="642778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4" name="pl214"/>
            <p:cNvSpPr/>
            <p:nvPr/>
          </p:nvSpPr>
          <p:spPr>
            <a:xfrm>
              <a:off x="688647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5" name="pl215"/>
            <p:cNvSpPr/>
            <p:nvPr/>
          </p:nvSpPr>
          <p:spPr>
            <a:xfrm>
              <a:off x="734516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6" name="pl216"/>
            <p:cNvSpPr/>
            <p:nvPr/>
          </p:nvSpPr>
          <p:spPr>
            <a:xfrm>
              <a:off x="780384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7" name="pl217"/>
            <p:cNvSpPr/>
            <p:nvPr/>
          </p:nvSpPr>
          <p:spPr>
            <a:xfrm>
              <a:off x="8216667"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8" name="pl218"/>
            <p:cNvSpPr/>
            <p:nvPr/>
          </p:nvSpPr>
          <p:spPr>
            <a:xfrm>
              <a:off x="858361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9" name="pl219"/>
            <p:cNvSpPr/>
            <p:nvPr/>
          </p:nvSpPr>
          <p:spPr>
            <a:xfrm>
              <a:off x="899643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20" name="pl220"/>
            <p:cNvSpPr/>
            <p:nvPr/>
          </p:nvSpPr>
          <p:spPr>
            <a:xfrm>
              <a:off x="6349812"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1" name="pl221"/>
            <p:cNvSpPr/>
            <p:nvPr/>
          </p:nvSpPr>
          <p:spPr>
            <a:xfrm>
              <a:off x="6349812"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2" name="pl222"/>
            <p:cNvSpPr/>
            <p:nvPr/>
          </p:nvSpPr>
          <p:spPr>
            <a:xfrm>
              <a:off x="6349812"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3" name="pl223"/>
            <p:cNvSpPr/>
            <p:nvPr/>
          </p:nvSpPr>
          <p:spPr>
            <a:xfrm>
              <a:off x="6349812"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4" name="pl224"/>
            <p:cNvSpPr/>
            <p:nvPr/>
          </p:nvSpPr>
          <p:spPr>
            <a:xfrm>
              <a:off x="6349812"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5" name="pl225"/>
            <p:cNvSpPr/>
            <p:nvPr/>
          </p:nvSpPr>
          <p:spPr>
            <a:xfrm>
              <a:off x="6349812"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6" name="pl226"/>
            <p:cNvSpPr/>
            <p:nvPr/>
          </p:nvSpPr>
          <p:spPr>
            <a:xfrm>
              <a:off x="66571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115819"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75745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03319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40014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8767090"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6657132" y="3028182"/>
              <a:ext cx="2109958" cy="772798"/>
            </a:xfrm>
            <a:custGeom>
              <a:avLst/>
              <a:pathLst>
                <a:path w="2109958" h="772798">
                  <a:moveTo>
                    <a:pt x="0" y="772798"/>
                  </a:moveTo>
                  <a:lnTo>
                    <a:pt x="91737" y="709453"/>
                  </a:lnTo>
                  <a:lnTo>
                    <a:pt x="183474" y="734791"/>
                  </a:lnTo>
                  <a:lnTo>
                    <a:pt x="275211" y="696785"/>
                  </a:lnTo>
                  <a:lnTo>
                    <a:pt x="366949" y="684116"/>
                  </a:lnTo>
                  <a:lnTo>
                    <a:pt x="458686" y="228038"/>
                  </a:lnTo>
                  <a:lnTo>
                    <a:pt x="550423" y="139357"/>
                  </a:lnTo>
                  <a:lnTo>
                    <a:pt x="642161" y="114019"/>
                  </a:lnTo>
                  <a:lnTo>
                    <a:pt x="733898" y="88681"/>
                  </a:lnTo>
                  <a:lnTo>
                    <a:pt x="825635" y="50675"/>
                  </a:lnTo>
                  <a:lnTo>
                    <a:pt x="917373" y="50675"/>
                  </a:lnTo>
                  <a:lnTo>
                    <a:pt x="1009110" y="12668"/>
                  </a:lnTo>
                  <a:lnTo>
                    <a:pt x="1100847" y="25337"/>
                  </a:lnTo>
                  <a:lnTo>
                    <a:pt x="1192585" y="38006"/>
                  </a:lnTo>
                  <a:lnTo>
                    <a:pt x="1284322" y="76012"/>
                  </a:lnTo>
                  <a:lnTo>
                    <a:pt x="1376059" y="63344"/>
                  </a:lnTo>
                  <a:lnTo>
                    <a:pt x="1467797" y="25337"/>
                  </a:lnTo>
                  <a:lnTo>
                    <a:pt x="1559534" y="38006"/>
                  </a:lnTo>
                  <a:lnTo>
                    <a:pt x="1651271" y="0"/>
                  </a:lnTo>
                  <a:lnTo>
                    <a:pt x="1743008" y="50675"/>
                  </a:lnTo>
                  <a:lnTo>
                    <a:pt x="1834746" y="63344"/>
                  </a:lnTo>
                  <a:lnTo>
                    <a:pt x="1926483" y="63344"/>
                  </a:lnTo>
                  <a:lnTo>
                    <a:pt x="2018220" y="38006"/>
                  </a:lnTo>
                  <a:lnTo>
                    <a:pt x="2109958" y="88681"/>
                  </a:lnTo>
                </a:path>
              </a:pathLst>
            </a:custGeom>
            <a:ln w="27101" cap="flat">
              <a:solidFill>
                <a:srgbClr val="00B9E3">
                  <a:alpha val="100000"/>
                </a:srgbClr>
              </a:solidFill>
              <a:prstDash val="solid"/>
              <a:round/>
            </a:ln>
          </p:spPr>
          <p:txBody>
            <a:bodyPr/>
            <a:lstStyle/>
            <a:p/>
          </p:txBody>
        </p:sp>
        <p:sp>
          <p:nvSpPr>
            <p:cNvPr id="233" name="tx233"/>
            <p:cNvSpPr/>
            <p:nvPr/>
          </p:nvSpPr>
          <p:spPr>
            <a:xfrm>
              <a:off x="6488321" y="369846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28</a:t>
              </a:r>
            </a:p>
          </p:txBody>
        </p:sp>
        <p:sp>
          <p:nvSpPr>
            <p:cNvPr id="234" name="tx234"/>
            <p:cNvSpPr/>
            <p:nvPr/>
          </p:nvSpPr>
          <p:spPr>
            <a:xfrm>
              <a:off x="8803264" y="301434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82</a:t>
              </a:r>
            </a:p>
          </p:txBody>
        </p:sp>
        <p:sp>
          <p:nvSpPr>
            <p:cNvPr id="235" name="tx235"/>
            <p:cNvSpPr/>
            <p:nvPr/>
          </p:nvSpPr>
          <p:spPr>
            <a:xfrm>
              <a:off x="8339852" y="29220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85</a:t>
              </a:r>
            </a:p>
          </p:txBody>
        </p:sp>
        <p:sp>
          <p:nvSpPr>
            <p:cNvPr id="236" name="pl236"/>
            <p:cNvSpPr/>
            <p:nvPr/>
          </p:nvSpPr>
          <p:spPr>
            <a:xfrm>
              <a:off x="6349812"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7" name="pl237"/>
            <p:cNvSpPr/>
            <p:nvPr/>
          </p:nvSpPr>
          <p:spPr>
            <a:xfrm>
              <a:off x="6349812"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8" name="pl238"/>
            <p:cNvSpPr/>
            <p:nvPr/>
          </p:nvSpPr>
          <p:spPr>
            <a:xfrm>
              <a:off x="6349812"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9" name="pl239"/>
            <p:cNvSpPr/>
            <p:nvPr/>
          </p:nvSpPr>
          <p:spPr>
            <a:xfrm>
              <a:off x="6349812"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0" name="pl240"/>
            <p:cNvSpPr/>
            <p:nvPr/>
          </p:nvSpPr>
          <p:spPr>
            <a:xfrm>
              <a:off x="6349812"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1" name="pl241"/>
            <p:cNvSpPr/>
            <p:nvPr/>
          </p:nvSpPr>
          <p:spPr>
            <a:xfrm>
              <a:off x="6349812"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2" name="pl242"/>
            <p:cNvSpPr/>
            <p:nvPr/>
          </p:nvSpPr>
          <p:spPr>
            <a:xfrm>
              <a:off x="642778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3" name="pl243"/>
            <p:cNvSpPr/>
            <p:nvPr/>
          </p:nvSpPr>
          <p:spPr>
            <a:xfrm>
              <a:off x="688647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4" name="pl244"/>
            <p:cNvSpPr/>
            <p:nvPr/>
          </p:nvSpPr>
          <p:spPr>
            <a:xfrm>
              <a:off x="734516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5" name="pl245"/>
            <p:cNvSpPr/>
            <p:nvPr/>
          </p:nvSpPr>
          <p:spPr>
            <a:xfrm>
              <a:off x="780384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6" name="pl246"/>
            <p:cNvSpPr/>
            <p:nvPr/>
          </p:nvSpPr>
          <p:spPr>
            <a:xfrm>
              <a:off x="8216667"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7" name="pl247"/>
            <p:cNvSpPr/>
            <p:nvPr/>
          </p:nvSpPr>
          <p:spPr>
            <a:xfrm>
              <a:off x="858361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8" name="pl248"/>
            <p:cNvSpPr/>
            <p:nvPr/>
          </p:nvSpPr>
          <p:spPr>
            <a:xfrm>
              <a:off x="899643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9" name="pl249"/>
            <p:cNvSpPr/>
            <p:nvPr/>
          </p:nvSpPr>
          <p:spPr>
            <a:xfrm>
              <a:off x="6349812"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0" name="pl250"/>
            <p:cNvSpPr/>
            <p:nvPr/>
          </p:nvSpPr>
          <p:spPr>
            <a:xfrm>
              <a:off x="6349812"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1" name="pl251"/>
            <p:cNvSpPr/>
            <p:nvPr/>
          </p:nvSpPr>
          <p:spPr>
            <a:xfrm>
              <a:off x="6349812"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2" name="pl252"/>
            <p:cNvSpPr/>
            <p:nvPr/>
          </p:nvSpPr>
          <p:spPr>
            <a:xfrm>
              <a:off x="6349812"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3" name="pl253"/>
            <p:cNvSpPr/>
            <p:nvPr/>
          </p:nvSpPr>
          <p:spPr>
            <a:xfrm>
              <a:off x="6349812"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4" name="pl254"/>
            <p:cNvSpPr/>
            <p:nvPr/>
          </p:nvSpPr>
          <p:spPr>
            <a:xfrm>
              <a:off x="6349812"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5" name="pl255"/>
            <p:cNvSpPr/>
            <p:nvPr/>
          </p:nvSpPr>
          <p:spPr>
            <a:xfrm>
              <a:off x="66571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115819"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5745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803319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40014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767090"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7207556" y="5580352"/>
              <a:ext cx="1559534" cy="342058"/>
            </a:xfrm>
            <a:custGeom>
              <a:avLst/>
              <a:pathLst>
                <a:path w="1559534" h="342058">
                  <a:moveTo>
                    <a:pt x="0" y="342058"/>
                  </a:moveTo>
                  <a:lnTo>
                    <a:pt x="91737" y="316720"/>
                  </a:lnTo>
                  <a:lnTo>
                    <a:pt x="183474" y="266045"/>
                  </a:lnTo>
                  <a:lnTo>
                    <a:pt x="275211" y="202701"/>
                  </a:lnTo>
                  <a:lnTo>
                    <a:pt x="366949" y="177363"/>
                  </a:lnTo>
                  <a:lnTo>
                    <a:pt x="458686" y="164694"/>
                  </a:lnTo>
                  <a:lnTo>
                    <a:pt x="550423" y="152025"/>
                  </a:lnTo>
                  <a:lnTo>
                    <a:pt x="642161" y="139357"/>
                  </a:lnTo>
                  <a:lnTo>
                    <a:pt x="733898" y="139357"/>
                  </a:lnTo>
                  <a:lnTo>
                    <a:pt x="825635" y="114019"/>
                  </a:lnTo>
                  <a:lnTo>
                    <a:pt x="917373" y="126688"/>
                  </a:lnTo>
                  <a:lnTo>
                    <a:pt x="1009110" y="126688"/>
                  </a:lnTo>
                  <a:lnTo>
                    <a:pt x="1100847" y="101350"/>
                  </a:lnTo>
                  <a:lnTo>
                    <a:pt x="1192585" y="114019"/>
                  </a:lnTo>
                  <a:lnTo>
                    <a:pt x="1284322" y="88681"/>
                  </a:lnTo>
                  <a:lnTo>
                    <a:pt x="1376059" y="63344"/>
                  </a:lnTo>
                  <a:lnTo>
                    <a:pt x="1467797" y="38006"/>
                  </a:lnTo>
                  <a:lnTo>
                    <a:pt x="1559534" y="0"/>
                  </a:lnTo>
                </a:path>
              </a:pathLst>
            </a:custGeom>
            <a:ln w="27101" cap="flat">
              <a:solidFill>
                <a:srgbClr val="FF61C3">
                  <a:alpha val="100000"/>
                </a:srgbClr>
              </a:solidFill>
              <a:prstDash val="solid"/>
              <a:round/>
            </a:ln>
          </p:spPr>
          <p:txBody>
            <a:bodyPr/>
            <a:lstStyle/>
            <a:p/>
          </p:txBody>
        </p:sp>
        <p:sp>
          <p:nvSpPr>
            <p:cNvPr id="262" name="tx262"/>
            <p:cNvSpPr/>
            <p:nvPr/>
          </p:nvSpPr>
          <p:spPr>
            <a:xfrm>
              <a:off x="7123151" y="582153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4</a:t>
              </a:r>
            </a:p>
          </p:txBody>
        </p:sp>
        <p:sp>
          <p:nvSpPr>
            <p:cNvPr id="263" name="tx263"/>
            <p:cNvSpPr/>
            <p:nvPr/>
          </p:nvSpPr>
          <p:spPr>
            <a:xfrm>
              <a:off x="8803264" y="547778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31</a:t>
              </a:r>
            </a:p>
          </p:txBody>
        </p:sp>
        <p:sp>
          <p:nvSpPr>
            <p:cNvPr id="264" name="tx264"/>
            <p:cNvSpPr/>
            <p:nvPr/>
          </p:nvSpPr>
          <p:spPr>
            <a:xfrm>
              <a:off x="8339852" y="553885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22</a:t>
              </a:r>
            </a:p>
          </p:txBody>
        </p:sp>
        <p:sp>
          <p:nvSpPr>
            <p:cNvPr id="265" name="tx265"/>
            <p:cNvSpPr/>
            <p:nvPr/>
          </p:nvSpPr>
          <p:spPr>
            <a:xfrm>
              <a:off x="1977761" y="4359623"/>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PCV3</a:t>
              </a:r>
            </a:p>
          </p:txBody>
        </p:sp>
        <p:sp>
          <p:nvSpPr>
            <p:cNvPr id="266" name="tx266"/>
            <p:cNvSpPr/>
            <p:nvPr/>
          </p:nvSpPr>
          <p:spPr>
            <a:xfrm>
              <a:off x="4775032" y="4359568"/>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POL3</a:t>
              </a:r>
            </a:p>
          </p:txBody>
        </p:sp>
        <p:sp>
          <p:nvSpPr>
            <p:cNvPr id="267" name="tx267"/>
            <p:cNvSpPr/>
            <p:nvPr/>
          </p:nvSpPr>
          <p:spPr>
            <a:xfrm>
              <a:off x="7516531" y="4359623"/>
              <a:ext cx="391160"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ROTAC</a:t>
              </a:r>
            </a:p>
          </p:txBody>
        </p:sp>
        <p:sp>
          <p:nvSpPr>
            <p:cNvPr id="268" name="tx268"/>
            <p:cNvSpPr/>
            <p:nvPr/>
          </p:nvSpPr>
          <p:spPr>
            <a:xfrm>
              <a:off x="2002591" y="254470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IPV1</a:t>
              </a:r>
            </a:p>
          </p:txBody>
        </p:sp>
        <p:sp>
          <p:nvSpPr>
            <p:cNvPr id="269" name="tx269"/>
            <p:cNvSpPr/>
            <p:nvPr/>
          </p:nvSpPr>
          <p:spPr>
            <a:xfrm>
              <a:off x="4762672"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MCV1</a:t>
              </a:r>
            </a:p>
          </p:txBody>
        </p:sp>
        <p:sp>
          <p:nvSpPr>
            <p:cNvPr id="270" name="tx270"/>
            <p:cNvSpPr/>
            <p:nvPr/>
          </p:nvSpPr>
          <p:spPr>
            <a:xfrm>
              <a:off x="7556859"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MCV2</a:t>
              </a:r>
            </a:p>
          </p:txBody>
        </p:sp>
        <p:sp>
          <p:nvSpPr>
            <p:cNvPr id="271" name="tx271"/>
            <p:cNvSpPr/>
            <p:nvPr/>
          </p:nvSpPr>
          <p:spPr>
            <a:xfrm>
              <a:off x="2002645" y="724920"/>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BCG</a:t>
              </a:r>
            </a:p>
          </p:txBody>
        </p:sp>
        <p:sp>
          <p:nvSpPr>
            <p:cNvPr id="272" name="tx272"/>
            <p:cNvSpPr/>
            <p:nvPr/>
          </p:nvSpPr>
          <p:spPr>
            <a:xfrm>
              <a:off x="4775086" y="72732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DTP1</a:t>
              </a:r>
            </a:p>
          </p:txBody>
        </p:sp>
        <p:sp>
          <p:nvSpPr>
            <p:cNvPr id="273" name="tx273"/>
            <p:cNvSpPr/>
            <p:nvPr/>
          </p:nvSpPr>
          <p:spPr>
            <a:xfrm>
              <a:off x="7569274" y="72590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DTP3</a:t>
              </a:r>
            </a:p>
          </p:txBody>
        </p:sp>
        <p:sp>
          <p:nvSpPr>
            <p:cNvPr id="274" name="tx274"/>
            <p:cNvSpPr/>
            <p:nvPr/>
          </p:nvSpPr>
          <p:spPr>
            <a:xfrm rot="-5400000">
              <a:off x="94075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75" name="tx275"/>
            <p:cNvSpPr/>
            <p:nvPr/>
          </p:nvSpPr>
          <p:spPr>
            <a:xfrm rot="-5400000">
              <a:off x="13994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76" name="tx276"/>
            <p:cNvSpPr/>
            <p:nvPr/>
          </p:nvSpPr>
          <p:spPr>
            <a:xfrm rot="-5400000">
              <a:off x="1858129"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77" name="tx277"/>
            <p:cNvSpPr/>
            <p:nvPr/>
          </p:nvSpPr>
          <p:spPr>
            <a:xfrm rot="-5400000">
              <a:off x="231681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78" name="tx278"/>
            <p:cNvSpPr/>
            <p:nvPr/>
          </p:nvSpPr>
          <p:spPr>
            <a:xfrm rot="-5400000">
              <a:off x="2683765"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79" name="tx279"/>
            <p:cNvSpPr/>
            <p:nvPr/>
          </p:nvSpPr>
          <p:spPr>
            <a:xfrm rot="-5400000">
              <a:off x="3050687"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0" name="tx280"/>
            <p:cNvSpPr/>
            <p:nvPr/>
          </p:nvSpPr>
          <p:spPr>
            <a:xfrm rot="-5400000">
              <a:off x="37349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1" name="tx281"/>
            <p:cNvSpPr/>
            <p:nvPr/>
          </p:nvSpPr>
          <p:spPr>
            <a:xfrm rot="-5400000">
              <a:off x="419363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2" name="tx282"/>
            <p:cNvSpPr/>
            <p:nvPr/>
          </p:nvSpPr>
          <p:spPr>
            <a:xfrm rot="-5400000">
              <a:off x="46523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3" name="tx283"/>
            <p:cNvSpPr/>
            <p:nvPr/>
          </p:nvSpPr>
          <p:spPr>
            <a:xfrm rot="-5400000">
              <a:off x="511100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84" name="tx284"/>
            <p:cNvSpPr/>
            <p:nvPr/>
          </p:nvSpPr>
          <p:spPr>
            <a:xfrm rot="-5400000">
              <a:off x="5477952"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85" name="tx285"/>
            <p:cNvSpPr/>
            <p:nvPr/>
          </p:nvSpPr>
          <p:spPr>
            <a:xfrm rot="-5400000">
              <a:off x="5844874"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6" name="tx286"/>
            <p:cNvSpPr/>
            <p:nvPr/>
          </p:nvSpPr>
          <p:spPr>
            <a:xfrm rot="-5400000">
              <a:off x="6529131"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7" name="tx287"/>
            <p:cNvSpPr/>
            <p:nvPr/>
          </p:nvSpPr>
          <p:spPr>
            <a:xfrm rot="-5400000">
              <a:off x="69878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8" name="tx288"/>
            <p:cNvSpPr/>
            <p:nvPr/>
          </p:nvSpPr>
          <p:spPr>
            <a:xfrm rot="-5400000">
              <a:off x="7446504"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9" name="tx289"/>
            <p:cNvSpPr/>
            <p:nvPr/>
          </p:nvSpPr>
          <p:spPr>
            <a:xfrm rot="-5400000">
              <a:off x="790519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90" name="tx290"/>
            <p:cNvSpPr/>
            <p:nvPr/>
          </p:nvSpPr>
          <p:spPr>
            <a:xfrm rot="-5400000">
              <a:off x="827214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91" name="tx291"/>
            <p:cNvSpPr/>
            <p:nvPr/>
          </p:nvSpPr>
          <p:spPr>
            <a:xfrm rot="-5400000">
              <a:off x="8639061"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92" name="tx292"/>
            <p:cNvSpPr/>
            <p:nvPr/>
          </p:nvSpPr>
          <p:spPr>
            <a:xfrm>
              <a:off x="635239" y="2295689"/>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3" name="tx293"/>
            <p:cNvSpPr/>
            <p:nvPr/>
          </p:nvSpPr>
          <p:spPr>
            <a:xfrm>
              <a:off x="571671" y="2042313"/>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294" name="tx294"/>
            <p:cNvSpPr/>
            <p:nvPr/>
          </p:nvSpPr>
          <p:spPr>
            <a:xfrm>
              <a:off x="571671" y="1788936"/>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295" name="tx295"/>
            <p:cNvSpPr/>
            <p:nvPr/>
          </p:nvSpPr>
          <p:spPr>
            <a:xfrm>
              <a:off x="571671" y="153556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296" name="tx296"/>
            <p:cNvSpPr/>
            <p:nvPr/>
          </p:nvSpPr>
          <p:spPr>
            <a:xfrm>
              <a:off x="571671" y="128218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297" name="tx297"/>
            <p:cNvSpPr/>
            <p:nvPr/>
          </p:nvSpPr>
          <p:spPr>
            <a:xfrm>
              <a:off x="508103" y="1028807"/>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298" name="tx298"/>
            <p:cNvSpPr/>
            <p:nvPr/>
          </p:nvSpPr>
          <p:spPr>
            <a:xfrm>
              <a:off x="635239" y="4113068"/>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9" name="tx299"/>
            <p:cNvSpPr/>
            <p:nvPr/>
          </p:nvSpPr>
          <p:spPr>
            <a:xfrm>
              <a:off x="571671" y="385969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0" name="tx300"/>
            <p:cNvSpPr/>
            <p:nvPr/>
          </p:nvSpPr>
          <p:spPr>
            <a:xfrm>
              <a:off x="571671" y="3606315"/>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1" name="tx301"/>
            <p:cNvSpPr/>
            <p:nvPr/>
          </p:nvSpPr>
          <p:spPr>
            <a:xfrm>
              <a:off x="571671" y="3352939"/>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2" name="tx302"/>
            <p:cNvSpPr/>
            <p:nvPr/>
          </p:nvSpPr>
          <p:spPr>
            <a:xfrm>
              <a:off x="571671" y="3099562"/>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3" name="tx303"/>
            <p:cNvSpPr/>
            <p:nvPr/>
          </p:nvSpPr>
          <p:spPr>
            <a:xfrm>
              <a:off x="508103" y="2846186"/>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04" name="tx304"/>
            <p:cNvSpPr/>
            <p:nvPr/>
          </p:nvSpPr>
          <p:spPr>
            <a:xfrm>
              <a:off x="635239" y="5930446"/>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305" name="tx305"/>
            <p:cNvSpPr/>
            <p:nvPr/>
          </p:nvSpPr>
          <p:spPr>
            <a:xfrm>
              <a:off x="571671" y="567707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6" name="tx306"/>
            <p:cNvSpPr/>
            <p:nvPr/>
          </p:nvSpPr>
          <p:spPr>
            <a:xfrm>
              <a:off x="571671" y="542369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7" name="tx307"/>
            <p:cNvSpPr/>
            <p:nvPr/>
          </p:nvSpPr>
          <p:spPr>
            <a:xfrm>
              <a:off x="571671" y="5170317"/>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8" name="tx308"/>
            <p:cNvSpPr/>
            <p:nvPr/>
          </p:nvSpPr>
          <p:spPr>
            <a:xfrm>
              <a:off x="571671" y="491694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9" name="tx309"/>
            <p:cNvSpPr/>
            <p:nvPr/>
          </p:nvSpPr>
          <p:spPr>
            <a:xfrm>
              <a:off x="508103" y="4663564"/>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10" name="tx310"/>
            <p:cNvSpPr/>
            <p:nvPr/>
          </p:nvSpPr>
          <p:spPr>
            <a:xfrm rot="-5400000">
              <a:off x="-52544" y="33933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311" name="tx311"/>
            <p:cNvSpPr/>
            <p:nvPr/>
          </p:nvSpPr>
          <p:spPr>
            <a:xfrm>
              <a:off x="2523160" y="398022"/>
              <a:ext cx="478952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Coverage of recommended routine vaccines, UMICs, 2000-2023</a:t>
              </a:r>
            </a:p>
          </p:txBody>
        </p:sp>
        <p:sp>
          <p:nvSpPr>
            <p:cNvPr id="312" name="tx312"/>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IPV1, MCV2, PCV3 and RotaC is in-part related to increasing introduction in countries, along with improved coverage.
ROTAC had the lowest coverage of all vaccines (31%), followed by 
PCV3 (40%).</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DTP1</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914400" y="548640"/>
            <a:ext cx="10972800" cy="585216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spider diagram displays the BOP (shaded area) and vaccine coverage (points) against the 13 diseases, by year.
BOP increased from 44% in 2000 to 73% in 2023. This increase since 2000 is a result of incremental improvement in introducing new vaccines and expanding vaccination services to previously missed populations.
Enhancing BOP now depends partly on improving the coverage of HPV, ROTAC, PCV3, and HIB3 - vaccines with coverage less than 80% in 2023.</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600" i="0" b="0" u="none">
                <a:solidFill>
                  <a:srgbClr val="000000">
                    <a:alpha val="100000"/>
                  </a:srgbClr>
                </a:solidFill>
                <a:latin typeface="Arial"/>
                <a:cs typeface="Arial"/>
                <a:ea typeface="Arial"/>
                <a:sym typeface="Arial"/>
              </a:rPr>
              <a:t>Breadth of Protection, UMICs, 2000-2023</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a:solidFill>
                  <a:srgbClr val="000000">
                    <a:alpha val="100000"/>
                  </a:srgbClr>
                </a:solidFill>
                <a:latin typeface="Arial"/>
                <a:cs typeface="Arial"/>
                <a:ea typeface="Arial"/>
                <a:sym typeface="Arial"/>
              </a:rPr>
              <a:t>Breadth of protection = ((DTP3 x 3) + HepB3 + Hib3 + IPV1 + MCV1 + MCV2 + PCV3 + POL3 + RCV1 + RotaC + HPV) / 13</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5662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513421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460620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40781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5017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803816" y="302216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0" name="pl10"/>
            <p:cNvSpPr/>
            <p:nvPr/>
          </p:nvSpPr>
          <p:spPr>
            <a:xfrm>
              <a:off x="803816" y="249414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1" name="pl11"/>
            <p:cNvSpPr/>
            <p:nvPr/>
          </p:nvSpPr>
          <p:spPr>
            <a:xfrm>
              <a:off x="803816" y="196613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2" name="pl12"/>
            <p:cNvSpPr/>
            <p:nvPr/>
          </p:nvSpPr>
          <p:spPr>
            <a:xfrm>
              <a:off x="803816" y="143812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3" name="pl13"/>
            <p:cNvSpPr/>
            <p:nvPr/>
          </p:nvSpPr>
          <p:spPr>
            <a:xfrm>
              <a:off x="803816" y="91010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4" name="pl14"/>
            <p:cNvSpPr/>
            <p:nvPr/>
          </p:nvSpPr>
          <p:spPr>
            <a:xfrm>
              <a:off x="154844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302412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449980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5827915"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7008459"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8336571"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9074410"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3816" y="59262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539822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803816" y="487020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4" name="pl24"/>
            <p:cNvSpPr/>
            <p:nvPr/>
          </p:nvSpPr>
          <p:spPr>
            <a:xfrm>
              <a:off x="803816" y="43421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5" name="pl25"/>
            <p:cNvSpPr/>
            <p:nvPr/>
          </p:nvSpPr>
          <p:spPr>
            <a:xfrm>
              <a:off x="803816" y="381418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6" name="pl26"/>
            <p:cNvSpPr/>
            <p:nvPr/>
          </p:nvSpPr>
          <p:spPr>
            <a:xfrm>
              <a:off x="803816" y="328616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7" name="pl27"/>
            <p:cNvSpPr/>
            <p:nvPr/>
          </p:nvSpPr>
          <p:spPr>
            <a:xfrm>
              <a:off x="803816" y="275815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8" name="pl28"/>
            <p:cNvSpPr/>
            <p:nvPr/>
          </p:nvSpPr>
          <p:spPr>
            <a:xfrm>
              <a:off x="803816" y="223014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9" name="pl29"/>
            <p:cNvSpPr/>
            <p:nvPr/>
          </p:nvSpPr>
          <p:spPr>
            <a:xfrm>
              <a:off x="803816" y="170212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0" name="pl30"/>
            <p:cNvSpPr/>
            <p:nvPr/>
          </p:nvSpPr>
          <p:spPr>
            <a:xfrm>
              <a:off x="803816" y="117411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1" name="pl31"/>
            <p:cNvSpPr/>
            <p:nvPr/>
          </p:nvSpPr>
          <p:spPr>
            <a:xfrm>
              <a:off x="803816" y="64610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2" name="pl32"/>
            <p:cNvSpPr/>
            <p:nvPr/>
          </p:nvSpPr>
          <p:spPr>
            <a:xfrm>
              <a:off x="810605"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28628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6196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237643"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18187"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598731"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8" name="pg38"/>
            <p:cNvSpPr/>
            <p:nvPr/>
          </p:nvSpPr>
          <p:spPr>
            <a:xfrm>
              <a:off x="803816" y="910108"/>
              <a:ext cx="6801702" cy="5016127"/>
            </a:xfrm>
            <a:custGeom>
              <a:avLst/>
              <a:pathLst>
                <a:path w="6801702" h="5016127">
                  <a:moveTo>
                    <a:pt x="6788" y="475212"/>
                  </a:moveTo>
                  <a:lnTo>
                    <a:pt x="13576" y="473997"/>
                  </a:lnTo>
                  <a:lnTo>
                    <a:pt x="295135" y="423625"/>
                  </a:lnTo>
                  <a:lnTo>
                    <a:pt x="301924" y="422410"/>
                  </a:lnTo>
                  <a:lnTo>
                    <a:pt x="308712" y="423625"/>
                  </a:lnTo>
                  <a:lnTo>
                    <a:pt x="590271" y="473997"/>
                  </a:lnTo>
                  <a:lnTo>
                    <a:pt x="597059" y="475212"/>
                  </a:lnTo>
                  <a:lnTo>
                    <a:pt x="603848" y="475212"/>
                  </a:lnTo>
                  <a:lnTo>
                    <a:pt x="885407" y="475212"/>
                  </a:lnTo>
                  <a:lnTo>
                    <a:pt x="892195" y="475212"/>
                  </a:lnTo>
                  <a:lnTo>
                    <a:pt x="898984" y="473997"/>
                  </a:lnTo>
                  <a:lnTo>
                    <a:pt x="1180543" y="423625"/>
                  </a:lnTo>
                  <a:lnTo>
                    <a:pt x="1187331" y="422410"/>
                  </a:lnTo>
                  <a:lnTo>
                    <a:pt x="1194119" y="422410"/>
                  </a:lnTo>
                  <a:lnTo>
                    <a:pt x="1475679" y="422410"/>
                  </a:lnTo>
                  <a:lnTo>
                    <a:pt x="1482467" y="422410"/>
                  </a:lnTo>
                  <a:lnTo>
                    <a:pt x="1489255" y="418767"/>
                  </a:lnTo>
                  <a:lnTo>
                    <a:pt x="1770815" y="267650"/>
                  </a:lnTo>
                  <a:lnTo>
                    <a:pt x="1777603" y="264006"/>
                  </a:lnTo>
                  <a:lnTo>
                    <a:pt x="1784391" y="262792"/>
                  </a:lnTo>
                  <a:lnTo>
                    <a:pt x="2065951" y="212419"/>
                  </a:lnTo>
                  <a:lnTo>
                    <a:pt x="2072739" y="211205"/>
                  </a:lnTo>
                  <a:lnTo>
                    <a:pt x="2079527" y="208776"/>
                  </a:lnTo>
                  <a:lnTo>
                    <a:pt x="2361087" y="108031"/>
                  </a:lnTo>
                  <a:lnTo>
                    <a:pt x="2367875" y="105602"/>
                  </a:lnTo>
                  <a:lnTo>
                    <a:pt x="2374663" y="104388"/>
                  </a:lnTo>
                  <a:lnTo>
                    <a:pt x="2656223" y="54015"/>
                  </a:lnTo>
                  <a:lnTo>
                    <a:pt x="2663011" y="52801"/>
                  </a:lnTo>
                  <a:lnTo>
                    <a:pt x="2669799" y="52801"/>
                  </a:lnTo>
                  <a:lnTo>
                    <a:pt x="2951359" y="52801"/>
                  </a:lnTo>
                  <a:lnTo>
                    <a:pt x="2958147" y="52801"/>
                  </a:lnTo>
                  <a:lnTo>
                    <a:pt x="2964935" y="52801"/>
                  </a:lnTo>
                  <a:lnTo>
                    <a:pt x="3246495" y="52801"/>
                  </a:lnTo>
                  <a:lnTo>
                    <a:pt x="3253283" y="52801"/>
                  </a:lnTo>
                  <a:lnTo>
                    <a:pt x="3260071" y="51586"/>
                  </a:lnTo>
                  <a:lnTo>
                    <a:pt x="3541631" y="1214"/>
                  </a:lnTo>
                  <a:lnTo>
                    <a:pt x="3548419" y="0"/>
                  </a:lnTo>
                  <a:lnTo>
                    <a:pt x="3555207" y="0"/>
                  </a:lnTo>
                  <a:lnTo>
                    <a:pt x="3836766" y="0"/>
                  </a:lnTo>
                  <a:lnTo>
                    <a:pt x="3843555" y="0"/>
                  </a:lnTo>
                  <a:lnTo>
                    <a:pt x="3850343" y="2428"/>
                  </a:lnTo>
                  <a:lnTo>
                    <a:pt x="4131902" y="103173"/>
                  </a:lnTo>
                  <a:lnTo>
                    <a:pt x="4138691" y="105602"/>
                  </a:lnTo>
                  <a:lnTo>
                    <a:pt x="4145479" y="105602"/>
                  </a:lnTo>
                  <a:lnTo>
                    <a:pt x="4427038" y="105602"/>
                  </a:lnTo>
                  <a:lnTo>
                    <a:pt x="4433826" y="105602"/>
                  </a:lnTo>
                  <a:lnTo>
                    <a:pt x="4440615" y="105602"/>
                  </a:lnTo>
                  <a:lnTo>
                    <a:pt x="4722174" y="105602"/>
                  </a:lnTo>
                  <a:lnTo>
                    <a:pt x="4728962" y="105602"/>
                  </a:lnTo>
                  <a:lnTo>
                    <a:pt x="4735751" y="105602"/>
                  </a:lnTo>
                  <a:lnTo>
                    <a:pt x="5017310" y="105602"/>
                  </a:lnTo>
                  <a:lnTo>
                    <a:pt x="5024098" y="105602"/>
                  </a:lnTo>
                  <a:lnTo>
                    <a:pt x="5030886" y="105602"/>
                  </a:lnTo>
                  <a:lnTo>
                    <a:pt x="5312446" y="105602"/>
                  </a:lnTo>
                  <a:lnTo>
                    <a:pt x="5319234" y="105602"/>
                  </a:lnTo>
                  <a:lnTo>
                    <a:pt x="5326022" y="108031"/>
                  </a:lnTo>
                  <a:lnTo>
                    <a:pt x="5607582" y="208776"/>
                  </a:lnTo>
                  <a:lnTo>
                    <a:pt x="5614370" y="211205"/>
                  </a:lnTo>
                  <a:lnTo>
                    <a:pt x="5621158" y="214848"/>
                  </a:lnTo>
                  <a:lnTo>
                    <a:pt x="5902718" y="365966"/>
                  </a:lnTo>
                  <a:lnTo>
                    <a:pt x="5909506" y="369609"/>
                  </a:lnTo>
                  <a:lnTo>
                    <a:pt x="5916294" y="372038"/>
                  </a:lnTo>
                  <a:lnTo>
                    <a:pt x="6197854" y="472783"/>
                  </a:lnTo>
                  <a:lnTo>
                    <a:pt x="6204642" y="475212"/>
                  </a:lnTo>
                  <a:lnTo>
                    <a:pt x="6211430" y="469139"/>
                  </a:lnTo>
                  <a:lnTo>
                    <a:pt x="6492990" y="217277"/>
                  </a:lnTo>
                  <a:lnTo>
                    <a:pt x="6499778" y="211205"/>
                  </a:lnTo>
                  <a:lnTo>
                    <a:pt x="6506566" y="212419"/>
                  </a:lnTo>
                  <a:lnTo>
                    <a:pt x="6788126" y="262792"/>
                  </a:lnTo>
                  <a:lnTo>
                    <a:pt x="6794914" y="264006"/>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39" name="pl39"/>
            <p:cNvSpPr/>
            <p:nvPr/>
          </p:nvSpPr>
          <p:spPr>
            <a:xfrm>
              <a:off x="810605" y="910108"/>
              <a:ext cx="6788126" cy="475212"/>
            </a:xfrm>
            <a:custGeom>
              <a:avLst/>
              <a:pathLst>
                <a:path w="6788126" h="475212">
                  <a:moveTo>
                    <a:pt x="0" y="475212"/>
                  </a:moveTo>
                  <a:lnTo>
                    <a:pt x="6788" y="473997"/>
                  </a:lnTo>
                  <a:lnTo>
                    <a:pt x="288347" y="423625"/>
                  </a:lnTo>
                  <a:lnTo>
                    <a:pt x="295135" y="422410"/>
                  </a:lnTo>
                  <a:lnTo>
                    <a:pt x="301924" y="423625"/>
                  </a:lnTo>
                  <a:lnTo>
                    <a:pt x="583483" y="473997"/>
                  </a:lnTo>
                  <a:lnTo>
                    <a:pt x="590271" y="475212"/>
                  </a:lnTo>
                  <a:lnTo>
                    <a:pt x="597059" y="475212"/>
                  </a:lnTo>
                  <a:lnTo>
                    <a:pt x="878619" y="475212"/>
                  </a:lnTo>
                  <a:lnTo>
                    <a:pt x="885407" y="475212"/>
                  </a:lnTo>
                  <a:lnTo>
                    <a:pt x="892195" y="473997"/>
                  </a:lnTo>
                  <a:lnTo>
                    <a:pt x="1173755" y="423625"/>
                  </a:lnTo>
                  <a:lnTo>
                    <a:pt x="1180543" y="422410"/>
                  </a:lnTo>
                  <a:lnTo>
                    <a:pt x="1187331" y="422410"/>
                  </a:lnTo>
                  <a:lnTo>
                    <a:pt x="1468891" y="422410"/>
                  </a:lnTo>
                  <a:lnTo>
                    <a:pt x="1475679" y="422410"/>
                  </a:lnTo>
                  <a:lnTo>
                    <a:pt x="1482467" y="418767"/>
                  </a:lnTo>
                  <a:lnTo>
                    <a:pt x="1764027" y="267650"/>
                  </a:lnTo>
                  <a:lnTo>
                    <a:pt x="1770815" y="264006"/>
                  </a:lnTo>
                  <a:lnTo>
                    <a:pt x="1777603" y="262792"/>
                  </a:lnTo>
                  <a:lnTo>
                    <a:pt x="2059163" y="212419"/>
                  </a:lnTo>
                  <a:lnTo>
                    <a:pt x="2065951" y="211205"/>
                  </a:lnTo>
                  <a:lnTo>
                    <a:pt x="2072739" y="208776"/>
                  </a:lnTo>
                  <a:lnTo>
                    <a:pt x="2354299" y="108031"/>
                  </a:lnTo>
                  <a:lnTo>
                    <a:pt x="2361087" y="105602"/>
                  </a:lnTo>
                  <a:lnTo>
                    <a:pt x="2367875" y="104388"/>
                  </a:lnTo>
                  <a:lnTo>
                    <a:pt x="2649435" y="54015"/>
                  </a:lnTo>
                  <a:lnTo>
                    <a:pt x="2656223" y="52801"/>
                  </a:lnTo>
                  <a:lnTo>
                    <a:pt x="2663011" y="52801"/>
                  </a:lnTo>
                  <a:lnTo>
                    <a:pt x="2944571" y="52801"/>
                  </a:lnTo>
                  <a:lnTo>
                    <a:pt x="2951359" y="52801"/>
                  </a:lnTo>
                  <a:lnTo>
                    <a:pt x="2958147" y="52801"/>
                  </a:lnTo>
                  <a:lnTo>
                    <a:pt x="3239707" y="52801"/>
                  </a:lnTo>
                  <a:lnTo>
                    <a:pt x="3246495" y="52801"/>
                  </a:lnTo>
                  <a:lnTo>
                    <a:pt x="3253283" y="51586"/>
                  </a:lnTo>
                  <a:lnTo>
                    <a:pt x="3534842" y="1214"/>
                  </a:lnTo>
                  <a:lnTo>
                    <a:pt x="3541631" y="0"/>
                  </a:lnTo>
                  <a:lnTo>
                    <a:pt x="3548419" y="0"/>
                  </a:lnTo>
                  <a:lnTo>
                    <a:pt x="3829978" y="0"/>
                  </a:lnTo>
                  <a:lnTo>
                    <a:pt x="3836766" y="0"/>
                  </a:lnTo>
                  <a:lnTo>
                    <a:pt x="3843555" y="2428"/>
                  </a:lnTo>
                  <a:lnTo>
                    <a:pt x="4125114" y="103173"/>
                  </a:lnTo>
                  <a:lnTo>
                    <a:pt x="4131902" y="105602"/>
                  </a:lnTo>
                  <a:lnTo>
                    <a:pt x="4138691" y="105602"/>
                  </a:lnTo>
                  <a:lnTo>
                    <a:pt x="4420250" y="105602"/>
                  </a:lnTo>
                  <a:lnTo>
                    <a:pt x="4427038" y="105602"/>
                  </a:lnTo>
                  <a:lnTo>
                    <a:pt x="4433826" y="105602"/>
                  </a:lnTo>
                  <a:lnTo>
                    <a:pt x="4715386" y="105602"/>
                  </a:lnTo>
                  <a:lnTo>
                    <a:pt x="4722174" y="105602"/>
                  </a:lnTo>
                  <a:lnTo>
                    <a:pt x="4728962" y="105602"/>
                  </a:lnTo>
                  <a:lnTo>
                    <a:pt x="5010522" y="105602"/>
                  </a:lnTo>
                  <a:lnTo>
                    <a:pt x="5017310" y="105602"/>
                  </a:lnTo>
                  <a:lnTo>
                    <a:pt x="5024098" y="105602"/>
                  </a:lnTo>
                  <a:lnTo>
                    <a:pt x="5305658" y="105602"/>
                  </a:lnTo>
                  <a:lnTo>
                    <a:pt x="5312446" y="105602"/>
                  </a:lnTo>
                  <a:lnTo>
                    <a:pt x="5319234" y="108031"/>
                  </a:lnTo>
                  <a:lnTo>
                    <a:pt x="5600794" y="208776"/>
                  </a:lnTo>
                  <a:lnTo>
                    <a:pt x="5607582" y="211205"/>
                  </a:lnTo>
                  <a:lnTo>
                    <a:pt x="5614370" y="214848"/>
                  </a:lnTo>
                  <a:lnTo>
                    <a:pt x="5895930" y="365966"/>
                  </a:lnTo>
                  <a:lnTo>
                    <a:pt x="5902718" y="369609"/>
                  </a:lnTo>
                  <a:lnTo>
                    <a:pt x="5909506" y="372038"/>
                  </a:lnTo>
                  <a:lnTo>
                    <a:pt x="6191066" y="472783"/>
                  </a:lnTo>
                  <a:lnTo>
                    <a:pt x="6197854" y="475212"/>
                  </a:lnTo>
                  <a:lnTo>
                    <a:pt x="6204642" y="469139"/>
                  </a:lnTo>
                  <a:lnTo>
                    <a:pt x="6486202" y="217277"/>
                  </a:lnTo>
                  <a:lnTo>
                    <a:pt x="6492990" y="211205"/>
                  </a:lnTo>
                  <a:lnTo>
                    <a:pt x="6499778" y="212419"/>
                  </a:lnTo>
                  <a:lnTo>
                    <a:pt x="6781338" y="262792"/>
                  </a:lnTo>
                  <a:lnTo>
                    <a:pt x="6788126" y="264006"/>
                  </a:lnTo>
                </a:path>
              </a:pathLst>
            </a:custGeom>
          </p:spPr>
          <p:txBody>
            <a:bodyPr/>
            <a:lstStyle/>
            <a:p/>
          </p:txBody>
        </p:sp>
        <p:sp>
          <p:nvSpPr>
            <p:cNvPr id="40" name="pg40"/>
            <p:cNvSpPr/>
            <p:nvPr/>
          </p:nvSpPr>
          <p:spPr>
            <a:xfrm>
              <a:off x="803816" y="962909"/>
              <a:ext cx="6801702" cy="4963326"/>
            </a:xfrm>
            <a:custGeom>
              <a:avLst/>
              <a:pathLst>
                <a:path w="6801702" h="4963326">
                  <a:moveTo>
                    <a:pt x="6788" y="1531239"/>
                  </a:moveTo>
                  <a:lnTo>
                    <a:pt x="13576" y="1528810"/>
                  </a:lnTo>
                  <a:lnTo>
                    <a:pt x="295135" y="1428065"/>
                  </a:lnTo>
                  <a:lnTo>
                    <a:pt x="301924" y="1425636"/>
                  </a:lnTo>
                  <a:lnTo>
                    <a:pt x="308712" y="1420778"/>
                  </a:lnTo>
                  <a:lnTo>
                    <a:pt x="590271" y="1219288"/>
                  </a:lnTo>
                  <a:lnTo>
                    <a:pt x="597059" y="1214430"/>
                  </a:lnTo>
                  <a:lnTo>
                    <a:pt x="603848" y="1208358"/>
                  </a:lnTo>
                  <a:lnTo>
                    <a:pt x="885407" y="956496"/>
                  </a:lnTo>
                  <a:lnTo>
                    <a:pt x="892195" y="950424"/>
                  </a:lnTo>
                  <a:lnTo>
                    <a:pt x="898984" y="945566"/>
                  </a:lnTo>
                  <a:lnTo>
                    <a:pt x="1180543" y="744076"/>
                  </a:lnTo>
                  <a:lnTo>
                    <a:pt x="1187331" y="739218"/>
                  </a:lnTo>
                  <a:lnTo>
                    <a:pt x="1194119" y="734361"/>
                  </a:lnTo>
                  <a:lnTo>
                    <a:pt x="1475679" y="532871"/>
                  </a:lnTo>
                  <a:lnTo>
                    <a:pt x="1482467" y="528013"/>
                  </a:lnTo>
                  <a:lnTo>
                    <a:pt x="1489255" y="523155"/>
                  </a:lnTo>
                  <a:lnTo>
                    <a:pt x="1770815" y="321665"/>
                  </a:lnTo>
                  <a:lnTo>
                    <a:pt x="1777603" y="316808"/>
                  </a:lnTo>
                  <a:lnTo>
                    <a:pt x="1784391" y="314379"/>
                  </a:lnTo>
                  <a:lnTo>
                    <a:pt x="2065951" y="213634"/>
                  </a:lnTo>
                  <a:lnTo>
                    <a:pt x="2072739" y="211205"/>
                  </a:lnTo>
                  <a:lnTo>
                    <a:pt x="2079527" y="208776"/>
                  </a:lnTo>
                  <a:lnTo>
                    <a:pt x="2361087" y="108031"/>
                  </a:lnTo>
                  <a:lnTo>
                    <a:pt x="2367875" y="105602"/>
                  </a:lnTo>
                  <a:lnTo>
                    <a:pt x="2374663" y="103173"/>
                  </a:lnTo>
                  <a:lnTo>
                    <a:pt x="2656223" y="2428"/>
                  </a:lnTo>
                  <a:lnTo>
                    <a:pt x="2663011" y="0"/>
                  </a:lnTo>
                  <a:lnTo>
                    <a:pt x="2669799" y="1214"/>
                  </a:lnTo>
                  <a:lnTo>
                    <a:pt x="2951359" y="51586"/>
                  </a:lnTo>
                  <a:lnTo>
                    <a:pt x="2958147" y="52801"/>
                  </a:lnTo>
                  <a:lnTo>
                    <a:pt x="2964935" y="52801"/>
                  </a:lnTo>
                  <a:lnTo>
                    <a:pt x="3246495" y="52801"/>
                  </a:lnTo>
                  <a:lnTo>
                    <a:pt x="3253283" y="52801"/>
                  </a:lnTo>
                  <a:lnTo>
                    <a:pt x="3260071" y="51586"/>
                  </a:lnTo>
                  <a:lnTo>
                    <a:pt x="3541631" y="1214"/>
                  </a:lnTo>
                  <a:lnTo>
                    <a:pt x="3548419" y="0"/>
                  </a:lnTo>
                  <a:lnTo>
                    <a:pt x="3555207" y="0"/>
                  </a:lnTo>
                  <a:lnTo>
                    <a:pt x="3836766" y="0"/>
                  </a:lnTo>
                  <a:lnTo>
                    <a:pt x="3843555" y="0"/>
                  </a:lnTo>
                  <a:lnTo>
                    <a:pt x="3850343" y="1214"/>
                  </a:lnTo>
                  <a:lnTo>
                    <a:pt x="4131902" y="51586"/>
                  </a:lnTo>
                  <a:lnTo>
                    <a:pt x="4138691" y="52801"/>
                  </a:lnTo>
                  <a:lnTo>
                    <a:pt x="4145479" y="54015"/>
                  </a:lnTo>
                  <a:lnTo>
                    <a:pt x="4427038" y="104388"/>
                  </a:lnTo>
                  <a:lnTo>
                    <a:pt x="4433826" y="105602"/>
                  </a:lnTo>
                  <a:lnTo>
                    <a:pt x="4440615" y="105602"/>
                  </a:lnTo>
                  <a:lnTo>
                    <a:pt x="4722174" y="105602"/>
                  </a:lnTo>
                  <a:lnTo>
                    <a:pt x="4728962" y="105602"/>
                  </a:lnTo>
                  <a:lnTo>
                    <a:pt x="4735751" y="106817"/>
                  </a:lnTo>
                  <a:lnTo>
                    <a:pt x="5017310" y="157189"/>
                  </a:lnTo>
                  <a:lnTo>
                    <a:pt x="5024098" y="158404"/>
                  </a:lnTo>
                  <a:lnTo>
                    <a:pt x="5030886" y="158404"/>
                  </a:lnTo>
                  <a:lnTo>
                    <a:pt x="5312446" y="158404"/>
                  </a:lnTo>
                  <a:lnTo>
                    <a:pt x="5319234" y="158404"/>
                  </a:lnTo>
                  <a:lnTo>
                    <a:pt x="5326022" y="159618"/>
                  </a:lnTo>
                  <a:lnTo>
                    <a:pt x="5607582" y="209990"/>
                  </a:lnTo>
                  <a:lnTo>
                    <a:pt x="5614370" y="211205"/>
                  </a:lnTo>
                  <a:lnTo>
                    <a:pt x="5621158" y="213634"/>
                  </a:lnTo>
                  <a:lnTo>
                    <a:pt x="5902718" y="314379"/>
                  </a:lnTo>
                  <a:lnTo>
                    <a:pt x="5909506" y="316808"/>
                  </a:lnTo>
                  <a:lnTo>
                    <a:pt x="5916294" y="319236"/>
                  </a:lnTo>
                  <a:lnTo>
                    <a:pt x="6197854" y="419981"/>
                  </a:lnTo>
                  <a:lnTo>
                    <a:pt x="6204642" y="422410"/>
                  </a:lnTo>
                  <a:lnTo>
                    <a:pt x="6211430" y="416338"/>
                  </a:lnTo>
                  <a:lnTo>
                    <a:pt x="6492990" y="164476"/>
                  </a:lnTo>
                  <a:lnTo>
                    <a:pt x="6499778" y="158404"/>
                  </a:lnTo>
                  <a:lnTo>
                    <a:pt x="6506566" y="159618"/>
                  </a:lnTo>
                  <a:lnTo>
                    <a:pt x="6788126" y="209990"/>
                  </a:lnTo>
                  <a:lnTo>
                    <a:pt x="6794914" y="211205"/>
                  </a:lnTo>
                  <a:lnTo>
                    <a:pt x="6801702" y="4963326"/>
                  </a:lnTo>
                  <a:lnTo>
                    <a:pt x="6794914" y="4963326"/>
                  </a:lnTo>
                  <a:lnTo>
                    <a:pt x="6788126" y="4963326"/>
                  </a:lnTo>
                  <a:lnTo>
                    <a:pt x="6506566" y="4963326"/>
                  </a:lnTo>
                  <a:lnTo>
                    <a:pt x="6499778" y="4963326"/>
                  </a:lnTo>
                  <a:lnTo>
                    <a:pt x="6492990" y="4963326"/>
                  </a:lnTo>
                  <a:lnTo>
                    <a:pt x="6211430" y="4963326"/>
                  </a:lnTo>
                  <a:lnTo>
                    <a:pt x="6204642" y="4963326"/>
                  </a:lnTo>
                  <a:lnTo>
                    <a:pt x="6197854" y="4963326"/>
                  </a:lnTo>
                  <a:lnTo>
                    <a:pt x="5916294" y="4963326"/>
                  </a:lnTo>
                  <a:lnTo>
                    <a:pt x="5909506" y="4963326"/>
                  </a:lnTo>
                  <a:lnTo>
                    <a:pt x="5902718" y="4963326"/>
                  </a:lnTo>
                  <a:lnTo>
                    <a:pt x="5621158" y="4963326"/>
                  </a:lnTo>
                  <a:lnTo>
                    <a:pt x="5614370" y="4963326"/>
                  </a:lnTo>
                  <a:lnTo>
                    <a:pt x="5607582" y="4963326"/>
                  </a:lnTo>
                  <a:lnTo>
                    <a:pt x="5326022" y="4963326"/>
                  </a:lnTo>
                  <a:lnTo>
                    <a:pt x="5319234" y="4963326"/>
                  </a:lnTo>
                  <a:lnTo>
                    <a:pt x="5312446" y="4963326"/>
                  </a:lnTo>
                  <a:lnTo>
                    <a:pt x="5030886" y="4963326"/>
                  </a:lnTo>
                  <a:lnTo>
                    <a:pt x="5024098" y="4963326"/>
                  </a:lnTo>
                  <a:lnTo>
                    <a:pt x="5017310" y="4963326"/>
                  </a:lnTo>
                  <a:lnTo>
                    <a:pt x="4735751" y="4963326"/>
                  </a:lnTo>
                  <a:lnTo>
                    <a:pt x="4728962" y="4963326"/>
                  </a:lnTo>
                  <a:lnTo>
                    <a:pt x="4722174" y="4963326"/>
                  </a:lnTo>
                  <a:lnTo>
                    <a:pt x="4440615" y="4963326"/>
                  </a:lnTo>
                  <a:lnTo>
                    <a:pt x="4433826" y="4963326"/>
                  </a:lnTo>
                  <a:lnTo>
                    <a:pt x="4427038" y="4963326"/>
                  </a:lnTo>
                  <a:lnTo>
                    <a:pt x="4145479" y="4963326"/>
                  </a:lnTo>
                  <a:lnTo>
                    <a:pt x="4138691" y="4963326"/>
                  </a:lnTo>
                  <a:lnTo>
                    <a:pt x="4131902" y="4963326"/>
                  </a:lnTo>
                  <a:lnTo>
                    <a:pt x="3850343" y="4963326"/>
                  </a:lnTo>
                  <a:lnTo>
                    <a:pt x="3843555" y="4963326"/>
                  </a:lnTo>
                  <a:lnTo>
                    <a:pt x="3836766" y="4963326"/>
                  </a:lnTo>
                  <a:lnTo>
                    <a:pt x="3555207" y="4963326"/>
                  </a:lnTo>
                  <a:lnTo>
                    <a:pt x="3548419" y="4963326"/>
                  </a:lnTo>
                  <a:lnTo>
                    <a:pt x="3541631" y="4963326"/>
                  </a:lnTo>
                  <a:lnTo>
                    <a:pt x="3260071" y="4963326"/>
                  </a:lnTo>
                  <a:lnTo>
                    <a:pt x="3253283" y="4963326"/>
                  </a:lnTo>
                  <a:lnTo>
                    <a:pt x="3246495" y="4963326"/>
                  </a:lnTo>
                  <a:lnTo>
                    <a:pt x="2964935" y="4963326"/>
                  </a:lnTo>
                  <a:lnTo>
                    <a:pt x="2958147" y="4963326"/>
                  </a:lnTo>
                  <a:lnTo>
                    <a:pt x="2951359" y="4963326"/>
                  </a:lnTo>
                  <a:lnTo>
                    <a:pt x="2669799" y="4963326"/>
                  </a:lnTo>
                  <a:lnTo>
                    <a:pt x="2663011" y="4963326"/>
                  </a:lnTo>
                  <a:lnTo>
                    <a:pt x="2656223" y="4963326"/>
                  </a:lnTo>
                  <a:lnTo>
                    <a:pt x="2374663" y="4963326"/>
                  </a:lnTo>
                  <a:lnTo>
                    <a:pt x="2367875" y="4963326"/>
                  </a:lnTo>
                  <a:lnTo>
                    <a:pt x="2361087" y="4963326"/>
                  </a:lnTo>
                  <a:lnTo>
                    <a:pt x="2079527" y="4963326"/>
                  </a:lnTo>
                  <a:lnTo>
                    <a:pt x="2072739" y="4963326"/>
                  </a:lnTo>
                  <a:lnTo>
                    <a:pt x="2065951" y="4963326"/>
                  </a:lnTo>
                  <a:lnTo>
                    <a:pt x="1784391" y="4963326"/>
                  </a:lnTo>
                  <a:lnTo>
                    <a:pt x="1777603" y="4963326"/>
                  </a:lnTo>
                  <a:lnTo>
                    <a:pt x="1770815" y="4963326"/>
                  </a:lnTo>
                  <a:lnTo>
                    <a:pt x="1489255" y="4963326"/>
                  </a:lnTo>
                  <a:lnTo>
                    <a:pt x="1482467" y="4963326"/>
                  </a:lnTo>
                  <a:lnTo>
                    <a:pt x="1475679" y="4963326"/>
                  </a:lnTo>
                  <a:lnTo>
                    <a:pt x="1194119" y="4963326"/>
                  </a:lnTo>
                  <a:lnTo>
                    <a:pt x="1187331" y="4963326"/>
                  </a:lnTo>
                  <a:lnTo>
                    <a:pt x="1180543" y="4963326"/>
                  </a:lnTo>
                  <a:lnTo>
                    <a:pt x="898984" y="4963326"/>
                  </a:lnTo>
                  <a:lnTo>
                    <a:pt x="892195" y="4963326"/>
                  </a:lnTo>
                  <a:lnTo>
                    <a:pt x="885407" y="4963326"/>
                  </a:lnTo>
                  <a:lnTo>
                    <a:pt x="603848" y="4963326"/>
                  </a:lnTo>
                  <a:lnTo>
                    <a:pt x="597059" y="4963326"/>
                  </a:lnTo>
                  <a:lnTo>
                    <a:pt x="590271" y="4963326"/>
                  </a:lnTo>
                  <a:lnTo>
                    <a:pt x="308712" y="4963326"/>
                  </a:lnTo>
                  <a:lnTo>
                    <a:pt x="301924" y="4963326"/>
                  </a:lnTo>
                  <a:lnTo>
                    <a:pt x="295135" y="4963326"/>
                  </a:lnTo>
                  <a:lnTo>
                    <a:pt x="13576" y="4963326"/>
                  </a:lnTo>
                  <a:lnTo>
                    <a:pt x="6788" y="4963326"/>
                  </a:lnTo>
                  <a:lnTo>
                    <a:pt x="0" y="4963326"/>
                  </a:lnTo>
                  <a:close/>
                </a:path>
              </a:pathLst>
            </a:custGeom>
            <a:solidFill>
              <a:srgbClr val="1CABE2">
                <a:alpha val="3921"/>
              </a:srgbClr>
            </a:solidFill>
          </p:spPr>
          <p:txBody>
            <a:bodyPr/>
            <a:lstStyle/>
            <a:p/>
          </p:txBody>
        </p:sp>
        <p:sp>
          <p:nvSpPr>
            <p:cNvPr id="41" name="pl41"/>
            <p:cNvSpPr/>
            <p:nvPr/>
          </p:nvSpPr>
          <p:spPr>
            <a:xfrm>
              <a:off x="810605" y="962909"/>
              <a:ext cx="6788126" cy="1531239"/>
            </a:xfrm>
            <a:custGeom>
              <a:avLst/>
              <a:pathLst>
                <a:path w="6788126" h="1531239">
                  <a:moveTo>
                    <a:pt x="0" y="1531239"/>
                  </a:moveTo>
                  <a:lnTo>
                    <a:pt x="6788" y="1528810"/>
                  </a:lnTo>
                  <a:lnTo>
                    <a:pt x="288347" y="1428065"/>
                  </a:lnTo>
                  <a:lnTo>
                    <a:pt x="295135" y="1425636"/>
                  </a:lnTo>
                  <a:lnTo>
                    <a:pt x="301924" y="1420778"/>
                  </a:lnTo>
                  <a:lnTo>
                    <a:pt x="583483" y="1219288"/>
                  </a:lnTo>
                  <a:lnTo>
                    <a:pt x="590271" y="1214430"/>
                  </a:lnTo>
                  <a:lnTo>
                    <a:pt x="597059" y="1208358"/>
                  </a:lnTo>
                  <a:lnTo>
                    <a:pt x="878619" y="956496"/>
                  </a:lnTo>
                  <a:lnTo>
                    <a:pt x="885407" y="950424"/>
                  </a:lnTo>
                  <a:lnTo>
                    <a:pt x="892195" y="945566"/>
                  </a:lnTo>
                  <a:lnTo>
                    <a:pt x="1173755" y="744076"/>
                  </a:lnTo>
                  <a:lnTo>
                    <a:pt x="1180543" y="739218"/>
                  </a:lnTo>
                  <a:lnTo>
                    <a:pt x="1187331" y="734361"/>
                  </a:lnTo>
                  <a:lnTo>
                    <a:pt x="1468891" y="532871"/>
                  </a:lnTo>
                  <a:lnTo>
                    <a:pt x="1475679" y="528013"/>
                  </a:lnTo>
                  <a:lnTo>
                    <a:pt x="1482467" y="523155"/>
                  </a:lnTo>
                  <a:lnTo>
                    <a:pt x="1764027" y="321665"/>
                  </a:lnTo>
                  <a:lnTo>
                    <a:pt x="1770815" y="316808"/>
                  </a:lnTo>
                  <a:lnTo>
                    <a:pt x="1777603" y="314379"/>
                  </a:lnTo>
                  <a:lnTo>
                    <a:pt x="2059163" y="213634"/>
                  </a:lnTo>
                  <a:lnTo>
                    <a:pt x="2065951" y="211205"/>
                  </a:lnTo>
                  <a:lnTo>
                    <a:pt x="2072739" y="208776"/>
                  </a:lnTo>
                  <a:lnTo>
                    <a:pt x="2354299" y="108031"/>
                  </a:lnTo>
                  <a:lnTo>
                    <a:pt x="2361087" y="105602"/>
                  </a:lnTo>
                  <a:lnTo>
                    <a:pt x="2367875" y="103173"/>
                  </a:lnTo>
                  <a:lnTo>
                    <a:pt x="2649435" y="2428"/>
                  </a:lnTo>
                  <a:lnTo>
                    <a:pt x="2656223" y="0"/>
                  </a:lnTo>
                  <a:lnTo>
                    <a:pt x="2663011" y="1214"/>
                  </a:lnTo>
                  <a:lnTo>
                    <a:pt x="2944571" y="51586"/>
                  </a:lnTo>
                  <a:lnTo>
                    <a:pt x="2951359" y="52801"/>
                  </a:lnTo>
                  <a:lnTo>
                    <a:pt x="2958147" y="52801"/>
                  </a:lnTo>
                  <a:lnTo>
                    <a:pt x="3239707" y="52801"/>
                  </a:lnTo>
                  <a:lnTo>
                    <a:pt x="3246495" y="52801"/>
                  </a:lnTo>
                  <a:lnTo>
                    <a:pt x="3253283" y="51586"/>
                  </a:lnTo>
                  <a:lnTo>
                    <a:pt x="3534842" y="1214"/>
                  </a:lnTo>
                  <a:lnTo>
                    <a:pt x="3541631" y="0"/>
                  </a:lnTo>
                  <a:lnTo>
                    <a:pt x="3548419" y="0"/>
                  </a:lnTo>
                  <a:lnTo>
                    <a:pt x="3829978" y="0"/>
                  </a:lnTo>
                  <a:lnTo>
                    <a:pt x="3836766" y="0"/>
                  </a:lnTo>
                  <a:lnTo>
                    <a:pt x="3843555" y="1214"/>
                  </a:lnTo>
                  <a:lnTo>
                    <a:pt x="4125114" y="51586"/>
                  </a:lnTo>
                  <a:lnTo>
                    <a:pt x="4131902" y="52801"/>
                  </a:lnTo>
                  <a:lnTo>
                    <a:pt x="4138691" y="54015"/>
                  </a:lnTo>
                  <a:lnTo>
                    <a:pt x="4420250" y="104388"/>
                  </a:lnTo>
                  <a:lnTo>
                    <a:pt x="4427038" y="105602"/>
                  </a:lnTo>
                  <a:lnTo>
                    <a:pt x="4433826" y="105602"/>
                  </a:lnTo>
                  <a:lnTo>
                    <a:pt x="4715386" y="105602"/>
                  </a:lnTo>
                  <a:lnTo>
                    <a:pt x="4722174" y="105602"/>
                  </a:lnTo>
                  <a:lnTo>
                    <a:pt x="4728962" y="106817"/>
                  </a:lnTo>
                  <a:lnTo>
                    <a:pt x="5010522" y="157189"/>
                  </a:lnTo>
                  <a:lnTo>
                    <a:pt x="5017310" y="158404"/>
                  </a:lnTo>
                  <a:lnTo>
                    <a:pt x="5024098" y="158404"/>
                  </a:lnTo>
                  <a:lnTo>
                    <a:pt x="5305658" y="158404"/>
                  </a:lnTo>
                  <a:lnTo>
                    <a:pt x="5312446" y="158404"/>
                  </a:lnTo>
                  <a:lnTo>
                    <a:pt x="5319234" y="159618"/>
                  </a:lnTo>
                  <a:lnTo>
                    <a:pt x="5600794" y="209990"/>
                  </a:lnTo>
                  <a:lnTo>
                    <a:pt x="5607582" y="211205"/>
                  </a:lnTo>
                  <a:lnTo>
                    <a:pt x="5614370" y="213634"/>
                  </a:lnTo>
                  <a:lnTo>
                    <a:pt x="5895930" y="314379"/>
                  </a:lnTo>
                  <a:lnTo>
                    <a:pt x="5902718" y="316808"/>
                  </a:lnTo>
                  <a:lnTo>
                    <a:pt x="5909506" y="319236"/>
                  </a:lnTo>
                  <a:lnTo>
                    <a:pt x="6191066" y="419981"/>
                  </a:lnTo>
                  <a:lnTo>
                    <a:pt x="6197854" y="422410"/>
                  </a:lnTo>
                  <a:lnTo>
                    <a:pt x="6204642" y="416338"/>
                  </a:lnTo>
                  <a:lnTo>
                    <a:pt x="6486202" y="164476"/>
                  </a:lnTo>
                  <a:lnTo>
                    <a:pt x="6492990" y="158404"/>
                  </a:lnTo>
                  <a:lnTo>
                    <a:pt x="6499778" y="159618"/>
                  </a:lnTo>
                  <a:lnTo>
                    <a:pt x="6781338" y="209990"/>
                  </a:lnTo>
                  <a:lnTo>
                    <a:pt x="6788126" y="211205"/>
                  </a:lnTo>
                </a:path>
              </a:pathLst>
            </a:custGeom>
          </p:spPr>
          <p:txBody>
            <a:bodyPr/>
            <a:lstStyle/>
            <a:p/>
          </p:txBody>
        </p:sp>
        <p:sp>
          <p:nvSpPr>
            <p:cNvPr id="42" name="pg42"/>
            <p:cNvSpPr/>
            <p:nvPr/>
          </p:nvSpPr>
          <p:spPr>
            <a:xfrm>
              <a:off x="803816" y="2758155"/>
              <a:ext cx="6801702" cy="3168080"/>
            </a:xfrm>
            <a:custGeom>
              <a:avLst/>
              <a:pathLst>
                <a:path w="6801702" h="3168080">
                  <a:moveTo>
                    <a:pt x="6788" y="2112053"/>
                  </a:moveTo>
                  <a:lnTo>
                    <a:pt x="13576" y="2112053"/>
                  </a:lnTo>
                  <a:lnTo>
                    <a:pt x="295135" y="2112053"/>
                  </a:lnTo>
                  <a:lnTo>
                    <a:pt x="301924" y="2112053"/>
                  </a:lnTo>
                  <a:lnTo>
                    <a:pt x="308712" y="2110839"/>
                  </a:lnTo>
                  <a:lnTo>
                    <a:pt x="590271" y="2060466"/>
                  </a:lnTo>
                  <a:lnTo>
                    <a:pt x="597059" y="2059252"/>
                  </a:lnTo>
                  <a:lnTo>
                    <a:pt x="603848" y="2058038"/>
                  </a:lnTo>
                  <a:lnTo>
                    <a:pt x="885407" y="2007665"/>
                  </a:lnTo>
                  <a:lnTo>
                    <a:pt x="892195" y="2006451"/>
                  </a:lnTo>
                  <a:lnTo>
                    <a:pt x="898984" y="2002807"/>
                  </a:lnTo>
                  <a:lnTo>
                    <a:pt x="1180543" y="1851690"/>
                  </a:lnTo>
                  <a:lnTo>
                    <a:pt x="1187331" y="1848047"/>
                  </a:lnTo>
                  <a:lnTo>
                    <a:pt x="1194119" y="1846832"/>
                  </a:lnTo>
                  <a:lnTo>
                    <a:pt x="1475679" y="1796460"/>
                  </a:lnTo>
                  <a:lnTo>
                    <a:pt x="1482467" y="1795245"/>
                  </a:lnTo>
                  <a:lnTo>
                    <a:pt x="1489255" y="1795245"/>
                  </a:lnTo>
                  <a:lnTo>
                    <a:pt x="1770815" y="1795245"/>
                  </a:lnTo>
                  <a:lnTo>
                    <a:pt x="1777603" y="1795245"/>
                  </a:lnTo>
                  <a:lnTo>
                    <a:pt x="1784391" y="1792816"/>
                  </a:lnTo>
                  <a:lnTo>
                    <a:pt x="2065951" y="1692071"/>
                  </a:lnTo>
                  <a:lnTo>
                    <a:pt x="2072739" y="1689643"/>
                  </a:lnTo>
                  <a:lnTo>
                    <a:pt x="2079527" y="1684785"/>
                  </a:lnTo>
                  <a:lnTo>
                    <a:pt x="2361087" y="1483295"/>
                  </a:lnTo>
                  <a:lnTo>
                    <a:pt x="2367875" y="1478437"/>
                  </a:lnTo>
                  <a:lnTo>
                    <a:pt x="2374663" y="1478437"/>
                  </a:lnTo>
                  <a:lnTo>
                    <a:pt x="2656223" y="1478437"/>
                  </a:lnTo>
                  <a:lnTo>
                    <a:pt x="2663011" y="1478437"/>
                  </a:lnTo>
                  <a:lnTo>
                    <a:pt x="2669799" y="1478437"/>
                  </a:lnTo>
                  <a:lnTo>
                    <a:pt x="2951359" y="1478437"/>
                  </a:lnTo>
                  <a:lnTo>
                    <a:pt x="2958147" y="1478437"/>
                  </a:lnTo>
                  <a:lnTo>
                    <a:pt x="2964935" y="1478437"/>
                  </a:lnTo>
                  <a:lnTo>
                    <a:pt x="3246495" y="1478437"/>
                  </a:lnTo>
                  <a:lnTo>
                    <a:pt x="3253283" y="1478437"/>
                  </a:lnTo>
                  <a:lnTo>
                    <a:pt x="3260071" y="1477223"/>
                  </a:lnTo>
                  <a:lnTo>
                    <a:pt x="3541631" y="1426850"/>
                  </a:lnTo>
                  <a:lnTo>
                    <a:pt x="3548419" y="1425636"/>
                  </a:lnTo>
                  <a:lnTo>
                    <a:pt x="3555207" y="1423207"/>
                  </a:lnTo>
                  <a:lnTo>
                    <a:pt x="3836766" y="1322462"/>
                  </a:lnTo>
                  <a:lnTo>
                    <a:pt x="3843555" y="1320033"/>
                  </a:lnTo>
                  <a:lnTo>
                    <a:pt x="3850343" y="1317604"/>
                  </a:lnTo>
                  <a:lnTo>
                    <a:pt x="4131902" y="1216859"/>
                  </a:lnTo>
                  <a:lnTo>
                    <a:pt x="4138691" y="1214430"/>
                  </a:lnTo>
                  <a:lnTo>
                    <a:pt x="4145479" y="1201072"/>
                  </a:lnTo>
                  <a:lnTo>
                    <a:pt x="4427038" y="646974"/>
                  </a:lnTo>
                  <a:lnTo>
                    <a:pt x="4433826" y="633616"/>
                  </a:lnTo>
                  <a:lnTo>
                    <a:pt x="4440615" y="634830"/>
                  </a:lnTo>
                  <a:lnTo>
                    <a:pt x="4722174" y="685203"/>
                  </a:lnTo>
                  <a:lnTo>
                    <a:pt x="4728962" y="686417"/>
                  </a:lnTo>
                  <a:lnTo>
                    <a:pt x="4735751" y="687631"/>
                  </a:lnTo>
                  <a:lnTo>
                    <a:pt x="5017310" y="738004"/>
                  </a:lnTo>
                  <a:lnTo>
                    <a:pt x="5024098" y="739218"/>
                  </a:lnTo>
                  <a:lnTo>
                    <a:pt x="5030886" y="734361"/>
                  </a:lnTo>
                  <a:lnTo>
                    <a:pt x="5312446" y="532871"/>
                  </a:lnTo>
                  <a:lnTo>
                    <a:pt x="5319234" y="528013"/>
                  </a:lnTo>
                  <a:lnTo>
                    <a:pt x="5326022" y="528013"/>
                  </a:lnTo>
                  <a:lnTo>
                    <a:pt x="5607582" y="528013"/>
                  </a:lnTo>
                  <a:lnTo>
                    <a:pt x="5614370" y="528013"/>
                  </a:lnTo>
                  <a:lnTo>
                    <a:pt x="5621158" y="525584"/>
                  </a:lnTo>
                  <a:lnTo>
                    <a:pt x="5902718" y="424839"/>
                  </a:lnTo>
                  <a:lnTo>
                    <a:pt x="5909506" y="422410"/>
                  </a:lnTo>
                  <a:lnTo>
                    <a:pt x="5916294" y="421196"/>
                  </a:lnTo>
                  <a:lnTo>
                    <a:pt x="6197854" y="370823"/>
                  </a:lnTo>
                  <a:lnTo>
                    <a:pt x="6204642" y="369609"/>
                  </a:lnTo>
                  <a:lnTo>
                    <a:pt x="6211430" y="362322"/>
                  </a:lnTo>
                  <a:lnTo>
                    <a:pt x="6492990" y="60087"/>
                  </a:lnTo>
                  <a:lnTo>
                    <a:pt x="6499778" y="52801"/>
                  </a:lnTo>
                  <a:lnTo>
                    <a:pt x="6506566" y="51586"/>
                  </a:lnTo>
                  <a:lnTo>
                    <a:pt x="6788126" y="1214"/>
                  </a:lnTo>
                  <a:lnTo>
                    <a:pt x="6794914" y="0"/>
                  </a:lnTo>
                  <a:lnTo>
                    <a:pt x="6801702" y="3168080"/>
                  </a:lnTo>
                  <a:lnTo>
                    <a:pt x="6794914" y="3168080"/>
                  </a:lnTo>
                  <a:lnTo>
                    <a:pt x="6788126" y="3168080"/>
                  </a:lnTo>
                  <a:lnTo>
                    <a:pt x="6506566" y="3168080"/>
                  </a:lnTo>
                  <a:lnTo>
                    <a:pt x="6499778" y="3168080"/>
                  </a:lnTo>
                  <a:lnTo>
                    <a:pt x="6492990" y="3168080"/>
                  </a:lnTo>
                  <a:lnTo>
                    <a:pt x="6211430" y="3168080"/>
                  </a:lnTo>
                  <a:lnTo>
                    <a:pt x="6204642" y="3168080"/>
                  </a:lnTo>
                  <a:lnTo>
                    <a:pt x="6197854" y="3168080"/>
                  </a:lnTo>
                  <a:lnTo>
                    <a:pt x="5916294" y="3168080"/>
                  </a:lnTo>
                  <a:lnTo>
                    <a:pt x="5909506" y="3168080"/>
                  </a:lnTo>
                  <a:lnTo>
                    <a:pt x="5902718" y="3168080"/>
                  </a:lnTo>
                  <a:lnTo>
                    <a:pt x="5621158" y="3168080"/>
                  </a:lnTo>
                  <a:lnTo>
                    <a:pt x="5614370" y="3168080"/>
                  </a:lnTo>
                  <a:lnTo>
                    <a:pt x="5607582" y="3168080"/>
                  </a:lnTo>
                  <a:lnTo>
                    <a:pt x="5326022" y="3168080"/>
                  </a:lnTo>
                  <a:lnTo>
                    <a:pt x="5319234" y="3168080"/>
                  </a:lnTo>
                  <a:lnTo>
                    <a:pt x="5312446" y="3168080"/>
                  </a:lnTo>
                  <a:lnTo>
                    <a:pt x="5030886" y="3168080"/>
                  </a:lnTo>
                  <a:lnTo>
                    <a:pt x="5024098" y="3168080"/>
                  </a:lnTo>
                  <a:lnTo>
                    <a:pt x="5017310" y="3168080"/>
                  </a:lnTo>
                  <a:lnTo>
                    <a:pt x="4735751" y="3168080"/>
                  </a:lnTo>
                  <a:lnTo>
                    <a:pt x="4728962" y="3168080"/>
                  </a:lnTo>
                  <a:lnTo>
                    <a:pt x="4722174" y="3168080"/>
                  </a:lnTo>
                  <a:lnTo>
                    <a:pt x="4440615" y="3168080"/>
                  </a:lnTo>
                  <a:lnTo>
                    <a:pt x="4433826" y="3168080"/>
                  </a:lnTo>
                  <a:lnTo>
                    <a:pt x="4427038" y="3168080"/>
                  </a:lnTo>
                  <a:lnTo>
                    <a:pt x="4145479" y="3168080"/>
                  </a:lnTo>
                  <a:lnTo>
                    <a:pt x="4138691" y="3168080"/>
                  </a:lnTo>
                  <a:lnTo>
                    <a:pt x="4131902" y="3168080"/>
                  </a:lnTo>
                  <a:lnTo>
                    <a:pt x="3850343" y="3168080"/>
                  </a:lnTo>
                  <a:lnTo>
                    <a:pt x="3843555" y="3168080"/>
                  </a:lnTo>
                  <a:lnTo>
                    <a:pt x="3836766" y="3168080"/>
                  </a:lnTo>
                  <a:lnTo>
                    <a:pt x="3555207" y="3168080"/>
                  </a:lnTo>
                  <a:lnTo>
                    <a:pt x="3548419" y="3168080"/>
                  </a:lnTo>
                  <a:lnTo>
                    <a:pt x="3541631" y="3168080"/>
                  </a:lnTo>
                  <a:lnTo>
                    <a:pt x="3260071" y="3168080"/>
                  </a:lnTo>
                  <a:lnTo>
                    <a:pt x="3253283" y="3168080"/>
                  </a:lnTo>
                  <a:lnTo>
                    <a:pt x="3246495" y="3168080"/>
                  </a:lnTo>
                  <a:lnTo>
                    <a:pt x="2964935" y="3168080"/>
                  </a:lnTo>
                  <a:lnTo>
                    <a:pt x="2958147" y="3168080"/>
                  </a:lnTo>
                  <a:lnTo>
                    <a:pt x="2951359" y="3168080"/>
                  </a:lnTo>
                  <a:lnTo>
                    <a:pt x="2669799" y="3168080"/>
                  </a:lnTo>
                  <a:lnTo>
                    <a:pt x="2663011" y="3168080"/>
                  </a:lnTo>
                  <a:lnTo>
                    <a:pt x="2656223" y="3168080"/>
                  </a:lnTo>
                  <a:lnTo>
                    <a:pt x="2374663" y="3168080"/>
                  </a:lnTo>
                  <a:lnTo>
                    <a:pt x="2367875" y="3168080"/>
                  </a:lnTo>
                  <a:lnTo>
                    <a:pt x="2361087" y="3168080"/>
                  </a:lnTo>
                  <a:lnTo>
                    <a:pt x="2079527" y="3168080"/>
                  </a:lnTo>
                  <a:lnTo>
                    <a:pt x="2072739" y="3168080"/>
                  </a:lnTo>
                  <a:lnTo>
                    <a:pt x="2065951" y="3168080"/>
                  </a:lnTo>
                  <a:lnTo>
                    <a:pt x="1784391" y="3168080"/>
                  </a:lnTo>
                  <a:lnTo>
                    <a:pt x="1777603" y="3168080"/>
                  </a:lnTo>
                  <a:lnTo>
                    <a:pt x="1770815" y="3168080"/>
                  </a:lnTo>
                  <a:lnTo>
                    <a:pt x="1489255" y="3168080"/>
                  </a:lnTo>
                  <a:lnTo>
                    <a:pt x="1482467" y="3168080"/>
                  </a:lnTo>
                  <a:lnTo>
                    <a:pt x="1475679" y="3168080"/>
                  </a:lnTo>
                  <a:lnTo>
                    <a:pt x="1194119" y="3168080"/>
                  </a:lnTo>
                  <a:lnTo>
                    <a:pt x="1187331" y="3168080"/>
                  </a:lnTo>
                  <a:lnTo>
                    <a:pt x="1180543" y="3168080"/>
                  </a:lnTo>
                  <a:lnTo>
                    <a:pt x="898984" y="3168080"/>
                  </a:lnTo>
                  <a:lnTo>
                    <a:pt x="892195" y="3168080"/>
                  </a:lnTo>
                  <a:lnTo>
                    <a:pt x="885407" y="3168080"/>
                  </a:lnTo>
                  <a:lnTo>
                    <a:pt x="603848" y="3168080"/>
                  </a:lnTo>
                  <a:lnTo>
                    <a:pt x="597059" y="3168080"/>
                  </a:lnTo>
                  <a:lnTo>
                    <a:pt x="590271" y="3168080"/>
                  </a:lnTo>
                  <a:lnTo>
                    <a:pt x="308712" y="3168080"/>
                  </a:lnTo>
                  <a:lnTo>
                    <a:pt x="301924" y="3168080"/>
                  </a:lnTo>
                  <a:lnTo>
                    <a:pt x="295135" y="3168080"/>
                  </a:lnTo>
                  <a:lnTo>
                    <a:pt x="13576" y="3168080"/>
                  </a:lnTo>
                  <a:lnTo>
                    <a:pt x="6788" y="3168080"/>
                  </a:lnTo>
                  <a:lnTo>
                    <a:pt x="0" y="3168080"/>
                  </a:lnTo>
                  <a:close/>
                </a:path>
              </a:pathLst>
            </a:custGeom>
            <a:solidFill>
              <a:srgbClr val="1CABE2">
                <a:alpha val="3921"/>
              </a:srgbClr>
            </a:solidFill>
          </p:spPr>
          <p:txBody>
            <a:bodyPr/>
            <a:lstStyle/>
            <a:p/>
          </p:txBody>
        </p:sp>
        <p:sp>
          <p:nvSpPr>
            <p:cNvPr id="43" name="pl43"/>
            <p:cNvSpPr/>
            <p:nvPr/>
          </p:nvSpPr>
          <p:spPr>
            <a:xfrm>
              <a:off x="810605" y="2758155"/>
              <a:ext cx="6788126" cy="2112053"/>
            </a:xfrm>
            <a:custGeom>
              <a:avLst/>
              <a:pathLst>
                <a:path w="6788126" h="2112053">
                  <a:moveTo>
                    <a:pt x="0" y="2112053"/>
                  </a:moveTo>
                  <a:lnTo>
                    <a:pt x="6788" y="2112053"/>
                  </a:lnTo>
                  <a:lnTo>
                    <a:pt x="288347" y="2112053"/>
                  </a:lnTo>
                  <a:lnTo>
                    <a:pt x="295135" y="2112053"/>
                  </a:lnTo>
                  <a:lnTo>
                    <a:pt x="301924" y="2110839"/>
                  </a:lnTo>
                  <a:lnTo>
                    <a:pt x="583483" y="2060466"/>
                  </a:lnTo>
                  <a:lnTo>
                    <a:pt x="590271" y="2059252"/>
                  </a:lnTo>
                  <a:lnTo>
                    <a:pt x="597059" y="2058038"/>
                  </a:lnTo>
                  <a:lnTo>
                    <a:pt x="878619" y="2007665"/>
                  </a:lnTo>
                  <a:lnTo>
                    <a:pt x="885407" y="2006451"/>
                  </a:lnTo>
                  <a:lnTo>
                    <a:pt x="892195" y="2002807"/>
                  </a:lnTo>
                  <a:lnTo>
                    <a:pt x="1173755" y="1851690"/>
                  </a:lnTo>
                  <a:lnTo>
                    <a:pt x="1180543" y="1848047"/>
                  </a:lnTo>
                  <a:lnTo>
                    <a:pt x="1187331" y="1846832"/>
                  </a:lnTo>
                  <a:lnTo>
                    <a:pt x="1468891" y="1796460"/>
                  </a:lnTo>
                  <a:lnTo>
                    <a:pt x="1475679" y="1795245"/>
                  </a:lnTo>
                  <a:lnTo>
                    <a:pt x="1482467" y="1795245"/>
                  </a:lnTo>
                  <a:lnTo>
                    <a:pt x="1764027" y="1795245"/>
                  </a:lnTo>
                  <a:lnTo>
                    <a:pt x="1770815" y="1795245"/>
                  </a:lnTo>
                  <a:lnTo>
                    <a:pt x="1777603" y="1792816"/>
                  </a:lnTo>
                  <a:lnTo>
                    <a:pt x="2059163" y="1692071"/>
                  </a:lnTo>
                  <a:lnTo>
                    <a:pt x="2065951" y="1689643"/>
                  </a:lnTo>
                  <a:lnTo>
                    <a:pt x="2072739" y="1684785"/>
                  </a:lnTo>
                  <a:lnTo>
                    <a:pt x="2354299" y="1483295"/>
                  </a:lnTo>
                  <a:lnTo>
                    <a:pt x="2361087" y="1478437"/>
                  </a:lnTo>
                  <a:lnTo>
                    <a:pt x="2367875" y="1478437"/>
                  </a:lnTo>
                  <a:lnTo>
                    <a:pt x="2649435" y="1478437"/>
                  </a:lnTo>
                  <a:lnTo>
                    <a:pt x="2656223" y="1478437"/>
                  </a:lnTo>
                  <a:lnTo>
                    <a:pt x="2663011" y="1478437"/>
                  </a:lnTo>
                  <a:lnTo>
                    <a:pt x="2944571" y="1478437"/>
                  </a:lnTo>
                  <a:lnTo>
                    <a:pt x="2951359" y="1478437"/>
                  </a:lnTo>
                  <a:lnTo>
                    <a:pt x="2958147" y="1478437"/>
                  </a:lnTo>
                  <a:lnTo>
                    <a:pt x="3239707" y="1478437"/>
                  </a:lnTo>
                  <a:lnTo>
                    <a:pt x="3246495" y="1478437"/>
                  </a:lnTo>
                  <a:lnTo>
                    <a:pt x="3253283" y="1477223"/>
                  </a:lnTo>
                  <a:lnTo>
                    <a:pt x="3534842" y="1426850"/>
                  </a:lnTo>
                  <a:lnTo>
                    <a:pt x="3541631" y="1425636"/>
                  </a:lnTo>
                  <a:lnTo>
                    <a:pt x="3548419" y="1423207"/>
                  </a:lnTo>
                  <a:lnTo>
                    <a:pt x="3829978" y="1322462"/>
                  </a:lnTo>
                  <a:lnTo>
                    <a:pt x="3836766" y="1320033"/>
                  </a:lnTo>
                  <a:lnTo>
                    <a:pt x="3843555" y="1317604"/>
                  </a:lnTo>
                  <a:lnTo>
                    <a:pt x="4125114" y="1216859"/>
                  </a:lnTo>
                  <a:lnTo>
                    <a:pt x="4131902" y="1214430"/>
                  </a:lnTo>
                  <a:lnTo>
                    <a:pt x="4138691" y="1201072"/>
                  </a:lnTo>
                  <a:lnTo>
                    <a:pt x="4420250" y="646974"/>
                  </a:lnTo>
                  <a:lnTo>
                    <a:pt x="4427038" y="633616"/>
                  </a:lnTo>
                  <a:lnTo>
                    <a:pt x="4433826" y="634830"/>
                  </a:lnTo>
                  <a:lnTo>
                    <a:pt x="4715386" y="685203"/>
                  </a:lnTo>
                  <a:lnTo>
                    <a:pt x="4722174" y="686417"/>
                  </a:lnTo>
                  <a:lnTo>
                    <a:pt x="4728962" y="687631"/>
                  </a:lnTo>
                  <a:lnTo>
                    <a:pt x="5010522" y="738004"/>
                  </a:lnTo>
                  <a:lnTo>
                    <a:pt x="5017310" y="739218"/>
                  </a:lnTo>
                  <a:lnTo>
                    <a:pt x="5024098" y="734361"/>
                  </a:lnTo>
                  <a:lnTo>
                    <a:pt x="5305658" y="532871"/>
                  </a:lnTo>
                  <a:lnTo>
                    <a:pt x="5312446" y="528013"/>
                  </a:lnTo>
                  <a:lnTo>
                    <a:pt x="5319234" y="528013"/>
                  </a:lnTo>
                  <a:lnTo>
                    <a:pt x="5600794" y="528013"/>
                  </a:lnTo>
                  <a:lnTo>
                    <a:pt x="5607582" y="528013"/>
                  </a:lnTo>
                  <a:lnTo>
                    <a:pt x="5614370" y="525584"/>
                  </a:lnTo>
                  <a:lnTo>
                    <a:pt x="5895930" y="424839"/>
                  </a:lnTo>
                  <a:lnTo>
                    <a:pt x="5902718" y="422410"/>
                  </a:lnTo>
                  <a:lnTo>
                    <a:pt x="5909506" y="421196"/>
                  </a:lnTo>
                  <a:lnTo>
                    <a:pt x="6191066" y="370823"/>
                  </a:lnTo>
                  <a:lnTo>
                    <a:pt x="6197854" y="369609"/>
                  </a:lnTo>
                  <a:lnTo>
                    <a:pt x="6204642" y="362322"/>
                  </a:lnTo>
                  <a:lnTo>
                    <a:pt x="6486202" y="60087"/>
                  </a:lnTo>
                  <a:lnTo>
                    <a:pt x="6492990" y="52801"/>
                  </a:lnTo>
                  <a:lnTo>
                    <a:pt x="6499778" y="51586"/>
                  </a:lnTo>
                  <a:lnTo>
                    <a:pt x="6781338" y="1214"/>
                  </a:lnTo>
                  <a:lnTo>
                    <a:pt x="6788126" y="0"/>
                  </a:lnTo>
                </a:path>
              </a:pathLst>
            </a:custGeom>
          </p:spPr>
          <p:txBody>
            <a:bodyPr/>
            <a:lstStyle/>
            <a:p/>
          </p:txBody>
        </p:sp>
        <p:sp>
          <p:nvSpPr>
            <p:cNvPr id="44" name="pg44"/>
            <p:cNvSpPr/>
            <p:nvPr/>
          </p:nvSpPr>
          <p:spPr>
            <a:xfrm>
              <a:off x="3755176" y="4711805"/>
              <a:ext cx="3850343" cy="1214430"/>
            </a:xfrm>
            <a:custGeom>
              <a:avLst/>
              <a:pathLst>
                <a:path w="3850343" h="1214430">
                  <a:moveTo>
                    <a:pt x="6788" y="1214430"/>
                  </a:moveTo>
                  <a:lnTo>
                    <a:pt x="13576" y="1210787"/>
                  </a:lnTo>
                  <a:lnTo>
                    <a:pt x="295135" y="1059670"/>
                  </a:lnTo>
                  <a:lnTo>
                    <a:pt x="301924" y="1056026"/>
                  </a:lnTo>
                  <a:lnTo>
                    <a:pt x="308712" y="1048740"/>
                  </a:lnTo>
                  <a:lnTo>
                    <a:pt x="590271" y="746505"/>
                  </a:lnTo>
                  <a:lnTo>
                    <a:pt x="597059" y="739218"/>
                  </a:lnTo>
                  <a:lnTo>
                    <a:pt x="603848" y="739218"/>
                  </a:lnTo>
                  <a:lnTo>
                    <a:pt x="885407" y="739218"/>
                  </a:lnTo>
                  <a:lnTo>
                    <a:pt x="892195" y="739218"/>
                  </a:lnTo>
                  <a:lnTo>
                    <a:pt x="898984" y="728288"/>
                  </a:lnTo>
                  <a:lnTo>
                    <a:pt x="1180543" y="274936"/>
                  </a:lnTo>
                  <a:lnTo>
                    <a:pt x="1187331" y="264006"/>
                  </a:lnTo>
                  <a:lnTo>
                    <a:pt x="1194119" y="266435"/>
                  </a:lnTo>
                  <a:lnTo>
                    <a:pt x="1475679" y="367180"/>
                  </a:lnTo>
                  <a:lnTo>
                    <a:pt x="1482467" y="369609"/>
                  </a:lnTo>
                  <a:lnTo>
                    <a:pt x="1489255" y="367180"/>
                  </a:lnTo>
                  <a:lnTo>
                    <a:pt x="1770815" y="266435"/>
                  </a:lnTo>
                  <a:lnTo>
                    <a:pt x="1777603" y="264006"/>
                  </a:lnTo>
                  <a:lnTo>
                    <a:pt x="1784391" y="257934"/>
                  </a:lnTo>
                  <a:lnTo>
                    <a:pt x="2065951" y="6072"/>
                  </a:lnTo>
                  <a:lnTo>
                    <a:pt x="2072739" y="0"/>
                  </a:lnTo>
                  <a:lnTo>
                    <a:pt x="2079527" y="3643"/>
                  </a:lnTo>
                  <a:lnTo>
                    <a:pt x="2361087" y="154760"/>
                  </a:lnTo>
                  <a:lnTo>
                    <a:pt x="2367875" y="158404"/>
                  </a:lnTo>
                  <a:lnTo>
                    <a:pt x="2374663" y="160832"/>
                  </a:lnTo>
                  <a:lnTo>
                    <a:pt x="2656223" y="261577"/>
                  </a:lnTo>
                  <a:lnTo>
                    <a:pt x="2663011" y="264006"/>
                  </a:lnTo>
                  <a:lnTo>
                    <a:pt x="2669799" y="272507"/>
                  </a:lnTo>
                  <a:lnTo>
                    <a:pt x="2951359" y="625115"/>
                  </a:lnTo>
                  <a:lnTo>
                    <a:pt x="2958147" y="633616"/>
                  </a:lnTo>
                  <a:lnTo>
                    <a:pt x="2964935" y="634830"/>
                  </a:lnTo>
                  <a:lnTo>
                    <a:pt x="3246495" y="685203"/>
                  </a:lnTo>
                  <a:lnTo>
                    <a:pt x="3253283" y="686417"/>
                  </a:lnTo>
                  <a:lnTo>
                    <a:pt x="3260071" y="679130"/>
                  </a:lnTo>
                  <a:lnTo>
                    <a:pt x="3541631" y="376896"/>
                  </a:lnTo>
                  <a:lnTo>
                    <a:pt x="3548419" y="369609"/>
                  </a:lnTo>
                  <a:lnTo>
                    <a:pt x="3555207" y="364751"/>
                  </a:lnTo>
                  <a:lnTo>
                    <a:pt x="3836766" y="163261"/>
                  </a:lnTo>
                  <a:lnTo>
                    <a:pt x="3843555" y="158404"/>
                  </a:lnTo>
                  <a:lnTo>
                    <a:pt x="3850343" y="1214430"/>
                  </a:lnTo>
                  <a:lnTo>
                    <a:pt x="3843555" y="1214430"/>
                  </a:lnTo>
                  <a:lnTo>
                    <a:pt x="3836766" y="1214430"/>
                  </a:lnTo>
                  <a:lnTo>
                    <a:pt x="3555207" y="1214430"/>
                  </a:lnTo>
                  <a:lnTo>
                    <a:pt x="3548419" y="1214430"/>
                  </a:lnTo>
                  <a:lnTo>
                    <a:pt x="3541631" y="1214430"/>
                  </a:lnTo>
                  <a:lnTo>
                    <a:pt x="3260071" y="1214430"/>
                  </a:lnTo>
                  <a:lnTo>
                    <a:pt x="3253283" y="1214430"/>
                  </a:lnTo>
                  <a:lnTo>
                    <a:pt x="3246495" y="1214430"/>
                  </a:lnTo>
                  <a:lnTo>
                    <a:pt x="2964935" y="1214430"/>
                  </a:lnTo>
                  <a:lnTo>
                    <a:pt x="2958147" y="1214430"/>
                  </a:lnTo>
                  <a:lnTo>
                    <a:pt x="2951359" y="1214430"/>
                  </a:lnTo>
                  <a:lnTo>
                    <a:pt x="2669799" y="1214430"/>
                  </a:lnTo>
                  <a:lnTo>
                    <a:pt x="2663011" y="1214430"/>
                  </a:lnTo>
                  <a:lnTo>
                    <a:pt x="2656223" y="1214430"/>
                  </a:lnTo>
                  <a:lnTo>
                    <a:pt x="2374663" y="1214430"/>
                  </a:lnTo>
                  <a:lnTo>
                    <a:pt x="2367875" y="1214430"/>
                  </a:lnTo>
                  <a:lnTo>
                    <a:pt x="2361087" y="1214430"/>
                  </a:lnTo>
                  <a:lnTo>
                    <a:pt x="2079527" y="1214430"/>
                  </a:lnTo>
                  <a:lnTo>
                    <a:pt x="2072739" y="1214430"/>
                  </a:lnTo>
                  <a:lnTo>
                    <a:pt x="2065951" y="1214430"/>
                  </a:lnTo>
                  <a:lnTo>
                    <a:pt x="1784391" y="1214430"/>
                  </a:lnTo>
                  <a:lnTo>
                    <a:pt x="1777603" y="1214430"/>
                  </a:lnTo>
                  <a:lnTo>
                    <a:pt x="1770815" y="1214430"/>
                  </a:lnTo>
                  <a:lnTo>
                    <a:pt x="1489255" y="1214430"/>
                  </a:lnTo>
                  <a:lnTo>
                    <a:pt x="1482467" y="1214430"/>
                  </a:lnTo>
                  <a:lnTo>
                    <a:pt x="1475679" y="1214430"/>
                  </a:lnTo>
                  <a:lnTo>
                    <a:pt x="1194119" y="1214430"/>
                  </a:lnTo>
                  <a:lnTo>
                    <a:pt x="1187331" y="1214430"/>
                  </a:lnTo>
                  <a:lnTo>
                    <a:pt x="1180543" y="1214430"/>
                  </a:lnTo>
                  <a:lnTo>
                    <a:pt x="898984" y="1214430"/>
                  </a:lnTo>
                  <a:lnTo>
                    <a:pt x="892195" y="1214430"/>
                  </a:lnTo>
                  <a:lnTo>
                    <a:pt x="885407" y="1214430"/>
                  </a:lnTo>
                  <a:lnTo>
                    <a:pt x="603848" y="1214430"/>
                  </a:lnTo>
                  <a:lnTo>
                    <a:pt x="597059" y="1214430"/>
                  </a:lnTo>
                  <a:lnTo>
                    <a:pt x="590271" y="1214430"/>
                  </a:lnTo>
                  <a:lnTo>
                    <a:pt x="308712" y="1214430"/>
                  </a:lnTo>
                  <a:lnTo>
                    <a:pt x="301924" y="1214430"/>
                  </a:lnTo>
                  <a:lnTo>
                    <a:pt x="295135" y="1214430"/>
                  </a:lnTo>
                  <a:lnTo>
                    <a:pt x="13576" y="1214430"/>
                  </a:lnTo>
                  <a:lnTo>
                    <a:pt x="6788" y="1214430"/>
                  </a:lnTo>
                  <a:lnTo>
                    <a:pt x="0" y="1214430"/>
                  </a:lnTo>
                  <a:close/>
                </a:path>
              </a:pathLst>
            </a:custGeom>
            <a:solidFill>
              <a:srgbClr val="1CABE2">
                <a:alpha val="3921"/>
              </a:srgbClr>
            </a:solidFill>
          </p:spPr>
          <p:txBody>
            <a:bodyPr/>
            <a:lstStyle/>
            <a:p/>
          </p:txBody>
        </p:sp>
        <p:sp>
          <p:nvSpPr>
            <p:cNvPr id="45" name="pl45"/>
            <p:cNvSpPr/>
            <p:nvPr/>
          </p:nvSpPr>
          <p:spPr>
            <a:xfrm>
              <a:off x="3761964" y="4711805"/>
              <a:ext cx="3836766" cy="1214430"/>
            </a:xfrm>
            <a:custGeom>
              <a:avLst/>
              <a:pathLst>
                <a:path w="3836766" h="1214430">
                  <a:moveTo>
                    <a:pt x="0" y="1214430"/>
                  </a:moveTo>
                  <a:lnTo>
                    <a:pt x="6788" y="1210787"/>
                  </a:lnTo>
                  <a:lnTo>
                    <a:pt x="288347" y="1059670"/>
                  </a:lnTo>
                  <a:lnTo>
                    <a:pt x="295135" y="1056026"/>
                  </a:lnTo>
                  <a:lnTo>
                    <a:pt x="301924" y="1048740"/>
                  </a:lnTo>
                  <a:lnTo>
                    <a:pt x="583483" y="746505"/>
                  </a:lnTo>
                  <a:lnTo>
                    <a:pt x="590271" y="739218"/>
                  </a:lnTo>
                  <a:lnTo>
                    <a:pt x="597059" y="739218"/>
                  </a:lnTo>
                  <a:lnTo>
                    <a:pt x="878619" y="739218"/>
                  </a:lnTo>
                  <a:lnTo>
                    <a:pt x="885407" y="739218"/>
                  </a:lnTo>
                  <a:lnTo>
                    <a:pt x="892195" y="728288"/>
                  </a:lnTo>
                  <a:lnTo>
                    <a:pt x="1173755" y="274936"/>
                  </a:lnTo>
                  <a:lnTo>
                    <a:pt x="1180543" y="264006"/>
                  </a:lnTo>
                  <a:lnTo>
                    <a:pt x="1187331" y="266435"/>
                  </a:lnTo>
                  <a:lnTo>
                    <a:pt x="1468891" y="367180"/>
                  </a:lnTo>
                  <a:lnTo>
                    <a:pt x="1475679" y="369609"/>
                  </a:lnTo>
                  <a:lnTo>
                    <a:pt x="1482467" y="367180"/>
                  </a:lnTo>
                  <a:lnTo>
                    <a:pt x="1764027" y="266435"/>
                  </a:lnTo>
                  <a:lnTo>
                    <a:pt x="1770815" y="264006"/>
                  </a:lnTo>
                  <a:lnTo>
                    <a:pt x="1777603" y="257934"/>
                  </a:lnTo>
                  <a:lnTo>
                    <a:pt x="2059163" y="6072"/>
                  </a:lnTo>
                  <a:lnTo>
                    <a:pt x="2065951" y="0"/>
                  </a:lnTo>
                  <a:lnTo>
                    <a:pt x="2072739" y="3643"/>
                  </a:lnTo>
                  <a:lnTo>
                    <a:pt x="2354299" y="154760"/>
                  </a:lnTo>
                  <a:lnTo>
                    <a:pt x="2361087" y="158404"/>
                  </a:lnTo>
                  <a:lnTo>
                    <a:pt x="2367875" y="160832"/>
                  </a:lnTo>
                  <a:lnTo>
                    <a:pt x="2649435" y="261577"/>
                  </a:lnTo>
                  <a:lnTo>
                    <a:pt x="2656223" y="264006"/>
                  </a:lnTo>
                  <a:lnTo>
                    <a:pt x="2663011" y="272507"/>
                  </a:lnTo>
                  <a:lnTo>
                    <a:pt x="2944571" y="625115"/>
                  </a:lnTo>
                  <a:lnTo>
                    <a:pt x="2951359" y="633616"/>
                  </a:lnTo>
                  <a:lnTo>
                    <a:pt x="2958147" y="634830"/>
                  </a:lnTo>
                  <a:lnTo>
                    <a:pt x="3239707" y="685203"/>
                  </a:lnTo>
                  <a:lnTo>
                    <a:pt x="3246495" y="686417"/>
                  </a:lnTo>
                  <a:lnTo>
                    <a:pt x="3253283" y="679130"/>
                  </a:lnTo>
                  <a:lnTo>
                    <a:pt x="3534842" y="376896"/>
                  </a:lnTo>
                  <a:lnTo>
                    <a:pt x="3541631" y="369609"/>
                  </a:lnTo>
                  <a:lnTo>
                    <a:pt x="3548419" y="364751"/>
                  </a:lnTo>
                  <a:lnTo>
                    <a:pt x="3829978" y="163261"/>
                  </a:lnTo>
                  <a:lnTo>
                    <a:pt x="3836766" y="158404"/>
                  </a:lnTo>
                </a:path>
              </a:pathLst>
            </a:custGeom>
          </p:spPr>
          <p:txBody>
            <a:bodyPr/>
            <a:lstStyle/>
            <a:p/>
          </p:txBody>
        </p:sp>
        <p:sp>
          <p:nvSpPr>
            <p:cNvPr id="46" name="pg46"/>
            <p:cNvSpPr/>
            <p:nvPr/>
          </p:nvSpPr>
          <p:spPr>
            <a:xfrm>
              <a:off x="5230855" y="1068512"/>
              <a:ext cx="2374663" cy="4857723"/>
            </a:xfrm>
            <a:custGeom>
              <a:avLst/>
              <a:pathLst>
                <a:path w="2374663" h="4857723">
                  <a:moveTo>
                    <a:pt x="6788" y="2428861"/>
                  </a:moveTo>
                  <a:lnTo>
                    <a:pt x="13576" y="2415503"/>
                  </a:lnTo>
                  <a:lnTo>
                    <a:pt x="295135" y="1861405"/>
                  </a:lnTo>
                  <a:lnTo>
                    <a:pt x="301924" y="1848047"/>
                  </a:lnTo>
                  <a:lnTo>
                    <a:pt x="308712" y="1814043"/>
                  </a:lnTo>
                  <a:lnTo>
                    <a:pt x="590271" y="403613"/>
                  </a:lnTo>
                  <a:lnTo>
                    <a:pt x="597059" y="369609"/>
                  </a:lnTo>
                  <a:lnTo>
                    <a:pt x="603848" y="364751"/>
                  </a:lnTo>
                  <a:lnTo>
                    <a:pt x="885407" y="163261"/>
                  </a:lnTo>
                  <a:lnTo>
                    <a:pt x="892195" y="158404"/>
                  </a:lnTo>
                  <a:lnTo>
                    <a:pt x="898984" y="154760"/>
                  </a:lnTo>
                  <a:lnTo>
                    <a:pt x="1180543" y="3643"/>
                  </a:lnTo>
                  <a:lnTo>
                    <a:pt x="1187331" y="0"/>
                  </a:lnTo>
                  <a:lnTo>
                    <a:pt x="1194119" y="9715"/>
                  </a:lnTo>
                  <a:lnTo>
                    <a:pt x="1475679" y="412695"/>
                  </a:lnTo>
                  <a:lnTo>
                    <a:pt x="1482467" y="422410"/>
                  </a:lnTo>
                  <a:lnTo>
                    <a:pt x="1489255" y="418767"/>
                  </a:lnTo>
                  <a:lnTo>
                    <a:pt x="1770815" y="267650"/>
                  </a:lnTo>
                  <a:lnTo>
                    <a:pt x="1777603" y="264006"/>
                  </a:lnTo>
                  <a:lnTo>
                    <a:pt x="1784391" y="259149"/>
                  </a:lnTo>
                  <a:lnTo>
                    <a:pt x="2065951" y="57659"/>
                  </a:lnTo>
                  <a:lnTo>
                    <a:pt x="2072739" y="52801"/>
                  </a:lnTo>
                  <a:lnTo>
                    <a:pt x="2079527" y="54015"/>
                  </a:lnTo>
                  <a:lnTo>
                    <a:pt x="2361087" y="104388"/>
                  </a:lnTo>
                  <a:lnTo>
                    <a:pt x="2367875" y="105602"/>
                  </a:lnTo>
                  <a:lnTo>
                    <a:pt x="2374663" y="4857723"/>
                  </a:lnTo>
                  <a:lnTo>
                    <a:pt x="2367875" y="4857723"/>
                  </a:lnTo>
                  <a:lnTo>
                    <a:pt x="2361087" y="4857723"/>
                  </a:lnTo>
                  <a:lnTo>
                    <a:pt x="2079527" y="4857723"/>
                  </a:lnTo>
                  <a:lnTo>
                    <a:pt x="2072739" y="4857723"/>
                  </a:lnTo>
                  <a:lnTo>
                    <a:pt x="2065951" y="4857723"/>
                  </a:lnTo>
                  <a:lnTo>
                    <a:pt x="1784391" y="4857723"/>
                  </a:lnTo>
                  <a:lnTo>
                    <a:pt x="1777603" y="4857723"/>
                  </a:lnTo>
                  <a:lnTo>
                    <a:pt x="1770815" y="4857723"/>
                  </a:lnTo>
                  <a:lnTo>
                    <a:pt x="1489255" y="4857723"/>
                  </a:lnTo>
                  <a:lnTo>
                    <a:pt x="1482467" y="4857723"/>
                  </a:lnTo>
                  <a:lnTo>
                    <a:pt x="1475679" y="4857723"/>
                  </a:lnTo>
                  <a:lnTo>
                    <a:pt x="1194119" y="4857723"/>
                  </a:lnTo>
                  <a:lnTo>
                    <a:pt x="1187331" y="4857723"/>
                  </a:lnTo>
                  <a:lnTo>
                    <a:pt x="1180543" y="4857723"/>
                  </a:lnTo>
                  <a:lnTo>
                    <a:pt x="898984" y="4857723"/>
                  </a:lnTo>
                  <a:lnTo>
                    <a:pt x="892195" y="4857723"/>
                  </a:lnTo>
                  <a:lnTo>
                    <a:pt x="885407" y="4857723"/>
                  </a:lnTo>
                  <a:lnTo>
                    <a:pt x="603848" y="4857723"/>
                  </a:lnTo>
                  <a:lnTo>
                    <a:pt x="597059" y="4857723"/>
                  </a:lnTo>
                  <a:lnTo>
                    <a:pt x="590271" y="4857723"/>
                  </a:lnTo>
                  <a:lnTo>
                    <a:pt x="308712" y="4857723"/>
                  </a:lnTo>
                  <a:lnTo>
                    <a:pt x="301924" y="4857723"/>
                  </a:lnTo>
                  <a:lnTo>
                    <a:pt x="295135" y="4857723"/>
                  </a:lnTo>
                  <a:lnTo>
                    <a:pt x="13576" y="4857723"/>
                  </a:lnTo>
                  <a:lnTo>
                    <a:pt x="6788" y="4857723"/>
                  </a:lnTo>
                  <a:lnTo>
                    <a:pt x="0" y="4857723"/>
                  </a:lnTo>
                  <a:close/>
                </a:path>
              </a:pathLst>
            </a:custGeom>
            <a:solidFill>
              <a:srgbClr val="1CABE2">
                <a:alpha val="3921"/>
              </a:srgbClr>
            </a:solidFill>
          </p:spPr>
          <p:txBody>
            <a:bodyPr/>
            <a:lstStyle/>
            <a:p/>
          </p:txBody>
        </p:sp>
        <p:sp>
          <p:nvSpPr>
            <p:cNvPr id="47" name="pl47"/>
            <p:cNvSpPr/>
            <p:nvPr/>
          </p:nvSpPr>
          <p:spPr>
            <a:xfrm>
              <a:off x="5237643" y="1068512"/>
              <a:ext cx="2361087" cy="2428861"/>
            </a:xfrm>
            <a:custGeom>
              <a:avLst/>
              <a:pathLst>
                <a:path w="2361087" h="2428861">
                  <a:moveTo>
                    <a:pt x="0" y="2428861"/>
                  </a:moveTo>
                  <a:lnTo>
                    <a:pt x="6788" y="2415503"/>
                  </a:lnTo>
                  <a:lnTo>
                    <a:pt x="288347" y="1861405"/>
                  </a:lnTo>
                  <a:lnTo>
                    <a:pt x="295135" y="1848047"/>
                  </a:lnTo>
                  <a:lnTo>
                    <a:pt x="301924" y="1814043"/>
                  </a:lnTo>
                  <a:lnTo>
                    <a:pt x="583483" y="403613"/>
                  </a:lnTo>
                  <a:lnTo>
                    <a:pt x="590271" y="369609"/>
                  </a:lnTo>
                  <a:lnTo>
                    <a:pt x="597059" y="364751"/>
                  </a:lnTo>
                  <a:lnTo>
                    <a:pt x="878619" y="163261"/>
                  </a:lnTo>
                  <a:lnTo>
                    <a:pt x="885407" y="158404"/>
                  </a:lnTo>
                  <a:lnTo>
                    <a:pt x="892195" y="154760"/>
                  </a:lnTo>
                  <a:lnTo>
                    <a:pt x="1173755" y="3643"/>
                  </a:lnTo>
                  <a:lnTo>
                    <a:pt x="1180543" y="0"/>
                  </a:lnTo>
                  <a:lnTo>
                    <a:pt x="1187331" y="9715"/>
                  </a:lnTo>
                  <a:lnTo>
                    <a:pt x="1468891" y="412695"/>
                  </a:lnTo>
                  <a:lnTo>
                    <a:pt x="1475679" y="422410"/>
                  </a:lnTo>
                  <a:lnTo>
                    <a:pt x="1482467" y="418767"/>
                  </a:lnTo>
                  <a:lnTo>
                    <a:pt x="1764027" y="267650"/>
                  </a:lnTo>
                  <a:lnTo>
                    <a:pt x="1770815" y="264006"/>
                  </a:lnTo>
                  <a:lnTo>
                    <a:pt x="1777603" y="259149"/>
                  </a:lnTo>
                  <a:lnTo>
                    <a:pt x="2059163" y="57659"/>
                  </a:lnTo>
                  <a:lnTo>
                    <a:pt x="2065951" y="52801"/>
                  </a:lnTo>
                  <a:lnTo>
                    <a:pt x="2072739" y="54015"/>
                  </a:lnTo>
                  <a:lnTo>
                    <a:pt x="2354299" y="104388"/>
                  </a:lnTo>
                  <a:lnTo>
                    <a:pt x="2361087" y="105602"/>
                  </a:lnTo>
                </a:path>
              </a:pathLst>
            </a:custGeom>
          </p:spPr>
          <p:txBody>
            <a:bodyPr/>
            <a:lstStyle/>
            <a:p/>
          </p:txBody>
        </p:sp>
        <p:sp>
          <p:nvSpPr>
            <p:cNvPr id="48" name="pg48"/>
            <p:cNvSpPr/>
            <p:nvPr/>
          </p:nvSpPr>
          <p:spPr>
            <a:xfrm>
              <a:off x="803816" y="910108"/>
              <a:ext cx="6801702" cy="5016127"/>
            </a:xfrm>
            <a:custGeom>
              <a:avLst/>
              <a:pathLst>
                <a:path w="6801702" h="5016127">
                  <a:moveTo>
                    <a:pt x="6788" y="422410"/>
                  </a:moveTo>
                  <a:lnTo>
                    <a:pt x="13576" y="422410"/>
                  </a:lnTo>
                  <a:lnTo>
                    <a:pt x="295135" y="422410"/>
                  </a:lnTo>
                  <a:lnTo>
                    <a:pt x="301924" y="422410"/>
                  </a:lnTo>
                  <a:lnTo>
                    <a:pt x="308712" y="423625"/>
                  </a:lnTo>
                  <a:lnTo>
                    <a:pt x="590271" y="473997"/>
                  </a:lnTo>
                  <a:lnTo>
                    <a:pt x="597059" y="475212"/>
                  </a:lnTo>
                  <a:lnTo>
                    <a:pt x="603848" y="475212"/>
                  </a:lnTo>
                  <a:lnTo>
                    <a:pt x="885407" y="475212"/>
                  </a:lnTo>
                  <a:lnTo>
                    <a:pt x="892195" y="475212"/>
                  </a:lnTo>
                  <a:lnTo>
                    <a:pt x="898984" y="473997"/>
                  </a:lnTo>
                  <a:lnTo>
                    <a:pt x="1180543" y="423625"/>
                  </a:lnTo>
                  <a:lnTo>
                    <a:pt x="1187331" y="422410"/>
                  </a:lnTo>
                  <a:lnTo>
                    <a:pt x="1194119" y="422410"/>
                  </a:lnTo>
                  <a:lnTo>
                    <a:pt x="1475679" y="422410"/>
                  </a:lnTo>
                  <a:lnTo>
                    <a:pt x="1482467" y="422410"/>
                  </a:lnTo>
                  <a:lnTo>
                    <a:pt x="1489255" y="417553"/>
                  </a:lnTo>
                  <a:lnTo>
                    <a:pt x="1770815" y="216063"/>
                  </a:lnTo>
                  <a:lnTo>
                    <a:pt x="1777603" y="211205"/>
                  </a:lnTo>
                  <a:lnTo>
                    <a:pt x="1784391" y="211205"/>
                  </a:lnTo>
                  <a:lnTo>
                    <a:pt x="2065951" y="211205"/>
                  </a:lnTo>
                  <a:lnTo>
                    <a:pt x="2072739" y="211205"/>
                  </a:lnTo>
                  <a:lnTo>
                    <a:pt x="2079527" y="208776"/>
                  </a:lnTo>
                  <a:lnTo>
                    <a:pt x="2361087" y="108031"/>
                  </a:lnTo>
                  <a:lnTo>
                    <a:pt x="2367875" y="105602"/>
                  </a:lnTo>
                  <a:lnTo>
                    <a:pt x="2374663" y="105602"/>
                  </a:lnTo>
                  <a:lnTo>
                    <a:pt x="2656223" y="105602"/>
                  </a:lnTo>
                  <a:lnTo>
                    <a:pt x="2663011" y="105602"/>
                  </a:lnTo>
                  <a:lnTo>
                    <a:pt x="2669799" y="105602"/>
                  </a:lnTo>
                  <a:lnTo>
                    <a:pt x="2951359" y="105602"/>
                  </a:lnTo>
                  <a:lnTo>
                    <a:pt x="2958147" y="105602"/>
                  </a:lnTo>
                  <a:lnTo>
                    <a:pt x="2964935" y="104388"/>
                  </a:lnTo>
                  <a:lnTo>
                    <a:pt x="3246495" y="54015"/>
                  </a:lnTo>
                  <a:lnTo>
                    <a:pt x="3253283" y="52801"/>
                  </a:lnTo>
                  <a:lnTo>
                    <a:pt x="3260071" y="51586"/>
                  </a:lnTo>
                  <a:lnTo>
                    <a:pt x="3541631" y="1214"/>
                  </a:lnTo>
                  <a:lnTo>
                    <a:pt x="3548419" y="0"/>
                  </a:lnTo>
                  <a:lnTo>
                    <a:pt x="3555207" y="1214"/>
                  </a:lnTo>
                  <a:lnTo>
                    <a:pt x="3836766" y="51586"/>
                  </a:lnTo>
                  <a:lnTo>
                    <a:pt x="3843555" y="52801"/>
                  </a:lnTo>
                  <a:lnTo>
                    <a:pt x="3850343" y="52801"/>
                  </a:lnTo>
                  <a:lnTo>
                    <a:pt x="4131902" y="52801"/>
                  </a:lnTo>
                  <a:lnTo>
                    <a:pt x="4138691" y="52801"/>
                  </a:lnTo>
                  <a:lnTo>
                    <a:pt x="4145479" y="52801"/>
                  </a:lnTo>
                  <a:lnTo>
                    <a:pt x="4427038" y="52801"/>
                  </a:lnTo>
                  <a:lnTo>
                    <a:pt x="4433826" y="52801"/>
                  </a:lnTo>
                  <a:lnTo>
                    <a:pt x="4440615" y="52801"/>
                  </a:lnTo>
                  <a:lnTo>
                    <a:pt x="4722174" y="52801"/>
                  </a:lnTo>
                  <a:lnTo>
                    <a:pt x="4728962" y="52801"/>
                  </a:lnTo>
                  <a:lnTo>
                    <a:pt x="4735751" y="54015"/>
                  </a:lnTo>
                  <a:lnTo>
                    <a:pt x="5017310" y="104388"/>
                  </a:lnTo>
                  <a:lnTo>
                    <a:pt x="5024098" y="105602"/>
                  </a:lnTo>
                  <a:lnTo>
                    <a:pt x="5030886" y="104388"/>
                  </a:lnTo>
                  <a:lnTo>
                    <a:pt x="5312446" y="54015"/>
                  </a:lnTo>
                  <a:lnTo>
                    <a:pt x="5319234" y="52801"/>
                  </a:lnTo>
                  <a:lnTo>
                    <a:pt x="5326022" y="54015"/>
                  </a:lnTo>
                  <a:lnTo>
                    <a:pt x="5607582" y="104388"/>
                  </a:lnTo>
                  <a:lnTo>
                    <a:pt x="5614370" y="105602"/>
                  </a:lnTo>
                  <a:lnTo>
                    <a:pt x="5621158" y="109245"/>
                  </a:lnTo>
                  <a:lnTo>
                    <a:pt x="5902718" y="260363"/>
                  </a:lnTo>
                  <a:lnTo>
                    <a:pt x="5909506" y="264006"/>
                  </a:lnTo>
                  <a:lnTo>
                    <a:pt x="5916294" y="265221"/>
                  </a:lnTo>
                  <a:lnTo>
                    <a:pt x="6197854" y="315593"/>
                  </a:lnTo>
                  <a:lnTo>
                    <a:pt x="6204642" y="316808"/>
                  </a:lnTo>
                  <a:lnTo>
                    <a:pt x="6211430" y="313164"/>
                  </a:lnTo>
                  <a:lnTo>
                    <a:pt x="6492990" y="162047"/>
                  </a:lnTo>
                  <a:lnTo>
                    <a:pt x="6499778" y="158404"/>
                  </a:lnTo>
                  <a:lnTo>
                    <a:pt x="6506566" y="160832"/>
                  </a:lnTo>
                  <a:lnTo>
                    <a:pt x="6788126" y="261577"/>
                  </a:lnTo>
                  <a:lnTo>
                    <a:pt x="6794914" y="264006"/>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49" name="pl49"/>
            <p:cNvSpPr/>
            <p:nvPr/>
          </p:nvSpPr>
          <p:spPr>
            <a:xfrm>
              <a:off x="810605" y="910108"/>
              <a:ext cx="6788126" cy="475212"/>
            </a:xfrm>
            <a:custGeom>
              <a:avLst/>
              <a:pathLst>
                <a:path w="6788126" h="475212">
                  <a:moveTo>
                    <a:pt x="0" y="422410"/>
                  </a:moveTo>
                  <a:lnTo>
                    <a:pt x="6788" y="422410"/>
                  </a:lnTo>
                  <a:lnTo>
                    <a:pt x="288347" y="422410"/>
                  </a:lnTo>
                  <a:lnTo>
                    <a:pt x="295135" y="422410"/>
                  </a:lnTo>
                  <a:lnTo>
                    <a:pt x="301924" y="423625"/>
                  </a:lnTo>
                  <a:lnTo>
                    <a:pt x="583483" y="473997"/>
                  </a:lnTo>
                  <a:lnTo>
                    <a:pt x="590271" y="475212"/>
                  </a:lnTo>
                  <a:lnTo>
                    <a:pt x="597059" y="475212"/>
                  </a:lnTo>
                  <a:lnTo>
                    <a:pt x="878619" y="475212"/>
                  </a:lnTo>
                  <a:lnTo>
                    <a:pt x="885407" y="475212"/>
                  </a:lnTo>
                  <a:lnTo>
                    <a:pt x="892195" y="473997"/>
                  </a:lnTo>
                  <a:lnTo>
                    <a:pt x="1173755" y="423625"/>
                  </a:lnTo>
                  <a:lnTo>
                    <a:pt x="1180543" y="422410"/>
                  </a:lnTo>
                  <a:lnTo>
                    <a:pt x="1187331" y="422410"/>
                  </a:lnTo>
                  <a:lnTo>
                    <a:pt x="1468891" y="422410"/>
                  </a:lnTo>
                  <a:lnTo>
                    <a:pt x="1475679" y="422410"/>
                  </a:lnTo>
                  <a:lnTo>
                    <a:pt x="1482467" y="417553"/>
                  </a:lnTo>
                  <a:lnTo>
                    <a:pt x="1764027" y="216063"/>
                  </a:lnTo>
                  <a:lnTo>
                    <a:pt x="1770815" y="211205"/>
                  </a:lnTo>
                  <a:lnTo>
                    <a:pt x="1777603" y="211205"/>
                  </a:lnTo>
                  <a:lnTo>
                    <a:pt x="2059163" y="211205"/>
                  </a:lnTo>
                  <a:lnTo>
                    <a:pt x="2065951" y="211205"/>
                  </a:lnTo>
                  <a:lnTo>
                    <a:pt x="2072739" y="208776"/>
                  </a:lnTo>
                  <a:lnTo>
                    <a:pt x="2354299" y="108031"/>
                  </a:lnTo>
                  <a:lnTo>
                    <a:pt x="2361087" y="105602"/>
                  </a:lnTo>
                  <a:lnTo>
                    <a:pt x="2367875" y="105602"/>
                  </a:lnTo>
                  <a:lnTo>
                    <a:pt x="2649435" y="105602"/>
                  </a:lnTo>
                  <a:lnTo>
                    <a:pt x="2656223" y="105602"/>
                  </a:lnTo>
                  <a:lnTo>
                    <a:pt x="2663011" y="105602"/>
                  </a:lnTo>
                  <a:lnTo>
                    <a:pt x="2944571" y="105602"/>
                  </a:lnTo>
                  <a:lnTo>
                    <a:pt x="2951359" y="105602"/>
                  </a:lnTo>
                  <a:lnTo>
                    <a:pt x="2958147" y="104388"/>
                  </a:lnTo>
                  <a:lnTo>
                    <a:pt x="3239707" y="54015"/>
                  </a:lnTo>
                  <a:lnTo>
                    <a:pt x="3246495" y="52801"/>
                  </a:lnTo>
                  <a:lnTo>
                    <a:pt x="3253283" y="51586"/>
                  </a:lnTo>
                  <a:lnTo>
                    <a:pt x="3534842" y="1214"/>
                  </a:lnTo>
                  <a:lnTo>
                    <a:pt x="3541631" y="0"/>
                  </a:lnTo>
                  <a:lnTo>
                    <a:pt x="3548419" y="1214"/>
                  </a:lnTo>
                  <a:lnTo>
                    <a:pt x="3829978" y="51586"/>
                  </a:lnTo>
                  <a:lnTo>
                    <a:pt x="3836766" y="52801"/>
                  </a:lnTo>
                  <a:lnTo>
                    <a:pt x="3843555" y="52801"/>
                  </a:lnTo>
                  <a:lnTo>
                    <a:pt x="4125114" y="52801"/>
                  </a:lnTo>
                  <a:lnTo>
                    <a:pt x="4131902" y="52801"/>
                  </a:lnTo>
                  <a:lnTo>
                    <a:pt x="4138691" y="52801"/>
                  </a:lnTo>
                  <a:lnTo>
                    <a:pt x="4420250" y="52801"/>
                  </a:lnTo>
                  <a:lnTo>
                    <a:pt x="4427038" y="52801"/>
                  </a:lnTo>
                  <a:lnTo>
                    <a:pt x="4433826" y="52801"/>
                  </a:lnTo>
                  <a:lnTo>
                    <a:pt x="4715386" y="52801"/>
                  </a:lnTo>
                  <a:lnTo>
                    <a:pt x="4722174" y="52801"/>
                  </a:lnTo>
                  <a:lnTo>
                    <a:pt x="4728962" y="54015"/>
                  </a:lnTo>
                  <a:lnTo>
                    <a:pt x="5010522" y="104388"/>
                  </a:lnTo>
                  <a:lnTo>
                    <a:pt x="5017310" y="105602"/>
                  </a:lnTo>
                  <a:lnTo>
                    <a:pt x="5024098" y="104388"/>
                  </a:lnTo>
                  <a:lnTo>
                    <a:pt x="5305658" y="54015"/>
                  </a:lnTo>
                  <a:lnTo>
                    <a:pt x="5312446" y="52801"/>
                  </a:lnTo>
                  <a:lnTo>
                    <a:pt x="5319234" y="54015"/>
                  </a:lnTo>
                  <a:lnTo>
                    <a:pt x="5600794" y="104388"/>
                  </a:lnTo>
                  <a:lnTo>
                    <a:pt x="5607582" y="105602"/>
                  </a:lnTo>
                  <a:lnTo>
                    <a:pt x="5614370" y="109245"/>
                  </a:lnTo>
                  <a:lnTo>
                    <a:pt x="5895930" y="260363"/>
                  </a:lnTo>
                  <a:lnTo>
                    <a:pt x="5902718" y="264006"/>
                  </a:lnTo>
                  <a:lnTo>
                    <a:pt x="5909506" y="265221"/>
                  </a:lnTo>
                  <a:lnTo>
                    <a:pt x="6191066" y="315593"/>
                  </a:lnTo>
                  <a:lnTo>
                    <a:pt x="6197854" y="316808"/>
                  </a:lnTo>
                  <a:lnTo>
                    <a:pt x="6204642" y="313164"/>
                  </a:lnTo>
                  <a:lnTo>
                    <a:pt x="6486202" y="162047"/>
                  </a:lnTo>
                  <a:lnTo>
                    <a:pt x="6492990" y="158404"/>
                  </a:lnTo>
                  <a:lnTo>
                    <a:pt x="6499778" y="160832"/>
                  </a:lnTo>
                  <a:lnTo>
                    <a:pt x="6781338" y="261577"/>
                  </a:lnTo>
                  <a:lnTo>
                    <a:pt x="6788126" y="264006"/>
                  </a:lnTo>
                </a:path>
              </a:pathLst>
            </a:custGeom>
          </p:spPr>
          <p:txBody>
            <a:bodyPr/>
            <a:lstStyle/>
            <a:p/>
          </p:txBody>
        </p:sp>
        <p:sp>
          <p:nvSpPr>
            <p:cNvPr id="50" name="pg50"/>
            <p:cNvSpPr/>
            <p:nvPr/>
          </p:nvSpPr>
          <p:spPr>
            <a:xfrm>
              <a:off x="803816" y="1226916"/>
              <a:ext cx="6801702" cy="4699319"/>
            </a:xfrm>
            <a:custGeom>
              <a:avLst/>
              <a:pathLst>
                <a:path w="6801702" h="4699319">
                  <a:moveTo>
                    <a:pt x="6788" y="3220882"/>
                  </a:moveTo>
                  <a:lnTo>
                    <a:pt x="13576" y="3214809"/>
                  </a:lnTo>
                  <a:lnTo>
                    <a:pt x="295135" y="2962947"/>
                  </a:lnTo>
                  <a:lnTo>
                    <a:pt x="301924" y="2956875"/>
                  </a:lnTo>
                  <a:lnTo>
                    <a:pt x="308712" y="2959304"/>
                  </a:lnTo>
                  <a:lnTo>
                    <a:pt x="590271" y="3060049"/>
                  </a:lnTo>
                  <a:lnTo>
                    <a:pt x="597059" y="3062478"/>
                  </a:lnTo>
                  <a:lnTo>
                    <a:pt x="603848" y="3058834"/>
                  </a:lnTo>
                  <a:lnTo>
                    <a:pt x="885407" y="2907717"/>
                  </a:lnTo>
                  <a:lnTo>
                    <a:pt x="892195" y="2904073"/>
                  </a:lnTo>
                  <a:lnTo>
                    <a:pt x="898984" y="2902859"/>
                  </a:lnTo>
                  <a:lnTo>
                    <a:pt x="1180543" y="2852487"/>
                  </a:lnTo>
                  <a:lnTo>
                    <a:pt x="1187331" y="2851272"/>
                  </a:lnTo>
                  <a:lnTo>
                    <a:pt x="1194119" y="2807553"/>
                  </a:lnTo>
                  <a:lnTo>
                    <a:pt x="1475679" y="994143"/>
                  </a:lnTo>
                  <a:lnTo>
                    <a:pt x="1482467" y="950424"/>
                  </a:lnTo>
                  <a:lnTo>
                    <a:pt x="1489255" y="941923"/>
                  </a:lnTo>
                  <a:lnTo>
                    <a:pt x="1770815" y="589315"/>
                  </a:lnTo>
                  <a:lnTo>
                    <a:pt x="1777603" y="580814"/>
                  </a:lnTo>
                  <a:lnTo>
                    <a:pt x="1784391" y="578385"/>
                  </a:lnTo>
                  <a:lnTo>
                    <a:pt x="2065951" y="477640"/>
                  </a:lnTo>
                  <a:lnTo>
                    <a:pt x="2072739" y="475212"/>
                  </a:lnTo>
                  <a:lnTo>
                    <a:pt x="2079527" y="472783"/>
                  </a:lnTo>
                  <a:lnTo>
                    <a:pt x="2361087" y="372038"/>
                  </a:lnTo>
                  <a:lnTo>
                    <a:pt x="2367875" y="369609"/>
                  </a:lnTo>
                  <a:lnTo>
                    <a:pt x="2374663" y="365966"/>
                  </a:lnTo>
                  <a:lnTo>
                    <a:pt x="2656223" y="214848"/>
                  </a:lnTo>
                  <a:lnTo>
                    <a:pt x="2663011" y="211205"/>
                  </a:lnTo>
                  <a:lnTo>
                    <a:pt x="2669799" y="211205"/>
                  </a:lnTo>
                  <a:lnTo>
                    <a:pt x="2951359" y="211205"/>
                  </a:lnTo>
                  <a:lnTo>
                    <a:pt x="2958147" y="211205"/>
                  </a:lnTo>
                  <a:lnTo>
                    <a:pt x="2964935" y="207562"/>
                  </a:lnTo>
                  <a:lnTo>
                    <a:pt x="3246495" y="56444"/>
                  </a:lnTo>
                  <a:lnTo>
                    <a:pt x="3253283" y="52801"/>
                  </a:lnTo>
                  <a:lnTo>
                    <a:pt x="3260071" y="54015"/>
                  </a:lnTo>
                  <a:lnTo>
                    <a:pt x="3541631" y="104388"/>
                  </a:lnTo>
                  <a:lnTo>
                    <a:pt x="3548419" y="105602"/>
                  </a:lnTo>
                  <a:lnTo>
                    <a:pt x="3555207" y="106817"/>
                  </a:lnTo>
                  <a:lnTo>
                    <a:pt x="3836766" y="157189"/>
                  </a:lnTo>
                  <a:lnTo>
                    <a:pt x="3843555" y="158404"/>
                  </a:lnTo>
                  <a:lnTo>
                    <a:pt x="3850343" y="162047"/>
                  </a:lnTo>
                  <a:lnTo>
                    <a:pt x="4131902" y="313164"/>
                  </a:lnTo>
                  <a:lnTo>
                    <a:pt x="4138691" y="316808"/>
                  </a:lnTo>
                  <a:lnTo>
                    <a:pt x="4145479" y="315593"/>
                  </a:lnTo>
                  <a:lnTo>
                    <a:pt x="4427038" y="265221"/>
                  </a:lnTo>
                  <a:lnTo>
                    <a:pt x="4433826" y="264006"/>
                  </a:lnTo>
                  <a:lnTo>
                    <a:pt x="4440615" y="260363"/>
                  </a:lnTo>
                  <a:lnTo>
                    <a:pt x="4722174" y="109245"/>
                  </a:lnTo>
                  <a:lnTo>
                    <a:pt x="4728962" y="105602"/>
                  </a:lnTo>
                  <a:lnTo>
                    <a:pt x="4735751" y="106817"/>
                  </a:lnTo>
                  <a:lnTo>
                    <a:pt x="5017310" y="157189"/>
                  </a:lnTo>
                  <a:lnTo>
                    <a:pt x="5024098" y="158404"/>
                  </a:lnTo>
                  <a:lnTo>
                    <a:pt x="5030886" y="154760"/>
                  </a:lnTo>
                  <a:lnTo>
                    <a:pt x="5312446" y="3643"/>
                  </a:lnTo>
                  <a:lnTo>
                    <a:pt x="5319234" y="0"/>
                  </a:lnTo>
                  <a:lnTo>
                    <a:pt x="5326022" y="4857"/>
                  </a:lnTo>
                  <a:lnTo>
                    <a:pt x="5607582" y="206347"/>
                  </a:lnTo>
                  <a:lnTo>
                    <a:pt x="5614370" y="211205"/>
                  </a:lnTo>
                  <a:lnTo>
                    <a:pt x="5621158" y="212419"/>
                  </a:lnTo>
                  <a:lnTo>
                    <a:pt x="5902718" y="262792"/>
                  </a:lnTo>
                  <a:lnTo>
                    <a:pt x="5909506" y="264006"/>
                  </a:lnTo>
                  <a:lnTo>
                    <a:pt x="5916294" y="264006"/>
                  </a:lnTo>
                  <a:lnTo>
                    <a:pt x="6197854" y="264006"/>
                  </a:lnTo>
                  <a:lnTo>
                    <a:pt x="6204642" y="264006"/>
                  </a:lnTo>
                  <a:lnTo>
                    <a:pt x="6211430" y="261577"/>
                  </a:lnTo>
                  <a:lnTo>
                    <a:pt x="6492990" y="160832"/>
                  </a:lnTo>
                  <a:lnTo>
                    <a:pt x="6499778" y="158404"/>
                  </a:lnTo>
                  <a:lnTo>
                    <a:pt x="6506566" y="163261"/>
                  </a:lnTo>
                  <a:lnTo>
                    <a:pt x="6788126" y="364751"/>
                  </a:lnTo>
                  <a:lnTo>
                    <a:pt x="6794914" y="369609"/>
                  </a:lnTo>
                  <a:lnTo>
                    <a:pt x="6801702" y="4699319"/>
                  </a:lnTo>
                  <a:lnTo>
                    <a:pt x="6794914" y="4699319"/>
                  </a:lnTo>
                  <a:lnTo>
                    <a:pt x="6788126" y="4699319"/>
                  </a:lnTo>
                  <a:lnTo>
                    <a:pt x="6506566" y="4699319"/>
                  </a:lnTo>
                  <a:lnTo>
                    <a:pt x="6499778" y="4699319"/>
                  </a:lnTo>
                  <a:lnTo>
                    <a:pt x="6492990" y="4699319"/>
                  </a:lnTo>
                  <a:lnTo>
                    <a:pt x="6211430" y="4699319"/>
                  </a:lnTo>
                  <a:lnTo>
                    <a:pt x="6204642" y="4699319"/>
                  </a:lnTo>
                  <a:lnTo>
                    <a:pt x="6197854" y="4699319"/>
                  </a:lnTo>
                  <a:lnTo>
                    <a:pt x="5916294" y="4699319"/>
                  </a:lnTo>
                  <a:lnTo>
                    <a:pt x="5909506" y="4699319"/>
                  </a:lnTo>
                  <a:lnTo>
                    <a:pt x="5902718" y="4699319"/>
                  </a:lnTo>
                  <a:lnTo>
                    <a:pt x="5621158" y="4699319"/>
                  </a:lnTo>
                  <a:lnTo>
                    <a:pt x="5614370" y="4699319"/>
                  </a:lnTo>
                  <a:lnTo>
                    <a:pt x="5607582" y="4699319"/>
                  </a:lnTo>
                  <a:lnTo>
                    <a:pt x="5326022" y="4699319"/>
                  </a:lnTo>
                  <a:lnTo>
                    <a:pt x="5319234" y="4699319"/>
                  </a:lnTo>
                  <a:lnTo>
                    <a:pt x="5312446" y="4699319"/>
                  </a:lnTo>
                  <a:lnTo>
                    <a:pt x="5030886" y="4699319"/>
                  </a:lnTo>
                  <a:lnTo>
                    <a:pt x="5024098" y="4699319"/>
                  </a:lnTo>
                  <a:lnTo>
                    <a:pt x="5017310" y="4699319"/>
                  </a:lnTo>
                  <a:lnTo>
                    <a:pt x="4735751" y="4699319"/>
                  </a:lnTo>
                  <a:lnTo>
                    <a:pt x="4728962" y="4699319"/>
                  </a:lnTo>
                  <a:lnTo>
                    <a:pt x="4722174" y="4699319"/>
                  </a:lnTo>
                  <a:lnTo>
                    <a:pt x="4440615" y="4699319"/>
                  </a:lnTo>
                  <a:lnTo>
                    <a:pt x="4433826" y="4699319"/>
                  </a:lnTo>
                  <a:lnTo>
                    <a:pt x="4427038" y="4699319"/>
                  </a:lnTo>
                  <a:lnTo>
                    <a:pt x="4145479" y="4699319"/>
                  </a:lnTo>
                  <a:lnTo>
                    <a:pt x="4138691" y="4699319"/>
                  </a:lnTo>
                  <a:lnTo>
                    <a:pt x="4131902" y="4699319"/>
                  </a:lnTo>
                  <a:lnTo>
                    <a:pt x="3850343" y="4699319"/>
                  </a:lnTo>
                  <a:lnTo>
                    <a:pt x="3843555" y="4699319"/>
                  </a:lnTo>
                  <a:lnTo>
                    <a:pt x="3836766" y="4699319"/>
                  </a:lnTo>
                  <a:lnTo>
                    <a:pt x="3555207" y="4699319"/>
                  </a:lnTo>
                  <a:lnTo>
                    <a:pt x="3548419" y="4699319"/>
                  </a:lnTo>
                  <a:lnTo>
                    <a:pt x="3541631" y="4699319"/>
                  </a:lnTo>
                  <a:lnTo>
                    <a:pt x="3260071" y="4699319"/>
                  </a:lnTo>
                  <a:lnTo>
                    <a:pt x="3253283" y="4699319"/>
                  </a:lnTo>
                  <a:lnTo>
                    <a:pt x="3246495" y="4699319"/>
                  </a:lnTo>
                  <a:lnTo>
                    <a:pt x="2964935" y="4699319"/>
                  </a:lnTo>
                  <a:lnTo>
                    <a:pt x="2958147" y="4699319"/>
                  </a:lnTo>
                  <a:lnTo>
                    <a:pt x="2951359" y="4699319"/>
                  </a:lnTo>
                  <a:lnTo>
                    <a:pt x="2669799" y="4699319"/>
                  </a:lnTo>
                  <a:lnTo>
                    <a:pt x="2663011" y="4699319"/>
                  </a:lnTo>
                  <a:lnTo>
                    <a:pt x="2656223" y="4699319"/>
                  </a:lnTo>
                  <a:lnTo>
                    <a:pt x="2374663" y="4699319"/>
                  </a:lnTo>
                  <a:lnTo>
                    <a:pt x="2367875" y="4699319"/>
                  </a:lnTo>
                  <a:lnTo>
                    <a:pt x="2361087" y="4699319"/>
                  </a:lnTo>
                  <a:lnTo>
                    <a:pt x="2079527" y="4699319"/>
                  </a:lnTo>
                  <a:lnTo>
                    <a:pt x="2072739" y="4699319"/>
                  </a:lnTo>
                  <a:lnTo>
                    <a:pt x="2065951" y="4699319"/>
                  </a:lnTo>
                  <a:lnTo>
                    <a:pt x="1784391" y="4699319"/>
                  </a:lnTo>
                  <a:lnTo>
                    <a:pt x="1777603" y="4699319"/>
                  </a:lnTo>
                  <a:lnTo>
                    <a:pt x="1770815" y="4699319"/>
                  </a:lnTo>
                  <a:lnTo>
                    <a:pt x="1489255" y="4699319"/>
                  </a:lnTo>
                  <a:lnTo>
                    <a:pt x="1482467" y="4699319"/>
                  </a:lnTo>
                  <a:lnTo>
                    <a:pt x="1475679" y="4699319"/>
                  </a:lnTo>
                  <a:lnTo>
                    <a:pt x="1194119" y="4699319"/>
                  </a:lnTo>
                  <a:lnTo>
                    <a:pt x="1187331" y="4699319"/>
                  </a:lnTo>
                  <a:lnTo>
                    <a:pt x="1180543" y="4699319"/>
                  </a:lnTo>
                  <a:lnTo>
                    <a:pt x="898984" y="4699319"/>
                  </a:lnTo>
                  <a:lnTo>
                    <a:pt x="892195" y="4699319"/>
                  </a:lnTo>
                  <a:lnTo>
                    <a:pt x="885407" y="4699319"/>
                  </a:lnTo>
                  <a:lnTo>
                    <a:pt x="603848" y="4699319"/>
                  </a:lnTo>
                  <a:lnTo>
                    <a:pt x="597059" y="4699319"/>
                  </a:lnTo>
                  <a:lnTo>
                    <a:pt x="590271" y="4699319"/>
                  </a:lnTo>
                  <a:lnTo>
                    <a:pt x="308712" y="4699319"/>
                  </a:lnTo>
                  <a:lnTo>
                    <a:pt x="301924" y="4699319"/>
                  </a:lnTo>
                  <a:lnTo>
                    <a:pt x="295135" y="4699319"/>
                  </a:lnTo>
                  <a:lnTo>
                    <a:pt x="13576" y="4699319"/>
                  </a:lnTo>
                  <a:lnTo>
                    <a:pt x="6788" y="4699319"/>
                  </a:lnTo>
                  <a:lnTo>
                    <a:pt x="0" y="4699319"/>
                  </a:lnTo>
                  <a:close/>
                </a:path>
              </a:pathLst>
            </a:custGeom>
            <a:solidFill>
              <a:srgbClr val="1CABE2">
                <a:alpha val="3921"/>
              </a:srgbClr>
            </a:solidFill>
          </p:spPr>
          <p:txBody>
            <a:bodyPr/>
            <a:lstStyle/>
            <a:p/>
          </p:txBody>
        </p:sp>
        <p:sp>
          <p:nvSpPr>
            <p:cNvPr id="51" name="pl51"/>
            <p:cNvSpPr/>
            <p:nvPr/>
          </p:nvSpPr>
          <p:spPr>
            <a:xfrm>
              <a:off x="810605" y="1226916"/>
              <a:ext cx="6788126" cy="3220882"/>
            </a:xfrm>
            <a:custGeom>
              <a:avLst/>
              <a:pathLst>
                <a:path w="6788126" h="3220882">
                  <a:moveTo>
                    <a:pt x="0" y="3220882"/>
                  </a:moveTo>
                  <a:lnTo>
                    <a:pt x="6788" y="3214809"/>
                  </a:lnTo>
                  <a:lnTo>
                    <a:pt x="288347" y="2962947"/>
                  </a:lnTo>
                  <a:lnTo>
                    <a:pt x="295135" y="2956875"/>
                  </a:lnTo>
                  <a:lnTo>
                    <a:pt x="301924" y="2959304"/>
                  </a:lnTo>
                  <a:lnTo>
                    <a:pt x="583483" y="3060049"/>
                  </a:lnTo>
                  <a:lnTo>
                    <a:pt x="590271" y="3062478"/>
                  </a:lnTo>
                  <a:lnTo>
                    <a:pt x="597059" y="3058834"/>
                  </a:lnTo>
                  <a:lnTo>
                    <a:pt x="878619" y="2907717"/>
                  </a:lnTo>
                  <a:lnTo>
                    <a:pt x="885407" y="2904073"/>
                  </a:lnTo>
                  <a:lnTo>
                    <a:pt x="892195" y="2902859"/>
                  </a:lnTo>
                  <a:lnTo>
                    <a:pt x="1173755" y="2852487"/>
                  </a:lnTo>
                  <a:lnTo>
                    <a:pt x="1180543" y="2851272"/>
                  </a:lnTo>
                  <a:lnTo>
                    <a:pt x="1187331" y="2807553"/>
                  </a:lnTo>
                  <a:lnTo>
                    <a:pt x="1468891" y="994143"/>
                  </a:lnTo>
                  <a:lnTo>
                    <a:pt x="1475679" y="950424"/>
                  </a:lnTo>
                  <a:lnTo>
                    <a:pt x="1482467" y="941923"/>
                  </a:lnTo>
                  <a:lnTo>
                    <a:pt x="1764027" y="589315"/>
                  </a:lnTo>
                  <a:lnTo>
                    <a:pt x="1770815" y="580814"/>
                  </a:lnTo>
                  <a:lnTo>
                    <a:pt x="1777603" y="578385"/>
                  </a:lnTo>
                  <a:lnTo>
                    <a:pt x="2059163" y="477640"/>
                  </a:lnTo>
                  <a:lnTo>
                    <a:pt x="2065951" y="475212"/>
                  </a:lnTo>
                  <a:lnTo>
                    <a:pt x="2072739" y="472783"/>
                  </a:lnTo>
                  <a:lnTo>
                    <a:pt x="2354299" y="372038"/>
                  </a:lnTo>
                  <a:lnTo>
                    <a:pt x="2361087" y="369609"/>
                  </a:lnTo>
                  <a:lnTo>
                    <a:pt x="2367875" y="365966"/>
                  </a:lnTo>
                  <a:lnTo>
                    <a:pt x="2649435" y="214848"/>
                  </a:lnTo>
                  <a:lnTo>
                    <a:pt x="2656223" y="211205"/>
                  </a:lnTo>
                  <a:lnTo>
                    <a:pt x="2663011" y="211205"/>
                  </a:lnTo>
                  <a:lnTo>
                    <a:pt x="2944571" y="211205"/>
                  </a:lnTo>
                  <a:lnTo>
                    <a:pt x="2951359" y="211205"/>
                  </a:lnTo>
                  <a:lnTo>
                    <a:pt x="2958147" y="207562"/>
                  </a:lnTo>
                  <a:lnTo>
                    <a:pt x="3239707" y="56444"/>
                  </a:lnTo>
                  <a:lnTo>
                    <a:pt x="3246495" y="52801"/>
                  </a:lnTo>
                  <a:lnTo>
                    <a:pt x="3253283" y="54015"/>
                  </a:lnTo>
                  <a:lnTo>
                    <a:pt x="3534842" y="104388"/>
                  </a:lnTo>
                  <a:lnTo>
                    <a:pt x="3541631" y="105602"/>
                  </a:lnTo>
                  <a:lnTo>
                    <a:pt x="3548419" y="106817"/>
                  </a:lnTo>
                  <a:lnTo>
                    <a:pt x="3829978" y="157189"/>
                  </a:lnTo>
                  <a:lnTo>
                    <a:pt x="3836766" y="158404"/>
                  </a:lnTo>
                  <a:lnTo>
                    <a:pt x="3843555" y="162047"/>
                  </a:lnTo>
                  <a:lnTo>
                    <a:pt x="4125114" y="313164"/>
                  </a:lnTo>
                  <a:lnTo>
                    <a:pt x="4131902" y="316808"/>
                  </a:lnTo>
                  <a:lnTo>
                    <a:pt x="4138691" y="315593"/>
                  </a:lnTo>
                  <a:lnTo>
                    <a:pt x="4420250" y="265221"/>
                  </a:lnTo>
                  <a:lnTo>
                    <a:pt x="4427038" y="264006"/>
                  </a:lnTo>
                  <a:lnTo>
                    <a:pt x="4433826" y="260363"/>
                  </a:lnTo>
                  <a:lnTo>
                    <a:pt x="4715386" y="109245"/>
                  </a:lnTo>
                  <a:lnTo>
                    <a:pt x="4722174" y="105602"/>
                  </a:lnTo>
                  <a:lnTo>
                    <a:pt x="4728962" y="106817"/>
                  </a:lnTo>
                  <a:lnTo>
                    <a:pt x="5010522" y="157189"/>
                  </a:lnTo>
                  <a:lnTo>
                    <a:pt x="5017310" y="158404"/>
                  </a:lnTo>
                  <a:lnTo>
                    <a:pt x="5024098" y="154760"/>
                  </a:lnTo>
                  <a:lnTo>
                    <a:pt x="5305658" y="3643"/>
                  </a:lnTo>
                  <a:lnTo>
                    <a:pt x="5312446" y="0"/>
                  </a:lnTo>
                  <a:lnTo>
                    <a:pt x="5319234" y="4857"/>
                  </a:lnTo>
                  <a:lnTo>
                    <a:pt x="5600794" y="206347"/>
                  </a:lnTo>
                  <a:lnTo>
                    <a:pt x="5607582" y="211205"/>
                  </a:lnTo>
                  <a:lnTo>
                    <a:pt x="5614370" y="212419"/>
                  </a:lnTo>
                  <a:lnTo>
                    <a:pt x="5895930" y="262792"/>
                  </a:lnTo>
                  <a:lnTo>
                    <a:pt x="5902718" y="264006"/>
                  </a:lnTo>
                  <a:lnTo>
                    <a:pt x="5909506" y="264006"/>
                  </a:lnTo>
                  <a:lnTo>
                    <a:pt x="6191066" y="264006"/>
                  </a:lnTo>
                  <a:lnTo>
                    <a:pt x="6197854" y="264006"/>
                  </a:lnTo>
                  <a:lnTo>
                    <a:pt x="6204642" y="261577"/>
                  </a:lnTo>
                  <a:lnTo>
                    <a:pt x="6486202" y="160832"/>
                  </a:lnTo>
                  <a:lnTo>
                    <a:pt x="6492990" y="158404"/>
                  </a:lnTo>
                  <a:lnTo>
                    <a:pt x="6499778" y="163261"/>
                  </a:lnTo>
                  <a:lnTo>
                    <a:pt x="6781338" y="364751"/>
                  </a:lnTo>
                  <a:lnTo>
                    <a:pt x="6788126" y="369609"/>
                  </a:lnTo>
                </a:path>
              </a:pathLst>
            </a:custGeom>
          </p:spPr>
          <p:txBody>
            <a:bodyPr/>
            <a:lstStyle/>
            <a:p/>
          </p:txBody>
        </p:sp>
        <p:sp>
          <p:nvSpPr>
            <p:cNvPr id="52" name="pg52"/>
            <p:cNvSpPr/>
            <p:nvPr/>
          </p:nvSpPr>
          <p:spPr>
            <a:xfrm>
              <a:off x="3164904" y="3814182"/>
              <a:ext cx="4440615" cy="2112053"/>
            </a:xfrm>
            <a:custGeom>
              <a:avLst/>
              <a:pathLst>
                <a:path w="4440615" h="2112053">
                  <a:moveTo>
                    <a:pt x="6788" y="2059252"/>
                  </a:moveTo>
                  <a:lnTo>
                    <a:pt x="13576" y="2053180"/>
                  </a:lnTo>
                  <a:lnTo>
                    <a:pt x="295135" y="1801317"/>
                  </a:lnTo>
                  <a:lnTo>
                    <a:pt x="301924" y="1795245"/>
                  </a:lnTo>
                  <a:lnTo>
                    <a:pt x="308712" y="1786744"/>
                  </a:lnTo>
                  <a:lnTo>
                    <a:pt x="590271" y="1434137"/>
                  </a:lnTo>
                  <a:lnTo>
                    <a:pt x="597059" y="1425636"/>
                  </a:lnTo>
                  <a:lnTo>
                    <a:pt x="603848" y="1418349"/>
                  </a:lnTo>
                  <a:lnTo>
                    <a:pt x="885407" y="1116114"/>
                  </a:lnTo>
                  <a:lnTo>
                    <a:pt x="892195" y="1108828"/>
                  </a:lnTo>
                  <a:lnTo>
                    <a:pt x="898984" y="1105184"/>
                  </a:lnTo>
                  <a:lnTo>
                    <a:pt x="1180543" y="954067"/>
                  </a:lnTo>
                  <a:lnTo>
                    <a:pt x="1187331" y="950424"/>
                  </a:lnTo>
                  <a:lnTo>
                    <a:pt x="1194119" y="949209"/>
                  </a:lnTo>
                  <a:lnTo>
                    <a:pt x="1475679" y="898837"/>
                  </a:lnTo>
                  <a:lnTo>
                    <a:pt x="1482467" y="897622"/>
                  </a:lnTo>
                  <a:lnTo>
                    <a:pt x="1489255" y="895194"/>
                  </a:lnTo>
                  <a:lnTo>
                    <a:pt x="1770815" y="794449"/>
                  </a:lnTo>
                  <a:lnTo>
                    <a:pt x="1777603" y="792020"/>
                  </a:lnTo>
                  <a:lnTo>
                    <a:pt x="1784391" y="790805"/>
                  </a:lnTo>
                  <a:lnTo>
                    <a:pt x="2065951" y="740433"/>
                  </a:lnTo>
                  <a:lnTo>
                    <a:pt x="2072739" y="739218"/>
                  </a:lnTo>
                  <a:lnTo>
                    <a:pt x="2079527" y="738004"/>
                  </a:lnTo>
                  <a:lnTo>
                    <a:pt x="2361087" y="687631"/>
                  </a:lnTo>
                  <a:lnTo>
                    <a:pt x="2367875" y="686417"/>
                  </a:lnTo>
                  <a:lnTo>
                    <a:pt x="2374663" y="685203"/>
                  </a:lnTo>
                  <a:lnTo>
                    <a:pt x="2656223" y="634830"/>
                  </a:lnTo>
                  <a:lnTo>
                    <a:pt x="2663011" y="633616"/>
                  </a:lnTo>
                  <a:lnTo>
                    <a:pt x="2669799" y="629972"/>
                  </a:lnTo>
                  <a:lnTo>
                    <a:pt x="2951359" y="478855"/>
                  </a:lnTo>
                  <a:lnTo>
                    <a:pt x="2958147" y="475212"/>
                  </a:lnTo>
                  <a:lnTo>
                    <a:pt x="2964935" y="475212"/>
                  </a:lnTo>
                  <a:lnTo>
                    <a:pt x="3246495" y="475212"/>
                  </a:lnTo>
                  <a:lnTo>
                    <a:pt x="3253283" y="475212"/>
                  </a:lnTo>
                  <a:lnTo>
                    <a:pt x="3260071" y="475212"/>
                  </a:lnTo>
                  <a:lnTo>
                    <a:pt x="3541631" y="475212"/>
                  </a:lnTo>
                  <a:lnTo>
                    <a:pt x="3548419" y="475212"/>
                  </a:lnTo>
                  <a:lnTo>
                    <a:pt x="3555207" y="472783"/>
                  </a:lnTo>
                  <a:lnTo>
                    <a:pt x="3836766" y="372038"/>
                  </a:lnTo>
                  <a:lnTo>
                    <a:pt x="3843555" y="369609"/>
                  </a:lnTo>
                  <a:lnTo>
                    <a:pt x="3850343" y="367180"/>
                  </a:lnTo>
                  <a:lnTo>
                    <a:pt x="4131902" y="266435"/>
                  </a:lnTo>
                  <a:lnTo>
                    <a:pt x="4138691" y="264006"/>
                  </a:lnTo>
                  <a:lnTo>
                    <a:pt x="4145479" y="257934"/>
                  </a:lnTo>
                  <a:lnTo>
                    <a:pt x="4427038" y="6072"/>
                  </a:lnTo>
                  <a:lnTo>
                    <a:pt x="4433826" y="0"/>
                  </a:lnTo>
                  <a:lnTo>
                    <a:pt x="4440615" y="2112053"/>
                  </a:lnTo>
                  <a:lnTo>
                    <a:pt x="4433826" y="2112053"/>
                  </a:lnTo>
                  <a:lnTo>
                    <a:pt x="4427038" y="2112053"/>
                  </a:lnTo>
                  <a:lnTo>
                    <a:pt x="4145479" y="2112053"/>
                  </a:lnTo>
                  <a:lnTo>
                    <a:pt x="4138691" y="2112053"/>
                  </a:lnTo>
                  <a:lnTo>
                    <a:pt x="4131902" y="2112053"/>
                  </a:lnTo>
                  <a:lnTo>
                    <a:pt x="3850343" y="2112053"/>
                  </a:lnTo>
                  <a:lnTo>
                    <a:pt x="3843555" y="2112053"/>
                  </a:lnTo>
                  <a:lnTo>
                    <a:pt x="3836766" y="2112053"/>
                  </a:lnTo>
                  <a:lnTo>
                    <a:pt x="3555207" y="2112053"/>
                  </a:lnTo>
                  <a:lnTo>
                    <a:pt x="3548419" y="2112053"/>
                  </a:lnTo>
                  <a:lnTo>
                    <a:pt x="3541631" y="2112053"/>
                  </a:lnTo>
                  <a:lnTo>
                    <a:pt x="3260071" y="2112053"/>
                  </a:lnTo>
                  <a:lnTo>
                    <a:pt x="3253283" y="2112053"/>
                  </a:lnTo>
                  <a:lnTo>
                    <a:pt x="3246495" y="2112053"/>
                  </a:lnTo>
                  <a:lnTo>
                    <a:pt x="2964935" y="2112053"/>
                  </a:lnTo>
                  <a:lnTo>
                    <a:pt x="2958147" y="2112053"/>
                  </a:lnTo>
                  <a:lnTo>
                    <a:pt x="2951359" y="2112053"/>
                  </a:lnTo>
                  <a:lnTo>
                    <a:pt x="2669799" y="2112053"/>
                  </a:lnTo>
                  <a:lnTo>
                    <a:pt x="2663011" y="2112053"/>
                  </a:lnTo>
                  <a:lnTo>
                    <a:pt x="2656223" y="2112053"/>
                  </a:lnTo>
                  <a:lnTo>
                    <a:pt x="2374663" y="2112053"/>
                  </a:lnTo>
                  <a:lnTo>
                    <a:pt x="2367875" y="2112053"/>
                  </a:lnTo>
                  <a:lnTo>
                    <a:pt x="2361087" y="2112053"/>
                  </a:lnTo>
                  <a:lnTo>
                    <a:pt x="2079527" y="2112053"/>
                  </a:lnTo>
                  <a:lnTo>
                    <a:pt x="2072739" y="2112053"/>
                  </a:lnTo>
                  <a:lnTo>
                    <a:pt x="2065951" y="2112053"/>
                  </a:lnTo>
                  <a:lnTo>
                    <a:pt x="1784391" y="2112053"/>
                  </a:lnTo>
                  <a:lnTo>
                    <a:pt x="1777603" y="2112053"/>
                  </a:lnTo>
                  <a:lnTo>
                    <a:pt x="1770815" y="2112053"/>
                  </a:lnTo>
                  <a:lnTo>
                    <a:pt x="1489255" y="2112053"/>
                  </a:lnTo>
                  <a:lnTo>
                    <a:pt x="1482467" y="2112053"/>
                  </a:lnTo>
                  <a:lnTo>
                    <a:pt x="1475679" y="2112053"/>
                  </a:lnTo>
                  <a:lnTo>
                    <a:pt x="1194119" y="2112053"/>
                  </a:lnTo>
                  <a:lnTo>
                    <a:pt x="1187331" y="2112053"/>
                  </a:lnTo>
                  <a:lnTo>
                    <a:pt x="1180543" y="2112053"/>
                  </a:lnTo>
                  <a:lnTo>
                    <a:pt x="898984" y="2112053"/>
                  </a:lnTo>
                  <a:lnTo>
                    <a:pt x="892195" y="2112053"/>
                  </a:lnTo>
                  <a:lnTo>
                    <a:pt x="885407" y="2112053"/>
                  </a:lnTo>
                  <a:lnTo>
                    <a:pt x="603848" y="2112053"/>
                  </a:lnTo>
                  <a:lnTo>
                    <a:pt x="597059" y="2112053"/>
                  </a:lnTo>
                  <a:lnTo>
                    <a:pt x="590271" y="2112053"/>
                  </a:lnTo>
                  <a:lnTo>
                    <a:pt x="308712" y="2112053"/>
                  </a:lnTo>
                  <a:lnTo>
                    <a:pt x="301924" y="2112053"/>
                  </a:lnTo>
                  <a:lnTo>
                    <a:pt x="295135" y="2112053"/>
                  </a:lnTo>
                  <a:lnTo>
                    <a:pt x="13576" y="2112053"/>
                  </a:lnTo>
                  <a:lnTo>
                    <a:pt x="6788" y="2112053"/>
                  </a:lnTo>
                  <a:lnTo>
                    <a:pt x="0" y="2112053"/>
                  </a:lnTo>
                  <a:close/>
                </a:path>
              </a:pathLst>
            </a:custGeom>
            <a:solidFill>
              <a:srgbClr val="1CABE2">
                <a:alpha val="3921"/>
              </a:srgbClr>
            </a:solidFill>
          </p:spPr>
          <p:txBody>
            <a:bodyPr/>
            <a:lstStyle/>
            <a:p/>
          </p:txBody>
        </p:sp>
        <p:sp>
          <p:nvSpPr>
            <p:cNvPr id="53" name="pl53"/>
            <p:cNvSpPr/>
            <p:nvPr/>
          </p:nvSpPr>
          <p:spPr>
            <a:xfrm>
              <a:off x="3171692" y="3814182"/>
              <a:ext cx="4427038" cy="2059252"/>
            </a:xfrm>
            <a:custGeom>
              <a:avLst/>
              <a:pathLst>
                <a:path w="4427038" h="2059252">
                  <a:moveTo>
                    <a:pt x="0" y="2059252"/>
                  </a:moveTo>
                  <a:lnTo>
                    <a:pt x="6788" y="2053180"/>
                  </a:lnTo>
                  <a:lnTo>
                    <a:pt x="288347" y="1801317"/>
                  </a:lnTo>
                  <a:lnTo>
                    <a:pt x="295135" y="1795245"/>
                  </a:lnTo>
                  <a:lnTo>
                    <a:pt x="301924" y="1786744"/>
                  </a:lnTo>
                  <a:lnTo>
                    <a:pt x="583483" y="1434137"/>
                  </a:lnTo>
                  <a:lnTo>
                    <a:pt x="590271" y="1425636"/>
                  </a:lnTo>
                  <a:lnTo>
                    <a:pt x="597059" y="1418349"/>
                  </a:lnTo>
                  <a:lnTo>
                    <a:pt x="878619" y="1116114"/>
                  </a:lnTo>
                  <a:lnTo>
                    <a:pt x="885407" y="1108828"/>
                  </a:lnTo>
                  <a:lnTo>
                    <a:pt x="892195" y="1105184"/>
                  </a:lnTo>
                  <a:lnTo>
                    <a:pt x="1173755" y="954067"/>
                  </a:lnTo>
                  <a:lnTo>
                    <a:pt x="1180543" y="950424"/>
                  </a:lnTo>
                  <a:lnTo>
                    <a:pt x="1187331" y="949209"/>
                  </a:lnTo>
                  <a:lnTo>
                    <a:pt x="1468891" y="898837"/>
                  </a:lnTo>
                  <a:lnTo>
                    <a:pt x="1475679" y="897622"/>
                  </a:lnTo>
                  <a:lnTo>
                    <a:pt x="1482467" y="895194"/>
                  </a:lnTo>
                  <a:lnTo>
                    <a:pt x="1764027" y="794449"/>
                  </a:lnTo>
                  <a:lnTo>
                    <a:pt x="1770815" y="792020"/>
                  </a:lnTo>
                  <a:lnTo>
                    <a:pt x="1777603" y="790805"/>
                  </a:lnTo>
                  <a:lnTo>
                    <a:pt x="2059163" y="740433"/>
                  </a:lnTo>
                  <a:lnTo>
                    <a:pt x="2065951" y="739218"/>
                  </a:lnTo>
                  <a:lnTo>
                    <a:pt x="2072739" y="738004"/>
                  </a:lnTo>
                  <a:lnTo>
                    <a:pt x="2354299" y="687631"/>
                  </a:lnTo>
                  <a:lnTo>
                    <a:pt x="2361087" y="686417"/>
                  </a:lnTo>
                  <a:lnTo>
                    <a:pt x="2367875" y="685203"/>
                  </a:lnTo>
                  <a:lnTo>
                    <a:pt x="2649435" y="634830"/>
                  </a:lnTo>
                  <a:lnTo>
                    <a:pt x="2656223" y="633616"/>
                  </a:lnTo>
                  <a:lnTo>
                    <a:pt x="2663011" y="629972"/>
                  </a:lnTo>
                  <a:lnTo>
                    <a:pt x="2944571" y="478855"/>
                  </a:lnTo>
                  <a:lnTo>
                    <a:pt x="2951359" y="475212"/>
                  </a:lnTo>
                  <a:lnTo>
                    <a:pt x="2958147" y="475212"/>
                  </a:lnTo>
                  <a:lnTo>
                    <a:pt x="3239707" y="475212"/>
                  </a:lnTo>
                  <a:lnTo>
                    <a:pt x="3246495" y="475212"/>
                  </a:lnTo>
                  <a:lnTo>
                    <a:pt x="3253283" y="475212"/>
                  </a:lnTo>
                  <a:lnTo>
                    <a:pt x="3534842" y="475212"/>
                  </a:lnTo>
                  <a:lnTo>
                    <a:pt x="3541631" y="475212"/>
                  </a:lnTo>
                  <a:lnTo>
                    <a:pt x="3548419" y="472783"/>
                  </a:lnTo>
                  <a:lnTo>
                    <a:pt x="3829978" y="372038"/>
                  </a:lnTo>
                  <a:lnTo>
                    <a:pt x="3836766" y="369609"/>
                  </a:lnTo>
                  <a:lnTo>
                    <a:pt x="3843555" y="367180"/>
                  </a:lnTo>
                  <a:lnTo>
                    <a:pt x="4125114" y="266435"/>
                  </a:lnTo>
                  <a:lnTo>
                    <a:pt x="4131902" y="264006"/>
                  </a:lnTo>
                  <a:lnTo>
                    <a:pt x="4138691" y="257934"/>
                  </a:lnTo>
                  <a:lnTo>
                    <a:pt x="4420250" y="6072"/>
                  </a:lnTo>
                  <a:lnTo>
                    <a:pt x="4427038" y="0"/>
                  </a:lnTo>
                </a:path>
              </a:pathLst>
            </a:custGeom>
          </p:spPr>
          <p:txBody>
            <a:bodyPr/>
            <a:lstStyle/>
            <a:p/>
          </p:txBody>
        </p:sp>
        <p:sp>
          <p:nvSpPr>
            <p:cNvPr id="54" name="pg54"/>
            <p:cNvSpPr/>
            <p:nvPr/>
          </p:nvSpPr>
          <p:spPr>
            <a:xfrm>
              <a:off x="803816" y="910108"/>
              <a:ext cx="6801702" cy="5016127"/>
            </a:xfrm>
            <a:custGeom>
              <a:avLst/>
              <a:pathLst>
                <a:path w="6801702" h="5016127">
                  <a:moveTo>
                    <a:pt x="6788" y="422410"/>
                  </a:moveTo>
                  <a:lnTo>
                    <a:pt x="13576" y="422410"/>
                  </a:lnTo>
                  <a:lnTo>
                    <a:pt x="295135" y="422410"/>
                  </a:lnTo>
                  <a:lnTo>
                    <a:pt x="301924" y="422410"/>
                  </a:lnTo>
                  <a:lnTo>
                    <a:pt x="308712" y="422410"/>
                  </a:lnTo>
                  <a:lnTo>
                    <a:pt x="590271" y="422410"/>
                  </a:lnTo>
                  <a:lnTo>
                    <a:pt x="597059" y="422410"/>
                  </a:lnTo>
                  <a:lnTo>
                    <a:pt x="603848" y="421196"/>
                  </a:lnTo>
                  <a:lnTo>
                    <a:pt x="885407" y="370823"/>
                  </a:lnTo>
                  <a:lnTo>
                    <a:pt x="892195" y="369609"/>
                  </a:lnTo>
                  <a:lnTo>
                    <a:pt x="898984" y="369609"/>
                  </a:lnTo>
                  <a:lnTo>
                    <a:pt x="1180543" y="369609"/>
                  </a:lnTo>
                  <a:lnTo>
                    <a:pt x="1187331" y="369609"/>
                  </a:lnTo>
                  <a:lnTo>
                    <a:pt x="1194119" y="369609"/>
                  </a:lnTo>
                  <a:lnTo>
                    <a:pt x="1475679" y="369609"/>
                  </a:lnTo>
                  <a:lnTo>
                    <a:pt x="1482467" y="369609"/>
                  </a:lnTo>
                  <a:lnTo>
                    <a:pt x="1489255" y="365966"/>
                  </a:lnTo>
                  <a:lnTo>
                    <a:pt x="1770815" y="214848"/>
                  </a:lnTo>
                  <a:lnTo>
                    <a:pt x="1777603" y="211205"/>
                  </a:lnTo>
                  <a:lnTo>
                    <a:pt x="1784391" y="209990"/>
                  </a:lnTo>
                  <a:lnTo>
                    <a:pt x="2065951" y="159618"/>
                  </a:lnTo>
                  <a:lnTo>
                    <a:pt x="2072739" y="158404"/>
                  </a:lnTo>
                  <a:lnTo>
                    <a:pt x="2079527" y="155975"/>
                  </a:lnTo>
                  <a:lnTo>
                    <a:pt x="2361087" y="55230"/>
                  </a:lnTo>
                  <a:lnTo>
                    <a:pt x="2367875" y="52801"/>
                  </a:lnTo>
                  <a:lnTo>
                    <a:pt x="2374663" y="51586"/>
                  </a:lnTo>
                  <a:lnTo>
                    <a:pt x="2656223" y="1214"/>
                  </a:lnTo>
                  <a:lnTo>
                    <a:pt x="2663011" y="0"/>
                  </a:lnTo>
                  <a:lnTo>
                    <a:pt x="2669799" y="1214"/>
                  </a:lnTo>
                  <a:lnTo>
                    <a:pt x="2951359" y="51586"/>
                  </a:lnTo>
                  <a:lnTo>
                    <a:pt x="2958147" y="52801"/>
                  </a:lnTo>
                  <a:lnTo>
                    <a:pt x="2964935" y="52801"/>
                  </a:lnTo>
                  <a:lnTo>
                    <a:pt x="3246495" y="52801"/>
                  </a:lnTo>
                  <a:lnTo>
                    <a:pt x="3253283" y="52801"/>
                  </a:lnTo>
                  <a:lnTo>
                    <a:pt x="3260071" y="52801"/>
                  </a:lnTo>
                  <a:lnTo>
                    <a:pt x="3541631" y="52801"/>
                  </a:lnTo>
                  <a:lnTo>
                    <a:pt x="3548419" y="52801"/>
                  </a:lnTo>
                  <a:lnTo>
                    <a:pt x="3555207" y="52801"/>
                  </a:lnTo>
                  <a:lnTo>
                    <a:pt x="3836766" y="52801"/>
                  </a:lnTo>
                  <a:lnTo>
                    <a:pt x="3843555" y="52801"/>
                  </a:lnTo>
                  <a:lnTo>
                    <a:pt x="3850343" y="52801"/>
                  </a:lnTo>
                  <a:lnTo>
                    <a:pt x="4131902" y="52801"/>
                  </a:lnTo>
                  <a:lnTo>
                    <a:pt x="4138691" y="52801"/>
                  </a:lnTo>
                  <a:lnTo>
                    <a:pt x="4145479" y="52801"/>
                  </a:lnTo>
                  <a:lnTo>
                    <a:pt x="4427038" y="52801"/>
                  </a:lnTo>
                  <a:lnTo>
                    <a:pt x="4433826" y="52801"/>
                  </a:lnTo>
                  <a:lnTo>
                    <a:pt x="4440615" y="55230"/>
                  </a:lnTo>
                  <a:lnTo>
                    <a:pt x="4722174" y="155975"/>
                  </a:lnTo>
                  <a:lnTo>
                    <a:pt x="4728962" y="158404"/>
                  </a:lnTo>
                  <a:lnTo>
                    <a:pt x="4735751" y="157189"/>
                  </a:lnTo>
                  <a:lnTo>
                    <a:pt x="5017310" y="106817"/>
                  </a:lnTo>
                  <a:lnTo>
                    <a:pt x="5024098" y="105602"/>
                  </a:lnTo>
                  <a:lnTo>
                    <a:pt x="5030886" y="105602"/>
                  </a:lnTo>
                  <a:lnTo>
                    <a:pt x="5312446" y="105602"/>
                  </a:lnTo>
                  <a:lnTo>
                    <a:pt x="5319234" y="105602"/>
                  </a:lnTo>
                  <a:lnTo>
                    <a:pt x="5326022" y="105602"/>
                  </a:lnTo>
                  <a:lnTo>
                    <a:pt x="5607582" y="105602"/>
                  </a:lnTo>
                  <a:lnTo>
                    <a:pt x="5614370" y="105602"/>
                  </a:lnTo>
                  <a:lnTo>
                    <a:pt x="5621158" y="111674"/>
                  </a:lnTo>
                  <a:lnTo>
                    <a:pt x="5902718" y="363537"/>
                  </a:lnTo>
                  <a:lnTo>
                    <a:pt x="5909506" y="369609"/>
                  </a:lnTo>
                  <a:lnTo>
                    <a:pt x="5916294" y="372038"/>
                  </a:lnTo>
                  <a:lnTo>
                    <a:pt x="6197854" y="472783"/>
                  </a:lnTo>
                  <a:lnTo>
                    <a:pt x="6204642" y="475212"/>
                  </a:lnTo>
                  <a:lnTo>
                    <a:pt x="6211430" y="470354"/>
                  </a:lnTo>
                  <a:lnTo>
                    <a:pt x="6492990" y="268864"/>
                  </a:lnTo>
                  <a:lnTo>
                    <a:pt x="6499778" y="264006"/>
                  </a:lnTo>
                  <a:lnTo>
                    <a:pt x="6506566" y="264006"/>
                  </a:lnTo>
                  <a:lnTo>
                    <a:pt x="6788126" y="264006"/>
                  </a:lnTo>
                  <a:lnTo>
                    <a:pt x="6794914" y="264006"/>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55" name="pl55"/>
            <p:cNvSpPr/>
            <p:nvPr/>
          </p:nvSpPr>
          <p:spPr>
            <a:xfrm>
              <a:off x="810605" y="910108"/>
              <a:ext cx="6788126" cy="475212"/>
            </a:xfrm>
            <a:custGeom>
              <a:avLst/>
              <a:pathLst>
                <a:path w="6788126" h="475212">
                  <a:moveTo>
                    <a:pt x="0" y="422410"/>
                  </a:moveTo>
                  <a:lnTo>
                    <a:pt x="6788" y="422410"/>
                  </a:lnTo>
                  <a:lnTo>
                    <a:pt x="288347" y="422410"/>
                  </a:lnTo>
                  <a:lnTo>
                    <a:pt x="295135" y="422410"/>
                  </a:lnTo>
                  <a:lnTo>
                    <a:pt x="301924" y="422410"/>
                  </a:lnTo>
                  <a:lnTo>
                    <a:pt x="583483" y="422410"/>
                  </a:lnTo>
                  <a:lnTo>
                    <a:pt x="590271" y="422410"/>
                  </a:lnTo>
                  <a:lnTo>
                    <a:pt x="597059" y="421196"/>
                  </a:lnTo>
                  <a:lnTo>
                    <a:pt x="878619" y="370823"/>
                  </a:lnTo>
                  <a:lnTo>
                    <a:pt x="885407" y="369609"/>
                  </a:lnTo>
                  <a:lnTo>
                    <a:pt x="892195" y="369609"/>
                  </a:lnTo>
                  <a:lnTo>
                    <a:pt x="1173755" y="369609"/>
                  </a:lnTo>
                  <a:lnTo>
                    <a:pt x="1180543" y="369609"/>
                  </a:lnTo>
                  <a:lnTo>
                    <a:pt x="1187331" y="369609"/>
                  </a:lnTo>
                  <a:lnTo>
                    <a:pt x="1468891" y="369609"/>
                  </a:lnTo>
                  <a:lnTo>
                    <a:pt x="1475679" y="369609"/>
                  </a:lnTo>
                  <a:lnTo>
                    <a:pt x="1482467" y="365966"/>
                  </a:lnTo>
                  <a:lnTo>
                    <a:pt x="1764027" y="214848"/>
                  </a:lnTo>
                  <a:lnTo>
                    <a:pt x="1770815" y="211205"/>
                  </a:lnTo>
                  <a:lnTo>
                    <a:pt x="1777603" y="209990"/>
                  </a:lnTo>
                  <a:lnTo>
                    <a:pt x="2059163" y="159618"/>
                  </a:lnTo>
                  <a:lnTo>
                    <a:pt x="2065951" y="158404"/>
                  </a:lnTo>
                  <a:lnTo>
                    <a:pt x="2072739" y="155975"/>
                  </a:lnTo>
                  <a:lnTo>
                    <a:pt x="2354299" y="55230"/>
                  </a:lnTo>
                  <a:lnTo>
                    <a:pt x="2361087" y="52801"/>
                  </a:lnTo>
                  <a:lnTo>
                    <a:pt x="2367875" y="51586"/>
                  </a:lnTo>
                  <a:lnTo>
                    <a:pt x="2649435" y="1214"/>
                  </a:lnTo>
                  <a:lnTo>
                    <a:pt x="2656223" y="0"/>
                  </a:lnTo>
                  <a:lnTo>
                    <a:pt x="2663011" y="1214"/>
                  </a:lnTo>
                  <a:lnTo>
                    <a:pt x="2944571" y="51586"/>
                  </a:lnTo>
                  <a:lnTo>
                    <a:pt x="2951359" y="52801"/>
                  </a:lnTo>
                  <a:lnTo>
                    <a:pt x="2958147" y="52801"/>
                  </a:lnTo>
                  <a:lnTo>
                    <a:pt x="3239707" y="52801"/>
                  </a:lnTo>
                  <a:lnTo>
                    <a:pt x="3246495" y="52801"/>
                  </a:lnTo>
                  <a:lnTo>
                    <a:pt x="3253283" y="52801"/>
                  </a:lnTo>
                  <a:lnTo>
                    <a:pt x="3534842" y="52801"/>
                  </a:lnTo>
                  <a:lnTo>
                    <a:pt x="3541631" y="52801"/>
                  </a:lnTo>
                  <a:lnTo>
                    <a:pt x="3548419" y="52801"/>
                  </a:lnTo>
                  <a:lnTo>
                    <a:pt x="3829978" y="52801"/>
                  </a:lnTo>
                  <a:lnTo>
                    <a:pt x="3836766" y="52801"/>
                  </a:lnTo>
                  <a:lnTo>
                    <a:pt x="3843555" y="52801"/>
                  </a:lnTo>
                  <a:lnTo>
                    <a:pt x="4125114" y="52801"/>
                  </a:lnTo>
                  <a:lnTo>
                    <a:pt x="4131902" y="52801"/>
                  </a:lnTo>
                  <a:lnTo>
                    <a:pt x="4138691" y="52801"/>
                  </a:lnTo>
                  <a:lnTo>
                    <a:pt x="4420250" y="52801"/>
                  </a:lnTo>
                  <a:lnTo>
                    <a:pt x="4427038" y="52801"/>
                  </a:lnTo>
                  <a:lnTo>
                    <a:pt x="4433826" y="55230"/>
                  </a:lnTo>
                  <a:lnTo>
                    <a:pt x="4715386" y="155975"/>
                  </a:lnTo>
                  <a:lnTo>
                    <a:pt x="4722174" y="158404"/>
                  </a:lnTo>
                  <a:lnTo>
                    <a:pt x="4728962" y="157189"/>
                  </a:lnTo>
                  <a:lnTo>
                    <a:pt x="5010522" y="106817"/>
                  </a:lnTo>
                  <a:lnTo>
                    <a:pt x="5017310" y="105602"/>
                  </a:lnTo>
                  <a:lnTo>
                    <a:pt x="5024098" y="105602"/>
                  </a:lnTo>
                  <a:lnTo>
                    <a:pt x="5305658" y="105602"/>
                  </a:lnTo>
                  <a:lnTo>
                    <a:pt x="5312446" y="105602"/>
                  </a:lnTo>
                  <a:lnTo>
                    <a:pt x="5319234" y="105602"/>
                  </a:lnTo>
                  <a:lnTo>
                    <a:pt x="5600794" y="105602"/>
                  </a:lnTo>
                  <a:lnTo>
                    <a:pt x="5607582" y="105602"/>
                  </a:lnTo>
                  <a:lnTo>
                    <a:pt x="5614370" y="111674"/>
                  </a:lnTo>
                  <a:lnTo>
                    <a:pt x="5895930" y="363537"/>
                  </a:lnTo>
                  <a:lnTo>
                    <a:pt x="5902718" y="369609"/>
                  </a:lnTo>
                  <a:lnTo>
                    <a:pt x="5909506" y="372038"/>
                  </a:lnTo>
                  <a:lnTo>
                    <a:pt x="6191066" y="472783"/>
                  </a:lnTo>
                  <a:lnTo>
                    <a:pt x="6197854" y="475212"/>
                  </a:lnTo>
                  <a:lnTo>
                    <a:pt x="6204642" y="470354"/>
                  </a:lnTo>
                  <a:lnTo>
                    <a:pt x="6486202" y="268864"/>
                  </a:lnTo>
                  <a:lnTo>
                    <a:pt x="6492990" y="264006"/>
                  </a:lnTo>
                  <a:lnTo>
                    <a:pt x="6499778" y="264006"/>
                  </a:lnTo>
                  <a:lnTo>
                    <a:pt x="6781338" y="264006"/>
                  </a:lnTo>
                  <a:lnTo>
                    <a:pt x="6788126" y="264006"/>
                  </a:lnTo>
                </a:path>
              </a:pathLst>
            </a:custGeom>
          </p:spPr>
          <p:txBody>
            <a:bodyPr/>
            <a:lstStyle/>
            <a:p/>
          </p:txBody>
        </p:sp>
        <p:sp>
          <p:nvSpPr>
            <p:cNvPr id="56" name="pg56"/>
            <p:cNvSpPr/>
            <p:nvPr/>
          </p:nvSpPr>
          <p:spPr>
            <a:xfrm>
              <a:off x="2574632" y="4289394"/>
              <a:ext cx="5030886" cy="1636841"/>
            </a:xfrm>
            <a:custGeom>
              <a:avLst/>
              <a:pathLst>
                <a:path w="5030886" h="1636841">
                  <a:moveTo>
                    <a:pt x="6788" y="1425636"/>
                  </a:moveTo>
                  <a:lnTo>
                    <a:pt x="13576" y="1423207"/>
                  </a:lnTo>
                  <a:lnTo>
                    <a:pt x="295135" y="1322462"/>
                  </a:lnTo>
                  <a:lnTo>
                    <a:pt x="301924" y="1320033"/>
                  </a:lnTo>
                  <a:lnTo>
                    <a:pt x="308712" y="1315175"/>
                  </a:lnTo>
                  <a:lnTo>
                    <a:pt x="590271" y="1113685"/>
                  </a:lnTo>
                  <a:lnTo>
                    <a:pt x="597059" y="1108828"/>
                  </a:lnTo>
                  <a:lnTo>
                    <a:pt x="603848" y="1102756"/>
                  </a:lnTo>
                  <a:lnTo>
                    <a:pt x="885407" y="850893"/>
                  </a:lnTo>
                  <a:lnTo>
                    <a:pt x="892195" y="844821"/>
                  </a:lnTo>
                  <a:lnTo>
                    <a:pt x="898984" y="842392"/>
                  </a:lnTo>
                  <a:lnTo>
                    <a:pt x="1180543" y="741647"/>
                  </a:lnTo>
                  <a:lnTo>
                    <a:pt x="1187331" y="739218"/>
                  </a:lnTo>
                  <a:lnTo>
                    <a:pt x="1194119" y="738004"/>
                  </a:lnTo>
                  <a:lnTo>
                    <a:pt x="1475679" y="687631"/>
                  </a:lnTo>
                  <a:lnTo>
                    <a:pt x="1482467" y="686417"/>
                  </a:lnTo>
                  <a:lnTo>
                    <a:pt x="1489255" y="685203"/>
                  </a:lnTo>
                  <a:lnTo>
                    <a:pt x="1770815" y="634830"/>
                  </a:lnTo>
                  <a:lnTo>
                    <a:pt x="1777603" y="633616"/>
                  </a:lnTo>
                  <a:lnTo>
                    <a:pt x="1784391" y="632401"/>
                  </a:lnTo>
                  <a:lnTo>
                    <a:pt x="2065951" y="582029"/>
                  </a:lnTo>
                  <a:lnTo>
                    <a:pt x="2072739" y="580814"/>
                  </a:lnTo>
                  <a:lnTo>
                    <a:pt x="2079527" y="580814"/>
                  </a:lnTo>
                  <a:lnTo>
                    <a:pt x="2361087" y="580814"/>
                  </a:lnTo>
                  <a:lnTo>
                    <a:pt x="2367875" y="580814"/>
                  </a:lnTo>
                  <a:lnTo>
                    <a:pt x="2374663" y="578385"/>
                  </a:lnTo>
                  <a:lnTo>
                    <a:pt x="2656223" y="477640"/>
                  </a:lnTo>
                  <a:lnTo>
                    <a:pt x="2663011" y="475212"/>
                  </a:lnTo>
                  <a:lnTo>
                    <a:pt x="2669799" y="476426"/>
                  </a:lnTo>
                  <a:lnTo>
                    <a:pt x="2951359" y="526799"/>
                  </a:lnTo>
                  <a:lnTo>
                    <a:pt x="2958147" y="528013"/>
                  </a:lnTo>
                  <a:lnTo>
                    <a:pt x="2964935" y="528013"/>
                  </a:lnTo>
                  <a:lnTo>
                    <a:pt x="3246495" y="528013"/>
                  </a:lnTo>
                  <a:lnTo>
                    <a:pt x="3253283" y="528013"/>
                  </a:lnTo>
                  <a:lnTo>
                    <a:pt x="3260071" y="525584"/>
                  </a:lnTo>
                  <a:lnTo>
                    <a:pt x="3541631" y="424839"/>
                  </a:lnTo>
                  <a:lnTo>
                    <a:pt x="3548419" y="422410"/>
                  </a:lnTo>
                  <a:lnTo>
                    <a:pt x="3555207" y="423625"/>
                  </a:lnTo>
                  <a:lnTo>
                    <a:pt x="3836766" y="473997"/>
                  </a:lnTo>
                  <a:lnTo>
                    <a:pt x="3843555" y="475212"/>
                  </a:lnTo>
                  <a:lnTo>
                    <a:pt x="3850343" y="472783"/>
                  </a:lnTo>
                  <a:lnTo>
                    <a:pt x="4131902" y="372038"/>
                  </a:lnTo>
                  <a:lnTo>
                    <a:pt x="4138691" y="369609"/>
                  </a:lnTo>
                  <a:lnTo>
                    <a:pt x="4145479" y="367180"/>
                  </a:lnTo>
                  <a:lnTo>
                    <a:pt x="4427038" y="266435"/>
                  </a:lnTo>
                  <a:lnTo>
                    <a:pt x="4433826" y="264006"/>
                  </a:lnTo>
                  <a:lnTo>
                    <a:pt x="4440615" y="261577"/>
                  </a:lnTo>
                  <a:lnTo>
                    <a:pt x="4722174" y="160832"/>
                  </a:lnTo>
                  <a:lnTo>
                    <a:pt x="4728962" y="158404"/>
                  </a:lnTo>
                  <a:lnTo>
                    <a:pt x="4735751" y="154760"/>
                  </a:lnTo>
                  <a:lnTo>
                    <a:pt x="5017310" y="3643"/>
                  </a:lnTo>
                  <a:lnTo>
                    <a:pt x="5024098" y="0"/>
                  </a:lnTo>
                  <a:lnTo>
                    <a:pt x="5030886" y="1636841"/>
                  </a:lnTo>
                  <a:lnTo>
                    <a:pt x="5024098" y="1636841"/>
                  </a:lnTo>
                  <a:lnTo>
                    <a:pt x="5017310" y="1636841"/>
                  </a:lnTo>
                  <a:lnTo>
                    <a:pt x="4735751" y="1636841"/>
                  </a:lnTo>
                  <a:lnTo>
                    <a:pt x="4728962" y="1636841"/>
                  </a:lnTo>
                  <a:lnTo>
                    <a:pt x="4722174" y="1636841"/>
                  </a:lnTo>
                  <a:lnTo>
                    <a:pt x="4440615" y="1636841"/>
                  </a:lnTo>
                  <a:lnTo>
                    <a:pt x="4433826" y="1636841"/>
                  </a:lnTo>
                  <a:lnTo>
                    <a:pt x="4427038" y="1636841"/>
                  </a:lnTo>
                  <a:lnTo>
                    <a:pt x="4145479" y="1636841"/>
                  </a:lnTo>
                  <a:lnTo>
                    <a:pt x="4138691" y="1636841"/>
                  </a:lnTo>
                  <a:lnTo>
                    <a:pt x="4131902" y="1636841"/>
                  </a:lnTo>
                  <a:lnTo>
                    <a:pt x="3850343" y="1636841"/>
                  </a:lnTo>
                  <a:lnTo>
                    <a:pt x="3843555" y="1636841"/>
                  </a:lnTo>
                  <a:lnTo>
                    <a:pt x="3836766" y="1636841"/>
                  </a:lnTo>
                  <a:lnTo>
                    <a:pt x="3555207" y="1636841"/>
                  </a:lnTo>
                  <a:lnTo>
                    <a:pt x="3548419" y="1636841"/>
                  </a:lnTo>
                  <a:lnTo>
                    <a:pt x="3541631" y="1636841"/>
                  </a:lnTo>
                  <a:lnTo>
                    <a:pt x="3260071" y="1636841"/>
                  </a:lnTo>
                  <a:lnTo>
                    <a:pt x="3253283" y="1636841"/>
                  </a:lnTo>
                  <a:lnTo>
                    <a:pt x="3246495" y="1636841"/>
                  </a:lnTo>
                  <a:lnTo>
                    <a:pt x="2964935" y="1636841"/>
                  </a:lnTo>
                  <a:lnTo>
                    <a:pt x="2958147" y="1636841"/>
                  </a:lnTo>
                  <a:lnTo>
                    <a:pt x="2951359" y="1636841"/>
                  </a:lnTo>
                  <a:lnTo>
                    <a:pt x="2669799" y="1636841"/>
                  </a:lnTo>
                  <a:lnTo>
                    <a:pt x="2663011" y="1636841"/>
                  </a:lnTo>
                  <a:lnTo>
                    <a:pt x="2656223" y="1636841"/>
                  </a:lnTo>
                  <a:lnTo>
                    <a:pt x="2374663" y="1636841"/>
                  </a:lnTo>
                  <a:lnTo>
                    <a:pt x="2367875" y="1636841"/>
                  </a:lnTo>
                  <a:lnTo>
                    <a:pt x="2361087" y="1636841"/>
                  </a:lnTo>
                  <a:lnTo>
                    <a:pt x="2079527" y="1636841"/>
                  </a:lnTo>
                  <a:lnTo>
                    <a:pt x="2072739" y="1636841"/>
                  </a:lnTo>
                  <a:lnTo>
                    <a:pt x="2065951" y="1636841"/>
                  </a:lnTo>
                  <a:lnTo>
                    <a:pt x="1784391" y="1636841"/>
                  </a:lnTo>
                  <a:lnTo>
                    <a:pt x="1777603" y="1636841"/>
                  </a:lnTo>
                  <a:lnTo>
                    <a:pt x="1770815" y="1636841"/>
                  </a:lnTo>
                  <a:lnTo>
                    <a:pt x="1489255" y="1636841"/>
                  </a:lnTo>
                  <a:lnTo>
                    <a:pt x="1482467" y="1636841"/>
                  </a:lnTo>
                  <a:lnTo>
                    <a:pt x="1475679" y="1636841"/>
                  </a:lnTo>
                  <a:lnTo>
                    <a:pt x="1194119" y="1636841"/>
                  </a:lnTo>
                  <a:lnTo>
                    <a:pt x="1187331" y="1636841"/>
                  </a:lnTo>
                  <a:lnTo>
                    <a:pt x="1180543" y="1636841"/>
                  </a:lnTo>
                  <a:lnTo>
                    <a:pt x="898984" y="1636841"/>
                  </a:lnTo>
                  <a:lnTo>
                    <a:pt x="892195" y="1636841"/>
                  </a:lnTo>
                  <a:lnTo>
                    <a:pt x="885407" y="1636841"/>
                  </a:lnTo>
                  <a:lnTo>
                    <a:pt x="603848" y="1636841"/>
                  </a:lnTo>
                  <a:lnTo>
                    <a:pt x="597059" y="1636841"/>
                  </a:lnTo>
                  <a:lnTo>
                    <a:pt x="590271" y="1636841"/>
                  </a:lnTo>
                  <a:lnTo>
                    <a:pt x="308712" y="1636841"/>
                  </a:lnTo>
                  <a:lnTo>
                    <a:pt x="301924" y="1636841"/>
                  </a:lnTo>
                  <a:lnTo>
                    <a:pt x="295135" y="1636841"/>
                  </a:lnTo>
                  <a:lnTo>
                    <a:pt x="13576" y="1636841"/>
                  </a:lnTo>
                  <a:lnTo>
                    <a:pt x="6788" y="1636841"/>
                  </a:lnTo>
                  <a:lnTo>
                    <a:pt x="0" y="1636841"/>
                  </a:lnTo>
                  <a:close/>
                </a:path>
              </a:pathLst>
            </a:custGeom>
            <a:solidFill>
              <a:srgbClr val="1CABE2">
                <a:alpha val="3921"/>
              </a:srgbClr>
            </a:solidFill>
          </p:spPr>
          <p:txBody>
            <a:bodyPr/>
            <a:lstStyle/>
            <a:p/>
          </p:txBody>
        </p:sp>
        <p:sp>
          <p:nvSpPr>
            <p:cNvPr id="57" name="pl57"/>
            <p:cNvSpPr/>
            <p:nvPr/>
          </p:nvSpPr>
          <p:spPr>
            <a:xfrm>
              <a:off x="2581420" y="4289394"/>
              <a:ext cx="5017310" cy="1425636"/>
            </a:xfrm>
            <a:custGeom>
              <a:avLst/>
              <a:pathLst>
                <a:path w="5017310" h="1425636">
                  <a:moveTo>
                    <a:pt x="0" y="1425636"/>
                  </a:moveTo>
                  <a:lnTo>
                    <a:pt x="6788" y="1423207"/>
                  </a:lnTo>
                  <a:lnTo>
                    <a:pt x="288347" y="1322462"/>
                  </a:lnTo>
                  <a:lnTo>
                    <a:pt x="295135" y="1320033"/>
                  </a:lnTo>
                  <a:lnTo>
                    <a:pt x="301924" y="1315175"/>
                  </a:lnTo>
                  <a:lnTo>
                    <a:pt x="583483" y="1113685"/>
                  </a:lnTo>
                  <a:lnTo>
                    <a:pt x="590271" y="1108828"/>
                  </a:lnTo>
                  <a:lnTo>
                    <a:pt x="597059" y="1102756"/>
                  </a:lnTo>
                  <a:lnTo>
                    <a:pt x="878619" y="850893"/>
                  </a:lnTo>
                  <a:lnTo>
                    <a:pt x="885407" y="844821"/>
                  </a:lnTo>
                  <a:lnTo>
                    <a:pt x="892195" y="842392"/>
                  </a:lnTo>
                  <a:lnTo>
                    <a:pt x="1173755" y="741647"/>
                  </a:lnTo>
                  <a:lnTo>
                    <a:pt x="1180543" y="739218"/>
                  </a:lnTo>
                  <a:lnTo>
                    <a:pt x="1187331" y="738004"/>
                  </a:lnTo>
                  <a:lnTo>
                    <a:pt x="1468891" y="687631"/>
                  </a:lnTo>
                  <a:lnTo>
                    <a:pt x="1475679" y="686417"/>
                  </a:lnTo>
                  <a:lnTo>
                    <a:pt x="1482467" y="685203"/>
                  </a:lnTo>
                  <a:lnTo>
                    <a:pt x="1764027" y="634830"/>
                  </a:lnTo>
                  <a:lnTo>
                    <a:pt x="1770815" y="633616"/>
                  </a:lnTo>
                  <a:lnTo>
                    <a:pt x="1777603" y="632401"/>
                  </a:lnTo>
                  <a:lnTo>
                    <a:pt x="2059163" y="582029"/>
                  </a:lnTo>
                  <a:lnTo>
                    <a:pt x="2065951" y="580814"/>
                  </a:lnTo>
                  <a:lnTo>
                    <a:pt x="2072739" y="580814"/>
                  </a:lnTo>
                  <a:lnTo>
                    <a:pt x="2354299" y="580814"/>
                  </a:lnTo>
                  <a:lnTo>
                    <a:pt x="2361087" y="580814"/>
                  </a:lnTo>
                  <a:lnTo>
                    <a:pt x="2367875" y="578385"/>
                  </a:lnTo>
                  <a:lnTo>
                    <a:pt x="2649435" y="477640"/>
                  </a:lnTo>
                  <a:lnTo>
                    <a:pt x="2656223" y="475212"/>
                  </a:lnTo>
                  <a:lnTo>
                    <a:pt x="2663011" y="476426"/>
                  </a:lnTo>
                  <a:lnTo>
                    <a:pt x="2944571" y="526799"/>
                  </a:lnTo>
                  <a:lnTo>
                    <a:pt x="2951359" y="528013"/>
                  </a:lnTo>
                  <a:lnTo>
                    <a:pt x="2958147" y="528013"/>
                  </a:lnTo>
                  <a:lnTo>
                    <a:pt x="3239707" y="528013"/>
                  </a:lnTo>
                  <a:lnTo>
                    <a:pt x="3246495" y="528013"/>
                  </a:lnTo>
                  <a:lnTo>
                    <a:pt x="3253283" y="525584"/>
                  </a:lnTo>
                  <a:lnTo>
                    <a:pt x="3534842" y="424839"/>
                  </a:lnTo>
                  <a:lnTo>
                    <a:pt x="3541631" y="422410"/>
                  </a:lnTo>
                  <a:lnTo>
                    <a:pt x="3548419" y="423625"/>
                  </a:lnTo>
                  <a:lnTo>
                    <a:pt x="3829978" y="473997"/>
                  </a:lnTo>
                  <a:lnTo>
                    <a:pt x="3836766" y="475212"/>
                  </a:lnTo>
                  <a:lnTo>
                    <a:pt x="3843555" y="472783"/>
                  </a:lnTo>
                  <a:lnTo>
                    <a:pt x="4125114" y="372038"/>
                  </a:lnTo>
                  <a:lnTo>
                    <a:pt x="4131902" y="369609"/>
                  </a:lnTo>
                  <a:lnTo>
                    <a:pt x="4138691" y="367180"/>
                  </a:lnTo>
                  <a:lnTo>
                    <a:pt x="4420250" y="266435"/>
                  </a:lnTo>
                  <a:lnTo>
                    <a:pt x="4427038" y="264006"/>
                  </a:lnTo>
                  <a:lnTo>
                    <a:pt x="4433826" y="261577"/>
                  </a:lnTo>
                  <a:lnTo>
                    <a:pt x="4715386" y="160832"/>
                  </a:lnTo>
                  <a:lnTo>
                    <a:pt x="4722174" y="158404"/>
                  </a:lnTo>
                  <a:lnTo>
                    <a:pt x="4728962" y="154760"/>
                  </a:lnTo>
                  <a:lnTo>
                    <a:pt x="5010522" y="3643"/>
                  </a:lnTo>
                  <a:lnTo>
                    <a:pt x="5017310" y="0"/>
                  </a:lnTo>
                </a:path>
              </a:pathLst>
            </a:custGeom>
          </p:spPr>
          <p:txBody>
            <a:bodyPr/>
            <a:lstStyle/>
            <a:p/>
          </p:txBody>
        </p:sp>
        <p:sp>
          <p:nvSpPr>
            <p:cNvPr id="58" name="pg58"/>
            <p:cNvSpPr/>
            <p:nvPr/>
          </p:nvSpPr>
          <p:spPr>
            <a:xfrm>
              <a:off x="803816" y="1174115"/>
              <a:ext cx="6801702" cy="4752121"/>
            </a:xfrm>
            <a:custGeom>
              <a:avLst/>
              <a:pathLst>
                <a:path w="6801702" h="4752121">
                  <a:moveTo>
                    <a:pt x="6788" y="3432087"/>
                  </a:moveTo>
                  <a:lnTo>
                    <a:pt x="13576" y="3428444"/>
                  </a:lnTo>
                  <a:lnTo>
                    <a:pt x="295135" y="3277326"/>
                  </a:lnTo>
                  <a:lnTo>
                    <a:pt x="301924" y="3273683"/>
                  </a:lnTo>
                  <a:lnTo>
                    <a:pt x="308712" y="3273683"/>
                  </a:lnTo>
                  <a:lnTo>
                    <a:pt x="590271" y="3273683"/>
                  </a:lnTo>
                  <a:lnTo>
                    <a:pt x="597059" y="3273683"/>
                  </a:lnTo>
                  <a:lnTo>
                    <a:pt x="603848" y="3271254"/>
                  </a:lnTo>
                  <a:lnTo>
                    <a:pt x="885407" y="3170509"/>
                  </a:lnTo>
                  <a:lnTo>
                    <a:pt x="892195" y="3168080"/>
                  </a:lnTo>
                  <a:lnTo>
                    <a:pt x="898984" y="3164437"/>
                  </a:lnTo>
                  <a:lnTo>
                    <a:pt x="1180543" y="3013319"/>
                  </a:lnTo>
                  <a:lnTo>
                    <a:pt x="1187331" y="3009676"/>
                  </a:lnTo>
                  <a:lnTo>
                    <a:pt x="1194119" y="3009676"/>
                  </a:lnTo>
                  <a:lnTo>
                    <a:pt x="1475679" y="3009676"/>
                  </a:lnTo>
                  <a:lnTo>
                    <a:pt x="1482467" y="3009676"/>
                  </a:lnTo>
                  <a:lnTo>
                    <a:pt x="1489255" y="3004818"/>
                  </a:lnTo>
                  <a:lnTo>
                    <a:pt x="1770815" y="2803329"/>
                  </a:lnTo>
                  <a:lnTo>
                    <a:pt x="1777603" y="2798471"/>
                  </a:lnTo>
                  <a:lnTo>
                    <a:pt x="1784391" y="2798471"/>
                  </a:lnTo>
                  <a:lnTo>
                    <a:pt x="2065951" y="2798471"/>
                  </a:lnTo>
                  <a:lnTo>
                    <a:pt x="2072739" y="2798471"/>
                  </a:lnTo>
                  <a:lnTo>
                    <a:pt x="2079527" y="2798471"/>
                  </a:lnTo>
                  <a:lnTo>
                    <a:pt x="2361087" y="2798471"/>
                  </a:lnTo>
                  <a:lnTo>
                    <a:pt x="2367875" y="2798471"/>
                  </a:lnTo>
                  <a:lnTo>
                    <a:pt x="2374663" y="2799685"/>
                  </a:lnTo>
                  <a:lnTo>
                    <a:pt x="2656223" y="2850058"/>
                  </a:lnTo>
                  <a:lnTo>
                    <a:pt x="2663011" y="2851272"/>
                  </a:lnTo>
                  <a:lnTo>
                    <a:pt x="2669799" y="2818483"/>
                  </a:lnTo>
                  <a:lnTo>
                    <a:pt x="2951359" y="1458425"/>
                  </a:lnTo>
                  <a:lnTo>
                    <a:pt x="2958147" y="1425636"/>
                  </a:lnTo>
                  <a:lnTo>
                    <a:pt x="2964935" y="1412277"/>
                  </a:lnTo>
                  <a:lnTo>
                    <a:pt x="3246495" y="858180"/>
                  </a:lnTo>
                  <a:lnTo>
                    <a:pt x="3253283" y="844821"/>
                  </a:lnTo>
                  <a:lnTo>
                    <a:pt x="3260071" y="839963"/>
                  </a:lnTo>
                  <a:lnTo>
                    <a:pt x="3541631" y="638473"/>
                  </a:lnTo>
                  <a:lnTo>
                    <a:pt x="3548419" y="633616"/>
                  </a:lnTo>
                  <a:lnTo>
                    <a:pt x="3555207" y="634830"/>
                  </a:lnTo>
                  <a:lnTo>
                    <a:pt x="3836766" y="685203"/>
                  </a:lnTo>
                  <a:lnTo>
                    <a:pt x="3843555" y="686417"/>
                  </a:lnTo>
                  <a:lnTo>
                    <a:pt x="3850343" y="685203"/>
                  </a:lnTo>
                  <a:lnTo>
                    <a:pt x="4131902" y="634830"/>
                  </a:lnTo>
                  <a:lnTo>
                    <a:pt x="4138691" y="633616"/>
                  </a:lnTo>
                  <a:lnTo>
                    <a:pt x="4145479" y="634830"/>
                  </a:lnTo>
                  <a:lnTo>
                    <a:pt x="4427038" y="685203"/>
                  </a:lnTo>
                  <a:lnTo>
                    <a:pt x="4433826" y="686417"/>
                  </a:lnTo>
                  <a:lnTo>
                    <a:pt x="4440615" y="683988"/>
                  </a:lnTo>
                  <a:lnTo>
                    <a:pt x="4722174" y="583243"/>
                  </a:lnTo>
                  <a:lnTo>
                    <a:pt x="4728962" y="580814"/>
                  </a:lnTo>
                  <a:lnTo>
                    <a:pt x="4735751" y="577171"/>
                  </a:lnTo>
                  <a:lnTo>
                    <a:pt x="5017310" y="426054"/>
                  </a:lnTo>
                  <a:lnTo>
                    <a:pt x="5024098" y="422410"/>
                  </a:lnTo>
                  <a:lnTo>
                    <a:pt x="5030886" y="417553"/>
                  </a:lnTo>
                  <a:lnTo>
                    <a:pt x="5312446" y="216063"/>
                  </a:lnTo>
                  <a:lnTo>
                    <a:pt x="5319234" y="211205"/>
                  </a:lnTo>
                  <a:lnTo>
                    <a:pt x="5326022" y="206347"/>
                  </a:lnTo>
                  <a:lnTo>
                    <a:pt x="5607582" y="4857"/>
                  </a:lnTo>
                  <a:lnTo>
                    <a:pt x="5614370" y="0"/>
                  </a:lnTo>
                  <a:lnTo>
                    <a:pt x="5621158" y="3643"/>
                  </a:lnTo>
                  <a:lnTo>
                    <a:pt x="5902718" y="154760"/>
                  </a:lnTo>
                  <a:lnTo>
                    <a:pt x="5909506" y="158404"/>
                  </a:lnTo>
                  <a:lnTo>
                    <a:pt x="5916294" y="160832"/>
                  </a:lnTo>
                  <a:lnTo>
                    <a:pt x="6197854" y="261577"/>
                  </a:lnTo>
                  <a:lnTo>
                    <a:pt x="6204642" y="264006"/>
                  </a:lnTo>
                  <a:lnTo>
                    <a:pt x="6211430" y="260363"/>
                  </a:lnTo>
                  <a:lnTo>
                    <a:pt x="6492990" y="109245"/>
                  </a:lnTo>
                  <a:lnTo>
                    <a:pt x="6499778" y="105602"/>
                  </a:lnTo>
                  <a:lnTo>
                    <a:pt x="6506566" y="106817"/>
                  </a:lnTo>
                  <a:lnTo>
                    <a:pt x="6788126" y="157189"/>
                  </a:lnTo>
                  <a:lnTo>
                    <a:pt x="6794914" y="158404"/>
                  </a:lnTo>
                  <a:lnTo>
                    <a:pt x="6801702" y="4752121"/>
                  </a:lnTo>
                  <a:lnTo>
                    <a:pt x="6794914" y="4752121"/>
                  </a:lnTo>
                  <a:lnTo>
                    <a:pt x="6788126" y="4752121"/>
                  </a:lnTo>
                  <a:lnTo>
                    <a:pt x="6506566" y="4752121"/>
                  </a:lnTo>
                  <a:lnTo>
                    <a:pt x="6499778" y="4752121"/>
                  </a:lnTo>
                  <a:lnTo>
                    <a:pt x="6492990" y="4752121"/>
                  </a:lnTo>
                  <a:lnTo>
                    <a:pt x="6211430" y="4752121"/>
                  </a:lnTo>
                  <a:lnTo>
                    <a:pt x="6204642" y="4752121"/>
                  </a:lnTo>
                  <a:lnTo>
                    <a:pt x="6197854" y="4752121"/>
                  </a:lnTo>
                  <a:lnTo>
                    <a:pt x="5916294" y="4752121"/>
                  </a:lnTo>
                  <a:lnTo>
                    <a:pt x="5909506" y="4752121"/>
                  </a:lnTo>
                  <a:lnTo>
                    <a:pt x="5902718" y="4752121"/>
                  </a:lnTo>
                  <a:lnTo>
                    <a:pt x="5621158" y="4752121"/>
                  </a:lnTo>
                  <a:lnTo>
                    <a:pt x="5614370" y="4752121"/>
                  </a:lnTo>
                  <a:lnTo>
                    <a:pt x="5607582" y="4752121"/>
                  </a:lnTo>
                  <a:lnTo>
                    <a:pt x="5326022" y="4752121"/>
                  </a:lnTo>
                  <a:lnTo>
                    <a:pt x="5319234" y="4752121"/>
                  </a:lnTo>
                  <a:lnTo>
                    <a:pt x="5312446" y="4752121"/>
                  </a:lnTo>
                  <a:lnTo>
                    <a:pt x="5030886" y="4752121"/>
                  </a:lnTo>
                  <a:lnTo>
                    <a:pt x="5024098" y="4752121"/>
                  </a:lnTo>
                  <a:lnTo>
                    <a:pt x="5017310" y="4752121"/>
                  </a:lnTo>
                  <a:lnTo>
                    <a:pt x="4735751" y="4752121"/>
                  </a:lnTo>
                  <a:lnTo>
                    <a:pt x="4728962" y="4752121"/>
                  </a:lnTo>
                  <a:lnTo>
                    <a:pt x="4722174" y="4752121"/>
                  </a:lnTo>
                  <a:lnTo>
                    <a:pt x="4440615" y="4752121"/>
                  </a:lnTo>
                  <a:lnTo>
                    <a:pt x="4433826" y="4752121"/>
                  </a:lnTo>
                  <a:lnTo>
                    <a:pt x="4427038" y="4752121"/>
                  </a:lnTo>
                  <a:lnTo>
                    <a:pt x="4145479" y="4752121"/>
                  </a:lnTo>
                  <a:lnTo>
                    <a:pt x="4138691" y="4752121"/>
                  </a:lnTo>
                  <a:lnTo>
                    <a:pt x="4131902" y="4752121"/>
                  </a:lnTo>
                  <a:lnTo>
                    <a:pt x="3850343" y="4752121"/>
                  </a:lnTo>
                  <a:lnTo>
                    <a:pt x="3843555" y="4752121"/>
                  </a:lnTo>
                  <a:lnTo>
                    <a:pt x="3836766" y="4752121"/>
                  </a:lnTo>
                  <a:lnTo>
                    <a:pt x="3555207" y="4752121"/>
                  </a:lnTo>
                  <a:lnTo>
                    <a:pt x="3548419" y="4752121"/>
                  </a:lnTo>
                  <a:lnTo>
                    <a:pt x="3541631" y="4752121"/>
                  </a:lnTo>
                  <a:lnTo>
                    <a:pt x="3260071" y="4752121"/>
                  </a:lnTo>
                  <a:lnTo>
                    <a:pt x="3253283" y="4752121"/>
                  </a:lnTo>
                  <a:lnTo>
                    <a:pt x="3246495" y="4752121"/>
                  </a:lnTo>
                  <a:lnTo>
                    <a:pt x="2964935" y="4752121"/>
                  </a:lnTo>
                  <a:lnTo>
                    <a:pt x="2958147" y="4752121"/>
                  </a:lnTo>
                  <a:lnTo>
                    <a:pt x="2951359" y="4752121"/>
                  </a:lnTo>
                  <a:lnTo>
                    <a:pt x="2669799" y="4752121"/>
                  </a:lnTo>
                  <a:lnTo>
                    <a:pt x="2663011" y="4752121"/>
                  </a:lnTo>
                  <a:lnTo>
                    <a:pt x="2656223" y="4752121"/>
                  </a:lnTo>
                  <a:lnTo>
                    <a:pt x="2374663" y="4752121"/>
                  </a:lnTo>
                  <a:lnTo>
                    <a:pt x="2367875" y="4752121"/>
                  </a:lnTo>
                  <a:lnTo>
                    <a:pt x="2361087" y="4752121"/>
                  </a:lnTo>
                  <a:lnTo>
                    <a:pt x="2079527" y="4752121"/>
                  </a:lnTo>
                  <a:lnTo>
                    <a:pt x="2072739" y="4752121"/>
                  </a:lnTo>
                  <a:lnTo>
                    <a:pt x="2065951" y="4752121"/>
                  </a:lnTo>
                  <a:lnTo>
                    <a:pt x="1784391" y="4752121"/>
                  </a:lnTo>
                  <a:lnTo>
                    <a:pt x="1777603" y="4752121"/>
                  </a:lnTo>
                  <a:lnTo>
                    <a:pt x="1770815" y="4752121"/>
                  </a:lnTo>
                  <a:lnTo>
                    <a:pt x="1489255" y="4752121"/>
                  </a:lnTo>
                  <a:lnTo>
                    <a:pt x="1482467" y="4752121"/>
                  </a:lnTo>
                  <a:lnTo>
                    <a:pt x="1475679" y="4752121"/>
                  </a:lnTo>
                  <a:lnTo>
                    <a:pt x="1194119" y="4752121"/>
                  </a:lnTo>
                  <a:lnTo>
                    <a:pt x="1187331" y="4752121"/>
                  </a:lnTo>
                  <a:lnTo>
                    <a:pt x="1180543" y="4752121"/>
                  </a:lnTo>
                  <a:lnTo>
                    <a:pt x="898984" y="4752121"/>
                  </a:lnTo>
                  <a:lnTo>
                    <a:pt x="892195" y="4752121"/>
                  </a:lnTo>
                  <a:lnTo>
                    <a:pt x="885407" y="4752121"/>
                  </a:lnTo>
                  <a:lnTo>
                    <a:pt x="603848" y="4752121"/>
                  </a:lnTo>
                  <a:lnTo>
                    <a:pt x="597059" y="4752121"/>
                  </a:lnTo>
                  <a:lnTo>
                    <a:pt x="590271" y="4752121"/>
                  </a:lnTo>
                  <a:lnTo>
                    <a:pt x="308712" y="4752121"/>
                  </a:lnTo>
                  <a:lnTo>
                    <a:pt x="301924" y="4752121"/>
                  </a:lnTo>
                  <a:lnTo>
                    <a:pt x="295135" y="4752121"/>
                  </a:lnTo>
                  <a:lnTo>
                    <a:pt x="13576" y="4752121"/>
                  </a:lnTo>
                  <a:lnTo>
                    <a:pt x="6788" y="4752121"/>
                  </a:lnTo>
                  <a:lnTo>
                    <a:pt x="0" y="4752121"/>
                  </a:lnTo>
                  <a:close/>
                </a:path>
              </a:pathLst>
            </a:custGeom>
            <a:solidFill>
              <a:srgbClr val="1CABE2">
                <a:alpha val="3921"/>
              </a:srgbClr>
            </a:solidFill>
          </p:spPr>
          <p:txBody>
            <a:bodyPr/>
            <a:lstStyle/>
            <a:p/>
          </p:txBody>
        </p:sp>
        <p:sp>
          <p:nvSpPr>
            <p:cNvPr id="59" name="pl59"/>
            <p:cNvSpPr/>
            <p:nvPr/>
          </p:nvSpPr>
          <p:spPr>
            <a:xfrm>
              <a:off x="810605" y="1174115"/>
              <a:ext cx="6788126" cy="3432087"/>
            </a:xfrm>
            <a:custGeom>
              <a:avLst/>
              <a:pathLst>
                <a:path w="6788126" h="3432087">
                  <a:moveTo>
                    <a:pt x="0" y="3432087"/>
                  </a:moveTo>
                  <a:lnTo>
                    <a:pt x="6788" y="3428444"/>
                  </a:lnTo>
                  <a:lnTo>
                    <a:pt x="288347" y="3277326"/>
                  </a:lnTo>
                  <a:lnTo>
                    <a:pt x="295135" y="3273683"/>
                  </a:lnTo>
                  <a:lnTo>
                    <a:pt x="301924" y="3273683"/>
                  </a:lnTo>
                  <a:lnTo>
                    <a:pt x="583483" y="3273683"/>
                  </a:lnTo>
                  <a:lnTo>
                    <a:pt x="590271" y="3273683"/>
                  </a:lnTo>
                  <a:lnTo>
                    <a:pt x="597059" y="3271254"/>
                  </a:lnTo>
                  <a:lnTo>
                    <a:pt x="878619" y="3170509"/>
                  </a:lnTo>
                  <a:lnTo>
                    <a:pt x="885407" y="3168080"/>
                  </a:lnTo>
                  <a:lnTo>
                    <a:pt x="892195" y="3164437"/>
                  </a:lnTo>
                  <a:lnTo>
                    <a:pt x="1173755" y="3013319"/>
                  </a:lnTo>
                  <a:lnTo>
                    <a:pt x="1180543" y="3009676"/>
                  </a:lnTo>
                  <a:lnTo>
                    <a:pt x="1187331" y="3009676"/>
                  </a:lnTo>
                  <a:lnTo>
                    <a:pt x="1468891" y="3009676"/>
                  </a:lnTo>
                  <a:lnTo>
                    <a:pt x="1475679" y="3009676"/>
                  </a:lnTo>
                  <a:lnTo>
                    <a:pt x="1482467" y="3004818"/>
                  </a:lnTo>
                  <a:lnTo>
                    <a:pt x="1764027" y="2803329"/>
                  </a:lnTo>
                  <a:lnTo>
                    <a:pt x="1770815" y="2798471"/>
                  </a:lnTo>
                  <a:lnTo>
                    <a:pt x="1777603" y="2798471"/>
                  </a:lnTo>
                  <a:lnTo>
                    <a:pt x="2059163" y="2798471"/>
                  </a:lnTo>
                  <a:lnTo>
                    <a:pt x="2065951" y="2798471"/>
                  </a:lnTo>
                  <a:lnTo>
                    <a:pt x="2072739" y="2798471"/>
                  </a:lnTo>
                  <a:lnTo>
                    <a:pt x="2354299" y="2798471"/>
                  </a:lnTo>
                  <a:lnTo>
                    <a:pt x="2361087" y="2798471"/>
                  </a:lnTo>
                  <a:lnTo>
                    <a:pt x="2367875" y="2799685"/>
                  </a:lnTo>
                  <a:lnTo>
                    <a:pt x="2649435" y="2850058"/>
                  </a:lnTo>
                  <a:lnTo>
                    <a:pt x="2656223" y="2851272"/>
                  </a:lnTo>
                  <a:lnTo>
                    <a:pt x="2663011" y="2818483"/>
                  </a:lnTo>
                  <a:lnTo>
                    <a:pt x="2944571" y="1458425"/>
                  </a:lnTo>
                  <a:lnTo>
                    <a:pt x="2951359" y="1425636"/>
                  </a:lnTo>
                  <a:lnTo>
                    <a:pt x="2958147" y="1412277"/>
                  </a:lnTo>
                  <a:lnTo>
                    <a:pt x="3239707" y="858180"/>
                  </a:lnTo>
                  <a:lnTo>
                    <a:pt x="3246495" y="844821"/>
                  </a:lnTo>
                  <a:lnTo>
                    <a:pt x="3253283" y="839963"/>
                  </a:lnTo>
                  <a:lnTo>
                    <a:pt x="3534842" y="638473"/>
                  </a:lnTo>
                  <a:lnTo>
                    <a:pt x="3541631" y="633616"/>
                  </a:lnTo>
                  <a:lnTo>
                    <a:pt x="3548419" y="634830"/>
                  </a:lnTo>
                  <a:lnTo>
                    <a:pt x="3829978" y="685203"/>
                  </a:lnTo>
                  <a:lnTo>
                    <a:pt x="3836766" y="686417"/>
                  </a:lnTo>
                  <a:lnTo>
                    <a:pt x="3843555" y="685203"/>
                  </a:lnTo>
                  <a:lnTo>
                    <a:pt x="4125114" y="634830"/>
                  </a:lnTo>
                  <a:lnTo>
                    <a:pt x="4131902" y="633616"/>
                  </a:lnTo>
                  <a:lnTo>
                    <a:pt x="4138691" y="634830"/>
                  </a:lnTo>
                  <a:lnTo>
                    <a:pt x="4420250" y="685203"/>
                  </a:lnTo>
                  <a:lnTo>
                    <a:pt x="4427038" y="686417"/>
                  </a:lnTo>
                  <a:lnTo>
                    <a:pt x="4433826" y="683988"/>
                  </a:lnTo>
                  <a:lnTo>
                    <a:pt x="4715386" y="583243"/>
                  </a:lnTo>
                  <a:lnTo>
                    <a:pt x="4722174" y="580814"/>
                  </a:lnTo>
                  <a:lnTo>
                    <a:pt x="4728962" y="577171"/>
                  </a:lnTo>
                  <a:lnTo>
                    <a:pt x="5010522" y="426054"/>
                  </a:lnTo>
                  <a:lnTo>
                    <a:pt x="5017310" y="422410"/>
                  </a:lnTo>
                  <a:lnTo>
                    <a:pt x="5024098" y="417553"/>
                  </a:lnTo>
                  <a:lnTo>
                    <a:pt x="5305658" y="216063"/>
                  </a:lnTo>
                  <a:lnTo>
                    <a:pt x="5312446" y="211205"/>
                  </a:lnTo>
                  <a:lnTo>
                    <a:pt x="5319234" y="206347"/>
                  </a:lnTo>
                  <a:lnTo>
                    <a:pt x="5600794" y="4857"/>
                  </a:lnTo>
                  <a:lnTo>
                    <a:pt x="5607582" y="0"/>
                  </a:lnTo>
                  <a:lnTo>
                    <a:pt x="5614370" y="3643"/>
                  </a:lnTo>
                  <a:lnTo>
                    <a:pt x="5895930" y="154760"/>
                  </a:lnTo>
                  <a:lnTo>
                    <a:pt x="5902718" y="158404"/>
                  </a:lnTo>
                  <a:lnTo>
                    <a:pt x="5909506" y="160832"/>
                  </a:lnTo>
                  <a:lnTo>
                    <a:pt x="6191066" y="261577"/>
                  </a:lnTo>
                  <a:lnTo>
                    <a:pt x="6197854" y="264006"/>
                  </a:lnTo>
                  <a:lnTo>
                    <a:pt x="6204642" y="260363"/>
                  </a:lnTo>
                  <a:lnTo>
                    <a:pt x="6486202" y="109245"/>
                  </a:lnTo>
                  <a:lnTo>
                    <a:pt x="6492990" y="105602"/>
                  </a:lnTo>
                  <a:lnTo>
                    <a:pt x="6499778" y="106817"/>
                  </a:lnTo>
                  <a:lnTo>
                    <a:pt x="6781338" y="157189"/>
                  </a:lnTo>
                  <a:lnTo>
                    <a:pt x="6788126" y="158404"/>
                  </a:lnTo>
                </a:path>
              </a:pathLst>
            </a:custGeom>
          </p:spPr>
          <p:txBody>
            <a:bodyPr/>
            <a:lstStyle/>
            <a:p/>
          </p:txBody>
        </p:sp>
        <p:sp>
          <p:nvSpPr>
            <p:cNvPr id="60" name="pl60"/>
            <p:cNvSpPr/>
            <p:nvPr/>
          </p:nvSpPr>
          <p:spPr>
            <a:xfrm>
              <a:off x="810605" y="910108"/>
              <a:ext cx="6788126" cy="475212"/>
            </a:xfrm>
            <a:custGeom>
              <a:avLst/>
              <a:pathLst>
                <a:path w="6788126" h="475212">
                  <a:moveTo>
                    <a:pt x="0" y="475212"/>
                  </a:moveTo>
                  <a:lnTo>
                    <a:pt x="295135" y="422410"/>
                  </a:lnTo>
                  <a:lnTo>
                    <a:pt x="590271" y="475212"/>
                  </a:lnTo>
                  <a:lnTo>
                    <a:pt x="885407" y="475212"/>
                  </a:lnTo>
                  <a:lnTo>
                    <a:pt x="1180543" y="422410"/>
                  </a:lnTo>
                  <a:lnTo>
                    <a:pt x="1475679" y="422410"/>
                  </a:lnTo>
                  <a:lnTo>
                    <a:pt x="1770815" y="264006"/>
                  </a:lnTo>
                  <a:lnTo>
                    <a:pt x="2065951" y="211205"/>
                  </a:lnTo>
                  <a:lnTo>
                    <a:pt x="2361087" y="105602"/>
                  </a:lnTo>
                  <a:lnTo>
                    <a:pt x="2656223" y="52801"/>
                  </a:lnTo>
                  <a:lnTo>
                    <a:pt x="2951359" y="52801"/>
                  </a:lnTo>
                  <a:lnTo>
                    <a:pt x="3246495" y="52801"/>
                  </a:lnTo>
                  <a:lnTo>
                    <a:pt x="3541631" y="0"/>
                  </a:lnTo>
                  <a:lnTo>
                    <a:pt x="3836766" y="0"/>
                  </a:lnTo>
                  <a:lnTo>
                    <a:pt x="4131902" y="105602"/>
                  </a:lnTo>
                  <a:lnTo>
                    <a:pt x="4427038" y="105602"/>
                  </a:lnTo>
                  <a:lnTo>
                    <a:pt x="4722174" y="105602"/>
                  </a:lnTo>
                  <a:lnTo>
                    <a:pt x="5017310" y="105602"/>
                  </a:lnTo>
                  <a:lnTo>
                    <a:pt x="5312446" y="105602"/>
                  </a:lnTo>
                  <a:lnTo>
                    <a:pt x="5607582" y="211205"/>
                  </a:lnTo>
                  <a:lnTo>
                    <a:pt x="5902718" y="369609"/>
                  </a:lnTo>
                  <a:lnTo>
                    <a:pt x="6197854" y="475212"/>
                  </a:lnTo>
                  <a:lnTo>
                    <a:pt x="6492990" y="211205"/>
                  </a:lnTo>
                  <a:lnTo>
                    <a:pt x="6788126" y="264006"/>
                  </a:lnTo>
                </a:path>
              </a:pathLst>
            </a:custGeom>
            <a:ln w="27101" cap="flat">
              <a:solidFill>
                <a:srgbClr val="1C86EE">
                  <a:alpha val="100000"/>
                </a:srgbClr>
              </a:solidFill>
              <a:prstDash val="solid"/>
              <a:round/>
            </a:ln>
          </p:spPr>
          <p:txBody>
            <a:bodyPr/>
            <a:lstStyle/>
            <a:p/>
          </p:txBody>
        </p:sp>
        <p:sp>
          <p:nvSpPr>
            <p:cNvPr id="61" name="pl61"/>
            <p:cNvSpPr/>
            <p:nvPr/>
          </p:nvSpPr>
          <p:spPr>
            <a:xfrm>
              <a:off x="810605" y="962909"/>
              <a:ext cx="6788126" cy="1531239"/>
            </a:xfrm>
            <a:custGeom>
              <a:avLst/>
              <a:pathLst>
                <a:path w="6788126" h="1531239">
                  <a:moveTo>
                    <a:pt x="0" y="1531239"/>
                  </a:moveTo>
                  <a:lnTo>
                    <a:pt x="295135" y="1425636"/>
                  </a:lnTo>
                  <a:lnTo>
                    <a:pt x="590271" y="1214430"/>
                  </a:lnTo>
                  <a:lnTo>
                    <a:pt x="885407" y="950424"/>
                  </a:lnTo>
                  <a:lnTo>
                    <a:pt x="1180543" y="739218"/>
                  </a:lnTo>
                  <a:lnTo>
                    <a:pt x="1475679" y="528013"/>
                  </a:lnTo>
                  <a:lnTo>
                    <a:pt x="1770815" y="316808"/>
                  </a:lnTo>
                  <a:lnTo>
                    <a:pt x="2065951" y="211205"/>
                  </a:lnTo>
                  <a:lnTo>
                    <a:pt x="2361087" y="105602"/>
                  </a:lnTo>
                  <a:lnTo>
                    <a:pt x="2656223" y="0"/>
                  </a:lnTo>
                  <a:lnTo>
                    <a:pt x="2951359" y="52801"/>
                  </a:lnTo>
                  <a:lnTo>
                    <a:pt x="3246495" y="52801"/>
                  </a:lnTo>
                  <a:lnTo>
                    <a:pt x="3541631" y="0"/>
                  </a:lnTo>
                  <a:lnTo>
                    <a:pt x="3836766" y="0"/>
                  </a:lnTo>
                  <a:lnTo>
                    <a:pt x="4131902" y="52801"/>
                  </a:lnTo>
                  <a:lnTo>
                    <a:pt x="4427038" y="105602"/>
                  </a:lnTo>
                  <a:lnTo>
                    <a:pt x="4722174" y="105602"/>
                  </a:lnTo>
                  <a:lnTo>
                    <a:pt x="5017310" y="158404"/>
                  </a:lnTo>
                  <a:lnTo>
                    <a:pt x="5312446" y="158404"/>
                  </a:lnTo>
                  <a:lnTo>
                    <a:pt x="5607582" y="211205"/>
                  </a:lnTo>
                  <a:lnTo>
                    <a:pt x="5902718" y="316808"/>
                  </a:lnTo>
                  <a:lnTo>
                    <a:pt x="6197854" y="422410"/>
                  </a:lnTo>
                  <a:lnTo>
                    <a:pt x="6492990" y="158404"/>
                  </a:lnTo>
                  <a:lnTo>
                    <a:pt x="6788126" y="211205"/>
                  </a:lnTo>
                </a:path>
              </a:pathLst>
            </a:custGeom>
            <a:ln w="27101" cap="flat">
              <a:solidFill>
                <a:srgbClr val="80BD41">
                  <a:alpha val="100000"/>
                </a:srgbClr>
              </a:solidFill>
              <a:prstDash val="solid"/>
              <a:round/>
            </a:ln>
          </p:spPr>
          <p:txBody>
            <a:bodyPr/>
            <a:lstStyle/>
            <a:p/>
          </p:txBody>
        </p:sp>
        <p:sp>
          <p:nvSpPr>
            <p:cNvPr id="62" name="pl62"/>
            <p:cNvSpPr/>
            <p:nvPr/>
          </p:nvSpPr>
          <p:spPr>
            <a:xfrm>
              <a:off x="810605" y="2758155"/>
              <a:ext cx="6788126" cy="2112053"/>
            </a:xfrm>
            <a:custGeom>
              <a:avLst/>
              <a:pathLst>
                <a:path w="6788126" h="2112053">
                  <a:moveTo>
                    <a:pt x="0" y="2112053"/>
                  </a:moveTo>
                  <a:lnTo>
                    <a:pt x="295135" y="2112053"/>
                  </a:lnTo>
                  <a:lnTo>
                    <a:pt x="590271" y="2059252"/>
                  </a:lnTo>
                  <a:lnTo>
                    <a:pt x="885407" y="2006451"/>
                  </a:lnTo>
                  <a:lnTo>
                    <a:pt x="1180543" y="1848047"/>
                  </a:lnTo>
                  <a:lnTo>
                    <a:pt x="1475679" y="1795245"/>
                  </a:lnTo>
                  <a:lnTo>
                    <a:pt x="1770815" y="1795245"/>
                  </a:lnTo>
                  <a:lnTo>
                    <a:pt x="2065951" y="1689643"/>
                  </a:lnTo>
                  <a:lnTo>
                    <a:pt x="2361087" y="1478437"/>
                  </a:lnTo>
                  <a:lnTo>
                    <a:pt x="2656223" y="1478437"/>
                  </a:lnTo>
                  <a:lnTo>
                    <a:pt x="2951359" y="1478437"/>
                  </a:lnTo>
                  <a:lnTo>
                    <a:pt x="3246495" y="1478437"/>
                  </a:lnTo>
                  <a:lnTo>
                    <a:pt x="3541631" y="1425636"/>
                  </a:lnTo>
                  <a:lnTo>
                    <a:pt x="3836766" y="1320033"/>
                  </a:lnTo>
                  <a:lnTo>
                    <a:pt x="4131902" y="1214430"/>
                  </a:lnTo>
                  <a:lnTo>
                    <a:pt x="4427038" y="633616"/>
                  </a:lnTo>
                  <a:lnTo>
                    <a:pt x="4722174" y="686417"/>
                  </a:lnTo>
                  <a:lnTo>
                    <a:pt x="5017310" y="739218"/>
                  </a:lnTo>
                  <a:lnTo>
                    <a:pt x="5312446" y="528013"/>
                  </a:lnTo>
                  <a:lnTo>
                    <a:pt x="5607582" y="528013"/>
                  </a:lnTo>
                  <a:lnTo>
                    <a:pt x="5902718" y="422410"/>
                  </a:lnTo>
                  <a:lnTo>
                    <a:pt x="6197854" y="369609"/>
                  </a:lnTo>
                  <a:lnTo>
                    <a:pt x="6492990" y="52801"/>
                  </a:lnTo>
                  <a:lnTo>
                    <a:pt x="6788126" y="0"/>
                  </a:lnTo>
                </a:path>
              </a:pathLst>
            </a:custGeom>
            <a:ln w="27101" cap="flat">
              <a:solidFill>
                <a:srgbClr val="EE00EE">
                  <a:alpha val="100000"/>
                </a:srgbClr>
              </a:solidFill>
              <a:prstDash val="solid"/>
              <a:round/>
            </a:ln>
          </p:spPr>
          <p:txBody>
            <a:bodyPr/>
            <a:lstStyle/>
            <a:p/>
          </p:txBody>
        </p:sp>
        <p:sp>
          <p:nvSpPr>
            <p:cNvPr id="63" name="pl63"/>
            <p:cNvSpPr/>
            <p:nvPr/>
          </p:nvSpPr>
          <p:spPr>
            <a:xfrm>
              <a:off x="3761964" y="4711805"/>
              <a:ext cx="3836766" cy="1214430"/>
            </a:xfrm>
            <a:custGeom>
              <a:avLst/>
              <a:pathLst>
                <a:path w="3836766" h="1214430">
                  <a:moveTo>
                    <a:pt x="0" y="1214430"/>
                  </a:moveTo>
                  <a:lnTo>
                    <a:pt x="295135" y="1056026"/>
                  </a:lnTo>
                  <a:lnTo>
                    <a:pt x="590271" y="739218"/>
                  </a:lnTo>
                  <a:lnTo>
                    <a:pt x="885407" y="739218"/>
                  </a:lnTo>
                  <a:lnTo>
                    <a:pt x="1180543" y="264006"/>
                  </a:lnTo>
                  <a:lnTo>
                    <a:pt x="1475679" y="369609"/>
                  </a:lnTo>
                  <a:lnTo>
                    <a:pt x="1770815" y="264006"/>
                  </a:lnTo>
                  <a:lnTo>
                    <a:pt x="2065951" y="0"/>
                  </a:lnTo>
                  <a:lnTo>
                    <a:pt x="2361087" y="158404"/>
                  </a:lnTo>
                  <a:lnTo>
                    <a:pt x="2656223" y="264006"/>
                  </a:lnTo>
                  <a:lnTo>
                    <a:pt x="2951359" y="633616"/>
                  </a:lnTo>
                  <a:lnTo>
                    <a:pt x="3246495" y="686417"/>
                  </a:lnTo>
                  <a:lnTo>
                    <a:pt x="3541631" y="369609"/>
                  </a:lnTo>
                  <a:lnTo>
                    <a:pt x="3836766" y="158404"/>
                  </a:lnTo>
                </a:path>
              </a:pathLst>
            </a:custGeom>
            <a:ln w="27101" cap="flat">
              <a:solidFill>
                <a:srgbClr val="6A3D9A">
                  <a:alpha val="100000"/>
                </a:srgbClr>
              </a:solidFill>
              <a:prstDash val="solid"/>
              <a:round/>
            </a:ln>
          </p:spPr>
          <p:txBody>
            <a:bodyPr/>
            <a:lstStyle/>
            <a:p/>
          </p:txBody>
        </p:sp>
        <p:sp>
          <p:nvSpPr>
            <p:cNvPr id="64" name="pl64"/>
            <p:cNvSpPr/>
            <p:nvPr/>
          </p:nvSpPr>
          <p:spPr>
            <a:xfrm>
              <a:off x="5237643" y="1068512"/>
              <a:ext cx="2361087" cy="2428861"/>
            </a:xfrm>
            <a:custGeom>
              <a:avLst/>
              <a:pathLst>
                <a:path w="2361087" h="2428861">
                  <a:moveTo>
                    <a:pt x="0" y="2428861"/>
                  </a:moveTo>
                  <a:lnTo>
                    <a:pt x="295135" y="1848047"/>
                  </a:lnTo>
                  <a:lnTo>
                    <a:pt x="590271" y="369609"/>
                  </a:lnTo>
                  <a:lnTo>
                    <a:pt x="885407" y="158404"/>
                  </a:lnTo>
                  <a:lnTo>
                    <a:pt x="1180543" y="0"/>
                  </a:lnTo>
                  <a:lnTo>
                    <a:pt x="1475679" y="422410"/>
                  </a:lnTo>
                  <a:lnTo>
                    <a:pt x="1770815" y="264006"/>
                  </a:lnTo>
                  <a:lnTo>
                    <a:pt x="2065951" y="52801"/>
                  </a:lnTo>
                  <a:lnTo>
                    <a:pt x="2361087" y="105602"/>
                  </a:lnTo>
                </a:path>
              </a:pathLst>
            </a:custGeom>
            <a:ln w="27101" cap="flat">
              <a:solidFill>
                <a:srgbClr val="E31A1C">
                  <a:alpha val="100000"/>
                </a:srgbClr>
              </a:solidFill>
              <a:prstDash val="solid"/>
              <a:round/>
            </a:ln>
          </p:spPr>
          <p:txBody>
            <a:bodyPr/>
            <a:lstStyle/>
            <a:p/>
          </p:txBody>
        </p:sp>
        <p:sp>
          <p:nvSpPr>
            <p:cNvPr id="65" name="pl65"/>
            <p:cNvSpPr/>
            <p:nvPr/>
          </p:nvSpPr>
          <p:spPr>
            <a:xfrm>
              <a:off x="810605" y="910108"/>
              <a:ext cx="6788126" cy="475212"/>
            </a:xfrm>
            <a:custGeom>
              <a:avLst/>
              <a:pathLst>
                <a:path w="6788126" h="475212">
                  <a:moveTo>
                    <a:pt x="0" y="422410"/>
                  </a:moveTo>
                  <a:lnTo>
                    <a:pt x="295135" y="422410"/>
                  </a:lnTo>
                  <a:lnTo>
                    <a:pt x="590271" y="475212"/>
                  </a:lnTo>
                  <a:lnTo>
                    <a:pt x="885407" y="475212"/>
                  </a:lnTo>
                  <a:lnTo>
                    <a:pt x="1180543" y="422410"/>
                  </a:lnTo>
                  <a:lnTo>
                    <a:pt x="1475679" y="422410"/>
                  </a:lnTo>
                  <a:lnTo>
                    <a:pt x="1770815" y="211205"/>
                  </a:lnTo>
                  <a:lnTo>
                    <a:pt x="2065951" y="211205"/>
                  </a:lnTo>
                  <a:lnTo>
                    <a:pt x="2361087" y="105602"/>
                  </a:lnTo>
                  <a:lnTo>
                    <a:pt x="2656223" y="105602"/>
                  </a:lnTo>
                  <a:lnTo>
                    <a:pt x="2951359" y="105602"/>
                  </a:lnTo>
                  <a:lnTo>
                    <a:pt x="3246495" y="52801"/>
                  </a:lnTo>
                  <a:lnTo>
                    <a:pt x="3541631" y="0"/>
                  </a:lnTo>
                  <a:lnTo>
                    <a:pt x="3836766" y="52801"/>
                  </a:lnTo>
                  <a:lnTo>
                    <a:pt x="4131902" y="52801"/>
                  </a:lnTo>
                  <a:lnTo>
                    <a:pt x="4427038" y="52801"/>
                  </a:lnTo>
                  <a:lnTo>
                    <a:pt x="4722174" y="52801"/>
                  </a:lnTo>
                  <a:lnTo>
                    <a:pt x="5017310" y="105602"/>
                  </a:lnTo>
                  <a:lnTo>
                    <a:pt x="5312446" y="52801"/>
                  </a:lnTo>
                  <a:lnTo>
                    <a:pt x="5607582" y="105602"/>
                  </a:lnTo>
                  <a:lnTo>
                    <a:pt x="5902718" y="264006"/>
                  </a:lnTo>
                  <a:lnTo>
                    <a:pt x="6197854" y="316808"/>
                  </a:lnTo>
                  <a:lnTo>
                    <a:pt x="6492990" y="158404"/>
                  </a:lnTo>
                  <a:lnTo>
                    <a:pt x="6788126" y="264006"/>
                  </a:lnTo>
                </a:path>
              </a:pathLst>
            </a:custGeom>
            <a:ln w="27101" cap="flat">
              <a:solidFill>
                <a:srgbClr val="FF7F00">
                  <a:alpha val="100000"/>
                </a:srgbClr>
              </a:solidFill>
              <a:prstDash val="solid"/>
              <a:round/>
            </a:ln>
          </p:spPr>
          <p:txBody>
            <a:bodyPr/>
            <a:lstStyle/>
            <a:p/>
          </p:txBody>
        </p:sp>
        <p:sp>
          <p:nvSpPr>
            <p:cNvPr id="66" name="pl66"/>
            <p:cNvSpPr/>
            <p:nvPr/>
          </p:nvSpPr>
          <p:spPr>
            <a:xfrm>
              <a:off x="810605" y="1226916"/>
              <a:ext cx="6788126" cy="3220882"/>
            </a:xfrm>
            <a:custGeom>
              <a:avLst/>
              <a:pathLst>
                <a:path w="6788126" h="3220882">
                  <a:moveTo>
                    <a:pt x="0" y="3220882"/>
                  </a:moveTo>
                  <a:lnTo>
                    <a:pt x="295135" y="2956875"/>
                  </a:lnTo>
                  <a:lnTo>
                    <a:pt x="590271" y="3062478"/>
                  </a:lnTo>
                  <a:lnTo>
                    <a:pt x="885407" y="2904073"/>
                  </a:lnTo>
                  <a:lnTo>
                    <a:pt x="1180543" y="2851272"/>
                  </a:lnTo>
                  <a:lnTo>
                    <a:pt x="1475679" y="950424"/>
                  </a:lnTo>
                  <a:lnTo>
                    <a:pt x="1770815" y="580814"/>
                  </a:lnTo>
                  <a:lnTo>
                    <a:pt x="2065951" y="475212"/>
                  </a:lnTo>
                  <a:lnTo>
                    <a:pt x="2361087" y="369609"/>
                  </a:lnTo>
                  <a:lnTo>
                    <a:pt x="2656223" y="211205"/>
                  </a:lnTo>
                  <a:lnTo>
                    <a:pt x="2951359" y="211205"/>
                  </a:lnTo>
                  <a:lnTo>
                    <a:pt x="3246495" y="52801"/>
                  </a:lnTo>
                  <a:lnTo>
                    <a:pt x="3541631" y="105602"/>
                  </a:lnTo>
                  <a:lnTo>
                    <a:pt x="3836766" y="158404"/>
                  </a:lnTo>
                  <a:lnTo>
                    <a:pt x="4131902" y="316808"/>
                  </a:lnTo>
                  <a:lnTo>
                    <a:pt x="4427038" y="264006"/>
                  </a:lnTo>
                  <a:lnTo>
                    <a:pt x="4722174" y="105602"/>
                  </a:lnTo>
                  <a:lnTo>
                    <a:pt x="5017310" y="158404"/>
                  </a:lnTo>
                  <a:lnTo>
                    <a:pt x="5312446" y="0"/>
                  </a:lnTo>
                  <a:lnTo>
                    <a:pt x="5607582" y="211205"/>
                  </a:lnTo>
                  <a:lnTo>
                    <a:pt x="5902718" y="264006"/>
                  </a:lnTo>
                  <a:lnTo>
                    <a:pt x="6197854" y="264006"/>
                  </a:lnTo>
                  <a:lnTo>
                    <a:pt x="6492990" y="158404"/>
                  </a:lnTo>
                  <a:lnTo>
                    <a:pt x="6788126" y="369609"/>
                  </a:lnTo>
                </a:path>
              </a:pathLst>
            </a:custGeom>
            <a:ln w="27101" cap="flat">
              <a:solidFill>
                <a:srgbClr val="FFC20E">
                  <a:alpha val="100000"/>
                </a:srgbClr>
              </a:solidFill>
              <a:prstDash val="solid"/>
              <a:round/>
            </a:ln>
          </p:spPr>
          <p:txBody>
            <a:bodyPr/>
            <a:lstStyle/>
            <a:p/>
          </p:txBody>
        </p:sp>
        <p:sp>
          <p:nvSpPr>
            <p:cNvPr id="67" name="pl67"/>
            <p:cNvSpPr/>
            <p:nvPr/>
          </p:nvSpPr>
          <p:spPr>
            <a:xfrm>
              <a:off x="3171692" y="3814182"/>
              <a:ext cx="4427038" cy="2059252"/>
            </a:xfrm>
            <a:custGeom>
              <a:avLst/>
              <a:pathLst>
                <a:path w="4427038" h="2059252">
                  <a:moveTo>
                    <a:pt x="0" y="2059252"/>
                  </a:moveTo>
                  <a:lnTo>
                    <a:pt x="295135" y="1795245"/>
                  </a:lnTo>
                  <a:lnTo>
                    <a:pt x="590271" y="1425636"/>
                  </a:lnTo>
                  <a:lnTo>
                    <a:pt x="885407" y="1108828"/>
                  </a:lnTo>
                  <a:lnTo>
                    <a:pt x="1180543" y="950424"/>
                  </a:lnTo>
                  <a:lnTo>
                    <a:pt x="1475679" y="897622"/>
                  </a:lnTo>
                  <a:lnTo>
                    <a:pt x="1770815" y="792020"/>
                  </a:lnTo>
                  <a:lnTo>
                    <a:pt x="2065951" y="739218"/>
                  </a:lnTo>
                  <a:lnTo>
                    <a:pt x="2361087" y="686417"/>
                  </a:lnTo>
                  <a:lnTo>
                    <a:pt x="2656223" y="633616"/>
                  </a:lnTo>
                  <a:lnTo>
                    <a:pt x="2951359" y="475212"/>
                  </a:lnTo>
                  <a:lnTo>
                    <a:pt x="3246495" y="475212"/>
                  </a:lnTo>
                  <a:lnTo>
                    <a:pt x="3541631" y="475212"/>
                  </a:lnTo>
                  <a:lnTo>
                    <a:pt x="3836766" y="369609"/>
                  </a:lnTo>
                  <a:lnTo>
                    <a:pt x="4131902" y="264006"/>
                  </a:lnTo>
                  <a:lnTo>
                    <a:pt x="4427038" y="0"/>
                  </a:lnTo>
                </a:path>
              </a:pathLst>
            </a:custGeom>
            <a:ln w="27101" cap="flat">
              <a:solidFill>
                <a:srgbClr val="008B00">
                  <a:alpha val="100000"/>
                </a:srgbClr>
              </a:solidFill>
              <a:prstDash val="solid"/>
              <a:round/>
            </a:ln>
          </p:spPr>
          <p:txBody>
            <a:bodyPr/>
            <a:lstStyle/>
            <a:p/>
          </p:txBody>
        </p:sp>
        <p:sp>
          <p:nvSpPr>
            <p:cNvPr id="68" name="pl68"/>
            <p:cNvSpPr/>
            <p:nvPr/>
          </p:nvSpPr>
          <p:spPr>
            <a:xfrm>
              <a:off x="810605" y="910108"/>
              <a:ext cx="6788126" cy="475212"/>
            </a:xfrm>
            <a:custGeom>
              <a:avLst/>
              <a:pathLst>
                <a:path w="6788126" h="475212">
                  <a:moveTo>
                    <a:pt x="0" y="422410"/>
                  </a:moveTo>
                  <a:lnTo>
                    <a:pt x="295135" y="422410"/>
                  </a:lnTo>
                  <a:lnTo>
                    <a:pt x="590271" y="422410"/>
                  </a:lnTo>
                  <a:lnTo>
                    <a:pt x="885407" y="369609"/>
                  </a:lnTo>
                  <a:lnTo>
                    <a:pt x="1180543" y="369609"/>
                  </a:lnTo>
                  <a:lnTo>
                    <a:pt x="1475679" y="369609"/>
                  </a:lnTo>
                  <a:lnTo>
                    <a:pt x="1770815" y="211205"/>
                  </a:lnTo>
                  <a:lnTo>
                    <a:pt x="2065951" y="158404"/>
                  </a:lnTo>
                  <a:lnTo>
                    <a:pt x="2361087" y="52801"/>
                  </a:lnTo>
                  <a:lnTo>
                    <a:pt x="2656223" y="0"/>
                  </a:lnTo>
                  <a:lnTo>
                    <a:pt x="2951359" y="52801"/>
                  </a:lnTo>
                  <a:lnTo>
                    <a:pt x="3246495" y="52801"/>
                  </a:lnTo>
                  <a:lnTo>
                    <a:pt x="3541631" y="52801"/>
                  </a:lnTo>
                  <a:lnTo>
                    <a:pt x="3836766" y="52801"/>
                  </a:lnTo>
                  <a:lnTo>
                    <a:pt x="4131902" y="52801"/>
                  </a:lnTo>
                  <a:lnTo>
                    <a:pt x="4427038" y="52801"/>
                  </a:lnTo>
                  <a:lnTo>
                    <a:pt x="4722174" y="158404"/>
                  </a:lnTo>
                  <a:lnTo>
                    <a:pt x="5017310" y="105602"/>
                  </a:lnTo>
                  <a:lnTo>
                    <a:pt x="5312446" y="105602"/>
                  </a:lnTo>
                  <a:lnTo>
                    <a:pt x="5607582" y="105602"/>
                  </a:lnTo>
                  <a:lnTo>
                    <a:pt x="5902718" y="369609"/>
                  </a:lnTo>
                  <a:lnTo>
                    <a:pt x="6197854" y="475212"/>
                  </a:lnTo>
                  <a:lnTo>
                    <a:pt x="6492990" y="264006"/>
                  </a:lnTo>
                  <a:lnTo>
                    <a:pt x="6788126" y="264006"/>
                  </a:lnTo>
                </a:path>
              </a:pathLst>
            </a:custGeom>
            <a:ln w="27101" cap="flat">
              <a:solidFill>
                <a:srgbClr val="9A32CD">
                  <a:alpha val="100000"/>
                </a:srgbClr>
              </a:solidFill>
              <a:prstDash val="solid"/>
              <a:round/>
            </a:ln>
          </p:spPr>
          <p:txBody>
            <a:bodyPr/>
            <a:lstStyle/>
            <a:p/>
          </p:txBody>
        </p:sp>
        <p:sp>
          <p:nvSpPr>
            <p:cNvPr id="69" name="pl69"/>
            <p:cNvSpPr/>
            <p:nvPr/>
          </p:nvSpPr>
          <p:spPr>
            <a:xfrm>
              <a:off x="2581420" y="4289394"/>
              <a:ext cx="5017310" cy="1425636"/>
            </a:xfrm>
            <a:custGeom>
              <a:avLst/>
              <a:pathLst>
                <a:path w="5017310" h="1425636">
                  <a:moveTo>
                    <a:pt x="0" y="1425636"/>
                  </a:moveTo>
                  <a:lnTo>
                    <a:pt x="295135" y="1320033"/>
                  </a:lnTo>
                  <a:lnTo>
                    <a:pt x="590271" y="1108828"/>
                  </a:lnTo>
                  <a:lnTo>
                    <a:pt x="885407" y="844821"/>
                  </a:lnTo>
                  <a:lnTo>
                    <a:pt x="1180543" y="739218"/>
                  </a:lnTo>
                  <a:lnTo>
                    <a:pt x="1475679" y="686417"/>
                  </a:lnTo>
                  <a:lnTo>
                    <a:pt x="1770815" y="633616"/>
                  </a:lnTo>
                  <a:lnTo>
                    <a:pt x="2065951" y="580814"/>
                  </a:lnTo>
                  <a:lnTo>
                    <a:pt x="2361087" y="580814"/>
                  </a:lnTo>
                  <a:lnTo>
                    <a:pt x="2656223" y="475212"/>
                  </a:lnTo>
                  <a:lnTo>
                    <a:pt x="2951359" y="528013"/>
                  </a:lnTo>
                  <a:lnTo>
                    <a:pt x="3246495" y="528013"/>
                  </a:lnTo>
                  <a:lnTo>
                    <a:pt x="3541631" y="422410"/>
                  </a:lnTo>
                  <a:lnTo>
                    <a:pt x="3836766" y="475212"/>
                  </a:lnTo>
                  <a:lnTo>
                    <a:pt x="4131902" y="369609"/>
                  </a:lnTo>
                  <a:lnTo>
                    <a:pt x="4427038" y="264006"/>
                  </a:lnTo>
                  <a:lnTo>
                    <a:pt x="4722174" y="158404"/>
                  </a:lnTo>
                  <a:lnTo>
                    <a:pt x="5017310" y="0"/>
                  </a:lnTo>
                </a:path>
              </a:pathLst>
            </a:custGeom>
            <a:ln w="27101" cap="flat">
              <a:solidFill>
                <a:srgbClr val="836FFF">
                  <a:alpha val="100000"/>
                </a:srgbClr>
              </a:solidFill>
              <a:prstDash val="solid"/>
              <a:round/>
            </a:ln>
          </p:spPr>
          <p:txBody>
            <a:bodyPr/>
            <a:lstStyle/>
            <a:p/>
          </p:txBody>
        </p:sp>
        <p:sp>
          <p:nvSpPr>
            <p:cNvPr id="70" name="pl70"/>
            <p:cNvSpPr/>
            <p:nvPr/>
          </p:nvSpPr>
          <p:spPr>
            <a:xfrm>
              <a:off x="810605" y="1174115"/>
              <a:ext cx="6788126" cy="3432087"/>
            </a:xfrm>
            <a:custGeom>
              <a:avLst/>
              <a:pathLst>
                <a:path w="6788126" h="3432087">
                  <a:moveTo>
                    <a:pt x="0" y="3432087"/>
                  </a:moveTo>
                  <a:lnTo>
                    <a:pt x="295135" y="3273683"/>
                  </a:lnTo>
                  <a:lnTo>
                    <a:pt x="590271" y="3273683"/>
                  </a:lnTo>
                  <a:lnTo>
                    <a:pt x="885407" y="3168080"/>
                  </a:lnTo>
                  <a:lnTo>
                    <a:pt x="1180543" y="3009676"/>
                  </a:lnTo>
                  <a:lnTo>
                    <a:pt x="1475679" y="3009676"/>
                  </a:lnTo>
                  <a:lnTo>
                    <a:pt x="1770815" y="2798471"/>
                  </a:lnTo>
                  <a:lnTo>
                    <a:pt x="2065951" y="2798471"/>
                  </a:lnTo>
                  <a:lnTo>
                    <a:pt x="2361087" y="2798471"/>
                  </a:lnTo>
                  <a:lnTo>
                    <a:pt x="2656223" y="2851272"/>
                  </a:lnTo>
                  <a:lnTo>
                    <a:pt x="2951359" y="1425636"/>
                  </a:lnTo>
                  <a:lnTo>
                    <a:pt x="3246495" y="844821"/>
                  </a:lnTo>
                  <a:lnTo>
                    <a:pt x="3541631" y="633616"/>
                  </a:lnTo>
                  <a:lnTo>
                    <a:pt x="3836766" y="686417"/>
                  </a:lnTo>
                  <a:lnTo>
                    <a:pt x="4131902" y="633616"/>
                  </a:lnTo>
                  <a:lnTo>
                    <a:pt x="4427038" y="686417"/>
                  </a:lnTo>
                  <a:lnTo>
                    <a:pt x="4722174" y="580814"/>
                  </a:lnTo>
                  <a:lnTo>
                    <a:pt x="5017310" y="422410"/>
                  </a:lnTo>
                  <a:lnTo>
                    <a:pt x="5312446" y="211205"/>
                  </a:lnTo>
                  <a:lnTo>
                    <a:pt x="5607582" y="0"/>
                  </a:lnTo>
                  <a:lnTo>
                    <a:pt x="5902718" y="158404"/>
                  </a:lnTo>
                  <a:lnTo>
                    <a:pt x="6197854" y="264006"/>
                  </a:lnTo>
                  <a:lnTo>
                    <a:pt x="6492990" y="105602"/>
                  </a:lnTo>
                  <a:lnTo>
                    <a:pt x="6788126" y="158404"/>
                  </a:lnTo>
                </a:path>
              </a:pathLst>
            </a:custGeom>
            <a:ln w="27101" cap="flat">
              <a:solidFill>
                <a:srgbClr val="FB9A99">
                  <a:alpha val="100000"/>
                </a:srgbClr>
              </a:solidFill>
              <a:prstDash val="solid"/>
              <a:round/>
            </a:ln>
          </p:spPr>
          <p:txBody>
            <a:bodyPr/>
            <a:lstStyle/>
            <a:p/>
          </p:txBody>
        </p:sp>
        <p:sp>
          <p:nvSpPr>
            <p:cNvPr id="71" name="pl71"/>
            <p:cNvSpPr/>
            <p:nvPr/>
          </p:nvSpPr>
          <p:spPr>
            <a:xfrm>
              <a:off x="810605" y="2071737"/>
              <a:ext cx="6788126" cy="1531239"/>
            </a:xfrm>
            <a:custGeom>
              <a:avLst/>
              <a:pathLst>
                <a:path w="6788126" h="1531239">
                  <a:moveTo>
                    <a:pt x="0" y="1531239"/>
                  </a:moveTo>
                  <a:lnTo>
                    <a:pt x="295135" y="1478437"/>
                  </a:lnTo>
                  <a:lnTo>
                    <a:pt x="590271" y="1478437"/>
                  </a:lnTo>
                  <a:lnTo>
                    <a:pt x="885407" y="1425636"/>
                  </a:lnTo>
                  <a:lnTo>
                    <a:pt x="1180543" y="1372834"/>
                  </a:lnTo>
                  <a:lnTo>
                    <a:pt x="1475679" y="1214430"/>
                  </a:lnTo>
                  <a:lnTo>
                    <a:pt x="1770815" y="1056026"/>
                  </a:lnTo>
                  <a:lnTo>
                    <a:pt x="2065951" y="1003225"/>
                  </a:lnTo>
                  <a:lnTo>
                    <a:pt x="2361087" y="950424"/>
                  </a:lnTo>
                  <a:lnTo>
                    <a:pt x="2656223" y="844821"/>
                  </a:lnTo>
                  <a:lnTo>
                    <a:pt x="2951359" y="739218"/>
                  </a:lnTo>
                  <a:lnTo>
                    <a:pt x="3246495" y="633616"/>
                  </a:lnTo>
                  <a:lnTo>
                    <a:pt x="3541631" y="528013"/>
                  </a:lnTo>
                  <a:lnTo>
                    <a:pt x="3836766" y="528013"/>
                  </a:lnTo>
                  <a:lnTo>
                    <a:pt x="4131902" y="528013"/>
                  </a:lnTo>
                  <a:lnTo>
                    <a:pt x="4427038" y="264006"/>
                  </a:lnTo>
                  <a:lnTo>
                    <a:pt x="4722174" y="211205"/>
                  </a:lnTo>
                  <a:lnTo>
                    <a:pt x="5017310" y="105602"/>
                  </a:lnTo>
                  <a:lnTo>
                    <a:pt x="5312446" y="0"/>
                  </a:lnTo>
                  <a:lnTo>
                    <a:pt x="5607582" y="52801"/>
                  </a:lnTo>
                  <a:lnTo>
                    <a:pt x="5902718" y="211205"/>
                  </a:lnTo>
                  <a:lnTo>
                    <a:pt x="6197854" y="211205"/>
                  </a:lnTo>
                  <a:lnTo>
                    <a:pt x="6492990" y="0"/>
                  </a:lnTo>
                  <a:lnTo>
                    <a:pt x="6788126" y="0"/>
                  </a:lnTo>
                </a:path>
              </a:pathLst>
            </a:custGeom>
            <a:ln w="27101" cap="flat">
              <a:solidFill>
                <a:srgbClr val="002759">
                  <a:alpha val="100000"/>
                </a:srgbClr>
              </a:solidFill>
              <a:prstDash val="solid"/>
              <a:round/>
            </a:ln>
          </p:spPr>
          <p:txBody>
            <a:bodyPr/>
            <a:lstStyle/>
            <a:p/>
          </p:txBody>
        </p:sp>
        <p:sp>
          <p:nvSpPr>
            <p:cNvPr id="72" name="pt72"/>
            <p:cNvSpPr/>
            <p:nvPr/>
          </p:nvSpPr>
          <p:spPr>
            <a:xfrm>
              <a:off x="785779" y="357815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1080915" y="35253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1376051" y="352534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1671186" y="347254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1966322" y="341974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2261458" y="326134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t78"/>
            <p:cNvSpPr/>
            <p:nvPr/>
          </p:nvSpPr>
          <p:spPr>
            <a:xfrm>
              <a:off x="2556594" y="310293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9" name="pt79"/>
            <p:cNvSpPr/>
            <p:nvPr/>
          </p:nvSpPr>
          <p:spPr>
            <a:xfrm>
              <a:off x="2851730" y="305013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0" name="pt80"/>
            <p:cNvSpPr/>
            <p:nvPr/>
          </p:nvSpPr>
          <p:spPr>
            <a:xfrm>
              <a:off x="3146866" y="29973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1" name="pt81"/>
            <p:cNvSpPr/>
            <p:nvPr/>
          </p:nvSpPr>
          <p:spPr>
            <a:xfrm>
              <a:off x="3442002" y="289173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2" name="pt82"/>
            <p:cNvSpPr/>
            <p:nvPr/>
          </p:nvSpPr>
          <p:spPr>
            <a:xfrm>
              <a:off x="3737138" y="278613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3" name="pt83"/>
            <p:cNvSpPr/>
            <p:nvPr/>
          </p:nvSpPr>
          <p:spPr>
            <a:xfrm>
              <a:off x="4032274" y="268052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4" name="pt84"/>
            <p:cNvSpPr/>
            <p:nvPr/>
          </p:nvSpPr>
          <p:spPr>
            <a:xfrm>
              <a:off x="4327410" y="257492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5" name="pt85"/>
            <p:cNvSpPr/>
            <p:nvPr/>
          </p:nvSpPr>
          <p:spPr>
            <a:xfrm>
              <a:off x="4622546" y="257492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6" name="pt86"/>
            <p:cNvSpPr/>
            <p:nvPr/>
          </p:nvSpPr>
          <p:spPr>
            <a:xfrm>
              <a:off x="4917682" y="257492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7" name="pt87"/>
            <p:cNvSpPr/>
            <p:nvPr/>
          </p:nvSpPr>
          <p:spPr>
            <a:xfrm>
              <a:off x="5212818" y="23109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8" name="pt88"/>
            <p:cNvSpPr/>
            <p:nvPr/>
          </p:nvSpPr>
          <p:spPr>
            <a:xfrm>
              <a:off x="5507953" y="225811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9" name="pt89"/>
            <p:cNvSpPr/>
            <p:nvPr/>
          </p:nvSpPr>
          <p:spPr>
            <a:xfrm>
              <a:off x="5803089"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0" name="pt90"/>
            <p:cNvSpPr/>
            <p:nvPr/>
          </p:nvSpPr>
          <p:spPr>
            <a:xfrm>
              <a:off x="6098225" y="204691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1" name="pt91"/>
            <p:cNvSpPr/>
            <p:nvPr/>
          </p:nvSpPr>
          <p:spPr>
            <a:xfrm>
              <a:off x="6393361" y="209971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2" name="pt92"/>
            <p:cNvSpPr/>
            <p:nvPr/>
          </p:nvSpPr>
          <p:spPr>
            <a:xfrm>
              <a:off x="6688497" y="225811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3" name="pt93"/>
            <p:cNvSpPr/>
            <p:nvPr/>
          </p:nvSpPr>
          <p:spPr>
            <a:xfrm>
              <a:off x="6983633" y="225811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4" name="pt94"/>
            <p:cNvSpPr/>
            <p:nvPr/>
          </p:nvSpPr>
          <p:spPr>
            <a:xfrm>
              <a:off x="7278769" y="204691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5" name="pt95"/>
            <p:cNvSpPr/>
            <p:nvPr/>
          </p:nvSpPr>
          <p:spPr>
            <a:xfrm>
              <a:off x="7573905" y="204691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6" name="pl96"/>
            <p:cNvSpPr/>
            <p:nvPr/>
          </p:nvSpPr>
          <p:spPr>
            <a:xfrm>
              <a:off x="7610795" y="1182684"/>
              <a:ext cx="287100" cy="203944"/>
            </a:xfrm>
            <a:custGeom>
              <a:avLst/>
              <a:pathLst>
                <a:path w="287100" h="203944">
                  <a:moveTo>
                    <a:pt x="287100" y="203944"/>
                  </a:moveTo>
                  <a:lnTo>
                    <a:pt x="0" y="0"/>
                  </a:lnTo>
                </a:path>
              </a:pathLst>
            </a:custGeom>
            <a:ln w="27101" cap="rnd">
              <a:solidFill>
                <a:srgbClr val="1C86EE">
                  <a:alpha val="100000"/>
                </a:srgbClr>
              </a:solidFill>
              <a:prstDash val="dot"/>
              <a:round/>
            </a:ln>
          </p:spPr>
          <p:txBody>
            <a:bodyPr/>
            <a:lstStyle/>
            <a:p/>
          </p:txBody>
        </p:sp>
        <p:sp>
          <p:nvSpPr>
            <p:cNvPr id="97" name="pl97"/>
            <p:cNvSpPr/>
            <p:nvPr/>
          </p:nvSpPr>
          <p:spPr>
            <a:xfrm>
              <a:off x="7616197" y="1001792"/>
              <a:ext cx="1019764" cy="169421"/>
            </a:xfrm>
            <a:custGeom>
              <a:avLst/>
              <a:pathLst>
                <a:path w="1019764" h="169421">
                  <a:moveTo>
                    <a:pt x="1019764" y="0"/>
                  </a:moveTo>
                  <a:lnTo>
                    <a:pt x="0" y="169421"/>
                  </a:lnTo>
                </a:path>
              </a:pathLst>
            </a:custGeom>
            <a:ln w="27101" cap="rnd">
              <a:solidFill>
                <a:srgbClr val="80BD41">
                  <a:alpha val="100000"/>
                </a:srgbClr>
              </a:solidFill>
              <a:prstDash val="dot"/>
              <a:round/>
            </a:ln>
          </p:spPr>
          <p:txBody>
            <a:bodyPr/>
            <a:lstStyle/>
            <a:p/>
          </p:txBody>
        </p:sp>
        <p:sp>
          <p:nvSpPr>
            <p:cNvPr id="98" name="pl98"/>
            <p:cNvSpPr/>
            <p:nvPr/>
          </p:nvSpPr>
          <p:spPr>
            <a:xfrm>
              <a:off x="7611034" y="2766585"/>
              <a:ext cx="1284980" cy="880488"/>
            </a:xfrm>
            <a:custGeom>
              <a:avLst/>
              <a:pathLst>
                <a:path w="1284980" h="880488">
                  <a:moveTo>
                    <a:pt x="1284980" y="880488"/>
                  </a:moveTo>
                  <a:lnTo>
                    <a:pt x="0" y="0"/>
                  </a:lnTo>
                </a:path>
              </a:pathLst>
            </a:custGeom>
            <a:ln w="27101" cap="rnd">
              <a:solidFill>
                <a:srgbClr val="EE00EE">
                  <a:alpha val="100000"/>
                </a:srgbClr>
              </a:solidFill>
              <a:prstDash val="dot"/>
              <a:round/>
            </a:ln>
          </p:spPr>
          <p:txBody>
            <a:bodyPr/>
            <a:lstStyle/>
            <a:p/>
          </p:txBody>
        </p:sp>
        <p:sp>
          <p:nvSpPr>
            <p:cNvPr id="99" name="pl99"/>
            <p:cNvSpPr/>
            <p:nvPr/>
          </p:nvSpPr>
          <p:spPr>
            <a:xfrm>
              <a:off x="7612509" y="4877651"/>
              <a:ext cx="1101844" cy="595134"/>
            </a:xfrm>
            <a:custGeom>
              <a:avLst/>
              <a:pathLst>
                <a:path w="1101844" h="595134">
                  <a:moveTo>
                    <a:pt x="1101844" y="595134"/>
                  </a:moveTo>
                  <a:lnTo>
                    <a:pt x="0" y="0"/>
                  </a:lnTo>
                </a:path>
              </a:pathLst>
            </a:custGeom>
            <a:ln w="27101" cap="rnd">
              <a:solidFill>
                <a:srgbClr val="6A3D9A">
                  <a:alpha val="100000"/>
                </a:srgbClr>
              </a:solidFill>
              <a:prstDash val="dot"/>
              <a:round/>
            </a:ln>
          </p:spPr>
          <p:txBody>
            <a:bodyPr/>
            <a:lstStyle/>
            <a:p/>
          </p:txBody>
        </p:sp>
        <p:sp>
          <p:nvSpPr>
            <p:cNvPr id="100" name="pl100"/>
            <p:cNvSpPr/>
            <p:nvPr/>
          </p:nvSpPr>
          <p:spPr>
            <a:xfrm>
              <a:off x="7616656" y="1175453"/>
              <a:ext cx="1145865" cy="85590"/>
            </a:xfrm>
            <a:custGeom>
              <a:avLst/>
              <a:pathLst>
                <a:path w="1145865" h="85590">
                  <a:moveTo>
                    <a:pt x="1145865" y="85590"/>
                  </a:moveTo>
                  <a:lnTo>
                    <a:pt x="0" y="0"/>
                  </a:lnTo>
                </a:path>
              </a:pathLst>
            </a:custGeom>
            <a:ln w="27101" cap="rnd">
              <a:solidFill>
                <a:srgbClr val="E31A1C">
                  <a:alpha val="100000"/>
                </a:srgbClr>
              </a:solidFill>
              <a:prstDash val="dot"/>
              <a:round/>
            </a:ln>
          </p:spPr>
          <p:txBody>
            <a:bodyPr/>
            <a:lstStyle/>
            <a:p/>
          </p:txBody>
        </p:sp>
        <p:sp>
          <p:nvSpPr>
            <p:cNvPr id="101" name="pl101"/>
            <p:cNvSpPr/>
            <p:nvPr/>
          </p:nvSpPr>
          <p:spPr>
            <a:xfrm>
              <a:off x="7611924" y="1181977"/>
              <a:ext cx="921666" cy="549253"/>
            </a:xfrm>
            <a:custGeom>
              <a:avLst/>
              <a:pathLst>
                <a:path w="921666" h="549253">
                  <a:moveTo>
                    <a:pt x="921666" y="549253"/>
                  </a:moveTo>
                  <a:lnTo>
                    <a:pt x="0" y="0"/>
                  </a:lnTo>
                </a:path>
              </a:pathLst>
            </a:custGeom>
            <a:ln w="27101" cap="rnd">
              <a:solidFill>
                <a:srgbClr val="FF7F00">
                  <a:alpha val="100000"/>
                </a:srgbClr>
              </a:solidFill>
              <a:prstDash val="dot"/>
              <a:round/>
            </a:ln>
          </p:spPr>
          <p:txBody>
            <a:bodyPr/>
            <a:lstStyle/>
            <a:p/>
          </p:txBody>
        </p:sp>
        <p:sp>
          <p:nvSpPr>
            <p:cNvPr id="102" name="pl102"/>
            <p:cNvSpPr/>
            <p:nvPr/>
          </p:nvSpPr>
          <p:spPr>
            <a:xfrm>
              <a:off x="7606128" y="1607035"/>
              <a:ext cx="451284" cy="641132"/>
            </a:xfrm>
            <a:custGeom>
              <a:avLst/>
              <a:pathLst>
                <a:path w="451284" h="641132">
                  <a:moveTo>
                    <a:pt x="451284" y="641132"/>
                  </a:moveTo>
                  <a:lnTo>
                    <a:pt x="0" y="0"/>
                  </a:lnTo>
                </a:path>
              </a:pathLst>
            </a:custGeom>
            <a:ln w="27101" cap="rnd">
              <a:solidFill>
                <a:srgbClr val="FFC20E">
                  <a:alpha val="100000"/>
                </a:srgbClr>
              </a:solidFill>
              <a:prstDash val="dot"/>
              <a:round/>
            </a:ln>
          </p:spPr>
          <p:txBody>
            <a:bodyPr/>
            <a:lstStyle/>
            <a:p/>
          </p:txBody>
        </p:sp>
        <p:sp>
          <p:nvSpPr>
            <p:cNvPr id="103" name="pl103"/>
            <p:cNvSpPr/>
            <p:nvPr/>
          </p:nvSpPr>
          <p:spPr>
            <a:xfrm>
              <a:off x="7609350" y="3823498"/>
              <a:ext cx="924133" cy="810724"/>
            </a:xfrm>
            <a:custGeom>
              <a:avLst/>
              <a:pathLst>
                <a:path w="924133" h="810724">
                  <a:moveTo>
                    <a:pt x="924133" y="810724"/>
                  </a:moveTo>
                  <a:lnTo>
                    <a:pt x="0" y="0"/>
                  </a:lnTo>
                </a:path>
              </a:pathLst>
            </a:custGeom>
            <a:ln w="27101" cap="rnd">
              <a:solidFill>
                <a:srgbClr val="008B00">
                  <a:alpha val="100000"/>
                </a:srgbClr>
              </a:solidFill>
              <a:prstDash val="dot"/>
              <a:round/>
            </a:ln>
          </p:spPr>
          <p:txBody>
            <a:bodyPr/>
            <a:lstStyle/>
            <a:p/>
          </p:txBody>
        </p:sp>
        <p:sp>
          <p:nvSpPr>
            <p:cNvPr id="104" name="pl104"/>
            <p:cNvSpPr/>
            <p:nvPr/>
          </p:nvSpPr>
          <p:spPr>
            <a:xfrm>
              <a:off x="7610477" y="1182862"/>
              <a:ext cx="1085720" cy="808587"/>
            </a:xfrm>
            <a:custGeom>
              <a:avLst/>
              <a:pathLst>
                <a:path w="1085720" h="808587">
                  <a:moveTo>
                    <a:pt x="1085720" y="808587"/>
                  </a:moveTo>
                  <a:lnTo>
                    <a:pt x="0" y="0"/>
                  </a:lnTo>
                </a:path>
              </a:pathLst>
            </a:custGeom>
            <a:ln w="27101" cap="rnd">
              <a:solidFill>
                <a:srgbClr val="9A32CD">
                  <a:alpha val="100000"/>
                </a:srgbClr>
              </a:solidFill>
              <a:prstDash val="dot"/>
              <a:round/>
            </a:ln>
          </p:spPr>
          <p:txBody>
            <a:bodyPr/>
            <a:lstStyle/>
            <a:p/>
          </p:txBody>
        </p:sp>
        <p:sp>
          <p:nvSpPr>
            <p:cNvPr id="105" name="pl105"/>
            <p:cNvSpPr/>
            <p:nvPr/>
          </p:nvSpPr>
          <p:spPr>
            <a:xfrm>
              <a:off x="7607119" y="1342721"/>
              <a:ext cx="962518" cy="1170681"/>
            </a:xfrm>
            <a:custGeom>
              <a:avLst/>
              <a:pathLst>
                <a:path w="962518" h="1170681">
                  <a:moveTo>
                    <a:pt x="962518" y="1170681"/>
                  </a:moveTo>
                  <a:lnTo>
                    <a:pt x="0" y="0"/>
                  </a:lnTo>
                </a:path>
              </a:pathLst>
            </a:custGeom>
            <a:ln w="27101" cap="rnd">
              <a:solidFill>
                <a:srgbClr val="FB9A99">
                  <a:alpha val="100000"/>
                </a:srgbClr>
              </a:solidFill>
              <a:prstDash val="dot"/>
              <a:round/>
            </a:ln>
          </p:spPr>
          <p:txBody>
            <a:bodyPr/>
            <a:lstStyle/>
            <a:p/>
          </p:txBody>
        </p:sp>
        <p:sp>
          <p:nvSpPr>
            <p:cNvPr id="106" name="pl106"/>
            <p:cNvSpPr/>
            <p:nvPr/>
          </p:nvSpPr>
          <p:spPr>
            <a:xfrm>
              <a:off x="7609722" y="4298533"/>
              <a:ext cx="1098543" cy="913385"/>
            </a:xfrm>
            <a:custGeom>
              <a:avLst/>
              <a:pathLst>
                <a:path w="1098543" h="913385">
                  <a:moveTo>
                    <a:pt x="1098543" y="913385"/>
                  </a:moveTo>
                  <a:lnTo>
                    <a:pt x="0" y="0"/>
                  </a:lnTo>
                </a:path>
              </a:pathLst>
            </a:custGeom>
            <a:ln w="27101" cap="rnd">
              <a:solidFill>
                <a:srgbClr val="836FFF">
                  <a:alpha val="100000"/>
                </a:srgbClr>
              </a:solidFill>
              <a:prstDash val="dot"/>
              <a:round/>
            </a:ln>
          </p:spPr>
          <p:txBody>
            <a:bodyPr/>
            <a:lstStyle/>
            <a:p/>
          </p:txBody>
        </p:sp>
        <p:sp>
          <p:nvSpPr>
            <p:cNvPr id="107" name="pl107"/>
            <p:cNvSpPr/>
            <p:nvPr/>
          </p:nvSpPr>
          <p:spPr>
            <a:xfrm>
              <a:off x="7603260" y="2082891"/>
              <a:ext cx="327592" cy="806760"/>
            </a:xfrm>
            <a:custGeom>
              <a:avLst/>
              <a:pathLst>
                <a:path w="327592" h="806760">
                  <a:moveTo>
                    <a:pt x="327592" y="806760"/>
                  </a:moveTo>
                  <a:lnTo>
                    <a:pt x="0" y="0"/>
                  </a:lnTo>
                </a:path>
              </a:pathLst>
            </a:custGeom>
            <a:ln w="27101" cap="rnd">
              <a:solidFill>
                <a:srgbClr val="002759">
                  <a:alpha val="100000"/>
                </a:srgbClr>
              </a:solidFill>
              <a:prstDash val="dot"/>
              <a:round/>
            </a:ln>
          </p:spPr>
          <p:txBody>
            <a:bodyPr/>
            <a:lstStyle/>
            <a:p/>
          </p:txBody>
        </p:sp>
        <p:sp>
          <p:nvSpPr>
            <p:cNvPr id="108" name="pg108"/>
            <p:cNvSpPr/>
            <p:nvPr/>
          </p:nvSpPr>
          <p:spPr>
            <a:xfrm>
              <a:off x="7464699" y="1386629"/>
              <a:ext cx="1495411" cy="169038"/>
            </a:xfrm>
            <a:custGeom>
              <a:avLst/>
              <a:pathLst>
                <a:path w="1495411" h="169038">
                  <a:moveTo>
                    <a:pt x="27432" y="169038"/>
                  </a:moveTo>
                  <a:lnTo>
                    <a:pt x="1467979" y="169038"/>
                  </a:lnTo>
                  <a:lnTo>
                    <a:pt x="1466875" y="169016"/>
                  </a:lnTo>
                  <a:lnTo>
                    <a:pt x="1471286" y="168838"/>
                  </a:lnTo>
                  <a:lnTo>
                    <a:pt x="1475611" y="167955"/>
                  </a:lnTo>
                  <a:lnTo>
                    <a:pt x="1479739" y="166389"/>
                  </a:lnTo>
                  <a:lnTo>
                    <a:pt x="1483562" y="164182"/>
                  </a:lnTo>
                  <a:lnTo>
                    <a:pt x="1486982" y="161390"/>
                  </a:lnTo>
                  <a:lnTo>
                    <a:pt x="1489910" y="158086"/>
                  </a:lnTo>
                  <a:lnTo>
                    <a:pt x="1492269" y="154354"/>
                  </a:lnTo>
                  <a:lnTo>
                    <a:pt x="1494000" y="150293"/>
                  </a:lnTo>
                  <a:lnTo>
                    <a:pt x="1495056" y="146006"/>
                  </a:lnTo>
                  <a:lnTo>
                    <a:pt x="1495411" y="141606"/>
                  </a:lnTo>
                  <a:lnTo>
                    <a:pt x="1495411" y="27431"/>
                  </a:lnTo>
                  <a:lnTo>
                    <a:pt x="1495056" y="23031"/>
                  </a:lnTo>
                  <a:lnTo>
                    <a:pt x="1494000" y="18745"/>
                  </a:lnTo>
                  <a:lnTo>
                    <a:pt x="1492269" y="14683"/>
                  </a:lnTo>
                  <a:lnTo>
                    <a:pt x="1489910" y="10952"/>
                  </a:lnTo>
                  <a:lnTo>
                    <a:pt x="1486982" y="7647"/>
                  </a:lnTo>
                  <a:lnTo>
                    <a:pt x="1483562" y="4855"/>
                  </a:lnTo>
                  <a:lnTo>
                    <a:pt x="1479739" y="2648"/>
                  </a:lnTo>
                  <a:lnTo>
                    <a:pt x="1475611" y="1083"/>
                  </a:lnTo>
                  <a:lnTo>
                    <a:pt x="1471286" y="200"/>
                  </a:lnTo>
                  <a:lnTo>
                    <a:pt x="1467979"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109" name="tx109"/>
            <p:cNvSpPr/>
            <p:nvPr/>
          </p:nvSpPr>
          <p:spPr>
            <a:xfrm>
              <a:off x="7487559" y="1410805"/>
              <a:ext cx="1403971"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1C86EE">
                      <a:alpha val="100000"/>
                    </a:srgbClr>
                  </a:solidFill>
                  <a:latin typeface="Arial"/>
                  <a:cs typeface="Arial"/>
                </a:rPr>
                <a:t>Diphtheria, tetanus, pertussis</a:t>
              </a:r>
            </a:p>
          </p:txBody>
        </p:sp>
        <p:sp>
          <p:nvSpPr>
            <p:cNvPr id="110" name="pg110"/>
            <p:cNvSpPr/>
            <p:nvPr/>
          </p:nvSpPr>
          <p:spPr>
            <a:xfrm>
              <a:off x="8567381" y="915235"/>
              <a:ext cx="392729" cy="169038"/>
            </a:xfrm>
            <a:custGeom>
              <a:avLst/>
              <a:pathLst>
                <a:path w="392729" h="169038">
                  <a:moveTo>
                    <a:pt x="27431" y="169038"/>
                  </a:moveTo>
                  <a:lnTo>
                    <a:pt x="365297" y="169038"/>
                  </a:lnTo>
                  <a:lnTo>
                    <a:pt x="364193" y="169016"/>
                  </a:lnTo>
                  <a:lnTo>
                    <a:pt x="368604" y="168838"/>
                  </a:lnTo>
                  <a:lnTo>
                    <a:pt x="372929" y="167955"/>
                  </a:lnTo>
                  <a:lnTo>
                    <a:pt x="377057" y="166389"/>
                  </a:lnTo>
                  <a:lnTo>
                    <a:pt x="380880" y="164182"/>
                  </a:lnTo>
                  <a:lnTo>
                    <a:pt x="384300" y="161390"/>
                  </a:lnTo>
                  <a:lnTo>
                    <a:pt x="387227" y="158086"/>
                  </a:lnTo>
                  <a:lnTo>
                    <a:pt x="389587" y="154354"/>
                  </a:lnTo>
                  <a:lnTo>
                    <a:pt x="391317" y="150293"/>
                  </a:lnTo>
                  <a:lnTo>
                    <a:pt x="392374" y="146006"/>
                  </a:lnTo>
                  <a:lnTo>
                    <a:pt x="392729" y="141606"/>
                  </a:lnTo>
                  <a:lnTo>
                    <a:pt x="392729" y="27431"/>
                  </a:lnTo>
                  <a:lnTo>
                    <a:pt x="392374" y="23031"/>
                  </a:lnTo>
                  <a:lnTo>
                    <a:pt x="391317" y="18745"/>
                  </a:lnTo>
                  <a:lnTo>
                    <a:pt x="389587" y="14683"/>
                  </a:lnTo>
                  <a:lnTo>
                    <a:pt x="387227" y="10952"/>
                  </a:lnTo>
                  <a:lnTo>
                    <a:pt x="384300" y="7647"/>
                  </a:lnTo>
                  <a:lnTo>
                    <a:pt x="380880" y="4855"/>
                  </a:lnTo>
                  <a:lnTo>
                    <a:pt x="377057" y="2648"/>
                  </a:lnTo>
                  <a:lnTo>
                    <a:pt x="372929" y="1083"/>
                  </a:lnTo>
                  <a:lnTo>
                    <a:pt x="368604" y="200"/>
                  </a:lnTo>
                  <a:lnTo>
                    <a:pt x="365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111" name="tx111"/>
            <p:cNvSpPr/>
            <p:nvPr/>
          </p:nvSpPr>
          <p:spPr>
            <a:xfrm>
              <a:off x="8590241" y="939412"/>
              <a:ext cx="301289"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0BD41">
                      <a:alpha val="100000"/>
                    </a:srgbClr>
                  </a:solidFill>
                  <a:latin typeface="Arial"/>
                  <a:cs typeface="Arial"/>
                </a:rPr>
                <a:t>Hep B</a:t>
              </a:r>
            </a:p>
          </p:txBody>
        </p:sp>
        <p:sp>
          <p:nvSpPr>
            <p:cNvPr id="112" name="pg112"/>
            <p:cNvSpPr/>
            <p:nvPr/>
          </p:nvSpPr>
          <p:spPr>
            <a:xfrm>
              <a:off x="8706010" y="3647073"/>
              <a:ext cx="254100" cy="169038"/>
            </a:xfrm>
            <a:custGeom>
              <a:avLst/>
              <a:pathLst>
                <a:path w="254100" h="169038">
                  <a:moveTo>
                    <a:pt x="27431" y="169038"/>
                  </a:moveTo>
                  <a:lnTo>
                    <a:pt x="226668" y="169038"/>
                  </a:lnTo>
                  <a:lnTo>
                    <a:pt x="225563" y="169016"/>
                  </a:lnTo>
                  <a:lnTo>
                    <a:pt x="229974" y="168838"/>
                  </a:lnTo>
                  <a:lnTo>
                    <a:pt x="234300" y="167955"/>
                  </a:lnTo>
                  <a:lnTo>
                    <a:pt x="238428" y="166389"/>
                  </a:lnTo>
                  <a:lnTo>
                    <a:pt x="242251" y="164182"/>
                  </a:lnTo>
                  <a:lnTo>
                    <a:pt x="245671" y="161390"/>
                  </a:lnTo>
                  <a:lnTo>
                    <a:pt x="248598" y="158086"/>
                  </a:lnTo>
                  <a:lnTo>
                    <a:pt x="250958" y="154354"/>
                  </a:lnTo>
                  <a:lnTo>
                    <a:pt x="252688" y="150293"/>
                  </a:lnTo>
                  <a:lnTo>
                    <a:pt x="253745" y="146006"/>
                  </a:lnTo>
                  <a:lnTo>
                    <a:pt x="254100" y="141606"/>
                  </a:lnTo>
                  <a:lnTo>
                    <a:pt x="254100" y="27431"/>
                  </a:lnTo>
                  <a:lnTo>
                    <a:pt x="253745" y="23031"/>
                  </a:lnTo>
                  <a:lnTo>
                    <a:pt x="252688" y="18745"/>
                  </a:lnTo>
                  <a:lnTo>
                    <a:pt x="250958" y="14683"/>
                  </a:lnTo>
                  <a:lnTo>
                    <a:pt x="248598" y="10952"/>
                  </a:lnTo>
                  <a:lnTo>
                    <a:pt x="245671" y="7647"/>
                  </a:lnTo>
                  <a:lnTo>
                    <a:pt x="242251" y="4855"/>
                  </a:lnTo>
                  <a:lnTo>
                    <a:pt x="238428" y="2648"/>
                  </a:lnTo>
                  <a:lnTo>
                    <a:pt x="234300" y="1083"/>
                  </a:lnTo>
                  <a:lnTo>
                    <a:pt x="229974" y="200"/>
                  </a:lnTo>
                  <a:lnTo>
                    <a:pt x="226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13" name="tx113"/>
            <p:cNvSpPr/>
            <p:nvPr/>
          </p:nvSpPr>
          <p:spPr>
            <a:xfrm>
              <a:off x="8728870" y="3691523"/>
              <a:ext cx="162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E00EE">
                      <a:alpha val="100000"/>
                    </a:srgbClr>
                  </a:solidFill>
                  <a:latin typeface="Arial"/>
                  <a:cs typeface="Arial"/>
                </a:rPr>
                <a:t>Hib</a:t>
              </a:r>
            </a:p>
          </p:txBody>
        </p:sp>
        <p:sp>
          <p:nvSpPr>
            <p:cNvPr id="114" name="pg114"/>
            <p:cNvSpPr/>
            <p:nvPr/>
          </p:nvSpPr>
          <p:spPr>
            <a:xfrm>
              <a:off x="8645773" y="5393006"/>
              <a:ext cx="314337" cy="169038"/>
            </a:xfrm>
            <a:custGeom>
              <a:avLst/>
              <a:pathLst>
                <a:path w="314337" h="169038">
                  <a:moveTo>
                    <a:pt x="27431" y="169038"/>
                  </a:moveTo>
                  <a:lnTo>
                    <a:pt x="286905" y="169038"/>
                  </a:lnTo>
                  <a:lnTo>
                    <a:pt x="285800" y="169016"/>
                  </a:lnTo>
                  <a:lnTo>
                    <a:pt x="290211" y="168838"/>
                  </a:lnTo>
                  <a:lnTo>
                    <a:pt x="294537" y="167955"/>
                  </a:lnTo>
                  <a:lnTo>
                    <a:pt x="298665" y="166389"/>
                  </a:lnTo>
                  <a:lnTo>
                    <a:pt x="302488" y="164182"/>
                  </a:lnTo>
                  <a:lnTo>
                    <a:pt x="305908" y="161390"/>
                  </a:lnTo>
                  <a:lnTo>
                    <a:pt x="308835" y="158086"/>
                  </a:lnTo>
                  <a:lnTo>
                    <a:pt x="311195" y="154354"/>
                  </a:lnTo>
                  <a:lnTo>
                    <a:pt x="312925" y="150293"/>
                  </a:lnTo>
                  <a:lnTo>
                    <a:pt x="313981" y="146006"/>
                  </a:lnTo>
                  <a:lnTo>
                    <a:pt x="314337" y="141606"/>
                  </a:lnTo>
                  <a:lnTo>
                    <a:pt x="314337" y="27431"/>
                  </a:lnTo>
                  <a:lnTo>
                    <a:pt x="313981" y="23031"/>
                  </a:lnTo>
                  <a:lnTo>
                    <a:pt x="312925" y="18745"/>
                  </a:lnTo>
                  <a:lnTo>
                    <a:pt x="311195" y="14683"/>
                  </a:lnTo>
                  <a:lnTo>
                    <a:pt x="308835" y="10952"/>
                  </a:lnTo>
                  <a:lnTo>
                    <a:pt x="305908" y="7647"/>
                  </a:lnTo>
                  <a:lnTo>
                    <a:pt x="302488" y="4855"/>
                  </a:lnTo>
                  <a:lnTo>
                    <a:pt x="298665" y="2648"/>
                  </a:lnTo>
                  <a:lnTo>
                    <a:pt x="294537" y="1083"/>
                  </a:lnTo>
                  <a:lnTo>
                    <a:pt x="290211" y="200"/>
                  </a:lnTo>
                  <a:lnTo>
                    <a:pt x="2869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5" name="tx115"/>
            <p:cNvSpPr/>
            <p:nvPr/>
          </p:nvSpPr>
          <p:spPr>
            <a:xfrm>
              <a:off x="8668633" y="5438726"/>
              <a:ext cx="222897"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A3D9A">
                      <a:alpha val="100000"/>
                    </a:srgbClr>
                  </a:solidFill>
                  <a:latin typeface="Arial"/>
                  <a:cs typeface="Arial"/>
                </a:rPr>
                <a:t>HPV</a:t>
              </a:r>
            </a:p>
          </p:txBody>
        </p:sp>
        <p:sp>
          <p:nvSpPr>
            <p:cNvPr id="116" name="pg116"/>
            <p:cNvSpPr/>
            <p:nvPr/>
          </p:nvSpPr>
          <p:spPr>
            <a:xfrm>
              <a:off x="8693942" y="1177104"/>
              <a:ext cx="266168" cy="169038"/>
            </a:xfrm>
            <a:custGeom>
              <a:avLst/>
              <a:pathLst>
                <a:path w="266168" h="169038">
                  <a:moveTo>
                    <a:pt x="27431" y="169038"/>
                  </a:moveTo>
                  <a:lnTo>
                    <a:pt x="238736" y="169038"/>
                  </a:lnTo>
                  <a:lnTo>
                    <a:pt x="237632" y="169016"/>
                  </a:lnTo>
                  <a:lnTo>
                    <a:pt x="242043" y="168838"/>
                  </a:lnTo>
                  <a:lnTo>
                    <a:pt x="246369" y="167955"/>
                  </a:lnTo>
                  <a:lnTo>
                    <a:pt x="250496" y="166389"/>
                  </a:lnTo>
                  <a:lnTo>
                    <a:pt x="254320" y="164182"/>
                  </a:lnTo>
                  <a:lnTo>
                    <a:pt x="257739" y="161390"/>
                  </a:lnTo>
                  <a:lnTo>
                    <a:pt x="260667" y="158086"/>
                  </a:lnTo>
                  <a:lnTo>
                    <a:pt x="263026" y="154354"/>
                  </a:lnTo>
                  <a:lnTo>
                    <a:pt x="264757" y="150293"/>
                  </a:lnTo>
                  <a:lnTo>
                    <a:pt x="265813" y="146006"/>
                  </a:lnTo>
                  <a:lnTo>
                    <a:pt x="266168" y="141606"/>
                  </a:lnTo>
                  <a:lnTo>
                    <a:pt x="266168" y="27431"/>
                  </a:lnTo>
                  <a:lnTo>
                    <a:pt x="265813" y="23031"/>
                  </a:lnTo>
                  <a:lnTo>
                    <a:pt x="264757" y="18745"/>
                  </a:lnTo>
                  <a:lnTo>
                    <a:pt x="263026" y="14683"/>
                  </a:lnTo>
                  <a:lnTo>
                    <a:pt x="260667" y="10952"/>
                  </a:lnTo>
                  <a:lnTo>
                    <a:pt x="257739" y="7647"/>
                  </a:lnTo>
                  <a:lnTo>
                    <a:pt x="254320" y="4855"/>
                  </a:lnTo>
                  <a:lnTo>
                    <a:pt x="250496" y="2648"/>
                  </a:lnTo>
                  <a:lnTo>
                    <a:pt x="246369" y="1083"/>
                  </a:lnTo>
                  <a:lnTo>
                    <a:pt x="242043" y="200"/>
                  </a:lnTo>
                  <a:lnTo>
                    <a:pt x="23873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117" name="tx117"/>
            <p:cNvSpPr/>
            <p:nvPr/>
          </p:nvSpPr>
          <p:spPr>
            <a:xfrm>
              <a:off x="8716802" y="1222824"/>
              <a:ext cx="174728"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31A1C">
                      <a:alpha val="100000"/>
                    </a:srgbClr>
                  </a:solidFill>
                  <a:latin typeface="Arial"/>
                  <a:cs typeface="Arial"/>
                </a:rPr>
                <a:t>IPV</a:t>
              </a:r>
            </a:p>
          </p:txBody>
        </p:sp>
        <p:sp>
          <p:nvSpPr>
            <p:cNvPr id="118" name="pg118"/>
            <p:cNvSpPr/>
            <p:nvPr/>
          </p:nvSpPr>
          <p:spPr>
            <a:xfrm>
              <a:off x="8465010" y="1652430"/>
              <a:ext cx="495100" cy="169038"/>
            </a:xfrm>
            <a:custGeom>
              <a:avLst/>
              <a:pathLst>
                <a:path w="495100" h="169038">
                  <a:moveTo>
                    <a:pt x="27431" y="169038"/>
                  </a:moveTo>
                  <a:lnTo>
                    <a:pt x="467668" y="169038"/>
                  </a:lnTo>
                  <a:lnTo>
                    <a:pt x="466563" y="169016"/>
                  </a:lnTo>
                  <a:lnTo>
                    <a:pt x="470974" y="168838"/>
                  </a:lnTo>
                  <a:lnTo>
                    <a:pt x="475300" y="167955"/>
                  </a:lnTo>
                  <a:lnTo>
                    <a:pt x="479428" y="166389"/>
                  </a:lnTo>
                  <a:lnTo>
                    <a:pt x="483251" y="164182"/>
                  </a:lnTo>
                  <a:lnTo>
                    <a:pt x="486671" y="161390"/>
                  </a:lnTo>
                  <a:lnTo>
                    <a:pt x="489598" y="158086"/>
                  </a:lnTo>
                  <a:lnTo>
                    <a:pt x="491958" y="154354"/>
                  </a:lnTo>
                  <a:lnTo>
                    <a:pt x="493688" y="150293"/>
                  </a:lnTo>
                  <a:lnTo>
                    <a:pt x="494745" y="146006"/>
                  </a:lnTo>
                  <a:lnTo>
                    <a:pt x="495100" y="141606"/>
                  </a:lnTo>
                  <a:lnTo>
                    <a:pt x="495100" y="27431"/>
                  </a:lnTo>
                  <a:lnTo>
                    <a:pt x="494745" y="23031"/>
                  </a:lnTo>
                  <a:lnTo>
                    <a:pt x="493688" y="18745"/>
                  </a:lnTo>
                  <a:lnTo>
                    <a:pt x="491958" y="14683"/>
                  </a:lnTo>
                  <a:lnTo>
                    <a:pt x="489598" y="10952"/>
                  </a:lnTo>
                  <a:lnTo>
                    <a:pt x="486671" y="7647"/>
                  </a:lnTo>
                  <a:lnTo>
                    <a:pt x="483251" y="4855"/>
                  </a:lnTo>
                  <a:lnTo>
                    <a:pt x="479428" y="2648"/>
                  </a:lnTo>
                  <a:lnTo>
                    <a:pt x="475300" y="1083"/>
                  </a:lnTo>
                  <a:lnTo>
                    <a:pt x="470974" y="200"/>
                  </a:lnTo>
                  <a:lnTo>
                    <a:pt x="467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19" name="tx119"/>
            <p:cNvSpPr/>
            <p:nvPr/>
          </p:nvSpPr>
          <p:spPr>
            <a:xfrm>
              <a:off x="8487870" y="1696879"/>
              <a:ext cx="403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7F00">
                      <a:alpha val="100000"/>
                    </a:srgbClr>
                  </a:solidFill>
                  <a:latin typeface="Arial"/>
                  <a:cs typeface="Arial"/>
                </a:rPr>
                <a:t>Measles</a:t>
              </a:r>
            </a:p>
          </p:txBody>
        </p:sp>
        <p:sp>
          <p:nvSpPr>
            <p:cNvPr id="120" name="pg120"/>
            <p:cNvSpPr/>
            <p:nvPr/>
          </p:nvSpPr>
          <p:spPr>
            <a:xfrm>
              <a:off x="7988833" y="2172579"/>
              <a:ext cx="971277" cy="169038"/>
            </a:xfrm>
            <a:custGeom>
              <a:avLst/>
              <a:pathLst>
                <a:path w="971277" h="169038">
                  <a:moveTo>
                    <a:pt x="27431" y="169038"/>
                  </a:moveTo>
                  <a:lnTo>
                    <a:pt x="943845" y="169038"/>
                  </a:lnTo>
                  <a:lnTo>
                    <a:pt x="942741" y="169016"/>
                  </a:lnTo>
                  <a:lnTo>
                    <a:pt x="947152" y="168838"/>
                  </a:lnTo>
                  <a:lnTo>
                    <a:pt x="951477" y="167955"/>
                  </a:lnTo>
                  <a:lnTo>
                    <a:pt x="955605" y="166389"/>
                  </a:lnTo>
                  <a:lnTo>
                    <a:pt x="959428" y="164182"/>
                  </a:lnTo>
                  <a:lnTo>
                    <a:pt x="962848" y="161390"/>
                  </a:lnTo>
                  <a:lnTo>
                    <a:pt x="965776" y="158086"/>
                  </a:lnTo>
                  <a:lnTo>
                    <a:pt x="968135" y="154354"/>
                  </a:lnTo>
                  <a:lnTo>
                    <a:pt x="969866" y="150293"/>
                  </a:lnTo>
                  <a:lnTo>
                    <a:pt x="970922" y="146006"/>
                  </a:lnTo>
                  <a:lnTo>
                    <a:pt x="971277" y="141606"/>
                  </a:lnTo>
                  <a:lnTo>
                    <a:pt x="971277" y="27431"/>
                  </a:lnTo>
                  <a:lnTo>
                    <a:pt x="970922" y="23031"/>
                  </a:lnTo>
                  <a:lnTo>
                    <a:pt x="969866" y="18745"/>
                  </a:lnTo>
                  <a:lnTo>
                    <a:pt x="968135" y="14683"/>
                  </a:lnTo>
                  <a:lnTo>
                    <a:pt x="965776" y="10952"/>
                  </a:lnTo>
                  <a:lnTo>
                    <a:pt x="962848" y="7647"/>
                  </a:lnTo>
                  <a:lnTo>
                    <a:pt x="959428" y="4855"/>
                  </a:lnTo>
                  <a:lnTo>
                    <a:pt x="955605" y="2648"/>
                  </a:lnTo>
                  <a:lnTo>
                    <a:pt x="951477" y="1083"/>
                  </a:lnTo>
                  <a:lnTo>
                    <a:pt x="947152" y="200"/>
                  </a:lnTo>
                  <a:lnTo>
                    <a:pt x="9438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121" name="tx121"/>
            <p:cNvSpPr/>
            <p:nvPr/>
          </p:nvSpPr>
          <p:spPr>
            <a:xfrm>
              <a:off x="8011693" y="2216711"/>
              <a:ext cx="879837" cy="7918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C20E">
                      <a:alpha val="100000"/>
                    </a:srgbClr>
                  </a:solidFill>
                  <a:latin typeface="Arial"/>
                  <a:cs typeface="Arial"/>
                </a:rPr>
                <a:t>Measles 2nd dose</a:t>
              </a:r>
            </a:p>
          </p:txBody>
        </p:sp>
        <p:sp>
          <p:nvSpPr>
            <p:cNvPr id="122" name="pg122"/>
            <p:cNvSpPr/>
            <p:nvPr/>
          </p:nvSpPr>
          <p:spPr>
            <a:xfrm>
              <a:off x="8464904" y="4555279"/>
              <a:ext cx="495206" cy="169038"/>
            </a:xfrm>
            <a:custGeom>
              <a:avLst/>
              <a:pathLst>
                <a:path w="495206" h="169038">
                  <a:moveTo>
                    <a:pt x="27431" y="169038"/>
                  </a:moveTo>
                  <a:lnTo>
                    <a:pt x="467774" y="169038"/>
                  </a:lnTo>
                  <a:lnTo>
                    <a:pt x="466669" y="169016"/>
                  </a:lnTo>
                  <a:lnTo>
                    <a:pt x="471080" y="168838"/>
                  </a:lnTo>
                  <a:lnTo>
                    <a:pt x="475406" y="167955"/>
                  </a:lnTo>
                  <a:lnTo>
                    <a:pt x="479534" y="166389"/>
                  </a:lnTo>
                  <a:lnTo>
                    <a:pt x="483357" y="164182"/>
                  </a:lnTo>
                  <a:lnTo>
                    <a:pt x="486777" y="161390"/>
                  </a:lnTo>
                  <a:lnTo>
                    <a:pt x="489704" y="158086"/>
                  </a:lnTo>
                  <a:lnTo>
                    <a:pt x="492064" y="154354"/>
                  </a:lnTo>
                  <a:lnTo>
                    <a:pt x="493794" y="150293"/>
                  </a:lnTo>
                  <a:lnTo>
                    <a:pt x="494851" y="146006"/>
                  </a:lnTo>
                  <a:lnTo>
                    <a:pt x="495206" y="141606"/>
                  </a:lnTo>
                  <a:lnTo>
                    <a:pt x="495206" y="27431"/>
                  </a:lnTo>
                  <a:lnTo>
                    <a:pt x="494851" y="23031"/>
                  </a:lnTo>
                  <a:lnTo>
                    <a:pt x="493794" y="18745"/>
                  </a:lnTo>
                  <a:lnTo>
                    <a:pt x="492064" y="14683"/>
                  </a:lnTo>
                  <a:lnTo>
                    <a:pt x="489704" y="10952"/>
                  </a:lnTo>
                  <a:lnTo>
                    <a:pt x="486777" y="7647"/>
                  </a:lnTo>
                  <a:lnTo>
                    <a:pt x="483357" y="4855"/>
                  </a:lnTo>
                  <a:lnTo>
                    <a:pt x="479534" y="2648"/>
                  </a:lnTo>
                  <a:lnTo>
                    <a:pt x="475406" y="1083"/>
                  </a:lnTo>
                  <a:lnTo>
                    <a:pt x="471080" y="200"/>
                  </a:lnTo>
                  <a:lnTo>
                    <a:pt x="46777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23" name="tx123"/>
            <p:cNvSpPr/>
            <p:nvPr/>
          </p:nvSpPr>
          <p:spPr>
            <a:xfrm>
              <a:off x="8487764" y="4599729"/>
              <a:ext cx="403766"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8B00">
                      <a:alpha val="100000"/>
                    </a:srgbClr>
                  </a:solidFill>
                  <a:latin typeface="Arial"/>
                  <a:cs typeface="Arial"/>
                </a:rPr>
                <a:t>Pneumo</a:t>
              </a:r>
            </a:p>
          </p:txBody>
        </p:sp>
        <p:sp>
          <p:nvSpPr>
            <p:cNvPr id="124" name="pg124"/>
            <p:cNvSpPr/>
            <p:nvPr/>
          </p:nvSpPr>
          <p:spPr>
            <a:xfrm>
              <a:off x="8627618" y="1911848"/>
              <a:ext cx="332492" cy="169038"/>
            </a:xfrm>
            <a:custGeom>
              <a:avLst/>
              <a:pathLst>
                <a:path w="332492" h="169038">
                  <a:moveTo>
                    <a:pt x="27431" y="169038"/>
                  </a:moveTo>
                  <a:lnTo>
                    <a:pt x="305060" y="169038"/>
                  </a:lnTo>
                  <a:lnTo>
                    <a:pt x="303956" y="169016"/>
                  </a:lnTo>
                  <a:lnTo>
                    <a:pt x="308367" y="168838"/>
                  </a:lnTo>
                  <a:lnTo>
                    <a:pt x="312692" y="167955"/>
                  </a:lnTo>
                  <a:lnTo>
                    <a:pt x="316820" y="166389"/>
                  </a:lnTo>
                  <a:lnTo>
                    <a:pt x="320644" y="164182"/>
                  </a:lnTo>
                  <a:lnTo>
                    <a:pt x="324063" y="161390"/>
                  </a:lnTo>
                  <a:lnTo>
                    <a:pt x="326991" y="158086"/>
                  </a:lnTo>
                  <a:lnTo>
                    <a:pt x="329350" y="154354"/>
                  </a:lnTo>
                  <a:lnTo>
                    <a:pt x="331081" y="150293"/>
                  </a:lnTo>
                  <a:lnTo>
                    <a:pt x="332137" y="146006"/>
                  </a:lnTo>
                  <a:lnTo>
                    <a:pt x="332492" y="141606"/>
                  </a:lnTo>
                  <a:lnTo>
                    <a:pt x="332492" y="27431"/>
                  </a:lnTo>
                  <a:lnTo>
                    <a:pt x="332137" y="23031"/>
                  </a:lnTo>
                  <a:lnTo>
                    <a:pt x="331081" y="18745"/>
                  </a:lnTo>
                  <a:lnTo>
                    <a:pt x="329350" y="14683"/>
                  </a:lnTo>
                  <a:lnTo>
                    <a:pt x="326991" y="10952"/>
                  </a:lnTo>
                  <a:lnTo>
                    <a:pt x="324063" y="7647"/>
                  </a:lnTo>
                  <a:lnTo>
                    <a:pt x="320644" y="4855"/>
                  </a:lnTo>
                  <a:lnTo>
                    <a:pt x="316820" y="2648"/>
                  </a:lnTo>
                  <a:lnTo>
                    <a:pt x="312692" y="1083"/>
                  </a:lnTo>
                  <a:lnTo>
                    <a:pt x="308367" y="200"/>
                  </a:lnTo>
                  <a:lnTo>
                    <a:pt x="305060"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25" name="tx125"/>
            <p:cNvSpPr/>
            <p:nvPr/>
          </p:nvSpPr>
          <p:spPr>
            <a:xfrm>
              <a:off x="8650478" y="1956297"/>
              <a:ext cx="241052"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A32CD">
                      <a:alpha val="100000"/>
                    </a:srgbClr>
                  </a:solidFill>
                  <a:latin typeface="Arial"/>
                  <a:cs typeface="Arial"/>
                </a:rPr>
                <a:t>Polio</a:t>
              </a:r>
            </a:p>
          </p:txBody>
        </p:sp>
        <p:sp>
          <p:nvSpPr>
            <p:cNvPr id="126" name="pg126"/>
            <p:cNvSpPr/>
            <p:nvPr/>
          </p:nvSpPr>
          <p:spPr>
            <a:xfrm>
              <a:off x="8501057" y="2433576"/>
              <a:ext cx="459053" cy="169038"/>
            </a:xfrm>
            <a:custGeom>
              <a:avLst/>
              <a:pathLst>
                <a:path w="459053" h="169038">
                  <a:moveTo>
                    <a:pt x="27431" y="169038"/>
                  </a:moveTo>
                  <a:lnTo>
                    <a:pt x="431621" y="169038"/>
                  </a:lnTo>
                  <a:lnTo>
                    <a:pt x="430517" y="169016"/>
                  </a:lnTo>
                  <a:lnTo>
                    <a:pt x="434928" y="168838"/>
                  </a:lnTo>
                  <a:lnTo>
                    <a:pt x="439253" y="167955"/>
                  </a:lnTo>
                  <a:lnTo>
                    <a:pt x="443381" y="166389"/>
                  </a:lnTo>
                  <a:lnTo>
                    <a:pt x="447204" y="164182"/>
                  </a:lnTo>
                  <a:lnTo>
                    <a:pt x="450624" y="161390"/>
                  </a:lnTo>
                  <a:lnTo>
                    <a:pt x="453551" y="158086"/>
                  </a:lnTo>
                  <a:lnTo>
                    <a:pt x="455911" y="154354"/>
                  </a:lnTo>
                  <a:lnTo>
                    <a:pt x="457641" y="150293"/>
                  </a:lnTo>
                  <a:lnTo>
                    <a:pt x="458698" y="146006"/>
                  </a:lnTo>
                  <a:lnTo>
                    <a:pt x="459053" y="141606"/>
                  </a:lnTo>
                  <a:lnTo>
                    <a:pt x="459053" y="27431"/>
                  </a:lnTo>
                  <a:lnTo>
                    <a:pt x="458698" y="23031"/>
                  </a:lnTo>
                  <a:lnTo>
                    <a:pt x="457641" y="18745"/>
                  </a:lnTo>
                  <a:lnTo>
                    <a:pt x="455911" y="14683"/>
                  </a:lnTo>
                  <a:lnTo>
                    <a:pt x="453551" y="10952"/>
                  </a:lnTo>
                  <a:lnTo>
                    <a:pt x="450624" y="7647"/>
                  </a:lnTo>
                  <a:lnTo>
                    <a:pt x="447204" y="4855"/>
                  </a:lnTo>
                  <a:lnTo>
                    <a:pt x="443381" y="2648"/>
                  </a:lnTo>
                  <a:lnTo>
                    <a:pt x="439253" y="1083"/>
                  </a:lnTo>
                  <a:lnTo>
                    <a:pt x="434928" y="200"/>
                  </a:lnTo>
                  <a:lnTo>
                    <a:pt x="43162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27" name="tx127"/>
            <p:cNvSpPr/>
            <p:nvPr/>
          </p:nvSpPr>
          <p:spPr>
            <a:xfrm>
              <a:off x="8523917" y="2478026"/>
              <a:ext cx="367613"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B9A99">
                      <a:alpha val="100000"/>
                    </a:srgbClr>
                  </a:solidFill>
                  <a:latin typeface="Arial"/>
                  <a:cs typeface="Arial"/>
                </a:rPr>
                <a:t>Rubella</a:t>
              </a:r>
            </a:p>
          </p:txBody>
        </p:sp>
        <p:sp>
          <p:nvSpPr>
            <p:cNvPr id="128" name="pg128"/>
            <p:cNvSpPr/>
            <p:nvPr/>
          </p:nvSpPr>
          <p:spPr>
            <a:xfrm>
              <a:off x="8639686" y="5132177"/>
              <a:ext cx="320424" cy="169038"/>
            </a:xfrm>
            <a:custGeom>
              <a:avLst/>
              <a:pathLst>
                <a:path w="320424" h="169038">
                  <a:moveTo>
                    <a:pt x="27431" y="169038"/>
                  </a:moveTo>
                  <a:lnTo>
                    <a:pt x="292992" y="169038"/>
                  </a:lnTo>
                  <a:lnTo>
                    <a:pt x="291887" y="169016"/>
                  </a:lnTo>
                  <a:lnTo>
                    <a:pt x="296298" y="168838"/>
                  </a:lnTo>
                  <a:lnTo>
                    <a:pt x="300624" y="167955"/>
                  </a:lnTo>
                  <a:lnTo>
                    <a:pt x="304752" y="166389"/>
                  </a:lnTo>
                  <a:lnTo>
                    <a:pt x="308575" y="164182"/>
                  </a:lnTo>
                  <a:lnTo>
                    <a:pt x="311995" y="161390"/>
                  </a:lnTo>
                  <a:lnTo>
                    <a:pt x="314922" y="158086"/>
                  </a:lnTo>
                  <a:lnTo>
                    <a:pt x="317282" y="154354"/>
                  </a:lnTo>
                  <a:lnTo>
                    <a:pt x="319012" y="150293"/>
                  </a:lnTo>
                  <a:lnTo>
                    <a:pt x="320069" y="146006"/>
                  </a:lnTo>
                  <a:lnTo>
                    <a:pt x="320424" y="141606"/>
                  </a:lnTo>
                  <a:lnTo>
                    <a:pt x="320424" y="27431"/>
                  </a:lnTo>
                  <a:lnTo>
                    <a:pt x="320069" y="23031"/>
                  </a:lnTo>
                  <a:lnTo>
                    <a:pt x="319012" y="18745"/>
                  </a:lnTo>
                  <a:lnTo>
                    <a:pt x="317282" y="14683"/>
                  </a:lnTo>
                  <a:lnTo>
                    <a:pt x="314922" y="10952"/>
                  </a:lnTo>
                  <a:lnTo>
                    <a:pt x="311995" y="7647"/>
                  </a:lnTo>
                  <a:lnTo>
                    <a:pt x="308575" y="4855"/>
                  </a:lnTo>
                  <a:lnTo>
                    <a:pt x="304752" y="2648"/>
                  </a:lnTo>
                  <a:lnTo>
                    <a:pt x="300624" y="1083"/>
                  </a:lnTo>
                  <a:lnTo>
                    <a:pt x="296298" y="200"/>
                  </a:lnTo>
                  <a:lnTo>
                    <a:pt x="29299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29" name="tx129"/>
            <p:cNvSpPr/>
            <p:nvPr/>
          </p:nvSpPr>
          <p:spPr>
            <a:xfrm>
              <a:off x="8662546" y="5176627"/>
              <a:ext cx="228984"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36FFF">
                      <a:alpha val="100000"/>
                    </a:srgbClr>
                  </a:solidFill>
                  <a:latin typeface="Arial"/>
                  <a:cs typeface="Arial"/>
                </a:rPr>
                <a:t>Rota</a:t>
              </a:r>
            </a:p>
          </p:txBody>
        </p:sp>
        <p:sp>
          <p:nvSpPr>
            <p:cNvPr id="130" name="pg130"/>
            <p:cNvSpPr/>
            <p:nvPr/>
          </p:nvSpPr>
          <p:spPr>
            <a:xfrm>
              <a:off x="7862272" y="2813217"/>
              <a:ext cx="1097838" cy="169038"/>
            </a:xfrm>
            <a:custGeom>
              <a:avLst/>
              <a:pathLst>
                <a:path w="1097838" h="169038">
                  <a:moveTo>
                    <a:pt x="27431" y="169038"/>
                  </a:moveTo>
                  <a:lnTo>
                    <a:pt x="1070406" y="169038"/>
                  </a:lnTo>
                  <a:lnTo>
                    <a:pt x="1069301" y="169016"/>
                  </a:lnTo>
                  <a:lnTo>
                    <a:pt x="1073713" y="168838"/>
                  </a:lnTo>
                  <a:lnTo>
                    <a:pt x="1078038" y="167955"/>
                  </a:lnTo>
                  <a:lnTo>
                    <a:pt x="1082166" y="166389"/>
                  </a:lnTo>
                  <a:lnTo>
                    <a:pt x="1085989" y="164182"/>
                  </a:lnTo>
                  <a:lnTo>
                    <a:pt x="1089409" y="161390"/>
                  </a:lnTo>
                  <a:lnTo>
                    <a:pt x="1092336" y="158086"/>
                  </a:lnTo>
                  <a:lnTo>
                    <a:pt x="1094696" y="154354"/>
                  </a:lnTo>
                  <a:lnTo>
                    <a:pt x="1096426" y="150293"/>
                  </a:lnTo>
                  <a:lnTo>
                    <a:pt x="1097483" y="146006"/>
                  </a:lnTo>
                  <a:lnTo>
                    <a:pt x="1097838" y="141606"/>
                  </a:lnTo>
                  <a:lnTo>
                    <a:pt x="1097838" y="27431"/>
                  </a:lnTo>
                  <a:lnTo>
                    <a:pt x="1097483" y="23031"/>
                  </a:lnTo>
                  <a:lnTo>
                    <a:pt x="1096426" y="18745"/>
                  </a:lnTo>
                  <a:lnTo>
                    <a:pt x="1094696" y="14683"/>
                  </a:lnTo>
                  <a:lnTo>
                    <a:pt x="1092336" y="10952"/>
                  </a:lnTo>
                  <a:lnTo>
                    <a:pt x="1089409" y="7647"/>
                  </a:lnTo>
                  <a:lnTo>
                    <a:pt x="1085989" y="4855"/>
                  </a:lnTo>
                  <a:lnTo>
                    <a:pt x="1082166" y="2648"/>
                  </a:lnTo>
                  <a:lnTo>
                    <a:pt x="1078038" y="1083"/>
                  </a:lnTo>
                  <a:lnTo>
                    <a:pt x="1073713" y="200"/>
                  </a:lnTo>
                  <a:lnTo>
                    <a:pt x="107040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1" name="tx131"/>
            <p:cNvSpPr/>
            <p:nvPr/>
          </p:nvSpPr>
          <p:spPr>
            <a:xfrm>
              <a:off x="7885132" y="2836071"/>
              <a:ext cx="1006398" cy="10046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2759">
                      <a:alpha val="100000"/>
                    </a:srgbClr>
                  </a:solidFill>
                  <a:latin typeface="Arial"/>
                  <a:cs typeface="Arial"/>
                </a:rPr>
                <a:t>Breadth of protection</a:t>
              </a:r>
            </a:p>
          </p:txBody>
        </p:sp>
        <p:sp>
          <p:nvSpPr>
            <p:cNvPr id="132" name="pl132"/>
            <p:cNvSpPr/>
            <p:nvPr/>
          </p:nvSpPr>
          <p:spPr>
            <a:xfrm>
              <a:off x="822107" y="3611855"/>
              <a:ext cx="110040" cy="84945"/>
            </a:xfrm>
            <a:custGeom>
              <a:avLst/>
              <a:pathLst>
                <a:path w="110040" h="84945">
                  <a:moveTo>
                    <a:pt x="110040" y="84945"/>
                  </a:moveTo>
                  <a:lnTo>
                    <a:pt x="0" y="0"/>
                  </a:lnTo>
                </a:path>
              </a:pathLst>
            </a:custGeom>
            <a:ln w="13550" cap="rnd">
              <a:solidFill>
                <a:srgbClr val="002759">
                  <a:alpha val="100000"/>
                </a:srgbClr>
              </a:solidFill>
              <a:prstDash val="solid"/>
              <a:round/>
            </a:ln>
          </p:spPr>
          <p:txBody>
            <a:bodyPr/>
            <a:lstStyle/>
            <a:p/>
          </p:txBody>
        </p:sp>
        <p:sp>
          <p:nvSpPr>
            <p:cNvPr id="133" name="pg133"/>
            <p:cNvSpPr/>
            <p:nvPr/>
          </p:nvSpPr>
          <p:spPr>
            <a:xfrm>
              <a:off x="849536" y="3696801"/>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4" name="tx134"/>
            <p:cNvSpPr/>
            <p:nvPr/>
          </p:nvSpPr>
          <p:spPr>
            <a:xfrm>
              <a:off x="895256" y="3742521"/>
              <a:ext cx="140675"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44</a:t>
              </a:r>
            </a:p>
          </p:txBody>
        </p:sp>
        <p:sp>
          <p:nvSpPr>
            <p:cNvPr id="135" name="pg135"/>
            <p:cNvSpPr/>
            <p:nvPr/>
          </p:nvSpPr>
          <p:spPr>
            <a:xfrm>
              <a:off x="3675410" y="2904781"/>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6" name="tx136"/>
            <p:cNvSpPr/>
            <p:nvPr/>
          </p:nvSpPr>
          <p:spPr>
            <a:xfrm>
              <a:off x="3721130" y="294858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59</a:t>
              </a:r>
            </a:p>
          </p:txBody>
        </p:sp>
        <p:sp>
          <p:nvSpPr>
            <p:cNvPr id="137" name="pg137"/>
            <p:cNvSpPr/>
            <p:nvPr/>
          </p:nvSpPr>
          <p:spPr>
            <a:xfrm>
              <a:off x="6331636" y="2218362"/>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8" name="tx138"/>
            <p:cNvSpPr/>
            <p:nvPr/>
          </p:nvSpPr>
          <p:spPr>
            <a:xfrm>
              <a:off x="6377356" y="2263711"/>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72</a:t>
              </a:r>
            </a:p>
          </p:txBody>
        </p:sp>
        <p:sp>
          <p:nvSpPr>
            <p:cNvPr id="139" name="pg139"/>
            <p:cNvSpPr/>
            <p:nvPr/>
          </p:nvSpPr>
          <p:spPr>
            <a:xfrm>
              <a:off x="7512193" y="2165552"/>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40" name="tx140"/>
            <p:cNvSpPr/>
            <p:nvPr/>
          </p:nvSpPr>
          <p:spPr>
            <a:xfrm>
              <a:off x="7557913" y="2209296"/>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73</a:t>
              </a:r>
            </a:p>
          </p:txBody>
        </p:sp>
        <p:sp>
          <p:nvSpPr>
            <p:cNvPr id="141" name="rc141"/>
            <p:cNvSpPr/>
            <p:nvPr/>
          </p:nvSpPr>
          <p:spPr>
            <a:xfrm>
              <a:off x="803816" y="646101"/>
              <a:ext cx="8270593" cy="5280134"/>
            </a:xfrm>
            <a:prstGeom prst="rect">
              <a:avLst/>
            </a:prstGeom>
            <a:ln w="13550" cap="rnd">
              <a:solidFill>
                <a:srgbClr val="BEBEBE">
                  <a:alpha val="100000"/>
                </a:srgbClr>
              </a:solidFill>
              <a:prstDash val="solid"/>
              <a:round/>
            </a:ln>
          </p:spPr>
          <p:txBody>
            <a:bodyPr/>
            <a:lstStyle/>
            <a:p/>
          </p:txBody>
        </p:sp>
        <p:sp>
          <p:nvSpPr>
            <p:cNvPr id="142" name="tx142"/>
            <p:cNvSpPr/>
            <p:nvPr/>
          </p:nvSpPr>
          <p:spPr>
            <a:xfrm>
              <a:off x="663492" y="587412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3" name="tx143"/>
            <p:cNvSpPr/>
            <p:nvPr/>
          </p:nvSpPr>
          <p:spPr>
            <a:xfrm>
              <a:off x="585797" y="53461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44" name="tx144"/>
            <p:cNvSpPr/>
            <p:nvPr/>
          </p:nvSpPr>
          <p:spPr>
            <a:xfrm>
              <a:off x="585797" y="481809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45" name="tx145"/>
            <p:cNvSpPr/>
            <p:nvPr/>
          </p:nvSpPr>
          <p:spPr>
            <a:xfrm>
              <a:off x="585797" y="4290012"/>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146" name="tx146"/>
            <p:cNvSpPr/>
            <p:nvPr/>
          </p:nvSpPr>
          <p:spPr>
            <a:xfrm>
              <a:off x="585797" y="376206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147" name="tx147"/>
            <p:cNvSpPr/>
            <p:nvPr/>
          </p:nvSpPr>
          <p:spPr>
            <a:xfrm>
              <a:off x="585797" y="323405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48" name="tx148"/>
            <p:cNvSpPr/>
            <p:nvPr/>
          </p:nvSpPr>
          <p:spPr>
            <a:xfrm>
              <a:off x="585797" y="270604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149" name="tx149"/>
            <p:cNvSpPr/>
            <p:nvPr/>
          </p:nvSpPr>
          <p:spPr>
            <a:xfrm>
              <a:off x="585797" y="217802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150" name="tx150"/>
            <p:cNvSpPr/>
            <p:nvPr/>
          </p:nvSpPr>
          <p:spPr>
            <a:xfrm>
              <a:off x="585797" y="16500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151" name="tx151"/>
            <p:cNvSpPr/>
            <p:nvPr/>
          </p:nvSpPr>
          <p:spPr>
            <a:xfrm>
              <a:off x="585797" y="112200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152" name="tx152"/>
            <p:cNvSpPr/>
            <p:nvPr/>
          </p:nvSpPr>
          <p:spPr>
            <a:xfrm>
              <a:off x="508103" y="593986"/>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53" name="tx153"/>
            <p:cNvSpPr/>
            <p:nvPr/>
          </p:nvSpPr>
          <p:spPr>
            <a:xfrm>
              <a:off x="655216"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54" name="tx154"/>
            <p:cNvSpPr/>
            <p:nvPr/>
          </p:nvSpPr>
          <p:spPr>
            <a:xfrm>
              <a:off x="213089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55" name="tx155"/>
            <p:cNvSpPr/>
            <p:nvPr/>
          </p:nvSpPr>
          <p:spPr>
            <a:xfrm>
              <a:off x="360657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56" name="tx156"/>
            <p:cNvSpPr/>
            <p:nvPr/>
          </p:nvSpPr>
          <p:spPr>
            <a:xfrm>
              <a:off x="508225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57" name="tx157"/>
            <p:cNvSpPr/>
            <p:nvPr/>
          </p:nvSpPr>
          <p:spPr>
            <a:xfrm>
              <a:off x="6262798"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58" name="tx158"/>
            <p:cNvSpPr/>
            <p:nvPr/>
          </p:nvSpPr>
          <p:spPr>
            <a:xfrm>
              <a:off x="7443342" y="598668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59" name="tx159"/>
            <p:cNvSpPr/>
            <p:nvPr/>
          </p:nvSpPr>
          <p:spPr>
            <a:xfrm rot="-5400000">
              <a:off x="-52544" y="322061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60" name="tx160"/>
            <p:cNvSpPr/>
            <p:nvPr/>
          </p:nvSpPr>
          <p:spPr>
            <a:xfrm>
              <a:off x="3549803" y="403202"/>
              <a:ext cx="2778621" cy="1412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Breadth of protection, UMICs, 2000-2023</a:t>
              </a:r>
            </a:p>
          </p:txBody>
        </p:sp>
        <p:sp>
          <p:nvSpPr>
            <p:cNvPr id="161" name="tx16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62" name="tx162"/>
            <p:cNvSpPr/>
            <p:nvPr/>
          </p:nvSpPr>
          <p:spPr>
            <a:xfrm>
              <a:off x="907441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163" name="tx163"/>
            <p:cNvSpPr/>
            <p:nvPr/>
          </p:nvSpPr>
          <p:spPr>
            <a:xfrm>
              <a:off x="2946383" y="6568512"/>
              <a:ext cx="612802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Breadth of protection = ((DTP3 x 3) + HepB3 + Hib3 + IPV1 + MCV1 + MCV2 + PCV3 + POL3 + RCV1 + RotaC + HPV) / 13</a:t>
              </a:r>
            </a:p>
          </p:txBody>
        </p:sp>
      </p:grpSp>
      <p:sp>
        <p:nvSpPr>
          <p:cNvPr id="16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breadth of protection is a cross-sectional programme performance indicator, calculated as the average coverage achieved across WHO globally recommended vaccines (DTP3, HepB3, Hib3, IPV1, MCV1, MCV2, PCV3, POL3, RCV1, RotaC, and HPV) targeting 13 diseases.
New vaccines have been scaled up across the world, providing an increasing breadth of protection for children that are reached.
In 2023, breadth of protection against the 13 diseases stood at 73%.</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8516" y="102255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 name="rc5"/>
            <p:cNvSpPr/>
            <p:nvPr/>
          </p:nvSpPr>
          <p:spPr>
            <a:xfrm>
              <a:off x="958516" y="166233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 name="rc6"/>
            <p:cNvSpPr/>
            <p:nvPr/>
          </p:nvSpPr>
          <p:spPr>
            <a:xfrm>
              <a:off x="958516" y="1982231"/>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 name="rc7"/>
            <p:cNvSpPr/>
            <p:nvPr/>
          </p:nvSpPr>
          <p:spPr>
            <a:xfrm>
              <a:off x="958516" y="2622018"/>
              <a:ext cx="336759" cy="31989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 name="rc8"/>
            <p:cNvSpPr/>
            <p:nvPr/>
          </p:nvSpPr>
          <p:spPr>
            <a:xfrm>
              <a:off x="958516" y="1342444"/>
              <a:ext cx="336759" cy="319893"/>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9" name="rc9"/>
            <p:cNvSpPr/>
            <p:nvPr/>
          </p:nvSpPr>
          <p:spPr>
            <a:xfrm>
              <a:off x="958516" y="230212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0" name="rc10"/>
            <p:cNvSpPr/>
            <p:nvPr/>
          </p:nvSpPr>
          <p:spPr>
            <a:xfrm>
              <a:off x="958516" y="4541378"/>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 name="rc11"/>
            <p:cNvSpPr/>
            <p:nvPr/>
          </p:nvSpPr>
          <p:spPr>
            <a:xfrm>
              <a:off x="958516" y="5181164"/>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2" name="rc12"/>
            <p:cNvSpPr/>
            <p:nvPr/>
          </p:nvSpPr>
          <p:spPr>
            <a:xfrm>
              <a:off x="958516" y="3581698"/>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 name="rc13"/>
            <p:cNvSpPr/>
            <p:nvPr/>
          </p:nvSpPr>
          <p:spPr>
            <a:xfrm>
              <a:off x="958516" y="4861271"/>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4" name="rc14"/>
            <p:cNvSpPr/>
            <p:nvPr/>
          </p:nvSpPr>
          <p:spPr>
            <a:xfrm>
              <a:off x="958516" y="5501058"/>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5" name="rc15"/>
            <p:cNvSpPr/>
            <p:nvPr/>
          </p:nvSpPr>
          <p:spPr>
            <a:xfrm>
              <a:off x="1295275" y="102255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 name="rc16"/>
            <p:cNvSpPr/>
            <p:nvPr/>
          </p:nvSpPr>
          <p:spPr>
            <a:xfrm>
              <a:off x="1295275" y="166233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 name="rc17"/>
            <p:cNvSpPr/>
            <p:nvPr/>
          </p:nvSpPr>
          <p:spPr>
            <a:xfrm>
              <a:off x="1295275" y="198223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8" name="rc18"/>
            <p:cNvSpPr/>
            <p:nvPr/>
          </p:nvSpPr>
          <p:spPr>
            <a:xfrm>
              <a:off x="1295275" y="2622018"/>
              <a:ext cx="336759" cy="31989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9" name="rc19"/>
            <p:cNvSpPr/>
            <p:nvPr/>
          </p:nvSpPr>
          <p:spPr>
            <a:xfrm>
              <a:off x="1295275" y="1342444"/>
              <a:ext cx="336759" cy="319893"/>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20" name="rc20"/>
            <p:cNvSpPr/>
            <p:nvPr/>
          </p:nvSpPr>
          <p:spPr>
            <a:xfrm>
              <a:off x="1295275" y="230212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1" name="rc21"/>
            <p:cNvSpPr/>
            <p:nvPr/>
          </p:nvSpPr>
          <p:spPr>
            <a:xfrm>
              <a:off x="1295275" y="4541378"/>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2" name="rc22"/>
            <p:cNvSpPr/>
            <p:nvPr/>
          </p:nvSpPr>
          <p:spPr>
            <a:xfrm>
              <a:off x="1295275" y="518116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 name="rc23"/>
            <p:cNvSpPr/>
            <p:nvPr/>
          </p:nvSpPr>
          <p:spPr>
            <a:xfrm>
              <a:off x="1295275" y="3581698"/>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 name="rc24"/>
            <p:cNvSpPr/>
            <p:nvPr/>
          </p:nvSpPr>
          <p:spPr>
            <a:xfrm>
              <a:off x="1295275" y="4861271"/>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5" name="rc25"/>
            <p:cNvSpPr/>
            <p:nvPr/>
          </p:nvSpPr>
          <p:spPr>
            <a:xfrm>
              <a:off x="1295275" y="5501058"/>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6" name="rc26"/>
            <p:cNvSpPr/>
            <p:nvPr/>
          </p:nvSpPr>
          <p:spPr>
            <a:xfrm>
              <a:off x="1632034" y="102255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 name="rc27"/>
            <p:cNvSpPr/>
            <p:nvPr/>
          </p:nvSpPr>
          <p:spPr>
            <a:xfrm>
              <a:off x="1632034" y="166233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 name="rc28"/>
            <p:cNvSpPr/>
            <p:nvPr/>
          </p:nvSpPr>
          <p:spPr>
            <a:xfrm>
              <a:off x="1632034" y="1982231"/>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 name="rc29"/>
            <p:cNvSpPr/>
            <p:nvPr/>
          </p:nvSpPr>
          <p:spPr>
            <a:xfrm>
              <a:off x="1632034" y="2622018"/>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0" name="rc30"/>
            <p:cNvSpPr/>
            <p:nvPr/>
          </p:nvSpPr>
          <p:spPr>
            <a:xfrm>
              <a:off x="1632034" y="1342444"/>
              <a:ext cx="336759" cy="319893"/>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1" name="rc31"/>
            <p:cNvSpPr/>
            <p:nvPr/>
          </p:nvSpPr>
          <p:spPr>
            <a:xfrm>
              <a:off x="1632034" y="230212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2" name="rc32"/>
            <p:cNvSpPr/>
            <p:nvPr/>
          </p:nvSpPr>
          <p:spPr>
            <a:xfrm>
              <a:off x="1632034" y="4541378"/>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3" name="rc33"/>
            <p:cNvSpPr/>
            <p:nvPr/>
          </p:nvSpPr>
          <p:spPr>
            <a:xfrm>
              <a:off x="1632034" y="5181164"/>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34" name="rc34"/>
            <p:cNvSpPr/>
            <p:nvPr/>
          </p:nvSpPr>
          <p:spPr>
            <a:xfrm>
              <a:off x="1632034" y="3581698"/>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5" name="rc35"/>
            <p:cNvSpPr/>
            <p:nvPr/>
          </p:nvSpPr>
          <p:spPr>
            <a:xfrm>
              <a:off x="1632034" y="4861271"/>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6" name="rc36"/>
            <p:cNvSpPr/>
            <p:nvPr/>
          </p:nvSpPr>
          <p:spPr>
            <a:xfrm>
              <a:off x="1632034" y="5501058"/>
              <a:ext cx="336759" cy="319893"/>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37" name="rc37"/>
            <p:cNvSpPr/>
            <p:nvPr/>
          </p:nvSpPr>
          <p:spPr>
            <a:xfrm>
              <a:off x="1968793" y="102255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8" name="rc38"/>
            <p:cNvSpPr/>
            <p:nvPr/>
          </p:nvSpPr>
          <p:spPr>
            <a:xfrm>
              <a:off x="1968793" y="166233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9" name="rc39"/>
            <p:cNvSpPr/>
            <p:nvPr/>
          </p:nvSpPr>
          <p:spPr>
            <a:xfrm>
              <a:off x="1968793" y="1982231"/>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0" name="rc40"/>
            <p:cNvSpPr/>
            <p:nvPr/>
          </p:nvSpPr>
          <p:spPr>
            <a:xfrm>
              <a:off x="1968793" y="2622018"/>
              <a:ext cx="336759" cy="31989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1" name="rc41"/>
            <p:cNvSpPr/>
            <p:nvPr/>
          </p:nvSpPr>
          <p:spPr>
            <a:xfrm>
              <a:off x="1968793" y="1342444"/>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42" name="rc42"/>
            <p:cNvSpPr/>
            <p:nvPr/>
          </p:nvSpPr>
          <p:spPr>
            <a:xfrm>
              <a:off x="1968793" y="2302124"/>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43" name="rc43"/>
            <p:cNvSpPr/>
            <p:nvPr/>
          </p:nvSpPr>
          <p:spPr>
            <a:xfrm>
              <a:off x="1968793" y="4541378"/>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4" name="rc44"/>
            <p:cNvSpPr/>
            <p:nvPr/>
          </p:nvSpPr>
          <p:spPr>
            <a:xfrm>
              <a:off x="1968793" y="518116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45" name="rc45"/>
            <p:cNvSpPr/>
            <p:nvPr/>
          </p:nvSpPr>
          <p:spPr>
            <a:xfrm>
              <a:off x="1968793" y="358169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6" name="rc46"/>
            <p:cNvSpPr/>
            <p:nvPr/>
          </p:nvSpPr>
          <p:spPr>
            <a:xfrm>
              <a:off x="1968793" y="4861271"/>
              <a:ext cx="336759" cy="319893"/>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7" name="rc47"/>
            <p:cNvSpPr/>
            <p:nvPr/>
          </p:nvSpPr>
          <p:spPr>
            <a:xfrm>
              <a:off x="1968793" y="5501058"/>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48" name="rc48"/>
            <p:cNvSpPr/>
            <p:nvPr/>
          </p:nvSpPr>
          <p:spPr>
            <a:xfrm>
              <a:off x="2305552" y="102255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9" name="rc49"/>
            <p:cNvSpPr/>
            <p:nvPr/>
          </p:nvSpPr>
          <p:spPr>
            <a:xfrm>
              <a:off x="2305552" y="166233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0" name="rc50"/>
            <p:cNvSpPr/>
            <p:nvPr/>
          </p:nvSpPr>
          <p:spPr>
            <a:xfrm>
              <a:off x="2305552" y="198223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1" name="rc51"/>
            <p:cNvSpPr/>
            <p:nvPr/>
          </p:nvSpPr>
          <p:spPr>
            <a:xfrm>
              <a:off x="2305552" y="2622018"/>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2" name="rc52"/>
            <p:cNvSpPr/>
            <p:nvPr/>
          </p:nvSpPr>
          <p:spPr>
            <a:xfrm>
              <a:off x="2305552" y="1342444"/>
              <a:ext cx="336759" cy="31989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3" name="rc53"/>
            <p:cNvSpPr/>
            <p:nvPr/>
          </p:nvSpPr>
          <p:spPr>
            <a:xfrm>
              <a:off x="2305552" y="230212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4" name="rc54"/>
            <p:cNvSpPr/>
            <p:nvPr/>
          </p:nvSpPr>
          <p:spPr>
            <a:xfrm>
              <a:off x="2305552" y="4541378"/>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5" name="rc55"/>
            <p:cNvSpPr/>
            <p:nvPr/>
          </p:nvSpPr>
          <p:spPr>
            <a:xfrm>
              <a:off x="2305552" y="518116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56" name="rc56"/>
            <p:cNvSpPr/>
            <p:nvPr/>
          </p:nvSpPr>
          <p:spPr>
            <a:xfrm>
              <a:off x="2305552" y="358169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7" name="rc57"/>
            <p:cNvSpPr/>
            <p:nvPr/>
          </p:nvSpPr>
          <p:spPr>
            <a:xfrm>
              <a:off x="2305552" y="4861271"/>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58" name="rc58"/>
            <p:cNvSpPr/>
            <p:nvPr/>
          </p:nvSpPr>
          <p:spPr>
            <a:xfrm>
              <a:off x="2305552" y="5501058"/>
              <a:ext cx="336759" cy="31989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59" name="rc59"/>
            <p:cNvSpPr/>
            <p:nvPr/>
          </p:nvSpPr>
          <p:spPr>
            <a:xfrm>
              <a:off x="2642311" y="102255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 name="rc60"/>
            <p:cNvSpPr/>
            <p:nvPr/>
          </p:nvSpPr>
          <p:spPr>
            <a:xfrm>
              <a:off x="2642311" y="166233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 name="rc61"/>
            <p:cNvSpPr/>
            <p:nvPr/>
          </p:nvSpPr>
          <p:spPr>
            <a:xfrm>
              <a:off x="2642311" y="198223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2" name="rc62"/>
            <p:cNvSpPr/>
            <p:nvPr/>
          </p:nvSpPr>
          <p:spPr>
            <a:xfrm>
              <a:off x="2642311" y="2622018"/>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3" name="rc63"/>
            <p:cNvSpPr/>
            <p:nvPr/>
          </p:nvSpPr>
          <p:spPr>
            <a:xfrm>
              <a:off x="2642311" y="1342444"/>
              <a:ext cx="336759" cy="31989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4" name="rc64"/>
            <p:cNvSpPr/>
            <p:nvPr/>
          </p:nvSpPr>
          <p:spPr>
            <a:xfrm>
              <a:off x="2642311" y="230212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65" name="rc65"/>
            <p:cNvSpPr/>
            <p:nvPr/>
          </p:nvSpPr>
          <p:spPr>
            <a:xfrm>
              <a:off x="2642311" y="4541378"/>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6" name="rc66"/>
            <p:cNvSpPr/>
            <p:nvPr/>
          </p:nvSpPr>
          <p:spPr>
            <a:xfrm>
              <a:off x="2642311" y="518116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7" name="rc67"/>
            <p:cNvSpPr/>
            <p:nvPr/>
          </p:nvSpPr>
          <p:spPr>
            <a:xfrm>
              <a:off x="2642311" y="358169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8" name="rc68"/>
            <p:cNvSpPr/>
            <p:nvPr/>
          </p:nvSpPr>
          <p:spPr>
            <a:xfrm>
              <a:off x="2642311" y="4861271"/>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69" name="rc69"/>
            <p:cNvSpPr/>
            <p:nvPr/>
          </p:nvSpPr>
          <p:spPr>
            <a:xfrm>
              <a:off x="2642311" y="5501058"/>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70" name="rc70"/>
            <p:cNvSpPr/>
            <p:nvPr/>
          </p:nvSpPr>
          <p:spPr>
            <a:xfrm>
              <a:off x="2979070"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1" name="rc71"/>
            <p:cNvSpPr/>
            <p:nvPr/>
          </p:nvSpPr>
          <p:spPr>
            <a:xfrm>
              <a:off x="2979070"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 name="rc72"/>
            <p:cNvSpPr/>
            <p:nvPr/>
          </p:nvSpPr>
          <p:spPr>
            <a:xfrm>
              <a:off x="2979070" y="198223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3" name="rc73"/>
            <p:cNvSpPr/>
            <p:nvPr/>
          </p:nvSpPr>
          <p:spPr>
            <a:xfrm>
              <a:off x="2979070" y="262201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4" name="rc74"/>
            <p:cNvSpPr/>
            <p:nvPr/>
          </p:nvSpPr>
          <p:spPr>
            <a:xfrm>
              <a:off x="2979070" y="1342444"/>
              <a:ext cx="336759" cy="31989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5" name="rc75"/>
            <p:cNvSpPr/>
            <p:nvPr/>
          </p:nvSpPr>
          <p:spPr>
            <a:xfrm>
              <a:off x="2979070" y="230212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6" name="rc76"/>
            <p:cNvSpPr/>
            <p:nvPr/>
          </p:nvSpPr>
          <p:spPr>
            <a:xfrm>
              <a:off x="2979070" y="454137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7" name="rc77"/>
            <p:cNvSpPr/>
            <p:nvPr/>
          </p:nvSpPr>
          <p:spPr>
            <a:xfrm>
              <a:off x="2979070" y="5181164"/>
              <a:ext cx="336759" cy="31989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8" name="rc78"/>
            <p:cNvSpPr/>
            <p:nvPr/>
          </p:nvSpPr>
          <p:spPr>
            <a:xfrm>
              <a:off x="2979070" y="358169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9" name="rc79"/>
            <p:cNvSpPr/>
            <p:nvPr/>
          </p:nvSpPr>
          <p:spPr>
            <a:xfrm>
              <a:off x="2979070" y="4861271"/>
              <a:ext cx="336759" cy="31989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0" name="rc80"/>
            <p:cNvSpPr/>
            <p:nvPr/>
          </p:nvSpPr>
          <p:spPr>
            <a:xfrm>
              <a:off x="2979070" y="3261804"/>
              <a:ext cx="336759" cy="319893"/>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81" name="rc81"/>
            <p:cNvSpPr/>
            <p:nvPr/>
          </p:nvSpPr>
          <p:spPr>
            <a:xfrm>
              <a:off x="2979070" y="5501058"/>
              <a:ext cx="336759" cy="31989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82" name="rc82"/>
            <p:cNvSpPr/>
            <p:nvPr/>
          </p:nvSpPr>
          <p:spPr>
            <a:xfrm>
              <a:off x="3315830"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3" name="rc83"/>
            <p:cNvSpPr/>
            <p:nvPr/>
          </p:nvSpPr>
          <p:spPr>
            <a:xfrm>
              <a:off x="3315830"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 name="rc84"/>
            <p:cNvSpPr/>
            <p:nvPr/>
          </p:nvSpPr>
          <p:spPr>
            <a:xfrm>
              <a:off x="3315830" y="198223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5" name="rc85"/>
            <p:cNvSpPr/>
            <p:nvPr/>
          </p:nvSpPr>
          <p:spPr>
            <a:xfrm>
              <a:off x="3315830" y="262201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 name="rc86"/>
            <p:cNvSpPr/>
            <p:nvPr/>
          </p:nvSpPr>
          <p:spPr>
            <a:xfrm>
              <a:off x="3315830" y="1342444"/>
              <a:ext cx="336759" cy="31989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7" name="rc87"/>
            <p:cNvSpPr/>
            <p:nvPr/>
          </p:nvSpPr>
          <p:spPr>
            <a:xfrm>
              <a:off x="3315830" y="2302124"/>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88" name="rc88"/>
            <p:cNvSpPr/>
            <p:nvPr/>
          </p:nvSpPr>
          <p:spPr>
            <a:xfrm>
              <a:off x="3315830" y="454137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9" name="rc89"/>
            <p:cNvSpPr/>
            <p:nvPr/>
          </p:nvSpPr>
          <p:spPr>
            <a:xfrm>
              <a:off x="3315830" y="5181164"/>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0" name="rc90"/>
            <p:cNvSpPr/>
            <p:nvPr/>
          </p:nvSpPr>
          <p:spPr>
            <a:xfrm>
              <a:off x="3315830" y="358169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 name="rc91"/>
            <p:cNvSpPr/>
            <p:nvPr/>
          </p:nvSpPr>
          <p:spPr>
            <a:xfrm>
              <a:off x="3315830" y="4861271"/>
              <a:ext cx="336759" cy="31989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92" name="rc92"/>
            <p:cNvSpPr/>
            <p:nvPr/>
          </p:nvSpPr>
          <p:spPr>
            <a:xfrm>
              <a:off x="3315830" y="3261804"/>
              <a:ext cx="336759" cy="319893"/>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93" name="rc93"/>
            <p:cNvSpPr/>
            <p:nvPr/>
          </p:nvSpPr>
          <p:spPr>
            <a:xfrm>
              <a:off x="3315830" y="5501058"/>
              <a:ext cx="336759" cy="31989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4" name="rc94"/>
            <p:cNvSpPr/>
            <p:nvPr/>
          </p:nvSpPr>
          <p:spPr>
            <a:xfrm>
              <a:off x="3652589" y="102255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5" name="rc95"/>
            <p:cNvSpPr/>
            <p:nvPr/>
          </p:nvSpPr>
          <p:spPr>
            <a:xfrm>
              <a:off x="3652589"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 name="rc96"/>
            <p:cNvSpPr/>
            <p:nvPr/>
          </p:nvSpPr>
          <p:spPr>
            <a:xfrm>
              <a:off x="3652589"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 name="rc97"/>
            <p:cNvSpPr/>
            <p:nvPr/>
          </p:nvSpPr>
          <p:spPr>
            <a:xfrm>
              <a:off x="3652589"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8" name="rc98"/>
            <p:cNvSpPr/>
            <p:nvPr/>
          </p:nvSpPr>
          <p:spPr>
            <a:xfrm>
              <a:off x="3652589" y="1342444"/>
              <a:ext cx="336759" cy="31989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99" name="rc99"/>
            <p:cNvSpPr/>
            <p:nvPr/>
          </p:nvSpPr>
          <p:spPr>
            <a:xfrm>
              <a:off x="3652589" y="230212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00" name="rc100"/>
            <p:cNvSpPr/>
            <p:nvPr/>
          </p:nvSpPr>
          <p:spPr>
            <a:xfrm>
              <a:off x="3652589"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1" name="rc101"/>
            <p:cNvSpPr/>
            <p:nvPr/>
          </p:nvSpPr>
          <p:spPr>
            <a:xfrm>
              <a:off x="3652589" y="518116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2" name="rc102"/>
            <p:cNvSpPr/>
            <p:nvPr/>
          </p:nvSpPr>
          <p:spPr>
            <a:xfrm>
              <a:off x="3652589" y="2941911"/>
              <a:ext cx="336759" cy="319893"/>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03" name="rc103"/>
            <p:cNvSpPr/>
            <p:nvPr/>
          </p:nvSpPr>
          <p:spPr>
            <a:xfrm>
              <a:off x="3652589"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 name="rc104"/>
            <p:cNvSpPr/>
            <p:nvPr/>
          </p:nvSpPr>
          <p:spPr>
            <a:xfrm>
              <a:off x="3652589" y="4861271"/>
              <a:ext cx="336759" cy="31989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5" name="rc105"/>
            <p:cNvSpPr/>
            <p:nvPr/>
          </p:nvSpPr>
          <p:spPr>
            <a:xfrm>
              <a:off x="3652589" y="3261804"/>
              <a:ext cx="336759" cy="319893"/>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106" name="rc106"/>
            <p:cNvSpPr/>
            <p:nvPr/>
          </p:nvSpPr>
          <p:spPr>
            <a:xfrm>
              <a:off x="3652589" y="5501058"/>
              <a:ext cx="336759" cy="31989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7" name="rc107"/>
            <p:cNvSpPr/>
            <p:nvPr/>
          </p:nvSpPr>
          <p:spPr>
            <a:xfrm>
              <a:off x="3989348" y="102255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 name="rc108"/>
            <p:cNvSpPr/>
            <p:nvPr/>
          </p:nvSpPr>
          <p:spPr>
            <a:xfrm>
              <a:off x="3989348"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 name="rc109"/>
            <p:cNvSpPr/>
            <p:nvPr/>
          </p:nvSpPr>
          <p:spPr>
            <a:xfrm>
              <a:off x="3989348"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 name="rc110"/>
            <p:cNvSpPr/>
            <p:nvPr/>
          </p:nvSpPr>
          <p:spPr>
            <a:xfrm>
              <a:off x="3989348" y="262201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 name="rc111"/>
            <p:cNvSpPr/>
            <p:nvPr/>
          </p:nvSpPr>
          <p:spPr>
            <a:xfrm>
              <a:off x="3989348" y="1342444"/>
              <a:ext cx="336759" cy="31989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2" name="rc112"/>
            <p:cNvSpPr/>
            <p:nvPr/>
          </p:nvSpPr>
          <p:spPr>
            <a:xfrm>
              <a:off x="3989348" y="230212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13" name="rc113"/>
            <p:cNvSpPr/>
            <p:nvPr/>
          </p:nvSpPr>
          <p:spPr>
            <a:xfrm>
              <a:off x="3989348"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4" name="rc114"/>
            <p:cNvSpPr/>
            <p:nvPr/>
          </p:nvSpPr>
          <p:spPr>
            <a:xfrm>
              <a:off x="3989348" y="5181164"/>
              <a:ext cx="336759" cy="31989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5" name="rc115"/>
            <p:cNvSpPr/>
            <p:nvPr/>
          </p:nvSpPr>
          <p:spPr>
            <a:xfrm>
              <a:off x="3989348" y="2941911"/>
              <a:ext cx="336759" cy="319893"/>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348"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 name="rc117"/>
            <p:cNvSpPr/>
            <p:nvPr/>
          </p:nvSpPr>
          <p:spPr>
            <a:xfrm>
              <a:off x="3989348" y="4861271"/>
              <a:ext cx="336759" cy="31989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18" name="rc118"/>
            <p:cNvSpPr/>
            <p:nvPr/>
          </p:nvSpPr>
          <p:spPr>
            <a:xfrm>
              <a:off x="3989348" y="3261804"/>
              <a:ext cx="336759" cy="319893"/>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19" name="rc119"/>
            <p:cNvSpPr/>
            <p:nvPr/>
          </p:nvSpPr>
          <p:spPr>
            <a:xfrm>
              <a:off x="3989348" y="5501058"/>
              <a:ext cx="336759" cy="31989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20" name="rc120"/>
            <p:cNvSpPr/>
            <p:nvPr/>
          </p:nvSpPr>
          <p:spPr>
            <a:xfrm>
              <a:off x="4326107"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 name="rc121"/>
            <p:cNvSpPr/>
            <p:nvPr/>
          </p:nvSpPr>
          <p:spPr>
            <a:xfrm>
              <a:off x="4326107"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 name="rc122"/>
            <p:cNvSpPr/>
            <p:nvPr/>
          </p:nvSpPr>
          <p:spPr>
            <a:xfrm>
              <a:off x="4326107"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 name="rc123"/>
            <p:cNvSpPr/>
            <p:nvPr/>
          </p:nvSpPr>
          <p:spPr>
            <a:xfrm>
              <a:off x="4326107" y="262201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4" name="rc124"/>
            <p:cNvSpPr/>
            <p:nvPr/>
          </p:nvSpPr>
          <p:spPr>
            <a:xfrm>
              <a:off x="4326107" y="1342444"/>
              <a:ext cx="336759" cy="31989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5" name="rc125"/>
            <p:cNvSpPr/>
            <p:nvPr/>
          </p:nvSpPr>
          <p:spPr>
            <a:xfrm>
              <a:off x="4326107" y="230212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26" name="rc126"/>
            <p:cNvSpPr/>
            <p:nvPr/>
          </p:nvSpPr>
          <p:spPr>
            <a:xfrm>
              <a:off x="4326107"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7" name="rc127"/>
            <p:cNvSpPr/>
            <p:nvPr/>
          </p:nvSpPr>
          <p:spPr>
            <a:xfrm>
              <a:off x="4326107" y="5181164"/>
              <a:ext cx="336759" cy="31989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8" name="rc128"/>
            <p:cNvSpPr/>
            <p:nvPr/>
          </p:nvSpPr>
          <p:spPr>
            <a:xfrm>
              <a:off x="4326107" y="2941911"/>
              <a:ext cx="336759" cy="319893"/>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29" name="rc129"/>
            <p:cNvSpPr/>
            <p:nvPr/>
          </p:nvSpPr>
          <p:spPr>
            <a:xfrm>
              <a:off x="4326107"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 name="rc130"/>
            <p:cNvSpPr/>
            <p:nvPr/>
          </p:nvSpPr>
          <p:spPr>
            <a:xfrm>
              <a:off x="4326107" y="4861271"/>
              <a:ext cx="336759" cy="31989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31" name="rc131"/>
            <p:cNvSpPr/>
            <p:nvPr/>
          </p:nvSpPr>
          <p:spPr>
            <a:xfrm>
              <a:off x="4326107" y="3261804"/>
              <a:ext cx="336759" cy="319893"/>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132" name="rc132"/>
            <p:cNvSpPr/>
            <p:nvPr/>
          </p:nvSpPr>
          <p:spPr>
            <a:xfrm>
              <a:off x="4326107" y="5501058"/>
              <a:ext cx="336759" cy="31989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33" name="rc133"/>
            <p:cNvSpPr/>
            <p:nvPr/>
          </p:nvSpPr>
          <p:spPr>
            <a:xfrm>
              <a:off x="4662866" y="1022551"/>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 name="rc134"/>
            <p:cNvSpPr/>
            <p:nvPr/>
          </p:nvSpPr>
          <p:spPr>
            <a:xfrm>
              <a:off x="4662866"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 name="rc135"/>
            <p:cNvSpPr/>
            <p:nvPr/>
          </p:nvSpPr>
          <p:spPr>
            <a:xfrm>
              <a:off x="4662866"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 name="rc136"/>
            <p:cNvSpPr/>
            <p:nvPr/>
          </p:nvSpPr>
          <p:spPr>
            <a:xfrm>
              <a:off x="4662866" y="262201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7" name="rc137"/>
            <p:cNvSpPr/>
            <p:nvPr/>
          </p:nvSpPr>
          <p:spPr>
            <a:xfrm>
              <a:off x="4662866" y="1342444"/>
              <a:ext cx="336759" cy="319893"/>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8" name="rc138"/>
            <p:cNvSpPr/>
            <p:nvPr/>
          </p:nvSpPr>
          <p:spPr>
            <a:xfrm>
              <a:off x="4662866" y="230212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39" name="rc139"/>
            <p:cNvSpPr/>
            <p:nvPr/>
          </p:nvSpPr>
          <p:spPr>
            <a:xfrm>
              <a:off x="4662866"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0" name="rc140"/>
            <p:cNvSpPr/>
            <p:nvPr/>
          </p:nvSpPr>
          <p:spPr>
            <a:xfrm>
              <a:off x="4662866" y="5181164"/>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1" name="rc141"/>
            <p:cNvSpPr/>
            <p:nvPr/>
          </p:nvSpPr>
          <p:spPr>
            <a:xfrm>
              <a:off x="4662866" y="2941911"/>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42" name="rc142"/>
            <p:cNvSpPr/>
            <p:nvPr/>
          </p:nvSpPr>
          <p:spPr>
            <a:xfrm>
              <a:off x="4662866"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 name="rc143"/>
            <p:cNvSpPr/>
            <p:nvPr/>
          </p:nvSpPr>
          <p:spPr>
            <a:xfrm>
              <a:off x="4662866" y="4861271"/>
              <a:ext cx="336759" cy="31989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4" name="rc144"/>
            <p:cNvSpPr/>
            <p:nvPr/>
          </p:nvSpPr>
          <p:spPr>
            <a:xfrm>
              <a:off x="4662866" y="3261804"/>
              <a:ext cx="336759" cy="31989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45" name="rc145"/>
            <p:cNvSpPr/>
            <p:nvPr/>
          </p:nvSpPr>
          <p:spPr>
            <a:xfrm>
              <a:off x="4662866" y="5501058"/>
              <a:ext cx="336759" cy="31989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25" y="102255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25"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25"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25" y="262201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25" y="1342444"/>
              <a:ext cx="336759" cy="31989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25" y="230212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25" y="454137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25" y="5181164"/>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25" y="2941911"/>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25"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25" y="4861271"/>
              <a:ext cx="336759" cy="31989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25" y="3261804"/>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58" name="rc158"/>
            <p:cNvSpPr/>
            <p:nvPr/>
          </p:nvSpPr>
          <p:spPr>
            <a:xfrm>
              <a:off x="4999625" y="5501058"/>
              <a:ext cx="336759" cy="31989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59" name="rc159"/>
            <p:cNvSpPr/>
            <p:nvPr/>
          </p:nvSpPr>
          <p:spPr>
            <a:xfrm>
              <a:off x="5336384"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0" name="rc160"/>
            <p:cNvSpPr/>
            <p:nvPr/>
          </p:nvSpPr>
          <p:spPr>
            <a:xfrm>
              <a:off x="5336384"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1" name="rc161"/>
            <p:cNvSpPr/>
            <p:nvPr/>
          </p:nvSpPr>
          <p:spPr>
            <a:xfrm>
              <a:off x="5336384"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2" name="rc162"/>
            <p:cNvSpPr/>
            <p:nvPr/>
          </p:nvSpPr>
          <p:spPr>
            <a:xfrm>
              <a:off x="5336384" y="262201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3" name="rc163"/>
            <p:cNvSpPr/>
            <p:nvPr/>
          </p:nvSpPr>
          <p:spPr>
            <a:xfrm>
              <a:off x="5336384" y="1342444"/>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4" name="rc164"/>
            <p:cNvSpPr/>
            <p:nvPr/>
          </p:nvSpPr>
          <p:spPr>
            <a:xfrm>
              <a:off x="5336384" y="230212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65" name="rc165"/>
            <p:cNvSpPr/>
            <p:nvPr/>
          </p:nvSpPr>
          <p:spPr>
            <a:xfrm>
              <a:off x="5336384"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6" name="rc166"/>
            <p:cNvSpPr/>
            <p:nvPr/>
          </p:nvSpPr>
          <p:spPr>
            <a:xfrm>
              <a:off x="5336384" y="5181164"/>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67" name="rc167"/>
            <p:cNvSpPr/>
            <p:nvPr/>
          </p:nvSpPr>
          <p:spPr>
            <a:xfrm>
              <a:off x="5336384" y="2941911"/>
              <a:ext cx="336759" cy="31989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68" name="rc168"/>
            <p:cNvSpPr/>
            <p:nvPr/>
          </p:nvSpPr>
          <p:spPr>
            <a:xfrm>
              <a:off x="5336384"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9" name="rc169"/>
            <p:cNvSpPr/>
            <p:nvPr/>
          </p:nvSpPr>
          <p:spPr>
            <a:xfrm>
              <a:off x="5336384" y="4861271"/>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0" name="rc170"/>
            <p:cNvSpPr/>
            <p:nvPr/>
          </p:nvSpPr>
          <p:spPr>
            <a:xfrm>
              <a:off x="5336384" y="326180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71" name="rc171"/>
            <p:cNvSpPr/>
            <p:nvPr/>
          </p:nvSpPr>
          <p:spPr>
            <a:xfrm>
              <a:off x="5336384" y="5501058"/>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72" name="rc172"/>
            <p:cNvSpPr/>
            <p:nvPr/>
          </p:nvSpPr>
          <p:spPr>
            <a:xfrm>
              <a:off x="5673143"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3" name="rc173"/>
            <p:cNvSpPr/>
            <p:nvPr/>
          </p:nvSpPr>
          <p:spPr>
            <a:xfrm>
              <a:off x="5673143"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4" name="rc174"/>
            <p:cNvSpPr/>
            <p:nvPr/>
          </p:nvSpPr>
          <p:spPr>
            <a:xfrm>
              <a:off x="5673143"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5" name="rc175"/>
            <p:cNvSpPr/>
            <p:nvPr/>
          </p:nvSpPr>
          <p:spPr>
            <a:xfrm>
              <a:off x="5673143" y="262201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6" name="rc176"/>
            <p:cNvSpPr/>
            <p:nvPr/>
          </p:nvSpPr>
          <p:spPr>
            <a:xfrm>
              <a:off x="5673143" y="1342444"/>
              <a:ext cx="336759" cy="31989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77" name="rc177"/>
            <p:cNvSpPr/>
            <p:nvPr/>
          </p:nvSpPr>
          <p:spPr>
            <a:xfrm>
              <a:off x="5673143" y="2302124"/>
              <a:ext cx="336759" cy="31989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78" name="rc178"/>
            <p:cNvSpPr/>
            <p:nvPr/>
          </p:nvSpPr>
          <p:spPr>
            <a:xfrm>
              <a:off x="5673143"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9" name="rc179"/>
            <p:cNvSpPr/>
            <p:nvPr/>
          </p:nvSpPr>
          <p:spPr>
            <a:xfrm>
              <a:off x="5673143" y="518116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80" name="rc180"/>
            <p:cNvSpPr/>
            <p:nvPr/>
          </p:nvSpPr>
          <p:spPr>
            <a:xfrm>
              <a:off x="5673143" y="2941911"/>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81" name="rc181"/>
            <p:cNvSpPr/>
            <p:nvPr/>
          </p:nvSpPr>
          <p:spPr>
            <a:xfrm>
              <a:off x="5673143"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2" name="rc182"/>
            <p:cNvSpPr/>
            <p:nvPr/>
          </p:nvSpPr>
          <p:spPr>
            <a:xfrm>
              <a:off x="5673143" y="4861271"/>
              <a:ext cx="336759" cy="31989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3" name="rc183"/>
            <p:cNvSpPr/>
            <p:nvPr/>
          </p:nvSpPr>
          <p:spPr>
            <a:xfrm>
              <a:off x="5673143" y="326180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84" name="rc184"/>
            <p:cNvSpPr/>
            <p:nvPr/>
          </p:nvSpPr>
          <p:spPr>
            <a:xfrm>
              <a:off x="5673143" y="5501058"/>
              <a:ext cx="336759" cy="31989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85" name="rc185"/>
            <p:cNvSpPr/>
            <p:nvPr/>
          </p:nvSpPr>
          <p:spPr>
            <a:xfrm>
              <a:off x="6009902"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6" name="rc186"/>
            <p:cNvSpPr/>
            <p:nvPr/>
          </p:nvSpPr>
          <p:spPr>
            <a:xfrm>
              <a:off x="6009902"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7" name="rc187"/>
            <p:cNvSpPr/>
            <p:nvPr/>
          </p:nvSpPr>
          <p:spPr>
            <a:xfrm>
              <a:off x="6009902"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88" name="rc188"/>
            <p:cNvSpPr/>
            <p:nvPr/>
          </p:nvSpPr>
          <p:spPr>
            <a:xfrm>
              <a:off x="6009902"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9" name="rc189"/>
            <p:cNvSpPr/>
            <p:nvPr/>
          </p:nvSpPr>
          <p:spPr>
            <a:xfrm>
              <a:off x="6009902" y="1342444"/>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90" name="rc190"/>
            <p:cNvSpPr/>
            <p:nvPr/>
          </p:nvSpPr>
          <p:spPr>
            <a:xfrm>
              <a:off x="6009902" y="2302124"/>
              <a:ext cx="336759" cy="31989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91" name="rc191"/>
            <p:cNvSpPr/>
            <p:nvPr/>
          </p:nvSpPr>
          <p:spPr>
            <a:xfrm>
              <a:off x="6009902" y="3901591"/>
              <a:ext cx="336759" cy="31989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92" name="rc192"/>
            <p:cNvSpPr/>
            <p:nvPr/>
          </p:nvSpPr>
          <p:spPr>
            <a:xfrm>
              <a:off x="6009902"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3" name="rc193"/>
            <p:cNvSpPr/>
            <p:nvPr/>
          </p:nvSpPr>
          <p:spPr>
            <a:xfrm>
              <a:off x="6009902" y="5181164"/>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94" name="rc194"/>
            <p:cNvSpPr/>
            <p:nvPr/>
          </p:nvSpPr>
          <p:spPr>
            <a:xfrm>
              <a:off x="6009902" y="2941911"/>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95" name="rc195"/>
            <p:cNvSpPr/>
            <p:nvPr/>
          </p:nvSpPr>
          <p:spPr>
            <a:xfrm>
              <a:off x="6009902"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6" name="rc196"/>
            <p:cNvSpPr/>
            <p:nvPr/>
          </p:nvSpPr>
          <p:spPr>
            <a:xfrm>
              <a:off x="6009902" y="4861271"/>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97" name="rc197"/>
            <p:cNvSpPr/>
            <p:nvPr/>
          </p:nvSpPr>
          <p:spPr>
            <a:xfrm>
              <a:off x="6009902" y="3261804"/>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98" name="rc198"/>
            <p:cNvSpPr/>
            <p:nvPr/>
          </p:nvSpPr>
          <p:spPr>
            <a:xfrm>
              <a:off x="6009902" y="5501058"/>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99" name="rc199"/>
            <p:cNvSpPr/>
            <p:nvPr/>
          </p:nvSpPr>
          <p:spPr>
            <a:xfrm>
              <a:off x="6346662"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0" name="rc200"/>
            <p:cNvSpPr/>
            <p:nvPr/>
          </p:nvSpPr>
          <p:spPr>
            <a:xfrm>
              <a:off x="6346662" y="166233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1" name="rc201"/>
            <p:cNvSpPr/>
            <p:nvPr/>
          </p:nvSpPr>
          <p:spPr>
            <a:xfrm>
              <a:off x="6346662"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2" name="rc202"/>
            <p:cNvSpPr/>
            <p:nvPr/>
          </p:nvSpPr>
          <p:spPr>
            <a:xfrm>
              <a:off x="6346662"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03" name="rc203"/>
            <p:cNvSpPr/>
            <p:nvPr/>
          </p:nvSpPr>
          <p:spPr>
            <a:xfrm>
              <a:off x="6346662" y="1342444"/>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4" name="rc204"/>
            <p:cNvSpPr/>
            <p:nvPr/>
          </p:nvSpPr>
          <p:spPr>
            <a:xfrm>
              <a:off x="6346662" y="2302124"/>
              <a:ext cx="336759" cy="31989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05" name="rc205"/>
            <p:cNvSpPr/>
            <p:nvPr/>
          </p:nvSpPr>
          <p:spPr>
            <a:xfrm>
              <a:off x="6346662" y="3901591"/>
              <a:ext cx="336759" cy="31989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06" name="rc206"/>
            <p:cNvSpPr/>
            <p:nvPr/>
          </p:nvSpPr>
          <p:spPr>
            <a:xfrm>
              <a:off x="6346662"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7" name="rc207"/>
            <p:cNvSpPr/>
            <p:nvPr/>
          </p:nvSpPr>
          <p:spPr>
            <a:xfrm>
              <a:off x="6346662" y="5181164"/>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08" name="rc208"/>
            <p:cNvSpPr/>
            <p:nvPr/>
          </p:nvSpPr>
          <p:spPr>
            <a:xfrm>
              <a:off x="6346662" y="2941911"/>
              <a:ext cx="336759" cy="31989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209" name="rc209"/>
            <p:cNvSpPr/>
            <p:nvPr/>
          </p:nvSpPr>
          <p:spPr>
            <a:xfrm>
              <a:off x="6346662" y="358169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10" name="rc210"/>
            <p:cNvSpPr/>
            <p:nvPr/>
          </p:nvSpPr>
          <p:spPr>
            <a:xfrm>
              <a:off x="6346662" y="4861271"/>
              <a:ext cx="336759" cy="31989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1" name="rc211"/>
            <p:cNvSpPr/>
            <p:nvPr/>
          </p:nvSpPr>
          <p:spPr>
            <a:xfrm>
              <a:off x="6346662" y="326180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12" name="rc212"/>
            <p:cNvSpPr/>
            <p:nvPr/>
          </p:nvSpPr>
          <p:spPr>
            <a:xfrm>
              <a:off x="6346662" y="5501058"/>
              <a:ext cx="336759" cy="31989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13" name="rc213"/>
            <p:cNvSpPr/>
            <p:nvPr/>
          </p:nvSpPr>
          <p:spPr>
            <a:xfrm>
              <a:off x="6683421"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4" name="rc214"/>
            <p:cNvSpPr/>
            <p:nvPr/>
          </p:nvSpPr>
          <p:spPr>
            <a:xfrm>
              <a:off x="6683421" y="1662338"/>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5" name="rc215"/>
            <p:cNvSpPr/>
            <p:nvPr/>
          </p:nvSpPr>
          <p:spPr>
            <a:xfrm>
              <a:off x="6683421"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16" name="rc216"/>
            <p:cNvSpPr/>
            <p:nvPr/>
          </p:nvSpPr>
          <p:spPr>
            <a:xfrm>
              <a:off x="6683421" y="262201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17" name="rc217"/>
            <p:cNvSpPr/>
            <p:nvPr/>
          </p:nvSpPr>
          <p:spPr>
            <a:xfrm>
              <a:off x="6683421" y="1342444"/>
              <a:ext cx="336759" cy="31989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8" name="rc218"/>
            <p:cNvSpPr/>
            <p:nvPr/>
          </p:nvSpPr>
          <p:spPr>
            <a:xfrm>
              <a:off x="6683421" y="2302124"/>
              <a:ext cx="336759" cy="31989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19" name="rc219"/>
            <p:cNvSpPr/>
            <p:nvPr/>
          </p:nvSpPr>
          <p:spPr>
            <a:xfrm>
              <a:off x="6683421" y="3901591"/>
              <a:ext cx="336759" cy="31989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20" name="rc220"/>
            <p:cNvSpPr/>
            <p:nvPr/>
          </p:nvSpPr>
          <p:spPr>
            <a:xfrm>
              <a:off x="6683421"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1" name="rc221"/>
            <p:cNvSpPr/>
            <p:nvPr/>
          </p:nvSpPr>
          <p:spPr>
            <a:xfrm>
              <a:off x="6683421" y="5181164"/>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2" name="rc222"/>
            <p:cNvSpPr/>
            <p:nvPr/>
          </p:nvSpPr>
          <p:spPr>
            <a:xfrm>
              <a:off x="6683421" y="2941911"/>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23" name="rc223"/>
            <p:cNvSpPr/>
            <p:nvPr/>
          </p:nvSpPr>
          <p:spPr>
            <a:xfrm>
              <a:off x="6683421"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4" name="rc224"/>
            <p:cNvSpPr/>
            <p:nvPr/>
          </p:nvSpPr>
          <p:spPr>
            <a:xfrm>
              <a:off x="6683421" y="4861271"/>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25" name="rc225"/>
            <p:cNvSpPr/>
            <p:nvPr/>
          </p:nvSpPr>
          <p:spPr>
            <a:xfrm>
              <a:off x="6683421" y="326180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26" name="rc226"/>
            <p:cNvSpPr/>
            <p:nvPr/>
          </p:nvSpPr>
          <p:spPr>
            <a:xfrm>
              <a:off x="6683421" y="5501058"/>
              <a:ext cx="336759" cy="319893"/>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27" name="rc227"/>
            <p:cNvSpPr/>
            <p:nvPr/>
          </p:nvSpPr>
          <p:spPr>
            <a:xfrm>
              <a:off x="7020180" y="102255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8" name="rc228"/>
            <p:cNvSpPr/>
            <p:nvPr/>
          </p:nvSpPr>
          <p:spPr>
            <a:xfrm>
              <a:off x="7020180" y="166233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9" name="rc229"/>
            <p:cNvSpPr/>
            <p:nvPr/>
          </p:nvSpPr>
          <p:spPr>
            <a:xfrm>
              <a:off x="7020180"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0" name="rc230"/>
            <p:cNvSpPr/>
            <p:nvPr/>
          </p:nvSpPr>
          <p:spPr>
            <a:xfrm>
              <a:off x="7020180" y="262201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31" name="rc231"/>
            <p:cNvSpPr/>
            <p:nvPr/>
          </p:nvSpPr>
          <p:spPr>
            <a:xfrm>
              <a:off x="7020180" y="134244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2" name="rc232"/>
            <p:cNvSpPr/>
            <p:nvPr/>
          </p:nvSpPr>
          <p:spPr>
            <a:xfrm>
              <a:off x="7020180" y="2302124"/>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33" name="rc233"/>
            <p:cNvSpPr/>
            <p:nvPr/>
          </p:nvSpPr>
          <p:spPr>
            <a:xfrm>
              <a:off x="7020180" y="390159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4" name="rc234"/>
            <p:cNvSpPr/>
            <p:nvPr/>
          </p:nvSpPr>
          <p:spPr>
            <a:xfrm>
              <a:off x="7020180"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5" name="rc235"/>
            <p:cNvSpPr/>
            <p:nvPr/>
          </p:nvSpPr>
          <p:spPr>
            <a:xfrm>
              <a:off x="7020180" y="5181164"/>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6" name="rc236"/>
            <p:cNvSpPr/>
            <p:nvPr/>
          </p:nvSpPr>
          <p:spPr>
            <a:xfrm>
              <a:off x="7020180" y="2941911"/>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37" name="rc237"/>
            <p:cNvSpPr/>
            <p:nvPr/>
          </p:nvSpPr>
          <p:spPr>
            <a:xfrm>
              <a:off x="7020180"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8" name="rc238"/>
            <p:cNvSpPr/>
            <p:nvPr/>
          </p:nvSpPr>
          <p:spPr>
            <a:xfrm>
              <a:off x="7020180" y="4861271"/>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39" name="rc239"/>
            <p:cNvSpPr/>
            <p:nvPr/>
          </p:nvSpPr>
          <p:spPr>
            <a:xfrm>
              <a:off x="7020180" y="3261804"/>
              <a:ext cx="336759" cy="31989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40" name="rc240"/>
            <p:cNvSpPr/>
            <p:nvPr/>
          </p:nvSpPr>
          <p:spPr>
            <a:xfrm>
              <a:off x="7020180" y="5501058"/>
              <a:ext cx="336759" cy="31989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41" name="rc241"/>
            <p:cNvSpPr/>
            <p:nvPr/>
          </p:nvSpPr>
          <p:spPr>
            <a:xfrm>
              <a:off x="7356939"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2" name="rc242"/>
            <p:cNvSpPr/>
            <p:nvPr/>
          </p:nvSpPr>
          <p:spPr>
            <a:xfrm>
              <a:off x="7356939" y="166233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3" name="rc243"/>
            <p:cNvSpPr/>
            <p:nvPr/>
          </p:nvSpPr>
          <p:spPr>
            <a:xfrm>
              <a:off x="7356939" y="198223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44" name="rc244"/>
            <p:cNvSpPr/>
            <p:nvPr/>
          </p:nvSpPr>
          <p:spPr>
            <a:xfrm>
              <a:off x="7356939" y="262201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5" name="rc245"/>
            <p:cNvSpPr/>
            <p:nvPr/>
          </p:nvSpPr>
          <p:spPr>
            <a:xfrm>
              <a:off x="7356939" y="1342444"/>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46" name="rc246"/>
            <p:cNvSpPr/>
            <p:nvPr/>
          </p:nvSpPr>
          <p:spPr>
            <a:xfrm>
              <a:off x="7356939" y="2302124"/>
              <a:ext cx="336759" cy="319893"/>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47" name="rc247"/>
            <p:cNvSpPr/>
            <p:nvPr/>
          </p:nvSpPr>
          <p:spPr>
            <a:xfrm>
              <a:off x="7356939" y="390159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8" name="rc248"/>
            <p:cNvSpPr/>
            <p:nvPr/>
          </p:nvSpPr>
          <p:spPr>
            <a:xfrm>
              <a:off x="7356939"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9" name="rc249"/>
            <p:cNvSpPr/>
            <p:nvPr/>
          </p:nvSpPr>
          <p:spPr>
            <a:xfrm>
              <a:off x="7356939" y="5181164"/>
              <a:ext cx="336759" cy="31989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0" name="rc250"/>
            <p:cNvSpPr/>
            <p:nvPr/>
          </p:nvSpPr>
          <p:spPr>
            <a:xfrm>
              <a:off x="7356939" y="2941911"/>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51" name="rc251"/>
            <p:cNvSpPr/>
            <p:nvPr/>
          </p:nvSpPr>
          <p:spPr>
            <a:xfrm>
              <a:off x="7356939"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2" name="rc252"/>
            <p:cNvSpPr/>
            <p:nvPr/>
          </p:nvSpPr>
          <p:spPr>
            <a:xfrm>
              <a:off x="7356939" y="486127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3" name="rc253"/>
            <p:cNvSpPr/>
            <p:nvPr/>
          </p:nvSpPr>
          <p:spPr>
            <a:xfrm>
              <a:off x="7356939" y="3261804"/>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54" name="rc254"/>
            <p:cNvSpPr/>
            <p:nvPr/>
          </p:nvSpPr>
          <p:spPr>
            <a:xfrm>
              <a:off x="7356939" y="5501058"/>
              <a:ext cx="336759" cy="31989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55" name="rc255"/>
            <p:cNvSpPr/>
            <p:nvPr/>
          </p:nvSpPr>
          <p:spPr>
            <a:xfrm>
              <a:off x="7693698" y="102255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6" name="rc256"/>
            <p:cNvSpPr/>
            <p:nvPr/>
          </p:nvSpPr>
          <p:spPr>
            <a:xfrm>
              <a:off x="7693698" y="166233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7" name="rc257"/>
            <p:cNvSpPr/>
            <p:nvPr/>
          </p:nvSpPr>
          <p:spPr>
            <a:xfrm>
              <a:off x="7693698" y="198223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58" name="rc258"/>
            <p:cNvSpPr/>
            <p:nvPr/>
          </p:nvSpPr>
          <p:spPr>
            <a:xfrm>
              <a:off x="7693698" y="262201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59" name="rc259"/>
            <p:cNvSpPr/>
            <p:nvPr/>
          </p:nvSpPr>
          <p:spPr>
            <a:xfrm>
              <a:off x="7693698" y="1342444"/>
              <a:ext cx="336759" cy="31989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60" name="rc260"/>
            <p:cNvSpPr/>
            <p:nvPr/>
          </p:nvSpPr>
          <p:spPr>
            <a:xfrm>
              <a:off x="7693698" y="2302124"/>
              <a:ext cx="336759" cy="319893"/>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61" name="rc261"/>
            <p:cNvSpPr/>
            <p:nvPr/>
          </p:nvSpPr>
          <p:spPr>
            <a:xfrm>
              <a:off x="7693698" y="3901591"/>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62" name="rc262"/>
            <p:cNvSpPr/>
            <p:nvPr/>
          </p:nvSpPr>
          <p:spPr>
            <a:xfrm>
              <a:off x="7693698" y="454137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3" name="rc263"/>
            <p:cNvSpPr/>
            <p:nvPr/>
          </p:nvSpPr>
          <p:spPr>
            <a:xfrm>
              <a:off x="7693698" y="5181164"/>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64" name="rc264"/>
            <p:cNvSpPr/>
            <p:nvPr/>
          </p:nvSpPr>
          <p:spPr>
            <a:xfrm>
              <a:off x="7693698" y="2941911"/>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65" name="rc265"/>
            <p:cNvSpPr/>
            <p:nvPr/>
          </p:nvSpPr>
          <p:spPr>
            <a:xfrm>
              <a:off x="7693698" y="3581698"/>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66" name="rc266"/>
            <p:cNvSpPr/>
            <p:nvPr/>
          </p:nvSpPr>
          <p:spPr>
            <a:xfrm>
              <a:off x="7693698" y="486127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67" name="rc267"/>
            <p:cNvSpPr/>
            <p:nvPr/>
          </p:nvSpPr>
          <p:spPr>
            <a:xfrm>
              <a:off x="7693698" y="3261804"/>
              <a:ext cx="336759" cy="319893"/>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68" name="rc268"/>
            <p:cNvSpPr/>
            <p:nvPr/>
          </p:nvSpPr>
          <p:spPr>
            <a:xfrm>
              <a:off x="7693698" y="5501058"/>
              <a:ext cx="336759" cy="31989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69" name="rc269"/>
            <p:cNvSpPr/>
            <p:nvPr/>
          </p:nvSpPr>
          <p:spPr>
            <a:xfrm>
              <a:off x="8030457"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0" name="rc270"/>
            <p:cNvSpPr/>
            <p:nvPr/>
          </p:nvSpPr>
          <p:spPr>
            <a:xfrm>
              <a:off x="8030457" y="166233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1" name="rc271"/>
            <p:cNvSpPr/>
            <p:nvPr/>
          </p:nvSpPr>
          <p:spPr>
            <a:xfrm>
              <a:off x="8030457" y="1982231"/>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2" name="rc272"/>
            <p:cNvSpPr/>
            <p:nvPr/>
          </p:nvSpPr>
          <p:spPr>
            <a:xfrm>
              <a:off x="8030457" y="2622018"/>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3" name="rc273"/>
            <p:cNvSpPr/>
            <p:nvPr/>
          </p:nvSpPr>
          <p:spPr>
            <a:xfrm>
              <a:off x="8030457" y="134244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74" name="rc274"/>
            <p:cNvSpPr/>
            <p:nvPr/>
          </p:nvSpPr>
          <p:spPr>
            <a:xfrm>
              <a:off x="8030457" y="2302124"/>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75" name="rc275"/>
            <p:cNvSpPr/>
            <p:nvPr/>
          </p:nvSpPr>
          <p:spPr>
            <a:xfrm>
              <a:off x="8030457" y="390159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76" name="rc276"/>
            <p:cNvSpPr/>
            <p:nvPr/>
          </p:nvSpPr>
          <p:spPr>
            <a:xfrm>
              <a:off x="8030457" y="4221484"/>
              <a:ext cx="336759" cy="31989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77" name="rc277"/>
            <p:cNvSpPr/>
            <p:nvPr/>
          </p:nvSpPr>
          <p:spPr>
            <a:xfrm>
              <a:off x="8030457" y="4541378"/>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8" name="rc278"/>
            <p:cNvSpPr/>
            <p:nvPr/>
          </p:nvSpPr>
          <p:spPr>
            <a:xfrm>
              <a:off x="8030457" y="5181164"/>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79" name="rc279"/>
            <p:cNvSpPr/>
            <p:nvPr/>
          </p:nvSpPr>
          <p:spPr>
            <a:xfrm>
              <a:off x="8030457" y="2941911"/>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80" name="rc280"/>
            <p:cNvSpPr/>
            <p:nvPr/>
          </p:nvSpPr>
          <p:spPr>
            <a:xfrm>
              <a:off x="8030457" y="3581698"/>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81" name="rc281"/>
            <p:cNvSpPr/>
            <p:nvPr/>
          </p:nvSpPr>
          <p:spPr>
            <a:xfrm>
              <a:off x="8030457" y="4861271"/>
              <a:ext cx="336759" cy="31989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82" name="rc282"/>
            <p:cNvSpPr/>
            <p:nvPr/>
          </p:nvSpPr>
          <p:spPr>
            <a:xfrm>
              <a:off x="8030457" y="326180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83" name="rc283"/>
            <p:cNvSpPr/>
            <p:nvPr/>
          </p:nvSpPr>
          <p:spPr>
            <a:xfrm>
              <a:off x="8030457" y="5501058"/>
              <a:ext cx="336759" cy="31989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84" name="rc284"/>
            <p:cNvSpPr/>
            <p:nvPr/>
          </p:nvSpPr>
          <p:spPr>
            <a:xfrm>
              <a:off x="8367216"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5" name="rc285"/>
            <p:cNvSpPr/>
            <p:nvPr/>
          </p:nvSpPr>
          <p:spPr>
            <a:xfrm>
              <a:off x="8367216" y="166233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6" name="rc286"/>
            <p:cNvSpPr/>
            <p:nvPr/>
          </p:nvSpPr>
          <p:spPr>
            <a:xfrm>
              <a:off x="8367216" y="198223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7" name="rc287"/>
            <p:cNvSpPr/>
            <p:nvPr/>
          </p:nvSpPr>
          <p:spPr>
            <a:xfrm>
              <a:off x="8367216" y="262201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8" name="rc288"/>
            <p:cNvSpPr/>
            <p:nvPr/>
          </p:nvSpPr>
          <p:spPr>
            <a:xfrm>
              <a:off x="8367216" y="1342444"/>
              <a:ext cx="336759" cy="319893"/>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89" name="rc289"/>
            <p:cNvSpPr/>
            <p:nvPr/>
          </p:nvSpPr>
          <p:spPr>
            <a:xfrm>
              <a:off x="8367216" y="2302124"/>
              <a:ext cx="336759" cy="31989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90" name="rc290"/>
            <p:cNvSpPr/>
            <p:nvPr/>
          </p:nvSpPr>
          <p:spPr>
            <a:xfrm>
              <a:off x="8367216" y="390159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91" name="rc291"/>
            <p:cNvSpPr/>
            <p:nvPr/>
          </p:nvSpPr>
          <p:spPr>
            <a:xfrm>
              <a:off x="8367216" y="4221484"/>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92" name="rc292"/>
            <p:cNvSpPr/>
            <p:nvPr/>
          </p:nvSpPr>
          <p:spPr>
            <a:xfrm>
              <a:off x="8367216" y="454137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3" name="rc293"/>
            <p:cNvSpPr/>
            <p:nvPr/>
          </p:nvSpPr>
          <p:spPr>
            <a:xfrm>
              <a:off x="8367216" y="5181164"/>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4" name="rc294"/>
            <p:cNvSpPr/>
            <p:nvPr/>
          </p:nvSpPr>
          <p:spPr>
            <a:xfrm>
              <a:off x="8367216" y="2941911"/>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95" name="rc295"/>
            <p:cNvSpPr/>
            <p:nvPr/>
          </p:nvSpPr>
          <p:spPr>
            <a:xfrm>
              <a:off x="8367216" y="358169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6" name="rc296"/>
            <p:cNvSpPr/>
            <p:nvPr/>
          </p:nvSpPr>
          <p:spPr>
            <a:xfrm>
              <a:off x="8367216" y="486127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97" name="rc297"/>
            <p:cNvSpPr/>
            <p:nvPr/>
          </p:nvSpPr>
          <p:spPr>
            <a:xfrm>
              <a:off x="8367216" y="3261804"/>
              <a:ext cx="336759" cy="319893"/>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98" name="rc298"/>
            <p:cNvSpPr/>
            <p:nvPr/>
          </p:nvSpPr>
          <p:spPr>
            <a:xfrm>
              <a:off x="8367216" y="5501058"/>
              <a:ext cx="336759" cy="319893"/>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99" name="rc299"/>
            <p:cNvSpPr/>
            <p:nvPr/>
          </p:nvSpPr>
          <p:spPr>
            <a:xfrm>
              <a:off x="8703975"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0" name="rc300"/>
            <p:cNvSpPr/>
            <p:nvPr/>
          </p:nvSpPr>
          <p:spPr>
            <a:xfrm>
              <a:off x="8703975" y="166233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1" name="rc301"/>
            <p:cNvSpPr/>
            <p:nvPr/>
          </p:nvSpPr>
          <p:spPr>
            <a:xfrm>
              <a:off x="8703975" y="198223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2" name="rc302"/>
            <p:cNvSpPr/>
            <p:nvPr/>
          </p:nvSpPr>
          <p:spPr>
            <a:xfrm>
              <a:off x="8703975" y="262201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3" name="rc303"/>
            <p:cNvSpPr/>
            <p:nvPr/>
          </p:nvSpPr>
          <p:spPr>
            <a:xfrm>
              <a:off x="8703975" y="1342444"/>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04" name="rc304"/>
            <p:cNvSpPr/>
            <p:nvPr/>
          </p:nvSpPr>
          <p:spPr>
            <a:xfrm>
              <a:off x="8703975" y="2302124"/>
              <a:ext cx="336759" cy="31989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05" name="rc305"/>
            <p:cNvSpPr/>
            <p:nvPr/>
          </p:nvSpPr>
          <p:spPr>
            <a:xfrm>
              <a:off x="8703975" y="390159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6" name="rc306"/>
            <p:cNvSpPr/>
            <p:nvPr/>
          </p:nvSpPr>
          <p:spPr>
            <a:xfrm>
              <a:off x="8703975" y="422148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07" name="rc307"/>
            <p:cNvSpPr/>
            <p:nvPr/>
          </p:nvSpPr>
          <p:spPr>
            <a:xfrm>
              <a:off x="8703975" y="454137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8" name="rc308"/>
            <p:cNvSpPr/>
            <p:nvPr/>
          </p:nvSpPr>
          <p:spPr>
            <a:xfrm>
              <a:off x="8703975" y="518116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09" name="rc309"/>
            <p:cNvSpPr/>
            <p:nvPr/>
          </p:nvSpPr>
          <p:spPr>
            <a:xfrm>
              <a:off x="8703975" y="2941911"/>
              <a:ext cx="336759" cy="31989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310" name="rc310"/>
            <p:cNvSpPr/>
            <p:nvPr/>
          </p:nvSpPr>
          <p:spPr>
            <a:xfrm>
              <a:off x="8703975" y="3581698"/>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1" name="rc311"/>
            <p:cNvSpPr/>
            <p:nvPr/>
          </p:nvSpPr>
          <p:spPr>
            <a:xfrm>
              <a:off x="8703975" y="486127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12" name="rc312"/>
            <p:cNvSpPr/>
            <p:nvPr/>
          </p:nvSpPr>
          <p:spPr>
            <a:xfrm>
              <a:off x="8703975" y="3261804"/>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313" name="rc313"/>
            <p:cNvSpPr/>
            <p:nvPr/>
          </p:nvSpPr>
          <p:spPr>
            <a:xfrm>
              <a:off x="8703975" y="5501058"/>
              <a:ext cx="336759" cy="31989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14" name="tx314"/>
            <p:cNvSpPr/>
            <p:nvPr/>
          </p:nvSpPr>
          <p:spPr>
            <a:xfrm>
              <a:off x="108670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315" name="tx315"/>
            <p:cNvSpPr/>
            <p:nvPr/>
          </p:nvSpPr>
          <p:spPr>
            <a:xfrm>
              <a:off x="108670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16" name="tx316"/>
            <p:cNvSpPr/>
            <p:nvPr/>
          </p:nvSpPr>
          <p:spPr>
            <a:xfrm>
              <a:off x="108670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317" name="tx317"/>
            <p:cNvSpPr/>
            <p:nvPr/>
          </p:nvSpPr>
          <p:spPr>
            <a:xfrm>
              <a:off x="1086702"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18" name="tx318"/>
            <p:cNvSpPr/>
            <p:nvPr/>
          </p:nvSpPr>
          <p:spPr>
            <a:xfrm>
              <a:off x="108670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19" name="tx319"/>
            <p:cNvSpPr/>
            <p:nvPr/>
          </p:nvSpPr>
          <p:spPr>
            <a:xfrm>
              <a:off x="108670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20" name="tx320"/>
            <p:cNvSpPr/>
            <p:nvPr/>
          </p:nvSpPr>
          <p:spPr>
            <a:xfrm>
              <a:off x="1423461"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321" name="tx321"/>
            <p:cNvSpPr/>
            <p:nvPr/>
          </p:nvSpPr>
          <p:spPr>
            <a:xfrm>
              <a:off x="1423461" y="1795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22" name="tx322"/>
            <p:cNvSpPr/>
            <p:nvPr/>
          </p:nvSpPr>
          <p:spPr>
            <a:xfrm>
              <a:off x="1423461"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23" name="tx323"/>
            <p:cNvSpPr/>
            <p:nvPr/>
          </p:nvSpPr>
          <p:spPr>
            <a:xfrm>
              <a:off x="1423461"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324" name="tx324"/>
            <p:cNvSpPr/>
            <p:nvPr/>
          </p:nvSpPr>
          <p:spPr>
            <a:xfrm>
              <a:off x="1423461"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25" name="tx325"/>
            <p:cNvSpPr/>
            <p:nvPr/>
          </p:nvSpPr>
          <p:spPr>
            <a:xfrm>
              <a:off x="1423461"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26" name="tx326"/>
            <p:cNvSpPr/>
            <p:nvPr/>
          </p:nvSpPr>
          <p:spPr>
            <a:xfrm>
              <a:off x="1760220"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327" name="tx327"/>
            <p:cNvSpPr/>
            <p:nvPr/>
          </p:nvSpPr>
          <p:spPr>
            <a:xfrm>
              <a:off x="1760220" y="1795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28" name="tx328"/>
            <p:cNvSpPr/>
            <p:nvPr/>
          </p:nvSpPr>
          <p:spPr>
            <a:xfrm>
              <a:off x="176022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329" name="tx329"/>
            <p:cNvSpPr/>
            <p:nvPr/>
          </p:nvSpPr>
          <p:spPr>
            <a:xfrm>
              <a:off x="1760220" y="27558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30" name="tx330"/>
            <p:cNvSpPr/>
            <p:nvPr/>
          </p:nvSpPr>
          <p:spPr>
            <a:xfrm>
              <a:off x="1760220"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331" name="tx331"/>
            <p:cNvSpPr/>
            <p:nvPr/>
          </p:nvSpPr>
          <p:spPr>
            <a:xfrm>
              <a:off x="176022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32" name="tx332"/>
            <p:cNvSpPr/>
            <p:nvPr/>
          </p:nvSpPr>
          <p:spPr>
            <a:xfrm>
              <a:off x="2096980"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33" name="tx333"/>
            <p:cNvSpPr/>
            <p:nvPr/>
          </p:nvSpPr>
          <p:spPr>
            <a:xfrm>
              <a:off x="2096980" y="1795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4" name="tx334"/>
            <p:cNvSpPr/>
            <p:nvPr/>
          </p:nvSpPr>
          <p:spPr>
            <a:xfrm>
              <a:off x="209698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335" name="tx335"/>
            <p:cNvSpPr/>
            <p:nvPr/>
          </p:nvSpPr>
          <p:spPr>
            <a:xfrm>
              <a:off x="2096980"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36" name="tx336"/>
            <p:cNvSpPr/>
            <p:nvPr/>
          </p:nvSpPr>
          <p:spPr>
            <a:xfrm>
              <a:off x="2096980"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337" name="tx337"/>
            <p:cNvSpPr/>
            <p:nvPr/>
          </p:nvSpPr>
          <p:spPr>
            <a:xfrm>
              <a:off x="209698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38" name="tx338"/>
            <p:cNvSpPr/>
            <p:nvPr/>
          </p:nvSpPr>
          <p:spPr>
            <a:xfrm>
              <a:off x="2433739"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39" name="tx339"/>
            <p:cNvSpPr/>
            <p:nvPr/>
          </p:nvSpPr>
          <p:spPr>
            <a:xfrm>
              <a:off x="2433739" y="1795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40" name="tx340"/>
            <p:cNvSpPr/>
            <p:nvPr/>
          </p:nvSpPr>
          <p:spPr>
            <a:xfrm>
              <a:off x="2433739"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41" name="tx341"/>
            <p:cNvSpPr/>
            <p:nvPr/>
          </p:nvSpPr>
          <p:spPr>
            <a:xfrm>
              <a:off x="2433739"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342" name="tx342"/>
            <p:cNvSpPr/>
            <p:nvPr/>
          </p:nvSpPr>
          <p:spPr>
            <a:xfrm>
              <a:off x="2433739"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43" name="tx343"/>
            <p:cNvSpPr/>
            <p:nvPr/>
          </p:nvSpPr>
          <p:spPr>
            <a:xfrm>
              <a:off x="2433739"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44" name="tx344"/>
            <p:cNvSpPr/>
            <p:nvPr/>
          </p:nvSpPr>
          <p:spPr>
            <a:xfrm>
              <a:off x="2770498"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45" name="tx345"/>
            <p:cNvSpPr/>
            <p:nvPr/>
          </p:nvSpPr>
          <p:spPr>
            <a:xfrm>
              <a:off x="2770498"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46" name="tx346"/>
            <p:cNvSpPr/>
            <p:nvPr/>
          </p:nvSpPr>
          <p:spPr>
            <a:xfrm>
              <a:off x="2770498"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47" name="tx347"/>
            <p:cNvSpPr/>
            <p:nvPr/>
          </p:nvSpPr>
          <p:spPr>
            <a:xfrm>
              <a:off x="2770498"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348" name="tx348"/>
            <p:cNvSpPr/>
            <p:nvPr/>
          </p:nvSpPr>
          <p:spPr>
            <a:xfrm>
              <a:off x="2770498"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49" name="tx349"/>
            <p:cNvSpPr/>
            <p:nvPr/>
          </p:nvSpPr>
          <p:spPr>
            <a:xfrm>
              <a:off x="2770498"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50" name="tx350"/>
            <p:cNvSpPr/>
            <p:nvPr/>
          </p:nvSpPr>
          <p:spPr>
            <a:xfrm>
              <a:off x="2770498" y="531503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51" name="tx351"/>
            <p:cNvSpPr/>
            <p:nvPr/>
          </p:nvSpPr>
          <p:spPr>
            <a:xfrm>
              <a:off x="2770498"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52" name="tx352"/>
            <p:cNvSpPr/>
            <p:nvPr/>
          </p:nvSpPr>
          <p:spPr>
            <a:xfrm>
              <a:off x="3107257"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53" name="tx353"/>
            <p:cNvSpPr/>
            <p:nvPr/>
          </p:nvSpPr>
          <p:spPr>
            <a:xfrm>
              <a:off x="3107257"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54" name="tx354"/>
            <p:cNvSpPr/>
            <p:nvPr/>
          </p:nvSpPr>
          <p:spPr>
            <a:xfrm>
              <a:off x="3107257"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55" name="tx355"/>
            <p:cNvSpPr/>
            <p:nvPr/>
          </p:nvSpPr>
          <p:spPr>
            <a:xfrm>
              <a:off x="3107257"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56" name="tx356"/>
            <p:cNvSpPr/>
            <p:nvPr/>
          </p:nvSpPr>
          <p:spPr>
            <a:xfrm>
              <a:off x="3107257"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57" name="tx357"/>
            <p:cNvSpPr/>
            <p:nvPr/>
          </p:nvSpPr>
          <p:spPr>
            <a:xfrm>
              <a:off x="3107257"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58" name="tx358"/>
            <p:cNvSpPr/>
            <p:nvPr/>
          </p:nvSpPr>
          <p:spPr>
            <a:xfrm>
              <a:off x="3107257"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59" name="tx359"/>
            <p:cNvSpPr/>
            <p:nvPr/>
          </p:nvSpPr>
          <p:spPr>
            <a:xfrm>
              <a:off x="3107257"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60" name="tx360"/>
            <p:cNvSpPr/>
            <p:nvPr/>
          </p:nvSpPr>
          <p:spPr>
            <a:xfrm>
              <a:off x="3444016"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1" name="tx361"/>
            <p:cNvSpPr/>
            <p:nvPr/>
          </p:nvSpPr>
          <p:spPr>
            <a:xfrm>
              <a:off x="3444016"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62" name="tx362"/>
            <p:cNvSpPr/>
            <p:nvPr/>
          </p:nvSpPr>
          <p:spPr>
            <a:xfrm>
              <a:off x="3444016"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63" name="tx363"/>
            <p:cNvSpPr/>
            <p:nvPr/>
          </p:nvSpPr>
          <p:spPr>
            <a:xfrm>
              <a:off x="3444016"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64" name="tx364"/>
            <p:cNvSpPr/>
            <p:nvPr/>
          </p:nvSpPr>
          <p:spPr>
            <a:xfrm>
              <a:off x="3444016"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65" name="tx365"/>
            <p:cNvSpPr/>
            <p:nvPr/>
          </p:nvSpPr>
          <p:spPr>
            <a:xfrm>
              <a:off x="3444016"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66" name="tx366"/>
            <p:cNvSpPr/>
            <p:nvPr/>
          </p:nvSpPr>
          <p:spPr>
            <a:xfrm>
              <a:off x="3444016"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367" name="tx367"/>
            <p:cNvSpPr/>
            <p:nvPr/>
          </p:nvSpPr>
          <p:spPr>
            <a:xfrm>
              <a:off x="3444016"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68" name="tx368"/>
            <p:cNvSpPr/>
            <p:nvPr/>
          </p:nvSpPr>
          <p:spPr>
            <a:xfrm>
              <a:off x="378077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69" name="tx369"/>
            <p:cNvSpPr/>
            <p:nvPr/>
          </p:nvSpPr>
          <p:spPr>
            <a:xfrm>
              <a:off x="378077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70" name="tx370"/>
            <p:cNvSpPr/>
            <p:nvPr/>
          </p:nvSpPr>
          <p:spPr>
            <a:xfrm>
              <a:off x="3780775"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71" name="tx371"/>
            <p:cNvSpPr/>
            <p:nvPr/>
          </p:nvSpPr>
          <p:spPr>
            <a:xfrm>
              <a:off x="3780775"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72" name="tx372"/>
            <p:cNvSpPr/>
            <p:nvPr/>
          </p:nvSpPr>
          <p:spPr>
            <a:xfrm>
              <a:off x="3780775"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73" name="tx373"/>
            <p:cNvSpPr/>
            <p:nvPr/>
          </p:nvSpPr>
          <p:spPr>
            <a:xfrm>
              <a:off x="3780775"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74" name="tx374"/>
            <p:cNvSpPr/>
            <p:nvPr/>
          </p:nvSpPr>
          <p:spPr>
            <a:xfrm>
              <a:off x="3780775"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375" name="tx375"/>
            <p:cNvSpPr/>
            <p:nvPr/>
          </p:nvSpPr>
          <p:spPr>
            <a:xfrm>
              <a:off x="378077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6" name="tx376"/>
            <p:cNvSpPr/>
            <p:nvPr/>
          </p:nvSpPr>
          <p:spPr>
            <a:xfrm>
              <a:off x="4117534"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77" name="tx377"/>
            <p:cNvSpPr/>
            <p:nvPr/>
          </p:nvSpPr>
          <p:spPr>
            <a:xfrm>
              <a:off x="4117534"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78" name="tx378"/>
            <p:cNvSpPr/>
            <p:nvPr/>
          </p:nvSpPr>
          <p:spPr>
            <a:xfrm>
              <a:off x="4117534"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9" name="tx379"/>
            <p:cNvSpPr/>
            <p:nvPr/>
          </p:nvSpPr>
          <p:spPr>
            <a:xfrm>
              <a:off x="4117534"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0" name="tx380"/>
            <p:cNvSpPr/>
            <p:nvPr/>
          </p:nvSpPr>
          <p:spPr>
            <a:xfrm>
              <a:off x="4117534"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81" name="tx381"/>
            <p:cNvSpPr/>
            <p:nvPr/>
          </p:nvSpPr>
          <p:spPr>
            <a:xfrm>
              <a:off x="4117534"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82" name="tx382"/>
            <p:cNvSpPr/>
            <p:nvPr/>
          </p:nvSpPr>
          <p:spPr>
            <a:xfrm>
              <a:off x="4117534"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383" name="tx383"/>
            <p:cNvSpPr/>
            <p:nvPr/>
          </p:nvSpPr>
          <p:spPr>
            <a:xfrm>
              <a:off x="4117534"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84" name="tx384"/>
            <p:cNvSpPr/>
            <p:nvPr/>
          </p:nvSpPr>
          <p:spPr>
            <a:xfrm>
              <a:off x="4454293"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85" name="tx385"/>
            <p:cNvSpPr/>
            <p:nvPr/>
          </p:nvSpPr>
          <p:spPr>
            <a:xfrm>
              <a:off x="4454293"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86" name="tx386"/>
            <p:cNvSpPr/>
            <p:nvPr/>
          </p:nvSpPr>
          <p:spPr>
            <a:xfrm>
              <a:off x="4454293"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7" name="tx387"/>
            <p:cNvSpPr/>
            <p:nvPr/>
          </p:nvSpPr>
          <p:spPr>
            <a:xfrm>
              <a:off x="4454293" y="275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88" name="tx388"/>
            <p:cNvSpPr/>
            <p:nvPr/>
          </p:nvSpPr>
          <p:spPr>
            <a:xfrm>
              <a:off x="4454293"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389" name="tx389"/>
            <p:cNvSpPr/>
            <p:nvPr/>
          </p:nvSpPr>
          <p:spPr>
            <a:xfrm>
              <a:off x="4454293"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90" name="tx390"/>
            <p:cNvSpPr/>
            <p:nvPr/>
          </p:nvSpPr>
          <p:spPr>
            <a:xfrm>
              <a:off x="4454293"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391" name="tx391"/>
            <p:cNvSpPr/>
            <p:nvPr/>
          </p:nvSpPr>
          <p:spPr>
            <a:xfrm>
              <a:off x="4454293"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92" name="tx392"/>
            <p:cNvSpPr/>
            <p:nvPr/>
          </p:nvSpPr>
          <p:spPr>
            <a:xfrm>
              <a:off x="4454293"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93" name="tx393"/>
            <p:cNvSpPr/>
            <p:nvPr/>
          </p:nvSpPr>
          <p:spPr>
            <a:xfrm>
              <a:off x="479105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94" name="tx394"/>
            <p:cNvSpPr/>
            <p:nvPr/>
          </p:nvSpPr>
          <p:spPr>
            <a:xfrm>
              <a:off x="479105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95" name="tx395"/>
            <p:cNvSpPr/>
            <p:nvPr/>
          </p:nvSpPr>
          <p:spPr>
            <a:xfrm>
              <a:off x="479105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96" name="tx396"/>
            <p:cNvSpPr/>
            <p:nvPr/>
          </p:nvSpPr>
          <p:spPr>
            <a:xfrm>
              <a:off x="4791052" y="275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97" name="tx397"/>
            <p:cNvSpPr/>
            <p:nvPr/>
          </p:nvSpPr>
          <p:spPr>
            <a:xfrm>
              <a:off x="4791052"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98" name="tx398"/>
            <p:cNvSpPr/>
            <p:nvPr/>
          </p:nvSpPr>
          <p:spPr>
            <a:xfrm>
              <a:off x="479105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99" name="tx399"/>
            <p:cNvSpPr/>
            <p:nvPr/>
          </p:nvSpPr>
          <p:spPr>
            <a:xfrm>
              <a:off x="479105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00" name="tx400"/>
            <p:cNvSpPr/>
            <p:nvPr/>
          </p:nvSpPr>
          <p:spPr>
            <a:xfrm>
              <a:off x="479105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01" name="tx401"/>
            <p:cNvSpPr/>
            <p:nvPr/>
          </p:nvSpPr>
          <p:spPr>
            <a:xfrm>
              <a:off x="4791052" y="499535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402" name="tx402"/>
            <p:cNvSpPr/>
            <p:nvPr/>
          </p:nvSpPr>
          <p:spPr>
            <a:xfrm>
              <a:off x="512781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03" name="tx403"/>
            <p:cNvSpPr/>
            <p:nvPr/>
          </p:nvSpPr>
          <p:spPr>
            <a:xfrm>
              <a:off x="512781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04" name="tx404"/>
            <p:cNvSpPr/>
            <p:nvPr/>
          </p:nvSpPr>
          <p:spPr>
            <a:xfrm>
              <a:off x="512781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5" name="tx405"/>
            <p:cNvSpPr/>
            <p:nvPr/>
          </p:nvSpPr>
          <p:spPr>
            <a:xfrm>
              <a:off x="5127812"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06" name="tx406"/>
            <p:cNvSpPr/>
            <p:nvPr/>
          </p:nvSpPr>
          <p:spPr>
            <a:xfrm>
              <a:off x="5127812"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407" name="tx407"/>
            <p:cNvSpPr/>
            <p:nvPr/>
          </p:nvSpPr>
          <p:spPr>
            <a:xfrm>
              <a:off x="512781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8" name="tx408"/>
            <p:cNvSpPr/>
            <p:nvPr/>
          </p:nvSpPr>
          <p:spPr>
            <a:xfrm>
              <a:off x="512781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409" name="tx409"/>
            <p:cNvSpPr/>
            <p:nvPr/>
          </p:nvSpPr>
          <p:spPr>
            <a:xfrm>
              <a:off x="512781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0" name="tx410"/>
            <p:cNvSpPr/>
            <p:nvPr/>
          </p:nvSpPr>
          <p:spPr>
            <a:xfrm>
              <a:off x="512781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11" name="tx411"/>
            <p:cNvSpPr/>
            <p:nvPr/>
          </p:nvSpPr>
          <p:spPr>
            <a:xfrm>
              <a:off x="5464571"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12" name="tx412"/>
            <p:cNvSpPr/>
            <p:nvPr/>
          </p:nvSpPr>
          <p:spPr>
            <a:xfrm>
              <a:off x="5464571"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13" name="tx413"/>
            <p:cNvSpPr/>
            <p:nvPr/>
          </p:nvSpPr>
          <p:spPr>
            <a:xfrm>
              <a:off x="5464571"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14" name="tx414"/>
            <p:cNvSpPr/>
            <p:nvPr/>
          </p:nvSpPr>
          <p:spPr>
            <a:xfrm>
              <a:off x="5464571"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5" name="tx415"/>
            <p:cNvSpPr/>
            <p:nvPr/>
          </p:nvSpPr>
          <p:spPr>
            <a:xfrm>
              <a:off x="5464571"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416" name="tx416"/>
            <p:cNvSpPr/>
            <p:nvPr/>
          </p:nvSpPr>
          <p:spPr>
            <a:xfrm>
              <a:off x="5464571"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7" name="tx417"/>
            <p:cNvSpPr/>
            <p:nvPr/>
          </p:nvSpPr>
          <p:spPr>
            <a:xfrm>
              <a:off x="5464571"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18" name="tx418"/>
            <p:cNvSpPr/>
            <p:nvPr/>
          </p:nvSpPr>
          <p:spPr>
            <a:xfrm>
              <a:off x="5464571"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9" name="tx419"/>
            <p:cNvSpPr/>
            <p:nvPr/>
          </p:nvSpPr>
          <p:spPr>
            <a:xfrm>
              <a:off x="5464571" y="499602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20" name="tx420"/>
            <p:cNvSpPr/>
            <p:nvPr/>
          </p:nvSpPr>
          <p:spPr>
            <a:xfrm>
              <a:off x="5801330"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21" name="tx421"/>
            <p:cNvSpPr/>
            <p:nvPr/>
          </p:nvSpPr>
          <p:spPr>
            <a:xfrm>
              <a:off x="580133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22" name="tx422"/>
            <p:cNvSpPr/>
            <p:nvPr/>
          </p:nvSpPr>
          <p:spPr>
            <a:xfrm>
              <a:off x="5801330"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23" name="tx423"/>
            <p:cNvSpPr/>
            <p:nvPr/>
          </p:nvSpPr>
          <p:spPr>
            <a:xfrm>
              <a:off x="5801330" y="275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24" name="tx424"/>
            <p:cNvSpPr/>
            <p:nvPr/>
          </p:nvSpPr>
          <p:spPr>
            <a:xfrm>
              <a:off x="5801330"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425" name="tx425"/>
            <p:cNvSpPr/>
            <p:nvPr/>
          </p:nvSpPr>
          <p:spPr>
            <a:xfrm>
              <a:off x="5801330"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6" name="tx426"/>
            <p:cNvSpPr/>
            <p:nvPr/>
          </p:nvSpPr>
          <p:spPr>
            <a:xfrm>
              <a:off x="5801330"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27" name="tx427"/>
            <p:cNvSpPr/>
            <p:nvPr/>
          </p:nvSpPr>
          <p:spPr>
            <a:xfrm>
              <a:off x="580133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8" name="tx428"/>
            <p:cNvSpPr/>
            <p:nvPr/>
          </p:nvSpPr>
          <p:spPr>
            <a:xfrm>
              <a:off x="5801330"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29" name="tx429"/>
            <p:cNvSpPr/>
            <p:nvPr/>
          </p:nvSpPr>
          <p:spPr>
            <a:xfrm>
              <a:off x="6138089"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30" name="tx430"/>
            <p:cNvSpPr/>
            <p:nvPr/>
          </p:nvSpPr>
          <p:spPr>
            <a:xfrm>
              <a:off x="6138089"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31" name="tx431"/>
            <p:cNvSpPr/>
            <p:nvPr/>
          </p:nvSpPr>
          <p:spPr>
            <a:xfrm>
              <a:off x="6138089"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32" name="tx432"/>
            <p:cNvSpPr/>
            <p:nvPr/>
          </p:nvSpPr>
          <p:spPr>
            <a:xfrm>
              <a:off x="6138089"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33" name="tx433"/>
            <p:cNvSpPr/>
            <p:nvPr/>
          </p:nvSpPr>
          <p:spPr>
            <a:xfrm>
              <a:off x="6138089"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34" name="tx434"/>
            <p:cNvSpPr/>
            <p:nvPr/>
          </p:nvSpPr>
          <p:spPr>
            <a:xfrm>
              <a:off x="6138089"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5" name="tx435"/>
            <p:cNvSpPr/>
            <p:nvPr/>
          </p:nvSpPr>
          <p:spPr>
            <a:xfrm>
              <a:off x="6138089"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36" name="tx436"/>
            <p:cNvSpPr/>
            <p:nvPr/>
          </p:nvSpPr>
          <p:spPr>
            <a:xfrm>
              <a:off x="6138089"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7" name="tx437"/>
            <p:cNvSpPr/>
            <p:nvPr/>
          </p:nvSpPr>
          <p:spPr>
            <a:xfrm>
              <a:off x="6138089" y="499602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38" name="tx438"/>
            <p:cNvSpPr/>
            <p:nvPr/>
          </p:nvSpPr>
          <p:spPr>
            <a:xfrm>
              <a:off x="6474848"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39" name="tx439"/>
            <p:cNvSpPr/>
            <p:nvPr/>
          </p:nvSpPr>
          <p:spPr>
            <a:xfrm>
              <a:off x="6474848"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0" name="tx440"/>
            <p:cNvSpPr/>
            <p:nvPr/>
          </p:nvSpPr>
          <p:spPr>
            <a:xfrm>
              <a:off x="6474848"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41" name="tx441"/>
            <p:cNvSpPr/>
            <p:nvPr/>
          </p:nvSpPr>
          <p:spPr>
            <a:xfrm>
              <a:off x="6474848"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42" name="tx442"/>
            <p:cNvSpPr/>
            <p:nvPr/>
          </p:nvSpPr>
          <p:spPr>
            <a:xfrm>
              <a:off x="6474848"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43" name="tx443"/>
            <p:cNvSpPr/>
            <p:nvPr/>
          </p:nvSpPr>
          <p:spPr>
            <a:xfrm>
              <a:off x="6474848"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44" name="tx444"/>
            <p:cNvSpPr/>
            <p:nvPr/>
          </p:nvSpPr>
          <p:spPr>
            <a:xfrm>
              <a:off x="6474848"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445" name="tx445"/>
            <p:cNvSpPr/>
            <p:nvPr/>
          </p:nvSpPr>
          <p:spPr>
            <a:xfrm>
              <a:off x="6474848"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46" name="tx446"/>
            <p:cNvSpPr/>
            <p:nvPr/>
          </p:nvSpPr>
          <p:spPr>
            <a:xfrm>
              <a:off x="6474848"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47" name="tx447"/>
            <p:cNvSpPr/>
            <p:nvPr/>
          </p:nvSpPr>
          <p:spPr>
            <a:xfrm>
              <a:off x="6811607"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48" name="tx448"/>
            <p:cNvSpPr/>
            <p:nvPr/>
          </p:nvSpPr>
          <p:spPr>
            <a:xfrm>
              <a:off x="6811607"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49" name="tx449"/>
            <p:cNvSpPr/>
            <p:nvPr/>
          </p:nvSpPr>
          <p:spPr>
            <a:xfrm>
              <a:off x="6811607"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50" name="tx450"/>
            <p:cNvSpPr/>
            <p:nvPr/>
          </p:nvSpPr>
          <p:spPr>
            <a:xfrm>
              <a:off x="6811607"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51" name="tx451"/>
            <p:cNvSpPr/>
            <p:nvPr/>
          </p:nvSpPr>
          <p:spPr>
            <a:xfrm>
              <a:off x="6811607"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52" name="tx452"/>
            <p:cNvSpPr/>
            <p:nvPr/>
          </p:nvSpPr>
          <p:spPr>
            <a:xfrm>
              <a:off x="6811607"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53" name="tx453"/>
            <p:cNvSpPr/>
            <p:nvPr/>
          </p:nvSpPr>
          <p:spPr>
            <a:xfrm>
              <a:off x="6811607"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54" name="tx454"/>
            <p:cNvSpPr/>
            <p:nvPr/>
          </p:nvSpPr>
          <p:spPr>
            <a:xfrm>
              <a:off x="6811607"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55" name="tx455"/>
            <p:cNvSpPr/>
            <p:nvPr/>
          </p:nvSpPr>
          <p:spPr>
            <a:xfrm>
              <a:off x="6811607"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56" name="tx456"/>
            <p:cNvSpPr/>
            <p:nvPr/>
          </p:nvSpPr>
          <p:spPr>
            <a:xfrm>
              <a:off x="6811607"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57" name="tx457"/>
            <p:cNvSpPr/>
            <p:nvPr/>
          </p:nvSpPr>
          <p:spPr>
            <a:xfrm>
              <a:off x="7148366"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58" name="tx458"/>
            <p:cNvSpPr/>
            <p:nvPr/>
          </p:nvSpPr>
          <p:spPr>
            <a:xfrm>
              <a:off x="7148366"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59" name="tx459"/>
            <p:cNvSpPr/>
            <p:nvPr/>
          </p:nvSpPr>
          <p:spPr>
            <a:xfrm>
              <a:off x="7148366"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60" name="tx460"/>
            <p:cNvSpPr/>
            <p:nvPr/>
          </p:nvSpPr>
          <p:spPr>
            <a:xfrm>
              <a:off x="7148366"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61" name="tx461"/>
            <p:cNvSpPr/>
            <p:nvPr/>
          </p:nvSpPr>
          <p:spPr>
            <a:xfrm>
              <a:off x="7148366" y="147719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62" name="tx462"/>
            <p:cNvSpPr/>
            <p:nvPr/>
          </p:nvSpPr>
          <p:spPr>
            <a:xfrm>
              <a:off x="7148366"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63" name="tx463"/>
            <p:cNvSpPr/>
            <p:nvPr/>
          </p:nvSpPr>
          <p:spPr>
            <a:xfrm>
              <a:off x="7148366"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4" name="tx464"/>
            <p:cNvSpPr/>
            <p:nvPr/>
          </p:nvSpPr>
          <p:spPr>
            <a:xfrm>
              <a:off x="7148366"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65" name="tx465"/>
            <p:cNvSpPr/>
            <p:nvPr/>
          </p:nvSpPr>
          <p:spPr>
            <a:xfrm>
              <a:off x="7148366"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66" name="tx466"/>
            <p:cNvSpPr/>
            <p:nvPr/>
          </p:nvSpPr>
          <p:spPr>
            <a:xfrm>
              <a:off x="7148366"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67" name="tx467"/>
            <p:cNvSpPr/>
            <p:nvPr/>
          </p:nvSpPr>
          <p:spPr>
            <a:xfrm>
              <a:off x="748512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8" name="tx468"/>
            <p:cNvSpPr/>
            <p:nvPr/>
          </p:nvSpPr>
          <p:spPr>
            <a:xfrm>
              <a:off x="748512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9" name="tx469"/>
            <p:cNvSpPr/>
            <p:nvPr/>
          </p:nvSpPr>
          <p:spPr>
            <a:xfrm>
              <a:off x="748512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70" name="tx470"/>
            <p:cNvSpPr/>
            <p:nvPr/>
          </p:nvSpPr>
          <p:spPr>
            <a:xfrm>
              <a:off x="7485125"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71" name="tx471"/>
            <p:cNvSpPr/>
            <p:nvPr/>
          </p:nvSpPr>
          <p:spPr>
            <a:xfrm>
              <a:off x="7485125"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72" name="tx472"/>
            <p:cNvSpPr/>
            <p:nvPr/>
          </p:nvSpPr>
          <p:spPr>
            <a:xfrm>
              <a:off x="7485125"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73" name="tx473"/>
            <p:cNvSpPr/>
            <p:nvPr/>
          </p:nvSpPr>
          <p:spPr>
            <a:xfrm>
              <a:off x="7485125"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74" name="tx474"/>
            <p:cNvSpPr/>
            <p:nvPr/>
          </p:nvSpPr>
          <p:spPr>
            <a:xfrm>
              <a:off x="7485125"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75" name="tx475"/>
            <p:cNvSpPr/>
            <p:nvPr/>
          </p:nvSpPr>
          <p:spPr>
            <a:xfrm>
              <a:off x="7485125"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76" name="tx476"/>
            <p:cNvSpPr/>
            <p:nvPr/>
          </p:nvSpPr>
          <p:spPr>
            <a:xfrm>
              <a:off x="748512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77" name="tx477"/>
            <p:cNvSpPr/>
            <p:nvPr/>
          </p:nvSpPr>
          <p:spPr>
            <a:xfrm>
              <a:off x="782188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78" name="tx478"/>
            <p:cNvSpPr/>
            <p:nvPr/>
          </p:nvSpPr>
          <p:spPr>
            <a:xfrm>
              <a:off x="782188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79" name="tx479"/>
            <p:cNvSpPr/>
            <p:nvPr/>
          </p:nvSpPr>
          <p:spPr>
            <a:xfrm>
              <a:off x="782188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80" name="tx480"/>
            <p:cNvSpPr/>
            <p:nvPr/>
          </p:nvSpPr>
          <p:spPr>
            <a:xfrm>
              <a:off x="7821885"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81" name="tx481"/>
            <p:cNvSpPr/>
            <p:nvPr/>
          </p:nvSpPr>
          <p:spPr>
            <a:xfrm>
              <a:off x="7821885"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82" name="tx482"/>
            <p:cNvSpPr/>
            <p:nvPr/>
          </p:nvSpPr>
          <p:spPr>
            <a:xfrm>
              <a:off x="7821885"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83" name="tx483"/>
            <p:cNvSpPr/>
            <p:nvPr/>
          </p:nvSpPr>
          <p:spPr>
            <a:xfrm>
              <a:off x="7821885"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84" name="tx484"/>
            <p:cNvSpPr/>
            <p:nvPr/>
          </p:nvSpPr>
          <p:spPr>
            <a:xfrm>
              <a:off x="7821885"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85" name="tx485"/>
            <p:cNvSpPr/>
            <p:nvPr/>
          </p:nvSpPr>
          <p:spPr>
            <a:xfrm>
              <a:off x="782188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86" name="tx486"/>
            <p:cNvSpPr/>
            <p:nvPr/>
          </p:nvSpPr>
          <p:spPr>
            <a:xfrm>
              <a:off x="782188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487" name="tx487"/>
            <p:cNvSpPr/>
            <p:nvPr/>
          </p:nvSpPr>
          <p:spPr>
            <a:xfrm>
              <a:off x="8158644"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88" name="tx488"/>
            <p:cNvSpPr/>
            <p:nvPr/>
          </p:nvSpPr>
          <p:spPr>
            <a:xfrm>
              <a:off x="8158644"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89" name="tx489"/>
            <p:cNvSpPr/>
            <p:nvPr/>
          </p:nvSpPr>
          <p:spPr>
            <a:xfrm>
              <a:off x="8158644"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90" name="tx490"/>
            <p:cNvSpPr/>
            <p:nvPr/>
          </p:nvSpPr>
          <p:spPr>
            <a:xfrm>
              <a:off x="8158644"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91" name="tx491"/>
            <p:cNvSpPr/>
            <p:nvPr/>
          </p:nvSpPr>
          <p:spPr>
            <a:xfrm>
              <a:off x="8158644" y="147719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92" name="tx492"/>
            <p:cNvSpPr/>
            <p:nvPr/>
          </p:nvSpPr>
          <p:spPr>
            <a:xfrm>
              <a:off x="8158644"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493" name="tx493"/>
            <p:cNvSpPr/>
            <p:nvPr/>
          </p:nvSpPr>
          <p:spPr>
            <a:xfrm>
              <a:off x="8158644"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494" name="tx494"/>
            <p:cNvSpPr/>
            <p:nvPr/>
          </p:nvSpPr>
          <p:spPr>
            <a:xfrm>
              <a:off x="8158644"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95" name="tx495"/>
            <p:cNvSpPr/>
            <p:nvPr/>
          </p:nvSpPr>
          <p:spPr>
            <a:xfrm>
              <a:off x="8158644"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96" name="tx496"/>
            <p:cNvSpPr/>
            <p:nvPr/>
          </p:nvSpPr>
          <p:spPr>
            <a:xfrm>
              <a:off x="8158644"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97" name="tx497"/>
            <p:cNvSpPr/>
            <p:nvPr/>
          </p:nvSpPr>
          <p:spPr>
            <a:xfrm>
              <a:off x="8158644"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98" name="tx498"/>
            <p:cNvSpPr/>
            <p:nvPr/>
          </p:nvSpPr>
          <p:spPr>
            <a:xfrm>
              <a:off x="8495403"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99" name="tx499"/>
            <p:cNvSpPr/>
            <p:nvPr/>
          </p:nvSpPr>
          <p:spPr>
            <a:xfrm>
              <a:off x="8495403"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0" name="tx500"/>
            <p:cNvSpPr/>
            <p:nvPr/>
          </p:nvSpPr>
          <p:spPr>
            <a:xfrm>
              <a:off x="8495403"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01" name="tx501"/>
            <p:cNvSpPr/>
            <p:nvPr/>
          </p:nvSpPr>
          <p:spPr>
            <a:xfrm>
              <a:off x="8495403"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02" name="tx502"/>
            <p:cNvSpPr/>
            <p:nvPr/>
          </p:nvSpPr>
          <p:spPr>
            <a:xfrm>
              <a:off x="8495403"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503" name="tx503"/>
            <p:cNvSpPr/>
            <p:nvPr/>
          </p:nvSpPr>
          <p:spPr>
            <a:xfrm>
              <a:off x="8495403"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04" name="tx504"/>
            <p:cNvSpPr/>
            <p:nvPr/>
          </p:nvSpPr>
          <p:spPr>
            <a:xfrm>
              <a:off x="8495403"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505" name="tx505"/>
            <p:cNvSpPr/>
            <p:nvPr/>
          </p:nvSpPr>
          <p:spPr>
            <a:xfrm>
              <a:off x="8495403"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06" name="tx506"/>
            <p:cNvSpPr/>
            <p:nvPr/>
          </p:nvSpPr>
          <p:spPr>
            <a:xfrm>
              <a:off x="8495403"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507" name="tx507"/>
            <p:cNvSpPr/>
            <p:nvPr/>
          </p:nvSpPr>
          <p:spPr>
            <a:xfrm>
              <a:off x="8495403"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08" name="tx508"/>
            <p:cNvSpPr/>
            <p:nvPr/>
          </p:nvSpPr>
          <p:spPr>
            <a:xfrm>
              <a:off x="8495403"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509" name="tx509"/>
            <p:cNvSpPr/>
            <p:nvPr/>
          </p:nvSpPr>
          <p:spPr>
            <a:xfrm>
              <a:off x="883216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10" name="tx510"/>
            <p:cNvSpPr/>
            <p:nvPr/>
          </p:nvSpPr>
          <p:spPr>
            <a:xfrm>
              <a:off x="8832162" y="1795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11" name="tx511"/>
            <p:cNvSpPr/>
            <p:nvPr/>
          </p:nvSpPr>
          <p:spPr>
            <a:xfrm>
              <a:off x="883216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12" name="tx512"/>
            <p:cNvSpPr/>
            <p:nvPr/>
          </p:nvSpPr>
          <p:spPr>
            <a:xfrm>
              <a:off x="8832162"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13" name="tx513"/>
            <p:cNvSpPr/>
            <p:nvPr/>
          </p:nvSpPr>
          <p:spPr>
            <a:xfrm>
              <a:off x="8832162"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514" name="tx514"/>
            <p:cNvSpPr/>
            <p:nvPr/>
          </p:nvSpPr>
          <p:spPr>
            <a:xfrm>
              <a:off x="8832162"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515" name="tx515"/>
            <p:cNvSpPr/>
            <p:nvPr/>
          </p:nvSpPr>
          <p:spPr>
            <a:xfrm>
              <a:off x="8832162"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16" name="tx516"/>
            <p:cNvSpPr/>
            <p:nvPr/>
          </p:nvSpPr>
          <p:spPr>
            <a:xfrm>
              <a:off x="8832162" y="435623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517" name="tx517"/>
            <p:cNvSpPr/>
            <p:nvPr/>
          </p:nvSpPr>
          <p:spPr>
            <a:xfrm>
              <a:off x="883216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18" name="tx518"/>
            <p:cNvSpPr/>
            <p:nvPr/>
          </p:nvSpPr>
          <p:spPr>
            <a:xfrm>
              <a:off x="883216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519" name="tx519"/>
            <p:cNvSpPr/>
            <p:nvPr/>
          </p:nvSpPr>
          <p:spPr>
            <a:xfrm>
              <a:off x="883216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520" name="tx520"/>
            <p:cNvSpPr/>
            <p:nvPr/>
          </p:nvSpPr>
          <p:spPr>
            <a:xfrm>
              <a:off x="883216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521" name="tx521"/>
            <p:cNvSpPr/>
            <p:nvPr/>
          </p:nvSpPr>
          <p:spPr>
            <a:xfrm>
              <a:off x="8832162"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522" name="tx522"/>
            <p:cNvSpPr/>
            <p:nvPr/>
          </p:nvSpPr>
          <p:spPr>
            <a:xfrm>
              <a:off x="1086702"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14</a:t>
              </a:r>
            </a:p>
          </p:txBody>
        </p:sp>
        <p:sp>
          <p:nvSpPr>
            <p:cNvPr id="523" name="tx523"/>
            <p:cNvSpPr/>
            <p:nvPr/>
          </p:nvSpPr>
          <p:spPr>
            <a:xfrm>
              <a:off x="1086702"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524" name="tx524"/>
            <p:cNvSpPr/>
            <p:nvPr/>
          </p:nvSpPr>
          <p:spPr>
            <a:xfrm>
              <a:off x="108670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25" name="tx525"/>
            <p:cNvSpPr/>
            <p:nvPr/>
          </p:nvSpPr>
          <p:spPr>
            <a:xfrm>
              <a:off x="108670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526" name="tx526"/>
            <p:cNvSpPr/>
            <p:nvPr/>
          </p:nvSpPr>
          <p:spPr>
            <a:xfrm>
              <a:off x="1086702"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527" name="tx527"/>
            <p:cNvSpPr/>
            <p:nvPr/>
          </p:nvSpPr>
          <p:spPr>
            <a:xfrm>
              <a:off x="1423461"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15</a:t>
              </a:r>
            </a:p>
          </p:txBody>
        </p:sp>
        <p:sp>
          <p:nvSpPr>
            <p:cNvPr id="528" name="tx528"/>
            <p:cNvSpPr/>
            <p:nvPr/>
          </p:nvSpPr>
          <p:spPr>
            <a:xfrm>
              <a:off x="1423461"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529" name="tx529"/>
            <p:cNvSpPr/>
            <p:nvPr/>
          </p:nvSpPr>
          <p:spPr>
            <a:xfrm>
              <a:off x="1423461"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530" name="tx530"/>
            <p:cNvSpPr/>
            <p:nvPr/>
          </p:nvSpPr>
          <p:spPr>
            <a:xfrm>
              <a:off x="1423461"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31" name="tx531"/>
            <p:cNvSpPr/>
            <p:nvPr/>
          </p:nvSpPr>
          <p:spPr>
            <a:xfrm>
              <a:off x="1423461"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32" name="tx532"/>
            <p:cNvSpPr/>
            <p:nvPr/>
          </p:nvSpPr>
          <p:spPr>
            <a:xfrm>
              <a:off x="1760220"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15</a:t>
              </a:r>
            </a:p>
          </p:txBody>
        </p:sp>
        <p:sp>
          <p:nvSpPr>
            <p:cNvPr id="533" name="tx533"/>
            <p:cNvSpPr/>
            <p:nvPr/>
          </p:nvSpPr>
          <p:spPr>
            <a:xfrm>
              <a:off x="1760220"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34" name="tx534"/>
            <p:cNvSpPr/>
            <p:nvPr/>
          </p:nvSpPr>
          <p:spPr>
            <a:xfrm>
              <a:off x="1760220"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535" name="tx535"/>
            <p:cNvSpPr/>
            <p:nvPr/>
          </p:nvSpPr>
          <p:spPr>
            <a:xfrm>
              <a:off x="1760220"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36" name="tx536"/>
            <p:cNvSpPr/>
            <p:nvPr/>
          </p:nvSpPr>
          <p:spPr>
            <a:xfrm>
              <a:off x="1760220"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17</a:t>
              </a:r>
            </a:p>
          </p:txBody>
        </p:sp>
        <p:sp>
          <p:nvSpPr>
            <p:cNvPr id="537" name="tx537"/>
            <p:cNvSpPr/>
            <p:nvPr/>
          </p:nvSpPr>
          <p:spPr>
            <a:xfrm>
              <a:off x="2096980"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38" name="tx538"/>
            <p:cNvSpPr/>
            <p:nvPr/>
          </p:nvSpPr>
          <p:spPr>
            <a:xfrm>
              <a:off x="2096980"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39" name="tx539"/>
            <p:cNvSpPr/>
            <p:nvPr/>
          </p:nvSpPr>
          <p:spPr>
            <a:xfrm>
              <a:off x="2096980"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40" name="tx540"/>
            <p:cNvSpPr/>
            <p:nvPr/>
          </p:nvSpPr>
          <p:spPr>
            <a:xfrm>
              <a:off x="2096980"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41" name="tx541"/>
            <p:cNvSpPr/>
            <p:nvPr/>
          </p:nvSpPr>
          <p:spPr>
            <a:xfrm>
              <a:off x="2096980"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42" name="tx542"/>
            <p:cNvSpPr/>
            <p:nvPr/>
          </p:nvSpPr>
          <p:spPr>
            <a:xfrm>
              <a:off x="2433739"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543" name="tx543"/>
            <p:cNvSpPr/>
            <p:nvPr/>
          </p:nvSpPr>
          <p:spPr>
            <a:xfrm>
              <a:off x="2433739"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544" name="tx544"/>
            <p:cNvSpPr/>
            <p:nvPr/>
          </p:nvSpPr>
          <p:spPr>
            <a:xfrm>
              <a:off x="2433739"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45" name="tx545"/>
            <p:cNvSpPr/>
            <p:nvPr/>
          </p:nvSpPr>
          <p:spPr>
            <a:xfrm>
              <a:off x="2433739"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546" name="tx546"/>
            <p:cNvSpPr/>
            <p:nvPr/>
          </p:nvSpPr>
          <p:spPr>
            <a:xfrm>
              <a:off x="2433739"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47" name="tx547"/>
            <p:cNvSpPr/>
            <p:nvPr/>
          </p:nvSpPr>
          <p:spPr>
            <a:xfrm>
              <a:off x="2770498"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48" name="tx548"/>
            <p:cNvSpPr/>
            <p:nvPr/>
          </p:nvSpPr>
          <p:spPr>
            <a:xfrm>
              <a:off x="2770498"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549" name="tx549"/>
            <p:cNvSpPr/>
            <p:nvPr/>
          </p:nvSpPr>
          <p:spPr>
            <a:xfrm>
              <a:off x="2770498"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50" name="tx550"/>
            <p:cNvSpPr/>
            <p:nvPr/>
          </p:nvSpPr>
          <p:spPr>
            <a:xfrm>
              <a:off x="3107257"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51" name="tx551"/>
            <p:cNvSpPr/>
            <p:nvPr/>
          </p:nvSpPr>
          <p:spPr>
            <a:xfrm>
              <a:off x="3107257"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52" name="tx552"/>
            <p:cNvSpPr/>
            <p:nvPr/>
          </p:nvSpPr>
          <p:spPr>
            <a:xfrm>
              <a:off x="3127353" y="3395885"/>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53" name="tx553"/>
            <p:cNvSpPr/>
            <p:nvPr/>
          </p:nvSpPr>
          <p:spPr>
            <a:xfrm>
              <a:off x="3107257"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554" name="tx554"/>
            <p:cNvSpPr/>
            <p:nvPr/>
          </p:nvSpPr>
          <p:spPr>
            <a:xfrm>
              <a:off x="3444016"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55" name="tx555"/>
            <p:cNvSpPr/>
            <p:nvPr/>
          </p:nvSpPr>
          <p:spPr>
            <a:xfrm>
              <a:off x="3444016"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56" name="tx556"/>
            <p:cNvSpPr/>
            <p:nvPr/>
          </p:nvSpPr>
          <p:spPr>
            <a:xfrm>
              <a:off x="3464113" y="339479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57" name="tx557"/>
            <p:cNvSpPr/>
            <p:nvPr/>
          </p:nvSpPr>
          <p:spPr>
            <a:xfrm>
              <a:off x="3444016"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558" name="tx558"/>
            <p:cNvSpPr/>
            <p:nvPr/>
          </p:nvSpPr>
          <p:spPr>
            <a:xfrm>
              <a:off x="3780775"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59" name="tx559"/>
            <p:cNvSpPr/>
            <p:nvPr/>
          </p:nvSpPr>
          <p:spPr>
            <a:xfrm>
              <a:off x="3800872" y="3075780"/>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560" name="tx560"/>
            <p:cNvSpPr/>
            <p:nvPr/>
          </p:nvSpPr>
          <p:spPr>
            <a:xfrm>
              <a:off x="3780775"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61" name="tx561"/>
            <p:cNvSpPr/>
            <p:nvPr/>
          </p:nvSpPr>
          <p:spPr>
            <a:xfrm>
              <a:off x="3780775"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10</a:t>
              </a:r>
            </a:p>
          </p:txBody>
        </p:sp>
        <p:sp>
          <p:nvSpPr>
            <p:cNvPr id="562" name="tx562"/>
            <p:cNvSpPr/>
            <p:nvPr/>
          </p:nvSpPr>
          <p:spPr>
            <a:xfrm>
              <a:off x="3780775"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563" name="tx563"/>
            <p:cNvSpPr/>
            <p:nvPr/>
          </p:nvSpPr>
          <p:spPr>
            <a:xfrm>
              <a:off x="4117534"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64" name="tx564"/>
            <p:cNvSpPr/>
            <p:nvPr/>
          </p:nvSpPr>
          <p:spPr>
            <a:xfrm>
              <a:off x="4137631" y="307489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65" name="tx565"/>
            <p:cNvSpPr/>
            <p:nvPr/>
          </p:nvSpPr>
          <p:spPr>
            <a:xfrm>
              <a:off x="4117534"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566" name="tx566"/>
            <p:cNvSpPr/>
            <p:nvPr/>
          </p:nvSpPr>
          <p:spPr>
            <a:xfrm>
              <a:off x="4117534"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15</a:t>
              </a:r>
            </a:p>
          </p:txBody>
        </p:sp>
        <p:sp>
          <p:nvSpPr>
            <p:cNvPr id="567" name="tx567"/>
            <p:cNvSpPr/>
            <p:nvPr/>
          </p:nvSpPr>
          <p:spPr>
            <a:xfrm>
              <a:off x="4117534"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68" name="tx568"/>
            <p:cNvSpPr/>
            <p:nvPr/>
          </p:nvSpPr>
          <p:spPr>
            <a:xfrm>
              <a:off x="4454293"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69" name="tx569"/>
            <p:cNvSpPr/>
            <p:nvPr/>
          </p:nvSpPr>
          <p:spPr>
            <a:xfrm>
              <a:off x="4454293"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13</a:t>
              </a:r>
            </a:p>
          </p:txBody>
        </p:sp>
        <p:sp>
          <p:nvSpPr>
            <p:cNvPr id="570" name="tx570"/>
            <p:cNvSpPr/>
            <p:nvPr/>
          </p:nvSpPr>
          <p:spPr>
            <a:xfrm>
              <a:off x="4454293"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17</a:t>
              </a:r>
            </a:p>
          </p:txBody>
        </p:sp>
        <p:sp>
          <p:nvSpPr>
            <p:cNvPr id="571" name="tx571"/>
            <p:cNvSpPr/>
            <p:nvPr/>
          </p:nvSpPr>
          <p:spPr>
            <a:xfrm>
              <a:off x="4454293"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72" name="tx572"/>
            <p:cNvSpPr/>
            <p:nvPr/>
          </p:nvSpPr>
          <p:spPr>
            <a:xfrm>
              <a:off x="4791052"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73" name="tx573"/>
            <p:cNvSpPr/>
            <p:nvPr/>
          </p:nvSpPr>
          <p:spPr>
            <a:xfrm>
              <a:off x="4791052"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74" name="tx574"/>
            <p:cNvSpPr/>
            <p:nvPr/>
          </p:nvSpPr>
          <p:spPr>
            <a:xfrm>
              <a:off x="4791052"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575" name="tx575"/>
            <p:cNvSpPr/>
            <p:nvPr/>
          </p:nvSpPr>
          <p:spPr>
            <a:xfrm>
              <a:off x="4791052" y="563425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576" name="tx576"/>
            <p:cNvSpPr/>
            <p:nvPr/>
          </p:nvSpPr>
          <p:spPr>
            <a:xfrm>
              <a:off x="5127812"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577" name="tx577"/>
            <p:cNvSpPr/>
            <p:nvPr/>
          </p:nvSpPr>
          <p:spPr>
            <a:xfrm>
              <a:off x="5127812"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78" name="tx578"/>
            <p:cNvSpPr/>
            <p:nvPr/>
          </p:nvSpPr>
          <p:spPr>
            <a:xfrm>
              <a:off x="5127812"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79" name="tx579"/>
            <p:cNvSpPr/>
            <p:nvPr/>
          </p:nvSpPr>
          <p:spPr>
            <a:xfrm>
              <a:off x="5127812"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580" name="tx580"/>
            <p:cNvSpPr/>
            <p:nvPr/>
          </p:nvSpPr>
          <p:spPr>
            <a:xfrm>
              <a:off x="5464571"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81" name="tx581"/>
            <p:cNvSpPr/>
            <p:nvPr/>
          </p:nvSpPr>
          <p:spPr>
            <a:xfrm>
              <a:off x="5464571"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582" name="tx582"/>
            <p:cNvSpPr/>
            <p:nvPr/>
          </p:nvSpPr>
          <p:spPr>
            <a:xfrm>
              <a:off x="5464571"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583" name="tx583"/>
            <p:cNvSpPr/>
            <p:nvPr/>
          </p:nvSpPr>
          <p:spPr>
            <a:xfrm>
              <a:off x="5464571"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584" name="tx584"/>
            <p:cNvSpPr/>
            <p:nvPr/>
          </p:nvSpPr>
          <p:spPr>
            <a:xfrm>
              <a:off x="5801330"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85" name="tx585"/>
            <p:cNvSpPr/>
            <p:nvPr/>
          </p:nvSpPr>
          <p:spPr>
            <a:xfrm>
              <a:off x="5801330"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586" name="tx586"/>
            <p:cNvSpPr/>
            <p:nvPr/>
          </p:nvSpPr>
          <p:spPr>
            <a:xfrm>
              <a:off x="5801330"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587" name="tx587"/>
            <p:cNvSpPr/>
            <p:nvPr/>
          </p:nvSpPr>
          <p:spPr>
            <a:xfrm>
              <a:off x="5801330"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588" name="tx588"/>
            <p:cNvSpPr/>
            <p:nvPr/>
          </p:nvSpPr>
          <p:spPr>
            <a:xfrm>
              <a:off x="6138089"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589" name="tx589"/>
            <p:cNvSpPr/>
            <p:nvPr/>
          </p:nvSpPr>
          <p:spPr>
            <a:xfrm>
              <a:off x="6138089"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590" name="tx590"/>
            <p:cNvSpPr/>
            <p:nvPr/>
          </p:nvSpPr>
          <p:spPr>
            <a:xfrm>
              <a:off x="6138089"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91" name="tx591"/>
            <p:cNvSpPr/>
            <p:nvPr/>
          </p:nvSpPr>
          <p:spPr>
            <a:xfrm>
              <a:off x="6138089"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92" name="tx592"/>
            <p:cNvSpPr/>
            <p:nvPr/>
          </p:nvSpPr>
          <p:spPr>
            <a:xfrm>
              <a:off x="6138089"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593" name="tx593"/>
            <p:cNvSpPr/>
            <p:nvPr/>
          </p:nvSpPr>
          <p:spPr>
            <a:xfrm>
              <a:off x="6474848" y="243620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594" name="tx594"/>
            <p:cNvSpPr/>
            <p:nvPr/>
          </p:nvSpPr>
          <p:spPr>
            <a:xfrm>
              <a:off x="6474848" y="403546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595" name="tx595"/>
            <p:cNvSpPr/>
            <p:nvPr/>
          </p:nvSpPr>
          <p:spPr>
            <a:xfrm>
              <a:off x="6474848"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96" name="tx596"/>
            <p:cNvSpPr/>
            <p:nvPr/>
          </p:nvSpPr>
          <p:spPr>
            <a:xfrm>
              <a:off x="6474848"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97" name="tx597"/>
            <p:cNvSpPr/>
            <p:nvPr/>
          </p:nvSpPr>
          <p:spPr>
            <a:xfrm>
              <a:off x="6474848"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598" name="tx598"/>
            <p:cNvSpPr/>
            <p:nvPr/>
          </p:nvSpPr>
          <p:spPr>
            <a:xfrm>
              <a:off x="6811607"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599" name="tx599"/>
            <p:cNvSpPr/>
            <p:nvPr/>
          </p:nvSpPr>
          <p:spPr>
            <a:xfrm>
              <a:off x="6811607"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600" name="tx600"/>
            <p:cNvSpPr/>
            <p:nvPr/>
          </p:nvSpPr>
          <p:spPr>
            <a:xfrm>
              <a:off x="6811607"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601" name="tx601"/>
            <p:cNvSpPr/>
            <p:nvPr/>
          </p:nvSpPr>
          <p:spPr>
            <a:xfrm>
              <a:off x="6811607"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602" name="tx602"/>
            <p:cNvSpPr/>
            <p:nvPr/>
          </p:nvSpPr>
          <p:spPr>
            <a:xfrm>
              <a:off x="7148366"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603" name="tx603"/>
            <p:cNvSpPr/>
            <p:nvPr/>
          </p:nvSpPr>
          <p:spPr>
            <a:xfrm>
              <a:off x="7148366"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604" name="tx604"/>
            <p:cNvSpPr/>
            <p:nvPr/>
          </p:nvSpPr>
          <p:spPr>
            <a:xfrm>
              <a:off x="7148366"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605" name="tx605"/>
            <p:cNvSpPr/>
            <p:nvPr/>
          </p:nvSpPr>
          <p:spPr>
            <a:xfrm>
              <a:off x="7148366"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606" name="tx606"/>
            <p:cNvSpPr/>
            <p:nvPr/>
          </p:nvSpPr>
          <p:spPr>
            <a:xfrm>
              <a:off x="7485125"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607" name="tx607"/>
            <p:cNvSpPr/>
            <p:nvPr/>
          </p:nvSpPr>
          <p:spPr>
            <a:xfrm>
              <a:off x="7485125"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608" name="tx608"/>
            <p:cNvSpPr/>
            <p:nvPr/>
          </p:nvSpPr>
          <p:spPr>
            <a:xfrm>
              <a:off x="7485125"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609" name="tx609"/>
            <p:cNvSpPr/>
            <p:nvPr/>
          </p:nvSpPr>
          <p:spPr>
            <a:xfrm>
              <a:off x="7485125"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610" name="tx610"/>
            <p:cNvSpPr/>
            <p:nvPr/>
          </p:nvSpPr>
          <p:spPr>
            <a:xfrm>
              <a:off x="7821885"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611" name="tx611"/>
            <p:cNvSpPr/>
            <p:nvPr/>
          </p:nvSpPr>
          <p:spPr>
            <a:xfrm>
              <a:off x="7821885"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612" name="tx612"/>
            <p:cNvSpPr/>
            <p:nvPr/>
          </p:nvSpPr>
          <p:spPr>
            <a:xfrm>
              <a:off x="7821885"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613" name="tx613"/>
            <p:cNvSpPr/>
            <p:nvPr/>
          </p:nvSpPr>
          <p:spPr>
            <a:xfrm>
              <a:off x="7821885" y="563496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614" name="tx614"/>
            <p:cNvSpPr/>
            <p:nvPr/>
          </p:nvSpPr>
          <p:spPr>
            <a:xfrm>
              <a:off x="8158644"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615" name="tx615"/>
            <p:cNvSpPr/>
            <p:nvPr/>
          </p:nvSpPr>
          <p:spPr>
            <a:xfrm>
              <a:off x="8158644"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16" name="tx616"/>
            <p:cNvSpPr/>
            <p:nvPr/>
          </p:nvSpPr>
          <p:spPr>
            <a:xfrm>
              <a:off x="8158644"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617" name="tx617"/>
            <p:cNvSpPr/>
            <p:nvPr/>
          </p:nvSpPr>
          <p:spPr>
            <a:xfrm>
              <a:off x="8158644"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618" name="tx618"/>
            <p:cNvSpPr/>
            <p:nvPr/>
          </p:nvSpPr>
          <p:spPr>
            <a:xfrm>
              <a:off x="8495403"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619" name="tx619"/>
            <p:cNvSpPr/>
            <p:nvPr/>
          </p:nvSpPr>
          <p:spPr>
            <a:xfrm>
              <a:off x="8495403"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20" name="tx620"/>
            <p:cNvSpPr/>
            <p:nvPr/>
          </p:nvSpPr>
          <p:spPr>
            <a:xfrm>
              <a:off x="8495403"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621" name="tx621"/>
            <p:cNvSpPr/>
            <p:nvPr/>
          </p:nvSpPr>
          <p:spPr>
            <a:xfrm>
              <a:off x="8495403"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622" name="tx622"/>
            <p:cNvSpPr/>
            <p:nvPr/>
          </p:nvSpPr>
          <p:spPr>
            <a:xfrm>
              <a:off x="8832162"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623" name="tx623"/>
            <p:cNvSpPr/>
            <p:nvPr/>
          </p:nvSpPr>
          <p:spPr>
            <a:xfrm>
              <a:off x="8832162"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624" name="tx624"/>
            <p:cNvSpPr/>
            <p:nvPr/>
          </p:nvSpPr>
          <p:spPr>
            <a:xfrm>
              <a:off x="10025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625" name="tx625"/>
            <p:cNvSpPr/>
            <p:nvPr/>
          </p:nvSpPr>
          <p:spPr>
            <a:xfrm>
              <a:off x="133934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626" name="tx626"/>
            <p:cNvSpPr/>
            <p:nvPr/>
          </p:nvSpPr>
          <p:spPr>
            <a:xfrm>
              <a:off x="167610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627" name="tx627"/>
            <p:cNvSpPr/>
            <p:nvPr/>
          </p:nvSpPr>
          <p:spPr>
            <a:xfrm>
              <a:off x="2012861"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628" name="tx628"/>
            <p:cNvSpPr/>
            <p:nvPr/>
          </p:nvSpPr>
          <p:spPr>
            <a:xfrm>
              <a:off x="2349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629" name="tx629"/>
            <p:cNvSpPr/>
            <p:nvPr/>
          </p:nvSpPr>
          <p:spPr>
            <a:xfrm>
              <a:off x="26863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630" name="tx630"/>
            <p:cNvSpPr/>
            <p:nvPr/>
          </p:nvSpPr>
          <p:spPr>
            <a:xfrm>
              <a:off x="302313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631" name="tx631"/>
            <p:cNvSpPr/>
            <p:nvPr/>
          </p:nvSpPr>
          <p:spPr>
            <a:xfrm>
              <a:off x="335989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632" name="tx632"/>
            <p:cNvSpPr/>
            <p:nvPr/>
          </p:nvSpPr>
          <p:spPr>
            <a:xfrm>
              <a:off x="36966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633" name="tx633"/>
            <p:cNvSpPr/>
            <p:nvPr/>
          </p:nvSpPr>
          <p:spPr>
            <a:xfrm>
              <a:off x="40334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634" name="tx634"/>
            <p:cNvSpPr/>
            <p:nvPr/>
          </p:nvSpPr>
          <p:spPr>
            <a:xfrm>
              <a:off x="437017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635" name="tx635"/>
            <p:cNvSpPr/>
            <p:nvPr/>
          </p:nvSpPr>
          <p:spPr>
            <a:xfrm>
              <a:off x="47069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636" name="tx636"/>
            <p:cNvSpPr/>
            <p:nvPr/>
          </p:nvSpPr>
          <p:spPr>
            <a:xfrm>
              <a:off x="504369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637" name="tx637"/>
            <p:cNvSpPr/>
            <p:nvPr/>
          </p:nvSpPr>
          <p:spPr>
            <a:xfrm>
              <a:off x="538045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638" name="tx638"/>
            <p:cNvSpPr/>
            <p:nvPr/>
          </p:nvSpPr>
          <p:spPr>
            <a:xfrm>
              <a:off x="571721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639" name="tx639"/>
            <p:cNvSpPr/>
            <p:nvPr/>
          </p:nvSpPr>
          <p:spPr>
            <a:xfrm>
              <a:off x="60539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640" name="tx640"/>
            <p:cNvSpPr/>
            <p:nvPr/>
          </p:nvSpPr>
          <p:spPr>
            <a:xfrm>
              <a:off x="63907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641" name="tx641"/>
            <p:cNvSpPr/>
            <p:nvPr/>
          </p:nvSpPr>
          <p:spPr>
            <a:xfrm>
              <a:off x="6727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642" name="tx642"/>
            <p:cNvSpPr/>
            <p:nvPr/>
          </p:nvSpPr>
          <p:spPr>
            <a:xfrm>
              <a:off x="7064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643" name="tx643"/>
            <p:cNvSpPr/>
            <p:nvPr/>
          </p:nvSpPr>
          <p:spPr>
            <a:xfrm>
              <a:off x="740100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644" name="tx644"/>
            <p:cNvSpPr/>
            <p:nvPr/>
          </p:nvSpPr>
          <p:spPr>
            <a:xfrm>
              <a:off x="77377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645" name="tx645"/>
            <p:cNvSpPr/>
            <p:nvPr/>
          </p:nvSpPr>
          <p:spPr>
            <a:xfrm>
              <a:off x="807452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646" name="tx646"/>
            <p:cNvSpPr/>
            <p:nvPr/>
          </p:nvSpPr>
          <p:spPr>
            <a:xfrm>
              <a:off x="84112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647" name="tx647"/>
            <p:cNvSpPr/>
            <p:nvPr/>
          </p:nvSpPr>
          <p:spPr>
            <a:xfrm>
              <a:off x="8748044"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648" name="tx648"/>
            <p:cNvSpPr/>
            <p:nvPr/>
          </p:nvSpPr>
          <p:spPr>
            <a:xfrm>
              <a:off x="644856" y="5621004"/>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649" name="tx649"/>
            <p:cNvSpPr/>
            <p:nvPr/>
          </p:nvSpPr>
          <p:spPr>
            <a:xfrm>
              <a:off x="551705" y="529838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650" name="tx650"/>
            <p:cNvSpPr/>
            <p:nvPr/>
          </p:nvSpPr>
          <p:spPr>
            <a:xfrm>
              <a:off x="564092" y="4978489"/>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651" name="tx651"/>
            <p:cNvSpPr/>
            <p:nvPr/>
          </p:nvSpPr>
          <p:spPr>
            <a:xfrm>
              <a:off x="551705" y="4658596"/>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652" name="tx652"/>
            <p:cNvSpPr/>
            <p:nvPr/>
          </p:nvSpPr>
          <p:spPr>
            <a:xfrm>
              <a:off x="619917" y="43411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653" name="tx653"/>
            <p:cNvSpPr/>
            <p:nvPr/>
          </p:nvSpPr>
          <p:spPr>
            <a:xfrm>
              <a:off x="619917" y="402121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654" name="tx654"/>
            <p:cNvSpPr/>
            <p:nvPr/>
          </p:nvSpPr>
          <p:spPr>
            <a:xfrm>
              <a:off x="576425" y="3698807"/>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655" name="tx655"/>
            <p:cNvSpPr/>
            <p:nvPr/>
          </p:nvSpPr>
          <p:spPr>
            <a:xfrm>
              <a:off x="545429" y="337902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656" name="tx656"/>
            <p:cNvSpPr/>
            <p:nvPr/>
          </p:nvSpPr>
          <p:spPr>
            <a:xfrm>
              <a:off x="570259" y="3059075"/>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657" name="tx657"/>
            <p:cNvSpPr/>
            <p:nvPr/>
          </p:nvSpPr>
          <p:spPr>
            <a:xfrm>
              <a:off x="520490" y="2719427"/>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658" name="tx658"/>
            <p:cNvSpPr/>
            <p:nvPr/>
          </p:nvSpPr>
          <p:spPr>
            <a:xfrm>
              <a:off x="632360" y="242032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659" name="tx659"/>
            <p:cNvSpPr/>
            <p:nvPr/>
          </p:nvSpPr>
          <p:spPr>
            <a:xfrm>
              <a:off x="576534" y="210043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660" name="tx660"/>
            <p:cNvSpPr/>
            <p:nvPr/>
          </p:nvSpPr>
          <p:spPr>
            <a:xfrm>
              <a:off x="576534" y="1781957"/>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661" name="tx661"/>
            <p:cNvSpPr/>
            <p:nvPr/>
          </p:nvSpPr>
          <p:spPr>
            <a:xfrm>
              <a:off x="508103" y="144018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662" name="tx662"/>
            <p:cNvSpPr/>
            <p:nvPr/>
          </p:nvSpPr>
          <p:spPr>
            <a:xfrm>
              <a:off x="620027" y="1139769"/>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663" name="tx663"/>
            <p:cNvSpPr/>
            <p:nvPr/>
          </p:nvSpPr>
          <p:spPr>
            <a:xfrm>
              <a:off x="3162729" y="6176885"/>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664" name="pic664"/>
            <p:cNvPicPr/>
            <p:nvPr/>
          </p:nvPicPr>
          <p:blipFill>
            <a:blip r:embed="rId2" cstate="print"/>
            <a:stretch>
              <a:fillRect/>
            </a:stretch>
          </p:blipFill>
          <p:spPr>
            <a:xfrm>
              <a:off x="4676521" y="6061708"/>
              <a:ext cx="2160000" cy="219455"/>
            </a:xfrm>
            <a:prstGeom prst="rect">
              <a:avLst/>
            </a:prstGeom>
          </p:spPr>
        </p:pic>
        <p:sp>
          <p:nvSpPr>
            <p:cNvPr id="665" name="pl665"/>
            <p:cNvSpPr/>
            <p:nvPr/>
          </p:nvSpPr>
          <p:spPr>
            <a:xfrm>
              <a:off x="46801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6" name="pl666"/>
            <p:cNvSpPr/>
            <p:nvPr/>
          </p:nvSpPr>
          <p:spPr>
            <a:xfrm>
              <a:off x="595027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7" name="pl667"/>
            <p:cNvSpPr/>
            <p:nvPr/>
          </p:nvSpPr>
          <p:spPr>
            <a:xfrm>
              <a:off x="616555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8" name="pl668"/>
            <p:cNvSpPr/>
            <p:nvPr/>
          </p:nvSpPr>
          <p:spPr>
            <a:xfrm>
              <a:off x="638083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9" name="pl669"/>
            <p:cNvSpPr/>
            <p:nvPr/>
          </p:nvSpPr>
          <p:spPr>
            <a:xfrm>
              <a:off x="659611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70" name="pl670"/>
            <p:cNvSpPr/>
            <p:nvPr/>
          </p:nvSpPr>
          <p:spPr>
            <a:xfrm>
              <a:off x="68329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71" name="pl671"/>
            <p:cNvSpPr/>
            <p:nvPr/>
          </p:nvSpPr>
          <p:spPr>
            <a:xfrm>
              <a:off x="46801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2" name="pl672"/>
            <p:cNvSpPr/>
            <p:nvPr/>
          </p:nvSpPr>
          <p:spPr>
            <a:xfrm>
              <a:off x="595027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3" name="pl673"/>
            <p:cNvSpPr/>
            <p:nvPr/>
          </p:nvSpPr>
          <p:spPr>
            <a:xfrm>
              <a:off x="616555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4" name="pl674"/>
            <p:cNvSpPr/>
            <p:nvPr/>
          </p:nvSpPr>
          <p:spPr>
            <a:xfrm>
              <a:off x="638083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5" name="pl675"/>
            <p:cNvSpPr/>
            <p:nvPr/>
          </p:nvSpPr>
          <p:spPr>
            <a:xfrm>
              <a:off x="659611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6" name="pl676"/>
            <p:cNvSpPr/>
            <p:nvPr/>
          </p:nvSpPr>
          <p:spPr>
            <a:xfrm>
              <a:off x="68329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7" name="tx677"/>
            <p:cNvSpPr/>
            <p:nvPr/>
          </p:nvSpPr>
          <p:spPr>
            <a:xfrm>
              <a:off x="4649044" y="634906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678" name="tx678"/>
            <p:cNvSpPr/>
            <p:nvPr/>
          </p:nvSpPr>
          <p:spPr>
            <a:xfrm>
              <a:off x="588811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679" name="tx679"/>
            <p:cNvSpPr/>
            <p:nvPr/>
          </p:nvSpPr>
          <p:spPr>
            <a:xfrm>
              <a:off x="610339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680" name="tx680"/>
            <p:cNvSpPr/>
            <p:nvPr/>
          </p:nvSpPr>
          <p:spPr>
            <a:xfrm>
              <a:off x="631867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681" name="tx681"/>
            <p:cNvSpPr/>
            <p:nvPr/>
          </p:nvSpPr>
          <p:spPr>
            <a:xfrm>
              <a:off x="653395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682" name="tx682"/>
            <p:cNvSpPr/>
            <p:nvPr/>
          </p:nvSpPr>
          <p:spPr>
            <a:xfrm>
              <a:off x="6739688" y="6349061"/>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683" name="tx683"/>
            <p:cNvSpPr/>
            <p:nvPr/>
          </p:nvSpPr>
          <p:spPr>
            <a:xfrm>
              <a:off x="924840" y="398022"/>
              <a:ext cx="378295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 by year, UMICs, 2000-2023</a:t>
              </a:r>
            </a:p>
          </p:txBody>
        </p:sp>
        <p:sp>
          <p:nvSpPr>
            <p:cNvPr id="684" name="tx684"/>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68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and progress varies between antigens and over time.
This heatmap shows vaccine coverage trends in UMICs since 2000, with green cells indicating coverage of 90% or more.
In 2013, 6 out of 13 (46%) vaccines in the national immunization schedule achieved coverage of 90% or more.
In 2023, 7 out of 15 (47%) vaccines achieved coverage of 90% or more.
Since 2006, estimates have been made for 4 new vaccines. IPV2 is the newest vaccine being reported (2021), which achieved 77% coverage in 2023.</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3363358" y="235248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7139261" y="3113812"/>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 name="rc6"/>
            <p:cNvSpPr/>
            <p:nvPr/>
          </p:nvSpPr>
          <p:spPr>
            <a:xfrm>
              <a:off x="1947395" y="235248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 name="rc7"/>
            <p:cNvSpPr/>
            <p:nvPr/>
          </p:nvSpPr>
          <p:spPr>
            <a:xfrm>
              <a:off x="2891370" y="1675754"/>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 name="rc8"/>
            <p:cNvSpPr/>
            <p:nvPr/>
          </p:nvSpPr>
          <p:spPr>
            <a:xfrm>
              <a:off x="4307334" y="3536771"/>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 name="rc9"/>
            <p:cNvSpPr/>
            <p:nvPr/>
          </p:nvSpPr>
          <p:spPr>
            <a:xfrm>
              <a:off x="2419383" y="3536771"/>
              <a:ext cx="471987"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 name="rc10"/>
            <p:cNvSpPr/>
            <p:nvPr/>
          </p:nvSpPr>
          <p:spPr>
            <a:xfrm>
              <a:off x="1947395" y="21833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 name="rc11"/>
            <p:cNvSpPr/>
            <p:nvPr/>
          </p:nvSpPr>
          <p:spPr>
            <a:xfrm>
              <a:off x="2891370" y="235248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 name="rc12"/>
            <p:cNvSpPr/>
            <p:nvPr/>
          </p:nvSpPr>
          <p:spPr>
            <a:xfrm>
              <a:off x="3363358" y="5397787"/>
              <a:ext cx="471987" cy="8459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 name="rc13"/>
            <p:cNvSpPr/>
            <p:nvPr/>
          </p:nvSpPr>
          <p:spPr>
            <a:xfrm>
              <a:off x="4307334" y="235248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 name="rc14"/>
            <p:cNvSpPr/>
            <p:nvPr/>
          </p:nvSpPr>
          <p:spPr>
            <a:xfrm>
              <a:off x="2419383" y="235248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3835346" y="235248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 name="rc16"/>
            <p:cNvSpPr/>
            <p:nvPr/>
          </p:nvSpPr>
          <p:spPr>
            <a:xfrm>
              <a:off x="6195285" y="235248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 name="rc17"/>
            <p:cNvSpPr/>
            <p:nvPr/>
          </p:nvSpPr>
          <p:spPr>
            <a:xfrm>
              <a:off x="6667273" y="235248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8" name="rc18"/>
            <p:cNvSpPr/>
            <p:nvPr/>
          </p:nvSpPr>
          <p:spPr>
            <a:xfrm>
              <a:off x="7139261" y="2352488"/>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9" name="rc19"/>
            <p:cNvSpPr/>
            <p:nvPr/>
          </p:nvSpPr>
          <p:spPr>
            <a:xfrm>
              <a:off x="8083236" y="2352488"/>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0" name="rc20"/>
            <p:cNvSpPr/>
            <p:nvPr/>
          </p:nvSpPr>
          <p:spPr>
            <a:xfrm>
              <a:off x="4779322" y="2352488"/>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1" name="rc21"/>
            <p:cNvSpPr/>
            <p:nvPr/>
          </p:nvSpPr>
          <p:spPr>
            <a:xfrm>
              <a:off x="5723297" y="235248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 name="rc22"/>
            <p:cNvSpPr/>
            <p:nvPr/>
          </p:nvSpPr>
          <p:spPr>
            <a:xfrm>
              <a:off x="5251309" y="235248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 name="rc23"/>
            <p:cNvSpPr/>
            <p:nvPr/>
          </p:nvSpPr>
          <p:spPr>
            <a:xfrm>
              <a:off x="7611248" y="2352488"/>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4" name="rc24"/>
            <p:cNvSpPr/>
            <p:nvPr/>
          </p:nvSpPr>
          <p:spPr>
            <a:xfrm>
              <a:off x="1947395" y="5397787"/>
              <a:ext cx="471987" cy="8459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5" name="rc25"/>
            <p:cNvSpPr/>
            <p:nvPr/>
          </p:nvSpPr>
          <p:spPr>
            <a:xfrm>
              <a:off x="2891370" y="5397787"/>
              <a:ext cx="471987" cy="8459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6" name="rc26"/>
            <p:cNvSpPr/>
            <p:nvPr/>
          </p:nvSpPr>
          <p:spPr>
            <a:xfrm>
              <a:off x="4307334" y="5397787"/>
              <a:ext cx="471987" cy="8459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7" name="rc27"/>
            <p:cNvSpPr/>
            <p:nvPr/>
          </p:nvSpPr>
          <p:spPr>
            <a:xfrm>
              <a:off x="2419383" y="5397787"/>
              <a:ext cx="471987" cy="8459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8" name="rc28"/>
            <p:cNvSpPr/>
            <p:nvPr/>
          </p:nvSpPr>
          <p:spPr>
            <a:xfrm>
              <a:off x="3835346" y="5397787"/>
              <a:ext cx="471987" cy="8459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9" name="rc29"/>
            <p:cNvSpPr/>
            <p:nvPr/>
          </p:nvSpPr>
          <p:spPr>
            <a:xfrm>
              <a:off x="6195285" y="5397787"/>
              <a:ext cx="471987"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0" name="rc30"/>
            <p:cNvSpPr/>
            <p:nvPr/>
          </p:nvSpPr>
          <p:spPr>
            <a:xfrm>
              <a:off x="7139261" y="5397787"/>
              <a:ext cx="471987"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1" name="rc31"/>
            <p:cNvSpPr/>
            <p:nvPr/>
          </p:nvSpPr>
          <p:spPr>
            <a:xfrm>
              <a:off x="8083236" y="5397787"/>
              <a:ext cx="471987" cy="8459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2" name="rc32"/>
            <p:cNvSpPr/>
            <p:nvPr/>
          </p:nvSpPr>
          <p:spPr>
            <a:xfrm>
              <a:off x="4779322" y="5397787"/>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3" name="rc33"/>
            <p:cNvSpPr/>
            <p:nvPr/>
          </p:nvSpPr>
          <p:spPr>
            <a:xfrm>
              <a:off x="5723297" y="5397787"/>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4" name="rc34"/>
            <p:cNvSpPr/>
            <p:nvPr/>
          </p:nvSpPr>
          <p:spPr>
            <a:xfrm>
              <a:off x="5251309" y="5397787"/>
              <a:ext cx="471987" cy="8459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5" name="rc35"/>
            <p:cNvSpPr/>
            <p:nvPr/>
          </p:nvSpPr>
          <p:spPr>
            <a:xfrm>
              <a:off x="7611248" y="5397787"/>
              <a:ext cx="471987"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 name="rc36"/>
            <p:cNvSpPr/>
            <p:nvPr/>
          </p:nvSpPr>
          <p:spPr>
            <a:xfrm>
              <a:off x="8555224" y="5397787"/>
              <a:ext cx="471987" cy="84591"/>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37" name="rc37"/>
            <p:cNvSpPr/>
            <p:nvPr/>
          </p:nvSpPr>
          <p:spPr>
            <a:xfrm>
              <a:off x="2891370" y="2183304"/>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 name="rc38"/>
            <p:cNvSpPr/>
            <p:nvPr/>
          </p:nvSpPr>
          <p:spPr>
            <a:xfrm>
              <a:off x="3363358" y="2183304"/>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4307334" y="2183304"/>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 name="rc40"/>
            <p:cNvSpPr/>
            <p:nvPr/>
          </p:nvSpPr>
          <p:spPr>
            <a:xfrm>
              <a:off x="2419383" y="2183304"/>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 name="rc41"/>
            <p:cNvSpPr/>
            <p:nvPr/>
          </p:nvSpPr>
          <p:spPr>
            <a:xfrm>
              <a:off x="3835346" y="2183304"/>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 name="rc42"/>
            <p:cNvSpPr/>
            <p:nvPr/>
          </p:nvSpPr>
          <p:spPr>
            <a:xfrm>
              <a:off x="6195285" y="2183304"/>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 name="rc43"/>
            <p:cNvSpPr/>
            <p:nvPr/>
          </p:nvSpPr>
          <p:spPr>
            <a:xfrm>
              <a:off x="7139261" y="2183304"/>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 name="rc44"/>
            <p:cNvSpPr/>
            <p:nvPr/>
          </p:nvSpPr>
          <p:spPr>
            <a:xfrm>
              <a:off x="8083236" y="2183304"/>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 name="rc45"/>
            <p:cNvSpPr/>
            <p:nvPr/>
          </p:nvSpPr>
          <p:spPr>
            <a:xfrm>
              <a:off x="4779322" y="2183304"/>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 name="rc46"/>
            <p:cNvSpPr/>
            <p:nvPr/>
          </p:nvSpPr>
          <p:spPr>
            <a:xfrm>
              <a:off x="5723297" y="2183304"/>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 name="rc47"/>
            <p:cNvSpPr/>
            <p:nvPr/>
          </p:nvSpPr>
          <p:spPr>
            <a:xfrm>
              <a:off x="5251309" y="2183304"/>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8" name="rc48"/>
            <p:cNvSpPr/>
            <p:nvPr/>
          </p:nvSpPr>
          <p:spPr>
            <a:xfrm>
              <a:off x="7611248" y="2183304"/>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 name="rc49"/>
            <p:cNvSpPr/>
            <p:nvPr/>
          </p:nvSpPr>
          <p:spPr>
            <a:xfrm>
              <a:off x="1947395" y="3113812"/>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 name="rc50"/>
            <p:cNvSpPr/>
            <p:nvPr/>
          </p:nvSpPr>
          <p:spPr>
            <a:xfrm>
              <a:off x="2891370" y="3113812"/>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1" name="rc51"/>
            <p:cNvSpPr/>
            <p:nvPr/>
          </p:nvSpPr>
          <p:spPr>
            <a:xfrm>
              <a:off x="3363358" y="3113812"/>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2" name="rc52"/>
            <p:cNvSpPr/>
            <p:nvPr/>
          </p:nvSpPr>
          <p:spPr>
            <a:xfrm>
              <a:off x="4307334" y="3113812"/>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 name="rc53"/>
            <p:cNvSpPr/>
            <p:nvPr/>
          </p:nvSpPr>
          <p:spPr>
            <a:xfrm>
              <a:off x="2419383" y="3113812"/>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 name="rc54"/>
            <p:cNvSpPr/>
            <p:nvPr/>
          </p:nvSpPr>
          <p:spPr>
            <a:xfrm>
              <a:off x="3835346" y="3113812"/>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 name="rc55"/>
            <p:cNvSpPr/>
            <p:nvPr/>
          </p:nvSpPr>
          <p:spPr>
            <a:xfrm>
              <a:off x="6195285" y="3113812"/>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6" name="rc56"/>
            <p:cNvSpPr/>
            <p:nvPr/>
          </p:nvSpPr>
          <p:spPr>
            <a:xfrm>
              <a:off x="6667273" y="3113812"/>
              <a:ext cx="471987"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 name="rc57"/>
            <p:cNvSpPr/>
            <p:nvPr/>
          </p:nvSpPr>
          <p:spPr>
            <a:xfrm>
              <a:off x="8083236" y="3113812"/>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8" name="rc58"/>
            <p:cNvSpPr/>
            <p:nvPr/>
          </p:nvSpPr>
          <p:spPr>
            <a:xfrm>
              <a:off x="4779322" y="3113812"/>
              <a:ext cx="471987"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9" name="rc59"/>
            <p:cNvSpPr/>
            <p:nvPr/>
          </p:nvSpPr>
          <p:spPr>
            <a:xfrm>
              <a:off x="5723297" y="3113812"/>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0" name="rc60"/>
            <p:cNvSpPr/>
            <p:nvPr/>
          </p:nvSpPr>
          <p:spPr>
            <a:xfrm>
              <a:off x="7611248" y="3113812"/>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 name="rc61"/>
            <p:cNvSpPr/>
            <p:nvPr/>
          </p:nvSpPr>
          <p:spPr>
            <a:xfrm>
              <a:off x="1947395" y="4805646"/>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 name="rc62"/>
            <p:cNvSpPr/>
            <p:nvPr/>
          </p:nvSpPr>
          <p:spPr>
            <a:xfrm>
              <a:off x="2891370" y="3536771"/>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3" name="rc63"/>
            <p:cNvSpPr/>
            <p:nvPr/>
          </p:nvSpPr>
          <p:spPr>
            <a:xfrm>
              <a:off x="3363358" y="4044321"/>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4" name="rc64"/>
            <p:cNvSpPr/>
            <p:nvPr/>
          </p:nvSpPr>
          <p:spPr>
            <a:xfrm>
              <a:off x="2891370" y="4805646"/>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5" name="rc65"/>
            <p:cNvSpPr/>
            <p:nvPr/>
          </p:nvSpPr>
          <p:spPr>
            <a:xfrm>
              <a:off x="3363358" y="4805646"/>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6" name="rc66"/>
            <p:cNvSpPr/>
            <p:nvPr/>
          </p:nvSpPr>
          <p:spPr>
            <a:xfrm>
              <a:off x="4307334" y="4805646"/>
              <a:ext cx="471987" cy="8459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7" name="rc67"/>
            <p:cNvSpPr/>
            <p:nvPr/>
          </p:nvSpPr>
          <p:spPr>
            <a:xfrm>
              <a:off x="3835346" y="4805646"/>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8" name="rc68"/>
            <p:cNvSpPr/>
            <p:nvPr/>
          </p:nvSpPr>
          <p:spPr>
            <a:xfrm>
              <a:off x="6195285" y="4805646"/>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9" name="rc69"/>
            <p:cNvSpPr/>
            <p:nvPr/>
          </p:nvSpPr>
          <p:spPr>
            <a:xfrm>
              <a:off x="7139261" y="4805646"/>
              <a:ext cx="471987" cy="8459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0" name="rc70"/>
            <p:cNvSpPr/>
            <p:nvPr/>
          </p:nvSpPr>
          <p:spPr>
            <a:xfrm>
              <a:off x="1947395" y="3536771"/>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71" name="rc71"/>
            <p:cNvSpPr/>
            <p:nvPr/>
          </p:nvSpPr>
          <p:spPr>
            <a:xfrm>
              <a:off x="2419383" y="4044321"/>
              <a:ext cx="471987" cy="8459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 name="rc72"/>
            <p:cNvSpPr/>
            <p:nvPr/>
          </p:nvSpPr>
          <p:spPr>
            <a:xfrm>
              <a:off x="8083236" y="4805646"/>
              <a:ext cx="471987" cy="8459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3" name="rc73"/>
            <p:cNvSpPr/>
            <p:nvPr/>
          </p:nvSpPr>
          <p:spPr>
            <a:xfrm>
              <a:off x="5723297" y="4805646"/>
              <a:ext cx="471987" cy="8459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4" name="rc74"/>
            <p:cNvSpPr/>
            <p:nvPr/>
          </p:nvSpPr>
          <p:spPr>
            <a:xfrm>
              <a:off x="7611248" y="4805646"/>
              <a:ext cx="471987" cy="8459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5" name="rc75"/>
            <p:cNvSpPr/>
            <p:nvPr/>
          </p:nvSpPr>
          <p:spPr>
            <a:xfrm>
              <a:off x="1947395" y="1675754"/>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 name="rc76"/>
            <p:cNvSpPr/>
            <p:nvPr/>
          </p:nvSpPr>
          <p:spPr>
            <a:xfrm>
              <a:off x="3363358" y="1675754"/>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 name="rc77"/>
            <p:cNvSpPr/>
            <p:nvPr/>
          </p:nvSpPr>
          <p:spPr>
            <a:xfrm>
              <a:off x="4307334" y="1675754"/>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 name="rc78"/>
            <p:cNvSpPr/>
            <p:nvPr/>
          </p:nvSpPr>
          <p:spPr>
            <a:xfrm>
              <a:off x="2419383" y="1675754"/>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 name="rc79"/>
            <p:cNvSpPr/>
            <p:nvPr/>
          </p:nvSpPr>
          <p:spPr>
            <a:xfrm>
              <a:off x="3835346" y="1675754"/>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 name="rc80"/>
            <p:cNvSpPr/>
            <p:nvPr/>
          </p:nvSpPr>
          <p:spPr>
            <a:xfrm>
              <a:off x="6195285" y="1675754"/>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 name="rc81"/>
            <p:cNvSpPr/>
            <p:nvPr/>
          </p:nvSpPr>
          <p:spPr>
            <a:xfrm>
              <a:off x="7139261" y="1675754"/>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 name="rc82"/>
            <p:cNvSpPr/>
            <p:nvPr/>
          </p:nvSpPr>
          <p:spPr>
            <a:xfrm>
              <a:off x="8083236" y="1675754"/>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 name="rc83"/>
            <p:cNvSpPr/>
            <p:nvPr/>
          </p:nvSpPr>
          <p:spPr>
            <a:xfrm>
              <a:off x="5723297" y="1675754"/>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 name="rc84"/>
            <p:cNvSpPr/>
            <p:nvPr/>
          </p:nvSpPr>
          <p:spPr>
            <a:xfrm>
              <a:off x="7611248" y="1675754"/>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 name="rc85"/>
            <p:cNvSpPr/>
            <p:nvPr/>
          </p:nvSpPr>
          <p:spPr>
            <a:xfrm>
              <a:off x="3363358" y="3536771"/>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6" name="rc86"/>
            <p:cNvSpPr/>
            <p:nvPr/>
          </p:nvSpPr>
          <p:spPr>
            <a:xfrm>
              <a:off x="3835346" y="3536771"/>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7" name="rc87"/>
            <p:cNvSpPr/>
            <p:nvPr/>
          </p:nvSpPr>
          <p:spPr>
            <a:xfrm>
              <a:off x="6195285" y="3536771"/>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8" name="rc88"/>
            <p:cNvSpPr/>
            <p:nvPr/>
          </p:nvSpPr>
          <p:spPr>
            <a:xfrm>
              <a:off x="6667273" y="3536771"/>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9" name="rc89"/>
            <p:cNvSpPr/>
            <p:nvPr/>
          </p:nvSpPr>
          <p:spPr>
            <a:xfrm>
              <a:off x="7139261" y="3536771"/>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90" name="rc90"/>
            <p:cNvSpPr/>
            <p:nvPr/>
          </p:nvSpPr>
          <p:spPr>
            <a:xfrm>
              <a:off x="8083236" y="3536771"/>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91" name="rc91"/>
            <p:cNvSpPr/>
            <p:nvPr/>
          </p:nvSpPr>
          <p:spPr>
            <a:xfrm>
              <a:off x="5723297" y="3536771"/>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2" name="rc92"/>
            <p:cNvSpPr/>
            <p:nvPr/>
          </p:nvSpPr>
          <p:spPr>
            <a:xfrm>
              <a:off x="7611248" y="3536771"/>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93" name="rc93"/>
            <p:cNvSpPr/>
            <p:nvPr/>
          </p:nvSpPr>
          <p:spPr>
            <a:xfrm>
              <a:off x="5251309" y="4044321"/>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4" name="rc94"/>
            <p:cNvSpPr/>
            <p:nvPr/>
          </p:nvSpPr>
          <p:spPr>
            <a:xfrm>
              <a:off x="7611248" y="4044321"/>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 name="rc95"/>
            <p:cNvSpPr/>
            <p:nvPr/>
          </p:nvSpPr>
          <p:spPr>
            <a:xfrm>
              <a:off x="5251309" y="3367587"/>
              <a:ext cx="471987" cy="8459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6" name="rc96"/>
            <p:cNvSpPr/>
            <p:nvPr/>
          </p:nvSpPr>
          <p:spPr>
            <a:xfrm>
              <a:off x="7611248" y="3367587"/>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1947395" y="4044321"/>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8" name="rc98"/>
            <p:cNvSpPr/>
            <p:nvPr/>
          </p:nvSpPr>
          <p:spPr>
            <a:xfrm>
              <a:off x="2891370" y="4044321"/>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 name="rc99"/>
            <p:cNvSpPr/>
            <p:nvPr/>
          </p:nvSpPr>
          <p:spPr>
            <a:xfrm>
              <a:off x="4307334" y="4044321"/>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00" name="rc100"/>
            <p:cNvSpPr/>
            <p:nvPr/>
          </p:nvSpPr>
          <p:spPr>
            <a:xfrm>
              <a:off x="3835346" y="4044321"/>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01" name="rc101"/>
            <p:cNvSpPr/>
            <p:nvPr/>
          </p:nvSpPr>
          <p:spPr>
            <a:xfrm>
              <a:off x="6195285" y="4044321"/>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2" name="rc102"/>
            <p:cNvSpPr/>
            <p:nvPr/>
          </p:nvSpPr>
          <p:spPr>
            <a:xfrm>
              <a:off x="6667273" y="4044321"/>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3" name="rc103"/>
            <p:cNvSpPr/>
            <p:nvPr/>
          </p:nvSpPr>
          <p:spPr>
            <a:xfrm>
              <a:off x="7139261" y="4044321"/>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 name="rc104"/>
            <p:cNvSpPr/>
            <p:nvPr/>
          </p:nvSpPr>
          <p:spPr>
            <a:xfrm>
              <a:off x="8083236" y="4044321"/>
              <a:ext cx="471987" cy="8459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5" name="rc105"/>
            <p:cNvSpPr/>
            <p:nvPr/>
          </p:nvSpPr>
          <p:spPr>
            <a:xfrm>
              <a:off x="4779322" y="4044321"/>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6" name="rc106"/>
            <p:cNvSpPr/>
            <p:nvPr/>
          </p:nvSpPr>
          <p:spPr>
            <a:xfrm>
              <a:off x="5723297" y="4044321"/>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7" name="rc107"/>
            <p:cNvSpPr/>
            <p:nvPr/>
          </p:nvSpPr>
          <p:spPr>
            <a:xfrm>
              <a:off x="8555224" y="4044321"/>
              <a:ext cx="471987" cy="8459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8" name="rc108"/>
            <p:cNvSpPr/>
            <p:nvPr/>
          </p:nvSpPr>
          <p:spPr>
            <a:xfrm>
              <a:off x="8083236" y="3367587"/>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9" name="rc109"/>
            <p:cNvSpPr/>
            <p:nvPr/>
          </p:nvSpPr>
          <p:spPr>
            <a:xfrm>
              <a:off x="4779322" y="3367587"/>
              <a:ext cx="471987"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0" name="rc110"/>
            <p:cNvSpPr/>
            <p:nvPr/>
          </p:nvSpPr>
          <p:spPr>
            <a:xfrm>
              <a:off x="1947395" y="3198404"/>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1" name="rc111"/>
            <p:cNvSpPr/>
            <p:nvPr/>
          </p:nvSpPr>
          <p:spPr>
            <a:xfrm>
              <a:off x="1947395" y="3367587"/>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 name="rc112"/>
            <p:cNvSpPr/>
            <p:nvPr/>
          </p:nvSpPr>
          <p:spPr>
            <a:xfrm>
              <a:off x="2891370" y="3367587"/>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 name="rc113"/>
            <p:cNvSpPr/>
            <p:nvPr/>
          </p:nvSpPr>
          <p:spPr>
            <a:xfrm>
              <a:off x="3363358" y="3367587"/>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 name="rc114"/>
            <p:cNvSpPr/>
            <p:nvPr/>
          </p:nvSpPr>
          <p:spPr>
            <a:xfrm>
              <a:off x="4307334" y="3367587"/>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5" name="rc115"/>
            <p:cNvSpPr/>
            <p:nvPr/>
          </p:nvSpPr>
          <p:spPr>
            <a:xfrm>
              <a:off x="2419383" y="3367587"/>
              <a:ext cx="471987" cy="84591"/>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6" name="rc116"/>
            <p:cNvSpPr/>
            <p:nvPr/>
          </p:nvSpPr>
          <p:spPr>
            <a:xfrm>
              <a:off x="3835346" y="3367587"/>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 name="rc117"/>
            <p:cNvSpPr/>
            <p:nvPr/>
          </p:nvSpPr>
          <p:spPr>
            <a:xfrm>
              <a:off x="6195285" y="3367587"/>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 name="rc118"/>
            <p:cNvSpPr/>
            <p:nvPr/>
          </p:nvSpPr>
          <p:spPr>
            <a:xfrm>
              <a:off x="7139261" y="3367587"/>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 name="rc119"/>
            <p:cNvSpPr/>
            <p:nvPr/>
          </p:nvSpPr>
          <p:spPr>
            <a:xfrm>
              <a:off x="7139261" y="184493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 name="rc120"/>
            <p:cNvSpPr/>
            <p:nvPr/>
          </p:nvSpPr>
          <p:spPr>
            <a:xfrm>
              <a:off x="3835346" y="25216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 name="rc121"/>
            <p:cNvSpPr/>
            <p:nvPr/>
          </p:nvSpPr>
          <p:spPr>
            <a:xfrm>
              <a:off x="7139261"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 name="rc122"/>
            <p:cNvSpPr/>
            <p:nvPr/>
          </p:nvSpPr>
          <p:spPr>
            <a:xfrm>
              <a:off x="5723297" y="3367587"/>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 name="rc123"/>
            <p:cNvSpPr/>
            <p:nvPr/>
          </p:nvSpPr>
          <p:spPr>
            <a:xfrm>
              <a:off x="3363358" y="3198404"/>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4" name="rc124"/>
            <p:cNvSpPr/>
            <p:nvPr/>
          </p:nvSpPr>
          <p:spPr>
            <a:xfrm>
              <a:off x="1947395" y="184493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5" name="rc125"/>
            <p:cNvSpPr/>
            <p:nvPr/>
          </p:nvSpPr>
          <p:spPr>
            <a:xfrm>
              <a:off x="2891370" y="184493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 name="rc126"/>
            <p:cNvSpPr/>
            <p:nvPr/>
          </p:nvSpPr>
          <p:spPr>
            <a:xfrm>
              <a:off x="3363358" y="184493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 name="rc127"/>
            <p:cNvSpPr/>
            <p:nvPr/>
          </p:nvSpPr>
          <p:spPr>
            <a:xfrm>
              <a:off x="4307334" y="184493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 name="rc128"/>
            <p:cNvSpPr/>
            <p:nvPr/>
          </p:nvSpPr>
          <p:spPr>
            <a:xfrm>
              <a:off x="4307334" y="3029221"/>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9" name="rc129"/>
            <p:cNvSpPr/>
            <p:nvPr/>
          </p:nvSpPr>
          <p:spPr>
            <a:xfrm>
              <a:off x="4307334" y="4974829"/>
              <a:ext cx="471987" cy="8459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0" name="rc130"/>
            <p:cNvSpPr/>
            <p:nvPr/>
          </p:nvSpPr>
          <p:spPr>
            <a:xfrm>
              <a:off x="2419383" y="1844938"/>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31" name="rc131"/>
            <p:cNvSpPr/>
            <p:nvPr/>
          </p:nvSpPr>
          <p:spPr>
            <a:xfrm>
              <a:off x="6195285" y="184493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6667273" y="184493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3" name="rc133"/>
            <p:cNvSpPr/>
            <p:nvPr/>
          </p:nvSpPr>
          <p:spPr>
            <a:xfrm>
              <a:off x="8083236" y="1844938"/>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4" name="rc134"/>
            <p:cNvSpPr/>
            <p:nvPr/>
          </p:nvSpPr>
          <p:spPr>
            <a:xfrm>
              <a:off x="5723297" y="184493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 name="rc135"/>
            <p:cNvSpPr/>
            <p:nvPr/>
          </p:nvSpPr>
          <p:spPr>
            <a:xfrm>
              <a:off x="7611248" y="1844938"/>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 name="rc136"/>
            <p:cNvSpPr/>
            <p:nvPr/>
          </p:nvSpPr>
          <p:spPr>
            <a:xfrm>
              <a:off x="5723297" y="2944629"/>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137" name="rc137"/>
            <p:cNvSpPr/>
            <p:nvPr/>
          </p:nvSpPr>
          <p:spPr>
            <a:xfrm>
              <a:off x="2891370" y="3198404"/>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38" name="rc138"/>
            <p:cNvSpPr/>
            <p:nvPr/>
          </p:nvSpPr>
          <p:spPr>
            <a:xfrm>
              <a:off x="4307334" y="3198404"/>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39" name="rc139"/>
            <p:cNvSpPr/>
            <p:nvPr/>
          </p:nvSpPr>
          <p:spPr>
            <a:xfrm>
              <a:off x="2419383" y="3198404"/>
              <a:ext cx="471987" cy="8459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 name="rc140"/>
            <p:cNvSpPr/>
            <p:nvPr/>
          </p:nvSpPr>
          <p:spPr>
            <a:xfrm>
              <a:off x="3835346" y="3198404"/>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41" name="rc141"/>
            <p:cNvSpPr/>
            <p:nvPr/>
          </p:nvSpPr>
          <p:spPr>
            <a:xfrm>
              <a:off x="6195285" y="3198404"/>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42" name="rc142"/>
            <p:cNvSpPr/>
            <p:nvPr/>
          </p:nvSpPr>
          <p:spPr>
            <a:xfrm>
              <a:off x="6667273" y="3198404"/>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43" name="rc143"/>
            <p:cNvSpPr/>
            <p:nvPr/>
          </p:nvSpPr>
          <p:spPr>
            <a:xfrm>
              <a:off x="7139261" y="3198404"/>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44" name="rc144"/>
            <p:cNvSpPr/>
            <p:nvPr/>
          </p:nvSpPr>
          <p:spPr>
            <a:xfrm>
              <a:off x="8083236" y="3198404"/>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45" name="rc145"/>
            <p:cNvSpPr/>
            <p:nvPr/>
          </p:nvSpPr>
          <p:spPr>
            <a:xfrm>
              <a:off x="4779322" y="3198404"/>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46" name="rc146"/>
            <p:cNvSpPr/>
            <p:nvPr/>
          </p:nvSpPr>
          <p:spPr>
            <a:xfrm>
              <a:off x="5723297" y="3198404"/>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47" name="rc147"/>
            <p:cNvSpPr/>
            <p:nvPr/>
          </p:nvSpPr>
          <p:spPr>
            <a:xfrm>
              <a:off x="5251309" y="3198404"/>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8" name="rc148"/>
            <p:cNvSpPr/>
            <p:nvPr/>
          </p:nvSpPr>
          <p:spPr>
            <a:xfrm>
              <a:off x="7611248" y="3198404"/>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49" name="rc149"/>
            <p:cNvSpPr/>
            <p:nvPr/>
          </p:nvSpPr>
          <p:spPr>
            <a:xfrm>
              <a:off x="8555224" y="3198404"/>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50" name="rc150"/>
            <p:cNvSpPr/>
            <p:nvPr/>
          </p:nvSpPr>
          <p:spPr>
            <a:xfrm>
              <a:off x="1947395" y="25216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1" name="rc151"/>
            <p:cNvSpPr/>
            <p:nvPr/>
          </p:nvSpPr>
          <p:spPr>
            <a:xfrm>
              <a:off x="2891370" y="25216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2" name="rc152"/>
            <p:cNvSpPr/>
            <p:nvPr/>
          </p:nvSpPr>
          <p:spPr>
            <a:xfrm>
              <a:off x="4307334"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3" name="rc153"/>
            <p:cNvSpPr/>
            <p:nvPr/>
          </p:nvSpPr>
          <p:spPr>
            <a:xfrm>
              <a:off x="2419383"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4" name="rc154"/>
            <p:cNvSpPr/>
            <p:nvPr/>
          </p:nvSpPr>
          <p:spPr>
            <a:xfrm>
              <a:off x="3363358" y="25216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5" name="rc155"/>
            <p:cNvSpPr/>
            <p:nvPr/>
          </p:nvSpPr>
          <p:spPr>
            <a:xfrm>
              <a:off x="4307334" y="2521671"/>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6" name="rc156"/>
            <p:cNvSpPr/>
            <p:nvPr/>
          </p:nvSpPr>
          <p:spPr>
            <a:xfrm>
              <a:off x="2419383" y="2521671"/>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57" name="rc157"/>
            <p:cNvSpPr/>
            <p:nvPr/>
          </p:nvSpPr>
          <p:spPr>
            <a:xfrm>
              <a:off x="6195285" y="25216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8" name="rc158"/>
            <p:cNvSpPr/>
            <p:nvPr/>
          </p:nvSpPr>
          <p:spPr>
            <a:xfrm>
              <a:off x="7139261" y="2521671"/>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59" name="rc159"/>
            <p:cNvSpPr/>
            <p:nvPr/>
          </p:nvSpPr>
          <p:spPr>
            <a:xfrm>
              <a:off x="8083236" y="2521671"/>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60" name="rc160"/>
            <p:cNvSpPr/>
            <p:nvPr/>
          </p:nvSpPr>
          <p:spPr>
            <a:xfrm>
              <a:off x="4779322" y="25216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1" name="rc161"/>
            <p:cNvSpPr/>
            <p:nvPr/>
          </p:nvSpPr>
          <p:spPr>
            <a:xfrm>
              <a:off x="5723297" y="25216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2" name="rc162"/>
            <p:cNvSpPr/>
            <p:nvPr/>
          </p:nvSpPr>
          <p:spPr>
            <a:xfrm>
              <a:off x="5251309" y="2521671"/>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3" name="rc163"/>
            <p:cNvSpPr/>
            <p:nvPr/>
          </p:nvSpPr>
          <p:spPr>
            <a:xfrm>
              <a:off x="7611248" y="2521671"/>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64" name="rc164"/>
            <p:cNvSpPr/>
            <p:nvPr/>
          </p:nvSpPr>
          <p:spPr>
            <a:xfrm>
              <a:off x="1947395"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5" name="rc165"/>
            <p:cNvSpPr/>
            <p:nvPr/>
          </p:nvSpPr>
          <p:spPr>
            <a:xfrm>
              <a:off x="2891370"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6" name="rc166"/>
            <p:cNvSpPr/>
            <p:nvPr/>
          </p:nvSpPr>
          <p:spPr>
            <a:xfrm>
              <a:off x="3363358"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7" name="rc167"/>
            <p:cNvSpPr/>
            <p:nvPr/>
          </p:nvSpPr>
          <p:spPr>
            <a:xfrm>
              <a:off x="3835346"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8" name="rc168"/>
            <p:cNvSpPr/>
            <p:nvPr/>
          </p:nvSpPr>
          <p:spPr>
            <a:xfrm>
              <a:off x="6195285"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9" name="rc169"/>
            <p:cNvSpPr/>
            <p:nvPr/>
          </p:nvSpPr>
          <p:spPr>
            <a:xfrm>
              <a:off x="8083236"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0" name="rc170"/>
            <p:cNvSpPr/>
            <p:nvPr/>
          </p:nvSpPr>
          <p:spPr>
            <a:xfrm>
              <a:off x="5723297"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1" name="rc171"/>
            <p:cNvSpPr/>
            <p:nvPr/>
          </p:nvSpPr>
          <p:spPr>
            <a:xfrm>
              <a:off x="7611248" y="9990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2" name="rc172"/>
            <p:cNvSpPr/>
            <p:nvPr/>
          </p:nvSpPr>
          <p:spPr>
            <a:xfrm>
              <a:off x="2891370" y="2944629"/>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3" name="rc173"/>
            <p:cNvSpPr/>
            <p:nvPr/>
          </p:nvSpPr>
          <p:spPr>
            <a:xfrm>
              <a:off x="3835346" y="4974829"/>
              <a:ext cx="471987" cy="8459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74" name="rc174"/>
            <p:cNvSpPr/>
            <p:nvPr/>
          </p:nvSpPr>
          <p:spPr>
            <a:xfrm>
              <a:off x="2891370"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5" name="rc175"/>
            <p:cNvSpPr/>
            <p:nvPr/>
          </p:nvSpPr>
          <p:spPr>
            <a:xfrm>
              <a:off x="2419383" y="2860037"/>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76" name="rc176"/>
            <p:cNvSpPr/>
            <p:nvPr/>
          </p:nvSpPr>
          <p:spPr>
            <a:xfrm>
              <a:off x="1947395" y="4551871"/>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7" name="rc177"/>
            <p:cNvSpPr/>
            <p:nvPr/>
          </p:nvSpPr>
          <p:spPr>
            <a:xfrm>
              <a:off x="2891370" y="45518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8" name="rc178"/>
            <p:cNvSpPr/>
            <p:nvPr/>
          </p:nvSpPr>
          <p:spPr>
            <a:xfrm>
              <a:off x="3363358" y="4551871"/>
              <a:ext cx="471987" cy="8459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79" name="rc179"/>
            <p:cNvSpPr/>
            <p:nvPr/>
          </p:nvSpPr>
          <p:spPr>
            <a:xfrm>
              <a:off x="4307334" y="4551871"/>
              <a:ext cx="471987" cy="8459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80" name="rc180"/>
            <p:cNvSpPr/>
            <p:nvPr/>
          </p:nvSpPr>
          <p:spPr>
            <a:xfrm>
              <a:off x="2419383" y="4551871"/>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1" name="rc181"/>
            <p:cNvSpPr/>
            <p:nvPr/>
          </p:nvSpPr>
          <p:spPr>
            <a:xfrm>
              <a:off x="3835346" y="4551871"/>
              <a:ext cx="471987" cy="8459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82" name="rc182"/>
            <p:cNvSpPr/>
            <p:nvPr/>
          </p:nvSpPr>
          <p:spPr>
            <a:xfrm>
              <a:off x="6195285" y="45518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3" name="rc183"/>
            <p:cNvSpPr/>
            <p:nvPr/>
          </p:nvSpPr>
          <p:spPr>
            <a:xfrm>
              <a:off x="6667273" y="4551871"/>
              <a:ext cx="471987" cy="8459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4" name="rc184"/>
            <p:cNvSpPr/>
            <p:nvPr/>
          </p:nvSpPr>
          <p:spPr>
            <a:xfrm>
              <a:off x="7139261" y="4551871"/>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5" name="rc185"/>
            <p:cNvSpPr/>
            <p:nvPr/>
          </p:nvSpPr>
          <p:spPr>
            <a:xfrm>
              <a:off x="8083236" y="4551871"/>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6" name="rc186"/>
            <p:cNvSpPr/>
            <p:nvPr/>
          </p:nvSpPr>
          <p:spPr>
            <a:xfrm>
              <a:off x="5723297" y="4551871"/>
              <a:ext cx="471987" cy="8459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87" name="rc187"/>
            <p:cNvSpPr/>
            <p:nvPr/>
          </p:nvSpPr>
          <p:spPr>
            <a:xfrm>
              <a:off x="7611248" y="4551871"/>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8" name="rc188"/>
            <p:cNvSpPr/>
            <p:nvPr/>
          </p:nvSpPr>
          <p:spPr>
            <a:xfrm>
              <a:off x="8083236" y="2944629"/>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89" name="rc189"/>
            <p:cNvSpPr/>
            <p:nvPr/>
          </p:nvSpPr>
          <p:spPr>
            <a:xfrm>
              <a:off x="4779322" y="2944629"/>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90" name="rc190"/>
            <p:cNvSpPr/>
            <p:nvPr/>
          </p:nvSpPr>
          <p:spPr>
            <a:xfrm>
              <a:off x="1947395" y="30292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1" name="rc191"/>
            <p:cNvSpPr/>
            <p:nvPr/>
          </p:nvSpPr>
          <p:spPr>
            <a:xfrm>
              <a:off x="2891370" y="30292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2" name="rc192"/>
            <p:cNvSpPr/>
            <p:nvPr/>
          </p:nvSpPr>
          <p:spPr>
            <a:xfrm>
              <a:off x="3363358" y="3029221"/>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93" name="rc193"/>
            <p:cNvSpPr/>
            <p:nvPr/>
          </p:nvSpPr>
          <p:spPr>
            <a:xfrm>
              <a:off x="2419383" y="3029221"/>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4" name="rc194"/>
            <p:cNvSpPr/>
            <p:nvPr/>
          </p:nvSpPr>
          <p:spPr>
            <a:xfrm>
              <a:off x="3835346" y="3029221"/>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195" name="rc195"/>
            <p:cNvSpPr/>
            <p:nvPr/>
          </p:nvSpPr>
          <p:spPr>
            <a:xfrm>
              <a:off x="6195285" y="3029221"/>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6" name="rc196"/>
            <p:cNvSpPr/>
            <p:nvPr/>
          </p:nvSpPr>
          <p:spPr>
            <a:xfrm>
              <a:off x="6667273" y="3029221"/>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7" name="rc197"/>
            <p:cNvSpPr/>
            <p:nvPr/>
          </p:nvSpPr>
          <p:spPr>
            <a:xfrm>
              <a:off x="7139261" y="3029221"/>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8" name="rc198"/>
            <p:cNvSpPr/>
            <p:nvPr/>
          </p:nvSpPr>
          <p:spPr>
            <a:xfrm>
              <a:off x="8083236" y="3029221"/>
              <a:ext cx="471987" cy="8459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99" name="rc199"/>
            <p:cNvSpPr/>
            <p:nvPr/>
          </p:nvSpPr>
          <p:spPr>
            <a:xfrm>
              <a:off x="4779322" y="3029221"/>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00" name="rc200"/>
            <p:cNvSpPr/>
            <p:nvPr/>
          </p:nvSpPr>
          <p:spPr>
            <a:xfrm>
              <a:off x="5723297" y="3029221"/>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01" name="rc201"/>
            <p:cNvSpPr/>
            <p:nvPr/>
          </p:nvSpPr>
          <p:spPr>
            <a:xfrm>
              <a:off x="5251309" y="3029221"/>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02" name="rc202"/>
            <p:cNvSpPr/>
            <p:nvPr/>
          </p:nvSpPr>
          <p:spPr>
            <a:xfrm>
              <a:off x="7611248" y="3029221"/>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3" name="rc203"/>
            <p:cNvSpPr/>
            <p:nvPr/>
          </p:nvSpPr>
          <p:spPr>
            <a:xfrm>
              <a:off x="1947395" y="294462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4" name="rc204"/>
            <p:cNvSpPr/>
            <p:nvPr/>
          </p:nvSpPr>
          <p:spPr>
            <a:xfrm>
              <a:off x="3363358" y="2944629"/>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05" name="rc205"/>
            <p:cNvSpPr/>
            <p:nvPr/>
          </p:nvSpPr>
          <p:spPr>
            <a:xfrm>
              <a:off x="4307334" y="2944629"/>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6" name="rc206"/>
            <p:cNvSpPr/>
            <p:nvPr/>
          </p:nvSpPr>
          <p:spPr>
            <a:xfrm>
              <a:off x="2419383" y="294462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7" name="rc207"/>
            <p:cNvSpPr/>
            <p:nvPr/>
          </p:nvSpPr>
          <p:spPr>
            <a:xfrm>
              <a:off x="3835346" y="2944629"/>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08" name="rc208"/>
            <p:cNvSpPr/>
            <p:nvPr/>
          </p:nvSpPr>
          <p:spPr>
            <a:xfrm>
              <a:off x="6195285" y="2944629"/>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09" name="rc209"/>
            <p:cNvSpPr/>
            <p:nvPr/>
          </p:nvSpPr>
          <p:spPr>
            <a:xfrm>
              <a:off x="6667273" y="2944629"/>
              <a:ext cx="471987" cy="84591"/>
            </a:xfrm>
            <a:prstGeom prst="rect">
              <a:avLst/>
            </a:prstGeom>
            <a:solidFill>
              <a:srgbClr val="CB160C">
                <a:alpha val="100000"/>
              </a:srgbClr>
            </a:solidFill>
            <a:ln w="2710" cap="flat">
              <a:solidFill>
                <a:srgbClr val="FFFFFF">
                  <a:alpha val="100000"/>
                </a:srgbClr>
              </a:solidFill>
              <a:prstDash val="solid"/>
              <a:miter/>
            </a:ln>
          </p:spPr>
          <p:txBody>
            <a:bodyPr/>
            <a:lstStyle/>
            <a:p/>
          </p:txBody>
        </p:sp>
        <p:sp>
          <p:nvSpPr>
            <p:cNvPr id="210" name="rc210"/>
            <p:cNvSpPr/>
            <p:nvPr/>
          </p:nvSpPr>
          <p:spPr>
            <a:xfrm>
              <a:off x="7139261" y="294462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1" name="rc211"/>
            <p:cNvSpPr/>
            <p:nvPr/>
          </p:nvSpPr>
          <p:spPr>
            <a:xfrm>
              <a:off x="7611248" y="294462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2" name="rc212"/>
            <p:cNvSpPr/>
            <p:nvPr/>
          </p:nvSpPr>
          <p:spPr>
            <a:xfrm>
              <a:off x="1947395" y="4974829"/>
              <a:ext cx="471987" cy="8459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3" name="rc213"/>
            <p:cNvSpPr/>
            <p:nvPr/>
          </p:nvSpPr>
          <p:spPr>
            <a:xfrm>
              <a:off x="2891370" y="4974829"/>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4" name="rc214"/>
            <p:cNvSpPr/>
            <p:nvPr/>
          </p:nvSpPr>
          <p:spPr>
            <a:xfrm>
              <a:off x="3363358" y="4974829"/>
              <a:ext cx="471987" cy="8459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15" name="rc215"/>
            <p:cNvSpPr/>
            <p:nvPr/>
          </p:nvSpPr>
          <p:spPr>
            <a:xfrm>
              <a:off x="2419383" y="4974829"/>
              <a:ext cx="471987" cy="84591"/>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16" name="rc216"/>
            <p:cNvSpPr/>
            <p:nvPr/>
          </p:nvSpPr>
          <p:spPr>
            <a:xfrm>
              <a:off x="6195285" y="4974829"/>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7" name="rc217"/>
            <p:cNvSpPr/>
            <p:nvPr/>
          </p:nvSpPr>
          <p:spPr>
            <a:xfrm>
              <a:off x="7139261" y="4974829"/>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8" name="rc218"/>
            <p:cNvSpPr/>
            <p:nvPr/>
          </p:nvSpPr>
          <p:spPr>
            <a:xfrm>
              <a:off x="8083236" y="4974829"/>
              <a:ext cx="471987" cy="84591"/>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19" name="rc219"/>
            <p:cNvSpPr/>
            <p:nvPr/>
          </p:nvSpPr>
          <p:spPr>
            <a:xfrm>
              <a:off x="4779322" y="4974829"/>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20" name="rc220"/>
            <p:cNvSpPr/>
            <p:nvPr/>
          </p:nvSpPr>
          <p:spPr>
            <a:xfrm>
              <a:off x="5723297" y="4974829"/>
              <a:ext cx="471987" cy="8459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21" name="rc221"/>
            <p:cNvSpPr/>
            <p:nvPr/>
          </p:nvSpPr>
          <p:spPr>
            <a:xfrm>
              <a:off x="5251309" y="4974829"/>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22" name="rc222"/>
            <p:cNvSpPr/>
            <p:nvPr/>
          </p:nvSpPr>
          <p:spPr>
            <a:xfrm>
              <a:off x="2891370" y="2860037"/>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3" name="rc223"/>
            <p:cNvSpPr/>
            <p:nvPr/>
          </p:nvSpPr>
          <p:spPr>
            <a:xfrm>
              <a:off x="8555224" y="5228604"/>
              <a:ext cx="471987" cy="84591"/>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24" name="rc224"/>
            <p:cNvSpPr/>
            <p:nvPr/>
          </p:nvSpPr>
          <p:spPr>
            <a:xfrm>
              <a:off x="7611248" y="4974829"/>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25" name="rc225"/>
            <p:cNvSpPr/>
            <p:nvPr/>
          </p:nvSpPr>
          <p:spPr>
            <a:xfrm>
              <a:off x="8555224" y="4974829"/>
              <a:ext cx="471987" cy="8459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26" name="rc226"/>
            <p:cNvSpPr/>
            <p:nvPr/>
          </p:nvSpPr>
          <p:spPr>
            <a:xfrm>
              <a:off x="1947395"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7" name="rc227"/>
            <p:cNvSpPr/>
            <p:nvPr/>
          </p:nvSpPr>
          <p:spPr>
            <a:xfrm>
              <a:off x="3363358"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8" name="rc228"/>
            <p:cNvSpPr/>
            <p:nvPr/>
          </p:nvSpPr>
          <p:spPr>
            <a:xfrm>
              <a:off x="4307334"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9" name="rc229"/>
            <p:cNvSpPr/>
            <p:nvPr/>
          </p:nvSpPr>
          <p:spPr>
            <a:xfrm>
              <a:off x="2419383" y="1421979"/>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0" name="rc230"/>
            <p:cNvSpPr/>
            <p:nvPr/>
          </p:nvSpPr>
          <p:spPr>
            <a:xfrm>
              <a:off x="3835346"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6195285"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2" name="rc232"/>
            <p:cNvSpPr/>
            <p:nvPr/>
          </p:nvSpPr>
          <p:spPr>
            <a:xfrm>
              <a:off x="7139261"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3" name="rc233"/>
            <p:cNvSpPr/>
            <p:nvPr/>
          </p:nvSpPr>
          <p:spPr>
            <a:xfrm>
              <a:off x="8083236" y="1421979"/>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34" name="rc234"/>
            <p:cNvSpPr/>
            <p:nvPr/>
          </p:nvSpPr>
          <p:spPr>
            <a:xfrm>
              <a:off x="4779322"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5" name="rc235"/>
            <p:cNvSpPr/>
            <p:nvPr/>
          </p:nvSpPr>
          <p:spPr>
            <a:xfrm>
              <a:off x="5723297"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6" name="rc236"/>
            <p:cNvSpPr/>
            <p:nvPr/>
          </p:nvSpPr>
          <p:spPr>
            <a:xfrm>
              <a:off x="5251309"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7" name="rc237"/>
            <p:cNvSpPr/>
            <p:nvPr/>
          </p:nvSpPr>
          <p:spPr>
            <a:xfrm>
              <a:off x="7611248" y="14219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8" name="rc238"/>
            <p:cNvSpPr/>
            <p:nvPr/>
          </p:nvSpPr>
          <p:spPr>
            <a:xfrm>
              <a:off x="5723297" y="2860037"/>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39" name="rc239"/>
            <p:cNvSpPr/>
            <p:nvPr/>
          </p:nvSpPr>
          <p:spPr>
            <a:xfrm>
              <a:off x="5251309" y="2860037"/>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0" name="rc240"/>
            <p:cNvSpPr/>
            <p:nvPr/>
          </p:nvSpPr>
          <p:spPr>
            <a:xfrm>
              <a:off x="5723297" y="4382687"/>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41" name="rc241"/>
            <p:cNvSpPr/>
            <p:nvPr/>
          </p:nvSpPr>
          <p:spPr>
            <a:xfrm>
              <a:off x="5251309" y="4382687"/>
              <a:ext cx="471987" cy="84591"/>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42" name="rc242"/>
            <p:cNvSpPr/>
            <p:nvPr/>
          </p:nvSpPr>
          <p:spPr>
            <a:xfrm>
              <a:off x="3835346" y="2860037"/>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43" name="rc243"/>
            <p:cNvSpPr/>
            <p:nvPr/>
          </p:nvSpPr>
          <p:spPr>
            <a:xfrm>
              <a:off x="6195285" y="2860037"/>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4" name="rc244"/>
            <p:cNvSpPr/>
            <p:nvPr/>
          </p:nvSpPr>
          <p:spPr>
            <a:xfrm>
              <a:off x="5723297" y="3282996"/>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5" name="rc245"/>
            <p:cNvSpPr/>
            <p:nvPr/>
          </p:nvSpPr>
          <p:spPr>
            <a:xfrm>
              <a:off x="7611248" y="3705954"/>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46" name="rc246"/>
            <p:cNvSpPr/>
            <p:nvPr/>
          </p:nvSpPr>
          <p:spPr>
            <a:xfrm>
              <a:off x="1947395" y="5059421"/>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7" name="rc247"/>
            <p:cNvSpPr/>
            <p:nvPr/>
          </p:nvSpPr>
          <p:spPr>
            <a:xfrm>
              <a:off x="2891370" y="5059421"/>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8" name="rc248"/>
            <p:cNvSpPr/>
            <p:nvPr/>
          </p:nvSpPr>
          <p:spPr>
            <a:xfrm>
              <a:off x="3363358" y="5059421"/>
              <a:ext cx="471987" cy="8459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49" name="rc249"/>
            <p:cNvSpPr/>
            <p:nvPr/>
          </p:nvSpPr>
          <p:spPr>
            <a:xfrm>
              <a:off x="4307334" y="5059421"/>
              <a:ext cx="471987" cy="8459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0" name="rc250"/>
            <p:cNvSpPr/>
            <p:nvPr/>
          </p:nvSpPr>
          <p:spPr>
            <a:xfrm>
              <a:off x="3835346" y="5059421"/>
              <a:ext cx="471987" cy="84591"/>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1" name="rc251"/>
            <p:cNvSpPr/>
            <p:nvPr/>
          </p:nvSpPr>
          <p:spPr>
            <a:xfrm>
              <a:off x="6195285" y="5059421"/>
              <a:ext cx="471987" cy="84591"/>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52" name="rc252"/>
            <p:cNvSpPr/>
            <p:nvPr/>
          </p:nvSpPr>
          <p:spPr>
            <a:xfrm>
              <a:off x="7139261" y="5059421"/>
              <a:ext cx="471987" cy="8459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53" name="rc253"/>
            <p:cNvSpPr/>
            <p:nvPr/>
          </p:nvSpPr>
          <p:spPr>
            <a:xfrm>
              <a:off x="5723297" y="5059421"/>
              <a:ext cx="471987" cy="8459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54" name="rc254"/>
            <p:cNvSpPr/>
            <p:nvPr/>
          </p:nvSpPr>
          <p:spPr>
            <a:xfrm>
              <a:off x="8555224" y="5059421"/>
              <a:ext cx="471987" cy="8459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55" name="rc255"/>
            <p:cNvSpPr/>
            <p:nvPr/>
          </p:nvSpPr>
          <p:spPr>
            <a:xfrm>
              <a:off x="1947395" y="2860037"/>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6" name="rc256"/>
            <p:cNvSpPr/>
            <p:nvPr/>
          </p:nvSpPr>
          <p:spPr>
            <a:xfrm>
              <a:off x="7611248" y="3282996"/>
              <a:ext cx="471987"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57" name="rc257"/>
            <p:cNvSpPr/>
            <p:nvPr/>
          </p:nvSpPr>
          <p:spPr>
            <a:xfrm>
              <a:off x="3363358" y="2860037"/>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58" name="rc258"/>
            <p:cNvSpPr/>
            <p:nvPr/>
          </p:nvSpPr>
          <p:spPr>
            <a:xfrm>
              <a:off x="4307334" y="2860037"/>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59" name="rc259"/>
            <p:cNvSpPr/>
            <p:nvPr/>
          </p:nvSpPr>
          <p:spPr>
            <a:xfrm>
              <a:off x="7139261" y="2860037"/>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0" name="rc260"/>
            <p:cNvSpPr/>
            <p:nvPr/>
          </p:nvSpPr>
          <p:spPr>
            <a:xfrm>
              <a:off x="8083236" y="2860037"/>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61" name="rc261"/>
            <p:cNvSpPr/>
            <p:nvPr/>
          </p:nvSpPr>
          <p:spPr>
            <a:xfrm>
              <a:off x="4779322" y="2860037"/>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62" name="rc262"/>
            <p:cNvSpPr/>
            <p:nvPr/>
          </p:nvSpPr>
          <p:spPr>
            <a:xfrm>
              <a:off x="7611248" y="2860037"/>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3" name="rc263"/>
            <p:cNvSpPr/>
            <p:nvPr/>
          </p:nvSpPr>
          <p:spPr>
            <a:xfrm>
              <a:off x="4307334" y="3705954"/>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4" name="rc264"/>
            <p:cNvSpPr/>
            <p:nvPr/>
          </p:nvSpPr>
          <p:spPr>
            <a:xfrm>
              <a:off x="2419383" y="3705954"/>
              <a:ext cx="471987" cy="84591"/>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65" name="rc265"/>
            <p:cNvSpPr/>
            <p:nvPr/>
          </p:nvSpPr>
          <p:spPr>
            <a:xfrm>
              <a:off x="4307334" y="5144012"/>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6" name="rc266"/>
            <p:cNvSpPr/>
            <p:nvPr/>
          </p:nvSpPr>
          <p:spPr>
            <a:xfrm>
              <a:off x="2419383" y="5144012"/>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67" name="rc267"/>
            <p:cNvSpPr/>
            <p:nvPr/>
          </p:nvSpPr>
          <p:spPr>
            <a:xfrm>
              <a:off x="1947395" y="5228604"/>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68" name="rc268"/>
            <p:cNvSpPr/>
            <p:nvPr/>
          </p:nvSpPr>
          <p:spPr>
            <a:xfrm>
              <a:off x="2891370" y="5228604"/>
              <a:ext cx="471987"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9" name="rc269"/>
            <p:cNvSpPr/>
            <p:nvPr/>
          </p:nvSpPr>
          <p:spPr>
            <a:xfrm>
              <a:off x="3363358" y="5228604"/>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0" name="rc270"/>
            <p:cNvSpPr/>
            <p:nvPr/>
          </p:nvSpPr>
          <p:spPr>
            <a:xfrm>
              <a:off x="4307334" y="5228604"/>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1" name="rc271"/>
            <p:cNvSpPr/>
            <p:nvPr/>
          </p:nvSpPr>
          <p:spPr>
            <a:xfrm>
              <a:off x="3835346" y="5228604"/>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2" name="rc272"/>
            <p:cNvSpPr/>
            <p:nvPr/>
          </p:nvSpPr>
          <p:spPr>
            <a:xfrm>
              <a:off x="6195285" y="5228604"/>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3" name="rc273"/>
            <p:cNvSpPr/>
            <p:nvPr/>
          </p:nvSpPr>
          <p:spPr>
            <a:xfrm>
              <a:off x="7139261" y="5228604"/>
              <a:ext cx="471987" cy="8459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74" name="rc274"/>
            <p:cNvSpPr/>
            <p:nvPr/>
          </p:nvSpPr>
          <p:spPr>
            <a:xfrm>
              <a:off x="8083236" y="5228604"/>
              <a:ext cx="471987" cy="84591"/>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75" name="rc275"/>
            <p:cNvSpPr/>
            <p:nvPr/>
          </p:nvSpPr>
          <p:spPr>
            <a:xfrm>
              <a:off x="5723297" y="5228604"/>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6" name="rc276"/>
            <p:cNvSpPr/>
            <p:nvPr/>
          </p:nvSpPr>
          <p:spPr>
            <a:xfrm>
              <a:off x="2891370" y="328299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7" name="rc277"/>
            <p:cNvSpPr/>
            <p:nvPr/>
          </p:nvSpPr>
          <p:spPr>
            <a:xfrm>
              <a:off x="3363358" y="3282996"/>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8" name="rc278"/>
            <p:cNvSpPr/>
            <p:nvPr/>
          </p:nvSpPr>
          <p:spPr>
            <a:xfrm>
              <a:off x="4307334" y="3282996"/>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9" name="rc279"/>
            <p:cNvSpPr/>
            <p:nvPr/>
          </p:nvSpPr>
          <p:spPr>
            <a:xfrm>
              <a:off x="2419383" y="328299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80" name="rc280"/>
            <p:cNvSpPr/>
            <p:nvPr/>
          </p:nvSpPr>
          <p:spPr>
            <a:xfrm>
              <a:off x="3835346" y="3282996"/>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81" name="rc281"/>
            <p:cNvSpPr/>
            <p:nvPr/>
          </p:nvSpPr>
          <p:spPr>
            <a:xfrm>
              <a:off x="6195285" y="328299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82" name="rc282"/>
            <p:cNvSpPr/>
            <p:nvPr/>
          </p:nvSpPr>
          <p:spPr>
            <a:xfrm>
              <a:off x="6667273" y="328299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83" name="rc283"/>
            <p:cNvSpPr/>
            <p:nvPr/>
          </p:nvSpPr>
          <p:spPr>
            <a:xfrm>
              <a:off x="7139261" y="3282996"/>
              <a:ext cx="471987"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84" name="rc284"/>
            <p:cNvSpPr/>
            <p:nvPr/>
          </p:nvSpPr>
          <p:spPr>
            <a:xfrm>
              <a:off x="8083236" y="3282996"/>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85" name="rc285"/>
            <p:cNvSpPr/>
            <p:nvPr/>
          </p:nvSpPr>
          <p:spPr>
            <a:xfrm>
              <a:off x="1947395" y="3705954"/>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86" name="rc286"/>
            <p:cNvSpPr/>
            <p:nvPr/>
          </p:nvSpPr>
          <p:spPr>
            <a:xfrm>
              <a:off x="2891370" y="3705954"/>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7" name="rc287"/>
            <p:cNvSpPr/>
            <p:nvPr/>
          </p:nvSpPr>
          <p:spPr>
            <a:xfrm>
              <a:off x="3363358" y="3705954"/>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88" name="rc288"/>
            <p:cNvSpPr/>
            <p:nvPr/>
          </p:nvSpPr>
          <p:spPr>
            <a:xfrm>
              <a:off x="3835346" y="3705954"/>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89" name="rc289"/>
            <p:cNvSpPr/>
            <p:nvPr/>
          </p:nvSpPr>
          <p:spPr>
            <a:xfrm>
              <a:off x="6195285" y="3705954"/>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0" name="rc290"/>
            <p:cNvSpPr/>
            <p:nvPr/>
          </p:nvSpPr>
          <p:spPr>
            <a:xfrm>
              <a:off x="6667273" y="3705954"/>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91" name="rc291"/>
            <p:cNvSpPr/>
            <p:nvPr/>
          </p:nvSpPr>
          <p:spPr>
            <a:xfrm>
              <a:off x="7139261" y="3705954"/>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92" name="rc292"/>
            <p:cNvSpPr/>
            <p:nvPr/>
          </p:nvSpPr>
          <p:spPr>
            <a:xfrm>
              <a:off x="8083236" y="3705954"/>
              <a:ext cx="471987" cy="8459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93" name="rc293"/>
            <p:cNvSpPr/>
            <p:nvPr/>
          </p:nvSpPr>
          <p:spPr>
            <a:xfrm>
              <a:off x="4779322" y="3705954"/>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4" name="rc294"/>
            <p:cNvSpPr/>
            <p:nvPr/>
          </p:nvSpPr>
          <p:spPr>
            <a:xfrm>
              <a:off x="5723297" y="3705954"/>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5" name="rc295"/>
            <p:cNvSpPr/>
            <p:nvPr/>
          </p:nvSpPr>
          <p:spPr>
            <a:xfrm>
              <a:off x="5251309" y="3705954"/>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96" name="rc296"/>
            <p:cNvSpPr/>
            <p:nvPr/>
          </p:nvSpPr>
          <p:spPr>
            <a:xfrm>
              <a:off x="2891370" y="4382687"/>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7" name="rc297"/>
            <p:cNvSpPr/>
            <p:nvPr/>
          </p:nvSpPr>
          <p:spPr>
            <a:xfrm>
              <a:off x="1947395" y="5144012"/>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298" name="rc298"/>
            <p:cNvSpPr/>
            <p:nvPr/>
          </p:nvSpPr>
          <p:spPr>
            <a:xfrm>
              <a:off x="2891370" y="5144012"/>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99" name="rc299"/>
            <p:cNvSpPr/>
            <p:nvPr/>
          </p:nvSpPr>
          <p:spPr>
            <a:xfrm>
              <a:off x="3363358" y="5144012"/>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00" name="rc300"/>
            <p:cNvSpPr/>
            <p:nvPr/>
          </p:nvSpPr>
          <p:spPr>
            <a:xfrm>
              <a:off x="3835346" y="5144012"/>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01" name="rc301"/>
            <p:cNvSpPr/>
            <p:nvPr/>
          </p:nvSpPr>
          <p:spPr>
            <a:xfrm>
              <a:off x="6195285" y="5144012"/>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02" name="rc302"/>
            <p:cNvSpPr/>
            <p:nvPr/>
          </p:nvSpPr>
          <p:spPr>
            <a:xfrm>
              <a:off x="6667273" y="5144012"/>
              <a:ext cx="471987" cy="8459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03" name="rc303"/>
            <p:cNvSpPr/>
            <p:nvPr/>
          </p:nvSpPr>
          <p:spPr>
            <a:xfrm>
              <a:off x="7139261" y="5144012"/>
              <a:ext cx="471987"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04" name="rc304"/>
            <p:cNvSpPr/>
            <p:nvPr/>
          </p:nvSpPr>
          <p:spPr>
            <a:xfrm>
              <a:off x="8083236" y="5144012"/>
              <a:ext cx="471987" cy="8459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05" name="rc305"/>
            <p:cNvSpPr/>
            <p:nvPr/>
          </p:nvSpPr>
          <p:spPr>
            <a:xfrm>
              <a:off x="4779322" y="5144012"/>
              <a:ext cx="471987" cy="84591"/>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306" name="rc306"/>
            <p:cNvSpPr/>
            <p:nvPr/>
          </p:nvSpPr>
          <p:spPr>
            <a:xfrm>
              <a:off x="5723297" y="5144012"/>
              <a:ext cx="471987"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07" name="rc307"/>
            <p:cNvSpPr/>
            <p:nvPr/>
          </p:nvSpPr>
          <p:spPr>
            <a:xfrm>
              <a:off x="5251309" y="5144012"/>
              <a:ext cx="471987" cy="84591"/>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08" name="rc308"/>
            <p:cNvSpPr/>
            <p:nvPr/>
          </p:nvSpPr>
          <p:spPr>
            <a:xfrm>
              <a:off x="7611248" y="5144012"/>
              <a:ext cx="471987"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09" name="rc309"/>
            <p:cNvSpPr/>
            <p:nvPr/>
          </p:nvSpPr>
          <p:spPr>
            <a:xfrm>
              <a:off x="1947395"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0" name="rc310"/>
            <p:cNvSpPr/>
            <p:nvPr/>
          </p:nvSpPr>
          <p:spPr>
            <a:xfrm>
              <a:off x="2891370"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1" name="rc311"/>
            <p:cNvSpPr/>
            <p:nvPr/>
          </p:nvSpPr>
          <p:spPr>
            <a:xfrm>
              <a:off x="3363358"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2" name="rc312"/>
            <p:cNvSpPr/>
            <p:nvPr/>
          </p:nvSpPr>
          <p:spPr>
            <a:xfrm>
              <a:off x="4307334"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3" name="rc313"/>
            <p:cNvSpPr/>
            <p:nvPr/>
          </p:nvSpPr>
          <p:spPr>
            <a:xfrm>
              <a:off x="2419383" y="1252796"/>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4" name="rc314"/>
            <p:cNvSpPr/>
            <p:nvPr/>
          </p:nvSpPr>
          <p:spPr>
            <a:xfrm>
              <a:off x="3835346"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5" name="rc315"/>
            <p:cNvSpPr/>
            <p:nvPr/>
          </p:nvSpPr>
          <p:spPr>
            <a:xfrm>
              <a:off x="6195285"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6" name="rc316"/>
            <p:cNvSpPr/>
            <p:nvPr/>
          </p:nvSpPr>
          <p:spPr>
            <a:xfrm>
              <a:off x="6667273"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7" name="rc317"/>
            <p:cNvSpPr/>
            <p:nvPr/>
          </p:nvSpPr>
          <p:spPr>
            <a:xfrm>
              <a:off x="7139261"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8" name="rc318"/>
            <p:cNvSpPr/>
            <p:nvPr/>
          </p:nvSpPr>
          <p:spPr>
            <a:xfrm>
              <a:off x="8083236"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9" name="rc319"/>
            <p:cNvSpPr/>
            <p:nvPr/>
          </p:nvSpPr>
          <p:spPr>
            <a:xfrm>
              <a:off x="5723297"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0" name="rc320"/>
            <p:cNvSpPr/>
            <p:nvPr/>
          </p:nvSpPr>
          <p:spPr>
            <a:xfrm>
              <a:off x="7611248" y="12527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1" name="rc321"/>
            <p:cNvSpPr/>
            <p:nvPr/>
          </p:nvSpPr>
          <p:spPr>
            <a:xfrm>
              <a:off x="1947395" y="4382687"/>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22" name="rc322"/>
            <p:cNvSpPr/>
            <p:nvPr/>
          </p:nvSpPr>
          <p:spPr>
            <a:xfrm>
              <a:off x="3363358" y="4382687"/>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23" name="rc323"/>
            <p:cNvSpPr/>
            <p:nvPr/>
          </p:nvSpPr>
          <p:spPr>
            <a:xfrm>
              <a:off x="7611248" y="4382687"/>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4" name="rc324"/>
            <p:cNvSpPr/>
            <p:nvPr/>
          </p:nvSpPr>
          <p:spPr>
            <a:xfrm>
              <a:off x="4307334" y="4382687"/>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25" name="rc325"/>
            <p:cNvSpPr/>
            <p:nvPr/>
          </p:nvSpPr>
          <p:spPr>
            <a:xfrm>
              <a:off x="2419383" y="4382687"/>
              <a:ext cx="471987" cy="84591"/>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326" name="rc326"/>
            <p:cNvSpPr/>
            <p:nvPr/>
          </p:nvSpPr>
          <p:spPr>
            <a:xfrm>
              <a:off x="3835346" y="4382687"/>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27" name="rc327"/>
            <p:cNvSpPr/>
            <p:nvPr/>
          </p:nvSpPr>
          <p:spPr>
            <a:xfrm>
              <a:off x="6195285" y="4382687"/>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8" name="rc328"/>
            <p:cNvSpPr/>
            <p:nvPr/>
          </p:nvSpPr>
          <p:spPr>
            <a:xfrm>
              <a:off x="6667273" y="4382687"/>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29" name="rc329"/>
            <p:cNvSpPr/>
            <p:nvPr/>
          </p:nvSpPr>
          <p:spPr>
            <a:xfrm>
              <a:off x="7139261" y="4382687"/>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0" name="rc330"/>
            <p:cNvSpPr/>
            <p:nvPr/>
          </p:nvSpPr>
          <p:spPr>
            <a:xfrm>
              <a:off x="8083236" y="4382687"/>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31" name="rc331"/>
            <p:cNvSpPr/>
            <p:nvPr/>
          </p:nvSpPr>
          <p:spPr>
            <a:xfrm>
              <a:off x="4779322" y="4382687"/>
              <a:ext cx="471987" cy="84591"/>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332" name="rc332"/>
            <p:cNvSpPr/>
            <p:nvPr/>
          </p:nvSpPr>
          <p:spPr>
            <a:xfrm>
              <a:off x="3363358" y="2098713"/>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3" name="rc333"/>
            <p:cNvSpPr/>
            <p:nvPr/>
          </p:nvSpPr>
          <p:spPr>
            <a:xfrm>
              <a:off x="4307334" y="2098713"/>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4" name="rc334"/>
            <p:cNvSpPr/>
            <p:nvPr/>
          </p:nvSpPr>
          <p:spPr>
            <a:xfrm>
              <a:off x="3835346" y="2098713"/>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5" name="rc335"/>
            <p:cNvSpPr/>
            <p:nvPr/>
          </p:nvSpPr>
          <p:spPr>
            <a:xfrm>
              <a:off x="6195285" y="2098713"/>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6" name="rc336"/>
            <p:cNvSpPr/>
            <p:nvPr/>
          </p:nvSpPr>
          <p:spPr>
            <a:xfrm>
              <a:off x="1947395" y="20987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7" name="rc337"/>
            <p:cNvSpPr/>
            <p:nvPr/>
          </p:nvSpPr>
          <p:spPr>
            <a:xfrm>
              <a:off x="2891370" y="2098713"/>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8" name="rc338"/>
            <p:cNvSpPr/>
            <p:nvPr/>
          </p:nvSpPr>
          <p:spPr>
            <a:xfrm>
              <a:off x="6667273" y="2098713"/>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39" name="rc339"/>
            <p:cNvSpPr/>
            <p:nvPr/>
          </p:nvSpPr>
          <p:spPr>
            <a:xfrm>
              <a:off x="7139261" y="2098713"/>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40" name="rc340"/>
            <p:cNvSpPr/>
            <p:nvPr/>
          </p:nvSpPr>
          <p:spPr>
            <a:xfrm>
              <a:off x="8083236" y="2098713"/>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41" name="rc341"/>
            <p:cNvSpPr/>
            <p:nvPr/>
          </p:nvSpPr>
          <p:spPr>
            <a:xfrm>
              <a:off x="5723297" y="2098713"/>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2" name="rc342"/>
            <p:cNvSpPr/>
            <p:nvPr/>
          </p:nvSpPr>
          <p:spPr>
            <a:xfrm>
              <a:off x="7611248" y="2098713"/>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43" name="rc343"/>
            <p:cNvSpPr/>
            <p:nvPr/>
          </p:nvSpPr>
          <p:spPr>
            <a:xfrm>
              <a:off x="3363358" y="159116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4" name="rc344"/>
            <p:cNvSpPr/>
            <p:nvPr/>
          </p:nvSpPr>
          <p:spPr>
            <a:xfrm>
              <a:off x="2891370" y="4890237"/>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45" name="rc345"/>
            <p:cNvSpPr/>
            <p:nvPr/>
          </p:nvSpPr>
          <p:spPr>
            <a:xfrm>
              <a:off x="1947395" y="1591163"/>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46" name="rc346"/>
            <p:cNvSpPr/>
            <p:nvPr/>
          </p:nvSpPr>
          <p:spPr>
            <a:xfrm>
              <a:off x="2891370" y="159116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7" name="rc347"/>
            <p:cNvSpPr/>
            <p:nvPr/>
          </p:nvSpPr>
          <p:spPr>
            <a:xfrm>
              <a:off x="4307334" y="1591163"/>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8" name="rc348"/>
            <p:cNvSpPr/>
            <p:nvPr/>
          </p:nvSpPr>
          <p:spPr>
            <a:xfrm>
              <a:off x="2419383" y="1591163"/>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49" name="rc349"/>
            <p:cNvSpPr/>
            <p:nvPr/>
          </p:nvSpPr>
          <p:spPr>
            <a:xfrm>
              <a:off x="3835346" y="159116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0" name="rc350"/>
            <p:cNvSpPr/>
            <p:nvPr/>
          </p:nvSpPr>
          <p:spPr>
            <a:xfrm>
              <a:off x="6195285" y="1591163"/>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1" name="rc351"/>
            <p:cNvSpPr/>
            <p:nvPr/>
          </p:nvSpPr>
          <p:spPr>
            <a:xfrm>
              <a:off x="6667273" y="1591163"/>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2" name="rc352"/>
            <p:cNvSpPr/>
            <p:nvPr/>
          </p:nvSpPr>
          <p:spPr>
            <a:xfrm>
              <a:off x="7139261" y="159116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3" name="rc353"/>
            <p:cNvSpPr/>
            <p:nvPr/>
          </p:nvSpPr>
          <p:spPr>
            <a:xfrm>
              <a:off x="8083236" y="159116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4" name="rc354"/>
            <p:cNvSpPr/>
            <p:nvPr/>
          </p:nvSpPr>
          <p:spPr>
            <a:xfrm>
              <a:off x="4779322" y="1591163"/>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5" name="rc355"/>
            <p:cNvSpPr/>
            <p:nvPr/>
          </p:nvSpPr>
          <p:spPr>
            <a:xfrm>
              <a:off x="5723297" y="159116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6" name="rc356"/>
            <p:cNvSpPr/>
            <p:nvPr/>
          </p:nvSpPr>
          <p:spPr>
            <a:xfrm>
              <a:off x="7611248" y="159116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7" name="rc357"/>
            <p:cNvSpPr/>
            <p:nvPr/>
          </p:nvSpPr>
          <p:spPr>
            <a:xfrm>
              <a:off x="1947395" y="3621362"/>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58" name="rc358"/>
            <p:cNvSpPr/>
            <p:nvPr/>
          </p:nvSpPr>
          <p:spPr>
            <a:xfrm>
              <a:off x="5723297" y="48902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59" name="rc359"/>
            <p:cNvSpPr/>
            <p:nvPr/>
          </p:nvSpPr>
          <p:spPr>
            <a:xfrm>
              <a:off x="1947395" y="4890237"/>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60" name="rc360"/>
            <p:cNvSpPr/>
            <p:nvPr/>
          </p:nvSpPr>
          <p:spPr>
            <a:xfrm>
              <a:off x="3363358" y="48902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1" name="rc361"/>
            <p:cNvSpPr/>
            <p:nvPr/>
          </p:nvSpPr>
          <p:spPr>
            <a:xfrm>
              <a:off x="4307334" y="48902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2" name="rc362"/>
            <p:cNvSpPr/>
            <p:nvPr/>
          </p:nvSpPr>
          <p:spPr>
            <a:xfrm>
              <a:off x="3835346" y="48902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3" name="rc363"/>
            <p:cNvSpPr/>
            <p:nvPr/>
          </p:nvSpPr>
          <p:spPr>
            <a:xfrm>
              <a:off x="6195285" y="4890237"/>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64" name="rc364"/>
            <p:cNvSpPr/>
            <p:nvPr/>
          </p:nvSpPr>
          <p:spPr>
            <a:xfrm>
              <a:off x="6667273" y="48902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5" name="rc365"/>
            <p:cNvSpPr/>
            <p:nvPr/>
          </p:nvSpPr>
          <p:spPr>
            <a:xfrm>
              <a:off x="7139261" y="48902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6" name="rc366"/>
            <p:cNvSpPr/>
            <p:nvPr/>
          </p:nvSpPr>
          <p:spPr>
            <a:xfrm>
              <a:off x="8083236" y="4890237"/>
              <a:ext cx="471987" cy="8459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67" name="rc367"/>
            <p:cNvSpPr/>
            <p:nvPr/>
          </p:nvSpPr>
          <p:spPr>
            <a:xfrm>
              <a:off x="4779322" y="48902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8" name="rc368"/>
            <p:cNvSpPr/>
            <p:nvPr/>
          </p:nvSpPr>
          <p:spPr>
            <a:xfrm>
              <a:off x="5251309" y="48902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69" name="rc369"/>
            <p:cNvSpPr/>
            <p:nvPr/>
          </p:nvSpPr>
          <p:spPr>
            <a:xfrm>
              <a:off x="7611248" y="48902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0" name="rc370"/>
            <p:cNvSpPr/>
            <p:nvPr/>
          </p:nvSpPr>
          <p:spPr>
            <a:xfrm>
              <a:off x="2891370" y="3621362"/>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1" name="rc371"/>
            <p:cNvSpPr/>
            <p:nvPr/>
          </p:nvSpPr>
          <p:spPr>
            <a:xfrm>
              <a:off x="2891370" y="4298096"/>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72" name="rc372"/>
            <p:cNvSpPr/>
            <p:nvPr/>
          </p:nvSpPr>
          <p:spPr>
            <a:xfrm>
              <a:off x="4307334" y="5313196"/>
              <a:ext cx="471987" cy="84591"/>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73" name="rc373"/>
            <p:cNvSpPr/>
            <p:nvPr/>
          </p:nvSpPr>
          <p:spPr>
            <a:xfrm>
              <a:off x="4307334" y="2606262"/>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4" name="rc374"/>
            <p:cNvSpPr/>
            <p:nvPr/>
          </p:nvSpPr>
          <p:spPr>
            <a:xfrm>
              <a:off x="7611248" y="2606262"/>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5" name="rc375"/>
            <p:cNvSpPr/>
            <p:nvPr/>
          </p:nvSpPr>
          <p:spPr>
            <a:xfrm>
              <a:off x="3363358" y="3621362"/>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6" name="rc376"/>
            <p:cNvSpPr/>
            <p:nvPr/>
          </p:nvSpPr>
          <p:spPr>
            <a:xfrm>
              <a:off x="4307334" y="3621362"/>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7" name="rc377"/>
            <p:cNvSpPr/>
            <p:nvPr/>
          </p:nvSpPr>
          <p:spPr>
            <a:xfrm>
              <a:off x="2419383" y="3621362"/>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78" name="rc378"/>
            <p:cNvSpPr/>
            <p:nvPr/>
          </p:nvSpPr>
          <p:spPr>
            <a:xfrm>
              <a:off x="3835346" y="3621362"/>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9" name="rc379"/>
            <p:cNvSpPr/>
            <p:nvPr/>
          </p:nvSpPr>
          <p:spPr>
            <a:xfrm>
              <a:off x="6195285" y="3621362"/>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0" name="rc380"/>
            <p:cNvSpPr/>
            <p:nvPr/>
          </p:nvSpPr>
          <p:spPr>
            <a:xfrm>
              <a:off x="6667273" y="3621362"/>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1" name="rc381"/>
            <p:cNvSpPr/>
            <p:nvPr/>
          </p:nvSpPr>
          <p:spPr>
            <a:xfrm>
              <a:off x="7139261" y="3621362"/>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2" name="rc382"/>
            <p:cNvSpPr/>
            <p:nvPr/>
          </p:nvSpPr>
          <p:spPr>
            <a:xfrm>
              <a:off x="8083236" y="3621362"/>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83" name="rc383"/>
            <p:cNvSpPr/>
            <p:nvPr/>
          </p:nvSpPr>
          <p:spPr>
            <a:xfrm>
              <a:off x="5723297" y="3621362"/>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4" name="rc384"/>
            <p:cNvSpPr/>
            <p:nvPr/>
          </p:nvSpPr>
          <p:spPr>
            <a:xfrm>
              <a:off x="7611248" y="3621362"/>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5" name="rc385"/>
            <p:cNvSpPr/>
            <p:nvPr/>
          </p:nvSpPr>
          <p:spPr>
            <a:xfrm>
              <a:off x="2419383" y="176034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6" name="rc386"/>
            <p:cNvSpPr/>
            <p:nvPr/>
          </p:nvSpPr>
          <p:spPr>
            <a:xfrm>
              <a:off x="5251309" y="4213504"/>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7" name="rc387"/>
            <p:cNvSpPr/>
            <p:nvPr/>
          </p:nvSpPr>
          <p:spPr>
            <a:xfrm>
              <a:off x="7611248" y="4213504"/>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88" name="rc388"/>
            <p:cNvSpPr/>
            <p:nvPr/>
          </p:nvSpPr>
          <p:spPr>
            <a:xfrm>
              <a:off x="4779322" y="4298096"/>
              <a:ext cx="471987"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89" name="rc389"/>
            <p:cNvSpPr/>
            <p:nvPr/>
          </p:nvSpPr>
          <p:spPr>
            <a:xfrm>
              <a:off x="3835346" y="4128912"/>
              <a:ext cx="471987" cy="8459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90" name="rc390"/>
            <p:cNvSpPr/>
            <p:nvPr/>
          </p:nvSpPr>
          <p:spPr>
            <a:xfrm>
              <a:off x="6195285" y="4128912"/>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1" name="rc391"/>
            <p:cNvSpPr/>
            <p:nvPr/>
          </p:nvSpPr>
          <p:spPr>
            <a:xfrm>
              <a:off x="4307334" y="3875137"/>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2" name="rc392"/>
            <p:cNvSpPr/>
            <p:nvPr/>
          </p:nvSpPr>
          <p:spPr>
            <a:xfrm>
              <a:off x="6195285" y="3452179"/>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93" name="rc393"/>
            <p:cNvSpPr/>
            <p:nvPr/>
          </p:nvSpPr>
          <p:spPr>
            <a:xfrm>
              <a:off x="6667273" y="3452179"/>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4" name="rc394"/>
            <p:cNvSpPr/>
            <p:nvPr/>
          </p:nvSpPr>
          <p:spPr>
            <a:xfrm>
              <a:off x="7139261" y="3452179"/>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5" name="rc395"/>
            <p:cNvSpPr/>
            <p:nvPr/>
          </p:nvSpPr>
          <p:spPr>
            <a:xfrm>
              <a:off x="5723297"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6" name="rc396"/>
            <p:cNvSpPr/>
            <p:nvPr/>
          </p:nvSpPr>
          <p:spPr>
            <a:xfrm>
              <a:off x="8083236" y="4128912"/>
              <a:ext cx="471987" cy="8459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97" name="rc397"/>
            <p:cNvSpPr/>
            <p:nvPr/>
          </p:nvSpPr>
          <p:spPr>
            <a:xfrm>
              <a:off x="4779322" y="4128912"/>
              <a:ext cx="471987" cy="8459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8" name="rc398"/>
            <p:cNvSpPr/>
            <p:nvPr/>
          </p:nvSpPr>
          <p:spPr>
            <a:xfrm>
              <a:off x="3835346" y="2014121"/>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9" name="rc399"/>
            <p:cNvSpPr/>
            <p:nvPr/>
          </p:nvSpPr>
          <p:spPr>
            <a:xfrm>
              <a:off x="6195285" y="2014121"/>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0" name="rc400"/>
            <p:cNvSpPr/>
            <p:nvPr/>
          </p:nvSpPr>
          <p:spPr>
            <a:xfrm>
              <a:off x="1947395" y="3452179"/>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1" name="rc401"/>
            <p:cNvSpPr/>
            <p:nvPr/>
          </p:nvSpPr>
          <p:spPr>
            <a:xfrm>
              <a:off x="2891370" y="3452179"/>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2" name="rc402"/>
            <p:cNvSpPr/>
            <p:nvPr/>
          </p:nvSpPr>
          <p:spPr>
            <a:xfrm>
              <a:off x="3363358" y="3452179"/>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3" name="rc403"/>
            <p:cNvSpPr/>
            <p:nvPr/>
          </p:nvSpPr>
          <p:spPr>
            <a:xfrm>
              <a:off x="4307334" y="3452179"/>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04" name="rc404"/>
            <p:cNvSpPr/>
            <p:nvPr/>
          </p:nvSpPr>
          <p:spPr>
            <a:xfrm>
              <a:off x="2419383" y="3452179"/>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5" name="rc405"/>
            <p:cNvSpPr/>
            <p:nvPr/>
          </p:nvSpPr>
          <p:spPr>
            <a:xfrm>
              <a:off x="3835346" y="3452179"/>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6" name="rc406"/>
            <p:cNvSpPr/>
            <p:nvPr/>
          </p:nvSpPr>
          <p:spPr>
            <a:xfrm>
              <a:off x="8083236" y="3452179"/>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07" name="rc407"/>
            <p:cNvSpPr/>
            <p:nvPr/>
          </p:nvSpPr>
          <p:spPr>
            <a:xfrm>
              <a:off x="4779322" y="3452179"/>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8" name="rc408"/>
            <p:cNvSpPr/>
            <p:nvPr/>
          </p:nvSpPr>
          <p:spPr>
            <a:xfrm>
              <a:off x="5723297" y="3452179"/>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09" name="rc409"/>
            <p:cNvSpPr/>
            <p:nvPr/>
          </p:nvSpPr>
          <p:spPr>
            <a:xfrm>
              <a:off x="5251309" y="3452179"/>
              <a:ext cx="471987" cy="8459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10" name="rc410"/>
            <p:cNvSpPr/>
            <p:nvPr/>
          </p:nvSpPr>
          <p:spPr>
            <a:xfrm>
              <a:off x="7611248" y="3452179"/>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11" name="rc411"/>
            <p:cNvSpPr/>
            <p:nvPr/>
          </p:nvSpPr>
          <p:spPr>
            <a:xfrm>
              <a:off x="1947395"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2" name="rc412"/>
            <p:cNvSpPr/>
            <p:nvPr/>
          </p:nvSpPr>
          <p:spPr>
            <a:xfrm>
              <a:off x="2891370"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3" name="rc413"/>
            <p:cNvSpPr/>
            <p:nvPr/>
          </p:nvSpPr>
          <p:spPr>
            <a:xfrm>
              <a:off x="3363358"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4" name="rc414"/>
            <p:cNvSpPr/>
            <p:nvPr/>
          </p:nvSpPr>
          <p:spPr>
            <a:xfrm>
              <a:off x="4307334"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5" name="rc415"/>
            <p:cNvSpPr/>
            <p:nvPr/>
          </p:nvSpPr>
          <p:spPr>
            <a:xfrm>
              <a:off x="2419383"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6" name="rc416"/>
            <p:cNvSpPr/>
            <p:nvPr/>
          </p:nvSpPr>
          <p:spPr>
            <a:xfrm>
              <a:off x="3835346"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7" name="rc417"/>
            <p:cNvSpPr/>
            <p:nvPr/>
          </p:nvSpPr>
          <p:spPr>
            <a:xfrm>
              <a:off x="6195285"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8" name="rc418"/>
            <p:cNvSpPr/>
            <p:nvPr/>
          </p:nvSpPr>
          <p:spPr>
            <a:xfrm>
              <a:off x="7139261"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9" name="rc419"/>
            <p:cNvSpPr/>
            <p:nvPr/>
          </p:nvSpPr>
          <p:spPr>
            <a:xfrm>
              <a:off x="8083236"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0" name="rc420"/>
            <p:cNvSpPr/>
            <p:nvPr/>
          </p:nvSpPr>
          <p:spPr>
            <a:xfrm>
              <a:off x="7611248" y="1083613"/>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1" name="rc421"/>
            <p:cNvSpPr/>
            <p:nvPr/>
          </p:nvSpPr>
          <p:spPr>
            <a:xfrm>
              <a:off x="1947395" y="4298096"/>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22" name="rc422"/>
            <p:cNvSpPr/>
            <p:nvPr/>
          </p:nvSpPr>
          <p:spPr>
            <a:xfrm>
              <a:off x="3363358" y="4298096"/>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3" name="rc423"/>
            <p:cNvSpPr/>
            <p:nvPr/>
          </p:nvSpPr>
          <p:spPr>
            <a:xfrm>
              <a:off x="4307334" y="4298096"/>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4" name="rc424"/>
            <p:cNvSpPr/>
            <p:nvPr/>
          </p:nvSpPr>
          <p:spPr>
            <a:xfrm>
              <a:off x="2419383" y="4298096"/>
              <a:ext cx="471987" cy="8459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25" name="rc425"/>
            <p:cNvSpPr/>
            <p:nvPr/>
          </p:nvSpPr>
          <p:spPr>
            <a:xfrm>
              <a:off x="3835346" y="4298096"/>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6" name="rc426"/>
            <p:cNvSpPr/>
            <p:nvPr/>
          </p:nvSpPr>
          <p:spPr>
            <a:xfrm>
              <a:off x="6195285" y="4298096"/>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27" name="rc427"/>
            <p:cNvSpPr/>
            <p:nvPr/>
          </p:nvSpPr>
          <p:spPr>
            <a:xfrm>
              <a:off x="7139261" y="4298096"/>
              <a:ext cx="471987" cy="8459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28" name="rc428"/>
            <p:cNvSpPr/>
            <p:nvPr/>
          </p:nvSpPr>
          <p:spPr>
            <a:xfrm>
              <a:off x="8083236" y="4298096"/>
              <a:ext cx="471987" cy="84591"/>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29" name="rc429"/>
            <p:cNvSpPr/>
            <p:nvPr/>
          </p:nvSpPr>
          <p:spPr>
            <a:xfrm>
              <a:off x="5723297" y="4298096"/>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30" name="rc430"/>
            <p:cNvSpPr/>
            <p:nvPr/>
          </p:nvSpPr>
          <p:spPr>
            <a:xfrm>
              <a:off x="5251309" y="4298096"/>
              <a:ext cx="471987"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31" name="rc431"/>
            <p:cNvSpPr/>
            <p:nvPr/>
          </p:nvSpPr>
          <p:spPr>
            <a:xfrm>
              <a:off x="7611248" y="4298096"/>
              <a:ext cx="471987" cy="8459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32" name="rc432"/>
            <p:cNvSpPr/>
            <p:nvPr/>
          </p:nvSpPr>
          <p:spPr>
            <a:xfrm>
              <a:off x="1947395" y="4128912"/>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3" name="rc433"/>
            <p:cNvSpPr/>
            <p:nvPr/>
          </p:nvSpPr>
          <p:spPr>
            <a:xfrm>
              <a:off x="2891370" y="4128912"/>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4" name="rc434"/>
            <p:cNvSpPr/>
            <p:nvPr/>
          </p:nvSpPr>
          <p:spPr>
            <a:xfrm>
              <a:off x="3363358" y="4128912"/>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35" name="rc435"/>
            <p:cNvSpPr/>
            <p:nvPr/>
          </p:nvSpPr>
          <p:spPr>
            <a:xfrm>
              <a:off x="4307334" y="4128912"/>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36" name="rc436"/>
            <p:cNvSpPr/>
            <p:nvPr/>
          </p:nvSpPr>
          <p:spPr>
            <a:xfrm>
              <a:off x="2419383" y="4128912"/>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7" name="rc437"/>
            <p:cNvSpPr/>
            <p:nvPr/>
          </p:nvSpPr>
          <p:spPr>
            <a:xfrm>
              <a:off x="7139261" y="4128912"/>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38" name="rc438"/>
            <p:cNvSpPr/>
            <p:nvPr/>
          </p:nvSpPr>
          <p:spPr>
            <a:xfrm>
              <a:off x="5723297" y="4128912"/>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39" name="rc439"/>
            <p:cNvSpPr/>
            <p:nvPr/>
          </p:nvSpPr>
          <p:spPr>
            <a:xfrm>
              <a:off x="5251309" y="4128912"/>
              <a:ext cx="471987" cy="84591"/>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40" name="rc440"/>
            <p:cNvSpPr/>
            <p:nvPr/>
          </p:nvSpPr>
          <p:spPr>
            <a:xfrm>
              <a:off x="7611248" y="4128912"/>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41" name="rc441"/>
            <p:cNvSpPr/>
            <p:nvPr/>
          </p:nvSpPr>
          <p:spPr>
            <a:xfrm>
              <a:off x="1947395" y="3875137"/>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42" name="rc442"/>
            <p:cNvSpPr/>
            <p:nvPr/>
          </p:nvSpPr>
          <p:spPr>
            <a:xfrm>
              <a:off x="2891370" y="3875137"/>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43" name="rc443"/>
            <p:cNvSpPr/>
            <p:nvPr/>
          </p:nvSpPr>
          <p:spPr>
            <a:xfrm>
              <a:off x="3363358" y="3875137"/>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44" name="rc444"/>
            <p:cNvSpPr/>
            <p:nvPr/>
          </p:nvSpPr>
          <p:spPr>
            <a:xfrm>
              <a:off x="2419383" y="3875137"/>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3835346" y="3875137"/>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46" name="rc446"/>
            <p:cNvSpPr/>
            <p:nvPr/>
          </p:nvSpPr>
          <p:spPr>
            <a:xfrm>
              <a:off x="6195285" y="3875137"/>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47" name="rc447"/>
            <p:cNvSpPr/>
            <p:nvPr/>
          </p:nvSpPr>
          <p:spPr>
            <a:xfrm>
              <a:off x="7139261" y="38751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8" name="rc448"/>
            <p:cNvSpPr/>
            <p:nvPr/>
          </p:nvSpPr>
          <p:spPr>
            <a:xfrm>
              <a:off x="8083236" y="3875137"/>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49" name="rc449"/>
            <p:cNvSpPr/>
            <p:nvPr/>
          </p:nvSpPr>
          <p:spPr>
            <a:xfrm>
              <a:off x="4779322" y="3875137"/>
              <a:ext cx="471987" cy="84591"/>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450" name="rc450"/>
            <p:cNvSpPr/>
            <p:nvPr/>
          </p:nvSpPr>
          <p:spPr>
            <a:xfrm>
              <a:off x="5723297" y="3875137"/>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51" name="rc451"/>
            <p:cNvSpPr/>
            <p:nvPr/>
          </p:nvSpPr>
          <p:spPr>
            <a:xfrm>
              <a:off x="5251309" y="3875137"/>
              <a:ext cx="471987" cy="84591"/>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52" name="rc452"/>
            <p:cNvSpPr/>
            <p:nvPr/>
          </p:nvSpPr>
          <p:spPr>
            <a:xfrm>
              <a:off x="7611248" y="3875137"/>
              <a:ext cx="471987" cy="84591"/>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53" name="rc453"/>
            <p:cNvSpPr/>
            <p:nvPr/>
          </p:nvSpPr>
          <p:spPr>
            <a:xfrm>
              <a:off x="1947395" y="5313196"/>
              <a:ext cx="471987"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54" name="rc454"/>
            <p:cNvSpPr/>
            <p:nvPr/>
          </p:nvSpPr>
          <p:spPr>
            <a:xfrm>
              <a:off x="2891370" y="5313196"/>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55" name="rc455"/>
            <p:cNvSpPr/>
            <p:nvPr/>
          </p:nvSpPr>
          <p:spPr>
            <a:xfrm>
              <a:off x="3363358" y="5313196"/>
              <a:ext cx="471987"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6" name="rc456"/>
            <p:cNvSpPr/>
            <p:nvPr/>
          </p:nvSpPr>
          <p:spPr>
            <a:xfrm>
              <a:off x="3835346" y="5313196"/>
              <a:ext cx="471987"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7" name="rc457"/>
            <p:cNvSpPr/>
            <p:nvPr/>
          </p:nvSpPr>
          <p:spPr>
            <a:xfrm>
              <a:off x="6195285" y="5313196"/>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58" name="rc458"/>
            <p:cNvSpPr/>
            <p:nvPr/>
          </p:nvSpPr>
          <p:spPr>
            <a:xfrm>
              <a:off x="7139261" y="5313196"/>
              <a:ext cx="471987" cy="84591"/>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459" name="rc459"/>
            <p:cNvSpPr/>
            <p:nvPr/>
          </p:nvSpPr>
          <p:spPr>
            <a:xfrm>
              <a:off x="8083236" y="5313196"/>
              <a:ext cx="471987" cy="84591"/>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60" name="rc460"/>
            <p:cNvSpPr/>
            <p:nvPr/>
          </p:nvSpPr>
          <p:spPr>
            <a:xfrm>
              <a:off x="5723297" y="5313196"/>
              <a:ext cx="471987"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61" name="rc461"/>
            <p:cNvSpPr/>
            <p:nvPr/>
          </p:nvSpPr>
          <p:spPr>
            <a:xfrm>
              <a:off x="7611248" y="5313196"/>
              <a:ext cx="471987" cy="84591"/>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462" name="rc462"/>
            <p:cNvSpPr/>
            <p:nvPr/>
          </p:nvSpPr>
          <p:spPr>
            <a:xfrm>
              <a:off x="1947395" y="20141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3" name="rc463"/>
            <p:cNvSpPr/>
            <p:nvPr/>
          </p:nvSpPr>
          <p:spPr>
            <a:xfrm>
              <a:off x="2891370" y="2014121"/>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4" name="rc464"/>
            <p:cNvSpPr/>
            <p:nvPr/>
          </p:nvSpPr>
          <p:spPr>
            <a:xfrm>
              <a:off x="3363358" y="2014121"/>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5" name="rc465"/>
            <p:cNvSpPr/>
            <p:nvPr/>
          </p:nvSpPr>
          <p:spPr>
            <a:xfrm>
              <a:off x="4307334" y="2014121"/>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6" name="rc466"/>
            <p:cNvSpPr/>
            <p:nvPr/>
          </p:nvSpPr>
          <p:spPr>
            <a:xfrm>
              <a:off x="2419383" y="201412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7" name="rc467"/>
            <p:cNvSpPr/>
            <p:nvPr/>
          </p:nvSpPr>
          <p:spPr>
            <a:xfrm>
              <a:off x="7139261" y="2014121"/>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8" name="rc468"/>
            <p:cNvSpPr/>
            <p:nvPr/>
          </p:nvSpPr>
          <p:spPr>
            <a:xfrm>
              <a:off x="8083236" y="2014121"/>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9" name="rc469"/>
            <p:cNvSpPr/>
            <p:nvPr/>
          </p:nvSpPr>
          <p:spPr>
            <a:xfrm>
              <a:off x="4779322" y="2014121"/>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0" name="rc470"/>
            <p:cNvSpPr/>
            <p:nvPr/>
          </p:nvSpPr>
          <p:spPr>
            <a:xfrm>
              <a:off x="5723297" y="2014121"/>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1" name="rc471"/>
            <p:cNvSpPr/>
            <p:nvPr/>
          </p:nvSpPr>
          <p:spPr>
            <a:xfrm>
              <a:off x="7611248" y="2014121"/>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2" name="rc472"/>
            <p:cNvSpPr/>
            <p:nvPr/>
          </p:nvSpPr>
          <p:spPr>
            <a:xfrm>
              <a:off x="1947395" y="2606262"/>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3" name="rc473"/>
            <p:cNvSpPr/>
            <p:nvPr/>
          </p:nvSpPr>
          <p:spPr>
            <a:xfrm>
              <a:off x="2891370" y="2606262"/>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4" name="rc474"/>
            <p:cNvSpPr/>
            <p:nvPr/>
          </p:nvSpPr>
          <p:spPr>
            <a:xfrm>
              <a:off x="3363358" y="2606262"/>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5" name="rc475"/>
            <p:cNvSpPr/>
            <p:nvPr/>
          </p:nvSpPr>
          <p:spPr>
            <a:xfrm>
              <a:off x="3835346" y="2606262"/>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6" name="rc476"/>
            <p:cNvSpPr/>
            <p:nvPr/>
          </p:nvSpPr>
          <p:spPr>
            <a:xfrm>
              <a:off x="6195285" y="2606262"/>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7" name="rc477"/>
            <p:cNvSpPr/>
            <p:nvPr/>
          </p:nvSpPr>
          <p:spPr>
            <a:xfrm>
              <a:off x="7139261" y="2606262"/>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8" name="rc478"/>
            <p:cNvSpPr/>
            <p:nvPr/>
          </p:nvSpPr>
          <p:spPr>
            <a:xfrm>
              <a:off x="8083236" y="2606262"/>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9" name="rc479"/>
            <p:cNvSpPr/>
            <p:nvPr/>
          </p:nvSpPr>
          <p:spPr>
            <a:xfrm>
              <a:off x="4779322" y="2606262"/>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80" name="rc480"/>
            <p:cNvSpPr/>
            <p:nvPr/>
          </p:nvSpPr>
          <p:spPr>
            <a:xfrm>
              <a:off x="1947395" y="176034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1" name="rc481"/>
            <p:cNvSpPr/>
            <p:nvPr/>
          </p:nvSpPr>
          <p:spPr>
            <a:xfrm>
              <a:off x="6195285" y="4213504"/>
              <a:ext cx="471987" cy="8459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82" name="rc482"/>
            <p:cNvSpPr/>
            <p:nvPr/>
          </p:nvSpPr>
          <p:spPr>
            <a:xfrm>
              <a:off x="5723297" y="2606262"/>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3" name="rc483"/>
            <p:cNvSpPr/>
            <p:nvPr/>
          </p:nvSpPr>
          <p:spPr>
            <a:xfrm>
              <a:off x="5251309" y="2606262"/>
              <a:ext cx="471987" cy="84591"/>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84" name="rc484"/>
            <p:cNvSpPr/>
            <p:nvPr/>
          </p:nvSpPr>
          <p:spPr>
            <a:xfrm>
              <a:off x="4307334" y="4213504"/>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5" name="rc485"/>
            <p:cNvSpPr/>
            <p:nvPr/>
          </p:nvSpPr>
          <p:spPr>
            <a:xfrm>
              <a:off x="2419383" y="4213504"/>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86" name="rc486"/>
            <p:cNvSpPr/>
            <p:nvPr/>
          </p:nvSpPr>
          <p:spPr>
            <a:xfrm>
              <a:off x="3835346" y="4213504"/>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7" name="rc487"/>
            <p:cNvSpPr/>
            <p:nvPr/>
          </p:nvSpPr>
          <p:spPr>
            <a:xfrm>
              <a:off x="2891370" y="176034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8" name="rc488"/>
            <p:cNvSpPr/>
            <p:nvPr/>
          </p:nvSpPr>
          <p:spPr>
            <a:xfrm>
              <a:off x="3363358" y="1760346"/>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9" name="rc489"/>
            <p:cNvSpPr/>
            <p:nvPr/>
          </p:nvSpPr>
          <p:spPr>
            <a:xfrm>
              <a:off x="3835346" y="3959729"/>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90" name="rc490"/>
            <p:cNvSpPr/>
            <p:nvPr/>
          </p:nvSpPr>
          <p:spPr>
            <a:xfrm>
              <a:off x="6195285" y="3959729"/>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91" name="rc491"/>
            <p:cNvSpPr/>
            <p:nvPr/>
          </p:nvSpPr>
          <p:spPr>
            <a:xfrm>
              <a:off x="4307334" y="1760346"/>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2" name="rc492"/>
            <p:cNvSpPr/>
            <p:nvPr/>
          </p:nvSpPr>
          <p:spPr>
            <a:xfrm>
              <a:off x="3835346" y="1760346"/>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3" name="rc493"/>
            <p:cNvSpPr/>
            <p:nvPr/>
          </p:nvSpPr>
          <p:spPr>
            <a:xfrm>
              <a:off x="6195285" y="176034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4" name="rc494"/>
            <p:cNvSpPr/>
            <p:nvPr/>
          </p:nvSpPr>
          <p:spPr>
            <a:xfrm>
              <a:off x="7139261" y="1760346"/>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5" name="rc495"/>
            <p:cNvSpPr/>
            <p:nvPr/>
          </p:nvSpPr>
          <p:spPr>
            <a:xfrm>
              <a:off x="8083236" y="1760346"/>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6" name="rc496"/>
            <p:cNvSpPr/>
            <p:nvPr/>
          </p:nvSpPr>
          <p:spPr>
            <a:xfrm>
              <a:off x="4779322" y="1760346"/>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97" name="rc497"/>
            <p:cNvSpPr/>
            <p:nvPr/>
          </p:nvSpPr>
          <p:spPr>
            <a:xfrm>
              <a:off x="5723297" y="1760346"/>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8" name="rc498"/>
            <p:cNvSpPr/>
            <p:nvPr/>
          </p:nvSpPr>
          <p:spPr>
            <a:xfrm>
              <a:off x="7611248" y="1760346"/>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9" name="rc499"/>
            <p:cNvSpPr/>
            <p:nvPr/>
          </p:nvSpPr>
          <p:spPr>
            <a:xfrm>
              <a:off x="1947395" y="4213504"/>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00" name="rc500"/>
            <p:cNvSpPr/>
            <p:nvPr/>
          </p:nvSpPr>
          <p:spPr>
            <a:xfrm>
              <a:off x="2891370" y="4213504"/>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01" name="rc501"/>
            <p:cNvSpPr/>
            <p:nvPr/>
          </p:nvSpPr>
          <p:spPr>
            <a:xfrm>
              <a:off x="3363358" y="4213504"/>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02" name="rc502"/>
            <p:cNvSpPr/>
            <p:nvPr/>
          </p:nvSpPr>
          <p:spPr>
            <a:xfrm>
              <a:off x="7139261" y="4213504"/>
              <a:ext cx="471987" cy="84591"/>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03" name="rc503"/>
            <p:cNvSpPr/>
            <p:nvPr/>
          </p:nvSpPr>
          <p:spPr>
            <a:xfrm>
              <a:off x="8083236" y="4213504"/>
              <a:ext cx="471987" cy="84591"/>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04" name="rc504"/>
            <p:cNvSpPr/>
            <p:nvPr/>
          </p:nvSpPr>
          <p:spPr>
            <a:xfrm>
              <a:off x="4779322" y="4213504"/>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05" name="rc505"/>
            <p:cNvSpPr/>
            <p:nvPr/>
          </p:nvSpPr>
          <p:spPr>
            <a:xfrm>
              <a:off x="5723297" y="4213504"/>
              <a:ext cx="471987" cy="8459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06" name="rc506"/>
            <p:cNvSpPr/>
            <p:nvPr/>
          </p:nvSpPr>
          <p:spPr>
            <a:xfrm>
              <a:off x="6667273" y="3959729"/>
              <a:ext cx="471987" cy="84591"/>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07" name="rc507"/>
            <p:cNvSpPr/>
            <p:nvPr/>
          </p:nvSpPr>
          <p:spPr>
            <a:xfrm>
              <a:off x="1947395" y="3959729"/>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8" name="rc508"/>
            <p:cNvSpPr/>
            <p:nvPr/>
          </p:nvSpPr>
          <p:spPr>
            <a:xfrm>
              <a:off x="2891370" y="3959729"/>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09" name="rc509"/>
            <p:cNvSpPr/>
            <p:nvPr/>
          </p:nvSpPr>
          <p:spPr>
            <a:xfrm>
              <a:off x="3363358" y="3959729"/>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0" name="rc510"/>
            <p:cNvSpPr/>
            <p:nvPr/>
          </p:nvSpPr>
          <p:spPr>
            <a:xfrm>
              <a:off x="4307334" y="3959729"/>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1" name="rc511"/>
            <p:cNvSpPr/>
            <p:nvPr/>
          </p:nvSpPr>
          <p:spPr>
            <a:xfrm>
              <a:off x="2419383" y="3959729"/>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12" name="rc512"/>
            <p:cNvSpPr/>
            <p:nvPr/>
          </p:nvSpPr>
          <p:spPr>
            <a:xfrm>
              <a:off x="7139261" y="3959729"/>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3" name="rc513"/>
            <p:cNvSpPr/>
            <p:nvPr/>
          </p:nvSpPr>
          <p:spPr>
            <a:xfrm>
              <a:off x="8083236" y="3959729"/>
              <a:ext cx="471987" cy="84591"/>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14" name="rc514"/>
            <p:cNvSpPr/>
            <p:nvPr/>
          </p:nvSpPr>
          <p:spPr>
            <a:xfrm>
              <a:off x="4779322" y="3959729"/>
              <a:ext cx="471987"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15" name="rc515"/>
            <p:cNvSpPr/>
            <p:nvPr/>
          </p:nvSpPr>
          <p:spPr>
            <a:xfrm>
              <a:off x="5723297" y="3959729"/>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6" name="rc516"/>
            <p:cNvSpPr/>
            <p:nvPr/>
          </p:nvSpPr>
          <p:spPr>
            <a:xfrm>
              <a:off x="5251309" y="3959729"/>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7" name="rc517"/>
            <p:cNvSpPr/>
            <p:nvPr/>
          </p:nvSpPr>
          <p:spPr>
            <a:xfrm>
              <a:off x="7611248" y="3959729"/>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8" name="rc518"/>
            <p:cNvSpPr/>
            <p:nvPr/>
          </p:nvSpPr>
          <p:spPr>
            <a:xfrm>
              <a:off x="8555224" y="3959729"/>
              <a:ext cx="471987" cy="84591"/>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19" name="rc519"/>
            <p:cNvSpPr/>
            <p:nvPr/>
          </p:nvSpPr>
          <p:spPr>
            <a:xfrm>
              <a:off x="3835346" y="4636462"/>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20" name="rc520"/>
            <p:cNvSpPr/>
            <p:nvPr/>
          </p:nvSpPr>
          <p:spPr>
            <a:xfrm>
              <a:off x="6195285" y="4636462"/>
              <a:ext cx="471987"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21" name="rc521"/>
            <p:cNvSpPr/>
            <p:nvPr/>
          </p:nvSpPr>
          <p:spPr>
            <a:xfrm>
              <a:off x="6667273" y="4636462"/>
              <a:ext cx="471987" cy="8459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2" name="rc522"/>
            <p:cNvSpPr/>
            <p:nvPr/>
          </p:nvSpPr>
          <p:spPr>
            <a:xfrm>
              <a:off x="3835346" y="4721054"/>
              <a:ext cx="471987" cy="8459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3" name="rc523"/>
            <p:cNvSpPr/>
            <p:nvPr/>
          </p:nvSpPr>
          <p:spPr>
            <a:xfrm>
              <a:off x="6195285" y="4721054"/>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24" name="rc524"/>
            <p:cNvSpPr/>
            <p:nvPr/>
          </p:nvSpPr>
          <p:spPr>
            <a:xfrm>
              <a:off x="6667273" y="4721054"/>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25" name="rc525"/>
            <p:cNvSpPr/>
            <p:nvPr/>
          </p:nvSpPr>
          <p:spPr>
            <a:xfrm>
              <a:off x="1947395" y="4636462"/>
              <a:ext cx="471987"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26" name="rc526"/>
            <p:cNvSpPr/>
            <p:nvPr/>
          </p:nvSpPr>
          <p:spPr>
            <a:xfrm>
              <a:off x="2891370" y="4636462"/>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27" name="rc527"/>
            <p:cNvSpPr/>
            <p:nvPr/>
          </p:nvSpPr>
          <p:spPr>
            <a:xfrm>
              <a:off x="3363358" y="4636462"/>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28" name="rc528"/>
            <p:cNvSpPr/>
            <p:nvPr/>
          </p:nvSpPr>
          <p:spPr>
            <a:xfrm>
              <a:off x="4307334" y="4636462"/>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29" name="rc529"/>
            <p:cNvSpPr/>
            <p:nvPr/>
          </p:nvSpPr>
          <p:spPr>
            <a:xfrm>
              <a:off x="7139261" y="4636462"/>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0" name="rc530"/>
            <p:cNvSpPr/>
            <p:nvPr/>
          </p:nvSpPr>
          <p:spPr>
            <a:xfrm>
              <a:off x="8083236" y="4636462"/>
              <a:ext cx="471987" cy="84591"/>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31" name="rc531"/>
            <p:cNvSpPr/>
            <p:nvPr/>
          </p:nvSpPr>
          <p:spPr>
            <a:xfrm>
              <a:off x="4779322" y="4636462"/>
              <a:ext cx="471987" cy="84591"/>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2" name="rc532"/>
            <p:cNvSpPr/>
            <p:nvPr/>
          </p:nvSpPr>
          <p:spPr>
            <a:xfrm>
              <a:off x="5723297" y="4636462"/>
              <a:ext cx="471987" cy="8459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33" name="rc533"/>
            <p:cNvSpPr/>
            <p:nvPr/>
          </p:nvSpPr>
          <p:spPr>
            <a:xfrm>
              <a:off x="5251309" y="4636462"/>
              <a:ext cx="471987" cy="84591"/>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34" name="rc534"/>
            <p:cNvSpPr/>
            <p:nvPr/>
          </p:nvSpPr>
          <p:spPr>
            <a:xfrm>
              <a:off x="7611248" y="4636462"/>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5" name="rc535"/>
            <p:cNvSpPr/>
            <p:nvPr/>
          </p:nvSpPr>
          <p:spPr>
            <a:xfrm>
              <a:off x="8555224" y="4636462"/>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36" name="rc536"/>
            <p:cNvSpPr/>
            <p:nvPr/>
          </p:nvSpPr>
          <p:spPr>
            <a:xfrm>
              <a:off x="6195285" y="2690854"/>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7" name="rc537"/>
            <p:cNvSpPr/>
            <p:nvPr/>
          </p:nvSpPr>
          <p:spPr>
            <a:xfrm>
              <a:off x="1947395" y="2437079"/>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8" name="rc538"/>
            <p:cNvSpPr/>
            <p:nvPr/>
          </p:nvSpPr>
          <p:spPr>
            <a:xfrm>
              <a:off x="2891370" y="2437079"/>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9" name="rc539"/>
            <p:cNvSpPr/>
            <p:nvPr/>
          </p:nvSpPr>
          <p:spPr>
            <a:xfrm>
              <a:off x="3363358" y="2437079"/>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0" name="rc540"/>
            <p:cNvSpPr/>
            <p:nvPr/>
          </p:nvSpPr>
          <p:spPr>
            <a:xfrm>
              <a:off x="4307334" y="2437079"/>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1" name="rc541"/>
            <p:cNvSpPr/>
            <p:nvPr/>
          </p:nvSpPr>
          <p:spPr>
            <a:xfrm>
              <a:off x="2419383" y="2437079"/>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2" name="rc542"/>
            <p:cNvSpPr/>
            <p:nvPr/>
          </p:nvSpPr>
          <p:spPr>
            <a:xfrm>
              <a:off x="3835346" y="2437079"/>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3" name="rc543"/>
            <p:cNvSpPr/>
            <p:nvPr/>
          </p:nvSpPr>
          <p:spPr>
            <a:xfrm>
              <a:off x="6195285" y="2437079"/>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4" name="rc544"/>
            <p:cNvSpPr/>
            <p:nvPr/>
          </p:nvSpPr>
          <p:spPr>
            <a:xfrm>
              <a:off x="6667273" y="2437079"/>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5" name="rc545"/>
            <p:cNvSpPr/>
            <p:nvPr/>
          </p:nvSpPr>
          <p:spPr>
            <a:xfrm>
              <a:off x="7139261" y="24370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6" name="rc546"/>
            <p:cNvSpPr/>
            <p:nvPr/>
          </p:nvSpPr>
          <p:spPr>
            <a:xfrm>
              <a:off x="8083236" y="2437079"/>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47" name="rc547"/>
            <p:cNvSpPr/>
            <p:nvPr/>
          </p:nvSpPr>
          <p:spPr>
            <a:xfrm>
              <a:off x="4779322" y="24370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5723297" y="2437079"/>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9" name="rc549"/>
            <p:cNvSpPr/>
            <p:nvPr/>
          </p:nvSpPr>
          <p:spPr>
            <a:xfrm>
              <a:off x="5251309" y="2437079"/>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0" name="rc550"/>
            <p:cNvSpPr/>
            <p:nvPr/>
          </p:nvSpPr>
          <p:spPr>
            <a:xfrm>
              <a:off x="7611248" y="243707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1" name="rc551"/>
            <p:cNvSpPr/>
            <p:nvPr/>
          </p:nvSpPr>
          <p:spPr>
            <a:xfrm>
              <a:off x="1947395" y="2690854"/>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2" name="rc552"/>
            <p:cNvSpPr/>
            <p:nvPr/>
          </p:nvSpPr>
          <p:spPr>
            <a:xfrm>
              <a:off x="2891370" y="2690854"/>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3" name="rc553"/>
            <p:cNvSpPr/>
            <p:nvPr/>
          </p:nvSpPr>
          <p:spPr>
            <a:xfrm>
              <a:off x="3363358" y="2690854"/>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54" name="rc554"/>
            <p:cNvSpPr/>
            <p:nvPr/>
          </p:nvSpPr>
          <p:spPr>
            <a:xfrm>
              <a:off x="4307334" y="2690854"/>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55" name="rc555"/>
            <p:cNvSpPr/>
            <p:nvPr/>
          </p:nvSpPr>
          <p:spPr>
            <a:xfrm>
              <a:off x="2419383" y="269085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6" name="rc556"/>
            <p:cNvSpPr/>
            <p:nvPr/>
          </p:nvSpPr>
          <p:spPr>
            <a:xfrm>
              <a:off x="3835346" y="2690854"/>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57" name="rc557"/>
            <p:cNvSpPr/>
            <p:nvPr/>
          </p:nvSpPr>
          <p:spPr>
            <a:xfrm>
              <a:off x="7139261" y="2690854"/>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58" name="rc558"/>
            <p:cNvSpPr/>
            <p:nvPr/>
          </p:nvSpPr>
          <p:spPr>
            <a:xfrm>
              <a:off x="8083236" y="2690854"/>
              <a:ext cx="471987" cy="84591"/>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59" name="rc559"/>
            <p:cNvSpPr/>
            <p:nvPr/>
          </p:nvSpPr>
          <p:spPr>
            <a:xfrm>
              <a:off x="4779322" y="2690854"/>
              <a:ext cx="471987"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60" name="rc560"/>
            <p:cNvSpPr/>
            <p:nvPr/>
          </p:nvSpPr>
          <p:spPr>
            <a:xfrm>
              <a:off x="5723297" y="2690854"/>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61" name="rc561"/>
            <p:cNvSpPr/>
            <p:nvPr/>
          </p:nvSpPr>
          <p:spPr>
            <a:xfrm>
              <a:off x="7611248" y="2690854"/>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62" name="rc562"/>
            <p:cNvSpPr/>
            <p:nvPr/>
          </p:nvSpPr>
          <p:spPr>
            <a:xfrm>
              <a:off x="2891370" y="4721054"/>
              <a:ext cx="471987" cy="84591"/>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63" name="rc563"/>
            <p:cNvSpPr/>
            <p:nvPr/>
          </p:nvSpPr>
          <p:spPr>
            <a:xfrm>
              <a:off x="3363358" y="4721054"/>
              <a:ext cx="471987" cy="8459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64" name="rc564"/>
            <p:cNvSpPr/>
            <p:nvPr/>
          </p:nvSpPr>
          <p:spPr>
            <a:xfrm>
              <a:off x="4307334" y="4721054"/>
              <a:ext cx="471987" cy="8459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65" name="rc565"/>
            <p:cNvSpPr/>
            <p:nvPr/>
          </p:nvSpPr>
          <p:spPr>
            <a:xfrm>
              <a:off x="2419383" y="4721054"/>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66" name="rc566"/>
            <p:cNvSpPr/>
            <p:nvPr/>
          </p:nvSpPr>
          <p:spPr>
            <a:xfrm>
              <a:off x="7139261" y="4721054"/>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67" name="rc567"/>
            <p:cNvSpPr/>
            <p:nvPr/>
          </p:nvSpPr>
          <p:spPr>
            <a:xfrm>
              <a:off x="8083236" y="4721054"/>
              <a:ext cx="471987" cy="84591"/>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68" name="rc568"/>
            <p:cNvSpPr/>
            <p:nvPr/>
          </p:nvSpPr>
          <p:spPr>
            <a:xfrm>
              <a:off x="5723297" y="4721054"/>
              <a:ext cx="471987" cy="84591"/>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69" name="rc569"/>
            <p:cNvSpPr/>
            <p:nvPr/>
          </p:nvSpPr>
          <p:spPr>
            <a:xfrm>
              <a:off x="7611248" y="4721054"/>
              <a:ext cx="471987" cy="84591"/>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0" name="rc570"/>
            <p:cNvSpPr/>
            <p:nvPr/>
          </p:nvSpPr>
          <p:spPr>
            <a:xfrm>
              <a:off x="8555224" y="4721054"/>
              <a:ext cx="471987" cy="8459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1" name="rc571"/>
            <p:cNvSpPr/>
            <p:nvPr/>
          </p:nvSpPr>
          <p:spPr>
            <a:xfrm>
              <a:off x="1947395" y="192952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2" name="rc572"/>
            <p:cNvSpPr/>
            <p:nvPr/>
          </p:nvSpPr>
          <p:spPr>
            <a:xfrm>
              <a:off x="5723297" y="133738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3" name="rc573"/>
            <p:cNvSpPr/>
            <p:nvPr/>
          </p:nvSpPr>
          <p:spPr>
            <a:xfrm>
              <a:off x="5251309" y="133738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4" name="rc574"/>
            <p:cNvSpPr/>
            <p:nvPr/>
          </p:nvSpPr>
          <p:spPr>
            <a:xfrm>
              <a:off x="7611248" y="133738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5" name="rc575"/>
            <p:cNvSpPr/>
            <p:nvPr/>
          </p:nvSpPr>
          <p:spPr>
            <a:xfrm>
              <a:off x="8083236"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6" name="rc576"/>
            <p:cNvSpPr/>
            <p:nvPr/>
          </p:nvSpPr>
          <p:spPr>
            <a:xfrm>
              <a:off x="4779322"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7" name="rc577"/>
            <p:cNvSpPr/>
            <p:nvPr/>
          </p:nvSpPr>
          <p:spPr>
            <a:xfrm>
              <a:off x="3835346" y="1929529"/>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8" name="rc578"/>
            <p:cNvSpPr/>
            <p:nvPr/>
          </p:nvSpPr>
          <p:spPr>
            <a:xfrm>
              <a:off x="6195285" y="192952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9" name="rc579"/>
            <p:cNvSpPr/>
            <p:nvPr/>
          </p:nvSpPr>
          <p:spPr>
            <a:xfrm>
              <a:off x="4307334" y="15065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0" name="rc580"/>
            <p:cNvSpPr/>
            <p:nvPr/>
          </p:nvSpPr>
          <p:spPr>
            <a:xfrm>
              <a:off x="2419383" y="2775446"/>
              <a:ext cx="471987" cy="84591"/>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81" name="rc581"/>
            <p:cNvSpPr/>
            <p:nvPr/>
          </p:nvSpPr>
          <p:spPr>
            <a:xfrm>
              <a:off x="3835346" y="2775446"/>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82" name="rc582"/>
            <p:cNvSpPr/>
            <p:nvPr/>
          </p:nvSpPr>
          <p:spPr>
            <a:xfrm>
              <a:off x="6195285" y="277544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83" name="rc583"/>
            <p:cNvSpPr/>
            <p:nvPr/>
          </p:nvSpPr>
          <p:spPr>
            <a:xfrm>
              <a:off x="1947395" y="277544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4" name="rc584"/>
            <p:cNvSpPr/>
            <p:nvPr/>
          </p:nvSpPr>
          <p:spPr>
            <a:xfrm>
              <a:off x="2891370" y="2775446"/>
              <a:ext cx="471987" cy="84591"/>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5" name="rc585"/>
            <p:cNvSpPr/>
            <p:nvPr/>
          </p:nvSpPr>
          <p:spPr>
            <a:xfrm>
              <a:off x="3363358" y="277544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86" name="rc586"/>
            <p:cNvSpPr/>
            <p:nvPr/>
          </p:nvSpPr>
          <p:spPr>
            <a:xfrm>
              <a:off x="4307334" y="277544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87" name="rc587"/>
            <p:cNvSpPr/>
            <p:nvPr/>
          </p:nvSpPr>
          <p:spPr>
            <a:xfrm>
              <a:off x="7139261" y="2775446"/>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88" name="rc588"/>
            <p:cNvSpPr/>
            <p:nvPr/>
          </p:nvSpPr>
          <p:spPr>
            <a:xfrm>
              <a:off x="8083236" y="2775446"/>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89" name="rc589"/>
            <p:cNvSpPr/>
            <p:nvPr/>
          </p:nvSpPr>
          <p:spPr>
            <a:xfrm>
              <a:off x="5723297" y="2775446"/>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90" name="rc590"/>
            <p:cNvSpPr/>
            <p:nvPr/>
          </p:nvSpPr>
          <p:spPr>
            <a:xfrm>
              <a:off x="5251309" y="2775446"/>
              <a:ext cx="471987" cy="84591"/>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91" name="rc591"/>
            <p:cNvSpPr/>
            <p:nvPr/>
          </p:nvSpPr>
          <p:spPr>
            <a:xfrm>
              <a:off x="7611248" y="2775446"/>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92" name="rc592"/>
            <p:cNvSpPr/>
            <p:nvPr/>
          </p:nvSpPr>
          <p:spPr>
            <a:xfrm>
              <a:off x="1947395" y="133738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3" name="rc593"/>
            <p:cNvSpPr/>
            <p:nvPr/>
          </p:nvSpPr>
          <p:spPr>
            <a:xfrm>
              <a:off x="2891370" y="133738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4" name="rc594"/>
            <p:cNvSpPr/>
            <p:nvPr/>
          </p:nvSpPr>
          <p:spPr>
            <a:xfrm>
              <a:off x="3363358" y="133738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5" name="rc595"/>
            <p:cNvSpPr/>
            <p:nvPr/>
          </p:nvSpPr>
          <p:spPr>
            <a:xfrm>
              <a:off x="4307334" y="133738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6" name="rc596"/>
            <p:cNvSpPr/>
            <p:nvPr/>
          </p:nvSpPr>
          <p:spPr>
            <a:xfrm>
              <a:off x="2419383" y="133738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7" name="rc597"/>
            <p:cNvSpPr/>
            <p:nvPr/>
          </p:nvSpPr>
          <p:spPr>
            <a:xfrm>
              <a:off x="3835346" y="133738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8" name="rc598"/>
            <p:cNvSpPr/>
            <p:nvPr/>
          </p:nvSpPr>
          <p:spPr>
            <a:xfrm>
              <a:off x="6195285" y="1337388"/>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9" name="rc599"/>
            <p:cNvSpPr/>
            <p:nvPr/>
          </p:nvSpPr>
          <p:spPr>
            <a:xfrm>
              <a:off x="7139261" y="133738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0" name="rc600"/>
            <p:cNvSpPr/>
            <p:nvPr/>
          </p:nvSpPr>
          <p:spPr>
            <a:xfrm>
              <a:off x="8083236" y="133738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1" name="rc601"/>
            <p:cNvSpPr/>
            <p:nvPr/>
          </p:nvSpPr>
          <p:spPr>
            <a:xfrm>
              <a:off x="4779322" y="1337388"/>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2" name="rc602"/>
            <p:cNvSpPr/>
            <p:nvPr/>
          </p:nvSpPr>
          <p:spPr>
            <a:xfrm>
              <a:off x="1947395"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3" name="rc603"/>
            <p:cNvSpPr/>
            <p:nvPr/>
          </p:nvSpPr>
          <p:spPr>
            <a:xfrm>
              <a:off x="2891370"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4" name="rc604"/>
            <p:cNvSpPr/>
            <p:nvPr/>
          </p:nvSpPr>
          <p:spPr>
            <a:xfrm>
              <a:off x="3363358"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5" name="rc605"/>
            <p:cNvSpPr/>
            <p:nvPr/>
          </p:nvSpPr>
          <p:spPr>
            <a:xfrm>
              <a:off x="4307334"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6" name="rc606"/>
            <p:cNvSpPr/>
            <p:nvPr/>
          </p:nvSpPr>
          <p:spPr>
            <a:xfrm>
              <a:off x="2419383"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7" name="rc607"/>
            <p:cNvSpPr/>
            <p:nvPr/>
          </p:nvSpPr>
          <p:spPr>
            <a:xfrm>
              <a:off x="3835346"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8" name="rc608"/>
            <p:cNvSpPr/>
            <p:nvPr/>
          </p:nvSpPr>
          <p:spPr>
            <a:xfrm>
              <a:off x="6195285"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9" name="rc609"/>
            <p:cNvSpPr/>
            <p:nvPr/>
          </p:nvSpPr>
          <p:spPr>
            <a:xfrm>
              <a:off x="7139261"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0" name="rc610"/>
            <p:cNvSpPr/>
            <p:nvPr/>
          </p:nvSpPr>
          <p:spPr>
            <a:xfrm>
              <a:off x="7611248"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1" name="rc611"/>
            <p:cNvSpPr/>
            <p:nvPr/>
          </p:nvSpPr>
          <p:spPr>
            <a:xfrm>
              <a:off x="5723297"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2" name="rc612"/>
            <p:cNvSpPr/>
            <p:nvPr/>
          </p:nvSpPr>
          <p:spPr>
            <a:xfrm>
              <a:off x="5251309" y="1168204"/>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3" name="rc613"/>
            <p:cNvSpPr/>
            <p:nvPr/>
          </p:nvSpPr>
          <p:spPr>
            <a:xfrm>
              <a:off x="7139261" y="4467279"/>
              <a:ext cx="471987" cy="84591"/>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14" name="rc614"/>
            <p:cNvSpPr/>
            <p:nvPr/>
          </p:nvSpPr>
          <p:spPr>
            <a:xfrm>
              <a:off x="7611248" y="1929529"/>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5" name="rc615"/>
            <p:cNvSpPr/>
            <p:nvPr/>
          </p:nvSpPr>
          <p:spPr>
            <a:xfrm>
              <a:off x="1947395" y="1506571"/>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6" name="rc616"/>
            <p:cNvSpPr/>
            <p:nvPr/>
          </p:nvSpPr>
          <p:spPr>
            <a:xfrm>
              <a:off x="2891370" y="15065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7" name="rc617"/>
            <p:cNvSpPr/>
            <p:nvPr/>
          </p:nvSpPr>
          <p:spPr>
            <a:xfrm>
              <a:off x="3363358" y="15065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8" name="rc618"/>
            <p:cNvSpPr/>
            <p:nvPr/>
          </p:nvSpPr>
          <p:spPr>
            <a:xfrm>
              <a:off x="2419383" y="15065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9" name="rc619"/>
            <p:cNvSpPr/>
            <p:nvPr/>
          </p:nvSpPr>
          <p:spPr>
            <a:xfrm>
              <a:off x="3835346" y="15065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0" name="rc620"/>
            <p:cNvSpPr/>
            <p:nvPr/>
          </p:nvSpPr>
          <p:spPr>
            <a:xfrm>
              <a:off x="6195285" y="15065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1" name="rc621"/>
            <p:cNvSpPr/>
            <p:nvPr/>
          </p:nvSpPr>
          <p:spPr>
            <a:xfrm>
              <a:off x="6667273" y="15065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39261" y="1506571"/>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3" name="rc623"/>
            <p:cNvSpPr/>
            <p:nvPr/>
          </p:nvSpPr>
          <p:spPr>
            <a:xfrm>
              <a:off x="8083236" y="1506571"/>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4" name="rc624"/>
            <p:cNvSpPr/>
            <p:nvPr/>
          </p:nvSpPr>
          <p:spPr>
            <a:xfrm>
              <a:off x="4779322" y="1506571"/>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5" name="rc625"/>
            <p:cNvSpPr/>
            <p:nvPr/>
          </p:nvSpPr>
          <p:spPr>
            <a:xfrm>
              <a:off x="5723297" y="1506571"/>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6" name="rc626"/>
            <p:cNvSpPr/>
            <p:nvPr/>
          </p:nvSpPr>
          <p:spPr>
            <a:xfrm>
              <a:off x="7611248" y="1506571"/>
              <a:ext cx="471987" cy="84591"/>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27" name="rc627"/>
            <p:cNvSpPr/>
            <p:nvPr/>
          </p:nvSpPr>
          <p:spPr>
            <a:xfrm>
              <a:off x="2891370" y="192952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8" name="rc628"/>
            <p:cNvSpPr/>
            <p:nvPr/>
          </p:nvSpPr>
          <p:spPr>
            <a:xfrm>
              <a:off x="3363358" y="1929529"/>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9" name="rc629"/>
            <p:cNvSpPr/>
            <p:nvPr/>
          </p:nvSpPr>
          <p:spPr>
            <a:xfrm>
              <a:off x="4307334" y="1929529"/>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0" name="rc630"/>
            <p:cNvSpPr/>
            <p:nvPr/>
          </p:nvSpPr>
          <p:spPr>
            <a:xfrm>
              <a:off x="2419383" y="1929529"/>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1" name="rc631"/>
            <p:cNvSpPr/>
            <p:nvPr/>
          </p:nvSpPr>
          <p:spPr>
            <a:xfrm>
              <a:off x="7139261" y="1929529"/>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2" name="rc632"/>
            <p:cNvSpPr/>
            <p:nvPr/>
          </p:nvSpPr>
          <p:spPr>
            <a:xfrm>
              <a:off x="8083236" y="1929529"/>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3" name="rc633"/>
            <p:cNvSpPr/>
            <p:nvPr/>
          </p:nvSpPr>
          <p:spPr>
            <a:xfrm>
              <a:off x="4779322" y="1929529"/>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4" name="rc634"/>
            <p:cNvSpPr/>
            <p:nvPr/>
          </p:nvSpPr>
          <p:spPr>
            <a:xfrm>
              <a:off x="5723297" y="1929529"/>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5" name="rc635"/>
            <p:cNvSpPr/>
            <p:nvPr/>
          </p:nvSpPr>
          <p:spPr>
            <a:xfrm>
              <a:off x="5251309" y="1929529"/>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6" name="rc636"/>
            <p:cNvSpPr/>
            <p:nvPr/>
          </p:nvSpPr>
          <p:spPr>
            <a:xfrm>
              <a:off x="7139261" y="379054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37" name="rc637"/>
            <p:cNvSpPr/>
            <p:nvPr/>
          </p:nvSpPr>
          <p:spPr>
            <a:xfrm>
              <a:off x="8083236" y="3790546"/>
              <a:ext cx="471987" cy="84591"/>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8" name="rc638"/>
            <p:cNvSpPr/>
            <p:nvPr/>
          </p:nvSpPr>
          <p:spPr>
            <a:xfrm>
              <a:off x="3363358" y="4467279"/>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39" name="rc639"/>
            <p:cNvSpPr/>
            <p:nvPr/>
          </p:nvSpPr>
          <p:spPr>
            <a:xfrm>
              <a:off x="1947395" y="3790546"/>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40" name="rc640"/>
            <p:cNvSpPr/>
            <p:nvPr/>
          </p:nvSpPr>
          <p:spPr>
            <a:xfrm>
              <a:off x="2891370" y="3790546"/>
              <a:ext cx="471987" cy="84591"/>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41" name="rc641"/>
            <p:cNvSpPr/>
            <p:nvPr/>
          </p:nvSpPr>
          <p:spPr>
            <a:xfrm>
              <a:off x="3363358" y="3790546"/>
              <a:ext cx="471987" cy="84591"/>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42" name="rc642"/>
            <p:cNvSpPr/>
            <p:nvPr/>
          </p:nvSpPr>
          <p:spPr>
            <a:xfrm>
              <a:off x="4307334" y="3790546"/>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43" name="rc643"/>
            <p:cNvSpPr/>
            <p:nvPr/>
          </p:nvSpPr>
          <p:spPr>
            <a:xfrm>
              <a:off x="2419383" y="3790546"/>
              <a:ext cx="471987" cy="84591"/>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44" name="rc644"/>
            <p:cNvSpPr/>
            <p:nvPr/>
          </p:nvSpPr>
          <p:spPr>
            <a:xfrm>
              <a:off x="3835346" y="3790546"/>
              <a:ext cx="471987"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45" name="rc645"/>
            <p:cNvSpPr/>
            <p:nvPr/>
          </p:nvSpPr>
          <p:spPr>
            <a:xfrm>
              <a:off x="6195285" y="3790546"/>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6" name="rc646"/>
            <p:cNvSpPr/>
            <p:nvPr/>
          </p:nvSpPr>
          <p:spPr>
            <a:xfrm>
              <a:off x="6667273" y="3790546"/>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47" name="rc647"/>
            <p:cNvSpPr/>
            <p:nvPr/>
          </p:nvSpPr>
          <p:spPr>
            <a:xfrm>
              <a:off x="5723297" y="3790546"/>
              <a:ext cx="471987" cy="84591"/>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8" name="rc648"/>
            <p:cNvSpPr/>
            <p:nvPr/>
          </p:nvSpPr>
          <p:spPr>
            <a:xfrm>
              <a:off x="7611248" y="379054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49" name="rc649"/>
            <p:cNvSpPr/>
            <p:nvPr/>
          </p:nvSpPr>
          <p:spPr>
            <a:xfrm>
              <a:off x="1947395" y="2267896"/>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0" name="rc650"/>
            <p:cNvSpPr/>
            <p:nvPr/>
          </p:nvSpPr>
          <p:spPr>
            <a:xfrm>
              <a:off x="2891370" y="2267896"/>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1" name="rc651"/>
            <p:cNvSpPr/>
            <p:nvPr/>
          </p:nvSpPr>
          <p:spPr>
            <a:xfrm>
              <a:off x="3363358" y="2267896"/>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2" name="rc652"/>
            <p:cNvSpPr/>
            <p:nvPr/>
          </p:nvSpPr>
          <p:spPr>
            <a:xfrm>
              <a:off x="4307334" y="2267896"/>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3" name="rc653"/>
            <p:cNvSpPr/>
            <p:nvPr/>
          </p:nvSpPr>
          <p:spPr>
            <a:xfrm>
              <a:off x="2419383" y="2267896"/>
              <a:ext cx="471987" cy="84591"/>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4" name="rc654"/>
            <p:cNvSpPr/>
            <p:nvPr/>
          </p:nvSpPr>
          <p:spPr>
            <a:xfrm>
              <a:off x="3835346" y="2267896"/>
              <a:ext cx="471987" cy="84591"/>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5" name="rc655"/>
            <p:cNvSpPr/>
            <p:nvPr/>
          </p:nvSpPr>
          <p:spPr>
            <a:xfrm>
              <a:off x="6195285" y="2267896"/>
              <a:ext cx="471987" cy="84591"/>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6" name="rc656"/>
            <p:cNvSpPr/>
            <p:nvPr/>
          </p:nvSpPr>
          <p:spPr>
            <a:xfrm>
              <a:off x="6667273" y="2267896"/>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57" name="rc657"/>
            <p:cNvSpPr/>
            <p:nvPr/>
          </p:nvSpPr>
          <p:spPr>
            <a:xfrm>
              <a:off x="7139261" y="2267896"/>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58" name="rc658"/>
            <p:cNvSpPr/>
            <p:nvPr/>
          </p:nvSpPr>
          <p:spPr>
            <a:xfrm>
              <a:off x="8083236" y="2267896"/>
              <a:ext cx="471987" cy="84591"/>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59" name="rc659"/>
            <p:cNvSpPr/>
            <p:nvPr/>
          </p:nvSpPr>
          <p:spPr>
            <a:xfrm>
              <a:off x="5723297" y="2267896"/>
              <a:ext cx="471987" cy="84591"/>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0" name="rc660"/>
            <p:cNvSpPr/>
            <p:nvPr/>
          </p:nvSpPr>
          <p:spPr>
            <a:xfrm>
              <a:off x="7611248" y="2267896"/>
              <a:ext cx="471987" cy="84591"/>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61" name="rc661"/>
            <p:cNvSpPr/>
            <p:nvPr/>
          </p:nvSpPr>
          <p:spPr>
            <a:xfrm>
              <a:off x="1947395" y="4467279"/>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62" name="rc662"/>
            <p:cNvSpPr/>
            <p:nvPr/>
          </p:nvSpPr>
          <p:spPr>
            <a:xfrm>
              <a:off x="4779322" y="4467279"/>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63" name="rc663"/>
            <p:cNvSpPr/>
            <p:nvPr/>
          </p:nvSpPr>
          <p:spPr>
            <a:xfrm>
              <a:off x="2891370" y="4467279"/>
              <a:ext cx="471987"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64" name="rc664"/>
            <p:cNvSpPr/>
            <p:nvPr/>
          </p:nvSpPr>
          <p:spPr>
            <a:xfrm>
              <a:off x="4307334" y="4467279"/>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65" name="rc665"/>
            <p:cNvSpPr/>
            <p:nvPr/>
          </p:nvSpPr>
          <p:spPr>
            <a:xfrm>
              <a:off x="3835346" y="4467279"/>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66" name="rc666"/>
            <p:cNvSpPr/>
            <p:nvPr/>
          </p:nvSpPr>
          <p:spPr>
            <a:xfrm>
              <a:off x="6195285" y="4467279"/>
              <a:ext cx="471987" cy="84591"/>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67" name="rc667"/>
            <p:cNvSpPr/>
            <p:nvPr/>
          </p:nvSpPr>
          <p:spPr>
            <a:xfrm>
              <a:off x="6667273" y="4467279"/>
              <a:ext cx="471987"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68" name="rc668"/>
            <p:cNvSpPr/>
            <p:nvPr/>
          </p:nvSpPr>
          <p:spPr>
            <a:xfrm>
              <a:off x="8083236" y="4467279"/>
              <a:ext cx="471987" cy="84591"/>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69" name="rc669"/>
            <p:cNvSpPr/>
            <p:nvPr/>
          </p:nvSpPr>
          <p:spPr>
            <a:xfrm>
              <a:off x="5723297" y="4467279"/>
              <a:ext cx="471987" cy="84591"/>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70" name="rc670"/>
            <p:cNvSpPr/>
            <p:nvPr/>
          </p:nvSpPr>
          <p:spPr>
            <a:xfrm>
              <a:off x="5251309" y="4467279"/>
              <a:ext cx="471987" cy="84591"/>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71" name="tx671"/>
            <p:cNvSpPr/>
            <p:nvPr/>
          </p:nvSpPr>
          <p:spPr>
            <a:xfrm>
              <a:off x="3559159"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72" name="tx672"/>
            <p:cNvSpPr/>
            <p:nvPr/>
          </p:nvSpPr>
          <p:spPr>
            <a:xfrm>
              <a:off x="7335061"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673" name="tx673"/>
            <p:cNvSpPr/>
            <p:nvPr/>
          </p:nvSpPr>
          <p:spPr>
            <a:xfrm>
              <a:off x="2143196"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74" name="tx674"/>
            <p:cNvSpPr/>
            <p:nvPr/>
          </p:nvSpPr>
          <p:spPr>
            <a:xfrm>
              <a:off x="3087171"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75" name="tx675"/>
            <p:cNvSpPr/>
            <p:nvPr/>
          </p:nvSpPr>
          <p:spPr>
            <a:xfrm>
              <a:off x="4503135"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676" name="tx676"/>
            <p:cNvSpPr/>
            <p:nvPr/>
          </p:nvSpPr>
          <p:spPr>
            <a:xfrm>
              <a:off x="2615183"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677" name="tx677"/>
            <p:cNvSpPr/>
            <p:nvPr/>
          </p:nvSpPr>
          <p:spPr>
            <a:xfrm>
              <a:off x="2143196"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78" name="tx678"/>
            <p:cNvSpPr/>
            <p:nvPr/>
          </p:nvSpPr>
          <p:spPr>
            <a:xfrm>
              <a:off x="3087171"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79" name="tx679"/>
            <p:cNvSpPr/>
            <p:nvPr/>
          </p:nvSpPr>
          <p:spPr>
            <a:xfrm>
              <a:off x="3559159"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680" name="tx680"/>
            <p:cNvSpPr/>
            <p:nvPr/>
          </p:nvSpPr>
          <p:spPr>
            <a:xfrm>
              <a:off x="4503135"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81" name="tx681"/>
            <p:cNvSpPr/>
            <p:nvPr/>
          </p:nvSpPr>
          <p:spPr>
            <a:xfrm>
              <a:off x="2615183"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82" name="tx682"/>
            <p:cNvSpPr/>
            <p:nvPr/>
          </p:nvSpPr>
          <p:spPr>
            <a:xfrm>
              <a:off x="4031147"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83" name="tx683"/>
            <p:cNvSpPr/>
            <p:nvPr/>
          </p:nvSpPr>
          <p:spPr>
            <a:xfrm>
              <a:off x="6391086"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84" name="tx684"/>
            <p:cNvSpPr/>
            <p:nvPr/>
          </p:nvSpPr>
          <p:spPr>
            <a:xfrm>
              <a:off x="6863074"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85" name="tx685"/>
            <p:cNvSpPr/>
            <p:nvPr/>
          </p:nvSpPr>
          <p:spPr>
            <a:xfrm>
              <a:off x="7335061" y="23677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686" name="tx686"/>
            <p:cNvSpPr/>
            <p:nvPr/>
          </p:nvSpPr>
          <p:spPr>
            <a:xfrm>
              <a:off x="8279037" y="23677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87" name="tx687"/>
            <p:cNvSpPr/>
            <p:nvPr/>
          </p:nvSpPr>
          <p:spPr>
            <a:xfrm>
              <a:off x="4975122"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688" name="tx688"/>
            <p:cNvSpPr/>
            <p:nvPr/>
          </p:nvSpPr>
          <p:spPr>
            <a:xfrm>
              <a:off x="5919098"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89" name="tx689"/>
            <p:cNvSpPr/>
            <p:nvPr/>
          </p:nvSpPr>
          <p:spPr>
            <a:xfrm>
              <a:off x="5447110" y="23678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90" name="tx690"/>
            <p:cNvSpPr/>
            <p:nvPr/>
          </p:nvSpPr>
          <p:spPr>
            <a:xfrm>
              <a:off x="7807049" y="23677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691" name="tx691"/>
            <p:cNvSpPr/>
            <p:nvPr/>
          </p:nvSpPr>
          <p:spPr>
            <a:xfrm>
              <a:off x="2143196"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92" name="tx692"/>
            <p:cNvSpPr/>
            <p:nvPr/>
          </p:nvSpPr>
          <p:spPr>
            <a:xfrm>
              <a:off x="3087171" y="541488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693" name="tx693"/>
            <p:cNvSpPr/>
            <p:nvPr/>
          </p:nvSpPr>
          <p:spPr>
            <a:xfrm>
              <a:off x="4503135"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694" name="tx694"/>
            <p:cNvSpPr/>
            <p:nvPr/>
          </p:nvSpPr>
          <p:spPr>
            <a:xfrm>
              <a:off x="2615183"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695" name="tx695"/>
            <p:cNvSpPr/>
            <p:nvPr/>
          </p:nvSpPr>
          <p:spPr>
            <a:xfrm>
              <a:off x="4031147"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696" name="tx696"/>
            <p:cNvSpPr/>
            <p:nvPr/>
          </p:nvSpPr>
          <p:spPr>
            <a:xfrm>
              <a:off x="6391086"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697" name="tx697"/>
            <p:cNvSpPr/>
            <p:nvPr/>
          </p:nvSpPr>
          <p:spPr>
            <a:xfrm>
              <a:off x="7335061"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698" name="tx698"/>
            <p:cNvSpPr/>
            <p:nvPr/>
          </p:nvSpPr>
          <p:spPr>
            <a:xfrm>
              <a:off x="4975122" y="541400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699" name="tx699"/>
            <p:cNvSpPr/>
            <p:nvPr/>
          </p:nvSpPr>
          <p:spPr>
            <a:xfrm>
              <a:off x="5919098" y="541400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700" name="tx700"/>
            <p:cNvSpPr/>
            <p:nvPr/>
          </p:nvSpPr>
          <p:spPr>
            <a:xfrm>
              <a:off x="5447110"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701" name="tx701"/>
            <p:cNvSpPr/>
            <p:nvPr/>
          </p:nvSpPr>
          <p:spPr>
            <a:xfrm>
              <a:off x="7807049" y="54131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02" name="tx702"/>
            <p:cNvSpPr/>
            <p:nvPr/>
          </p:nvSpPr>
          <p:spPr>
            <a:xfrm>
              <a:off x="3087171"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03" name="tx703"/>
            <p:cNvSpPr/>
            <p:nvPr/>
          </p:nvSpPr>
          <p:spPr>
            <a:xfrm>
              <a:off x="3559159"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04" name="tx704"/>
            <p:cNvSpPr/>
            <p:nvPr/>
          </p:nvSpPr>
          <p:spPr>
            <a:xfrm>
              <a:off x="4503135"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05" name="tx705"/>
            <p:cNvSpPr/>
            <p:nvPr/>
          </p:nvSpPr>
          <p:spPr>
            <a:xfrm>
              <a:off x="2615183"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06" name="tx706"/>
            <p:cNvSpPr/>
            <p:nvPr/>
          </p:nvSpPr>
          <p:spPr>
            <a:xfrm>
              <a:off x="4031147"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07" name="tx707"/>
            <p:cNvSpPr/>
            <p:nvPr/>
          </p:nvSpPr>
          <p:spPr>
            <a:xfrm>
              <a:off x="6391086"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08" name="tx708"/>
            <p:cNvSpPr/>
            <p:nvPr/>
          </p:nvSpPr>
          <p:spPr>
            <a:xfrm>
              <a:off x="7335061"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09" name="tx709"/>
            <p:cNvSpPr/>
            <p:nvPr/>
          </p:nvSpPr>
          <p:spPr>
            <a:xfrm>
              <a:off x="8279037"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10" name="tx710"/>
            <p:cNvSpPr/>
            <p:nvPr/>
          </p:nvSpPr>
          <p:spPr>
            <a:xfrm>
              <a:off x="4975122"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11" name="tx711"/>
            <p:cNvSpPr/>
            <p:nvPr/>
          </p:nvSpPr>
          <p:spPr>
            <a:xfrm>
              <a:off x="5919098"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12" name="tx712"/>
            <p:cNvSpPr/>
            <p:nvPr/>
          </p:nvSpPr>
          <p:spPr>
            <a:xfrm>
              <a:off x="5447110" y="21986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13" name="tx713"/>
            <p:cNvSpPr/>
            <p:nvPr/>
          </p:nvSpPr>
          <p:spPr>
            <a:xfrm>
              <a:off x="7807049" y="21986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14" name="tx714"/>
            <p:cNvSpPr/>
            <p:nvPr/>
          </p:nvSpPr>
          <p:spPr>
            <a:xfrm>
              <a:off x="2143196"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15" name="tx715"/>
            <p:cNvSpPr/>
            <p:nvPr/>
          </p:nvSpPr>
          <p:spPr>
            <a:xfrm>
              <a:off x="3087171"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16" name="tx716"/>
            <p:cNvSpPr/>
            <p:nvPr/>
          </p:nvSpPr>
          <p:spPr>
            <a:xfrm>
              <a:off x="3559159" y="3129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17" name="tx717"/>
            <p:cNvSpPr/>
            <p:nvPr/>
          </p:nvSpPr>
          <p:spPr>
            <a:xfrm>
              <a:off x="4503135" y="3129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18" name="tx718"/>
            <p:cNvSpPr/>
            <p:nvPr/>
          </p:nvSpPr>
          <p:spPr>
            <a:xfrm>
              <a:off x="2615183"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19" name="tx719"/>
            <p:cNvSpPr/>
            <p:nvPr/>
          </p:nvSpPr>
          <p:spPr>
            <a:xfrm>
              <a:off x="4031147" y="3129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20" name="tx720"/>
            <p:cNvSpPr/>
            <p:nvPr/>
          </p:nvSpPr>
          <p:spPr>
            <a:xfrm>
              <a:off x="6391086"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721" name="tx721"/>
            <p:cNvSpPr/>
            <p:nvPr/>
          </p:nvSpPr>
          <p:spPr>
            <a:xfrm>
              <a:off x="6863074"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722" name="tx722"/>
            <p:cNvSpPr/>
            <p:nvPr/>
          </p:nvSpPr>
          <p:spPr>
            <a:xfrm>
              <a:off x="8279037" y="31291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23" name="tx723"/>
            <p:cNvSpPr/>
            <p:nvPr/>
          </p:nvSpPr>
          <p:spPr>
            <a:xfrm>
              <a:off x="4975122"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724" name="tx724"/>
            <p:cNvSpPr/>
            <p:nvPr/>
          </p:nvSpPr>
          <p:spPr>
            <a:xfrm>
              <a:off x="5919098"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25" name="tx725"/>
            <p:cNvSpPr/>
            <p:nvPr/>
          </p:nvSpPr>
          <p:spPr>
            <a:xfrm>
              <a:off x="7807049" y="31291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26" name="tx726"/>
            <p:cNvSpPr/>
            <p:nvPr/>
          </p:nvSpPr>
          <p:spPr>
            <a:xfrm>
              <a:off x="2143196"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27" name="tx727"/>
            <p:cNvSpPr/>
            <p:nvPr/>
          </p:nvSpPr>
          <p:spPr>
            <a:xfrm>
              <a:off x="3087171"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28" name="tx728"/>
            <p:cNvSpPr/>
            <p:nvPr/>
          </p:nvSpPr>
          <p:spPr>
            <a:xfrm>
              <a:off x="3559159"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29" name="tx729"/>
            <p:cNvSpPr/>
            <p:nvPr/>
          </p:nvSpPr>
          <p:spPr>
            <a:xfrm>
              <a:off x="3087171"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30" name="tx730"/>
            <p:cNvSpPr/>
            <p:nvPr/>
          </p:nvSpPr>
          <p:spPr>
            <a:xfrm>
              <a:off x="3559159"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731" name="tx731"/>
            <p:cNvSpPr/>
            <p:nvPr/>
          </p:nvSpPr>
          <p:spPr>
            <a:xfrm>
              <a:off x="4503135" y="482274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732" name="tx732"/>
            <p:cNvSpPr/>
            <p:nvPr/>
          </p:nvSpPr>
          <p:spPr>
            <a:xfrm>
              <a:off x="4031147"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733" name="tx733"/>
            <p:cNvSpPr/>
            <p:nvPr/>
          </p:nvSpPr>
          <p:spPr>
            <a:xfrm>
              <a:off x="6391086" y="48209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34" name="tx734"/>
            <p:cNvSpPr/>
            <p:nvPr/>
          </p:nvSpPr>
          <p:spPr>
            <a:xfrm>
              <a:off x="2143196"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735" name="tx735"/>
            <p:cNvSpPr/>
            <p:nvPr/>
          </p:nvSpPr>
          <p:spPr>
            <a:xfrm>
              <a:off x="2615183" y="406053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36" name="tx736"/>
            <p:cNvSpPr/>
            <p:nvPr/>
          </p:nvSpPr>
          <p:spPr>
            <a:xfrm>
              <a:off x="8279037" y="48209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737" name="tx737"/>
            <p:cNvSpPr/>
            <p:nvPr/>
          </p:nvSpPr>
          <p:spPr>
            <a:xfrm>
              <a:off x="5919098" y="48218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38" name="tx738"/>
            <p:cNvSpPr/>
            <p:nvPr/>
          </p:nvSpPr>
          <p:spPr>
            <a:xfrm>
              <a:off x="2143196"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9" name="tx739"/>
            <p:cNvSpPr/>
            <p:nvPr/>
          </p:nvSpPr>
          <p:spPr>
            <a:xfrm>
              <a:off x="3559159"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0" name="tx740"/>
            <p:cNvSpPr/>
            <p:nvPr/>
          </p:nvSpPr>
          <p:spPr>
            <a:xfrm>
              <a:off x="4503135"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41" name="tx741"/>
            <p:cNvSpPr/>
            <p:nvPr/>
          </p:nvSpPr>
          <p:spPr>
            <a:xfrm>
              <a:off x="2615183"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2" name="tx742"/>
            <p:cNvSpPr/>
            <p:nvPr/>
          </p:nvSpPr>
          <p:spPr>
            <a:xfrm>
              <a:off x="4031147"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3" name="tx743"/>
            <p:cNvSpPr/>
            <p:nvPr/>
          </p:nvSpPr>
          <p:spPr>
            <a:xfrm>
              <a:off x="6391086"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4" name="tx744"/>
            <p:cNvSpPr/>
            <p:nvPr/>
          </p:nvSpPr>
          <p:spPr>
            <a:xfrm>
              <a:off x="7335061"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45" name="tx745"/>
            <p:cNvSpPr/>
            <p:nvPr/>
          </p:nvSpPr>
          <p:spPr>
            <a:xfrm>
              <a:off x="8279037"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46" name="tx746"/>
            <p:cNvSpPr/>
            <p:nvPr/>
          </p:nvSpPr>
          <p:spPr>
            <a:xfrm>
              <a:off x="5919098"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7" name="tx747"/>
            <p:cNvSpPr/>
            <p:nvPr/>
          </p:nvSpPr>
          <p:spPr>
            <a:xfrm>
              <a:off x="7807049" y="16910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48" name="tx748"/>
            <p:cNvSpPr/>
            <p:nvPr/>
          </p:nvSpPr>
          <p:spPr>
            <a:xfrm>
              <a:off x="3559159"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49" name="tx749"/>
            <p:cNvSpPr/>
            <p:nvPr/>
          </p:nvSpPr>
          <p:spPr>
            <a:xfrm>
              <a:off x="4031147"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50" name="tx750"/>
            <p:cNvSpPr/>
            <p:nvPr/>
          </p:nvSpPr>
          <p:spPr>
            <a:xfrm>
              <a:off x="6391086"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51" name="tx751"/>
            <p:cNvSpPr/>
            <p:nvPr/>
          </p:nvSpPr>
          <p:spPr>
            <a:xfrm>
              <a:off x="6863074"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52" name="tx752"/>
            <p:cNvSpPr/>
            <p:nvPr/>
          </p:nvSpPr>
          <p:spPr>
            <a:xfrm>
              <a:off x="7335061" y="3552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53" name="tx753"/>
            <p:cNvSpPr/>
            <p:nvPr/>
          </p:nvSpPr>
          <p:spPr>
            <a:xfrm>
              <a:off x="8279037"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754" name="tx754"/>
            <p:cNvSpPr/>
            <p:nvPr/>
          </p:nvSpPr>
          <p:spPr>
            <a:xfrm>
              <a:off x="5919098" y="3552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55" name="tx755"/>
            <p:cNvSpPr/>
            <p:nvPr/>
          </p:nvSpPr>
          <p:spPr>
            <a:xfrm>
              <a:off x="7807049" y="3552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56" name="tx756"/>
            <p:cNvSpPr/>
            <p:nvPr/>
          </p:nvSpPr>
          <p:spPr>
            <a:xfrm>
              <a:off x="5447110"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57" name="tx757"/>
            <p:cNvSpPr/>
            <p:nvPr/>
          </p:nvSpPr>
          <p:spPr>
            <a:xfrm>
              <a:off x="7807049"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58" name="tx758"/>
            <p:cNvSpPr/>
            <p:nvPr/>
          </p:nvSpPr>
          <p:spPr>
            <a:xfrm>
              <a:off x="7807049"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59" name="tx759"/>
            <p:cNvSpPr/>
            <p:nvPr/>
          </p:nvSpPr>
          <p:spPr>
            <a:xfrm>
              <a:off x="2143196"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760" name="tx760"/>
            <p:cNvSpPr/>
            <p:nvPr/>
          </p:nvSpPr>
          <p:spPr>
            <a:xfrm>
              <a:off x="3087171"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61" name="tx761"/>
            <p:cNvSpPr/>
            <p:nvPr/>
          </p:nvSpPr>
          <p:spPr>
            <a:xfrm>
              <a:off x="4503135"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62" name="tx762"/>
            <p:cNvSpPr/>
            <p:nvPr/>
          </p:nvSpPr>
          <p:spPr>
            <a:xfrm>
              <a:off x="4031147"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63" name="tx763"/>
            <p:cNvSpPr/>
            <p:nvPr/>
          </p:nvSpPr>
          <p:spPr>
            <a:xfrm>
              <a:off x="6391086" y="40596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64" name="tx764"/>
            <p:cNvSpPr/>
            <p:nvPr/>
          </p:nvSpPr>
          <p:spPr>
            <a:xfrm>
              <a:off x="6863074" y="40596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65" name="tx765"/>
            <p:cNvSpPr/>
            <p:nvPr/>
          </p:nvSpPr>
          <p:spPr>
            <a:xfrm>
              <a:off x="7335061"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66" name="tx766"/>
            <p:cNvSpPr/>
            <p:nvPr/>
          </p:nvSpPr>
          <p:spPr>
            <a:xfrm>
              <a:off x="8279037"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767" name="tx767"/>
            <p:cNvSpPr/>
            <p:nvPr/>
          </p:nvSpPr>
          <p:spPr>
            <a:xfrm>
              <a:off x="4975122" y="406075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768" name="tx768"/>
            <p:cNvSpPr/>
            <p:nvPr/>
          </p:nvSpPr>
          <p:spPr>
            <a:xfrm>
              <a:off x="5919098"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69" name="tx769"/>
            <p:cNvSpPr/>
            <p:nvPr/>
          </p:nvSpPr>
          <p:spPr>
            <a:xfrm>
              <a:off x="8751025" y="40596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70" name="tx770"/>
            <p:cNvSpPr/>
            <p:nvPr/>
          </p:nvSpPr>
          <p:spPr>
            <a:xfrm>
              <a:off x="8279037"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771" name="tx771"/>
            <p:cNvSpPr/>
            <p:nvPr/>
          </p:nvSpPr>
          <p:spPr>
            <a:xfrm>
              <a:off x="4975122"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772" name="tx772"/>
            <p:cNvSpPr/>
            <p:nvPr/>
          </p:nvSpPr>
          <p:spPr>
            <a:xfrm>
              <a:off x="2143196"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73" name="tx773"/>
            <p:cNvSpPr/>
            <p:nvPr/>
          </p:nvSpPr>
          <p:spPr>
            <a:xfrm>
              <a:off x="2143196"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74" name="tx774"/>
            <p:cNvSpPr/>
            <p:nvPr/>
          </p:nvSpPr>
          <p:spPr>
            <a:xfrm>
              <a:off x="3087171"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75" name="tx775"/>
            <p:cNvSpPr/>
            <p:nvPr/>
          </p:nvSpPr>
          <p:spPr>
            <a:xfrm>
              <a:off x="3559159"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6" name="tx776"/>
            <p:cNvSpPr/>
            <p:nvPr/>
          </p:nvSpPr>
          <p:spPr>
            <a:xfrm>
              <a:off x="4503135"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7" name="tx777"/>
            <p:cNvSpPr/>
            <p:nvPr/>
          </p:nvSpPr>
          <p:spPr>
            <a:xfrm>
              <a:off x="4031147"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8" name="tx778"/>
            <p:cNvSpPr/>
            <p:nvPr/>
          </p:nvSpPr>
          <p:spPr>
            <a:xfrm>
              <a:off x="6391086"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79" name="tx779"/>
            <p:cNvSpPr/>
            <p:nvPr/>
          </p:nvSpPr>
          <p:spPr>
            <a:xfrm>
              <a:off x="7335061"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80" name="tx780"/>
            <p:cNvSpPr/>
            <p:nvPr/>
          </p:nvSpPr>
          <p:spPr>
            <a:xfrm>
              <a:off x="7335061"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81" name="tx781"/>
            <p:cNvSpPr/>
            <p:nvPr/>
          </p:nvSpPr>
          <p:spPr>
            <a:xfrm>
              <a:off x="4031147"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2" name="tx782"/>
            <p:cNvSpPr/>
            <p:nvPr/>
          </p:nvSpPr>
          <p:spPr>
            <a:xfrm>
              <a:off x="7335061"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3" name="tx783"/>
            <p:cNvSpPr/>
            <p:nvPr/>
          </p:nvSpPr>
          <p:spPr>
            <a:xfrm>
              <a:off x="5919098"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84" name="tx784"/>
            <p:cNvSpPr/>
            <p:nvPr/>
          </p:nvSpPr>
          <p:spPr>
            <a:xfrm>
              <a:off x="3559159"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85" name="tx785"/>
            <p:cNvSpPr/>
            <p:nvPr/>
          </p:nvSpPr>
          <p:spPr>
            <a:xfrm>
              <a:off x="2143196"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6" name="tx786"/>
            <p:cNvSpPr/>
            <p:nvPr/>
          </p:nvSpPr>
          <p:spPr>
            <a:xfrm>
              <a:off x="3087171"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87" name="tx787"/>
            <p:cNvSpPr/>
            <p:nvPr/>
          </p:nvSpPr>
          <p:spPr>
            <a:xfrm>
              <a:off x="3559159"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88" name="tx788"/>
            <p:cNvSpPr/>
            <p:nvPr/>
          </p:nvSpPr>
          <p:spPr>
            <a:xfrm>
              <a:off x="4503135"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89" name="tx789"/>
            <p:cNvSpPr/>
            <p:nvPr/>
          </p:nvSpPr>
          <p:spPr>
            <a:xfrm>
              <a:off x="4503135"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90" name="tx790"/>
            <p:cNvSpPr/>
            <p:nvPr/>
          </p:nvSpPr>
          <p:spPr>
            <a:xfrm>
              <a:off x="4503135"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91" name="tx791"/>
            <p:cNvSpPr/>
            <p:nvPr/>
          </p:nvSpPr>
          <p:spPr>
            <a:xfrm>
              <a:off x="2615183" y="1860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92" name="tx792"/>
            <p:cNvSpPr/>
            <p:nvPr/>
          </p:nvSpPr>
          <p:spPr>
            <a:xfrm>
              <a:off x="6391086"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93" name="tx793"/>
            <p:cNvSpPr/>
            <p:nvPr/>
          </p:nvSpPr>
          <p:spPr>
            <a:xfrm>
              <a:off x="6863074"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94" name="tx794"/>
            <p:cNvSpPr/>
            <p:nvPr/>
          </p:nvSpPr>
          <p:spPr>
            <a:xfrm>
              <a:off x="8279037"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95" name="tx795"/>
            <p:cNvSpPr/>
            <p:nvPr/>
          </p:nvSpPr>
          <p:spPr>
            <a:xfrm>
              <a:off x="5919098"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96" name="tx796"/>
            <p:cNvSpPr/>
            <p:nvPr/>
          </p:nvSpPr>
          <p:spPr>
            <a:xfrm>
              <a:off x="7807049" y="1860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97" name="tx797"/>
            <p:cNvSpPr/>
            <p:nvPr/>
          </p:nvSpPr>
          <p:spPr>
            <a:xfrm>
              <a:off x="5919098"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798" name="tx798"/>
            <p:cNvSpPr/>
            <p:nvPr/>
          </p:nvSpPr>
          <p:spPr>
            <a:xfrm>
              <a:off x="3087171"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799" name="tx799"/>
            <p:cNvSpPr/>
            <p:nvPr/>
          </p:nvSpPr>
          <p:spPr>
            <a:xfrm>
              <a:off x="450313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00" name="tx800"/>
            <p:cNvSpPr/>
            <p:nvPr/>
          </p:nvSpPr>
          <p:spPr>
            <a:xfrm>
              <a:off x="2615183" y="321550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01" name="tx801"/>
            <p:cNvSpPr/>
            <p:nvPr/>
          </p:nvSpPr>
          <p:spPr>
            <a:xfrm>
              <a:off x="4031147"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02" name="tx802"/>
            <p:cNvSpPr/>
            <p:nvPr/>
          </p:nvSpPr>
          <p:spPr>
            <a:xfrm>
              <a:off x="6391086"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03" name="tx803"/>
            <p:cNvSpPr/>
            <p:nvPr/>
          </p:nvSpPr>
          <p:spPr>
            <a:xfrm>
              <a:off x="6863074"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04" name="tx804"/>
            <p:cNvSpPr/>
            <p:nvPr/>
          </p:nvSpPr>
          <p:spPr>
            <a:xfrm>
              <a:off x="7335061" y="32137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05" name="tx805"/>
            <p:cNvSpPr/>
            <p:nvPr/>
          </p:nvSpPr>
          <p:spPr>
            <a:xfrm>
              <a:off x="8279037"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806" name="tx806"/>
            <p:cNvSpPr/>
            <p:nvPr/>
          </p:nvSpPr>
          <p:spPr>
            <a:xfrm>
              <a:off x="4975122"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07" name="tx807"/>
            <p:cNvSpPr/>
            <p:nvPr/>
          </p:nvSpPr>
          <p:spPr>
            <a:xfrm>
              <a:off x="5919098"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08" name="tx808"/>
            <p:cNvSpPr/>
            <p:nvPr/>
          </p:nvSpPr>
          <p:spPr>
            <a:xfrm>
              <a:off x="5447110"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09" name="tx809"/>
            <p:cNvSpPr/>
            <p:nvPr/>
          </p:nvSpPr>
          <p:spPr>
            <a:xfrm>
              <a:off x="7807049" y="32137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10" name="tx810"/>
            <p:cNvSpPr/>
            <p:nvPr/>
          </p:nvSpPr>
          <p:spPr>
            <a:xfrm>
              <a:off x="875102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11" name="tx811"/>
            <p:cNvSpPr/>
            <p:nvPr/>
          </p:nvSpPr>
          <p:spPr>
            <a:xfrm>
              <a:off x="2143196"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2" name="tx812"/>
            <p:cNvSpPr/>
            <p:nvPr/>
          </p:nvSpPr>
          <p:spPr>
            <a:xfrm>
              <a:off x="3087171"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3" name="tx813"/>
            <p:cNvSpPr/>
            <p:nvPr/>
          </p:nvSpPr>
          <p:spPr>
            <a:xfrm>
              <a:off x="4503135"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4" name="tx814"/>
            <p:cNvSpPr/>
            <p:nvPr/>
          </p:nvSpPr>
          <p:spPr>
            <a:xfrm>
              <a:off x="2615183"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5" name="tx815"/>
            <p:cNvSpPr/>
            <p:nvPr/>
          </p:nvSpPr>
          <p:spPr>
            <a:xfrm>
              <a:off x="3559159"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6" name="tx816"/>
            <p:cNvSpPr/>
            <p:nvPr/>
          </p:nvSpPr>
          <p:spPr>
            <a:xfrm>
              <a:off x="4503135"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17" name="tx817"/>
            <p:cNvSpPr/>
            <p:nvPr/>
          </p:nvSpPr>
          <p:spPr>
            <a:xfrm>
              <a:off x="2615183" y="253788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818" name="tx818"/>
            <p:cNvSpPr/>
            <p:nvPr/>
          </p:nvSpPr>
          <p:spPr>
            <a:xfrm>
              <a:off x="6391086"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9" name="tx819"/>
            <p:cNvSpPr/>
            <p:nvPr/>
          </p:nvSpPr>
          <p:spPr>
            <a:xfrm>
              <a:off x="7335061" y="25369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20" name="tx820"/>
            <p:cNvSpPr/>
            <p:nvPr/>
          </p:nvSpPr>
          <p:spPr>
            <a:xfrm>
              <a:off x="8279037" y="25369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21" name="tx821"/>
            <p:cNvSpPr/>
            <p:nvPr/>
          </p:nvSpPr>
          <p:spPr>
            <a:xfrm>
              <a:off x="4975122"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2" name="tx822"/>
            <p:cNvSpPr/>
            <p:nvPr/>
          </p:nvSpPr>
          <p:spPr>
            <a:xfrm>
              <a:off x="5919098"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3" name="tx823"/>
            <p:cNvSpPr/>
            <p:nvPr/>
          </p:nvSpPr>
          <p:spPr>
            <a:xfrm>
              <a:off x="5447110" y="25370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24" name="tx824"/>
            <p:cNvSpPr/>
            <p:nvPr/>
          </p:nvSpPr>
          <p:spPr>
            <a:xfrm>
              <a:off x="7807049" y="25369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25" name="tx825"/>
            <p:cNvSpPr/>
            <p:nvPr/>
          </p:nvSpPr>
          <p:spPr>
            <a:xfrm>
              <a:off x="2143196"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6" name="tx826"/>
            <p:cNvSpPr/>
            <p:nvPr/>
          </p:nvSpPr>
          <p:spPr>
            <a:xfrm>
              <a:off x="3087171"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7" name="tx827"/>
            <p:cNvSpPr/>
            <p:nvPr/>
          </p:nvSpPr>
          <p:spPr>
            <a:xfrm>
              <a:off x="3559159"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8" name="tx828"/>
            <p:cNvSpPr/>
            <p:nvPr/>
          </p:nvSpPr>
          <p:spPr>
            <a:xfrm>
              <a:off x="4031147"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9" name="tx829"/>
            <p:cNvSpPr/>
            <p:nvPr/>
          </p:nvSpPr>
          <p:spPr>
            <a:xfrm>
              <a:off x="6391086"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0" name="tx830"/>
            <p:cNvSpPr/>
            <p:nvPr/>
          </p:nvSpPr>
          <p:spPr>
            <a:xfrm>
              <a:off x="8279037"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1" name="tx831"/>
            <p:cNvSpPr/>
            <p:nvPr/>
          </p:nvSpPr>
          <p:spPr>
            <a:xfrm>
              <a:off x="5919098"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2" name="tx832"/>
            <p:cNvSpPr/>
            <p:nvPr/>
          </p:nvSpPr>
          <p:spPr>
            <a:xfrm>
              <a:off x="7807049" y="1014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3" name="tx833"/>
            <p:cNvSpPr/>
            <p:nvPr/>
          </p:nvSpPr>
          <p:spPr>
            <a:xfrm>
              <a:off x="3087171"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34" name="tx834"/>
            <p:cNvSpPr/>
            <p:nvPr/>
          </p:nvSpPr>
          <p:spPr>
            <a:xfrm>
              <a:off x="4031147"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35" name="tx835"/>
            <p:cNvSpPr/>
            <p:nvPr/>
          </p:nvSpPr>
          <p:spPr>
            <a:xfrm>
              <a:off x="3087171"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6" name="tx836"/>
            <p:cNvSpPr/>
            <p:nvPr/>
          </p:nvSpPr>
          <p:spPr>
            <a:xfrm>
              <a:off x="2615183"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37" name="tx837"/>
            <p:cNvSpPr/>
            <p:nvPr/>
          </p:nvSpPr>
          <p:spPr>
            <a:xfrm>
              <a:off x="2143196"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38" name="tx838"/>
            <p:cNvSpPr/>
            <p:nvPr/>
          </p:nvSpPr>
          <p:spPr>
            <a:xfrm>
              <a:off x="3087171"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39" name="tx839"/>
            <p:cNvSpPr/>
            <p:nvPr/>
          </p:nvSpPr>
          <p:spPr>
            <a:xfrm>
              <a:off x="2615183"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40" name="tx840"/>
            <p:cNvSpPr/>
            <p:nvPr/>
          </p:nvSpPr>
          <p:spPr>
            <a:xfrm>
              <a:off x="6391086"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41" name="tx841"/>
            <p:cNvSpPr/>
            <p:nvPr/>
          </p:nvSpPr>
          <p:spPr>
            <a:xfrm>
              <a:off x="6863074" y="456808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842" name="tx842"/>
            <p:cNvSpPr/>
            <p:nvPr/>
          </p:nvSpPr>
          <p:spPr>
            <a:xfrm>
              <a:off x="7335061"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43" name="tx843"/>
            <p:cNvSpPr/>
            <p:nvPr/>
          </p:nvSpPr>
          <p:spPr>
            <a:xfrm>
              <a:off x="8279037"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44" name="tx844"/>
            <p:cNvSpPr/>
            <p:nvPr/>
          </p:nvSpPr>
          <p:spPr>
            <a:xfrm>
              <a:off x="7807049"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45" name="tx845"/>
            <p:cNvSpPr/>
            <p:nvPr/>
          </p:nvSpPr>
          <p:spPr>
            <a:xfrm>
              <a:off x="8279037" y="29599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46" name="tx846"/>
            <p:cNvSpPr/>
            <p:nvPr/>
          </p:nvSpPr>
          <p:spPr>
            <a:xfrm>
              <a:off x="4975122"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47" name="tx847"/>
            <p:cNvSpPr/>
            <p:nvPr/>
          </p:nvSpPr>
          <p:spPr>
            <a:xfrm>
              <a:off x="2143196"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48" name="tx848"/>
            <p:cNvSpPr/>
            <p:nvPr/>
          </p:nvSpPr>
          <p:spPr>
            <a:xfrm>
              <a:off x="3087171"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49" name="tx849"/>
            <p:cNvSpPr/>
            <p:nvPr/>
          </p:nvSpPr>
          <p:spPr>
            <a:xfrm>
              <a:off x="3559159"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50" name="tx850"/>
            <p:cNvSpPr/>
            <p:nvPr/>
          </p:nvSpPr>
          <p:spPr>
            <a:xfrm>
              <a:off x="2615183" y="304565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51" name="tx851"/>
            <p:cNvSpPr/>
            <p:nvPr/>
          </p:nvSpPr>
          <p:spPr>
            <a:xfrm>
              <a:off x="4031147"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52" name="tx852"/>
            <p:cNvSpPr/>
            <p:nvPr/>
          </p:nvSpPr>
          <p:spPr>
            <a:xfrm>
              <a:off x="6391086"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53" name="tx853"/>
            <p:cNvSpPr/>
            <p:nvPr/>
          </p:nvSpPr>
          <p:spPr>
            <a:xfrm>
              <a:off x="6863074"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54" name="tx854"/>
            <p:cNvSpPr/>
            <p:nvPr/>
          </p:nvSpPr>
          <p:spPr>
            <a:xfrm>
              <a:off x="7335061"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55" name="tx855"/>
            <p:cNvSpPr/>
            <p:nvPr/>
          </p:nvSpPr>
          <p:spPr>
            <a:xfrm>
              <a:off x="8279037"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56" name="tx856"/>
            <p:cNvSpPr/>
            <p:nvPr/>
          </p:nvSpPr>
          <p:spPr>
            <a:xfrm>
              <a:off x="4975122"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57" name="tx857"/>
            <p:cNvSpPr/>
            <p:nvPr/>
          </p:nvSpPr>
          <p:spPr>
            <a:xfrm>
              <a:off x="5919098"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58" name="tx858"/>
            <p:cNvSpPr/>
            <p:nvPr/>
          </p:nvSpPr>
          <p:spPr>
            <a:xfrm>
              <a:off x="5447110"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59" name="tx859"/>
            <p:cNvSpPr/>
            <p:nvPr/>
          </p:nvSpPr>
          <p:spPr>
            <a:xfrm>
              <a:off x="7807049" y="30445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60" name="tx860"/>
            <p:cNvSpPr/>
            <p:nvPr/>
          </p:nvSpPr>
          <p:spPr>
            <a:xfrm>
              <a:off x="2143196"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61" name="tx861"/>
            <p:cNvSpPr/>
            <p:nvPr/>
          </p:nvSpPr>
          <p:spPr>
            <a:xfrm>
              <a:off x="3559159"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62" name="tx862"/>
            <p:cNvSpPr/>
            <p:nvPr/>
          </p:nvSpPr>
          <p:spPr>
            <a:xfrm>
              <a:off x="4503135"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63" name="tx863"/>
            <p:cNvSpPr/>
            <p:nvPr/>
          </p:nvSpPr>
          <p:spPr>
            <a:xfrm>
              <a:off x="2615183"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64" name="tx864"/>
            <p:cNvSpPr/>
            <p:nvPr/>
          </p:nvSpPr>
          <p:spPr>
            <a:xfrm>
              <a:off x="4031147"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65" name="tx865"/>
            <p:cNvSpPr/>
            <p:nvPr/>
          </p:nvSpPr>
          <p:spPr>
            <a:xfrm>
              <a:off x="6391086"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66" name="tx866"/>
            <p:cNvSpPr/>
            <p:nvPr/>
          </p:nvSpPr>
          <p:spPr>
            <a:xfrm>
              <a:off x="7335061"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67" name="tx867"/>
            <p:cNvSpPr/>
            <p:nvPr/>
          </p:nvSpPr>
          <p:spPr>
            <a:xfrm>
              <a:off x="7807049" y="2959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68" name="tx868"/>
            <p:cNvSpPr/>
            <p:nvPr/>
          </p:nvSpPr>
          <p:spPr>
            <a:xfrm>
              <a:off x="2143196"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869" name="tx869"/>
            <p:cNvSpPr/>
            <p:nvPr/>
          </p:nvSpPr>
          <p:spPr>
            <a:xfrm>
              <a:off x="3087171" y="499125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70" name="tx870"/>
            <p:cNvSpPr/>
            <p:nvPr/>
          </p:nvSpPr>
          <p:spPr>
            <a:xfrm>
              <a:off x="3559159"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71" name="tx871"/>
            <p:cNvSpPr/>
            <p:nvPr/>
          </p:nvSpPr>
          <p:spPr>
            <a:xfrm>
              <a:off x="2615183" y="49901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872" name="tx872"/>
            <p:cNvSpPr/>
            <p:nvPr/>
          </p:nvSpPr>
          <p:spPr>
            <a:xfrm>
              <a:off x="6391086" y="499125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73" name="tx873"/>
            <p:cNvSpPr/>
            <p:nvPr/>
          </p:nvSpPr>
          <p:spPr>
            <a:xfrm>
              <a:off x="7335061" y="499125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74" name="tx874"/>
            <p:cNvSpPr/>
            <p:nvPr/>
          </p:nvSpPr>
          <p:spPr>
            <a:xfrm>
              <a:off x="8279037"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875" name="tx875"/>
            <p:cNvSpPr/>
            <p:nvPr/>
          </p:nvSpPr>
          <p:spPr>
            <a:xfrm>
              <a:off x="4975122" y="499104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876" name="tx876"/>
            <p:cNvSpPr/>
            <p:nvPr/>
          </p:nvSpPr>
          <p:spPr>
            <a:xfrm>
              <a:off x="5447110" y="49901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77" name="tx877"/>
            <p:cNvSpPr/>
            <p:nvPr/>
          </p:nvSpPr>
          <p:spPr>
            <a:xfrm>
              <a:off x="3087171"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78" name="tx878"/>
            <p:cNvSpPr/>
            <p:nvPr/>
          </p:nvSpPr>
          <p:spPr>
            <a:xfrm>
              <a:off x="7807049" y="499125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79" name="tx879"/>
            <p:cNvSpPr/>
            <p:nvPr/>
          </p:nvSpPr>
          <p:spPr>
            <a:xfrm>
              <a:off x="8751025"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80" name="tx880"/>
            <p:cNvSpPr/>
            <p:nvPr/>
          </p:nvSpPr>
          <p:spPr>
            <a:xfrm>
              <a:off x="2143196"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1" name="tx881"/>
            <p:cNvSpPr/>
            <p:nvPr/>
          </p:nvSpPr>
          <p:spPr>
            <a:xfrm>
              <a:off x="3559159"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2" name="tx882"/>
            <p:cNvSpPr/>
            <p:nvPr/>
          </p:nvSpPr>
          <p:spPr>
            <a:xfrm>
              <a:off x="4503135"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3" name="tx883"/>
            <p:cNvSpPr/>
            <p:nvPr/>
          </p:nvSpPr>
          <p:spPr>
            <a:xfrm>
              <a:off x="2615183"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84" name="tx884"/>
            <p:cNvSpPr/>
            <p:nvPr/>
          </p:nvSpPr>
          <p:spPr>
            <a:xfrm>
              <a:off x="4031147"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5" name="tx885"/>
            <p:cNvSpPr/>
            <p:nvPr/>
          </p:nvSpPr>
          <p:spPr>
            <a:xfrm>
              <a:off x="6391086"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6" name="tx886"/>
            <p:cNvSpPr/>
            <p:nvPr/>
          </p:nvSpPr>
          <p:spPr>
            <a:xfrm>
              <a:off x="7335061"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7" name="tx887"/>
            <p:cNvSpPr/>
            <p:nvPr/>
          </p:nvSpPr>
          <p:spPr>
            <a:xfrm>
              <a:off x="8279037" y="14372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88" name="tx888"/>
            <p:cNvSpPr/>
            <p:nvPr/>
          </p:nvSpPr>
          <p:spPr>
            <a:xfrm>
              <a:off x="4975122"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89" name="tx889"/>
            <p:cNvSpPr/>
            <p:nvPr/>
          </p:nvSpPr>
          <p:spPr>
            <a:xfrm>
              <a:off x="5919098"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90" name="tx890"/>
            <p:cNvSpPr/>
            <p:nvPr/>
          </p:nvSpPr>
          <p:spPr>
            <a:xfrm>
              <a:off x="5447110"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91" name="tx891"/>
            <p:cNvSpPr/>
            <p:nvPr/>
          </p:nvSpPr>
          <p:spPr>
            <a:xfrm>
              <a:off x="7807049" y="14373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92" name="tx892"/>
            <p:cNvSpPr/>
            <p:nvPr/>
          </p:nvSpPr>
          <p:spPr>
            <a:xfrm>
              <a:off x="5919098"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93" name="tx893"/>
            <p:cNvSpPr/>
            <p:nvPr/>
          </p:nvSpPr>
          <p:spPr>
            <a:xfrm>
              <a:off x="5447110" y="287646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94" name="tx894"/>
            <p:cNvSpPr/>
            <p:nvPr/>
          </p:nvSpPr>
          <p:spPr>
            <a:xfrm>
              <a:off x="5919098"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95" name="tx895"/>
            <p:cNvSpPr/>
            <p:nvPr/>
          </p:nvSpPr>
          <p:spPr>
            <a:xfrm>
              <a:off x="4031147"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96" name="tx896"/>
            <p:cNvSpPr/>
            <p:nvPr/>
          </p:nvSpPr>
          <p:spPr>
            <a:xfrm>
              <a:off x="6391086"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97" name="tx897"/>
            <p:cNvSpPr/>
            <p:nvPr/>
          </p:nvSpPr>
          <p:spPr>
            <a:xfrm>
              <a:off x="5919098"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98" name="tx898"/>
            <p:cNvSpPr/>
            <p:nvPr/>
          </p:nvSpPr>
          <p:spPr>
            <a:xfrm>
              <a:off x="7807049"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99" name="tx899"/>
            <p:cNvSpPr/>
            <p:nvPr/>
          </p:nvSpPr>
          <p:spPr>
            <a:xfrm>
              <a:off x="2143196"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00" name="tx900"/>
            <p:cNvSpPr/>
            <p:nvPr/>
          </p:nvSpPr>
          <p:spPr>
            <a:xfrm>
              <a:off x="3087171" y="50747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901" name="tx901"/>
            <p:cNvSpPr/>
            <p:nvPr/>
          </p:nvSpPr>
          <p:spPr>
            <a:xfrm>
              <a:off x="3559159"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02" name="tx902"/>
            <p:cNvSpPr/>
            <p:nvPr/>
          </p:nvSpPr>
          <p:spPr>
            <a:xfrm>
              <a:off x="4503135"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03" name="tx903"/>
            <p:cNvSpPr/>
            <p:nvPr/>
          </p:nvSpPr>
          <p:spPr>
            <a:xfrm>
              <a:off x="4031147"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04" name="tx904"/>
            <p:cNvSpPr/>
            <p:nvPr/>
          </p:nvSpPr>
          <p:spPr>
            <a:xfrm>
              <a:off x="6391086"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905" name="tx905"/>
            <p:cNvSpPr/>
            <p:nvPr/>
          </p:nvSpPr>
          <p:spPr>
            <a:xfrm>
              <a:off x="7335061"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906" name="tx906"/>
            <p:cNvSpPr/>
            <p:nvPr/>
          </p:nvSpPr>
          <p:spPr>
            <a:xfrm>
              <a:off x="5919098"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907" name="tx907"/>
            <p:cNvSpPr/>
            <p:nvPr/>
          </p:nvSpPr>
          <p:spPr>
            <a:xfrm>
              <a:off x="8751025" y="50747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08" name="tx908"/>
            <p:cNvSpPr/>
            <p:nvPr/>
          </p:nvSpPr>
          <p:spPr>
            <a:xfrm>
              <a:off x="2143196"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09" name="tx909"/>
            <p:cNvSpPr/>
            <p:nvPr/>
          </p:nvSpPr>
          <p:spPr>
            <a:xfrm>
              <a:off x="7807049"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10" name="tx910"/>
            <p:cNvSpPr/>
            <p:nvPr/>
          </p:nvSpPr>
          <p:spPr>
            <a:xfrm>
              <a:off x="3559159"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11" name="tx911"/>
            <p:cNvSpPr/>
            <p:nvPr/>
          </p:nvSpPr>
          <p:spPr>
            <a:xfrm>
              <a:off x="4503135" y="28753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12" name="tx912"/>
            <p:cNvSpPr/>
            <p:nvPr/>
          </p:nvSpPr>
          <p:spPr>
            <a:xfrm>
              <a:off x="7335061"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13" name="tx913"/>
            <p:cNvSpPr/>
            <p:nvPr/>
          </p:nvSpPr>
          <p:spPr>
            <a:xfrm>
              <a:off x="8279037"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14" name="tx914"/>
            <p:cNvSpPr/>
            <p:nvPr/>
          </p:nvSpPr>
          <p:spPr>
            <a:xfrm>
              <a:off x="4975122"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15" name="tx915"/>
            <p:cNvSpPr/>
            <p:nvPr/>
          </p:nvSpPr>
          <p:spPr>
            <a:xfrm>
              <a:off x="7807049" y="28753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16" name="tx916"/>
            <p:cNvSpPr/>
            <p:nvPr/>
          </p:nvSpPr>
          <p:spPr>
            <a:xfrm>
              <a:off x="4503135" y="37212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17" name="tx917"/>
            <p:cNvSpPr/>
            <p:nvPr/>
          </p:nvSpPr>
          <p:spPr>
            <a:xfrm>
              <a:off x="4503135" y="5159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18" name="tx918"/>
            <p:cNvSpPr/>
            <p:nvPr/>
          </p:nvSpPr>
          <p:spPr>
            <a:xfrm>
              <a:off x="2615183"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19" name="tx919"/>
            <p:cNvSpPr/>
            <p:nvPr/>
          </p:nvSpPr>
          <p:spPr>
            <a:xfrm>
              <a:off x="2143196"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20" name="tx920"/>
            <p:cNvSpPr/>
            <p:nvPr/>
          </p:nvSpPr>
          <p:spPr>
            <a:xfrm>
              <a:off x="3087171"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21" name="tx921"/>
            <p:cNvSpPr/>
            <p:nvPr/>
          </p:nvSpPr>
          <p:spPr>
            <a:xfrm>
              <a:off x="3559159" y="524503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22" name="tx922"/>
            <p:cNvSpPr/>
            <p:nvPr/>
          </p:nvSpPr>
          <p:spPr>
            <a:xfrm>
              <a:off x="4503135" y="524503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23" name="tx923"/>
            <p:cNvSpPr/>
            <p:nvPr/>
          </p:nvSpPr>
          <p:spPr>
            <a:xfrm>
              <a:off x="4031147" y="524503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24" name="tx924"/>
            <p:cNvSpPr/>
            <p:nvPr/>
          </p:nvSpPr>
          <p:spPr>
            <a:xfrm>
              <a:off x="6391086" y="524503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25" name="tx925"/>
            <p:cNvSpPr/>
            <p:nvPr/>
          </p:nvSpPr>
          <p:spPr>
            <a:xfrm>
              <a:off x="7335061"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926" name="tx926"/>
            <p:cNvSpPr/>
            <p:nvPr/>
          </p:nvSpPr>
          <p:spPr>
            <a:xfrm>
              <a:off x="5919098" y="52439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927" name="tx927"/>
            <p:cNvSpPr/>
            <p:nvPr/>
          </p:nvSpPr>
          <p:spPr>
            <a:xfrm>
              <a:off x="3087171"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28" name="tx928"/>
            <p:cNvSpPr/>
            <p:nvPr/>
          </p:nvSpPr>
          <p:spPr>
            <a:xfrm>
              <a:off x="3559159"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29" name="tx929"/>
            <p:cNvSpPr/>
            <p:nvPr/>
          </p:nvSpPr>
          <p:spPr>
            <a:xfrm>
              <a:off x="4503135"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30" name="tx930"/>
            <p:cNvSpPr/>
            <p:nvPr/>
          </p:nvSpPr>
          <p:spPr>
            <a:xfrm>
              <a:off x="2615183"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31" name="tx931"/>
            <p:cNvSpPr/>
            <p:nvPr/>
          </p:nvSpPr>
          <p:spPr>
            <a:xfrm>
              <a:off x="4031147"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32" name="tx932"/>
            <p:cNvSpPr/>
            <p:nvPr/>
          </p:nvSpPr>
          <p:spPr>
            <a:xfrm>
              <a:off x="6391086"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33" name="tx933"/>
            <p:cNvSpPr/>
            <p:nvPr/>
          </p:nvSpPr>
          <p:spPr>
            <a:xfrm>
              <a:off x="6863074"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34" name="tx934"/>
            <p:cNvSpPr/>
            <p:nvPr/>
          </p:nvSpPr>
          <p:spPr>
            <a:xfrm>
              <a:off x="7335061"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35" name="tx935"/>
            <p:cNvSpPr/>
            <p:nvPr/>
          </p:nvSpPr>
          <p:spPr>
            <a:xfrm>
              <a:off x="8279037" y="32983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36" name="tx936"/>
            <p:cNvSpPr/>
            <p:nvPr/>
          </p:nvSpPr>
          <p:spPr>
            <a:xfrm>
              <a:off x="2143196"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37" name="tx937"/>
            <p:cNvSpPr/>
            <p:nvPr/>
          </p:nvSpPr>
          <p:spPr>
            <a:xfrm>
              <a:off x="3087171"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38" name="tx938"/>
            <p:cNvSpPr/>
            <p:nvPr/>
          </p:nvSpPr>
          <p:spPr>
            <a:xfrm>
              <a:off x="3559159" y="37212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39" name="tx939"/>
            <p:cNvSpPr/>
            <p:nvPr/>
          </p:nvSpPr>
          <p:spPr>
            <a:xfrm>
              <a:off x="4031147" y="37212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40" name="tx940"/>
            <p:cNvSpPr/>
            <p:nvPr/>
          </p:nvSpPr>
          <p:spPr>
            <a:xfrm>
              <a:off x="6391086"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41" name="tx941"/>
            <p:cNvSpPr/>
            <p:nvPr/>
          </p:nvSpPr>
          <p:spPr>
            <a:xfrm>
              <a:off x="6863074"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42" name="tx942"/>
            <p:cNvSpPr/>
            <p:nvPr/>
          </p:nvSpPr>
          <p:spPr>
            <a:xfrm>
              <a:off x="7335061"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43" name="tx943"/>
            <p:cNvSpPr/>
            <p:nvPr/>
          </p:nvSpPr>
          <p:spPr>
            <a:xfrm>
              <a:off x="8279037" y="372305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944" name="tx944"/>
            <p:cNvSpPr/>
            <p:nvPr/>
          </p:nvSpPr>
          <p:spPr>
            <a:xfrm>
              <a:off x="4975122"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45" name="tx945"/>
            <p:cNvSpPr/>
            <p:nvPr/>
          </p:nvSpPr>
          <p:spPr>
            <a:xfrm>
              <a:off x="5919098"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46" name="tx946"/>
            <p:cNvSpPr/>
            <p:nvPr/>
          </p:nvSpPr>
          <p:spPr>
            <a:xfrm>
              <a:off x="5447110"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947" name="tx947"/>
            <p:cNvSpPr/>
            <p:nvPr/>
          </p:nvSpPr>
          <p:spPr>
            <a:xfrm>
              <a:off x="3087171"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48" name="tx948"/>
            <p:cNvSpPr/>
            <p:nvPr/>
          </p:nvSpPr>
          <p:spPr>
            <a:xfrm>
              <a:off x="2143196"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49" name="tx949"/>
            <p:cNvSpPr/>
            <p:nvPr/>
          </p:nvSpPr>
          <p:spPr>
            <a:xfrm>
              <a:off x="3087171"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50" name="tx950"/>
            <p:cNvSpPr/>
            <p:nvPr/>
          </p:nvSpPr>
          <p:spPr>
            <a:xfrm>
              <a:off x="3559159" y="5159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51" name="tx951"/>
            <p:cNvSpPr/>
            <p:nvPr/>
          </p:nvSpPr>
          <p:spPr>
            <a:xfrm>
              <a:off x="4031147" y="5159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52" name="tx952"/>
            <p:cNvSpPr/>
            <p:nvPr/>
          </p:nvSpPr>
          <p:spPr>
            <a:xfrm>
              <a:off x="6391086" y="51602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953" name="tx953"/>
            <p:cNvSpPr/>
            <p:nvPr/>
          </p:nvSpPr>
          <p:spPr>
            <a:xfrm>
              <a:off x="7335061"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54" name="tx954"/>
            <p:cNvSpPr/>
            <p:nvPr/>
          </p:nvSpPr>
          <p:spPr>
            <a:xfrm>
              <a:off x="8279037"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55" name="tx955"/>
            <p:cNvSpPr/>
            <p:nvPr/>
          </p:nvSpPr>
          <p:spPr>
            <a:xfrm>
              <a:off x="5919098"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56" name="tx956"/>
            <p:cNvSpPr/>
            <p:nvPr/>
          </p:nvSpPr>
          <p:spPr>
            <a:xfrm>
              <a:off x="7807049" y="5159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57" name="tx957"/>
            <p:cNvSpPr/>
            <p:nvPr/>
          </p:nvSpPr>
          <p:spPr>
            <a:xfrm>
              <a:off x="2143196"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8" name="tx958"/>
            <p:cNvSpPr/>
            <p:nvPr/>
          </p:nvSpPr>
          <p:spPr>
            <a:xfrm>
              <a:off x="3087171"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9" name="tx959"/>
            <p:cNvSpPr/>
            <p:nvPr/>
          </p:nvSpPr>
          <p:spPr>
            <a:xfrm>
              <a:off x="3559159"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0" name="tx960"/>
            <p:cNvSpPr/>
            <p:nvPr/>
          </p:nvSpPr>
          <p:spPr>
            <a:xfrm>
              <a:off x="4503135"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1" name="tx961"/>
            <p:cNvSpPr/>
            <p:nvPr/>
          </p:nvSpPr>
          <p:spPr>
            <a:xfrm>
              <a:off x="2615183"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62" name="tx962"/>
            <p:cNvSpPr/>
            <p:nvPr/>
          </p:nvSpPr>
          <p:spPr>
            <a:xfrm>
              <a:off x="4031147"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3" name="tx963"/>
            <p:cNvSpPr/>
            <p:nvPr/>
          </p:nvSpPr>
          <p:spPr>
            <a:xfrm>
              <a:off x="6391086"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4" name="tx964"/>
            <p:cNvSpPr/>
            <p:nvPr/>
          </p:nvSpPr>
          <p:spPr>
            <a:xfrm>
              <a:off x="6863074"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5" name="tx965"/>
            <p:cNvSpPr/>
            <p:nvPr/>
          </p:nvSpPr>
          <p:spPr>
            <a:xfrm>
              <a:off x="7335061"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6" name="tx966"/>
            <p:cNvSpPr/>
            <p:nvPr/>
          </p:nvSpPr>
          <p:spPr>
            <a:xfrm>
              <a:off x="8279037"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7" name="tx967"/>
            <p:cNvSpPr/>
            <p:nvPr/>
          </p:nvSpPr>
          <p:spPr>
            <a:xfrm>
              <a:off x="5919098"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8" name="tx968"/>
            <p:cNvSpPr/>
            <p:nvPr/>
          </p:nvSpPr>
          <p:spPr>
            <a:xfrm>
              <a:off x="7807049" y="12681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9" name="tx969"/>
            <p:cNvSpPr/>
            <p:nvPr/>
          </p:nvSpPr>
          <p:spPr>
            <a:xfrm>
              <a:off x="2143196" y="43979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70" name="tx970"/>
            <p:cNvSpPr/>
            <p:nvPr/>
          </p:nvSpPr>
          <p:spPr>
            <a:xfrm>
              <a:off x="3559159"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71" name="tx971"/>
            <p:cNvSpPr/>
            <p:nvPr/>
          </p:nvSpPr>
          <p:spPr>
            <a:xfrm>
              <a:off x="7807049"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72" name="tx972"/>
            <p:cNvSpPr/>
            <p:nvPr/>
          </p:nvSpPr>
          <p:spPr>
            <a:xfrm>
              <a:off x="4503135"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73" name="tx973"/>
            <p:cNvSpPr/>
            <p:nvPr/>
          </p:nvSpPr>
          <p:spPr>
            <a:xfrm>
              <a:off x="4031147"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74" name="tx974"/>
            <p:cNvSpPr/>
            <p:nvPr/>
          </p:nvSpPr>
          <p:spPr>
            <a:xfrm>
              <a:off x="6391086"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75" name="tx975"/>
            <p:cNvSpPr/>
            <p:nvPr/>
          </p:nvSpPr>
          <p:spPr>
            <a:xfrm>
              <a:off x="6863074"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76" name="tx976"/>
            <p:cNvSpPr/>
            <p:nvPr/>
          </p:nvSpPr>
          <p:spPr>
            <a:xfrm>
              <a:off x="7335061"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77" name="tx977"/>
            <p:cNvSpPr/>
            <p:nvPr/>
          </p:nvSpPr>
          <p:spPr>
            <a:xfrm>
              <a:off x="8279037" y="439798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78" name="tx978"/>
            <p:cNvSpPr/>
            <p:nvPr/>
          </p:nvSpPr>
          <p:spPr>
            <a:xfrm>
              <a:off x="3559159"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79" name="tx979"/>
            <p:cNvSpPr/>
            <p:nvPr/>
          </p:nvSpPr>
          <p:spPr>
            <a:xfrm>
              <a:off x="4503135"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80" name="tx980"/>
            <p:cNvSpPr/>
            <p:nvPr/>
          </p:nvSpPr>
          <p:spPr>
            <a:xfrm>
              <a:off x="4031147"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81" name="tx981"/>
            <p:cNvSpPr/>
            <p:nvPr/>
          </p:nvSpPr>
          <p:spPr>
            <a:xfrm>
              <a:off x="6391086"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82" name="tx982"/>
            <p:cNvSpPr/>
            <p:nvPr/>
          </p:nvSpPr>
          <p:spPr>
            <a:xfrm>
              <a:off x="2143196"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83" name="tx983"/>
            <p:cNvSpPr/>
            <p:nvPr/>
          </p:nvSpPr>
          <p:spPr>
            <a:xfrm>
              <a:off x="3087171"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84" name="tx984"/>
            <p:cNvSpPr/>
            <p:nvPr/>
          </p:nvSpPr>
          <p:spPr>
            <a:xfrm>
              <a:off x="6863074"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85" name="tx985"/>
            <p:cNvSpPr/>
            <p:nvPr/>
          </p:nvSpPr>
          <p:spPr>
            <a:xfrm>
              <a:off x="7335061" y="2114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86" name="tx986"/>
            <p:cNvSpPr/>
            <p:nvPr/>
          </p:nvSpPr>
          <p:spPr>
            <a:xfrm>
              <a:off x="8279037"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87" name="tx987"/>
            <p:cNvSpPr/>
            <p:nvPr/>
          </p:nvSpPr>
          <p:spPr>
            <a:xfrm>
              <a:off x="5919098" y="211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88" name="tx988"/>
            <p:cNvSpPr/>
            <p:nvPr/>
          </p:nvSpPr>
          <p:spPr>
            <a:xfrm>
              <a:off x="7807049" y="2114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89" name="tx989"/>
            <p:cNvSpPr/>
            <p:nvPr/>
          </p:nvSpPr>
          <p:spPr>
            <a:xfrm>
              <a:off x="3559159"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90" name="tx990"/>
            <p:cNvSpPr/>
            <p:nvPr/>
          </p:nvSpPr>
          <p:spPr>
            <a:xfrm>
              <a:off x="3087171" y="490666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91" name="tx991"/>
            <p:cNvSpPr/>
            <p:nvPr/>
          </p:nvSpPr>
          <p:spPr>
            <a:xfrm>
              <a:off x="2143196" y="16064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92" name="tx992"/>
            <p:cNvSpPr/>
            <p:nvPr/>
          </p:nvSpPr>
          <p:spPr>
            <a:xfrm>
              <a:off x="3087171"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93" name="tx993"/>
            <p:cNvSpPr/>
            <p:nvPr/>
          </p:nvSpPr>
          <p:spPr>
            <a:xfrm>
              <a:off x="4503135"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94" name="tx994"/>
            <p:cNvSpPr/>
            <p:nvPr/>
          </p:nvSpPr>
          <p:spPr>
            <a:xfrm>
              <a:off x="2615183"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95" name="tx995"/>
            <p:cNvSpPr/>
            <p:nvPr/>
          </p:nvSpPr>
          <p:spPr>
            <a:xfrm>
              <a:off x="4031147"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96" name="tx996"/>
            <p:cNvSpPr/>
            <p:nvPr/>
          </p:nvSpPr>
          <p:spPr>
            <a:xfrm>
              <a:off x="6391086"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97" name="tx997"/>
            <p:cNvSpPr/>
            <p:nvPr/>
          </p:nvSpPr>
          <p:spPr>
            <a:xfrm>
              <a:off x="6863074"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98" name="tx998"/>
            <p:cNvSpPr/>
            <p:nvPr/>
          </p:nvSpPr>
          <p:spPr>
            <a:xfrm>
              <a:off x="7335061"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99" name="tx999"/>
            <p:cNvSpPr/>
            <p:nvPr/>
          </p:nvSpPr>
          <p:spPr>
            <a:xfrm>
              <a:off x="8279037"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0" name="tx1000"/>
            <p:cNvSpPr/>
            <p:nvPr/>
          </p:nvSpPr>
          <p:spPr>
            <a:xfrm>
              <a:off x="4975122"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01" name="tx1001"/>
            <p:cNvSpPr/>
            <p:nvPr/>
          </p:nvSpPr>
          <p:spPr>
            <a:xfrm>
              <a:off x="5919098"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2" name="tx1002"/>
            <p:cNvSpPr/>
            <p:nvPr/>
          </p:nvSpPr>
          <p:spPr>
            <a:xfrm>
              <a:off x="7807049" y="16064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3" name="tx1003"/>
            <p:cNvSpPr/>
            <p:nvPr/>
          </p:nvSpPr>
          <p:spPr>
            <a:xfrm>
              <a:off x="2143196"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04" name="tx1004"/>
            <p:cNvSpPr/>
            <p:nvPr/>
          </p:nvSpPr>
          <p:spPr>
            <a:xfrm>
              <a:off x="5919098"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05" name="tx1005"/>
            <p:cNvSpPr/>
            <p:nvPr/>
          </p:nvSpPr>
          <p:spPr>
            <a:xfrm>
              <a:off x="2143196" y="490666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06" name="tx1006"/>
            <p:cNvSpPr/>
            <p:nvPr/>
          </p:nvSpPr>
          <p:spPr>
            <a:xfrm>
              <a:off x="3559159"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07" name="tx1007"/>
            <p:cNvSpPr/>
            <p:nvPr/>
          </p:nvSpPr>
          <p:spPr>
            <a:xfrm>
              <a:off x="4503135"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08" name="tx1008"/>
            <p:cNvSpPr/>
            <p:nvPr/>
          </p:nvSpPr>
          <p:spPr>
            <a:xfrm>
              <a:off x="4031147"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09" name="tx1009"/>
            <p:cNvSpPr/>
            <p:nvPr/>
          </p:nvSpPr>
          <p:spPr>
            <a:xfrm>
              <a:off x="6391086" y="490666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10" name="tx1010"/>
            <p:cNvSpPr/>
            <p:nvPr/>
          </p:nvSpPr>
          <p:spPr>
            <a:xfrm>
              <a:off x="6863074"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11" name="tx1011"/>
            <p:cNvSpPr/>
            <p:nvPr/>
          </p:nvSpPr>
          <p:spPr>
            <a:xfrm>
              <a:off x="7335061"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12" name="tx1012"/>
            <p:cNvSpPr/>
            <p:nvPr/>
          </p:nvSpPr>
          <p:spPr>
            <a:xfrm>
              <a:off x="8279037" y="490645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013" name="tx1013"/>
            <p:cNvSpPr/>
            <p:nvPr/>
          </p:nvSpPr>
          <p:spPr>
            <a:xfrm>
              <a:off x="4975122"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14" name="tx1014"/>
            <p:cNvSpPr/>
            <p:nvPr/>
          </p:nvSpPr>
          <p:spPr>
            <a:xfrm>
              <a:off x="5447110"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15" name="tx1015"/>
            <p:cNvSpPr/>
            <p:nvPr/>
          </p:nvSpPr>
          <p:spPr>
            <a:xfrm>
              <a:off x="7807049" y="4905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16" name="tx1016"/>
            <p:cNvSpPr/>
            <p:nvPr/>
          </p:nvSpPr>
          <p:spPr>
            <a:xfrm>
              <a:off x="3087171"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17" name="tx1017"/>
            <p:cNvSpPr/>
            <p:nvPr/>
          </p:nvSpPr>
          <p:spPr>
            <a:xfrm>
              <a:off x="3087171"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18" name="tx1018"/>
            <p:cNvSpPr/>
            <p:nvPr/>
          </p:nvSpPr>
          <p:spPr>
            <a:xfrm>
              <a:off x="4503135"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19" name="tx1019"/>
            <p:cNvSpPr/>
            <p:nvPr/>
          </p:nvSpPr>
          <p:spPr>
            <a:xfrm>
              <a:off x="7807049"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20" name="tx1020"/>
            <p:cNvSpPr/>
            <p:nvPr/>
          </p:nvSpPr>
          <p:spPr>
            <a:xfrm>
              <a:off x="3559159" y="363779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21" name="tx1021"/>
            <p:cNvSpPr/>
            <p:nvPr/>
          </p:nvSpPr>
          <p:spPr>
            <a:xfrm>
              <a:off x="4503135" y="363779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22" name="tx1022"/>
            <p:cNvSpPr/>
            <p:nvPr/>
          </p:nvSpPr>
          <p:spPr>
            <a:xfrm>
              <a:off x="2615183"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23" name="tx1023"/>
            <p:cNvSpPr/>
            <p:nvPr/>
          </p:nvSpPr>
          <p:spPr>
            <a:xfrm>
              <a:off x="4031147" y="363779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24" name="tx1024"/>
            <p:cNvSpPr/>
            <p:nvPr/>
          </p:nvSpPr>
          <p:spPr>
            <a:xfrm>
              <a:off x="6391086"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25" name="tx1025"/>
            <p:cNvSpPr/>
            <p:nvPr/>
          </p:nvSpPr>
          <p:spPr>
            <a:xfrm>
              <a:off x="6863074"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26" name="tx1026"/>
            <p:cNvSpPr/>
            <p:nvPr/>
          </p:nvSpPr>
          <p:spPr>
            <a:xfrm>
              <a:off x="7335061"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27" name="tx1027"/>
            <p:cNvSpPr/>
            <p:nvPr/>
          </p:nvSpPr>
          <p:spPr>
            <a:xfrm>
              <a:off x="8279037" y="36366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28" name="tx1028"/>
            <p:cNvSpPr/>
            <p:nvPr/>
          </p:nvSpPr>
          <p:spPr>
            <a:xfrm>
              <a:off x="5919098"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29" name="tx1029"/>
            <p:cNvSpPr/>
            <p:nvPr/>
          </p:nvSpPr>
          <p:spPr>
            <a:xfrm>
              <a:off x="7807049" y="36366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30" name="tx1030"/>
            <p:cNvSpPr/>
            <p:nvPr/>
          </p:nvSpPr>
          <p:spPr>
            <a:xfrm>
              <a:off x="2615183"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1" name="tx1031"/>
            <p:cNvSpPr/>
            <p:nvPr/>
          </p:nvSpPr>
          <p:spPr>
            <a:xfrm>
              <a:off x="5447110"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32" name="tx1032"/>
            <p:cNvSpPr/>
            <p:nvPr/>
          </p:nvSpPr>
          <p:spPr>
            <a:xfrm>
              <a:off x="7807049"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33" name="tx1033"/>
            <p:cNvSpPr/>
            <p:nvPr/>
          </p:nvSpPr>
          <p:spPr>
            <a:xfrm>
              <a:off x="4975122"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34" name="tx1034"/>
            <p:cNvSpPr/>
            <p:nvPr/>
          </p:nvSpPr>
          <p:spPr>
            <a:xfrm>
              <a:off x="4031147" y="41451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035" name="tx1035"/>
            <p:cNvSpPr/>
            <p:nvPr/>
          </p:nvSpPr>
          <p:spPr>
            <a:xfrm>
              <a:off x="6391086"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36" name="tx1036"/>
            <p:cNvSpPr/>
            <p:nvPr/>
          </p:nvSpPr>
          <p:spPr>
            <a:xfrm>
              <a:off x="4503135"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37" name="tx1037"/>
            <p:cNvSpPr/>
            <p:nvPr/>
          </p:nvSpPr>
          <p:spPr>
            <a:xfrm>
              <a:off x="6391086"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38" name="tx1038"/>
            <p:cNvSpPr/>
            <p:nvPr/>
          </p:nvSpPr>
          <p:spPr>
            <a:xfrm>
              <a:off x="6863074" y="34674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39" name="tx1039"/>
            <p:cNvSpPr/>
            <p:nvPr/>
          </p:nvSpPr>
          <p:spPr>
            <a:xfrm>
              <a:off x="7335061"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40" name="tx1040"/>
            <p:cNvSpPr/>
            <p:nvPr/>
          </p:nvSpPr>
          <p:spPr>
            <a:xfrm>
              <a:off x="5919098"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1" name="tx1041"/>
            <p:cNvSpPr/>
            <p:nvPr/>
          </p:nvSpPr>
          <p:spPr>
            <a:xfrm>
              <a:off x="8279037"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042" name="tx1042"/>
            <p:cNvSpPr/>
            <p:nvPr/>
          </p:nvSpPr>
          <p:spPr>
            <a:xfrm>
              <a:off x="4975122"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043" name="tx1043"/>
            <p:cNvSpPr/>
            <p:nvPr/>
          </p:nvSpPr>
          <p:spPr>
            <a:xfrm>
              <a:off x="4031147"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44" name="tx1044"/>
            <p:cNvSpPr/>
            <p:nvPr/>
          </p:nvSpPr>
          <p:spPr>
            <a:xfrm>
              <a:off x="6391086"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45" name="tx1045"/>
            <p:cNvSpPr/>
            <p:nvPr/>
          </p:nvSpPr>
          <p:spPr>
            <a:xfrm>
              <a:off x="2143196"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46" name="tx1046"/>
            <p:cNvSpPr/>
            <p:nvPr/>
          </p:nvSpPr>
          <p:spPr>
            <a:xfrm>
              <a:off x="3087171"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47" name="tx1047"/>
            <p:cNvSpPr/>
            <p:nvPr/>
          </p:nvSpPr>
          <p:spPr>
            <a:xfrm>
              <a:off x="3559159"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48" name="tx1048"/>
            <p:cNvSpPr/>
            <p:nvPr/>
          </p:nvSpPr>
          <p:spPr>
            <a:xfrm>
              <a:off x="4503135"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49" name="tx1049"/>
            <p:cNvSpPr/>
            <p:nvPr/>
          </p:nvSpPr>
          <p:spPr>
            <a:xfrm>
              <a:off x="2615183"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50" name="tx1050"/>
            <p:cNvSpPr/>
            <p:nvPr/>
          </p:nvSpPr>
          <p:spPr>
            <a:xfrm>
              <a:off x="4031147"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51" name="tx1051"/>
            <p:cNvSpPr/>
            <p:nvPr/>
          </p:nvSpPr>
          <p:spPr>
            <a:xfrm>
              <a:off x="8279037" y="34674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52" name="tx1052"/>
            <p:cNvSpPr/>
            <p:nvPr/>
          </p:nvSpPr>
          <p:spPr>
            <a:xfrm>
              <a:off x="4975122"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53" name="tx1053"/>
            <p:cNvSpPr/>
            <p:nvPr/>
          </p:nvSpPr>
          <p:spPr>
            <a:xfrm>
              <a:off x="5919098"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54" name="tx1054"/>
            <p:cNvSpPr/>
            <p:nvPr/>
          </p:nvSpPr>
          <p:spPr>
            <a:xfrm>
              <a:off x="5447110"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055" name="tx1055"/>
            <p:cNvSpPr/>
            <p:nvPr/>
          </p:nvSpPr>
          <p:spPr>
            <a:xfrm>
              <a:off x="7807049" y="34675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56" name="tx1056"/>
            <p:cNvSpPr/>
            <p:nvPr/>
          </p:nvSpPr>
          <p:spPr>
            <a:xfrm>
              <a:off x="2143196"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7" name="tx1057"/>
            <p:cNvSpPr/>
            <p:nvPr/>
          </p:nvSpPr>
          <p:spPr>
            <a:xfrm>
              <a:off x="3087171"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8" name="tx1058"/>
            <p:cNvSpPr/>
            <p:nvPr/>
          </p:nvSpPr>
          <p:spPr>
            <a:xfrm>
              <a:off x="3559159"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9" name="tx1059"/>
            <p:cNvSpPr/>
            <p:nvPr/>
          </p:nvSpPr>
          <p:spPr>
            <a:xfrm>
              <a:off x="4503135"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0" name="tx1060"/>
            <p:cNvSpPr/>
            <p:nvPr/>
          </p:nvSpPr>
          <p:spPr>
            <a:xfrm>
              <a:off x="2615183"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1" name="tx1061"/>
            <p:cNvSpPr/>
            <p:nvPr/>
          </p:nvSpPr>
          <p:spPr>
            <a:xfrm>
              <a:off x="4031147"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2" name="tx1062"/>
            <p:cNvSpPr/>
            <p:nvPr/>
          </p:nvSpPr>
          <p:spPr>
            <a:xfrm>
              <a:off x="6391086"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3" name="tx1063"/>
            <p:cNvSpPr/>
            <p:nvPr/>
          </p:nvSpPr>
          <p:spPr>
            <a:xfrm>
              <a:off x="7335061"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4" name="tx1064"/>
            <p:cNvSpPr/>
            <p:nvPr/>
          </p:nvSpPr>
          <p:spPr>
            <a:xfrm>
              <a:off x="8279037"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5" name="tx1065"/>
            <p:cNvSpPr/>
            <p:nvPr/>
          </p:nvSpPr>
          <p:spPr>
            <a:xfrm>
              <a:off x="7807049" y="1098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6" name="tx1066"/>
            <p:cNvSpPr/>
            <p:nvPr/>
          </p:nvSpPr>
          <p:spPr>
            <a:xfrm>
              <a:off x="2143196"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67" name="tx1067"/>
            <p:cNvSpPr/>
            <p:nvPr/>
          </p:nvSpPr>
          <p:spPr>
            <a:xfrm>
              <a:off x="3559159"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68" name="tx1068"/>
            <p:cNvSpPr/>
            <p:nvPr/>
          </p:nvSpPr>
          <p:spPr>
            <a:xfrm>
              <a:off x="4503135"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69" name="tx1069"/>
            <p:cNvSpPr/>
            <p:nvPr/>
          </p:nvSpPr>
          <p:spPr>
            <a:xfrm>
              <a:off x="2615183"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070" name="tx1070"/>
            <p:cNvSpPr/>
            <p:nvPr/>
          </p:nvSpPr>
          <p:spPr>
            <a:xfrm>
              <a:off x="4031147"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71" name="tx1071"/>
            <p:cNvSpPr/>
            <p:nvPr/>
          </p:nvSpPr>
          <p:spPr>
            <a:xfrm>
              <a:off x="6391086"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72" name="tx1072"/>
            <p:cNvSpPr/>
            <p:nvPr/>
          </p:nvSpPr>
          <p:spPr>
            <a:xfrm>
              <a:off x="7335061"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073" name="tx1073"/>
            <p:cNvSpPr/>
            <p:nvPr/>
          </p:nvSpPr>
          <p:spPr>
            <a:xfrm>
              <a:off x="8279037" y="431452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74" name="tx1074"/>
            <p:cNvSpPr/>
            <p:nvPr/>
          </p:nvSpPr>
          <p:spPr>
            <a:xfrm>
              <a:off x="5919098"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75" name="tx1075"/>
            <p:cNvSpPr/>
            <p:nvPr/>
          </p:nvSpPr>
          <p:spPr>
            <a:xfrm>
              <a:off x="5447110"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76" name="tx1076"/>
            <p:cNvSpPr/>
            <p:nvPr/>
          </p:nvSpPr>
          <p:spPr>
            <a:xfrm>
              <a:off x="7807049" y="4313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077" name="tx1077"/>
            <p:cNvSpPr/>
            <p:nvPr/>
          </p:nvSpPr>
          <p:spPr>
            <a:xfrm>
              <a:off x="2143196"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78" name="tx1078"/>
            <p:cNvSpPr/>
            <p:nvPr/>
          </p:nvSpPr>
          <p:spPr>
            <a:xfrm>
              <a:off x="3087171"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79" name="tx1079"/>
            <p:cNvSpPr/>
            <p:nvPr/>
          </p:nvSpPr>
          <p:spPr>
            <a:xfrm>
              <a:off x="3559159"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80" name="tx1080"/>
            <p:cNvSpPr/>
            <p:nvPr/>
          </p:nvSpPr>
          <p:spPr>
            <a:xfrm>
              <a:off x="4503135"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81" name="tx1081"/>
            <p:cNvSpPr/>
            <p:nvPr/>
          </p:nvSpPr>
          <p:spPr>
            <a:xfrm>
              <a:off x="2615183"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82" name="tx1082"/>
            <p:cNvSpPr/>
            <p:nvPr/>
          </p:nvSpPr>
          <p:spPr>
            <a:xfrm>
              <a:off x="7335061"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83" name="tx1083"/>
            <p:cNvSpPr/>
            <p:nvPr/>
          </p:nvSpPr>
          <p:spPr>
            <a:xfrm>
              <a:off x="5919098"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84" name="tx1084"/>
            <p:cNvSpPr/>
            <p:nvPr/>
          </p:nvSpPr>
          <p:spPr>
            <a:xfrm>
              <a:off x="7807049" y="41442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85" name="tx1085"/>
            <p:cNvSpPr/>
            <p:nvPr/>
          </p:nvSpPr>
          <p:spPr>
            <a:xfrm>
              <a:off x="2143196" y="38904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86" name="tx1086"/>
            <p:cNvSpPr/>
            <p:nvPr/>
          </p:nvSpPr>
          <p:spPr>
            <a:xfrm>
              <a:off x="3087171"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87" name="tx1087"/>
            <p:cNvSpPr/>
            <p:nvPr/>
          </p:nvSpPr>
          <p:spPr>
            <a:xfrm>
              <a:off x="3559159"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88" name="tx1088"/>
            <p:cNvSpPr/>
            <p:nvPr/>
          </p:nvSpPr>
          <p:spPr>
            <a:xfrm>
              <a:off x="2615183"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89" name="tx1089"/>
            <p:cNvSpPr/>
            <p:nvPr/>
          </p:nvSpPr>
          <p:spPr>
            <a:xfrm>
              <a:off x="4031147"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90" name="tx1090"/>
            <p:cNvSpPr/>
            <p:nvPr/>
          </p:nvSpPr>
          <p:spPr>
            <a:xfrm>
              <a:off x="6391086"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91" name="tx1091"/>
            <p:cNvSpPr/>
            <p:nvPr/>
          </p:nvSpPr>
          <p:spPr>
            <a:xfrm>
              <a:off x="7335061" y="38904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92" name="tx1092"/>
            <p:cNvSpPr/>
            <p:nvPr/>
          </p:nvSpPr>
          <p:spPr>
            <a:xfrm>
              <a:off x="8279037"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93" name="tx1093"/>
            <p:cNvSpPr/>
            <p:nvPr/>
          </p:nvSpPr>
          <p:spPr>
            <a:xfrm>
              <a:off x="5919098"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94" name="tx1094"/>
            <p:cNvSpPr/>
            <p:nvPr/>
          </p:nvSpPr>
          <p:spPr>
            <a:xfrm>
              <a:off x="5447110"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095" name="tx1095"/>
            <p:cNvSpPr/>
            <p:nvPr/>
          </p:nvSpPr>
          <p:spPr>
            <a:xfrm>
              <a:off x="7807049" y="38904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096" name="tx1096"/>
            <p:cNvSpPr/>
            <p:nvPr/>
          </p:nvSpPr>
          <p:spPr>
            <a:xfrm>
              <a:off x="2143196" y="5328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97" name="tx1097"/>
            <p:cNvSpPr/>
            <p:nvPr/>
          </p:nvSpPr>
          <p:spPr>
            <a:xfrm>
              <a:off x="3087171" y="53284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98" name="tx1098"/>
            <p:cNvSpPr/>
            <p:nvPr/>
          </p:nvSpPr>
          <p:spPr>
            <a:xfrm>
              <a:off x="3559159" y="5328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99" name="tx1099"/>
            <p:cNvSpPr/>
            <p:nvPr/>
          </p:nvSpPr>
          <p:spPr>
            <a:xfrm>
              <a:off x="4031147" y="5328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00" name="tx1100"/>
            <p:cNvSpPr/>
            <p:nvPr/>
          </p:nvSpPr>
          <p:spPr>
            <a:xfrm>
              <a:off x="6391086" y="53284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01" name="tx1101"/>
            <p:cNvSpPr/>
            <p:nvPr/>
          </p:nvSpPr>
          <p:spPr>
            <a:xfrm>
              <a:off x="8279037" y="5328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02" name="tx1102"/>
            <p:cNvSpPr/>
            <p:nvPr/>
          </p:nvSpPr>
          <p:spPr>
            <a:xfrm>
              <a:off x="5919098" y="53285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03" name="tx1103"/>
            <p:cNvSpPr/>
            <p:nvPr/>
          </p:nvSpPr>
          <p:spPr>
            <a:xfrm>
              <a:off x="2143196"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04" name="tx1104"/>
            <p:cNvSpPr/>
            <p:nvPr/>
          </p:nvSpPr>
          <p:spPr>
            <a:xfrm>
              <a:off x="3087171"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05" name="tx1105"/>
            <p:cNvSpPr/>
            <p:nvPr/>
          </p:nvSpPr>
          <p:spPr>
            <a:xfrm>
              <a:off x="3559159"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06" name="tx1106"/>
            <p:cNvSpPr/>
            <p:nvPr/>
          </p:nvSpPr>
          <p:spPr>
            <a:xfrm>
              <a:off x="4503135"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07" name="tx1107"/>
            <p:cNvSpPr/>
            <p:nvPr/>
          </p:nvSpPr>
          <p:spPr>
            <a:xfrm>
              <a:off x="2615183"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08" name="tx1108"/>
            <p:cNvSpPr/>
            <p:nvPr/>
          </p:nvSpPr>
          <p:spPr>
            <a:xfrm>
              <a:off x="7335061"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09" name="tx1109"/>
            <p:cNvSpPr/>
            <p:nvPr/>
          </p:nvSpPr>
          <p:spPr>
            <a:xfrm>
              <a:off x="8279037"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0" name="tx1110"/>
            <p:cNvSpPr/>
            <p:nvPr/>
          </p:nvSpPr>
          <p:spPr>
            <a:xfrm>
              <a:off x="4975122"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1" name="tx1111"/>
            <p:cNvSpPr/>
            <p:nvPr/>
          </p:nvSpPr>
          <p:spPr>
            <a:xfrm>
              <a:off x="5919098"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12" name="tx1112"/>
            <p:cNvSpPr/>
            <p:nvPr/>
          </p:nvSpPr>
          <p:spPr>
            <a:xfrm>
              <a:off x="7807049" y="20294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3" name="tx1113"/>
            <p:cNvSpPr/>
            <p:nvPr/>
          </p:nvSpPr>
          <p:spPr>
            <a:xfrm>
              <a:off x="2143196"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14" name="tx1114"/>
            <p:cNvSpPr/>
            <p:nvPr/>
          </p:nvSpPr>
          <p:spPr>
            <a:xfrm>
              <a:off x="3087171"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15" name="tx1115"/>
            <p:cNvSpPr/>
            <p:nvPr/>
          </p:nvSpPr>
          <p:spPr>
            <a:xfrm>
              <a:off x="3559159"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6" name="tx1116"/>
            <p:cNvSpPr/>
            <p:nvPr/>
          </p:nvSpPr>
          <p:spPr>
            <a:xfrm>
              <a:off x="4031147"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7" name="tx1117"/>
            <p:cNvSpPr/>
            <p:nvPr/>
          </p:nvSpPr>
          <p:spPr>
            <a:xfrm>
              <a:off x="6391086"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8" name="tx1118"/>
            <p:cNvSpPr/>
            <p:nvPr/>
          </p:nvSpPr>
          <p:spPr>
            <a:xfrm>
              <a:off x="7335061"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9" name="tx1119"/>
            <p:cNvSpPr/>
            <p:nvPr/>
          </p:nvSpPr>
          <p:spPr>
            <a:xfrm>
              <a:off x="8279037"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20" name="tx1120"/>
            <p:cNvSpPr/>
            <p:nvPr/>
          </p:nvSpPr>
          <p:spPr>
            <a:xfrm>
              <a:off x="4975122"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21" name="tx1121"/>
            <p:cNvSpPr/>
            <p:nvPr/>
          </p:nvSpPr>
          <p:spPr>
            <a:xfrm>
              <a:off x="2143196"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2" name="tx1122"/>
            <p:cNvSpPr/>
            <p:nvPr/>
          </p:nvSpPr>
          <p:spPr>
            <a:xfrm>
              <a:off x="6391086" y="423060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123" name="tx1123"/>
            <p:cNvSpPr/>
            <p:nvPr/>
          </p:nvSpPr>
          <p:spPr>
            <a:xfrm>
              <a:off x="5919098"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24" name="tx1124"/>
            <p:cNvSpPr/>
            <p:nvPr/>
          </p:nvSpPr>
          <p:spPr>
            <a:xfrm>
              <a:off x="5447110" y="26215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25" name="tx1125"/>
            <p:cNvSpPr/>
            <p:nvPr/>
          </p:nvSpPr>
          <p:spPr>
            <a:xfrm>
              <a:off x="4503135" y="42288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26" name="tx1126"/>
            <p:cNvSpPr/>
            <p:nvPr/>
          </p:nvSpPr>
          <p:spPr>
            <a:xfrm>
              <a:off x="2615183" y="422972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127" name="tx1127"/>
            <p:cNvSpPr/>
            <p:nvPr/>
          </p:nvSpPr>
          <p:spPr>
            <a:xfrm>
              <a:off x="4031147" y="42288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28" name="tx1128"/>
            <p:cNvSpPr/>
            <p:nvPr/>
          </p:nvSpPr>
          <p:spPr>
            <a:xfrm>
              <a:off x="3087171"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9" name="tx1129"/>
            <p:cNvSpPr/>
            <p:nvPr/>
          </p:nvSpPr>
          <p:spPr>
            <a:xfrm>
              <a:off x="3559159"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30" name="tx1130"/>
            <p:cNvSpPr/>
            <p:nvPr/>
          </p:nvSpPr>
          <p:spPr>
            <a:xfrm>
              <a:off x="4031147"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31" name="tx1131"/>
            <p:cNvSpPr/>
            <p:nvPr/>
          </p:nvSpPr>
          <p:spPr>
            <a:xfrm>
              <a:off x="6391086"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32" name="tx1132"/>
            <p:cNvSpPr/>
            <p:nvPr/>
          </p:nvSpPr>
          <p:spPr>
            <a:xfrm>
              <a:off x="4503135"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33" name="tx1133"/>
            <p:cNvSpPr/>
            <p:nvPr/>
          </p:nvSpPr>
          <p:spPr>
            <a:xfrm>
              <a:off x="4031147"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34" name="tx1134"/>
            <p:cNvSpPr/>
            <p:nvPr/>
          </p:nvSpPr>
          <p:spPr>
            <a:xfrm>
              <a:off x="6391086"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5" name="tx1135"/>
            <p:cNvSpPr/>
            <p:nvPr/>
          </p:nvSpPr>
          <p:spPr>
            <a:xfrm>
              <a:off x="7335061"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36" name="tx1136"/>
            <p:cNvSpPr/>
            <p:nvPr/>
          </p:nvSpPr>
          <p:spPr>
            <a:xfrm>
              <a:off x="8279037"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37" name="tx1137"/>
            <p:cNvSpPr/>
            <p:nvPr/>
          </p:nvSpPr>
          <p:spPr>
            <a:xfrm>
              <a:off x="4975122"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38" name="tx1138"/>
            <p:cNvSpPr/>
            <p:nvPr/>
          </p:nvSpPr>
          <p:spPr>
            <a:xfrm>
              <a:off x="5919098"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39" name="tx1139"/>
            <p:cNvSpPr/>
            <p:nvPr/>
          </p:nvSpPr>
          <p:spPr>
            <a:xfrm>
              <a:off x="7807049" y="17756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0" name="tx1140"/>
            <p:cNvSpPr/>
            <p:nvPr/>
          </p:nvSpPr>
          <p:spPr>
            <a:xfrm>
              <a:off x="2143196"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41" name="tx1141"/>
            <p:cNvSpPr/>
            <p:nvPr/>
          </p:nvSpPr>
          <p:spPr>
            <a:xfrm>
              <a:off x="3087171"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42" name="tx1142"/>
            <p:cNvSpPr/>
            <p:nvPr/>
          </p:nvSpPr>
          <p:spPr>
            <a:xfrm>
              <a:off x="3559159" y="42288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43" name="tx1143"/>
            <p:cNvSpPr/>
            <p:nvPr/>
          </p:nvSpPr>
          <p:spPr>
            <a:xfrm>
              <a:off x="7335061"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44" name="tx1144"/>
            <p:cNvSpPr/>
            <p:nvPr/>
          </p:nvSpPr>
          <p:spPr>
            <a:xfrm>
              <a:off x="8279037" y="42288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145" name="tx1145"/>
            <p:cNvSpPr/>
            <p:nvPr/>
          </p:nvSpPr>
          <p:spPr>
            <a:xfrm>
              <a:off x="4975122" y="422880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46" name="tx1146"/>
            <p:cNvSpPr/>
            <p:nvPr/>
          </p:nvSpPr>
          <p:spPr>
            <a:xfrm>
              <a:off x="5919098" y="423060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147" name="tx1147"/>
            <p:cNvSpPr/>
            <p:nvPr/>
          </p:nvSpPr>
          <p:spPr>
            <a:xfrm>
              <a:off x="6863074"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48" name="tx1148"/>
            <p:cNvSpPr/>
            <p:nvPr/>
          </p:nvSpPr>
          <p:spPr>
            <a:xfrm>
              <a:off x="2143196"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49" name="tx1149"/>
            <p:cNvSpPr/>
            <p:nvPr/>
          </p:nvSpPr>
          <p:spPr>
            <a:xfrm>
              <a:off x="3087171"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50" name="tx1150"/>
            <p:cNvSpPr/>
            <p:nvPr/>
          </p:nvSpPr>
          <p:spPr>
            <a:xfrm>
              <a:off x="3559159"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51" name="tx1151"/>
            <p:cNvSpPr/>
            <p:nvPr/>
          </p:nvSpPr>
          <p:spPr>
            <a:xfrm>
              <a:off x="4503135"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52" name="tx1152"/>
            <p:cNvSpPr/>
            <p:nvPr/>
          </p:nvSpPr>
          <p:spPr>
            <a:xfrm>
              <a:off x="2615183" y="39750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53" name="tx1153"/>
            <p:cNvSpPr/>
            <p:nvPr/>
          </p:nvSpPr>
          <p:spPr>
            <a:xfrm>
              <a:off x="7335061"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54" name="tx1154"/>
            <p:cNvSpPr/>
            <p:nvPr/>
          </p:nvSpPr>
          <p:spPr>
            <a:xfrm>
              <a:off x="8279037"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55" name="tx1155"/>
            <p:cNvSpPr/>
            <p:nvPr/>
          </p:nvSpPr>
          <p:spPr>
            <a:xfrm>
              <a:off x="4975122"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56" name="tx1156"/>
            <p:cNvSpPr/>
            <p:nvPr/>
          </p:nvSpPr>
          <p:spPr>
            <a:xfrm>
              <a:off x="5919098"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57" name="tx1157"/>
            <p:cNvSpPr/>
            <p:nvPr/>
          </p:nvSpPr>
          <p:spPr>
            <a:xfrm>
              <a:off x="5447110"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58" name="tx1158"/>
            <p:cNvSpPr/>
            <p:nvPr/>
          </p:nvSpPr>
          <p:spPr>
            <a:xfrm>
              <a:off x="7807049"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59" name="tx1159"/>
            <p:cNvSpPr/>
            <p:nvPr/>
          </p:nvSpPr>
          <p:spPr>
            <a:xfrm>
              <a:off x="8751025" y="39750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160" name="tx1160"/>
            <p:cNvSpPr/>
            <p:nvPr/>
          </p:nvSpPr>
          <p:spPr>
            <a:xfrm>
              <a:off x="4031147" y="46526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161" name="tx1161"/>
            <p:cNvSpPr/>
            <p:nvPr/>
          </p:nvSpPr>
          <p:spPr>
            <a:xfrm>
              <a:off x="6391086"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62" name="tx1162"/>
            <p:cNvSpPr/>
            <p:nvPr/>
          </p:nvSpPr>
          <p:spPr>
            <a:xfrm>
              <a:off x="6863074"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63" name="tx1163"/>
            <p:cNvSpPr/>
            <p:nvPr/>
          </p:nvSpPr>
          <p:spPr>
            <a:xfrm>
              <a:off x="4031147" y="47372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64" name="tx1164"/>
            <p:cNvSpPr/>
            <p:nvPr/>
          </p:nvSpPr>
          <p:spPr>
            <a:xfrm>
              <a:off x="6391086" y="47363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65" name="tx1165"/>
            <p:cNvSpPr/>
            <p:nvPr/>
          </p:nvSpPr>
          <p:spPr>
            <a:xfrm>
              <a:off x="6863074" y="47363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66" name="tx1166"/>
            <p:cNvSpPr/>
            <p:nvPr/>
          </p:nvSpPr>
          <p:spPr>
            <a:xfrm>
              <a:off x="2143196"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67" name="tx1167"/>
            <p:cNvSpPr/>
            <p:nvPr/>
          </p:nvSpPr>
          <p:spPr>
            <a:xfrm>
              <a:off x="3087171"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168" name="tx1168"/>
            <p:cNvSpPr/>
            <p:nvPr/>
          </p:nvSpPr>
          <p:spPr>
            <a:xfrm>
              <a:off x="3559159" y="46526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169" name="tx1169"/>
            <p:cNvSpPr/>
            <p:nvPr/>
          </p:nvSpPr>
          <p:spPr>
            <a:xfrm>
              <a:off x="4503135" y="46526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170" name="tx1170"/>
            <p:cNvSpPr/>
            <p:nvPr/>
          </p:nvSpPr>
          <p:spPr>
            <a:xfrm>
              <a:off x="7335061" y="46517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71" name="tx1171"/>
            <p:cNvSpPr/>
            <p:nvPr/>
          </p:nvSpPr>
          <p:spPr>
            <a:xfrm>
              <a:off x="4975122" y="465356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172" name="tx1172"/>
            <p:cNvSpPr/>
            <p:nvPr/>
          </p:nvSpPr>
          <p:spPr>
            <a:xfrm>
              <a:off x="5919098" y="46526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73" name="tx1173"/>
            <p:cNvSpPr/>
            <p:nvPr/>
          </p:nvSpPr>
          <p:spPr>
            <a:xfrm>
              <a:off x="5447110"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74" name="tx1174"/>
            <p:cNvSpPr/>
            <p:nvPr/>
          </p:nvSpPr>
          <p:spPr>
            <a:xfrm>
              <a:off x="7807049" y="46517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75" name="tx1175"/>
            <p:cNvSpPr/>
            <p:nvPr/>
          </p:nvSpPr>
          <p:spPr>
            <a:xfrm>
              <a:off x="8751025" y="46517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176" name="tx1176"/>
            <p:cNvSpPr/>
            <p:nvPr/>
          </p:nvSpPr>
          <p:spPr>
            <a:xfrm>
              <a:off x="6391086"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77" name="tx1177"/>
            <p:cNvSpPr/>
            <p:nvPr/>
          </p:nvSpPr>
          <p:spPr>
            <a:xfrm>
              <a:off x="2143196"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78" name="tx1178"/>
            <p:cNvSpPr/>
            <p:nvPr/>
          </p:nvSpPr>
          <p:spPr>
            <a:xfrm>
              <a:off x="3087171"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79" name="tx1179"/>
            <p:cNvSpPr/>
            <p:nvPr/>
          </p:nvSpPr>
          <p:spPr>
            <a:xfrm>
              <a:off x="3559159"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0" name="tx1180"/>
            <p:cNvSpPr/>
            <p:nvPr/>
          </p:nvSpPr>
          <p:spPr>
            <a:xfrm>
              <a:off x="4503135"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1" name="tx1181"/>
            <p:cNvSpPr/>
            <p:nvPr/>
          </p:nvSpPr>
          <p:spPr>
            <a:xfrm>
              <a:off x="2615183"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82" name="tx1182"/>
            <p:cNvSpPr/>
            <p:nvPr/>
          </p:nvSpPr>
          <p:spPr>
            <a:xfrm>
              <a:off x="4031147"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3" name="tx1183"/>
            <p:cNvSpPr/>
            <p:nvPr/>
          </p:nvSpPr>
          <p:spPr>
            <a:xfrm>
              <a:off x="6391086"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4" name="tx1184"/>
            <p:cNvSpPr/>
            <p:nvPr/>
          </p:nvSpPr>
          <p:spPr>
            <a:xfrm>
              <a:off x="6863074"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5" name="tx1185"/>
            <p:cNvSpPr/>
            <p:nvPr/>
          </p:nvSpPr>
          <p:spPr>
            <a:xfrm>
              <a:off x="7335061"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6" name="tx1186"/>
            <p:cNvSpPr/>
            <p:nvPr/>
          </p:nvSpPr>
          <p:spPr>
            <a:xfrm>
              <a:off x="8279037" y="24532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187" name="tx1187"/>
            <p:cNvSpPr/>
            <p:nvPr/>
          </p:nvSpPr>
          <p:spPr>
            <a:xfrm>
              <a:off x="4975122"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8" name="tx1188"/>
            <p:cNvSpPr/>
            <p:nvPr/>
          </p:nvSpPr>
          <p:spPr>
            <a:xfrm>
              <a:off x="5919098"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89" name="tx1189"/>
            <p:cNvSpPr/>
            <p:nvPr/>
          </p:nvSpPr>
          <p:spPr>
            <a:xfrm>
              <a:off x="5447110"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90" name="tx1190"/>
            <p:cNvSpPr/>
            <p:nvPr/>
          </p:nvSpPr>
          <p:spPr>
            <a:xfrm>
              <a:off x="7807049" y="24524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1" name="tx1191"/>
            <p:cNvSpPr/>
            <p:nvPr/>
          </p:nvSpPr>
          <p:spPr>
            <a:xfrm>
              <a:off x="2143196"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92" name="tx1192"/>
            <p:cNvSpPr/>
            <p:nvPr/>
          </p:nvSpPr>
          <p:spPr>
            <a:xfrm>
              <a:off x="3087171"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93" name="tx1193"/>
            <p:cNvSpPr/>
            <p:nvPr/>
          </p:nvSpPr>
          <p:spPr>
            <a:xfrm>
              <a:off x="3559159" y="27061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94" name="tx1194"/>
            <p:cNvSpPr/>
            <p:nvPr/>
          </p:nvSpPr>
          <p:spPr>
            <a:xfrm>
              <a:off x="4503135" y="27061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95" name="tx1195"/>
            <p:cNvSpPr/>
            <p:nvPr/>
          </p:nvSpPr>
          <p:spPr>
            <a:xfrm>
              <a:off x="2615183"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6" name="tx1196"/>
            <p:cNvSpPr/>
            <p:nvPr/>
          </p:nvSpPr>
          <p:spPr>
            <a:xfrm>
              <a:off x="4031147" y="27061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97" name="tx1197"/>
            <p:cNvSpPr/>
            <p:nvPr/>
          </p:nvSpPr>
          <p:spPr>
            <a:xfrm>
              <a:off x="7335061"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98" name="tx1198"/>
            <p:cNvSpPr/>
            <p:nvPr/>
          </p:nvSpPr>
          <p:spPr>
            <a:xfrm>
              <a:off x="8279037"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99" name="tx1199"/>
            <p:cNvSpPr/>
            <p:nvPr/>
          </p:nvSpPr>
          <p:spPr>
            <a:xfrm>
              <a:off x="4975122"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00" name="tx1200"/>
            <p:cNvSpPr/>
            <p:nvPr/>
          </p:nvSpPr>
          <p:spPr>
            <a:xfrm>
              <a:off x="5919098" y="27061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01" name="tx1201"/>
            <p:cNvSpPr/>
            <p:nvPr/>
          </p:nvSpPr>
          <p:spPr>
            <a:xfrm>
              <a:off x="7807049" y="27061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02" name="tx1202"/>
            <p:cNvSpPr/>
            <p:nvPr/>
          </p:nvSpPr>
          <p:spPr>
            <a:xfrm>
              <a:off x="3087171"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03" name="tx1203"/>
            <p:cNvSpPr/>
            <p:nvPr/>
          </p:nvSpPr>
          <p:spPr>
            <a:xfrm>
              <a:off x="3559159" y="47372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04" name="tx1204"/>
            <p:cNvSpPr/>
            <p:nvPr/>
          </p:nvSpPr>
          <p:spPr>
            <a:xfrm>
              <a:off x="4503135" y="47372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05" name="tx1205"/>
            <p:cNvSpPr/>
            <p:nvPr/>
          </p:nvSpPr>
          <p:spPr>
            <a:xfrm>
              <a:off x="2615183"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06" name="tx1206"/>
            <p:cNvSpPr/>
            <p:nvPr/>
          </p:nvSpPr>
          <p:spPr>
            <a:xfrm>
              <a:off x="7335061" y="47372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07" name="tx1207"/>
            <p:cNvSpPr/>
            <p:nvPr/>
          </p:nvSpPr>
          <p:spPr>
            <a:xfrm>
              <a:off x="5919098" y="47372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08" name="tx1208"/>
            <p:cNvSpPr/>
            <p:nvPr/>
          </p:nvSpPr>
          <p:spPr>
            <a:xfrm>
              <a:off x="7807049" y="47372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09" name="tx1209"/>
            <p:cNvSpPr/>
            <p:nvPr/>
          </p:nvSpPr>
          <p:spPr>
            <a:xfrm>
              <a:off x="8751025" y="473727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10" name="tx1210"/>
            <p:cNvSpPr/>
            <p:nvPr/>
          </p:nvSpPr>
          <p:spPr>
            <a:xfrm>
              <a:off x="2143196"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1" name="tx1211"/>
            <p:cNvSpPr/>
            <p:nvPr/>
          </p:nvSpPr>
          <p:spPr>
            <a:xfrm>
              <a:off x="5919098"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12" name="tx1212"/>
            <p:cNvSpPr/>
            <p:nvPr/>
          </p:nvSpPr>
          <p:spPr>
            <a:xfrm>
              <a:off x="5447110"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13" name="tx1213"/>
            <p:cNvSpPr/>
            <p:nvPr/>
          </p:nvSpPr>
          <p:spPr>
            <a:xfrm>
              <a:off x="7807049"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4" name="tx1214"/>
            <p:cNvSpPr/>
            <p:nvPr/>
          </p:nvSpPr>
          <p:spPr>
            <a:xfrm>
              <a:off x="8279037"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5" name="tx1215"/>
            <p:cNvSpPr/>
            <p:nvPr/>
          </p:nvSpPr>
          <p:spPr>
            <a:xfrm>
              <a:off x="4975122"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6" name="tx1216"/>
            <p:cNvSpPr/>
            <p:nvPr/>
          </p:nvSpPr>
          <p:spPr>
            <a:xfrm>
              <a:off x="4031147"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17" name="tx1217"/>
            <p:cNvSpPr/>
            <p:nvPr/>
          </p:nvSpPr>
          <p:spPr>
            <a:xfrm>
              <a:off x="6391086"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8" name="tx1218"/>
            <p:cNvSpPr/>
            <p:nvPr/>
          </p:nvSpPr>
          <p:spPr>
            <a:xfrm>
              <a:off x="4503135"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9" name="tx1219"/>
            <p:cNvSpPr/>
            <p:nvPr/>
          </p:nvSpPr>
          <p:spPr>
            <a:xfrm>
              <a:off x="2615183"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20" name="tx1220"/>
            <p:cNvSpPr/>
            <p:nvPr/>
          </p:nvSpPr>
          <p:spPr>
            <a:xfrm>
              <a:off x="4031147" y="27907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21" name="tx1221"/>
            <p:cNvSpPr/>
            <p:nvPr/>
          </p:nvSpPr>
          <p:spPr>
            <a:xfrm>
              <a:off x="6391086"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22" name="tx1222"/>
            <p:cNvSpPr/>
            <p:nvPr/>
          </p:nvSpPr>
          <p:spPr>
            <a:xfrm>
              <a:off x="2143196"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23" name="tx1223"/>
            <p:cNvSpPr/>
            <p:nvPr/>
          </p:nvSpPr>
          <p:spPr>
            <a:xfrm>
              <a:off x="3087171"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24" name="tx1224"/>
            <p:cNvSpPr/>
            <p:nvPr/>
          </p:nvSpPr>
          <p:spPr>
            <a:xfrm>
              <a:off x="3559159"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25" name="tx1225"/>
            <p:cNvSpPr/>
            <p:nvPr/>
          </p:nvSpPr>
          <p:spPr>
            <a:xfrm>
              <a:off x="4503135"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26" name="tx1226"/>
            <p:cNvSpPr/>
            <p:nvPr/>
          </p:nvSpPr>
          <p:spPr>
            <a:xfrm>
              <a:off x="7335061" y="27907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27" name="tx1227"/>
            <p:cNvSpPr/>
            <p:nvPr/>
          </p:nvSpPr>
          <p:spPr>
            <a:xfrm>
              <a:off x="8279037" y="27907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28" name="tx1228"/>
            <p:cNvSpPr/>
            <p:nvPr/>
          </p:nvSpPr>
          <p:spPr>
            <a:xfrm>
              <a:off x="5919098" y="27907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29" name="tx1229"/>
            <p:cNvSpPr/>
            <p:nvPr/>
          </p:nvSpPr>
          <p:spPr>
            <a:xfrm>
              <a:off x="5447110" y="27916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30" name="tx1230"/>
            <p:cNvSpPr/>
            <p:nvPr/>
          </p:nvSpPr>
          <p:spPr>
            <a:xfrm>
              <a:off x="7807049" y="27907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31" name="tx1231"/>
            <p:cNvSpPr/>
            <p:nvPr/>
          </p:nvSpPr>
          <p:spPr>
            <a:xfrm>
              <a:off x="2143196"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2" name="tx1232"/>
            <p:cNvSpPr/>
            <p:nvPr/>
          </p:nvSpPr>
          <p:spPr>
            <a:xfrm>
              <a:off x="3087171"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3" name="tx1233"/>
            <p:cNvSpPr/>
            <p:nvPr/>
          </p:nvSpPr>
          <p:spPr>
            <a:xfrm>
              <a:off x="3559159"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4" name="tx1234"/>
            <p:cNvSpPr/>
            <p:nvPr/>
          </p:nvSpPr>
          <p:spPr>
            <a:xfrm>
              <a:off x="4503135"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5" name="tx1235"/>
            <p:cNvSpPr/>
            <p:nvPr/>
          </p:nvSpPr>
          <p:spPr>
            <a:xfrm>
              <a:off x="2615183"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6" name="tx1236"/>
            <p:cNvSpPr/>
            <p:nvPr/>
          </p:nvSpPr>
          <p:spPr>
            <a:xfrm>
              <a:off x="4031147"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7" name="tx1237"/>
            <p:cNvSpPr/>
            <p:nvPr/>
          </p:nvSpPr>
          <p:spPr>
            <a:xfrm>
              <a:off x="6391086"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8" name="tx1238"/>
            <p:cNvSpPr/>
            <p:nvPr/>
          </p:nvSpPr>
          <p:spPr>
            <a:xfrm>
              <a:off x="7335061"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9" name="tx1239"/>
            <p:cNvSpPr/>
            <p:nvPr/>
          </p:nvSpPr>
          <p:spPr>
            <a:xfrm>
              <a:off x="8279037"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0" name="tx1240"/>
            <p:cNvSpPr/>
            <p:nvPr/>
          </p:nvSpPr>
          <p:spPr>
            <a:xfrm>
              <a:off x="4975122" y="13527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1" name="tx1241"/>
            <p:cNvSpPr/>
            <p:nvPr/>
          </p:nvSpPr>
          <p:spPr>
            <a:xfrm>
              <a:off x="2143196"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2" name="tx1242"/>
            <p:cNvSpPr/>
            <p:nvPr/>
          </p:nvSpPr>
          <p:spPr>
            <a:xfrm>
              <a:off x="3087171"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3" name="tx1243"/>
            <p:cNvSpPr/>
            <p:nvPr/>
          </p:nvSpPr>
          <p:spPr>
            <a:xfrm>
              <a:off x="3559159"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4" name="tx1244"/>
            <p:cNvSpPr/>
            <p:nvPr/>
          </p:nvSpPr>
          <p:spPr>
            <a:xfrm>
              <a:off x="4503135"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5" name="tx1245"/>
            <p:cNvSpPr/>
            <p:nvPr/>
          </p:nvSpPr>
          <p:spPr>
            <a:xfrm>
              <a:off x="2615183"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6" name="tx1246"/>
            <p:cNvSpPr/>
            <p:nvPr/>
          </p:nvSpPr>
          <p:spPr>
            <a:xfrm>
              <a:off x="4031147"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7" name="tx1247"/>
            <p:cNvSpPr/>
            <p:nvPr/>
          </p:nvSpPr>
          <p:spPr>
            <a:xfrm>
              <a:off x="6391086"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8" name="tx1248"/>
            <p:cNvSpPr/>
            <p:nvPr/>
          </p:nvSpPr>
          <p:spPr>
            <a:xfrm>
              <a:off x="7335061"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9" name="tx1249"/>
            <p:cNvSpPr/>
            <p:nvPr/>
          </p:nvSpPr>
          <p:spPr>
            <a:xfrm>
              <a:off x="7807049"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0" name="tx1250"/>
            <p:cNvSpPr/>
            <p:nvPr/>
          </p:nvSpPr>
          <p:spPr>
            <a:xfrm>
              <a:off x="5919098"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1" name="tx1251"/>
            <p:cNvSpPr/>
            <p:nvPr/>
          </p:nvSpPr>
          <p:spPr>
            <a:xfrm>
              <a:off x="5447110" y="11835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2" name="tx1252"/>
            <p:cNvSpPr/>
            <p:nvPr/>
          </p:nvSpPr>
          <p:spPr>
            <a:xfrm>
              <a:off x="7335061"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53" name="tx1253"/>
            <p:cNvSpPr/>
            <p:nvPr/>
          </p:nvSpPr>
          <p:spPr>
            <a:xfrm>
              <a:off x="7807049"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54" name="tx1254"/>
            <p:cNvSpPr/>
            <p:nvPr/>
          </p:nvSpPr>
          <p:spPr>
            <a:xfrm>
              <a:off x="2143196"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55" name="tx1255"/>
            <p:cNvSpPr/>
            <p:nvPr/>
          </p:nvSpPr>
          <p:spPr>
            <a:xfrm>
              <a:off x="3087171"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6" name="tx1256"/>
            <p:cNvSpPr/>
            <p:nvPr/>
          </p:nvSpPr>
          <p:spPr>
            <a:xfrm>
              <a:off x="3559159"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7" name="tx1257"/>
            <p:cNvSpPr/>
            <p:nvPr/>
          </p:nvSpPr>
          <p:spPr>
            <a:xfrm>
              <a:off x="2615183"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8" name="tx1258"/>
            <p:cNvSpPr/>
            <p:nvPr/>
          </p:nvSpPr>
          <p:spPr>
            <a:xfrm>
              <a:off x="4031147"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9" name="tx1259"/>
            <p:cNvSpPr/>
            <p:nvPr/>
          </p:nvSpPr>
          <p:spPr>
            <a:xfrm>
              <a:off x="6391086"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60" name="tx1260"/>
            <p:cNvSpPr/>
            <p:nvPr/>
          </p:nvSpPr>
          <p:spPr>
            <a:xfrm>
              <a:off x="6863074"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61" name="tx1261"/>
            <p:cNvSpPr/>
            <p:nvPr/>
          </p:nvSpPr>
          <p:spPr>
            <a:xfrm>
              <a:off x="7335061"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62" name="tx1262"/>
            <p:cNvSpPr/>
            <p:nvPr/>
          </p:nvSpPr>
          <p:spPr>
            <a:xfrm>
              <a:off x="8279037"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63" name="tx1263"/>
            <p:cNvSpPr/>
            <p:nvPr/>
          </p:nvSpPr>
          <p:spPr>
            <a:xfrm>
              <a:off x="4975122"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64" name="tx1264"/>
            <p:cNvSpPr/>
            <p:nvPr/>
          </p:nvSpPr>
          <p:spPr>
            <a:xfrm>
              <a:off x="5919098"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65" name="tx1265"/>
            <p:cNvSpPr/>
            <p:nvPr/>
          </p:nvSpPr>
          <p:spPr>
            <a:xfrm>
              <a:off x="7807049" y="15219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66" name="tx1266"/>
            <p:cNvSpPr/>
            <p:nvPr/>
          </p:nvSpPr>
          <p:spPr>
            <a:xfrm>
              <a:off x="3087171"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67" name="tx1267"/>
            <p:cNvSpPr/>
            <p:nvPr/>
          </p:nvSpPr>
          <p:spPr>
            <a:xfrm>
              <a:off x="3559159"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68" name="tx1268"/>
            <p:cNvSpPr/>
            <p:nvPr/>
          </p:nvSpPr>
          <p:spPr>
            <a:xfrm>
              <a:off x="4503135"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69" name="tx1269"/>
            <p:cNvSpPr/>
            <p:nvPr/>
          </p:nvSpPr>
          <p:spPr>
            <a:xfrm>
              <a:off x="2615183"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0" name="tx1270"/>
            <p:cNvSpPr/>
            <p:nvPr/>
          </p:nvSpPr>
          <p:spPr>
            <a:xfrm>
              <a:off x="7335061"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1" name="tx1271"/>
            <p:cNvSpPr/>
            <p:nvPr/>
          </p:nvSpPr>
          <p:spPr>
            <a:xfrm>
              <a:off x="8279037"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2" name="tx1272"/>
            <p:cNvSpPr/>
            <p:nvPr/>
          </p:nvSpPr>
          <p:spPr>
            <a:xfrm>
              <a:off x="4975122"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3" name="tx1273"/>
            <p:cNvSpPr/>
            <p:nvPr/>
          </p:nvSpPr>
          <p:spPr>
            <a:xfrm>
              <a:off x="5919098"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74" name="tx1274"/>
            <p:cNvSpPr/>
            <p:nvPr/>
          </p:nvSpPr>
          <p:spPr>
            <a:xfrm>
              <a:off x="5447110" y="19448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75" name="tx1275"/>
            <p:cNvSpPr/>
            <p:nvPr/>
          </p:nvSpPr>
          <p:spPr>
            <a:xfrm>
              <a:off x="7335061"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76" name="tx1276"/>
            <p:cNvSpPr/>
            <p:nvPr/>
          </p:nvSpPr>
          <p:spPr>
            <a:xfrm>
              <a:off x="8279037"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77" name="tx1277"/>
            <p:cNvSpPr/>
            <p:nvPr/>
          </p:nvSpPr>
          <p:spPr>
            <a:xfrm>
              <a:off x="3559159"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78" name="tx1278"/>
            <p:cNvSpPr/>
            <p:nvPr/>
          </p:nvSpPr>
          <p:spPr>
            <a:xfrm>
              <a:off x="2143196"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79" name="tx1279"/>
            <p:cNvSpPr/>
            <p:nvPr/>
          </p:nvSpPr>
          <p:spPr>
            <a:xfrm>
              <a:off x="3087171" y="38058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80" name="tx1280"/>
            <p:cNvSpPr/>
            <p:nvPr/>
          </p:nvSpPr>
          <p:spPr>
            <a:xfrm>
              <a:off x="3559159" y="38058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81" name="tx1281"/>
            <p:cNvSpPr/>
            <p:nvPr/>
          </p:nvSpPr>
          <p:spPr>
            <a:xfrm>
              <a:off x="4503135"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82" name="tx1282"/>
            <p:cNvSpPr/>
            <p:nvPr/>
          </p:nvSpPr>
          <p:spPr>
            <a:xfrm>
              <a:off x="4031147"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83" name="tx1283"/>
            <p:cNvSpPr/>
            <p:nvPr/>
          </p:nvSpPr>
          <p:spPr>
            <a:xfrm>
              <a:off x="6391086"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84" name="tx1284"/>
            <p:cNvSpPr/>
            <p:nvPr/>
          </p:nvSpPr>
          <p:spPr>
            <a:xfrm>
              <a:off x="6863074"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85" name="tx1285"/>
            <p:cNvSpPr/>
            <p:nvPr/>
          </p:nvSpPr>
          <p:spPr>
            <a:xfrm>
              <a:off x="5919098"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86" name="tx1286"/>
            <p:cNvSpPr/>
            <p:nvPr/>
          </p:nvSpPr>
          <p:spPr>
            <a:xfrm>
              <a:off x="7807049" y="38058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87" name="tx1287"/>
            <p:cNvSpPr/>
            <p:nvPr/>
          </p:nvSpPr>
          <p:spPr>
            <a:xfrm>
              <a:off x="2143196"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8" name="tx1288"/>
            <p:cNvSpPr/>
            <p:nvPr/>
          </p:nvSpPr>
          <p:spPr>
            <a:xfrm>
              <a:off x="3087171"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9" name="tx1289"/>
            <p:cNvSpPr/>
            <p:nvPr/>
          </p:nvSpPr>
          <p:spPr>
            <a:xfrm>
              <a:off x="3559159"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90" name="tx1290"/>
            <p:cNvSpPr/>
            <p:nvPr/>
          </p:nvSpPr>
          <p:spPr>
            <a:xfrm>
              <a:off x="4503135"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91" name="tx1291"/>
            <p:cNvSpPr/>
            <p:nvPr/>
          </p:nvSpPr>
          <p:spPr>
            <a:xfrm>
              <a:off x="2615183"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2" name="tx1292"/>
            <p:cNvSpPr/>
            <p:nvPr/>
          </p:nvSpPr>
          <p:spPr>
            <a:xfrm>
              <a:off x="4031147"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93" name="tx1293"/>
            <p:cNvSpPr/>
            <p:nvPr/>
          </p:nvSpPr>
          <p:spPr>
            <a:xfrm>
              <a:off x="6391086"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4" name="tx1294"/>
            <p:cNvSpPr/>
            <p:nvPr/>
          </p:nvSpPr>
          <p:spPr>
            <a:xfrm>
              <a:off x="6863074"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95" name="tx1295"/>
            <p:cNvSpPr/>
            <p:nvPr/>
          </p:nvSpPr>
          <p:spPr>
            <a:xfrm>
              <a:off x="7335061"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96" name="tx1296"/>
            <p:cNvSpPr/>
            <p:nvPr/>
          </p:nvSpPr>
          <p:spPr>
            <a:xfrm>
              <a:off x="8279037"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97" name="tx1297"/>
            <p:cNvSpPr/>
            <p:nvPr/>
          </p:nvSpPr>
          <p:spPr>
            <a:xfrm>
              <a:off x="5919098"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8" name="tx1298"/>
            <p:cNvSpPr/>
            <p:nvPr/>
          </p:nvSpPr>
          <p:spPr>
            <a:xfrm>
              <a:off x="7807049" y="22832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99" name="tx1299"/>
            <p:cNvSpPr/>
            <p:nvPr/>
          </p:nvSpPr>
          <p:spPr>
            <a:xfrm>
              <a:off x="2143196"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00" name="tx1300"/>
            <p:cNvSpPr/>
            <p:nvPr/>
          </p:nvSpPr>
          <p:spPr>
            <a:xfrm>
              <a:off x="4975122"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01" name="tx1301"/>
            <p:cNvSpPr/>
            <p:nvPr/>
          </p:nvSpPr>
          <p:spPr>
            <a:xfrm>
              <a:off x="3087171"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02" name="tx1302"/>
            <p:cNvSpPr/>
            <p:nvPr/>
          </p:nvSpPr>
          <p:spPr>
            <a:xfrm>
              <a:off x="4503135"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03" name="tx1303"/>
            <p:cNvSpPr/>
            <p:nvPr/>
          </p:nvSpPr>
          <p:spPr>
            <a:xfrm>
              <a:off x="4031147"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04" name="tx1304"/>
            <p:cNvSpPr/>
            <p:nvPr/>
          </p:nvSpPr>
          <p:spPr>
            <a:xfrm>
              <a:off x="6391086"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05" name="tx1305"/>
            <p:cNvSpPr/>
            <p:nvPr/>
          </p:nvSpPr>
          <p:spPr>
            <a:xfrm>
              <a:off x="6863074"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06" name="tx1306"/>
            <p:cNvSpPr/>
            <p:nvPr/>
          </p:nvSpPr>
          <p:spPr>
            <a:xfrm>
              <a:off x="8279037"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07" name="tx1307"/>
            <p:cNvSpPr/>
            <p:nvPr/>
          </p:nvSpPr>
          <p:spPr>
            <a:xfrm>
              <a:off x="5919098"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08" name="tx1308"/>
            <p:cNvSpPr/>
            <p:nvPr/>
          </p:nvSpPr>
          <p:spPr>
            <a:xfrm>
              <a:off x="5447110" y="44826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09" name="tx1309"/>
            <p:cNvSpPr/>
            <p:nvPr/>
          </p:nvSpPr>
          <p:spPr>
            <a:xfrm>
              <a:off x="8279037" y="5413335"/>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310" name="tx1310"/>
            <p:cNvSpPr/>
            <p:nvPr/>
          </p:nvSpPr>
          <p:spPr>
            <a:xfrm>
              <a:off x="8771121" y="5414887"/>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a:t>
              </a:r>
            </a:p>
          </p:txBody>
        </p:sp>
        <p:sp>
          <p:nvSpPr>
            <p:cNvPr id="1311" name="tx1311"/>
            <p:cNvSpPr/>
            <p:nvPr/>
          </p:nvSpPr>
          <p:spPr>
            <a:xfrm>
              <a:off x="7335061" y="482189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312" name="tx1312"/>
            <p:cNvSpPr/>
            <p:nvPr/>
          </p:nvSpPr>
          <p:spPr>
            <a:xfrm>
              <a:off x="7807049" y="482189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313" name="tx1313"/>
            <p:cNvSpPr/>
            <p:nvPr/>
          </p:nvSpPr>
          <p:spPr>
            <a:xfrm>
              <a:off x="5447110" y="3382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314" name="tx1314"/>
            <p:cNvSpPr/>
            <p:nvPr/>
          </p:nvSpPr>
          <p:spPr>
            <a:xfrm>
              <a:off x="2615183" y="3383135"/>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315" name="tx1315"/>
            <p:cNvSpPr/>
            <p:nvPr/>
          </p:nvSpPr>
          <p:spPr>
            <a:xfrm>
              <a:off x="3559159"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316" name="tx1316"/>
            <p:cNvSpPr/>
            <p:nvPr/>
          </p:nvSpPr>
          <p:spPr>
            <a:xfrm>
              <a:off x="4503135"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317" name="tx1317"/>
            <p:cNvSpPr/>
            <p:nvPr/>
          </p:nvSpPr>
          <p:spPr>
            <a:xfrm>
              <a:off x="4031147" y="4567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318" name="tx1318"/>
            <p:cNvSpPr/>
            <p:nvPr/>
          </p:nvSpPr>
          <p:spPr>
            <a:xfrm>
              <a:off x="5919098" y="456808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57</a:t>
              </a:r>
            </a:p>
          </p:txBody>
        </p:sp>
        <p:sp>
          <p:nvSpPr>
            <p:cNvPr id="1319" name="tx1319"/>
            <p:cNvSpPr/>
            <p:nvPr/>
          </p:nvSpPr>
          <p:spPr>
            <a:xfrm>
              <a:off x="6863074" y="29599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33</a:t>
              </a:r>
            </a:p>
          </p:txBody>
        </p:sp>
        <p:sp>
          <p:nvSpPr>
            <p:cNvPr id="1320" name="tx1320"/>
            <p:cNvSpPr/>
            <p:nvPr/>
          </p:nvSpPr>
          <p:spPr>
            <a:xfrm>
              <a:off x="5919098" y="49901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321" name="tx1321"/>
            <p:cNvSpPr/>
            <p:nvPr/>
          </p:nvSpPr>
          <p:spPr>
            <a:xfrm>
              <a:off x="8751025"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322" name="tx1322"/>
            <p:cNvSpPr/>
            <p:nvPr/>
          </p:nvSpPr>
          <p:spPr>
            <a:xfrm>
              <a:off x="5447110"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46</a:t>
              </a:r>
            </a:p>
          </p:txBody>
        </p:sp>
        <p:sp>
          <p:nvSpPr>
            <p:cNvPr id="1323" name="tx1323"/>
            <p:cNvSpPr/>
            <p:nvPr/>
          </p:nvSpPr>
          <p:spPr>
            <a:xfrm>
              <a:off x="2615183" y="37212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48</a:t>
              </a:r>
            </a:p>
          </p:txBody>
        </p:sp>
        <p:sp>
          <p:nvSpPr>
            <p:cNvPr id="1324" name="tx1324"/>
            <p:cNvSpPr/>
            <p:nvPr/>
          </p:nvSpPr>
          <p:spPr>
            <a:xfrm>
              <a:off x="8279037" y="52439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28</a:t>
              </a:r>
            </a:p>
          </p:txBody>
        </p:sp>
        <p:sp>
          <p:nvSpPr>
            <p:cNvPr id="1325" name="tx1325"/>
            <p:cNvSpPr/>
            <p:nvPr/>
          </p:nvSpPr>
          <p:spPr>
            <a:xfrm>
              <a:off x="6863074" y="51604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44</a:t>
              </a:r>
            </a:p>
          </p:txBody>
        </p:sp>
        <p:sp>
          <p:nvSpPr>
            <p:cNvPr id="1326" name="tx1326"/>
            <p:cNvSpPr/>
            <p:nvPr/>
          </p:nvSpPr>
          <p:spPr>
            <a:xfrm>
              <a:off x="4975122" y="5159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31</a:t>
              </a:r>
            </a:p>
          </p:txBody>
        </p:sp>
        <p:sp>
          <p:nvSpPr>
            <p:cNvPr id="1327" name="tx1327"/>
            <p:cNvSpPr/>
            <p:nvPr/>
          </p:nvSpPr>
          <p:spPr>
            <a:xfrm>
              <a:off x="5447110" y="51602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11</a:t>
              </a:r>
            </a:p>
          </p:txBody>
        </p:sp>
        <p:sp>
          <p:nvSpPr>
            <p:cNvPr id="1328" name="tx1328"/>
            <p:cNvSpPr/>
            <p:nvPr/>
          </p:nvSpPr>
          <p:spPr>
            <a:xfrm>
              <a:off x="2615183" y="43980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329" name="tx1329"/>
            <p:cNvSpPr/>
            <p:nvPr/>
          </p:nvSpPr>
          <p:spPr>
            <a:xfrm>
              <a:off x="4975122" y="439890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14</a:t>
              </a:r>
            </a:p>
          </p:txBody>
        </p:sp>
        <p:sp>
          <p:nvSpPr>
            <p:cNvPr id="1330" name="tx1330"/>
            <p:cNvSpPr/>
            <p:nvPr/>
          </p:nvSpPr>
          <p:spPr>
            <a:xfrm>
              <a:off x="4503135" y="53294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42</a:t>
              </a:r>
            </a:p>
          </p:txBody>
        </p:sp>
        <p:sp>
          <p:nvSpPr>
            <p:cNvPr id="1331" name="tx1331"/>
            <p:cNvSpPr/>
            <p:nvPr/>
          </p:nvSpPr>
          <p:spPr>
            <a:xfrm>
              <a:off x="5447110" y="41453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44</a:t>
              </a:r>
            </a:p>
          </p:txBody>
        </p:sp>
        <p:sp>
          <p:nvSpPr>
            <p:cNvPr id="1332" name="tx1332"/>
            <p:cNvSpPr/>
            <p:nvPr/>
          </p:nvSpPr>
          <p:spPr>
            <a:xfrm>
              <a:off x="4975122" y="38904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333" name="tx1333"/>
            <p:cNvSpPr/>
            <p:nvPr/>
          </p:nvSpPr>
          <p:spPr>
            <a:xfrm>
              <a:off x="7335061" y="53294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334" name="tx1334"/>
            <p:cNvSpPr/>
            <p:nvPr/>
          </p:nvSpPr>
          <p:spPr>
            <a:xfrm>
              <a:off x="7807049" y="53294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335" name="tx1335"/>
            <p:cNvSpPr/>
            <p:nvPr/>
          </p:nvSpPr>
          <p:spPr>
            <a:xfrm>
              <a:off x="8279037" y="46526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57</a:t>
              </a:r>
            </a:p>
          </p:txBody>
        </p:sp>
        <p:sp>
          <p:nvSpPr>
            <p:cNvPr id="1336" name="tx1336"/>
            <p:cNvSpPr/>
            <p:nvPr/>
          </p:nvSpPr>
          <p:spPr>
            <a:xfrm>
              <a:off x="8279037" y="4736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337" name="tx1337"/>
            <p:cNvSpPr/>
            <p:nvPr/>
          </p:nvSpPr>
          <p:spPr>
            <a:xfrm>
              <a:off x="2615183" y="380679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338" name="tx1338"/>
            <p:cNvSpPr/>
            <p:nvPr/>
          </p:nvSpPr>
          <p:spPr>
            <a:xfrm>
              <a:off x="2062297" y="845203"/>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1339" name="tx1339"/>
            <p:cNvSpPr/>
            <p:nvPr/>
          </p:nvSpPr>
          <p:spPr>
            <a:xfrm>
              <a:off x="2478323" y="82572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1340" name="tx1340"/>
            <p:cNvSpPr/>
            <p:nvPr/>
          </p:nvSpPr>
          <p:spPr>
            <a:xfrm>
              <a:off x="2984527" y="847604"/>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1341" name="tx1341"/>
            <p:cNvSpPr/>
            <p:nvPr/>
          </p:nvSpPr>
          <p:spPr>
            <a:xfrm>
              <a:off x="3456514" y="846185"/>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1342" name="tx1342"/>
            <p:cNvSpPr/>
            <p:nvPr/>
          </p:nvSpPr>
          <p:spPr>
            <a:xfrm>
              <a:off x="3956415" y="84618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1343" name="tx1343"/>
            <p:cNvSpPr/>
            <p:nvPr/>
          </p:nvSpPr>
          <p:spPr>
            <a:xfrm>
              <a:off x="4372468" y="825394"/>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1344" name="tx1344"/>
            <p:cNvSpPr/>
            <p:nvPr/>
          </p:nvSpPr>
          <p:spPr>
            <a:xfrm>
              <a:off x="4869340" y="845148"/>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1345" name="tx1345"/>
            <p:cNvSpPr/>
            <p:nvPr/>
          </p:nvSpPr>
          <p:spPr>
            <a:xfrm>
              <a:off x="5328913" y="84520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1346" name="tx1346"/>
            <p:cNvSpPr/>
            <p:nvPr/>
          </p:nvSpPr>
          <p:spPr>
            <a:xfrm>
              <a:off x="5816399" y="845094"/>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1347" name="tx1347"/>
            <p:cNvSpPr/>
            <p:nvPr/>
          </p:nvSpPr>
          <p:spPr>
            <a:xfrm>
              <a:off x="6310133"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1348" name="tx1348"/>
            <p:cNvSpPr/>
            <p:nvPr/>
          </p:nvSpPr>
          <p:spPr>
            <a:xfrm>
              <a:off x="6782121"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1349" name="tx1349"/>
            <p:cNvSpPr/>
            <p:nvPr/>
          </p:nvSpPr>
          <p:spPr>
            <a:xfrm>
              <a:off x="7220002"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1350" name="tx1350"/>
            <p:cNvSpPr/>
            <p:nvPr/>
          </p:nvSpPr>
          <p:spPr>
            <a:xfrm>
              <a:off x="7698183" y="845203"/>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1351" name="tx1351"/>
            <p:cNvSpPr/>
            <p:nvPr/>
          </p:nvSpPr>
          <p:spPr>
            <a:xfrm>
              <a:off x="8163977"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1352" name="tx1352"/>
            <p:cNvSpPr/>
            <p:nvPr/>
          </p:nvSpPr>
          <p:spPr>
            <a:xfrm>
              <a:off x="8682541" y="847932"/>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1353" name="tx1353"/>
            <p:cNvSpPr/>
            <p:nvPr/>
          </p:nvSpPr>
          <p:spPr>
            <a:xfrm>
              <a:off x="1457006" y="5389556"/>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Argentina</a:t>
              </a:r>
            </a:p>
          </p:txBody>
        </p:sp>
        <p:sp>
          <p:nvSpPr>
            <p:cNvPr id="1354" name="tx1354"/>
            <p:cNvSpPr/>
            <p:nvPr/>
          </p:nvSpPr>
          <p:spPr>
            <a:xfrm>
              <a:off x="1363114" y="5304964"/>
              <a:ext cx="47445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Montenegro</a:t>
              </a:r>
            </a:p>
          </p:txBody>
        </p:sp>
        <p:sp>
          <p:nvSpPr>
            <p:cNvPr id="1355" name="tx1355"/>
            <p:cNvSpPr/>
            <p:nvPr/>
          </p:nvSpPr>
          <p:spPr>
            <a:xfrm>
              <a:off x="1125888" y="5220329"/>
              <a:ext cx="711677"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Equatorial Guinea</a:t>
              </a:r>
            </a:p>
          </p:txBody>
        </p:sp>
        <p:sp>
          <p:nvSpPr>
            <p:cNvPr id="1356" name="tx1356"/>
            <p:cNvSpPr/>
            <p:nvPr/>
          </p:nvSpPr>
          <p:spPr>
            <a:xfrm>
              <a:off x="1452014" y="5153448"/>
              <a:ext cx="38555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Indonesia</a:t>
              </a:r>
            </a:p>
          </p:txBody>
        </p:sp>
        <p:sp>
          <p:nvSpPr>
            <p:cNvPr id="1357" name="tx1357"/>
            <p:cNvSpPr/>
            <p:nvPr/>
          </p:nvSpPr>
          <p:spPr>
            <a:xfrm>
              <a:off x="1570649" y="5067728"/>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Gabon</a:t>
              </a:r>
            </a:p>
          </p:txBody>
        </p:sp>
        <p:sp>
          <p:nvSpPr>
            <p:cNvPr id="1358" name="tx1358"/>
            <p:cNvSpPr/>
            <p:nvPr/>
          </p:nvSpPr>
          <p:spPr>
            <a:xfrm>
              <a:off x="1506448" y="4984265"/>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Ecuador</a:t>
              </a:r>
            </a:p>
          </p:txBody>
        </p:sp>
        <p:sp>
          <p:nvSpPr>
            <p:cNvPr id="1359" name="tx1359"/>
            <p:cNvSpPr/>
            <p:nvPr/>
          </p:nvSpPr>
          <p:spPr>
            <a:xfrm>
              <a:off x="1625039" y="4882006"/>
              <a:ext cx="212526"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Libya</a:t>
              </a:r>
            </a:p>
          </p:txBody>
        </p:sp>
        <p:sp>
          <p:nvSpPr>
            <p:cNvPr id="1360" name="tx1360"/>
            <p:cNvSpPr/>
            <p:nvPr/>
          </p:nvSpPr>
          <p:spPr>
            <a:xfrm>
              <a:off x="868912" y="4797414"/>
              <a:ext cx="96865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Bosnia and Herzegovina</a:t>
              </a:r>
            </a:p>
          </p:txBody>
        </p:sp>
        <p:sp>
          <p:nvSpPr>
            <p:cNvPr id="1361" name="tx1361"/>
            <p:cNvSpPr/>
            <p:nvPr/>
          </p:nvSpPr>
          <p:spPr>
            <a:xfrm>
              <a:off x="1457093" y="4729361"/>
              <a:ext cx="38047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Suriname</a:t>
              </a:r>
            </a:p>
          </p:txBody>
        </p:sp>
        <p:sp>
          <p:nvSpPr>
            <p:cNvPr id="1362" name="tx1362"/>
            <p:cNvSpPr/>
            <p:nvPr/>
          </p:nvSpPr>
          <p:spPr>
            <a:xfrm>
              <a:off x="1457006" y="4628231"/>
              <a:ext cx="38055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Paraguay</a:t>
              </a:r>
            </a:p>
          </p:txBody>
        </p:sp>
        <p:sp>
          <p:nvSpPr>
            <p:cNvPr id="1363" name="tx1363"/>
            <p:cNvSpPr/>
            <p:nvPr/>
          </p:nvSpPr>
          <p:spPr>
            <a:xfrm>
              <a:off x="1467034" y="4561306"/>
              <a:ext cx="37053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a:t>
              </a:r>
            </a:p>
          </p:txBody>
        </p:sp>
        <p:sp>
          <p:nvSpPr>
            <p:cNvPr id="1364" name="tx1364"/>
            <p:cNvSpPr/>
            <p:nvPr/>
          </p:nvSpPr>
          <p:spPr>
            <a:xfrm>
              <a:off x="1353304" y="4475586"/>
              <a:ext cx="48426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South Africa</a:t>
              </a:r>
            </a:p>
          </p:txBody>
        </p:sp>
        <p:sp>
          <p:nvSpPr>
            <p:cNvPr id="1365" name="tx1365"/>
            <p:cNvSpPr/>
            <p:nvPr/>
          </p:nvSpPr>
          <p:spPr>
            <a:xfrm>
              <a:off x="1684378" y="4375498"/>
              <a:ext cx="15318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Iraq</a:t>
              </a:r>
            </a:p>
          </p:txBody>
        </p:sp>
        <p:sp>
          <p:nvSpPr>
            <p:cNvPr id="1366" name="tx1366"/>
            <p:cNvSpPr/>
            <p:nvPr/>
          </p:nvSpPr>
          <p:spPr>
            <a:xfrm>
              <a:off x="1555977" y="4307531"/>
              <a:ext cx="28158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Mexico</a:t>
              </a:r>
            </a:p>
          </p:txBody>
        </p:sp>
        <p:sp>
          <p:nvSpPr>
            <p:cNvPr id="1367" name="tx1367"/>
            <p:cNvSpPr/>
            <p:nvPr/>
          </p:nvSpPr>
          <p:spPr>
            <a:xfrm>
              <a:off x="1511484" y="4222940"/>
              <a:ext cx="32608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Namibia</a:t>
              </a:r>
            </a:p>
          </p:txBody>
        </p:sp>
        <p:sp>
          <p:nvSpPr>
            <p:cNvPr id="1368" name="tx1368"/>
            <p:cNvSpPr/>
            <p:nvPr/>
          </p:nvSpPr>
          <p:spPr>
            <a:xfrm>
              <a:off x="1195255" y="4138348"/>
              <a:ext cx="64231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Marshall Islands</a:t>
              </a:r>
            </a:p>
          </p:txBody>
        </p:sp>
        <p:sp>
          <p:nvSpPr>
            <p:cNvPr id="1369" name="tx1369"/>
            <p:cNvSpPr/>
            <p:nvPr/>
          </p:nvSpPr>
          <p:spPr>
            <a:xfrm>
              <a:off x="1615273" y="4053757"/>
              <a:ext cx="2222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Brazil</a:t>
              </a:r>
            </a:p>
          </p:txBody>
        </p:sp>
        <p:sp>
          <p:nvSpPr>
            <p:cNvPr id="1370" name="tx1370"/>
            <p:cNvSpPr/>
            <p:nvPr/>
          </p:nvSpPr>
          <p:spPr>
            <a:xfrm>
              <a:off x="1649782" y="3969165"/>
              <a:ext cx="1877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Peru</a:t>
              </a:r>
            </a:p>
          </p:txBody>
        </p:sp>
        <p:sp>
          <p:nvSpPr>
            <p:cNvPr id="1371" name="tx1371"/>
            <p:cNvSpPr/>
            <p:nvPr/>
          </p:nvSpPr>
          <p:spPr>
            <a:xfrm>
              <a:off x="1160572" y="3884573"/>
              <a:ext cx="67699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North Macedonia</a:t>
              </a:r>
            </a:p>
          </p:txBody>
        </p:sp>
        <p:sp>
          <p:nvSpPr>
            <p:cNvPr id="1372" name="tx1372"/>
            <p:cNvSpPr/>
            <p:nvPr/>
          </p:nvSpPr>
          <p:spPr>
            <a:xfrm>
              <a:off x="1531234" y="3799938"/>
              <a:ext cx="306331"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Ukraine</a:t>
              </a:r>
            </a:p>
          </p:txBody>
        </p:sp>
        <p:sp>
          <p:nvSpPr>
            <p:cNvPr id="1373" name="tx1373"/>
            <p:cNvSpPr/>
            <p:nvPr/>
          </p:nvSpPr>
          <p:spPr>
            <a:xfrm>
              <a:off x="1402703" y="3714261"/>
              <a:ext cx="4348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Guatemala</a:t>
              </a:r>
            </a:p>
          </p:txBody>
        </p:sp>
        <p:sp>
          <p:nvSpPr>
            <p:cNvPr id="1374" name="tx1374"/>
            <p:cNvSpPr/>
            <p:nvPr/>
          </p:nvSpPr>
          <p:spPr>
            <a:xfrm>
              <a:off x="1397711" y="3629670"/>
              <a:ext cx="43985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Lucia</a:t>
              </a:r>
            </a:p>
          </p:txBody>
        </p:sp>
        <p:sp>
          <p:nvSpPr>
            <p:cNvPr id="1375" name="tx1375"/>
            <p:cNvSpPr/>
            <p:nvPr/>
          </p:nvSpPr>
          <p:spPr>
            <a:xfrm>
              <a:off x="1595435" y="3546207"/>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Belize</a:t>
              </a:r>
            </a:p>
          </p:txBody>
        </p:sp>
        <p:sp>
          <p:nvSpPr>
            <p:cNvPr id="1376" name="tx1376"/>
            <p:cNvSpPr/>
            <p:nvPr/>
          </p:nvSpPr>
          <p:spPr>
            <a:xfrm>
              <a:off x="1032083" y="3443904"/>
              <a:ext cx="80548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Moldova</a:t>
              </a:r>
            </a:p>
          </p:txBody>
        </p:sp>
        <p:sp>
          <p:nvSpPr>
            <p:cNvPr id="1377" name="tx1377"/>
            <p:cNvSpPr/>
            <p:nvPr/>
          </p:nvSpPr>
          <p:spPr>
            <a:xfrm>
              <a:off x="1447153" y="3377023"/>
              <a:ext cx="39041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Botswana</a:t>
              </a:r>
            </a:p>
          </p:txBody>
        </p:sp>
        <p:sp>
          <p:nvSpPr>
            <p:cNvPr id="1378" name="tx1378"/>
            <p:cNvSpPr/>
            <p:nvPr/>
          </p:nvSpPr>
          <p:spPr>
            <a:xfrm>
              <a:off x="1491603" y="3291303"/>
              <a:ext cx="3459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Grenada</a:t>
              </a:r>
            </a:p>
          </p:txBody>
        </p:sp>
        <p:sp>
          <p:nvSpPr>
            <p:cNvPr id="1379" name="tx1379"/>
            <p:cNvSpPr/>
            <p:nvPr/>
          </p:nvSpPr>
          <p:spPr>
            <a:xfrm>
              <a:off x="1462042" y="3206711"/>
              <a:ext cx="37552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Colombia</a:t>
              </a:r>
            </a:p>
          </p:txBody>
        </p:sp>
        <p:sp>
          <p:nvSpPr>
            <p:cNvPr id="1380" name="tx1380"/>
            <p:cNvSpPr/>
            <p:nvPr/>
          </p:nvSpPr>
          <p:spPr>
            <a:xfrm>
              <a:off x="1417505" y="3105581"/>
              <a:ext cx="42006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Azerbaijan</a:t>
              </a:r>
            </a:p>
          </p:txBody>
        </p:sp>
        <p:sp>
          <p:nvSpPr>
            <p:cNvPr id="1381" name="tx1381"/>
            <p:cNvSpPr/>
            <p:nvPr/>
          </p:nvSpPr>
          <p:spPr>
            <a:xfrm>
              <a:off x="1046972" y="3022031"/>
              <a:ext cx="790593"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Dominican Republic</a:t>
              </a:r>
            </a:p>
          </p:txBody>
        </p:sp>
        <p:sp>
          <p:nvSpPr>
            <p:cNvPr id="1382" name="tx1382"/>
            <p:cNvSpPr/>
            <p:nvPr/>
          </p:nvSpPr>
          <p:spPr>
            <a:xfrm>
              <a:off x="1560839" y="2936398"/>
              <a:ext cx="27672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Algeria</a:t>
              </a:r>
            </a:p>
          </p:txBody>
        </p:sp>
        <p:sp>
          <p:nvSpPr>
            <p:cNvPr id="1383" name="tx1383"/>
            <p:cNvSpPr/>
            <p:nvPr/>
          </p:nvSpPr>
          <p:spPr>
            <a:xfrm>
              <a:off x="1521294" y="2850721"/>
              <a:ext cx="31627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Georgia</a:t>
              </a:r>
            </a:p>
          </p:txBody>
        </p:sp>
        <p:sp>
          <p:nvSpPr>
            <p:cNvPr id="1384" name="tx1384"/>
            <p:cNvSpPr/>
            <p:nvPr/>
          </p:nvSpPr>
          <p:spPr>
            <a:xfrm>
              <a:off x="1496551" y="2784882"/>
              <a:ext cx="3410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Thailand</a:t>
              </a:r>
            </a:p>
          </p:txBody>
        </p:sp>
        <p:sp>
          <p:nvSpPr>
            <p:cNvPr id="1385" name="tx1385"/>
            <p:cNvSpPr/>
            <p:nvPr/>
          </p:nvSpPr>
          <p:spPr>
            <a:xfrm>
              <a:off x="1580589" y="2699161"/>
              <a:ext cx="2569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Serbia</a:t>
              </a:r>
            </a:p>
          </p:txBody>
        </p:sp>
        <p:sp>
          <p:nvSpPr>
            <p:cNvPr id="1386" name="tx1386"/>
            <p:cNvSpPr/>
            <p:nvPr/>
          </p:nvSpPr>
          <p:spPr>
            <a:xfrm>
              <a:off x="1476931" y="2615698"/>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Mauritius</a:t>
              </a:r>
            </a:p>
          </p:txBody>
        </p:sp>
        <p:sp>
          <p:nvSpPr>
            <p:cNvPr id="1387" name="tx1387"/>
            <p:cNvSpPr/>
            <p:nvPr/>
          </p:nvSpPr>
          <p:spPr>
            <a:xfrm>
              <a:off x="1402789" y="2529978"/>
              <a:ext cx="43477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Costa Rica</a:t>
              </a:r>
            </a:p>
          </p:txBody>
        </p:sp>
        <p:sp>
          <p:nvSpPr>
            <p:cNvPr id="1388" name="tx1388"/>
            <p:cNvSpPr/>
            <p:nvPr/>
          </p:nvSpPr>
          <p:spPr>
            <a:xfrm>
              <a:off x="1382952" y="2445386"/>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El Salvador</a:t>
              </a:r>
            </a:p>
          </p:txBody>
        </p:sp>
        <p:sp>
          <p:nvSpPr>
            <p:cNvPr id="1389" name="tx1389"/>
            <p:cNvSpPr/>
            <p:nvPr/>
          </p:nvSpPr>
          <p:spPr>
            <a:xfrm>
              <a:off x="1541001" y="2361923"/>
              <a:ext cx="2965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Albania</a:t>
              </a:r>
            </a:p>
          </p:txBody>
        </p:sp>
        <p:sp>
          <p:nvSpPr>
            <p:cNvPr id="1390" name="tx1390"/>
            <p:cNvSpPr/>
            <p:nvPr/>
          </p:nvSpPr>
          <p:spPr>
            <a:xfrm>
              <a:off x="508103" y="2276203"/>
              <a:ext cx="132946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Vincent and the Grenadines</a:t>
              </a:r>
            </a:p>
          </p:txBody>
        </p:sp>
        <p:sp>
          <p:nvSpPr>
            <p:cNvPr id="1391" name="tx1391"/>
            <p:cNvSpPr/>
            <p:nvPr/>
          </p:nvSpPr>
          <p:spPr>
            <a:xfrm>
              <a:off x="1506535" y="2192740"/>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Armenia</a:t>
              </a:r>
            </a:p>
          </p:txBody>
        </p:sp>
        <p:sp>
          <p:nvSpPr>
            <p:cNvPr id="1392" name="tx1392"/>
            <p:cNvSpPr/>
            <p:nvPr/>
          </p:nvSpPr>
          <p:spPr>
            <a:xfrm>
              <a:off x="1506535" y="2108105"/>
              <a:ext cx="331030"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Jamaica</a:t>
              </a:r>
            </a:p>
          </p:txBody>
        </p:sp>
        <p:sp>
          <p:nvSpPr>
            <p:cNvPr id="1393" name="tx1393"/>
            <p:cNvSpPr/>
            <p:nvPr/>
          </p:nvSpPr>
          <p:spPr>
            <a:xfrm>
              <a:off x="1476800" y="2005890"/>
              <a:ext cx="36076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Mongolia</a:t>
              </a:r>
            </a:p>
          </p:txBody>
        </p:sp>
        <p:sp>
          <p:nvSpPr>
            <p:cNvPr id="1394" name="tx1394"/>
            <p:cNvSpPr/>
            <p:nvPr/>
          </p:nvSpPr>
          <p:spPr>
            <a:xfrm>
              <a:off x="1570736" y="1938965"/>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Tuvalu</a:t>
              </a:r>
            </a:p>
          </p:txBody>
        </p:sp>
        <p:sp>
          <p:nvSpPr>
            <p:cNvPr id="1395" name="tx1395"/>
            <p:cNvSpPr/>
            <p:nvPr/>
          </p:nvSpPr>
          <p:spPr>
            <a:xfrm>
              <a:off x="1605289" y="1853245"/>
              <a:ext cx="2322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China</a:t>
              </a:r>
            </a:p>
          </p:txBody>
        </p:sp>
        <p:sp>
          <p:nvSpPr>
            <p:cNvPr id="1396" name="tx1396"/>
            <p:cNvSpPr/>
            <p:nvPr/>
          </p:nvSpPr>
          <p:spPr>
            <a:xfrm>
              <a:off x="1486784" y="1752115"/>
              <a:ext cx="35078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Malaysia</a:t>
              </a:r>
            </a:p>
          </p:txBody>
        </p:sp>
        <p:sp>
          <p:nvSpPr>
            <p:cNvPr id="1397" name="tx1397"/>
            <p:cNvSpPr/>
            <p:nvPr/>
          </p:nvSpPr>
          <p:spPr>
            <a:xfrm>
              <a:off x="1536139" y="1685190"/>
              <a:ext cx="30142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Belarus</a:t>
              </a:r>
            </a:p>
          </p:txBody>
        </p:sp>
        <p:sp>
          <p:nvSpPr>
            <p:cNvPr id="1398" name="tx1398"/>
            <p:cNvSpPr/>
            <p:nvPr/>
          </p:nvSpPr>
          <p:spPr>
            <a:xfrm>
              <a:off x="1373011" y="1600598"/>
              <a:ext cx="46455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Kazakhstan</a:t>
              </a:r>
            </a:p>
          </p:txBody>
        </p:sp>
        <p:sp>
          <p:nvSpPr>
            <p:cNvPr id="1399" name="tx1399"/>
            <p:cNvSpPr/>
            <p:nvPr/>
          </p:nvSpPr>
          <p:spPr>
            <a:xfrm>
              <a:off x="1546123" y="1498340"/>
              <a:ext cx="29144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Turkiye</a:t>
              </a:r>
            </a:p>
          </p:txBody>
        </p:sp>
        <p:sp>
          <p:nvSpPr>
            <p:cNvPr id="1400" name="tx1400"/>
            <p:cNvSpPr/>
            <p:nvPr/>
          </p:nvSpPr>
          <p:spPr>
            <a:xfrm>
              <a:off x="1724010" y="1413748"/>
              <a:ext cx="11355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Fiji</a:t>
              </a:r>
            </a:p>
          </p:txBody>
        </p:sp>
        <p:sp>
          <p:nvSpPr>
            <p:cNvPr id="1401" name="tx1401"/>
            <p:cNvSpPr/>
            <p:nvPr/>
          </p:nvSpPr>
          <p:spPr>
            <a:xfrm>
              <a:off x="1299044" y="1346823"/>
              <a:ext cx="5385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Turkmenistan</a:t>
              </a:r>
            </a:p>
          </p:txBody>
        </p:sp>
        <p:sp>
          <p:nvSpPr>
            <p:cNvPr id="1402" name="tx1402"/>
            <p:cNvSpPr/>
            <p:nvPr/>
          </p:nvSpPr>
          <p:spPr>
            <a:xfrm>
              <a:off x="1684378" y="1262232"/>
              <a:ext cx="15318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Iran</a:t>
              </a:r>
            </a:p>
          </p:txBody>
        </p:sp>
        <p:sp>
          <p:nvSpPr>
            <p:cNvPr id="1403" name="tx1403"/>
            <p:cNvSpPr/>
            <p:nvPr/>
          </p:nvSpPr>
          <p:spPr>
            <a:xfrm>
              <a:off x="1585495" y="1159973"/>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Tonga</a:t>
              </a:r>
            </a:p>
          </p:txBody>
        </p:sp>
        <p:sp>
          <p:nvSpPr>
            <p:cNvPr id="1404" name="tx1404"/>
            <p:cNvSpPr/>
            <p:nvPr/>
          </p:nvSpPr>
          <p:spPr>
            <a:xfrm>
              <a:off x="1486784" y="1093048"/>
              <a:ext cx="3507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Maldives</a:t>
              </a:r>
            </a:p>
          </p:txBody>
        </p:sp>
        <p:sp>
          <p:nvSpPr>
            <p:cNvPr id="1405" name="tx1405"/>
            <p:cNvSpPr/>
            <p:nvPr/>
          </p:nvSpPr>
          <p:spPr>
            <a:xfrm>
              <a:off x="1625039" y="1007328"/>
              <a:ext cx="21252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Cuba</a:t>
              </a:r>
            </a:p>
          </p:txBody>
        </p:sp>
        <p:sp>
          <p:nvSpPr>
            <p:cNvPr id="1406" name="tx1406"/>
            <p:cNvSpPr/>
            <p:nvPr/>
          </p:nvSpPr>
          <p:spPr>
            <a:xfrm>
              <a:off x="3650407" y="5814783"/>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1407" name="pic1407"/>
            <p:cNvPicPr/>
            <p:nvPr/>
          </p:nvPicPr>
          <p:blipFill>
            <a:blip r:embed="rId2" cstate="print"/>
            <a:stretch>
              <a:fillRect/>
            </a:stretch>
          </p:blipFill>
          <p:spPr>
            <a:xfrm>
              <a:off x="5164199" y="5699605"/>
              <a:ext cx="2160000" cy="219455"/>
            </a:xfrm>
            <a:prstGeom prst="rect">
              <a:avLst/>
            </a:prstGeom>
          </p:spPr>
        </p:pic>
        <p:sp>
          <p:nvSpPr>
            <p:cNvPr id="1408" name="pl1408"/>
            <p:cNvSpPr/>
            <p:nvPr/>
          </p:nvSpPr>
          <p:spPr>
            <a:xfrm>
              <a:off x="5167799"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09" name="pl1409"/>
            <p:cNvSpPr/>
            <p:nvPr/>
          </p:nvSpPr>
          <p:spPr>
            <a:xfrm>
              <a:off x="643795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10" name="pl1410"/>
            <p:cNvSpPr/>
            <p:nvPr/>
          </p:nvSpPr>
          <p:spPr>
            <a:xfrm>
              <a:off x="665323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11" name="pl1411"/>
            <p:cNvSpPr/>
            <p:nvPr/>
          </p:nvSpPr>
          <p:spPr>
            <a:xfrm>
              <a:off x="686851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12" name="pl1412"/>
            <p:cNvSpPr/>
            <p:nvPr/>
          </p:nvSpPr>
          <p:spPr>
            <a:xfrm>
              <a:off x="708379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13" name="pl1413"/>
            <p:cNvSpPr/>
            <p:nvPr/>
          </p:nvSpPr>
          <p:spPr>
            <a:xfrm>
              <a:off x="7320599"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14" name="pl1414"/>
            <p:cNvSpPr/>
            <p:nvPr/>
          </p:nvSpPr>
          <p:spPr>
            <a:xfrm>
              <a:off x="5167799"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15" name="pl1415"/>
            <p:cNvSpPr/>
            <p:nvPr/>
          </p:nvSpPr>
          <p:spPr>
            <a:xfrm>
              <a:off x="643795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16" name="pl1416"/>
            <p:cNvSpPr/>
            <p:nvPr/>
          </p:nvSpPr>
          <p:spPr>
            <a:xfrm>
              <a:off x="665323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17" name="pl1417"/>
            <p:cNvSpPr/>
            <p:nvPr/>
          </p:nvSpPr>
          <p:spPr>
            <a:xfrm>
              <a:off x="686851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18" name="pl1418"/>
            <p:cNvSpPr/>
            <p:nvPr/>
          </p:nvSpPr>
          <p:spPr>
            <a:xfrm>
              <a:off x="708379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19" name="pl1419"/>
            <p:cNvSpPr/>
            <p:nvPr/>
          </p:nvSpPr>
          <p:spPr>
            <a:xfrm>
              <a:off x="7320599"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20" name="tx1420"/>
            <p:cNvSpPr/>
            <p:nvPr/>
          </p:nvSpPr>
          <p:spPr>
            <a:xfrm>
              <a:off x="5136722" y="598695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1421" name="tx1421"/>
            <p:cNvSpPr/>
            <p:nvPr/>
          </p:nvSpPr>
          <p:spPr>
            <a:xfrm>
              <a:off x="637579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1422" name="tx1422"/>
            <p:cNvSpPr/>
            <p:nvPr/>
          </p:nvSpPr>
          <p:spPr>
            <a:xfrm>
              <a:off x="659107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1423" name="tx1423"/>
            <p:cNvSpPr/>
            <p:nvPr/>
          </p:nvSpPr>
          <p:spPr>
            <a:xfrm>
              <a:off x="680635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1424" name="tx1424"/>
            <p:cNvSpPr/>
            <p:nvPr/>
          </p:nvSpPr>
          <p:spPr>
            <a:xfrm>
              <a:off x="702163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1425" name="tx1425"/>
            <p:cNvSpPr/>
            <p:nvPr/>
          </p:nvSpPr>
          <p:spPr>
            <a:xfrm>
              <a:off x="7227366" y="5986959"/>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1426" name="tx1426"/>
            <p:cNvSpPr/>
            <p:nvPr/>
          </p:nvSpPr>
          <p:spPr>
            <a:xfrm>
              <a:off x="1900196" y="398022"/>
              <a:ext cx="327053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by country, UMICs, 2023</a:t>
              </a:r>
            </a:p>
          </p:txBody>
        </p:sp>
        <p:sp>
          <p:nvSpPr>
            <p:cNvPr id="1427" name="tx1427"/>
            <p:cNvSpPr/>
            <p:nvPr/>
          </p:nvSpPr>
          <p:spPr>
            <a:xfrm>
              <a:off x="4912824" y="62064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8" name="tx1428"/>
            <p:cNvSpPr/>
            <p:nvPr/>
          </p:nvSpPr>
          <p:spPr>
            <a:xfrm>
              <a:off x="4713369" y="6328529"/>
              <a:ext cx="4361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White space is where vaccines have not been introduced or reported by countries.</a:t>
              </a:r>
            </a:p>
          </p:txBody>
        </p:sp>
        <p:sp>
          <p:nvSpPr>
            <p:cNvPr id="1429" name="tx1429"/>
            <p:cNvSpPr/>
            <p:nvPr/>
          </p:nvSpPr>
          <p:spPr>
            <a:xfrm>
              <a:off x="4849850" y="6447866"/>
              <a:ext cx="42245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ordered based on descending crude average coverage across all vaccines.</a:t>
              </a:r>
            </a:p>
          </p:txBody>
        </p:sp>
        <p:sp>
          <p:nvSpPr>
            <p:cNvPr id="1430" name="tx1430"/>
            <p:cNvSpPr/>
            <p:nvPr/>
          </p:nvSpPr>
          <p:spPr>
            <a:xfrm>
              <a:off x="5912661" y="6568512"/>
              <a:ext cx="3161749"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IPV2 is only shown for oral polio vaccine (OPV)-using countries.</a:t>
              </a:r>
            </a:p>
          </p:txBody>
        </p:sp>
      </p:grpSp>
      <p:sp>
        <p:nvSpPr>
          <p:cNvPr id="143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varies between countries, but also within countries for different vaccines.
This heatmap shows vaccine coverage by country and vaccine in 2023.
In 2023, 43 out of 53 countries achieved coverage of 90% or higher in at least one vaccine.
Belarus, Armenia, China, Cuba, Iran, Kazakhstan, Malaysia, Maldives, Mongolia, Tuvalu, Turkmenistan, Tonga, Turkiye, and Saint Vincent and the Grenadines had the highest percentage of vaccines (100%) in the national immunization schedule with coverage of at least 90%, followed by Fiji and Mauritius (92%).
10 countries had not achieved 90% coverage of any vaccine (Argentina, Ecuador, Equatorial Guinea, Gabon, Indonesia, Libya, Mexico, Paraguay, Suriname, and South Africa).</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HPV vaccination</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64633" y="441600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6" name="pl6"/>
            <p:cNvSpPr/>
            <p:nvPr/>
          </p:nvSpPr>
          <p:spPr>
            <a:xfrm>
              <a:off x="764633" y="3487977"/>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7" name="pl7"/>
            <p:cNvSpPr/>
            <p:nvPr/>
          </p:nvSpPr>
          <p:spPr>
            <a:xfrm>
              <a:off x="764633" y="255995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8" name="pl8"/>
            <p:cNvSpPr/>
            <p:nvPr/>
          </p:nvSpPr>
          <p:spPr>
            <a:xfrm>
              <a:off x="764633" y="163192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9" name="pl9"/>
            <p:cNvSpPr/>
            <p:nvPr/>
          </p:nvSpPr>
          <p:spPr>
            <a:xfrm>
              <a:off x="94076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105818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303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52787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176272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199756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23241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246725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270210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293694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317179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340663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364148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387632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411117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4" name="pl24"/>
            <p:cNvSpPr/>
            <p:nvPr/>
          </p:nvSpPr>
          <p:spPr>
            <a:xfrm>
              <a:off x="434601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5" name="pl25"/>
            <p:cNvSpPr/>
            <p:nvPr/>
          </p:nvSpPr>
          <p:spPr>
            <a:xfrm>
              <a:off x="446343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6" name="pl26"/>
            <p:cNvSpPr/>
            <p:nvPr/>
          </p:nvSpPr>
          <p:spPr>
            <a:xfrm>
              <a:off x="764633"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7" name="pl27"/>
            <p:cNvSpPr/>
            <p:nvPr/>
          </p:nvSpPr>
          <p:spPr>
            <a:xfrm>
              <a:off x="764633" y="3951989"/>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8" name="pl28"/>
            <p:cNvSpPr/>
            <p:nvPr/>
          </p:nvSpPr>
          <p:spPr>
            <a:xfrm>
              <a:off x="764633"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9" name="pl29"/>
            <p:cNvSpPr/>
            <p:nvPr/>
          </p:nvSpPr>
          <p:spPr>
            <a:xfrm>
              <a:off x="764633" y="2095941"/>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0" name="pl30"/>
            <p:cNvSpPr/>
            <p:nvPr/>
          </p:nvSpPr>
          <p:spPr>
            <a:xfrm>
              <a:off x="764633"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1" name="pl31"/>
            <p:cNvSpPr/>
            <p:nvPr/>
          </p:nvSpPr>
          <p:spPr>
            <a:xfrm>
              <a:off x="117561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141045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164530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188014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11499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234983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258468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281952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305436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328921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352405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375890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399374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422859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175611" y="2003139"/>
              <a:ext cx="3052980" cy="2784071"/>
            </a:xfrm>
            <a:custGeom>
              <a:avLst/>
              <a:pathLst>
                <a:path w="3052980" h="2784071">
                  <a:moveTo>
                    <a:pt x="0" y="2784071"/>
                  </a:moveTo>
                  <a:lnTo>
                    <a:pt x="234844" y="2598466"/>
                  </a:lnTo>
                  <a:lnTo>
                    <a:pt x="469689" y="2041652"/>
                  </a:lnTo>
                  <a:lnTo>
                    <a:pt x="704534" y="1856047"/>
                  </a:lnTo>
                  <a:lnTo>
                    <a:pt x="939378" y="742419"/>
                  </a:lnTo>
                  <a:lnTo>
                    <a:pt x="1174223" y="928023"/>
                  </a:lnTo>
                  <a:lnTo>
                    <a:pt x="1409068" y="928023"/>
                  </a:lnTo>
                  <a:lnTo>
                    <a:pt x="1643912" y="556814"/>
                  </a:lnTo>
                  <a:lnTo>
                    <a:pt x="1878757" y="649616"/>
                  </a:lnTo>
                  <a:lnTo>
                    <a:pt x="2113602" y="1206430"/>
                  </a:lnTo>
                  <a:lnTo>
                    <a:pt x="2348446" y="1392035"/>
                  </a:lnTo>
                  <a:lnTo>
                    <a:pt x="2583291" y="1670442"/>
                  </a:lnTo>
                  <a:lnTo>
                    <a:pt x="2818136" y="742419"/>
                  </a:lnTo>
                  <a:lnTo>
                    <a:pt x="3052980" y="0"/>
                  </a:lnTo>
                </a:path>
              </a:pathLst>
            </a:custGeom>
            <a:ln w="29811" cap="flat">
              <a:solidFill>
                <a:srgbClr val="1CABE2">
                  <a:alpha val="100000"/>
                </a:srgbClr>
              </a:solidFill>
              <a:prstDash val="solid"/>
              <a:round/>
            </a:ln>
          </p:spPr>
          <p:txBody>
            <a:bodyPr/>
            <a:lstStyle/>
            <a:p/>
          </p:txBody>
        </p:sp>
        <p:sp>
          <p:nvSpPr>
            <p:cNvPr id="46" name="pl46"/>
            <p:cNvSpPr/>
            <p:nvPr/>
          </p:nvSpPr>
          <p:spPr>
            <a:xfrm>
              <a:off x="1175611" y="4137593"/>
              <a:ext cx="3052980" cy="742419"/>
            </a:xfrm>
            <a:custGeom>
              <a:avLst/>
              <a:pathLst>
                <a:path w="3052980" h="742419">
                  <a:moveTo>
                    <a:pt x="0" y="742419"/>
                  </a:moveTo>
                  <a:lnTo>
                    <a:pt x="234844" y="742419"/>
                  </a:lnTo>
                  <a:lnTo>
                    <a:pt x="469689" y="742419"/>
                  </a:lnTo>
                  <a:lnTo>
                    <a:pt x="704534" y="742419"/>
                  </a:lnTo>
                  <a:lnTo>
                    <a:pt x="939378" y="742419"/>
                  </a:lnTo>
                  <a:lnTo>
                    <a:pt x="1174223" y="742419"/>
                  </a:lnTo>
                  <a:lnTo>
                    <a:pt x="1409068" y="742419"/>
                  </a:lnTo>
                  <a:lnTo>
                    <a:pt x="1643912" y="278407"/>
                  </a:lnTo>
                  <a:lnTo>
                    <a:pt x="1878757" y="0"/>
                  </a:lnTo>
                  <a:lnTo>
                    <a:pt x="2113602" y="92802"/>
                  </a:lnTo>
                  <a:lnTo>
                    <a:pt x="2348446" y="185604"/>
                  </a:lnTo>
                  <a:lnTo>
                    <a:pt x="2583291" y="185604"/>
                  </a:lnTo>
                  <a:lnTo>
                    <a:pt x="2818136" y="185604"/>
                  </a:lnTo>
                  <a:lnTo>
                    <a:pt x="3052980" y="0"/>
                  </a:lnTo>
                </a:path>
              </a:pathLst>
            </a:custGeom>
            <a:ln w="29811" cap="flat">
              <a:solidFill>
                <a:srgbClr val="80BD41">
                  <a:alpha val="100000"/>
                </a:srgbClr>
              </a:solidFill>
              <a:prstDash val="solid"/>
              <a:round/>
            </a:ln>
          </p:spPr>
          <p:txBody>
            <a:bodyPr/>
            <a:lstStyle/>
            <a:p/>
          </p:txBody>
        </p:sp>
        <p:sp>
          <p:nvSpPr>
            <p:cNvPr id="47" name="pl47"/>
            <p:cNvSpPr/>
            <p:nvPr/>
          </p:nvSpPr>
          <p:spPr>
            <a:xfrm>
              <a:off x="1175611" y="2745558"/>
              <a:ext cx="3052980" cy="2134454"/>
            </a:xfrm>
            <a:custGeom>
              <a:avLst/>
              <a:pathLst>
                <a:path w="3052980" h="2134454">
                  <a:moveTo>
                    <a:pt x="0" y="2134454"/>
                  </a:moveTo>
                  <a:lnTo>
                    <a:pt x="234844" y="1856047"/>
                  </a:lnTo>
                  <a:lnTo>
                    <a:pt x="469689" y="1299233"/>
                  </a:lnTo>
                  <a:lnTo>
                    <a:pt x="704534" y="1299233"/>
                  </a:lnTo>
                  <a:lnTo>
                    <a:pt x="939378" y="464011"/>
                  </a:lnTo>
                  <a:lnTo>
                    <a:pt x="1174223" y="649616"/>
                  </a:lnTo>
                  <a:lnTo>
                    <a:pt x="1409068" y="464011"/>
                  </a:lnTo>
                  <a:lnTo>
                    <a:pt x="1643912" y="0"/>
                  </a:lnTo>
                  <a:lnTo>
                    <a:pt x="1878757" y="278407"/>
                  </a:lnTo>
                  <a:lnTo>
                    <a:pt x="2113602" y="464011"/>
                  </a:lnTo>
                  <a:lnTo>
                    <a:pt x="2348446" y="1113628"/>
                  </a:lnTo>
                  <a:lnTo>
                    <a:pt x="2583291" y="1206430"/>
                  </a:lnTo>
                  <a:lnTo>
                    <a:pt x="2818136" y="649616"/>
                  </a:lnTo>
                  <a:lnTo>
                    <a:pt x="3052980" y="278407"/>
                  </a:lnTo>
                </a:path>
              </a:pathLst>
            </a:custGeom>
            <a:ln w="29811" cap="flat">
              <a:solidFill>
                <a:srgbClr val="6A1E74">
                  <a:alpha val="100000"/>
                </a:srgbClr>
              </a:solidFill>
              <a:prstDash val="solid"/>
              <a:round/>
            </a:ln>
          </p:spPr>
          <p:txBody>
            <a:bodyPr/>
            <a:lstStyle/>
            <a:p/>
          </p:txBody>
        </p:sp>
        <p:sp>
          <p:nvSpPr>
            <p:cNvPr id="48" name="pl48"/>
            <p:cNvSpPr/>
            <p:nvPr/>
          </p:nvSpPr>
          <p:spPr>
            <a:xfrm>
              <a:off x="1175611" y="4230396"/>
              <a:ext cx="3052980" cy="649616"/>
            </a:xfrm>
            <a:custGeom>
              <a:avLst/>
              <a:pathLst>
                <a:path w="3052980" h="649616">
                  <a:moveTo>
                    <a:pt x="0" y="649616"/>
                  </a:moveTo>
                  <a:lnTo>
                    <a:pt x="234844" y="649616"/>
                  </a:lnTo>
                  <a:lnTo>
                    <a:pt x="469689" y="649616"/>
                  </a:lnTo>
                  <a:lnTo>
                    <a:pt x="704534" y="649616"/>
                  </a:lnTo>
                  <a:lnTo>
                    <a:pt x="939378" y="649616"/>
                  </a:lnTo>
                  <a:lnTo>
                    <a:pt x="1174223" y="649616"/>
                  </a:lnTo>
                  <a:lnTo>
                    <a:pt x="1409068" y="649616"/>
                  </a:lnTo>
                  <a:lnTo>
                    <a:pt x="1643912" y="464011"/>
                  </a:lnTo>
                  <a:lnTo>
                    <a:pt x="1878757" y="0"/>
                  </a:lnTo>
                  <a:lnTo>
                    <a:pt x="2113602" y="185604"/>
                  </a:lnTo>
                  <a:lnTo>
                    <a:pt x="2348446" y="278407"/>
                  </a:lnTo>
                  <a:lnTo>
                    <a:pt x="2583291" y="278407"/>
                  </a:lnTo>
                  <a:lnTo>
                    <a:pt x="2818136" y="185604"/>
                  </a:lnTo>
                  <a:lnTo>
                    <a:pt x="3052980" y="92802"/>
                  </a:lnTo>
                </a:path>
              </a:pathLst>
            </a:custGeom>
            <a:ln w="29811" cap="flat">
              <a:solidFill>
                <a:srgbClr val="F26A21">
                  <a:alpha val="100000"/>
                </a:srgbClr>
              </a:solidFill>
              <a:prstDash val="solid"/>
              <a:round/>
            </a:ln>
          </p:spPr>
          <p:txBody>
            <a:bodyPr/>
            <a:lstStyle/>
            <a:p/>
          </p:txBody>
        </p:sp>
        <p:sp>
          <p:nvSpPr>
            <p:cNvPr id="49" name="pt49"/>
            <p:cNvSpPr/>
            <p:nvPr/>
          </p:nvSpPr>
          <p:spPr>
            <a:xfrm>
              <a:off x="1385630" y="457677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0" name="pt50"/>
            <p:cNvSpPr/>
            <p:nvPr/>
          </p:nvSpPr>
          <p:spPr>
            <a:xfrm>
              <a:off x="138563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1" name="pt51"/>
            <p:cNvSpPr/>
            <p:nvPr/>
          </p:nvSpPr>
          <p:spPr>
            <a:xfrm>
              <a:off x="1620475" y="401996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2" name="pt52"/>
            <p:cNvSpPr/>
            <p:nvPr/>
          </p:nvSpPr>
          <p:spPr>
            <a:xfrm>
              <a:off x="162047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3" name="pt53"/>
            <p:cNvSpPr/>
            <p:nvPr/>
          </p:nvSpPr>
          <p:spPr>
            <a:xfrm>
              <a:off x="2090164" y="318474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4" name="pt54"/>
            <p:cNvSpPr/>
            <p:nvPr/>
          </p:nvSpPr>
          <p:spPr>
            <a:xfrm>
              <a:off x="209016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5" name="pt55"/>
            <p:cNvSpPr/>
            <p:nvPr/>
          </p:nvSpPr>
          <p:spPr>
            <a:xfrm>
              <a:off x="232500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6" name="pt56"/>
            <p:cNvSpPr/>
            <p:nvPr/>
          </p:nvSpPr>
          <p:spPr>
            <a:xfrm>
              <a:off x="2794698" y="272073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7" name="pt57"/>
            <p:cNvSpPr/>
            <p:nvPr/>
          </p:nvSpPr>
          <p:spPr>
            <a:xfrm>
              <a:off x="3264388" y="318474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8" name="pt58"/>
            <p:cNvSpPr/>
            <p:nvPr/>
          </p:nvSpPr>
          <p:spPr>
            <a:xfrm>
              <a:off x="3499232" y="383436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9" name="pt59"/>
            <p:cNvSpPr/>
            <p:nvPr/>
          </p:nvSpPr>
          <p:spPr>
            <a:xfrm>
              <a:off x="3734077" y="448397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0" name="pt60"/>
            <p:cNvSpPr/>
            <p:nvPr/>
          </p:nvSpPr>
          <p:spPr>
            <a:xfrm>
              <a:off x="3968922" y="272073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 name="pt61"/>
            <p:cNvSpPr/>
            <p:nvPr/>
          </p:nvSpPr>
          <p:spPr>
            <a:xfrm>
              <a:off x="3968922"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2" name="pt62"/>
            <p:cNvSpPr/>
            <p:nvPr/>
          </p:nvSpPr>
          <p:spPr>
            <a:xfrm>
              <a:off x="138563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3" name="pt63"/>
            <p:cNvSpPr/>
            <p:nvPr/>
          </p:nvSpPr>
          <p:spPr>
            <a:xfrm>
              <a:off x="162047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 name="pt64"/>
            <p:cNvSpPr/>
            <p:nvPr/>
          </p:nvSpPr>
          <p:spPr>
            <a:xfrm>
              <a:off x="2325009" y="290633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5" name="pt65"/>
            <p:cNvSpPr/>
            <p:nvPr/>
          </p:nvSpPr>
          <p:spPr>
            <a:xfrm>
              <a:off x="2325009" y="337034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6" name="pt66"/>
            <p:cNvSpPr/>
            <p:nvPr/>
          </p:nvSpPr>
          <p:spPr>
            <a:xfrm>
              <a:off x="232500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7" name="pt67"/>
            <p:cNvSpPr/>
            <p:nvPr/>
          </p:nvSpPr>
          <p:spPr>
            <a:xfrm>
              <a:off x="3029543" y="262792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8" name="pt68"/>
            <p:cNvSpPr/>
            <p:nvPr/>
          </p:nvSpPr>
          <p:spPr>
            <a:xfrm>
              <a:off x="3029543"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9" name="pt69"/>
            <p:cNvSpPr/>
            <p:nvPr/>
          </p:nvSpPr>
          <p:spPr>
            <a:xfrm>
              <a:off x="3029543" y="299913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0" name="pt70"/>
            <p:cNvSpPr/>
            <p:nvPr/>
          </p:nvSpPr>
          <p:spPr>
            <a:xfrm>
              <a:off x="3029543" y="420557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1" name="pt71"/>
            <p:cNvSpPr/>
            <p:nvPr/>
          </p:nvSpPr>
          <p:spPr>
            <a:xfrm>
              <a:off x="3734077" y="364875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2" name="pt72"/>
            <p:cNvSpPr/>
            <p:nvPr/>
          </p:nvSpPr>
          <p:spPr>
            <a:xfrm>
              <a:off x="3734077"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3" name="pt73"/>
            <p:cNvSpPr/>
            <p:nvPr/>
          </p:nvSpPr>
          <p:spPr>
            <a:xfrm>
              <a:off x="3734077" y="392716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4" name="pt74"/>
            <p:cNvSpPr/>
            <p:nvPr/>
          </p:nvSpPr>
          <p:spPr>
            <a:xfrm>
              <a:off x="1150786" y="476238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5" name="pt75"/>
            <p:cNvSpPr/>
            <p:nvPr/>
          </p:nvSpPr>
          <p:spPr>
            <a:xfrm>
              <a:off x="115078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6" name="pt76"/>
            <p:cNvSpPr/>
            <p:nvPr/>
          </p:nvSpPr>
          <p:spPr>
            <a:xfrm>
              <a:off x="115078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7" name="pt77"/>
            <p:cNvSpPr/>
            <p:nvPr/>
          </p:nvSpPr>
          <p:spPr>
            <a:xfrm>
              <a:off x="115078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8" name="pt78"/>
            <p:cNvSpPr/>
            <p:nvPr/>
          </p:nvSpPr>
          <p:spPr>
            <a:xfrm>
              <a:off x="1855320" y="383436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9" name="pt79"/>
            <p:cNvSpPr/>
            <p:nvPr/>
          </p:nvSpPr>
          <p:spPr>
            <a:xfrm>
              <a:off x="185532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0" name="pt80"/>
            <p:cNvSpPr/>
            <p:nvPr/>
          </p:nvSpPr>
          <p:spPr>
            <a:xfrm>
              <a:off x="1855320" y="401996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1" name="pt81"/>
            <p:cNvSpPr/>
            <p:nvPr/>
          </p:nvSpPr>
          <p:spPr>
            <a:xfrm>
              <a:off x="2559854" y="290633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2" name="pt82"/>
            <p:cNvSpPr/>
            <p:nvPr/>
          </p:nvSpPr>
          <p:spPr>
            <a:xfrm>
              <a:off x="255985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3" name="pt83"/>
            <p:cNvSpPr/>
            <p:nvPr/>
          </p:nvSpPr>
          <p:spPr>
            <a:xfrm>
              <a:off x="2559854" y="318474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4" name="pt84"/>
            <p:cNvSpPr/>
            <p:nvPr/>
          </p:nvSpPr>
          <p:spPr>
            <a:xfrm>
              <a:off x="2794698" y="466958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5" name="pt85"/>
            <p:cNvSpPr/>
            <p:nvPr/>
          </p:nvSpPr>
          <p:spPr>
            <a:xfrm>
              <a:off x="3264388" y="4205570"/>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6" name="pt86"/>
            <p:cNvSpPr/>
            <p:nvPr/>
          </p:nvSpPr>
          <p:spPr>
            <a:xfrm>
              <a:off x="3499232" y="448397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7" name="pt87"/>
            <p:cNvSpPr/>
            <p:nvPr/>
          </p:nvSpPr>
          <p:spPr>
            <a:xfrm>
              <a:off x="4203766" y="197831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8" name="pt88"/>
            <p:cNvSpPr/>
            <p:nvPr/>
          </p:nvSpPr>
          <p:spPr>
            <a:xfrm>
              <a:off x="4203766"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9" name="pt89"/>
            <p:cNvSpPr/>
            <p:nvPr/>
          </p:nvSpPr>
          <p:spPr>
            <a:xfrm>
              <a:off x="4203766" y="299913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0" name="pt90"/>
            <p:cNvSpPr/>
            <p:nvPr/>
          </p:nvSpPr>
          <p:spPr>
            <a:xfrm>
              <a:off x="4203766" y="429837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1" name="pt91"/>
            <p:cNvSpPr/>
            <p:nvPr/>
          </p:nvSpPr>
          <p:spPr>
            <a:xfrm>
              <a:off x="1385630" y="457677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2" name="pt92"/>
            <p:cNvSpPr/>
            <p:nvPr/>
          </p:nvSpPr>
          <p:spPr>
            <a:xfrm>
              <a:off x="1620475" y="401996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3" name="pt93"/>
            <p:cNvSpPr/>
            <p:nvPr/>
          </p:nvSpPr>
          <p:spPr>
            <a:xfrm>
              <a:off x="185532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4" name="pt94"/>
            <p:cNvSpPr/>
            <p:nvPr/>
          </p:nvSpPr>
          <p:spPr>
            <a:xfrm>
              <a:off x="2090164" y="272073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5" name="pt95"/>
            <p:cNvSpPr/>
            <p:nvPr/>
          </p:nvSpPr>
          <p:spPr>
            <a:xfrm>
              <a:off x="209016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6" name="pt96"/>
            <p:cNvSpPr/>
            <p:nvPr/>
          </p:nvSpPr>
          <p:spPr>
            <a:xfrm>
              <a:off x="255985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7" name="pt97"/>
            <p:cNvSpPr/>
            <p:nvPr/>
          </p:nvSpPr>
          <p:spPr>
            <a:xfrm>
              <a:off x="2794698" y="253512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8" name="pt98"/>
            <p:cNvSpPr/>
            <p:nvPr/>
          </p:nvSpPr>
          <p:spPr>
            <a:xfrm>
              <a:off x="2794698" y="4391175"/>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9" name="pt99"/>
            <p:cNvSpPr/>
            <p:nvPr/>
          </p:nvSpPr>
          <p:spPr>
            <a:xfrm>
              <a:off x="3264388" y="318474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0" name="pt100"/>
            <p:cNvSpPr/>
            <p:nvPr/>
          </p:nvSpPr>
          <p:spPr>
            <a:xfrm>
              <a:off x="3264388" y="4391175"/>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1" name="pt101"/>
            <p:cNvSpPr/>
            <p:nvPr/>
          </p:nvSpPr>
          <p:spPr>
            <a:xfrm>
              <a:off x="3499232" y="337034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2" name="pt102"/>
            <p:cNvSpPr/>
            <p:nvPr/>
          </p:nvSpPr>
          <p:spPr>
            <a:xfrm>
              <a:off x="3499232"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3" name="pt103"/>
            <p:cNvSpPr/>
            <p:nvPr/>
          </p:nvSpPr>
          <p:spPr>
            <a:xfrm>
              <a:off x="3968922" y="337034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4" name="pt104"/>
            <p:cNvSpPr/>
            <p:nvPr/>
          </p:nvSpPr>
          <p:spPr>
            <a:xfrm>
              <a:off x="3968922" y="4391175"/>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5" name="tx105"/>
            <p:cNvSpPr/>
            <p:nvPr/>
          </p:nvSpPr>
          <p:spPr>
            <a:xfrm>
              <a:off x="1070876" y="4635536"/>
              <a:ext cx="70337"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1</a:t>
              </a:r>
            </a:p>
          </p:txBody>
        </p:sp>
        <p:sp>
          <p:nvSpPr>
            <p:cNvPr id="106" name="tx106"/>
            <p:cNvSpPr/>
            <p:nvPr/>
          </p:nvSpPr>
          <p:spPr>
            <a:xfrm>
              <a:off x="1232623" y="4926115"/>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107" name="tx107"/>
            <p:cNvSpPr/>
            <p:nvPr/>
          </p:nvSpPr>
          <p:spPr>
            <a:xfrm>
              <a:off x="1019783" y="4816614"/>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0</a:t>
              </a:r>
            </a:p>
          </p:txBody>
        </p:sp>
        <p:sp>
          <p:nvSpPr>
            <p:cNvPr id="108" name="tx108"/>
            <p:cNvSpPr/>
            <p:nvPr/>
          </p:nvSpPr>
          <p:spPr>
            <a:xfrm>
              <a:off x="1233288" y="4743650"/>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109" name="tx109"/>
            <p:cNvSpPr/>
            <p:nvPr/>
          </p:nvSpPr>
          <p:spPr>
            <a:xfrm>
              <a:off x="4312998" y="1910631"/>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31</a:t>
              </a:r>
            </a:p>
          </p:txBody>
        </p:sp>
        <p:sp>
          <p:nvSpPr>
            <p:cNvPr id="110" name="tx110"/>
            <p:cNvSpPr/>
            <p:nvPr/>
          </p:nvSpPr>
          <p:spPr>
            <a:xfrm>
              <a:off x="4270795" y="4045147"/>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8</a:t>
              </a:r>
            </a:p>
          </p:txBody>
        </p:sp>
        <p:sp>
          <p:nvSpPr>
            <p:cNvPr id="111" name="tx111"/>
            <p:cNvSpPr/>
            <p:nvPr/>
          </p:nvSpPr>
          <p:spPr>
            <a:xfrm>
              <a:off x="4312998" y="293151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20</a:t>
              </a:r>
            </a:p>
          </p:txBody>
        </p:sp>
        <p:sp>
          <p:nvSpPr>
            <p:cNvPr id="112" name="tx112"/>
            <p:cNvSpPr/>
            <p:nvPr/>
          </p:nvSpPr>
          <p:spPr>
            <a:xfrm>
              <a:off x="4270795" y="4230752"/>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6</a:t>
              </a:r>
            </a:p>
          </p:txBody>
        </p:sp>
        <p:sp>
          <p:nvSpPr>
            <p:cNvPr id="113" name="tx113"/>
            <p:cNvSpPr/>
            <p:nvPr/>
          </p:nvSpPr>
          <p:spPr>
            <a:xfrm>
              <a:off x="1800017" y="769441"/>
              <a:ext cx="1804168" cy="14116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programme coverage</a:t>
              </a:r>
            </a:p>
          </p:txBody>
        </p:sp>
        <p:sp>
          <p:nvSpPr>
            <p:cNvPr id="114" name="tx114"/>
            <p:cNvSpPr/>
            <p:nvPr/>
          </p:nvSpPr>
          <p:spPr>
            <a:xfrm rot="-5400000">
              <a:off x="104761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115" name="tx115"/>
            <p:cNvSpPr/>
            <p:nvPr/>
          </p:nvSpPr>
          <p:spPr>
            <a:xfrm rot="-5400000">
              <a:off x="1282455"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116" name="tx116"/>
            <p:cNvSpPr/>
            <p:nvPr/>
          </p:nvSpPr>
          <p:spPr>
            <a:xfrm rot="-5400000">
              <a:off x="151729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117" name="tx117"/>
            <p:cNvSpPr/>
            <p:nvPr/>
          </p:nvSpPr>
          <p:spPr>
            <a:xfrm rot="-5400000">
              <a:off x="1752116"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118" name="tx118"/>
            <p:cNvSpPr/>
            <p:nvPr/>
          </p:nvSpPr>
          <p:spPr>
            <a:xfrm rot="-5400000">
              <a:off x="198698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119" name="tx119"/>
            <p:cNvSpPr/>
            <p:nvPr/>
          </p:nvSpPr>
          <p:spPr>
            <a:xfrm rot="-5400000">
              <a:off x="222183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120" name="tx120"/>
            <p:cNvSpPr/>
            <p:nvPr/>
          </p:nvSpPr>
          <p:spPr>
            <a:xfrm rot="-5400000">
              <a:off x="245667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121" name="tx121"/>
            <p:cNvSpPr/>
            <p:nvPr/>
          </p:nvSpPr>
          <p:spPr>
            <a:xfrm rot="-5400000">
              <a:off x="269152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122" name="tx122"/>
            <p:cNvSpPr/>
            <p:nvPr/>
          </p:nvSpPr>
          <p:spPr>
            <a:xfrm rot="-5400000">
              <a:off x="292636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123" name="tx123"/>
            <p:cNvSpPr/>
            <p:nvPr/>
          </p:nvSpPr>
          <p:spPr>
            <a:xfrm rot="-5400000">
              <a:off x="316121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124" name="tx124"/>
            <p:cNvSpPr/>
            <p:nvPr/>
          </p:nvSpPr>
          <p:spPr>
            <a:xfrm rot="-5400000">
              <a:off x="339605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125" name="tx125"/>
            <p:cNvSpPr/>
            <p:nvPr/>
          </p:nvSpPr>
          <p:spPr>
            <a:xfrm rot="-5400000">
              <a:off x="363090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126" name="tx126"/>
            <p:cNvSpPr/>
            <p:nvPr/>
          </p:nvSpPr>
          <p:spPr>
            <a:xfrm rot="-5400000">
              <a:off x="386574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127" name="tx127"/>
            <p:cNvSpPr/>
            <p:nvPr/>
          </p:nvSpPr>
          <p:spPr>
            <a:xfrm rot="-5400000">
              <a:off x="4100563"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128" name="tx128"/>
            <p:cNvSpPr/>
            <p:nvPr/>
          </p:nvSpPr>
          <p:spPr>
            <a:xfrm>
              <a:off x="639848"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129" name="tx129"/>
            <p:cNvSpPr/>
            <p:nvPr/>
          </p:nvSpPr>
          <p:spPr>
            <a:xfrm>
              <a:off x="577692" y="39102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30" name="tx130"/>
            <p:cNvSpPr/>
            <p:nvPr/>
          </p:nvSpPr>
          <p:spPr>
            <a:xfrm>
              <a:off x="577692" y="298227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1" name="tx131"/>
            <p:cNvSpPr/>
            <p:nvPr/>
          </p:nvSpPr>
          <p:spPr>
            <a:xfrm>
              <a:off x="577692" y="205419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132" name="tx132"/>
            <p:cNvSpPr/>
            <p:nvPr/>
          </p:nvSpPr>
          <p:spPr>
            <a:xfrm>
              <a:off x="577692"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133" name="tx133"/>
            <p:cNvSpPr/>
            <p:nvPr/>
          </p:nvSpPr>
          <p:spPr>
            <a:xfrm rot="-5400000">
              <a:off x="17044"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34" name="pl134"/>
            <p:cNvSpPr/>
            <p:nvPr/>
          </p:nvSpPr>
          <p:spPr>
            <a:xfrm>
              <a:off x="1651803"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135" name="pl135"/>
            <p:cNvSpPr/>
            <p:nvPr/>
          </p:nvSpPr>
          <p:spPr>
            <a:xfrm>
              <a:off x="1651803"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136" name="pl136"/>
            <p:cNvSpPr/>
            <p:nvPr/>
          </p:nvSpPr>
          <p:spPr>
            <a:xfrm>
              <a:off x="2761980"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137" name="pl137"/>
            <p:cNvSpPr/>
            <p:nvPr/>
          </p:nvSpPr>
          <p:spPr>
            <a:xfrm>
              <a:off x="2761980"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138" name="tx138"/>
            <p:cNvSpPr/>
            <p:nvPr/>
          </p:nvSpPr>
          <p:spPr>
            <a:xfrm>
              <a:off x="1918903" y="5823572"/>
              <a:ext cx="751542"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a:t>
              </a:r>
            </a:p>
          </p:txBody>
        </p:sp>
        <p:sp>
          <p:nvSpPr>
            <p:cNvPr id="139" name="tx139"/>
            <p:cNvSpPr/>
            <p:nvPr/>
          </p:nvSpPr>
          <p:spPr>
            <a:xfrm>
              <a:off x="1918903" y="6112618"/>
              <a:ext cx="621119"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a:t>
              </a:r>
            </a:p>
          </p:txBody>
        </p:sp>
        <p:sp>
          <p:nvSpPr>
            <p:cNvPr id="140" name="tx140"/>
            <p:cNvSpPr/>
            <p:nvPr/>
          </p:nvSpPr>
          <p:spPr>
            <a:xfrm>
              <a:off x="3029079" y="5823900"/>
              <a:ext cx="74526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a:t>
              </a:r>
            </a:p>
          </p:txBody>
        </p:sp>
        <p:sp>
          <p:nvSpPr>
            <p:cNvPr id="141" name="tx141"/>
            <p:cNvSpPr/>
            <p:nvPr/>
          </p:nvSpPr>
          <p:spPr>
            <a:xfrm>
              <a:off x="3029079" y="6112945"/>
              <a:ext cx="6148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a:t>
              </a:r>
            </a:p>
          </p:txBody>
        </p:sp>
        <p:sp>
          <p:nvSpPr>
            <p:cNvPr id="142" name="pl142"/>
            <p:cNvSpPr/>
            <p:nvPr/>
          </p:nvSpPr>
          <p:spPr>
            <a:xfrm>
              <a:off x="5129884" y="4416000"/>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3" name="pl143"/>
            <p:cNvSpPr/>
            <p:nvPr/>
          </p:nvSpPr>
          <p:spPr>
            <a:xfrm>
              <a:off x="5129884" y="3487977"/>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4" name="pl144"/>
            <p:cNvSpPr/>
            <p:nvPr/>
          </p:nvSpPr>
          <p:spPr>
            <a:xfrm>
              <a:off x="5129884" y="255995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5" name="pl145"/>
            <p:cNvSpPr/>
            <p:nvPr/>
          </p:nvSpPr>
          <p:spPr>
            <a:xfrm>
              <a:off x="5129884" y="163192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46" name="pl146"/>
            <p:cNvSpPr/>
            <p:nvPr/>
          </p:nvSpPr>
          <p:spPr>
            <a:xfrm>
              <a:off x="530601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542344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8" name="pl148"/>
            <p:cNvSpPr/>
            <p:nvPr/>
          </p:nvSpPr>
          <p:spPr>
            <a:xfrm>
              <a:off x="565828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589312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612797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636281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659766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683250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706735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730219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753704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777188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800673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824157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847642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871126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882868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5129884"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4" name="pl164"/>
            <p:cNvSpPr/>
            <p:nvPr/>
          </p:nvSpPr>
          <p:spPr>
            <a:xfrm>
              <a:off x="5129884" y="3951989"/>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5" name="pl165"/>
            <p:cNvSpPr/>
            <p:nvPr/>
          </p:nvSpPr>
          <p:spPr>
            <a:xfrm>
              <a:off x="5129884"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6" name="pl166"/>
            <p:cNvSpPr/>
            <p:nvPr/>
          </p:nvSpPr>
          <p:spPr>
            <a:xfrm>
              <a:off x="5129884" y="2095941"/>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7" name="pl167"/>
            <p:cNvSpPr/>
            <p:nvPr/>
          </p:nvSpPr>
          <p:spPr>
            <a:xfrm>
              <a:off x="5129884"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68" name="pl168"/>
            <p:cNvSpPr/>
            <p:nvPr/>
          </p:nvSpPr>
          <p:spPr>
            <a:xfrm>
              <a:off x="554086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5775707"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601055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624539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648024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671508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694993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718477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741962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765446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8" name="pl178"/>
            <p:cNvSpPr/>
            <p:nvPr/>
          </p:nvSpPr>
          <p:spPr>
            <a:xfrm>
              <a:off x="788930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9" name="pl179"/>
            <p:cNvSpPr/>
            <p:nvPr/>
          </p:nvSpPr>
          <p:spPr>
            <a:xfrm>
              <a:off x="812415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0" name="pl180"/>
            <p:cNvSpPr/>
            <p:nvPr/>
          </p:nvSpPr>
          <p:spPr>
            <a:xfrm>
              <a:off x="835899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1" name="pl181"/>
            <p:cNvSpPr/>
            <p:nvPr/>
          </p:nvSpPr>
          <p:spPr>
            <a:xfrm>
              <a:off x="859384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2" name="pl182"/>
            <p:cNvSpPr/>
            <p:nvPr/>
          </p:nvSpPr>
          <p:spPr>
            <a:xfrm>
              <a:off x="5540862" y="2467150"/>
              <a:ext cx="3052980" cy="2412861"/>
            </a:xfrm>
            <a:custGeom>
              <a:avLst/>
              <a:pathLst>
                <a:path w="3052980" h="2412861">
                  <a:moveTo>
                    <a:pt x="0" y="2412861"/>
                  </a:moveTo>
                  <a:lnTo>
                    <a:pt x="234844" y="2412861"/>
                  </a:lnTo>
                  <a:lnTo>
                    <a:pt x="469689" y="2320059"/>
                  </a:lnTo>
                  <a:lnTo>
                    <a:pt x="704534" y="2320059"/>
                  </a:lnTo>
                  <a:lnTo>
                    <a:pt x="939378" y="2041652"/>
                  </a:lnTo>
                  <a:lnTo>
                    <a:pt x="1174223" y="1948849"/>
                  </a:lnTo>
                  <a:lnTo>
                    <a:pt x="1409068" y="928023"/>
                  </a:lnTo>
                  <a:lnTo>
                    <a:pt x="1643912" y="464011"/>
                  </a:lnTo>
                  <a:lnTo>
                    <a:pt x="1878757" y="371209"/>
                  </a:lnTo>
                  <a:lnTo>
                    <a:pt x="2113602" y="556814"/>
                  </a:lnTo>
                  <a:lnTo>
                    <a:pt x="2348446" y="278407"/>
                  </a:lnTo>
                  <a:lnTo>
                    <a:pt x="2583291" y="0"/>
                  </a:lnTo>
                  <a:lnTo>
                    <a:pt x="2818136" y="92802"/>
                  </a:lnTo>
                  <a:lnTo>
                    <a:pt x="3052980" y="278407"/>
                  </a:lnTo>
                </a:path>
              </a:pathLst>
            </a:custGeom>
            <a:ln w="29811" cap="flat">
              <a:solidFill>
                <a:srgbClr val="1CABE2">
                  <a:alpha val="100000"/>
                </a:srgbClr>
              </a:solidFill>
              <a:prstDash val="solid"/>
              <a:round/>
            </a:ln>
          </p:spPr>
          <p:txBody>
            <a:bodyPr/>
            <a:lstStyle/>
            <a:p/>
          </p:txBody>
        </p:sp>
        <p:sp>
          <p:nvSpPr>
            <p:cNvPr id="183" name="pl183"/>
            <p:cNvSpPr/>
            <p:nvPr/>
          </p:nvSpPr>
          <p:spPr>
            <a:xfrm>
              <a:off x="5540862" y="4323198"/>
              <a:ext cx="3052980" cy="556814"/>
            </a:xfrm>
            <a:custGeom>
              <a:avLst/>
              <a:pathLst>
                <a:path w="3052980" h="556814">
                  <a:moveTo>
                    <a:pt x="0" y="556814"/>
                  </a:moveTo>
                  <a:lnTo>
                    <a:pt x="234844" y="556814"/>
                  </a:lnTo>
                  <a:lnTo>
                    <a:pt x="469689" y="556814"/>
                  </a:lnTo>
                  <a:lnTo>
                    <a:pt x="704534" y="556814"/>
                  </a:lnTo>
                  <a:lnTo>
                    <a:pt x="939378" y="556814"/>
                  </a:lnTo>
                  <a:lnTo>
                    <a:pt x="1174223" y="556814"/>
                  </a:lnTo>
                  <a:lnTo>
                    <a:pt x="1409068" y="556814"/>
                  </a:lnTo>
                  <a:lnTo>
                    <a:pt x="1643912" y="556814"/>
                  </a:lnTo>
                  <a:lnTo>
                    <a:pt x="1878757" y="464011"/>
                  </a:lnTo>
                  <a:lnTo>
                    <a:pt x="2113602" y="185604"/>
                  </a:lnTo>
                  <a:lnTo>
                    <a:pt x="2348446" y="0"/>
                  </a:lnTo>
                  <a:lnTo>
                    <a:pt x="2583291" y="0"/>
                  </a:lnTo>
                  <a:lnTo>
                    <a:pt x="2818136" y="0"/>
                  </a:lnTo>
                  <a:lnTo>
                    <a:pt x="3052980" y="0"/>
                  </a:lnTo>
                </a:path>
              </a:pathLst>
            </a:custGeom>
            <a:ln w="29811" cap="flat">
              <a:solidFill>
                <a:srgbClr val="80BD41">
                  <a:alpha val="100000"/>
                </a:srgbClr>
              </a:solidFill>
              <a:prstDash val="solid"/>
              <a:round/>
            </a:ln>
          </p:spPr>
          <p:txBody>
            <a:bodyPr/>
            <a:lstStyle/>
            <a:p/>
          </p:txBody>
        </p:sp>
        <p:sp>
          <p:nvSpPr>
            <p:cNvPr id="184" name="pl184"/>
            <p:cNvSpPr/>
            <p:nvPr/>
          </p:nvSpPr>
          <p:spPr>
            <a:xfrm>
              <a:off x="5540862" y="2931162"/>
              <a:ext cx="3052980" cy="1948849"/>
            </a:xfrm>
            <a:custGeom>
              <a:avLst/>
              <a:pathLst>
                <a:path w="3052980" h="1948849">
                  <a:moveTo>
                    <a:pt x="0" y="1948849"/>
                  </a:moveTo>
                  <a:lnTo>
                    <a:pt x="234844" y="1948849"/>
                  </a:lnTo>
                  <a:lnTo>
                    <a:pt x="469689" y="1948849"/>
                  </a:lnTo>
                  <a:lnTo>
                    <a:pt x="704534" y="1856047"/>
                  </a:lnTo>
                  <a:lnTo>
                    <a:pt x="939378" y="1577640"/>
                  </a:lnTo>
                  <a:lnTo>
                    <a:pt x="1174223" y="1577640"/>
                  </a:lnTo>
                  <a:lnTo>
                    <a:pt x="1409068" y="835221"/>
                  </a:lnTo>
                  <a:lnTo>
                    <a:pt x="1643912" y="278407"/>
                  </a:lnTo>
                  <a:lnTo>
                    <a:pt x="1878757" y="278407"/>
                  </a:lnTo>
                  <a:lnTo>
                    <a:pt x="2113602" y="185604"/>
                  </a:lnTo>
                  <a:lnTo>
                    <a:pt x="2348446" y="185604"/>
                  </a:lnTo>
                  <a:lnTo>
                    <a:pt x="2583291" y="0"/>
                  </a:lnTo>
                  <a:lnTo>
                    <a:pt x="2818136" y="0"/>
                  </a:lnTo>
                  <a:lnTo>
                    <a:pt x="3052980" y="278407"/>
                  </a:lnTo>
                </a:path>
              </a:pathLst>
            </a:custGeom>
            <a:ln w="29811" cap="flat">
              <a:solidFill>
                <a:srgbClr val="6A1E74">
                  <a:alpha val="100000"/>
                </a:srgbClr>
              </a:solidFill>
              <a:prstDash val="solid"/>
              <a:round/>
            </a:ln>
          </p:spPr>
          <p:txBody>
            <a:bodyPr/>
            <a:lstStyle/>
            <a:p/>
          </p:txBody>
        </p:sp>
        <p:sp>
          <p:nvSpPr>
            <p:cNvPr id="185" name="pl185"/>
            <p:cNvSpPr/>
            <p:nvPr/>
          </p:nvSpPr>
          <p:spPr>
            <a:xfrm>
              <a:off x="5540862" y="4416000"/>
              <a:ext cx="3052980" cy="464011"/>
            </a:xfrm>
            <a:custGeom>
              <a:avLst/>
              <a:pathLst>
                <a:path w="3052980" h="464011">
                  <a:moveTo>
                    <a:pt x="0" y="464011"/>
                  </a:moveTo>
                  <a:lnTo>
                    <a:pt x="234844" y="464011"/>
                  </a:lnTo>
                  <a:lnTo>
                    <a:pt x="469689" y="464011"/>
                  </a:lnTo>
                  <a:lnTo>
                    <a:pt x="704534" y="464011"/>
                  </a:lnTo>
                  <a:lnTo>
                    <a:pt x="939378" y="464011"/>
                  </a:lnTo>
                  <a:lnTo>
                    <a:pt x="1174223" y="464011"/>
                  </a:lnTo>
                  <a:lnTo>
                    <a:pt x="1409068" y="464011"/>
                  </a:lnTo>
                  <a:lnTo>
                    <a:pt x="1643912" y="464011"/>
                  </a:lnTo>
                  <a:lnTo>
                    <a:pt x="1878757" y="371209"/>
                  </a:lnTo>
                  <a:lnTo>
                    <a:pt x="2113602" y="278407"/>
                  </a:lnTo>
                  <a:lnTo>
                    <a:pt x="2348446" y="185604"/>
                  </a:lnTo>
                  <a:lnTo>
                    <a:pt x="2583291" y="92802"/>
                  </a:lnTo>
                  <a:lnTo>
                    <a:pt x="2818136" y="0"/>
                  </a:lnTo>
                  <a:lnTo>
                    <a:pt x="3052980" y="0"/>
                  </a:lnTo>
                </a:path>
              </a:pathLst>
            </a:custGeom>
            <a:ln w="29811" cap="flat">
              <a:solidFill>
                <a:srgbClr val="F26A21">
                  <a:alpha val="100000"/>
                </a:srgbClr>
              </a:solidFill>
              <a:prstDash val="solid"/>
              <a:round/>
            </a:ln>
          </p:spPr>
          <p:txBody>
            <a:bodyPr/>
            <a:lstStyle/>
            <a:p/>
          </p:txBody>
        </p:sp>
        <p:sp>
          <p:nvSpPr>
            <p:cNvPr id="186" name="pt186"/>
            <p:cNvSpPr/>
            <p:nvPr/>
          </p:nvSpPr>
          <p:spPr>
            <a:xfrm>
              <a:off x="551603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87" name="pt187"/>
            <p:cNvSpPr/>
            <p:nvPr/>
          </p:nvSpPr>
          <p:spPr>
            <a:xfrm>
              <a:off x="5750881"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88" name="pt188"/>
            <p:cNvSpPr/>
            <p:nvPr/>
          </p:nvSpPr>
          <p:spPr>
            <a:xfrm>
              <a:off x="6220571" y="476238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89" name="pt189"/>
            <p:cNvSpPr/>
            <p:nvPr/>
          </p:nvSpPr>
          <p:spPr>
            <a:xfrm>
              <a:off x="6455415" y="448397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0" name="pt190"/>
            <p:cNvSpPr/>
            <p:nvPr/>
          </p:nvSpPr>
          <p:spPr>
            <a:xfrm>
              <a:off x="669026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1" name="pt191"/>
            <p:cNvSpPr/>
            <p:nvPr/>
          </p:nvSpPr>
          <p:spPr>
            <a:xfrm>
              <a:off x="692510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2" name="pt192"/>
            <p:cNvSpPr/>
            <p:nvPr/>
          </p:nvSpPr>
          <p:spPr>
            <a:xfrm>
              <a:off x="6925105"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3" name="pt193"/>
            <p:cNvSpPr/>
            <p:nvPr/>
          </p:nvSpPr>
          <p:spPr>
            <a:xfrm>
              <a:off x="7394794" y="476238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4" name="pt194"/>
            <p:cNvSpPr/>
            <p:nvPr/>
          </p:nvSpPr>
          <p:spPr>
            <a:xfrm>
              <a:off x="7629639" y="448397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5" name="pt195"/>
            <p:cNvSpPr/>
            <p:nvPr/>
          </p:nvSpPr>
          <p:spPr>
            <a:xfrm>
              <a:off x="8099328" y="244232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6" name="pt196"/>
            <p:cNvSpPr/>
            <p:nvPr/>
          </p:nvSpPr>
          <p:spPr>
            <a:xfrm>
              <a:off x="8099328" y="448397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7" name="pt197"/>
            <p:cNvSpPr/>
            <p:nvPr/>
          </p:nvSpPr>
          <p:spPr>
            <a:xfrm>
              <a:off x="8334173"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8" name="pt198"/>
            <p:cNvSpPr/>
            <p:nvPr/>
          </p:nvSpPr>
          <p:spPr>
            <a:xfrm>
              <a:off x="8569017" y="318474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9" name="pt199"/>
            <p:cNvSpPr/>
            <p:nvPr/>
          </p:nvSpPr>
          <p:spPr>
            <a:xfrm>
              <a:off x="551603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0" name="pt200"/>
            <p:cNvSpPr/>
            <p:nvPr/>
          </p:nvSpPr>
          <p:spPr>
            <a:xfrm>
              <a:off x="5750881"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1" name="pt201"/>
            <p:cNvSpPr/>
            <p:nvPr/>
          </p:nvSpPr>
          <p:spPr>
            <a:xfrm>
              <a:off x="598572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2" name="pt202"/>
            <p:cNvSpPr/>
            <p:nvPr/>
          </p:nvSpPr>
          <p:spPr>
            <a:xfrm>
              <a:off x="598572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3" name="pt203"/>
            <p:cNvSpPr/>
            <p:nvPr/>
          </p:nvSpPr>
          <p:spPr>
            <a:xfrm>
              <a:off x="6455415" y="448397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4" name="pt204"/>
            <p:cNvSpPr/>
            <p:nvPr/>
          </p:nvSpPr>
          <p:spPr>
            <a:xfrm>
              <a:off x="669026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5" name="pt205"/>
            <p:cNvSpPr/>
            <p:nvPr/>
          </p:nvSpPr>
          <p:spPr>
            <a:xfrm>
              <a:off x="7159949" y="290633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6" name="pt206"/>
            <p:cNvSpPr/>
            <p:nvPr/>
          </p:nvSpPr>
          <p:spPr>
            <a:xfrm>
              <a:off x="7159949" y="318474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7" name="pt207"/>
            <p:cNvSpPr/>
            <p:nvPr/>
          </p:nvSpPr>
          <p:spPr>
            <a:xfrm>
              <a:off x="7394794" y="476238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8" name="pt208"/>
            <p:cNvSpPr/>
            <p:nvPr/>
          </p:nvSpPr>
          <p:spPr>
            <a:xfrm>
              <a:off x="7629639" y="466958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9" name="pt209"/>
            <p:cNvSpPr/>
            <p:nvPr/>
          </p:nvSpPr>
          <p:spPr>
            <a:xfrm>
              <a:off x="7864483" y="272073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0" name="pt210"/>
            <p:cNvSpPr/>
            <p:nvPr/>
          </p:nvSpPr>
          <p:spPr>
            <a:xfrm>
              <a:off x="7864483" y="309194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1" name="pt211"/>
            <p:cNvSpPr/>
            <p:nvPr/>
          </p:nvSpPr>
          <p:spPr>
            <a:xfrm>
              <a:off x="8099328"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2" name="pt212"/>
            <p:cNvSpPr/>
            <p:nvPr/>
          </p:nvSpPr>
          <p:spPr>
            <a:xfrm>
              <a:off x="8334173" y="4391175"/>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3" name="pt213"/>
            <p:cNvSpPr/>
            <p:nvPr/>
          </p:nvSpPr>
          <p:spPr>
            <a:xfrm>
              <a:off x="8569017" y="272073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4" name="pt214"/>
            <p:cNvSpPr/>
            <p:nvPr/>
          </p:nvSpPr>
          <p:spPr>
            <a:xfrm>
              <a:off x="551603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5" name="pt215"/>
            <p:cNvSpPr/>
            <p:nvPr/>
          </p:nvSpPr>
          <p:spPr>
            <a:xfrm>
              <a:off x="575088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6" name="pt216"/>
            <p:cNvSpPr/>
            <p:nvPr/>
          </p:nvSpPr>
          <p:spPr>
            <a:xfrm>
              <a:off x="5985726" y="476238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7" name="pt217"/>
            <p:cNvSpPr/>
            <p:nvPr/>
          </p:nvSpPr>
          <p:spPr>
            <a:xfrm>
              <a:off x="598572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8" name="pt218"/>
            <p:cNvSpPr/>
            <p:nvPr/>
          </p:nvSpPr>
          <p:spPr>
            <a:xfrm>
              <a:off x="622057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9" name="pt219"/>
            <p:cNvSpPr/>
            <p:nvPr/>
          </p:nvSpPr>
          <p:spPr>
            <a:xfrm>
              <a:off x="645541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0" name="pt220"/>
            <p:cNvSpPr/>
            <p:nvPr/>
          </p:nvSpPr>
          <p:spPr>
            <a:xfrm>
              <a:off x="6690260" y="439117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1" name="pt221"/>
            <p:cNvSpPr/>
            <p:nvPr/>
          </p:nvSpPr>
          <p:spPr>
            <a:xfrm>
              <a:off x="715994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2" name="pt222"/>
            <p:cNvSpPr/>
            <p:nvPr/>
          </p:nvSpPr>
          <p:spPr>
            <a:xfrm>
              <a:off x="7394794" y="281353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3" name="pt223"/>
            <p:cNvSpPr/>
            <p:nvPr/>
          </p:nvSpPr>
          <p:spPr>
            <a:xfrm>
              <a:off x="7629639" y="309194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4" name="pt224"/>
            <p:cNvSpPr/>
            <p:nvPr/>
          </p:nvSpPr>
          <p:spPr>
            <a:xfrm>
              <a:off x="7864483"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5" name="pt225"/>
            <p:cNvSpPr/>
            <p:nvPr/>
          </p:nvSpPr>
          <p:spPr>
            <a:xfrm>
              <a:off x="7864483" y="4576779"/>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6" name="pt226"/>
            <p:cNvSpPr/>
            <p:nvPr/>
          </p:nvSpPr>
          <p:spPr>
            <a:xfrm>
              <a:off x="8334173" y="290633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7" name="pt227"/>
            <p:cNvSpPr/>
            <p:nvPr/>
          </p:nvSpPr>
          <p:spPr>
            <a:xfrm>
              <a:off x="8569017"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8" name="pt228"/>
            <p:cNvSpPr/>
            <p:nvPr/>
          </p:nvSpPr>
          <p:spPr>
            <a:xfrm>
              <a:off x="551603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9" name="pt229"/>
            <p:cNvSpPr/>
            <p:nvPr/>
          </p:nvSpPr>
          <p:spPr>
            <a:xfrm>
              <a:off x="575088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0" name="pt230"/>
            <p:cNvSpPr/>
            <p:nvPr/>
          </p:nvSpPr>
          <p:spPr>
            <a:xfrm>
              <a:off x="6220571" y="476238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1" name="pt231"/>
            <p:cNvSpPr/>
            <p:nvPr/>
          </p:nvSpPr>
          <p:spPr>
            <a:xfrm>
              <a:off x="622057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2" name="pt232"/>
            <p:cNvSpPr/>
            <p:nvPr/>
          </p:nvSpPr>
          <p:spPr>
            <a:xfrm>
              <a:off x="645541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3" name="pt233"/>
            <p:cNvSpPr/>
            <p:nvPr/>
          </p:nvSpPr>
          <p:spPr>
            <a:xfrm>
              <a:off x="6690260" y="448397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4" name="pt234"/>
            <p:cNvSpPr/>
            <p:nvPr/>
          </p:nvSpPr>
          <p:spPr>
            <a:xfrm>
              <a:off x="6925105" y="337034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5" name="pt235"/>
            <p:cNvSpPr/>
            <p:nvPr/>
          </p:nvSpPr>
          <p:spPr>
            <a:xfrm>
              <a:off x="692510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6" name="pt236"/>
            <p:cNvSpPr/>
            <p:nvPr/>
          </p:nvSpPr>
          <p:spPr>
            <a:xfrm>
              <a:off x="715994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7" name="pt237"/>
            <p:cNvSpPr/>
            <p:nvPr/>
          </p:nvSpPr>
          <p:spPr>
            <a:xfrm>
              <a:off x="7394794" y="318474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8" name="pt238"/>
            <p:cNvSpPr/>
            <p:nvPr/>
          </p:nvSpPr>
          <p:spPr>
            <a:xfrm>
              <a:off x="7629639" y="299913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9" name="pt239"/>
            <p:cNvSpPr/>
            <p:nvPr/>
          </p:nvSpPr>
          <p:spPr>
            <a:xfrm>
              <a:off x="8099328" y="290633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0" name="pt240"/>
            <p:cNvSpPr/>
            <p:nvPr/>
          </p:nvSpPr>
          <p:spPr>
            <a:xfrm>
              <a:off x="8334173" y="253512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41" name="pt241"/>
            <p:cNvSpPr/>
            <p:nvPr/>
          </p:nvSpPr>
          <p:spPr>
            <a:xfrm>
              <a:off x="8569017" y="4391175"/>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42" name="pl242"/>
            <p:cNvSpPr/>
            <p:nvPr/>
          </p:nvSpPr>
          <p:spPr>
            <a:xfrm>
              <a:off x="5279060" y="4884312"/>
              <a:ext cx="249091" cy="84258"/>
            </a:xfrm>
            <a:custGeom>
              <a:avLst/>
              <a:pathLst>
                <a:path w="249091" h="84258">
                  <a:moveTo>
                    <a:pt x="0" y="84258"/>
                  </a:moveTo>
                  <a:lnTo>
                    <a:pt x="249091" y="0"/>
                  </a:lnTo>
                </a:path>
              </a:pathLst>
            </a:custGeom>
            <a:ln w="13550" cap="rnd">
              <a:solidFill>
                <a:srgbClr val="6A1E74">
                  <a:alpha val="100000"/>
                </a:srgbClr>
              </a:solidFill>
              <a:prstDash val="solid"/>
              <a:round/>
            </a:ln>
          </p:spPr>
          <p:txBody>
            <a:bodyPr/>
            <a:lstStyle/>
            <a:p/>
          </p:txBody>
        </p:sp>
        <p:sp>
          <p:nvSpPr>
            <p:cNvPr id="243" name="pl243"/>
            <p:cNvSpPr/>
            <p:nvPr/>
          </p:nvSpPr>
          <p:spPr>
            <a:xfrm>
              <a:off x="5441685" y="4814792"/>
              <a:ext cx="87852" cy="57772"/>
            </a:xfrm>
            <a:custGeom>
              <a:avLst/>
              <a:pathLst>
                <a:path w="87852" h="57772">
                  <a:moveTo>
                    <a:pt x="0" y="0"/>
                  </a:moveTo>
                  <a:lnTo>
                    <a:pt x="87852" y="57772"/>
                  </a:lnTo>
                </a:path>
              </a:pathLst>
            </a:custGeom>
            <a:ln w="13550" cap="rnd">
              <a:solidFill>
                <a:srgbClr val="1CABE2">
                  <a:alpha val="100000"/>
                </a:srgbClr>
              </a:solidFill>
              <a:prstDash val="solid"/>
              <a:round/>
            </a:ln>
          </p:spPr>
          <p:txBody>
            <a:bodyPr/>
            <a:lstStyle/>
            <a:p/>
          </p:txBody>
        </p:sp>
        <p:sp>
          <p:nvSpPr>
            <p:cNvPr id="244" name="pl244"/>
            <p:cNvSpPr/>
            <p:nvPr/>
          </p:nvSpPr>
          <p:spPr>
            <a:xfrm>
              <a:off x="5546733" y="4527824"/>
              <a:ext cx="157780" cy="339553"/>
            </a:xfrm>
            <a:custGeom>
              <a:avLst/>
              <a:pathLst>
                <a:path w="157780" h="339553">
                  <a:moveTo>
                    <a:pt x="157780" y="0"/>
                  </a:moveTo>
                  <a:lnTo>
                    <a:pt x="0" y="339553"/>
                  </a:lnTo>
                </a:path>
              </a:pathLst>
            </a:custGeom>
            <a:ln w="13550" cap="rnd">
              <a:solidFill>
                <a:srgbClr val="80BD41">
                  <a:alpha val="100000"/>
                </a:srgbClr>
              </a:solidFill>
              <a:prstDash val="solid"/>
              <a:round/>
            </a:ln>
          </p:spPr>
          <p:txBody>
            <a:bodyPr/>
            <a:lstStyle/>
            <a:p/>
          </p:txBody>
        </p:sp>
        <p:sp>
          <p:nvSpPr>
            <p:cNvPr id="245" name="pl245"/>
            <p:cNvSpPr/>
            <p:nvPr/>
          </p:nvSpPr>
          <p:spPr>
            <a:xfrm>
              <a:off x="5541193" y="4699938"/>
              <a:ext cx="3896" cy="166010"/>
            </a:xfrm>
            <a:custGeom>
              <a:avLst/>
              <a:pathLst>
                <a:path w="3896" h="166010">
                  <a:moveTo>
                    <a:pt x="3896" y="0"/>
                  </a:moveTo>
                  <a:lnTo>
                    <a:pt x="0" y="166010"/>
                  </a:lnTo>
                </a:path>
              </a:pathLst>
            </a:custGeom>
            <a:ln w="13550" cap="rnd">
              <a:solidFill>
                <a:srgbClr val="F26A21">
                  <a:alpha val="100000"/>
                </a:srgbClr>
              </a:solidFill>
              <a:prstDash val="solid"/>
              <a:round/>
            </a:ln>
          </p:spPr>
          <p:txBody>
            <a:bodyPr/>
            <a:lstStyle/>
            <a:p/>
          </p:txBody>
        </p:sp>
        <p:sp>
          <p:nvSpPr>
            <p:cNvPr id="246" name="tx246"/>
            <p:cNvSpPr/>
            <p:nvPr/>
          </p:nvSpPr>
          <p:spPr>
            <a:xfrm>
              <a:off x="5185862" y="4924638"/>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0</a:t>
              </a:r>
            </a:p>
          </p:txBody>
        </p:sp>
        <p:sp>
          <p:nvSpPr>
            <p:cNvPr id="247" name="tx247"/>
            <p:cNvSpPr/>
            <p:nvPr/>
          </p:nvSpPr>
          <p:spPr>
            <a:xfrm>
              <a:off x="5348487" y="4754198"/>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0</a:t>
              </a:r>
            </a:p>
          </p:txBody>
        </p:sp>
        <p:sp>
          <p:nvSpPr>
            <p:cNvPr id="248" name="tx248"/>
            <p:cNvSpPr/>
            <p:nvPr/>
          </p:nvSpPr>
          <p:spPr>
            <a:xfrm>
              <a:off x="5672776" y="4412518"/>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249" name="tx249"/>
            <p:cNvSpPr/>
            <p:nvPr/>
          </p:nvSpPr>
          <p:spPr>
            <a:xfrm>
              <a:off x="5509922" y="4584632"/>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250" name="tx250"/>
            <p:cNvSpPr/>
            <p:nvPr/>
          </p:nvSpPr>
          <p:spPr>
            <a:xfrm>
              <a:off x="8678249" y="311712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18</a:t>
              </a:r>
            </a:p>
          </p:txBody>
        </p:sp>
        <p:sp>
          <p:nvSpPr>
            <p:cNvPr id="251" name="tx251"/>
            <p:cNvSpPr/>
            <p:nvPr/>
          </p:nvSpPr>
          <p:spPr>
            <a:xfrm>
              <a:off x="8678249" y="2653050"/>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23</a:t>
              </a:r>
            </a:p>
          </p:txBody>
        </p:sp>
        <p:sp>
          <p:nvSpPr>
            <p:cNvPr id="252" name="tx252"/>
            <p:cNvSpPr/>
            <p:nvPr/>
          </p:nvSpPr>
          <p:spPr>
            <a:xfrm>
              <a:off x="8636046" y="4230752"/>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6</a:t>
              </a:r>
            </a:p>
          </p:txBody>
        </p:sp>
        <p:sp>
          <p:nvSpPr>
            <p:cNvPr id="253" name="tx253"/>
            <p:cNvSpPr/>
            <p:nvPr/>
          </p:nvSpPr>
          <p:spPr>
            <a:xfrm>
              <a:off x="8636046" y="4325160"/>
              <a:ext cx="70337" cy="90840"/>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5</a:t>
              </a:r>
            </a:p>
          </p:txBody>
        </p:sp>
        <p:sp>
          <p:nvSpPr>
            <p:cNvPr id="254" name="tx254"/>
            <p:cNvSpPr/>
            <p:nvPr/>
          </p:nvSpPr>
          <p:spPr>
            <a:xfrm>
              <a:off x="6220149" y="768995"/>
              <a:ext cx="1694408"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coverage by age 15</a:t>
              </a:r>
            </a:p>
          </p:txBody>
        </p:sp>
        <p:sp>
          <p:nvSpPr>
            <p:cNvPr id="255" name="tx255"/>
            <p:cNvSpPr/>
            <p:nvPr/>
          </p:nvSpPr>
          <p:spPr>
            <a:xfrm rot="-5400000">
              <a:off x="541286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56" name="tx256"/>
            <p:cNvSpPr/>
            <p:nvPr/>
          </p:nvSpPr>
          <p:spPr>
            <a:xfrm rot="-5400000">
              <a:off x="564770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257" name="tx257"/>
            <p:cNvSpPr/>
            <p:nvPr/>
          </p:nvSpPr>
          <p:spPr>
            <a:xfrm rot="-5400000">
              <a:off x="588255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258" name="tx258"/>
            <p:cNvSpPr/>
            <p:nvPr/>
          </p:nvSpPr>
          <p:spPr>
            <a:xfrm rot="-5400000">
              <a:off x="6117367"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259" name="tx259"/>
            <p:cNvSpPr/>
            <p:nvPr/>
          </p:nvSpPr>
          <p:spPr>
            <a:xfrm rot="-5400000">
              <a:off x="635224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260" name="tx260"/>
            <p:cNvSpPr/>
            <p:nvPr/>
          </p:nvSpPr>
          <p:spPr>
            <a:xfrm rot="-5400000">
              <a:off x="658708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61" name="tx261"/>
            <p:cNvSpPr/>
            <p:nvPr/>
          </p:nvSpPr>
          <p:spPr>
            <a:xfrm rot="-5400000">
              <a:off x="682192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262" name="tx262"/>
            <p:cNvSpPr/>
            <p:nvPr/>
          </p:nvSpPr>
          <p:spPr>
            <a:xfrm rot="-5400000">
              <a:off x="705677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263" name="tx263"/>
            <p:cNvSpPr/>
            <p:nvPr/>
          </p:nvSpPr>
          <p:spPr>
            <a:xfrm rot="-5400000">
              <a:off x="729161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264" name="tx264"/>
            <p:cNvSpPr/>
            <p:nvPr/>
          </p:nvSpPr>
          <p:spPr>
            <a:xfrm rot="-5400000">
              <a:off x="752646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65" name="tx265"/>
            <p:cNvSpPr/>
            <p:nvPr/>
          </p:nvSpPr>
          <p:spPr>
            <a:xfrm rot="-5400000">
              <a:off x="776130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266" name="tx266"/>
            <p:cNvSpPr/>
            <p:nvPr/>
          </p:nvSpPr>
          <p:spPr>
            <a:xfrm rot="-5400000">
              <a:off x="799615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267" name="tx267"/>
            <p:cNvSpPr/>
            <p:nvPr/>
          </p:nvSpPr>
          <p:spPr>
            <a:xfrm rot="-5400000">
              <a:off x="823099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268" name="tx268"/>
            <p:cNvSpPr/>
            <p:nvPr/>
          </p:nvSpPr>
          <p:spPr>
            <a:xfrm rot="-5400000">
              <a:off x="8465814"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69" name="tx269"/>
            <p:cNvSpPr/>
            <p:nvPr/>
          </p:nvSpPr>
          <p:spPr>
            <a:xfrm>
              <a:off x="5005099"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270" name="tx270"/>
            <p:cNvSpPr/>
            <p:nvPr/>
          </p:nvSpPr>
          <p:spPr>
            <a:xfrm>
              <a:off x="4942943" y="39102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271" name="tx271"/>
            <p:cNvSpPr/>
            <p:nvPr/>
          </p:nvSpPr>
          <p:spPr>
            <a:xfrm>
              <a:off x="4942943" y="298227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272" name="tx272"/>
            <p:cNvSpPr/>
            <p:nvPr/>
          </p:nvSpPr>
          <p:spPr>
            <a:xfrm>
              <a:off x="4942943" y="205419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273" name="tx273"/>
            <p:cNvSpPr/>
            <p:nvPr/>
          </p:nvSpPr>
          <p:spPr>
            <a:xfrm>
              <a:off x="4942943"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274" name="tx274"/>
            <p:cNvSpPr/>
            <p:nvPr/>
          </p:nvSpPr>
          <p:spPr>
            <a:xfrm rot="-5400000">
              <a:off x="4382295"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275" name="pl275"/>
            <p:cNvSpPr/>
            <p:nvPr/>
          </p:nvSpPr>
          <p:spPr>
            <a:xfrm>
              <a:off x="5464039"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276" name="pl276"/>
            <p:cNvSpPr/>
            <p:nvPr/>
          </p:nvSpPr>
          <p:spPr>
            <a:xfrm>
              <a:off x="5464039"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277" name="pl277"/>
            <p:cNvSpPr/>
            <p:nvPr/>
          </p:nvSpPr>
          <p:spPr>
            <a:xfrm>
              <a:off x="7127231"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278" name="pl278"/>
            <p:cNvSpPr/>
            <p:nvPr/>
          </p:nvSpPr>
          <p:spPr>
            <a:xfrm>
              <a:off x="7127231"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279" name="tx279"/>
            <p:cNvSpPr/>
            <p:nvPr/>
          </p:nvSpPr>
          <p:spPr>
            <a:xfrm>
              <a:off x="5731138" y="5801362"/>
              <a:ext cx="1304557"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 by age 15</a:t>
              </a:r>
            </a:p>
          </p:txBody>
        </p:sp>
        <p:sp>
          <p:nvSpPr>
            <p:cNvPr id="280" name="tx280"/>
            <p:cNvSpPr/>
            <p:nvPr/>
          </p:nvSpPr>
          <p:spPr>
            <a:xfrm>
              <a:off x="5731138" y="6090407"/>
              <a:ext cx="1174134"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 by age 15</a:t>
              </a:r>
            </a:p>
          </p:txBody>
        </p:sp>
        <p:sp>
          <p:nvSpPr>
            <p:cNvPr id="281" name="tx281"/>
            <p:cNvSpPr/>
            <p:nvPr/>
          </p:nvSpPr>
          <p:spPr>
            <a:xfrm>
              <a:off x="7394330" y="5801362"/>
              <a:ext cx="1298282"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 by age 15</a:t>
              </a:r>
            </a:p>
          </p:txBody>
        </p:sp>
        <p:sp>
          <p:nvSpPr>
            <p:cNvPr id="282" name="tx282"/>
            <p:cNvSpPr/>
            <p:nvPr/>
          </p:nvSpPr>
          <p:spPr>
            <a:xfrm>
              <a:off x="7394330" y="6090407"/>
              <a:ext cx="1167859"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 by age 15</a:t>
              </a:r>
            </a:p>
          </p:txBody>
        </p:sp>
        <p:sp>
          <p:nvSpPr>
            <p:cNvPr id="283" name="tx283"/>
            <p:cNvSpPr/>
            <p:nvPr/>
          </p:nvSpPr>
          <p:spPr>
            <a:xfrm>
              <a:off x="4812184" y="6447811"/>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84" name="tx284"/>
            <p:cNvSpPr/>
            <p:nvPr/>
          </p:nvSpPr>
          <p:spPr>
            <a:xfrm>
              <a:off x="437719" y="6568567"/>
              <a:ext cx="85671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All countries are included in global and regional calculations. Countries where HPV vaccine has not been introduced are included using a value of zero for the estimate.</a:t>
              </a:r>
            </a:p>
          </p:txBody>
        </p:sp>
        <p:sp>
          <p:nvSpPr>
            <p:cNvPr id="285" name="tx285"/>
            <p:cNvSpPr/>
            <p:nvPr/>
          </p:nvSpPr>
          <p:spPr>
            <a:xfrm>
              <a:off x="2160876" y="398022"/>
              <a:ext cx="509656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Human Papillomavirus Vaccine (HPV) Coverage, UMICs, 2010-2023</a:t>
              </a:r>
            </a:p>
          </p:txBody>
        </p:sp>
      </p:grpSp>
      <p:sp>
        <p:nvSpPr>
          <p:cNvPr id="2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a:solidFill>
                  <a:srgbClr val="FFFFFF">
                    <a:alpha val="100000"/>
                  </a:srgbClr>
                </a:solidFill>
                <a:latin typeface="Arial"/>
                <a:cs typeface="Arial"/>
                <a:ea typeface="Arial"/>
                <a:sym typeface="Arial"/>
              </a:rPr>
              <a:t>Programme coverage is HPV vaccination coverage according to the national schedule and the programmes eligibility criteria for each calendar year (short-term performance, SDG reporting).
Coverage by age 15 is the proportion of population turning 15 in the reporting year that have been vaccinated against HPV at any time between ages 9 to 14 (long-term performance).
In 2023, first dose (HPV1) coverage among girls increased to 31% and last dose (HPVc) coverage increased to 20%.
First dose coverage among boys increased to 8% and last dose coverage increased to 6%.
HPV was available in 39 countries for girls and 11 for boys. Countries that have not introduced are included  in aggregates with coverage of 0%.
Increasing coverage relies on reaching more girls and boys in existing programmes and introducing HPV vaccine in countries that have not yet introduced it, particularly low and middle income countries with the highest burden of cervical cancer.</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SDG 3.b.1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467555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391357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31515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238960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143712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1040517"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432873"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825229"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21758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47070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58459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883771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803816" y="505654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7" name="pl17"/>
            <p:cNvSpPr/>
            <p:nvPr/>
          </p:nvSpPr>
          <p:spPr>
            <a:xfrm>
              <a:off x="803816" y="429456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8" name="pl18"/>
            <p:cNvSpPr/>
            <p:nvPr/>
          </p:nvSpPr>
          <p:spPr>
            <a:xfrm>
              <a:off x="803816" y="353258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9" name="pl19"/>
            <p:cNvSpPr/>
            <p:nvPr/>
          </p:nvSpPr>
          <p:spPr>
            <a:xfrm>
              <a:off x="803816" y="277059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0" name="pl20"/>
            <p:cNvSpPr/>
            <p:nvPr/>
          </p:nvSpPr>
          <p:spPr>
            <a:xfrm>
              <a:off x="803816" y="200861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1" name="pl21"/>
            <p:cNvSpPr/>
            <p:nvPr/>
          </p:nvSpPr>
          <p:spPr>
            <a:xfrm>
              <a:off x="803816" y="1246627"/>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162761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1736695"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129051"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52140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913763"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02764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141532"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36695" y="1437123"/>
              <a:ext cx="6404837" cy="342892"/>
            </a:xfrm>
            <a:custGeom>
              <a:avLst/>
              <a:pathLst>
                <a:path w="6404837" h="342892">
                  <a:moveTo>
                    <a:pt x="0" y="342892"/>
                  </a:moveTo>
                  <a:lnTo>
                    <a:pt x="278471" y="304793"/>
                  </a:lnTo>
                  <a:lnTo>
                    <a:pt x="556942" y="342892"/>
                  </a:lnTo>
                  <a:lnTo>
                    <a:pt x="835413" y="342892"/>
                  </a:lnTo>
                  <a:lnTo>
                    <a:pt x="1113884" y="304793"/>
                  </a:lnTo>
                  <a:lnTo>
                    <a:pt x="1392355" y="304793"/>
                  </a:lnTo>
                  <a:lnTo>
                    <a:pt x="1670827" y="190496"/>
                  </a:lnTo>
                  <a:lnTo>
                    <a:pt x="1949298" y="152396"/>
                  </a:lnTo>
                  <a:lnTo>
                    <a:pt x="2227769" y="76198"/>
                  </a:lnTo>
                  <a:lnTo>
                    <a:pt x="2506240" y="38099"/>
                  </a:lnTo>
                  <a:lnTo>
                    <a:pt x="2784711" y="38099"/>
                  </a:lnTo>
                  <a:lnTo>
                    <a:pt x="3063182" y="38099"/>
                  </a:lnTo>
                  <a:lnTo>
                    <a:pt x="3341654" y="0"/>
                  </a:lnTo>
                  <a:lnTo>
                    <a:pt x="3620125" y="0"/>
                  </a:lnTo>
                  <a:lnTo>
                    <a:pt x="3898596" y="76198"/>
                  </a:lnTo>
                  <a:lnTo>
                    <a:pt x="4177067" y="76198"/>
                  </a:lnTo>
                  <a:lnTo>
                    <a:pt x="4455538" y="76198"/>
                  </a:lnTo>
                  <a:lnTo>
                    <a:pt x="4734010" y="76198"/>
                  </a:lnTo>
                  <a:lnTo>
                    <a:pt x="5012481" y="76198"/>
                  </a:lnTo>
                  <a:lnTo>
                    <a:pt x="5290952" y="152396"/>
                  </a:lnTo>
                  <a:lnTo>
                    <a:pt x="5569423" y="266694"/>
                  </a:lnTo>
                  <a:lnTo>
                    <a:pt x="5847894" y="342892"/>
                  </a:lnTo>
                  <a:lnTo>
                    <a:pt x="6126365" y="152396"/>
                  </a:lnTo>
                  <a:lnTo>
                    <a:pt x="6404837" y="190496"/>
                  </a:lnTo>
                </a:path>
              </a:pathLst>
            </a:custGeom>
            <a:ln w="27101" cap="flat">
              <a:solidFill>
                <a:srgbClr val="F8766D">
                  <a:alpha val="100000"/>
                </a:srgbClr>
              </a:solidFill>
              <a:prstDash val="solid"/>
              <a:round/>
            </a:ln>
          </p:spPr>
          <p:txBody>
            <a:bodyPr/>
            <a:lstStyle/>
            <a:p/>
          </p:txBody>
        </p:sp>
        <p:sp>
          <p:nvSpPr>
            <p:cNvPr id="30" name="pl30"/>
            <p:cNvSpPr/>
            <p:nvPr/>
          </p:nvSpPr>
          <p:spPr>
            <a:xfrm>
              <a:off x="1736695" y="1665719"/>
              <a:ext cx="6404837" cy="2324052"/>
            </a:xfrm>
            <a:custGeom>
              <a:avLst/>
              <a:pathLst>
                <a:path w="6404837" h="2324052">
                  <a:moveTo>
                    <a:pt x="0" y="2324052"/>
                  </a:moveTo>
                  <a:lnTo>
                    <a:pt x="278471" y="2133556"/>
                  </a:lnTo>
                  <a:lnTo>
                    <a:pt x="556942" y="2209754"/>
                  </a:lnTo>
                  <a:lnTo>
                    <a:pt x="835413" y="2095457"/>
                  </a:lnTo>
                  <a:lnTo>
                    <a:pt x="1113884" y="2057357"/>
                  </a:lnTo>
                  <a:lnTo>
                    <a:pt x="1392355" y="685785"/>
                  </a:lnTo>
                  <a:lnTo>
                    <a:pt x="1670827" y="419091"/>
                  </a:lnTo>
                  <a:lnTo>
                    <a:pt x="1949298" y="342892"/>
                  </a:lnTo>
                  <a:lnTo>
                    <a:pt x="2227769" y="266694"/>
                  </a:lnTo>
                  <a:lnTo>
                    <a:pt x="2506240" y="152396"/>
                  </a:lnTo>
                  <a:lnTo>
                    <a:pt x="2784711" y="152396"/>
                  </a:lnTo>
                  <a:lnTo>
                    <a:pt x="3063182" y="38099"/>
                  </a:lnTo>
                  <a:lnTo>
                    <a:pt x="3341654" y="76198"/>
                  </a:lnTo>
                  <a:lnTo>
                    <a:pt x="3620125" y="114297"/>
                  </a:lnTo>
                  <a:lnTo>
                    <a:pt x="3898596" y="228595"/>
                  </a:lnTo>
                  <a:lnTo>
                    <a:pt x="4177067" y="190496"/>
                  </a:lnTo>
                  <a:lnTo>
                    <a:pt x="4455538" y="76198"/>
                  </a:lnTo>
                  <a:lnTo>
                    <a:pt x="4734010" y="114297"/>
                  </a:lnTo>
                  <a:lnTo>
                    <a:pt x="5012481" y="0"/>
                  </a:lnTo>
                  <a:lnTo>
                    <a:pt x="5290952" y="152396"/>
                  </a:lnTo>
                  <a:lnTo>
                    <a:pt x="5569423" y="190496"/>
                  </a:lnTo>
                  <a:lnTo>
                    <a:pt x="5847894" y="190496"/>
                  </a:lnTo>
                  <a:lnTo>
                    <a:pt x="6126365" y="114297"/>
                  </a:lnTo>
                  <a:lnTo>
                    <a:pt x="6404837" y="266694"/>
                  </a:lnTo>
                </a:path>
              </a:pathLst>
            </a:custGeom>
            <a:ln w="27101" cap="flat">
              <a:solidFill>
                <a:srgbClr val="7CAE00">
                  <a:alpha val="100000"/>
                </a:srgbClr>
              </a:solidFill>
              <a:prstDash val="solid"/>
              <a:round/>
            </a:ln>
          </p:spPr>
          <p:txBody>
            <a:bodyPr/>
            <a:lstStyle/>
            <a:p/>
          </p:txBody>
        </p:sp>
        <p:sp>
          <p:nvSpPr>
            <p:cNvPr id="31" name="pl31"/>
            <p:cNvSpPr/>
            <p:nvPr/>
          </p:nvSpPr>
          <p:spPr>
            <a:xfrm>
              <a:off x="3964464" y="3532580"/>
              <a:ext cx="4177067" cy="1485869"/>
            </a:xfrm>
            <a:custGeom>
              <a:avLst/>
              <a:pathLst>
                <a:path w="4177067" h="1485869">
                  <a:moveTo>
                    <a:pt x="0" y="1485869"/>
                  </a:moveTo>
                  <a:lnTo>
                    <a:pt x="278471" y="1295373"/>
                  </a:lnTo>
                  <a:lnTo>
                    <a:pt x="556942" y="1028678"/>
                  </a:lnTo>
                  <a:lnTo>
                    <a:pt x="835413" y="800083"/>
                  </a:lnTo>
                  <a:lnTo>
                    <a:pt x="1113884" y="685785"/>
                  </a:lnTo>
                  <a:lnTo>
                    <a:pt x="1392355" y="647686"/>
                  </a:lnTo>
                  <a:lnTo>
                    <a:pt x="1670827" y="571488"/>
                  </a:lnTo>
                  <a:lnTo>
                    <a:pt x="1949298" y="533389"/>
                  </a:lnTo>
                  <a:lnTo>
                    <a:pt x="2227769" y="495289"/>
                  </a:lnTo>
                  <a:lnTo>
                    <a:pt x="2506240" y="457190"/>
                  </a:lnTo>
                  <a:lnTo>
                    <a:pt x="2784711" y="342892"/>
                  </a:lnTo>
                  <a:lnTo>
                    <a:pt x="3063182" y="342892"/>
                  </a:lnTo>
                  <a:lnTo>
                    <a:pt x="3341654" y="342892"/>
                  </a:lnTo>
                  <a:lnTo>
                    <a:pt x="3620125" y="266694"/>
                  </a:lnTo>
                  <a:lnTo>
                    <a:pt x="3898596" y="190496"/>
                  </a:lnTo>
                  <a:lnTo>
                    <a:pt x="4177067" y="0"/>
                  </a:lnTo>
                </a:path>
              </a:pathLst>
            </a:custGeom>
            <a:ln w="27101" cap="flat">
              <a:solidFill>
                <a:srgbClr val="00BFC4">
                  <a:alpha val="100000"/>
                </a:srgbClr>
              </a:solidFill>
              <a:prstDash val="solid"/>
              <a:round/>
            </a:ln>
          </p:spPr>
          <p:txBody>
            <a:bodyPr/>
            <a:lstStyle/>
            <a:p/>
          </p:txBody>
        </p:sp>
        <p:sp>
          <p:nvSpPr>
            <p:cNvPr id="32" name="pl32"/>
            <p:cNvSpPr/>
            <p:nvPr/>
          </p:nvSpPr>
          <p:spPr>
            <a:xfrm>
              <a:off x="4521407" y="4180267"/>
              <a:ext cx="3620125" cy="876282"/>
            </a:xfrm>
            <a:custGeom>
              <a:avLst/>
              <a:pathLst>
                <a:path w="3620125" h="876282">
                  <a:moveTo>
                    <a:pt x="0" y="876282"/>
                  </a:moveTo>
                  <a:lnTo>
                    <a:pt x="278471" y="761984"/>
                  </a:lnTo>
                  <a:lnTo>
                    <a:pt x="556942" y="533389"/>
                  </a:lnTo>
                  <a:lnTo>
                    <a:pt x="835413" y="533389"/>
                  </a:lnTo>
                  <a:lnTo>
                    <a:pt x="1113884" y="190496"/>
                  </a:lnTo>
                  <a:lnTo>
                    <a:pt x="1392355" y="266694"/>
                  </a:lnTo>
                  <a:lnTo>
                    <a:pt x="1670827" y="190496"/>
                  </a:lnTo>
                  <a:lnTo>
                    <a:pt x="1949298" y="0"/>
                  </a:lnTo>
                  <a:lnTo>
                    <a:pt x="2227769" y="114297"/>
                  </a:lnTo>
                  <a:lnTo>
                    <a:pt x="2506240" y="190496"/>
                  </a:lnTo>
                  <a:lnTo>
                    <a:pt x="2784711" y="457190"/>
                  </a:lnTo>
                  <a:lnTo>
                    <a:pt x="3063182" y="495289"/>
                  </a:lnTo>
                  <a:lnTo>
                    <a:pt x="3341654" y="266694"/>
                  </a:lnTo>
                  <a:lnTo>
                    <a:pt x="3620125" y="114297"/>
                  </a:lnTo>
                </a:path>
              </a:pathLst>
            </a:custGeom>
            <a:ln w="27101" cap="flat">
              <a:solidFill>
                <a:srgbClr val="C77CFF">
                  <a:alpha val="100000"/>
                </a:srgbClr>
              </a:solidFill>
              <a:prstDash val="solid"/>
              <a:round/>
            </a:ln>
          </p:spPr>
          <p:txBody>
            <a:bodyPr/>
            <a:lstStyle/>
            <a:p/>
          </p:txBody>
        </p:sp>
        <p:sp>
          <p:nvSpPr>
            <p:cNvPr id="33" name="pl33"/>
            <p:cNvSpPr/>
            <p:nvPr/>
          </p:nvSpPr>
          <p:spPr>
            <a:xfrm>
              <a:off x="803816" y="1627619"/>
              <a:ext cx="8270593" cy="0"/>
            </a:xfrm>
            <a:custGeom>
              <a:avLst/>
              <a:pathLst>
                <a:path w="8270593" h="0">
                  <a:moveTo>
                    <a:pt x="0" y="0"/>
                  </a:moveTo>
                  <a:lnTo>
                    <a:pt x="8270593" y="0"/>
                  </a:lnTo>
                  <a:lnTo>
                    <a:pt x="8270593" y="0"/>
                  </a:lnTo>
                </a:path>
              </a:pathLst>
            </a:custGeom>
            <a:ln w="13550" cap="flat">
              <a:solidFill>
                <a:srgbClr val="A9A9A9">
                  <a:alpha val="100000"/>
                </a:srgbClr>
              </a:solidFill>
              <a:prstDash val="dash"/>
              <a:round/>
            </a:ln>
          </p:spPr>
          <p:txBody>
            <a:bodyPr/>
            <a:lstStyle/>
            <a:p/>
          </p:txBody>
        </p:sp>
        <p:sp>
          <p:nvSpPr>
            <p:cNvPr id="34" name="tx34"/>
            <p:cNvSpPr/>
            <p:nvPr/>
          </p:nvSpPr>
          <p:spPr>
            <a:xfrm>
              <a:off x="1513558" y="1790672"/>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86</a:t>
              </a:r>
            </a:p>
          </p:txBody>
        </p:sp>
        <p:sp>
          <p:nvSpPr>
            <p:cNvPr id="35" name="tx35"/>
            <p:cNvSpPr/>
            <p:nvPr/>
          </p:nvSpPr>
          <p:spPr>
            <a:xfrm>
              <a:off x="1513569" y="4000435"/>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28</a:t>
              </a:r>
            </a:p>
          </p:txBody>
        </p:sp>
        <p:sp>
          <p:nvSpPr>
            <p:cNvPr id="36" name="tx36"/>
            <p:cNvSpPr/>
            <p:nvPr/>
          </p:nvSpPr>
          <p:spPr>
            <a:xfrm>
              <a:off x="3819394" y="4983001"/>
              <a:ext cx="80386"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1</a:t>
              </a:r>
            </a:p>
          </p:txBody>
        </p:sp>
        <p:sp>
          <p:nvSpPr>
            <p:cNvPr id="37" name="tx37"/>
            <p:cNvSpPr/>
            <p:nvPr/>
          </p:nvSpPr>
          <p:spPr>
            <a:xfrm>
              <a:off x="4376336" y="5019336"/>
              <a:ext cx="8038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0</a:t>
              </a:r>
            </a:p>
          </p:txBody>
        </p:sp>
        <p:sp>
          <p:nvSpPr>
            <p:cNvPr id="38" name="tx38"/>
            <p:cNvSpPr/>
            <p:nvPr/>
          </p:nvSpPr>
          <p:spPr>
            <a:xfrm>
              <a:off x="8237993" y="1563354"/>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90</a:t>
              </a:r>
            </a:p>
          </p:txBody>
        </p:sp>
        <p:sp>
          <p:nvSpPr>
            <p:cNvPr id="39" name="tx39"/>
            <p:cNvSpPr/>
            <p:nvPr/>
          </p:nvSpPr>
          <p:spPr>
            <a:xfrm>
              <a:off x="8237994" y="1868147"/>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82</a:t>
              </a:r>
            </a:p>
          </p:txBody>
        </p:sp>
        <p:sp>
          <p:nvSpPr>
            <p:cNvPr id="40" name="tx40"/>
            <p:cNvSpPr/>
            <p:nvPr/>
          </p:nvSpPr>
          <p:spPr>
            <a:xfrm>
              <a:off x="8237990" y="3468316"/>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40</a:t>
              </a:r>
            </a:p>
          </p:txBody>
        </p:sp>
        <p:sp>
          <p:nvSpPr>
            <p:cNvPr id="41" name="tx41"/>
            <p:cNvSpPr/>
            <p:nvPr/>
          </p:nvSpPr>
          <p:spPr>
            <a:xfrm>
              <a:off x="8237999" y="4230296"/>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20</a:t>
              </a:r>
            </a:p>
          </p:txBody>
        </p:sp>
        <p:sp>
          <p:nvSpPr>
            <p:cNvPr id="42" name="tx42"/>
            <p:cNvSpPr/>
            <p:nvPr/>
          </p:nvSpPr>
          <p:spPr>
            <a:xfrm>
              <a:off x="4768390" y="905971"/>
              <a:ext cx="34144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UMICs</a:t>
              </a:r>
            </a:p>
          </p:txBody>
        </p:sp>
        <p:sp>
          <p:nvSpPr>
            <p:cNvPr id="43" name="tx43"/>
            <p:cNvSpPr/>
            <p:nvPr/>
          </p:nvSpPr>
          <p:spPr>
            <a:xfrm rot="-5400000">
              <a:off x="1580249"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4" name="tx44"/>
            <p:cNvSpPr/>
            <p:nvPr/>
          </p:nvSpPr>
          <p:spPr>
            <a:xfrm rot="-5400000">
              <a:off x="2972605"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5" name="tx45"/>
            <p:cNvSpPr/>
            <p:nvPr/>
          </p:nvSpPr>
          <p:spPr>
            <a:xfrm rot="-5400000">
              <a:off x="4364960"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6" name="tx46"/>
            <p:cNvSpPr/>
            <p:nvPr/>
          </p:nvSpPr>
          <p:spPr>
            <a:xfrm rot="-5400000">
              <a:off x="5757316"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7" name="tx47"/>
            <p:cNvSpPr/>
            <p:nvPr/>
          </p:nvSpPr>
          <p:spPr>
            <a:xfrm rot="-5400000">
              <a:off x="6871201"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8" name="tx48"/>
            <p:cNvSpPr/>
            <p:nvPr/>
          </p:nvSpPr>
          <p:spPr>
            <a:xfrm rot="-5400000">
              <a:off x="7985052" y="541397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9" name="tx49"/>
            <p:cNvSpPr/>
            <p:nvPr/>
          </p:nvSpPr>
          <p:spPr>
            <a:xfrm>
              <a:off x="663492" y="500443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0" name="tx50"/>
            <p:cNvSpPr/>
            <p:nvPr/>
          </p:nvSpPr>
          <p:spPr>
            <a:xfrm>
              <a:off x="585797" y="424245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51" name="tx51"/>
            <p:cNvSpPr/>
            <p:nvPr/>
          </p:nvSpPr>
          <p:spPr>
            <a:xfrm>
              <a:off x="585797" y="34804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52" name="tx52"/>
            <p:cNvSpPr/>
            <p:nvPr/>
          </p:nvSpPr>
          <p:spPr>
            <a:xfrm>
              <a:off x="585797" y="271848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53" name="tx53"/>
            <p:cNvSpPr/>
            <p:nvPr/>
          </p:nvSpPr>
          <p:spPr>
            <a:xfrm>
              <a:off x="585797" y="195649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54" name="tx54"/>
            <p:cNvSpPr/>
            <p:nvPr/>
          </p:nvSpPr>
          <p:spPr>
            <a:xfrm>
              <a:off x="508103" y="119451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5" name="tx55"/>
            <p:cNvSpPr/>
            <p:nvPr/>
          </p:nvSpPr>
          <p:spPr>
            <a:xfrm>
              <a:off x="585797" y="1575505"/>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56" name="tx56"/>
            <p:cNvSpPr/>
            <p:nvPr/>
          </p:nvSpPr>
          <p:spPr>
            <a:xfrm rot="-5400000">
              <a:off x="-52544" y="308603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7" name="pl57"/>
            <p:cNvSpPr/>
            <p:nvPr/>
          </p:nvSpPr>
          <p:spPr>
            <a:xfrm>
              <a:off x="3544956" y="610314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60684" y="610314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5007450" y="610314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31023" y="610314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12055" y="6050960"/>
              <a:ext cx="3570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a:t>
              </a:r>
            </a:p>
          </p:txBody>
        </p:sp>
        <p:sp>
          <p:nvSpPr>
            <p:cNvPr id="62" name="tx62"/>
            <p:cNvSpPr/>
            <p:nvPr/>
          </p:nvSpPr>
          <p:spPr>
            <a:xfrm>
              <a:off x="4527784" y="6049732"/>
              <a:ext cx="388131"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MCV2</a:t>
              </a:r>
            </a:p>
          </p:txBody>
        </p:sp>
        <p:sp>
          <p:nvSpPr>
            <p:cNvPr id="63" name="tx63"/>
            <p:cNvSpPr/>
            <p:nvPr/>
          </p:nvSpPr>
          <p:spPr>
            <a:xfrm>
              <a:off x="5274549" y="6049664"/>
              <a:ext cx="364938" cy="103478"/>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PCV3</a:t>
              </a:r>
            </a:p>
          </p:txBody>
        </p:sp>
        <p:sp>
          <p:nvSpPr>
            <p:cNvPr id="64" name="tx64"/>
            <p:cNvSpPr/>
            <p:nvPr/>
          </p:nvSpPr>
          <p:spPr>
            <a:xfrm>
              <a:off x="5998122" y="6051506"/>
              <a:ext cx="357094"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HPVc</a:t>
              </a:r>
            </a:p>
          </p:txBody>
        </p:sp>
        <p:sp>
          <p:nvSpPr>
            <p:cNvPr id="65" name="tx65"/>
            <p:cNvSpPr/>
            <p:nvPr/>
          </p:nvSpPr>
          <p:spPr>
            <a:xfrm>
              <a:off x="2008319" y="398022"/>
              <a:ext cx="586158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1363" y="580629"/>
              <a:ext cx="2935500"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in their national programme, 2000-2023</a:t>
              </a:r>
            </a:p>
          </p:txBody>
        </p:sp>
        <p:sp>
          <p:nvSpPr>
            <p:cNvPr id="67" name="tx6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8" name="tx68"/>
            <p:cNvSpPr/>
            <p:nvPr/>
          </p:nvSpPr>
          <p:spPr>
            <a:xfrm>
              <a:off x="3315987" y="6447866"/>
              <a:ext cx="57584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four vaccination coverage indicators contribute to SDG indicator 3.b.1 are: DTP3, MCV2, PCV3 and HPVc</a:t>
              </a:r>
            </a:p>
          </p:txBody>
        </p:sp>
        <p:sp>
          <p:nvSpPr>
            <p:cNvPr id="69" name="tx69"/>
            <p:cNvSpPr/>
            <p:nvPr/>
          </p:nvSpPr>
          <p:spPr>
            <a:xfrm>
              <a:off x="4153860" y="6568567"/>
              <a:ext cx="49205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The Immunization Agenda 2030 (IA2030)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Four vaccination coverage indicators contribute to Sustainable Development Goal 3, indicator b.1: DTP3, PCV3, MCV2 and HPV.
The IA2030 global target is 90% coverage of all four antigens by 2030.
In 2023, UMICs had achieved at least 90% coverage of 1 out of the 4 vaccines.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2023, DTP1 coverage remained relatively constant within 1% at 93%. The number of children missing out on any vaccination (zero-dose children) increased from 1,751,000 in 2022 to 1,965,000 in 2023.
DTP3 coverage remained relatively constant within 1% at 90% in 2023, leaving 2,793,000 children vulnerable to vaccine-preventable diseases.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925681"/>
              <a:ext cx="3397293" cy="29998"/>
            </a:xfrm>
            <a:custGeom>
              <a:avLst/>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27101" cap="flat">
              <a:solidFill>
                <a:srgbClr val="80BD41">
                  <a:alpha val="69803"/>
                </a:srgbClr>
              </a:solidFill>
              <a:prstDash val="solid"/>
              <a:round/>
            </a:ln>
          </p:spPr>
          <p:txBody>
            <a:bodyPr/>
            <a:lstStyle/>
            <a:p/>
          </p:txBody>
        </p:sp>
        <p:sp>
          <p:nvSpPr>
            <p:cNvPr id="26" name="pl26"/>
            <p:cNvSpPr/>
            <p:nvPr/>
          </p:nvSpPr>
          <p:spPr>
            <a:xfrm>
              <a:off x="1120965" y="1375663"/>
              <a:ext cx="3397293" cy="539977"/>
            </a:xfrm>
            <a:custGeom>
              <a:avLst/>
              <a:pathLst>
                <a:path w="3397293" h="539977">
                  <a:moveTo>
                    <a:pt x="0" y="539977"/>
                  </a:moveTo>
                  <a:lnTo>
                    <a:pt x="147708" y="479980"/>
                  </a:lnTo>
                  <a:lnTo>
                    <a:pt x="295416" y="449981"/>
                  </a:lnTo>
                  <a:lnTo>
                    <a:pt x="443125" y="359985"/>
                  </a:lnTo>
                  <a:lnTo>
                    <a:pt x="590833" y="269988"/>
                  </a:lnTo>
                  <a:lnTo>
                    <a:pt x="738541" y="179992"/>
                  </a:lnTo>
                  <a:lnTo>
                    <a:pt x="886250" y="149993"/>
                  </a:lnTo>
                  <a:lnTo>
                    <a:pt x="1033958" y="59997"/>
                  </a:lnTo>
                  <a:lnTo>
                    <a:pt x="1181667" y="59997"/>
                  </a:lnTo>
                  <a:lnTo>
                    <a:pt x="1329375" y="29998"/>
                  </a:lnTo>
                  <a:lnTo>
                    <a:pt x="1477083" y="59997"/>
                  </a:lnTo>
                  <a:lnTo>
                    <a:pt x="1624792" y="0"/>
                  </a:lnTo>
                  <a:lnTo>
                    <a:pt x="1772500" y="29998"/>
                  </a:lnTo>
                  <a:lnTo>
                    <a:pt x="1920209" y="89996"/>
                  </a:lnTo>
                  <a:lnTo>
                    <a:pt x="2067917" y="29998"/>
                  </a:lnTo>
                  <a:lnTo>
                    <a:pt x="2215625" y="59997"/>
                  </a:lnTo>
                  <a:lnTo>
                    <a:pt x="2363334" y="59997"/>
                  </a:lnTo>
                  <a:lnTo>
                    <a:pt x="2511042" y="29998"/>
                  </a:lnTo>
                  <a:lnTo>
                    <a:pt x="2658751" y="29998"/>
                  </a:lnTo>
                  <a:lnTo>
                    <a:pt x="2806459" y="29998"/>
                  </a:lnTo>
                  <a:lnTo>
                    <a:pt x="2954167" y="59997"/>
                  </a:lnTo>
                  <a:lnTo>
                    <a:pt x="3101876" y="149993"/>
                  </a:lnTo>
                  <a:lnTo>
                    <a:pt x="3249584" y="149993"/>
                  </a:lnTo>
                  <a:lnTo>
                    <a:pt x="3397293" y="149993"/>
                  </a:lnTo>
                </a:path>
              </a:pathLst>
            </a:custGeom>
            <a:ln w="27101" cap="flat">
              <a:solidFill>
                <a:srgbClr val="0058AB">
                  <a:alpha val="69803"/>
                </a:srgbClr>
              </a:solidFill>
              <a:prstDash val="solid"/>
              <a:round/>
            </a:ln>
          </p:spPr>
          <p:txBody>
            <a:bodyPr/>
            <a:lstStyle/>
            <a:p/>
          </p:txBody>
        </p:sp>
        <p:sp>
          <p:nvSpPr>
            <p:cNvPr id="27" name="pl27"/>
            <p:cNvSpPr/>
            <p:nvPr/>
          </p:nvSpPr>
          <p:spPr>
            <a:xfrm>
              <a:off x="1120965" y="1165672"/>
              <a:ext cx="3397293" cy="419982"/>
            </a:xfrm>
            <a:custGeom>
              <a:avLst/>
              <a:pathLst>
                <a:path w="3397293" h="419982">
                  <a:moveTo>
                    <a:pt x="0" y="419982"/>
                  </a:moveTo>
                  <a:lnTo>
                    <a:pt x="147708" y="389983"/>
                  </a:lnTo>
                  <a:lnTo>
                    <a:pt x="295416" y="389983"/>
                  </a:lnTo>
                  <a:lnTo>
                    <a:pt x="443125" y="359985"/>
                  </a:lnTo>
                  <a:lnTo>
                    <a:pt x="590833" y="329986"/>
                  </a:lnTo>
                  <a:lnTo>
                    <a:pt x="738541" y="269988"/>
                  </a:lnTo>
                  <a:lnTo>
                    <a:pt x="886250" y="269988"/>
                  </a:lnTo>
                  <a:lnTo>
                    <a:pt x="1033958" y="269988"/>
                  </a:lnTo>
                  <a:lnTo>
                    <a:pt x="1181667" y="239990"/>
                  </a:lnTo>
                  <a:lnTo>
                    <a:pt x="1329375" y="149993"/>
                  </a:lnTo>
                  <a:lnTo>
                    <a:pt x="1477083" y="179992"/>
                  </a:lnTo>
                  <a:lnTo>
                    <a:pt x="1624792" y="119995"/>
                  </a:lnTo>
                  <a:lnTo>
                    <a:pt x="1772500" y="149993"/>
                  </a:lnTo>
                  <a:lnTo>
                    <a:pt x="1920209" y="149993"/>
                  </a:lnTo>
                  <a:lnTo>
                    <a:pt x="2067917" y="149993"/>
                  </a:lnTo>
                  <a:lnTo>
                    <a:pt x="2215625" y="119995"/>
                  </a:lnTo>
                  <a:lnTo>
                    <a:pt x="2363334" y="59997"/>
                  </a:lnTo>
                  <a:lnTo>
                    <a:pt x="2511042" y="59997"/>
                  </a:lnTo>
                  <a:lnTo>
                    <a:pt x="2658751" y="29998"/>
                  </a:lnTo>
                  <a:lnTo>
                    <a:pt x="2806459" y="0"/>
                  </a:lnTo>
                  <a:lnTo>
                    <a:pt x="2954167" y="119995"/>
                  </a:lnTo>
                  <a:lnTo>
                    <a:pt x="3101876" y="149993"/>
                  </a:lnTo>
                  <a:lnTo>
                    <a:pt x="3249584" y="0"/>
                  </a:lnTo>
                  <a:lnTo>
                    <a:pt x="3397293" y="29998"/>
                  </a:lnTo>
                </a:path>
              </a:pathLst>
            </a:custGeom>
            <a:ln w="27101" cap="flat">
              <a:solidFill>
                <a:srgbClr val="1CABE2">
                  <a:alpha val="69803"/>
                </a:srgbClr>
              </a:solidFill>
              <a:prstDash val="solid"/>
              <a:round/>
            </a:ln>
          </p:spPr>
          <p:txBody>
            <a:bodyPr/>
            <a:lstStyle/>
            <a:p/>
          </p:txBody>
        </p:sp>
        <p:sp>
          <p:nvSpPr>
            <p:cNvPr id="28" name="pl28"/>
            <p:cNvSpPr/>
            <p:nvPr/>
          </p:nvSpPr>
          <p:spPr>
            <a:xfrm>
              <a:off x="1120965" y="955680"/>
              <a:ext cx="3397293" cy="209991"/>
            </a:xfrm>
            <a:custGeom>
              <a:avLst/>
              <a:pathLst>
                <a:path w="3397293" h="209991">
                  <a:moveTo>
                    <a:pt x="0" y="89996"/>
                  </a:moveTo>
                  <a:lnTo>
                    <a:pt x="147708" y="119995"/>
                  </a:lnTo>
                  <a:lnTo>
                    <a:pt x="295416" y="119995"/>
                  </a:lnTo>
                  <a:lnTo>
                    <a:pt x="443125" y="119995"/>
                  </a:lnTo>
                  <a:lnTo>
                    <a:pt x="590833" y="119995"/>
                  </a:lnTo>
                  <a:lnTo>
                    <a:pt x="738541" y="89996"/>
                  </a:lnTo>
                  <a:lnTo>
                    <a:pt x="886250" y="29998"/>
                  </a:lnTo>
                  <a:lnTo>
                    <a:pt x="1033958" y="29998"/>
                  </a:lnTo>
                  <a:lnTo>
                    <a:pt x="1181667" y="29998"/>
                  </a:lnTo>
                  <a:lnTo>
                    <a:pt x="1329375" y="29998"/>
                  </a:lnTo>
                  <a:lnTo>
                    <a:pt x="1477083" y="29998"/>
                  </a:lnTo>
                  <a:lnTo>
                    <a:pt x="1624792" y="29998"/>
                  </a:lnTo>
                  <a:lnTo>
                    <a:pt x="1772500" y="29998"/>
                  </a:lnTo>
                  <a:lnTo>
                    <a:pt x="1920209" y="0"/>
                  </a:lnTo>
                  <a:lnTo>
                    <a:pt x="2067917" y="29998"/>
                  </a:lnTo>
                  <a:lnTo>
                    <a:pt x="2215625" y="29998"/>
                  </a:lnTo>
                  <a:lnTo>
                    <a:pt x="2363334" y="59997"/>
                  </a:lnTo>
                  <a:lnTo>
                    <a:pt x="2511042" y="29998"/>
                  </a:lnTo>
                  <a:lnTo>
                    <a:pt x="2658751" y="59997"/>
                  </a:lnTo>
                  <a:lnTo>
                    <a:pt x="2806459" y="89996"/>
                  </a:lnTo>
                  <a:lnTo>
                    <a:pt x="2954167" y="149993"/>
                  </a:lnTo>
                  <a:lnTo>
                    <a:pt x="3101876" y="209991"/>
                  </a:lnTo>
                  <a:lnTo>
                    <a:pt x="3249584" y="89996"/>
                  </a:lnTo>
                  <a:lnTo>
                    <a:pt x="3397293" y="119995"/>
                  </a:lnTo>
                </a:path>
              </a:pathLst>
            </a:custGeom>
            <a:ln w="27101" cap="flat">
              <a:solidFill>
                <a:srgbClr val="00833D">
                  <a:alpha val="69803"/>
                </a:srgbClr>
              </a:solidFill>
              <a:prstDash val="solid"/>
              <a:round/>
            </a:ln>
          </p:spPr>
          <p:txBody>
            <a:bodyPr/>
            <a:lstStyle/>
            <a:p/>
          </p:txBody>
        </p:sp>
        <p:sp>
          <p:nvSpPr>
            <p:cNvPr id="29" name="pl29"/>
            <p:cNvSpPr/>
            <p:nvPr/>
          </p:nvSpPr>
          <p:spPr>
            <a:xfrm>
              <a:off x="1120965" y="955680"/>
              <a:ext cx="3397293" cy="209991"/>
            </a:xfrm>
            <a:custGeom>
              <a:avLst/>
              <a:pathLst>
                <a:path w="3397293" h="209991">
                  <a:moveTo>
                    <a:pt x="0" y="89996"/>
                  </a:moveTo>
                  <a:lnTo>
                    <a:pt x="147708" y="119995"/>
                  </a:lnTo>
                  <a:lnTo>
                    <a:pt x="295416" y="119995"/>
                  </a:lnTo>
                  <a:lnTo>
                    <a:pt x="443125" y="119995"/>
                  </a:lnTo>
                  <a:lnTo>
                    <a:pt x="590833" y="119995"/>
                  </a:lnTo>
                  <a:lnTo>
                    <a:pt x="738541" y="89996"/>
                  </a:lnTo>
                  <a:lnTo>
                    <a:pt x="886250" y="29998"/>
                  </a:lnTo>
                  <a:lnTo>
                    <a:pt x="1033958" y="29998"/>
                  </a:lnTo>
                  <a:lnTo>
                    <a:pt x="1181667" y="29998"/>
                  </a:lnTo>
                  <a:lnTo>
                    <a:pt x="1329375" y="29998"/>
                  </a:lnTo>
                  <a:lnTo>
                    <a:pt x="1477083" y="29998"/>
                  </a:lnTo>
                  <a:lnTo>
                    <a:pt x="1624792" y="29998"/>
                  </a:lnTo>
                  <a:lnTo>
                    <a:pt x="1772500" y="29998"/>
                  </a:lnTo>
                  <a:lnTo>
                    <a:pt x="1920209" y="0"/>
                  </a:lnTo>
                  <a:lnTo>
                    <a:pt x="2067917" y="29998"/>
                  </a:lnTo>
                  <a:lnTo>
                    <a:pt x="2215625" y="29998"/>
                  </a:lnTo>
                  <a:lnTo>
                    <a:pt x="2363334" y="59997"/>
                  </a:lnTo>
                  <a:lnTo>
                    <a:pt x="2511042" y="29998"/>
                  </a:lnTo>
                  <a:lnTo>
                    <a:pt x="2658751" y="59997"/>
                  </a:lnTo>
                  <a:lnTo>
                    <a:pt x="2806459" y="89996"/>
                  </a:lnTo>
                  <a:lnTo>
                    <a:pt x="2954167" y="149993"/>
                  </a:lnTo>
                  <a:lnTo>
                    <a:pt x="3101876" y="209991"/>
                  </a:lnTo>
                  <a:lnTo>
                    <a:pt x="3249584" y="89996"/>
                  </a:lnTo>
                  <a:lnTo>
                    <a:pt x="3397293" y="119995"/>
                  </a:lnTo>
                </a:path>
              </a:pathLst>
            </a:custGeom>
            <a:ln w="65043" cap="flat">
              <a:solidFill>
                <a:srgbClr val="000000">
                  <a:alpha val="100000"/>
                </a:srgbClr>
              </a:solidFill>
              <a:prstDash val="solid"/>
              <a:round/>
            </a:ln>
          </p:spPr>
          <p:txBody>
            <a:bodyPr/>
            <a:lstStyle/>
            <a:p/>
          </p:txBody>
        </p:sp>
        <p:sp>
          <p:nvSpPr>
            <p:cNvPr id="30" name="pl30"/>
            <p:cNvSpPr/>
            <p:nvPr/>
          </p:nvSpPr>
          <p:spPr>
            <a:xfrm>
              <a:off x="1120965" y="955680"/>
              <a:ext cx="3397293" cy="209991"/>
            </a:xfrm>
            <a:custGeom>
              <a:avLst/>
              <a:pathLst>
                <a:path w="3397293" h="209991">
                  <a:moveTo>
                    <a:pt x="0" y="89996"/>
                  </a:moveTo>
                  <a:lnTo>
                    <a:pt x="147708" y="119995"/>
                  </a:lnTo>
                  <a:lnTo>
                    <a:pt x="295416" y="119995"/>
                  </a:lnTo>
                  <a:lnTo>
                    <a:pt x="443125" y="119995"/>
                  </a:lnTo>
                  <a:lnTo>
                    <a:pt x="590833" y="119995"/>
                  </a:lnTo>
                  <a:lnTo>
                    <a:pt x="738541" y="89996"/>
                  </a:lnTo>
                  <a:lnTo>
                    <a:pt x="886250" y="29998"/>
                  </a:lnTo>
                  <a:lnTo>
                    <a:pt x="1033958" y="29998"/>
                  </a:lnTo>
                  <a:lnTo>
                    <a:pt x="1181667" y="29998"/>
                  </a:lnTo>
                  <a:lnTo>
                    <a:pt x="1329375" y="29998"/>
                  </a:lnTo>
                  <a:lnTo>
                    <a:pt x="1477083" y="29998"/>
                  </a:lnTo>
                  <a:lnTo>
                    <a:pt x="1624792" y="29998"/>
                  </a:lnTo>
                  <a:lnTo>
                    <a:pt x="1772500" y="29998"/>
                  </a:lnTo>
                  <a:lnTo>
                    <a:pt x="1920209" y="0"/>
                  </a:lnTo>
                  <a:lnTo>
                    <a:pt x="2067917" y="29998"/>
                  </a:lnTo>
                  <a:lnTo>
                    <a:pt x="2215625" y="29998"/>
                  </a:lnTo>
                  <a:lnTo>
                    <a:pt x="2363334" y="59997"/>
                  </a:lnTo>
                  <a:lnTo>
                    <a:pt x="2511042" y="29998"/>
                  </a:lnTo>
                  <a:lnTo>
                    <a:pt x="2658751" y="59997"/>
                  </a:lnTo>
                  <a:lnTo>
                    <a:pt x="2806459" y="89996"/>
                  </a:lnTo>
                  <a:lnTo>
                    <a:pt x="2954167" y="149993"/>
                  </a:lnTo>
                  <a:lnTo>
                    <a:pt x="3101876" y="209991"/>
                  </a:lnTo>
                  <a:lnTo>
                    <a:pt x="3249584" y="89996"/>
                  </a:lnTo>
                  <a:lnTo>
                    <a:pt x="3397293" y="119995"/>
                  </a:lnTo>
                </a:path>
              </a:pathLst>
            </a:custGeom>
            <a:ln w="40651" cap="flat">
              <a:solidFill>
                <a:srgbClr val="00833D">
                  <a:alpha val="100000"/>
                </a:srgbClr>
              </a:solidFill>
              <a:prstDash val="solid"/>
              <a:round/>
            </a:ln>
          </p:spPr>
          <p:txBody>
            <a:bodyPr/>
            <a:lstStyle/>
            <a:p/>
          </p:txBody>
        </p:sp>
        <p:sp>
          <p:nvSpPr>
            <p:cNvPr id="31" name="tx31"/>
            <p:cNvSpPr/>
            <p:nvPr/>
          </p:nvSpPr>
          <p:spPr>
            <a:xfrm>
              <a:off x="1060675"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2" name="tx32"/>
            <p:cNvSpPr/>
            <p:nvPr/>
          </p:nvSpPr>
          <p:spPr>
            <a:xfrm>
              <a:off x="1799217"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3" name="tx33"/>
            <p:cNvSpPr/>
            <p:nvPr/>
          </p:nvSpPr>
          <p:spPr>
            <a:xfrm>
              <a:off x="2537759" y="8133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4" name="tx34"/>
            <p:cNvSpPr/>
            <p:nvPr/>
          </p:nvSpPr>
          <p:spPr>
            <a:xfrm>
              <a:off x="3276301" y="8133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5" name="tx35"/>
            <p:cNvSpPr/>
            <p:nvPr/>
          </p:nvSpPr>
          <p:spPr>
            <a:xfrm>
              <a:off x="3867135"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4457968" y="9032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4503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14102"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9980"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352223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pl53"/>
            <p:cNvSpPr/>
            <p:nvPr/>
          </p:nvSpPr>
          <p:spPr>
            <a:xfrm>
              <a:off x="3522230"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4" name="tx54"/>
            <p:cNvSpPr/>
            <p:nvPr/>
          </p:nvSpPr>
          <p:spPr>
            <a:xfrm>
              <a:off x="171213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81201"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27080"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89329"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08299" y="471005"/>
              <a:ext cx="242262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UMICs, 2000-2023</a:t>
              </a:r>
            </a:p>
          </p:txBody>
        </p:sp>
        <p:sp>
          <p:nvSpPr>
            <p:cNvPr id="59" name="pl59"/>
            <p:cNvSpPr/>
            <p:nvPr/>
          </p:nvSpPr>
          <p:spPr>
            <a:xfrm>
              <a:off x="5267799" y="394055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319058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244061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169065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267799" y="94068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4" name="pl64"/>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5267799" y="356557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281560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20656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267799" y="131566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3" name="pl73"/>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437664" y="1165672"/>
              <a:ext cx="3397293" cy="149993"/>
            </a:xfrm>
            <a:custGeom>
              <a:avLst/>
              <a:pathLst>
                <a:path w="3397293" h="149993">
                  <a:moveTo>
                    <a:pt x="0" y="149993"/>
                  </a:moveTo>
                  <a:lnTo>
                    <a:pt x="147708" y="0"/>
                  </a:lnTo>
                  <a:lnTo>
                    <a:pt x="295416" y="149993"/>
                  </a:lnTo>
                  <a:lnTo>
                    <a:pt x="443125" y="0"/>
                  </a:lnTo>
                  <a:lnTo>
                    <a:pt x="590833" y="0"/>
                  </a:lnTo>
                  <a:lnTo>
                    <a:pt x="738541" y="0"/>
                  </a:lnTo>
                  <a:lnTo>
                    <a:pt x="886250" y="0"/>
                  </a:lnTo>
                  <a:lnTo>
                    <a:pt x="1033958" y="0"/>
                  </a:lnTo>
                  <a:lnTo>
                    <a:pt x="1181667" y="0"/>
                  </a:lnTo>
                  <a:lnTo>
                    <a:pt x="1329375" y="0"/>
                  </a:lnTo>
                  <a:lnTo>
                    <a:pt x="1477083" y="0"/>
                  </a:lnTo>
                  <a:lnTo>
                    <a:pt x="1624792" y="0"/>
                  </a:lnTo>
                  <a:lnTo>
                    <a:pt x="1772500" y="149993"/>
                  </a:lnTo>
                  <a:lnTo>
                    <a:pt x="1920209" y="0"/>
                  </a:lnTo>
                  <a:lnTo>
                    <a:pt x="2067917" y="0"/>
                  </a:lnTo>
                  <a:lnTo>
                    <a:pt x="2215625" y="0"/>
                  </a:lnTo>
                  <a:lnTo>
                    <a:pt x="2363334" y="0"/>
                  </a:lnTo>
                  <a:lnTo>
                    <a:pt x="2511042" y="0"/>
                  </a:lnTo>
                  <a:lnTo>
                    <a:pt x="2658751" y="149993"/>
                  </a:lnTo>
                  <a:lnTo>
                    <a:pt x="2806459" y="149993"/>
                  </a:lnTo>
                  <a:lnTo>
                    <a:pt x="2954167" y="149993"/>
                  </a:lnTo>
                  <a:lnTo>
                    <a:pt x="3101876" y="149993"/>
                  </a:lnTo>
                  <a:lnTo>
                    <a:pt x="3249584" y="0"/>
                  </a:lnTo>
                  <a:lnTo>
                    <a:pt x="3397293" y="149993"/>
                  </a:lnTo>
                </a:path>
              </a:pathLst>
            </a:custGeom>
            <a:ln w="27101" cap="flat">
              <a:solidFill>
                <a:srgbClr val="80BD41">
                  <a:alpha val="69803"/>
                </a:srgbClr>
              </a:solidFill>
              <a:prstDash val="solid"/>
              <a:round/>
            </a:ln>
          </p:spPr>
          <p:txBody>
            <a:bodyPr/>
            <a:lstStyle/>
            <a:p/>
          </p:txBody>
        </p:sp>
        <p:sp>
          <p:nvSpPr>
            <p:cNvPr id="80" name="pl80"/>
            <p:cNvSpPr/>
            <p:nvPr/>
          </p:nvSpPr>
          <p:spPr>
            <a:xfrm>
              <a:off x="5437664" y="1165672"/>
              <a:ext cx="3397293" cy="2699888"/>
            </a:xfrm>
            <a:custGeom>
              <a:avLst/>
              <a:pathLst>
                <a:path w="3397293" h="2699888">
                  <a:moveTo>
                    <a:pt x="0" y="2699888"/>
                  </a:moveTo>
                  <a:lnTo>
                    <a:pt x="147708" y="2399901"/>
                  </a:lnTo>
                  <a:lnTo>
                    <a:pt x="295416" y="2249907"/>
                  </a:lnTo>
                  <a:lnTo>
                    <a:pt x="443125" y="1799925"/>
                  </a:lnTo>
                  <a:lnTo>
                    <a:pt x="590833" y="1349944"/>
                  </a:lnTo>
                  <a:lnTo>
                    <a:pt x="738541" y="899962"/>
                  </a:lnTo>
                  <a:lnTo>
                    <a:pt x="886250" y="749969"/>
                  </a:lnTo>
                  <a:lnTo>
                    <a:pt x="1033958" y="299987"/>
                  </a:lnTo>
                  <a:lnTo>
                    <a:pt x="1181667" y="299987"/>
                  </a:lnTo>
                  <a:lnTo>
                    <a:pt x="1329375" y="149993"/>
                  </a:lnTo>
                  <a:lnTo>
                    <a:pt x="1477083" y="299987"/>
                  </a:lnTo>
                  <a:lnTo>
                    <a:pt x="1624792" y="0"/>
                  </a:lnTo>
                  <a:lnTo>
                    <a:pt x="1772500" y="149993"/>
                  </a:lnTo>
                  <a:lnTo>
                    <a:pt x="1920209" y="449981"/>
                  </a:lnTo>
                  <a:lnTo>
                    <a:pt x="2067917" y="149993"/>
                  </a:lnTo>
                  <a:lnTo>
                    <a:pt x="2215625" y="299987"/>
                  </a:lnTo>
                  <a:lnTo>
                    <a:pt x="2363334" y="299987"/>
                  </a:lnTo>
                  <a:lnTo>
                    <a:pt x="2511042" y="149993"/>
                  </a:lnTo>
                  <a:lnTo>
                    <a:pt x="2658751" y="149993"/>
                  </a:lnTo>
                  <a:lnTo>
                    <a:pt x="2806459" y="149993"/>
                  </a:lnTo>
                  <a:lnTo>
                    <a:pt x="2954167" y="299987"/>
                  </a:lnTo>
                  <a:lnTo>
                    <a:pt x="3101876" y="749969"/>
                  </a:lnTo>
                  <a:lnTo>
                    <a:pt x="3249584" y="749969"/>
                  </a:lnTo>
                  <a:lnTo>
                    <a:pt x="3397293" y="749969"/>
                  </a:lnTo>
                </a:path>
              </a:pathLst>
            </a:custGeom>
            <a:ln w="27101" cap="flat">
              <a:solidFill>
                <a:srgbClr val="0058AB">
                  <a:alpha val="69803"/>
                </a:srgbClr>
              </a:solidFill>
              <a:prstDash val="solid"/>
              <a:round/>
            </a:ln>
          </p:spPr>
          <p:txBody>
            <a:bodyPr/>
            <a:lstStyle/>
            <a:p/>
          </p:txBody>
        </p:sp>
        <p:sp>
          <p:nvSpPr>
            <p:cNvPr id="81" name="pl81"/>
            <p:cNvSpPr/>
            <p:nvPr/>
          </p:nvSpPr>
          <p:spPr>
            <a:xfrm>
              <a:off x="5437664" y="1315665"/>
              <a:ext cx="3397293" cy="2099913"/>
            </a:xfrm>
            <a:custGeom>
              <a:avLst/>
              <a:pathLst>
                <a:path w="3397293" h="2099913">
                  <a:moveTo>
                    <a:pt x="0" y="2099913"/>
                  </a:moveTo>
                  <a:lnTo>
                    <a:pt x="147708" y="1949919"/>
                  </a:lnTo>
                  <a:lnTo>
                    <a:pt x="295416" y="1949919"/>
                  </a:lnTo>
                  <a:lnTo>
                    <a:pt x="443125" y="1799925"/>
                  </a:lnTo>
                  <a:lnTo>
                    <a:pt x="590833" y="1649931"/>
                  </a:lnTo>
                  <a:lnTo>
                    <a:pt x="738541" y="1349944"/>
                  </a:lnTo>
                  <a:lnTo>
                    <a:pt x="886250" y="1349944"/>
                  </a:lnTo>
                  <a:lnTo>
                    <a:pt x="1033958" y="1349944"/>
                  </a:lnTo>
                  <a:lnTo>
                    <a:pt x="1181667" y="1199950"/>
                  </a:lnTo>
                  <a:lnTo>
                    <a:pt x="1329375" y="749969"/>
                  </a:lnTo>
                  <a:lnTo>
                    <a:pt x="1477083" y="899962"/>
                  </a:lnTo>
                  <a:lnTo>
                    <a:pt x="1624792" y="599975"/>
                  </a:lnTo>
                  <a:lnTo>
                    <a:pt x="1772500" y="749969"/>
                  </a:lnTo>
                  <a:lnTo>
                    <a:pt x="1920209" y="749969"/>
                  </a:lnTo>
                  <a:lnTo>
                    <a:pt x="2067917" y="749969"/>
                  </a:lnTo>
                  <a:lnTo>
                    <a:pt x="2215625" y="599975"/>
                  </a:lnTo>
                  <a:lnTo>
                    <a:pt x="2363334" y="299987"/>
                  </a:lnTo>
                  <a:lnTo>
                    <a:pt x="2511042" y="299987"/>
                  </a:lnTo>
                  <a:lnTo>
                    <a:pt x="2658751" y="149993"/>
                  </a:lnTo>
                  <a:lnTo>
                    <a:pt x="2806459" y="0"/>
                  </a:lnTo>
                  <a:lnTo>
                    <a:pt x="2954167" y="599975"/>
                  </a:lnTo>
                  <a:lnTo>
                    <a:pt x="3101876" y="749969"/>
                  </a:lnTo>
                  <a:lnTo>
                    <a:pt x="3249584" y="0"/>
                  </a:lnTo>
                  <a:lnTo>
                    <a:pt x="3397293" y="149993"/>
                  </a:lnTo>
                </a:path>
              </a:pathLst>
            </a:custGeom>
            <a:ln w="27101" cap="flat">
              <a:solidFill>
                <a:srgbClr val="1CABE2">
                  <a:alpha val="69803"/>
                </a:srgbClr>
              </a:solidFill>
              <a:prstDash val="solid"/>
              <a:round/>
            </a:ln>
          </p:spPr>
          <p:txBody>
            <a:bodyPr/>
            <a:lstStyle/>
            <a:p/>
          </p:txBody>
        </p:sp>
        <p:sp>
          <p:nvSpPr>
            <p:cNvPr id="82" name="pl82"/>
            <p:cNvSpPr/>
            <p:nvPr/>
          </p:nvSpPr>
          <p:spPr>
            <a:xfrm>
              <a:off x="5437664" y="865684"/>
              <a:ext cx="3397293" cy="1049956"/>
            </a:xfrm>
            <a:custGeom>
              <a:avLst/>
              <a:pathLst>
                <a:path w="3397293" h="1049956">
                  <a:moveTo>
                    <a:pt x="0" y="449981"/>
                  </a:moveTo>
                  <a:lnTo>
                    <a:pt x="147708" y="599975"/>
                  </a:lnTo>
                  <a:lnTo>
                    <a:pt x="295416" y="599975"/>
                  </a:lnTo>
                  <a:lnTo>
                    <a:pt x="443125" y="599975"/>
                  </a:lnTo>
                  <a:lnTo>
                    <a:pt x="590833" y="599975"/>
                  </a:lnTo>
                  <a:lnTo>
                    <a:pt x="738541" y="449981"/>
                  </a:lnTo>
                  <a:lnTo>
                    <a:pt x="886250" y="149993"/>
                  </a:lnTo>
                  <a:lnTo>
                    <a:pt x="1033958" y="149993"/>
                  </a:lnTo>
                  <a:lnTo>
                    <a:pt x="1181667" y="149993"/>
                  </a:lnTo>
                  <a:lnTo>
                    <a:pt x="1329375" y="149993"/>
                  </a:lnTo>
                  <a:lnTo>
                    <a:pt x="1477083" y="149993"/>
                  </a:lnTo>
                  <a:lnTo>
                    <a:pt x="1624792" y="149993"/>
                  </a:lnTo>
                  <a:lnTo>
                    <a:pt x="1772500" y="149993"/>
                  </a:lnTo>
                  <a:lnTo>
                    <a:pt x="1920209" y="0"/>
                  </a:lnTo>
                  <a:lnTo>
                    <a:pt x="2067917" y="149993"/>
                  </a:lnTo>
                  <a:lnTo>
                    <a:pt x="2215625" y="149993"/>
                  </a:lnTo>
                  <a:lnTo>
                    <a:pt x="2363334" y="299987"/>
                  </a:lnTo>
                  <a:lnTo>
                    <a:pt x="2511042" y="149993"/>
                  </a:lnTo>
                  <a:lnTo>
                    <a:pt x="2658751" y="299987"/>
                  </a:lnTo>
                  <a:lnTo>
                    <a:pt x="2806459" y="449981"/>
                  </a:lnTo>
                  <a:lnTo>
                    <a:pt x="2954167" y="749969"/>
                  </a:lnTo>
                  <a:lnTo>
                    <a:pt x="3101876" y="1049956"/>
                  </a:lnTo>
                  <a:lnTo>
                    <a:pt x="3249584" y="449981"/>
                  </a:lnTo>
                  <a:lnTo>
                    <a:pt x="3397293" y="599975"/>
                  </a:lnTo>
                </a:path>
              </a:pathLst>
            </a:custGeom>
            <a:ln w="27101" cap="flat">
              <a:solidFill>
                <a:srgbClr val="00833D">
                  <a:alpha val="69803"/>
                </a:srgbClr>
              </a:solidFill>
              <a:prstDash val="solid"/>
              <a:round/>
            </a:ln>
          </p:spPr>
          <p:txBody>
            <a:bodyPr/>
            <a:lstStyle/>
            <a:p/>
          </p:txBody>
        </p:sp>
        <p:sp>
          <p:nvSpPr>
            <p:cNvPr id="83" name="pl83"/>
            <p:cNvSpPr/>
            <p:nvPr/>
          </p:nvSpPr>
          <p:spPr>
            <a:xfrm>
              <a:off x="5437664" y="1315665"/>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4" name="pl84"/>
            <p:cNvSpPr/>
            <p:nvPr/>
          </p:nvSpPr>
          <p:spPr>
            <a:xfrm>
              <a:off x="5437664" y="865684"/>
              <a:ext cx="3397293" cy="1049956"/>
            </a:xfrm>
            <a:custGeom>
              <a:avLst/>
              <a:pathLst>
                <a:path w="3397293" h="1049956">
                  <a:moveTo>
                    <a:pt x="0" y="449981"/>
                  </a:moveTo>
                  <a:lnTo>
                    <a:pt x="147708" y="599975"/>
                  </a:lnTo>
                  <a:lnTo>
                    <a:pt x="295416" y="599975"/>
                  </a:lnTo>
                  <a:lnTo>
                    <a:pt x="443125" y="599975"/>
                  </a:lnTo>
                  <a:lnTo>
                    <a:pt x="590833" y="599975"/>
                  </a:lnTo>
                  <a:lnTo>
                    <a:pt x="738541" y="449981"/>
                  </a:lnTo>
                  <a:lnTo>
                    <a:pt x="886250" y="149993"/>
                  </a:lnTo>
                  <a:lnTo>
                    <a:pt x="1033958" y="149993"/>
                  </a:lnTo>
                  <a:lnTo>
                    <a:pt x="1181667" y="149993"/>
                  </a:lnTo>
                  <a:lnTo>
                    <a:pt x="1329375" y="149993"/>
                  </a:lnTo>
                  <a:lnTo>
                    <a:pt x="1477083" y="149993"/>
                  </a:lnTo>
                  <a:lnTo>
                    <a:pt x="1624792" y="149993"/>
                  </a:lnTo>
                  <a:lnTo>
                    <a:pt x="1772500" y="149993"/>
                  </a:lnTo>
                  <a:lnTo>
                    <a:pt x="1920209" y="0"/>
                  </a:lnTo>
                  <a:lnTo>
                    <a:pt x="2067917" y="149993"/>
                  </a:lnTo>
                  <a:lnTo>
                    <a:pt x="2215625" y="149993"/>
                  </a:lnTo>
                  <a:lnTo>
                    <a:pt x="2363334" y="299987"/>
                  </a:lnTo>
                  <a:lnTo>
                    <a:pt x="2511042" y="149993"/>
                  </a:lnTo>
                  <a:lnTo>
                    <a:pt x="2658751" y="299987"/>
                  </a:lnTo>
                  <a:lnTo>
                    <a:pt x="2806459" y="449981"/>
                  </a:lnTo>
                  <a:lnTo>
                    <a:pt x="2954167" y="749969"/>
                  </a:lnTo>
                  <a:lnTo>
                    <a:pt x="3101876" y="1049956"/>
                  </a:lnTo>
                  <a:lnTo>
                    <a:pt x="3249584" y="449981"/>
                  </a:lnTo>
                  <a:lnTo>
                    <a:pt x="3397293" y="599975"/>
                  </a:lnTo>
                </a:path>
              </a:pathLst>
            </a:custGeom>
            <a:ln w="65043" cap="flat">
              <a:solidFill>
                <a:srgbClr val="000000">
                  <a:alpha val="100000"/>
                </a:srgbClr>
              </a:solidFill>
              <a:prstDash val="solid"/>
              <a:round/>
            </a:ln>
          </p:spPr>
          <p:txBody>
            <a:bodyPr/>
            <a:lstStyle/>
            <a:p/>
          </p:txBody>
        </p:sp>
        <p:sp>
          <p:nvSpPr>
            <p:cNvPr id="85" name="pl85"/>
            <p:cNvSpPr/>
            <p:nvPr/>
          </p:nvSpPr>
          <p:spPr>
            <a:xfrm>
              <a:off x="5437664" y="865684"/>
              <a:ext cx="3397293" cy="1049956"/>
            </a:xfrm>
            <a:custGeom>
              <a:avLst/>
              <a:pathLst>
                <a:path w="3397293" h="1049956">
                  <a:moveTo>
                    <a:pt x="0" y="449981"/>
                  </a:moveTo>
                  <a:lnTo>
                    <a:pt x="147708" y="599975"/>
                  </a:lnTo>
                  <a:lnTo>
                    <a:pt x="295416" y="599975"/>
                  </a:lnTo>
                  <a:lnTo>
                    <a:pt x="443125" y="599975"/>
                  </a:lnTo>
                  <a:lnTo>
                    <a:pt x="590833" y="599975"/>
                  </a:lnTo>
                  <a:lnTo>
                    <a:pt x="738541" y="449981"/>
                  </a:lnTo>
                  <a:lnTo>
                    <a:pt x="886250" y="149993"/>
                  </a:lnTo>
                  <a:lnTo>
                    <a:pt x="1033958" y="149993"/>
                  </a:lnTo>
                  <a:lnTo>
                    <a:pt x="1181667" y="149993"/>
                  </a:lnTo>
                  <a:lnTo>
                    <a:pt x="1329375" y="149993"/>
                  </a:lnTo>
                  <a:lnTo>
                    <a:pt x="1477083" y="149993"/>
                  </a:lnTo>
                  <a:lnTo>
                    <a:pt x="1624792" y="149993"/>
                  </a:lnTo>
                  <a:lnTo>
                    <a:pt x="1772500" y="149993"/>
                  </a:lnTo>
                  <a:lnTo>
                    <a:pt x="1920209" y="0"/>
                  </a:lnTo>
                  <a:lnTo>
                    <a:pt x="2067917" y="149993"/>
                  </a:lnTo>
                  <a:lnTo>
                    <a:pt x="2215625" y="149993"/>
                  </a:lnTo>
                  <a:lnTo>
                    <a:pt x="2363334" y="299987"/>
                  </a:lnTo>
                  <a:lnTo>
                    <a:pt x="2511042" y="149993"/>
                  </a:lnTo>
                  <a:lnTo>
                    <a:pt x="2658751" y="299987"/>
                  </a:lnTo>
                  <a:lnTo>
                    <a:pt x="2806459" y="449981"/>
                  </a:lnTo>
                  <a:lnTo>
                    <a:pt x="2954167" y="749969"/>
                  </a:lnTo>
                  <a:lnTo>
                    <a:pt x="3101876" y="1049956"/>
                  </a:lnTo>
                  <a:lnTo>
                    <a:pt x="3249584" y="449981"/>
                  </a:lnTo>
                  <a:lnTo>
                    <a:pt x="3397293" y="599975"/>
                  </a:lnTo>
                </a:path>
              </a:pathLst>
            </a:custGeom>
            <a:ln w="40651" cap="flat">
              <a:solidFill>
                <a:srgbClr val="00833D">
                  <a:alpha val="100000"/>
                </a:srgbClr>
              </a:solidFill>
              <a:prstDash val="solid"/>
              <a:round/>
            </a:ln>
          </p:spPr>
          <p:txBody>
            <a:bodyPr/>
            <a:lstStyle/>
            <a:p/>
          </p:txBody>
        </p:sp>
        <p:sp>
          <p:nvSpPr>
            <p:cNvPr id="86" name="tx86"/>
            <p:cNvSpPr/>
            <p:nvPr/>
          </p:nvSpPr>
          <p:spPr>
            <a:xfrm>
              <a:off x="5407519" y="11355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7" name="tx87"/>
            <p:cNvSpPr/>
            <p:nvPr/>
          </p:nvSpPr>
          <p:spPr>
            <a:xfrm>
              <a:off x="6146061" y="11355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6884603" y="83688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9" name="tx89"/>
            <p:cNvSpPr/>
            <p:nvPr/>
          </p:nvSpPr>
          <p:spPr>
            <a:xfrm>
              <a:off x="7623145" y="83688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0" name="tx90"/>
            <p:cNvSpPr/>
            <p:nvPr/>
          </p:nvSpPr>
          <p:spPr>
            <a:xfrm>
              <a:off x="8213978" y="11355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8786762" y="128686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2" name="tx92"/>
            <p:cNvSpPr/>
            <p:nvPr/>
          </p:nvSpPr>
          <p:spPr>
            <a:xfrm>
              <a:off x="5003259" y="3513458"/>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3" name="tx93"/>
            <p:cNvSpPr/>
            <p:nvPr/>
          </p:nvSpPr>
          <p:spPr>
            <a:xfrm>
              <a:off x="5003259" y="2763489"/>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4" name="tx94"/>
            <p:cNvSpPr/>
            <p:nvPr/>
          </p:nvSpPr>
          <p:spPr>
            <a:xfrm>
              <a:off x="5080953" y="2015293"/>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5" name="tx95"/>
            <p:cNvSpPr/>
            <p:nvPr/>
          </p:nvSpPr>
          <p:spPr>
            <a:xfrm>
              <a:off x="5127474" y="126355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6" name="tx96"/>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7" name="tx97"/>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8" name="tx98"/>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9" name="tx99"/>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0" name="tx100"/>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1" name="tx101"/>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2" name="tx102"/>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3" name="pl103"/>
            <p:cNvSpPr/>
            <p:nvPr/>
          </p:nvSpPr>
          <p:spPr>
            <a:xfrm>
              <a:off x="576173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4" name="pl104"/>
            <p:cNvSpPr/>
            <p:nvPr/>
          </p:nvSpPr>
          <p:spPr>
            <a:xfrm>
              <a:off x="6430801"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5" name="pl105"/>
            <p:cNvSpPr/>
            <p:nvPr/>
          </p:nvSpPr>
          <p:spPr>
            <a:xfrm>
              <a:off x="707667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6" name="pl106"/>
            <p:cNvSpPr/>
            <p:nvPr/>
          </p:nvSpPr>
          <p:spPr>
            <a:xfrm>
              <a:off x="783892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7" name="pl107"/>
            <p:cNvSpPr/>
            <p:nvPr/>
          </p:nvSpPr>
          <p:spPr>
            <a:xfrm>
              <a:off x="7838929"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8" name="tx108"/>
            <p:cNvSpPr/>
            <p:nvPr/>
          </p:nvSpPr>
          <p:spPr>
            <a:xfrm>
              <a:off x="6028829"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9" name="tx109"/>
            <p:cNvSpPr/>
            <p:nvPr/>
          </p:nvSpPr>
          <p:spPr>
            <a:xfrm>
              <a:off x="6697900"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10" name="tx110"/>
            <p:cNvSpPr/>
            <p:nvPr/>
          </p:nvSpPr>
          <p:spPr>
            <a:xfrm>
              <a:off x="7343779"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11" name="tx111"/>
            <p:cNvSpPr/>
            <p:nvPr/>
          </p:nvSpPr>
          <p:spPr>
            <a:xfrm>
              <a:off x="8106028"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12" name="tx112"/>
            <p:cNvSpPr/>
            <p:nvPr/>
          </p:nvSpPr>
          <p:spPr>
            <a:xfrm>
              <a:off x="5340513" y="471005"/>
              <a:ext cx="359159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UMICs</a:t>
              </a:r>
            </a:p>
          </p:txBody>
        </p:sp>
        <p:sp>
          <p:nvSpPr>
            <p:cNvPr id="113" name="pl113"/>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4" name="pl114"/>
            <p:cNvSpPr/>
            <p:nvPr/>
          </p:nvSpPr>
          <p:spPr>
            <a:xfrm>
              <a:off x="214917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3813166"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5477158"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714115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8" name="pl118"/>
            <p:cNvSpPr/>
            <p:nvPr/>
          </p:nvSpPr>
          <p:spPr>
            <a:xfrm>
              <a:off x="880514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9" name="pl119"/>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0" name="pl120"/>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1" name="pl121"/>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298117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64516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630915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7973146"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6" name="rc126"/>
            <p:cNvSpPr/>
            <p:nvPr/>
          </p:nvSpPr>
          <p:spPr>
            <a:xfrm>
              <a:off x="1317178" y="5775585"/>
              <a:ext cx="7321564" cy="209781"/>
            </a:xfrm>
            <a:prstGeom prst="rect">
              <a:avLst/>
            </a:prstGeom>
            <a:solidFill>
              <a:srgbClr val="00833D">
                <a:alpha val="80000"/>
              </a:srgbClr>
            </a:solidFill>
          </p:spPr>
          <p:txBody>
            <a:bodyPr/>
            <a:lstStyle/>
            <a:p/>
          </p:txBody>
        </p:sp>
        <p:sp>
          <p:nvSpPr>
            <p:cNvPr id="127" name="rc127"/>
            <p:cNvSpPr/>
            <p:nvPr/>
          </p:nvSpPr>
          <p:spPr>
            <a:xfrm>
              <a:off x="1317178" y="5439935"/>
              <a:ext cx="6655968" cy="209781"/>
            </a:xfrm>
            <a:prstGeom prst="rect">
              <a:avLst/>
            </a:prstGeom>
            <a:solidFill>
              <a:srgbClr val="00833D">
                <a:alpha val="80000"/>
              </a:srgbClr>
            </a:solidFill>
          </p:spPr>
          <p:txBody>
            <a:bodyPr/>
            <a:lstStyle/>
            <a:p/>
          </p:txBody>
        </p:sp>
        <p:sp>
          <p:nvSpPr>
            <p:cNvPr id="128" name="tx128"/>
            <p:cNvSpPr/>
            <p:nvPr/>
          </p:nvSpPr>
          <p:spPr>
            <a:xfrm>
              <a:off x="8714092" y="584135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129" name="tx129"/>
            <p:cNvSpPr/>
            <p:nvPr/>
          </p:nvSpPr>
          <p:spPr>
            <a:xfrm>
              <a:off x="8003291" y="550570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0" name="tx130"/>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1" name="tx131"/>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2" name="tx132"/>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33" name="tx133"/>
            <p:cNvSpPr/>
            <p:nvPr/>
          </p:nvSpPr>
          <p:spPr>
            <a:xfrm>
              <a:off x="2786968"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0.5</a:t>
              </a:r>
            </a:p>
          </p:txBody>
        </p:sp>
        <p:sp>
          <p:nvSpPr>
            <p:cNvPr id="134" name="tx134"/>
            <p:cNvSpPr/>
            <p:nvPr/>
          </p:nvSpPr>
          <p:spPr>
            <a:xfrm>
              <a:off x="4450960"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35" name="tx135"/>
            <p:cNvSpPr/>
            <p:nvPr/>
          </p:nvSpPr>
          <p:spPr>
            <a:xfrm>
              <a:off x="6114952"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136" name="tx136"/>
            <p:cNvSpPr/>
            <p:nvPr/>
          </p:nvSpPr>
          <p:spPr>
            <a:xfrm>
              <a:off x="7778944"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37" name="tx137"/>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8" name="tx138"/>
            <p:cNvSpPr/>
            <p:nvPr/>
          </p:nvSpPr>
          <p:spPr>
            <a:xfrm>
              <a:off x="951100" y="5178470"/>
              <a:ext cx="365953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UMICs, 2019 and 2023</a:t>
              </a:r>
            </a:p>
          </p:txBody>
        </p:sp>
        <p:sp>
          <p:nvSpPr>
            <p:cNvPr id="139" name="tx139"/>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0" name="tx140"/>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UMICs ranked number 2 out of 4 WB income groups, with DTP1 coverage of 93%.
DTP1 coverage (93%) was 1 percentage point lower than in 2019 (94%).
This equates to 1,965,000 zero-dose children in 2023 compared to 2,190,000 zero-dose children in 2019.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9" name="pl9"/>
            <p:cNvSpPr/>
            <p:nvPr/>
          </p:nvSpPr>
          <p:spPr>
            <a:xfrm>
              <a:off x="146599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5251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390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2555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120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9" name="pl19"/>
            <p:cNvSpPr/>
            <p:nvPr/>
          </p:nvSpPr>
          <p:spPr>
            <a:xfrm>
              <a:off x="112273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925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9577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8229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6881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553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2730" y="1015678"/>
              <a:ext cx="3432608" cy="74996"/>
            </a:xfrm>
            <a:custGeom>
              <a:avLst/>
              <a:pathLst>
                <a:path w="3432608" h="74996">
                  <a:moveTo>
                    <a:pt x="0" y="74996"/>
                  </a:moveTo>
                  <a:lnTo>
                    <a:pt x="686521" y="74996"/>
                  </a:lnTo>
                  <a:lnTo>
                    <a:pt x="1373043" y="74996"/>
                  </a:lnTo>
                  <a:lnTo>
                    <a:pt x="2059565" y="74996"/>
                  </a:lnTo>
                  <a:lnTo>
                    <a:pt x="2746087" y="0"/>
                  </a:lnTo>
                  <a:lnTo>
                    <a:pt x="3432608" y="74996"/>
                  </a:lnTo>
                </a:path>
              </a:pathLst>
            </a:custGeom>
            <a:ln w="27101" cap="flat">
              <a:solidFill>
                <a:srgbClr val="80BD41">
                  <a:alpha val="69803"/>
                </a:srgbClr>
              </a:solidFill>
              <a:prstDash val="solid"/>
              <a:round/>
            </a:ln>
          </p:spPr>
          <p:txBody>
            <a:bodyPr/>
            <a:lstStyle/>
            <a:p/>
          </p:txBody>
        </p:sp>
        <p:sp>
          <p:nvSpPr>
            <p:cNvPr id="26" name="pl26"/>
            <p:cNvSpPr/>
            <p:nvPr/>
          </p:nvSpPr>
          <p:spPr>
            <a:xfrm>
              <a:off x="1122730" y="2215628"/>
              <a:ext cx="3432608" cy="299987"/>
            </a:xfrm>
            <a:custGeom>
              <a:avLst/>
              <a:pathLst>
                <a:path w="3432608" h="299987">
                  <a:moveTo>
                    <a:pt x="0" y="0"/>
                  </a:moveTo>
                  <a:lnTo>
                    <a:pt x="686521" y="0"/>
                  </a:lnTo>
                  <a:lnTo>
                    <a:pt x="1373043" y="74996"/>
                  </a:lnTo>
                  <a:lnTo>
                    <a:pt x="2059565" y="299987"/>
                  </a:lnTo>
                  <a:lnTo>
                    <a:pt x="2746087" y="299987"/>
                  </a:lnTo>
                  <a:lnTo>
                    <a:pt x="3432608" y="299987"/>
                  </a:lnTo>
                </a:path>
              </a:pathLst>
            </a:custGeom>
            <a:ln w="27101" cap="flat">
              <a:solidFill>
                <a:srgbClr val="0058AB">
                  <a:alpha val="69803"/>
                </a:srgbClr>
              </a:solidFill>
              <a:prstDash val="solid"/>
              <a:round/>
            </a:ln>
          </p:spPr>
          <p:txBody>
            <a:bodyPr/>
            <a:lstStyle/>
            <a:p/>
          </p:txBody>
        </p:sp>
        <p:sp>
          <p:nvSpPr>
            <p:cNvPr id="27" name="pl27"/>
            <p:cNvSpPr/>
            <p:nvPr/>
          </p:nvSpPr>
          <p:spPr>
            <a:xfrm>
              <a:off x="1122730" y="1615653"/>
              <a:ext cx="3432608" cy="374984"/>
            </a:xfrm>
            <a:custGeom>
              <a:avLst/>
              <a:pathLst>
                <a:path w="3432608" h="374984">
                  <a:moveTo>
                    <a:pt x="0" y="74996"/>
                  </a:moveTo>
                  <a:lnTo>
                    <a:pt x="686521" y="0"/>
                  </a:lnTo>
                  <a:lnTo>
                    <a:pt x="1373043" y="299987"/>
                  </a:lnTo>
                  <a:lnTo>
                    <a:pt x="2059565" y="374984"/>
                  </a:lnTo>
                  <a:lnTo>
                    <a:pt x="2746087" y="0"/>
                  </a:lnTo>
                  <a:lnTo>
                    <a:pt x="3432608" y="74996"/>
                  </a:lnTo>
                </a:path>
              </a:pathLst>
            </a:custGeom>
            <a:ln w="27101" cap="flat">
              <a:solidFill>
                <a:srgbClr val="1CABE2">
                  <a:alpha val="69803"/>
                </a:srgbClr>
              </a:solidFill>
              <a:prstDash val="solid"/>
              <a:round/>
            </a:ln>
          </p:spPr>
          <p:txBody>
            <a:bodyPr/>
            <a:lstStyle/>
            <a:p/>
          </p:txBody>
        </p:sp>
        <p:sp>
          <p:nvSpPr>
            <p:cNvPr id="28" name="pl28"/>
            <p:cNvSpPr/>
            <p:nvPr/>
          </p:nvSpPr>
          <p:spPr>
            <a:xfrm>
              <a:off x="1122730" y="1240668"/>
              <a:ext cx="3432608" cy="374984"/>
            </a:xfrm>
            <a:custGeom>
              <a:avLst/>
              <a:pathLst>
                <a:path w="3432608" h="374984">
                  <a:moveTo>
                    <a:pt x="0" y="0"/>
                  </a:moveTo>
                  <a:lnTo>
                    <a:pt x="686521" y="74996"/>
                  </a:lnTo>
                  <a:lnTo>
                    <a:pt x="1373043" y="224990"/>
                  </a:lnTo>
                  <a:lnTo>
                    <a:pt x="2059565" y="374984"/>
                  </a:lnTo>
                  <a:lnTo>
                    <a:pt x="2746087" y="74996"/>
                  </a:lnTo>
                  <a:lnTo>
                    <a:pt x="3432608" y="149993"/>
                  </a:lnTo>
                </a:path>
              </a:pathLst>
            </a:custGeom>
            <a:ln w="27101" cap="flat">
              <a:solidFill>
                <a:srgbClr val="00833D">
                  <a:alpha val="69803"/>
                </a:srgbClr>
              </a:solidFill>
              <a:prstDash val="solid"/>
              <a:round/>
            </a:ln>
          </p:spPr>
          <p:txBody>
            <a:bodyPr/>
            <a:lstStyle/>
            <a:p/>
          </p:txBody>
        </p:sp>
        <p:sp>
          <p:nvSpPr>
            <p:cNvPr id="29" name="pl29"/>
            <p:cNvSpPr/>
            <p:nvPr/>
          </p:nvSpPr>
          <p:spPr>
            <a:xfrm>
              <a:off x="1122730" y="1240668"/>
              <a:ext cx="3432608" cy="374984"/>
            </a:xfrm>
            <a:custGeom>
              <a:avLst/>
              <a:pathLst>
                <a:path w="3432608" h="374984">
                  <a:moveTo>
                    <a:pt x="0" y="0"/>
                  </a:moveTo>
                  <a:lnTo>
                    <a:pt x="686521" y="74996"/>
                  </a:lnTo>
                  <a:lnTo>
                    <a:pt x="1373043" y="224990"/>
                  </a:lnTo>
                  <a:lnTo>
                    <a:pt x="2059565" y="374984"/>
                  </a:lnTo>
                  <a:lnTo>
                    <a:pt x="2746087" y="74996"/>
                  </a:lnTo>
                  <a:lnTo>
                    <a:pt x="3432608" y="149993"/>
                  </a:lnTo>
                </a:path>
              </a:pathLst>
            </a:custGeom>
            <a:ln w="65043" cap="flat">
              <a:solidFill>
                <a:srgbClr val="000000">
                  <a:alpha val="100000"/>
                </a:srgbClr>
              </a:solidFill>
              <a:prstDash val="solid"/>
              <a:round/>
            </a:ln>
          </p:spPr>
          <p:txBody>
            <a:bodyPr/>
            <a:lstStyle/>
            <a:p/>
          </p:txBody>
        </p:sp>
        <p:sp>
          <p:nvSpPr>
            <p:cNvPr id="30" name="pl30"/>
            <p:cNvSpPr/>
            <p:nvPr/>
          </p:nvSpPr>
          <p:spPr>
            <a:xfrm>
              <a:off x="1122730" y="1240668"/>
              <a:ext cx="3432608" cy="374984"/>
            </a:xfrm>
            <a:custGeom>
              <a:avLst/>
              <a:pathLst>
                <a:path w="3432608" h="374984">
                  <a:moveTo>
                    <a:pt x="0" y="0"/>
                  </a:moveTo>
                  <a:lnTo>
                    <a:pt x="686521" y="74996"/>
                  </a:lnTo>
                  <a:lnTo>
                    <a:pt x="1373043" y="224990"/>
                  </a:lnTo>
                  <a:lnTo>
                    <a:pt x="2059565" y="374984"/>
                  </a:lnTo>
                  <a:lnTo>
                    <a:pt x="2746087" y="74996"/>
                  </a:lnTo>
                  <a:lnTo>
                    <a:pt x="3432608" y="149993"/>
                  </a:lnTo>
                </a:path>
              </a:pathLst>
            </a:custGeom>
            <a:ln w="40651" cap="flat">
              <a:solidFill>
                <a:srgbClr val="00833D">
                  <a:alpha val="100000"/>
                </a:srgbClr>
              </a:solidFill>
              <a:prstDash val="solid"/>
              <a:round/>
            </a:ln>
          </p:spPr>
          <p:txBody>
            <a:bodyPr/>
            <a:lstStyle/>
            <a:p/>
          </p:txBody>
        </p:sp>
        <p:sp>
          <p:nvSpPr>
            <p:cNvPr id="31" name="tx31"/>
            <p:cNvSpPr/>
            <p:nvPr/>
          </p:nvSpPr>
          <p:spPr>
            <a:xfrm>
              <a:off x="1062441"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2" name="tx32"/>
            <p:cNvSpPr/>
            <p:nvPr/>
          </p:nvSpPr>
          <p:spPr>
            <a:xfrm>
              <a:off x="1748963"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3" name="tx33"/>
            <p:cNvSpPr/>
            <p:nvPr/>
          </p:nvSpPr>
          <p:spPr>
            <a:xfrm>
              <a:off x="2435484" y="12933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92</a:t>
              </a:r>
            </a:p>
          </p:txBody>
        </p:sp>
        <p:sp>
          <p:nvSpPr>
            <p:cNvPr id="34" name="tx34"/>
            <p:cNvSpPr/>
            <p:nvPr/>
          </p:nvSpPr>
          <p:spPr>
            <a:xfrm>
              <a:off x="3122006" y="14432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5" name="tx35"/>
            <p:cNvSpPr/>
            <p:nvPr/>
          </p:nvSpPr>
          <p:spPr>
            <a:xfrm>
              <a:off x="3808528"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4495050" y="121825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628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5280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3932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2585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71237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98859"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64454"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33525"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79404"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3541654"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3" name="pl53"/>
            <p:cNvSpPr/>
            <p:nvPr/>
          </p:nvSpPr>
          <p:spPr>
            <a:xfrm>
              <a:off x="3541654"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4" name="tx54"/>
            <p:cNvSpPr/>
            <p:nvPr/>
          </p:nvSpPr>
          <p:spPr>
            <a:xfrm>
              <a:off x="1731554"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400625"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46503"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808753"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27723" y="471005"/>
              <a:ext cx="242262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UMICs, 2018-2023</a:t>
              </a:r>
            </a:p>
          </p:txBody>
        </p:sp>
        <p:sp>
          <p:nvSpPr>
            <p:cNvPr id="59" name="pl59"/>
            <p:cNvSpPr/>
            <p:nvPr/>
          </p:nvSpPr>
          <p:spPr>
            <a:xfrm>
              <a:off x="5228952" y="3865560"/>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0" name="pl60"/>
            <p:cNvSpPr/>
            <p:nvPr/>
          </p:nvSpPr>
          <p:spPr>
            <a:xfrm>
              <a:off x="5228952" y="2865601"/>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1" name="pl61"/>
            <p:cNvSpPr/>
            <p:nvPr/>
          </p:nvSpPr>
          <p:spPr>
            <a:xfrm>
              <a:off x="5228952" y="1865643"/>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2" name="pl62"/>
            <p:cNvSpPr/>
            <p:nvPr/>
          </p:nvSpPr>
          <p:spPr>
            <a:xfrm>
              <a:off x="5228952" y="865684"/>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3" name="pl63"/>
            <p:cNvSpPr/>
            <p:nvPr/>
          </p:nvSpPr>
          <p:spPr>
            <a:xfrm>
              <a:off x="574384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43036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11688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80340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48993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28952" y="336558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69" name="pl69"/>
            <p:cNvSpPr/>
            <p:nvPr/>
          </p:nvSpPr>
          <p:spPr>
            <a:xfrm>
              <a:off x="5228952" y="2365622"/>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0" name="pl70"/>
            <p:cNvSpPr/>
            <p:nvPr/>
          </p:nvSpPr>
          <p:spPr>
            <a:xfrm>
              <a:off x="5228952" y="1365663"/>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1" name="pl71"/>
            <p:cNvSpPr/>
            <p:nvPr/>
          </p:nvSpPr>
          <p:spPr>
            <a:xfrm>
              <a:off x="540058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08710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77362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6014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4666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31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00582" y="865684"/>
              <a:ext cx="3432608" cy="499979"/>
            </a:xfrm>
            <a:custGeom>
              <a:avLst/>
              <a:pathLst>
                <a:path w="3432608" h="499979">
                  <a:moveTo>
                    <a:pt x="0" y="499979"/>
                  </a:moveTo>
                  <a:lnTo>
                    <a:pt x="686521" y="499979"/>
                  </a:lnTo>
                  <a:lnTo>
                    <a:pt x="1373043" y="499979"/>
                  </a:lnTo>
                  <a:lnTo>
                    <a:pt x="2059565" y="499979"/>
                  </a:lnTo>
                  <a:lnTo>
                    <a:pt x="2746087" y="0"/>
                  </a:lnTo>
                  <a:lnTo>
                    <a:pt x="3432608" y="499979"/>
                  </a:lnTo>
                </a:path>
              </a:pathLst>
            </a:custGeom>
            <a:ln w="27101" cap="flat">
              <a:solidFill>
                <a:srgbClr val="80BD41">
                  <a:alpha val="69803"/>
                </a:srgbClr>
              </a:solidFill>
              <a:prstDash val="solid"/>
              <a:round/>
            </a:ln>
          </p:spPr>
          <p:txBody>
            <a:bodyPr/>
            <a:lstStyle/>
            <a:p/>
          </p:txBody>
        </p:sp>
        <p:sp>
          <p:nvSpPr>
            <p:cNvPr id="78" name="pl78"/>
            <p:cNvSpPr/>
            <p:nvPr/>
          </p:nvSpPr>
          <p:spPr>
            <a:xfrm>
              <a:off x="5400582" y="1365663"/>
              <a:ext cx="3432608" cy="1999917"/>
            </a:xfrm>
            <a:custGeom>
              <a:avLst/>
              <a:pathLst>
                <a:path w="3432608" h="1999917">
                  <a:moveTo>
                    <a:pt x="0" y="0"/>
                  </a:moveTo>
                  <a:lnTo>
                    <a:pt x="686521" y="0"/>
                  </a:lnTo>
                  <a:lnTo>
                    <a:pt x="1373043" y="499979"/>
                  </a:lnTo>
                  <a:lnTo>
                    <a:pt x="2059565" y="1999917"/>
                  </a:lnTo>
                  <a:lnTo>
                    <a:pt x="2746087" y="1999917"/>
                  </a:lnTo>
                  <a:lnTo>
                    <a:pt x="3432608" y="1999917"/>
                  </a:lnTo>
                </a:path>
              </a:pathLst>
            </a:custGeom>
            <a:ln w="27101" cap="flat">
              <a:solidFill>
                <a:srgbClr val="0058AB">
                  <a:alpha val="69803"/>
                </a:srgbClr>
              </a:solidFill>
              <a:prstDash val="solid"/>
              <a:round/>
            </a:ln>
          </p:spPr>
          <p:txBody>
            <a:bodyPr/>
            <a:lstStyle/>
            <a:p/>
          </p:txBody>
        </p:sp>
        <p:sp>
          <p:nvSpPr>
            <p:cNvPr id="79" name="pl79"/>
            <p:cNvSpPr/>
            <p:nvPr/>
          </p:nvSpPr>
          <p:spPr>
            <a:xfrm>
              <a:off x="5400582" y="1365663"/>
              <a:ext cx="3432608" cy="2499896"/>
            </a:xfrm>
            <a:custGeom>
              <a:avLst/>
              <a:pathLst>
                <a:path w="3432608" h="2499896">
                  <a:moveTo>
                    <a:pt x="0" y="499979"/>
                  </a:moveTo>
                  <a:lnTo>
                    <a:pt x="686521" y="0"/>
                  </a:lnTo>
                  <a:lnTo>
                    <a:pt x="1373043" y="1999917"/>
                  </a:lnTo>
                  <a:lnTo>
                    <a:pt x="2059565" y="2499896"/>
                  </a:lnTo>
                  <a:lnTo>
                    <a:pt x="2746087" y="0"/>
                  </a:lnTo>
                  <a:lnTo>
                    <a:pt x="3432608" y="499979"/>
                  </a:lnTo>
                </a:path>
              </a:pathLst>
            </a:custGeom>
            <a:ln w="27101" cap="flat">
              <a:solidFill>
                <a:srgbClr val="1CABE2">
                  <a:alpha val="69803"/>
                </a:srgbClr>
              </a:solidFill>
              <a:prstDash val="solid"/>
              <a:round/>
            </a:ln>
          </p:spPr>
          <p:txBody>
            <a:bodyPr/>
            <a:lstStyle/>
            <a:p/>
          </p:txBody>
        </p:sp>
        <p:sp>
          <p:nvSpPr>
            <p:cNvPr id="80" name="pl80"/>
            <p:cNvSpPr/>
            <p:nvPr/>
          </p:nvSpPr>
          <p:spPr>
            <a:xfrm>
              <a:off x="5400582" y="865684"/>
              <a:ext cx="3432608" cy="2499896"/>
            </a:xfrm>
            <a:custGeom>
              <a:avLst/>
              <a:pathLst>
                <a:path w="3432608" h="2499896">
                  <a:moveTo>
                    <a:pt x="0" y="0"/>
                  </a:moveTo>
                  <a:lnTo>
                    <a:pt x="686521" y="499979"/>
                  </a:lnTo>
                  <a:lnTo>
                    <a:pt x="1373043" y="1499938"/>
                  </a:lnTo>
                  <a:lnTo>
                    <a:pt x="2059565" y="2499896"/>
                  </a:lnTo>
                  <a:lnTo>
                    <a:pt x="2746087" y="499979"/>
                  </a:lnTo>
                  <a:lnTo>
                    <a:pt x="3432608" y="999958"/>
                  </a:lnTo>
                </a:path>
              </a:pathLst>
            </a:custGeom>
            <a:ln w="27101" cap="flat">
              <a:solidFill>
                <a:srgbClr val="00833D">
                  <a:alpha val="69803"/>
                </a:srgbClr>
              </a:solidFill>
              <a:prstDash val="solid"/>
              <a:round/>
            </a:ln>
          </p:spPr>
          <p:txBody>
            <a:bodyPr/>
            <a:lstStyle/>
            <a:p/>
          </p:txBody>
        </p:sp>
        <p:sp>
          <p:nvSpPr>
            <p:cNvPr id="81" name="pl81"/>
            <p:cNvSpPr/>
            <p:nvPr/>
          </p:nvSpPr>
          <p:spPr>
            <a:xfrm>
              <a:off x="5400582" y="1365663"/>
              <a:ext cx="3432608" cy="0"/>
            </a:xfrm>
            <a:custGeom>
              <a:avLst/>
              <a:pathLst>
                <a:path w="3432608" h="0">
                  <a:moveTo>
                    <a:pt x="0" y="0"/>
                  </a:moveTo>
                  <a:lnTo>
                    <a:pt x="0" y="0"/>
                  </a:lnTo>
                  <a:lnTo>
                    <a:pt x="0" y="0"/>
                  </a:lnTo>
                  <a:lnTo>
                    <a:pt x="0" y="0"/>
                  </a:lnTo>
                  <a:lnTo>
                    <a:pt x="686521" y="0"/>
                  </a:lnTo>
                  <a:lnTo>
                    <a:pt x="686521" y="0"/>
                  </a:lnTo>
                  <a:lnTo>
                    <a:pt x="686521" y="0"/>
                  </a:lnTo>
                  <a:lnTo>
                    <a:pt x="686521" y="0"/>
                  </a:lnTo>
                  <a:lnTo>
                    <a:pt x="1373043" y="0"/>
                  </a:lnTo>
                  <a:lnTo>
                    <a:pt x="1373043" y="0"/>
                  </a:lnTo>
                  <a:lnTo>
                    <a:pt x="1373043" y="0"/>
                  </a:lnTo>
                  <a:lnTo>
                    <a:pt x="1373043" y="0"/>
                  </a:lnTo>
                  <a:lnTo>
                    <a:pt x="2059565" y="0"/>
                  </a:lnTo>
                  <a:lnTo>
                    <a:pt x="2059565" y="0"/>
                  </a:lnTo>
                  <a:lnTo>
                    <a:pt x="2059565" y="0"/>
                  </a:lnTo>
                  <a:lnTo>
                    <a:pt x="2059565" y="0"/>
                  </a:lnTo>
                  <a:lnTo>
                    <a:pt x="2746087" y="0"/>
                  </a:lnTo>
                  <a:lnTo>
                    <a:pt x="2746087" y="0"/>
                  </a:lnTo>
                  <a:lnTo>
                    <a:pt x="2746087" y="0"/>
                  </a:lnTo>
                  <a:lnTo>
                    <a:pt x="2746087" y="0"/>
                  </a:lnTo>
                  <a:lnTo>
                    <a:pt x="3432608" y="0"/>
                  </a:lnTo>
                  <a:lnTo>
                    <a:pt x="3432608" y="0"/>
                  </a:lnTo>
                  <a:lnTo>
                    <a:pt x="3432608" y="0"/>
                  </a:lnTo>
                  <a:lnTo>
                    <a:pt x="3432608" y="0"/>
                  </a:lnTo>
                </a:path>
              </a:pathLst>
            </a:custGeom>
            <a:ln w="13550" cap="flat">
              <a:solidFill>
                <a:srgbClr val="000000">
                  <a:alpha val="100000"/>
                </a:srgbClr>
              </a:solidFill>
              <a:prstDash val="dash"/>
              <a:round/>
            </a:ln>
          </p:spPr>
          <p:txBody>
            <a:bodyPr/>
            <a:lstStyle/>
            <a:p/>
          </p:txBody>
        </p:sp>
        <p:sp>
          <p:nvSpPr>
            <p:cNvPr id="82" name="pl82"/>
            <p:cNvSpPr/>
            <p:nvPr/>
          </p:nvSpPr>
          <p:spPr>
            <a:xfrm>
              <a:off x="5400582" y="865684"/>
              <a:ext cx="3432608" cy="2499896"/>
            </a:xfrm>
            <a:custGeom>
              <a:avLst/>
              <a:pathLst>
                <a:path w="3432608" h="2499896">
                  <a:moveTo>
                    <a:pt x="0" y="0"/>
                  </a:moveTo>
                  <a:lnTo>
                    <a:pt x="686521" y="499979"/>
                  </a:lnTo>
                  <a:lnTo>
                    <a:pt x="1373043" y="1499938"/>
                  </a:lnTo>
                  <a:lnTo>
                    <a:pt x="2059565" y="2499896"/>
                  </a:lnTo>
                  <a:lnTo>
                    <a:pt x="2746087" y="499979"/>
                  </a:lnTo>
                  <a:lnTo>
                    <a:pt x="3432608" y="999958"/>
                  </a:lnTo>
                </a:path>
              </a:pathLst>
            </a:custGeom>
            <a:ln w="65043" cap="flat">
              <a:solidFill>
                <a:srgbClr val="000000">
                  <a:alpha val="100000"/>
                </a:srgbClr>
              </a:solidFill>
              <a:prstDash val="solid"/>
              <a:round/>
            </a:ln>
          </p:spPr>
          <p:txBody>
            <a:bodyPr/>
            <a:lstStyle/>
            <a:p/>
          </p:txBody>
        </p:sp>
        <p:sp>
          <p:nvSpPr>
            <p:cNvPr id="83" name="pl83"/>
            <p:cNvSpPr/>
            <p:nvPr/>
          </p:nvSpPr>
          <p:spPr>
            <a:xfrm>
              <a:off x="5400582" y="865684"/>
              <a:ext cx="3432608" cy="2499896"/>
            </a:xfrm>
            <a:custGeom>
              <a:avLst/>
              <a:pathLst>
                <a:path w="3432608" h="2499896">
                  <a:moveTo>
                    <a:pt x="0" y="0"/>
                  </a:moveTo>
                  <a:lnTo>
                    <a:pt x="686521" y="499979"/>
                  </a:lnTo>
                  <a:lnTo>
                    <a:pt x="1373043" y="1499938"/>
                  </a:lnTo>
                  <a:lnTo>
                    <a:pt x="2059565" y="2499896"/>
                  </a:lnTo>
                  <a:lnTo>
                    <a:pt x="2746087" y="499979"/>
                  </a:lnTo>
                  <a:lnTo>
                    <a:pt x="3432608" y="999958"/>
                  </a:lnTo>
                </a:path>
              </a:pathLst>
            </a:custGeom>
            <a:ln w="40651" cap="flat">
              <a:solidFill>
                <a:srgbClr val="00833D">
                  <a:alpha val="100000"/>
                </a:srgbClr>
              </a:solidFill>
              <a:prstDash val="solid"/>
              <a:round/>
            </a:ln>
          </p:spPr>
          <p:txBody>
            <a:bodyPr/>
            <a:lstStyle/>
            <a:p/>
          </p:txBody>
        </p:sp>
        <p:sp>
          <p:nvSpPr>
            <p:cNvPr id="84" name="tx84"/>
            <p:cNvSpPr/>
            <p:nvPr/>
          </p:nvSpPr>
          <p:spPr>
            <a:xfrm>
              <a:off x="5370437" y="68689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6056959" y="11855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25431" y="218682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7" name="tx87"/>
            <p:cNvSpPr/>
            <p:nvPr/>
          </p:nvSpPr>
          <p:spPr>
            <a:xfrm>
              <a:off x="7411953" y="3187104"/>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8" name="tx88"/>
            <p:cNvSpPr/>
            <p:nvPr/>
          </p:nvSpPr>
          <p:spPr>
            <a:xfrm>
              <a:off x="8116524" y="11855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4996" y="168684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5042106" y="3315581"/>
              <a:ext cx="124215"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91" name="tx91"/>
            <p:cNvSpPr/>
            <p:nvPr/>
          </p:nvSpPr>
          <p:spPr>
            <a:xfrm>
              <a:off x="5042106" y="2315213"/>
              <a:ext cx="124215"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92" name="tx92"/>
            <p:cNvSpPr/>
            <p:nvPr/>
          </p:nvSpPr>
          <p:spPr>
            <a:xfrm>
              <a:off x="5088627" y="131354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3" name="tx93"/>
            <p:cNvSpPr/>
            <p:nvPr/>
          </p:nvSpPr>
          <p:spPr>
            <a:xfrm rot="-5400000">
              <a:off x="52441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4" name="tx94"/>
            <p:cNvSpPr/>
            <p:nvPr/>
          </p:nvSpPr>
          <p:spPr>
            <a:xfrm rot="-5400000">
              <a:off x="593065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5" name="tx95"/>
            <p:cNvSpPr/>
            <p:nvPr/>
          </p:nvSpPr>
          <p:spPr>
            <a:xfrm rot="-5400000">
              <a:off x="661717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6" name="tx96"/>
            <p:cNvSpPr/>
            <p:nvPr/>
          </p:nvSpPr>
          <p:spPr>
            <a:xfrm rot="-5400000">
              <a:off x="73037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7" name="tx97"/>
            <p:cNvSpPr/>
            <p:nvPr/>
          </p:nvSpPr>
          <p:spPr>
            <a:xfrm rot="-5400000">
              <a:off x="799022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8" name="tx98"/>
            <p:cNvSpPr/>
            <p:nvPr/>
          </p:nvSpPr>
          <p:spPr>
            <a:xfrm rot="-5400000">
              <a:off x="8676711"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92254"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42306"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11377"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7057255"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819505"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4" name="pl104"/>
            <p:cNvSpPr/>
            <p:nvPr/>
          </p:nvSpPr>
          <p:spPr>
            <a:xfrm>
              <a:off x="7819505"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5" name="tx105"/>
            <p:cNvSpPr/>
            <p:nvPr/>
          </p:nvSpPr>
          <p:spPr>
            <a:xfrm>
              <a:off x="6009405"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678476"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24355"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086605"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21089" y="471005"/>
              <a:ext cx="359159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UMICs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14917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3813166"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5477158"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714115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880514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8" name="pl118"/>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298117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464516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630915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7973146"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3" name="rc123"/>
            <p:cNvSpPr/>
            <p:nvPr/>
          </p:nvSpPr>
          <p:spPr>
            <a:xfrm>
              <a:off x="1317178" y="5775585"/>
              <a:ext cx="7321564" cy="209781"/>
            </a:xfrm>
            <a:prstGeom prst="rect">
              <a:avLst/>
            </a:prstGeom>
            <a:solidFill>
              <a:srgbClr val="00833D">
                <a:alpha val="80000"/>
              </a:srgbClr>
            </a:solidFill>
          </p:spPr>
          <p:txBody>
            <a:bodyPr/>
            <a:lstStyle/>
            <a:p/>
          </p:txBody>
        </p:sp>
        <p:sp>
          <p:nvSpPr>
            <p:cNvPr id="124" name="rc124"/>
            <p:cNvSpPr/>
            <p:nvPr/>
          </p:nvSpPr>
          <p:spPr>
            <a:xfrm>
              <a:off x="1317178" y="5439935"/>
              <a:ext cx="6655968" cy="209781"/>
            </a:xfrm>
            <a:prstGeom prst="rect">
              <a:avLst/>
            </a:prstGeom>
            <a:solidFill>
              <a:srgbClr val="00833D">
                <a:alpha val="80000"/>
              </a:srgbClr>
            </a:solidFill>
          </p:spPr>
          <p:txBody>
            <a:bodyPr/>
            <a:lstStyle/>
            <a:p/>
          </p:txBody>
        </p:sp>
        <p:sp>
          <p:nvSpPr>
            <p:cNvPr id="125" name="tx125"/>
            <p:cNvSpPr/>
            <p:nvPr/>
          </p:nvSpPr>
          <p:spPr>
            <a:xfrm>
              <a:off x="8714092" y="584135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126" name="tx126"/>
            <p:cNvSpPr/>
            <p:nvPr/>
          </p:nvSpPr>
          <p:spPr>
            <a:xfrm>
              <a:off x="8003291" y="550570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27" name="tx127"/>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8" name="tx128"/>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9" name="tx129"/>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30" name="tx130"/>
            <p:cNvSpPr/>
            <p:nvPr/>
          </p:nvSpPr>
          <p:spPr>
            <a:xfrm>
              <a:off x="2786968"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0.5</a:t>
              </a:r>
            </a:p>
          </p:txBody>
        </p:sp>
        <p:sp>
          <p:nvSpPr>
            <p:cNvPr id="131" name="tx131"/>
            <p:cNvSpPr/>
            <p:nvPr/>
          </p:nvSpPr>
          <p:spPr>
            <a:xfrm>
              <a:off x="4450960"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32" name="tx132"/>
            <p:cNvSpPr/>
            <p:nvPr/>
          </p:nvSpPr>
          <p:spPr>
            <a:xfrm>
              <a:off x="6114952"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133" name="tx133"/>
            <p:cNvSpPr/>
            <p:nvPr/>
          </p:nvSpPr>
          <p:spPr>
            <a:xfrm>
              <a:off x="7778944"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34" name="tx134"/>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5" name="tx135"/>
            <p:cNvSpPr/>
            <p:nvPr/>
          </p:nvSpPr>
          <p:spPr>
            <a:xfrm>
              <a:off x="951100" y="5178470"/>
              <a:ext cx="365953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UMICs, 2019 and 2023</a:t>
              </a:r>
            </a:p>
          </p:txBody>
        </p:sp>
        <p:sp>
          <p:nvSpPr>
            <p:cNvPr id="136" name="tx136"/>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7" name="tx137"/>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UMICs ranked number 2 out of 4 WB income groups, with DTP1 coverage of 93%.
DTP1 coverage (93%) was 1 percentage point lower than in 2019 (94%).
This equates to 1,965,000 zero-dose children in 2023 compared to 2,190,000 zero-dose children in 2019.</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597874"/>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707243"/>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816611"/>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951100" y="925980"/>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9" name="pl9"/>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3152558"/>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2261927"/>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951100" y="1371295"/>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1" name="pl21"/>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296273" y="2742518"/>
              <a:ext cx="259963" cy="1300671"/>
            </a:xfrm>
            <a:prstGeom prst="rect">
              <a:avLst/>
            </a:prstGeom>
            <a:solidFill>
              <a:srgbClr val="80BD41">
                <a:alpha val="100000"/>
              </a:srgbClr>
            </a:solidFill>
          </p:spPr>
          <p:txBody>
            <a:bodyPr/>
            <a:lstStyle/>
            <a:p/>
          </p:txBody>
        </p:sp>
        <p:sp>
          <p:nvSpPr>
            <p:cNvPr id="31" name="rc31"/>
            <p:cNvSpPr/>
            <p:nvPr/>
          </p:nvSpPr>
          <p:spPr>
            <a:xfrm>
              <a:off x="1296273" y="2654032"/>
              <a:ext cx="259963" cy="88485"/>
            </a:xfrm>
            <a:prstGeom prst="rect">
              <a:avLst/>
            </a:prstGeom>
            <a:solidFill>
              <a:srgbClr val="1CABE2">
                <a:alpha val="100000"/>
              </a:srgbClr>
            </a:solidFill>
          </p:spPr>
          <p:txBody>
            <a:bodyPr/>
            <a:lstStyle/>
            <a:p/>
          </p:txBody>
        </p:sp>
        <p:sp>
          <p:nvSpPr>
            <p:cNvPr id="32" name="rc32"/>
            <p:cNvSpPr/>
            <p:nvPr/>
          </p:nvSpPr>
          <p:spPr>
            <a:xfrm>
              <a:off x="1585121" y="2782480"/>
              <a:ext cx="259963" cy="1260710"/>
            </a:xfrm>
            <a:prstGeom prst="rect">
              <a:avLst/>
            </a:prstGeom>
            <a:solidFill>
              <a:srgbClr val="80BD41">
                <a:alpha val="100000"/>
              </a:srgbClr>
            </a:solidFill>
          </p:spPr>
          <p:txBody>
            <a:bodyPr/>
            <a:lstStyle/>
            <a:p/>
          </p:txBody>
        </p:sp>
        <p:sp>
          <p:nvSpPr>
            <p:cNvPr id="33" name="rc33"/>
            <p:cNvSpPr/>
            <p:nvPr/>
          </p:nvSpPr>
          <p:spPr>
            <a:xfrm>
              <a:off x="1585121" y="2692242"/>
              <a:ext cx="259963" cy="90237"/>
            </a:xfrm>
            <a:prstGeom prst="rect">
              <a:avLst/>
            </a:prstGeom>
            <a:solidFill>
              <a:srgbClr val="1CABE2">
                <a:alpha val="100000"/>
              </a:srgbClr>
            </a:solidFill>
          </p:spPr>
          <p:txBody>
            <a:bodyPr/>
            <a:lstStyle/>
            <a:p/>
          </p:txBody>
        </p:sp>
        <p:sp>
          <p:nvSpPr>
            <p:cNvPr id="34" name="rc34"/>
            <p:cNvSpPr/>
            <p:nvPr/>
          </p:nvSpPr>
          <p:spPr>
            <a:xfrm>
              <a:off x="1873969" y="2793458"/>
              <a:ext cx="259963" cy="1249731"/>
            </a:xfrm>
            <a:prstGeom prst="rect">
              <a:avLst/>
            </a:prstGeom>
            <a:solidFill>
              <a:srgbClr val="80BD41">
                <a:alpha val="100000"/>
              </a:srgbClr>
            </a:solidFill>
          </p:spPr>
          <p:txBody>
            <a:bodyPr/>
            <a:lstStyle/>
            <a:p/>
          </p:txBody>
        </p:sp>
        <p:sp>
          <p:nvSpPr>
            <p:cNvPr id="35" name="rc35"/>
            <p:cNvSpPr/>
            <p:nvPr/>
          </p:nvSpPr>
          <p:spPr>
            <a:xfrm>
              <a:off x="1873969" y="2704567"/>
              <a:ext cx="259963" cy="88890"/>
            </a:xfrm>
            <a:prstGeom prst="rect">
              <a:avLst/>
            </a:prstGeom>
            <a:solidFill>
              <a:srgbClr val="1CABE2">
                <a:alpha val="100000"/>
              </a:srgbClr>
            </a:solidFill>
          </p:spPr>
          <p:txBody>
            <a:bodyPr/>
            <a:lstStyle/>
            <a:p/>
          </p:txBody>
        </p:sp>
        <p:sp>
          <p:nvSpPr>
            <p:cNvPr id="36" name="rc36"/>
            <p:cNvSpPr/>
            <p:nvPr/>
          </p:nvSpPr>
          <p:spPr>
            <a:xfrm>
              <a:off x="2162817" y="2801793"/>
              <a:ext cx="259963" cy="1241397"/>
            </a:xfrm>
            <a:prstGeom prst="rect">
              <a:avLst/>
            </a:prstGeom>
            <a:solidFill>
              <a:srgbClr val="80BD41">
                <a:alpha val="100000"/>
              </a:srgbClr>
            </a:solidFill>
          </p:spPr>
          <p:txBody>
            <a:bodyPr/>
            <a:lstStyle/>
            <a:p/>
          </p:txBody>
        </p:sp>
        <p:sp>
          <p:nvSpPr>
            <p:cNvPr id="37" name="rc37"/>
            <p:cNvSpPr/>
            <p:nvPr/>
          </p:nvSpPr>
          <p:spPr>
            <a:xfrm>
              <a:off x="2162817" y="2709862"/>
              <a:ext cx="259963" cy="91931"/>
            </a:xfrm>
            <a:prstGeom prst="rect">
              <a:avLst/>
            </a:prstGeom>
            <a:solidFill>
              <a:srgbClr val="1CABE2">
                <a:alpha val="100000"/>
              </a:srgbClr>
            </a:solidFill>
          </p:spPr>
          <p:txBody>
            <a:bodyPr/>
            <a:lstStyle/>
            <a:p/>
          </p:txBody>
        </p:sp>
        <p:sp>
          <p:nvSpPr>
            <p:cNvPr id="38" name="rc38"/>
            <p:cNvSpPr/>
            <p:nvPr/>
          </p:nvSpPr>
          <p:spPr>
            <a:xfrm>
              <a:off x="2451665" y="2783140"/>
              <a:ext cx="259963" cy="1260050"/>
            </a:xfrm>
            <a:prstGeom prst="rect">
              <a:avLst/>
            </a:prstGeom>
            <a:solidFill>
              <a:srgbClr val="80BD41">
                <a:alpha val="100000"/>
              </a:srgbClr>
            </a:solidFill>
          </p:spPr>
          <p:txBody>
            <a:bodyPr/>
            <a:lstStyle/>
            <a:p/>
          </p:txBody>
        </p:sp>
        <p:sp>
          <p:nvSpPr>
            <p:cNvPr id="39" name="rc39"/>
            <p:cNvSpPr/>
            <p:nvPr/>
          </p:nvSpPr>
          <p:spPr>
            <a:xfrm>
              <a:off x="2451665" y="2692985"/>
              <a:ext cx="259963" cy="90154"/>
            </a:xfrm>
            <a:prstGeom prst="rect">
              <a:avLst/>
            </a:prstGeom>
            <a:solidFill>
              <a:srgbClr val="1CABE2">
                <a:alpha val="100000"/>
              </a:srgbClr>
            </a:solidFill>
          </p:spPr>
          <p:txBody>
            <a:bodyPr/>
            <a:lstStyle/>
            <a:p/>
          </p:txBody>
        </p:sp>
        <p:sp>
          <p:nvSpPr>
            <p:cNvPr id="40" name="rc40"/>
            <p:cNvSpPr/>
            <p:nvPr/>
          </p:nvSpPr>
          <p:spPr>
            <a:xfrm>
              <a:off x="2740513" y="2761839"/>
              <a:ext cx="259963" cy="1281351"/>
            </a:xfrm>
            <a:prstGeom prst="rect">
              <a:avLst/>
            </a:prstGeom>
            <a:solidFill>
              <a:srgbClr val="80BD41">
                <a:alpha val="100000"/>
              </a:srgbClr>
            </a:solidFill>
          </p:spPr>
          <p:txBody>
            <a:bodyPr/>
            <a:lstStyle/>
            <a:p/>
          </p:txBody>
        </p:sp>
        <p:sp>
          <p:nvSpPr>
            <p:cNvPr id="41" name="rc41"/>
            <p:cNvSpPr/>
            <p:nvPr/>
          </p:nvSpPr>
          <p:spPr>
            <a:xfrm>
              <a:off x="2740513" y="2679432"/>
              <a:ext cx="259963" cy="82407"/>
            </a:xfrm>
            <a:prstGeom prst="rect">
              <a:avLst/>
            </a:prstGeom>
            <a:solidFill>
              <a:srgbClr val="1CABE2">
                <a:alpha val="100000"/>
              </a:srgbClr>
            </a:solidFill>
          </p:spPr>
          <p:txBody>
            <a:bodyPr/>
            <a:lstStyle/>
            <a:p/>
          </p:txBody>
        </p:sp>
        <p:sp>
          <p:nvSpPr>
            <p:cNvPr id="42" name="rc42"/>
            <p:cNvSpPr/>
            <p:nvPr/>
          </p:nvSpPr>
          <p:spPr>
            <a:xfrm>
              <a:off x="3029361" y="2719173"/>
              <a:ext cx="259963" cy="1324017"/>
            </a:xfrm>
            <a:prstGeom prst="rect">
              <a:avLst/>
            </a:prstGeom>
            <a:solidFill>
              <a:srgbClr val="80BD41">
                <a:alpha val="100000"/>
              </a:srgbClr>
            </a:solidFill>
          </p:spPr>
          <p:txBody>
            <a:bodyPr/>
            <a:lstStyle/>
            <a:p/>
          </p:txBody>
        </p:sp>
        <p:sp>
          <p:nvSpPr>
            <p:cNvPr id="43" name="rc43"/>
            <p:cNvSpPr/>
            <p:nvPr/>
          </p:nvSpPr>
          <p:spPr>
            <a:xfrm>
              <a:off x="3029361" y="2662870"/>
              <a:ext cx="259963" cy="56302"/>
            </a:xfrm>
            <a:prstGeom prst="rect">
              <a:avLst/>
            </a:prstGeom>
            <a:solidFill>
              <a:srgbClr val="1CABE2">
                <a:alpha val="100000"/>
              </a:srgbClr>
            </a:solidFill>
          </p:spPr>
          <p:txBody>
            <a:bodyPr/>
            <a:lstStyle/>
            <a:p/>
          </p:txBody>
        </p:sp>
        <p:sp>
          <p:nvSpPr>
            <p:cNvPr id="44" name="rc44"/>
            <p:cNvSpPr/>
            <p:nvPr/>
          </p:nvSpPr>
          <p:spPr>
            <a:xfrm>
              <a:off x="3318209" y="2704774"/>
              <a:ext cx="259963" cy="1338416"/>
            </a:xfrm>
            <a:prstGeom prst="rect">
              <a:avLst/>
            </a:prstGeom>
            <a:solidFill>
              <a:srgbClr val="80BD41">
                <a:alpha val="100000"/>
              </a:srgbClr>
            </a:solidFill>
          </p:spPr>
          <p:txBody>
            <a:bodyPr/>
            <a:lstStyle/>
            <a:p/>
          </p:txBody>
        </p:sp>
        <p:sp>
          <p:nvSpPr>
            <p:cNvPr id="45" name="rc45"/>
            <p:cNvSpPr/>
            <p:nvPr/>
          </p:nvSpPr>
          <p:spPr>
            <a:xfrm>
              <a:off x="3318209" y="2645551"/>
              <a:ext cx="259963" cy="59222"/>
            </a:xfrm>
            <a:prstGeom prst="rect">
              <a:avLst/>
            </a:prstGeom>
            <a:solidFill>
              <a:srgbClr val="1CABE2">
                <a:alpha val="100000"/>
              </a:srgbClr>
            </a:solidFill>
          </p:spPr>
          <p:txBody>
            <a:bodyPr/>
            <a:lstStyle/>
            <a:p/>
          </p:txBody>
        </p:sp>
        <p:sp>
          <p:nvSpPr>
            <p:cNvPr id="46" name="rc46"/>
            <p:cNvSpPr/>
            <p:nvPr/>
          </p:nvSpPr>
          <p:spPr>
            <a:xfrm>
              <a:off x="3607057" y="2672016"/>
              <a:ext cx="259963" cy="1371173"/>
            </a:xfrm>
            <a:prstGeom prst="rect">
              <a:avLst/>
            </a:prstGeom>
            <a:solidFill>
              <a:srgbClr val="80BD41">
                <a:alpha val="100000"/>
              </a:srgbClr>
            </a:solidFill>
          </p:spPr>
          <p:txBody>
            <a:bodyPr/>
            <a:lstStyle/>
            <a:p/>
          </p:txBody>
        </p:sp>
        <p:sp>
          <p:nvSpPr>
            <p:cNvPr id="47" name="rc47"/>
            <p:cNvSpPr/>
            <p:nvPr/>
          </p:nvSpPr>
          <p:spPr>
            <a:xfrm>
              <a:off x="3607057" y="2621360"/>
              <a:ext cx="259963" cy="50656"/>
            </a:xfrm>
            <a:prstGeom prst="rect">
              <a:avLst/>
            </a:prstGeom>
            <a:solidFill>
              <a:srgbClr val="1CABE2">
                <a:alpha val="100000"/>
              </a:srgbClr>
            </a:solidFill>
          </p:spPr>
          <p:txBody>
            <a:bodyPr/>
            <a:lstStyle/>
            <a:p/>
          </p:txBody>
        </p:sp>
        <p:sp>
          <p:nvSpPr>
            <p:cNvPr id="48" name="rc48"/>
            <p:cNvSpPr/>
            <p:nvPr/>
          </p:nvSpPr>
          <p:spPr>
            <a:xfrm>
              <a:off x="3895905" y="2665604"/>
              <a:ext cx="259963" cy="1377585"/>
            </a:xfrm>
            <a:prstGeom prst="rect">
              <a:avLst/>
            </a:prstGeom>
            <a:solidFill>
              <a:srgbClr val="80BD41">
                <a:alpha val="100000"/>
              </a:srgbClr>
            </a:solidFill>
          </p:spPr>
          <p:txBody>
            <a:bodyPr/>
            <a:lstStyle/>
            <a:p/>
          </p:txBody>
        </p:sp>
        <p:sp>
          <p:nvSpPr>
            <p:cNvPr id="49" name="rc49"/>
            <p:cNvSpPr/>
            <p:nvPr/>
          </p:nvSpPr>
          <p:spPr>
            <a:xfrm>
              <a:off x="3895905" y="2606799"/>
              <a:ext cx="259963" cy="58804"/>
            </a:xfrm>
            <a:prstGeom prst="rect">
              <a:avLst/>
            </a:prstGeom>
            <a:solidFill>
              <a:srgbClr val="1CABE2">
                <a:alpha val="100000"/>
              </a:srgbClr>
            </a:solidFill>
          </p:spPr>
          <p:txBody>
            <a:bodyPr/>
            <a:lstStyle/>
            <a:p/>
          </p:txBody>
        </p:sp>
        <p:sp>
          <p:nvSpPr>
            <p:cNvPr id="50" name="rc50"/>
            <p:cNvSpPr/>
            <p:nvPr/>
          </p:nvSpPr>
          <p:spPr>
            <a:xfrm>
              <a:off x="4184753" y="2669068"/>
              <a:ext cx="259963" cy="1374121"/>
            </a:xfrm>
            <a:prstGeom prst="rect">
              <a:avLst/>
            </a:prstGeom>
            <a:solidFill>
              <a:srgbClr val="80BD41">
                <a:alpha val="100000"/>
              </a:srgbClr>
            </a:solidFill>
          </p:spPr>
          <p:txBody>
            <a:bodyPr/>
            <a:lstStyle/>
            <a:p/>
          </p:txBody>
        </p:sp>
        <p:sp>
          <p:nvSpPr>
            <p:cNvPr id="51" name="rc51"/>
            <p:cNvSpPr/>
            <p:nvPr/>
          </p:nvSpPr>
          <p:spPr>
            <a:xfrm>
              <a:off x="4184753" y="2606825"/>
              <a:ext cx="259963" cy="62243"/>
            </a:xfrm>
            <a:prstGeom prst="rect">
              <a:avLst/>
            </a:prstGeom>
            <a:solidFill>
              <a:srgbClr val="1CABE2">
                <a:alpha val="100000"/>
              </a:srgbClr>
            </a:solidFill>
          </p:spPr>
          <p:txBody>
            <a:bodyPr/>
            <a:lstStyle/>
            <a:p/>
          </p:txBody>
        </p:sp>
        <p:sp>
          <p:nvSpPr>
            <p:cNvPr id="52" name="rc52"/>
            <p:cNvSpPr/>
            <p:nvPr/>
          </p:nvSpPr>
          <p:spPr>
            <a:xfrm>
              <a:off x="4473601" y="2661119"/>
              <a:ext cx="259963" cy="1382071"/>
            </a:xfrm>
            <a:prstGeom prst="rect">
              <a:avLst/>
            </a:prstGeom>
            <a:solidFill>
              <a:srgbClr val="80BD41">
                <a:alpha val="100000"/>
              </a:srgbClr>
            </a:solidFill>
          </p:spPr>
          <p:txBody>
            <a:bodyPr/>
            <a:lstStyle/>
            <a:p/>
          </p:txBody>
        </p:sp>
        <p:sp>
          <p:nvSpPr>
            <p:cNvPr id="53" name="rc53"/>
            <p:cNvSpPr/>
            <p:nvPr/>
          </p:nvSpPr>
          <p:spPr>
            <a:xfrm>
              <a:off x="4473601" y="2598406"/>
              <a:ext cx="259963" cy="62712"/>
            </a:xfrm>
            <a:prstGeom prst="rect">
              <a:avLst/>
            </a:prstGeom>
            <a:solidFill>
              <a:srgbClr val="1CABE2">
                <a:alpha val="100000"/>
              </a:srgbClr>
            </a:solidFill>
          </p:spPr>
          <p:txBody>
            <a:bodyPr/>
            <a:lstStyle/>
            <a:p/>
          </p:txBody>
        </p:sp>
        <p:sp>
          <p:nvSpPr>
            <p:cNvPr id="54" name="rc54"/>
            <p:cNvSpPr/>
            <p:nvPr/>
          </p:nvSpPr>
          <p:spPr>
            <a:xfrm>
              <a:off x="4762449" y="2599297"/>
              <a:ext cx="259963" cy="1443893"/>
            </a:xfrm>
            <a:prstGeom prst="rect">
              <a:avLst/>
            </a:prstGeom>
            <a:solidFill>
              <a:srgbClr val="80BD41">
                <a:alpha val="100000"/>
              </a:srgbClr>
            </a:solidFill>
          </p:spPr>
          <p:txBody>
            <a:bodyPr/>
            <a:lstStyle/>
            <a:p/>
          </p:txBody>
        </p:sp>
        <p:sp>
          <p:nvSpPr>
            <p:cNvPr id="55" name="rc55"/>
            <p:cNvSpPr/>
            <p:nvPr/>
          </p:nvSpPr>
          <p:spPr>
            <a:xfrm>
              <a:off x="4762449" y="2540522"/>
              <a:ext cx="259963" cy="58774"/>
            </a:xfrm>
            <a:prstGeom prst="rect">
              <a:avLst/>
            </a:prstGeom>
            <a:solidFill>
              <a:srgbClr val="1CABE2">
                <a:alpha val="100000"/>
              </a:srgbClr>
            </a:solidFill>
          </p:spPr>
          <p:txBody>
            <a:bodyPr/>
            <a:lstStyle/>
            <a:p/>
          </p:txBody>
        </p:sp>
        <p:sp>
          <p:nvSpPr>
            <p:cNvPr id="56" name="rc56"/>
            <p:cNvSpPr/>
            <p:nvPr/>
          </p:nvSpPr>
          <p:spPr>
            <a:xfrm>
              <a:off x="5051297" y="2625986"/>
              <a:ext cx="259963" cy="1417204"/>
            </a:xfrm>
            <a:prstGeom prst="rect">
              <a:avLst/>
            </a:prstGeom>
            <a:solidFill>
              <a:srgbClr val="80BD41">
                <a:alpha val="100000"/>
              </a:srgbClr>
            </a:solidFill>
          </p:spPr>
          <p:txBody>
            <a:bodyPr/>
            <a:lstStyle/>
            <a:p/>
          </p:txBody>
        </p:sp>
        <p:sp>
          <p:nvSpPr>
            <p:cNvPr id="57" name="rc57"/>
            <p:cNvSpPr/>
            <p:nvPr/>
          </p:nvSpPr>
          <p:spPr>
            <a:xfrm>
              <a:off x="5051297" y="2575310"/>
              <a:ext cx="259963" cy="50675"/>
            </a:xfrm>
            <a:prstGeom prst="rect">
              <a:avLst/>
            </a:prstGeom>
            <a:solidFill>
              <a:srgbClr val="1CABE2">
                <a:alpha val="100000"/>
              </a:srgbClr>
            </a:solidFill>
          </p:spPr>
          <p:txBody>
            <a:bodyPr/>
            <a:lstStyle/>
            <a:p/>
          </p:txBody>
        </p:sp>
        <p:sp>
          <p:nvSpPr>
            <p:cNvPr id="58" name="rc58"/>
            <p:cNvSpPr/>
            <p:nvPr/>
          </p:nvSpPr>
          <p:spPr>
            <a:xfrm>
              <a:off x="5340145" y="2612323"/>
              <a:ext cx="259963" cy="1430867"/>
            </a:xfrm>
            <a:prstGeom prst="rect">
              <a:avLst/>
            </a:prstGeom>
            <a:solidFill>
              <a:srgbClr val="80BD41">
                <a:alpha val="100000"/>
              </a:srgbClr>
            </a:solidFill>
          </p:spPr>
          <p:txBody>
            <a:bodyPr/>
            <a:lstStyle/>
            <a:p/>
          </p:txBody>
        </p:sp>
        <p:sp>
          <p:nvSpPr>
            <p:cNvPr id="59" name="rc59"/>
            <p:cNvSpPr/>
            <p:nvPr/>
          </p:nvSpPr>
          <p:spPr>
            <a:xfrm>
              <a:off x="5340145" y="2555745"/>
              <a:ext cx="259963" cy="56577"/>
            </a:xfrm>
            <a:prstGeom prst="rect">
              <a:avLst/>
            </a:prstGeom>
            <a:solidFill>
              <a:srgbClr val="1CABE2">
                <a:alpha val="100000"/>
              </a:srgbClr>
            </a:solidFill>
          </p:spPr>
          <p:txBody>
            <a:bodyPr/>
            <a:lstStyle/>
            <a:p/>
          </p:txBody>
        </p:sp>
        <p:sp>
          <p:nvSpPr>
            <p:cNvPr id="60" name="rc60"/>
            <p:cNvSpPr/>
            <p:nvPr/>
          </p:nvSpPr>
          <p:spPr>
            <a:xfrm>
              <a:off x="5628993" y="2664746"/>
              <a:ext cx="259963" cy="1378444"/>
            </a:xfrm>
            <a:prstGeom prst="rect">
              <a:avLst/>
            </a:prstGeom>
            <a:solidFill>
              <a:srgbClr val="80BD41">
                <a:alpha val="100000"/>
              </a:srgbClr>
            </a:solidFill>
          </p:spPr>
          <p:txBody>
            <a:bodyPr/>
            <a:lstStyle/>
            <a:p/>
          </p:txBody>
        </p:sp>
        <p:sp>
          <p:nvSpPr>
            <p:cNvPr id="61" name="rc61"/>
            <p:cNvSpPr/>
            <p:nvPr/>
          </p:nvSpPr>
          <p:spPr>
            <a:xfrm>
              <a:off x="5628993" y="2607816"/>
              <a:ext cx="259963" cy="56930"/>
            </a:xfrm>
            <a:prstGeom prst="rect">
              <a:avLst/>
            </a:prstGeom>
            <a:solidFill>
              <a:srgbClr val="1CABE2">
                <a:alpha val="100000"/>
              </a:srgbClr>
            </a:solidFill>
          </p:spPr>
          <p:txBody>
            <a:bodyPr/>
            <a:lstStyle/>
            <a:p/>
          </p:txBody>
        </p:sp>
        <p:sp>
          <p:nvSpPr>
            <p:cNvPr id="62" name="rc62"/>
            <p:cNvSpPr/>
            <p:nvPr/>
          </p:nvSpPr>
          <p:spPr>
            <a:xfrm>
              <a:off x="5917841" y="2659496"/>
              <a:ext cx="259963" cy="1383693"/>
            </a:xfrm>
            <a:prstGeom prst="rect">
              <a:avLst/>
            </a:prstGeom>
            <a:solidFill>
              <a:srgbClr val="80BD41">
                <a:alpha val="100000"/>
              </a:srgbClr>
            </a:solidFill>
          </p:spPr>
          <p:txBody>
            <a:bodyPr/>
            <a:lstStyle/>
            <a:p/>
          </p:txBody>
        </p:sp>
        <p:sp>
          <p:nvSpPr>
            <p:cNvPr id="63" name="rc63"/>
            <p:cNvSpPr/>
            <p:nvPr/>
          </p:nvSpPr>
          <p:spPr>
            <a:xfrm>
              <a:off x="5917841" y="2591184"/>
              <a:ext cx="259963" cy="68312"/>
            </a:xfrm>
            <a:prstGeom prst="rect">
              <a:avLst/>
            </a:prstGeom>
            <a:solidFill>
              <a:srgbClr val="1CABE2">
                <a:alpha val="100000"/>
              </a:srgbClr>
            </a:solidFill>
          </p:spPr>
          <p:txBody>
            <a:bodyPr/>
            <a:lstStyle/>
            <a:p/>
          </p:txBody>
        </p:sp>
        <p:sp>
          <p:nvSpPr>
            <p:cNvPr id="64" name="rc64"/>
            <p:cNvSpPr/>
            <p:nvPr/>
          </p:nvSpPr>
          <p:spPr>
            <a:xfrm>
              <a:off x="6206689" y="2668815"/>
              <a:ext cx="259963" cy="1374375"/>
            </a:xfrm>
            <a:prstGeom prst="rect">
              <a:avLst/>
            </a:prstGeom>
            <a:solidFill>
              <a:srgbClr val="80BD41">
                <a:alpha val="100000"/>
              </a:srgbClr>
            </a:solidFill>
          </p:spPr>
          <p:txBody>
            <a:bodyPr/>
            <a:lstStyle/>
            <a:p/>
          </p:txBody>
        </p:sp>
        <p:sp>
          <p:nvSpPr>
            <p:cNvPr id="65" name="rc65"/>
            <p:cNvSpPr/>
            <p:nvPr/>
          </p:nvSpPr>
          <p:spPr>
            <a:xfrm>
              <a:off x="6206689" y="2605508"/>
              <a:ext cx="259963" cy="63306"/>
            </a:xfrm>
            <a:prstGeom prst="rect">
              <a:avLst/>
            </a:prstGeom>
            <a:solidFill>
              <a:srgbClr val="1CABE2">
                <a:alpha val="100000"/>
              </a:srgbClr>
            </a:solidFill>
          </p:spPr>
          <p:txBody>
            <a:bodyPr/>
            <a:lstStyle/>
            <a:p/>
          </p:txBody>
        </p:sp>
        <p:sp>
          <p:nvSpPr>
            <p:cNvPr id="66" name="rc66"/>
            <p:cNvSpPr/>
            <p:nvPr/>
          </p:nvSpPr>
          <p:spPr>
            <a:xfrm>
              <a:off x="6495537" y="2785647"/>
              <a:ext cx="259963" cy="1257542"/>
            </a:xfrm>
            <a:prstGeom prst="rect">
              <a:avLst/>
            </a:prstGeom>
            <a:solidFill>
              <a:srgbClr val="80BD41">
                <a:alpha val="100000"/>
              </a:srgbClr>
            </a:solidFill>
          </p:spPr>
          <p:txBody>
            <a:bodyPr/>
            <a:lstStyle/>
            <a:p/>
          </p:txBody>
        </p:sp>
        <p:sp>
          <p:nvSpPr>
            <p:cNvPr id="67" name="rc67"/>
            <p:cNvSpPr/>
            <p:nvPr/>
          </p:nvSpPr>
          <p:spPr>
            <a:xfrm>
              <a:off x="6495537" y="2718622"/>
              <a:ext cx="259963" cy="67025"/>
            </a:xfrm>
            <a:prstGeom prst="rect">
              <a:avLst/>
            </a:prstGeom>
            <a:solidFill>
              <a:srgbClr val="1CABE2">
                <a:alpha val="100000"/>
              </a:srgbClr>
            </a:solidFill>
          </p:spPr>
          <p:txBody>
            <a:bodyPr/>
            <a:lstStyle/>
            <a:p/>
          </p:txBody>
        </p:sp>
        <p:sp>
          <p:nvSpPr>
            <p:cNvPr id="68" name="rc68"/>
            <p:cNvSpPr/>
            <p:nvPr/>
          </p:nvSpPr>
          <p:spPr>
            <a:xfrm>
              <a:off x="6784385" y="2838261"/>
              <a:ext cx="259963" cy="1204928"/>
            </a:xfrm>
            <a:prstGeom prst="rect">
              <a:avLst/>
            </a:prstGeom>
            <a:solidFill>
              <a:srgbClr val="80BD41">
                <a:alpha val="100000"/>
              </a:srgbClr>
            </a:solidFill>
          </p:spPr>
          <p:txBody>
            <a:bodyPr/>
            <a:lstStyle/>
            <a:p/>
          </p:txBody>
        </p:sp>
        <p:sp>
          <p:nvSpPr>
            <p:cNvPr id="69" name="rc69"/>
            <p:cNvSpPr/>
            <p:nvPr/>
          </p:nvSpPr>
          <p:spPr>
            <a:xfrm>
              <a:off x="6784385" y="2760245"/>
              <a:ext cx="259963" cy="78015"/>
            </a:xfrm>
            <a:prstGeom prst="rect">
              <a:avLst/>
            </a:prstGeom>
            <a:solidFill>
              <a:srgbClr val="1CABE2">
                <a:alpha val="100000"/>
              </a:srgbClr>
            </a:solidFill>
          </p:spPr>
          <p:txBody>
            <a:bodyPr/>
            <a:lstStyle/>
            <a:p/>
          </p:txBody>
        </p:sp>
        <p:sp>
          <p:nvSpPr>
            <p:cNvPr id="70" name="rc70"/>
            <p:cNvSpPr/>
            <p:nvPr/>
          </p:nvSpPr>
          <p:spPr>
            <a:xfrm>
              <a:off x="7073233" y="2965694"/>
              <a:ext cx="259963" cy="1077495"/>
            </a:xfrm>
            <a:prstGeom prst="rect">
              <a:avLst/>
            </a:prstGeom>
            <a:solidFill>
              <a:srgbClr val="80BD41">
                <a:alpha val="100000"/>
              </a:srgbClr>
            </a:solidFill>
          </p:spPr>
          <p:txBody>
            <a:bodyPr/>
            <a:lstStyle/>
            <a:p/>
          </p:txBody>
        </p:sp>
        <p:sp>
          <p:nvSpPr>
            <p:cNvPr id="71" name="rc71"/>
            <p:cNvSpPr/>
            <p:nvPr/>
          </p:nvSpPr>
          <p:spPr>
            <a:xfrm>
              <a:off x="7073233" y="2875325"/>
              <a:ext cx="259963" cy="90369"/>
            </a:xfrm>
            <a:prstGeom prst="rect">
              <a:avLst/>
            </a:prstGeom>
            <a:solidFill>
              <a:srgbClr val="1CABE2">
                <a:alpha val="100000"/>
              </a:srgbClr>
            </a:solidFill>
          </p:spPr>
          <p:txBody>
            <a:bodyPr/>
            <a:lstStyle/>
            <a:p/>
          </p:txBody>
        </p:sp>
        <p:sp>
          <p:nvSpPr>
            <p:cNvPr id="72" name="rc72"/>
            <p:cNvSpPr/>
            <p:nvPr/>
          </p:nvSpPr>
          <p:spPr>
            <a:xfrm>
              <a:off x="7362081" y="3047470"/>
              <a:ext cx="259963" cy="995720"/>
            </a:xfrm>
            <a:prstGeom prst="rect">
              <a:avLst/>
            </a:prstGeom>
            <a:solidFill>
              <a:srgbClr val="80BD41">
                <a:alpha val="100000"/>
              </a:srgbClr>
            </a:solidFill>
          </p:spPr>
          <p:txBody>
            <a:bodyPr/>
            <a:lstStyle/>
            <a:p/>
          </p:txBody>
        </p:sp>
        <p:sp>
          <p:nvSpPr>
            <p:cNvPr id="73" name="rc73"/>
            <p:cNvSpPr/>
            <p:nvPr/>
          </p:nvSpPr>
          <p:spPr>
            <a:xfrm>
              <a:off x="7362081" y="2934138"/>
              <a:ext cx="259963" cy="113331"/>
            </a:xfrm>
            <a:prstGeom prst="rect">
              <a:avLst/>
            </a:prstGeom>
            <a:solidFill>
              <a:srgbClr val="1CABE2">
                <a:alpha val="100000"/>
              </a:srgbClr>
            </a:solidFill>
          </p:spPr>
          <p:txBody>
            <a:bodyPr/>
            <a:lstStyle/>
            <a:p/>
          </p:txBody>
        </p:sp>
        <p:sp>
          <p:nvSpPr>
            <p:cNvPr id="74" name="rc74"/>
            <p:cNvSpPr/>
            <p:nvPr/>
          </p:nvSpPr>
          <p:spPr>
            <a:xfrm>
              <a:off x="7650929" y="3045790"/>
              <a:ext cx="259963" cy="997400"/>
            </a:xfrm>
            <a:prstGeom prst="rect">
              <a:avLst/>
            </a:prstGeom>
            <a:solidFill>
              <a:srgbClr val="80BD41">
                <a:alpha val="100000"/>
              </a:srgbClr>
            </a:solidFill>
          </p:spPr>
          <p:txBody>
            <a:bodyPr/>
            <a:lstStyle/>
            <a:p/>
          </p:txBody>
        </p:sp>
        <p:sp>
          <p:nvSpPr>
            <p:cNvPr id="75" name="rc75"/>
            <p:cNvSpPr/>
            <p:nvPr/>
          </p:nvSpPr>
          <p:spPr>
            <a:xfrm>
              <a:off x="7650929" y="2983409"/>
              <a:ext cx="259963" cy="62380"/>
            </a:xfrm>
            <a:prstGeom prst="rect">
              <a:avLst/>
            </a:prstGeom>
            <a:solidFill>
              <a:srgbClr val="1CABE2">
                <a:alpha val="100000"/>
              </a:srgbClr>
            </a:solidFill>
          </p:spPr>
          <p:txBody>
            <a:bodyPr/>
            <a:lstStyle/>
            <a:p/>
          </p:txBody>
        </p:sp>
        <p:sp>
          <p:nvSpPr>
            <p:cNvPr id="76" name="rc76"/>
            <p:cNvSpPr/>
            <p:nvPr/>
          </p:nvSpPr>
          <p:spPr>
            <a:xfrm>
              <a:off x="7939777" y="3080022"/>
              <a:ext cx="259963" cy="963167"/>
            </a:xfrm>
            <a:prstGeom prst="rect">
              <a:avLst/>
            </a:prstGeom>
            <a:solidFill>
              <a:srgbClr val="80BD41">
                <a:alpha val="100000"/>
              </a:srgbClr>
            </a:solidFill>
          </p:spPr>
          <p:txBody>
            <a:bodyPr/>
            <a:lstStyle/>
            <a:p/>
          </p:txBody>
        </p:sp>
        <p:sp>
          <p:nvSpPr>
            <p:cNvPr id="77" name="rc77"/>
            <p:cNvSpPr/>
            <p:nvPr/>
          </p:nvSpPr>
          <p:spPr>
            <a:xfrm>
              <a:off x="7939777" y="3010011"/>
              <a:ext cx="259963" cy="70010"/>
            </a:xfrm>
            <a:prstGeom prst="rect">
              <a:avLst/>
            </a:prstGeom>
            <a:solidFill>
              <a:srgbClr val="1CABE2">
                <a:alpha val="100000"/>
              </a:srgbClr>
            </a:solidFill>
          </p:spPr>
          <p:txBody>
            <a:bodyPr/>
            <a:lstStyle/>
            <a:p/>
          </p:txBody>
        </p:sp>
        <p:sp>
          <p:nvSpPr>
            <p:cNvPr id="78" name="pl78"/>
            <p:cNvSpPr/>
            <p:nvPr/>
          </p:nvSpPr>
          <p:spPr>
            <a:xfrm>
              <a:off x="1426255" y="1128014"/>
              <a:ext cx="6643503" cy="210373"/>
            </a:xfrm>
            <a:custGeom>
              <a:avLst/>
              <a:pathLst>
                <a:path w="6643503" h="210373">
                  <a:moveTo>
                    <a:pt x="0" y="90160"/>
                  </a:moveTo>
                  <a:lnTo>
                    <a:pt x="288847" y="120213"/>
                  </a:lnTo>
                  <a:lnTo>
                    <a:pt x="577695" y="120213"/>
                  </a:lnTo>
                  <a:lnTo>
                    <a:pt x="866543" y="120213"/>
                  </a:lnTo>
                  <a:lnTo>
                    <a:pt x="1155391" y="120213"/>
                  </a:lnTo>
                  <a:lnTo>
                    <a:pt x="1444239" y="90160"/>
                  </a:lnTo>
                  <a:lnTo>
                    <a:pt x="1733087" y="30053"/>
                  </a:lnTo>
                  <a:lnTo>
                    <a:pt x="2021935" y="30053"/>
                  </a:lnTo>
                  <a:lnTo>
                    <a:pt x="2310783" y="30053"/>
                  </a:lnTo>
                  <a:lnTo>
                    <a:pt x="2599631" y="30053"/>
                  </a:lnTo>
                  <a:lnTo>
                    <a:pt x="2888479" y="30053"/>
                  </a:lnTo>
                  <a:lnTo>
                    <a:pt x="3177327" y="30053"/>
                  </a:lnTo>
                  <a:lnTo>
                    <a:pt x="3466175" y="30053"/>
                  </a:lnTo>
                  <a:lnTo>
                    <a:pt x="3755023" y="0"/>
                  </a:lnTo>
                  <a:lnTo>
                    <a:pt x="4043871" y="30053"/>
                  </a:lnTo>
                  <a:lnTo>
                    <a:pt x="4332719" y="30053"/>
                  </a:lnTo>
                  <a:lnTo>
                    <a:pt x="4621567" y="60106"/>
                  </a:lnTo>
                  <a:lnTo>
                    <a:pt x="4910415" y="30053"/>
                  </a:lnTo>
                  <a:lnTo>
                    <a:pt x="5199263" y="60106"/>
                  </a:lnTo>
                  <a:lnTo>
                    <a:pt x="5488111" y="90160"/>
                  </a:lnTo>
                  <a:lnTo>
                    <a:pt x="5776959" y="150266"/>
                  </a:lnTo>
                  <a:lnTo>
                    <a:pt x="6065807" y="210373"/>
                  </a:lnTo>
                  <a:lnTo>
                    <a:pt x="6354655" y="90160"/>
                  </a:lnTo>
                  <a:lnTo>
                    <a:pt x="6643503" y="120213"/>
                  </a:lnTo>
                </a:path>
              </a:pathLst>
            </a:custGeom>
            <a:ln w="27101" cap="flat">
              <a:solidFill>
                <a:srgbClr val="0058AB">
                  <a:alpha val="100000"/>
                </a:srgbClr>
              </a:solidFill>
              <a:prstDash val="solid"/>
              <a:round/>
            </a:ln>
          </p:spPr>
          <p:txBody>
            <a:bodyPr/>
            <a:lstStyle/>
            <a:p/>
          </p:txBody>
        </p:sp>
        <p:sp>
          <p:nvSpPr>
            <p:cNvPr id="79" name="tx79"/>
            <p:cNvSpPr/>
            <p:nvPr/>
          </p:nvSpPr>
          <p:spPr>
            <a:xfrm>
              <a:off x="135591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0" name="tx80"/>
            <p:cNvSpPr/>
            <p:nvPr/>
          </p:nvSpPr>
          <p:spPr>
            <a:xfrm>
              <a:off x="280015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1" name="tx81"/>
            <p:cNvSpPr/>
            <p:nvPr/>
          </p:nvSpPr>
          <p:spPr>
            <a:xfrm>
              <a:off x="4244397"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2" name="tx82"/>
            <p:cNvSpPr/>
            <p:nvPr/>
          </p:nvSpPr>
          <p:spPr>
            <a:xfrm>
              <a:off x="5688637"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3" name="tx83"/>
            <p:cNvSpPr/>
            <p:nvPr/>
          </p:nvSpPr>
          <p:spPr>
            <a:xfrm>
              <a:off x="6844029"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4" name="tx84"/>
            <p:cNvSpPr/>
            <p:nvPr/>
          </p:nvSpPr>
          <p:spPr>
            <a:xfrm>
              <a:off x="7132877" y="109530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85" name="tx85"/>
            <p:cNvSpPr/>
            <p:nvPr/>
          </p:nvSpPr>
          <p:spPr>
            <a:xfrm>
              <a:off x="7421725" y="11554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86" name="tx86"/>
            <p:cNvSpPr/>
            <p:nvPr/>
          </p:nvSpPr>
          <p:spPr>
            <a:xfrm>
              <a:off x="7710573"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7" name="tx87"/>
            <p:cNvSpPr/>
            <p:nvPr/>
          </p:nvSpPr>
          <p:spPr>
            <a:xfrm>
              <a:off x="7999421"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8" name="tx88"/>
            <p:cNvSpPr/>
            <p:nvPr/>
          </p:nvSpPr>
          <p:spPr>
            <a:xfrm>
              <a:off x="1320761" y="335236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36.5</a:t>
              </a:r>
            </a:p>
          </p:txBody>
        </p:sp>
        <p:sp>
          <p:nvSpPr>
            <p:cNvPr id="89" name="tx89"/>
            <p:cNvSpPr/>
            <p:nvPr/>
          </p:nvSpPr>
          <p:spPr>
            <a:xfrm>
              <a:off x="1350906" y="265783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a:t>
              </a:r>
            </a:p>
          </p:txBody>
        </p:sp>
        <p:sp>
          <p:nvSpPr>
            <p:cNvPr id="90" name="tx90"/>
            <p:cNvSpPr/>
            <p:nvPr/>
          </p:nvSpPr>
          <p:spPr>
            <a:xfrm>
              <a:off x="2810205" y="336202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36</a:t>
              </a:r>
            </a:p>
          </p:txBody>
        </p:sp>
        <p:sp>
          <p:nvSpPr>
            <p:cNvPr id="91" name="tx91"/>
            <p:cNvSpPr/>
            <p:nvPr/>
          </p:nvSpPr>
          <p:spPr>
            <a:xfrm>
              <a:off x="2795146" y="2680142"/>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2.3</a:t>
              </a:r>
            </a:p>
          </p:txBody>
        </p:sp>
        <p:sp>
          <p:nvSpPr>
            <p:cNvPr id="92" name="tx92"/>
            <p:cNvSpPr/>
            <p:nvPr/>
          </p:nvSpPr>
          <p:spPr>
            <a:xfrm>
              <a:off x="4209241" y="331563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38.6</a:t>
              </a:r>
            </a:p>
          </p:txBody>
        </p:sp>
        <p:sp>
          <p:nvSpPr>
            <p:cNvPr id="93" name="tx93"/>
            <p:cNvSpPr/>
            <p:nvPr/>
          </p:nvSpPr>
          <p:spPr>
            <a:xfrm>
              <a:off x="4239386" y="2598830"/>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1.7</a:t>
              </a:r>
            </a:p>
          </p:txBody>
        </p:sp>
        <p:sp>
          <p:nvSpPr>
            <p:cNvPr id="94" name="tx94"/>
            <p:cNvSpPr/>
            <p:nvPr/>
          </p:nvSpPr>
          <p:spPr>
            <a:xfrm>
              <a:off x="5653481" y="331347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38.7</a:t>
              </a:r>
            </a:p>
          </p:txBody>
        </p:sp>
        <p:sp>
          <p:nvSpPr>
            <p:cNvPr id="95" name="tx95"/>
            <p:cNvSpPr/>
            <p:nvPr/>
          </p:nvSpPr>
          <p:spPr>
            <a:xfrm>
              <a:off x="5683626" y="259584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1.6</a:t>
              </a:r>
            </a:p>
          </p:txBody>
        </p:sp>
        <p:sp>
          <p:nvSpPr>
            <p:cNvPr id="96" name="tx96"/>
            <p:cNvSpPr/>
            <p:nvPr/>
          </p:nvSpPr>
          <p:spPr>
            <a:xfrm>
              <a:off x="6808873" y="340023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33.8</a:t>
              </a:r>
            </a:p>
          </p:txBody>
        </p:sp>
        <p:sp>
          <p:nvSpPr>
            <p:cNvPr id="97" name="tx97"/>
            <p:cNvSpPr/>
            <p:nvPr/>
          </p:nvSpPr>
          <p:spPr>
            <a:xfrm>
              <a:off x="6839018" y="2760136"/>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2.2</a:t>
              </a:r>
            </a:p>
          </p:txBody>
        </p:sp>
        <p:sp>
          <p:nvSpPr>
            <p:cNvPr id="98" name="tx98"/>
            <p:cNvSpPr/>
            <p:nvPr/>
          </p:nvSpPr>
          <p:spPr>
            <a:xfrm>
              <a:off x="7097721" y="346394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30.2</a:t>
              </a:r>
            </a:p>
          </p:txBody>
        </p:sp>
        <p:sp>
          <p:nvSpPr>
            <p:cNvPr id="99" name="tx99"/>
            <p:cNvSpPr/>
            <p:nvPr/>
          </p:nvSpPr>
          <p:spPr>
            <a:xfrm>
              <a:off x="7127866" y="288007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2.5</a:t>
              </a:r>
            </a:p>
          </p:txBody>
        </p:sp>
        <p:sp>
          <p:nvSpPr>
            <p:cNvPr id="100" name="tx100"/>
            <p:cNvSpPr/>
            <p:nvPr/>
          </p:nvSpPr>
          <p:spPr>
            <a:xfrm>
              <a:off x="7431773" y="35048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a:t>
              </a:r>
            </a:p>
          </p:txBody>
        </p:sp>
        <p:sp>
          <p:nvSpPr>
            <p:cNvPr id="101" name="tx101"/>
            <p:cNvSpPr/>
            <p:nvPr/>
          </p:nvSpPr>
          <p:spPr>
            <a:xfrm>
              <a:off x="7416714" y="2950311"/>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3.2</a:t>
              </a:r>
            </a:p>
          </p:txBody>
        </p:sp>
        <p:sp>
          <p:nvSpPr>
            <p:cNvPr id="102" name="tx102"/>
            <p:cNvSpPr/>
            <p:nvPr/>
          </p:nvSpPr>
          <p:spPr>
            <a:xfrm>
              <a:off x="7720621" y="350405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28</a:t>
              </a:r>
            </a:p>
          </p:txBody>
        </p:sp>
        <p:sp>
          <p:nvSpPr>
            <p:cNvPr id="103" name="tx103"/>
            <p:cNvSpPr/>
            <p:nvPr/>
          </p:nvSpPr>
          <p:spPr>
            <a:xfrm>
              <a:off x="7705562" y="297415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1.8</a:t>
              </a:r>
            </a:p>
          </p:txBody>
        </p:sp>
        <p:sp>
          <p:nvSpPr>
            <p:cNvPr id="104" name="tx104"/>
            <p:cNvSpPr/>
            <p:nvPr/>
          </p:nvSpPr>
          <p:spPr>
            <a:xfrm>
              <a:off x="8009469" y="352248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27</a:t>
              </a:r>
            </a:p>
          </p:txBody>
        </p:sp>
        <p:sp>
          <p:nvSpPr>
            <p:cNvPr id="105" name="tx105"/>
            <p:cNvSpPr/>
            <p:nvPr/>
          </p:nvSpPr>
          <p:spPr>
            <a:xfrm>
              <a:off x="8039614" y="300590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a:t>
              </a:r>
            </a:p>
          </p:txBody>
        </p:sp>
        <p:sp>
          <p:nvSpPr>
            <p:cNvPr id="106" name="tx106"/>
            <p:cNvSpPr/>
            <p:nvPr/>
          </p:nvSpPr>
          <p:spPr>
            <a:xfrm>
              <a:off x="1365965" y="249714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39</a:t>
              </a:r>
            </a:p>
          </p:txBody>
        </p:sp>
        <p:sp>
          <p:nvSpPr>
            <p:cNvPr id="107" name="tx107"/>
            <p:cNvSpPr/>
            <p:nvPr/>
          </p:nvSpPr>
          <p:spPr>
            <a:xfrm>
              <a:off x="2765001" y="25225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38.3</a:t>
              </a:r>
            </a:p>
          </p:txBody>
        </p:sp>
        <p:sp>
          <p:nvSpPr>
            <p:cNvPr id="108" name="tx108"/>
            <p:cNvSpPr/>
            <p:nvPr/>
          </p:nvSpPr>
          <p:spPr>
            <a:xfrm>
              <a:off x="4209241" y="244993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40.3</a:t>
              </a:r>
            </a:p>
          </p:txBody>
        </p:sp>
        <p:sp>
          <p:nvSpPr>
            <p:cNvPr id="109" name="tx109"/>
            <p:cNvSpPr/>
            <p:nvPr/>
          </p:nvSpPr>
          <p:spPr>
            <a:xfrm>
              <a:off x="5653481" y="245092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40.3</a:t>
              </a:r>
            </a:p>
          </p:txBody>
        </p:sp>
        <p:sp>
          <p:nvSpPr>
            <p:cNvPr id="110" name="tx110"/>
            <p:cNvSpPr/>
            <p:nvPr/>
          </p:nvSpPr>
          <p:spPr>
            <a:xfrm>
              <a:off x="6854077" y="260335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36</a:t>
              </a:r>
            </a:p>
          </p:txBody>
        </p:sp>
        <p:sp>
          <p:nvSpPr>
            <p:cNvPr id="111" name="tx111"/>
            <p:cNvSpPr/>
            <p:nvPr/>
          </p:nvSpPr>
          <p:spPr>
            <a:xfrm>
              <a:off x="7097721" y="271843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32.8</a:t>
              </a:r>
            </a:p>
          </p:txBody>
        </p:sp>
        <p:sp>
          <p:nvSpPr>
            <p:cNvPr id="112" name="tx112"/>
            <p:cNvSpPr/>
            <p:nvPr/>
          </p:nvSpPr>
          <p:spPr>
            <a:xfrm>
              <a:off x="7386569" y="277724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31.1</a:t>
              </a:r>
            </a:p>
          </p:txBody>
        </p:sp>
        <p:sp>
          <p:nvSpPr>
            <p:cNvPr id="113" name="tx113"/>
            <p:cNvSpPr/>
            <p:nvPr/>
          </p:nvSpPr>
          <p:spPr>
            <a:xfrm>
              <a:off x="7675417" y="282657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29.7</a:t>
              </a:r>
            </a:p>
          </p:txBody>
        </p:sp>
        <p:sp>
          <p:nvSpPr>
            <p:cNvPr id="114" name="tx114"/>
            <p:cNvSpPr/>
            <p:nvPr/>
          </p:nvSpPr>
          <p:spPr>
            <a:xfrm>
              <a:off x="8009469" y="28531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115" name="tx115"/>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6" name="tx116"/>
            <p:cNvSpPr/>
            <p:nvPr/>
          </p:nvSpPr>
          <p:spPr>
            <a:xfrm>
              <a:off x="616710" y="3100444"/>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25M</a:t>
              </a:r>
            </a:p>
          </p:txBody>
        </p:sp>
        <p:sp>
          <p:nvSpPr>
            <p:cNvPr id="117" name="tx117"/>
            <p:cNvSpPr/>
            <p:nvPr/>
          </p:nvSpPr>
          <p:spPr>
            <a:xfrm>
              <a:off x="616710" y="2209812"/>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50M</a:t>
              </a:r>
            </a:p>
          </p:txBody>
        </p:sp>
        <p:sp>
          <p:nvSpPr>
            <p:cNvPr id="118" name="tx118"/>
            <p:cNvSpPr/>
            <p:nvPr/>
          </p:nvSpPr>
          <p:spPr>
            <a:xfrm>
              <a:off x="616710" y="1319590"/>
              <a:ext cx="271760"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75M</a:t>
              </a:r>
            </a:p>
          </p:txBody>
        </p:sp>
        <p:sp>
          <p:nvSpPr>
            <p:cNvPr id="119" name="tx119"/>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0" name="tx120"/>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1" name="tx121"/>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2" name="tx122"/>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3" name="tx123"/>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4" name="tx124"/>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5" name="tx125"/>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6" name="tx126"/>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7" name="tx127"/>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8" name="tx128"/>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9" name="tx129"/>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30" name="tx130"/>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1" name="tx131"/>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2" name="tx132"/>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3" name="tx133"/>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4" name="tx134"/>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135" name="pl135"/>
            <p:cNvSpPr/>
            <p:nvPr/>
          </p:nvSpPr>
          <p:spPr>
            <a:xfrm>
              <a:off x="2531749"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6" name="tx136"/>
            <p:cNvSpPr/>
            <p:nvPr/>
          </p:nvSpPr>
          <p:spPr>
            <a:xfrm>
              <a:off x="2798848"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a:t>
              </a:r>
            </a:p>
          </p:txBody>
        </p:sp>
        <p:sp>
          <p:nvSpPr>
            <p:cNvPr id="137" name="rc137"/>
            <p:cNvSpPr/>
            <p:nvPr/>
          </p:nvSpPr>
          <p:spPr>
            <a:xfrm>
              <a:off x="4056806" y="4984592"/>
              <a:ext cx="201456" cy="201456"/>
            </a:xfrm>
            <a:prstGeom prst="rect">
              <a:avLst/>
            </a:prstGeom>
            <a:solidFill>
              <a:srgbClr val="1CABE2">
                <a:alpha val="100000"/>
              </a:srgbClr>
            </a:solidFill>
          </p:spPr>
          <p:txBody>
            <a:bodyPr/>
            <a:lstStyle/>
            <a:p/>
          </p:txBody>
        </p:sp>
        <p:sp>
          <p:nvSpPr>
            <p:cNvPr id="138" name="rc138"/>
            <p:cNvSpPr/>
            <p:nvPr/>
          </p:nvSpPr>
          <p:spPr>
            <a:xfrm>
              <a:off x="6014964" y="4984592"/>
              <a:ext cx="201456" cy="201456"/>
            </a:xfrm>
            <a:prstGeom prst="rect">
              <a:avLst/>
            </a:prstGeom>
            <a:solidFill>
              <a:srgbClr val="80BD41">
                <a:alpha val="100000"/>
              </a:srgbClr>
            </a:solidFill>
          </p:spPr>
          <p:txBody>
            <a:bodyPr/>
            <a:lstStyle/>
            <a:p/>
          </p:txBody>
        </p:sp>
        <p:sp>
          <p:nvSpPr>
            <p:cNvPr id="139" name="tx139"/>
            <p:cNvSpPr/>
            <p:nvPr/>
          </p:nvSpPr>
          <p:spPr>
            <a:xfrm>
              <a:off x="4336851" y="5004215"/>
              <a:ext cx="159952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 (zero-dose)</a:t>
              </a:r>
            </a:p>
          </p:txBody>
        </p:sp>
        <p:sp>
          <p:nvSpPr>
            <p:cNvPr id="140" name="tx140"/>
            <p:cNvSpPr/>
            <p:nvPr/>
          </p:nvSpPr>
          <p:spPr>
            <a:xfrm>
              <a:off x="6295009"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1" name="tx141"/>
            <p:cNvSpPr/>
            <p:nvPr/>
          </p:nvSpPr>
          <p:spPr>
            <a:xfrm>
              <a:off x="951100" y="467611"/>
              <a:ext cx="747348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DTP1 coverage, and number of vaccinated and unvaccinated children, UMICs, 2000-2023</a:t>
              </a:r>
            </a:p>
          </p:txBody>
        </p:sp>
        <p:sp>
          <p:nvSpPr>
            <p:cNvPr id="142" name="pl142"/>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3" name="pl143"/>
            <p:cNvSpPr/>
            <p:nvPr/>
          </p:nvSpPr>
          <p:spPr>
            <a:xfrm>
              <a:off x="220912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403481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586050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7686202"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8" name="pl148"/>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9" name="pl149"/>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3121967"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94766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6773355"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3" name="rc153"/>
            <p:cNvSpPr/>
            <p:nvPr/>
          </p:nvSpPr>
          <p:spPr>
            <a:xfrm>
              <a:off x="1296273" y="5823753"/>
              <a:ext cx="6174920" cy="242738"/>
            </a:xfrm>
            <a:prstGeom prst="rect">
              <a:avLst/>
            </a:prstGeom>
            <a:solidFill>
              <a:srgbClr val="80BD41">
                <a:alpha val="100000"/>
              </a:srgbClr>
            </a:solidFill>
          </p:spPr>
          <p:txBody>
            <a:bodyPr/>
            <a:lstStyle/>
            <a:p/>
          </p:txBody>
        </p:sp>
        <p:sp>
          <p:nvSpPr>
            <p:cNvPr id="154" name="rc154"/>
            <p:cNvSpPr/>
            <p:nvPr/>
          </p:nvSpPr>
          <p:spPr>
            <a:xfrm>
              <a:off x="7471194" y="5823753"/>
              <a:ext cx="399809" cy="242738"/>
            </a:xfrm>
            <a:prstGeom prst="rect">
              <a:avLst/>
            </a:prstGeom>
            <a:solidFill>
              <a:srgbClr val="1CABE2">
                <a:alpha val="100000"/>
              </a:srgbClr>
            </a:solidFill>
          </p:spPr>
          <p:txBody>
            <a:bodyPr/>
            <a:lstStyle/>
            <a:p/>
          </p:txBody>
        </p:sp>
        <p:sp>
          <p:nvSpPr>
            <p:cNvPr id="155" name="rc155"/>
            <p:cNvSpPr/>
            <p:nvPr/>
          </p:nvSpPr>
          <p:spPr>
            <a:xfrm>
              <a:off x="1296273" y="5435371"/>
              <a:ext cx="4935963" cy="242738"/>
            </a:xfrm>
            <a:prstGeom prst="rect">
              <a:avLst/>
            </a:prstGeom>
            <a:solidFill>
              <a:srgbClr val="80BD41">
                <a:alpha val="100000"/>
              </a:srgbClr>
            </a:solidFill>
          </p:spPr>
          <p:txBody>
            <a:bodyPr/>
            <a:lstStyle/>
            <a:p/>
          </p:txBody>
        </p:sp>
        <p:sp>
          <p:nvSpPr>
            <p:cNvPr id="156" name="rc156"/>
            <p:cNvSpPr/>
            <p:nvPr/>
          </p:nvSpPr>
          <p:spPr>
            <a:xfrm>
              <a:off x="6232237" y="5435371"/>
              <a:ext cx="358785" cy="242738"/>
            </a:xfrm>
            <a:prstGeom prst="rect">
              <a:avLst/>
            </a:prstGeom>
            <a:solidFill>
              <a:srgbClr val="1CABE2">
                <a:alpha val="100000"/>
              </a:srgbClr>
            </a:solidFill>
          </p:spPr>
          <p:txBody>
            <a:bodyPr/>
            <a:lstStyle/>
            <a:p/>
          </p:txBody>
        </p:sp>
        <p:sp>
          <p:nvSpPr>
            <p:cNvPr id="157" name="tx157"/>
            <p:cNvSpPr/>
            <p:nvPr/>
          </p:nvSpPr>
          <p:spPr>
            <a:xfrm>
              <a:off x="4247295"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33.8</a:t>
              </a:r>
            </a:p>
          </p:txBody>
        </p:sp>
        <p:sp>
          <p:nvSpPr>
            <p:cNvPr id="158" name="tx158"/>
            <p:cNvSpPr/>
            <p:nvPr/>
          </p:nvSpPr>
          <p:spPr>
            <a:xfrm>
              <a:off x="7573648" y="5894532"/>
              <a:ext cx="194902"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2.2</a:t>
              </a:r>
            </a:p>
          </p:txBody>
        </p:sp>
        <p:sp>
          <p:nvSpPr>
            <p:cNvPr id="159" name="tx159"/>
            <p:cNvSpPr/>
            <p:nvPr/>
          </p:nvSpPr>
          <p:spPr>
            <a:xfrm>
              <a:off x="3686280" y="5506150"/>
              <a:ext cx="155949"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27</a:t>
              </a:r>
            </a:p>
          </p:txBody>
        </p:sp>
        <p:sp>
          <p:nvSpPr>
            <p:cNvPr id="160" name="tx160"/>
            <p:cNvSpPr/>
            <p:nvPr/>
          </p:nvSpPr>
          <p:spPr>
            <a:xfrm>
              <a:off x="6372642" y="5506150"/>
              <a:ext cx="77974"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2</a:t>
              </a:r>
            </a:p>
          </p:txBody>
        </p:sp>
        <p:sp>
          <p:nvSpPr>
            <p:cNvPr id="161" name="tx161"/>
            <p:cNvSpPr/>
            <p:nvPr/>
          </p:nvSpPr>
          <p:spPr>
            <a:xfrm>
              <a:off x="8119354" y="5891132"/>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36</a:t>
              </a:r>
            </a:p>
          </p:txBody>
        </p:sp>
        <p:sp>
          <p:nvSpPr>
            <p:cNvPr id="162" name="tx162"/>
            <p:cNvSpPr/>
            <p:nvPr/>
          </p:nvSpPr>
          <p:spPr>
            <a:xfrm>
              <a:off x="6775373" y="5502821"/>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a:t>
              </a:r>
            </a:p>
          </p:txBody>
        </p:sp>
        <p:sp>
          <p:nvSpPr>
            <p:cNvPr id="163" name="tx163"/>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4" name="tx164"/>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5" name="tx165"/>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6" name="tx166"/>
            <p:cNvSpPr/>
            <p:nvPr/>
          </p:nvSpPr>
          <p:spPr>
            <a:xfrm>
              <a:off x="2966681"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7" name="tx167"/>
            <p:cNvSpPr/>
            <p:nvPr/>
          </p:nvSpPr>
          <p:spPr>
            <a:xfrm>
              <a:off x="4792375"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68" name="tx168"/>
            <p:cNvSpPr/>
            <p:nvPr/>
          </p:nvSpPr>
          <p:spPr>
            <a:xfrm>
              <a:off x="6618069" y="6158495"/>
              <a:ext cx="310573"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 M</a:t>
              </a:r>
            </a:p>
          </p:txBody>
        </p:sp>
        <p:sp>
          <p:nvSpPr>
            <p:cNvPr id="169" name="tx169"/>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0" name="tx170"/>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DTP1 coverage in 2023 (93%) was relatively constant within 1% compared to 2019 (94%).
The number of children vaccinated with DTP1 decreased 20% from 33.8m in 2019 to 27m in 2023.
The number of surviving infants decreased approximately 19% from 36m in 2019 to 29m in 2023.
In 2023, 6.8m fewer children were vaccinated than in 2019.
In 2023, there were 7m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9e17fbd9-fb4c-4d20-9ec4-18aa77a91b0d">DAPMHHIV-502652578-1553550</_dlc_DocId>
    <_dlc_DocIdUrl xmlns="9e17fbd9-fb4c-4d20-9ec4-18aa77a91b0d">
      <Url>https://unicef.sharepoint.com/teams/DAPM-Health-HIV/_layouts/15/DocIdRedir.aspx?ID=DAPMHHIV-502652578-1553550</Url>
      <Description>DAPMHHIV-502652578-1553550</Description>
    </_dlc_DocIdUrl>
    <lcf76f155ced4ddcb4097134ff3c332f xmlns="ae6450c1-f776-41e3-80e5-b5e3b2145961">
      <Terms xmlns="http://schemas.microsoft.com/office/infopath/2007/PartnerControls"/>
    </lcf76f155ced4ddcb4097134ff3c332f>
    <TaxCatchAll xmlns="ca283e0b-db31-4043-a2ef-b80661bf084a"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1C98D844A22B794A81DDBFBB9EF63804" ma:contentTypeVersion="20" ma:contentTypeDescription="Create a new document." ma:contentTypeScope="" ma:versionID="ee642650a4ae893334ec735edbafc487">
  <xsd:schema xmlns:xsd="http://www.w3.org/2001/XMLSchema" xmlns:xs="http://www.w3.org/2001/XMLSchema" xmlns:p="http://schemas.microsoft.com/office/2006/metadata/properties" xmlns:ns2="9e17fbd9-fb4c-4d20-9ec4-18aa77a91b0d" xmlns:ns3="ae6450c1-f776-41e3-80e5-b5e3b2145961" xmlns:ns4="ca283e0b-db31-4043-a2ef-b80661bf084a" targetNamespace="http://schemas.microsoft.com/office/2006/metadata/properties" ma:root="true" ma:fieldsID="8173959d57a8e11895a1e0c137660a5a" ns2:_="" ns3:_="" ns4:_="">
    <xsd:import namespace="9e17fbd9-fb4c-4d20-9ec4-18aa77a91b0d"/>
    <xsd:import namespace="ae6450c1-f776-41e3-80e5-b5e3b2145961"/>
    <xsd:import namespace="ca283e0b-db31-4043-a2ef-b80661bf084a"/>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Location" minOccurs="0"/>
                <xsd:element ref="ns3:MediaServiceOCR" minOccurs="0"/>
                <xsd:element ref="ns3:MediaServiceGenerationTime" minOccurs="0"/>
                <xsd:element ref="ns3:MediaServiceEventHashCode" minOccurs="0"/>
                <xsd:element ref="ns2:SharedWithUsers" minOccurs="0"/>
                <xsd:element ref="ns2:SharedWithDetails" minOccurs="0"/>
                <xsd:element ref="ns3:MediaServiceAutoKeyPoints" minOccurs="0"/>
                <xsd:element ref="ns3:MediaServiceKeyPoint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e17fbd9-fb4c-4d20-9ec4-18aa77a91b0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e6450c1-f776-41e3-80e5-b5e3b214596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a283e0b-db31-4043-a2ef-b80661bf084a"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00684939-5bfc-447e-a0d2-1998042826f8}" ma:internalName="TaxCatchAll" ma:showField="CatchAllData" ma:web="9e17fbd9-fb4c-4d20-9ec4-18aa77a91b0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2.xml><?xml version="1.0" encoding="utf-8"?>
<ds:datastoreItem xmlns:ds="http://schemas.openxmlformats.org/officeDocument/2006/customXml" ds:itemID="{7579213F-FC0F-45F5-9E1A-5D7ECDBF8A40}">
  <ds:schemaRefs>
    <ds:schemaRef ds:uri="http://schemas.microsoft.com/office/2006/metadata/properties"/>
    <ds:schemaRef ds:uri="http://schemas.microsoft.com/office/infopath/2007/PartnerControls"/>
    <ds:schemaRef ds:uri="9e17fbd9-fb4c-4d20-9ec4-18aa77a91b0d"/>
    <ds:schemaRef ds:uri="ae6450c1-f776-41e3-80e5-b5e3b2145961"/>
    <ds:schemaRef ds:uri="ca283e0b-db31-4043-a2ef-b80661bf084a"/>
  </ds:schemaRefs>
</ds:datastoreItem>
</file>

<file path=customXml/itemProps3.xml><?xml version="1.0" encoding="utf-8"?>
<ds:datastoreItem xmlns:ds="http://schemas.openxmlformats.org/officeDocument/2006/customXml" ds:itemID="{8B15429B-972D-4380-819F-28AD627EDD2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e17fbd9-fb4c-4d20-9ec4-18aa77a91b0d"/>
    <ds:schemaRef ds:uri="ae6450c1-f776-41e3-80e5-b5e3b2145961"/>
    <ds:schemaRef ds:uri="ca283e0b-db31-4043-a2ef-b80661bf08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0C7C7A9D-E18A-4991-BF12-11C973F693AE}">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otalTime>0</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vt:i4>
      </vt:variant>
    </vt:vector>
  </HeadingPairs>
  <TitlesOfParts>
    <vt:vector size="7" baseType="lpstr">
      <vt:lpstr>Aptos Display</vt:lpstr>
      <vt:lpstr>Arial</vt:lpstr>
      <vt:lpstr>Calibri</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1</cp:revision>
  <dcterms:created xsi:type="dcterms:W3CDTF">2024-04-09T17:27:53Z</dcterms:created>
  <dcterms:modified xsi:type="dcterms:W3CDTF">2024-07-10T09:14:46Z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0x0101001C98D844A22B794A81DDBFBB9EF63804</vt:lpwstr>
  </property>
  <property fmtid="{D5CDD505-2E9C-101B-9397-08002B2CF9AE}" pid="3" name="_dlc_DocIdItemGuid">
    <vt:lpwstr>ffc8e7fc-020a-4df6-91fe-255bc689e8fc</vt:lpwstr>
  </property>
  <property fmtid="{D5CDD505-2E9C-101B-9397-08002B2CF9AE}" pid="4" name="MediaServiceImageTags">
    <vt:lpwstr/>
  </property>
</Properties>
</file>