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 id="307" r:id="rId63"/>
    <p:sldId id="308" r:id="rId64"/>
    <p:sldId id="309" r:id="rId65"/>
    <p:sldId id="310" r:id="rId66"/>
    <p:sldId id="311" r:id="rId67"/>
    <p:sldId id="312" r:id="rId6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 Id="rId63" Type="http://schemas.openxmlformats.org/officeDocument/2006/relationships/slide" Target="slides/slide52.xml"/>
<Relationship Id="rId64" Type="http://schemas.openxmlformats.org/officeDocument/2006/relationships/slide" Target="slides/slide53.xml"/>
<Relationship Id="rId65" Type="http://schemas.openxmlformats.org/officeDocument/2006/relationships/slide" Target="slides/slide54.xml"/>
<Relationship Id="rId66" Type="http://schemas.openxmlformats.org/officeDocument/2006/relationships/slide" Target="slides/slide55.xml"/>
<Relationship Id="rId67" Type="http://schemas.openxmlformats.org/officeDocument/2006/relationships/slide" Target="slides/slide56.xml"/>
<Relationship Id="rId68" Type="http://schemas.openxmlformats.org/officeDocument/2006/relationships/slide" Target="slides/slide57.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4c9746c3ec59e20d2bf2e379c494a452cf644a7.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2301f4a00585c855d46aa689bcb0ec18ff6417f1.png"/>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57ccd02b6a52e61e68dfba8ee3204628b32e6964.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60edd93302c7c93a50000343a8f882e5d52ebfc2.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19f8456a9866f59891abd0657d18d2d5492d659.png"/>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9e657f1f6ae02e9b8a4696225f26bd1951075a0.png"/>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89b5404a93f94b0a5e8e409d0c2db9f5acda6e0f.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7c2327ee96e317ed51b9234a72cadb9321342b5b.png"/>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99a8b9cdc503bbf2bfec4c9bdf905dafac2dcf1b.png"/>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ec44fd5a513e5e4b37ddf134ab890558ad0c11dd.png"/>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0f91f5c9da578b765b51453dc4ac22ba5b057e64.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3756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50976"/>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6438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7779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4427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5768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7109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8449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07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622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238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853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468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084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6994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3148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930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35455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1608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7762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391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006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16222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32376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485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64683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80836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96990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1314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2929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4545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6160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7775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1006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2621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4237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5852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7467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90832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06985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23139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392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55446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71599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8775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0390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20060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36213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52367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6852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84674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00827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16981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3313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4928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6544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8159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9774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4" name="rc64"/>
            <p:cNvSpPr/>
            <p:nvPr/>
          </p:nvSpPr>
          <p:spPr>
            <a:xfrm>
              <a:off x="828047" y="2514999"/>
              <a:ext cx="145381" cy="1415863"/>
            </a:xfrm>
            <a:prstGeom prst="rect">
              <a:avLst/>
            </a:prstGeom>
            <a:solidFill>
              <a:srgbClr val="80BD41">
                <a:alpha val="100000"/>
              </a:srgbClr>
            </a:solidFill>
          </p:spPr>
          <p:txBody>
            <a:bodyPr/>
            <a:lstStyle/>
            <a:p/>
          </p:txBody>
        </p:sp>
        <p:sp>
          <p:nvSpPr>
            <p:cNvPr id="65" name="rc65"/>
            <p:cNvSpPr/>
            <p:nvPr/>
          </p:nvSpPr>
          <p:spPr>
            <a:xfrm>
              <a:off x="989582" y="1980117"/>
              <a:ext cx="145381" cy="1950745"/>
            </a:xfrm>
            <a:prstGeom prst="rect">
              <a:avLst/>
            </a:prstGeom>
            <a:solidFill>
              <a:srgbClr val="80BD41">
                <a:alpha val="100000"/>
              </a:srgbClr>
            </a:solidFill>
          </p:spPr>
          <p:txBody>
            <a:bodyPr/>
            <a:lstStyle/>
            <a:p/>
          </p:txBody>
        </p:sp>
        <p:sp>
          <p:nvSpPr>
            <p:cNvPr id="66" name="rc66"/>
            <p:cNvSpPr/>
            <p:nvPr/>
          </p:nvSpPr>
          <p:spPr>
            <a:xfrm>
              <a:off x="1151117" y="1759872"/>
              <a:ext cx="145381" cy="2170991"/>
            </a:xfrm>
            <a:prstGeom prst="rect">
              <a:avLst/>
            </a:prstGeom>
            <a:solidFill>
              <a:srgbClr val="80BD41">
                <a:alpha val="100000"/>
              </a:srgbClr>
            </a:solidFill>
          </p:spPr>
          <p:txBody>
            <a:bodyPr/>
            <a:lstStyle/>
            <a:p/>
          </p:txBody>
        </p:sp>
        <p:sp>
          <p:nvSpPr>
            <p:cNvPr id="67" name="rc67"/>
            <p:cNvSpPr/>
            <p:nvPr/>
          </p:nvSpPr>
          <p:spPr>
            <a:xfrm>
              <a:off x="1312652" y="1728408"/>
              <a:ext cx="145381" cy="2202454"/>
            </a:xfrm>
            <a:prstGeom prst="rect">
              <a:avLst/>
            </a:prstGeom>
            <a:solidFill>
              <a:srgbClr val="80BD41">
                <a:alpha val="100000"/>
              </a:srgbClr>
            </a:solidFill>
          </p:spPr>
          <p:txBody>
            <a:bodyPr/>
            <a:lstStyle/>
            <a:p/>
          </p:txBody>
        </p:sp>
        <p:sp>
          <p:nvSpPr>
            <p:cNvPr id="68" name="rc68"/>
            <p:cNvSpPr/>
            <p:nvPr/>
          </p:nvSpPr>
          <p:spPr>
            <a:xfrm>
              <a:off x="1474187" y="1665481"/>
              <a:ext cx="145381" cy="2265381"/>
            </a:xfrm>
            <a:prstGeom prst="rect">
              <a:avLst/>
            </a:prstGeom>
            <a:solidFill>
              <a:srgbClr val="80BD41">
                <a:alpha val="100000"/>
              </a:srgbClr>
            </a:solidFill>
          </p:spPr>
          <p:txBody>
            <a:bodyPr/>
            <a:lstStyle/>
            <a:p/>
          </p:txBody>
        </p:sp>
        <p:sp>
          <p:nvSpPr>
            <p:cNvPr id="69" name="rc69"/>
            <p:cNvSpPr/>
            <p:nvPr/>
          </p:nvSpPr>
          <p:spPr>
            <a:xfrm>
              <a:off x="1635722" y="1602553"/>
              <a:ext cx="145381" cy="2328309"/>
            </a:xfrm>
            <a:prstGeom prst="rect">
              <a:avLst/>
            </a:prstGeom>
            <a:solidFill>
              <a:srgbClr val="80BD41">
                <a:alpha val="100000"/>
              </a:srgbClr>
            </a:solidFill>
          </p:spPr>
          <p:txBody>
            <a:bodyPr/>
            <a:lstStyle/>
            <a:p/>
          </p:txBody>
        </p:sp>
        <p:sp>
          <p:nvSpPr>
            <p:cNvPr id="70" name="rc70"/>
            <p:cNvSpPr/>
            <p:nvPr/>
          </p:nvSpPr>
          <p:spPr>
            <a:xfrm>
              <a:off x="1797257" y="1571090"/>
              <a:ext cx="145381" cy="2359772"/>
            </a:xfrm>
            <a:prstGeom prst="rect">
              <a:avLst/>
            </a:prstGeom>
            <a:solidFill>
              <a:srgbClr val="80BD41">
                <a:alpha val="100000"/>
              </a:srgbClr>
            </a:solidFill>
          </p:spPr>
          <p:txBody>
            <a:bodyPr/>
            <a:lstStyle/>
            <a:p/>
          </p:txBody>
        </p:sp>
        <p:sp>
          <p:nvSpPr>
            <p:cNvPr id="71" name="rc71"/>
            <p:cNvSpPr/>
            <p:nvPr/>
          </p:nvSpPr>
          <p:spPr>
            <a:xfrm>
              <a:off x="1958792" y="1508162"/>
              <a:ext cx="145381" cy="2422700"/>
            </a:xfrm>
            <a:prstGeom prst="rect">
              <a:avLst/>
            </a:prstGeom>
            <a:solidFill>
              <a:srgbClr val="80BD41">
                <a:alpha val="100000"/>
              </a:srgbClr>
            </a:solidFill>
          </p:spPr>
          <p:txBody>
            <a:bodyPr/>
            <a:lstStyle/>
            <a:p/>
          </p:txBody>
        </p:sp>
        <p:sp>
          <p:nvSpPr>
            <p:cNvPr id="72" name="rc72"/>
            <p:cNvSpPr/>
            <p:nvPr/>
          </p:nvSpPr>
          <p:spPr>
            <a:xfrm>
              <a:off x="2120327" y="1476699"/>
              <a:ext cx="145381" cy="2454163"/>
            </a:xfrm>
            <a:prstGeom prst="rect">
              <a:avLst/>
            </a:prstGeom>
            <a:solidFill>
              <a:srgbClr val="80BD41">
                <a:alpha val="100000"/>
              </a:srgbClr>
            </a:solidFill>
          </p:spPr>
          <p:txBody>
            <a:bodyPr/>
            <a:lstStyle/>
            <a:p/>
          </p:txBody>
        </p:sp>
        <p:sp>
          <p:nvSpPr>
            <p:cNvPr id="73" name="rc73"/>
            <p:cNvSpPr/>
            <p:nvPr/>
          </p:nvSpPr>
          <p:spPr>
            <a:xfrm>
              <a:off x="2281862" y="1445235"/>
              <a:ext cx="145381" cy="2485627"/>
            </a:xfrm>
            <a:prstGeom prst="rect">
              <a:avLst/>
            </a:prstGeom>
            <a:solidFill>
              <a:srgbClr val="80BD41">
                <a:alpha val="100000"/>
              </a:srgbClr>
            </a:solidFill>
          </p:spPr>
          <p:txBody>
            <a:bodyPr/>
            <a:lstStyle/>
            <a:p/>
          </p:txBody>
        </p:sp>
        <p:sp>
          <p:nvSpPr>
            <p:cNvPr id="74" name="rc74"/>
            <p:cNvSpPr/>
            <p:nvPr/>
          </p:nvSpPr>
          <p:spPr>
            <a:xfrm>
              <a:off x="2766467" y="1413772"/>
              <a:ext cx="145381" cy="2517091"/>
            </a:xfrm>
            <a:prstGeom prst="rect">
              <a:avLst/>
            </a:prstGeom>
            <a:solidFill>
              <a:srgbClr val="80BD41">
                <a:alpha val="100000"/>
              </a:srgbClr>
            </a:solidFill>
          </p:spPr>
          <p:txBody>
            <a:bodyPr/>
            <a:lstStyle/>
            <a:p/>
          </p:txBody>
        </p:sp>
        <p:sp>
          <p:nvSpPr>
            <p:cNvPr id="75" name="rc75"/>
            <p:cNvSpPr/>
            <p:nvPr/>
          </p:nvSpPr>
          <p:spPr>
            <a:xfrm>
              <a:off x="2604932" y="1413772"/>
              <a:ext cx="145381" cy="2517091"/>
            </a:xfrm>
            <a:prstGeom prst="rect">
              <a:avLst/>
            </a:prstGeom>
            <a:solidFill>
              <a:srgbClr val="80BD41">
                <a:alpha val="100000"/>
              </a:srgbClr>
            </a:solidFill>
          </p:spPr>
          <p:txBody>
            <a:bodyPr/>
            <a:lstStyle/>
            <a:p/>
          </p:txBody>
        </p:sp>
        <p:sp>
          <p:nvSpPr>
            <p:cNvPr id="76" name="rc76"/>
            <p:cNvSpPr/>
            <p:nvPr/>
          </p:nvSpPr>
          <p:spPr>
            <a:xfrm>
              <a:off x="2443397" y="1413772"/>
              <a:ext cx="145381" cy="2517091"/>
            </a:xfrm>
            <a:prstGeom prst="rect">
              <a:avLst/>
            </a:prstGeom>
            <a:solidFill>
              <a:srgbClr val="80BD41">
                <a:alpha val="100000"/>
              </a:srgbClr>
            </a:solidFill>
          </p:spPr>
          <p:txBody>
            <a:bodyPr/>
            <a:lstStyle/>
            <a:p/>
          </p:txBody>
        </p:sp>
        <p:sp>
          <p:nvSpPr>
            <p:cNvPr id="77" name="rc77"/>
            <p:cNvSpPr/>
            <p:nvPr/>
          </p:nvSpPr>
          <p:spPr>
            <a:xfrm>
              <a:off x="2928002" y="1382308"/>
              <a:ext cx="145381" cy="2548554"/>
            </a:xfrm>
            <a:prstGeom prst="rect">
              <a:avLst/>
            </a:prstGeom>
            <a:solidFill>
              <a:srgbClr val="80BD41">
                <a:alpha val="100000"/>
              </a:srgbClr>
            </a:solidFill>
          </p:spPr>
          <p:txBody>
            <a:bodyPr/>
            <a:lstStyle/>
            <a:p/>
          </p:txBody>
        </p:sp>
        <p:sp>
          <p:nvSpPr>
            <p:cNvPr id="78" name="rc78"/>
            <p:cNvSpPr/>
            <p:nvPr/>
          </p:nvSpPr>
          <p:spPr>
            <a:xfrm>
              <a:off x="3089537" y="1350844"/>
              <a:ext cx="145381" cy="2580018"/>
            </a:xfrm>
            <a:prstGeom prst="rect">
              <a:avLst/>
            </a:prstGeom>
            <a:solidFill>
              <a:srgbClr val="80BD41">
                <a:alpha val="100000"/>
              </a:srgbClr>
            </a:solidFill>
          </p:spPr>
          <p:txBody>
            <a:bodyPr/>
            <a:lstStyle/>
            <a:p/>
          </p:txBody>
        </p:sp>
        <p:sp>
          <p:nvSpPr>
            <p:cNvPr id="79" name="rc79"/>
            <p:cNvSpPr/>
            <p:nvPr/>
          </p:nvSpPr>
          <p:spPr>
            <a:xfrm>
              <a:off x="3251072" y="1319381"/>
              <a:ext cx="145381" cy="2611481"/>
            </a:xfrm>
            <a:prstGeom prst="rect">
              <a:avLst/>
            </a:prstGeom>
            <a:solidFill>
              <a:srgbClr val="80BD41">
                <a:alpha val="100000"/>
              </a:srgbClr>
            </a:solidFill>
          </p:spPr>
          <p:txBody>
            <a:bodyPr/>
            <a:lstStyle/>
            <a:p/>
          </p:txBody>
        </p:sp>
        <p:sp>
          <p:nvSpPr>
            <p:cNvPr id="80" name="rc80"/>
            <p:cNvSpPr/>
            <p:nvPr/>
          </p:nvSpPr>
          <p:spPr>
            <a:xfrm>
              <a:off x="3412607" y="1319381"/>
              <a:ext cx="145381" cy="2611481"/>
            </a:xfrm>
            <a:prstGeom prst="rect">
              <a:avLst/>
            </a:prstGeom>
            <a:solidFill>
              <a:srgbClr val="80BD41">
                <a:alpha val="100000"/>
              </a:srgbClr>
            </a:solidFill>
          </p:spPr>
          <p:txBody>
            <a:bodyPr/>
            <a:lstStyle/>
            <a:p/>
          </p:txBody>
        </p:sp>
        <p:sp>
          <p:nvSpPr>
            <p:cNvPr id="81" name="rc81"/>
            <p:cNvSpPr/>
            <p:nvPr/>
          </p:nvSpPr>
          <p:spPr>
            <a:xfrm>
              <a:off x="3574142" y="1224990"/>
              <a:ext cx="145381" cy="2705872"/>
            </a:xfrm>
            <a:prstGeom prst="rect">
              <a:avLst/>
            </a:prstGeom>
            <a:solidFill>
              <a:srgbClr val="80BD41">
                <a:alpha val="100000"/>
              </a:srgbClr>
            </a:solidFill>
          </p:spPr>
          <p:txBody>
            <a:bodyPr/>
            <a:lstStyle/>
            <a:p/>
          </p:txBody>
        </p:sp>
        <p:sp>
          <p:nvSpPr>
            <p:cNvPr id="82" name="rc82"/>
            <p:cNvSpPr/>
            <p:nvPr/>
          </p:nvSpPr>
          <p:spPr>
            <a:xfrm>
              <a:off x="3735677" y="1162062"/>
              <a:ext cx="145381" cy="2768800"/>
            </a:xfrm>
            <a:prstGeom prst="rect">
              <a:avLst/>
            </a:prstGeom>
            <a:solidFill>
              <a:srgbClr val="80BD41">
                <a:alpha val="100000"/>
              </a:srgbClr>
            </a:solidFill>
          </p:spPr>
          <p:txBody>
            <a:bodyPr/>
            <a:lstStyle/>
            <a:p/>
          </p:txBody>
        </p:sp>
        <p:sp>
          <p:nvSpPr>
            <p:cNvPr id="83" name="rc83"/>
            <p:cNvSpPr/>
            <p:nvPr/>
          </p:nvSpPr>
          <p:spPr>
            <a:xfrm>
              <a:off x="4058748" y="1130599"/>
              <a:ext cx="145381" cy="2800263"/>
            </a:xfrm>
            <a:prstGeom prst="rect">
              <a:avLst/>
            </a:prstGeom>
            <a:solidFill>
              <a:srgbClr val="80BD41">
                <a:alpha val="100000"/>
              </a:srgbClr>
            </a:solidFill>
          </p:spPr>
          <p:txBody>
            <a:bodyPr/>
            <a:lstStyle/>
            <a:p/>
          </p:txBody>
        </p:sp>
        <p:sp>
          <p:nvSpPr>
            <p:cNvPr id="84" name="rc84"/>
            <p:cNvSpPr/>
            <p:nvPr/>
          </p:nvSpPr>
          <p:spPr>
            <a:xfrm>
              <a:off x="4220283" y="1130599"/>
              <a:ext cx="145381" cy="2800263"/>
            </a:xfrm>
            <a:prstGeom prst="rect">
              <a:avLst/>
            </a:prstGeom>
            <a:solidFill>
              <a:srgbClr val="80BD41">
                <a:alpha val="100000"/>
              </a:srgbClr>
            </a:solidFill>
          </p:spPr>
          <p:txBody>
            <a:bodyPr/>
            <a:lstStyle/>
            <a:p/>
          </p:txBody>
        </p:sp>
        <p:sp>
          <p:nvSpPr>
            <p:cNvPr id="85" name="rc85"/>
            <p:cNvSpPr/>
            <p:nvPr/>
          </p:nvSpPr>
          <p:spPr>
            <a:xfrm>
              <a:off x="3897212" y="1130599"/>
              <a:ext cx="145381" cy="2800263"/>
            </a:xfrm>
            <a:prstGeom prst="rect">
              <a:avLst/>
            </a:prstGeom>
            <a:solidFill>
              <a:srgbClr val="80BD41">
                <a:alpha val="100000"/>
              </a:srgbClr>
            </a:solidFill>
          </p:spPr>
          <p:txBody>
            <a:bodyPr/>
            <a:lstStyle/>
            <a:p/>
          </p:txBody>
        </p:sp>
        <p:sp>
          <p:nvSpPr>
            <p:cNvPr id="86" name="rc86"/>
            <p:cNvSpPr/>
            <p:nvPr/>
          </p:nvSpPr>
          <p:spPr>
            <a:xfrm>
              <a:off x="4381818" y="1099135"/>
              <a:ext cx="145381" cy="2831727"/>
            </a:xfrm>
            <a:prstGeom prst="rect">
              <a:avLst/>
            </a:prstGeom>
            <a:solidFill>
              <a:srgbClr val="80BD41">
                <a:alpha val="100000"/>
              </a:srgbClr>
            </a:solidFill>
          </p:spPr>
          <p:txBody>
            <a:bodyPr/>
            <a:lstStyle/>
            <a:p/>
          </p:txBody>
        </p:sp>
        <p:sp>
          <p:nvSpPr>
            <p:cNvPr id="87" name="rc87"/>
            <p:cNvSpPr/>
            <p:nvPr/>
          </p:nvSpPr>
          <p:spPr>
            <a:xfrm>
              <a:off x="4543353" y="1099135"/>
              <a:ext cx="145381" cy="2831727"/>
            </a:xfrm>
            <a:prstGeom prst="rect">
              <a:avLst/>
            </a:prstGeom>
            <a:solidFill>
              <a:srgbClr val="80BD41">
                <a:alpha val="100000"/>
              </a:srgbClr>
            </a:solidFill>
          </p:spPr>
          <p:txBody>
            <a:bodyPr/>
            <a:lstStyle/>
            <a:p/>
          </p:txBody>
        </p:sp>
        <p:sp>
          <p:nvSpPr>
            <p:cNvPr id="88" name="rc88"/>
            <p:cNvSpPr/>
            <p:nvPr/>
          </p:nvSpPr>
          <p:spPr>
            <a:xfrm>
              <a:off x="4866423" y="1067672"/>
              <a:ext cx="145381" cy="2863191"/>
            </a:xfrm>
            <a:prstGeom prst="rect">
              <a:avLst/>
            </a:prstGeom>
            <a:solidFill>
              <a:srgbClr val="80BD41">
                <a:alpha val="100000"/>
              </a:srgbClr>
            </a:solidFill>
          </p:spPr>
          <p:txBody>
            <a:bodyPr/>
            <a:lstStyle/>
            <a:p/>
          </p:txBody>
        </p:sp>
        <p:sp>
          <p:nvSpPr>
            <p:cNvPr id="89" name="rc89"/>
            <p:cNvSpPr/>
            <p:nvPr/>
          </p:nvSpPr>
          <p:spPr>
            <a:xfrm>
              <a:off x="5027958" y="1067672"/>
              <a:ext cx="145381" cy="2863191"/>
            </a:xfrm>
            <a:prstGeom prst="rect">
              <a:avLst/>
            </a:prstGeom>
            <a:solidFill>
              <a:srgbClr val="80BD41">
                <a:alpha val="100000"/>
              </a:srgbClr>
            </a:solidFill>
          </p:spPr>
          <p:txBody>
            <a:bodyPr/>
            <a:lstStyle/>
            <a:p/>
          </p:txBody>
        </p:sp>
        <p:sp>
          <p:nvSpPr>
            <p:cNvPr id="90" name="rc90"/>
            <p:cNvSpPr/>
            <p:nvPr/>
          </p:nvSpPr>
          <p:spPr>
            <a:xfrm>
              <a:off x="4704888" y="1067672"/>
              <a:ext cx="145381" cy="2863191"/>
            </a:xfrm>
            <a:prstGeom prst="rect">
              <a:avLst/>
            </a:prstGeom>
            <a:solidFill>
              <a:srgbClr val="80BD41">
                <a:alpha val="100000"/>
              </a:srgbClr>
            </a:solidFill>
          </p:spPr>
          <p:txBody>
            <a:bodyPr/>
            <a:lstStyle/>
            <a:p/>
          </p:txBody>
        </p:sp>
        <p:sp>
          <p:nvSpPr>
            <p:cNvPr id="91" name="rc91"/>
            <p:cNvSpPr/>
            <p:nvPr/>
          </p:nvSpPr>
          <p:spPr>
            <a:xfrm>
              <a:off x="5189493" y="1036208"/>
              <a:ext cx="145381" cy="2894654"/>
            </a:xfrm>
            <a:prstGeom prst="rect">
              <a:avLst/>
            </a:prstGeom>
            <a:solidFill>
              <a:srgbClr val="80BD41">
                <a:alpha val="100000"/>
              </a:srgbClr>
            </a:solidFill>
          </p:spPr>
          <p:txBody>
            <a:bodyPr/>
            <a:lstStyle/>
            <a:p/>
          </p:txBody>
        </p:sp>
        <p:sp>
          <p:nvSpPr>
            <p:cNvPr id="92" name="rc92"/>
            <p:cNvSpPr/>
            <p:nvPr/>
          </p:nvSpPr>
          <p:spPr>
            <a:xfrm>
              <a:off x="5351028" y="1036208"/>
              <a:ext cx="145381" cy="2894654"/>
            </a:xfrm>
            <a:prstGeom prst="rect">
              <a:avLst/>
            </a:prstGeom>
            <a:solidFill>
              <a:srgbClr val="80BD41">
                <a:alpha val="100000"/>
              </a:srgbClr>
            </a:solidFill>
          </p:spPr>
          <p:txBody>
            <a:bodyPr/>
            <a:lstStyle/>
            <a:p/>
          </p:txBody>
        </p:sp>
        <p:sp>
          <p:nvSpPr>
            <p:cNvPr id="93" name="rc93"/>
            <p:cNvSpPr/>
            <p:nvPr/>
          </p:nvSpPr>
          <p:spPr>
            <a:xfrm>
              <a:off x="5835633" y="1004744"/>
              <a:ext cx="145381" cy="2926118"/>
            </a:xfrm>
            <a:prstGeom prst="rect">
              <a:avLst/>
            </a:prstGeom>
            <a:solidFill>
              <a:srgbClr val="80BD41">
                <a:alpha val="100000"/>
              </a:srgbClr>
            </a:solidFill>
          </p:spPr>
          <p:txBody>
            <a:bodyPr/>
            <a:lstStyle/>
            <a:p/>
          </p:txBody>
        </p:sp>
        <p:sp>
          <p:nvSpPr>
            <p:cNvPr id="94" name="rc94"/>
            <p:cNvSpPr/>
            <p:nvPr/>
          </p:nvSpPr>
          <p:spPr>
            <a:xfrm>
              <a:off x="5997168" y="1004744"/>
              <a:ext cx="145381" cy="2926118"/>
            </a:xfrm>
            <a:prstGeom prst="rect">
              <a:avLst/>
            </a:prstGeom>
            <a:solidFill>
              <a:srgbClr val="80BD41">
                <a:alpha val="100000"/>
              </a:srgbClr>
            </a:solidFill>
          </p:spPr>
          <p:txBody>
            <a:bodyPr/>
            <a:lstStyle/>
            <a:p/>
          </p:txBody>
        </p:sp>
        <p:sp>
          <p:nvSpPr>
            <p:cNvPr id="95" name="rc95"/>
            <p:cNvSpPr/>
            <p:nvPr/>
          </p:nvSpPr>
          <p:spPr>
            <a:xfrm>
              <a:off x="5674098" y="1004744"/>
              <a:ext cx="145381" cy="2926118"/>
            </a:xfrm>
            <a:prstGeom prst="rect">
              <a:avLst/>
            </a:prstGeom>
            <a:solidFill>
              <a:srgbClr val="80BD41">
                <a:alpha val="100000"/>
              </a:srgbClr>
            </a:solidFill>
          </p:spPr>
          <p:txBody>
            <a:bodyPr/>
            <a:lstStyle/>
            <a:p/>
          </p:txBody>
        </p:sp>
        <p:sp>
          <p:nvSpPr>
            <p:cNvPr id="96" name="rc96"/>
            <p:cNvSpPr/>
            <p:nvPr/>
          </p:nvSpPr>
          <p:spPr>
            <a:xfrm>
              <a:off x="5512563" y="1004744"/>
              <a:ext cx="145381" cy="2926118"/>
            </a:xfrm>
            <a:prstGeom prst="rect">
              <a:avLst/>
            </a:prstGeom>
            <a:solidFill>
              <a:srgbClr val="80BD41">
                <a:alpha val="100000"/>
              </a:srgbClr>
            </a:solidFill>
          </p:spPr>
          <p:txBody>
            <a:bodyPr/>
            <a:lstStyle/>
            <a:p/>
          </p:txBody>
        </p:sp>
        <p:sp>
          <p:nvSpPr>
            <p:cNvPr id="97" name="rc97"/>
            <p:cNvSpPr/>
            <p:nvPr/>
          </p:nvSpPr>
          <p:spPr>
            <a:xfrm>
              <a:off x="6158703" y="973281"/>
              <a:ext cx="145381" cy="2957582"/>
            </a:xfrm>
            <a:prstGeom prst="rect">
              <a:avLst/>
            </a:prstGeom>
            <a:solidFill>
              <a:srgbClr val="80BD41">
                <a:alpha val="100000"/>
              </a:srgbClr>
            </a:solidFill>
          </p:spPr>
          <p:txBody>
            <a:bodyPr/>
            <a:lstStyle/>
            <a:p/>
          </p:txBody>
        </p:sp>
        <p:sp>
          <p:nvSpPr>
            <p:cNvPr id="98" name="rc98"/>
            <p:cNvSpPr/>
            <p:nvPr/>
          </p:nvSpPr>
          <p:spPr>
            <a:xfrm>
              <a:off x="6481773" y="910353"/>
              <a:ext cx="145381" cy="3020509"/>
            </a:xfrm>
            <a:prstGeom prst="rect">
              <a:avLst/>
            </a:prstGeom>
            <a:solidFill>
              <a:srgbClr val="80BD41">
                <a:alpha val="100000"/>
              </a:srgbClr>
            </a:solidFill>
          </p:spPr>
          <p:txBody>
            <a:bodyPr/>
            <a:lstStyle/>
            <a:p/>
          </p:txBody>
        </p:sp>
        <p:sp>
          <p:nvSpPr>
            <p:cNvPr id="99" name="rc99"/>
            <p:cNvSpPr/>
            <p:nvPr/>
          </p:nvSpPr>
          <p:spPr>
            <a:xfrm>
              <a:off x="6320238" y="910353"/>
              <a:ext cx="145381" cy="3020509"/>
            </a:xfrm>
            <a:prstGeom prst="rect">
              <a:avLst/>
            </a:prstGeom>
            <a:solidFill>
              <a:srgbClr val="80BD41">
                <a:alpha val="100000"/>
              </a:srgbClr>
            </a:solidFill>
          </p:spPr>
          <p:txBody>
            <a:bodyPr/>
            <a:lstStyle/>
            <a:p/>
          </p:txBody>
        </p:sp>
        <p:sp>
          <p:nvSpPr>
            <p:cNvPr id="100" name="rc100"/>
            <p:cNvSpPr/>
            <p:nvPr/>
          </p:nvSpPr>
          <p:spPr>
            <a:xfrm>
              <a:off x="6804843" y="878890"/>
              <a:ext cx="145381" cy="3051972"/>
            </a:xfrm>
            <a:prstGeom prst="rect">
              <a:avLst/>
            </a:prstGeom>
            <a:solidFill>
              <a:srgbClr val="80BD41">
                <a:alpha val="100000"/>
              </a:srgbClr>
            </a:solidFill>
          </p:spPr>
          <p:txBody>
            <a:bodyPr/>
            <a:lstStyle/>
            <a:p/>
          </p:txBody>
        </p:sp>
        <p:sp>
          <p:nvSpPr>
            <p:cNvPr id="101" name="rc101"/>
            <p:cNvSpPr/>
            <p:nvPr/>
          </p:nvSpPr>
          <p:spPr>
            <a:xfrm>
              <a:off x="6643308" y="878890"/>
              <a:ext cx="145381" cy="3051972"/>
            </a:xfrm>
            <a:prstGeom prst="rect">
              <a:avLst/>
            </a:prstGeom>
            <a:solidFill>
              <a:srgbClr val="80BD41">
                <a:alpha val="100000"/>
              </a:srgbClr>
            </a:solidFill>
          </p:spPr>
          <p:txBody>
            <a:bodyPr/>
            <a:lstStyle/>
            <a:p/>
          </p:txBody>
        </p:sp>
        <p:sp>
          <p:nvSpPr>
            <p:cNvPr id="102" name="rc102"/>
            <p:cNvSpPr/>
            <p:nvPr/>
          </p:nvSpPr>
          <p:spPr>
            <a:xfrm>
              <a:off x="6966378" y="847426"/>
              <a:ext cx="145381" cy="3083436"/>
            </a:xfrm>
            <a:prstGeom prst="rect">
              <a:avLst/>
            </a:prstGeom>
            <a:solidFill>
              <a:srgbClr val="80BD41">
                <a:alpha val="100000"/>
              </a:srgbClr>
            </a:solidFill>
          </p:spPr>
          <p:txBody>
            <a:bodyPr/>
            <a:lstStyle/>
            <a:p/>
          </p:txBody>
        </p:sp>
        <p:sp>
          <p:nvSpPr>
            <p:cNvPr id="103" name="rc103"/>
            <p:cNvSpPr/>
            <p:nvPr/>
          </p:nvSpPr>
          <p:spPr>
            <a:xfrm>
              <a:off x="7450983" y="847426"/>
              <a:ext cx="145381" cy="3083436"/>
            </a:xfrm>
            <a:prstGeom prst="rect">
              <a:avLst/>
            </a:prstGeom>
            <a:solidFill>
              <a:srgbClr val="80BD41">
                <a:alpha val="100000"/>
              </a:srgbClr>
            </a:solidFill>
          </p:spPr>
          <p:txBody>
            <a:bodyPr/>
            <a:lstStyle/>
            <a:p/>
          </p:txBody>
        </p:sp>
        <p:sp>
          <p:nvSpPr>
            <p:cNvPr id="104" name="rc104"/>
            <p:cNvSpPr/>
            <p:nvPr/>
          </p:nvSpPr>
          <p:spPr>
            <a:xfrm>
              <a:off x="7289448" y="847426"/>
              <a:ext cx="145381" cy="3083436"/>
            </a:xfrm>
            <a:prstGeom prst="rect">
              <a:avLst/>
            </a:prstGeom>
            <a:solidFill>
              <a:srgbClr val="80BD41">
                <a:alpha val="100000"/>
              </a:srgbClr>
            </a:solidFill>
          </p:spPr>
          <p:txBody>
            <a:bodyPr/>
            <a:lstStyle/>
            <a:p/>
          </p:txBody>
        </p:sp>
        <p:sp>
          <p:nvSpPr>
            <p:cNvPr id="105" name="rc105"/>
            <p:cNvSpPr/>
            <p:nvPr/>
          </p:nvSpPr>
          <p:spPr>
            <a:xfrm>
              <a:off x="7127913" y="847426"/>
              <a:ext cx="145381" cy="3083436"/>
            </a:xfrm>
            <a:prstGeom prst="rect">
              <a:avLst/>
            </a:prstGeom>
            <a:solidFill>
              <a:srgbClr val="80BD41">
                <a:alpha val="100000"/>
              </a:srgbClr>
            </a:solidFill>
          </p:spPr>
          <p:txBody>
            <a:bodyPr/>
            <a:lstStyle/>
            <a:p/>
          </p:txBody>
        </p:sp>
        <p:sp>
          <p:nvSpPr>
            <p:cNvPr id="106" name="rc106"/>
            <p:cNvSpPr/>
            <p:nvPr/>
          </p:nvSpPr>
          <p:spPr>
            <a:xfrm>
              <a:off x="7612518" y="815962"/>
              <a:ext cx="145381" cy="3114900"/>
            </a:xfrm>
            <a:prstGeom prst="rect">
              <a:avLst/>
            </a:prstGeom>
            <a:solidFill>
              <a:srgbClr val="80BD41">
                <a:alpha val="100000"/>
              </a:srgbClr>
            </a:solidFill>
          </p:spPr>
          <p:txBody>
            <a:bodyPr/>
            <a:lstStyle/>
            <a:p/>
          </p:txBody>
        </p:sp>
        <p:sp>
          <p:nvSpPr>
            <p:cNvPr id="107" name="rc107"/>
            <p:cNvSpPr/>
            <p:nvPr/>
          </p:nvSpPr>
          <p:spPr>
            <a:xfrm>
              <a:off x="8904799" y="815962"/>
              <a:ext cx="145381" cy="3114900"/>
            </a:xfrm>
            <a:prstGeom prst="rect">
              <a:avLst/>
            </a:prstGeom>
            <a:solidFill>
              <a:srgbClr val="80BD41">
                <a:alpha val="100000"/>
              </a:srgbClr>
            </a:solidFill>
          </p:spPr>
          <p:txBody>
            <a:bodyPr/>
            <a:lstStyle/>
            <a:p/>
          </p:txBody>
        </p:sp>
        <p:sp>
          <p:nvSpPr>
            <p:cNvPr id="108" name="rc108"/>
            <p:cNvSpPr/>
            <p:nvPr/>
          </p:nvSpPr>
          <p:spPr>
            <a:xfrm>
              <a:off x="7935588" y="815962"/>
              <a:ext cx="145381" cy="3114900"/>
            </a:xfrm>
            <a:prstGeom prst="rect">
              <a:avLst/>
            </a:prstGeom>
            <a:solidFill>
              <a:srgbClr val="80BD41">
                <a:alpha val="100000"/>
              </a:srgbClr>
            </a:solidFill>
          </p:spPr>
          <p:txBody>
            <a:bodyPr/>
            <a:lstStyle/>
            <a:p/>
          </p:txBody>
        </p:sp>
        <p:sp>
          <p:nvSpPr>
            <p:cNvPr id="109" name="rc109"/>
            <p:cNvSpPr/>
            <p:nvPr/>
          </p:nvSpPr>
          <p:spPr>
            <a:xfrm>
              <a:off x="8258659" y="815962"/>
              <a:ext cx="145381" cy="3114900"/>
            </a:xfrm>
            <a:prstGeom prst="rect">
              <a:avLst/>
            </a:prstGeom>
            <a:solidFill>
              <a:srgbClr val="80BD41">
                <a:alpha val="100000"/>
              </a:srgbClr>
            </a:solidFill>
          </p:spPr>
          <p:txBody>
            <a:bodyPr/>
            <a:lstStyle/>
            <a:p/>
          </p:txBody>
        </p:sp>
        <p:sp>
          <p:nvSpPr>
            <p:cNvPr id="110" name="rc110"/>
            <p:cNvSpPr/>
            <p:nvPr/>
          </p:nvSpPr>
          <p:spPr>
            <a:xfrm>
              <a:off x="8581729" y="815962"/>
              <a:ext cx="145381" cy="3114900"/>
            </a:xfrm>
            <a:prstGeom prst="rect">
              <a:avLst/>
            </a:prstGeom>
            <a:solidFill>
              <a:srgbClr val="80BD41">
                <a:alpha val="100000"/>
              </a:srgbClr>
            </a:solidFill>
          </p:spPr>
          <p:txBody>
            <a:bodyPr/>
            <a:lstStyle/>
            <a:p/>
          </p:txBody>
        </p:sp>
        <p:sp>
          <p:nvSpPr>
            <p:cNvPr id="111" name="rc111"/>
            <p:cNvSpPr/>
            <p:nvPr/>
          </p:nvSpPr>
          <p:spPr>
            <a:xfrm>
              <a:off x="8743264" y="815962"/>
              <a:ext cx="145381" cy="3114900"/>
            </a:xfrm>
            <a:prstGeom prst="rect">
              <a:avLst/>
            </a:prstGeom>
            <a:solidFill>
              <a:srgbClr val="80BD41">
                <a:alpha val="100000"/>
              </a:srgbClr>
            </a:solidFill>
          </p:spPr>
          <p:txBody>
            <a:bodyPr/>
            <a:lstStyle/>
            <a:p/>
          </p:txBody>
        </p:sp>
        <p:sp>
          <p:nvSpPr>
            <p:cNvPr id="112" name="rc112"/>
            <p:cNvSpPr/>
            <p:nvPr/>
          </p:nvSpPr>
          <p:spPr>
            <a:xfrm>
              <a:off x="7774053" y="815962"/>
              <a:ext cx="145381" cy="3114900"/>
            </a:xfrm>
            <a:prstGeom prst="rect">
              <a:avLst/>
            </a:prstGeom>
            <a:solidFill>
              <a:srgbClr val="80BD41">
                <a:alpha val="100000"/>
              </a:srgbClr>
            </a:solidFill>
          </p:spPr>
          <p:txBody>
            <a:bodyPr/>
            <a:lstStyle/>
            <a:p/>
          </p:txBody>
        </p:sp>
        <p:sp>
          <p:nvSpPr>
            <p:cNvPr id="113" name="rc113"/>
            <p:cNvSpPr/>
            <p:nvPr/>
          </p:nvSpPr>
          <p:spPr>
            <a:xfrm>
              <a:off x="8420194" y="815962"/>
              <a:ext cx="145381" cy="3114900"/>
            </a:xfrm>
            <a:prstGeom prst="rect">
              <a:avLst/>
            </a:prstGeom>
            <a:solidFill>
              <a:srgbClr val="80BD41">
                <a:alpha val="100000"/>
              </a:srgbClr>
            </a:solidFill>
          </p:spPr>
          <p:txBody>
            <a:bodyPr/>
            <a:lstStyle/>
            <a:p/>
          </p:txBody>
        </p:sp>
        <p:sp>
          <p:nvSpPr>
            <p:cNvPr id="114" name="rc114"/>
            <p:cNvSpPr/>
            <p:nvPr/>
          </p:nvSpPr>
          <p:spPr>
            <a:xfrm>
              <a:off x="8097123" y="815962"/>
              <a:ext cx="145381" cy="3114900"/>
            </a:xfrm>
            <a:prstGeom prst="rect">
              <a:avLst/>
            </a:prstGeom>
            <a:solidFill>
              <a:srgbClr val="80BD41">
                <a:alpha val="100000"/>
              </a:srgbClr>
            </a:solidFill>
          </p:spPr>
          <p:txBody>
            <a:bodyPr/>
            <a:lstStyle/>
            <a:p/>
          </p:txBody>
        </p:sp>
        <p:sp>
          <p:nvSpPr>
            <p:cNvPr id="115" name="rc115"/>
            <p:cNvSpPr/>
            <p:nvPr/>
          </p:nvSpPr>
          <p:spPr>
            <a:xfrm>
              <a:off x="828047" y="2514999"/>
              <a:ext cx="145381" cy="1415863"/>
            </a:xfrm>
            <a:prstGeom prst="rect">
              <a:avLst/>
            </a:prstGeom>
            <a:solidFill>
              <a:srgbClr val="80BD41">
                <a:alpha val="100000"/>
              </a:srgbClr>
            </a:solidFill>
          </p:spPr>
          <p:txBody>
            <a:bodyPr/>
            <a:lstStyle/>
            <a:p/>
          </p:txBody>
        </p:sp>
        <p:sp>
          <p:nvSpPr>
            <p:cNvPr id="116" name="rc116"/>
            <p:cNvSpPr/>
            <p:nvPr/>
          </p:nvSpPr>
          <p:spPr>
            <a:xfrm>
              <a:off x="989582" y="1980117"/>
              <a:ext cx="145381" cy="1950745"/>
            </a:xfrm>
            <a:prstGeom prst="rect">
              <a:avLst/>
            </a:prstGeom>
            <a:solidFill>
              <a:srgbClr val="80BD41">
                <a:alpha val="100000"/>
              </a:srgbClr>
            </a:solidFill>
          </p:spPr>
          <p:txBody>
            <a:bodyPr/>
            <a:lstStyle/>
            <a:p/>
          </p:txBody>
        </p:sp>
        <p:sp>
          <p:nvSpPr>
            <p:cNvPr id="117" name="rc117"/>
            <p:cNvSpPr/>
            <p:nvPr/>
          </p:nvSpPr>
          <p:spPr>
            <a:xfrm>
              <a:off x="1151117" y="1759872"/>
              <a:ext cx="145381" cy="2170991"/>
            </a:xfrm>
            <a:prstGeom prst="rect">
              <a:avLst/>
            </a:prstGeom>
            <a:solidFill>
              <a:srgbClr val="80BD41">
                <a:alpha val="100000"/>
              </a:srgbClr>
            </a:solidFill>
          </p:spPr>
          <p:txBody>
            <a:bodyPr/>
            <a:lstStyle/>
            <a:p/>
          </p:txBody>
        </p:sp>
        <p:sp>
          <p:nvSpPr>
            <p:cNvPr id="118" name="rc118"/>
            <p:cNvSpPr/>
            <p:nvPr/>
          </p:nvSpPr>
          <p:spPr>
            <a:xfrm>
              <a:off x="1312652" y="1728408"/>
              <a:ext cx="145381" cy="2202454"/>
            </a:xfrm>
            <a:prstGeom prst="rect">
              <a:avLst/>
            </a:prstGeom>
            <a:solidFill>
              <a:srgbClr val="80BD41">
                <a:alpha val="100000"/>
              </a:srgbClr>
            </a:solidFill>
          </p:spPr>
          <p:txBody>
            <a:bodyPr/>
            <a:lstStyle/>
            <a:p/>
          </p:txBody>
        </p:sp>
        <p:sp>
          <p:nvSpPr>
            <p:cNvPr id="119" name="rc119"/>
            <p:cNvSpPr/>
            <p:nvPr/>
          </p:nvSpPr>
          <p:spPr>
            <a:xfrm>
              <a:off x="1474187" y="1665481"/>
              <a:ext cx="145381" cy="2265381"/>
            </a:xfrm>
            <a:prstGeom prst="rect">
              <a:avLst/>
            </a:prstGeom>
            <a:solidFill>
              <a:srgbClr val="80BD41">
                <a:alpha val="100000"/>
              </a:srgbClr>
            </a:solidFill>
          </p:spPr>
          <p:txBody>
            <a:bodyPr/>
            <a:lstStyle/>
            <a:p/>
          </p:txBody>
        </p:sp>
        <p:sp>
          <p:nvSpPr>
            <p:cNvPr id="120" name="rc120"/>
            <p:cNvSpPr/>
            <p:nvPr/>
          </p:nvSpPr>
          <p:spPr>
            <a:xfrm>
              <a:off x="1635722" y="1602553"/>
              <a:ext cx="145381" cy="2328309"/>
            </a:xfrm>
            <a:prstGeom prst="rect">
              <a:avLst/>
            </a:prstGeom>
            <a:solidFill>
              <a:srgbClr val="80BD41">
                <a:alpha val="100000"/>
              </a:srgbClr>
            </a:solidFill>
          </p:spPr>
          <p:txBody>
            <a:bodyPr/>
            <a:lstStyle/>
            <a:p/>
          </p:txBody>
        </p:sp>
        <p:sp>
          <p:nvSpPr>
            <p:cNvPr id="121" name="rc121"/>
            <p:cNvSpPr/>
            <p:nvPr/>
          </p:nvSpPr>
          <p:spPr>
            <a:xfrm>
              <a:off x="1797257" y="1571090"/>
              <a:ext cx="145381" cy="2359772"/>
            </a:xfrm>
            <a:prstGeom prst="rect">
              <a:avLst/>
            </a:prstGeom>
            <a:solidFill>
              <a:srgbClr val="80BD41">
                <a:alpha val="100000"/>
              </a:srgbClr>
            </a:solidFill>
          </p:spPr>
          <p:txBody>
            <a:bodyPr/>
            <a:lstStyle/>
            <a:p/>
          </p:txBody>
        </p:sp>
        <p:sp>
          <p:nvSpPr>
            <p:cNvPr id="122" name="rc122"/>
            <p:cNvSpPr/>
            <p:nvPr/>
          </p:nvSpPr>
          <p:spPr>
            <a:xfrm>
              <a:off x="1958792" y="1508162"/>
              <a:ext cx="145381" cy="2422700"/>
            </a:xfrm>
            <a:prstGeom prst="rect">
              <a:avLst/>
            </a:prstGeom>
            <a:solidFill>
              <a:srgbClr val="80BD41">
                <a:alpha val="100000"/>
              </a:srgbClr>
            </a:solidFill>
          </p:spPr>
          <p:txBody>
            <a:bodyPr/>
            <a:lstStyle/>
            <a:p/>
          </p:txBody>
        </p:sp>
        <p:sp>
          <p:nvSpPr>
            <p:cNvPr id="123" name="rc123"/>
            <p:cNvSpPr/>
            <p:nvPr/>
          </p:nvSpPr>
          <p:spPr>
            <a:xfrm>
              <a:off x="2120327" y="1476699"/>
              <a:ext cx="145381" cy="2454163"/>
            </a:xfrm>
            <a:prstGeom prst="rect">
              <a:avLst/>
            </a:prstGeom>
            <a:solidFill>
              <a:srgbClr val="80BD41">
                <a:alpha val="100000"/>
              </a:srgbClr>
            </a:solidFill>
          </p:spPr>
          <p:txBody>
            <a:bodyPr/>
            <a:lstStyle/>
            <a:p/>
          </p:txBody>
        </p:sp>
        <p:sp>
          <p:nvSpPr>
            <p:cNvPr id="124" name="rc124"/>
            <p:cNvSpPr/>
            <p:nvPr/>
          </p:nvSpPr>
          <p:spPr>
            <a:xfrm>
              <a:off x="2281862" y="1445235"/>
              <a:ext cx="145381" cy="2485627"/>
            </a:xfrm>
            <a:prstGeom prst="rect">
              <a:avLst/>
            </a:prstGeom>
            <a:solidFill>
              <a:srgbClr val="80BD41">
                <a:alpha val="100000"/>
              </a:srgbClr>
            </a:solidFill>
          </p:spPr>
          <p:txBody>
            <a:bodyPr/>
            <a:lstStyle/>
            <a:p/>
          </p:txBody>
        </p:sp>
        <p:sp>
          <p:nvSpPr>
            <p:cNvPr id="125" name="rc125"/>
            <p:cNvSpPr/>
            <p:nvPr/>
          </p:nvSpPr>
          <p:spPr>
            <a:xfrm>
              <a:off x="2766467" y="1413772"/>
              <a:ext cx="145381" cy="2517091"/>
            </a:xfrm>
            <a:prstGeom prst="rect">
              <a:avLst/>
            </a:prstGeom>
            <a:solidFill>
              <a:srgbClr val="80BD41">
                <a:alpha val="100000"/>
              </a:srgbClr>
            </a:solidFill>
          </p:spPr>
          <p:txBody>
            <a:bodyPr/>
            <a:lstStyle/>
            <a:p/>
          </p:txBody>
        </p:sp>
        <p:sp>
          <p:nvSpPr>
            <p:cNvPr id="126" name="rc126"/>
            <p:cNvSpPr/>
            <p:nvPr/>
          </p:nvSpPr>
          <p:spPr>
            <a:xfrm>
              <a:off x="2604932" y="1413772"/>
              <a:ext cx="145381" cy="2517091"/>
            </a:xfrm>
            <a:prstGeom prst="rect">
              <a:avLst/>
            </a:prstGeom>
            <a:solidFill>
              <a:srgbClr val="80BD41">
                <a:alpha val="100000"/>
              </a:srgbClr>
            </a:solidFill>
          </p:spPr>
          <p:txBody>
            <a:bodyPr/>
            <a:lstStyle/>
            <a:p/>
          </p:txBody>
        </p:sp>
        <p:sp>
          <p:nvSpPr>
            <p:cNvPr id="127" name="rc127"/>
            <p:cNvSpPr/>
            <p:nvPr/>
          </p:nvSpPr>
          <p:spPr>
            <a:xfrm>
              <a:off x="2443397" y="1413772"/>
              <a:ext cx="145381" cy="2517091"/>
            </a:xfrm>
            <a:prstGeom prst="rect">
              <a:avLst/>
            </a:prstGeom>
            <a:solidFill>
              <a:srgbClr val="80BD41">
                <a:alpha val="100000"/>
              </a:srgbClr>
            </a:solidFill>
          </p:spPr>
          <p:txBody>
            <a:bodyPr/>
            <a:lstStyle/>
            <a:p/>
          </p:txBody>
        </p:sp>
        <p:sp>
          <p:nvSpPr>
            <p:cNvPr id="128" name="rc128"/>
            <p:cNvSpPr/>
            <p:nvPr/>
          </p:nvSpPr>
          <p:spPr>
            <a:xfrm>
              <a:off x="2928002" y="1382308"/>
              <a:ext cx="145381" cy="2548554"/>
            </a:xfrm>
            <a:prstGeom prst="rect">
              <a:avLst/>
            </a:prstGeom>
            <a:solidFill>
              <a:srgbClr val="80BD41">
                <a:alpha val="100000"/>
              </a:srgbClr>
            </a:solidFill>
          </p:spPr>
          <p:txBody>
            <a:bodyPr/>
            <a:lstStyle/>
            <a:p/>
          </p:txBody>
        </p:sp>
        <p:sp>
          <p:nvSpPr>
            <p:cNvPr id="129" name="rc129"/>
            <p:cNvSpPr/>
            <p:nvPr/>
          </p:nvSpPr>
          <p:spPr>
            <a:xfrm>
              <a:off x="3089537" y="1350844"/>
              <a:ext cx="145381" cy="2580018"/>
            </a:xfrm>
            <a:prstGeom prst="rect">
              <a:avLst/>
            </a:prstGeom>
            <a:solidFill>
              <a:srgbClr val="80BD41">
                <a:alpha val="100000"/>
              </a:srgbClr>
            </a:solidFill>
          </p:spPr>
          <p:txBody>
            <a:bodyPr/>
            <a:lstStyle/>
            <a:p/>
          </p:txBody>
        </p:sp>
        <p:sp>
          <p:nvSpPr>
            <p:cNvPr id="130" name="rc130"/>
            <p:cNvSpPr/>
            <p:nvPr/>
          </p:nvSpPr>
          <p:spPr>
            <a:xfrm>
              <a:off x="3251072" y="1319381"/>
              <a:ext cx="145381" cy="2611481"/>
            </a:xfrm>
            <a:prstGeom prst="rect">
              <a:avLst/>
            </a:prstGeom>
            <a:solidFill>
              <a:srgbClr val="80BD41">
                <a:alpha val="100000"/>
              </a:srgbClr>
            </a:solidFill>
          </p:spPr>
          <p:txBody>
            <a:bodyPr/>
            <a:lstStyle/>
            <a:p/>
          </p:txBody>
        </p:sp>
        <p:sp>
          <p:nvSpPr>
            <p:cNvPr id="131" name="rc131"/>
            <p:cNvSpPr/>
            <p:nvPr/>
          </p:nvSpPr>
          <p:spPr>
            <a:xfrm>
              <a:off x="3412607" y="1319381"/>
              <a:ext cx="145381" cy="2611481"/>
            </a:xfrm>
            <a:prstGeom prst="rect">
              <a:avLst/>
            </a:prstGeom>
            <a:solidFill>
              <a:srgbClr val="80BD41">
                <a:alpha val="100000"/>
              </a:srgbClr>
            </a:solidFill>
          </p:spPr>
          <p:txBody>
            <a:bodyPr/>
            <a:lstStyle/>
            <a:p/>
          </p:txBody>
        </p:sp>
        <p:sp>
          <p:nvSpPr>
            <p:cNvPr id="132" name="rc132"/>
            <p:cNvSpPr/>
            <p:nvPr/>
          </p:nvSpPr>
          <p:spPr>
            <a:xfrm>
              <a:off x="3574142" y="1224990"/>
              <a:ext cx="145381" cy="2705872"/>
            </a:xfrm>
            <a:prstGeom prst="rect">
              <a:avLst/>
            </a:prstGeom>
            <a:solidFill>
              <a:srgbClr val="80BD41">
                <a:alpha val="100000"/>
              </a:srgbClr>
            </a:solidFill>
          </p:spPr>
          <p:txBody>
            <a:bodyPr/>
            <a:lstStyle/>
            <a:p/>
          </p:txBody>
        </p:sp>
        <p:sp>
          <p:nvSpPr>
            <p:cNvPr id="133" name="rc133"/>
            <p:cNvSpPr/>
            <p:nvPr/>
          </p:nvSpPr>
          <p:spPr>
            <a:xfrm>
              <a:off x="3735677" y="1162062"/>
              <a:ext cx="145381" cy="2768800"/>
            </a:xfrm>
            <a:prstGeom prst="rect">
              <a:avLst/>
            </a:prstGeom>
            <a:solidFill>
              <a:srgbClr val="80BD41">
                <a:alpha val="100000"/>
              </a:srgbClr>
            </a:solidFill>
          </p:spPr>
          <p:txBody>
            <a:bodyPr/>
            <a:lstStyle/>
            <a:p/>
          </p:txBody>
        </p:sp>
        <p:sp>
          <p:nvSpPr>
            <p:cNvPr id="134" name="rc134"/>
            <p:cNvSpPr/>
            <p:nvPr/>
          </p:nvSpPr>
          <p:spPr>
            <a:xfrm>
              <a:off x="4058748" y="1130599"/>
              <a:ext cx="145381" cy="2800263"/>
            </a:xfrm>
            <a:prstGeom prst="rect">
              <a:avLst/>
            </a:prstGeom>
            <a:solidFill>
              <a:srgbClr val="80BD41">
                <a:alpha val="100000"/>
              </a:srgbClr>
            </a:solidFill>
          </p:spPr>
          <p:txBody>
            <a:bodyPr/>
            <a:lstStyle/>
            <a:p/>
          </p:txBody>
        </p:sp>
        <p:sp>
          <p:nvSpPr>
            <p:cNvPr id="135" name="rc135"/>
            <p:cNvSpPr/>
            <p:nvPr/>
          </p:nvSpPr>
          <p:spPr>
            <a:xfrm>
              <a:off x="4220283" y="1130599"/>
              <a:ext cx="145381" cy="2800263"/>
            </a:xfrm>
            <a:prstGeom prst="rect">
              <a:avLst/>
            </a:prstGeom>
            <a:solidFill>
              <a:srgbClr val="80BD41">
                <a:alpha val="100000"/>
              </a:srgbClr>
            </a:solidFill>
          </p:spPr>
          <p:txBody>
            <a:bodyPr/>
            <a:lstStyle/>
            <a:p/>
          </p:txBody>
        </p:sp>
        <p:sp>
          <p:nvSpPr>
            <p:cNvPr id="136" name="rc136"/>
            <p:cNvSpPr/>
            <p:nvPr/>
          </p:nvSpPr>
          <p:spPr>
            <a:xfrm>
              <a:off x="3897212" y="1130599"/>
              <a:ext cx="145381" cy="2800263"/>
            </a:xfrm>
            <a:prstGeom prst="rect">
              <a:avLst/>
            </a:prstGeom>
            <a:solidFill>
              <a:srgbClr val="80BD41">
                <a:alpha val="100000"/>
              </a:srgbClr>
            </a:solidFill>
          </p:spPr>
          <p:txBody>
            <a:bodyPr/>
            <a:lstStyle/>
            <a:p/>
          </p:txBody>
        </p:sp>
        <p:sp>
          <p:nvSpPr>
            <p:cNvPr id="137" name="rc137"/>
            <p:cNvSpPr/>
            <p:nvPr/>
          </p:nvSpPr>
          <p:spPr>
            <a:xfrm>
              <a:off x="4381818" y="1099135"/>
              <a:ext cx="145381" cy="2831727"/>
            </a:xfrm>
            <a:prstGeom prst="rect">
              <a:avLst/>
            </a:prstGeom>
            <a:solidFill>
              <a:srgbClr val="80BD41">
                <a:alpha val="100000"/>
              </a:srgbClr>
            </a:solidFill>
          </p:spPr>
          <p:txBody>
            <a:bodyPr/>
            <a:lstStyle/>
            <a:p/>
          </p:txBody>
        </p:sp>
        <p:sp>
          <p:nvSpPr>
            <p:cNvPr id="138" name="rc138"/>
            <p:cNvSpPr/>
            <p:nvPr/>
          </p:nvSpPr>
          <p:spPr>
            <a:xfrm>
              <a:off x="4543353" y="1099135"/>
              <a:ext cx="145381" cy="2831727"/>
            </a:xfrm>
            <a:prstGeom prst="rect">
              <a:avLst/>
            </a:prstGeom>
            <a:solidFill>
              <a:srgbClr val="80BD41">
                <a:alpha val="100000"/>
              </a:srgbClr>
            </a:solidFill>
          </p:spPr>
          <p:txBody>
            <a:bodyPr/>
            <a:lstStyle/>
            <a:p/>
          </p:txBody>
        </p:sp>
        <p:sp>
          <p:nvSpPr>
            <p:cNvPr id="139" name="rc139"/>
            <p:cNvSpPr/>
            <p:nvPr/>
          </p:nvSpPr>
          <p:spPr>
            <a:xfrm>
              <a:off x="4866423" y="1067672"/>
              <a:ext cx="145381" cy="2863191"/>
            </a:xfrm>
            <a:prstGeom prst="rect">
              <a:avLst/>
            </a:prstGeom>
            <a:solidFill>
              <a:srgbClr val="80BD41">
                <a:alpha val="100000"/>
              </a:srgbClr>
            </a:solidFill>
          </p:spPr>
          <p:txBody>
            <a:bodyPr/>
            <a:lstStyle/>
            <a:p/>
          </p:txBody>
        </p:sp>
        <p:sp>
          <p:nvSpPr>
            <p:cNvPr id="140" name="rc140"/>
            <p:cNvSpPr/>
            <p:nvPr/>
          </p:nvSpPr>
          <p:spPr>
            <a:xfrm>
              <a:off x="5027958" y="1067672"/>
              <a:ext cx="145381" cy="2863191"/>
            </a:xfrm>
            <a:prstGeom prst="rect">
              <a:avLst/>
            </a:prstGeom>
            <a:solidFill>
              <a:srgbClr val="80BD41">
                <a:alpha val="100000"/>
              </a:srgbClr>
            </a:solidFill>
          </p:spPr>
          <p:txBody>
            <a:bodyPr/>
            <a:lstStyle/>
            <a:p/>
          </p:txBody>
        </p:sp>
        <p:sp>
          <p:nvSpPr>
            <p:cNvPr id="141" name="rc141"/>
            <p:cNvSpPr/>
            <p:nvPr/>
          </p:nvSpPr>
          <p:spPr>
            <a:xfrm>
              <a:off x="4704888" y="1067672"/>
              <a:ext cx="145381" cy="2863191"/>
            </a:xfrm>
            <a:prstGeom prst="rect">
              <a:avLst/>
            </a:prstGeom>
            <a:solidFill>
              <a:srgbClr val="80BD41">
                <a:alpha val="100000"/>
              </a:srgbClr>
            </a:solidFill>
          </p:spPr>
          <p:txBody>
            <a:bodyPr/>
            <a:lstStyle/>
            <a:p/>
          </p:txBody>
        </p:sp>
        <p:sp>
          <p:nvSpPr>
            <p:cNvPr id="142" name="rc142"/>
            <p:cNvSpPr/>
            <p:nvPr/>
          </p:nvSpPr>
          <p:spPr>
            <a:xfrm>
              <a:off x="5189493" y="1036208"/>
              <a:ext cx="145381" cy="2894654"/>
            </a:xfrm>
            <a:prstGeom prst="rect">
              <a:avLst/>
            </a:prstGeom>
            <a:solidFill>
              <a:srgbClr val="80BD41">
                <a:alpha val="100000"/>
              </a:srgbClr>
            </a:solidFill>
          </p:spPr>
          <p:txBody>
            <a:bodyPr/>
            <a:lstStyle/>
            <a:p/>
          </p:txBody>
        </p:sp>
        <p:sp>
          <p:nvSpPr>
            <p:cNvPr id="143" name="rc143"/>
            <p:cNvSpPr/>
            <p:nvPr/>
          </p:nvSpPr>
          <p:spPr>
            <a:xfrm>
              <a:off x="5351028" y="1036208"/>
              <a:ext cx="145381" cy="2894654"/>
            </a:xfrm>
            <a:prstGeom prst="rect">
              <a:avLst/>
            </a:prstGeom>
            <a:solidFill>
              <a:srgbClr val="80BD41">
                <a:alpha val="100000"/>
              </a:srgbClr>
            </a:solidFill>
          </p:spPr>
          <p:txBody>
            <a:bodyPr/>
            <a:lstStyle/>
            <a:p/>
          </p:txBody>
        </p:sp>
        <p:sp>
          <p:nvSpPr>
            <p:cNvPr id="144" name="rc144"/>
            <p:cNvSpPr/>
            <p:nvPr/>
          </p:nvSpPr>
          <p:spPr>
            <a:xfrm>
              <a:off x="5835633" y="1004744"/>
              <a:ext cx="145381" cy="2926118"/>
            </a:xfrm>
            <a:prstGeom prst="rect">
              <a:avLst/>
            </a:prstGeom>
            <a:solidFill>
              <a:srgbClr val="80BD41">
                <a:alpha val="100000"/>
              </a:srgbClr>
            </a:solidFill>
          </p:spPr>
          <p:txBody>
            <a:bodyPr/>
            <a:lstStyle/>
            <a:p/>
          </p:txBody>
        </p:sp>
        <p:sp>
          <p:nvSpPr>
            <p:cNvPr id="145" name="rc145"/>
            <p:cNvSpPr/>
            <p:nvPr/>
          </p:nvSpPr>
          <p:spPr>
            <a:xfrm>
              <a:off x="5997168" y="1004744"/>
              <a:ext cx="145381" cy="2926118"/>
            </a:xfrm>
            <a:prstGeom prst="rect">
              <a:avLst/>
            </a:prstGeom>
            <a:solidFill>
              <a:srgbClr val="80BD41">
                <a:alpha val="100000"/>
              </a:srgbClr>
            </a:solidFill>
          </p:spPr>
          <p:txBody>
            <a:bodyPr/>
            <a:lstStyle/>
            <a:p/>
          </p:txBody>
        </p:sp>
        <p:sp>
          <p:nvSpPr>
            <p:cNvPr id="146" name="rc146"/>
            <p:cNvSpPr/>
            <p:nvPr/>
          </p:nvSpPr>
          <p:spPr>
            <a:xfrm>
              <a:off x="5674098" y="1004744"/>
              <a:ext cx="145381" cy="2926118"/>
            </a:xfrm>
            <a:prstGeom prst="rect">
              <a:avLst/>
            </a:prstGeom>
            <a:solidFill>
              <a:srgbClr val="80BD41">
                <a:alpha val="100000"/>
              </a:srgbClr>
            </a:solidFill>
          </p:spPr>
          <p:txBody>
            <a:bodyPr/>
            <a:lstStyle/>
            <a:p/>
          </p:txBody>
        </p:sp>
        <p:sp>
          <p:nvSpPr>
            <p:cNvPr id="147" name="rc147"/>
            <p:cNvSpPr/>
            <p:nvPr/>
          </p:nvSpPr>
          <p:spPr>
            <a:xfrm>
              <a:off x="5512563" y="1004744"/>
              <a:ext cx="145381" cy="2926118"/>
            </a:xfrm>
            <a:prstGeom prst="rect">
              <a:avLst/>
            </a:prstGeom>
            <a:solidFill>
              <a:srgbClr val="80BD41">
                <a:alpha val="100000"/>
              </a:srgbClr>
            </a:solidFill>
          </p:spPr>
          <p:txBody>
            <a:bodyPr/>
            <a:lstStyle/>
            <a:p/>
          </p:txBody>
        </p:sp>
        <p:sp>
          <p:nvSpPr>
            <p:cNvPr id="148" name="rc148"/>
            <p:cNvSpPr/>
            <p:nvPr/>
          </p:nvSpPr>
          <p:spPr>
            <a:xfrm>
              <a:off x="6158703" y="973281"/>
              <a:ext cx="145381" cy="2957582"/>
            </a:xfrm>
            <a:prstGeom prst="rect">
              <a:avLst/>
            </a:prstGeom>
            <a:solidFill>
              <a:srgbClr val="80BD41">
                <a:alpha val="100000"/>
              </a:srgbClr>
            </a:solidFill>
          </p:spPr>
          <p:txBody>
            <a:bodyPr/>
            <a:lstStyle/>
            <a:p/>
          </p:txBody>
        </p:sp>
        <p:sp>
          <p:nvSpPr>
            <p:cNvPr id="149" name="rc149"/>
            <p:cNvSpPr/>
            <p:nvPr/>
          </p:nvSpPr>
          <p:spPr>
            <a:xfrm>
              <a:off x="6481773" y="910353"/>
              <a:ext cx="145381" cy="3020509"/>
            </a:xfrm>
            <a:prstGeom prst="rect">
              <a:avLst/>
            </a:prstGeom>
            <a:solidFill>
              <a:srgbClr val="80BD41">
                <a:alpha val="100000"/>
              </a:srgbClr>
            </a:solidFill>
          </p:spPr>
          <p:txBody>
            <a:bodyPr/>
            <a:lstStyle/>
            <a:p/>
          </p:txBody>
        </p:sp>
        <p:sp>
          <p:nvSpPr>
            <p:cNvPr id="150" name="rc150"/>
            <p:cNvSpPr/>
            <p:nvPr/>
          </p:nvSpPr>
          <p:spPr>
            <a:xfrm>
              <a:off x="6320238" y="910353"/>
              <a:ext cx="145381" cy="3020509"/>
            </a:xfrm>
            <a:prstGeom prst="rect">
              <a:avLst/>
            </a:prstGeom>
            <a:solidFill>
              <a:srgbClr val="80BD41">
                <a:alpha val="100000"/>
              </a:srgbClr>
            </a:solidFill>
          </p:spPr>
          <p:txBody>
            <a:bodyPr/>
            <a:lstStyle/>
            <a:p/>
          </p:txBody>
        </p:sp>
        <p:sp>
          <p:nvSpPr>
            <p:cNvPr id="151" name="rc151"/>
            <p:cNvSpPr/>
            <p:nvPr/>
          </p:nvSpPr>
          <p:spPr>
            <a:xfrm>
              <a:off x="6804843" y="878890"/>
              <a:ext cx="145381" cy="3051972"/>
            </a:xfrm>
            <a:prstGeom prst="rect">
              <a:avLst/>
            </a:prstGeom>
            <a:solidFill>
              <a:srgbClr val="80BD41">
                <a:alpha val="100000"/>
              </a:srgbClr>
            </a:solidFill>
          </p:spPr>
          <p:txBody>
            <a:bodyPr/>
            <a:lstStyle/>
            <a:p/>
          </p:txBody>
        </p:sp>
        <p:sp>
          <p:nvSpPr>
            <p:cNvPr id="152" name="rc152"/>
            <p:cNvSpPr/>
            <p:nvPr/>
          </p:nvSpPr>
          <p:spPr>
            <a:xfrm>
              <a:off x="6643308" y="878890"/>
              <a:ext cx="145381" cy="3051972"/>
            </a:xfrm>
            <a:prstGeom prst="rect">
              <a:avLst/>
            </a:prstGeom>
            <a:solidFill>
              <a:srgbClr val="80BD41">
                <a:alpha val="100000"/>
              </a:srgbClr>
            </a:solidFill>
          </p:spPr>
          <p:txBody>
            <a:bodyPr/>
            <a:lstStyle/>
            <a:p/>
          </p:txBody>
        </p:sp>
        <p:sp>
          <p:nvSpPr>
            <p:cNvPr id="153" name="rc153"/>
            <p:cNvSpPr/>
            <p:nvPr/>
          </p:nvSpPr>
          <p:spPr>
            <a:xfrm>
              <a:off x="6966378" y="847426"/>
              <a:ext cx="145381" cy="3083436"/>
            </a:xfrm>
            <a:prstGeom prst="rect">
              <a:avLst/>
            </a:prstGeom>
            <a:solidFill>
              <a:srgbClr val="80BD41">
                <a:alpha val="100000"/>
              </a:srgbClr>
            </a:solidFill>
          </p:spPr>
          <p:txBody>
            <a:bodyPr/>
            <a:lstStyle/>
            <a:p/>
          </p:txBody>
        </p:sp>
        <p:sp>
          <p:nvSpPr>
            <p:cNvPr id="154" name="rc154"/>
            <p:cNvSpPr/>
            <p:nvPr/>
          </p:nvSpPr>
          <p:spPr>
            <a:xfrm>
              <a:off x="7450983" y="847426"/>
              <a:ext cx="145381" cy="3083436"/>
            </a:xfrm>
            <a:prstGeom prst="rect">
              <a:avLst/>
            </a:prstGeom>
            <a:solidFill>
              <a:srgbClr val="80BD41">
                <a:alpha val="100000"/>
              </a:srgbClr>
            </a:solidFill>
          </p:spPr>
          <p:txBody>
            <a:bodyPr/>
            <a:lstStyle/>
            <a:p/>
          </p:txBody>
        </p:sp>
        <p:sp>
          <p:nvSpPr>
            <p:cNvPr id="155" name="rc155"/>
            <p:cNvSpPr/>
            <p:nvPr/>
          </p:nvSpPr>
          <p:spPr>
            <a:xfrm>
              <a:off x="7289448" y="847426"/>
              <a:ext cx="145381" cy="3083436"/>
            </a:xfrm>
            <a:prstGeom prst="rect">
              <a:avLst/>
            </a:prstGeom>
            <a:solidFill>
              <a:srgbClr val="80BD41">
                <a:alpha val="100000"/>
              </a:srgbClr>
            </a:solidFill>
          </p:spPr>
          <p:txBody>
            <a:bodyPr/>
            <a:lstStyle/>
            <a:p/>
          </p:txBody>
        </p:sp>
        <p:sp>
          <p:nvSpPr>
            <p:cNvPr id="156" name="rc156"/>
            <p:cNvSpPr/>
            <p:nvPr/>
          </p:nvSpPr>
          <p:spPr>
            <a:xfrm>
              <a:off x="7127913" y="847426"/>
              <a:ext cx="145381" cy="3083436"/>
            </a:xfrm>
            <a:prstGeom prst="rect">
              <a:avLst/>
            </a:prstGeom>
            <a:solidFill>
              <a:srgbClr val="80BD41">
                <a:alpha val="100000"/>
              </a:srgbClr>
            </a:solidFill>
          </p:spPr>
          <p:txBody>
            <a:bodyPr/>
            <a:lstStyle/>
            <a:p/>
          </p:txBody>
        </p:sp>
        <p:sp>
          <p:nvSpPr>
            <p:cNvPr id="157" name="rc157"/>
            <p:cNvSpPr/>
            <p:nvPr/>
          </p:nvSpPr>
          <p:spPr>
            <a:xfrm>
              <a:off x="7612518" y="815962"/>
              <a:ext cx="145381" cy="3114900"/>
            </a:xfrm>
            <a:prstGeom prst="rect">
              <a:avLst/>
            </a:prstGeom>
            <a:solidFill>
              <a:srgbClr val="80BD41">
                <a:alpha val="100000"/>
              </a:srgbClr>
            </a:solidFill>
          </p:spPr>
          <p:txBody>
            <a:bodyPr/>
            <a:lstStyle/>
            <a:p/>
          </p:txBody>
        </p:sp>
        <p:sp>
          <p:nvSpPr>
            <p:cNvPr id="158" name="rc158"/>
            <p:cNvSpPr/>
            <p:nvPr/>
          </p:nvSpPr>
          <p:spPr>
            <a:xfrm>
              <a:off x="8904799" y="815962"/>
              <a:ext cx="145381" cy="3114900"/>
            </a:xfrm>
            <a:prstGeom prst="rect">
              <a:avLst/>
            </a:prstGeom>
            <a:solidFill>
              <a:srgbClr val="80BD41">
                <a:alpha val="100000"/>
              </a:srgbClr>
            </a:solidFill>
          </p:spPr>
          <p:txBody>
            <a:bodyPr/>
            <a:lstStyle/>
            <a:p/>
          </p:txBody>
        </p:sp>
        <p:sp>
          <p:nvSpPr>
            <p:cNvPr id="159" name="rc159"/>
            <p:cNvSpPr/>
            <p:nvPr/>
          </p:nvSpPr>
          <p:spPr>
            <a:xfrm>
              <a:off x="7935588" y="815962"/>
              <a:ext cx="145381" cy="3114900"/>
            </a:xfrm>
            <a:prstGeom prst="rect">
              <a:avLst/>
            </a:prstGeom>
            <a:solidFill>
              <a:srgbClr val="80BD41">
                <a:alpha val="100000"/>
              </a:srgbClr>
            </a:solidFill>
          </p:spPr>
          <p:txBody>
            <a:bodyPr/>
            <a:lstStyle/>
            <a:p/>
          </p:txBody>
        </p:sp>
        <p:sp>
          <p:nvSpPr>
            <p:cNvPr id="160" name="rc160"/>
            <p:cNvSpPr/>
            <p:nvPr/>
          </p:nvSpPr>
          <p:spPr>
            <a:xfrm>
              <a:off x="8258659" y="815962"/>
              <a:ext cx="145381" cy="3114900"/>
            </a:xfrm>
            <a:prstGeom prst="rect">
              <a:avLst/>
            </a:prstGeom>
            <a:solidFill>
              <a:srgbClr val="80BD41">
                <a:alpha val="100000"/>
              </a:srgbClr>
            </a:solidFill>
          </p:spPr>
          <p:txBody>
            <a:bodyPr/>
            <a:lstStyle/>
            <a:p/>
          </p:txBody>
        </p:sp>
        <p:sp>
          <p:nvSpPr>
            <p:cNvPr id="161" name="rc161"/>
            <p:cNvSpPr/>
            <p:nvPr/>
          </p:nvSpPr>
          <p:spPr>
            <a:xfrm>
              <a:off x="8581729" y="815962"/>
              <a:ext cx="145381" cy="3114900"/>
            </a:xfrm>
            <a:prstGeom prst="rect">
              <a:avLst/>
            </a:prstGeom>
            <a:solidFill>
              <a:srgbClr val="80BD41">
                <a:alpha val="100000"/>
              </a:srgbClr>
            </a:solidFill>
          </p:spPr>
          <p:txBody>
            <a:bodyPr/>
            <a:lstStyle/>
            <a:p/>
          </p:txBody>
        </p:sp>
        <p:sp>
          <p:nvSpPr>
            <p:cNvPr id="162" name="rc162"/>
            <p:cNvSpPr/>
            <p:nvPr/>
          </p:nvSpPr>
          <p:spPr>
            <a:xfrm>
              <a:off x="8743264" y="815962"/>
              <a:ext cx="145381" cy="3114900"/>
            </a:xfrm>
            <a:prstGeom prst="rect">
              <a:avLst/>
            </a:prstGeom>
            <a:solidFill>
              <a:srgbClr val="80BD41">
                <a:alpha val="100000"/>
              </a:srgbClr>
            </a:solidFill>
          </p:spPr>
          <p:txBody>
            <a:bodyPr/>
            <a:lstStyle/>
            <a:p/>
          </p:txBody>
        </p:sp>
        <p:sp>
          <p:nvSpPr>
            <p:cNvPr id="163" name="rc163"/>
            <p:cNvSpPr/>
            <p:nvPr/>
          </p:nvSpPr>
          <p:spPr>
            <a:xfrm>
              <a:off x="7774053" y="815962"/>
              <a:ext cx="145381" cy="3114900"/>
            </a:xfrm>
            <a:prstGeom prst="rect">
              <a:avLst/>
            </a:prstGeom>
            <a:solidFill>
              <a:srgbClr val="80BD41">
                <a:alpha val="100000"/>
              </a:srgbClr>
            </a:solidFill>
          </p:spPr>
          <p:txBody>
            <a:bodyPr/>
            <a:lstStyle/>
            <a:p/>
          </p:txBody>
        </p:sp>
        <p:sp>
          <p:nvSpPr>
            <p:cNvPr id="164" name="rc164"/>
            <p:cNvSpPr/>
            <p:nvPr/>
          </p:nvSpPr>
          <p:spPr>
            <a:xfrm>
              <a:off x="8420194" y="815962"/>
              <a:ext cx="145381" cy="3114900"/>
            </a:xfrm>
            <a:prstGeom prst="rect">
              <a:avLst/>
            </a:prstGeom>
            <a:solidFill>
              <a:srgbClr val="80BD41">
                <a:alpha val="100000"/>
              </a:srgbClr>
            </a:solidFill>
          </p:spPr>
          <p:txBody>
            <a:bodyPr/>
            <a:lstStyle/>
            <a:p/>
          </p:txBody>
        </p:sp>
        <p:sp>
          <p:nvSpPr>
            <p:cNvPr id="165" name="rc165"/>
            <p:cNvSpPr/>
            <p:nvPr/>
          </p:nvSpPr>
          <p:spPr>
            <a:xfrm>
              <a:off x="8097123" y="815962"/>
              <a:ext cx="145381" cy="3114900"/>
            </a:xfrm>
            <a:prstGeom prst="rect">
              <a:avLst/>
            </a:prstGeom>
            <a:solidFill>
              <a:srgbClr val="80BD41">
                <a:alpha val="100000"/>
              </a:srgbClr>
            </a:solidFill>
          </p:spPr>
          <p:txBody>
            <a:bodyPr/>
            <a:lstStyle/>
            <a:p/>
          </p:txBody>
        </p:sp>
        <p:sp>
          <p:nvSpPr>
            <p:cNvPr id="166" name="pg166"/>
            <p:cNvSpPr/>
            <p:nvPr/>
          </p:nvSpPr>
          <p:spPr>
            <a:xfrm>
              <a:off x="1050907" y="3846806"/>
              <a:ext cx="84056" cy="84056"/>
            </a:xfrm>
            <a:custGeom>
              <a:avLst/>
              <a:pathLst>
                <a:path w="84056" h="84056">
                  <a:moveTo>
                    <a:pt x="84056" y="0"/>
                  </a:moveTo>
                  <a:lnTo>
                    <a:pt x="84056" y="9691"/>
                  </a:lnTo>
                  <a:lnTo>
                    <a:pt x="9691" y="84056"/>
                  </a:lnTo>
                  <a:lnTo>
                    <a:pt x="0" y="840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989582" y="37498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989582" y="36529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989582" y="35560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989582" y="34591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989582" y="33622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989582" y="32653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989582" y="31684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989582" y="30715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989582" y="29745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989582" y="28776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989582" y="27807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989582" y="26838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989582" y="25869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989582" y="24900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989582" y="23931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989582" y="22961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989582" y="21992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989582" y="21023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989582" y="20054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989582" y="1980117"/>
              <a:ext cx="83502" cy="83502"/>
            </a:xfrm>
            <a:custGeom>
              <a:avLst/>
              <a:pathLst>
                <a:path w="83502" h="83502">
                  <a:moveTo>
                    <a:pt x="73811" y="0"/>
                  </a:moveTo>
                  <a:lnTo>
                    <a:pt x="83502" y="0"/>
                  </a:lnTo>
                  <a:lnTo>
                    <a:pt x="0" y="83502"/>
                  </a:lnTo>
                  <a:lnTo>
                    <a:pt x="0" y="7381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244733" y="3879097"/>
              <a:ext cx="51765" cy="51765"/>
            </a:xfrm>
            <a:custGeom>
              <a:avLst/>
              <a:pathLst>
                <a:path w="51765" h="51765">
                  <a:moveTo>
                    <a:pt x="51765" y="0"/>
                  </a:moveTo>
                  <a:lnTo>
                    <a:pt x="51765" y="9691"/>
                  </a:lnTo>
                  <a:lnTo>
                    <a:pt x="9691" y="51765"/>
                  </a:lnTo>
                  <a:lnTo>
                    <a:pt x="0" y="517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151117" y="3782184"/>
              <a:ext cx="145381" cy="148678"/>
            </a:xfrm>
            <a:custGeom>
              <a:avLst/>
              <a:pathLst>
                <a:path w="145381" h="148678">
                  <a:moveTo>
                    <a:pt x="145381" y="0"/>
                  </a:moveTo>
                  <a:lnTo>
                    <a:pt x="145381" y="9691"/>
                  </a:lnTo>
                  <a:lnTo>
                    <a:pt x="6394" y="148678"/>
                  </a:lnTo>
                  <a:lnTo>
                    <a:pt x="0" y="148678"/>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151117" y="36852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151117" y="35883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151117" y="34914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151117" y="33945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151117" y="32976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151117" y="32007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151117" y="31037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151117" y="30068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151117" y="29099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151117" y="28130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151117" y="27161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151117" y="26192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151117" y="25223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151117" y="24254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151117" y="23284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151117" y="22315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151117" y="21346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151117" y="20377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151117" y="19408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151117" y="18439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151117" y="1759872"/>
              <a:ext cx="142213" cy="142213"/>
            </a:xfrm>
            <a:custGeom>
              <a:avLst/>
              <a:pathLst>
                <a:path w="142213" h="142213">
                  <a:moveTo>
                    <a:pt x="132522" y="0"/>
                  </a:moveTo>
                  <a:lnTo>
                    <a:pt x="142213" y="0"/>
                  </a:lnTo>
                  <a:lnTo>
                    <a:pt x="0" y="142213"/>
                  </a:lnTo>
                  <a:lnTo>
                    <a:pt x="0" y="1325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151117" y="1759872"/>
              <a:ext cx="45300" cy="45300"/>
            </a:xfrm>
            <a:custGeom>
              <a:avLst/>
              <a:pathLst>
                <a:path w="45300" h="45300">
                  <a:moveTo>
                    <a:pt x="35609" y="0"/>
                  </a:moveTo>
                  <a:lnTo>
                    <a:pt x="45300" y="0"/>
                  </a:lnTo>
                  <a:lnTo>
                    <a:pt x="0" y="45300"/>
                  </a:lnTo>
                  <a:lnTo>
                    <a:pt x="0" y="3560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438559" y="3911388"/>
              <a:ext cx="19474" cy="19474"/>
            </a:xfrm>
            <a:custGeom>
              <a:avLst/>
              <a:pathLst>
                <a:path w="19474" h="19474">
                  <a:moveTo>
                    <a:pt x="19474" y="0"/>
                  </a:moveTo>
                  <a:lnTo>
                    <a:pt x="19474" y="9691"/>
                  </a:lnTo>
                  <a:lnTo>
                    <a:pt x="9691" y="19474"/>
                  </a:lnTo>
                  <a:lnTo>
                    <a:pt x="0" y="194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341646" y="3814475"/>
              <a:ext cx="116387" cy="116387"/>
            </a:xfrm>
            <a:custGeom>
              <a:avLst/>
              <a:pathLst>
                <a:path w="116387" h="116387">
                  <a:moveTo>
                    <a:pt x="116387" y="0"/>
                  </a:moveTo>
                  <a:lnTo>
                    <a:pt x="116387" y="9691"/>
                  </a:lnTo>
                  <a:lnTo>
                    <a:pt x="9691" y="116387"/>
                  </a:lnTo>
                  <a:lnTo>
                    <a:pt x="0" y="11638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312652" y="37175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312652" y="36206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312652" y="35237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312652" y="34268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312652" y="33299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312652" y="32329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312652" y="31360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312652" y="30391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312652" y="29422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312652" y="28453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312652" y="27484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312652" y="26515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312652" y="25546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312652" y="24576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312652" y="23607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312652" y="22638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312652" y="21669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312652" y="20700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312652" y="19731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312652" y="18762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312652" y="17793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312652" y="1728408"/>
              <a:ext cx="109054" cy="109054"/>
            </a:xfrm>
            <a:custGeom>
              <a:avLst/>
              <a:pathLst>
                <a:path w="109054" h="109054">
                  <a:moveTo>
                    <a:pt x="99363" y="0"/>
                  </a:moveTo>
                  <a:lnTo>
                    <a:pt x="109054" y="0"/>
                  </a:lnTo>
                  <a:lnTo>
                    <a:pt x="0" y="109054"/>
                  </a:lnTo>
                  <a:lnTo>
                    <a:pt x="0" y="993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312652" y="1728408"/>
              <a:ext cx="12142" cy="12142"/>
            </a:xfrm>
            <a:custGeom>
              <a:avLst/>
              <a:pathLst>
                <a:path w="12142" h="12142">
                  <a:moveTo>
                    <a:pt x="2450" y="0"/>
                  </a:moveTo>
                  <a:lnTo>
                    <a:pt x="12142" y="0"/>
                  </a:lnTo>
                  <a:lnTo>
                    <a:pt x="0" y="12142"/>
                  </a:lnTo>
                  <a:lnTo>
                    <a:pt x="0" y="245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892253" y="3911267"/>
              <a:ext cx="19595" cy="19595"/>
            </a:xfrm>
            <a:custGeom>
              <a:avLst/>
              <a:pathLst>
                <a:path w="19595" h="19595">
                  <a:moveTo>
                    <a:pt x="19595" y="0"/>
                  </a:moveTo>
                  <a:lnTo>
                    <a:pt x="19595" y="9691"/>
                  </a:lnTo>
                  <a:lnTo>
                    <a:pt x="9691" y="19595"/>
                  </a:lnTo>
                  <a:lnTo>
                    <a:pt x="0" y="1959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795340" y="3814354"/>
              <a:ext cx="116508" cy="116508"/>
            </a:xfrm>
            <a:custGeom>
              <a:avLst/>
              <a:pathLst>
                <a:path w="116508" h="116508">
                  <a:moveTo>
                    <a:pt x="116508" y="0"/>
                  </a:moveTo>
                  <a:lnTo>
                    <a:pt x="116508" y="9691"/>
                  </a:lnTo>
                  <a:lnTo>
                    <a:pt x="9691" y="116508"/>
                  </a:lnTo>
                  <a:lnTo>
                    <a:pt x="0" y="1165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766467" y="37174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766467" y="36205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766467" y="35236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766467" y="34267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766467" y="33297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766467" y="32328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766467" y="31359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766467" y="30390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766467" y="29421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766467" y="28452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766467" y="27483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766467" y="26513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766467" y="25544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766467" y="24575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766467" y="23606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766467" y="22637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766467" y="21668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766467" y="20699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766467" y="19730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766467" y="18760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766467" y="17791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766467" y="16822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766467" y="15853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766467" y="148844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766467" y="1413772"/>
              <a:ext cx="132831" cy="132831"/>
            </a:xfrm>
            <a:custGeom>
              <a:avLst/>
              <a:pathLst>
                <a:path w="132831" h="132831">
                  <a:moveTo>
                    <a:pt x="123140" y="0"/>
                  </a:moveTo>
                  <a:lnTo>
                    <a:pt x="132831" y="0"/>
                  </a:lnTo>
                  <a:lnTo>
                    <a:pt x="0" y="132831"/>
                  </a:lnTo>
                  <a:lnTo>
                    <a:pt x="0" y="1231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766467" y="1413772"/>
              <a:ext cx="35918" cy="35918"/>
            </a:xfrm>
            <a:custGeom>
              <a:avLst/>
              <a:pathLst>
                <a:path w="35918" h="35918">
                  <a:moveTo>
                    <a:pt x="26227" y="0"/>
                  </a:moveTo>
                  <a:lnTo>
                    <a:pt x="35918" y="0"/>
                  </a:lnTo>
                  <a:lnTo>
                    <a:pt x="0" y="35918"/>
                  </a:lnTo>
                  <a:lnTo>
                    <a:pt x="0" y="2622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698427" y="3878976"/>
              <a:ext cx="51886" cy="51886"/>
            </a:xfrm>
            <a:custGeom>
              <a:avLst/>
              <a:pathLst>
                <a:path w="51886" h="51886">
                  <a:moveTo>
                    <a:pt x="51886" y="0"/>
                  </a:moveTo>
                  <a:lnTo>
                    <a:pt x="51886" y="9691"/>
                  </a:lnTo>
                  <a:lnTo>
                    <a:pt x="9691" y="51886"/>
                  </a:lnTo>
                  <a:lnTo>
                    <a:pt x="0" y="5188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604932" y="3782063"/>
              <a:ext cx="145381" cy="148799"/>
            </a:xfrm>
            <a:custGeom>
              <a:avLst/>
              <a:pathLst>
                <a:path w="145381" h="148799">
                  <a:moveTo>
                    <a:pt x="145381" y="0"/>
                  </a:moveTo>
                  <a:lnTo>
                    <a:pt x="145381" y="9691"/>
                  </a:lnTo>
                  <a:lnTo>
                    <a:pt x="6273" y="148799"/>
                  </a:lnTo>
                  <a:lnTo>
                    <a:pt x="0" y="148799"/>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604932" y="36851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604932" y="35882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604932" y="34913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604932" y="33944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604932" y="32974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604932" y="32005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604932" y="31036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604932" y="30067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604932" y="29098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604932" y="28129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604932" y="27160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604932" y="26191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604932" y="25221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604932" y="24252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604932" y="23283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604932" y="22314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604932" y="213454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604932" y="203763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604932" y="194071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604932" y="184380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604932" y="174689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604932" y="164997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604932" y="155306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604932" y="145615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604932" y="1413772"/>
              <a:ext cx="100540" cy="100540"/>
            </a:xfrm>
            <a:custGeom>
              <a:avLst/>
              <a:pathLst>
                <a:path w="100540" h="100540">
                  <a:moveTo>
                    <a:pt x="90849" y="0"/>
                  </a:moveTo>
                  <a:lnTo>
                    <a:pt x="100540" y="0"/>
                  </a:lnTo>
                  <a:lnTo>
                    <a:pt x="0" y="100540"/>
                  </a:lnTo>
                  <a:lnTo>
                    <a:pt x="0" y="908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604932" y="1413772"/>
              <a:ext cx="3627" cy="3627"/>
            </a:xfrm>
            <a:custGeom>
              <a:avLst/>
              <a:pathLst>
                <a:path w="3627" h="3627">
                  <a:moveTo>
                    <a:pt x="0" y="3627"/>
                  </a:moveTo>
                  <a:lnTo>
                    <a:pt x="0" y="0"/>
                  </a:lnTo>
                  <a:lnTo>
                    <a:pt x="3627"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989166" y="3846645"/>
              <a:ext cx="84217" cy="84217"/>
            </a:xfrm>
            <a:custGeom>
              <a:avLst/>
              <a:pathLst>
                <a:path w="84217" h="84217">
                  <a:moveTo>
                    <a:pt x="84217" y="0"/>
                  </a:moveTo>
                  <a:lnTo>
                    <a:pt x="84217" y="9691"/>
                  </a:lnTo>
                  <a:lnTo>
                    <a:pt x="9691" y="84217"/>
                  </a:lnTo>
                  <a:lnTo>
                    <a:pt x="0" y="842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928002" y="37497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928002" y="36528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928002" y="35559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928002" y="34589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928002" y="33620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928002" y="32651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928002" y="31682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928002" y="30713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928002" y="29744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928002" y="28775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928002" y="27806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928002" y="26836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928002" y="25867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928002" y="24898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928002" y="23929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928002" y="22960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928002" y="21991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928002" y="21022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928002" y="20052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928002" y="19083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928002" y="18114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928002" y="17145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928002" y="16176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928002" y="15207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928002" y="14238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928002" y="1382308"/>
              <a:ext cx="99672" cy="99672"/>
            </a:xfrm>
            <a:custGeom>
              <a:avLst/>
              <a:pathLst>
                <a:path w="99672" h="99672">
                  <a:moveTo>
                    <a:pt x="89981" y="0"/>
                  </a:moveTo>
                  <a:lnTo>
                    <a:pt x="99672" y="0"/>
                  </a:lnTo>
                  <a:lnTo>
                    <a:pt x="0" y="99672"/>
                  </a:lnTo>
                  <a:lnTo>
                    <a:pt x="0" y="899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928002" y="1382308"/>
              <a:ext cx="2760" cy="2760"/>
            </a:xfrm>
            <a:custGeom>
              <a:avLst/>
              <a:pathLst>
                <a:path w="2760" h="2760">
                  <a:moveTo>
                    <a:pt x="0" y="2760"/>
                  </a:moveTo>
                  <a:lnTo>
                    <a:pt x="0" y="0"/>
                  </a:lnTo>
                  <a:lnTo>
                    <a:pt x="2760"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376818" y="3911226"/>
              <a:ext cx="19636" cy="19636"/>
            </a:xfrm>
            <a:custGeom>
              <a:avLst/>
              <a:pathLst>
                <a:path w="19636" h="19636">
                  <a:moveTo>
                    <a:pt x="19636" y="0"/>
                  </a:moveTo>
                  <a:lnTo>
                    <a:pt x="19636" y="9691"/>
                  </a:lnTo>
                  <a:lnTo>
                    <a:pt x="9691" y="19636"/>
                  </a:lnTo>
                  <a:lnTo>
                    <a:pt x="0" y="196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279905" y="3814314"/>
              <a:ext cx="116549" cy="116549"/>
            </a:xfrm>
            <a:custGeom>
              <a:avLst/>
              <a:pathLst>
                <a:path w="116549" h="116549">
                  <a:moveTo>
                    <a:pt x="116549" y="0"/>
                  </a:moveTo>
                  <a:lnTo>
                    <a:pt x="116549" y="9691"/>
                  </a:lnTo>
                  <a:lnTo>
                    <a:pt x="9691" y="116549"/>
                  </a:lnTo>
                  <a:lnTo>
                    <a:pt x="0" y="1165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251072" y="37174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251072" y="362048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251072" y="352357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251072" y="34266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251072" y="33297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251072" y="32328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251072" y="31359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251072" y="30390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251072" y="29420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251072" y="28451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251072" y="27482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251072" y="26513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251072" y="25544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251072" y="24575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251072" y="23606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251072" y="22637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251072" y="21667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251072" y="20698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251072" y="19729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251072" y="18760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251072" y="17791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251072" y="16822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251072" y="15853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251072" y="14884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251072" y="13914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251072" y="1319381"/>
              <a:ext cx="130269" cy="130269"/>
            </a:xfrm>
            <a:custGeom>
              <a:avLst/>
              <a:pathLst>
                <a:path w="130269" h="130269">
                  <a:moveTo>
                    <a:pt x="120577" y="0"/>
                  </a:moveTo>
                  <a:lnTo>
                    <a:pt x="130269" y="0"/>
                  </a:lnTo>
                  <a:lnTo>
                    <a:pt x="0" y="130269"/>
                  </a:lnTo>
                  <a:lnTo>
                    <a:pt x="0" y="1205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251072" y="1319381"/>
              <a:ext cx="33356" cy="33356"/>
            </a:xfrm>
            <a:custGeom>
              <a:avLst/>
              <a:pathLst>
                <a:path w="33356" h="33356">
                  <a:moveTo>
                    <a:pt x="23664" y="0"/>
                  </a:moveTo>
                  <a:lnTo>
                    <a:pt x="33356" y="0"/>
                  </a:lnTo>
                  <a:lnTo>
                    <a:pt x="0" y="33356"/>
                  </a:lnTo>
                  <a:lnTo>
                    <a:pt x="0" y="2366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4927425" y="3846483"/>
              <a:ext cx="84379" cy="84379"/>
            </a:xfrm>
            <a:custGeom>
              <a:avLst/>
              <a:pathLst>
                <a:path w="84379" h="84379">
                  <a:moveTo>
                    <a:pt x="84379" y="0"/>
                  </a:moveTo>
                  <a:lnTo>
                    <a:pt x="84379" y="9691"/>
                  </a:lnTo>
                  <a:lnTo>
                    <a:pt x="9691" y="84379"/>
                  </a:lnTo>
                  <a:lnTo>
                    <a:pt x="0" y="843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4866423" y="374957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4866423" y="365265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4866423" y="355574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4866423" y="34588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4866423" y="33619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4866423" y="32650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4866423" y="31680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4866423" y="30711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866423" y="29742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866423" y="28773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866423" y="27804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866423" y="26835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866423" y="25866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866423" y="24897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866423" y="23927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866423" y="22958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866423" y="21989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866423" y="21020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866423" y="20051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866423" y="19082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866423" y="18113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866423" y="17143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866423" y="16174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866423" y="15205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866423" y="14236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866423" y="13267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866423" y="12298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866423" y="11329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866423" y="1067672"/>
              <a:ext cx="123409" cy="123409"/>
            </a:xfrm>
            <a:custGeom>
              <a:avLst/>
              <a:pathLst>
                <a:path w="123409" h="123409">
                  <a:moveTo>
                    <a:pt x="113717" y="0"/>
                  </a:moveTo>
                  <a:lnTo>
                    <a:pt x="123409" y="0"/>
                  </a:lnTo>
                  <a:lnTo>
                    <a:pt x="0" y="123409"/>
                  </a:lnTo>
                  <a:lnTo>
                    <a:pt x="0" y="1137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866423" y="1067672"/>
              <a:ext cx="26496" cy="26496"/>
            </a:xfrm>
            <a:custGeom>
              <a:avLst/>
              <a:pathLst>
                <a:path w="26496" h="26496">
                  <a:moveTo>
                    <a:pt x="16804" y="0"/>
                  </a:moveTo>
                  <a:lnTo>
                    <a:pt x="26496" y="0"/>
                  </a:lnTo>
                  <a:lnTo>
                    <a:pt x="0" y="26496"/>
                  </a:lnTo>
                  <a:lnTo>
                    <a:pt x="0" y="1680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5896554" y="3846403"/>
              <a:ext cx="84460" cy="84460"/>
            </a:xfrm>
            <a:custGeom>
              <a:avLst/>
              <a:pathLst>
                <a:path w="84460" h="84460">
                  <a:moveTo>
                    <a:pt x="84460" y="0"/>
                  </a:moveTo>
                  <a:lnTo>
                    <a:pt x="84460" y="9691"/>
                  </a:lnTo>
                  <a:lnTo>
                    <a:pt x="9691" y="84460"/>
                  </a:lnTo>
                  <a:lnTo>
                    <a:pt x="0" y="844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835633" y="37494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835633" y="36525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835633" y="35556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835633" y="34587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5835633" y="33618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5835633" y="32649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5835633" y="31680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5835633" y="30710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5835633" y="29741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5835633" y="28772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5835633" y="27803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5835633" y="26834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5835633" y="25865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5835633" y="24896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5835633" y="23927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5835633" y="22957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5835633" y="21988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5835633" y="21019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5835633" y="200505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5835633" y="190814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5835633" y="181123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5835633" y="171431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5835633" y="161740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5835633" y="152049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5835633" y="142357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5835633" y="132666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5835633" y="12297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5835633" y="11328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5835633" y="10359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5835633" y="1004744"/>
              <a:ext cx="89342" cy="89342"/>
            </a:xfrm>
            <a:custGeom>
              <a:avLst/>
              <a:pathLst>
                <a:path w="89342" h="89342">
                  <a:moveTo>
                    <a:pt x="79651" y="0"/>
                  </a:moveTo>
                  <a:lnTo>
                    <a:pt x="89342" y="0"/>
                  </a:lnTo>
                  <a:lnTo>
                    <a:pt x="0" y="89342"/>
                  </a:lnTo>
                  <a:lnTo>
                    <a:pt x="0" y="7965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6284206" y="3910984"/>
              <a:ext cx="19878" cy="19878"/>
            </a:xfrm>
            <a:custGeom>
              <a:avLst/>
              <a:pathLst>
                <a:path w="19878" h="19878">
                  <a:moveTo>
                    <a:pt x="19878" y="0"/>
                  </a:moveTo>
                  <a:lnTo>
                    <a:pt x="19878" y="9691"/>
                  </a:lnTo>
                  <a:lnTo>
                    <a:pt x="9691" y="19878"/>
                  </a:lnTo>
                  <a:lnTo>
                    <a:pt x="0" y="1987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187293" y="3814071"/>
              <a:ext cx="116791" cy="116791"/>
            </a:xfrm>
            <a:custGeom>
              <a:avLst/>
              <a:pathLst>
                <a:path w="116791" h="116791">
                  <a:moveTo>
                    <a:pt x="116791" y="0"/>
                  </a:moveTo>
                  <a:lnTo>
                    <a:pt x="116791" y="9691"/>
                  </a:lnTo>
                  <a:lnTo>
                    <a:pt x="9691" y="116791"/>
                  </a:lnTo>
                  <a:lnTo>
                    <a:pt x="0" y="1167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6158703" y="37171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6158703" y="36202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6158703" y="35233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6158703" y="34264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6158703" y="33295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6158703" y="32325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6158703" y="31356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6158703" y="30387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6158703" y="29418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6158703" y="28449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6158703" y="27480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6158703" y="26511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6158703" y="25542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6158703" y="24572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6158703" y="23603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6158703" y="22634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6158703" y="21665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6158703" y="20696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6158703" y="19727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6158703" y="18758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6158703" y="17788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6158703" y="16819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6158703" y="158507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6158703" y="148816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6158703" y="139124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6158703" y="129433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6158703" y="119742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6158703" y="110050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6158703" y="100359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6158703" y="973281"/>
              <a:ext cx="88475" cy="88475"/>
            </a:xfrm>
            <a:custGeom>
              <a:avLst/>
              <a:pathLst>
                <a:path w="88475" h="88475">
                  <a:moveTo>
                    <a:pt x="78783" y="0"/>
                  </a:moveTo>
                  <a:lnTo>
                    <a:pt x="88475" y="0"/>
                  </a:lnTo>
                  <a:lnTo>
                    <a:pt x="0" y="88475"/>
                  </a:lnTo>
                  <a:lnTo>
                    <a:pt x="0" y="787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rc443"/>
            <p:cNvSpPr/>
            <p:nvPr/>
          </p:nvSpPr>
          <p:spPr>
            <a:xfrm>
              <a:off x="828047" y="2514999"/>
              <a:ext cx="145381" cy="1415863"/>
            </a:xfrm>
            <a:prstGeom prst="rect">
              <a:avLst/>
            </a:prstGeom>
            <a:ln w="1355" cap="sq">
              <a:solidFill>
                <a:srgbClr val="000000">
                  <a:alpha val="100000"/>
                </a:srgbClr>
              </a:solidFill>
              <a:prstDash val="solid"/>
              <a:miter/>
            </a:ln>
          </p:spPr>
          <p:txBody>
            <a:bodyPr/>
            <a:lstStyle/>
            <a:p/>
          </p:txBody>
        </p:sp>
        <p:sp>
          <p:nvSpPr>
            <p:cNvPr id="444" name="rc444"/>
            <p:cNvSpPr/>
            <p:nvPr/>
          </p:nvSpPr>
          <p:spPr>
            <a:xfrm>
              <a:off x="989582" y="1980117"/>
              <a:ext cx="145381" cy="1950745"/>
            </a:xfrm>
            <a:prstGeom prst="rect">
              <a:avLst/>
            </a:prstGeom>
            <a:ln w="1355" cap="sq">
              <a:solidFill>
                <a:srgbClr val="000000">
                  <a:alpha val="100000"/>
                </a:srgbClr>
              </a:solidFill>
              <a:prstDash val="solid"/>
              <a:miter/>
            </a:ln>
          </p:spPr>
          <p:txBody>
            <a:bodyPr/>
            <a:lstStyle/>
            <a:p/>
          </p:txBody>
        </p:sp>
        <p:sp>
          <p:nvSpPr>
            <p:cNvPr id="445" name="rc445"/>
            <p:cNvSpPr/>
            <p:nvPr/>
          </p:nvSpPr>
          <p:spPr>
            <a:xfrm>
              <a:off x="1151117" y="1759872"/>
              <a:ext cx="145381" cy="2170991"/>
            </a:xfrm>
            <a:prstGeom prst="rect">
              <a:avLst/>
            </a:prstGeom>
            <a:ln w="1355" cap="sq">
              <a:solidFill>
                <a:srgbClr val="000000">
                  <a:alpha val="100000"/>
                </a:srgbClr>
              </a:solidFill>
              <a:prstDash val="solid"/>
              <a:miter/>
            </a:ln>
          </p:spPr>
          <p:txBody>
            <a:bodyPr/>
            <a:lstStyle/>
            <a:p/>
          </p:txBody>
        </p:sp>
        <p:sp>
          <p:nvSpPr>
            <p:cNvPr id="446" name="rc446"/>
            <p:cNvSpPr/>
            <p:nvPr/>
          </p:nvSpPr>
          <p:spPr>
            <a:xfrm>
              <a:off x="1312652" y="1728408"/>
              <a:ext cx="145381" cy="2202454"/>
            </a:xfrm>
            <a:prstGeom prst="rect">
              <a:avLst/>
            </a:prstGeom>
            <a:ln w="1355" cap="sq">
              <a:solidFill>
                <a:srgbClr val="000000">
                  <a:alpha val="100000"/>
                </a:srgbClr>
              </a:solidFill>
              <a:prstDash val="solid"/>
              <a:miter/>
            </a:ln>
          </p:spPr>
          <p:txBody>
            <a:bodyPr/>
            <a:lstStyle/>
            <a:p/>
          </p:txBody>
        </p:sp>
        <p:sp>
          <p:nvSpPr>
            <p:cNvPr id="447" name="rc447"/>
            <p:cNvSpPr/>
            <p:nvPr/>
          </p:nvSpPr>
          <p:spPr>
            <a:xfrm>
              <a:off x="1474187" y="1665481"/>
              <a:ext cx="145381" cy="2265381"/>
            </a:xfrm>
            <a:prstGeom prst="rect">
              <a:avLst/>
            </a:prstGeom>
            <a:ln w="1355" cap="sq">
              <a:solidFill>
                <a:srgbClr val="000000">
                  <a:alpha val="100000"/>
                </a:srgbClr>
              </a:solidFill>
              <a:prstDash val="solid"/>
              <a:miter/>
            </a:ln>
          </p:spPr>
          <p:txBody>
            <a:bodyPr/>
            <a:lstStyle/>
            <a:p/>
          </p:txBody>
        </p:sp>
        <p:sp>
          <p:nvSpPr>
            <p:cNvPr id="448" name="rc448"/>
            <p:cNvSpPr/>
            <p:nvPr/>
          </p:nvSpPr>
          <p:spPr>
            <a:xfrm>
              <a:off x="1635722" y="1602553"/>
              <a:ext cx="145381" cy="2328309"/>
            </a:xfrm>
            <a:prstGeom prst="rect">
              <a:avLst/>
            </a:prstGeom>
            <a:ln w="1355" cap="sq">
              <a:solidFill>
                <a:srgbClr val="000000">
                  <a:alpha val="100000"/>
                </a:srgbClr>
              </a:solidFill>
              <a:prstDash val="solid"/>
              <a:miter/>
            </a:ln>
          </p:spPr>
          <p:txBody>
            <a:bodyPr/>
            <a:lstStyle/>
            <a:p/>
          </p:txBody>
        </p:sp>
        <p:sp>
          <p:nvSpPr>
            <p:cNvPr id="449" name="rc449"/>
            <p:cNvSpPr/>
            <p:nvPr/>
          </p:nvSpPr>
          <p:spPr>
            <a:xfrm>
              <a:off x="1797257" y="1571090"/>
              <a:ext cx="145381" cy="2359772"/>
            </a:xfrm>
            <a:prstGeom prst="rect">
              <a:avLst/>
            </a:prstGeom>
            <a:ln w="1355" cap="sq">
              <a:solidFill>
                <a:srgbClr val="000000">
                  <a:alpha val="100000"/>
                </a:srgbClr>
              </a:solidFill>
              <a:prstDash val="solid"/>
              <a:miter/>
            </a:ln>
          </p:spPr>
          <p:txBody>
            <a:bodyPr/>
            <a:lstStyle/>
            <a:p/>
          </p:txBody>
        </p:sp>
        <p:sp>
          <p:nvSpPr>
            <p:cNvPr id="450" name="rc450"/>
            <p:cNvSpPr/>
            <p:nvPr/>
          </p:nvSpPr>
          <p:spPr>
            <a:xfrm>
              <a:off x="1958792" y="1508162"/>
              <a:ext cx="145381" cy="2422700"/>
            </a:xfrm>
            <a:prstGeom prst="rect">
              <a:avLst/>
            </a:prstGeom>
            <a:ln w="1355" cap="sq">
              <a:solidFill>
                <a:srgbClr val="000000">
                  <a:alpha val="100000"/>
                </a:srgbClr>
              </a:solidFill>
              <a:prstDash val="solid"/>
              <a:miter/>
            </a:ln>
          </p:spPr>
          <p:txBody>
            <a:bodyPr/>
            <a:lstStyle/>
            <a:p/>
          </p:txBody>
        </p:sp>
        <p:sp>
          <p:nvSpPr>
            <p:cNvPr id="451" name="rc451"/>
            <p:cNvSpPr/>
            <p:nvPr/>
          </p:nvSpPr>
          <p:spPr>
            <a:xfrm>
              <a:off x="2120327" y="1476699"/>
              <a:ext cx="145381" cy="2454163"/>
            </a:xfrm>
            <a:prstGeom prst="rect">
              <a:avLst/>
            </a:prstGeom>
            <a:ln w="1355" cap="sq">
              <a:solidFill>
                <a:srgbClr val="000000">
                  <a:alpha val="100000"/>
                </a:srgbClr>
              </a:solidFill>
              <a:prstDash val="solid"/>
              <a:miter/>
            </a:ln>
          </p:spPr>
          <p:txBody>
            <a:bodyPr/>
            <a:lstStyle/>
            <a:p/>
          </p:txBody>
        </p:sp>
        <p:sp>
          <p:nvSpPr>
            <p:cNvPr id="452" name="rc452"/>
            <p:cNvSpPr/>
            <p:nvPr/>
          </p:nvSpPr>
          <p:spPr>
            <a:xfrm>
              <a:off x="2281862" y="1445235"/>
              <a:ext cx="145381" cy="2485627"/>
            </a:xfrm>
            <a:prstGeom prst="rect">
              <a:avLst/>
            </a:prstGeom>
            <a:ln w="1355" cap="sq">
              <a:solidFill>
                <a:srgbClr val="000000">
                  <a:alpha val="100000"/>
                </a:srgbClr>
              </a:solidFill>
              <a:prstDash val="solid"/>
              <a:miter/>
            </a:ln>
          </p:spPr>
          <p:txBody>
            <a:bodyPr/>
            <a:lstStyle/>
            <a:p/>
          </p:txBody>
        </p:sp>
        <p:sp>
          <p:nvSpPr>
            <p:cNvPr id="453" name="rc453"/>
            <p:cNvSpPr/>
            <p:nvPr/>
          </p:nvSpPr>
          <p:spPr>
            <a:xfrm>
              <a:off x="2766467" y="1413772"/>
              <a:ext cx="145381" cy="2517091"/>
            </a:xfrm>
            <a:prstGeom prst="rect">
              <a:avLst/>
            </a:prstGeom>
            <a:ln w="1355" cap="sq">
              <a:solidFill>
                <a:srgbClr val="000000">
                  <a:alpha val="100000"/>
                </a:srgbClr>
              </a:solidFill>
              <a:prstDash val="solid"/>
              <a:miter/>
            </a:ln>
          </p:spPr>
          <p:txBody>
            <a:bodyPr/>
            <a:lstStyle/>
            <a:p/>
          </p:txBody>
        </p:sp>
        <p:sp>
          <p:nvSpPr>
            <p:cNvPr id="454" name="rc454"/>
            <p:cNvSpPr/>
            <p:nvPr/>
          </p:nvSpPr>
          <p:spPr>
            <a:xfrm>
              <a:off x="2604932" y="1413772"/>
              <a:ext cx="145381" cy="2517091"/>
            </a:xfrm>
            <a:prstGeom prst="rect">
              <a:avLst/>
            </a:prstGeom>
            <a:ln w="1355" cap="sq">
              <a:solidFill>
                <a:srgbClr val="000000">
                  <a:alpha val="100000"/>
                </a:srgbClr>
              </a:solidFill>
              <a:prstDash val="solid"/>
              <a:miter/>
            </a:ln>
          </p:spPr>
          <p:txBody>
            <a:bodyPr/>
            <a:lstStyle/>
            <a:p/>
          </p:txBody>
        </p:sp>
        <p:sp>
          <p:nvSpPr>
            <p:cNvPr id="455" name="rc455"/>
            <p:cNvSpPr/>
            <p:nvPr/>
          </p:nvSpPr>
          <p:spPr>
            <a:xfrm>
              <a:off x="2443397" y="1413772"/>
              <a:ext cx="145381" cy="2517091"/>
            </a:xfrm>
            <a:prstGeom prst="rect">
              <a:avLst/>
            </a:prstGeom>
            <a:ln w="1355" cap="sq">
              <a:solidFill>
                <a:srgbClr val="000000">
                  <a:alpha val="100000"/>
                </a:srgbClr>
              </a:solidFill>
              <a:prstDash val="solid"/>
              <a:miter/>
            </a:ln>
          </p:spPr>
          <p:txBody>
            <a:bodyPr/>
            <a:lstStyle/>
            <a:p/>
          </p:txBody>
        </p:sp>
        <p:sp>
          <p:nvSpPr>
            <p:cNvPr id="456" name="rc456"/>
            <p:cNvSpPr/>
            <p:nvPr/>
          </p:nvSpPr>
          <p:spPr>
            <a:xfrm>
              <a:off x="2928002" y="1382308"/>
              <a:ext cx="145381" cy="2548554"/>
            </a:xfrm>
            <a:prstGeom prst="rect">
              <a:avLst/>
            </a:prstGeom>
            <a:ln w="1355" cap="sq">
              <a:solidFill>
                <a:srgbClr val="000000">
                  <a:alpha val="100000"/>
                </a:srgbClr>
              </a:solidFill>
              <a:prstDash val="solid"/>
              <a:miter/>
            </a:ln>
          </p:spPr>
          <p:txBody>
            <a:bodyPr/>
            <a:lstStyle/>
            <a:p/>
          </p:txBody>
        </p:sp>
        <p:sp>
          <p:nvSpPr>
            <p:cNvPr id="457" name="rc457"/>
            <p:cNvSpPr/>
            <p:nvPr/>
          </p:nvSpPr>
          <p:spPr>
            <a:xfrm>
              <a:off x="3089537" y="1350844"/>
              <a:ext cx="145381" cy="2580018"/>
            </a:xfrm>
            <a:prstGeom prst="rect">
              <a:avLst/>
            </a:prstGeom>
            <a:ln w="1355" cap="sq">
              <a:solidFill>
                <a:srgbClr val="000000">
                  <a:alpha val="100000"/>
                </a:srgbClr>
              </a:solidFill>
              <a:prstDash val="solid"/>
              <a:miter/>
            </a:ln>
          </p:spPr>
          <p:txBody>
            <a:bodyPr/>
            <a:lstStyle/>
            <a:p/>
          </p:txBody>
        </p:sp>
        <p:sp>
          <p:nvSpPr>
            <p:cNvPr id="458" name="rc458"/>
            <p:cNvSpPr/>
            <p:nvPr/>
          </p:nvSpPr>
          <p:spPr>
            <a:xfrm>
              <a:off x="3251072" y="1319381"/>
              <a:ext cx="145381" cy="2611481"/>
            </a:xfrm>
            <a:prstGeom prst="rect">
              <a:avLst/>
            </a:prstGeom>
            <a:ln w="1355" cap="sq">
              <a:solidFill>
                <a:srgbClr val="000000">
                  <a:alpha val="100000"/>
                </a:srgbClr>
              </a:solidFill>
              <a:prstDash val="solid"/>
              <a:miter/>
            </a:ln>
          </p:spPr>
          <p:txBody>
            <a:bodyPr/>
            <a:lstStyle/>
            <a:p/>
          </p:txBody>
        </p:sp>
        <p:sp>
          <p:nvSpPr>
            <p:cNvPr id="459" name="rc459"/>
            <p:cNvSpPr/>
            <p:nvPr/>
          </p:nvSpPr>
          <p:spPr>
            <a:xfrm>
              <a:off x="3412607" y="1319381"/>
              <a:ext cx="145381" cy="2611481"/>
            </a:xfrm>
            <a:prstGeom prst="rect">
              <a:avLst/>
            </a:prstGeom>
            <a:ln w="1355" cap="sq">
              <a:solidFill>
                <a:srgbClr val="000000">
                  <a:alpha val="100000"/>
                </a:srgbClr>
              </a:solidFill>
              <a:prstDash val="solid"/>
              <a:miter/>
            </a:ln>
          </p:spPr>
          <p:txBody>
            <a:bodyPr/>
            <a:lstStyle/>
            <a:p/>
          </p:txBody>
        </p:sp>
        <p:sp>
          <p:nvSpPr>
            <p:cNvPr id="460" name="rc460"/>
            <p:cNvSpPr/>
            <p:nvPr/>
          </p:nvSpPr>
          <p:spPr>
            <a:xfrm>
              <a:off x="3574142" y="1224990"/>
              <a:ext cx="145381" cy="2705872"/>
            </a:xfrm>
            <a:prstGeom prst="rect">
              <a:avLst/>
            </a:prstGeom>
            <a:ln w="1355" cap="sq">
              <a:solidFill>
                <a:srgbClr val="000000">
                  <a:alpha val="100000"/>
                </a:srgbClr>
              </a:solidFill>
              <a:prstDash val="solid"/>
              <a:miter/>
            </a:ln>
          </p:spPr>
          <p:txBody>
            <a:bodyPr/>
            <a:lstStyle/>
            <a:p/>
          </p:txBody>
        </p:sp>
        <p:sp>
          <p:nvSpPr>
            <p:cNvPr id="461" name="rc461"/>
            <p:cNvSpPr/>
            <p:nvPr/>
          </p:nvSpPr>
          <p:spPr>
            <a:xfrm>
              <a:off x="3735677" y="1162062"/>
              <a:ext cx="145381" cy="2768800"/>
            </a:xfrm>
            <a:prstGeom prst="rect">
              <a:avLst/>
            </a:prstGeom>
            <a:ln w="1355" cap="sq">
              <a:solidFill>
                <a:srgbClr val="000000">
                  <a:alpha val="100000"/>
                </a:srgbClr>
              </a:solidFill>
              <a:prstDash val="solid"/>
              <a:miter/>
            </a:ln>
          </p:spPr>
          <p:txBody>
            <a:bodyPr/>
            <a:lstStyle/>
            <a:p/>
          </p:txBody>
        </p:sp>
        <p:sp>
          <p:nvSpPr>
            <p:cNvPr id="462" name="rc462"/>
            <p:cNvSpPr/>
            <p:nvPr/>
          </p:nvSpPr>
          <p:spPr>
            <a:xfrm>
              <a:off x="4058748" y="1130599"/>
              <a:ext cx="145381" cy="2800263"/>
            </a:xfrm>
            <a:prstGeom prst="rect">
              <a:avLst/>
            </a:prstGeom>
            <a:ln w="1355" cap="sq">
              <a:solidFill>
                <a:srgbClr val="000000">
                  <a:alpha val="100000"/>
                </a:srgbClr>
              </a:solidFill>
              <a:prstDash val="solid"/>
              <a:miter/>
            </a:ln>
          </p:spPr>
          <p:txBody>
            <a:bodyPr/>
            <a:lstStyle/>
            <a:p/>
          </p:txBody>
        </p:sp>
        <p:sp>
          <p:nvSpPr>
            <p:cNvPr id="463" name="rc463"/>
            <p:cNvSpPr/>
            <p:nvPr/>
          </p:nvSpPr>
          <p:spPr>
            <a:xfrm>
              <a:off x="4220283" y="1130599"/>
              <a:ext cx="145381" cy="2800263"/>
            </a:xfrm>
            <a:prstGeom prst="rect">
              <a:avLst/>
            </a:prstGeom>
            <a:ln w="1355" cap="sq">
              <a:solidFill>
                <a:srgbClr val="000000">
                  <a:alpha val="100000"/>
                </a:srgbClr>
              </a:solidFill>
              <a:prstDash val="solid"/>
              <a:miter/>
            </a:ln>
          </p:spPr>
          <p:txBody>
            <a:bodyPr/>
            <a:lstStyle/>
            <a:p/>
          </p:txBody>
        </p:sp>
        <p:sp>
          <p:nvSpPr>
            <p:cNvPr id="464" name="rc464"/>
            <p:cNvSpPr/>
            <p:nvPr/>
          </p:nvSpPr>
          <p:spPr>
            <a:xfrm>
              <a:off x="3897212" y="1130599"/>
              <a:ext cx="145381" cy="2800263"/>
            </a:xfrm>
            <a:prstGeom prst="rect">
              <a:avLst/>
            </a:prstGeom>
            <a:ln w="1355" cap="sq">
              <a:solidFill>
                <a:srgbClr val="000000">
                  <a:alpha val="100000"/>
                </a:srgbClr>
              </a:solidFill>
              <a:prstDash val="solid"/>
              <a:miter/>
            </a:ln>
          </p:spPr>
          <p:txBody>
            <a:bodyPr/>
            <a:lstStyle/>
            <a:p/>
          </p:txBody>
        </p:sp>
        <p:sp>
          <p:nvSpPr>
            <p:cNvPr id="465" name="rc465"/>
            <p:cNvSpPr/>
            <p:nvPr/>
          </p:nvSpPr>
          <p:spPr>
            <a:xfrm>
              <a:off x="4381818" y="1099135"/>
              <a:ext cx="145381" cy="2831727"/>
            </a:xfrm>
            <a:prstGeom prst="rect">
              <a:avLst/>
            </a:prstGeom>
            <a:ln w="1355" cap="sq">
              <a:solidFill>
                <a:srgbClr val="000000">
                  <a:alpha val="100000"/>
                </a:srgbClr>
              </a:solidFill>
              <a:prstDash val="solid"/>
              <a:miter/>
            </a:ln>
          </p:spPr>
          <p:txBody>
            <a:bodyPr/>
            <a:lstStyle/>
            <a:p/>
          </p:txBody>
        </p:sp>
        <p:sp>
          <p:nvSpPr>
            <p:cNvPr id="466" name="rc466"/>
            <p:cNvSpPr/>
            <p:nvPr/>
          </p:nvSpPr>
          <p:spPr>
            <a:xfrm>
              <a:off x="4543353" y="1099135"/>
              <a:ext cx="145381" cy="2831727"/>
            </a:xfrm>
            <a:prstGeom prst="rect">
              <a:avLst/>
            </a:prstGeom>
            <a:ln w="1355" cap="sq">
              <a:solidFill>
                <a:srgbClr val="000000">
                  <a:alpha val="100000"/>
                </a:srgbClr>
              </a:solidFill>
              <a:prstDash val="solid"/>
              <a:miter/>
            </a:ln>
          </p:spPr>
          <p:txBody>
            <a:bodyPr/>
            <a:lstStyle/>
            <a:p/>
          </p:txBody>
        </p:sp>
        <p:sp>
          <p:nvSpPr>
            <p:cNvPr id="467" name="rc467"/>
            <p:cNvSpPr/>
            <p:nvPr/>
          </p:nvSpPr>
          <p:spPr>
            <a:xfrm>
              <a:off x="4866423" y="1067672"/>
              <a:ext cx="145381" cy="2863191"/>
            </a:xfrm>
            <a:prstGeom prst="rect">
              <a:avLst/>
            </a:prstGeom>
            <a:ln w="1355" cap="sq">
              <a:solidFill>
                <a:srgbClr val="000000">
                  <a:alpha val="100000"/>
                </a:srgbClr>
              </a:solidFill>
              <a:prstDash val="solid"/>
              <a:miter/>
            </a:ln>
          </p:spPr>
          <p:txBody>
            <a:bodyPr/>
            <a:lstStyle/>
            <a:p/>
          </p:txBody>
        </p:sp>
        <p:sp>
          <p:nvSpPr>
            <p:cNvPr id="468" name="rc468"/>
            <p:cNvSpPr/>
            <p:nvPr/>
          </p:nvSpPr>
          <p:spPr>
            <a:xfrm>
              <a:off x="5027958" y="1067672"/>
              <a:ext cx="145381" cy="2863191"/>
            </a:xfrm>
            <a:prstGeom prst="rect">
              <a:avLst/>
            </a:prstGeom>
            <a:ln w="1355" cap="sq">
              <a:solidFill>
                <a:srgbClr val="000000">
                  <a:alpha val="100000"/>
                </a:srgbClr>
              </a:solidFill>
              <a:prstDash val="solid"/>
              <a:miter/>
            </a:ln>
          </p:spPr>
          <p:txBody>
            <a:bodyPr/>
            <a:lstStyle/>
            <a:p/>
          </p:txBody>
        </p:sp>
        <p:sp>
          <p:nvSpPr>
            <p:cNvPr id="469" name="rc469"/>
            <p:cNvSpPr/>
            <p:nvPr/>
          </p:nvSpPr>
          <p:spPr>
            <a:xfrm>
              <a:off x="4704888" y="1067672"/>
              <a:ext cx="145381" cy="2863191"/>
            </a:xfrm>
            <a:prstGeom prst="rect">
              <a:avLst/>
            </a:prstGeom>
            <a:ln w="1355" cap="sq">
              <a:solidFill>
                <a:srgbClr val="000000">
                  <a:alpha val="100000"/>
                </a:srgbClr>
              </a:solidFill>
              <a:prstDash val="solid"/>
              <a:miter/>
            </a:ln>
          </p:spPr>
          <p:txBody>
            <a:bodyPr/>
            <a:lstStyle/>
            <a:p/>
          </p:txBody>
        </p:sp>
        <p:sp>
          <p:nvSpPr>
            <p:cNvPr id="470" name="rc470"/>
            <p:cNvSpPr/>
            <p:nvPr/>
          </p:nvSpPr>
          <p:spPr>
            <a:xfrm>
              <a:off x="5189493" y="1036208"/>
              <a:ext cx="145381" cy="2894654"/>
            </a:xfrm>
            <a:prstGeom prst="rect">
              <a:avLst/>
            </a:prstGeom>
            <a:ln w="1355" cap="sq">
              <a:solidFill>
                <a:srgbClr val="000000">
                  <a:alpha val="100000"/>
                </a:srgbClr>
              </a:solidFill>
              <a:prstDash val="solid"/>
              <a:miter/>
            </a:ln>
          </p:spPr>
          <p:txBody>
            <a:bodyPr/>
            <a:lstStyle/>
            <a:p/>
          </p:txBody>
        </p:sp>
        <p:sp>
          <p:nvSpPr>
            <p:cNvPr id="471" name="rc471"/>
            <p:cNvSpPr/>
            <p:nvPr/>
          </p:nvSpPr>
          <p:spPr>
            <a:xfrm>
              <a:off x="5351028" y="1036208"/>
              <a:ext cx="145381" cy="2894654"/>
            </a:xfrm>
            <a:prstGeom prst="rect">
              <a:avLst/>
            </a:prstGeom>
            <a:ln w="1355" cap="sq">
              <a:solidFill>
                <a:srgbClr val="000000">
                  <a:alpha val="100000"/>
                </a:srgbClr>
              </a:solidFill>
              <a:prstDash val="solid"/>
              <a:miter/>
            </a:ln>
          </p:spPr>
          <p:txBody>
            <a:bodyPr/>
            <a:lstStyle/>
            <a:p/>
          </p:txBody>
        </p:sp>
        <p:sp>
          <p:nvSpPr>
            <p:cNvPr id="472" name="rc472"/>
            <p:cNvSpPr/>
            <p:nvPr/>
          </p:nvSpPr>
          <p:spPr>
            <a:xfrm>
              <a:off x="5835633" y="1004744"/>
              <a:ext cx="145381" cy="2926118"/>
            </a:xfrm>
            <a:prstGeom prst="rect">
              <a:avLst/>
            </a:prstGeom>
            <a:ln w="1355" cap="sq">
              <a:solidFill>
                <a:srgbClr val="000000">
                  <a:alpha val="100000"/>
                </a:srgbClr>
              </a:solidFill>
              <a:prstDash val="solid"/>
              <a:miter/>
            </a:ln>
          </p:spPr>
          <p:txBody>
            <a:bodyPr/>
            <a:lstStyle/>
            <a:p/>
          </p:txBody>
        </p:sp>
        <p:sp>
          <p:nvSpPr>
            <p:cNvPr id="473" name="rc473"/>
            <p:cNvSpPr/>
            <p:nvPr/>
          </p:nvSpPr>
          <p:spPr>
            <a:xfrm>
              <a:off x="5997168" y="1004744"/>
              <a:ext cx="145381" cy="2926118"/>
            </a:xfrm>
            <a:prstGeom prst="rect">
              <a:avLst/>
            </a:prstGeom>
            <a:ln w="1355" cap="sq">
              <a:solidFill>
                <a:srgbClr val="000000">
                  <a:alpha val="100000"/>
                </a:srgbClr>
              </a:solidFill>
              <a:prstDash val="solid"/>
              <a:miter/>
            </a:ln>
          </p:spPr>
          <p:txBody>
            <a:bodyPr/>
            <a:lstStyle/>
            <a:p/>
          </p:txBody>
        </p:sp>
        <p:sp>
          <p:nvSpPr>
            <p:cNvPr id="474" name="rc474"/>
            <p:cNvSpPr/>
            <p:nvPr/>
          </p:nvSpPr>
          <p:spPr>
            <a:xfrm>
              <a:off x="5674098" y="1004744"/>
              <a:ext cx="145381" cy="2926118"/>
            </a:xfrm>
            <a:prstGeom prst="rect">
              <a:avLst/>
            </a:prstGeom>
            <a:ln w="1355" cap="sq">
              <a:solidFill>
                <a:srgbClr val="000000">
                  <a:alpha val="100000"/>
                </a:srgbClr>
              </a:solidFill>
              <a:prstDash val="solid"/>
              <a:miter/>
            </a:ln>
          </p:spPr>
          <p:txBody>
            <a:bodyPr/>
            <a:lstStyle/>
            <a:p/>
          </p:txBody>
        </p:sp>
        <p:sp>
          <p:nvSpPr>
            <p:cNvPr id="475" name="rc475"/>
            <p:cNvSpPr/>
            <p:nvPr/>
          </p:nvSpPr>
          <p:spPr>
            <a:xfrm>
              <a:off x="5512563" y="1004744"/>
              <a:ext cx="145381" cy="2926118"/>
            </a:xfrm>
            <a:prstGeom prst="rect">
              <a:avLst/>
            </a:prstGeom>
            <a:ln w="1355" cap="sq">
              <a:solidFill>
                <a:srgbClr val="000000">
                  <a:alpha val="100000"/>
                </a:srgbClr>
              </a:solidFill>
              <a:prstDash val="solid"/>
              <a:miter/>
            </a:ln>
          </p:spPr>
          <p:txBody>
            <a:bodyPr/>
            <a:lstStyle/>
            <a:p/>
          </p:txBody>
        </p:sp>
        <p:sp>
          <p:nvSpPr>
            <p:cNvPr id="476" name="rc476"/>
            <p:cNvSpPr/>
            <p:nvPr/>
          </p:nvSpPr>
          <p:spPr>
            <a:xfrm>
              <a:off x="6158703" y="973281"/>
              <a:ext cx="145381" cy="2957582"/>
            </a:xfrm>
            <a:prstGeom prst="rect">
              <a:avLst/>
            </a:prstGeom>
            <a:ln w="1355" cap="sq">
              <a:solidFill>
                <a:srgbClr val="000000">
                  <a:alpha val="100000"/>
                </a:srgbClr>
              </a:solidFill>
              <a:prstDash val="solid"/>
              <a:miter/>
            </a:ln>
          </p:spPr>
          <p:txBody>
            <a:bodyPr/>
            <a:lstStyle/>
            <a:p/>
          </p:txBody>
        </p:sp>
        <p:sp>
          <p:nvSpPr>
            <p:cNvPr id="477" name="rc477"/>
            <p:cNvSpPr/>
            <p:nvPr/>
          </p:nvSpPr>
          <p:spPr>
            <a:xfrm>
              <a:off x="6481773" y="910353"/>
              <a:ext cx="145381" cy="3020509"/>
            </a:xfrm>
            <a:prstGeom prst="rect">
              <a:avLst/>
            </a:prstGeom>
            <a:ln w="1355" cap="sq">
              <a:solidFill>
                <a:srgbClr val="000000">
                  <a:alpha val="100000"/>
                </a:srgbClr>
              </a:solidFill>
              <a:prstDash val="solid"/>
              <a:miter/>
            </a:ln>
          </p:spPr>
          <p:txBody>
            <a:bodyPr/>
            <a:lstStyle/>
            <a:p/>
          </p:txBody>
        </p:sp>
        <p:sp>
          <p:nvSpPr>
            <p:cNvPr id="478" name="rc478"/>
            <p:cNvSpPr/>
            <p:nvPr/>
          </p:nvSpPr>
          <p:spPr>
            <a:xfrm>
              <a:off x="6320238" y="910353"/>
              <a:ext cx="145381" cy="3020509"/>
            </a:xfrm>
            <a:prstGeom prst="rect">
              <a:avLst/>
            </a:prstGeom>
            <a:ln w="1355" cap="sq">
              <a:solidFill>
                <a:srgbClr val="000000">
                  <a:alpha val="100000"/>
                </a:srgbClr>
              </a:solidFill>
              <a:prstDash val="solid"/>
              <a:miter/>
            </a:ln>
          </p:spPr>
          <p:txBody>
            <a:bodyPr/>
            <a:lstStyle/>
            <a:p/>
          </p:txBody>
        </p:sp>
        <p:sp>
          <p:nvSpPr>
            <p:cNvPr id="479" name="rc479"/>
            <p:cNvSpPr/>
            <p:nvPr/>
          </p:nvSpPr>
          <p:spPr>
            <a:xfrm>
              <a:off x="6804843" y="878890"/>
              <a:ext cx="145381" cy="3051972"/>
            </a:xfrm>
            <a:prstGeom prst="rect">
              <a:avLst/>
            </a:prstGeom>
            <a:ln w="1355" cap="sq">
              <a:solidFill>
                <a:srgbClr val="000000">
                  <a:alpha val="100000"/>
                </a:srgbClr>
              </a:solidFill>
              <a:prstDash val="solid"/>
              <a:miter/>
            </a:ln>
          </p:spPr>
          <p:txBody>
            <a:bodyPr/>
            <a:lstStyle/>
            <a:p/>
          </p:txBody>
        </p:sp>
        <p:sp>
          <p:nvSpPr>
            <p:cNvPr id="480" name="rc480"/>
            <p:cNvSpPr/>
            <p:nvPr/>
          </p:nvSpPr>
          <p:spPr>
            <a:xfrm>
              <a:off x="6643308" y="878890"/>
              <a:ext cx="145381" cy="3051972"/>
            </a:xfrm>
            <a:prstGeom prst="rect">
              <a:avLst/>
            </a:prstGeom>
            <a:ln w="1355" cap="sq">
              <a:solidFill>
                <a:srgbClr val="000000">
                  <a:alpha val="100000"/>
                </a:srgbClr>
              </a:solidFill>
              <a:prstDash val="solid"/>
              <a:miter/>
            </a:ln>
          </p:spPr>
          <p:txBody>
            <a:bodyPr/>
            <a:lstStyle/>
            <a:p/>
          </p:txBody>
        </p:sp>
        <p:sp>
          <p:nvSpPr>
            <p:cNvPr id="481" name="rc481"/>
            <p:cNvSpPr/>
            <p:nvPr/>
          </p:nvSpPr>
          <p:spPr>
            <a:xfrm>
              <a:off x="6966378" y="847426"/>
              <a:ext cx="145381" cy="3083436"/>
            </a:xfrm>
            <a:prstGeom prst="rect">
              <a:avLst/>
            </a:prstGeom>
            <a:ln w="1355" cap="sq">
              <a:solidFill>
                <a:srgbClr val="000000">
                  <a:alpha val="100000"/>
                </a:srgbClr>
              </a:solidFill>
              <a:prstDash val="solid"/>
              <a:miter/>
            </a:ln>
          </p:spPr>
          <p:txBody>
            <a:bodyPr/>
            <a:lstStyle/>
            <a:p/>
          </p:txBody>
        </p:sp>
        <p:sp>
          <p:nvSpPr>
            <p:cNvPr id="482" name="rc482"/>
            <p:cNvSpPr/>
            <p:nvPr/>
          </p:nvSpPr>
          <p:spPr>
            <a:xfrm>
              <a:off x="7450983" y="847426"/>
              <a:ext cx="145381" cy="3083436"/>
            </a:xfrm>
            <a:prstGeom prst="rect">
              <a:avLst/>
            </a:prstGeom>
            <a:ln w="1355" cap="sq">
              <a:solidFill>
                <a:srgbClr val="000000">
                  <a:alpha val="100000"/>
                </a:srgbClr>
              </a:solidFill>
              <a:prstDash val="solid"/>
              <a:miter/>
            </a:ln>
          </p:spPr>
          <p:txBody>
            <a:bodyPr/>
            <a:lstStyle/>
            <a:p/>
          </p:txBody>
        </p:sp>
        <p:sp>
          <p:nvSpPr>
            <p:cNvPr id="483" name="rc483"/>
            <p:cNvSpPr/>
            <p:nvPr/>
          </p:nvSpPr>
          <p:spPr>
            <a:xfrm>
              <a:off x="7289448" y="847426"/>
              <a:ext cx="145381" cy="3083436"/>
            </a:xfrm>
            <a:prstGeom prst="rect">
              <a:avLst/>
            </a:prstGeom>
            <a:ln w="1355" cap="sq">
              <a:solidFill>
                <a:srgbClr val="000000">
                  <a:alpha val="100000"/>
                </a:srgbClr>
              </a:solidFill>
              <a:prstDash val="solid"/>
              <a:miter/>
            </a:ln>
          </p:spPr>
          <p:txBody>
            <a:bodyPr/>
            <a:lstStyle/>
            <a:p/>
          </p:txBody>
        </p:sp>
        <p:sp>
          <p:nvSpPr>
            <p:cNvPr id="484" name="rc484"/>
            <p:cNvSpPr/>
            <p:nvPr/>
          </p:nvSpPr>
          <p:spPr>
            <a:xfrm>
              <a:off x="7127913" y="847426"/>
              <a:ext cx="145381" cy="3083436"/>
            </a:xfrm>
            <a:prstGeom prst="rect">
              <a:avLst/>
            </a:prstGeom>
            <a:ln w="1355" cap="sq">
              <a:solidFill>
                <a:srgbClr val="000000">
                  <a:alpha val="100000"/>
                </a:srgbClr>
              </a:solidFill>
              <a:prstDash val="solid"/>
              <a:miter/>
            </a:ln>
          </p:spPr>
          <p:txBody>
            <a:bodyPr/>
            <a:lstStyle/>
            <a:p/>
          </p:txBody>
        </p:sp>
        <p:sp>
          <p:nvSpPr>
            <p:cNvPr id="485" name="rc485"/>
            <p:cNvSpPr/>
            <p:nvPr/>
          </p:nvSpPr>
          <p:spPr>
            <a:xfrm>
              <a:off x="7612518" y="815962"/>
              <a:ext cx="145381" cy="3114900"/>
            </a:xfrm>
            <a:prstGeom prst="rect">
              <a:avLst/>
            </a:prstGeom>
            <a:ln w="1355" cap="sq">
              <a:solidFill>
                <a:srgbClr val="000000">
                  <a:alpha val="100000"/>
                </a:srgbClr>
              </a:solidFill>
              <a:prstDash val="solid"/>
              <a:miter/>
            </a:ln>
          </p:spPr>
          <p:txBody>
            <a:bodyPr/>
            <a:lstStyle/>
            <a:p/>
          </p:txBody>
        </p:sp>
        <p:sp>
          <p:nvSpPr>
            <p:cNvPr id="486" name="rc486"/>
            <p:cNvSpPr/>
            <p:nvPr/>
          </p:nvSpPr>
          <p:spPr>
            <a:xfrm>
              <a:off x="8904799" y="815962"/>
              <a:ext cx="145381" cy="3114900"/>
            </a:xfrm>
            <a:prstGeom prst="rect">
              <a:avLst/>
            </a:prstGeom>
            <a:ln w="1355" cap="sq">
              <a:solidFill>
                <a:srgbClr val="000000">
                  <a:alpha val="100000"/>
                </a:srgbClr>
              </a:solidFill>
              <a:prstDash val="solid"/>
              <a:miter/>
            </a:ln>
          </p:spPr>
          <p:txBody>
            <a:bodyPr/>
            <a:lstStyle/>
            <a:p/>
          </p:txBody>
        </p:sp>
        <p:sp>
          <p:nvSpPr>
            <p:cNvPr id="487" name="rc487"/>
            <p:cNvSpPr/>
            <p:nvPr/>
          </p:nvSpPr>
          <p:spPr>
            <a:xfrm>
              <a:off x="7935588" y="815962"/>
              <a:ext cx="145381" cy="3114900"/>
            </a:xfrm>
            <a:prstGeom prst="rect">
              <a:avLst/>
            </a:prstGeom>
            <a:ln w="1355" cap="sq">
              <a:solidFill>
                <a:srgbClr val="000000">
                  <a:alpha val="100000"/>
                </a:srgbClr>
              </a:solidFill>
              <a:prstDash val="solid"/>
              <a:miter/>
            </a:ln>
          </p:spPr>
          <p:txBody>
            <a:bodyPr/>
            <a:lstStyle/>
            <a:p/>
          </p:txBody>
        </p:sp>
        <p:sp>
          <p:nvSpPr>
            <p:cNvPr id="488" name="rc488"/>
            <p:cNvSpPr/>
            <p:nvPr/>
          </p:nvSpPr>
          <p:spPr>
            <a:xfrm>
              <a:off x="8258659" y="815962"/>
              <a:ext cx="145381" cy="3114900"/>
            </a:xfrm>
            <a:prstGeom prst="rect">
              <a:avLst/>
            </a:prstGeom>
            <a:ln w="1355" cap="sq">
              <a:solidFill>
                <a:srgbClr val="000000">
                  <a:alpha val="100000"/>
                </a:srgbClr>
              </a:solidFill>
              <a:prstDash val="solid"/>
              <a:miter/>
            </a:ln>
          </p:spPr>
          <p:txBody>
            <a:bodyPr/>
            <a:lstStyle/>
            <a:p/>
          </p:txBody>
        </p:sp>
        <p:sp>
          <p:nvSpPr>
            <p:cNvPr id="489" name="rc489"/>
            <p:cNvSpPr/>
            <p:nvPr/>
          </p:nvSpPr>
          <p:spPr>
            <a:xfrm>
              <a:off x="8581729" y="815962"/>
              <a:ext cx="145381" cy="3114900"/>
            </a:xfrm>
            <a:prstGeom prst="rect">
              <a:avLst/>
            </a:prstGeom>
            <a:ln w="1355" cap="sq">
              <a:solidFill>
                <a:srgbClr val="000000">
                  <a:alpha val="100000"/>
                </a:srgbClr>
              </a:solidFill>
              <a:prstDash val="solid"/>
              <a:miter/>
            </a:ln>
          </p:spPr>
          <p:txBody>
            <a:bodyPr/>
            <a:lstStyle/>
            <a:p/>
          </p:txBody>
        </p:sp>
        <p:sp>
          <p:nvSpPr>
            <p:cNvPr id="490" name="rc490"/>
            <p:cNvSpPr/>
            <p:nvPr/>
          </p:nvSpPr>
          <p:spPr>
            <a:xfrm>
              <a:off x="8743264" y="815962"/>
              <a:ext cx="145381" cy="3114900"/>
            </a:xfrm>
            <a:prstGeom prst="rect">
              <a:avLst/>
            </a:prstGeom>
            <a:ln w="1355" cap="sq">
              <a:solidFill>
                <a:srgbClr val="000000">
                  <a:alpha val="100000"/>
                </a:srgbClr>
              </a:solidFill>
              <a:prstDash val="solid"/>
              <a:miter/>
            </a:ln>
          </p:spPr>
          <p:txBody>
            <a:bodyPr/>
            <a:lstStyle/>
            <a:p/>
          </p:txBody>
        </p:sp>
        <p:sp>
          <p:nvSpPr>
            <p:cNvPr id="491" name="rc491"/>
            <p:cNvSpPr/>
            <p:nvPr/>
          </p:nvSpPr>
          <p:spPr>
            <a:xfrm>
              <a:off x="7774053" y="815962"/>
              <a:ext cx="145381" cy="3114900"/>
            </a:xfrm>
            <a:prstGeom prst="rect">
              <a:avLst/>
            </a:prstGeom>
            <a:ln w="1355" cap="sq">
              <a:solidFill>
                <a:srgbClr val="000000">
                  <a:alpha val="100000"/>
                </a:srgbClr>
              </a:solidFill>
              <a:prstDash val="solid"/>
              <a:miter/>
            </a:ln>
          </p:spPr>
          <p:txBody>
            <a:bodyPr/>
            <a:lstStyle/>
            <a:p/>
          </p:txBody>
        </p:sp>
        <p:sp>
          <p:nvSpPr>
            <p:cNvPr id="492" name="rc492"/>
            <p:cNvSpPr/>
            <p:nvPr/>
          </p:nvSpPr>
          <p:spPr>
            <a:xfrm>
              <a:off x="8420194" y="815962"/>
              <a:ext cx="145381" cy="3114900"/>
            </a:xfrm>
            <a:prstGeom prst="rect">
              <a:avLst/>
            </a:prstGeom>
            <a:ln w="1355" cap="sq">
              <a:solidFill>
                <a:srgbClr val="000000">
                  <a:alpha val="100000"/>
                </a:srgbClr>
              </a:solidFill>
              <a:prstDash val="solid"/>
              <a:miter/>
            </a:ln>
          </p:spPr>
          <p:txBody>
            <a:bodyPr/>
            <a:lstStyle/>
            <a:p/>
          </p:txBody>
        </p:sp>
        <p:sp>
          <p:nvSpPr>
            <p:cNvPr id="493" name="rc493"/>
            <p:cNvSpPr/>
            <p:nvPr/>
          </p:nvSpPr>
          <p:spPr>
            <a:xfrm>
              <a:off x="8097123" y="815962"/>
              <a:ext cx="145381" cy="3114900"/>
            </a:xfrm>
            <a:prstGeom prst="rect">
              <a:avLst/>
            </a:prstGeom>
            <a:ln w="1355" cap="sq">
              <a:solidFill>
                <a:srgbClr val="000000">
                  <a:alpha val="100000"/>
                </a:srgbClr>
              </a:solidFill>
              <a:prstDash val="solid"/>
              <a:miter/>
            </a:ln>
          </p:spPr>
          <p:txBody>
            <a:bodyPr/>
            <a:lstStyle/>
            <a:p/>
          </p:txBody>
        </p:sp>
        <p:sp>
          <p:nvSpPr>
            <p:cNvPr id="494" name="tx494"/>
            <p:cNvSpPr/>
            <p:nvPr/>
          </p:nvSpPr>
          <p:spPr>
            <a:xfrm>
              <a:off x="842457" y="2401202"/>
              <a:ext cx="116560" cy="7629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45</a:t>
              </a:r>
            </a:p>
          </p:txBody>
        </p:sp>
        <p:sp>
          <p:nvSpPr>
            <p:cNvPr id="495" name="tx495"/>
            <p:cNvSpPr/>
            <p:nvPr/>
          </p:nvSpPr>
          <p:spPr>
            <a:xfrm>
              <a:off x="1003993" y="18660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62</a:t>
              </a:r>
            </a:p>
          </p:txBody>
        </p:sp>
        <p:sp>
          <p:nvSpPr>
            <p:cNvPr id="496" name="tx496"/>
            <p:cNvSpPr/>
            <p:nvPr/>
          </p:nvSpPr>
          <p:spPr>
            <a:xfrm>
              <a:off x="1165528" y="16457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69</a:t>
              </a:r>
            </a:p>
          </p:txBody>
        </p:sp>
        <p:sp>
          <p:nvSpPr>
            <p:cNvPr id="497" name="tx497"/>
            <p:cNvSpPr/>
            <p:nvPr/>
          </p:nvSpPr>
          <p:spPr>
            <a:xfrm>
              <a:off x="1327063"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98" name="tx498"/>
            <p:cNvSpPr/>
            <p:nvPr/>
          </p:nvSpPr>
          <p:spPr>
            <a:xfrm>
              <a:off x="1488598"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99" name="tx499"/>
            <p:cNvSpPr/>
            <p:nvPr/>
          </p:nvSpPr>
          <p:spPr>
            <a:xfrm>
              <a:off x="1650133" y="149003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500" name="tx500"/>
            <p:cNvSpPr/>
            <p:nvPr/>
          </p:nvSpPr>
          <p:spPr>
            <a:xfrm>
              <a:off x="1811668" y="1458265"/>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75</a:t>
              </a:r>
            </a:p>
          </p:txBody>
        </p:sp>
        <p:sp>
          <p:nvSpPr>
            <p:cNvPr id="501" name="tx501"/>
            <p:cNvSpPr/>
            <p:nvPr/>
          </p:nvSpPr>
          <p:spPr>
            <a:xfrm>
              <a:off x="1973203" y="1396617"/>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502" name="tx502"/>
            <p:cNvSpPr/>
            <p:nvPr/>
          </p:nvSpPr>
          <p:spPr>
            <a:xfrm>
              <a:off x="2134738" y="13625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03" name="tx503"/>
            <p:cNvSpPr/>
            <p:nvPr/>
          </p:nvSpPr>
          <p:spPr>
            <a:xfrm>
              <a:off x="2296273"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504" name="tx504"/>
            <p:cNvSpPr/>
            <p:nvPr/>
          </p:nvSpPr>
          <p:spPr>
            <a:xfrm>
              <a:off x="2780878"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05" name="tx505"/>
            <p:cNvSpPr/>
            <p:nvPr/>
          </p:nvSpPr>
          <p:spPr>
            <a:xfrm>
              <a:off x="2619343"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06" name="tx506"/>
            <p:cNvSpPr/>
            <p:nvPr/>
          </p:nvSpPr>
          <p:spPr>
            <a:xfrm>
              <a:off x="2457808"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507" name="tx507"/>
            <p:cNvSpPr/>
            <p:nvPr/>
          </p:nvSpPr>
          <p:spPr>
            <a:xfrm>
              <a:off x="2942413" y="1268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508" name="tx508"/>
            <p:cNvSpPr/>
            <p:nvPr/>
          </p:nvSpPr>
          <p:spPr>
            <a:xfrm>
              <a:off x="3103948" y="12367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09" name="tx509"/>
            <p:cNvSpPr/>
            <p:nvPr/>
          </p:nvSpPr>
          <p:spPr>
            <a:xfrm>
              <a:off x="3265483"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10" name="tx510"/>
            <p:cNvSpPr/>
            <p:nvPr/>
          </p:nvSpPr>
          <p:spPr>
            <a:xfrm>
              <a:off x="3427018"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511" name="tx511"/>
            <p:cNvSpPr/>
            <p:nvPr/>
          </p:nvSpPr>
          <p:spPr>
            <a:xfrm>
              <a:off x="3588553"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12" name="tx512"/>
            <p:cNvSpPr/>
            <p:nvPr/>
          </p:nvSpPr>
          <p:spPr>
            <a:xfrm>
              <a:off x="3750088" y="10479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13" name="tx513"/>
            <p:cNvSpPr/>
            <p:nvPr/>
          </p:nvSpPr>
          <p:spPr>
            <a:xfrm>
              <a:off x="4073158"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14" name="tx514"/>
            <p:cNvSpPr/>
            <p:nvPr/>
          </p:nvSpPr>
          <p:spPr>
            <a:xfrm>
              <a:off x="4234693"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15" name="tx515"/>
            <p:cNvSpPr/>
            <p:nvPr/>
          </p:nvSpPr>
          <p:spPr>
            <a:xfrm>
              <a:off x="3911623"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16" name="tx516"/>
            <p:cNvSpPr/>
            <p:nvPr/>
          </p:nvSpPr>
          <p:spPr>
            <a:xfrm>
              <a:off x="4396228"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17" name="tx517"/>
            <p:cNvSpPr/>
            <p:nvPr/>
          </p:nvSpPr>
          <p:spPr>
            <a:xfrm>
              <a:off x="4557763"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18" name="tx518"/>
            <p:cNvSpPr/>
            <p:nvPr/>
          </p:nvSpPr>
          <p:spPr>
            <a:xfrm>
              <a:off x="4880833"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19" name="tx519"/>
            <p:cNvSpPr/>
            <p:nvPr/>
          </p:nvSpPr>
          <p:spPr>
            <a:xfrm>
              <a:off x="5042368"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20" name="tx520"/>
            <p:cNvSpPr/>
            <p:nvPr/>
          </p:nvSpPr>
          <p:spPr>
            <a:xfrm>
              <a:off x="4719298"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21" name="tx521"/>
            <p:cNvSpPr/>
            <p:nvPr/>
          </p:nvSpPr>
          <p:spPr>
            <a:xfrm>
              <a:off x="5203904"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22" name="tx522"/>
            <p:cNvSpPr/>
            <p:nvPr/>
          </p:nvSpPr>
          <p:spPr>
            <a:xfrm>
              <a:off x="5365439"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23" name="tx523"/>
            <p:cNvSpPr/>
            <p:nvPr/>
          </p:nvSpPr>
          <p:spPr>
            <a:xfrm>
              <a:off x="5850044"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24" name="tx524"/>
            <p:cNvSpPr/>
            <p:nvPr/>
          </p:nvSpPr>
          <p:spPr>
            <a:xfrm>
              <a:off x="601157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25" name="tx525"/>
            <p:cNvSpPr/>
            <p:nvPr/>
          </p:nvSpPr>
          <p:spPr>
            <a:xfrm>
              <a:off x="568850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26" name="tx526"/>
            <p:cNvSpPr/>
            <p:nvPr/>
          </p:nvSpPr>
          <p:spPr>
            <a:xfrm>
              <a:off x="5526974"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27" name="tx527"/>
            <p:cNvSpPr/>
            <p:nvPr/>
          </p:nvSpPr>
          <p:spPr>
            <a:xfrm>
              <a:off x="6173114" y="8591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28" name="tx528"/>
            <p:cNvSpPr/>
            <p:nvPr/>
          </p:nvSpPr>
          <p:spPr>
            <a:xfrm>
              <a:off x="6496184"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29" name="tx529"/>
            <p:cNvSpPr/>
            <p:nvPr/>
          </p:nvSpPr>
          <p:spPr>
            <a:xfrm>
              <a:off x="6334649"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30" name="tx530"/>
            <p:cNvSpPr/>
            <p:nvPr/>
          </p:nvSpPr>
          <p:spPr>
            <a:xfrm>
              <a:off x="6819254"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31" name="tx531"/>
            <p:cNvSpPr/>
            <p:nvPr/>
          </p:nvSpPr>
          <p:spPr>
            <a:xfrm>
              <a:off x="6657719"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32" name="tx532"/>
            <p:cNvSpPr/>
            <p:nvPr/>
          </p:nvSpPr>
          <p:spPr>
            <a:xfrm>
              <a:off x="6980789"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33" name="tx533"/>
            <p:cNvSpPr/>
            <p:nvPr/>
          </p:nvSpPr>
          <p:spPr>
            <a:xfrm>
              <a:off x="7465394"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34" name="tx534"/>
            <p:cNvSpPr/>
            <p:nvPr/>
          </p:nvSpPr>
          <p:spPr>
            <a:xfrm>
              <a:off x="7303859"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35" name="tx535"/>
            <p:cNvSpPr/>
            <p:nvPr/>
          </p:nvSpPr>
          <p:spPr>
            <a:xfrm>
              <a:off x="7142324"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36" name="tx536"/>
            <p:cNvSpPr/>
            <p:nvPr/>
          </p:nvSpPr>
          <p:spPr>
            <a:xfrm>
              <a:off x="762692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37" name="tx537"/>
            <p:cNvSpPr/>
            <p:nvPr/>
          </p:nvSpPr>
          <p:spPr>
            <a:xfrm>
              <a:off x="891920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38" name="tx538"/>
            <p:cNvSpPr/>
            <p:nvPr/>
          </p:nvSpPr>
          <p:spPr>
            <a:xfrm>
              <a:off x="794999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39" name="tx539"/>
            <p:cNvSpPr/>
            <p:nvPr/>
          </p:nvSpPr>
          <p:spPr>
            <a:xfrm>
              <a:off x="827306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0" name="tx540"/>
            <p:cNvSpPr/>
            <p:nvPr/>
          </p:nvSpPr>
          <p:spPr>
            <a:xfrm>
              <a:off x="859613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1" name="tx541"/>
            <p:cNvSpPr/>
            <p:nvPr/>
          </p:nvSpPr>
          <p:spPr>
            <a:xfrm>
              <a:off x="875767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2" name="tx542"/>
            <p:cNvSpPr/>
            <p:nvPr/>
          </p:nvSpPr>
          <p:spPr>
            <a:xfrm>
              <a:off x="778846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3" name="tx543"/>
            <p:cNvSpPr/>
            <p:nvPr/>
          </p:nvSpPr>
          <p:spPr>
            <a:xfrm>
              <a:off x="843460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4" name="tx544"/>
            <p:cNvSpPr/>
            <p:nvPr/>
          </p:nvSpPr>
          <p:spPr>
            <a:xfrm>
              <a:off x="811153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45" name="pg545"/>
            <p:cNvSpPr/>
            <p:nvPr/>
          </p:nvSpPr>
          <p:spPr>
            <a:xfrm>
              <a:off x="999606" y="28527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46" name="tx546"/>
            <p:cNvSpPr/>
            <p:nvPr/>
          </p:nvSpPr>
          <p:spPr>
            <a:xfrm>
              <a:off x="1032128" y="28835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7" name="pg547"/>
            <p:cNvSpPr/>
            <p:nvPr/>
          </p:nvSpPr>
          <p:spPr>
            <a:xfrm>
              <a:off x="1161141" y="27425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48" name="tx548"/>
            <p:cNvSpPr/>
            <p:nvPr/>
          </p:nvSpPr>
          <p:spPr>
            <a:xfrm>
              <a:off x="1193663" y="2773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9" name="pg549"/>
            <p:cNvSpPr/>
            <p:nvPr/>
          </p:nvSpPr>
          <p:spPr>
            <a:xfrm>
              <a:off x="1322676" y="272685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50" name="tx550"/>
            <p:cNvSpPr/>
            <p:nvPr/>
          </p:nvSpPr>
          <p:spPr>
            <a:xfrm>
              <a:off x="1355198" y="275905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51" name="pg551"/>
            <p:cNvSpPr/>
            <p:nvPr/>
          </p:nvSpPr>
          <p:spPr>
            <a:xfrm>
              <a:off x="2776492" y="256953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52" name="tx552"/>
            <p:cNvSpPr/>
            <p:nvPr/>
          </p:nvSpPr>
          <p:spPr>
            <a:xfrm>
              <a:off x="2809013" y="260179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53" name="pg553"/>
            <p:cNvSpPr/>
            <p:nvPr/>
          </p:nvSpPr>
          <p:spPr>
            <a:xfrm>
              <a:off x="2614957" y="256953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54" name="tx554"/>
            <p:cNvSpPr/>
            <p:nvPr/>
          </p:nvSpPr>
          <p:spPr>
            <a:xfrm>
              <a:off x="2647478" y="260306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55" name="pg555"/>
            <p:cNvSpPr/>
            <p:nvPr/>
          </p:nvSpPr>
          <p:spPr>
            <a:xfrm>
              <a:off x="2938027" y="2553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56" name="tx556"/>
            <p:cNvSpPr/>
            <p:nvPr/>
          </p:nvSpPr>
          <p:spPr>
            <a:xfrm>
              <a:off x="2970548" y="2584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57" name="pg557"/>
            <p:cNvSpPr/>
            <p:nvPr/>
          </p:nvSpPr>
          <p:spPr>
            <a:xfrm>
              <a:off x="3230952" y="2522337"/>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58" name="tx558"/>
            <p:cNvSpPr/>
            <p:nvPr/>
          </p:nvSpPr>
          <p:spPr>
            <a:xfrm>
              <a:off x="3263473" y="255321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59" name="pg559"/>
            <p:cNvSpPr/>
            <p:nvPr/>
          </p:nvSpPr>
          <p:spPr>
            <a:xfrm>
              <a:off x="4876447" y="23964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60" name="tx560"/>
            <p:cNvSpPr/>
            <p:nvPr/>
          </p:nvSpPr>
          <p:spPr>
            <a:xfrm>
              <a:off x="4908969" y="24273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61" name="pg561"/>
            <p:cNvSpPr/>
            <p:nvPr/>
          </p:nvSpPr>
          <p:spPr>
            <a:xfrm>
              <a:off x="5845657" y="236501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62" name="tx562"/>
            <p:cNvSpPr/>
            <p:nvPr/>
          </p:nvSpPr>
          <p:spPr>
            <a:xfrm>
              <a:off x="5878179" y="23972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3" name="pg563"/>
            <p:cNvSpPr/>
            <p:nvPr/>
          </p:nvSpPr>
          <p:spPr>
            <a:xfrm>
              <a:off x="6168727" y="23492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64" name="tx564"/>
            <p:cNvSpPr/>
            <p:nvPr/>
          </p:nvSpPr>
          <p:spPr>
            <a:xfrm>
              <a:off x="6201249" y="238180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65" name="tx565"/>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66" name="tx566"/>
            <p:cNvSpPr/>
            <p:nvPr/>
          </p:nvSpPr>
          <p:spPr>
            <a:xfrm>
              <a:off x="585797" y="309215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67" name="tx567"/>
            <p:cNvSpPr/>
            <p:nvPr/>
          </p:nvSpPr>
          <p:spPr>
            <a:xfrm>
              <a:off x="585797" y="23055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68" name="tx568"/>
            <p:cNvSpPr/>
            <p:nvPr/>
          </p:nvSpPr>
          <p:spPr>
            <a:xfrm>
              <a:off x="585797" y="1520680"/>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69" name="tx569"/>
            <p:cNvSpPr/>
            <p:nvPr/>
          </p:nvSpPr>
          <p:spPr>
            <a:xfrm>
              <a:off x="508103" y="732384"/>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70" name="tx570"/>
            <p:cNvSpPr/>
            <p:nvPr/>
          </p:nvSpPr>
          <p:spPr>
            <a:xfrm rot="-5400000">
              <a:off x="778723" y="468487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PNG</a:t>
              </a:r>
            </a:p>
          </p:txBody>
        </p:sp>
        <p:sp>
          <p:nvSpPr>
            <p:cNvPr id="571" name="tx571"/>
            <p:cNvSpPr/>
            <p:nvPr/>
          </p:nvSpPr>
          <p:spPr>
            <a:xfrm rot="-5400000">
              <a:off x="66127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(137,000)</a:t>
              </a:r>
            </a:p>
          </p:txBody>
        </p:sp>
        <p:sp>
          <p:nvSpPr>
            <p:cNvPr id="572" name="tx572"/>
            <p:cNvSpPr/>
            <p:nvPr/>
          </p:nvSpPr>
          <p:spPr>
            <a:xfrm rot="-5400000">
              <a:off x="886531"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73" name="tx573"/>
            <p:cNvSpPr/>
            <p:nvPr/>
          </p:nvSpPr>
          <p:spPr>
            <a:xfrm rot="-5400000">
              <a:off x="82280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(176,000)</a:t>
              </a:r>
            </a:p>
          </p:txBody>
        </p:sp>
        <p:sp>
          <p:nvSpPr>
            <p:cNvPr id="574" name="tx574"/>
            <p:cNvSpPr/>
            <p:nvPr/>
          </p:nvSpPr>
          <p:spPr>
            <a:xfrm rot="-5400000">
              <a:off x="1044246"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575" name="tx575"/>
            <p:cNvSpPr/>
            <p:nvPr/>
          </p:nvSpPr>
          <p:spPr>
            <a:xfrm rot="-5400000">
              <a:off x="98434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(411,000)</a:t>
              </a:r>
            </a:p>
          </p:txBody>
        </p:sp>
        <p:sp>
          <p:nvSpPr>
            <p:cNvPr id="576" name="tx576"/>
            <p:cNvSpPr/>
            <p:nvPr/>
          </p:nvSpPr>
          <p:spPr>
            <a:xfrm rot="-5400000">
              <a:off x="1203028"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577" name="tx577"/>
            <p:cNvSpPr/>
            <p:nvPr/>
          </p:nvSpPr>
          <p:spPr>
            <a:xfrm rot="-5400000">
              <a:off x="1103512"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(2,134,000)</a:t>
              </a:r>
            </a:p>
          </p:txBody>
        </p:sp>
        <p:sp>
          <p:nvSpPr>
            <p:cNvPr id="578" name="tx578"/>
            <p:cNvSpPr/>
            <p:nvPr/>
          </p:nvSpPr>
          <p:spPr>
            <a:xfrm rot="-5400000">
              <a:off x="1385945" y="4668574"/>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Bolivia</a:t>
              </a:r>
            </a:p>
          </p:txBody>
        </p:sp>
        <p:sp>
          <p:nvSpPr>
            <p:cNvPr id="579" name="tx579"/>
            <p:cNvSpPr/>
            <p:nvPr/>
          </p:nvSpPr>
          <p:spPr>
            <a:xfrm rot="-5400000">
              <a:off x="133566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(71,000)</a:t>
              </a:r>
            </a:p>
          </p:txBody>
        </p:sp>
        <p:sp>
          <p:nvSpPr>
            <p:cNvPr id="580" name="tx580"/>
            <p:cNvSpPr/>
            <p:nvPr/>
          </p:nvSpPr>
          <p:spPr>
            <a:xfrm rot="-5400000">
              <a:off x="1476861" y="4739192"/>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Honduras</a:t>
              </a:r>
            </a:p>
          </p:txBody>
        </p:sp>
        <p:sp>
          <p:nvSpPr>
            <p:cNvPr id="581" name="tx581"/>
            <p:cNvSpPr/>
            <p:nvPr/>
          </p:nvSpPr>
          <p:spPr>
            <a:xfrm rot="-5400000">
              <a:off x="149720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(60,000)</a:t>
              </a:r>
            </a:p>
          </p:txBody>
        </p:sp>
        <p:sp>
          <p:nvSpPr>
            <p:cNvPr id="582" name="tx582"/>
            <p:cNvSpPr/>
            <p:nvPr/>
          </p:nvSpPr>
          <p:spPr>
            <a:xfrm rot="-5400000">
              <a:off x="1757037" y="4620552"/>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Haiti</a:t>
              </a:r>
            </a:p>
          </p:txBody>
        </p:sp>
        <p:sp>
          <p:nvSpPr>
            <p:cNvPr id="583" name="tx583"/>
            <p:cNvSpPr/>
            <p:nvPr/>
          </p:nvSpPr>
          <p:spPr>
            <a:xfrm rot="-5400000">
              <a:off x="165873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(62,000)</a:t>
              </a:r>
            </a:p>
          </p:txBody>
        </p:sp>
        <p:sp>
          <p:nvSpPr>
            <p:cNvPr id="584" name="tx584"/>
            <p:cNvSpPr/>
            <p:nvPr/>
          </p:nvSpPr>
          <p:spPr>
            <a:xfrm rot="-5400000">
              <a:off x="1840685" y="4621742"/>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Djibouti</a:t>
              </a:r>
            </a:p>
          </p:txBody>
        </p:sp>
        <p:sp>
          <p:nvSpPr>
            <p:cNvPr id="585" name="tx585"/>
            <p:cNvSpPr/>
            <p:nvPr/>
          </p:nvSpPr>
          <p:spPr>
            <a:xfrm rot="-5400000">
              <a:off x="184852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86" name="tx586"/>
            <p:cNvSpPr/>
            <p:nvPr/>
          </p:nvSpPr>
          <p:spPr>
            <a:xfrm rot="-5400000">
              <a:off x="1983964" y="4716695"/>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587" name="tx587"/>
            <p:cNvSpPr/>
            <p:nvPr/>
          </p:nvSpPr>
          <p:spPr>
            <a:xfrm rot="-5400000">
              <a:off x="198180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588" name="tx588"/>
            <p:cNvSpPr/>
            <p:nvPr/>
          </p:nvSpPr>
          <p:spPr>
            <a:xfrm rot="-5400000">
              <a:off x="2213340" y="4648854"/>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589" name="tx589"/>
            <p:cNvSpPr/>
            <p:nvPr/>
          </p:nvSpPr>
          <p:spPr>
            <a:xfrm rot="-5400000">
              <a:off x="214334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(96,000)</a:t>
              </a:r>
            </a:p>
          </p:txBody>
        </p:sp>
        <p:sp>
          <p:nvSpPr>
            <p:cNvPr id="590" name="tx590"/>
            <p:cNvSpPr/>
            <p:nvPr/>
          </p:nvSpPr>
          <p:spPr>
            <a:xfrm rot="-5400000">
              <a:off x="2298080"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91" name="tx591"/>
            <p:cNvSpPr/>
            <p:nvPr/>
          </p:nvSpPr>
          <p:spPr>
            <a:xfrm rot="-5400000">
              <a:off x="233312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92" name="tx592"/>
            <p:cNvSpPr/>
            <p:nvPr/>
          </p:nvSpPr>
          <p:spPr>
            <a:xfrm rot="-5400000">
              <a:off x="2444533" y="4777044"/>
              <a:ext cx="42341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Myanmar</a:t>
              </a:r>
            </a:p>
          </p:txBody>
        </p:sp>
        <p:sp>
          <p:nvSpPr>
            <p:cNvPr id="593" name="tx593"/>
            <p:cNvSpPr/>
            <p:nvPr/>
          </p:nvSpPr>
          <p:spPr>
            <a:xfrm rot="-5400000">
              <a:off x="243815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(176,000)</a:t>
              </a:r>
            </a:p>
          </p:txBody>
        </p:sp>
        <p:sp>
          <p:nvSpPr>
            <p:cNvPr id="594" name="tx594"/>
            <p:cNvSpPr/>
            <p:nvPr/>
          </p:nvSpPr>
          <p:spPr>
            <a:xfrm rot="-5400000">
              <a:off x="2740336" y="4905706"/>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Viet</a:t>
              </a:r>
            </a:p>
          </p:txBody>
        </p:sp>
        <p:sp>
          <p:nvSpPr>
            <p:cNvPr id="595" name="tx595"/>
            <p:cNvSpPr/>
            <p:nvPr/>
          </p:nvSpPr>
          <p:spPr>
            <a:xfrm rot="-5400000">
              <a:off x="2720616" y="4682687"/>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a:t>
              </a:r>
            </a:p>
          </p:txBody>
        </p:sp>
        <p:sp>
          <p:nvSpPr>
            <p:cNvPr id="596" name="tx596"/>
            <p:cNvSpPr/>
            <p:nvPr/>
          </p:nvSpPr>
          <p:spPr>
            <a:xfrm rot="-5400000">
              <a:off x="259969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(274,000)</a:t>
              </a:r>
            </a:p>
          </p:txBody>
        </p:sp>
        <p:sp>
          <p:nvSpPr>
            <p:cNvPr id="597" name="tx597"/>
            <p:cNvSpPr/>
            <p:nvPr/>
          </p:nvSpPr>
          <p:spPr>
            <a:xfrm rot="-5400000">
              <a:off x="2751580"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98" name="tx598"/>
            <p:cNvSpPr/>
            <p:nvPr/>
          </p:nvSpPr>
          <p:spPr>
            <a:xfrm rot="-5400000">
              <a:off x="276122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(175,000)</a:t>
              </a:r>
            </a:p>
          </p:txBody>
        </p:sp>
        <p:sp>
          <p:nvSpPr>
            <p:cNvPr id="599" name="tx599"/>
            <p:cNvSpPr/>
            <p:nvPr/>
          </p:nvSpPr>
          <p:spPr>
            <a:xfrm rot="-5400000">
              <a:off x="2990530"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600" name="tx600"/>
            <p:cNvSpPr/>
            <p:nvPr/>
          </p:nvSpPr>
          <p:spPr>
            <a:xfrm rot="-5400000">
              <a:off x="295101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01" name="tx601"/>
            <p:cNvSpPr/>
            <p:nvPr/>
          </p:nvSpPr>
          <p:spPr>
            <a:xfrm rot="-5400000">
              <a:off x="3204527"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602" name="tx602"/>
            <p:cNvSpPr/>
            <p:nvPr/>
          </p:nvSpPr>
          <p:spPr>
            <a:xfrm rot="-5400000">
              <a:off x="3148344"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603" name="tx603"/>
            <p:cNvSpPr/>
            <p:nvPr/>
          </p:nvSpPr>
          <p:spPr>
            <a:xfrm rot="-5400000">
              <a:off x="308429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(163,000)</a:t>
              </a:r>
            </a:p>
          </p:txBody>
        </p:sp>
        <p:sp>
          <p:nvSpPr>
            <p:cNvPr id="604" name="tx604"/>
            <p:cNvSpPr/>
            <p:nvPr/>
          </p:nvSpPr>
          <p:spPr>
            <a:xfrm rot="-5400000">
              <a:off x="3304621" y="4744823"/>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605" name="tx605"/>
            <p:cNvSpPr/>
            <p:nvPr/>
          </p:nvSpPr>
          <p:spPr>
            <a:xfrm rot="-5400000">
              <a:off x="324583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(113,000)</a:t>
              </a:r>
            </a:p>
          </p:txBody>
        </p:sp>
        <p:sp>
          <p:nvSpPr>
            <p:cNvPr id="606" name="tx606"/>
            <p:cNvSpPr/>
            <p:nvPr/>
          </p:nvSpPr>
          <p:spPr>
            <a:xfrm rot="-5400000">
              <a:off x="3544514"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607" name="tx607"/>
            <p:cNvSpPr/>
            <p:nvPr/>
          </p:nvSpPr>
          <p:spPr>
            <a:xfrm rot="-5400000">
              <a:off x="3505695"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608" name="tx608"/>
            <p:cNvSpPr/>
            <p:nvPr/>
          </p:nvSpPr>
          <p:spPr>
            <a:xfrm rot="-5400000">
              <a:off x="3550789"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09" name="tx609"/>
            <p:cNvSpPr/>
            <p:nvPr/>
          </p:nvSpPr>
          <p:spPr>
            <a:xfrm rot="-5400000">
              <a:off x="3442517"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610" name="tx610"/>
            <p:cNvSpPr/>
            <p:nvPr/>
          </p:nvSpPr>
          <p:spPr>
            <a:xfrm rot="-5400000">
              <a:off x="3434207"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11" name="tx611"/>
            <p:cNvSpPr/>
            <p:nvPr/>
          </p:nvSpPr>
          <p:spPr>
            <a:xfrm rot="-5400000">
              <a:off x="3677821" y="5196045"/>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12" name="tx612"/>
            <p:cNvSpPr/>
            <p:nvPr/>
          </p:nvSpPr>
          <p:spPr>
            <a:xfrm rot="-5400000">
              <a:off x="3754096" y="500686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13" name="tx613"/>
            <p:cNvSpPr/>
            <p:nvPr/>
          </p:nvSpPr>
          <p:spPr>
            <a:xfrm rot="-5400000">
              <a:off x="3588103" y="472790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14" name="tx614"/>
            <p:cNvSpPr/>
            <p:nvPr/>
          </p:nvSpPr>
          <p:spPr>
            <a:xfrm rot="-5400000">
              <a:off x="359715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15" name="tx615"/>
            <p:cNvSpPr/>
            <p:nvPr/>
          </p:nvSpPr>
          <p:spPr>
            <a:xfrm rot="-5400000">
              <a:off x="3769457"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616" name="tx616"/>
            <p:cNvSpPr/>
            <p:nvPr/>
          </p:nvSpPr>
          <p:spPr>
            <a:xfrm rot="-5400000">
              <a:off x="378694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17" name="tx617"/>
            <p:cNvSpPr/>
            <p:nvPr/>
          </p:nvSpPr>
          <p:spPr>
            <a:xfrm rot="-5400000">
              <a:off x="3878505" y="4740383"/>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Nicaragua</a:t>
              </a:r>
            </a:p>
          </p:txBody>
        </p:sp>
        <p:sp>
          <p:nvSpPr>
            <p:cNvPr id="618" name="tx618"/>
            <p:cNvSpPr/>
            <p:nvPr/>
          </p:nvSpPr>
          <p:spPr>
            <a:xfrm rot="-5400000">
              <a:off x="392022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619" name="tx619"/>
            <p:cNvSpPr/>
            <p:nvPr/>
          </p:nvSpPr>
          <p:spPr>
            <a:xfrm rot="-5400000">
              <a:off x="4010696" y="4733413"/>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Timor-Leste</a:t>
              </a:r>
            </a:p>
          </p:txBody>
        </p:sp>
        <p:sp>
          <p:nvSpPr>
            <p:cNvPr id="620" name="tx620"/>
            <p:cNvSpPr/>
            <p:nvPr/>
          </p:nvSpPr>
          <p:spPr>
            <a:xfrm rot="-5400000">
              <a:off x="411001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21" name="tx621"/>
            <p:cNvSpPr/>
            <p:nvPr/>
          </p:nvSpPr>
          <p:spPr>
            <a:xfrm rot="-5400000">
              <a:off x="4333065" y="4629084"/>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Laos</a:t>
              </a:r>
            </a:p>
          </p:txBody>
        </p:sp>
        <p:sp>
          <p:nvSpPr>
            <p:cNvPr id="622" name="tx622"/>
            <p:cNvSpPr/>
            <p:nvPr/>
          </p:nvSpPr>
          <p:spPr>
            <a:xfrm rot="-5400000">
              <a:off x="424329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623" name="tx623"/>
            <p:cNvSpPr/>
            <p:nvPr/>
          </p:nvSpPr>
          <p:spPr>
            <a:xfrm rot="-5400000">
              <a:off x="4415498" y="4711014"/>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624" name="tx624"/>
            <p:cNvSpPr/>
            <p:nvPr/>
          </p:nvSpPr>
          <p:spPr>
            <a:xfrm rot="-5400000">
              <a:off x="4403418"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25" name="tx625"/>
            <p:cNvSpPr/>
            <p:nvPr/>
          </p:nvSpPr>
          <p:spPr>
            <a:xfrm rot="-5400000">
              <a:off x="4504925" y="4760103"/>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626" name="tx626"/>
            <p:cNvSpPr/>
            <p:nvPr/>
          </p:nvSpPr>
          <p:spPr>
            <a:xfrm rot="-5400000">
              <a:off x="456636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27" name="tx627"/>
            <p:cNvSpPr/>
            <p:nvPr/>
          </p:nvSpPr>
          <p:spPr>
            <a:xfrm rot="-5400000">
              <a:off x="4672637" y="4811622"/>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628" name="tx628"/>
            <p:cNvSpPr/>
            <p:nvPr/>
          </p:nvSpPr>
          <p:spPr>
            <a:xfrm rot="-5400000">
              <a:off x="469964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(163,000)</a:t>
              </a:r>
            </a:p>
          </p:txBody>
        </p:sp>
        <p:sp>
          <p:nvSpPr>
            <p:cNvPr id="629" name="tx629"/>
            <p:cNvSpPr/>
            <p:nvPr/>
          </p:nvSpPr>
          <p:spPr>
            <a:xfrm rot="-5400000">
              <a:off x="4892215" y="4694643"/>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630" name="tx630"/>
            <p:cNvSpPr/>
            <p:nvPr/>
          </p:nvSpPr>
          <p:spPr>
            <a:xfrm rot="-5400000">
              <a:off x="488943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631" name="tx631"/>
            <p:cNvSpPr/>
            <p:nvPr/>
          </p:nvSpPr>
          <p:spPr>
            <a:xfrm rot="-5400000">
              <a:off x="5070121"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632" name="tx632"/>
            <p:cNvSpPr/>
            <p:nvPr/>
          </p:nvSpPr>
          <p:spPr>
            <a:xfrm rot="-5400000">
              <a:off x="507922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33" name="tx633"/>
            <p:cNvSpPr/>
            <p:nvPr/>
          </p:nvSpPr>
          <p:spPr>
            <a:xfrm rot="-5400000">
              <a:off x="5211291" y="5012416"/>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Solomon</a:t>
              </a:r>
            </a:p>
          </p:txBody>
        </p:sp>
        <p:sp>
          <p:nvSpPr>
            <p:cNvPr id="634" name="tx634"/>
            <p:cNvSpPr/>
            <p:nvPr/>
          </p:nvSpPr>
          <p:spPr>
            <a:xfrm rot="-5400000">
              <a:off x="5251475" y="4623379"/>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635" name="tx635"/>
            <p:cNvSpPr/>
            <p:nvPr/>
          </p:nvSpPr>
          <p:spPr>
            <a:xfrm rot="-5400000">
              <a:off x="524075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36" name="tx636"/>
            <p:cNvSpPr/>
            <p:nvPr/>
          </p:nvSpPr>
          <p:spPr>
            <a:xfrm rot="-5400000">
              <a:off x="5451879"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637" name="tx637"/>
            <p:cNvSpPr/>
            <p:nvPr/>
          </p:nvSpPr>
          <p:spPr>
            <a:xfrm rot="-5400000">
              <a:off x="5438410"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638" name="tx638"/>
            <p:cNvSpPr/>
            <p:nvPr/>
          </p:nvSpPr>
          <p:spPr>
            <a:xfrm rot="-5400000">
              <a:off x="5414994"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39" name="tx639"/>
            <p:cNvSpPr/>
            <p:nvPr/>
          </p:nvSpPr>
          <p:spPr>
            <a:xfrm rot="-5400000">
              <a:off x="5503306" y="4749834"/>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Cambodia</a:t>
              </a:r>
            </a:p>
          </p:txBody>
        </p:sp>
        <p:sp>
          <p:nvSpPr>
            <p:cNvPr id="640" name="tx640"/>
            <p:cNvSpPr/>
            <p:nvPr/>
          </p:nvSpPr>
          <p:spPr>
            <a:xfrm rot="-5400000">
              <a:off x="553557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641" name="tx641"/>
            <p:cNvSpPr/>
            <p:nvPr/>
          </p:nvSpPr>
          <p:spPr>
            <a:xfrm rot="-5400000">
              <a:off x="5786880" y="4770322"/>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India</a:t>
              </a:r>
            </a:p>
          </p:txBody>
        </p:sp>
        <p:sp>
          <p:nvSpPr>
            <p:cNvPr id="642" name="tx642"/>
            <p:cNvSpPr/>
            <p:nvPr/>
          </p:nvSpPr>
          <p:spPr>
            <a:xfrm rot="-5400000">
              <a:off x="5626493"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(1,592,000)</a:t>
              </a:r>
            </a:p>
          </p:txBody>
        </p:sp>
        <p:sp>
          <p:nvSpPr>
            <p:cNvPr id="643" name="tx643"/>
            <p:cNvSpPr/>
            <p:nvPr/>
          </p:nvSpPr>
          <p:spPr>
            <a:xfrm rot="-5400000">
              <a:off x="5824243"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644" name="tx644"/>
            <p:cNvSpPr/>
            <p:nvPr/>
          </p:nvSpPr>
          <p:spPr>
            <a:xfrm rot="-5400000">
              <a:off x="585864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45" name="tx645"/>
            <p:cNvSpPr/>
            <p:nvPr/>
          </p:nvSpPr>
          <p:spPr>
            <a:xfrm rot="-5400000">
              <a:off x="6025267" y="4770273"/>
              <a:ext cx="3896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Pakistan</a:t>
              </a:r>
            </a:p>
          </p:txBody>
        </p:sp>
        <p:sp>
          <p:nvSpPr>
            <p:cNvPr id="646" name="tx646"/>
            <p:cNvSpPr/>
            <p:nvPr/>
          </p:nvSpPr>
          <p:spPr>
            <a:xfrm rot="-5400000">
              <a:off x="599192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(396,000)</a:t>
              </a:r>
            </a:p>
          </p:txBody>
        </p:sp>
        <p:sp>
          <p:nvSpPr>
            <p:cNvPr id="647" name="tx647"/>
            <p:cNvSpPr/>
            <p:nvPr/>
          </p:nvSpPr>
          <p:spPr>
            <a:xfrm rot="-5400000">
              <a:off x="6144460" y="4699604"/>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648" name="tx648"/>
            <p:cNvSpPr/>
            <p:nvPr/>
          </p:nvSpPr>
          <p:spPr>
            <a:xfrm rot="-5400000">
              <a:off x="620996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49" name="tx649"/>
            <p:cNvSpPr/>
            <p:nvPr/>
          </p:nvSpPr>
          <p:spPr>
            <a:xfrm rot="-5400000">
              <a:off x="6400948" y="4642157"/>
              <a:ext cx="2654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Nepal</a:t>
              </a:r>
            </a:p>
          </p:txBody>
        </p:sp>
        <p:sp>
          <p:nvSpPr>
            <p:cNvPr id="650" name="tx650"/>
            <p:cNvSpPr/>
            <p:nvPr/>
          </p:nvSpPr>
          <p:spPr>
            <a:xfrm rot="-5400000">
              <a:off x="634325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a:t>
              </a:r>
            </a:p>
          </p:txBody>
        </p:sp>
        <p:sp>
          <p:nvSpPr>
            <p:cNvPr id="651" name="tx651"/>
            <p:cNvSpPr/>
            <p:nvPr/>
          </p:nvSpPr>
          <p:spPr>
            <a:xfrm rot="-5400000">
              <a:off x="6549361" y="4617724"/>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652" name="tx652"/>
            <p:cNvSpPr/>
            <p:nvPr/>
          </p:nvSpPr>
          <p:spPr>
            <a:xfrm rot="-5400000">
              <a:off x="653304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53" name="tx653"/>
            <p:cNvSpPr/>
            <p:nvPr/>
          </p:nvSpPr>
          <p:spPr>
            <a:xfrm rot="-5400000">
              <a:off x="6712111" y="4652872"/>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654" name="tx654"/>
            <p:cNvSpPr/>
            <p:nvPr/>
          </p:nvSpPr>
          <p:spPr>
            <a:xfrm rot="-5400000">
              <a:off x="666632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(44,000)</a:t>
              </a:r>
            </a:p>
          </p:txBody>
        </p:sp>
        <p:sp>
          <p:nvSpPr>
            <p:cNvPr id="655" name="tx655"/>
            <p:cNvSpPr/>
            <p:nvPr/>
          </p:nvSpPr>
          <p:spPr>
            <a:xfrm rot="-5400000">
              <a:off x="6887785" y="4638733"/>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656" name="tx656"/>
            <p:cNvSpPr/>
            <p:nvPr/>
          </p:nvSpPr>
          <p:spPr>
            <a:xfrm rot="-5400000">
              <a:off x="682785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(47,000)</a:t>
              </a:r>
            </a:p>
          </p:txBody>
        </p:sp>
        <p:sp>
          <p:nvSpPr>
            <p:cNvPr id="657" name="tx657"/>
            <p:cNvSpPr/>
            <p:nvPr/>
          </p:nvSpPr>
          <p:spPr>
            <a:xfrm rot="-5400000">
              <a:off x="6943702" y="4682638"/>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658" name="tx658"/>
            <p:cNvSpPr/>
            <p:nvPr/>
          </p:nvSpPr>
          <p:spPr>
            <a:xfrm rot="-5400000">
              <a:off x="703034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59" name="tx659"/>
            <p:cNvSpPr/>
            <p:nvPr/>
          </p:nvSpPr>
          <p:spPr>
            <a:xfrm rot="-5400000">
              <a:off x="7126197" y="4666887"/>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660" name="tx660"/>
            <p:cNvSpPr/>
            <p:nvPr/>
          </p:nvSpPr>
          <p:spPr>
            <a:xfrm rot="-5400000">
              <a:off x="717918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61" name="tx661"/>
            <p:cNvSpPr/>
            <p:nvPr/>
          </p:nvSpPr>
          <p:spPr>
            <a:xfrm rot="-5400000">
              <a:off x="7303408" y="472790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662" name="tx662"/>
            <p:cNvSpPr/>
            <p:nvPr/>
          </p:nvSpPr>
          <p:spPr>
            <a:xfrm rot="-5400000">
              <a:off x="731246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(46,000)</a:t>
              </a:r>
            </a:p>
          </p:txBody>
        </p:sp>
        <p:sp>
          <p:nvSpPr>
            <p:cNvPr id="663" name="tx663"/>
            <p:cNvSpPr/>
            <p:nvPr/>
          </p:nvSpPr>
          <p:spPr>
            <a:xfrm rot="-5400000">
              <a:off x="7395490" y="4777168"/>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Bangladesh</a:t>
              </a:r>
            </a:p>
          </p:txBody>
        </p:sp>
        <p:sp>
          <p:nvSpPr>
            <p:cNvPr id="664" name="tx664"/>
            <p:cNvSpPr/>
            <p:nvPr/>
          </p:nvSpPr>
          <p:spPr>
            <a:xfrm rot="-5400000">
              <a:off x="747399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65" name="tx665"/>
            <p:cNvSpPr/>
            <p:nvPr/>
          </p:nvSpPr>
          <p:spPr>
            <a:xfrm rot="-5400000">
              <a:off x="7674451" y="4598029"/>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Bhutan</a:t>
              </a:r>
            </a:p>
          </p:txBody>
        </p:sp>
        <p:sp>
          <p:nvSpPr>
            <p:cNvPr id="666" name="tx666"/>
            <p:cNvSpPr/>
            <p:nvPr/>
          </p:nvSpPr>
          <p:spPr>
            <a:xfrm rot="-5400000">
              <a:off x="767648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67" name="tx667"/>
            <p:cNvSpPr/>
            <p:nvPr/>
          </p:nvSpPr>
          <p:spPr>
            <a:xfrm rot="-5400000">
              <a:off x="7843824" y="4614301"/>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668" name="tx668"/>
            <p:cNvSpPr/>
            <p:nvPr/>
          </p:nvSpPr>
          <p:spPr>
            <a:xfrm rot="-5400000">
              <a:off x="782532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69" name="tx669"/>
            <p:cNvSpPr/>
            <p:nvPr/>
          </p:nvSpPr>
          <p:spPr>
            <a:xfrm rot="-5400000">
              <a:off x="8003251" y="4592299"/>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Kiribati</a:t>
              </a:r>
            </a:p>
          </p:txBody>
        </p:sp>
        <p:sp>
          <p:nvSpPr>
            <p:cNvPr id="670" name="tx670"/>
            <p:cNvSpPr/>
            <p:nvPr/>
          </p:nvSpPr>
          <p:spPr>
            <a:xfrm rot="-5400000">
              <a:off x="799955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1" name="tx671"/>
            <p:cNvSpPr/>
            <p:nvPr/>
          </p:nvSpPr>
          <p:spPr>
            <a:xfrm rot="-5400000">
              <a:off x="8125272" y="4657213"/>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672" name="tx672"/>
            <p:cNvSpPr/>
            <p:nvPr/>
          </p:nvSpPr>
          <p:spPr>
            <a:xfrm rot="-5400000">
              <a:off x="814839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73" name="tx673"/>
            <p:cNvSpPr/>
            <p:nvPr/>
          </p:nvSpPr>
          <p:spPr>
            <a:xfrm rot="-5400000">
              <a:off x="8319996" y="4597334"/>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674" name="tx674"/>
            <p:cNvSpPr/>
            <p:nvPr/>
          </p:nvSpPr>
          <p:spPr>
            <a:xfrm rot="-5400000">
              <a:off x="832262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5" name="tx675"/>
            <p:cNvSpPr/>
            <p:nvPr/>
          </p:nvSpPr>
          <p:spPr>
            <a:xfrm rot="-5400000">
              <a:off x="8580402" y="4828911"/>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Sri</a:t>
              </a:r>
            </a:p>
          </p:txBody>
        </p:sp>
        <p:sp>
          <p:nvSpPr>
            <p:cNvPr id="676" name="tx676"/>
            <p:cNvSpPr/>
            <p:nvPr/>
          </p:nvSpPr>
          <p:spPr>
            <a:xfrm rot="-5400000">
              <a:off x="8504723" y="460083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Lanka</a:t>
              </a:r>
            </a:p>
          </p:txBody>
        </p:sp>
        <p:sp>
          <p:nvSpPr>
            <p:cNvPr id="677" name="tx677"/>
            <p:cNvSpPr/>
            <p:nvPr/>
          </p:nvSpPr>
          <p:spPr>
            <a:xfrm rot="-5400000">
              <a:off x="847146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78" name="tx678"/>
            <p:cNvSpPr/>
            <p:nvPr/>
          </p:nvSpPr>
          <p:spPr>
            <a:xfrm rot="-5400000">
              <a:off x="8640908" y="462618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679" name="tx679"/>
            <p:cNvSpPr/>
            <p:nvPr/>
          </p:nvSpPr>
          <p:spPr>
            <a:xfrm rot="-5400000">
              <a:off x="863299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80" name="tx680"/>
            <p:cNvSpPr/>
            <p:nvPr/>
          </p:nvSpPr>
          <p:spPr>
            <a:xfrm rot="-5400000">
              <a:off x="8714882" y="4713693"/>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681" name="tx681"/>
            <p:cNvSpPr/>
            <p:nvPr/>
          </p:nvSpPr>
          <p:spPr>
            <a:xfrm rot="-5400000">
              <a:off x="879453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82" name="tx682"/>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83" name="rc683"/>
            <p:cNvSpPr/>
            <p:nvPr/>
          </p:nvSpPr>
          <p:spPr>
            <a:xfrm>
              <a:off x="3046718" y="5993415"/>
              <a:ext cx="219456" cy="219455"/>
            </a:xfrm>
            <a:prstGeom prst="rect">
              <a:avLst/>
            </a:prstGeom>
            <a:solidFill>
              <a:srgbClr val="FFFFFF">
                <a:alpha val="100000"/>
              </a:srgbClr>
            </a:solidFill>
          </p:spPr>
          <p:txBody>
            <a:bodyPr/>
            <a:lstStyle/>
            <a:p/>
          </p:txBody>
        </p:sp>
        <p:sp>
          <p:nvSpPr>
            <p:cNvPr id="684" name="pg684"/>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85" name="pg685"/>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86" name="pg686"/>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87" name="pg687"/>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88" name="pg688"/>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89" name="rc689"/>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690" name="rc690"/>
            <p:cNvSpPr/>
            <p:nvPr/>
          </p:nvSpPr>
          <p:spPr>
            <a:xfrm>
              <a:off x="4500306" y="5993415"/>
              <a:ext cx="219455" cy="219455"/>
            </a:xfrm>
            <a:prstGeom prst="rect">
              <a:avLst/>
            </a:prstGeom>
            <a:solidFill>
              <a:srgbClr val="FFFFFF">
                <a:alpha val="100000"/>
              </a:srgbClr>
            </a:solidFill>
          </p:spPr>
          <p:txBody>
            <a:bodyPr/>
            <a:lstStyle/>
            <a:p/>
          </p:txBody>
        </p:sp>
        <p:sp>
          <p:nvSpPr>
            <p:cNvPr id="691" name="rc691"/>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692" name="tx692"/>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693" name="tx693"/>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694" name="tx694"/>
            <p:cNvSpPr/>
            <p:nvPr/>
          </p:nvSpPr>
          <p:spPr>
            <a:xfrm>
              <a:off x="803816" y="398022"/>
              <a:ext cx="307481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LMICs, 2023</a:t>
              </a:r>
            </a:p>
          </p:txBody>
        </p:sp>
        <p:sp>
          <p:nvSpPr>
            <p:cNvPr id="695" name="tx695"/>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96" name="tx696"/>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97" name="tx697"/>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69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LMICs from lowest to highest coverage, and the rank of the top 10 countries with the most zero-dose children, based on absolute numbers.
In 2023, DTP1 coverage ranged from 45% in PNG to 99% in Bangladesh, Uzbekistan, Ghana, Morocco, Sri Lanka, Tunisia, Bhutan, Samoa, and Kiribati.
29 out of 51 (57%) countries had coverage of at least 90%.
Nigeria had DTP1 coverage of 70% and the highest absolute number of zero-dose children in the income group, followed by India.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816069" y="2179485"/>
              <a:ext cx="1121818" cy="1121818"/>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5" name="pt5"/>
            <p:cNvSpPr/>
            <p:nvPr/>
          </p:nvSpPr>
          <p:spPr>
            <a:xfrm>
              <a:off x="1499699"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 name="pt6"/>
            <p:cNvSpPr/>
            <p:nvPr/>
          </p:nvSpPr>
          <p:spPr>
            <a:xfrm>
              <a:off x="3256245" y="2468132"/>
              <a:ext cx="544524" cy="544524"/>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7" name="pt7"/>
            <p:cNvSpPr/>
            <p:nvPr/>
          </p:nvSpPr>
          <p:spPr>
            <a:xfrm>
              <a:off x="4061608" y="2197731"/>
              <a:ext cx="1085328" cy="1085328"/>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8" name="pt8"/>
            <p:cNvSpPr/>
            <p:nvPr/>
          </p:nvSpPr>
          <p:spPr>
            <a:xfrm>
              <a:off x="5404228" y="2464586"/>
              <a:ext cx="551617" cy="55161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9" name="pt9"/>
            <p:cNvSpPr/>
            <p:nvPr/>
          </p:nvSpPr>
          <p:spPr>
            <a:xfrm>
              <a:off x="6581949" y="2566542"/>
              <a:ext cx="347705" cy="347705"/>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10" name="pt10"/>
            <p:cNvSpPr/>
            <p:nvPr/>
          </p:nvSpPr>
          <p:spPr>
            <a:xfrm>
              <a:off x="7602445" y="2511273"/>
              <a:ext cx="458242" cy="458242"/>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1" name="pt11"/>
            <p:cNvSpPr/>
            <p:nvPr/>
          </p:nvSpPr>
          <p:spPr>
            <a:xfrm>
              <a:off x="8673715" y="2506778"/>
              <a:ext cx="467232" cy="467232"/>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2" name="pt12"/>
            <p:cNvSpPr/>
            <p:nvPr/>
          </p:nvSpPr>
          <p:spPr>
            <a:xfrm>
              <a:off x="9673218" y="2430517"/>
              <a:ext cx="619756" cy="619756"/>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3" name="pt13"/>
            <p:cNvSpPr/>
            <p:nvPr/>
          </p:nvSpPr>
          <p:spPr>
            <a:xfrm>
              <a:off x="10821518" y="2503052"/>
              <a:ext cx="474686" cy="474686"/>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4" name="pt14"/>
            <p:cNvSpPr/>
            <p:nvPr/>
          </p:nvSpPr>
          <p:spPr>
            <a:xfrm>
              <a:off x="1044479" y="2407896"/>
              <a:ext cx="664997" cy="66499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158873" y="2446525"/>
              <a:ext cx="587739" cy="587739"/>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63792" y="2575679"/>
              <a:ext cx="329431" cy="32943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42410" y="2578532"/>
              <a:ext cx="323724" cy="32372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45969" y="2606326"/>
              <a:ext cx="268137" cy="268137"/>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62066" y="2646659"/>
              <a:ext cx="187471" cy="18747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37966" y="2646795"/>
              <a:ext cx="187200" cy="18720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814448" y="2647511"/>
              <a:ext cx="185766" cy="18576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909419" y="2666718"/>
              <a:ext cx="147353" cy="147353"/>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29" y="1525888"/>
              <a:ext cx="45789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2,134,000</a:t>
              </a:r>
            </a:p>
          </p:txBody>
        </p:sp>
        <p:sp>
          <p:nvSpPr>
            <p:cNvPr id="26" name="tx26"/>
            <p:cNvSpPr/>
            <p:nvPr/>
          </p:nvSpPr>
          <p:spPr>
            <a:xfrm>
              <a:off x="2296029" y="1554612"/>
              <a:ext cx="313428"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a:t>
              </a:r>
            </a:p>
          </p:txBody>
        </p:sp>
        <p:sp>
          <p:nvSpPr>
            <p:cNvPr id="27" name="tx27"/>
            <p:cNvSpPr/>
            <p:nvPr/>
          </p:nvSpPr>
          <p:spPr>
            <a:xfrm>
              <a:off x="2131233"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1,592,000</a:t>
              </a:r>
            </a:p>
          </p:txBody>
        </p:sp>
        <p:sp>
          <p:nvSpPr>
            <p:cNvPr id="28" name="tx28"/>
            <p:cNvSpPr/>
            <p:nvPr/>
          </p:nvSpPr>
          <p:spPr>
            <a:xfrm>
              <a:off x="3303476" y="1525888"/>
              <a:ext cx="45006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a:t>
              </a:r>
            </a:p>
          </p:txBody>
        </p:sp>
        <p:sp>
          <p:nvSpPr>
            <p:cNvPr id="29" name="tx29"/>
            <p:cNvSpPr/>
            <p:nvPr/>
          </p:nvSpPr>
          <p:spPr>
            <a:xfrm>
              <a:off x="3267270"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411,000</a:t>
              </a:r>
            </a:p>
          </p:txBody>
        </p:sp>
        <p:sp>
          <p:nvSpPr>
            <p:cNvPr id="30" name="tx30"/>
            <p:cNvSpPr/>
            <p:nvPr/>
          </p:nvSpPr>
          <p:spPr>
            <a:xfrm>
              <a:off x="4327085" y="1554612"/>
              <a:ext cx="55437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396,000</a:t>
              </a:r>
            </a:p>
          </p:txBody>
        </p:sp>
        <p:sp>
          <p:nvSpPr>
            <p:cNvPr id="32" name="tx32"/>
            <p:cNvSpPr/>
            <p:nvPr/>
          </p:nvSpPr>
          <p:spPr>
            <a:xfrm>
              <a:off x="5382841" y="1554612"/>
              <a:ext cx="59439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274,000</a:t>
              </a:r>
            </a:p>
          </p:txBody>
        </p:sp>
        <p:sp>
          <p:nvSpPr>
            <p:cNvPr id="34" name="tx34"/>
            <p:cNvSpPr/>
            <p:nvPr/>
          </p:nvSpPr>
          <p:spPr>
            <a:xfrm>
              <a:off x="6522759" y="1552777"/>
              <a:ext cx="466085"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176,000</a:t>
              </a:r>
            </a:p>
          </p:txBody>
        </p:sp>
        <p:sp>
          <p:nvSpPr>
            <p:cNvPr id="36" name="tx36"/>
            <p:cNvSpPr/>
            <p:nvPr/>
          </p:nvSpPr>
          <p:spPr>
            <a:xfrm>
              <a:off x="7530383" y="1525888"/>
              <a:ext cx="602367"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176,000</a:t>
              </a:r>
            </a:p>
          </p:txBody>
        </p:sp>
        <p:sp>
          <p:nvSpPr>
            <p:cNvPr id="38" name="tx38"/>
            <p:cNvSpPr/>
            <p:nvPr/>
          </p:nvSpPr>
          <p:spPr>
            <a:xfrm>
              <a:off x="8569907" y="1552777"/>
              <a:ext cx="674849"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a:t>
              </a:r>
            </a:p>
          </p:txBody>
        </p:sp>
        <p:sp>
          <p:nvSpPr>
            <p:cNvPr id="39" name="tx39"/>
            <p:cNvSpPr/>
            <p:nvPr/>
          </p:nvSpPr>
          <p:spPr>
            <a:xfrm>
              <a:off x="864609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175,000</a:t>
              </a:r>
            </a:p>
          </p:txBody>
        </p:sp>
        <p:sp>
          <p:nvSpPr>
            <p:cNvPr id="40" name="tx40"/>
            <p:cNvSpPr/>
            <p:nvPr/>
          </p:nvSpPr>
          <p:spPr>
            <a:xfrm>
              <a:off x="9633567" y="1527582"/>
              <a:ext cx="699056"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a:t>
              </a:r>
            </a:p>
          </p:txBody>
        </p:sp>
        <p:sp>
          <p:nvSpPr>
            <p:cNvPr id="41" name="tx41"/>
            <p:cNvSpPr/>
            <p:nvPr/>
          </p:nvSpPr>
          <p:spPr>
            <a:xfrm>
              <a:off x="9721858"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163,000</a:t>
              </a:r>
            </a:p>
          </p:txBody>
        </p:sp>
        <p:sp>
          <p:nvSpPr>
            <p:cNvPr id="42" name="tx42"/>
            <p:cNvSpPr/>
            <p:nvPr/>
          </p:nvSpPr>
          <p:spPr>
            <a:xfrm>
              <a:off x="10655412" y="1552777"/>
              <a:ext cx="80689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Cote d'Ivoire</a:t>
              </a:r>
            </a:p>
          </p:txBody>
        </p:sp>
        <p:sp>
          <p:nvSpPr>
            <p:cNvPr id="43" name="tx43"/>
            <p:cNvSpPr/>
            <p:nvPr/>
          </p:nvSpPr>
          <p:spPr>
            <a:xfrm>
              <a:off x="10797623"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163,000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172717"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492903"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6" name="pt66"/>
            <p:cNvSpPr/>
            <p:nvPr/>
          </p:nvSpPr>
          <p:spPr>
            <a:xfrm>
              <a:off x="6208836"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7" name="pt67"/>
            <p:cNvSpPr/>
            <p:nvPr/>
          </p:nvSpPr>
          <p:spPr>
            <a:xfrm>
              <a:off x="6924769"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8" name="pt68"/>
            <p:cNvSpPr/>
            <p:nvPr/>
          </p:nvSpPr>
          <p:spPr>
            <a:xfrm>
              <a:off x="7640702"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9" name="tx69"/>
            <p:cNvSpPr/>
            <p:nvPr/>
          </p:nvSpPr>
          <p:spPr>
            <a:xfrm>
              <a:off x="5758023"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70" name="tx70"/>
            <p:cNvSpPr/>
            <p:nvPr/>
          </p:nvSpPr>
          <p:spPr>
            <a:xfrm>
              <a:off x="6473957"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1" name="tx71"/>
            <p:cNvSpPr/>
            <p:nvPr/>
          </p:nvSpPr>
          <p:spPr>
            <a:xfrm>
              <a:off x="7189890"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2" name="tx72"/>
            <p:cNvSpPr/>
            <p:nvPr/>
          </p:nvSpPr>
          <p:spPr>
            <a:xfrm>
              <a:off x="7905823"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3" name="tx73"/>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4" name="tx74"/>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6,685,000 zero-dose children in LMICs.
The top 10 countries (out of 51) accounted for 5,660,000 (85%) of zero-dose children in LMICs.
Nigeria had the highest number of zero-dose children (2,134,000), followed by India (1,592,000). These account for approximately 32% and 24% of zero-dose children in the income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F26A21">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00CC99">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3283FE">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FEAF16">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B00068">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2ED9FF">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FEAF16">
                <a:alpha val="100000"/>
              </a:srgbClr>
            </a:solidFill>
            <a:ln w="9000" cap="rnd">
              <a:solidFill>
                <a:srgbClr val="FEAF16">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90AD1C">
                <a:alpha val="100000"/>
              </a:srgbClr>
            </a:solidFill>
            <a:ln w="9000" cap="rnd">
              <a:solidFill>
                <a:srgbClr val="90AD1C">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B00068">
                <a:alpha val="100000"/>
              </a:srgbClr>
            </a:solidFill>
            <a:ln w="9000" cap="rnd">
              <a:solidFill>
                <a:srgbClr val="B00068">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782AB6">
                <a:alpha val="100000"/>
              </a:srgbClr>
            </a:solidFill>
            <a:ln w="9000" cap="rnd">
              <a:solidFill>
                <a:srgbClr val="782AB6">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3B00FB">
                <a:alpha val="100000"/>
              </a:srgbClr>
            </a:solidFill>
            <a:ln w="9000" cap="rnd">
              <a:solidFill>
                <a:srgbClr val="3B00FB">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2ED9FF">
                <a:alpha val="100000"/>
              </a:srgbClr>
            </a:solidFill>
            <a:ln w="9000" cap="rnd">
              <a:solidFill>
                <a:srgbClr val="2ED9FF">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FEAF16">
                <a:alpha val="100000"/>
              </a:srgbClr>
            </a:solidFill>
            <a:ln w="9000" cap="rnd">
              <a:solidFill>
                <a:srgbClr val="FEAF16">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B00068">
                <a:alpha val="100000"/>
              </a:srgbClr>
            </a:solidFill>
            <a:ln w="9000" cap="rnd">
              <a:solidFill>
                <a:srgbClr val="B00068">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2ED9FF">
                <a:alpha val="100000"/>
              </a:srgbClr>
            </a:solidFill>
            <a:ln w="9000" cap="rnd">
              <a:solidFill>
                <a:srgbClr val="2ED9FF">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601554" y="6568567"/>
              <a:ext cx="54728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LMICs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9 countries in LMICs were among the top 20 countries with the most zero-dose children globally (India, Nigeria, , Philippines, Pakistan, Angola, Myanmar, Tanzania, Cameroon, and Viet Nam).
In 2023, 7 countries in the income group were among the top 20 zero-dose countries (Nigeria, India, Angola, Pakistan, Viet Nam, Guinea, and Myanmar). Since 2021, Philippines dropped out of the top 20 countries, Tanzania dropped out of the top 20 countries, Cameroon dropped out of the top 20 countries, and Guinea moved into the top 20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791" y="4221740"/>
              <a:ext cx="7931619" cy="0"/>
            </a:xfrm>
            <a:custGeom>
              <a:avLst/>
              <a:pathLst>
                <a:path w="7931619" h="0">
                  <a:moveTo>
                    <a:pt x="0" y="0"/>
                  </a:moveTo>
                  <a:lnTo>
                    <a:pt x="7931619" y="0"/>
                  </a:lnTo>
                  <a:lnTo>
                    <a:pt x="7931619" y="0"/>
                  </a:lnTo>
                </a:path>
              </a:pathLst>
            </a:custGeom>
            <a:ln w="6775" cap="flat">
              <a:solidFill>
                <a:srgbClr val="EBEBEB">
                  <a:alpha val="100000"/>
                </a:srgbClr>
              </a:solidFill>
              <a:prstDash val="solid"/>
              <a:round/>
            </a:ln>
          </p:spPr>
          <p:txBody>
            <a:bodyPr/>
            <a:lstStyle/>
            <a:p/>
          </p:txBody>
        </p:sp>
        <p:sp>
          <p:nvSpPr>
            <p:cNvPr id="5" name="pl5"/>
            <p:cNvSpPr/>
            <p:nvPr/>
          </p:nvSpPr>
          <p:spPr>
            <a:xfrm>
              <a:off x="1142791" y="2894596"/>
              <a:ext cx="7931619" cy="0"/>
            </a:xfrm>
            <a:custGeom>
              <a:avLst/>
              <a:pathLst>
                <a:path w="7931619" h="0">
                  <a:moveTo>
                    <a:pt x="0" y="0"/>
                  </a:moveTo>
                  <a:lnTo>
                    <a:pt x="7931619" y="0"/>
                  </a:lnTo>
                  <a:lnTo>
                    <a:pt x="7931619" y="0"/>
                  </a:lnTo>
                </a:path>
              </a:pathLst>
            </a:custGeom>
            <a:ln w="6775" cap="flat">
              <a:solidFill>
                <a:srgbClr val="EBEBEB">
                  <a:alpha val="100000"/>
                </a:srgbClr>
              </a:solidFill>
              <a:prstDash val="solid"/>
              <a:round/>
            </a:ln>
          </p:spPr>
          <p:txBody>
            <a:bodyPr/>
            <a:lstStyle/>
            <a:p/>
          </p:txBody>
        </p:sp>
        <p:sp>
          <p:nvSpPr>
            <p:cNvPr id="6" name="pl6"/>
            <p:cNvSpPr/>
            <p:nvPr/>
          </p:nvSpPr>
          <p:spPr>
            <a:xfrm>
              <a:off x="1142791" y="1567452"/>
              <a:ext cx="7931619" cy="0"/>
            </a:xfrm>
            <a:custGeom>
              <a:avLst/>
              <a:pathLst>
                <a:path w="7931619" h="0">
                  <a:moveTo>
                    <a:pt x="0" y="0"/>
                  </a:moveTo>
                  <a:lnTo>
                    <a:pt x="7931619" y="0"/>
                  </a:lnTo>
                  <a:lnTo>
                    <a:pt x="7931619" y="0"/>
                  </a:lnTo>
                </a:path>
              </a:pathLst>
            </a:custGeom>
            <a:ln w="6775" cap="flat">
              <a:solidFill>
                <a:srgbClr val="EBEBEB">
                  <a:alpha val="100000"/>
                </a:srgbClr>
              </a:solidFill>
              <a:prstDash val="solid"/>
              <a:round/>
            </a:ln>
          </p:spPr>
          <p:txBody>
            <a:bodyPr/>
            <a:lstStyle/>
            <a:p/>
          </p:txBody>
        </p:sp>
        <p:sp>
          <p:nvSpPr>
            <p:cNvPr id="7" name="pl7"/>
            <p:cNvSpPr/>
            <p:nvPr/>
          </p:nvSpPr>
          <p:spPr>
            <a:xfrm>
              <a:off x="2191706"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3358464"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452522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575304"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508710"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208765"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8025495"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142791" y="4885312"/>
              <a:ext cx="7931619" cy="0"/>
            </a:xfrm>
            <a:custGeom>
              <a:avLst/>
              <a:pathLst>
                <a:path w="7931619" h="0">
                  <a:moveTo>
                    <a:pt x="0" y="0"/>
                  </a:moveTo>
                  <a:lnTo>
                    <a:pt x="7931619" y="0"/>
                  </a:lnTo>
                  <a:lnTo>
                    <a:pt x="7931619" y="0"/>
                  </a:lnTo>
                </a:path>
              </a:pathLst>
            </a:custGeom>
            <a:ln w="13550" cap="flat">
              <a:solidFill>
                <a:srgbClr val="EBEBEB">
                  <a:alpha val="100000"/>
                </a:srgbClr>
              </a:solidFill>
              <a:prstDash val="solid"/>
              <a:round/>
            </a:ln>
          </p:spPr>
          <p:txBody>
            <a:bodyPr/>
            <a:lstStyle/>
            <a:p/>
          </p:txBody>
        </p:sp>
        <p:sp>
          <p:nvSpPr>
            <p:cNvPr id="15" name="pl15"/>
            <p:cNvSpPr/>
            <p:nvPr/>
          </p:nvSpPr>
          <p:spPr>
            <a:xfrm>
              <a:off x="1142791" y="3558168"/>
              <a:ext cx="7931619" cy="0"/>
            </a:xfrm>
            <a:custGeom>
              <a:avLst/>
              <a:pathLst>
                <a:path w="7931619" h="0">
                  <a:moveTo>
                    <a:pt x="0" y="0"/>
                  </a:moveTo>
                  <a:lnTo>
                    <a:pt x="7931619" y="0"/>
                  </a:lnTo>
                  <a:lnTo>
                    <a:pt x="7931619" y="0"/>
                  </a:lnTo>
                </a:path>
              </a:pathLst>
            </a:custGeom>
            <a:ln w="13550" cap="flat">
              <a:solidFill>
                <a:srgbClr val="EBEBEB">
                  <a:alpha val="100000"/>
                </a:srgbClr>
              </a:solidFill>
              <a:prstDash val="solid"/>
              <a:round/>
            </a:ln>
          </p:spPr>
          <p:txBody>
            <a:bodyPr/>
            <a:lstStyle/>
            <a:p/>
          </p:txBody>
        </p:sp>
        <p:sp>
          <p:nvSpPr>
            <p:cNvPr id="16" name="pl16"/>
            <p:cNvSpPr/>
            <p:nvPr/>
          </p:nvSpPr>
          <p:spPr>
            <a:xfrm>
              <a:off x="1142791" y="2231024"/>
              <a:ext cx="7931619" cy="0"/>
            </a:xfrm>
            <a:custGeom>
              <a:avLst/>
              <a:pathLst>
                <a:path w="7931619" h="0">
                  <a:moveTo>
                    <a:pt x="0" y="0"/>
                  </a:moveTo>
                  <a:lnTo>
                    <a:pt x="7931619" y="0"/>
                  </a:lnTo>
                  <a:lnTo>
                    <a:pt x="7931619" y="0"/>
                  </a:lnTo>
                </a:path>
              </a:pathLst>
            </a:custGeom>
            <a:ln w="13550" cap="flat">
              <a:solidFill>
                <a:srgbClr val="EBEBEB">
                  <a:alpha val="100000"/>
                </a:srgbClr>
              </a:solidFill>
              <a:prstDash val="solid"/>
              <a:round/>
            </a:ln>
          </p:spPr>
          <p:txBody>
            <a:bodyPr/>
            <a:lstStyle/>
            <a:p/>
          </p:txBody>
        </p:sp>
        <p:sp>
          <p:nvSpPr>
            <p:cNvPr id="17" name="pl17"/>
            <p:cNvSpPr/>
            <p:nvPr/>
          </p:nvSpPr>
          <p:spPr>
            <a:xfrm>
              <a:off x="1142791" y="903880"/>
              <a:ext cx="7931619" cy="0"/>
            </a:xfrm>
            <a:custGeom>
              <a:avLst/>
              <a:pathLst>
                <a:path w="7931619" h="0">
                  <a:moveTo>
                    <a:pt x="0" y="0"/>
                  </a:moveTo>
                  <a:lnTo>
                    <a:pt x="7931619" y="0"/>
                  </a:lnTo>
                  <a:lnTo>
                    <a:pt x="7931619" y="0"/>
                  </a:lnTo>
                </a:path>
              </a:pathLst>
            </a:custGeom>
            <a:ln w="13550" cap="flat">
              <a:solidFill>
                <a:srgbClr val="EBEBEB">
                  <a:alpha val="100000"/>
                </a:srgbClr>
              </a:solidFill>
              <a:prstDash val="solid"/>
              <a:round/>
            </a:ln>
          </p:spPr>
          <p:txBody>
            <a:bodyPr/>
            <a:lstStyle/>
            <a:p/>
          </p:txBody>
        </p:sp>
        <p:sp>
          <p:nvSpPr>
            <p:cNvPr id="18" name="pl18"/>
            <p:cNvSpPr/>
            <p:nvPr/>
          </p:nvSpPr>
          <p:spPr>
            <a:xfrm>
              <a:off x="160832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775085"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94184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10860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04200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7541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442116"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860887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6" name="rc26"/>
            <p:cNvSpPr/>
            <p:nvPr/>
          </p:nvSpPr>
          <p:spPr>
            <a:xfrm>
              <a:off x="1503319" y="1066043"/>
              <a:ext cx="210016" cy="3819268"/>
            </a:xfrm>
            <a:prstGeom prst="rect">
              <a:avLst/>
            </a:prstGeom>
            <a:solidFill>
              <a:srgbClr val="0058AB">
                <a:alpha val="100000"/>
              </a:srgbClr>
            </a:solidFill>
          </p:spPr>
          <p:txBody>
            <a:bodyPr/>
            <a:lstStyle/>
            <a:p/>
          </p:txBody>
        </p:sp>
        <p:sp>
          <p:nvSpPr>
            <p:cNvPr id="27" name="rc27"/>
            <p:cNvSpPr/>
            <p:nvPr/>
          </p:nvSpPr>
          <p:spPr>
            <a:xfrm>
              <a:off x="1736671" y="1116109"/>
              <a:ext cx="210016" cy="3769202"/>
            </a:xfrm>
            <a:prstGeom prst="rect">
              <a:avLst/>
            </a:prstGeom>
            <a:solidFill>
              <a:srgbClr val="0058AB">
                <a:alpha val="100000"/>
              </a:srgbClr>
            </a:solidFill>
          </p:spPr>
          <p:txBody>
            <a:bodyPr/>
            <a:lstStyle/>
            <a:p/>
          </p:txBody>
        </p:sp>
        <p:sp>
          <p:nvSpPr>
            <p:cNvPr id="28" name="rc28"/>
            <p:cNvSpPr/>
            <p:nvPr/>
          </p:nvSpPr>
          <p:spPr>
            <a:xfrm>
              <a:off x="1970022" y="1069360"/>
              <a:ext cx="210016" cy="3815951"/>
            </a:xfrm>
            <a:prstGeom prst="rect">
              <a:avLst/>
            </a:prstGeom>
            <a:solidFill>
              <a:srgbClr val="0058AB">
                <a:alpha val="100000"/>
              </a:srgbClr>
            </a:solidFill>
          </p:spPr>
          <p:txBody>
            <a:bodyPr/>
            <a:lstStyle/>
            <a:p/>
          </p:txBody>
        </p:sp>
        <p:sp>
          <p:nvSpPr>
            <p:cNvPr id="29" name="rc29"/>
            <p:cNvSpPr/>
            <p:nvPr/>
          </p:nvSpPr>
          <p:spPr>
            <a:xfrm>
              <a:off x="2203374" y="1268208"/>
              <a:ext cx="210016" cy="3617103"/>
            </a:xfrm>
            <a:prstGeom prst="rect">
              <a:avLst/>
            </a:prstGeom>
            <a:solidFill>
              <a:srgbClr val="0058AB">
                <a:alpha val="100000"/>
              </a:srgbClr>
            </a:solidFill>
          </p:spPr>
          <p:txBody>
            <a:bodyPr/>
            <a:lstStyle/>
            <a:p/>
          </p:txBody>
        </p:sp>
        <p:sp>
          <p:nvSpPr>
            <p:cNvPr id="30" name="rc30"/>
            <p:cNvSpPr/>
            <p:nvPr/>
          </p:nvSpPr>
          <p:spPr>
            <a:xfrm>
              <a:off x="2436726" y="1520883"/>
              <a:ext cx="210016" cy="3364428"/>
            </a:xfrm>
            <a:prstGeom prst="rect">
              <a:avLst/>
            </a:prstGeom>
            <a:solidFill>
              <a:srgbClr val="0058AB">
                <a:alpha val="100000"/>
              </a:srgbClr>
            </a:solidFill>
          </p:spPr>
          <p:txBody>
            <a:bodyPr/>
            <a:lstStyle/>
            <a:p/>
          </p:txBody>
        </p:sp>
        <p:sp>
          <p:nvSpPr>
            <p:cNvPr id="31" name="rc31"/>
            <p:cNvSpPr/>
            <p:nvPr/>
          </p:nvSpPr>
          <p:spPr>
            <a:xfrm>
              <a:off x="2670077" y="1796456"/>
              <a:ext cx="210016" cy="3088855"/>
            </a:xfrm>
            <a:prstGeom prst="rect">
              <a:avLst/>
            </a:prstGeom>
            <a:solidFill>
              <a:srgbClr val="0058AB">
                <a:alpha val="100000"/>
              </a:srgbClr>
            </a:solidFill>
          </p:spPr>
          <p:txBody>
            <a:bodyPr/>
            <a:lstStyle/>
            <a:p/>
          </p:txBody>
        </p:sp>
        <p:sp>
          <p:nvSpPr>
            <p:cNvPr id="32" name="rc32"/>
            <p:cNvSpPr/>
            <p:nvPr/>
          </p:nvSpPr>
          <p:spPr>
            <a:xfrm>
              <a:off x="2903429" y="1784963"/>
              <a:ext cx="210016" cy="3100348"/>
            </a:xfrm>
            <a:prstGeom prst="rect">
              <a:avLst/>
            </a:prstGeom>
            <a:solidFill>
              <a:srgbClr val="0058AB">
                <a:alpha val="100000"/>
              </a:srgbClr>
            </a:solidFill>
          </p:spPr>
          <p:txBody>
            <a:bodyPr/>
            <a:lstStyle/>
            <a:p/>
          </p:txBody>
        </p:sp>
        <p:sp>
          <p:nvSpPr>
            <p:cNvPr id="33" name="rc33"/>
            <p:cNvSpPr/>
            <p:nvPr/>
          </p:nvSpPr>
          <p:spPr>
            <a:xfrm>
              <a:off x="3136780" y="1775355"/>
              <a:ext cx="210016" cy="3109956"/>
            </a:xfrm>
            <a:prstGeom prst="rect">
              <a:avLst/>
            </a:prstGeom>
            <a:solidFill>
              <a:srgbClr val="0058AB">
                <a:alpha val="100000"/>
              </a:srgbClr>
            </a:solidFill>
          </p:spPr>
          <p:txBody>
            <a:bodyPr/>
            <a:lstStyle/>
            <a:p/>
          </p:txBody>
        </p:sp>
        <p:sp>
          <p:nvSpPr>
            <p:cNvPr id="34" name="rc34"/>
            <p:cNvSpPr/>
            <p:nvPr/>
          </p:nvSpPr>
          <p:spPr>
            <a:xfrm>
              <a:off x="3370132" y="1948741"/>
              <a:ext cx="210016" cy="2936571"/>
            </a:xfrm>
            <a:prstGeom prst="rect">
              <a:avLst/>
            </a:prstGeom>
            <a:solidFill>
              <a:srgbClr val="0058AB">
                <a:alpha val="100000"/>
              </a:srgbClr>
            </a:solidFill>
          </p:spPr>
          <p:txBody>
            <a:bodyPr/>
            <a:lstStyle/>
            <a:p/>
          </p:txBody>
        </p:sp>
        <p:sp>
          <p:nvSpPr>
            <p:cNvPr id="35" name="rc35"/>
            <p:cNvSpPr/>
            <p:nvPr/>
          </p:nvSpPr>
          <p:spPr>
            <a:xfrm>
              <a:off x="3603483" y="2317763"/>
              <a:ext cx="210016" cy="2567548"/>
            </a:xfrm>
            <a:prstGeom prst="rect">
              <a:avLst/>
            </a:prstGeom>
            <a:solidFill>
              <a:srgbClr val="0058AB">
                <a:alpha val="100000"/>
              </a:srgbClr>
            </a:solidFill>
          </p:spPr>
          <p:txBody>
            <a:bodyPr/>
            <a:lstStyle/>
            <a:p/>
          </p:txBody>
        </p:sp>
        <p:sp>
          <p:nvSpPr>
            <p:cNvPr id="36" name="rc36"/>
            <p:cNvSpPr/>
            <p:nvPr/>
          </p:nvSpPr>
          <p:spPr>
            <a:xfrm>
              <a:off x="3836835" y="2212623"/>
              <a:ext cx="210016" cy="2672688"/>
            </a:xfrm>
            <a:prstGeom prst="rect">
              <a:avLst/>
            </a:prstGeom>
            <a:solidFill>
              <a:srgbClr val="0058AB">
                <a:alpha val="100000"/>
              </a:srgbClr>
            </a:solidFill>
          </p:spPr>
          <p:txBody>
            <a:bodyPr/>
            <a:lstStyle/>
            <a:p/>
          </p:txBody>
        </p:sp>
        <p:sp>
          <p:nvSpPr>
            <p:cNvPr id="37" name="rc37"/>
            <p:cNvSpPr/>
            <p:nvPr/>
          </p:nvSpPr>
          <p:spPr>
            <a:xfrm>
              <a:off x="4070186" y="2496807"/>
              <a:ext cx="210016" cy="2388504"/>
            </a:xfrm>
            <a:prstGeom prst="rect">
              <a:avLst/>
            </a:prstGeom>
            <a:solidFill>
              <a:srgbClr val="0058AB">
                <a:alpha val="100000"/>
              </a:srgbClr>
            </a:solidFill>
          </p:spPr>
          <p:txBody>
            <a:bodyPr/>
            <a:lstStyle/>
            <a:p/>
          </p:txBody>
        </p:sp>
        <p:sp>
          <p:nvSpPr>
            <p:cNvPr id="38" name="rc38"/>
            <p:cNvSpPr/>
            <p:nvPr/>
          </p:nvSpPr>
          <p:spPr>
            <a:xfrm>
              <a:off x="4303538" y="2422032"/>
              <a:ext cx="210016" cy="2463280"/>
            </a:xfrm>
            <a:prstGeom prst="rect">
              <a:avLst/>
            </a:prstGeom>
            <a:solidFill>
              <a:srgbClr val="0058AB">
                <a:alpha val="100000"/>
              </a:srgbClr>
            </a:solidFill>
          </p:spPr>
          <p:txBody>
            <a:bodyPr/>
            <a:lstStyle/>
            <a:p/>
          </p:txBody>
        </p:sp>
        <p:sp>
          <p:nvSpPr>
            <p:cNvPr id="39" name="rc39"/>
            <p:cNvSpPr/>
            <p:nvPr/>
          </p:nvSpPr>
          <p:spPr>
            <a:xfrm>
              <a:off x="4536890" y="2336633"/>
              <a:ext cx="210016" cy="2548678"/>
            </a:xfrm>
            <a:prstGeom prst="rect">
              <a:avLst/>
            </a:prstGeom>
            <a:solidFill>
              <a:srgbClr val="0058AB">
                <a:alpha val="100000"/>
              </a:srgbClr>
            </a:solidFill>
          </p:spPr>
          <p:txBody>
            <a:bodyPr/>
            <a:lstStyle/>
            <a:p/>
          </p:txBody>
        </p:sp>
        <p:sp>
          <p:nvSpPr>
            <p:cNvPr id="40" name="rc40"/>
            <p:cNvSpPr/>
            <p:nvPr/>
          </p:nvSpPr>
          <p:spPr>
            <a:xfrm>
              <a:off x="4770241" y="2444147"/>
              <a:ext cx="210016" cy="2441164"/>
            </a:xfrm>
            <a:prstGeom prst="rect">
              <a:avLst/>
            </a:prstGeom>
            <a:solidFill>
              <a:srgbClr val="0058AB">
                <a:alpha val="100000"/>
              </a:srgbClr>
            </a:solidFill>
          </p:spPr>
          <p:txBody>
            <a:bodyPr/>
            <a:lstStyle/>
            <a:p/>
          </p:txBody>
        </p:sp>
        <p:sp>
          <p:nvSpPr>
            <p:cNvPr id="41" name="rc41"/>
            <p:cNvSpPr/>
            <p:nvPr/>
          </p:nvSpPr>
          <p:spPr>
            <a:xfrm>
              <a:off x="5003593" y="2459535"/>
              <a:ext cx="210016" cy="2425776"/>
            </a:xfrm>
            <a:prstGeom prst="rect">
              <a:avLst/>
            </a:prstGeom>
            <a:solidFill>
              <a:srgbClr val="0058AB">
                <a:alpha val="100000"/>
              </a:srgbClr>
            </a:solidFill>
          </p:spPr>
          <p:txBody>
            <a:bodyPr/>
            <a:lstStyle/>
            <a:p/>
          </p:txBody>
        </p:sp>
        <p:sp>
          <p:nvSpPr>
            <p:cNvPr id="42" name="rc42"/>
            <p:cNvSpPr/>
            <p:nvPr/>
          </p:nvSpPr>
          <p:spPr>
            <a:xfrm>
              <a:off x="5236944" y="2779172"/>
              <a:ext cx="210016" cy="2106140"/>
            </a:xfrm>
            <a:prstGeom prst="rect">
              <a:avLst/>
            </a:prstGeom>
            <a:solidFill>
              <a:srgbClr val="0058AB">
                <a:alpha val="100000"/>
              </a:srgbClr>
            </a:solidFill>
          </p:spPr>
          <p:txBody>
            <a:bodyPr/>
            <a:lstStyle/>
            <a:p/>
          </p:txBody>
        </p:sp>
        <p:sp>
          <p:nvSpPr>
            <p:cNvPr id="43" name="rc43"/>
            <p:cNvSpPr/>
            <p:nvPr/>
          </p:nvSpPr>
          <p:spPr>
            <a:xfrm>
              <a:off x="5470296" y="2847971"/>
              <a:ext cx="210016" cy="2037340"/>
            </a:xfrm>
            <a:prstGeom prst="rect">
              <a:avLst/>
            </a:prstGeom>
            <a:solidFill>
              <a:srgbClr val="0058AB">
                <a:alpha val="100000"/>
              </a:srgbClr>
            </a:solidFill>
          </p:spPr>
          <p:txBody>
            <a:bodyPr/>
            <a:lstStyle/>
            <a:p/>
          </p:txBody>
        </p:sp>
        <p:sp>
          <p:nvSpPr>
            <p:cNvPr id="44" name="rc44"/>
            <p:cNvSpPr/>
            <p:nvPr/>
          </p:nvSpPr>
          <p:spPr>
            <a:xfrm>
              <a:off x="5703647" y="3009924"/>
              <a:ext cx="210016" cy="1875387"/>
            </a:xfrm>
            <a:prstGeom prst="rect">
              <a:avLst/>
            </a:prstGeom>
            <a:solidFill>
              <a:srgbClr val="0058AB">
                <a:alpha val="100000"/>
              </a:srgbClr>
            </a:solidFill>
          </p:spPr>
          <p:txBody>
            <a:bodyPr/>
            <a:lstStyle/>
            <a:p/>
          </p:txBody>
        </p:sp>
        <p:sp>
          <p:nvSpPr>
            <p:cNvPr id="45" name="rc45"/>
            <p:cNvSpPr/>
            <p:nvPr/>
          </p:nvSpPr>
          <p:spPr>
            <a:xfrm>
              <a:off x="5936999" y="3223254"/>
              <a:ext cx="210016" cy="1662057"/>
            </a:xfrm>
            <a:prstGeom prst="rect">
              <a:avLst/>
            </a:prstGeom>
            <a:solidFill>
              <a:srgbClr val="0058AB">
                <a:alpha val="100000"/>
              </a:srgbClr>
            </a:solidFill>
          </p:spPr>
          <p:txBody>
            <a:bodyPr/>
            <a:lstStyle/>
            <a:p/>
          </p:txBody>
        </p:sp>
        <p:sp>
          <p:nvSpPr>
            <p:cNvPr id="46" name="rc46"/>
            <p:cNvSpPr/>
            <p:nvPr/>
          </p:nvSpPr>
          <p:spPr>
            <a:xfrm>
              <a:off x="6170350" y="2613705"/>
              <a:ext cx="210016" cy="2271606"/>
            </a:xfrm>
            <a:prstGeom prst="rect">
              <a:avLst/>
            </a:prstGeom>
            <a:solidFill>
              <a:srgbClr val="0058AB">
                <a:alpha val="100000"/>
              </a:srgbClr>
            </a:solidFill>
          </p:spPr>
          <p:txBody>
            <a:bodyPr/>
            <a:lstStyle/>
            <a:p/>
          </p:txBody>
        </p:sp>
        <p:sp>
          <p:nvSpPr>
            <p:cNvPr id="47" name="rc47"/>
            <p:cNvSpPr/>
            <p:nvPr/>
          </p:nvSpPr>
          <p:spPr>
            <a:xfrm>
              <a:off x="6403702" y="2500147"/>
              <a:ext cx="210016" cy="2385164"/>
            </a:xfrm>
            <a:prstGeom prst="rect">
              <a:avLst/>
            </a:prstGeom>
            <a:solidFill>
              <a:srgbClr val="0058AB">
                <a:alpha val="100000"/>
              </a:srgbClr>
            </a:solidFill>
          </p:spPr>
          <p:txBody>
            <a:bodyPr/>
            <a:lstStyle/>
            <a:p/>
          </p:txBody>
        </p:sp>
        <p:sp>
          <p:nvSpPr>
            <p:cNvPr id="48" name="rc48"/>
            <p:cNvSpPr/>
            <p:nvPr/>
          </p:nvSpPr>
          <p:spPr>
            <a:xfrm>
              <a:off x="6637053" y="3196406"/>
              <a:ext cx="210016" cy="1688905"/>
            </a:xfrm>
            <a:prstGeom prst="rect">
              <a:avLst/>
            </a:prstGeom>
            <a:solidFill>
              <a:srgbClr val="0058AB">
                <a:alpha val="100000"/>
              </a:srgbClr>
            </a:solidFill>
          </p:spPr>
          <p:txBody>
            <a:bodyPr/>
            <a:lstStyle/>
            <a:p/>
          </p:txBody>
        </p:sp>
        <p:sp>
          <p:nvSpPr>
            <p:cNvPr id="49" name="rc49"/>
            <p:cNvSpPr/>
            <p:nvPr/>
          </p:nvSpPr>
          <p:spPr>
            <a:xfrm>
              <a:off x="6870405" y="3110815"/>
              <a:ext cx="210016" cy="1774496"/>
            </a:xfrm>
            <a:prstGeom prst="rect">
              <a:avLst/>
            </a:prstGeom>
            <a:solidFill>
              <a:srgbClr val="0058AB">
                <a:alpha val="100000"/>
              </a:srgbClr>
            </a:solidFill>
          </p:spPr>
          <p:txBody>
            <a:bodyPr/>
            <a:lstStyle/>
            <a:p/>
          </p:txBody>
        </p:sp>
        <p:sp>
          <p:nvSpPr>
            <p:cNvPr id="50" name="rc50"/>
            <p:cNvSpPr/>
            <p:nvPr/>
          </p:nvSpPr>
          <p:spPr>
            <a:xfrm>
              <a:off x="8503866" y="4054283"/>
              <a:ext cx="210016" cy="831028"/>
            </a:xfrm>
            <a:prstGeom prst="rect">
              <a:avLst/>
            </a:prstGeom>
            <a:solidFill>
              <a:srgbClr val="69DBFF">
                <a:alpha val="100000"/>
              </a:srgbClr>
            </a:solidFill>
          </p:spPr>
          <p:txBody>
            <a:bodyPr/>
            <a:lstStyle/>
            <a:p/>
          </p:txBody>
        </p:sp>
        <p:sp>
          <p:nvSpPr>
            <p:cNvPr id="51" name="pl51"/>
            <p:cNvSpPr/>
            <p:nvPr/>
          </p:nvSpPr>
          <p:spPr>
            <a:xfrm>
              <a:off x="6275359" y="3223254"/>
              <a:ext cx="2333515" cy="831028"/>
            </a:xfrm>
            <a:custGeom>
              <a:avLst/>
              <a:pathLst>
                <a:path w="2333515" h="831028">
                  <a:moveTo>
                    <a:pt x="0" y="0"/>
                  </a:moveTo>
                  <a:lnTo>
                    <a:pt x="233351" y="83102"/>
                  </a:lnTo>
                  <a:lnTo>
                    <a:pt x="466703" y="166205"/>
                  </a:lnTo>
                  <a:lnTo>
                    <a:pt x="700054" y="249308"/>
                  </a:lnTo>
                  <a:lnTo>
                    <a:pt x="933406" y="332411"/>
                  </a:lnTo>
                  <a:lnTo>
                    <a:pt x="1166757" y="415514"/>
                  </a:lnTo>
                  <a:lnTo>
                    <a:pt x="1400109" y="498617"/>
                  </a:lnTo>
                  <a:lnTo>
                    <a:pt x="1633460" y="581720"/>
                  </a:lnTo>
                  <a:lnTo>
                    <a:pt x="1866812" y="664822"/>
                  </a:lnTo>
                  <a:lnTo>
                    <a:pt x="2100163" y="747925"/>
                  </a:lnTo>
                  <a:lnTo>
                    <a:pt x="2333515" y="831028"/>
                  </a:lnTo>
                </a:path>
              </a:pathLst>
            </a:custGeom>
            <a:ln w="13550" cap="flat">
              <a:solidFill>
                <a:srgbClr val="000000">
                  <a:alpha val="100000"/>
                </a:srgbClr>
              </a:solidFill>
              <a:prstDash val="solid"/>
              <a:round/>
            </a:ln>
          </p:spPr>
          <p:txBody>
            <a:bodyPr/>
            <a:lstStyle/>
            <a:p/>
          </p:txBody>
        </p:sp>
        <p:sp>
          <p:nvSpPr>
            <p:cNvPr id="52" name="pt52"/>
            <p:cNvSpPr/>
            <p:nvPr/>
          </p:nvSpPr>
          <p:spPr>
            <a:xfrm>
              <a:off x="6250533" y="319842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3" name="pt53"/>
            <p:cNvSpPr/>
            <p:nvPr/>
          </p:nvSpPr>
          <p:spPr>
            <a:xfrm>
              <a:off x="6483884" y="328153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4" name="pt54"/>
            <p:cNvSpPr/>
            <p:nvPr/>
          </p:nvSpPr>
          <p:spPr>
            <a:xfrm>
              <a:off x="6717236" y="336463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6950587" y="3447737"/>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7183939" y="353084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7417290" y="3613943"/>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650642" y="369704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7883994" y="3780148"/>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8117345" y="386325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350697" y="394635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8584048" y="4029457"/>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tx63"/>
            <p:cNvSpPr/>
            <p:nvPr/>
          </p:nvSpPr>
          <p:spPr>
            <a:xfrm>
              <a:off x="4947155" y="724920"/>
              <a:ext cx="32289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LMICs</a:t>
              </a:r>
            </a:p>
          </p:txBody>
        </p:sp>
        <p:sp>
          <p:nvSpPr>
            <p:cNvPr id="64" name="tx64"/>
            <p:cNvSpPr/>
            <p:nvPr/>
          </p:nvSpPr>
          <p:spPr>
            <a:xfrm rot="-5400000">
              <a:off x="1487437"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5" name="tx65"/>
            <p:cNvSpPr/>
            <p:nvPr/>
          </p:nvSpPr>
          <p:spPr>
            <a:xfrm rot="-5400000">
              <a:off x="2654195"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6" name="tx66"/>
            <p:cNvSpPr/>
            <p:nvPr/>
          </p:nvSpPr>
          <p:spPr>
            <a:xfrm rot="-5400000">
              <a:off x="382095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7" name="tx67"/>
            <p:cNvSpPr/>
            <p:nvPr/>
          </p:nvSpPr>
          <p:spPr>
            <a:xfrm rot="-5400000">
              <a:off x="4987711"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68" name="tx68"/>
            <p:cNvSpPr/>
            <p:nvPr/>
          </p:nvSpPr>
          <p:spPr>
            <a:xfrm rot="-5400000">
              <a:off x="5921117"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69" name="tx69"/>
            <p:cNvSpPr/>
            <p:nvPr/>
          </p:nvSpPr>
          <p:spPr>
            <a:xfrm rot="-5400000">
              <a:off x="6854497"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70" name="tx70"/>
            <p:cNvSpPr/>
            <p:nvPr/>
          </p:nvSpPr>
          <p:spPr>
            <a:xfrm rot="-5400000">
              <a:off x="7321226"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1" name="tx71"/>
            <p:cNvSpPr/>
            <p:nvPr/>
          </p:nvSpPr>
          <p:spPr>
            <a:xfrm rot="-5400000">
              <a:off x="8487957"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2" name="tx72"/>
            <p:cNvSpPr/>
            <p:nvPr/>
          </p:nvSpPr>
          <p:spPr>
            <a:xfrm>
              <a:off x="1016593"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3" name="tx73"/>
            <p:cNvSpPr/>
            <p:nvPr/>
          </p:nvSpPr>
          <p:spPr>
            <a:xfrm>
              <a:off x="571671" y="3500739"/>
              <a:ext cx="508489"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5,000,000</a:t>
              </a:r>
            </a:p>
          </p:txBody>
        </p:sp>
        <p:sp>
          <p:nvSpPr>
            <p:cNvPr id="74" name="tx74"/>
            <p:cNvSpPr/>
            <p:nvPr/>
          </p:nvSpPr>
          <p:spPr>
            <a:xfrm>
              <a:off x="508103" y="2173595"/>
              <a:ext cx="572058"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10,000,000</a:t>
              </a:r>
            </a:p>
          </p:txBody>
        </p:sp>
        <p:sp>
          <p:nvSpPr>
            <p:cNvPr id="75" name="tx75"/>
            <p:cNvSpPr/>
            <p:nvPr/>
          </p:nvSpPr>
          <p:spPr>
            <a:xfrm>
              <a:off x="508103" y="846451"/>
              <a:ext cx="572058"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15,000,000</a:t>
              </a:r>
            </a:p>
          </p:txBody>
        </p:sp>
        <p:sp>
          <p:nvSpPr>
            <p:cNvPr id="76" name="tx76"/>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77" name="rc77"/>
            <p:cNvSpPr/>
            <p:nvPr/>
          </p:nvSpPr>
          <p:spPr>
            <a:xfrm>
              <a:off x="3772614" y="5761013"/>
              <a:ext cx="201456" cy="201456"/>
            </a:xfrm>
            <a:prstGeom prst="rect">
              <a:avLst/>
            </a:prstGeom>
            <a:solidFill>
              <a:srgbClr val="0058AB">
                <a:alpha val="100000"/>
              </a:srgbClr>
            </a:solidFill>
          </p:spPr>
          <p:txBody>
            <a:bodyPr/>
            <a:lstStyle/>
            <a:p/>
          </p:txBody>
        </p:sp>
        <p:sp>
          <p:nvSpPr>
            <p:cNvPr id="78" name="rc78"/>
            <p:cNvSpPr/>
            <p:nvPr/>
          </p:nvSpPr>
          <p:spPr>
            <a:xfrm>
              <a:off x="4674700" y="5761013"/>
              <a:ext cx="201456" cy="201456"/>
            </a:xfrm>
            <a:prstGeom prst="rect">
              <a:avLst/>
            </a:prstGeom>
            <a:solidFill>
              <a:srgbClr val="69DBFF">
                <a:alpha val="100000"/>
              </a:srgbClr>
            </a:solidFill>
          </p:spPr>
          <p:txBody>
            <a:bodyPr/>
            <a:lstStyle/>
            <a:p/>
          </p:txBody>
        </p:sp>
        <p:sp>
          <p:nvSpPr>
            <p:cNvPr id="79" name="tx79"/>
            <p:cNvSpPr/>
            <p:nvPr/>
          </p:nvSpPr>
          <p:spPr>
            <a:xfrm>
              <a:off x="4052659"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80" name="tx80"/>
            <p:cNvSpPr/>
            <p:nvPr/>
          </p:nvSpPr>
          <p:spPr>
            <a:xfrm>
              <a:off x="4954745"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1" name="tx81"/>
            <p:cNvSpPr/>
            <p:nvPr/>
          </p:nvSpPr>
          <p:spPr>
            <a:xfrm>
              <a:off x="2163891" y="398022"/>
              <a:ext cx="588941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LMICs</a:t>
              </a:r>
            </a:p>
          </p:txBody>
        </p:sp>
        <p:sp>
          <p:nvSpPr>
            <p:cNvPr id="82" name="tx82"/>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3" name="tx83"/>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4" name="tx84"/>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5" name="tx85"/>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6" name="tx86"/>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8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26%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Bangladesh, Bhutan, Ghana, Kiribati, Morocco, Samoa, Sri Lanka, Tunisia, and Uzbekistan had the highest coverage (99%), while PNG had the lowest coverage (45%).
DTP1 coverage increased in 18 out of 51 countries between 2022 and 2023. The largest increase was 16% points in Angola from 53% to 69%.
16 countries saw a decrease in coverage (Bolivia, Comoros, Eswatini, Honduras, India, Kenya, Lebanon, Myanmar, Nicaragua, PNG, Sao Tome and Principe, Senegal, Solomon Islands, State of Palestine, Viet Nam, and Zambia). The largest decline was 12% points in Viet Nam from 92% to 80%.
Coverage remained constant between 2022 and 2023 in the remaining 17 countries.
In 2023, 29 out of 51 countries had achieved DTP1 coverage of at least 90%.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DTP1 coverage compared to 2019, by country.
Coverage was higher in 2023 compared to 2019 in 17 countries (Angola, Cameroon, Egypt, Ghana, Jordan, Kenya, Kiribati, Laos, Mauritania, Micronesia, PNG, Pakistan, Philippines, Samoa, Tanzania, Tunisia, and Uzbekistan).
The largest increase in coverage was 9% points in Cameroon from 72% in 2019 to 81% in 2023}.
Coverage was lower than in 2019 in 23 countries (Benin, Bolivia, Cabo Verde, Comoros, Cote d'Ivoire, Djibouti, Eswatini, Honduras, India, Kyrgyzstan, Lebanon, Myanmar, Nicaragua, Nigeria, Sao Tome and Principe, Senegal, Solomon Islands, State of Palestine, Timor-Leste, Vanuatu, Viet Nam, Zambia, and Zimbabwe).
The largest decline in coverage was 16% points in Viet Nam from 96% in 2019 to 80% in 2023}.</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LMICs, 3 out of 51 (6%) countries had DTP1 coverage below 70% in 2023. These are Angola, Guinea, and PNG.
These countries account for approximately 2,038,000 (3%) of the total annual cohort of surviving infants in the income group.
There were 29 (57%) countries that achieved DTP1 of 90% or higher, accounting for 46,619,000 (75%) of the total cohort.</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24652" y="1610722"/>
              <a:ext cx="1800223" cy="2559122"/>
            </a:xfrm>
            <a:custGeom>
              <a:avLst/>
              <a:pathLst>
                <a:path w="1800223" h="2559122">
                  <a:moveTo>
                    <a:pt x="0" y="1800266"/>
                  </a:moveTo>
                  <a:lnTo>
                    <a:pt x="56293" y="1826433"/>
                  </a:lnTo>
                  <a:lnTo>
                    <a:pt x="112587" y="1852601"/>
                  </a:lnTo>
                  <a:lnTo>
                    <a:pt x="168880" y="1878768"/>
                  </a:lnTo>
                  <a:lnTo>
                    <a:pt x="225174" y="1904936"/>
                  </a:lnTo>
                  <a:lnTo>
                    <a:pt x="281467" y="1931103"/>
                  </a:lnTo>
                  <a:lnTo>
                    <a:pt x="337761" y="1957271"/>
                  </a:lnTo>
                  <a:lnTo>
                    <a:pt x="394054" y="1983438"/>
                  </a:lnTo>
                  <a:lnTo>
                    <a:pt x="450348" y="2009605"/>
                  </a:lnTo>
                  <a:lnTo>
                    <a:pt x="506641" y="2035773"/>
                  </a:lnTo>
                  <a:lnTo>
                    <a:pt x="562935" y="2061940"/>
                  </a:lnTo>
                  <a:lnTo>
                    <a:pt x="619228" y="2088108"/>
                  </a:lnTo>
                  <a:lnTo>
                    <a:pt x="675522" y="2114275"/>
                  </a:lnTo>
                  <a:lnTo>
                    <a:pt x="731815" y="2140443"/>
                  </a:lnTo>
                  <a:lnTo>
                    <a:pt x="788109" y="2166610"/>
                  </a:lnTo>
                  <a:lnTo>
                    <a:pt x="844402" y="2192778"/>
                  </a:lnTo>
                  <a:lnTo>
                    <a:pt x="900696" y="2218945"/>
                  </a:lnTo>
                  <a:lnTo>
                    <a:pt x="956989" y="2245112"/>
                  </a:lnTo>
                  <a:lnTo>
                    <a:pt x="1013283" y="2271280"/>
                  </a:lnTo>
                  <a:lnTo>
                    <a:pt x="1069577" y="2297447"/>
                  </a:lnTo>
                  <a:lnTo>
                    <a:pt x="1125870" y="2323615"/>
                  </a:lnTo>
                  <a:lnTo>
                    <a:pt x="1182164" y="2349782"/>
                  </a:lnTo>
                  <a:lnTo>
                    <a:pt x="1238457" y="2375950"/>
                  </a:lnTo>
                  <a:lnTo>
                    <a:pt x="1294751" y="2402117"/>
                  </a:lnTo>
                  <a:lnTo>
                    <a:pt x="1351044" y="2428285"/>
                  </a:lnTo>
                  <a:lnTo>
                    <a:pt x="1407338" y="2454452"/>
                  </a:lnTo>
                  <a:lnTo>
                    <a:pt x="1463631" y="2480620"/>
                  </a:lnTo>
                  <a:lnTo>
                    <a:pt x="1519925" y="2506787"/>
                  </a:lnTo>
                  <a:lnTo>
                    <a:pt x="1576218" y="2532954"/>
                  </a:lnTo>
                  <a:lnTo>
                    <a:pt x="1632512" y="2559122"/>
                  </a:lnTo>
                  <a:lnTo>
                    <a:pt x="1657363" y="2503191"/>
                  </a:lnTo>
                  <a:lnTo>
                    <a:pt x="1680300" y="2446447"/>
                  </a:lnTo>
                  <a:lnTo>
                    <a:pt x="1701294" y="2388957"/>
                  </a:lnTo>
                  <a:lnTo>
                    <a:pt x="1720321" y="2330786"/>
                  </a:lnTo>
                  <a:lnTo>
                    <a:pt x="1737361" y="2272002"/>
                  </a:lnTo>
                  <a:lnTo>
                    <a:pt x="1752392" y="2212673"/>
                  </a:lnTo>
                  <a:lnTo>
                    <a:pt x="1765398" y="2152867"/>
                  </a:lnTo>
                  <a:lnTo>
                    <a:pt x="1776363" y="2092653"/>
                  </a:lnTo>
                  <a:lnTo>
                    <a:pt x="1785276" y="2032102"/>
                  </a:lnTo>
                  <a:lnTo>
                    <a:pt x="1792124" y="1971283"/>
                  </a:lnTo>
                  <a:lnTo>
                    <a:pt x="1796902" y="1910266"/>
                  </a:lnTo>
                  <a:lnTo>
                    <a:pt x="1799603" y="1849122"/>
                  </a:lnTo>
                  <a:lnTo>
                    <a:pt x="1800223" y="1787921"/>
                  </a:lnTo>
                  <a:lnTo>
                    <a:pt x="1798764" y="1726735"/>
                  </a:lnTo>
                  <a:lnTo>
                    <a:pt x="1795225" y="1665634"/>
                  </a:lnTo>
                  <a:lnTo>
                    <a:pt x="1789611" y="1604688"/>
                  </a:lnTo>
                  <a:lnTo>
                    <a:pt x="1781928" y="1543968"/>
                  </a:lnTo>
                  <a:lnTo>
                    <a:pt x="1772186" y="1483545"/>
                  </a:lnTo>
                  <a:lnTo>
                    <a:pt x="1760396" y="1423487"/>
                  </a:lnTo>
                  <a:lnTo>
                    <a:pt x="1746571" y="1363865"/>
                  </a:lnTo>
                  <a:lnTo>
                    <a:pt x="1730728" y="1304748"/>
                  </a:lnTo>
                  <a:lnTo>
                    <a:pt x="1712884" y="1246203"/>
                  </a:lnTo>
                  <a:lnTo>
                    <a:pt x="1693060" y="1188299"/>
                  </a:lnTo>
                  <a:lnTo>
                    <a:pt x="1671280" y="1131102"/>
                  </a:lnTo>
                  <a:lnTo>
                    <a:pt x="1647568" y="1074678"/>
                  </a:lnTo>
                  <a:lnTo>
                    <a:pt x="1621951" y="1019093"/>
                  </a:lnTo>
                  <a:lnTo>
                    <a:pt x="1594460" y="964411"/>
                  </a:lnTo>
                  <a:lnTo>
                    <a:pt x="1565126" y="910695"/>
                  </a:lnTo>
                  <a:lnTo>
                    <a:pt x="1533983" y="858007"/>
                  </a:lnTo>
                  <a:lnTo>
                    <a:pt x="1501068" y="806408"/>
                  </a:lnTo>
                  <a:lnTo>
                    <a:pt x="1466417" y="755958"/>
                  </a:lnTo>
                  <a:lnTo>
                    <a:pt x="1430071" y="706715"/>
                  </a:lnTo>
                  <a:lnTo>
                    <a:pt x="1392073" y="658735"/>
                  </a:lnTo>
                  <a:lnTo>
                    <a:pt x="1352465" y="612076"/>
                  </a:lnTo>
                  <a:lnTo>
                    <a:pt x="1311294" y="566789"/>
                  </a:lnTo>
                  <a:lnTo>
                    <a:pt x="1268608" y="522928"/>
                  </a:lnTo>
                  <a:lnTo>
                    <a:pt x="1224455" y="480544"/>
                  </a:lnTo>
                  <a:lnTo>
                    <a:pt x="1178888" y="439685"/>
                  </a:lnTo>
                  <a:lnTo>
                    <a:pt x="1131957" y="400398"/>
                  </a:lnTo>
                  <a:lnTo>
                    <a:pt x="1083719" y="362729"/>
                  </a:lnTo>
                  <a:lnTo>
                    <a:pt x="1034228" y="326722"/>
                  </a:lnTo>
                  <a:lnTo>
                    <a:pt x="983541" y="292418"/>
                  </a:lnTo>
                  <a:lnTo>
                    <a:pt x="931718" y="259857"/>
                  </a:lnTo>
                  <a:lnTo>
                    <a:pt x="878817" y="229076"/>
                  </a:lnTo>
                  <a:lnTo>
                    <a:pt x="824901" y="200111"/>
                  </a:lnTo>
                  <a:lnTo>
                    <a:pt x="770032" y="172995"/>
                  </a:lnTo>
                  <a:lnTo>
                    <a:pt x="714273" y="147761"/>
                  </a:lnTo>
                  <a:lnTo>
                    <a:pt x="657688" y="124436"/>
                  </a:lnTo>
                  <a:lnTo>
                    <a:pt x="600343" y="103048"/>
                  </a:lnTo>
                  <a:lnTo>
                    <a:pt x="542304" y="83622"/>
                  </a:lnTo>
                  <a:lnTo>
                    <a:pt x="483638" y="66180"/>
                  </a:lnTo>
                  <a:lnTo>
                    <a:pt x="424413" y="50742"/>
                  </a:lnTo>
                  <a:lnTo>
                    <a:pt x="364698" y="37327"/>
                  </a:lnTo>
                  <a:lnTo>
                    <a:pt x="304561" y="25949"/>
                  </a:lnTo>
                  <a:lnTo>
                    <a:pt x="244072" y="16621"/>
                  </a:lnTo>
                  <a:lnTo>
                    <a:pt x="183301" y="9356"/>
                  </a:lnTo>
                  <a:lnTo>
                    <a:pt x="122319" y="4160"/>
                  </a:lnTo>
                  <a:lnTo>
                    <a:pt x="61194" y="1040"/>
                  </a:lnTo>
                  <a:lnTo>
                    <a:pt x="0" y="0"/>
                  </a:lnTo>
                  <a:lnTo>
                    <a:pt x="0" y="62078"/>
                  </a:lnTo>
                  <a:lnTo>
                    <a:pt x="0" y="124156"/>
                  </a:lnTo>
                  <a:lnTo>
                    <a:pt x="0" y="186234"/>
                  </a:lnTo>
                  <a:lnTo>
                    <a:pt x="0" y="248312"/>
                  </a:lnTo>
                  <a:lnTo>
                    <a:pt x="0" y="310390"/>
                  </a:lnTo>
                  <a:lnTo>
                    <a:pt x="0" y="372468"/>
                  </a:lnTo>
                  <a:lnTo>
                    <a:pt x="0" y="434547"/>
                  </a:lnTo>
                  <a:lnTo>
                    <a:pt x="0" y="496625"/>
                  </a:lnTo>
                  <a:lnTo>
                    <a:pt x="0" y="558703"/>
                  </a:lnTo>
                  <a:lnTo>
                    <a:pt x="0" y="620781"/>
                  </a:lnTo>
                  <a:lnTo>
                    <a:pt x="0" y="682859"/>
                  </a:lnTo>
                  <a:lnTo>
                    <a:pt x="0" y="744937"/>
                  </a:lnTo>
                  <a:lnTo>
                    <a:pt x="0" y="807015"/>
                  </a:lnTo>
                  <a:lnTo>
                    <a:pt x="0" y="869094"/>
                  </a:lnTo>
                  <a:lnTo>
                    <a:pt x="0" y="931172"/>
                  </a:lnTo>
                  <a:lnTo>
                    <a:pt x="0" y="993250"/>
                  </a:lnTo>
                  <a:lnTo>
                    <a:pt x="0" y="1055328"/>
                  </a:lnTo>
                  <a:lnTo>
                    <a:pt x="0" y="1117406"/>
                  </a:lnTo>
                  <a:lnTo>
                    <a:pt x="0" y="1179484"/>
                  </a:lnTo>
                  <a:lnTo>
                    <a:pt x="0" y="1241562"/>
                  </a:lnTo>
                  <a:lnTo>
                    <a:pt x="0" y="1303641"/>
                  </a:lnTo>
                  <a:lnTo>
                    <a:pt x="0" y="1365719"/>
                  </a:lnTo>
                  <a:lnTo>
                    <a:pt x="0" y="1427797"/>
                  </a:lnTo>
                  <a:lnTo>
                    <a:pt x="0" y="1489875"/>
                  </a:lnTo>
                  <a:lnTo>
                    <a:pt x="0" y="1551953"/>
                  </a:lnTo>
                  <a:lnTo>
                    <a:pt x="0" y="1614031"/>
                  </a:lnTo>
                  <a:lnTo>
                    <a:pt x="0" y="1676110"/>
                  </a:lnTo>
                  <a:lnTo>
                    <a:pt x="0" y="173818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1888891" y="3410988"/>
              <a:ext cx="2268274" cy="1800109"/>
            </a:xfrm>
            <a:custGeom>
              <a:avLst/>
              <a:pathLst>
                <a:path w="2268274" h="1800109">
                  <a:moveTo>
                    <a:pt x="635761" y="0"/>
                  </a:moveTo>
                  <a:lnTo>
                    <a:pt x="613839" y="58078"/>
                  </a:lnTo>
                  <a:lnTo>
                    <a:pt x="591916" y="116156"/>
                  </a:lnTo>
                  <a:lnTo>
                    <a:pt x="569993" y="174234"/>
                  </a:lnTo>
                  <a:lnTo>
                    <a:pt x="548070" y="232313"/>
                  </a:lnTo>
                  <a:lnTo>
                    <a:pt x="526147" y="290391"/>
                  </a:lnTo>
                  <a:lnTo>
                    <a:pt x="504224" y="348469"/>
                  </a:lnTo>
                  <a:lnTo>
                    <a:pt x="482302" y="406547"/>
                  </a:lnTo>
                  <a:lnTo>
                    <a:pt x="460379" y="464626"/>
                  </a:lnTo>
                  <a:lnTo>
                    <a:pt x="438456" y="522704"/>
                  </a:lnTo>
                  <a:lnTo>
                    <a:pt x="416533" y="580782"/>
                  </a:lnTo>
                  <a:lnTo>
                    <a:pt x="394610" y="638861"/>
                  </a:lnTo>
                  <a:lnTo>
                    <a:pt x="372688" y="696939"/>
                  </a:lnTo>
                  <a:lnTo>
                    <a:pt x="350765" y="755017"/>
                  </a:lnTo>
                  <a:lnTo>
                    <a:pt x="328842" y="813095"/>
                  </a:lnTo>
                  <a:lnTo>
                    <a:pt x="306919" y="871174"/>
                  </a:lnTo>
                  <a:lnTo>
                    <a:pt x="284996" y="929252"/>
                  </a:lnTo>
                  <a:lnTo>
                    <a:pt x="263073" y="987330"/>
                  </a:lnTo>
                  <a:lnTo>
                    <a:pt x="241151" y="1045409"/>
                  </a:lnTo>
                  <a:lnTo>
                    <a:pt x="219228" y="1103487"/>
                  </a:lnTo>
                  <a:lnTo>
                    <a:pt x="197305" y="1161565"/>
                  </a:lnTo>
                  <a:lnTo>
                    <a:pt x="175382" y="1219643"/>
                  </a:lnTo>
                  <a:lnTo>
                    <a:pt x="153459" y="1277722"/>
                  </a:lnTo>
                  <a:lnTo>
                    <a:pt x="131536" y="1335800"/>
                  </a:lnTo>
                  <a:lnTo>
                    <a:pt x="109614" y="1393878"/>
                  </a:lnTo>
                  <a:lnTo>
                    <a:pt x="87691" y="1451956"/>
                  </a:lnTo>
                  <a:lnTo>
                    <a:pt x="65768" y="1510035"/>
                  </a:lnTo>
                  <a:lnTo>
                    <a:pt x="43845" y="1568113"/>
                  </a:lnTo>
                  <a:lnTo>
                    <a:pt x="21922" y="1626191"/>
                  </a:lnTo>
                  <a:lnTo>
                    <a:pt x="0" y="1684270"/>
                  </a:lnTo>
                  <a:lnTo>
                    <a:pt x="57645" y="1704916"/>
                  </a:lnTo>
                  <a:lnTo>
                    <a:pt x="115958" y="1723590"/>
                  </a:lnTo>
                  <a:lnTo>
                    <a:pt x="174874" y="1740270"/>
                  </a:lnTo>
                  <a:lnTo>
                    <a:pt x="234322" y="1754937"/>
                  </a:lnTo>
                  <a:lnTo>
                    <a:pt x="294235" y="1767574"/>
                  </a:lnTo>
                  <a:lnTo>
                    <a:pt x="354542" y="1778166"/>
                  </a:lnTo>
                  <a:lnTo>
                    <a:pt x="415175" y="1786701"/>
                  </a:lnTo>
                  <a:lnTo>
                    <a:pt x="476064" y="1793169"/>
                  </a:lnTo>
                  <a:lnTo>
                    <a:pt x="537137" y="1797562"/>
                  </a:lnTo>
                  <a:lnTo>
                    <a:pt x="598324" y="1799877"/>
                  </a:lnTo>
                  <a:lnTo>
                    <a:pt x="659554" y="1800109"/>
                  </a:lnTo>
                  <a:lnTo>
                    <a:pt x="720757" y="1798258"/>
                  </a:lnTo>
                  <a:lnTo>
                    <a:pt x="781862" y="1794328"/>
                  </a:lnTo>
                  <a:lnTo>
                    <a:pt x="842797" y="1788321"/>
                  </a:lnTo>
                  <a:lnTo>
                    <a:pt x="903493" y="1780246"/>
                  </a:lnTo>
                  <a:lnTo>
                    <a:pt x="963880" y="1770112"/>
                  </a:lnTo>
                  <a:lnTo>
                    <a:pt x="1023887" y="1757929"/>
                  </a:lnTo>
                  <a:lnTo>
                    <a:pt x="1083444" y="1743714"/>
                  </a:lnTo>
                  <a:lnTo>
                    <a:pt x="1142484" y="1727481"/>
                  </a:lnTo>
                  <a:lnTo>
                    <a:pt x="1200938" y="1709249"/>
                  </a:lnTo>
                  <a:lnTo>
                    <a:pt x="1258738" y="1689040"/>
                  </a:lnTo>
                  <a:lnTo>
                    <a:pt x="1315817" y="1666878"/>
                  </a:lnTo>
                  <a:lnTo>
                    <a:pt x="1372109" y="1642787"/>
                  </a:lnTo>
                  <a:lnTo>
                    <a:pt x="1427550" y="1616796"/>
                  </a:lnTo>
                  <a:lnTo>
                    <a:pt x="1482075" y="1588934"/>
                  </a:lnTo>
                  <a:lnTo>
                    <a:pt x="1535621" y="1559234"/>
                  </a:lnTo>
                  <a:lnTo>
                    <a:pt x="1588125" y="1527730"/>
                  </a:lnTo>
                  <a:lnTo>
                    <a:pt x="1639528" y="1494460"/>
                  </a:lnTo>
                  <a:lnTo>
                    <a:pt x="1689770" y="1459460"/>
                  </a:lnTo>
                  <a:lnTo>
                    <a:pt x="1738793" y="1422772"/>
                  </a:lnTo>
                  <a:lnTo>
                    <a:pt x="1786539" y="1384438"/>
                  </a:lnTo>
                  <a:lnTo>
                    <a:pt x="1832954" y="1344502"/>
                  </a:lnTo>
                  <a:lnTo>
                    <a:pt x="1877985" y="1303011"/>
                  </a:lnTo>
                  <a:lnTo>
                    <a:pt x="1921578" y="1260013"/>
                  </a:lnTo>
                  <a:lnTo>
                    <a:pt x="1963684" y="1215557"/>
                  </a:lnTo>
                  <a:lnTo>
                    <a:pt x="2004253" y="1169695"/>
                  </a:lnTo>
                  <a:lnTo>
                    <a:pt x="2043240" y="1122480"/>
                  </a:lnTo>
                  <a:lnTo>
                    <a:pt x="2080598" y="1073967"/>
                  </a:lnTo>
                  <a:lnTo>
                    <a:pt x="2116285" y="1024211"/>
                  </a:lnTo>
                  <a:lnTo>
                    <a:pt x="2150259" y="973270"/>
                  </a:lnTo>
                  <a:lnTo>
                    <a:pt x="2182482" y="921203"/>
                  </a:lnTo>
                  <a:lnTo>
                    <a:pt x="2212914" y="868070"/>
                  </a:lnTo>
                  <a:lnTo>
                    <a:pt x="2241523" y="813934"/>
                  </a:lnTo>
                  <a:lnTo>
                    <a:pt x="2268274" y="758856"/>
                  </a:lnTo>
                  <a:lnTo>
                    <a:pt x="2211980" y="732688"/>
                  </a:lnTo>
                  <a:lnTo>
                    <a:pt x="2155687" y="706521"/>
                  </a:lnTo>
                  <a:lnTo>
                    <a:pt x="2099393" y="680353"/>
                  </a:lnTo>
                  <a:lnTo>
                    <a:pt x="2043100" y="654186"/>
                  </a:lnTo>
                  <a:lnTo>
                    <a:pt x="1986806" y="628018"/>
                  </a:lnTo>
                  <a:lnTo>
                    <a:pt x="1930513" y="601851"/>
                  </a:lnTo>
                  <a:lnTo>
                    <a:pt x="1874219" y="575683"/>
                  </a:lnTo>
                  <a:lnTo>
                    <a:pt x="1817925" y="549516"/>
                  </a:lnTo>
                  <a:lnTo>
                    <a:pt x="1761632" y="523348"/>
                  </a:lnTo>
                  <a:lnTo>
                    <a:pt x="1705338" y="497181"/>
                  </a:lnTo>
                  <a:lnTo>
                    <a:pt x="1649045" y="471014"/>
                  </a:lnTo>
                  <a:lnTo>
                    <a:pt x="1592751" y="444846"/>
                  </a:lnTo>
                  <a:lnTo>
                    <a:pt x="1536458" y="418679"/>
                  </a:lnTo>
                  <a:lnTo>
                    <a:pt x="1480164" y="392511"/>
                  </a:lnTo>
                  <a:lnTo>
                    <a:pt x="1423871" y="366344"/>
                  </a:lnTo>
                  <a:lnTo>
                    <a:pt x="1367577" y="340176"/>
                  </a:lnTo>
                  <a:lnTo>
                    <a:pt x="1311284" y="314009"/>
                  </a:lnTo>
                  <a:lnTo>
                    <a:pt x="1254990" y="287841"/>
                  </a:lnTo>
                  <a:lnTo>
                    <a:pt x="1198697" y="261674"/>
                  </a:lnTo>
                  <a:lnTo>
                    <a:pt x="1142403" y="235507"/>
                  </a:lnTo>
                  <a:lnTo>
                    <a:pt x="1086110" y="209339"/>
                  </a:lnTo>
                  <a:lnTo>
                    <a:pt x="1029816" y="183172"/>
                  </a:lnTo>
                  <a:lnTo>
                    <a:pt x="973523" y="157004"/>
                  </a:lnTo>
                  <a:lnTo>
                    <a:pt x="917229" y="130837"/>
                  </a:lnTo>
                  <a:lnTo>
                    <a:pt x="860936" y="104669"/>
                  </a:lnTo>
                  <a:lnTo>
                    <a:pt x="804642" y="78502"/>
                  </a:lnTo>
                  <a:lnTo>
                    <a:pt x="748348" y="52334"/>
                  </a:lnTo>
                  <a:lnTo>
                    <a:pt x="692055" y="26167"/>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300677" y="3410988"/>
              <a:ext cx="1223975" cy="1684270"/>
            </a:xfrm>
            <a:custGeom>
              <a:avLst/>
              <a:pathLst>
                <a:path w="1223975" h="1684270">
                  <a:moveTo>
                    <a:pt x="1223975" y="0"/>
                  </a:moveTo>
                  <a:lnTo>
                    <a:pt x="1181769" y="45523"/>
                  </a:lnTo>
                  <a:lnTo>
                    <a:pt x="1139563" y="91046"/>
                  </a:lnTo>
                  <a:lnTo>
                    <a:pt x="1097357" y="136569"/>
                  </a:lnTo>
                  <a:lnTo>
                    <a:pt x="1055151" y="182092"/>
                  </a:lnTo>
                  <a:lnTo>
                    <a:pt x="1012945" y="227615"/>
                  </a:lnTo>
                  <a:lnTo>
                    <a:pt x="970739" y="273138"/>
                  </a:lnTo>
                  <a:lnTo>
                    <a:pt x="928533" y="318661"/>
                  </a:lnTo>
                  <a:lnTo>
                    <a:pt x="886327" y="364184"/>
                  </a:lnTo>
                  <a:lnTo>
                    <a:pt x="844121" y="409707"/>
                  </a:lnTo>
                  <a:lnTo>
                    <a:pt x="801915" y="455230"/>
                  </a:lnTo>
                  <a:lnTo>
                    <a:pt x="759709" y="500753"/>
                  </a:lnTo>
                  <a:lnTo>
                    <a:pt x="717503" y="546276"/>
                  </a:lnTo>
                  <a:lnTo>
                    <a:pt x="675297" y="591799"/>
                  </a:lnTo>
                  <a:lnTo>
                    <a:pt x="633090" y="637322"/>
                  </a:lnTo>
                  <a:lnTo>
                    <a:pt x="590884" y="682845"/>
                  </a:lnTo>
                  <a:lnTo>
                    <a:pt x="548678" y="728368"/>
                  </a:lnTo>
                  <a:lnTo>
                    <a:pt x="506472" y="773891"/>
                  </a:lnTo>
                  <a:lnTo>
                    <a:pt x="464266" y="819414"/>
                  </a:lnTo>
                  <a:lnTo>
                    <a:pt x="422060" y="864937"/>
                  </a:lnTo>
                  <a:lnTo>
                    <a:pt x="379854" y="910460"/>
                  </a:lnTo>
                  <a:lnTo>
                    <a:pt x="337648" y="955983"/>
                  </a:lnTo>
                  <a:lnTo>
                    <a:pt x="295442" y="1001506"/>
                  </a:lnTo>
                  <a:lnTo>
                    <a:pt x="253236" y="1047029"/>
                  </a:lnTo>
                  <a:lnTo>
                    <a:pt x="211030" y="1092552"/>
                  </a:lnTo>
                  <a:lnTo>
                    <a:pt x="168824" y="1138075"/>
                  </a:lnTo>
                  <a:lnTo>
                    <a:pt x="126618" y="1183598"/>
                  </a:lnTo>
                  <a:lnTo>
                    <a:pt x="84412" y="1229121"/>
                  </a:lnTo>
                  <a:lnTo>
                    <a:pt x="42206" y="1274644"/>
                  </a:lnTo>
                  <a:lnTo>
                    <a:pt x="0" y="1320167"/>
                  </a:lnTo>
                  <a:lnTo>
                    <a:pt x="47153" y="1362368"/>
                  </a:lnTo>
                  <a:lnTo>
                    <a:pt x="95760" y="1402885"/>
                  </a:lnTo>
                  <a:lnTo>
                    <a:pt x="145761" y="1441670"/>
                  </a:lnTo>
                  <a:lnTo>
                    <a:pt x="197094" y="1478673"/>
                  </a:lnTo>
                  <a:lnTo>
                    <a:pt x="249696" y="1513849"/>
                  </a:lnTo>
                  <a:lnTo>
                    <a:pt x="303502" y="1547154"/>
                  </a:lnTo>
                  <a:lnTo>
                    <a:pt x="358445" y="1578548"/>
                  </a:lnTo>
                  <a:lnTo>
                    <a:pt x="414458" y="1607992"/>
                  </a:lnTo>
                  <a:lnTo>
                    <a:pt x="471470" y="1635449"/>
                  </a:lnTo>
                  <a:lnTo>
                    <a:pt x="529413" y="1660885"/>
                  </a:lnTo>
                  <a:lnTo>
                    <a:pt x="588214" y="1684270"/>
                  </a:lnTo>
                  <a:lnTo>
                    <a:pt x="610136" y="1626191"/>
                  </a:lnTo>
                  <a:lnTo>
                    <a:pt x="632059" y="1568113"/>
                  </a:lnTo>
                  <a:lnTo>
                    <a:pt x="653982" y="1510035"/>
                  </a:lnTo>
                  <a:lnTo>
                    <a:pt x="675905" y="1451956"/>
                  </a:lnTo>
                  <a:lnTo>
                    <a:pt x="697828" y="1393878"/>
                  </a:lnTo>
                  <a:lnTo>
                    <a:pt x="719750" y="1335800"/>
                  </a:lnTo>
                  <a:lnTo>
                    <a:pt x="741673" y="1277722"/>
                  </a:lnTo>
                  <a:lnTo>
                    <a:pt x="763596" y="1219643"/>
                  </a:lnTo>
                  <a:lnTo>
                    <a:pt x="785519" y="1161565"/>
                  </a:lnTo>
                  <a:lnTo>
                    <a:pt x="807442" y="1103487"/>
                  </a:lnTo>
                  <a:lnTo>
                    <a:pt x="829365" y="1045409"/>
                  </a:lnTo>
                  <a:lnTo>
                    <a:pt x="851287" y="987330"/>
                  </a:lnTo>
                  <a:lnTo>
                    <a:pt x="873210" y="929252"/>
                  </a:lnTo>
                  <a:lnTo>
                    <a:pt x="895133" y="871174"/>
                  </a:lnTo>
                  <a:lnTo>
                    <a:pt x="917056" y="813095"/>
                  </a:lnTo>
                  <a:lnTo>
                    <a:pt x="938979" y="755017"/>
                  </a:lnTo>
                  <a:lnTo>
                    <a:pt x="960902" y="696939"/>
                  </a:lnTo>
                  <a:lnTo>
                    <a:pt x="982824" y="638861"/>
                  </a:lnTo>
                  <a:lnTo>
                    <a:pt x="1004747" y="580782"/>
                  </a:lnTo>
                  <a:lnTo>
                    <a:pt x="1026670" y="522704"/>
                  </a:lnTo>
                  <a:lnTo>
                    <a:pt x="1048593" y="464626"/>
                  </a:lnTo>
                  <a:lnTo>
                    <a:pt x="1070516" y="406547"/>
                  </a:lnTo>
                  <a:lnTo>
                    <a:pt x="1092438" y="348469"/>
                  </a:lnTo>
                  <a:lnTo>
                    <a:pt x="1114361" y="290391"/>
                  </a:lnTo>
                  <a:lnTo>
                    <a:pt x="1136284" y="232313"/>
                  </a:lnTo>
                  <a:lnTo>
                    <a:pt x="1158207" y="174234"/>
                  </a:lnTo>
                  <a:lnTo>
                    <a:pt x="1180130" y="116156"/>
                  </a:lnTo>
                  <a:lnTo>
                    <a:pt x="1202053" y="58078"/>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904182" y="3410988"/>
              <a:ext cx="1620470" cy="1320167"/>
            </a:xfrm>
            <a:custGeom>
              <a:avLst/>
              <a:pathLst>
                <a:path w="1620470" h="1320167">
                  <a:moveTo>
                    <a:pt x="1620470" y="0"/>
                  </a:moveTo>
                  <a:lnTo>
                    <a:pt x="1564592" y="27042"/>
                  </a:lnTo>
                  <a:lnTo>
                    <a:pt x="1508713" y="54085"/>
                  </a:lnTo>
                  <a:lnTo>
                    <a:pt x="1452835" y="81128"/>
                  </a:lnTo>
                  <a:lnTo>
                    <a:pt x="1396957" y="108171"/>
                  </a:lnTo>
                  <a:lnTo>
                    <a:pt x="1341079" y="135213"/>
                  </a:lnTo>
                  <a:lnTo>
                    <a:pt x="1285200" y="162256"/>
                  </a:lnTo>
                  <a:lnTo>
                    <a:pt x="1229322" y="189299"/>
                  </a:lnTo>
                  <a:lnTo>
                    <a:pt x="1173444" y="216342"/>
                  </a:lnTo>
                  <a:lnTo>
                    <a:pt x="1117565" y="243385"/>
                  </a:lnTo>
                  <a:lnTo>
                    <a:pt x="1061687" y="270427"/>
                  </a:lnTo>
                  <a:lnTo>
                    <a:pt x="1005809" y="297470"/>
                  </a:lnTo>
                  <a:lnTo>
                    <a:pt x="949930" y="324513"/>
                  </a:lnTo>
                  <a:lnTo>
                    <a:pt x="894052" y="351556"/>
                  </a:lnTo>
                  <a:lnTo>
                    <a:pt x="838174" y="378599"/>
                  </a:lnTo>
                  <a:lnTo>
                    <a:pt x="782296" y="405641"/>
                  </a:lnTo>
                  <a:lnTo>
                    <a:pt x="726417" y="432684"/>
                  </a:lnTo>
                  <a:lnTo>
                    <a:pt x="670539" y="459727"/>
                  </a:lnTo>
                  <a:lnTo>
                    <a:pt x="614661" y="486770"/>
                  </a:lnTo>
                  <a:lnTo>
                    <a:pt x="558782" y="513813"/>
                  </a:lnTo>
                  <a:lnTo>
                    <a:pt x="502904" y="540855"/>
                  </a:lnTo>
                  <a:lnTo>
                    <a:pt x="447026" y="567898"/>
                  </a:lnTo>
                  <a:lnTo>
                    <a:pt x="391148" y="594941"/>
                  </a:lnTo>
                  <a:lnTo>
                    <a:pt x="335269" y="621984"/>
                  </a:lnTo>
                  <a:lnTo>
                    <a:pt x="279391" y="649027"/>
                  </a:lnTo>
                  <a:lnTo>
                    <a:pt x="223513" y="676069"/>
                  </a:lnTo>
                  <a:lnTo>
                    <a:pt x="167634" y="703112"/>
                  </a:lnTo>
                  <a:lnTo>
                    <a:pt x="111756" y="730155"/>
                  </a:lnTo>
                  <a:lnTo>
                    <a:pt x="55878" y="757198"/>
                  </a:lnTo>
                  <a:lnTo>
                    <a:pt x="0" y="784241"/>
                  </a:lnTo>
                  <a:lnTo>
                    <a:pt x="27477" y="838649"/>
                  </a:lnTo>
                  <a:lnTo>
                    <a:pt x="56781" y="892096"/>
                  </a:lnTo>
                  <a:lnTo>
                    <a:pt x="87878" y="944521"/>
                  </a:lnTo>
                  <a:lnTo>
                    <a:pt x="120732" y="995863"/>
                  </a:lnTo>
                  <a:lnTo>
                    <a:pt x="155304" y="1046063"/>
                  </a:lnTo>
                  <a:lnTo>
                    <a:pt x="191557" y="1095064"/>
                  </a:lnTo>
                  <a:lnTo>
                    <a:pt x="229447" y="1142810"/>
                  </a:lnTo>
                  <a:lnTo>
                    <a:pt x="268933" y="1189245"/>
                  </a:lnTo>
                  <a:lnTo>
                    <a:pt x="309967" y="1234317"/>
                  </a:lnTo>
                  <a:lnTo>
                    <a:pt x="352504" y="1277975"/>
                  </a:lnTo>
                  <a:lnTo>
                    <a:pt x="396494" y="1320167"/>
                  </a:lnTo>
                  <a:lnTo>
                    <a:pt x="438700" y="1274644"/>
                  </a:lnTo>
                  <a:lnTo>
                    <a:pt x="480906" y="1229121"/>
                  </a:lnTo>
                  <a:lnTo>
                    <a:pt x="523112" y="1183598"/>
                  </a:lnTo>
                  <a:lnTo>
                    <a:pt x="565318" y="1138075"/>
                  </a:lnTo>
                  <a:lnTo>
                    <a:pt x="607524" y="1092552"/>
                  </a:lnTo>
                  <a:lnTo>
                    <a:pt x="649731" y="1047029"/>
                  </a:lnTo>
                  <a:lnTo>
                    <a:pt x="691937" y="1001506"/>
                  </a:lnTo>
                  <a:lnTo>
                    <a:pt x="734143" y="955983"/>
                  </a:lnTo>
                  <a:lnTo>
                    <a:pt x="776349" y="910460"/>
                  </a:lnTo>
                  <a:lnTo>
                    <a:pt x="818555" y="864937"/>
                  </a:lnTo>
                  <a:lnTo>
                    <a:pt x="860761" y="819414"/>
                  </a:lnTo>
                  <a:lnTo>
                    <a:pt x="902967" y="773891"/>
                  </a:lnTo>
                  <a:lnTo>
                    <a:pt x="945173" y="728368"/>
                  </a:lnTo>
                  <a:lnTo>
                    <a:pt x="987379" y="682845"/>
                  </a:lnTo>
                  <a:lnTo>
                    <a:pt x="1029585" y="637322"/>
                  </a:lnTo>
                  <a:lnTo>
                    <a:pt x="1071791" y="591799"/>
                  </a:lnTo>
                  <a:lnTo>
                    <a:pt x="1113997" y="546276"/>
                  </a:lnTo>
                  <a:lnTo>
                    <a:pt x="1156203" y="500753"/>
                  </a:lnTo>
                  <a:lnTo>
                    <a:pt x="1198409" y="455230"/>
                  </a:lnTo>
                  <a:lnTo>
                    <a:pt x="1240615" y="409707"/>
                  </a:lnTo>
                  <a:lnTo>
                    <a:pt x="1282821" y="364184"/>
                  </a:lnTo>
                  <a:lnTo>
                    <a:pt x="1325028" y="318661"/>
                  </a:lnTo>
                  <a:lnTo>
                    <a:pt x="1367234" y="273138"/>
                  </a:lnTo>
                  <a:lnTo>
                    <a:pt x="1409440" y="227615"/>
                  </a:lnTo>
                  <a:lnTo>
                    <a:pt x="1451646" y="182092"/>
                  </a:lnTo>
                  <a:lnTo>
                    <a:pt x="1493852" y="136569"/>
                  </a:lnTo>
                  <a:lnTo>
                    <a:pt x="1536058" y="91046"/>
                  </a:lnTo>
                  <a:lnTo>
                    <a:pt x="1578264" y="4552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757961" y="3410988"/>
              <a:ext cx="1766691" cy="784241"/>
            </a:xfrm>
            <a:custGeom>
              <a:avLst/>
              <a:pathLst>
                <a:path w="1766691" h="784241">
                  <a:moveTo>
                    <a:pt x="1766691" y="0"/>
                  </a:moveTo>
                  <a:lnTo>
                    <a:pt x="1705770" y="11933"/>
                  </a:lnTo>
                  <a:lnTo>
                    <a:pt x="1644850" y="23866"/>
                  </a:lnTo>
                  <a:lnTo>
                    <a:pt x="1583929" y="35799"/>
                  </a:lnTo>
                  <a:lnTo>
                    <a:pt x="1523009" y="47733"/>
                  </a:lnTo>
                  <a:lnTo>
                    <a:pt x="1462089" y="59666"/>
                  </a:lnTo>
                  <a:lnTo>
                    <a:pt x="1401168" y="71599"/>
                  </a:lnTo>
                  <a:lnTo>
                    <a:pt x="1340248" y="83533"/>
                  </a:lnTo>
                  <a:lnTo>
                    <a:pt x="1279328" y="95466"/>
                  </a:lnTo>
                  <a:lnTo>
                    <a:pt x="1218407" y="107399"/>
                  </a:lnTo>
                  <a:lnTo>
                    <a:pt x="1157487" y="119332"/>
                  </a:lnTo>
                  <a:lnTo>
                    <a:pt x="1096566" y="131266"/>
                  </a:lnTo>
                  <a:lnTo>
                    <a:pt x="1035646" y="143199"/>
                  </a:lnTo>
                  <a:lnTo>
                    <a:pt x="974726" y="155132"/>
                  </a:lnTo>
                  <a:lnTo>
                    <a:pt x="913805" y="167066"/>
                  </a:lnTo>
                  <a:lnTo>
                    <a:pt x="852885" y="178999"/>
                  </a:lnTo>
                  <a:lnTo>
                    <a:pt x="791964" y="190932"/>
                  </a:lnTo>
                  <a:lnTo>
                    <a:pt x="731044" y="202866"/>
                  </a:lnTo>
                  <a:lnTo>
                    <a:pt x="670124" y="214799"/>
                  </a:lnTo>
                  <a:lnTo>
                    <a:pt x="609203" y="226732"/>
                  </a:lnTo>
                  <a:lnTo>
                    <a:pt x="548283" y="238665"/>
                  </a:lnTo>
                  <a:lnTo>
                    <a:pt x="487363" y="250599"/>
                  </a:lnTo>
                  <a:lnTo>
                    <a:pt x="426442" y="262532"/>
                  </a:lnTo>
                  <a:lnTo>
                    <a:pt x="365522" y="274465"/>
                  </a:lnTo>
                  <a:lnTo>
                    <a:pt x="304601" y="286399"/>
                  </a:lnTo>
                  <a:lnTo>
                    <a:pt x="243681" y="298332"/>
                  </a:lnTo>
                  <a:lnTo>
                    <a:pt x="182761" y="310265"/>
                  </a:lnTo>
                  <a:lnTo>
                    <a:pt x="121840" y="322199"/>
                  </a:lnTo>
                  <a:lnTo>
                    <a:pt x="60920" y="334132"/>
                  </a:lnTo>
                  <a:lnTo>
                    <a:pt x="0" y="346065"/>
                  </a:lnTo>
                  <a:lnTo>
                    <a:pt x="13910" y="410755"/>
                  </a:lnTo>
                  <a:lnTo>
                    <a:pt x="30189" y="474890"/>
                  </a:lnTo>
                  <a:lnTo>
                    <a:pt x="48813" y="538383"/>
                  </a:lnTo>
                  <a:lnTo>
                    <a:pt x="69759" y="601149"/>
                  </a:lnTo>
                  <a:lnTo>
                    <a:pt x="92996" y="663103"/>
                  </a:lnTo>
                  <a:lnTo>
                    <a:pt x="118495" y="724161"/>
                  </a:lnTo>
                  <a:lnTo>
                    <a:pt x="146220" y="784241"/>
                  </a:lnTo>
                  <a:lnTo>
                    <a:pt x="202098" y="757198"/>
                  </a:lnTo>
                  <a:lnTo>
                    <a:pt x="257977" y="730155"/>
                  </a:lnTo>
                  <a:lnTo>
                    <a:pt x="313855" y="703112"/>
                  </a:lnTo>
                  <a:lnTo>
                    <a:pt x="369733" y="676069"/>
                  </a:lnTo>
                  <a:lnTo>
                    <a:pt x="425612" y="649027"/>
                  </a:lnTo>
                  <a:lnTo>
                    <a:pt x="481490" y="621984"/>
                  </a:lnTo>
                  <a:lnTo>
                    <a:pt x="537368" y="594941"/>
                  </a:lnTo>
                  <a:lnTo>
                    <a:pt x="593246" y="567898"/>
                  </a:lnTo>
                  <a:lnTo>
                    <a:pt x="649125" y="540855"/>
                  </a:lnTo>
                  <a:lnTo>
                    <a:pt x="705003" y="513813"/>
                  </a:lnTo>
                  <a:lnTo>
                    <a:pt x="760881" y="486770"/>
                  </a:lnTo>
                  <a:lnTo>
                    <a:pt x="816760" y="459727"/>
                  </a:lnTo>
                  <a:lnTo>
                    <a:pt x="872638" y="432684"/>
                  </a:lnTo>
                  <a:lnTo>
                    <a:pt x="928516" y="405641"/>
                  </a:lnTo>
                  <a:lnTo>
                    <a:pt x="984394" y="378599"/>
                  </a:lnTo>
                  <a:lnTo>
                    <a:pt x="1040273" y="351556"/>
                  </a:lnTo>
                  <a:lnTo>
                    <a:pt x="1096151" y="324513"/>
                  </a:lnTo>
                  <a:lnTo>
                    <a:pt x="1152029" y="297470"/>
                  </a:lnTo>
                  <a:lnTo>
                    <a:pt x="1207908" y="270427"/>
                  </a:lnTo>
                  <a:lnTo>
                    <a:pt x="1263786" y="243385"/>
                  </a:lnTo>
                  <a:lnTo>
                    <a:pt x="1319664" y="216342"/>
                  </a:lnTo>
                  <a:lnTo>
                    <a:pt x="1375543" y="189299"/>
                  </a:lnTo>
                  <a:lnTo>
                    <a:pt x="1431421" y="162256"/>
                  </a:lnTo>
                  <a:lnTo>
                    <a:pt x="1487299" y="135213"/>
                  </a:lnTo>
                  <a:lnTo>
                    <a:pt x="1543177" y="108171"/>
                  </a:lnTo>
                  <a:lnTo>
                    <a:pt x="1599056" y="81128"/>
                  </a:lnTo>
                  <a:lnTo>
                    <a:pt x="1654934" y="54085"/>
                  </a:lnTo>
                  <a:lnTo>
                    <a:pt x="1710812" y="27042"/>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5095" y="3410988"/>
              <a:ext cx="1799557" cy="346065"/>
            </a:xfrm>
            <a:custGeom>
              <a:avLst/>
              <a:pathLst>
                <a:path w="1799557" h="346065">
                  <a:moveTo>
                    <a:pt x="1799557" y="0"/>
                  </a:moveTo>
                  <a:lnTo>
                    <a:pt x="1737503" y="1741"/>
                  </a:lnTo>
                  <a:lnTo>
                    <a:pt x="1675450" y="3483"/>
                  </a:lnTo>
                  <a:lnTo>
                    <a:pt x="1613396" y="5225"/>
                  </a:lnTo>
                  <a:lnTo>
                    <a:pt x="1551342" y="6967"/>
                  </a:lnTo>
                  <a:lnTo>
                    <a:pt x="1489288" y="8709"/>
                  </a:lnTo>
                  <a:lnTo>
                    <a:pt x="1427235" y="10451"/>
                  </a:lnTo>
                  <a:lnTo>
                    <a:pt x="1365181" y="12193"/>
                  </a:lnTo>
                  <a:lnTo>
                    <a:pt x="1303127" y="13935"/>
                  </a:lnTo>
                  <a:lnTo>
                    <a:pt x="1241074" y="15677"/>
                  </a:lnTo>
                  <a:lnTo>
                    <a:pt x="1179020" y="17418"/>
                  </a:lnTo>
                  <a:lnTo>
                    <a:pt x="1116966" y="19160"/>
                  </a:lnTo>
                  <a:lnTo>
                    <a:pt x="1054912" y="20902"/>
                  </a:lnTo>
                  <a:lnTo>
                    <a:pt x="992859" y="22644"/>
                  </a:lnTo>
                  <a:lnTo>
                    <a:pt x="930805" y="24386"/>
                  </a:lnTo>
                  <a:lnTo>
                    <a:pt x="868751" y="26128"/>
                  </a:lnTo>
                  <a:lnTo>
                    <a:pt x="806698" y="27870"/>
                  </a:lnTo>
                  <a:lnTo>
                    <a:pt x="744644" y="29612"/>
                  </a:lnTo>
                  <a:lnTo>
                    <a:pt x="682590" y="31354"/>
                  </a:lnTo>
                  <a:lnTo>
                    <a:pt x="620537" y="33095"/>
                  </a:lnTo>
                  <a:lnTo>
                    <a:pt x="558483" y="34837"/>
                  </a:lnTo>
                  <a:lnTo>
                    <a:pt x="496429" y="36579"/>
                  </a:lnTo>
                  <a:lnTo>
                    <a:pt x="434375" y="38321"/>
                  </a:lnTo>
                  <a:lnTo>
                    <a:pt x="372322" y="40063"/>
                  </a:lnTo>
                  <a:lnTo>
                    <a:pt x="310268" y="41805"/>
                  </a:lnTo>
                  <a:lnTo>
                    <a:pt x="248214" y="43547"/>
                  </a:lnTo>
                  <a:lnTo>
                    <a:pt x="186161" y="45289"/>
                  </a:lnTo>
                  <a:lnTo>
                    <a:pt x="124107" y="47031"/>
                  </a:lnTo>
                  <a:lnTo>
                    <a:pt x="62053" y="48772"/>
                  </a:lnTo>
                  <a:lnTo>
                    <a:pt x="0" y="50514"/>
                  </a:lnTo>
                  <a:lnTo>
                    <a:pt x="3625" y="124849"/>
                  </a:lnTo>
                  <a:lnTo>
                    <a:pt x="10320" y="198969"/>
                  </a:lnTo>
                  <a:lnTo>
                    <a:pt x="20072" y="272750"/>
                  </a:lnTo>
                  <a:lnTo>
                    <a:pt x="32866" y="346065"/>
                  </a:lnTo>
                  <a:lnTo>
                    <a:pt x="93786" y="334132"/>
                  </a:lnTo>
                  <a:lnTo>
                    <a:pt x="154707" y="322199"/>
                  </a:lnTo>
                  <a:lnTo>
                    <a:pt x="215627" y="310265"/>
                  </a:lnTo>
                  <a:lnTo>
                    <a:pt x="276547" y="298332"/>
                  </a:lnTo>
                  <a:lnTo>
                    <a:pt x="337468" y="286399"/>
                  </a:lnTo>
                  <a:lnTo>
                    <a:pt x="398388" y="274465"/>
                  </a:lnTo>
                  <a:lnTo>
                    <a:pt x="459309" y="262532"/>
                  </a:lnTo>
                  <a:lnTo>
                    <a:pt x="520229" y="250599"/>
                  </a:lnTo>
                  <a:lnTo>
                    <a:pt x="581149" y="238665"/>
                  </a:lnTo>
                  <a:lnTo>
                    <a:pt x="642070" y="226732"/>
                  </a:lnTo>
                  <a:lnTo>
                    <a:pt x="702990" y="214799"/>
                  </a:lnTo>
                  <a:lnTo>
                    <a:pt x="763910" y="202866"/>
                  </a:lnTo>
                  <a:lnTo>
                    <a:pt x="824831" y="190932"/>
                  </a:lnTo>
                  <a:lnTo>
                    <a:pt x="885751" y="178999"/>
                  </a:lnTo>
                  <a:lnTo>
                    <a:pt x="946672" y="167066"/>
                  </a:lnTo>
                  <a:lnTo>
                    <a:pt x="1007592" y="155132"/>
                  </a:lnTo>
                  <a:lnTo>
                    <a:pt x="1068512" y="143199"/>
                  </a:lnTo>
                  <a:lnTo>
                    <a:pt x="1129433" y="131266"/>
                  </a:lnTo>
                  <a:lnTo>
                    <a:pt x="1190353" y="119332"/>
                  </a:lnTo>
                  <a:lnTo>
                    <a:pt x="1251274" y="107399"/>
                  </a:lnTo>
                  <a:lnTo>
                    <a:pt x="1312194" y="95466"/>
                  </a:lnTo>
                  <a:lnTo>
                    <a:pt x="1373114" y="83533"/>
                  </a:lnTo>
                  <a:lnTo>
                    <a:pt x="1434035" y="71599"/>
                  </a:lnTo>
                  <a:lnTo>
                    <a:pt x="1494955" y="59666"/>
                  </a:lnTo>
                  <a:lnTo>
                    <a:pt x="1555875" y="47733"/>
                  </a:lnTo>
                  <a:lnTo>
                    <a:pt x="1616796" y="35799"/>
                  </a:lnTo>
                  <a:lnTo>
                    <a:pt x="1677716" y="23866"/>
                  </a:lnTo>
                  <a:lnTo>
                    <a:pt x="1738637" y="11933"/>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4544" y="3164857"/>
              <a:ext cx="1800108" cy="296645"/>
            </a:xfrm>
            <a:custGeom>
              <a:avLst/>
              <a:pathLst>
                <a:path w="1800108" h="296645">
                  <a:moveTo>
                    <a:pt x="1800108" y="246131"/>
                  </a:moveTo>
                  <a:lnTo>
                    <a:pt x="1738613" y="237643"/>
                  </a:lnTo>
                  <a:lnTo>
                    <a:pt x="1677118" y="229156"/>
                  </a:lnTo>
                  <a:lnTo>
                    <a:pt x="1615622" y="220669"/>
                  </a:lnTo>
                  <a:lnTo>
                    <a:pt x="1554127" y="212181"/>
                  </a:lnTo>
                  <a:lnTo>
                    <a:pt x="1492632" y="203694"/>
                  </a:lnTo>
                  <a:lnTo>
                    <a:pt x="1431137" y="195207"/>
                  </a:lnTo>
                  <a:lnTo>
                    <a:pt x="1369641" y="186720"/>
                  </a:lnTo>
                  <a:lnTo>
                    <a:pt x="1308146" y="178232"/>
                  </a:lnTo>
                  <a:lnTo>
                    <a:pt x="1246651" y="169745"/>
                  </a:lnTo>
                  <a:lnTo>
                    <a:pt x="1185156" y="161258"/>
                  </a:lnTo>
                  <a:lnTo>
                    <a:pt x="1123661" y="152771"/>
                  </a:lnTo>
                  <a:lnTo>
                    <a:pt x="1062165" y="144283"/>
                  </a:lnTo>
                  <a:lnTo>
                    <a:pt x="1000670" y="135796"/>
                  </a:lnTo>
                  <a:lnTo>
                    <a:pt x="939175" y="127309"/>
                  </a:lnTo>
                  <a:lnTo>
                    <a:pt x="877680" y="118821"/>
                  </a:lnTo>
                  <a:lnTo>
                    <a:pt x="816184" y="110334"/>
                  </a:lnTo>
                  <a:lnTo>
                    <a:pt x="754689" y="101847"/>
                  </a:lnTo>
                  <a:lnTo>
                    <a:pt x="693194" y="93360"/>
                  </a:lnTo>
                  <a:lnTo>
                    <a:pt x="631699" y="84872"/>
                  </a:lnTo>
                  <a:lnTo>
                    <a:pt x="570204" y="76385"/>
                  </a:lnTo>
                  <a:lnTo>
                    <a:pt x="508708" y="67898"/>
                  </a:lnTo>
                  <a:lnTo>
                    <a:pt x="447213" y="59410"/>
                  </a:lnTo>
                  <a:lnTo>
                    <a:pt x="385718" y="50923"/>
                  </a:lnTo>
                  <a:lnTo>
                    <a:pt x="324223" y="42436"/>
                  </a:lnTo>
                  <a:lnTo>
                    <a:pt x="262727" y="33949"/>
                  </a:lnTo>
                  <a:lnTo>
                    <a:pt x="201232" y="25461"/>
                  </a:lnTo>
                  <a:lnTo>
                    <a:pt x="139737" y="16974"/>
                  </a:lnTo>
                  <a:lnTo>
                    <a:pt x="78242" y="8487"/>
                  </a:lnTo>
                  <a:lnTo>
                    <a:pt x="16747" y="0"/>
                  </a:lnTo>
                  <a:lnTo>
                    <a:pt x="8104" y="73847"/>
                  </a:lnTo>
                  <a:lnTo>
                    <a:pt x="2519" y="147988"/>
                  </a:lnTo>
                  <a:lnTo>
                    <a:pt x="0" y="222296"/>
                  </a:lnTo>
                  <a:lnTo>
                    <a:pt x="551" y="296645"/>
                  </a:lnTo>
                  <a:lnTo>
                    <a:pt x="62604" y="294903"/>
                  </a:lnTo>
                  <a:lnTo>
                    <a:pt x="124658" y="293162"/>
                  </a:lnTo>
                  <a:lnTo>
                    <a:pt x="186712" y="291420"/>
                  </a:lnTo>
                  <a:lnTo>
                    <a:pt x="248765" y="289678"/>
                  </a:lnTo>
                  <a:lnTo>
                    <a:pt x="310819" y="287936"/>
                  </a:lnTo>
                  <a:lnTo>
                    <a:pt x="372873" y="286194"/>
                  </a:lnTo>
                  <a:lnTo>
                    <a:pt x="434927" y="284452"/>
                  </a:lnTo>
                  <a:lnTo>
                    <a:pt x="496980" y="282710"/>
                  </a:lnTo>
                  <a:lnTo>
                    <a:pt x="559034" y="280968"/>
                  </a:lnTo>
                  <a:lnTo>
                    <a:pt x="621088" y="279226"/>
                  </a:lnTo>
                  <a:lnTo>
                    <a:pt x="683141" y="277485"/>
                  </a:lnTo>
                  <a:lnTo>
                    <a:pt x="745195" y="275743"/>
                  </a:lnTo>
                  <a:lnTo>
                    <a:pt x="807249" y="274001"/>
                  </a:lnTo>
                  <a:lnTo>
                    <a:pt x="869302" y="272259"/>
                  </a:lnTo>
                  <a:lnTo>
                    <a:pt x="931356" y="270517"/>
                  </a:lnTo>
                  <a:lnTo>
                    <a:pt x="993410" y="268775"/>
                  </a:lnTo>
                  <a:lnTo>
                    <a:pt x="1055464" y="267033"/>
                  </a:lnTo>
                  <a:lnTo>
                    <a:pt x="1117517" y="265291"/>
                  </a:lnTo>
                  <a:lnTo>
                    <a:pt x="1179571" y="263549"/>
                  </a:lnTo>
                  <a:lnTo>
                    <a:pt x="1241625" y="261808"/>
                  </a:lnTo>
                  <a:lnTo>
                    <a:pt x="1303678" y="260066"/>
                  </a:lnTo>
                  <a:lnTo>
                    <a:pt x="1365732" y="258324"/>
                  </a:lnTo>
                  <a:lnTo>
                    <a:pt x="1427786" y="256582"/>
                  </a:lnTo>
                  <a:lnTo>
                    <a:pt x="1489840" y="254840"/>
                  </a:lnTo>
                  <a:lnTo>
                    <a:pt x="1551893" y="253098"/>
                  </a:lnTo>
                  <a:lnTo>
                    <a:pt x="1613947" y="251356"/>
                  </a:lnTo>
                  <a:lnTo>
                    <a:pt x="1676001" y="249614"/>
                  </a:lnTo>
                  <a:lnTo>
                    <a:pt x="1738054" y="247872"/>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1291" y="2876329"/>
              <a:ext cx="1783361" cy="534658"/>
            </a:xfrm>
            <a:custGeom>
              <a:avLst/>
              <a:pathLst>
                <a:path w="1783361" h="534658">
                  <a:moveTo>
                    <a:pt x="1783361" y="534658"/>
                  </a:moveTo>
                  <a:lnTo>
                    <a:pt x="1724084" y="516222"/>
                  </a:lnTo>
                  <a:lnTo>
                    <a:pt x="1664807" y="497785"/>
                  </a:lnTo>
                  <a:lnTo>
                    <a:pt x="1605529" y="479349"/>
                  </a:lnTo>
                  <a:lnTo>
                    <a:pt x="1546252" y="460912"/>
                  </a:lnTo>
                  <a:lnTo>
                    <a:pt x="1486975" y="442476"/>
                  </a:lnTo>
                  <a:lnTo>
                    <a:pt x="1427698" y="424039"/>
                  </a:lnTo>
                  <a:lnTo>
                    <a:pt x="1368420" y="405603"/>
                  </a:lnTo>
                  <a:lnTo>
                    <a:pt x="1309143" y="387166"/>
                  </a:lnTo>
                  <a:lnTo>
                    <a:pt x="1249866" y="368730"/>
                  </a:lnTo>
                  <a:lnTo>
                    <a:pt x="1190589" y="350293"/>
                  </a:lnTo>
                  <a:lnTo>
                    <a:pt x="1131311" y="331857"/>
                  </a:lnTo>
                  <a:lnTo>
                    <a:pt x="1072034" y="313420"/>
                  </a:lnTo>
                  <a:lnTo>
                    <a:pt x="1012757" y="294984"/>
                  </a:lnTo>
                  <a:lnTo>
                    <a:pt x="953480" y="276547"/>
                  </a:lnTo>
                  <a:lnTo>
                    <a:pt x="894202" y="258111"/>
                  </a:lnTo>
                  <a:lnTo>
                    <a:pt x="834925" y="239674"/>
                  </a:lnTo>
                  <a:lnTo>
                    <a:pt x="775648" y="221238"/>
                  </a:lnTo>
                  <a:lnTo>
                    <a:pt x="716371" y="202801"/>
                  </a:lnTo>
                  <a:lnTo>
                    <a:pt x="657093" y="184365"/>
                  </a:lnTo>
                  <a:lnTo>
                    <a:pt x="597816" y="165928"/>
                  </a:lnTo>
                  <a:lnTo>
                    <a:pt x="538539" y="147492"/>
                  </a:lnTo>
                  <a:lnTo>
                    <a:pt x="479262" y="129055"/>
                  </a:lnTo>
                  <a:lnTo>
                    <a:pt x="419984" y="110619"/>
                  </a:lnTo>
                  <a:lnTo>
                    <a:pt x="360707" y="92182"/>
                  </a:lnTo>
                  <a:lnTo>
                    <a:pt x="301430" y="73746"/>
                  </a:lnTo>
                  <a:lnTo>
                    <a:pt x="242153" y="55309"/>
                  </a:lnTo>
                  <a:lnTo>
                    <a:pt x="182875" y="36873"/>
                  </a:lnTo>
                  <a:lnTo>
                    <a:pt x="123598" y="18436"/>
                  </a:lnTo>
                  <a:lnTo>
                    <a:pt x="64321" y="0"/>
                  </a:lnTo>
                  <a:lnTo>
                    <a:pt x="43806" y="71079"/>
                  </a:lnTo>
                  <a:lnTo>
                    <a:pt x="26228" y="142941"/>
                  </a:lnTo>
                  <a:lnTo>
                    <a:pt x="11618" y="215465"/>
                  </a:lnTo>
                  <a:lnTo>
                    <a:pt x="0" y="288527"/>
                  </a:lnTo>
                  <a:lnTo>
                    <a:pt x="61495" y="297015"/>
                  </a:lnTo>
                  <a:lnTo>
                    <a:pt x="122990" y="305502"/>
                  </a:lnTo>
                  <a:lnTo>
                    <a:pt x="184485" y="313989"/>
                  </a:lnTo>
                  <a:lnTo>
                    <a:pt x="245980" y="322476"/>
                  </a:lnTo>
                  <a:lnTo>
                    <a:pt x="307476" y="330964"/>
                  </a:lnTo>
                  <a:lnTo>
                    <a:pt x="368971" y="339451"/>
                  </a:lnTo>
                  <a:lnTo>
                    <a:pt x="430466" y="347938"/>
                  </a:lnTo>
                  <a:lnTo>
                    <a:pt x="491961" y="356426"/>
                  </a:lnTo>
                  <a:lnTo>
                    <a:pt x="553457" y="364913"/>
                  </a:lnTo>
                  <a:lnTo>
                    <a:pt x="614952" y="373400"/>
                  </a:lnTo>
                  <a:lnTo>
                    <a:pt x="676447" y="381887"/>
                  </a:lnTo>
                  <a:lnTo>
                    <a:pt x="737942" y="390375"/>
                  </a:lnTo>
                  <a:lnTo>
                    <a:pt x="799437" y="398862"/>
                  </a:lnTo>
                  <a:lnTo>
                    <a:pt x="860933" y="407349"/>
                  </a:lnTo>
                  <a:lnTo>
                    <a:pt x="922428" y="415837"/>
                  </a:lnTo>
                  <a:lnTo>
                    <a:pt x="983923" y="424324"/>
                  </a:lnTo>
                  <a:lnTo>
                    <a:pt x="1045418" y="432811"/>
                  </a:lnTo>
                  <a:lnTo>
                    <a:pt x="1106914" y="441298"/>
                  </a:lnTo>
                  <a:lnTo>
                    <a:pt x="1168409" y="449786"/>
                  </a:lnTo>
                  <a:lnTo>
                    <a:pt x="1229904" y="458273"/>
                  </a:lnTo>
                  <a:lnTo>
                    <a:pt x="1291399" y="466760"/>
                  </a:lnTo>
                  <a:lnTo>
                    <a:pt x="1352894" y="475247"/>
                  </a:lnTo>
                  <a:lnTo>
                    <a:pt x="1414390" y="483735"/>
                  </a:lnTo>
                  <a:lnTo>
                    <a:pt x="1475885" y="492222"/>
                  </a:lnTo>
                  <a:lnTo>
                    <a:pt x="1537380" y="500709"/>
                  </a:lnTo>
                  <a:lnTo>
                    <a:pt x="1598875" y="509197"/>
                  </a:lnTo>
                  <a:lnTo>
                    <a:pt x="1660371" y="517684"/>
                  </a:lnTo>
                  <a:lnTo>
                    <a:pt x="1721866" y="526171"/>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805612" y="2620912"/>
              <a:ext cx="1719040" cy="790075"/>
            </a:xfrm>
            <a:custGeom>
              <a:avLst/>
              <a:pathLst>
                <a:path w="1719040" h="790075">
                  <a:moveTo>
                    <a:pt x="1719040" y="790075"/>
                  </a:moveTo>
                  <a:lnTo>
                    <a:pt x="1663259" y="762831"/>
                  </a:lnTo>
                  <a:lnTo>
                    <a:pt x="1607479" y="735587"/>
                  </a:lnTo>
                  <a:lnTo>
                    <a:pt x="1551698" y="708343"/>
                  </a:lnTo>
                  <a:lnTo>
                    <a:pt x="1495918" y="681099"/>
                  </a:lnTo>
                  <a:lnTo>
                    <a:pt x="1440137" y="653855"/>
                  </a:lnTo>
                  <a:lnTo>
                    <a:pt x="1384357" y="626611"/>
                  </a:lnTo>
                  <a:lnTo>
                    <a:pt x="1328576" y="599367"/>
                  </a:lnTo>
                  <a:lnTo>
                    <a:pt x="1272796" y="572123"/>
                  </a:lnTo>
                  <a:lnTo>
                    <a:pt x="1217015" y="544879"/>
                  </a:lnTo>
                  <a:lnTo>
                    <a:pt x="1161235" y="517635"/>
                  </a:lnTo>
                  <a:lnTo>
                    <a:pt x="1105454" y="490391"/>
                  </a:lnTo>
                  <a:lnTo>
                    <a:pt x="1049674" y="463147"/>
                  </a:lnTo>
                  <a:lnTo>
                    <a:pt x="993893" y="435903"/>
                  </a:lnTo>
                  <a:lnTo>
                    <a:pt x="938113" y="408659"/>
                  </a:lnTo>
                  <a:lnTo>
                    <a:pt x="882332" y="381415"/>
                  </a:lnTo>
                  <a:lnTo>
                    <a:pt x="826552" y="354171"/>
                  </a:lnTo>
                  <a:lnTo>
                    <a:pt x="770771" y="326927"/>
                  </a:lnTo>
                  <a:lnTo>
                    <a:pt x="714991" y="299683"/>
                  </a:lnTo>
                  <a:lnTo>
                    <a:pt x="659211" y="272439"/>
                  </a:lnTo>
                  <a:lnTo>
                    <a:pt x="603430" y="245195"/>
                  </a:lnTo>
                  <a:lnTo>
                    <a:pt x="547650" y="217951"/>
                  </a:lnTo>
                  <a:lnTo>
                    <a:pt x="491869" y="190707"/>
                  </a:lnTo>
                  <a:lnTo>
                    <a:pt x="436089" y="163463"/>
                  </a:lnTo>
                  <a:lnTo>
                    <a:pt x="380308" y="136219"/>
                  </a:lnTo>
                  <a:lnTo>
                    <a:pt x="324528" y="108975"/>
                  </a:lnTo>
                  <a:lnTo>
                    <a:pt x="268747" y="81731"/>
                  </a:lnTo>
                  <a:lnTo>
                    <a:pt x="212967" y="54487"/>
                  </a:lnTo>
                  <a:lnTo>
                    <a:pt x="157186" y="27243"/>
                  </a:lnTo>
                  <a:lnTo>
                    <a:pt x="101406" y="0"/>
                  </a:lnTo>
                  <a:lnTo>
                    <a:pt x="72413" y="62354"/>
                  </a:lnTo>
                  <a:lnTo>
                    <a:pt x="45822" y="125770"/>
                  </a:lnTo>
                  <a:lnTo>
                    <a:pt x="21672" y="190156"/>
                  </a:lnTo>
                  <a:lnTo>
                    <a:pt x="0" y="255416"/>
                  </a:lnTo>
                  <a:lnTo>
                    <a:pt x="59277" y="273853"/>
                  </a:lnTo>
                  <a:lnTo>
                    <a:pt x="118554" y="292289"/>
                  </a:lnTo>
                  <a:lnTo>
                    <a:pt x="177831" y="310726"/>
                  </a:lnTo>
                  <a:lnTo>
                    <a:pt x="237108" y="329162"/>
                  </a:lnTo>
                  <a:lnTo>
                    <a:pt x="296386" y="347599"/>
                  </a:lnTo>
                  <a:lnTo>
                    <a:pt x="355663" y="366036"/>
                  </a:lnTo>
                  <a:lnTo>
                    <a:pt x="414940" y="384472"/>
                  </a:lnTo>
                  <a:lnTo>
                    <a:pt x="474217" y="402909"/>
                  </a:lnTo>
                  <a:lnTo>
                    <a:pt x="533495" y="421345"/>
                  </a:lnTo>
                  <a:lnTo>
                    <a:pt x="592772" y="439782"/>
                  </a:lnTo>
                  <a:lnTo>
                    <a:pt x="652049" y="458218"/>
                  </a:lnTo>
                  <a:lnTo>
                    <a:pt x="711326" y="476655"/>
                  </a:lnTo>
                  <a:lnTo>
                    <a:pt x="770604" y="495091"/>
                  </a:lnTo>
                  <a:lnTo>
                    <a:pt x="829881" y="513528"/>
                  </a:lnTo>
                  <a:lnTo>
                    <a:pt x="889158" y="531964"/>
                  </a:lnTo>
                  <a:lnTo>
                    <a:pt x="948435" y="550401"/>
                  </a:lnTo>
                  <a:lnTo>
                    <a:pt x="1007713" y="568837"/>
                  </a:lnTo>
                  <a:lnTo>
                    <a:pt x="1066990" y="587274"/>
                  </a:lnTo>
                  <a:lnTo>
                    <a:pt x="1126267" y="605710"/>
                  </a:lnTo>
                  <a:lnTo>
                    <a:pt x="1185544" y="624147"/>
                  </a:lnTo>
                  <a:lnTo>
                    <a:pt x="1244822" y="642583"/>
                  </a:lnTo>
                  <a:lnTo>
                    <a:pt x="1304099" y="661020"/>
                  </a:lnTo>
                  <a:lnTo>
                    <a:pt x="1363376" y="679456"/>
                  </a:lnTo>
                  <a:lnTo>
                    <a:pt x="1422653" y="697893"/>
                  </a:lnTo>
                  <a:lnTo>
                    <a:pt x="1481931" y="716329"/>
                  </a:lnTo>
                  <a:lnTo>
                    <a:pt x="1541208" y="734766"/>
                  </a:lnTo>
                  <a:lnTo>
                    <a:pt x="1600485" y="753202"/>
                  </a:lnTo>
                  <a:lnTo>
                    <a:pt x="1659762" y="77163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907019" y="2383988"/>
              <a:ext cx="1617633" cy="1027000"/>
            </a:xfrm>
            <a:custGeom>
              <a:avLst/>
              <a:pathLst>
                <a:path w="1617633" h="1027000">
                  <a:moveTo>
                    <a:pt x="1617633" y="1027000"/>
                  </a:moveTo>
                  <a:lnTo>
                    <a:pt x="1566647" y="991586"/>
                  </a:lnTo>
                  <a:lnTo>
                    <a:pt x="1515662" y="956172"/>
                  </a:lnTo>
                  <a:lnTo>
                    <a:pt x="1464676" y="920758"/>
                  </a:lnTo>
                  <a:lnTo>
                    <a:pt x="1413690" y="885345"/>
                  </a:lnTo>
                  <a:lnTo>
                    <a:pt x="1362704" y="849931"/>
                  </a:lnTo>
                  <a:lnTo>
                    <a:pt x="1311718" y="814517"/>
                  </a:lnTo>
                  <a:lnTo>
                    <a:pt x="1260732" y="779103"/>
                  </a:lnTo>
                  <a:lnTo>
                    <a:pt x="1209746" y="743689"/>
                  </a:lnTo>
                  <a:lnTo>
                    <a:pt x="1158760" y="708276"/>
                  </a:lnTo>
                  <a:lnTo>
                    <a:pt x="1107775" y="672862"/>
                  </a:lnTo>
                  <a:lnTo>
                    <a:pt x="1056789" y="637448"/>
                  </a:lnTo>
                  <a:lnTo>
                    <a:pt x="1005803" y="602034"/>
                  </a:lnTo>
                  <a:lnTo>
                    <a:pt x="954817" y="566620"/>
                  </a:lnTo>
                  <a:lnTo>
                    <a:pt x="903831" y="531207"/>
                  </a:lnTo>
                  <a:lnTo>
                    <a:pt x="852845" y="495793"/>
                  </a:lnTo>
                  <a:lnTo>
                    <a:pt x="801859" y="460379"/>
                  </a:lnTo>
                  <a:lnTo>
                    <a:pt x="750873" y="424965"/>
                  </a:lnTo>
                  <a:lnTo>
                    <a:pt x="699888" y="389551"/>
                  </a:lnTo>
                  <a:lnTo>
                    <a:pt x="648902" y="354138"/>
                  </a:lnTo>
                  <a:lnTo>
                    <a:pt x="597916" y="318724"/>
                  </a:lnTo>
                  <a:lnTo>
                    <a:pt x="546930" y="283310"/>
                  </a:lnTo>
                  <a:lnTo>
                    <a:pt x="495944" y="247896"/>
                  </a:lnTo>
                  <a:lnTo>
                    <a:pt x="444958" y="212482"/>
                  </a:lnTo>
                  <a:lnTo>
                    <a:pt x="393972" y="177069"/>
                  </a:lnTo>
                  <a:lnTo>
                    <a:pt x="342987" y="141655"/>
                  </a:lnTo>
                  <a:lnTo>
                    <a:pt x="292001" y="106241"/>
                  </a:lnTo>
                  <a:lnTo>
                    <a:pt x="241015" y="70827"/>
                  </a:lnTo>
                  <a:lnTo>
                    <a:pt x="190029" y="35413"/>
                  </a:lnTo>
                  <a:lnTo>
                    <a:pt x="139043" y="0"/>
                  </a:lnTo>
                  <a:lnTo>
                    <a:pt x="100914" y="57196"/>
                  </a:lnTo>
                  <a:lnTo>
                    <a:pt x="64995" y="115806"/>
                  </a:lnTo>
                  <a:lnTo>
                    <a:pt x="31341" y="175744"/>
                  </a:lnTo>
                  <a:lnTo>
                    <a:pt x="0" y="236924"/>
                  </a:lnTo>
                  <a:lnTo>
                    <a:pt x="55780" y="264168"/>
                  </a:lnTo>
                  <a:lnTo>
                    <a:pt x="111560" y="291412"/>
                  </a:lnTo>
                  <a:lnTo>
                    <a:pt x="167341" y="318656"/>
                  </a:lnTo>
                  <a:lnTo>
                    <a:pt x="223121" y="345900"/>
                  </a:lnTo>
                  <a:lnTo>
                    <a:pt x="278902" y="373144"/>
                  </a:lnTo>
                  <a:lnTo>
                    <a:pt x="334682" y="400388"/>
                  </a:lnTo>
                  <a:lnTo>
                    <a:pt x="390463" y="427632"/>
                  </a:lnTo>
                  <a:lnTo>
                    <a:pt x="446243" y="454876"/>
                  </a:lnTo>
                  <a:lnTo>
                    <a:pt x="502024" y="482120"/>
                  </a:lnTo>
                  <a:lnTo>
                    <a:pt x="557804" y="509364"/>
                  </a:lnTo>
                  <a:lnTo>
                    <a:pt x="613585" y="536608"/>
                  </a:lnTo>
                  <a:lnTo>
                    <a:pt x="669365" y="563852"/>
                  </a:lnTo>
                  <a:lnTo>
                    <a:pt x="725146" y="591096"/>
                  </a:lnTo>
                  <a:lnTo>
                    <a:pt x="780926" y="618340"/>
                  </a:lnTo>
                  <a:lnTo>
                    <a:pt x="836707" y="645584"/>
                  </a:lnTo>
                  <a:lnTo>
                    <a:pt x="892487" y="672828"/>
                  </a:lnTo>
                  <a:lnTo>
                    <a:pt x="948268" y="700072"/>
                  </a:lnTo>
                  <a:lnTo>
                    <a:pt x="1004048" y="727316"/>
                  </a:lnTo>
                  <a:lnTo>
                    <a:pt x="1059829" y="754560"/>
                  </a:lnTo>
                  <a:lnTo>
                    <a:pt x="1115609" y="781804"/>
                  </a:lnTo>
                  <a:lnTo>
                    <a:pt x="1171389" y="809048"/>
                  </a:lnTo>
                  <a:lnTo>
                    <a:pt x="1227170" y="836292"/>
                  </a:lnTo>
                  <a:lnTo>
                    <a:pt x="1282950" y="863536"/>
                  </a:lnTo>
                  <a:lnTo>
                    <a:pt x="1338731" y="890780"/>
                  </a:lnTo>
                  <a:lnTo>
                    <a:pt x="1394511" y="918024"/>
                  </a:lnTo>
                  <a:lnTo>
                    <a:pt x="1450292" y="945268"/>
                  </a:lnTo>
                  <a:lnTo>
                    <a:pt x="1506072" y="972512"/>
                  </a:lnTo>
                  <a:lnTo>
                    <a:pt x="1561853" y="999756"/>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1046062" y="2203222"/>
              <a:ext cx="1478590" cy="1207766"/>
            </a:xfrm>
            <a:custGeom>
              <a:avLst/>
              <a:pathLst>
                <a:path w="1478590" h="1207766">
                  <a:moveTo>
                    <a:pt x="1478590" y="1207766"/>
                  </a:moveTo>
                  <a:lnTo>
                    <a:pt x="1432555" y="1166119"/>
                  </a:lnTo>
                  <a:lnTo>
                    <a:pt x="1386520" y="1124472"/>
                  </a:lnTo>
                  <a:lnTo>
                    <a:pt x="1340485" y="1082824"/>
                  </a:lnTo>
                  <a:lnTo>
                    <a:pt x="1294450" y="1041177"/>
                  </a:lnTo>
                  <a:lnTo>
                    <a:pt x="1248415" y="999530"/>
                  </a:lnTo>
                  <a:lnTo>
                    <a:pt x="1202380" y="957883"/>
                  </a:lnTo>
                  <a:lnTo>
                    <a:pt x="1156345" y="916236"/>
                  </a:lnTo>
                  <a:lnTo>
                    <a:pt x="1110310" y="874589"/>
                  </a:lnTo>
                  <a:lnTo>
                    <a:pt x="1064275" y="832942"/>
                  </a:lnTo>
                  <a:lnTo>
                    <a:pt x="1018240" y="791295"/>
                  </a:lnTo>
                  <a:lnTo>
                    <a:pt x="972206" y="749648"/>
                  </a:lnTo>
                  <a:lnTo>
                    <a:pt x="926171" y="708000"/>
                  </a:lnTo>
                  <a:lnTo>
                    <a:pt x="880136" y="666353"/>
                  </a:lnTo>
                  <a:lnTo>
                    <a:pt x="834101" y="624706"/>
                  </a:lnTo>
                  <a:lnTo>
                    <a:pt x="788066" y="583059"/>
                  </a:lnTo>
                  <a:lnTo>
                    <a:pt x="742031" y="541412"/>
                  </a:lnTo>
                  <a:lnTo>
                    <a:pt x="695996" y="499765"/>
                  </a:lnTo>
                  <a:lnTo>
                    <a:pt x="649961" y="458118"/>
                  </a:lnTo>
                  <a:lnTo>
                    <a:pt x="603926" y="416471"/>
                  </a:lnTo>
                  <a:lnTo>
                    <a:pt x="557891" y="374824"/>
                  </a:lnTo>
                  <a:lnTo>
                    <a:pt x="511856" y="333176"/>
                  </a:lnTo>
                  <a:lnTo>
                    <a:pt x="465821" y="291529"/>
                  </a:lnTo>
                  <a:lnTo>
                    <a:pt x="419786" y="249882"/>
                  </a:lnTo>
                  <a:lnTo>
                    <a:pt x="373751" y="208235"/>
                  </a:lnTo>
                  <a:lnTo>
                    <a:pt x="327717" y="166588"/>
                  </a:lnTo>
                  <a:lnTo>
                    <a:pt x="281682" y="124941"/>
                  </a:lnTo>
                  <a:lnTo>
                    <a:pt x="235647" y="83294"/>
                  </a:lnTo>
                  <a:lnTo>
                    <a:pt x="189612" y="41647"/>
                  </a:lnTo>
                  <a:lnTo>
                    <a:pt x="143577" y="0"/>
                  </a:lnTo>
                  <a:lnTo>
                    <a:pt x="93154" y="58189"/>
                  </a:lnTo>
                  <a:lnTo>
                    <a:pt x="45266" y="118481"/>
                  </a:lnTo>
                  <a:lnTo>
                    <a:pt x="0" y="180765"/>
                  </a:lnTo>
                  <a:lnTo>
                    <a:pt x="50985" y="216179"/>
                  </a:lnTo>
                  <a:lnTo>
                    <a:pt x="101971" y="251593"/>
                  </a:lnTo>
                  <a:lnTo>
                    <a:pt x="152957" y="287007"/>
                  </a:lnTo>
                  <a:lnTo>
                    <a:pt x="203943" y="322421"/>
                  </a:lnTo>
                  <a:lnTo>
                    <a:pt x="254929" y="357834"/>
                  </a:lnTo>
                  <a:lnTo>
                    <a:pt x="305915" y="393248"/>
                  </a:lnTo>
                  <a:lnTo>
                    <a:pt x="356901" y="428662"/>
                  </a:lnTo>
                  <a:lnTo>
                    <a:pt x="407886" y="464076"/>
                  </a:lnTo>
                  <a:lnTo>
                    <a:pt x="458872" y="499490"/>
                  </a:lnTo>
                  <a:lnTo>
                    <a:pt x="509858" y="534903"/>
                  </a:lnTo>
                  <a:lnTo>
                    <a:pt x="560844" y="570317"/>
                  </a:lnTo>
                  <a:lnTo>
                    <a:pt x="611830" y="605731"/>
                  </a:lnTo>
                  <a:lnTo>
                    <a:pt x="662816" y="641145"/>
                  </a:lnTo>
                  <a:lnTo>
                    <a:pt x="713802" y="676559"/>
                  </a:lnTo>
                  <a:lnTo>
                    <a:pt x="764788" y="711972"/>
                  </a:lnTo>
                  <a:lnTo>
                    <a:pt x="815773" y="747386"/>
                  </a:lnTo>
                  <a:lnTo>
                    <a:pt x="866759" y="782800"/>
                  </a:lnTo>
                  <a:lnTo>
                    <a:pt x="917745" y="818214"/>
                  </a:lnTo>
                  <a:lnTo>
                    <a:pt x="968731" y="853628"/>
                  </a:lnTo>
                  <a:lnTo>
                    <a:pt x="1019717" y="889042"/>
                  </a:lnTo>
                  <a:lnTo>
                    <a:pt x="1070703" y="924455"/>
                  </a:lnTo>
                  <a:lnTo>
                    <a:pt x="1121689" y="959869"/>
                  </a:lnTo>
                  <a:lnTo>
                    <a:pt x="1172674" y="995283"/>
                  </a:lnTo>
                  <a:lnTo>
                    <a:pt x="1223660" y="1030697"/>
                  </a:lnTo>
                  <a:lnTo>
                    <a:pt x="1274646" y="1066111"/>
                  </a:lnTo>
                  <a:lnTo>
                    <a:pt x="1325632" y="1101524"/>
                  </a:lnTo>
                  <a:lnTo>
                    <a:pt x="1376618" y="1136938"/>
                  </a:lnTo>
                  <a:lnTo>
                    <a:pt x="1427604" y="1172352"/>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189639" y="2068749"/>
              <a:ext cx="1335012" cy="1342238"/>
            </a:xfrm>
            <a:custGeom>
              <a:avLst/>
              <a:pathLst>
                <a:path w="1335012" h="1342238">
                  <a:moveTo>
                    <a:pt x="1335012" y="1342238"/>
                  </a:moveTo>
                  <a:lnTo>
                    <a:pt x="1293642" y="1295954"/>
                  </a:lnTo>
                  <a:lnTo>
                    <a:pt x="1252272" y="1249670"/>
                  </a:lnTo>
                  <a:lnTo>
                    <a:pt x="1210902" y="1203386"/>
                  </a:lnTo>
                  <a:lnTo>
                    <a:pt x="1169532" y="1157102"/>
                  </a:lnTo>
                  <a:lnTo>
                    <a:pt x="1128162" y="1110818"/>
                  </a:lnTo>
                  <a:lnTo>
                    <a:pt x="1086792" y="1064534"/>
                  </a:lnTo>
                  <a:lnTo>
                    <a:pt x="1045422" y="1018250"/>
                  </a:lnTo>
                  <a:lnTo>
                    <a:pt x="1004052" y="971966"/>
                  </a:lnTo>
                  <a:lnTo>
                    <a:pt x="962682" y="925682"/>
                  </a:lnTo>
                  <a:lnTo>
                    <a:pt x="921312" y="879397"/>
                  </a:lnTo>
                  <a:lnTo>
                    <a:pt x="879942" y="833113"/>
                  </a:lnTo>
                  <a:lnTo>
                    <a:pt x="838572" y="786829"/>
                  </a:lnTo>
                  <a:lnTo>
                    <a:pt x="797202" y="740545"/>
                  </a:lnTo>
                  <a:lnTo>
                    <a:pt x="755832" y="694261"/>
                  </a:lnTo>
                  <a:lnTo>
                    <a:pt x="714462" y="647977"/>
                  </a:lnTo>
                  <a:lnTo>
                    <a:pt x="673092" y="601693"/>
                  </a:lnTo>
                  <a:lnTo>
                    <a:pt x="631722" y="555409"/>
                  </a:lnTo>
                  <a:lnTo>
                    <a:pt x="590352" y="509125"/>
                  </a:lnTo>
                  <a:lnTo>
                    <a:pt x="548982" y="462841"/>
                  </a:lnTo>
                  <a:lnTo>
                    <a:pt x="507612" y="416556"/>
                  </a:lnTo>
                  <a:lnTo>
                    <a:pt x="466242" y="370272"/>
                  </a:lnTo>
                  <a:lnTo>
                    <a:pt x="424872" y="323988"/>
                  </a:lnTo>
                  <a:lnTo>
                    <a:pt x="383502" y="277704"/>
                  </a:lnTo>
                  <a:lnTo>
                    <a:pt x="342132" y="231420"/>
                  </a:lnTo>
                  <a:lnTo>
                    <a:pt x="300762" y="185136"/>
                  </a:lnTo>
                  <a:lnTo>
                    <a:pt x="259392" y="138852"/>
                  </a:lnTo>
                  <a:lnTo>
                    <a:pt x="218022" y="92568"/>
                  </a:lnTo>
                  <a:lnTo>
                    <a:pt x="176652" y="46284"/>
                  </a:lnTo>
                  <a:lnTo>
                    <a:pt x="135282" y="0"/>
                  </a:lnTo>
                  <a:lnTo>
                    <a:pt x="88613" y="43221"/>
                  </a:lnTo>
                  <a:lnTo>
                    <a:pt x="43500" y="88064"/>
                  </a:lnTo>
                  <a:lnTo>
                    <a:pt x="0" y="134472"/>
                  </a:lnTo>
                  <a:lnTo>
                    <a:pt x="46034" y="176119"/>
                  </a:lnTo>
                  <a:lnTo>
                    <a:pt x="92069" y="217766"/>
                  </a:lnTo>
                  <a:lnTo>
                    <a:pt x="138104" y="259414"/>
                  </a:lnTo>
                  <a:lnTo>
                    <a:pt x="184139" y="301061"/>
                  </a:lnTo>
                  <a:lnTo>
                    <a:pt x="230174" y="342708"/>
                  </a:lnTo>
                  <a:lnTo>
                    <a:pt x="276209" y="384355"/>
                  </a:lnTo>
                  <a:lnTo>
                    <a:pt x="322244" y="426002"/>
                  </a:lnTo>
                  <a:lnTo>
                    <a:pt x="368279" y="467649"/>
                  </a:lnTo>
                  <a:lnTo>
                    <a:pt x="414314" y="509296"/>
                  </a:lnTo>
                  <a:lnTo>
                    <a:pt x="460349" y="550943"/>
                  </a:lnTo>
                  <a:lnTo>
                    <a:pt x="506384" y="592590"/>
                  </a:lnTo>
                  <a:lnTo>
                    <a:pt x="552419" y="634238"/>
                  </a:lnTo>
                  <a:lnTo>
                    <a:pt x="598454" y="675885"/>
                  </a:lnTo>
                  <a:lnTo>
                    <a:pt x="644488" y="717532"/>
                  </a:lnTo>
                  <a:lnTo>
                    <a:pt x="690523" y="759179"/>
                  </a:lnTo>
                  <a:lnTo>
                    <a:pt x="736558" y="800826"/>
                  </a:lnTo>
                  <a:lnTo>
                    <a:pt x="782593" y="842473"/>
                  </a:lnTo>
                  <a:lnTo>
                    <a:pt x="828628" y="884120"/>
                  </a:lnTo>
                  <a:lnTo>
                    <a:pt x="874663" y="925767"/>
                  </a:lnTo>
                  <a:lnTo>
                    <a:pt x="920698" y="967414"/>
                  </a:lnTo>
                  <a:lnTo>
                    <a:pt x="966733" y="1009062"/>
                  </a:lnTo>
                  <a:lnTo>
                    <a:pt x="1012768" y="1050709"/>
                  </a:lnTo>
                  <a:lnTo>
                    <a:pt x="1058803" y="1092356"/>
                  </a:lnTo>
                  <a:lnTo>
                    <a:pt x="1104838" y="1134003"/>
                  </a:lnTo>
                  <a:lnTo>
                    <a:pt x="1150873" y="1175650"/>
                  </a:lnTo>
                  <a:lnTo>
                    <a:pt x="1196908" y="1217297"/>
                  </a:lnTo>
                  <a:lnTo>
                    <a:pt x="1242943" y="1258944"/>
                  </a:lnTo>
                  <a:lnTo>
                    <a:pt x="1288977" y="1300591"/>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324922" y="1965955"/>
              <a:ext cx="1199730" cy="1445033"/>
            </a:xfrm>
            <a:custGeom>
              <a:avLst/>
              <a:pathLst>
                <a:path w="1199730" h="1445033">
                  <a:moveTo>
                    <a:pt x="1199730" y="1445033"/>
                  </a:moveTo>
                  <a:lnTo>
                    <a:pt x="1162706" y="1395204"/>
                  </a:lnTo>
                  <a:lnTo>
                    <a:pt x="1125682" y="1345375"/>
                  </a:lnTo>
                  <a:lnTo>
                    <a:pt x="1088657" y="1295546"/>
                  </a:lnTo>
                  <a:lnTo>
                    <a:pt x="1051633" y="1245718"/>
                  </a:lnTo>
                  <a:lnTo>
                    <a:pt x="1014609" y="1195889"/>
                  </a:lnTo>
                  <a:lnTo>
                    <a:pt x="977585" y="1146060"/>
                  </a:lnTo>
                  <a:lnTo>
                    <a:pt x="940560" y="1096231"/>
                  </a:lnTo>
                  <a:lnTo>
                    <a:pt x="903536" y="1046403"/>
                  </a:lnTo>
                  <a:lnTo>
                    <a:pt x="866512" y="996574"/>
                  </a:lnTo>
                  <a:lnTo>
                    <a:pt x="829488" y="946745"/>
                  </a:lnTo>
                  <a:lnTo>
                    <a:pt x="792463" y="896917"/>
                  </a:lnTo>
                  <a:lnTo>
                    <a:pt x="755439" y="847088"/>
                  </a:lnTo>
                  <a:lnTo>
                    <a:pt x="718415" y="797259"/>
                  </a:lnTo>
                  <a:lnTo>
                    <a:pt x="681391" y="747430"/>
                  </a:lnTo>
                  <a:lnTo>
                    <a:pt x="644366" y="697602"/>
                  </a:lnTo>
                  <a:lnTo>
                    <a:pt x="607342" y="647773"/>
                  </a:lnTo>
                  <a:lnTo>
                    <a:pt x="570318" y="597944"/>
                  </a:lnTo>
                  <a:lnTo>
                    <a:pt x="533294" y="548115"/>
                  </a:lnTo>
                  <a:lnTo>
                    <a:pt x="496269" y="498287"/>
                  </a:lnTo>
                  <a:lnTo>
                    <a:pt x="459245" y="448458"/>
                  </a:lnTo>
                  <a:lnTo>
                    <a:pt x="422221" y="398629"/>
                  </a:lnTo>
                  <a:lnTo>
                    <a:pt x="385197" y="348801"/>
                  </a:lnTo>
                  <a:lnTo>
                    <a:pt x="348172" y="298972"/>
                  </a:lnTo>
                  <a:lnTo>
                    <a:pt x="311148" y="249143"/>
                  </a:lnTo>
                  <a:lnTo>
                    <a:pt x="274124" y="199314"/>
                  </a:lnTo>
                  <a:lnTo>
                    <a:pt x="237100" y="149486"/>
                  </a:lnTo>
                  <a:lnTo>
                    <a:pt x="200075" y="99657"/>
                  </a:lnTo>
                  <a:lnTo>
                    <a:pt x="163051" y="49828"/>
                  </a:lnTo>
                  <a:lnTo>
                    <a:pt x="126027" y="0"/>
                  </a:lnTo>
                  <a:lnTo>
                    <a:pt x="61852" y="49973"/>
                  </a:lnTo>
                  <a:lnTo>
                    <a:pt x="0" y="102794"/>
                  </a:lnTo>
                  <a:lnTo>
                    <a:pt x="41370" y="149078"/>
                  </a:lnTo>
                  <a:lnTo>
                    <a:pt x="82740" y="195362"/>
                  </a:lnTo>
                  <a:lnTo>
                    <a:pt x="124110" y="241646"/>
                  </a:lnTo>
                  <a:lnTo>
                    <a:pt x="165480" y="287930"/>
                  </a:lnTo>
                  <a:lnTo>
                    <a:pt x="206850" y="334214"/>
                  </a:lnTo>
                  <a:lnTo>
                    <a:pt x="248220" y="380498"/>
                  </a:lnTo>
                  <a:lnTo>
                    <a:pt x="289590" y="426782"/>
                  </a:lnTo>
                  <a:lnTo>
                    <a:pt x="330960" y="473066"/>
                  </a:lnTo>
                  <a:lnTo>
                    <a:pt x="372330" y="519350"/>
                  </a:lnTo>
                  <a:lnTo>
                    <a:pt x="413700" y="565635"/>
                  </a:lnTo>
                  <a:lnTo>
                    <a:pt x="455070" y="611919"/>
                  </a:lnTo>
                  <a:lnTo>
                    <a:pt x="496440" y="658203"/>
                  </a:lnTo>
                  <a:lnTo>
                    <a:pt x="537810" y="704487"/>
                  </a:lnTo>
                  <a:lnTo>
                    <a:pt x="579180" y="750771"/>
                  </a:lnTo>
                  <a:lnTo>
                    <a:pt x="620550" y="797055"/>
                  </a:lnTo>
                  <a:lnTo>
                    <a:pt x="661920" y="843339"/>
                  </a:lnTo>
                  <a:lnTo>
                    <a:pt x="703290" y="889623"/>
                  </a:lnTo>
                  <a:lnTo>
                    <a:pt x="744660" y="935907"/>
                  </a:lnTo>
                  <a:lnTo>
                    <a:pt x="786030" y="982192"/>
                  </a:lnTo>
                  <a:lnTo>
                    <a:pt x="827400" y="1028476"/>
                  </a:lnTo>
                  <a:lnTo>
                    <a:pt x="868770" y="1074760"/>
                  </a:lnTo>
                  <a:lnTo>
                    <a:pt x="910140" y="1121044"/>
                  </a:lnTo>
                  <a:lnTo>
                    <a:pt x="951510" y="1167328"/>
                  </a:lnTo>
                  <a:lnTo>
                    <a:pt x="992880" y="1213612"/>
                  </a:lnTo>
                  <a:lnTo>
                    <a:pt x="1034250" y="1259896"/>
                  </a:lnTo>
                  <a:lnTo>
                    <a:pt x="1075620" y="1306180"/>
                  </a:lnTo>
                  <a:lnTo>
                    <a:pt x="1116990" y="1352464"/>
                  </a:lnTo>
                  <a:lnTo>
                    <a:pt x="1158360" y="139874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450949" y="1897729"/>
              <a:ext cx="1073703" cy="1513259"/>
            </a:xfrm>
            <a:custGeom>
              <a:avLst/>
              <a:pathLst>
                <a:path w="1073703" h="1513259">
                  <a:moveTo>
                    <a:pt x="1073703" y="1513259"/>
                  </a:moveTo>
                  <a:lnTo>
                    <a:pt x="1040075" y="1461077"/>
                  </a:lnTo>
                  <a:lnTo>
                    <a:pt x="1006448" y="1408896"/>
                  </a:lnTo>
                  <a:lnTo>
                    <a:pt x="972820" y="1356715"/>
                  </a:lnTo>
                  <a:lnTo>
                    <a:pt x="939193" y="1304533"/>
                  </a:lnTo>
                  <a:lnTo>
                    <a:pt x="905566" y="1252352"/>
                  </a:lnTo>
                  <a:lnTo>
                    <a:pt x="871938" y="1200171"/>
                  </a:lnTo>
                  <a:lnTo>
                    <a:pt x="838311" y="1147989"/>
                  </a:lnTo>
                  <a:lnTo>
                    <a:pt x="804683" y="1095808"/>
                  </a:lnTo>
                  <a:lnTo>
                    <a:pt x="771056" y="1043627"/>
                  </a:lnTo>
                  <a:lnTo>
                    <a:pt x="737428" y="991445"/>
                  </a:lnTo>
                  <a:lnTo>
                    <a:pt x="703801" y="939264"/>
                  </a:lnTo>
                  <a:lnTo>
                    <a:pt x="670174" y="887083"/>
                  </a:lnTo>
                  <a:lnTo>
                    <a:pt x="636546" y="834901"/>
                  </a:lnTo>
                  <a:lnTo>
                    <a:pt x="602919" y="782720"/>
                  </a:lnTo>
                  <a:lnTo>
                    <a:pt x="569291" y="730538"/>
                  </a:lnTo>
                  <a:lnTo>
                    <a:pt x="535664" y="678357"/>
                  </a:lnTo>
                  <a:lnTo>
                    <a:pt x="502037" y="626176"/>
                  </a:lnTo>
                  <a:lnTo>
                    <a:pt x="468409" y="573994"/>
                  </a:lnTo>
                  <a:lnTo>
                    <a:pt x="434782" y="521813"/>
                  </a:lnTo>
                  <a:lnTo>
                    <a:pt x="401154" y="469632"/>
                  </a:lnTo>
                  <a:lnTo>
                    <a:pt x="367527" y="417450"/>
                  </a:lnTo>
                  <a:lnTo>
                    <a:pt x="333900" y="365269"/>
                  </a:lnTo>
                  <a:lnTo>
                    <a:pt x="300272" y="313088"/>
                  </a:lnTo>
                  <a:lnTo>
                    <a:pt x="266645" y="260906"/>
                  </a:lnTo>
                  <a:lnTo>
                    <a:pt x="233017" y="208725"/>
                  </a:lnTo>
                  <a:lnTo>
                    <a:pt x="199390" y="156544"/>
                  </a:lnTo>
                  <a:lnTo>
                    <a:pt x="165762" y="104362"/>
                  </a:lnTo>
                  <a:lnTo>
                    <a:pt x="132135" y="52181"/>
                  </a:lnTo>
                  <a:lnTo>
                    <a:pt x="98508" y="0"/>
                  </a:lnTo>
                  <a:lnTo>
                    <a:pt x="0" y="68226"/>
                  </a:lnTo>
                  <a:lnTo>
                    <a:pt x="37024" y="118054"/>
                  </a:lnTo>
                  <a:lnTo>
                    <a:pt x="74048" y="167883"/>
                  </a:lnTo>
                  <a:lnTo>
                    <a:pt x="111072" y="217712"/>
                  </a:lnTo>
                  <a:lnTo>
                    <a:pt x="148096" y="267541"/>
                  </a:lnTo>
                  <a:lnTo>
                    <a:pt x="185121" y="317369"/>
                  </a:lnTo>
                  <a:lnTo>
                    <a:pt x="222145" y="367198"/>
                  </a:lnTo>
                  <a:lnTo>
                    <a:pt x="259169" y="417027"/>
                  </a:lnTo>
                  <a:lnTo>
                    <a:pt x="296193" y="466856"/>
                  </a:lnTo>
                  <a:lnTo>
                    <a:pt x="333218" y="516684"/>
                  </a:lnTo>
                  <a:lnTo>
                    <a:pt x="370242" y="566513"/>
                  </a:lnTo>
                  <a:lnTo>
                    <a:pt x="407266" y="616342"/>
                  </a:lnTo>
                  <a:lnTo>
                    <a:pt x="444290" y="666170"/>
                  </a:lnTo>
                  <a:lnTo>
                    <a:pt x="481315" y="715999"/>
                  </a:lnTo>
                  <a:lnTo>
                    <a:pt x="518339" y="765828"/>
                  </a:lnTo>
                  <a:lnTo>
                    <a:pt x="555363" y="815657"/>
                  </a:lnTo>
                  <a:lnTo>
                    <a:pt x="592387" y="865485"/>
                  </a:lnTo>
                  <a:lnTo>
                    <a:pt x="629412" y="915314"/>
                  </a:lnTo>
                  <a:lnTo>
                    <a:pt x="666436" y="965143"/>
                  </a:lnTo>
                  <a:lnTo>
                    <a:pt x="703460" y="1014972"/>
                  </a:lnTo>
                  <a:lnTo>
                    <a:pt x="740484" y="1064800"/>
                  </a:lnTo>
                  <a:lnTo>
                    <a:pt x="777509" y="1114629"/>
                  </a:lnTo>
                  <a:lnTo>
                    <a:pt x="814533" y="1164458"/>
                  </a:lnTo>
                  <a:lnTo>
                    <a:pt x="851557" y="1214286"/>
                  </a:lnTo>
                  <a:lnTo>
                    <a:pt x="888581" y="1264115"/>
                  </a:lnTo>
                  <a:lnTo>
                    <a:pt x="925606" y="1313944"/>
                  </a:lnTo>
                  <a:lnTo>
                    <a:pt x="962630" y="1363773"/>
                  </a:lnTo>
                  <a:lnTo>
                    <a:pt x="999654" y="1413601"/>
                  </a:lnTo>
                  <a:lnTo>
                    <a:pt x="1036678" y="146343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549457" y="1843294"/>
              <a:ext cx="975194" cy="1567694"/>
            </a:xfrm>
            <a:custGeom>
              <a:avLst/>
              <a:pathLst>
                <a:path w="975194" h="1567694">
                  <a:moveTo>
                    <a:pt x="975194" y="1567694"/>
                  </a:moveTo>
                  <a:lnTo>
                    <a:pt x="944676" y="1513636"/>
                  </a:lnTo>
                  <a:lnTo>
                    <a:pt x="914157" y="1459577"/>
                  </a:lnTo>
                  <a:lnTo>
                    <a:pt x="883639" y="1405519"/>
                  </a:lnTo>
                  <a:lnTo>
                    <a:pt x="853120" y="1351460"/>
                  </a:lnTo>
                  <a:lnTo>
                    <a:pt x="822602" y="1297402"/>
                  </a:lnTo>
                  <a:lnTo>
                    <a:pt x="792083" y="1243344"/>
                  </a:lnTo>
                  <a:lnTo>
                    <a:pt x="761565" y="1189285"/>
                  </a:lnTo>
                  <a:lnTo>
                    <a:pt x="731046" y="1135227"/>
                  </a:lnTo>
                  <a:lnTo>
                    <a:pt x="700527" y="1081168"/>
                  </a:lnTo>
                  <a:lnTo>
                    <a:pt x="670009" y="1027110"/>
                  </a:lnTo>
                  <a:lnTo>
                    <a:pt x="639490" y="973051"/>
                  </a:lnTo>
                  <a:lnTo>
                    <a:pt x="608972" y="918993"/>
                  </a:lnTo>
                  <a:lnTo>
                    <a:pt x="578453" y="864934"/>
                  </a:lnTo>
                  <a:lnTo>
                    <a:pt x="547935" y="810876"/>
                  </a:lnTo>
                  <a:lnTo>
                    <a:pt x="517416" y="756818"/>
                  </a:lnTo>
                  <a:lnTo>
                    <a:pt x="486898" y="702759"/>
                  </a:lnTo>
                  <a:lnTo>
                    <a:pt x="456379" y="648701"/>
                  </a:lnTo>
                  <a:lnTo>
                    <a:pt x="425860" y="594642"/>
                  </a:lnTo>
                  <a:lnTo>
                    <a:pt x="395342" y="540584"/>
                  </a:lnTo>
                  <a:lnTo>
                    <a:pt x="364823" y="486525"/>
                  </a:lnTo>
                  <a:lnTo>
                    <a:pt x="334305" y="432467"/>
                  </a:lnTo>
                  <a:lnTo>
                    <a:pt x="303786" y="378409"/>
                  </a:lnTo>
                  <a:lnTo>
                    <a:pt x="273268" y="324350"/>
                  </a:lnTo>
                  <a:lnTo>
                    <a:pt x="242749" y="270292"/>
                  </a:lnTo>
                  <a:lnTo>
                    <a:pt x="212231" y="216233"/>
                  </a:lnTo>
                  <a:lnTo>
                    <a:pt x="181712" y="162175"/>
                  </a:lnTo>
                  <a:lnTo>
                    <a:pt x="151194" y="108116"/>
                  </a:lnTo>
                  <a:lnTo>
                    <a:pt x="120675" y="54058"/>
                  </a:lnTo>
                  <a:lnTo>
                    <a:pt x="90156" y="0"/>
                  </a:lnTo>
                  <a:lnTo>
                    <a:pt x="0" y="54435"/>
                  </a:lnTo>
                  <a:lnTo>
                    <a:pt x="33627" y="106616"/>
                  </a:lnTo>
                  <a:lnTo>
                    <a:pt x="67254" y="158798"/>
                  </a:lnTo>
                  <a:lnTo>
                    <a:pt x="100882" y="210979"/>
                  </a:lnTo>
                  <a:lnTo>
                    <a:pt x="134509" y="263160"/>
                  </a:lnTo>
                  <a:lnTo>
                    <a:pt x="168137" y="315342"/>
                  </a:lnTo>
                  <a:lnTo>
                    <a:pt x="201764" y="367523"/>
                  </a:lnTo>
                  <a:lnTo>
                    <a:pt x="235391" y="419704"/>
                  </a:lnTo>
                  <a:lnTo>
                    <a:pt x="269019" y="471886"/>
                  </a:lnTo>
                  <a:lnTo>
                    <a:pt x="302646" y="524067"/>
                  </a:lnTo>
                  <a:lnTo>
                    <a:pt x="336274" y="576248"/>
                  </a:lnTo>
                  <a:lnTo>
                    <a:pt x="369901" y="628430"/>
                  </a:lnTo>
                  <a:lnTo>
                    <a:pt x="403528" y="680611"/>
                  </a:lnTo>
                  <a:lnTo>
                    <a:pt x="437156" y="732792"/>
                  </a:lnTo>
                  <a:lnTo>
                    <a:pt x="470783" y="784974"/>
                  </a:lnTo>
                  <a:lnTo>
                    <a:pt x="504411" y="837155"/>
                  </a:lnTo>
                  <a:lnTo>
                    <a:pt x="538038" y="889337"/>
                  </a:lnTo>
                  <a:lnTo>
                    <a:pt x="571665" y="941518"/>
                  </a:lnTo>
                  <a:lnTo>
                    <a:pt x="605293" y="993699"/>
                  </a:lnTo>
                  <a:lnTo>
                    <a:pt x="638920" y="1045881"/>
                  </a:lnTo>
                  <a:lnTo>
                    <a:pt x="672548" y="1098062"/>
                  </a:lnTo>
                  <a:lnTo>
                    <a:pt x="706175" y="1150243"/>
                  </a:lnTo>
                  <a:lnTo>
                    <a:pt x="739803" y="1202425"/>
                  </a:lnTo>
                  <a:lnTo>
                    <a:pt x="773430" y="1254606"/>
                  </a:lnTo>
                  <a:lnTo>
                    <a:pt x="807057" y="1306787"/>
                  </a:lnTo>
                  <a:lnTo>
                    <a:pt x="840685" y="1358969"/>
                  </a:lnTo>
                  <a:lnTo>
                    <a:pt x="874312" y="1411150"/>
                  </a:lnTo>
                  <a:lnTo>
                    <a:pt x="907940" y="1463331"/>
                  </a:lnTo>
                  <a:lnTo>
                    <a:pt x="941567" y="151551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639614" y="1795833"/>
              <a:ext cx="885038" cy="1615155"/>
            </a:xfrm>
            <a:custGeom>
              <a:avLst/>
              <a:pathLst>
                <a:path w="885038" h="1615155">
                  <a:moveTo>
                    <a:pt x="885038" y="1615155"/>
                  </a:moveTo>
                  <a:lnTo>
                    <a:pt x="857619" y="1559460"/>
                  </a:lnTo>
                  <a:lnTo>
                    <a:pt x="830201" y="1503765"/>
                  </a:lnTo>
                  <a:lnTo>
                    <a:pt x="802783" y="1448070"/>
                  </a:lnTo>
                  <a:lnTo>
                    <a:pt x="775364" y="1392375"/>
                  </a:lnTo>
                  <a:lnTo>
                    <a:pt x="747946" y="1336680"/>
                  </a:lnTo>
                  <a:lnTo>
                    <a:pt x="720528" y="1280985"/>
                  </a:lnTo>
                  <a:lnTo>
                    <a:pt x="693110" y="1225290"/>
                  </a:lnTo>
                  <a:lnTo>
                    <a:pt x="665691" y="1169595"/>
                  </a:lnTo>
                  <a:lnTo>
                    <a:pt x="638273" y="1113900"/>
                  </a:lnTo>
                  <a:lnTo>
                    <a:pt x="610855" y="1058205"/>
                  </a:lnTo>
                  <a:lnTo>
                    <a:pt x="583437" y="1002510"/>
                  </a:lnTo>
                  <a:lnTo>
                    <a:pt x="556018" y="946815"/>
                  </a:lnTo>
                  <a:lnTo>
                    <a:pt x="528600" y="891120"/>
                  </a:lnTo>
                  <a:lnTo>
                    <a:pt x="501182" y="835425"/>
                  </a:lnTo>
                  <a:lnTo>
                    <a:pt x="473764" y="779730"/>
                  </a:lnTo>
                  <a:lnTo>
                    <a:pt x="446345" y="724035"/>
                  </a:lnTo>
                  <a:lnTo>
                    <a:pt x="418927" y="668340"/>
                  </a:lnTo>
                  <a:lnTo>
                    <a:pt x="391509" y="612645"/>
                  </a:lnTo>
                  <a:lnTo>
                    <a:pt x="364090" y="556950"/>
                  </a:lnTo>
                  <a:lnTo>
                    <a:pt x="336672" y="501255"/>
                  </a:lnTo>
                  <a:lnTo>
                    <a:pt x="309254" y="445560"/>
                  </a:lnTo>
                  <a:lnTo>
                    <a:pt x="281836" y="389865"/>
                  </a:lnTo>
                  <a:lnTo>
                    <a:pt x="254417" y="334170"/>
                  </a:lnTo>
                  <a:lnTo>
                    <a:pt x="226999" y="278475"/>
                  </a:lnTo>
                  <a:lnTo>
                    <a:pt x="199581" y="222780"/>
                  </a:lnTo>
                  <a:lnTo>
                    <a:pt x="172163" y="167085"/>
                  </a:lnTo>
                  <a:lnTo>
                    <a:pt x="144744" y="111390"/>
                  </a:lnTo>
                  <a:lnTo>
                    <a:pt x="117326" y="55695"/>
                  </a:lnTo>
                  <a:lnTo>
                    <a:pt x="89908" y="0"/>
                  </a:lnTo>
                  <a:lnTo>
                    <a:pt x="0" y="47460"/>
                  </a:lnTo>
                  <a:lnTo>
                    <a:pt x="30518" y="101519"/>
                  </a:lnTo>
                  <a:lnTo>
                    <a:pt x="61037" y="155577"/>
                  </a:lnTo>
                  <a:lnTo>
                    <a:pt x="91555" y="209636"/>
                  </a:lnTo>
                  <a:lnTo>
                    <a:pt x="122074" y="263694"/>
                  </a:lnTo>
                  <a:lnTo>
                    <a:pt x="152592" y="317753"/>
                  </a:lnTo>
                  <a:lnTo>
                    <a:pt x="183111" y="371811"/>
                  </a:lnTo>
                  <a:lnTo>
                    <a:pt x="213629" y="425869"/>
                  </a:lnTo>
                  <a:lnTo>
                    <a:pt x="244148" y="479928"/>
                  </a:lnTo>
                  <a:lnTo>
                    <a:pt x="274666" y="533986"/>
                  </a:lnTo>
                  <a:lnTo>
                    <a:pt x="305185" y="588045"/>
                  </a:lnTo>
                  <a:lnTo>
                    <a:pt x="335704" y="642103"/>
                  </a:lnTo>
                  <a:lnTo>
                    <a:pt x="366222" y="696162"/>
                  </a:lnTo>
                  <a:lnTo>
                    <a:pt x="396741" y="750220"/>
                  </a:lnTo>
                  <a:lnTo>
                    <a:pt x="427259" y="804279"/>
                  </a:lnTo>
                  <a:lnTo>
                    <a:pt x="457778" y="858337"/>
                  </a:lnTo>
                  <a:lnTo>
                    <a:pt x="488296" y="912395"/>
                  </a:lnTo>
                  <a:lnTo>
                    <a:pt x="518815" y="966454"/>
                  </a:lnTo>
                  <a:lnTo>
                    <a:pt x="549333" y="1020512"/>
                  </a:lnTo>
                  <a:lnTo>
                    <a:pt x="579852" y="1074571"/>
                  </a:lnTo>
                  <a:lnTo>
                    <a:pt x="610371" y="1128629"/>
                  </a:lnTo>
                  <a:lnTo>
                    <a:pt x="640889" y="1182688"/>
                  </a:lnTo>
                  <a:lnTo>
                    <a:pt x="671408" y="1236746"/>
                  </a:lnTo>
                  <a:lnTo>
                    <a:pt x="701926" y="1290804"/>
                  </a:lnTo>
                  <a:lnTo>
                    <a:pt x="732445" y="1344863"/>
                  </a:lnTo>
                  <a:lnTo>
                    <a:pt x="762963" y="1398921"/>
                  </a:lnTo>
                  <a:lnTo>
                    <a:pt x="793482" y="1452980"/>
                  </a:lnTo>
                  <a:lnTo>
                    <a:pt x="824000" y="1507038"/>
                  </a:lnTo>
                  <a:lnTo>
                    <a:pt x="854519" y="1561097"/>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729523" y="1761959"/>
              <a:ext cx="795129" cy="1649029"/>
            </a:xfrm>
            <a:custGeom>
              <a:avLst/>
              <a:pathLst>
                <a:path w="795129" h="1649029">
                  <a:moveTo>
                    <a:pt x="795129" y="1649029"/>
                  </a:moveTo>
                  <a:lnTo>
                    <a:pt x="770224" y="1592166"/>
                  </a:lnTo>
                  <a:lnTo>
                    <a:pt x="745318" y="1535303"/>
                  </a:lnTo>
                  <a:lnTo>
                    <a:pt x="720413" y="1478440"/>
                  </a:lnTo>
                  <a:lnTo>
                    <a:pt x="695507" y="1421577"/>
                  </a:lnTo>
                  <a:lnTo>
                    <a:pt x="670602" y="1364714"/>
                  </a:lnTo>
                  <a:lnTo>
                    <a:pt x="645696" y="1307851"/>
                  </a:lnTo>
                  <a:lnTo>
                    <a:pt x="620790" y="1250988"/>
                  </a:lnTo>
                  <a:lnTo>
                    <a:pt x="595885" y="1194124"/>
                  </a:lnTo>
                  <a:lnTo>
                    <a:pt x="570979" y="1137261"/>
                  </a:lnTo>
                  <a:lnTo>
                    <a:pt x="546074" y="1080398"/>
                  </a:lnTo>
                  <a:lnTo>
                    <a:pt x="521168" y="1023535"/>
                  </a:lnTo>
                  <a:lnTo>
                    <a:pt x="496263" y="966672"/>
                  </a:lnTo>
                  <a:lnTo>
                    <a:pt x="471357" y="909809"/>
                  </a:lnTo>
                  <a:lnTo>
                    <a:pt x="446452" y="852946"/>
                  </a:lnTo>
                  <a:lnTo>
                    <a:pt x="421546" y="796083"/>
                  </a:lnTo>
                  <a:lnTo>
                    <a:pt x="396641" y="739220"/>
                  </a:lnTo>
                  <a:lnTo>
                    <a:pt x="371735" y="682357"/>
                  </a:lnTo>
                  <a:lnTo>
                    <a:pt x="346830" y="625494"/>
                  </a:lnTo>
                  <a:lnTo>
                    <a:pt x="321924" y="568630"/>
                  </a:lnTo>
                  <a:lnTo>
                    <a:pt x="297019" y="511767"/>
                  </a:lnTo>
                  <a:lnTo>
                    <a:pt x="272113" y="454904"/>
                  </a:lnTo>
                  <a:lnTo>
                    <a:pt x="247208" y="398041"/>
                  </a:lnTo>
                  <a:lnTo>
                    <a:pt x="222302" y="341178"/>
                  </a:lnTo>
                  <a:lnTo>
                    <a:pt x="197396" y="284315"/>
                  </a:lnTo>
                  <a:lnTo>
                    <a:pt x="172491" y="227452"/>
                  </a:lnTo>
                  <a:lnTo>
                    <a:pt x="147585" y="170589"/>
                  </a:lnTo>
                  <a:lnTo>
                    <a:pt x="122680" y="113726"/>
                  </a:lnTo>
                  <a:lnTo>
                    <a:pt x="97774" y="56863"/>
                  </a:lnTo>
                  <a:lnTo>
                    <a:pt x="72869" y="0"/>
                  </a:lnTo>
                  <a:lnTo>
                    <a:pt x="0" y="33874"/>
                  </a:lnTo>
                  <a:lnTo>
                    <a:pt x="27418" y="89569"/>
                  </a:lnTo>
                  <a:lnTo>
                    <a:pt x="54836" y="145264"/>
                  </a:lnTo>
                  <a:lnTo>
                    <a:pt x="82254" y="200959"/>
                  </a:lnTo>
                  <a:lnTo>
                    <a:pt x="109673" y="256654"/>
                  </a:lnTo>
                  <a:lnTo>
                    <a:pt x="137091" y="312349"/>
                  </a:lnTo>
                  <a:lnTo>
                    <a:pt x="164509" y="368044"/>
                  </a:lnTo>
                  <a:lnTo>
                    <a:pt x="191927" y="423739"/>
                  </a:lnTo>
                  <a:lnTo>
                    <a:pt x="219346" y="479434"/>
                  </a:lnTo>
                  <a:lnTo>
                    <a:pt x="246764" y="535129"/>
                  </a:lnTo>
                  <a:lnTo>
                    <a:pt x="274182" y="590824"/>
                  </a:lnTo>
                  <a:lnTo>
                    <a:pt x="301600" y="646519"/>
                  </a:lnTo>
                  <a:lnTo>
                    <a:pt x="329019" y="702214"/>
                  </a:lnTo>
                  <a:lnTo>
                    <a:pt x="356437" y="757909"/>
                  </a:lnTo>
                  <a:lnTo>
                    <a:pt x="383855" y="813604"/>
                  </a:lnTo>
                  <a:lnTo>
                    <a:pt x="411273" y="869299"/>
                  </a:lnTo>
                  <a:lnTo>
                    <a:pt x="438692" y="924994"/>
                  </a:lnTo>
                  <a:lnTo>
                    <a:pt x="466110" y="980689"/>
                  </a:lnTo>
                  <a:lnTo>
                    <a:pt x="493528" y="1036384"/>
                  </a:lnTo>
                  <a:lnTo>
                    <a:pt x="520947" y="1092079"/>
                  </a:lnTo>
                  <a:lnTo>
                    <a:pt x="548365" y="1147774"/>
                  </a:lnTo>
                  <a:lnTo>
                    <a:pt x="575783" y="1203469"/>
                  </a:lnTo>
                  <a:lnTo>
                    <a:pt x="603201" y="1259164"/>
                  </a:lnTo>
                  <a:lnTo>
                    <a:pt x="630620" y="1314859"/>
                  </a:lnTo>
                  <a:lnTo>
                    <a:pt x="658038" y="1370554"/>
                  </a:lnTo>
                  <a:lnTo>
                    <a:pt x="685456" y="1426249"/>
                  </a:lnTo>
                  <a:lnTo>
                    <a:pt x="712874" y="1481944"/>
                  </a:lnTo>
                  <a:lnTo>
                    <a:pt x="740293" y="1537639"/>
                  </a:lnTo>
                  <a:lnTo>
                    <a:pt x="767711" y="159333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802392" y="1731769"/>
              <a:ext cx="722260" cy="1679219"/>
            </a:xfrm>
            <a:custGeom>
              <a:avLst/>
              <a:pathLst>
                <a:path w="722260" h="1679219">
                  <a:moveTo>
                    <a:pt x="722260" y="1679219"/>
                  </a:moveTo>
                  <a:lnTo>
                    <a:pt x="699881" y="1621315"/>
                  </a:lnTo>
                  <a:lnTo>
                    <a:pt x="677502" y="1563411"/>
                  </a:lnTo>
                  <a:lnTo>
                    <a:pt x="655124" y="1505507"/>
                  </a:lnTo>
                  <a:lnTo>
                    <a:pt x="632745" y="1447603"/>
                  </a:lnTo>
                  <a:lnTo>
                    <a:pt x="610366" y="1389698"/>
                  </a:lnTo>
                  <a:lnTo>
                    <a:pt x="587987" y="1331794"/>
                  </a:lnTo>
                  <a:lnTo>
                    <a:pt x="565608" y="1273890"/>
                  </a:lnTo>
                  <a:lnTo>
                    <a:pt x="543230" y="1215986"/>
                  </a:lnTo>
                  <a:lnTo>
                    <a:pt x="520851" y="1158082"/>
                  </a:lnTo>
                  <a:lnTo>
                    <a:pt x="498472" y="1100178"/>
                  </a:lnTo>
                  <a:lnTo>
                    <a:pt x="476093" y="1042274"/>
                  </a:lnTo>
                  <a:lnTo>
                    <a:pt x="453715" y="984370"/>
                  </a:lnTo>
                  <a:lnTo>
                    <a:pt x="431336" y="926465"/>
                  </a:lnTo>
                  <a:lnTo>
                    <a:pt x="408957" y="868561"/>
                  </a:lnTo>
                  <a:lnTo>
                    <a:pt x="386578" y="810657"/>
                  </a:lnTo>
                  <a:lnTo>
                    <a:pt x="364200" y="752753"/>
                  </a:lnTo>
                  <a:lnTo>
                    <a:pt x="341821" y="694849"/>
                  </a:lnTo>
                  <a:lnTo>
                    <a:pt x="319442" y="636945"/>
                  </a:lnTo>
                  <a:lnTo>
                    <a:pt x="297063" y="579041"/>
                  </a:lnTo>
                  <a:lnTo>
                    <a:pt x="274685" y="521137"/>
                  </a:lnTo>
                  <a:lnTo>
                    <a:pt x="252306" y="463232"/>
                  </a:lnTo>
                  <a:lnTo>
                    <a:pt x="229927" y="405328"/>
                  </a:lnTo>
                  <a:lnTo>
                    <a:pt x="207548" y="347424"/>
                  </a:lnTo>
                  <a:lnTo>
                    <a:pt x="185169" y="289520"/>
                  </a:lnTo>
                  <a:lnTo>
                    <a:pt x="162791" y="231616"/>
                  </a:lnTo>
                  <a:lnTo>
                    <a:pt x="140412" y="173712"/>
                  </a:lnTo>
                  <a:lnTo>
                    <a:pt x="118033" y="115808"/>
                  </a:lnTo>
                  <a:lnTo>
                    <a:pt x="95654" y="57904"/>
                  </a:lnTo>
                  <a:lnTo>
                    <a:pt x="73276" y="0"/>
                  </a:lnTo>
                  <a:lnTo>
                    <a:pt x="0" y="30189"/>
                  </a:lnTo>
                  <a:lnTo>
                    <a:pt x="24905" y="87052"/>
                  </a:lnTo>
                  <a:lnTo>
                    <a:pt x="49811" y="143916"/>
                  </a:lnTo>
                  <a:lnTo>
                    <a:pt x="74716" y="200779"/>
                  </a:lnTo>
                  <a:lnTo>
                    <a:pt x="99622" y="257642"/>
                  </a:lnTo>
                  <a:lnTo>
                    <a:pt x="124527" y="314505"/>
                  </a:lnTo>
                  <a:lnTo>
                    <a:pt x="149433" y="371368"/>
                  </a:lnTo>
                  <a:lnTo>
                    <a:pt x="174338" y="428231"/>
                  </a:lnTo>
                  <a:lnTo>
                    <a:pt x="199244" y="485094"/>
                  </a:lnTo>
                  <a:lnTo>
                    <a:pt x="224149" y="541957"/>
                  </a:lnTo>
                  <a:lnTo>
                    <a:pt x="249055" y="598820"/>
                  </a:lnTo>
                  <a:lnTo>
                    <a:pt x="273960" y="655683"/>
                  </a:lnTo>
                  <a:lnTo>
                    <a:pt x="298866" y="712547"/>
                  </a:lnTo>
                  <a:lnTo>
                    <a:pt x="323771" y="769410"/>
                  </a:lnTo>
                  <a:lnTo>
                    <a:pt x="348677" y="826273"/>
                  </a:lnTo>
                  <a:lnTo>
                    <a:pt x="373582" y="883136"/>
                  </a:lnTo>
                  <a:lnTo>
                    <a:pt x="398488" y="939999"/>
                  </a:lnTo>
                  <a:lnTo>
                    <a:pt x="423393" y="996862"/>
                  </a:lnTo>
                  <a:lnTo>
                    <a:pt x="448299" y="1053725"/>
                  </a:lnTo>
                  <a:lnTo>
                    <a:pt x="473205" y="1110588"/>
                  </a:lnTo>
                  <a:lnTo>
                    <a:pt x="498110" y="1167451"/>
                  </a:lnTo>
                  <a:lnTo>
                    <a:pt x="523016" y="1224314"/>
                  </a:lnTo>
                  <a:lnTo>
                    <a:pt x="547921" y="1281177"/>
                  </a:lnTo>
                  <a:lnTo>
                    <a:pt x="572827" y="1338041"/>
                  </a:lnTo>
                  <a:lnTo>
                    <a:pt x="597732" y="1394904"/>
                  </a:lnTo>
                  <a:lnTo>
                    <a:pt x="622638" y="1451767"/>
                  </a:lnTo>
                  <a:lnTo>
                    <a:pt x="647543" y="1508630"/>
                  </a:lnTo>
                  <a:lnTo>
                    <a:pt x="672449" y="1565493"/>
                  </a:lnTo>
                  <a:lnTo>
                    <a:pt x="697354" y="1622356"/>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875668" y="1705430"/>
              <a:ext cx="648984" cy="1705558"/>
            </a:xfrm>
            <a:custGeom>
              <a:avLst/>
              <a:pathLst>
                <a:path w="648984" h="1705558">
                  <a:moveTo>
                    <a:pt x="648984" y="1705558"/>
                  </a:moveTo>
                  <a:lnTo>
                    <a:pt x="629114" y="1646745"/>
                  </a:lnTo>
                  <a:lnTo>
                    <a:pt x="609244" y="1587933"/>
                  </a:lnTo>
                  <a:lnTo>
                    <a:pt x="589375" y="1529121"/>
                  </a:lnTo>
                  <a:lnTo>
                    <a:pt x="569505" y="1470308"/>
                  </a:lnTo>
                  <a:lnTo>
                    <a:pt x="549635" y="1411496"/>
                  </a:lnTo>
                  <a:lnTo>
                    <a:pt x="529766" y="1352684"/>
                  </a:lnTo>
                  <a:lnTo>
                    <a:pt x="509896" y="1293871"/>
                  </a:lnTo>
                  <a:lnTo>
                    <a:pt x="490026" y="1235059"/>
                  </a:lnTo>
                  <a:lnTo>
                    <a:pt x="470157" y="1176247"/>
                  </a:lnTo>
                  <a:lnTo>
                    <a:pt x="450287" y="1117434"/>
                  </a:lnTo>
                  <a:lnTo>
                    <a:pt x="430417" y="1058622"/>
                  </a:lnTo>
                  <a:lnTo>
                    <a:pt x="410548" y="999810"/>
                  </a:lnTo>
                  <a:lnTo>
                    <a:pt x="390678" y="940997"/>
                  </a:lnTo>
                  <a:lnTo>
                    <a:pt x="370808" y="882185"/>
                  </a:lnTo>
                  <a:lnTo>
                    <a:pt x="350939" y="823372"/>
                  </a:lnTo>
                  <a:lnTo>
                    <a:pt x="331069" y="764560"/>
                  </a:lnTo>
                  <a:lnTo>
                    <a:pt x="311199" y="705748"/>
                  </a:lnTo>
                  <a:lnTo>
                    <a:pt x="291330" y="646935"/>
                  </a:lnTo>
                  <a:lnTo>
                    <a:pt x="271460" y="588123"/>
                  </a:lnTo>
                  <a:lnTo>
                    <a:pt x="251590" y="529311"/>
                  </a:lnTo>
                  <a:lnTo>
                    <a:pt x="231721" y="470498"/>
                  </a:lnTo>
                  <a:lnTo>
                    <a:pt x="211851" y="411686"/>
                  </a:lnTo>
                  <a:lnTo>
                    <a:pt x="191981" y="352874"/>
                  </a:lnTo>
                  <a:lnTo>
                    <a:pt x="172112" y="294061"/>
                  </a:lnTo>
                  <a:lnTo>
                    <a:pt x="152242" y="235249"/>
                  </a:lnTo>
                  <a:lnTo>
                    <a:pt x="132372" y="176437"/>
                  </a:lnTo>
                  <a:lnTo>
                    <a:pt x="112503" y="117624"/>
                  </a:lnTo>
                  <a:lnTo>
                    <a:pt x="92633" y="58812"/>
                  </a:lnTo>
                  <a:lnTo>
                    <a:pt x="72763" y="0"/>
                  </a:lnTo>
                  <a:lnTo>
                    <a:pt x="0" y="26338"/>
                  </a:lnTo>
                  <a:lnTo>
                    <a:pt x="22378" y="84242"/>
                  </a:lnTo>
                  <a:lnTo>
                    <a:pt x="44757" y="142146"/>
                  </a:lnTo>
                  <a:lnTo>
                    <a:pt x="67136" y="200051"/>
                  </a:lnTo>
                  <a:lnTo>
                    <a:pt x="89515" y="257955"/>
                  </a:lnTo>
                  <a:lnTo>
                    <a:pt x="111893" y="315859"/>
                  </a:lnTo>
                  <a:lnTo>
                    <a:pt x="134272" y="373763"/>
                  </a:lnTo>
                  <a:lnTo>
                    <a:pt x="156651" y="431667"/>
                  </a:lnTo>
                  <a:lnTo>
                    <a:pt x="179030" y="489571"/>
                  </a:lnTo>
                  <a:lnTo>
                    <a:pt x="201408" y="547475"/>
                  </a:lnTo>
                  <a:lnTo>
                    <a:pt x="223787" y="605379"/>
                  </a:lnTo>
                  <a:lnTo>
                    <a:pt x="246166" y="663284"/>
                  </a:lnTo>
                  <a:lnTo>
                    <a:pt x="268545" y="721188"/>
                  </a:lnTo>
                  <a:lnTo>
                    <a:pt x="290923" y="779092"/>
                  </a:lnTo>
                  <a:lnTo>
                    <a:pt x="313302" y="836996"/>
                  </a:lnTo>
                  <a:lnTo>
                    <a:pt x="335681" y="894900"/>
                  </a:lnTo>
                  <a:lnTo>
                    <a:pt x="358060" y="952804"/>
                  </a:lnTo>
                  <a:lnTo>
                    <a:pt x="380439" y="1010708"/>
                  </a:lnTo>
                  <a:lnTo>
                    <a:pt x="402817" y="1068612"/>
                  </a:lnTo>
                  <a:lnTo>
                    <a:pt x="425196" y="1126517"/>
                  </a:lnTo>
                  <a:lnTo>
                    <a:pt x="447575" y="1184421"/>
                  </a:lnTo>
                  <a:lnTo>
                    <a:pt x="469954" y="1242325"/>
                  </a:lnTo>
                  <a:lnTo>
                    <a:pt x="492332" y="1300229"/>
                  </a:lnTo>
                  <a:lnTo>
                    <a:pt x="514711" y="1358133"/>
                  </a:lnTo>
                  <a:lnTo>
                    <a:pt x="537090" y="1416037"/>
                  </a:lnTo>
                  <a:lnTo>
                    <a:pt x="559469" y="1473941"/>
                  </a:lnTo>
                  <a:lnTo>
                    <a:pt x="581847" y="1531845"/>
                  </a:lnTo>
                  <a:lnTo>
                    <a:pt x="604226" y="1589750"/>
                  </a:lnTo>
                  <a:lnTo>
                    <a:pt x="626605" y="164765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948432" y="1683144"/>
              <a:ext cx="576220" cy="1727843"/>
            </a:xfrm>
            <a:custGeom>
              <a:avLst/>
              <a:pathLst>
                <a:path w="576220" h="1727843">
                  <a:moveTo>
                    <a:pt x="576220" y="1727843"/>
                  </a:moveTo>
                  <a:lnTo>
                    <a:pt x="558789" y="1668263"/>
                  </a:lnTo>
                  <a:lnTo>
                    <a:pt x="541359" y="1608682"/>
                  </a:lnTo>
                  <a:lnTo>
                    <a:pt x="523928" y="1549101"/>
                  </a:lnTo>
                  <a:lnTo>
                    <a:pt x="506498" y="1489520"/>
                  </a:lnTo>
                  <a:lnTo>
                    <a:pt x="489067" y="1429939"/>
                  </a:lnTo>
                  <a:lnTo>
                    <a:pt x="471637" y="1370358"/>
                  </a:lnTo>
                  <a:lnTo>
                    <a:pt x="454206" y="1310778"/>
                  </a:lnTo>
                  <a:lnTo>
                    <a:pt x="436776" y="1251197"/>
                  </a:lnTo>
                  <a:lnTo>
                    <a:pt x="419345" y="1191616"/>
                  </a:lnTo>
                  <a:lnTo>
                    <a:pt x="401915" y="1132035"/>
                  </a:lnTo>
                  <a:lnTo>
                    <a:pt x="384484" y="1072454"/>
                  </a:lnTo>
                  <a:lnTo>
                    <a:pt x="367054" y="1012873"/>
                  </a:lnTo>
                  <a:lnTo>
                    <a:pt x="349623" y="953293"/>
                  </a:lnTo>
                  <a:lnTo>
                    <a:pt x="332193" y="893712"/>
                  </a:lnTo>
                  <a:lnTo>
                    <a:pt x="314762" y="834131"/>
                  </a:lnTo>
                  <a:lnTo>
                    <a:pt x="297332" y="774550"/>
                  </a:lnTo>
                  <a:lnTo>
                    <a:pt x="279901" y="714969"/>
                  </a:lnTo>
                  <a:lnTo>
                    <a:pt x="262471" y="655389"/>
                  </a:lnTo>
                  <a:lnTo>
                    <a:pt x="245040" y="595808"/>
                  </a:lnTo>
                  <a:lnTo>
                    <a:pt x="227610" y="536227"/>
                  </a:lnTo>
                  <a:lnTo>
                    <a:pt x="210179" y="476646"/>
                  </a:lnTo>
                  <a:lnTo>
                    <a:pt x="192749" y="417065"/>
                  </a:lnTo>
                  <a:lnTo>
                    <a:pt x="175318" y="357484"/>
                  </a:lnTo>
                  <a:lnTo>
                    <a:pt x="157888" y="297904"/>
                  </a:lnTo>
                  <a:lnTo>
                    <a:pt x="140457" y="238323"/>
                  </a:lnTo>
                  <a:lnTo>
                    <a:pt x="123027" y="178742"/>
                  </a:lnTo>
                  <a:lnTo>
                    <a:pt x="105596" y="119161"/>
                  </a:lnTo>
                  <a:lnTo>
                    <a:pt x="88166" y="59580"/>
                  </a:lnTo>
                  <a:lnTo>
                    <a:pt x="70735" y="0"/>
                  </a:lnTo>
                  <a:lnTo>
                    <a:pt x="0" y="22285"/>
                  </a:lnTo>
                  <a:lnTo>
                    <a:pt x="19869" y="81097"/>
                  </a:lnTo>
                  <a:lnTo>
                    <a:pt x="39739" y="139910"/>
                  </a:lnTo>
                  <a:lnTo>
                    <a:pt x="59608" y="198722"/>
                  </a:lnTo>
                  <a:lnTo>
                    <a:pt x="79478" y="257534"/>
                  </a:lnTo>
                  <a:lnTo>
                    <a:pt x="99348" y="316347"/>
                  </a:lnTo>
                  <a:lnTo>
                    <a:pt x="119217" y="375159"/>
                  </a:lnTo>
                  <a:lnTo>
                    <a:pt x="139087" y="433972"/>
                  </a:lnTo>
                  <a:lnTo>
                    <a:pt x="158957" y="492784"/>
                  </a:lnTo>
                  <a:lnTo>
                    <a:pt x="178826" y="551596"/>
                  </a:lnTo>
                  <a:lnTo>
                    <a:pt x="198696" y="610409"/>
                  </a:lnTo>
                  <a:lnTo>
                    <a:pt x="218566" y="669221"/>
                  </a:lnTo>
                  <a:lnTo>
                    <a:pt x="238435" y="728033"/>
                  </a:lnTo>
                  <a:lnTo>
                    <a:pt x="258305" y="786846"/>
                  </a:lnTo>
                  <a:lnTo>
                    <a:pt x="278175" y="845658"/>
                  </a:lnTo>
                  <a:lnTo>
                    <a:pt x="298044" y="904470"/>
                  </a:lnTo>
                  <a:lnTo>
                    <a:pt x="317914" y="963283"/>
                  </a:lnTo>
                  <a:lnTo>
                    <a:pt x="337784" y="1022095"/>
                  </a:lnTo>
                  <a:lnTo>
                    <a:pt x="357653" y="1080907"/>
                  </a:lnTo>
                  <a:lnTo>
                    <a:pt x="377523" y="1139720"/>
                  </a:lnTo>
                  <a:lnTo>
                    <a:pt x="397393" y="1198532"/>
                  </a:lnTo>
                  <a:lnTo>
                    <a:pt x="417262" y="1257345"/>
                  </a:lnTo>
                  <a:lnTo>
                    <a:pt x="437132" y="1316157"/>
                  </a:lnTo>
                  <a:lnTo>
                    <a:pt x="457002" y="1374969"/>
                  </a:lnTo>
                  <a:lnTo>
                    <a:pt x="476871" y="1433782"/>
                  </a:lnTo>
                  <a:lnTo>
                    <a:pt x="496741" y="1492594"/>
                  </a:lnTo>
                  <a:lnTo>
                    <a:pt x="516611" y="1551406"/>
                  </a:lnTo>
                  <a:lnTo>
                    <a:pt x="536480" y="1610219"/>
                  </a:lnTo>
                  <a:lnTo>
                    <a:pt x="556350" y="166903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2019168" y="1667798"/>
              <a:ext cx="505484" cy="1743190"/>
            </a:xfrm>
            <a:custGeom>
              <a:avLst/>
              <a:pathLst>
                <a:path w="505484" h="1743190">
                  <a:moveTo>
                    <a:pt x="505484" y="1743190"/>
                  </a:moveTo>
                  <a:lnTo>
                    <a:pt x="489976" y="1683080"/>
                  </a:lnTo>
                  <a:lnTo>
                    <a:pt x="474469" y="1622970"/>
                  </a:lnTo>
                  <a:lnTo>
                    <a:pt x="458961" y="1562860"/>
                  </a:lnTo>
                  <a:lnTo>
                    <a:pt x="443454" y="1502750"/>
                  </a:lnTo>
                  <a:lnTo>
                    <a:pt x="427947" y="1442640"/>
                  </a:lnTo>
                  <a:lnTo>
                    <a:pt x="412439" y="1382530"/>
                  </a:lnTo>
                  <a:lnTo>
                    <a:pt x="396932" y="1322420"/>
                  </a:lnTo>
                  <a:lnTo>
                    <a:pt x="381424" y="1262310"/>
                  </a:lnTo>
                  <a:lnTo>
                    <a:pt x="365917" y="1202200"/>
                  </a:lnTo>
                  <a:lnTo>
                    <a:pt x="350409" y="1142090"/>
                  </a:lnTo>
                  <a:lnTo>
                    <a:pt x="334902" y="1081980"/>
                  </a:lnTo>
                  <a:lnTo>
                    <a:pt x="319394" y="1021870"/>
                  </a:lnTo>
                  <a:lnTo>
                    <a:pt x="303887" y="961760"/>
                  </a:lnTo>
                  <a:lnTo>
                    <a:pt x="288379" y="901650"/>
                  </a:lnTo>
                  <a:lnTo>
                    <a:pt x="272872" y="841540"/>
                  </a:lnTo>
                  <a:lnTo>
                    <a:pt x="257364" y="781430"/>
                  </a:lnTo>
                  <a:lnTo>
                    <a:pt x="241857" y="721320"/>
                  </a:lnTo>
                  <a:lnTo>
                    <a:pt x="226349" y="661210"/>
                  </a:lnTo>
                  <a:lnTo>
                    <a:pt x="210842" y="601100"/>
                  </a:lnTo>
                  <a:lnTo>
                    <a:pt x="195334" y="540990"/>
                  </a:lnTo>
                  <a:lnTo>
                    <a:pt x="179827" y="480880"/>
                  </a:lnTo>
                  <a:lnTo>
                    <a:pt x="164319" y="420770"/>
                  </a:lnTo>
                  <a:lnTo>
                    <a:pt x="148812" y="360660"/>
                  </a:lnTo>
                  <a:lnTo>
                    <a:pt x="133304" y="300550"/>
                  </a:lnTo>
                  <a:lnTo>
                    <a:pt x="117797" y="240440"/>
                  </a:lnTo>
                  <a:lnTo>
                    <a:pt x="102289" y="180330"/>
                  </a:lnTo>
                  <a:lnTo>
                    <a:pt x="86782" y="120220"/>
                  </a:lnTo>
                  <a:lnTo>
                    <a:pt x="71274" y="60110"/>
                  </a:lnTo>
                  <a:lnTo>
                    <a:pt x="55767" y="0"/>
                  </a:lnTo>
                  <a:lnTo>
                    <a:pt x="0" y="15346"/>
                  </a:lnTo>
                  <a:lnTo>
                    <a:pt x="17430" y="74927"/>
                  </a:lnTo>
                  <a:lnTo>
                    <a:pt x="34860" y="134508"/>
                  </a:lnTo>
                  <a:lnTo>
                    <a:pt x="52291" y="194089"/>
                  </a:lnTo>
                  <a:lnTo>
                    <a:pt x="69721" y="253670"/>
                  </a:lnTo>
                  <a:lnTo>
                    <a:pt x="87152" y="313250"/>
                  </a:lnTo>
                  <a:lnTo>
                    <a:pt x="104582" y="372831"/>
                  </a:lnTo>
                  <a:lnTo>
                    <a:pt x="122013" y="432412"/>
                  </a:lnTo>
                  <a:lnTo>
                    <a:pt x="139443" y="491993"/>
                  </a:lnTo>
                  <a:lnTo>
                    <a:pt x="156874" y="551574"/>
                  </a:lnTo>
                  <a:lnTo>
                    <a:pt x="174304" y="611154"/>
                  </a:lnTo>
                  <a:lnTo>
                    <a:pt x="191735" y="670735"/>
                  </a:lnTo>
                  <a:lnTo>
                    <a:pt x="209165" y="730316"/>
                  </a:lnTo>
                  <a:lnTo>
                    <a:pt x="226596" y="789897"/>
                  </a:lnTo>
                  <a:lnTo>
                    <a:pt x="244026" y="849478"/>
                  </a:lnTo>
                  <a:lnTo>
                    <a:pt x="261457" y="909059"/>
                  </a:lnTo>
                  <a:lnTo>
                    <a:pt x="278887" y="968639"/>
                  </a:lnTo>
                  <a:lnTo>
                    <a:pt x="296318" y="1028220"/>
                  </a:lnTo>
                  <a:lnTo>
                    <a:pt x="313748" y="1087801"/>
                  </a:lnTo>
                  <a:lnTo>
                    <a:pt x="331179" y="1147382"/>
                  </a:lnTo>
                  <a:lnTo>
                    <a:pt x="348609" y="1206963"/>
                  </a:lnTo>
                  <a:lnTo>
                    <a:pt x="366040" y="1266543"/>
                  </a:lnTo>
                  <a:lnTo>
                    <a:pt x="383470" y="1326124"/>
                  </a:lnTo>
                  <a:lnTo>
                    <a:pt x="400901" y="1385705"/>
                  </a:lnTo>
                  <a:lnTo>
                    <a:pt x="418331" y="1445286"/>
                  </a:lnTo>
                  <a:lnTo>
                    <a:pt x="435762" y="1504867"/>
                  </a:lnTo>
                  <a:lnTo>
                    <a:pt x="453192" y="1564448"/>
                  </a:lnTo>
                  <a:lnTo>
                    <a:pt x="470623" y="1624028"/>
                  </a:lnTo>
                  <a:lnTo>
                    <a:pt x="488053" y="1683609"/>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074935" y="1654397"/>
              <a:ext cx="449717" cy="1756591"/>
            </a:xfrm>
            <a:custGeom>
              <a:avLst/>
              <a:pathLst>
                <a:path w="449717" h="1756591">
                  <a:moveTo>
                    <a:pt x="449717" y="1756591"/>
                  </a:moveTo>
                  <a:lnTo>
                    <a:pt x="436126" y="1696019"/>
                  </a:lnTo>
                  <a:lnTo>
                    <a:pt x="422535" y="1635447"/>
                  </a:lnTo>
                  <a:lnTo>
                    <a:pt x="408944" y="1574874"/>
                  </a:lnTo>
                  <a:lnTo>
                    <a:pt x="395353" y="1514302"/>
                  </a:lnTo>
                  <a:lnTo>
                    <a:pt x="381762" y="1453730"/>
                  </a:lnTo>
                  <a:lnTo>
                    <a:pt x="368171" y="1393158"/>
                  </a:lnTo>
                  <a:lnTo>
                    <a:pt x="354580" y="1332586"/>
                  </a:lnTo>
                  <a:lnTo>
                    <a:pt x="340989" y="1272014"/>
                  </a:lnTo>
                  <a:lnTo>
                    <a:pt x="327397" y="1211442"/>
                  </a:lnTo>
                  <a:lnTo>
                    <a:pt x="313806" y="1150870"/>
                  </a:lnTo>
                  <a:lnTo>
                    <a:pt x="300215" y="1090298"/>
                  </a:lnTo>
                  <a:lnTo>
                    <a:pt x="286624" y="1029725"/>
                  </a:lnTo>
                  <a:lnTo>
                    <a:pt x="273033" y="969153"/>
                  </a:lnTo>
                  <a:lnTo>
                    <a:pt x="259442" y="908581"/>
                  </a:lnTo>
                  <a:lnTo>
                    <a:pt x="245851" y="848009"/>
                  </a:lnTo>
                  <a:lnTo>
                    <a:pt x="232260" y="787437"/>
                  </a:lnTo>
                  <a:lnTo>
                    <a:pt x="218669" y="726865"/>
                  </a:lnTo>
                  <a:lnTo>
                    <a:pt x="205078" y="666293"/>
                  </a:lnTo>
                  <a:lnTo>
                    <a:pt x="191487" y="605721"/>
                  </a:lnTo>
                  <a:lnTo>
                    <a:pt x="177896" y="545149"/>
                  </a:lnTo>
                  <a:lnTo>
                    <a:pt x="164305" y="484576"/>
                  </a:lnTo>
                  <a:lnTo>
                    <a:pt x="150714" y="424004"/>
                  </a:lnTo>
                  <a:lnTo>
                    <a:pt x="137123" y="363432"/>
                  </a:lnTo>
                  <a:lnTo>
                    <a:pt x="123532" y="302860"/>
                  </a:lnTo>
                  <a:lnTo>
                    <a:pt x="109941" y="242288"/>
                  </a:lnTo>
                  <a:lnTo>
                    <a:pt x="96350" y="181716"/>
                  </a:lnTo>
                  <a:lnTo>
                    <a:pt x="82759" y="121144"/>
                  </a:lnTo>
                  <a:lnTo>
                    <a:pt x="69168" y="60572"/>
                  </a:lnTo>
                  <a:lnTo>
                    <a:pt x="55577" y="0"/>
                  </a:lnTo>
                  <a:lnTo>
                    <a:pt x="0" y="13400"/>
                  </a:lnTo>
                  <a:lnTo>
                    <a:pt x="15507" y="73510"/>
                  </a:lnTo>
                  <a:lnTo>
                    <a:pt x="31014" y="133620"/>
                  </a:lnTo>
                  <a:lnTo>
                    <a:pt x="46522" y="193730"/>
                  </a:lnTo>
                  <a:lnTo>
                    <a:pt x="62029" y="253840"/>
                  </a:lnTo>
                  <a:lnTo>
                    <a:pt x="77537" y="313950"/>
                  </a:lnTo>
                  <a:lnTo>
                    <a:pt x="93044" y="374060"/>
                  </a:lnTo>
                  <a:lnTo>
                    <a:pt x="108552" y="434170"/>
                  </a:lnTo>
                  <a:lnTo>
                    <a:pt x="124059" y="494280"/>
                  </a:lnTo>
                  <a:lnTo>
                    <a:pt x="139567" y="554390"/>
                  </a:lnTo>
                  <a:lnTo>
                    <a:pt x="155074" y="614500"/>
                  </a:lnTo>
                  <a:lnTo>
                    <a:pt x="170582" y="674610"/>
                  </a:lnTo>
                  <a:lnTo>
                    <a:pt x="186089" y="734720"/>
                  </a:lnTo>
                  <a:lnTo>
                    <a:pt x="201597" y="794830"/>
                  </a:lnTo>
                  <a:lnTo>
                    <a:pt x="217104" y="854941"/>
                  </a:lnTo>
                  <a:lnTo>
                    <a:pt x="232612" y="915051"/>
                  </a:lnTo>
                  <a:lnTo>
                    <a:pt x="248119" y="975161"/>
                  </a:lnTo>
                  <a:lnTo>
                    <a:pt x="263627" y="1035271"/>
                  </a:lnTo>
                  <a:lnTo>
                    <a:pt x="279134" y="1095381"/>
                  </a:lnTo>
                  <a:lnTo>
                    <a:pt x="294642" y="1155491"/>
                  </a:lnTo>
                  <a:lnTo>
                    <a:pt x="310149" y="1215601"/>
                  </a:lnTo>
                  <a:lnTo>
                    <a:pt x="325657" y="1275711"/>
                  </a:lnTo>
                  <a:lnTo>
                    <a:pt x="341164" y="1335821"/>
                  </a:lnTo>
                  <a:lnTo>
                    <a:pt x="356672" y="1395931"/>
                  </a:lnTo>
                  <a:lnTo>
                    <a:pt x="372179" y="1456041"/>
                  </a:lnTo>
                  <a:lnTo>
                    <a:pt x="387687" y="1516151"/>
                  </a:lnTo>
                  <a:lnTo>
                    <a:pt x="403194" y="1576261"/>
                  </a:lnTo>
                  <a:lnTo>
                    <a:pt x="418702" y="1636371"/>
                  </a:lnTo>
                  <a:lnTo>
                    <a:pt x="434209" y="169648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130513" y="1642948"/>
              <a:ext cx="394139" cy="1768040"/>
            </a:xfrm>
            <a:custGeom>
              <a:avLst/>
              <a:pathLst>
                <a:path w="394139" h="1768040">
                  <a:moveTo>
                    <a:pt x="394139" y="1768040"/>
                  </a:moveTo>
                  <a:lnTo>
                    <a:pt x="382446" y="1707073"/>
                  </a:lnTo>
                  <a:lnTo>
                    <a:pt x="370752" y="1646106"/>
                  </a:lnTo>
                  <a:lnTo>
                    <a:pt x="359059" y="1585139"/>
                  </a:lnTo>
                  <a:lnTo>
                    <a:pt x="347366" y="1524173"/>
                  </a:lnTo>
                  <a:lnTo>
                    <a:pt x="335673" y="1463206"/>
                  </a:lnTo>
                  <a:lnTo>
                    <a:pt x="323980" y="1402239"/>
                  </a:lnTo>
                  <a:lnTo>
                    <a:pt x="312286" y="1341272"/>
                  </a:lnTo>
                  <a:lnTo>
                    <a:pt x="300593" y="1280305"/>
                  </a:lnTo>
                  <a:lnTo>
                    <a:pt x="288900" y="1219338"/>
                  </a:lnTo>
                  <a:lnTo>
                    <a:pt x="277207" y="1158371"/>
                  </a:lnTo>
                  <a:lnTo>
                    <a:pt x="265514" y="1097404"/>
                  </a:lnTo>
                  <a:lnTo>
                    <a:pt x="253820" y="1036437"/>
                  </a:lnTo>
                  <a:lnTo>
                    <a:pt x="242127" y="975470"/>
                  </a:lnTo>
                  <a:lnTo>
                    <a:pt x="230434" y="914503"/>
                  </a:lnTo>
                  <a:lnTo>
                    <a:pt x="218741" y="853536"/>
                  </a:lnTo>
                  <a:lnTo>
                    <a:pt x="207048" y="792569"/>
                  </a:lnTo>
                  <a:lnTo>
                    <a:pt x="195354" y="731603"/>
                  </a:lnTo>
                  <a:lnTo>
                    <a:pt x="183661" y="670636"/>
                  </a:lnTo>
                  <a:lnTo>
                    <a:pt x="171968" y="609669"/>
                  </a:lnTo>
                  <a:lnTo>
                    <a:pt x="160275" y="548702"/>
                  </a:lnTo>
                  <a:lnTo>
                    <a:pt x="148582" y="487735"/>
                  </a:lnTo>
                  <a:lnTo>
                    <a:pt x="136888" y="426768"/>
                  </a:lnTo>
                  <a:lnTo>
                    <a:pt x="125195" y="365801"/>
                  </a:lnTo>
                  <a:lnTo>
                    <a:pt x="113502" y="304834"/>
                  </a:lnTo>
                  <a:lnTo>
                    <a:pt x="101809" y="243867"/>
                  </a:lnTo>
                  <a:lnTo>
                    <a:pt x="90115" y="182900"/>
                  </a:lnTo>
                  <a:lnTo>
                    <a:pt x="78422" y="121933"/>
                  </a:lnTo>
                  <a:lnTo>
                    <a:pt x="66729" y="60966"/>
                  </a:lnTo>
                  <a:lnTo>
                    <a:pt x="55036" y="0"/>
                  </a:lnTo>
                  <a:lnTo>
                    <a:pt x="0" y="11449"/>
                  </a:lnTo>
                  <a:lnTo>
                    <a:pt x="13591" y="72021"/>
                  </a:lnTo>
                  <a:lnTo>
                    <a:pt x="27182" y="132593"/>
                  </a:lnTo>
                  <a:lnTo>
                    <a:pt x="40773" y="193165"/>
                  </a:lnTo>
                  <a:lnTo>
                    <a:pt x="54364" y="253737"/>
                  </a:lnTo>
                  <a:lnTo>
                    <a:pt x="67955" y="314309"/>
                  </a:lnTo>
                  <a:lnTo>
                    <a:pt x="81546" y="374882"/>
                  </a:lnTo>
                  <a:lnTo>
                    <a:pt x="95137" y="435454"/>
                  </a:lnTo>
                  <a:lnTo>
                    <a:pt x="108728" y="496026"/>
                  </a:lnTo>
                  <a:lnTo>
                    <a:pt x="122319" y="556598"/>
                  </a:lnTo>
                  <a:lnTo>
                    <a:pt x="135910" y="617170"/>
                  </a:lnTo>
                  <a:lnTo>
                    <a:pt x="149501" y="677742"/>
                  </a:lnTo>
                  <a:lnTo>
                    <a:pt x="163092" y="738314"/>
                  </a:lnTo>
                  <a:lnTo>
                    <a:pt x="176683" y="798886"/>
                  </a:lnTo>
                  <a:lnTo>
                    <a:pt x="190274" y="859459"/>
                  </a:lnTo>
                  <a:lnTo>
                    <a:pt x="203865" y="920031"/>
                  </a:lnTo>
                  <a:lnTo>
                    <a:pt x="217456" y="980603"/>
                  </a:lnTo>
                  <a:lnTo>
                    <a:pt x="231047" y="1041175"/>
                  </a:lnTo>
                  <a:lnTo>
                    <a:pt x="244638" y="1101747"/>
                  </a:lnTo>
                  <a:lnTo>
                    <a:pt x="258229" y="1162319"/>
                  </a:lnTo>
                  <a:lnTo>
                    <a:pt x="271820" y="1222891"/>
                  </a:lnTo>
                  <a:lnTo>
                    <a:pt x="285411" y="1283463"/>
                  </a:lnTo>
                  <a:lnTo>
                    <a:pt x="299002" y="1344035"/>
                  </a:lnTo>
                  <a:lnTo>
                    <a:pt x="312593" y="1404608"/>
                  </a:lnTo>
                  <a:lnTo>
                    <a:pt x="326184" y="1465180"/>
                  </a:lnTo>
                  <a:lnTo>
                    <a:pt x="339775" y="1525752"/>
                  </a:lnTo>
                  <a:lnTo>
                    <a:pt x="353366" y="1586324"/>
                  </a:lnTo>
                  <a:lnTo>
                    <a:pt x="366957" y="1646896"/>
                  </a:lnTo>
                  <a:lnTo>
                    <a:pt x="380548" y="1707468"/>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85549" y="1635504"/>
              <a:ext cx="339102" cy="1775484"/>
            </a:xfrm>
            <a:custGeom>
              <a:avLst/>
              <a:pathLst>
                <a:path w="339102" h="1775484">
                  <a:moveTo>
                    <a:pt x="339102" y="1775484"/>
                  </a:moveTo>
                  <a:lnTo>
                    <a:pt x="328838" y="1714260"/>
                  </a:lnTo>
                  <a:lnTo>
                    <a:pt x="318573" y="1653036"/>
                  </a:lnTo>
                  <a:lnTo>
                    <a:pt x="308308" y="1591813"/>
                  </a:lnTo>
                  <a:lnTo>
                    <a:pt x="298043" y="1530589"/>
                  </a:lnTo>
                  <a:lnTo>
                    <a:pt x="287778" y="1469366"/>
                  </a:lnTo>
                  <a:lnTo>
                    <a:pt x="277513" y="1408142"/>
                  </a:lnTo>
                  <a:lnTo>
                    <a:pt x="267248" y="1346918"/>
                  </a:lnTo>
                  <a:lnTo>
                    <a:pt x="256983" y="1285695"/>
                  </a:lnTo>
                  <a:lnTo>
                    <a:pt x="246718" y="1224471"/>
                  </a:lnTo>
                  <a:lnTo>
                    <a:pt x="236453" y="1163248"/>
                  </a:lnTo>
                  <a:lnTo>
                    <a:pt x="226188" y="1102024"/>
                  </a:lnTo>
                  <a:lnTo>
                    <a:pt x="215923" y="1040800"/>
                  </a:lnTo>
                  <a:lnTo>
                    <a:pt x="205658" y="979577"/>
                  </a:lnTo>
                  <a:lnTo>
                    <a:pt x="195393" y="918353"/>
                  </a:lnTo>
                  <a:lnTo>
                    <a:pt x="185128" y="857130"/>
                  </a:lnTo>
                  <a:lnTo>
                    <a:pt x="174863" y="795906"/>
                  </a:lnTo>
                  <a:lnTo>
                    <a:pt x="164598" y="734683"/>
                  </a:lnTo>
                  <a:lnTo>
                    <a:pt x="154333" y="673459"/>
                  </a:lnTo>
                  <a:lnTo>
                    <a:pt x="144069" y="612235"/>
                  </a:lnTo>
                  <a:lnTo>
                    <a:pt x="133804" y="551012"/>
                  </a:lnTo>
                  <a:lnTo>
                    <a:pt x="123539" y="489788"/>
                  </a:lnTo>
                  <a:lnTo>
                    <a:pt x="113274" y="428565"/>
                  </a:lnTo>
                  <a:lnTo>
                    <a:pt x="103009" y="367341"/>
                  </a:lnTo>
                  <a:lnTo>
                    <a:pt x="92744" y="306117"/>
                  </a:lnTo>
                  <a:lnTo>
                    <a:pt x="82479" y="244894"/>
                  </a:lnTo>
                  <a:lnTo>
                    <a:pt x="72214" y="183670"/>
                  </a:lnTo>
                  <a:lnTo>
                    <a:pt x="61949" y="122447"/>
                  </a:lnTo>
                  <a:lnTo>
                    <a:pt x="51684" y="61223"/>
                  </a:lnTo>
                  <a:lnTo>
                    <a:pt x="41419" y="0"/>
                  </a:lnTo>
                  <a:lnTo>
                    <a:pt x="0" y="7443"/>
                  </a:lnTo>
                  <a:lnTo>
                    <a:pt x="11693" y="68410"/>
                  </a:lnTo>
                  <a:lnTo>
                    <a:pt x="23386" y="129377"/>
                  </a:lnTo>
                  <a:lnTo>
                    <a:pt x="35079" y="190344"/>
                  </a:lnTo>
                  <a:lnTo>
                    <a:pt x="46772" y="251310"/>
                  </a:lnTo>
                  <a:lnTo>
                    <a:pt x="58466" y="312277"/>
                  </a:lnTo>
                  <a:lnTo>
                    <a:pt x="70159" y="373244"/>
                  </a:lnTo>
                  <a:lnTo>
                    <a:pt x="81852" y="434211"/>
                  </a:lnTo>
                  <a:lnTo>
                    <a:pt x="93545" y="495178"/>
                  </a:lnTo>
                  <a:lnTo>
                    <a:pt x="105238" y="556145"/>
                  </a:lnTo>
                  <a:lnTo>
                    <a:pt x="116932" y="617112"/>
                  </a:lnTo>
                  <a:lnTo>
                    <a:pt x="128625" y="678079"/>
                  </a:lnTo>
                  <a:lnTo>
                    <a:pt x="140318" y="739046"/>
                  </a:lnTo>
                  <a:lnTo>
                    <a:pt x="152011" y="800013"/>
                  </a:lnTo>
                  <a:lnTo>
                    <a:pt x="163704" y="860980"/>
                  </a:lnTo>
                  <a:lnTo>
                    <a:pt x="175398" y="921947"/>
                  </a:lnTo>
                  <a:lnTo>
                    <a:pt x="187091" y="982914"/>
                  </a:lnTo>
                  <a:lnTo>
                    <a:pt x="198784" y="1043880"/>
                  </a:lnTo>
                  <a:lnTo>
                    <a:pt x="210477" y="1104847"/>
                  </a:lnTo>
                  <a:lnTo>
                    <a:pt x="222170" y="1165814"/>
                  </a:lnTo>
                  <a:lnTo>
                    <a:pt x="233864" y="1226781"/>
                  </a:lnTo>
                  <a:lnTo>
                    <a:pt x="245557" y="1287748"/>
                  </a:lnTo>
                  <a:lnTo>
                    <a:pt x="257250" y="1348715"/>
                  </a:lnTo>
                  <a:lnTo>
                    <a:pt x="268943" y="1409682"/>
                  </a:lnTo>
                  <a:lnTo>
                    <a:pt x="280636" y="1470649"/>
                  </a:lnTo>
                  <a:lnTo>
                    <a:pt x="292330" y="1531616"/>
                  </a:lnTo>
                  <a:lnTo>
                    <a:pt x="304023" y="1592583"/>
                  </a:lnTo>
                  <a:lnTo>
                    <a:pt x="315716" y="1653550"/>
                  </a:lnTo>
                  <a:lnTo>
                    <a:pt x="327409" y="1714517"/>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226969" y="1629601"/>
              <a:ext cx="297683" cy="1781386"/>
            </a:xfrm>
            <a:custGeom>
              <a:avLst/>
              <a:pathLst>
                <a:path w="297683" h="1781386">
                  <a:moveTo>
                    <a:pt x="297683" y="1781386"/>
                  </a:moveTo>
                  <a:lnTo>
                    <a:pt x="288716" y="1719959"/>
                  </a:lnTo>
                  <a:lnTo>
                    <a:pt x="279749" y="1658532"/>
                  </a:lnTo>
                  <a:lnTo>
                    <a:pt x="270782" y="1597105"/>
                  </a:lnTo>
                  <a:lnTo>
                    <a:pt x="261816" y="1535678"/>
                  </a:lnTo>
                  <a:lnTo>
                    <a:pt x="252849" y="1474251"/>
                  </a:lnTo>
                  <a:lnTo>
                    <a:pt x="243882" y="1412824"/>
                  </a:lnTo>
                  <a:lnTo>
                    <a:pt x="234915" y="1351396"/>
                  </a:lnTo>
                  <a:lnTo>
                    <a:pt x="225948" y="1289969"/>
                  </a:lnTo>
                  <a:lnTo>
                    <a:pt x="216981" y="1228542"/>
                  </a:lnTo>
                  <a:lnTo>
                    <a:pt x="208015" y="1167115"/>
                  </a:lnTo>
                  <a:lnTo>
                    <a:pt x="199048" y="1105688"/>
                  </a:lnTo>
                  <a:lnTo>
                    <a:pt x="190081" y="1044261"/>
                  </a:lnTo>
                  <a:lnTo>
                    <a:pt x="181114" y="982834"/>
                  </a:lnTo>
                  <a:lnTo>
                    <a:pt x="172147" y="921407"/>
                  </a:lnTo>
                  <a:lnTo>
                    <a:pt x="163181" y="859979"/>
                  </a:lnTo>
                  <a:lnTo>
                    <a:pt x="154214" y="798552"/>
                  </a:lnTo>
                  <a:lnTo>
                    <a:pt x="145247" y="737125"/>
                  </a:lnTo>
                  <a:lnTo>
                    <a:pt x="136280" y="675698"/>
                  </a:lnTo>
                  <a:lnTo>
                    <a:pt x="127313" y="614271"/>
                  </a:lnTo>
                  <a:lnTo>
                    <a:pt x="118346" y="552844"/>
                  </a:lnTo>
                  <a:lnTo>
                    <a:pt x="109380" y="491417"/>
                  </a:lnTo>
                  <a:lnTo>
                    <a:pt x="100413" y="429989"/>
                  </a:lnTo>
                  <a:lnTo>
                    <a:pt x="91446" y="368562"/>
                  </a:lnTo>
                  <a:lnTo>
                    <a:pt x="82479" y="307135"/>
                  </a:lnTo>
                  <a:lnTo>
                    <a:pt x="73512" y="245708"/>
                  </a:lnTo>
                  <a:lnTo>
                    <a:pt x="64546" y="184281"/>
                  </a:lnTo>
                  <a:lnTo>
                    <a:pt x="55579" y="122854"/>
                  </a:lnTo>
                  <a:lnTo>
                    <a:pt x="46612" y="61427"/>
                  </a:lnTo>
                  <a:lnTo>
                    <a:pt x="37645" y="0"/>
                  </a:lnTo>
                  <a:lnTo>
                    <a:pt x="0" y="5902"/>
                  </a:lnTo>
                  <a:lnTo>
                    <a:pt x="10264" y="67126"/>
                  </a:lnTo>
                  <a:lnTo>
                    <a:pt x="20529" y="128350"/>
                  </a:lnTo>
                  <a:lnTo>
                    <a:pt x="30794" y="189573"/>
                  </a:lnTo>
                  <a:lnTo>
                    <a:pt x="41059" y="250797"/>
                  </a:lnTo>
                  <a:lnTo>
                    <a:pt x="51324" y="312020"/>
                  </a:lnTo>
                  <a:lnTo>
                    <a:pt x="61589" y="373244"/>
                  </a:lnTo>
                  <a:lnTo>
                    <a:pt x="71854" y="434467"/>
                  </a:lnTo>
                  <a:lnTo>
                    <a:pt x="82119" y="495691"/>
                  </a:lnTo>
                  <a:lnTo>
                    <a:pt x="92384" y="556915"/>
                  </a:lnTo>
                  <a:lnTo>
                    <a:pt x="102649" y="618138"/>
                  </a:lnTo>
                  <a:lnTo>
                    <a:pt x="112914" y="679362"/>
                  </a:lnTo>
                  <a:lnTo>
                    <a:pt x="123179" y="740585"/>
                  </a:lnTo>
                  <a:lnTo>
                    <a:pt x="133444" y="801809"/>
                  </a:lnTo>
                  <a:lnTo>
                    <a:pt x="143709" y="863033"/>
                  </a:lnTo>
                  <a:lnTo>
                    <a:pt x="153974" y="924256"/>
                  </a:lnTo>
                  <a:lnTo>
                    <a:pt x="164239" y="985480"/>
                  </a:lnTo>
                  <a:lnTo>
                    <a:pt x="174504" y="1046703"/>
                  </a:lnTo>
                  <a:lnTo>
                    <a:pt x="184768" y="1107927"/>
                  </a:lnTo>
                  <a:lnTo>
                    <a:pt x="195033" y="1169151"/>
                  </a:lnTo>
                  <a:lnTo>
                    <a:pt x="205298" y="1230374"/>
                  </a:lnTo>
                  <a:lnTo>
                    <a:pt x="215563" y="1291598"/>
                  </a:lnTo>
                  <a:lnTo>
                    <a:pt x="225828" y="1352821"/>
                  </a:lnTo>
                  <a:lnTo>
                    <a:pt x="236093" y="1414045"/>
                  </a:lnTo>
                  <a:lnTo>
                    <a:pt x="246358" y="1475268"/>
                  </a:lnTo>
                  <a:lnTo>
                    <a:pt x="256623" y="1536492"/>
                  </a:lnTo>
                  <a:lnTo>
                    <a:pt x="266888" y="1597716"/>
                  </a:lnTo>
                  <a:lnTo>
                    <a:pt x="277153" y="1658939"/>
                  </a:lnTo>
                  <a:lnTo>
                    <a:pt x="287418" y="172016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64615" y="1624984"/>
              <a:ext cx="260037" cy="1786004"/>
            </a:xfrm>
            <a:custGeom>
              <a:avLst/>
              <a:pathLst>
                <a:path w="260037" h="1786004">
                  <a:moveTo>
                    <a:pt x="260037" y="1786004"/>
                  </a:moveTo>
                  <a:lnTo>
                    <a:pt x="252239" y="1724418"/>
                  </a:lnTo>
                  <a:lnTo>
                    <a:pt x="244440" y="1662831"/>
                  </a:lnTo>
                  <a:lnTo>
                    <a:pt x="236642" y="1601245"/>
                  </a:lnTo>
                  <a:lnTo>
                    <a:pt x="228843" y="1539659"/>
                  </a:lnTo>
                  <a:lnTo>
                    <a:pt x="221045" y="1478072"/>
                  </a:lnTo>
                  <a:lnTo>
                    <a:pt x="213246" y="1416486"/>
                  </a:lnTo>
                  <a:lnTo>
                    <a:pt x="205448" y="1354900"/>
                  </a:lnTo>
                  <a:lnTo>
                    <a:pt x="197650" y="1293313"/>
                  </a:lnTo>
                  <a:lnTo>
                    <a:pt x="189851" y="1231727"/>
                  </a:lnTo>
                  <a:lnTo>
                    <a:pt x="182053" y="1170140"/>
                  </a:lnTo>
                  <a:lnTo>
                    <a:pt x="174254" y="1108554"/>
                  </a:lnTo>
                  <a:lnTo>
                    <a:pt x="166456" y="1046968"/>
                  </a:lnTo>
                  <a:lnTo>
                    <a:pt x="158657" y="985381"/>
                  </a:lnTo>
                  <a:lnTo>
                    <a:pt x="150859" y="923795"/>
                  </a:lnTo>
                  <a:lnTo>
                    <a:pt x="143060" y="862209"/>
                  </a:lnTo>
                  <a:lnTo>
                    <a:pt x="135262" y="800622"/>
                  </a:lnTo>
                  <a:lnTo>
                    <a:pt x="127463" y="739036"/>
                  </a:lnTo>
                  <a:lnTo>
                    <a:pt x="119665" y="677450"/>
                  </a:lnTo>
                  <a:lnTo>
                    <a:pt x="111867" y="615863"/>
                  </a:lnTo>
                  <a:lnTo>
                    <a:pt x="104068" y="554277"/>
                  </a:lnTo>
                  <a:lnTo>
                    <a:pt x="96270" y="492690"/>
                  </a:lnTo>
                  <a:lnTo>
                    <a:pt x="88471" y="431104"/>
                  </a:lnTo>
                  <a:lnTo>
                    <a:pt x="80673" y="369518"/>
                  </a:lnTo>
                  <a:lnTo>
                    <a:pt x="72874" y="307931"/>
                  </a:lnTo>
                  <a:lnTo>
                    <a:pt x="65076" y="246345"/>
                  </a:lnTo>
                  <a:lnTo>
                    <a:pt x="57277" y="184759"/>
                  </a:lnTo>
                  <a:lnTo>
                    <a:pt x="49479" y="123172"/>
                  </a:lnTo>
                  <a:lnTo>
                    <a:pt x="41680" y="61586"/>
                  </a:lnTo>
                  <a:lnTo>
                    <a:pt x="33882" y="0"/>
                  </a:lnTo>
                  <a:lnTo>
                    <a:pt x="0" y="4617"/>
                  </a:lnTo>
                  <a:lnTo>
                    <a:pt x="8966" y="66044"/>
                  </a:lnTo>
                  <a:lnTo>
                    <a:pt x="17933" y="127472"/>
                  </a:lnTo>
                  <a:lnTo>
                    <a:pt x="26900" y="188899"/>
                  </a:lnTo>
                  <a:lnTo>
                    <a:pt x="35867" y="250326"/>
                  </a:lnTo>
                  <a:lnTo>
                    <a:pt x="44834" y="311753"/>
                  </a:lnTo>
                  <a:lnTo>
                    <a:pt x="53800" y="373180"/>
                  </a:lnTo>
                  <a:lnTo>
                    <a:pt x="62767" y="434607"/>
                  </a:lnTo>
                  <a:lnTo>
                    <a:pt x="71734" y="496034"/>
                  </a:lnTo>
                  <a:lnTo>
                    <a:pt x="80701" y="557461"/>
                  </a:lnTo>
                  <a:lnTo>
                    <a:pt x="89668" y="618889"/>
                  </a:lnTo>
                  <a:lnTo>
                    <a:pt x="98635" y="680316"/>
                  </a:lnTo>
                  <a:lnTo>
                    <a:pt x="107601" y="741743"/>
                  </a:lnTo>
                  <a:lnTo>
                    <a:pt x="116568" y="803170"/>
                  </a:lnTo>
                  <a:lnTo>
                    <a:pt x="125535" y="864597"/>
                  </a:lnTo>
                  <a:lnTo>
                    <a:pt x="134502" y="926024"/>
                  </a:lnTo>
                  <a:lnTo>
                    <a:pt x="143469" y="987451"/>
                  </a:lnTo>
                  <a:lnTo>
                    <a:pt x="152435" y="1048879"/>
                  </a:lnTo>
                  <a:lnTo>
                    <a:pt x="161402" y="1110306"/>
                  </a:lnTo>
                  <a:lnTo>
                    <a:pt x="170369" y="1171733"/>
                  </a:lnTo>
                  <a:lnTo>
                    <a:pt x="179336" y="1233160"/>
                  </a:lnTo>
                  <a:lnTo>
                    <a:pt x="188303" y="1294587"/>
                  </a:lnTo>
                  <a:lnTo>
                    <a:pt x="197270" y="1356014"/>
                  </a:lnTo>
                  <a:lnTo>
                    <a:pt x="206236" y="1417441"/>
                  </a:lnTo>
                  <a:lnTo>
                    <a:pt x="215203" y="1478868"/>
                  </a:lnTo>
                  <a:lnTo>
                    <a:pt x="224170" y="1540296"/>
                  </a:lnTo>
                  <a:lnTo>
                    <a:pt x="233137" y="1601723"/>
                  </a:lnTo>
                  <a:lnTo>
                    <a:pt x="242104" y="1663150"/>
                  </a:lnTo>
                  <a:lnTo>
                    <a:pt x="251070" y="172457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98497" y="1621536"/>
              <a:ext cx="226155" cy="1789452"/>
            </a:xfrm>
            <a:custGeom>
              <a:avLst/>
              <a:pathLst>
                <a:path w="226155" h="1789452">
                  <a:moveTo>
                    <a:pt x="226155" y="1789452"/>
                  </a:moveTo>
                  <a:lnTo>
                    <a:pt x="219361" y="1727747"/>
                  </a:lnTo>
                  <a:lnTo>
                    <a:pt x="212567" y="1666042"/>
                  </a:lnTo>
                  <a:lnTo>
                    <a:pt x="205773" y="1604336"/>
                  </a:lnTo>
                  <a:lnTo>
                    <a:pt x="198979" y="1542631"/>
                  </a:lnTo>
                  <a:lnTo>
                    <a:pt x="192185" y="1480926"/>
                  </a:lnTo>
                  <a:lnTo>
                    <a:pt x="185391" y="1419220"/>
                  </a:lnTo>
                  <a:lnTo>
                    <a:pt x="178597" y="1357515"/>
                  </a:lnTo>
                  <a:lnTo>
                    <a:pt x="171803" y="1295810"/>
                  </a:lnTo>
                  <a:lnTo>
                    <a:pt x="165010" y="1234105"/>
                  </a:lnTo>
                  <a:lnTo>
                    <a:pt x="158216" y="1172399"/>
                  </a:lnTo>
                  <a:lnTo>
                    <a:pt x="151422" y="1110694"/>
                  </a:lnTo>
                  <a:lnTo>
                    <a:pt x="144628" y="1048989"/>
                  </a:lnTo>
                  <a:lnTo>
                    <a:pt x="137834" y="987284"/>
                  </a:lnTo>
                  <a:lnTo>
                    <a:pt x="131040" y="925578"/>
                  </a:lnTo>
                  <a:lnTo>
                    <a:pt x="124246" y="863873"/>
                  </a:lnTo>
                  <a:lnTo>
                    <a:pt x="117452" y="802168"/>
                  </a:lnTo>
                  <a:lnTo>
                    <a:pt x="110658" y="740463"/>
                  </a:lnTo>
                  <a:lnTo>
                    <a:pt x="103864" y="678757"/>
                  </a:lnTo>
                  <a:lnTo>
                    <a:pt x="97070" y="617052"/>
                  </a:lnTo>
                  <a:lnTo>
                    <a:pt x="90276" y="555347"/>
                  </a:lnTo>
                  <a:lnTo>
                    <a:pt x="83482" y="493642"/>
                  </a:lnTo>
                  <a:lnTo>
                    <a:pt x="76688" y="431936"/>
                  </a:lnTo>
                  <a:lnTo>
                    <a:pt x="69895" y="370231"/>
                  </a:lnTo>
                  <a:lnTo>
                    <a:pt x="63101" y="308526"/>
                  </a:lnTo>
                  <a:lnTo>
                    <a:pt x="56307" y="246821"/>
                  </a:lnTo>
                  <a:lnTo>
                    <a:pt x="49513" y="185115"/>
                  </a:lnTo>
                  <a:lnTo>
                    <a:pt x="42719" y="123410"/>
                  </a:lnTo>
                  <a:lnTo>
                    <a:pt x="35925" y="61705"/>
                  </a:lnTo>
                  <a:lnTo>
                    <a:pt x="29131" y="0"/>
                  </a:lnTo>
                  <a:lnTo>
                    <a:pt x="0" y="3447"/>
                  </a:lnTo>
                  <a:lnTo>
                    <a:pt x="7798" y="65034"/>
                  </a:lnTo>
                  <a:lnTo>
                    <a:pt x="15596" y="126620"/>
                  </a:lnTo>
                  <a:lnTo>
                    <a:pt x="23395" y="188207"/>
                  </a:lnTo>
                  <a:lnTo>
                    <a:pt x="31193" y="249793"/>
                  </a:lnTo>
                  <a:lnTo>
                    <a:pt x="38992" y="311379"/>
                  </a:lnTo>
                  <a:lnTo>
                    <a:pt x="46790" y="372966"/>
                  </a:lnTo>
                  <a:lnTo>
                    <a:pt x="54589" y="434552"/>
                  </a:lnTo>
                  <a:lnTo>
                    <a:pt x="62387" y="496138"/>
                  </a:lnTo>
                  <a:lnTo>
                    <a:pt x="70186" y="557725"/>
                  </a:lnTo>
                  <a:lnTo>
                    <a:pt x="77984" y="619311"/>
                  </a:lnTo>
                  <a:lnTo>
                    <a:pt x="85783" y="680897"/>
                  </a:lnTo>
                  <a:lnTo>
                    <a:pt x="93581" y="742484"/>
                  </a:lnTo>
                  <a:lnTo>
                    <a:pt x="101379" y="804070"/>
                  </a:lnTo>
                  <a:lnTo>
                    <a:pt x="109178" y="865657"/>
                  </a:lnTo>
                  <a:lnTo>
                    <a:pt x="116976" y="927243"/>
                  </a:lnTo>
                  <a:lnTo>
                    <a:pt x="124775" y="988829"/>
                  </a:lnTo>
                  <a:lnTo>
                    <a:pt x="132573" y="1050416"/>
                  </a:lnTo>
                  <a:lnTo>
                    <a:pt x="140372" y="1112002"/>
                  </a:lnTo>
                  <a:lnTo>
                    <a:pt x="148170" y="1173588"/>
                  </a:lnTo>
                  <a:lnTo>
                    <a:pt x="155969" y="1235175"/>
                  </a:lnTo>
                  <a:lnTo>
                    <a:pt x="163767" y="1296761"/>
                  </a:lnTo>
                  <a:lnTo>
                    <a:pt x="171566" y="1358347"/>
                  </a:lnTo>
                  <a:lnTo>
                    <a:pt x="179364" y="1419934"/>
                  </a:lnTo>
                  <a:lnTo>
                    <a:pt x="187163" y="1481520"/>
                  </a:lnTo>
                  <a:lnTo>
                    <a:pt x="194961" y="1543107"/>
                  </a:lnTo>
                  <a:lnTo>
                    <a:pt x="202759" y="1604693"/>
                  </a:lnTo>
                  <a:lnTo>
                    <a:pt x="210558" y="1666279"/>
                  </a:lnTo>
                  <a:lnTo>
                    <a:pt x="218356" y="1727866"/>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27629" y="1618798"/>
              <a:ext cx="197023" cy="1792189"/>
            </a:xfrm>
            <a:custGeom>
              <a:avLst/>
              <a:pathLst>
                <a:path w="197023" h="1792189">
                  <a:moveTo>
                    <a:pt x="197023" y="1792189"/>
                  </a:moveTo>
                  <a:lnTo>
                    <a:pt x="191150" y="1730390"/>
                  </a:lnTo>
                  <a:lnTo>
                    <a:pt x="185276" y="1668590"/>
                  </a:lnTo>
                  <a:lnTo>
                    <a:pt x="179402" y="1606790"/>
                  </a:lnTo>
                  <a:lnTo>
                    <a:pt x="173529" y="1544991"/>
                  </a:lnTo>
                  <a:lnTo>
                    <a:pt x="167655" y="1483191"/>
                  </a:lnTo>
                  <a:lnTo>
                    <a:pt x="161781" y="1421391"/>
                  </a:lnTo>
                  <a:lnTo>
                    <a:pt x="155908" y="1359592"/>
                  </a:lnTo>
                  <a:lnTo>
                    <a:pt x="150034" y="1297792"/>
                  </a:lnTo>
                  <a:lnTo>
                    <a:pt x="144160" y="1235992"/>
                  </a:lnTo>
                  <a:lnTo>
                    <a:pt x="138287" y="1174193"/>
                  </a:lnTo>
                  <a:lnTo>
                    <a:pt x="132413" y="1112393"/>
                  </a:lnTo>
                  <a:lnTo>
                    <a:pt x="126539" y="1050594"/>
                  </a:lnTo>
                  <a:lnTo>
                    <a:pt x="120666" y="988794"/>
                  </a:lnTo>
                  <a:lnTo>
                    <a:pt x="114792" y="926994"/>
                  </a:lnTo>
                  <a:lnTo>
                    <a:pt x="108918" y="865195"/>
                  </a:lnTo>
                  <a:lnTo>
                    <a:pt x="103045" y="803395"/>
                  </a:lnTo>
                  <a:lnTo>
                    <a:pt x="97171" y="741595"/>
                  </a:lnTo>
                  <a:lnTo>
                    <a:pt x="91297" y="679796"/>
                  </a:lnTo>
                  <a:lnTo>
                    <a:pt x="85424" y="617996"/>
                  </a:lnTo>
                  <a:lnTo>
                    <a:pt x="79550" y="556196"/>
                  </a:lnTo>
                  <a:lnTo>
                    <a:pt x="73676" y="494397"/>
                  </a:lnTo>
                  <a:lnTo>
                    <a:pt x="67803" y="432597"/>
                  </a:lnTo>
                  <a:lnTo>
                    <a:pt x="61929" y="370797"/>
                  </a:lnTo>
                  <a:lnTo>
                    <a:pt x="56055" y="308998"/>
                  </a:lnTo>
                  <a:lnTo>
                    <a:pt x="50182" y="247198"/>
                  </a:lnTo>
                  <a:lnTo>
                    <a:pt x="44308" y="185398"/>
                  </a:lnTo>
                  <a:lnTo>
                    <a:pt x="38434" y="123599"/>
                  </a:lnTo>
                  <a:lnTo>
                    <a:pt x="32561" y="61799"/>
                  </a:lnTo>
                  <a:lnTo>
                    <a:pt x="26687" y="0"/>
                  </a:lnTo>
                  <a:lnTo>
                    <a:pt x="0" y="2737"/>
                  </a:lnTo>
                  <a:lnTo>
                    <a:pt x="6793" y="64442"/>
                  </a:lnTo>
                  <a:lnTo>
                    <a:pt x="13587" y="126147"/>
                  </a:lnTo>
                  <a:lnTo>
                    <a:pt x="20381" y="187853"/>
                  </a:lnTo>
                  <a:lnTo>
                    <a:pt x="27175" y="249558"/>
                  </a:lnTo>
                  <a:lnTo>
                    <a:pt x="33969" y="311263"/>
                  </a:lnTo>
                  <a:lnTo>
                    <a:pt x="40763" y="372968"/>
                  </a:lnTo>
                  <a:lnTo>
                    <a:pt x="47557" y="434674"/>
                  </a:lnTo>
                  <a:lnTo>
                    <a:pt x="54351" y="496379"/>
                  </a:lnTo>
                  <a:lnTo>
                    <a:pt x="61145" y="558084"/>
                  </a:lnTo>
                  <a:lnTo>
                    <a:pt x="67939" y="619789"/>
                  </a:lnTo>
                  <a:lnTo>
                    <a:pt x="74733" y="681495"/>
                  </a:lnTo>
                  <a:lnTo>
                    <a:pt x="81527" y="743200"/>
                  </a:lnTo>
                  <a:lnTo>
                    <a:pt x="88321" y="804905"/>
                  </a:lnTo>
                  <a:lnTo>
                    <a:pt x="95114" y="866610"/>
                  </a:lnTo>
                  <a:lnTo>
                    <a:pt x="101908" y="928316"/>
                  </a:lnTo>
                  <a:lnTo>
                    <a:pt x="108702" y="990021"/>
                  </a:lnTo>
                  <a:lnTo>
                    <a:pt x="115496" y="1051726"/>
                  </a:lnTo>
                  <a:lnTo>
                    <a:pt x="122290" y="1113431"/>
                  </a:lnTo>
                  <a:lnTo>
                    <a:pt x="129084" y="1175137"/>
                  </a:lnTo>
                  <a:lnTo>
                    <a:pt x="135878" y="1236842"/>
                  </a:lnTo>
                  <a:lnTo>
                    <a:pt x="142672" y="1298547"/>
                  </a:lnTo>
                  <a:lnTo>
                    <a:pt x="149466" y="1360252"/>
                  </a:lnTo>
                  <a:lnTo>
                    <a:pt x="156260" y="1421958"/>
                  </a:lnTo>
                  <a:lnTo>
                    <a:pt x="163054" y="1483663"/>
                  </a:lnTo>
                  <a:lnTo>
                    <a:pt x="169848" y="1545368"/>
                  </a:lnTo>
                  <a:lnTo>
                    <a:pt x="176642" y="1607074"/>
                  </a:lnTo>
                  <a:lnTo>
                    <a:pt x="183435" y="1668779"/>
                  </a:lnTo>
                  <a:lnTo>
                    <a:pt x="190229" y="173048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54316" y="1616659"/>
              <a:ext cx="170336" cy="1794329"/>
            </a:xfrm>
            <a:custGeom>
              <a:avLst/>
              <a:pathLst>
                <a:path w="170336" h="1794329">
                  <a:moveTo>
                    <a:pt x="170336" y="1794329"/>
                  </a:moveTo>
                  <a:lnTo>
                    <a:pt x="165298" y="1732455"/>
                  </a:lnTo>
                  <a:lnTo>
                    <a:pt x="160261" y="1670582"/>
                  </a:lnTo>
                  <a:lnTo>
                    <a:pt x="155223" y="1608708"/>
                  </a:lnTo>
                  <a:lnTo>
                    <a:pt x="150186" y="1546835"/>
                  </a:lnTo>
                  <a:lnTo>
                    <a:pt x="145148" y="1484962"/>
                  </a:lnTo>
                  <a:lnTo>
                    <a:pt x="140111" y="1423088"/>
                  </a:lnTo>
                  <a:lnTo>
                    <a:pt x="135073" y="1361215"/>
                  </a:lnTo>
                  <a:lnTo>
                    <a:pt x="130036" y="1299341"/>
                  </a:lnTo>
                  <a:lnTo>
                    <a:pt x="124998" y="1237468"/>
                  </a:lnTo>
                  <a:lnTo>
                    <a:pt x="119961" y="1175594"/>
                  </a:lnTo>
                  <a:lnTo>
                    <a:pt x="114923" y="1113721"/>
                  </a:lnTo>
                  <a:lnTo>
                    <a:pt x="109885" y="1051848"/>
                  </a:lnTo>
                  <a:lnTo>
                    <a:pt x="104848" y="989974"/>
                  </a:lnTo>
                  <a:lnTo>
                    <a:pt x="99810" y="928101"/>
                  </a:lnTo>
                  <a:lnTo>
                    <a:pt x="94773" y="866227"/>
                  </a:lnTo>
                  <a:lnTo>
                    <a:pt x="89735" y="804354"/>
                  </a:lnTo>
                  <a:lnTo>
                    <a:pt x="84698" y="742481"/>
                  </a:lnTo>
                  <a:lnTo>
                    <a:pt x="79660" y="680607"/>
                  </a:lnTo>
                  <a:lnTo>
                    <a:pt x="74623" y="618734"/>
                  </a:lnTo>
                  <a:lnTo>
                    <a:pt x="69585" y="556860"/>
                  </a:lnTo>
                  <a:lnTo>
                    <a:pt x="64548" y="494987"/>
                  </a:lnTo>
                  <a:lnTo>
                    <a:pt x="59510" y="433113"/>
                  </a:lnTo>
                  <a:lnTo>
                    <a:pt x="54473" y="371240"/>
                  </a:lnTo>
                  <a:lnTo>
                    <a:pt x="49435" y="309367"/>
                  </a:lnTo>
                  <a:lnTo>
                    <a:pt x="44397" y="247493"/>
                  </a:lnTo>
                  <a:lnTo>
                    <a:pt x="39360" y="185620"/>
                  </a:lnTo>
                  <a:lnTo>
                    <a:pt x="34322" y="123746"/>
                  </a:lnTo>
                  <a:lnTo>
                    <a:pt x="29285" y="61873"/>
                  </a:lnTo>
                  <a:lnTo>
                    <a:pt x="24247" y="0"/>
                  </a:lnTo>
                  <a:lnTo>
                    <a:pt x="0" y="2139"/>
                  </a:lnTo>
                  <a:lnTo>
                    <a:pt x="5873" y="63938"/>
                  </a:lnTo>
                  <a:lnTo>
                    <a:pt x="11747" y="125738"/>
                  </a:lnTo>
                  <a:lnTo>
                    <a:pt x="17621" y="187538"/>
                  </a:lnTo>
                  <a:lnTo>
                    <a:pt x="23494" y="249337"/>
                  </a:lnTo>
                  <a:lnTo>
                    <a:pt x="29368" y="311137"/>
                  </a:lnTo>
                  <a:lnTo>
                    <a:pt x="35242" y="372937"/>
                  </a:lnTo>
                  <a:lnTo>
                    <a:pt x="41115" y="434736"/>
                  </a:lnTo>
                  <a:lnTo>
                    <a:pt x="46989" y="496536"/>
                  </a:lnTo>
                  <a:lnTo>
                    <a:pt x="52863" y="558336"/>
                  </a:lnTo>
                  <a:lnTo>
                    <a:pt x="58736" y="620135"/>
                  </a:lnTo>
                  <a:lnTo>
                    <a:pt x="64610" y="681935"/>
                  </a:lnTo>
                  <a:lnTo>
                    <a:pt x="70484" y="743735"/>
                  </a:lnTo>
                  <a:lnTo>
                    <a:pt x="76357" y="805534"/>
                  </a:lnTo>
                  <a:lnTo>
                    <a:pt x="82231" y="867334"/>
                  </a:lnTo>
                  <a:lnTo>
                    <a:pt x="88105" y="929134"/>
                  </a:lnTo>
                  <a:lnTo>
                    <a:pt x="93978" y="990933"/>
                  </a:lnTo>
                  <a:lnTo>
                    <a:pt x="99852" y="1052733"/>
                  </a:lnTo>
                  <a:lnTo>
                    <a:pt x="105726" y="1114532"/>
                  </a:lnTo>
                  <a:lnTo>
                    <a:pt x="111599" y="1176332"/>
                  </a:lnTo>
                  <a:lnTo>
                    <a:pt x="117473" y="1238132"/>
                  </a:lnTo>
                  <a:lnTo>
                    <a:pt x="123347" y="1299931"/>
                  </a:lnTo>
                  <a:lnTo>
                    <a:pt x="129220" y="1361731"/>
                  </a:lnTo>
                  <a:lnTo>
                    <a:pt x="135094" y="1423531"/>
                  </a:lnTo>
                  <a:lnTo>
                    <a:pt x="140968" y="1485330"/>
                  </a:lnTo>
                  <a:lnTo>
                    <a:pt x="146841" y="1547130"/>
                  </a:lnTo>
                  <a:lnTo>
                    <a:pt x="152715" y="1608930"/>
                  </a:lnTo>
                  <a:lnTo>
                    <a:pt x="158589" y="1670729"/>
                  </a:lnTo>
                  <a:lnTo>
                    <a:pt x="164462" y="1732529"/>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8564" y="1614962"/>
              <a:ext cx="146088" cy="1796026"/>
            </a:xfrm>
            <a:custGeom>
              <a:avLst/>
              <a:pathLst>
                <a:path w="146088" h="1796026">
                  <a:moveTo>
                    <a:pt x="146088" y="1796026"/>
                  </a:moveTo>
                  <a:lnTo>
                    <a:pt x="141830" y="1734094"/>
                  </a:lnTo>
                  <a:lnTo>
                    <a:pt x="137572" y="1672162"/>
                  </a:lnTo>
                  <a:lnTo>
                    <a:pt x="133314" y="1610230"/>
                  </a:lnTo>
                  <a:lnTo>
                    <a:pt x="129056" y="1548298"/>
                  </a:lnTo>
                  <a:lnTo>
                    <a:pt x="124798" y="1486366"/>
                  </a:lnTo>
                  <a:lnTo>
                    <a:pt x="120540" y="1424434"/>
                  </a:lnTo>
                  <a:lnTo>
                    <a:pt x="116282" y="1362502"/>
                  </a:lnTo>
                  <a:lnTo>
                    <a:pt x="112024" y="1300570"/>
                  </a:lnTo>
                  <a:lnTo>
                    <a:pt x="107766" y="1238638"/>
                  </a:lnTo>
                  <a:lnTo>
                    <a:pt x="103508" y="1176706"/>
                  </a:lnTo>
                  <a:lnTo>
                    <a:pt x="99250" y="1114774"/>
                  </a:lnTo>
                  <a:lnTo>
                    <a:pt x="94991" y="1052843"/>
                  </a:lnTo>
                  <a:lnTo>
                    <a:pt x="90733" y="990911"/>
                  </a:lnTo>
                  <a:lnTo>
                    <a:pt x="86475" y="928979"/>
                  </a:lnTo>
                  <a:lnTo>
                    <a:pt x="82217" y="867047"/>
                  </a:lnTo>
                  <a:lnTo>
                    <a:pt x="77959" y="805115"/>
                  </a:lnTo>
                  <a:lnTo>
                    <a:pt x="73701" y="743183"/>
                  </a:lnTo>
                  <a:lnTo>
                    <a:pt x="69443" y="681251"/>
                  </a:lnTo>
                  <a:lnTo>
                    <a:pt x="65185" y="619319"/>
                  </a:lnTo>
                  <a:lnTo>
                    <a:pt x="60927" y="557387"/>
                  </a:lnTo>
                  <a:lnTo>
                    <a:pt x="56669" y="495455"/>
                  </a:lnTo>
                  <a:lnTo>
                    <a:pt x="52411" y="433523"/>
                  </a:lnTo>
                  <a:lnTo>
                    <a:pt x="48153" y="371591"/>
                  </a:lnTo>
                  <a:lnTo>
                    <a:pt x="43895" y="309659"/>
                  </a:lnTo>
                  <a:lnTo>
                    <a:pt x="39637" y="247727"/>
                  </a:lnTo>
                  <a:lnTo>
                    <a:pt x="35379" y="185795"/>
                  </a:lnTo>
                  <a:lnTo>
                    <a:pt x="31121" y="123863"/>
                  </a:lnTo>
                  <a:lnTo>
                    <a:pt x="26863" y="61931"/>
                  </a:lnTo>
                  <a:lnTo>
                    <a:pt x="22605" y="0"/>
                  </a:lnTo>
                  <a:lnTo>
                    <a:pt x="0" y="1697"/>
                  </a:lnTo>
                  <a:lnTo>
                    <a:pt x="5037" y="63570"/>
                  </a:lnTo>
                  <a:lnTo>
                    <a:pt x="10075" y="125444"/>
                  </a:lnTo>
                  <a:lnTo>
                    <a:pt x="15112" y="187317"/>
                  </a:lnTo>
                  <a:lnTo>
                    <a:pt x="20150" y="249190"/>
                  </a:lnTo>
                  <a:lnTo>
                    <a:pt x="25187" y="311064"/>
                  </a:lnTo>
                  <a:lnTo>
                    <a:pt x="30225" y="372937"/>
                  </a:lnTo>
                  <a:lnTo>
                    <a:pt x="35262" y="434811"/>
                  </a:lnTo>
                  <a:lnTo>
                    <a:pt x="40300" y="496684"/>
                  </a:lnTo>
                  <a:lnTo>
                    <a:pt x="45337" y="558557"/>
                  </a:lnTo>
                  <a:lnTo>
                    <a:pt x="50375" y="620431"/>
                  </a:lnTo>
                  <a:lnTo>
                    <a:pt x="55412" y="682304"/>
                  </a:lnTo>
                  <a:lnTo>
                    <a:pt x="60450" y="744178"/>
                  </a:lnTo>
                  <a:lnTo>
                    <a:pt x="65487" y="806051"/>
                  </a:lnTo>
                  <a:lnTo>
                    <a:pt x="70525" y="867925"/>
                  </a:lnTo>
                  <a:lnTo>
                    <a:pt x="75563" y="929798"/>
                  </a:lnTo>
                  <a:lnTo>
                    <a:pt x="80600" y="991671"/>
                  </a:lnTo>
                  <a:lnTo>
                    <a:pt x="85638" y="1053545"/>
                  </a:lnTo>
                  <a:lnTo>
                    <a:pt x="90675" y="1115418"/>
                  </a:lnTo>
                  <a:lnTo>
                    <a:pt x="95713" y="1177292"/>
                  </a:lnTo>
                  <a:lnTo>
                    <a:pt x="100750" y="1239165"/>
                  </a:lnTo>
                  <a:lnTo>
                    <a:pt x="105788" y="1301039"/>
                  </a:lnTo>
                  <a:lnTo>
                    <a:pt x="110825" y="1362912"/>
                  </a:lnTo>
                  <a:lnTo>
                    <a:pt x="115863" y="1424785"/>
                  </a:lnTo>
                  <a:lnTo>
                    <a:pt x="120900" y="1486659"/>
                  </a:lnTo>
                  <a:lnTo>
                    <a:pt x="125938" y="1548532"/>
                  </a:lnTo>
                  <a:lnTo>
                    <a:pt x="130975" y="1610406"/>
                  </a:lnTo>
                  <a:lnTo>
                    <a:pt x="136013" y="1672279"/>
                  </a:lnTo>
                  <a:lnTo>
                    <a:pt x="141051" y="1734152"/>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401169" y="1610722"/>
              <a:ext cx="123483" cy="1800266"/>
            </a:xfrm>
            <a:custGeom>
              <a:avLst/>
              <a:pathLst>
                <a:path w="123483" h="1800266">
                  <a:moveTo>
                    <a:pt x="123483" y="1800266"/>
                  </a:moveTo>
                  <a:lnTo>
                    <a:pt x="123483" y="1738188"/>
                  </a:lnTo>
                  <a:lnTo>
                    <a:pt x="123483" y="1676110"/>
                  </a:lnTo>
                  <a:lnTo>
                    <a:pt x="123483" y="1614031"/>
                  </a:lnTo>
                  <a:lnTo>
                    <a:pt x="123483" y="1551953"/>
                  </a:lnTo>
                  <a:lnTo>
                    <a:pt x="123483" y="1489875"/>
                  </a:lnTo>
                  <a:lnTo>
                    <a:pt x="123483" y="1427797"/>
                  </a:lnTo>
                  <a:lnTo>
                    <a:pt x="123483" y="1365719"/>
                  </a:lnTo>
                  <a:lnTo>
                    <a:pt x="123483" y="1303641"/>
                  </a:lnTo>
                  <a:lnTo>
                    <a:pt x="123483" y="1241562"/>
                  </a:lnTo>
                  <a:lnTo>
                    <a:pt x="123483" y="1179484"/>
                  </a:lnTo>
                  <a:lnTo>
                    <a:pt x="123483" y="1117406"/>
                  </a:lnTo>
                  <a:lnTo>
                    <a:pt x="123483" y="1055328"/>
                  </a:lnTo>
                  <a:lnTo>
                    <a:pt x="123483" y="993250"/>
                  </a:lnTo>
                  <a:lnTo>
                    <a:pt x="123483" y="931172"/>
                  </a:lnTo>
                  <a:lnTo>
                    <a:pt x="123483" y="869094"/>
                  </a:lnTo>
                  <a:lnTo>
                    <a:pt x="123483" y="807015"/>
                  </a:lnTo>
                  <a:lnTo>
                    <a:pt x="123483" y="744937"/>
                  </a:lnTo>
                  <a:lnTo>
                    <a:pt x="123483" y="682859"/>
                  </a:lnTo>
                  <a:lnTo>
                    <a:pt x="123483" y="620781"/>
                  </a:lnTo>
                  <a:lnTo>
                    <a:pt x="123483" y="558703"/>
                  </a:lnTo>
                  <a:lnTo>
                    <a:pt x="123483" y="496625"/>
                  </a:lnTo>
                  <a:lnTo>
                    <a:pt x="123483" y="434547"/>
                  </a:lnTo>
                  <a:lnTo>
                    <a:pt x="123483" y="372468"/>
                  </a:lnTo>
                  <a:lnTo>
                    <a:pt x="123483" y="310390"/>
                  </a:lnTo>
                  <a:lnTo>
                    <a:pt x="123483" y="248312"/>
                  </a:lnTo>
                  <a:lnTo>
                    <a:pt x="123483" y="186234"/>
                  </a:lnTo>
                  <a:lnTo>
                    <a:pt x="123483" y="124156"/>
                  </a:lnTo>
                  <a:lnTo>
                    <a:pt x="123483" y="62078"/>
                  </a:lnTo>
                  <a:lnTo>
                    <a:pt x="123483" y="0"/>
                  </a:lnTo>
                  <a:lnTo>
                    <a:pt x="61705" y="1060"/>
                  </a:lnTo>
                  <a:lnTo>
                    <a:pt x="0" y="4239"/>
                  </a:lnTo>
                  <a:lnTo>
                    <a:pt x="4258" y="66171"/>
                  </a:lnTo>
                  <a:lnTo>
                    <a:pt x="8516" y="128103"/>
                  </a:lnTo>
                  <a:lnTo>
                    <a:pt x="12774" y="190035"/>
                  </a:lnTo>
                  <a:lnTo>
                    <a:pt x="17032" y="251967"/>
                  </a:lnTo>
                  <a:lnTo>
                    <a:pt x="21290" y="313899"/>
                  </a:lnTo>
                  <a:lnTo>
                    <a:pt x="25548" y="375831"/>
                  </a:lnTo>
                  <a:lnTo>
                    <a:pt x="29806" y="437763"/>
                  </a:lnTo>
                  <a:lnTo>
                    <a:pt x="34064" y="499695"/>
                  </a:lnTo>
                  <a:lnTo>
                    <a:pt x="38322" y="561627"/>
                  </a:lnTo>
                  <a:lnTo>
                    <a:pt x="42580" y="623559"/>
                  </a:lnTo>
                  <a:lnTo>
                    <a:pt x="46838" y="685491"/>
                  </a:lnTo>
                  <a:lnTo>
                    <a:pt x="51096" y="747423"/>
                  </a:lnTo>
                  <a:lnTo>
                    <a:pt x="55354" y="809355"/>
                  </a:lnTo>
                  <a:lnTo>
                    <a:pt x="59612" y="871287"/>
                  </a:lnTo>
                  <a:lnTo>
                    <a:pt x="63870" y="933219"/>
                  </a:lnTo>
                  <a:lnTo>
                    <a:pt x="68128" y="995151"/>
                  </a:lnTo>
                  <a:lnTo>
                    <a:pt x="72386" y="1057083"/>
                  </a:lnTo>
                  <a:lnTo>
                    <a:pt x="76644" y="1119014"/>
                  </a:lnTo>
                  <a:lnTo>
                    <a:pt x="80903" y="1180946"/>
                  </a:lnTo>
                  <a:lnTo>
                    <a:pt x="85161" y="1242878"/>
                  </a:lnTo>
                  <a:lnTo>
                    <a:pt x="89419" y="1304810"/>
                  </a:lnTo>
                  <a:lnTo>
                    <a:pt x="93677" y="1366742"/>
                  </a:lnTo>
                  <a:lnTo>
                    <a:pt x="97935" y="1428674"/>
                  </a:lnTo>
                  <a:lnTo>
                    <a:pt x="102193" y="1490606"/>
                  </a:lnTo>
                  <a:lnTo>
                    <a:pt x="106451" y="1552538"/>
                  </a:lnTo>
                  <a:lnTo>
                    <a:pt x="110709" y="1614470"/>
                  </a:lnTo>
                  <a:lnTo>
                    <a:pt x="114967" y="1676402"/>
                  </a:lnTo>
                  <a:lnTo>
                    <a:pt x="119225" y="1738334"/>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46985"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855985"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55985"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55985"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55985"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55985"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55985"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55985"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55985"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55985"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55985"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55985"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55985"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55985"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55985"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55985"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55985"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36030"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2,134,000 (32%) </a:t>
              </a:r>
            </a:p>
          </p:txBody>
        </p:sp>
        <p:sp>
          <p:nvSpPr>
            <p:cNvPr id="68" name="tx68"/>
            <p:cNvSpPr/>
            <p:nvPr/>
          </p:nvSpPr>
          <p:spPr>
            <a:xfrm>
              <a:off x="5136030" y="2019135"/>
              <a:ext cx="129227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India: 1,592,000 (24%) </a:t>
              </a:r>
            </a:p>
          </p:txBody>
        </p:sp>
        <p:sp>
          <p:nvSpPr>
            <p:cNvPr id="69" name="tx69"/>
            <p:cNvSpPr/>
            <p:nvPr/>
          </p:nvSpPr>
          <p:spPr>
            <a:xfrm>
              <a:off x="5136030" y="2238591"/>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Angola: 411,000 (6%) </a:t>
              </a:r>
            </a:p>
          </p:txBody>
        </p:sp>
        <p:sp>
          <p:nvSpPr>
            <p:cNvPr id="70" name="tx70"/>
            <p:cNvSpPr/>
            <p:nvPr/>
          </p:nvSpPr>
          <p:spPr>
            <a:xfrm>
              <a:off x="5136030" y="2458047"/>
              <a:ext cx="13232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Pakistan: 396,000 (6%) </a:t>
              </a:r>
            </a:p>
          </p:txBody>
        </p:sp>
        <p:sp>
          <p:nvSpPr>
            <p:cNvPr id="71" name="tx71"/>
            <p:cNvSpPr/>
            <p:nvPr/>
          </p:nvSpPr>
          <p:spPr>
            <a:xfrm>
              <a:off x="5136030" y="2677503"/>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Viet Nam: 274,000 (4%) </a:t>
              </a:r>
            </a:p>
          </p:txBody>
        </p:sp>
        <p:sp>
          <p:nvSpPr>
            <p:cNvPr id="72" name="tx72"/>
            <p:cNvSpPr/>
            <p:nvPr/>
          </p:nvSpPr>
          <p:spPr>
            <a:xfrm>
              <a:off x="5136030" y="2896959"/>
              <a:ext cx="12549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Guinea: 176,000 (3%) </a:t>
              </a:r>
            </a:p>
          </p:txBody>
        </p:sp>
        <p:sp>
          <p:nvSpPr>
            <p:cNvPr id="73" name="tx73"/>
            <p:cNvSpPr/>
            <p:nvPr/>
          </p:nvSpPr>
          <p:spPr>
            <a:xfrm>
              <a:off x="5136030" y="3116415"/>
              <a:ext cx="136032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Myanmar: 176,000 (3%) </a:t>
              </a:r>
            </a:p>
          </p:txBody>
        </p:sp>
        <p:sp>
          <p:nvSpPr>
            <p:cNvPr id="74" name="tx74"/>
            <p:cNvSpPr/>
            <p:nvPr/>
          </p:nvSpPr>
          <p:spPr>
            <a:xfrm>
              <a:off x="5136030" y="3335871"/>
              <a:ext cx="14163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Cameroon: 175,000 (3%) </a:t>
              </a:r>
            </a:p>
          </p:txBody>
        </p:sp>
        <p:sp>
          <p:nvSpPr>
            <p:cNvPr id="75" name="tx75"/>
            <p:cNvSpPr/>
            <p:nvPr/>
          </p:nvSpPr>
          <p:spPr>
            <a:xfrm>
              <a:off x="5136030" y="3555327"/>
              <a:ext cx="14350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Philippines: 163,000 (2%) </a:t>
              </a:r>
            </a:p>
          </p:txBody>
        </p:sp>
        <p:sp>
          <p:nvSpPr>
            <p:cNvPr id="76" name="tx76"/>
            <p:cNvSpPr/>
            <p:nvPr/>
          </p:nvSpPr>
          <p:spPr>
            <a:xfrm>
              <a:off x="5136030" y="3774783"/>
              <a:ext cx="1580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Cote d'Ivoire: 163,000 (2%) </a:t>
              </a:r>
            </a:p>
          </p:txBody>
        </p:sp>
        <p:sp>
          <p:nvSpPr>
            <p:cNvPr id="77" name="tx77"/>
            <p:cNvSpPr/>
            <p:nvPr/>
          </p:nvSpPr>
          <p:spPr>
            <a:xfrm>
              <a:off x="5136030" y="3994239"/>
              <a:ext cx="119890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PNG: 137,000 (2%) </a:t>
              </a:r>
            </a:p>
          </p:txBody>
        </p:sp>
        <p:sp>
          <p:nvSpPr>
            <p:cNvPr id="78" name="tx78"/>
            <p:cNvSpPr/>
            <p:nvPr/>
          </p:nvSpPr>
          <p:spPr>
            <a:xfrm>
              <a:off x="5136030" y="4213695"/>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Zambia: 113,000 (2%) </a:t>
              </a:r>
            </a:p>
          </p:txBody>
        </p:sp>
        <p:sp>
          <p:nvSpPr>
            <p:cNvPr id="79" name="tx79"/>
            <p:cNvSpPr/>
            <p:nvPr/>
          </p:nvSpPr>
          <p:spPr>
            <a:xfrm>
              <a:off x="5136030" y="4433151"/>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Benin: 96,000 (1%) </a:t>
              </a:r>
            </a:p>
          </p:txBody>
        </p:sp>
        <p:sp>
          <p:nvSpPr>
            <p:cNvPr id="80" name="tx80"/>
            <p:cNvSpPr/>
            <p:nvPr/>
          </p:nvSpPr>
          <p:spPr>
            <a:xfrm>
              <a:off x="5136030" y="4652607"/>
              <a:ext cx="12237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Bolivia: 71,000 (1%) </a:t>
              </a:r>
            </a:p>
          </p:txBody>
        </p:sp>
        <p:sp>
          <p:nvSpPr>
            <p:cNvPr id="81" name="tx81"/>
            <p:cNvSpPr/>
            <p:nvPr/>
          </p:nvSpPr>
          <p:spPr>
            <a:xfrm>
              <a:off x="5136030" y="4872063"/>
              <a:ext cx="111814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Haiti: 62,000 (1%) </a:t>
              </a:r>
            </a:p>
          </p:txBody>
        </p:sp>
        <p:sp>
          <p:nvSpPr>
            <p:cNvPr id="82" name="tx82"/>
            <p:cNvSpPr/>
            <p:nvPr/>
          </p:nvSpPr>
          <p:spPr>
            <a:xfrm>
              <a:off x="5136030" y="5091519"/>
              <a:ext cx="13791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Honduras: 60,000 (1%) </a:t>
              </a:r>
            </a:p>
          </p:txBody>
        </p:sp>
        <p:sp>
          <p:nvSpPr>
            <p:cNvPr id="83" name="tx83"/>
            <p:cNvSpPr/>
            <p:nvPr/>
          </p:nvSpPr>
          <p:spPr>
            <a:xfrm>
              <a:off x="7075294" y="1799679"/>
              <a:ext cx="11803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Egypt: 47,000 (1%) </a:t>
              </a:r>
            </a:p>
          </p:txBody>
        </p:sp>
        <p:sp>
          <p:nvSpPr>
            <p:cNvPr id="84" name="tx84"/>
            <p:cNvSpPr/>
            <p:nvPr/>
          </p:nvSpPr>
          <p:spPr>
            <a:xfrm>
              <a:off x="7075294" y="2019135"/>
              <a:ext cx="130472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Senegal: 47,000 (1%) </a:t>
              </a:r>
            </a:p>
          </p:txBody>
        </p:sp>
        <p:sp>
          <p:nvSpPr>
            <p:cNvPr id="85" name="tx85"/>
            <p:cNvSpPr/>
            <p:nvPr/>
          </p:nvSpPr>
          <p:spPr>
            <a:xfrm>
              <a:off x="7075294" y="2238591"/>
              <a:ext cx="13543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Tanzania: 46,000 (1%) </a:t>
              </a:r>
            </a:p>
          </p:txBody>
        </p:sp>
        <p:sp>
          <p:nvSpPr>
            <p:cNvPr id="86" name="tx86"/>
            <p:cNvSpPr/>
            <p:nvPr/>
          </p:nvSpPr>
          <p:spPr>
            <a:xfrm>
              <a:off x="7075294" y="2458047"/>
              <a:ext cx="12114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Kenya: 44,000 (1%) </a:t>
              </a:r>
            </a:p>
          </p:txBody>
        </p:sp>
        <p:sp>
          <p:nvSpPr>
            <p:cNvPr id="87" name="tx87"/>
            <p:cNvSpPr/>
            <p:nvPr/>
          </p:nvSpPr>
          <p:spPr>
            <a:xfrm>
              <a:off x="7075294" y="2677503"/>
              <a:ext cx="14849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Bangladesh: 34,000 (1%) </a:t>
              </a:r>
            </a:p>
          </p:txBody>
        </p:sp>
        <p:sp>
          <p:nvSpPr>
            <p:cNvPr id="88" name="tx88"/>
            <p:cNvSpPr/>
            <p:nvPr/>
          </p:nvSpPr>
          <p:spPr>
            <a:xfrm>
              <a:off x="7075294" y="2896959"/>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Zimbabwe: 34,000 (1%) </a:t>
              </a:r>
            </a:p>
          </p:txBody>
        </p:sp>
        <p:sp>
          <p:nvSpPr>
            <p:cNvPr id="89" name="tx89"/>
            <p:cNvSpPr/>
            <p:nvPr/>
          </p:nvSpPr>
          <p:spPr>
            <a:xfrm>
              <a:off x="7075294" y="3116415"/>
              <a:ext cx="12891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Congo: 33,000 (&lt;1%) </a:t>
              </a:r>
            </a:p>
          </p:txBody>
        </p:sp>
        <p:sp>
          <p:nvSpPr>
            <p:cNvPr id="90" name="tx90"/>
            <p:cNvSpPr/>
            <p:nvPr/>
          </p:nvSpPr>
          <p:spPr>
            <a:xfrm>
              <a:off x="7075294" y="3335871"/>
              <a:ext cx="146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Cambodia: 25,000 (&lt;1%) </a:t>
              </a:r>
            </a:p>
          </p:txBody>
        </p:sp>
        <p:sp>
          <p:nvSpPr>
            <p:cNvPr id="91" name="tx91"/>
            <p:cNvSpPr/>
            <p:nvPr/>
          </p:nvSpPr>
          <p:spPr>
            <a:xfrm>
              <a:off x="7075294" y="3555327"/>
              <a:ext cx="125184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Nepal: 23,000 (&lt;1%) </a:t>
              </a:r>
            </a:p>
          </p:txBody>
        </p:sp>
        <p:sp>
          <p:nvSpPr>
            <p:cNvPr id="92" name="tx92"/>
            <p:cNvSpPr/>
            <p:nvPr/>
          </p:nvSpPr>
          <p:spPr>
            <a:xfrm>
              <a:off x="7075294" y="3774783"/>
              <a:ext cx="13949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Lebanon: 20,000 (&lt;1%) </a:t>
              </a:r>
            </a:p>
          </p:txBody>
        </p:sp>
        <p:sp>
          <p:nvSpPr>
            <p:cNvPr id="93" name="tx93"/>
            <p:cNvSpPr/>
            <p:nvPr/>
          </p:nvSpPr>
          <p:spPr>
            <a:xfrm>
              <a:off x="7075294" y="3994239"/>
              <a:ext cx="18358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State of Palestine: 17,000 (&lt;1%) </a:t>
              </a:r>
            </a:p>
          </p:txBody>
        </p:sp>
        <p:sp>
          <p:nvSpPr>
            <p:cNvPr id="94" name="tx94"/>
            <p:cNvSpPr/>
            <p:nvPr/>
          </p:nvSpPr>
          <p:spPr>
            <a:xfrm>
              <a:off x="7075294" y="4213695"/>
              <a:ext cx="120218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Laos: 16,000 (&lt;1%) </a:t>
              </a:r>
            </a:p>
          </p:txBody>
        </p:sp>
        <p:sp>
          <p:nvSpPr>
            <p:cNvPr id="95" name="tx95"/>
            <p:cNvSpPr/>
            <p:nvPr/>
          </p:nvSpPr>
          <p:spPr>
            <a:xfrm>
              <a:off x="7075294" y="4433151"/>
              <a:ext cx="146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Nicaragua: 14,000 (&lt;1%) </a:t>
              </a:r>
            </a:p>
          </p:txBody>
        </p:sp>
        <p:sp>
          <p:nvSpPr>
            <p:cNvPr id="96" name="tx96"/>
            <p:cNvSpPr/>
            <p:nvPr/>
          </p:nvSpPr>
          <p:spPr>
            <a:xfrm>
              <a:off x="7075294" y="4652607"/>
              <a:ext cx="15126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Kyrgyzstan: 13,000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21 countries: 73,000 (1%) </a:t>
              </a:r>
            </a:p>
          </p:txBody>
        </p:sp>
        <p:sp>
          <p:nvSpPr>
            <p:cNvPr id="98" name="tx98"/>
            <p:cNvSpPr/>
            <p:nvPr/>
          </p:nvSpPr>
          <p:spPr>
            <a:xfrm>
              <a:off x="274320" y="968049"/>
              <a:ext cx="578677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LMICs, 2023</a:t>
              </a:r>
            </a:p>
          </p:txBody>
        </p:sp>
        <p:sp>
          <p:nvSpPr>
            <p:cNvPr id="99" name="tx99"/>
            <p:cNvSpPr/>
            <p:nvPr/>
          </p:nvSpPr>
          <p:spPr>
            <a:xfrm>
              <a:off x="613399" y="570597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74736" y="5828091"/>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59375" y="5948737"/>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80631" y="6075823"/>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6,685,000.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2 (6%) countries accounted for over half (56%) of all zero-dose children in LMICs.
Nigeria had the highest number of children who did not receive DTP1 (n = 2,134,000), which is approximately 32% of all zero-dose children in LMICs (n = 6,685,000).</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445146"/>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445146"/>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445146"/>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44514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44514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445146"/>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445146"/>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445146"/>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445146"/>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445146"/>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445146"/>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445146"/>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44514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44514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445146"/>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445146"/>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445146"/>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445146"/>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445146"/>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 name="rc28"/>
            <p:cNvSpPr/>
            <p:nvPr/>
          </p:nvSpPr>
          <p:spPr>
            <a:xfrm>
              <a:off x="1531056" y="451903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 name="rc29"/>
            <p:cNvSpPr/>
            <p:nvPr/>
          </p:nvSpPr>
          <p:spPr>
            <a:xfrm>
              <a:off x="1844058" y="451903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0" name="rc30"/>
            <p:cNvSpPr/>
            <p:nvPr/>
          </p:nvSpPr>
          <p:spPr>
            <a:xfrm>
              <a:off x="2157060" y="451903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1" name="rc31"/>
            <p:cNvSpPr/>
            <p:nvPr/>
          </p:nvSpPr>
          <p:spPr>
            <a:xfrm>
              <a:off x="2470062" y="451903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 name="rc32"/>
            <p:cNvSpPr/>
            <p:nvPr/>
          </p:nvSpPr>
          <p:spPr>
            <a:xfrm>
              <a:off x="2783065" y="451903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3" name="rc33"/>
            <p:cNvSpPr/>
            <p:nvPr/>
          </p:nvSpPr>
          <p:spPr>
            <a:xfrm>
              <a:off x="3096067" y="451903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4" name="rc34"/>
            <p:cNvSpPr/>
            <p:nvPr/>
          </p:nvSpPr>
          <p:spPr>
            <a:xfrm>
              <a:off x="3409069" y="451903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 name="rc35"/>
            <p:cNvSpPr/>
            <p:nvPr/>
          </p:nvSpPr>
          <p:spPr>
            <a:xfrm>
              <a:off x="3722072" y="451903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 name="rc36"/>
            <p:cNvSpPr/>
            <p:nvPr/>
          </p:nvSpPr>
          <p:spPr>
            <a:xfrm>
              <a:off x="4035074" y="451903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7" name="rc37"/>
            <p:cNvSpPr/>
            <p:nvPr/>
          </p:nvSpPr>
          <p:spPr>
            <a:xfrm>
              <a:off x="4348076" y="451903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 name="rc38"/>
            <p:cNvSpPr/>
            <p:nvPr/>
          </p:nvSpPr>
          <p:spPr>
            <a:xfrm>
              <a:off x="4661078" y="451903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 name="rc39"/>
            <p:cNvSpPr/>
            <p:nvPr/>
          </p:nvSpPr>
          <p:spPr>
            <a:xfrm>
              <a:off x="4974081" y="451903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0" name="rc40"/>
            <p:cNvSpPr/>
            <p:nvPr/>
          </p:nvSpPr>
          <p:spPr>
            <a:xfrm>
              <a:off x="5287083" y="451903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1" name="rc41"/>
            <p:cNvSpPr/>
            <p:nvPr/>
          </p:nvSpPr>
          <p:spPr>
            <a:xfrm>
              <a:off x="5600085" y="451903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2" name="rc42"/>
            <p:cNvSpPr/>
            <p:nvPr/>
          </p:nvSpPr>
          <p:spPr>
            <a:xfrm>
              <a:off x="5913087" y="451903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3" name="rc43"/>
            <p:cNvSpPr/>
            <p:nvPr/>
          </p:nvSpPr>
          <p:spPr>
            <a:xfrm>
              <a:off x="6226090" y="451903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4" name="rc44"/>
            <p:cNvSpPr/>
            <p:nvPr/>
          </p:nvSpPr>
          <p:spPr>
            <a:xfrm>
              <a:off x="6539092" y="451903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5" name="rc45"/>
            <p:cNvSpPr/>
            <p:nvPr/>
          </p:nvSpPr>
          <p:spPr>
            <a:xfrm>
              <a:off x="6852094" y="451903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6" name="rc46"/>
            <p:cNvSpPr/>
            <p:nvPr/>
          </p:nvSpPr>
          <p:spPr>
            <a:xfrm>
              <a:off x="7165097" y="451903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7" name="rc47"/>
            <p:cNvSpPr/>
            <p:nvPr/>
          </p:nvSpPr>
          <p:spPr>
            <a:xfrm>
              <a:off x="7478099" y="451903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 name="rc48"/>
            <p:cNvSpPr/>
            <p:nvPr/>
          </p:nvSpPr>
          <p:spPr>
            <a:xfrm>
              <a:off x="7791101" y="451903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 name="rc49"/>
            <p:cNvSpPr/>
            <p:nvPr/>
          </p:nvSpPr>
          <p:spPr>
            <a:xfrm>
              <a:off x="8104103" y="451903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0" name="rc50"/>
            <p:cNvSpPr/>
            <p:nvPr/>
          </p:nvSpPr>
          <p:spPr>
            <a:xfrm>
              <a:off x="8417106" y="451903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1" name="rc51"/>
            <p:cNvSpPr/>
            <p:nvPr/>
          </p:nvSpPr>
          <p:spPr>
            <a:xfrm>
              <a:off x="8730108" y="451903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2" name="rc52"/>
            <p:cNvSpPr/>
            <p:nvPr/>
          </p:nvSpPr>
          <p:spPr>
            <a:xfrm>
              <a:off x="1531056" y="146287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 name="rc53"/>
            <p:cNvSpPr/>
            <p:nvPr/>
          </p:nvSpPr>
          <p:spPr>
            <a:xfrm>
              <a:off x="1844058"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 name="rc54"/>
            <p:cNvSpPr/>
            <p:nvPr/>
          </p:nvSpPr>
          <p:spPr>
            <a:xfrm>
              <a:off x="2157060"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 name="rc55"/>
            <p:cNvSpPr/>
            <p:nvPr/>
          </p:nvSpPr>
          <p:spPr>
            <a:xfrm>
              <a:off x="2470062" y="146287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 name="rc56"/>
            <p:cNvSpPr/>
            <p:nvPr/>
          </p:nvSpPr>
          <p:spPr>
            <a:xfrm>
              <a:off x="2783065"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3096067"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 name="rc58"/>
            <p:cNvSpPr/>
            <p:nvPr/>
          </p:nvSpPr>
          <p:spPr>
            <a:xfrm>
              <a:off x="3409069"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 name="rc59"/>
            <p:cNvSpPr/>
            <p:nvPr/>
          </p:nvSpPr>
          <p:spPr>
            <a:xfrm>
              <a:off x="3722072"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 name="rc60"/>
            <p:cNvSpPr/>
            <p:nvPr/>
          </p:nvSpPr>
          <p:spPr>
            <a:xfrm>
              <a:off x="4035074"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4348076"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4661078"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 name="rc63"/>
            <p:cNvSpPr/>
            <p:nvPr/>
          </p:nvSpPr>
          <p:spPr>
            <a:xfrm>
              <a:off x="4974081"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 name="rc64"/>
            <p:cNvSpPr/>
            <p:nvPr/>
          </p:nvSpPr>
          <p:spPr>
            <a:xfrm>
              <a:off x="5287083"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 name="rc65"/>
            <p:cNvSpPr/>
            <p:nvPr/>
          </p:nvSpPr>
          <p:spPr>
            <a:xfrm>
              <a:off x="5600085"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 name="rc66"/>
            <p:cNvSpPr/>
            <p:nvPr/>
          </p:nvSpPr>
          <p:spPr>
            <a:xfrm>
              <a:off x="5913087"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6226090"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6539092"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6852094"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 name="rc70"/>
            <p:cNvSpPr/>
            <p:nvPr/>
          </p:nvSpPr>
          <p:spPr>
            <a:xfrm>
              <a:off x="7165097"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7478099"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 name="rc72"/>
            <p:cNvSpPr/>
            <p:nvPr/>
          </p:nvSpPr>
          <p:spPr>
            <a:xfrm>
              <a:off x="7791101"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 name="rc73"/>
            <p:cNvSpPr/>
            <p:nvPr/>
          </p:nvSpPr>
          <p:spPr>
            <a:xfrm>
              <a:off x="8104103"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 name="rc74"/>
            <p:cNvSpPr/>
            <p:nvPr/>
          </p:nvSpPr>
          <p:spPr>
            <a:xfrm>
              <a:off x="8417106"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 name="rc75"/>
            <p:cNvSpPr/>
            <p:nvPr/>
          </p:nvSpPr>
          <p:spPr>
            <a:xfrm>
              <a:off x="8730108"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1531056" y="359292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7" name="rc77"/>
            <p:cNvSpPr/>
            <p:nvPr/>
          </p:nvSpPr>
          <p:spPr>
            <a:xfrm>
              <a:off x="1844058" y="359292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8" name="rc78"/>
            <p:cNvSpPr/>
            <p:nvPr/>
          </p:nvSpPr>
          <p:spPr>
            <a:xfrm>
              <a:off x="2157060" y="359292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 name="rc79"/>
            <p:cNvSpPr/>
            <p:nvPr/>
          </p:nvSpPr>
          <p:spPr>
            <a:xfrm>
              <a:off x="2470062" y="359292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 name="rc80"/>
            <p:cNvSpPr/>
            <p:nvPr/>
          </p:nvSpPr>
          <p:spPr>
            <a:xfrm>
              <a:off x="2783065" y="359292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1" name="rc81"/>
            <p:cNvSpPr/>
            <p:nvPr/>
          </p:nvSpPr>
          <p:spPr>
            <a:xfrm>
              <a:off x="3096067" y="359292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 name="rc82"/>
            <p:cNvSpPr/>
            <p:nvPr/>
          </p:nvSpPr>
          <p:spPr>
            <a:xfrm>
              <a:off x="3409069" y="359292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3" name="rc83"/>
            <p:cNvSpPr/>
            <p:nvPr/>
          </p:nvSpPr>
          <p:spPr>
            <a:xfrm>
              <a:off x="3722072" y="359292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4" name="rc84"/>
            <p:cNvSpPr/>
            <p:nvPr/>
          </p:nvSpPr>
          <p:spPr>
            <a:xfrm>
              <a:off x="4035074" y="359292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 name="rc85"/>
            <p:cNvSpPr/>
            <p:nvPr/>
          </p:nvSpPr>
          <p:spPr>
            <a:xfrm>
              <a:off x="4348076" y="359292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4661078" y="359292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 name="rc87"/>
            <p:cNvSpPr/>
            <p:nvPr/>
          </p:nvSpPr>
          <p:spPr>
            <a:xfrm>
              <a:off x="4974081" y="359292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 name="rc88"/>
            <p:cNvSpPr/>
            <p:nvPr/>
          </p:nvSpPr>
          <p:spPr>
            <a:xfrm>
              <a:off x="5287083" y="359292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 name="rc89"/>
            <p:cNvSpPr/>
            <p:nvPr/>
          </p:nvSpPr>
          <p:spPr>
            <a:xfrm>
              <a:off x="5600085" y="359292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0" name="rc90"/>
            <p:cNvSpPr/>
            <p:nvPr/>
          </p:nvSpPr>
          <p:spPr>
            <a:xfrm>
              <a:off x="5913087" y="359292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6226090" y="359292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6539092" y="359292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 name="rc93"/>
            <p:cNvSpPr/>
            <p:nvPr/>
          </p:nvSpPr>
          <p:spPr>
            <a:xfrm>
              <a:off x="6852094" y="359292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 name="rc94"/>
            <p:cNvSpPr/>
            <p:nvPr/>
          </p:nvSpPr>
          <p:spPr>
            <a:xfrm>
              <a:off x="7165097" y="359292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 name="rc95"/>
            <p:cNvSpPr/>
            <p:nvPr/>
          </p:nvSpPr>
          <p:spPr>
            <a:xfrm>
              <a:off x="7478099" y="359292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6" name="rc96"/>
            <p:cNvSpPr/>
            <p:nvPr/>
          </p:nvSpPr>
          <p:spPr>
            <a:xfrm>
              <a:off x="7791101" y="359292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7" name="rc97"/>
            <p:cNvSpPr/>
            <p:nvPr/>
          </p:nvSpPr>
          <p:spPr>
            <a:xfrm>
              <a:off x="8104103" y="359292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8" name="rc98"/>
            <p:cNvSpPr/>
            <p:nvPr/>
          </p:nvSpPr>
          <p:spPr>
            <a:xfrm>
              <a:off x="8417106" y="359292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 name="rc99"/>
            <p:cNvSpPr/>
            <p:nvPr/>
          </p:nvSpPr>
          <p:spPr>
            <a:xfrm>
              <a:off x="8730108" y="3592928"/>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 name="rc100"/>
            <p:cNvSpPr/>
            <p:nvPr/>
          </p:nvSpPr>
          <p:spPr>
            <a:xfrm>
              <a:off x="1531056"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 name="rc101"/>
            <p:cNvSpPr/>
            <p:nvPr/>
          </p:nvSpPr>
          <p:spPr>
            <a:xfrm>
              <a:off x="1844058"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2" name="rc102"/>
            <p:cNvSpPr/>
            <p:nvPr/>
          </p:nvSpPr>
          <p:spPr>
            <a:xfrm>
              <a:off x="2157060" y="155548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3" name="rc103"/>
            <p:cNvSpPr/>
            <p:nvPr/>
          </p:nvSpPr>
          <p:spPr>
            <a:xfrm>
              <a:off x="2470062"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 name="rc104"/>
            <p:cNvSpPr/>
            <p:nvPr/>
          </p:nvSpPr>
          <p:spPr>
            <a:xfrm>
              <a:off x="2783065" y="155548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 name="rc105"/>
            <p:cNvSpPr/>
            <p:nvPr/>
          </p:nvSpPr>
          <p:spPr>
            <a:xfrm>
              <a:off x="3096067"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3409069"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3722072"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 name="rc108"/>
            <p:cNvSpPr/>
            <p:nvPr/>
          </p:nvSpPr>
          <p:spPr>
            <a:xfrm>
              <a:off x="4035074"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 name="rc109"/>
            <p:cNvSpPr/>
            <p:nvPr/>
          </p:nvSpPr>
          <p:spPr>
            <a:xfrm>
              <a:off x="4348076"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 name="rc110"/>
            <p:cNvSpPr/>
            <p:nvPr/>
          </p:nvSpPr>
          <p:spPr>
            <a:xfrm>
              <a:off x="4661078" y="155548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 name="rc111"/>
            <p:cNvSpPr/>
            <p:nvPr/>
          </p:nvSpPr>
          <p:spPr>
            <a:xfrm>
              <a:off x="4974081"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 name="rc112"/>
            <p:cNvSpPr/>
            <p:nvPr/>
          </p:nvSpPr>
          <p:spPr>
            <a:xfrm>
              <a:off x="5287083"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5600085"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5913087"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6226090"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 name="rc116"/>
            <p:cNvSpPr/>
            <p:nvPr/>
          </p:nvSpPr>
          <p:spPr>
            <a:xfrm>
              <a:off x="6539092"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 name="rc117"/>
            <p:cNvSpPr/>
            <p:nvPr/>
          </p:nvSpPr>
          <p:spPr>
            <a:xfrm>
              <a:off x="6852094"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 name="rc118"/>
            <p:cNvSpPr/>
            <p:nvPr/>
          </p:nvSpPr>
          <p:spPr>
            <a:xfrm>
              <a:off x="7165097"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 name="rc119"/>
            <p:cNvSpPr/>
            <p:nvPr/>
          </p:nvSpPr>
          <p:spPr>
            <a:xfrm>
              <a:off x="7478099"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 name="rc120"/>
            <p:cNvSpPr/>
            <p:nvPr/>
          </p:nvSpPr>
          <p:spPr>
            <a:xfrm>
              <a:off x="7791101"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 name="rc121"/>
            <p:cNvSpPr/>
            <p:nvPr/>
          </p:nvSpPr>
          <p:spPr>
            <a:xfrm>
              <a:off x="8104103"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 name="rc122"/>
            <p:cNvSpPr/>
            <p:nvPr/>
          </p:nvSpPr>
          <p:spPr>
            <a:xfrm>
              <a:off x="8417106"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 name="rc123"/>
            <p:cNvSpPr/>
            <p:nvPr/>
          </p:nvSpPr>
          <p:spPr>
            <a:xfrm>
              <a:off x="8730108"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 name="rc124"/>
            <p:cNvSpPr/>
            <p:nvPr/>
          </p:nvSpPr>
          <p:spPr>
            <a:xfrm>
              <a:off x="1531056" y="5259924"/>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25" name="rc125"/>
            <p:cNvSpPr/>
            <p:nvPr/>
          </p:nvSpPr>
          <p:spPr>
            <a:xfrm>
              <a:off x="1844058" y="5259924"/>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26" name="rc126"/>
            <p:cNvSpPr/>
            <p:nvPr/>
          </p:nvSpPr>
          <p:spPr>
            <a:xfrm>
              <a:off x="2157060"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7" name="rc127"/>
            <p:cNvSpPr/>
            <p:nvPr/>
          </p:nvSpPr>
          <p:spPr>
            <a:xfrm>
              <a:off x="2470062" y="5259924"/>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28" name="rc128"/>
            <p:cNvSpPr/>
            <p:nvPr/>
          </p:nvSpPr>
          <p:spPr>
            <a:xfrm>
              <a:off x="2783065" y="5259924"/>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9" name="rc129"/>
            <p:cNvSpPr/>
            <p:nvPr/>
          </p:nvSpPr>
          <p:spPr>
            <a:xfrm>
              <a:off x="1531056" y="4704259"/>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0" name="rc130"/>
            <p:cNvSpPr/>
            <p:nvPr/>
          </p:nvSpPr>
          <p:spPr>
            <a:xfrm>
              <a:off x="1844058" y="4704259"/>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1" name="rc131"/>
            <p:cNvSpPr/>
            <p:nvPr/>
          </p:nvSpPr>
          <p:spPr>
            <a:xfrm>
              <a:off x="1531056" y="433381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2" name="rc132"/>
            <p:cNvSpPr/>
            <p:nvPr/>
          </p:nvSpPr>
          <p:spPr>
            <a:xfrm>
              <a:off x="1844058" y="4333815"/>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3" name="rc133"/>
            <p:cNvSpPr/>
            <p:nvPr/>
          </p:nvSpPr>
          <p:spPr>
            <a:xfrm>
              <a:off x="2157060" y="433381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4" name="rc134"/>
            <p:cNvSpPr/>
            <p:nvPr/>
          </p:nvSpPr>
          <p:spPr>
            <a:xfrm>
              <a:off x="2470062" y="4333815"/>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5" name="rc135"/>
            <p:cNvSpPr/>
            <p:nvPr/>
          </p:nvSpPr>
          <p:spPr>
            <a:xfrm>
              <a:off x="2783065" y="433381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6" name="rc136"/>
            <p:cNvSpPr/>
            <p:nvPr/>
          </p:nvSpPr>
          <p:spPr>
            <a:xfrm>
              <a:off x="3096067" y="433381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7" name="rc137"/>
            <p:cNvSpPr/>
            <p:nvPr/>
          </p:nvSpPr>
          <p:spPr>
            <a:xfrm>
              <a:off x="3409069" y="433381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 name="rc138"/>
            <p:cNvSpPr/>
            <p:nvPr/>
          </p:nvSpPr>
          <p:spPr>
            <a:xfrm>
              <a:off x="3722072" y="433381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 name="rc139"/>
            <p:cNvSpPr/>
            <p:nvPr/>
          </p:nvSpPr>
          <p:spPr>
            <a:xfrm>
              <a:off x="4035074" y="433381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 name="rc140"/>
            <p:cNvSpPr/>
            <p:nvPr/>
          </p:nvSpPr>
          <p:spPr>
            <a:xfrm>
              <a:off x="4348076" y="433381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 name="rc141"/>
            <p:cNvSpPr/>
            <p:nvPr/>
          </p:nvSpPr>
          <p:spPr>
            <a:xfrm>
              <a:off x="4661078" y="433381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2" name="rc142"/>
            <p:cNvSpPr/>
            <p:nvPr/>
          </p:nvSpPr>
          <p:spPr>
            <a:xfrm>
              <a:off x="4974081" y="433381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3" name="rc143"/>
            <p:cNvSpPr/>
            <p:nvPr/>
          </p:nvSpPr>
          <p:spPr>
            <a:xfrm>
              <a:off x="5287083" y="433381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 name="rc144"/>
            <p:cNvSpPr/>
            <p:nvPr/>
          </p:nvSpPr>
          <p:spPr>
            <a:xfrm>
              <a:off x="5600085" y="433381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5" name="rc145"/>
            <p:cNvSpPr/>
            <p:nvPr/>
          </p:nvSpPr>
          <p:spPr>
            <a:xfrm>
              <a:off x="5913087" y="433381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 name="rc146"/>
            <p:cNvSpPr/>
            <p:nvPr/>
          </p:nvSpPr>
          <p:spPr>
            <a:xfrm>
              <a:off x="6226090" y="433381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7" name="rc147"/>
            <p:cNvSpPr/>
            <p:nvPr/>
          </p:nvSpPr>
          <p:spPr>
            <a:xfrm>
              <a:off x="6539092" y="433381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 name="rc148"/>
            <p:cNvSpPr/>
            <p:nvPr/>
          </p:nvSpPr>
          <p:spPr>
            <a:xfrm>
              <a:off x="6852094" y="433381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9" name="rc149"/>
            <p:cNvSpPr/>
            <p:nvPr/>
          </p:nvSpPr>
          <p:spPr>
            <a:xfrm>
              <a:off x="7165097" y="433381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50" name="rc150"/>
            <p:cNvSpPr/>
            <p:nvPr/>
          </p:nvSpPr>
          <p:spPr>
            <a:xfrm>
              <a:off x="7478099" y="433381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51" name="rc151"/>
            <p:cNvSpPr/>
            <p:nvPr/>
          </p:nvSpPr>
          <p:spPr>
            <a:xfrm>
              <a:off x="7791101" y="433381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2" name="rc152"/>
            <p:cNvSpPr/>
            <p:nvPr/>
          </p:nvSpPr>
          <p:spPr>
            <a:xfrm>
              <a:off x="8104103" y="433381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3" name="rc153"/>
            <p:cNvSpPr/>
            <p:nvPr/>
          </p:nvSpPr>
          <p:spPr>
            <a:xfrm>
              <a:off x="8417106" y="433381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4" name="rc154"/>
            <p:cNvSpPr/>
            <p:nvPr/>
          </p:nvSpPr>
          <p:spPr>
            <a:xfrm>
              <a:off x="8730108" y="433381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55" name="rc155"/>
            <p:cNvSpPr/>
            <p:nvPr/>
          </p:nvSpPr>
          <p:spPr>
            <a:xfrm>
              <a:off x="6226090" y="461164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56" name="rc156"/>
            <p:cNvSpPr/>
            <p:nvPr/>
          </p:nvSpPr>
          <p:spPr>
            <a:xfrm>
              <a:off x="6539092" y="461164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57" name="rc157"/>
            <p:cNvSpPr/>
            <p:nvPr/>
          </p:nvSpPr>
          <p:spPr>
            <a:xfrm>
              <a:off x="6852094" y="4611648"/>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58" name="rc158"/>
            <p:cNvSpPr/>
            <p:nvPr/>
          </p:nvSpPr>
          <p:spPr>
            <a:xfrm>
              <a:off x="7165097" y="461164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59" name="rc159"/>
            <p:cNvSpPr/>
            <p:nvPr/>
          </p:nvSpPr>
          <p:spPr>
            <a:xfrm>
              <a:off x="7478099" y="461164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60" name="rc160"/>
            <p:cNvSpPr/>
            <p:nvPr/>
          </p:nvSpPr>
          <p:spPr>
            <a:xfrm>
              <a:off x="7791101" y="461164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1" name="rc161"/>
            <p:cNvSpPr/>
            <p:nvPr/>
          </p:nvSpPr>
          <p:spPr>
            <a:xfrm>
              <a:off x="8104103" y="461164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2" name="rc162"/>
            <p:cNvSpPr/>
            <p:nvPr/>
          </p:nvSpPr>
          <p:spPr>
            <a:xfrm>
              <a:off x="8417106"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63" name="rc163"/>
            <p:cNvSpPr/>
            <p:nvPr/>
          </p:nvSpPr>
          <p:spPr>
            <a:xfrm>
              <a:off x="8730108" y="461164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4" name="rc164"/>
            <p:cNvSpPr/>
            <p:nvPr/>
          </p:nvSpPr>
          <p:spPr>
            <a:xfrm>
              <a:off x="1531056" y="4889480"/>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65" name="rc165"/>
            <p:cNvSpPr/>
            <p:nvPr/>
          </p:nvSpPr>
          <p:spPr>
            <a:xfrm>
              <a:off x="1844058" y="488948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6" name="rc166"/>
            <p:cNvSpPr/>
            <p:nvPr/>
          </p:nvSpPr>
          <p:spPr>
            <a:xfrm>
              <a:off x="2157060" y="488948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7" name="rc167"/>
            <p:cNvSpPr/>
            <p:nvPr/>
          </p:nvSpPr>
          <p:spPr>
            <a:xfrm>
              <a:off x="2470062" y="488948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8" name="rc168"/>
            <p:cNvSpPr/>
            <p:nvPr/>
          </p:nvSpPr>
          <p:spPr>
            <a:xfrm>
              <a:off x="2783065" y="4889480"/>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9" name="rc169"/>
            <p:cNvSpPr/>
            <p:nvPr/>
          </p:nvSpPr>
          <p:spPr>
            <a:xfrm>
              <a:off x="3096067" y="488948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70" name="rc170"/>
            <p:cNvSpPr/>
            <p:nvPr/>
          </p:nvSpPr>
          <p:spPr>
            <a:xfrm>
              <a:off x="3409069" y="488948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71" name="rc171"/>
            <p:cNvSpPr/>
            <p:nvPr/>
          </p:nvSpPr>
          <p:spPr>
            <a:xfrm>
              <a:off x="3722072" y="488948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2" name="rc172"/>
            <p:cNvSpPr/>
            <p:nvPr/>
          </p:nvSpPr>
          <p:spPr>
            <a:xfrm>
              <a:off x="4035074" y="488948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4348076" y="488948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74" name="rc174"/>
            <p:cNvSpPr/>
            <p:nvPr/>
          </p:nvSpPr>
          <p:spPr>
            <a:xfrm>
              <a:off x="4661078" y="488948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5" name="rc175"/>
            <p:cNvSpPr/>
            <p:nvPr/>
          </p:nvSpPr>
          <p:spPr>
            <a:xfrm>
              <a:off x="4974081" y="488948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76" name="rc176"/>
            <p:cNvSpPr/>
            <p:nvPr/>
          </p:nvSpPr>
          <p:spPr>
            <a:xfrm>
              <a:off x="5287083" y="488948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77" name="rc177"/>
            <p:cNvSpPr/>
            <p:nvPr/>
          </p:nvSpPr>
          <p:spPr>
            <a:xfrm>
              <a:off x="5600085" y="488948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78" name="rc178"/>
            <p:cNvSpPr/>
            <p:nvPr/>
          </p:nvSpPr>
          <p:spPr>
            <a:xfrm>
              <a:off x="5913087" y="488948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79" name="rc179"/>
            <p:cNvSpPr/>
            <p:nvPr/>
          </p:nvSpPr>
          <p:spPr>
            <a:xfrm>
              <a:off x="6226090" y="488948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0" name="rc180"/>
            <p:cNvSpPr/>
            <p:nvPr/>
          </p:nvSpPr>
          <p:spPr>
            <a:xfrm>
              <a:off x="6539092" y="488948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1" name="rc181"/>
            <p:cNvSpPr/>
            <p:nvPr/>
          </p:nvSpPr>
          <p:spPr>
            <a:xfrm>
              <a:off x="6852094" y="4889480"/>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2" name="rc182"/>
            <p:cNvSpPr/>
            <p:nvPr/>
          </p:nvSpPr>
          <p:spPr>
            <a:xfrm>
              <a:off x="7165097" y="488948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3" name="rc183"/>
            <p:cNvSpPr/>
            <p:nvPr/>
          </p:nvSpPr>
          <p:spPr>
            <a:xfrm>
              <a:off x="7478099" y="488948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4" name="rc184"/>
            <p:cNvSpPr/>
            <p:nvPr/>
          </p:nvSpPr>
          <p:spPr>
            <a:xfrm>
              <a:off x="7791101" y="488948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5" name="rc185"/>
            <p:cNvSpPr/>
            <p:nvPr/>
          </p:nvSpPr>
          <p:spPr>
            <a:xfrm>
              <a:off x="8104103" y="488948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6" name="rc186"/>
            <p:cNvSpPr/>
            <p:nvPr/>
          </p:nvSpPr>
          <p:spPr>
            <a:xfrm>
              <a:off x="8417106" y="488948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7" name="rc187"/>
            <p:cNvSpPr/>
            <p:nvPr/>
          </p:nvSpPr>
          <p:spPr>
            <a:xfrm>
              <a:off x="8730108" y="488948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8" name="rc188"/>
            <p:cNvSpPr/>
            <p:nvPr/>
          </p:nvSpPr>
          <p:spPr>
            <a:xfrm>
              <a:off x="3096067" y="5259924"/>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9" name="rc189"/>
            <p:cNvSpPr/>
            <p:nvPr/>
          </p:nvSpPr>
          <p:spPr>
            <a:xfrm>
              <a:off x="3409069" y="525992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90" name="rc190"/>
            <p:cNvSpPr/>
            <p:nvPr/>
          </p:nvSpPr>
          <p:spPr>
            <a:xfrm>
              <a:off x="3722072" y="525992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91" name="rc191"/>
            <p:cNvSpPr/>
            <p:nvPr/>
          </p:nvSpPr>
          <p:spPr>
            <a:xfrm>
              <a:off x="4035074" y="5259924"/>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2" name="rc192"/>
            <p:cNvSpPr/>
            <p:nvPr/>
          </p:nvSpPr>
          <p:spPr>
            <a:xfrm>
              <a:off x="4348076" y="525992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3" name="rc193"/>
            <p:cNvSpPr/>
            <p:nvPr/>
          </p:nvSpPr>
          <p:spPr>
            <a:xfrm>
              <a:off x="4661078" y="525992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4" name="rc194"/>
            <p:cNvSpPr/>
            <p:nvPr/>
          </p:nvSpPr>
          <p:spPr>
            <a:xfrm>
              <a:off x="4974081" y="525992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5" name="rc195"/>
            <p:cNvSpPr/>
            <p:nvPr/>
          </p:nvSpPr>
          <p:spPr>
            <a:xfrm>
              <a:off x="5287083" y="525992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6" name="rc196"/>
            <p:cNvSpPr/>
            <p:nvPr/>
          </p:nvSpPr>
          <p:spPr>
            <a:xfrm>
              <a:off x="5600085" y="525992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97" name="rc197"/>
            <p:cNvSpPr/>
            <p:nvPr/>
          </p:nvSpPr>
          <p:spPr>
            <a:xfrm>
              <a:off x="5913087" y="525992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8" name="rc198"/>
            <p:cNvSpPr/>
            <p:nvPr/>
          </p:nvSpPr>
          <p:spPr>
            <a:xfrm>
              <a:off x="6226090" y="525992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99" name="rc199"/>
            <p:cNvSpPr/>
            <p:nvPr/>
          </p:nvSpPr>
          <p:spPr>
            <a:xfrm>
              <a:off x="6539092" y="5259924"/>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0" name="rc200"/>
            <p:cNvSpPr/>
            <p:nvPr/>
          </p:nvSpPr>
          <p:spPr>
            <a:xfrm>
              <a:off x="6852094" y="525992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1" name="rc201"/>
            <p:cNvSpPr/>
            <p:nvPr/>
          </p:nvSpPr>
          <p:spPr>
            <a:xfrm>
              <a:off x="7165097" y="525992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2" name="rc202"/>
            <p:cNvSpPr/>
            <p:nvPr/>
          </p:nvSpPr>
          <p:spPr>
            <a:xfrm>
              <a:off x="7478099" y="525992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3" name="rc203"/>
            <p:cNvSpPr/>
            <p:nvPr/>
          </p:nvSpPr>
          <p:spPr>
            <a:xfrm>
              <a:off x="7791101" y="5259924"/>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4" name="rc204"/>
            <p:cNvSpPr/>
            <p:nvPr/>
          </p:nvSpPr>
          <p:spPr>
            <a:xfrm>
              <a:off x="8104103" y="525992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5" name="rc205"/>
            <p:cNvSpPr/>
            <p:nvPr/>
          </p:nvSpPr>
          <p:spPr>
            <a:xfrm>
              <a:off x="8417106" y="525992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6" name="rc206"/>
            <p:cNvSpPr/>
            <p:nvPr/>
          </p:nvSpPr>
          <p:spPr>
            <a:xfrm>
              <a:off x="8730108" y="525992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7" name="rc207"/>
            <p:cNvSpPr/>
            <p:nvPr/>
          </p:nvSpPr>
          <p:spPr>
            <a:xfrm>
              <a:off x="1844058"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8" name="rc208"/>
            <p:cNvSpPr/>
            <p:nvPr/>
          </p:nvSpPr>
          <p:spPr>
            <a:xfrm>
              <a:off x="2157060" y="461164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9" name="rc209"/>
            <p:cNvSpPr/>
            <p:nvPr/>
          </p:nvSpPr>
          <p:spPr>
            <a:xfrm>
              <a:off x="2470062" y="4611648"/>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10" name="rc210"/>
            <p:cNvSpPr/>
            <p:nvPr/>
          </p:nvSpPr>
          <p:spPr>
            <a:xfrm>
              <a:off x="2783065"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1" name="rc211"/>
            <p:cNvSpPr/>
            <p:nvPr/>
          </p:nvSpPr>
          <p:spPr>
            <a:xfrm>
              <a:off x="3096067" y="4611648"/>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2" name="rc212"/>
            <p:cNvSpPr/>
            <p:nvPr/>
          </p:nvSpPr>
          <p:spPr>
            <a:xfrm>
              <a:off x="3409069" y="461164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3" name="rc213"/>
            <p:cNvSpPr/>
            <p:nvPr/>
          </p:nvSpPr>
          <p:spPr>
            <a:xfrm>
              <a:off x="3722072" y="461164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4" name="rc214"/>
            <p:cNvSpPr/>
            <p:nvPr/>
          </p:nvSpPr>
          <p:spPr>
            <a:xfrm>
              <a:off x="4035074"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15" name="rc215"/>
            <p:cNvSpPr/>
            <p:nvPr/>
          </p:nvSpPr>
          <p:spPr>
            <a:xfrm>
              <a:off x="4348076" y="461164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6" name="rc216"/>
            <p:cNvSpPr/>
            <p:nvPr/>
          </p:nvSpPr>
          <p:spPr>
            <a:xfrm>
              <a:off x="4661078" y="461164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17" name="rc217"/>
            <p:cNvSpPr/>
            <p:nvPr/>
          </p:nvSpPr>
          <p:spPr>
            <a:xfrm>
              <a:off x="4974081" y="461164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8" name="rc218"/>
            <p:cNvSpPr/>
            <p:nvPr/>
          </p:nvSpPr>
          <p:spPr>
            <a:xfrm>
              <a:off x="5287083" y="461164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19" name="rc219"/>
            <p:cNvSpPr/>
            <p:nvPr/>
          </p:nvSpPr>
          <p:spPr>
            <a:xfrm>
              <a:off x="5600085"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0" name="rc220"/>
            <p:cNvSpPr/>
            <p:nvPr/>
          </p:nvSpPr>
          <p:spPr>
            <a:xfrm>
              <a:off x="5913087" y="461164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1" name="rc221"/>
            <p:cNvSpPr/>
            <p:nvPr/>
          </p:nvSpPr>
          <p:spPr>
            <a:xfrm>
              <a:off x="1531056" y="461164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2" name="rc222"/>
            <p:cNvSpPr/>
            <p:nvPr/>
          </p:nvSpPr>
          <p:spPr>
            <a:xfrm>
              <a:off x="1531056"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3" name="rc223"/>
            <p:cNvSpPr/>
            <p:nvPr/>
          </p:nvSpPr>
          <p:spPr>
            <a:xfrm>
              <a:off x="1844058"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2157060"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5" name="rc225"/>
            <p:cNvSpPr/>
            <p:nvPr/>
          </p:nvSpPr>
          <p:spPr>
            <a:xfrm>
              <a:off x="2470062"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6" name="rc226"/>
            <p:cNvSpPr/>
            <p:nvPr/>
          </p:nvSpPr>
          <p:spPr>
            <a:xfrm>
              <a:off x="2783065"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7" name="rc227"/>
            <p:cNvSpPr/>
            <p:nvPr/>
          </p:nvSpPr>
          <p:spPr>
            <a:xfrm>
              <a:off x="3096067"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8" name="rc228"/>
            <p:cNvSpPr/>
            <p:nvPr/>
          </p:nvSpPr>
          <p:spPr>
            <a:xfrm>
              <a:off x="3409069"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9" name="rc229"/>
            <p:cNvSpPr/>
            <p:nvPr/>
          </p:nvSpPr>
          <p:spPr>
            <a:xfrm>
              <a:off x="3722072"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4035074"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4348076"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4661078"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3" name="rc233"/>
            <p:cNvSpPr/>
            <p:nvPr/>
          </p:nvSpPr>
          <p:spPr>
            <a:xfrm>
              <a:off x="4974081"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4" name="rc234"/>
            <p:cNvSpPr/>
            <p:nvPr/>
          </p:nvSpPr>
          <p:spPr>
            <a:xfrm>
              <a:off x="5287083"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5" name="rc235"/>
            <p:cNvSpPr/>
            <p:nvPr/>
          </p:nvSpPr>
          <p:spPr>
            <a:xfrm>
              <a:off x="5600085"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6" name="rc236"/>
            <p:cNvSpPr/>
            <p:nvPr/>
          </p:nvSpPr>
          <p:spPr>
            <a:xfrm>
              <a:off x="5913087"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6226090"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8" name="rc238"/>
            <p:cNvSpPr/>
            <p:nvPr/>
          </p:nvSpPr>
          <p:spPr>
            <a:xfrm>
              <a:off x="6539092"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9" name="rc239"/>
            <p:cNvSpPr/>
            <p:nvPr/>
          </p:nvSpPr>
          <p:spPr>
            <a:xfrm>
              <a:off x="6852094"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0" name="rc240"/>
            <p:cNvSpPr/>
            <p:nvPr/>
          </p:nvSpPr>
          <p:spPr>
            <a:xfrm>
              <a:off x="7165097"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1" name="rc241"/>
            <p:cNvSpPr/>
            <p:nvPr/>
          </p:nvSpPr>
          <p:spPr>
            <a:xfrm>
              <a:off x="7478099"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2" name="rc242"/>
            <p:cNvSpPr/>
            <p:nvPr/>
          </p:nvSpPr>
          <p:spPr>
            <a:xfrm>
              <a:off x="7791101"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3" name="rc243"/>
            <p:cNvSpPr/>
            <p:nvPr/>
          </p:nvSpPr>
          <p:spPr>
            <a:xfrm>
              <a:off x="8104103"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8417106"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8730108"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6" name="rc246"/>
            <p:cNvSpPr/>
            <p:nvPr/>
          </p:nvSpPr>
          <p:spPr>
            <a:xfrm>
              <a:off x="2157060" y="4704259"/>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47" name="rc247"/>
            <p:cNvSpPr/>
            <p:nvPr/>
          </p:nvSpPr>
          <p:spPr>
            <a:xfrm>
              <a:off x="2470062" y="470425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48" name="rc248"/>
            <p:cNvSpPr/>
            <p:nvPr/>
          </p:nvSpPr>
          <p:spPr>
            <a:xfrm>
              <a:off x="2783065" y="4704259"/>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49" name="rc249"/>
            <p:cNvSpPr/>
            <p:nvPr/>
          </p:nvSpPr>
          <p:spPr>
            <a:xfrm>
              <a:off x="3096067" y="4704259"/>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0" name="rc250"/>
            <p:cNvSpPr/>
            <p:nvPr/>
          </p:nvSpPr>
          <p:spPr>
            <a:xfrm>
              <a:off x="3409069" y="470425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51" name="rc251"/>
            <p:cNvSpPr/>
            <p:nvPr/>
          </p:nvSpPr>
          <p:spPr>
            <a:xfrm>
              <a:off x="3722072" y="470425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2" name="rc252"/>
            <p:cNvSpPr/>
            <p:nvPr/>
          </p:nvSpPr>
          <p:spPr>
            <a:xfrm>
              <a:off x="4035074"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3" name="rc253"/>
            <p:cNvSpPr/>
            <p:nvPr/>
          </p:nvSpPr>
          <p:spPr>
            <a:xfrm>
              <a:off x="4348076"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4" name="rc254"/>
            <p:cNvSpPr/>
            <p:nvPr/>
          </p:nvSpPr>
          <p:spPr>
            <a:xfrm>
              <a:off x="4661078"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5" name="rc255"/>
            <p:cNvSpPr/>
            <p:nvPr/>
          </p:nvSpPr>
          <p:spPr>
            <a:xfrm>
              <a:off x="4974081" y="4704259"/>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6" name="rc256"/>
            <p:cNvSpPr/>
            <p:nvPr/>
          </p:nvSpPr>
          <p:spPr>
            <a:xfrm>
              <a:off x="5287083" y="470425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7" name="rc257"/>
            <p:cNvSpPr/>
            <p:nvPr/>
          </p:nvSpPr>
          <p:spPr>
            <a:xfrm>
              <a:off x="5600085" y="470425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8" name="rc258"/>
            <p:cNvSpPr/>
            <p:nvPr/>
          </p:nvSpPr>
          <p:spPr>
            <a:xfrm>
              <a:off x="5913087" y="470425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9" name="rc259"/>
            <p:cNvSpPr/>
            <p:nvPr/>
          </p:nvSpPr>
          <p:spPr>
            <a:xfrm>
              <a:off x="6226090"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0" name="rc260"/>
            <p:cNvSpPr/>
            <p:nvPr/>
          </p:nvSpPr>
          <p:spPr>
            <a:xfrm>
              <a:off x="6539092" y="4704259"/>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1" name="rc261"/>
            <p:cNvSpPr/>
            <p:nvPr/>
          </p:nvSpPr>
          <p:spPr>
            <a:xfrm>
              <a:off x="6852094" y="470425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62" name="rc262"/>
            <p:cNvSpPr/>
            <p:nvPr/>
          </p:nvSpPr>
          <p:spPr>
            <a:xfrm>
              <a:off x="7165097" y="470425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63" name="rc263"/>
            <p:cNvSpPr/>
            <p:nvPr/>
          </p:nvSpPr>
          <p:spPr>
            <a:xfrm>
              <a:off x="7478099"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4" name="rc264"/>
            <p:cNvSpPr/>
            <p:nvPr/>
          </p:nvSpPr>
          <p:spPr>
            <a:xfrm>
              <a:off x="7791101" y="470425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5" name="rc265"/>
            <p:cNvSpPr/>
            <p:nvPr/>
          </p:nvSpPr>
          <p:spPr>
            <a:xfrm>
              <a:off x="8104103" y="4704259"/>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6" name="rc266"/>
            <p:cNvSpPr/>
            <p:nvPr/>
          </p:nvSpPr>
          <p:spPr>
            <a:xfrm>
              <a:off x="8417106" y="4704259"/>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7" name="rc267"/>
            <p:cNvSpPr/>
            <p:nvPr/>
          </p:nvSpPr>
          <p:spPr>
            <a:xfrm>
              <a:off x="8730108" y="4704259"/>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8" name="rc268"/>
            <p:cNvSpPr/>
            <p:nvPr/>
          </p:nvSpPr>
          <p:spPr>
            <a:xfrm>
              <a:off x="2157060"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69" name="rc269"/>
            <p:cNvSpPr/>
            <p:nvPr/>
          </p:nvSpPr>
          <p:spPr>
            <a:xfrm>
              <a:off x="2470062"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2783065" y="275943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1" name="rc271"/>
            <p:cNvSpPr/>
            <p:nvPr/>
          </p:nvSpPr>
          <p:spPr>
            <a:xfrm>
              <a:off x="3096067" y="275943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2" name="rc272"/>
            <p:cNvSpPr/>
            <p:nvPr/>
          </p:nvSpPr>
          <p:spPr>
            <a:xfrm>
              <a:off x="3409069" y="275943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73" name="rc273"/>
            <p:cNvSpPr/>
            <p:nvPr/>
          </p:nvSpPr>
          <p:spPr>
            <a:xfrm>
              <a:off x="3722072" y="275943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4" name="rc274"/>
            <p:cNvSpPr/>
            <p:nvPr/>
          </p:nvSpPr>
          <p:spPr>
            <a:xfrm>
              <a:off x="4035074"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75" name="rc275"/>
            <p:cNvSpPr/>
            <p:nvPr/>
          </p:nvSpPr>
          <p:spPr>
            <a:xfrm>
              <a:off x="4348076"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6" name="rc276"/>
            <p:cNvSpPr/>
            <p:nvPr/>
          </p:nvSpPr>
          <p:spPr>
            <a:xfrm>
              <a:off x="4661078"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77" name="rc277"/>
            <p:cNvSpPr/>
            <p:nvPr/>
          </p:nvSpPr>
          <p:spPr>
            <a:xfrm>
              <a:off x="4974081" y="275943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8" name="rc278"/>
            <p:cNvSpPr/>
            <p:nvPr/>
          </p:nvSpPr>
          <p:spPr>
            <a:xfrm>
              <a:off x="5287083"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5600085" y="275943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0" name="rc280"/>
            <p:cNvSpPr/>
            <p:nvPr/>
          </p:nvSpPr>
          <p:spPr>
            <a:xfrm>
              <a:off x="5913087"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1" name="rc281"/>
            <p:cNvSpPr/>
            <p:nvPr/>
          </p:nvSpPr>
          <p:spPr>
            <a:xfrm>
              <a:off x="6226090"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6539092"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3" name="rc283"/>
            <p:cNvSpPr/>
            <p:nvPr/>
          </p:nvSpPr>
          <p:spPr>
            <a:xfrm>
              <a:off x="6852094"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4" name="rc284"/>
            <p:cNvSpPr/>
            <p:nvPr/>
          </p:nvSpPr>
          <p:spPr>
            <a:xfrm>
              <a:off x="1531056"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5" name="rc285"/>
            <p:cNvSpPr/>
            <p:nvPr/>
          </p:nvSpPr>
          <p:spPr>
            <a:xfrm>
              <a:off x="1844058" y="164809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6" name="rc286"/>
            <p:cNvSpPr/>
            <p:nvPr/>
          </p:nvSpPr>
          <p:spPr>
            <a:xfrm>
              <a:off x="2157060"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7" name="rc287"/>
            <p:cNvSpPr/>
            <p:nvPr/>
          </p:nvSpPr>
          <p:spPr>
            <a:xfrm>
              <a:off x="2470062"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8" name="rc288"/>
            <p:cNvSpPr/>
            <p:nvPr/>
          </p:nvSpPr>
          <p:spPr>
            <a:xfrm>
              <a:off x="2783065"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9" name="rc289"/>
            <p:cNvSpPr/>
            <p:nvPr/>
          </p:nvSpPr>
          <p:spPr>
            <a:xfrm>
              <a:off x="3096067"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0" name="rc290"/>
            <p:cNvSpPr/>
            <p:nvPr/>
          </p:nvSpPr>
          <p:spPr>
            <a:xfrm>
              <a:off x="3409069"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3722072"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2" name="rc292"/>
            <p:cNvSpPr/>
            <p:nvPr/>
          </p:nvSpPr>
          <p:spPr>
            <a:xfrm>
              <a:off x="4035074"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3" name="rc293"/>
            <p:cNvSpPr/>
            <p:nvPr/>
          </p:nvSpPr>
          <p:spPr>
            <a:xfrm>
              <a:off x="4348076"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4" name="rc294"/>
            <p:cNvSpPr/>
            <p:nvPr/>
          </p:nvSpPr>
          <p:spPr>
            <a:xfrm>
              <a:off x="4661078"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5" name="rc295"/>
            <p:cNvSpPr/>
            <p:nvPr/>
          </p:nvSpPr>
          <p:spPr>
            <a:xfrm>
              <a:off x="4974081"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6" name="rc296"/>
            <p:cNvSpPr/>
            <p:nvPr/>
          </p:nvSpPr>
          <p:spPr>
            <a:xfrm>
              <a:off x="5287083" y="164809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7" name="rc297"/>
            <p:cNvSpPr/>
            <p:nvPr/>
          </p:nvSpPr>
          <p:spPr>
            <a:xfrm>
              <a:off x="5600085"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8" name="rc298"/>
            <p:cNvSpPr/>
            <p:nvPr/>
          </p:nvSpPr>
          <p:spPr>
            <a:xfrm>
              <a:off x="5913087"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9" name="rc299"/>
            <p:cNvSpPr/>
            <p:nvPr/>
          </p:nvSpPr>
          <p:spPr>
            <a:xfrm>
              <a:off x="6226090" y="164809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0" name="rc300"/>
            <p:cNvSpPr/>
            <p:nvPr/>
          </p:nvSpPr>
          <p:spPr>
            <a:xfrm>
              <a:off x="6539092"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1" name="rc301"/>
            <p:cNvSpPr/>
            <p:nvPr/>
          </p:nvSpPr>
          <p:spPr>
            <a:xfrm>
              <a:off x="6852094"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7165097"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3" name="rc303"/>
            <p:cNvSpPr/>
            <p:nvPr/>
          </p:nvSpPr>
          <p:spPr>
            <a:xfrm>
              <a:off x="7478099"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4" name="rc304"/>
            <p:cNvSpPr/>
            <p:nvPr/>
          </p:nvSpPr>
          <p:spPr>
            <a:xfrm>
              <a:off x="7791101"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5" name="rc305"/>
            <p:cNvSpPr/>
            <p:nvPr/>
          </p:nvSpPr>
          <p:spPr>
            <a:xfrm>
              <a:off x="8104103"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8417106"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8730108"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8" name="rc308"/>
            <p:cNvSpPr/>
            <p:nvPr/>
          </p:nvSpPr>
          <p:spPr>
            <a:xfrm>
              <a:off x="4974081" y="442642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9" name="rc309"/>
            <p:cNvSpPr/>
            <p:nvPr/>
          </p:nvSpPr>
          <p:spPr>
            <a:xfrm>
              <a:off x="5287083" y="442642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0" name="rc310"/>
            <p:cNvSpPr/>
            <p:nvPr/>
          </p:nvSpPr>
          <p:spPr>
            <a:xfrm>
              <a:off x="5600085" y="442642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1" name="rc311"/>
            <p:cNvSpPr/>
            <p:nvPr/>
          </p:nvSpPr>
          <p:spPr>
            <a:xfrm>
              <a:off x="5913087" y="442642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2" name="rc312"/>
            <p:cNvSpPr/>
            <p:nvPr/>
          </p:nvSpPr>
          <p:spPr>
            <a:xfrm>
              <a:off x="6226090" y="442642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3" name="rc313"/>
            <p:cNvSpPr/>
            <p:nvPr/>
          </p:nvSpPr>
          <p:spPr>
            <a:xfrm>
              <a:off x="6539092" y="4426426"/>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4" name="rc314"/>
            <p:cNvSpPr/>
            <p:nvPr/>
          </p:nvSpPr>
          <p:spPr>
            <a:xfrm>
              <a:off x="6852094" y="442642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15" name="rc315"/>
            <p:cNvSpPr/>
            <p:nvPr/>
          </p:nvSpPr>
          <p:spPr>
            <a:xfrm>
              <a:off x="7165097" y="442642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16" name="rc316"/>
            <p:cNvSpPr/>
            <p:nvPr/>
          </p:nvSpPr>
          <p:spPr>
            <a:xfrm>
              <a:off x="7478099" y="442642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7" name="rc317"/>
            <p:cNvSpPr/>
            <p:nvPr/>
          </p:nvSpPr>
          <p:spPr>
            <a:xfrm>
              <a:off x="7791101" y="4426426"/>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18" name="rc318"/>
            <p:cNvSpPr/>
            <p:nvPr/>
          </p:nvSpPr>
          <p:spPr>
            <a:xfrm>
              <a:off x="8104103" y="442642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9" name="rc319"/>
            <p:cNvSpPr/>
            <p:nvPr/>
          </p:nvSpPr>
          <p:spPr>
            <a:xfrm>
              <a:off x="8417106" y="442642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0" name="rc320"/>
            <p:cNvSpPr/>
            <p:nvPr/>
          </p:nvSpPr>
          <p:spPr>
            <a:xfrm>
              <a:off x="8730108" y="442642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1" name="rc321"/>
            <p:cNvSpPr/>
            <p:nvPr/>
          </p:nvSpPr>
          <p:spPr>
            <a:xfrm>
              <a:off x="1531056" y="275943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2" name="rc322"/>
            <p:cNvSpPr/>
            <p:nvPr/>
          </p:nvSpPr>
          <p:spPr>
            <a:xfrm>
              <a:off x="1844058"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3" name="rc323"/>
            <p:cNvSpPr/>
            <p:nvPr/>
          </p:nvSpPr>
          <p:spPr>
            <a:xfrm>
              <a:off x="7165097"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4" name="rc324"/>
            <p:cNvSpPr/>
            <p:nvPr/>
          </p:nvSpPr>
          <p:spPr>
            <a:xfrm>
              <a:off x="7478099" y="275943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5" name="rc325"/>
            <p:cNvSpPr/>
            <p:nvPr/>
          </p:nvSpPr>
          <p:spPr>
            <a:xfrm>
              <a:off x="7791101" y="275943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6" name="rc326"/>
            <p:cNvSpPr/>
            <p:nvPr/>
          </p:nvSpPr>
          <p:spPr>
            <a:xfrm>
              <a:off x="8104103"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7" name="rc327"/>
            <p:cNvSpPr/>
            <p:nvPr/>
          </p:nvSpPr>
          <p:spPr>
            <a:xfrm>
              <a:off x="8417106" y="275943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8" name="rc328"/>
            <p:cNvSpPr/>
            <p:nvPr/>
          </p:nvSpPr>
          <p:spPr>
            <a:xfrm>
              <a:off x="8730108" y="275943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9" name="rc329"/>
            <p:cNvSpPr/>
            <p:nvPr/>
          </p:nvSpPr>
          <p:spPr>
            <a:xfrm>
              <a:off x="1844058"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0" name="rc330"/>
            <p:cNvSpPr/>
            <p:nvPr/>
          </p:nvSpPr>
          <p:spPr>
            <a:xfrm>
              <a:off x="2157060"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1" name="rc331"/>
            <p:cNvSpPr/>
            <p:nvPr/>
          </p:nvSpPr>
          <p:spPr>
            <a:xfrm>
              <a:off x="2470062" y="248159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2783065"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3" name="rc333"/>
            <p:cNvSpPr/>
            <p:nvPr/>
          </p:nvSpPr>
          <p:spPr>
            <a:xfrm>
              <a:off x="3096067"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3409069" y="248159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5" name="rc335"/>
            <p:cNvSpPr/>
            <p:nvPr/>
          </p:nvSpPr>
          <p:spPr>
            <a:xfrm>
              <a:off x="3722072" y="248159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6" name="rc336"/>
            <p:cNvSpPr/>
            <p:nvPr/>
          </p:nvSpPr>
          <p:spPr>
            <a:xfrm>
              <a:off x="4035074" y="248159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7" name="rc337"/>
            <p:cNvSpPr/>
            <p:nvPr/>
          </p:nvSpPr>
          <p:spPr>
            <a:xfrm>
              <a:off x="4348076"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4661078"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4974081"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0" name="rc340"/>
            <p:cNvSpPr/>
            <p:nvPr/>
          </p:nvSpPr>
          <p:spPr>
            <a:xfrm>
              <a:off x="5287083"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1" name="rc341"/>
            <p:cNvSpPr/>
            <p:nvPr/>
          </p:nvSpPr>
          <p:spPr>
            <a:xfrm>
              <a:off x="5600085"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2" name="rc342"/>
            <p:cNvSpPr/>
            <p:nvPr/>
          </p:nvSpPr>
          <p:spPr>
            <a:xfrm>
              <a:off x="5913087"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3" name="rc343"/>
            <p:cNvSpPr/>
            <p:nvPr/>
          </p:nvSpPr>
          <p:spPr>
            <a:xfrm>
              <a:off x="6226090" y="248159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4" name="rc344"/>
            <p:cNvSpPr/>
            <p:nvPr/>
          </p:nvSpPr>
          <p:spPr>
            <a:xfrm>
              <a:off x="6539092"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5" name="rc345"/>
            <p:cNvSpPr/>
            <p:nvPr/>
          </p:nvSpPr>
          <p:spPr>
            <a:xfrm>
              <a:off x="6852094" y="248159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6" name="rc346"/>
            <p:cNvSpPr/>
            <p:nvPr/>
          </p:nvSpPr>
          <p:spPr>
            <a:xfrm>
              <a:off x="7165097"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7" name="rc347"/>
            <p:cNvSpPr/>
            <p:nvPr/>
          </p:nvSpPr>
          <p:spPr>
            <a:xfrm>
              <a:off x="1531056"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8" name="rc348"/>
            <p:cNvSpPr/>
            <p:nvPr/>
          </p:nvSpPr>
          <p:spPr>
            <a:xfrm>
              <a:off x="1844058" y="257420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49" name="rc349"/>
            <p:cNvSpPr/>
            <p:nvPr/>
          </p:nvSpPr>
          <p:spPr>
            <a:xfrm>
              <a:off x="2157060" y="2574208"/>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50" name="rc350"/>
            <p:cNvSpPr/>
            <p:nvPr/>
          </p:nvSpPr>
          <p:spPr>
            <a:xfrm>
              <a:off x="2470062" y="257420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1" name="rc351"/>
            <p:cNvSpPr/>
            <p:nvPr/>
          </p:nvSpPr>
          <p:spPr>
            <a:xfrm>
              <a:off x="2783065" y="257420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2" name="rc352"/>
            <p:cNvSpPr/>
            <p:nvPr/>
          </p:nvSpPr>
          <p:spPr>
            <a:xfrm>
              <a:off x="3096067" y="257420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53" name="rc353"/>
            <p:cNvSpPr/>
            <p:nvPr/>
          </p:nvSpPr>
          <p:spPr>
            <a:xfrm>
              <a:off x="3409069" y="257420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54" name="rc354"/>
            <p:cNvSpPr/>
            <p:nvPr/>
          </p:nvSpPr>
          <p:spPr>
            <a:xfrm>
              <a:off x="3722072"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5" name="rc355"/>
            <p:cNvSpPr/>
            <p:nvPr/>
          </p:nvSpPr>
          <p:spPr>
            <a:xfrm>
              <a:off x="4035074"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4348076"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4661078"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8" name="rc358"/>
            <p:cNvSpPr/>
            <p:nvPr/>
          </p:nvSpPr>
          <p:spPr>
            <a:xfrm>
              <a:off x="4974081"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9" name="rc359"/>
            <p:cNvSpPr/>
            <p:nvPr/>
          </p:nvSpPr>
          <p:spPr>
            <a:xfrm>
              <a:off x="5287083" y="257420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0" name="rc360"/>
            <p:cNvSpPr/>
            <p:nvPr/>
          </p:nvSpPr>
          <p:spPr>
            <a:xfrm>
              <a:off x="5600085"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1" name="rc361"/>
            <p:cNvSpPr/>
            <p:nvPr/>
          </p:nvSpPr>
          <p:spPr>
            <a:xfrm>
              <a:off x="5913087"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2" name="rc362"/>
            <p:cNvSpPr/>
            <p:nvPr/>
          </p:nvSpPr>
          <p:spPr>
            <a:xfrm>
              <a:off x="6226090" y="257420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3" name="rc363"/>
            <p:cNvSpPr/>
            <p:nvPr/>
          </p:nvSpPr>
          <p:spPr>
            <a:xfrm>
              <a:off x="6539092"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4" name="rc364"/>
            <p:cNvSpPr/>
            <p:nvPr/>
          </p:nvSpPr>
          <p:spPr>
            <a:xfrm>
              <a:off x="6852094"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5" name="rc365"/>
            <p:cNvSpPr/>
            <p:nvPr/>
          </p:nvSpPr>
          <p:spPr>
            <a:xfrm>
              <a:off x="7165097" y="257420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7478099" y="257420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7791101"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8" name="rc368"/>
            <p:cNvSpPr/>
            <p:nvPr/>
          </p:nvSpPr>
          <p:spPr>
            <a:xfrm>
              <a:off x="8104103"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9" name="rc369"/>
            <p:cNvSpPr/>
            <p:nvPr/>
          </p:nvSpPr>
          <p:spPr>
            <a:xfrm>
              <a:off x="8417106"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0" name="rc370"/>
            <p:cNvSpPr/>
            <p:nvPr/>
          </p:nvSpPr>
          <p:spPr>
            <a:xfrm>
              <a:off x="8730108"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1" name="rc371"/>
            <p:cNvSpPr/>
            <p:nvPr/>
          </p:nvSpPr>
          <p:spPr>
            <a:xfrm>
              <a:off x="1531056" y="5352535"/>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72" name="rc372"/>
            <p:cNvSpPr/>
            <p:nvPr/>
          </p:nvSpPr>
          <p:spPr>
            <a:xfrm>
              <a:off x="1844058" y="535253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73" name="rc373"/>
            <p:cNvSpPr/>
            <p:nvPr/>
          </p:nvSpPr>
          <p:spPr>
            <a:xfrm>
              <a:off x="2157060" y="5352535"/>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74" name="rc374"/>
            <p:cNvSpPr/>
            <p:nvPr/>
          </p:nvSpPr>
          <p:spPr>
            <a:xfrm>
              <a:off x="2470062" y="5352535"/>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5" name="rc375"/>
            <p:cNvSpPr/>
            <p:nvPr/>
          </p:nvSpPr>
          <p:spPr>
            <a:xfrm>
              <a:off x="2783065" y="535253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6" name="rc376"/>
            <p:cNvSpPr/>
            <p:nvPr/>
          </p:nvSpPr>
          <p:spPr>
            <a:xfrm>
              <a:off x="3096067" y="535253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7" name="rc377"/>
            <p:cNvSpPr/>
            <p:nvPr/>
          </p:nvSpPr>
          <p:spPr>
            <a:xfrm>
              <a:off x="3409069" y="535253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8" name="rc378"/>
            <p:cNvSpPr/>
            <p:nvPr/>
          </p:nvSpPr>
          <p:spPr>
            <a:xfrm>
              <a:off x="3722072" y="535253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9" name="rc379"/>
            <p:cNvSpPr/>
            <p:nvPr/>
          </p:nvSpPr>
          <p:spPr>
            <a:xfrm>
              <a:off x="4035074" y="535253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0" name="rc380"/>
            <p:cNvSpPr/>
            <p:nvPr/>
          </p:nvSpPr>
          <p:spPr>
            <a:xfrm>
              <a:off x="4348076" y="535253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1" name="rc381"/>
            <p:cNvSpPr/>
            <p:nvPr/>
          </p:nvSpPr>
          <p:spPr>
            <a:xfrm>
              <a:off x="4661078" y="535253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82" name="rc382"/>
            <p:cNvSpPr/>
            <p:nvPr/>
          </p:nvSpPr>
          <p:spPr>
            <a:xfrm>
              <a:off x="4974081" y="535253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3" name="rc383"/>
            <p:cNvSpPr/>
            <p:nvPr/>
          </p:nvSpPr>
          <p:spPr>
            <a:xfrm>
              <a:off x="5287083" y="5352535"/>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4" name="rc384"/>
            <p:cNvSpPr/>
            <p:nvPr/>
          </p:nvSpPr>
          <p:spPr>
            <a:xfrm>
              <a:off x="5600085" y="535253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5" name="rc385"/>
            <p:cNvSpPr/>
            <p:nvPr/>
          </p:nvSpPr>
          <p:spPr>
            <a:xfrm>
              <a:off x="5913087" y="5352535"/>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86" name="rc386"/>
            <p:cNvSpPr/>
            <p:nvPr/>
          </p:nvSpPr>
          <p:spPr>
            <a:xfrm>
              <a:off x="6226090" y="535253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7" name="rc387"/>
            <p:cNvSpPr/>
            <p:nvPr/>
          </p:nvSpPr>
          <p:spPr>
            <a:xfrm>
              <a:off x="6539092"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8" name="rc388"/>
            <p:cNvSpPr/>
            <p:nvPr/>
          </p:nvSpPr>
          <p:spPr>
            <a:xfrm>
              <a:off x="6852094"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89" name="rc389"/>
            <p:cNvSpPr/>
            <p:nvPr/>
          </p:nvSpPr>
          <p:spPr>
            <a:xfrm>
              <a:off x="7165097"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0" name="rc390"/>
            <p:cNvSpPr/>
            <p:nvPr/>
          </p:nvSpPr>
          <p:spPr>
            <a:xfrm>
              <a:off x="7478099"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1" name="rc391"/>
            <p:cNvSpPr/>
            <p:nvPr/>
          </p:nvSpPr>
          <p:spPr>
            <a:xfrm>
              <a:off x="7791101"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2" name="rc392"/>
            <p:cNvSpPr/>
            <p:nvPr/>
          </p:nvSpPr>
          <p:spPr>
            <a:xfrm>
              <a:off x="8104103"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3" name="rc393"/>
            <p:cNvSpPr/>
            <p:nvPr/>
          </p:nvSpPr>
          <p:spPr>
            <a:xfrm>
              <a:off x="8417106"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4" name="rc394"/>
            <p:cNvSpPr/>
            <p:nvPr/>
          </p:nvSpPr>
          <p:spPr>
            <a:xfrm>
              <a:off x="8730108" y="535253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5" name="rc395"/>
            <p:cNvSpPr/>
            <p:nvPr/>
          </p:nvSpPr>
          <p:spPr>
            <a:xfrm>
              <a:off x="1531056" y="248159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6" name="rc396"/>
            <p:cNvSpPr/>
            <p:nvPr/>
          </p:nvSpPr>
          <p:spPr>
            <a:xfrm>
              <a:off x="7478099"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7" name="rc397"/>
            <p:cNvSpPr/>
            <p:nvPr/>
          </p:nvSpPr>
          <p:spPr>
            <a:xfrm>
              <a:off x="7791101" y="248159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98" name="rc398"/>
            <p:cNvSpPr/>
            <p:nvPr/>
          </p:nvSpPr>
          <p:spPr>
            <a:xfrm>
              <a:off x="8104103" y="248159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99" name="rc399"/>
            <p:cNvSpPr/>
            <p:nvPr/>
          </p:nvSpPr>
          <p:spPr>
            <a:xfrm>
              <a:off x="8417106" y="248159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00" name="rc400"/>
            <p:cNvSpPr/>
            <p:nvPr/>
          </p:nvSpPr>
          <p:spPr>
            <a:xfrm>
              <a:off x="8730108" y="248159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01" name="rc401"/>
            <p:cNvSpPr/>
            <p:nvPr/>
          </p:nvSpPr>
          <p:spPr>
            <a:xfrm>
              <a:off x="1531056" y="312987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02" name="rc402"/>
            <p:cNvSpPr/>
            <p:nvPr/>
          </p:nvSpPr>
          <p:spPr>
            <a:xfrm>
              <a:off x="1844058" y="3129873"/>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03" name="rc403"/>
            <p:cNvSpPr/>
            <p:nvPr/>
          </p:nvSpPr>
          <p:spPr>
            <a:xfrm>
              <a:off x="2157060"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04" name="rc404"/>
            <p:cNvSpPr/>
            <p:nvPr/>
          </p:nvSpPr>
          <p:spPr>
            <a:xfrm>
              <a:off x="2470062" y="312987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5" name="rc405"/>
            <p:cNvSpPr/>
            <p:nvPr/>
          </p:nvSpPr>
          <p:spPr>
            <a:xfrm>
              <a:off x="1531056" y="479687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06" name="rc406"/>
            <p:cNvSpPr/>
            <p:nvPr/>
          </p:nvSpPr>
          <p:spPr>
            <a:xfrm>
              <a:off x="1844058"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07" name="rc407"/>
            <p:cNvSpPr/>
            <p:nvPr/>
          </p:nvSpPr>
          <p:spPr>
            <a:xfrm>
              <a:off x="2157060" y="4796870"/>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08" name="rc408"/>
            <p:cNvSpPr/>
            <p:nvPr/>
          </p:nvSpPr>
          <p:spPr>
            <a:xfrm>
              <a:off x="2470062" y="479687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9" name="rc409"/>
            <p:cNvSpPr/>
            <p:nvPr/>
          </p:nvSpPr>
          <p:spPr>
            <a:xfrm>
              <a:off x="2783065" y="479687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10" name="rc410"/>
            <p:cNvSpPr/>
            <p:nvPr/>
          </p:nvSpPr>
          <p:spPr>
            <a:xfrm>
              <a:off x="3096067" y="479687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1" name="rc411"/>
            <p:cNvSpPr/>
            <p:nvPr/>
          </p:nvSpPr>
          <p:spPr>
            <a:xfrm>
              <a:off x="3409069"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12" name="rc412"/>
            <p:cNvSpPr/>
            <p:nvPr/>
          </p:nvSpPr>
          <p:spPr>
            <a:xfrm>
              <a:off x="3722072" y="479687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13" name="rc413"/>
            <p:cNvSpPr/>
            <p:nvPr/>
          </p:nvSpPr>
          <p:spPr>
            <a:xfrm>
              <a:off x="4035074" y="479687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4" name="rc414"/>
            <p:cNvSpPr/>
            <p:nvPr/>
          </p:nvSpPr>
          <p:spPr>
            <a:xfrm>
              <a:off x="4348076" y="479687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5" name="rc415"/>
            <p:cNvSpPr/>
            <p:nvPr/>
          </p:nvSpPr>
          <p:spPr>
            <a:xfrm>
              <a:off x="4661078" y="479687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16" name="rc416"/>
            <p:cNvSpPr/>
            <p:nvPr/>
          </p:nvSpPr>
          <p:spPr>
            <a:xfrm>
              <a:off x="4974081" y="479687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7" name="rc417"/>
            <p:cNvSpPr/>
            <p:nvPr/>
          </p:nvSpPr>
          <p:spPr>
            <a:xfrm>
              <a:off x="5287083" y="479687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18" name="rc418"/>
            <p:cNvSpPr/>
            <p:nvPr/>
          </p:nvSpPr>
          <p:spPr>
            <a:xfrm>
              <a:off x="5600085" y="479687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19" name="rc419"/>
            <p:cNvSpPr/>
            <p:nvPr/>
          </p:nvSpPr>
          <p:spPr>
            <a:xfrm>
              <a:off x="5913087" y="479687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20" name="rc420"/>
            <p:cNvSpPr/>
            <p:nvPr/>
          </p:nvSpPr>
          <p:spPr>
            <a:xfrm>
              <a:off x="6226090"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1" name="rc421"/>
            <p:cNvSpPr/>
            <p:nvPr/>
          </p:nvSpPr>
          <p:spPr>
            <a:xfrm>
              <a:off x="6539092"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2" name="rc422"/>
            <p:cNvSpPr/>
            <p:nvPr/>
          </p:nvSpPr>
          <p:spPr>
            <a:xfrm>
              <a:off x="6852094"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3" name="rc423"/>
            <p:cNvSpPr/>
            <p:nvPr/>
          </p:nvSpPr>
          <p:spPr>
            <a:xfrm>
              <a:off x="7165097"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4" name="rc424"/>
            <p:cNvSpPr/>
            <p:nvPr/>
          </p:nvSpPr>
          <p:spPr>
            <a:xfrm>
              <a:off x="7478099"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5" name="rc425"/>
            <p:cNvSpPr/>
            <p:nvPr/>
          </p:nvSpPr>
          <p:spPr>
            <a:xfrm>
              <a:off x="7791101"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6" name="rc426"/>
            <p:cNvSpPr/>
            <p:nvPr/>
          </p:nvSpPr>
          <p:spPr>
            <a:xfrm>
              <a:off x="8104103"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7" name="rc427"/>
            <p:cNvSpPr/>
            <p:nvPr/>
          </p:nvSpPr>
          <p:spPr>
            <a:xfrm>
              <a:off x="8417106"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8" name="rc428"/>
            <p:cNvSpPr/>
            <p:nvPr/>
          </p:nvSpPr>
          <p:spPr>
            <a:xfrm>
              <a:off x="8730108"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9" name="rc429"/>
            <p:cNvSpPr/>
            <p:nvPr/>
          </p:nvSpPr>
          <p:spPr>
            <a:xfrm>
              <a:off x="1531056" y="442642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0" name="rc430"/>
            <p:cNvSpPr/>
            <p:nvPr/>
          </p:nvSpPr>
          <p:spPr>
            <a:xfrm>
              <a:off x="1844058" y="442642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1" name="rc431"/>
            <p:cNvSpPr/>
            <p:nvPr/>
          </p:nvSpPr>
          <p:spPr>
            <a:xfrm>
              <a:off x="2157060" y="442642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2" name="rc432"/>
            <p:cNvSpPr/>
            <p:nvPr/>
          </p:nvSpPr>
          <p:spPr>
            <a:xfrm>
              <a:off x="2470062" y="442642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33" name="rc433"/>
            <p:cNvSpPr/>
            <p:nvPr/>
          </p:nvSpPr>
          <p:spPr>
            <a:xfrm>
              <a:off x="2783065" y="4426426"/>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34" name="rc434"/>
            <p:cNvSpPr/>
            <p:nvPr/>
          </p:nvSpPr>
          <p:spPr>
            <a:xfrm>
              <a:off x="3096067" y="4426426"/>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5" name="rc435"/>
            <p:cNvSpPr/>
            <p:nvPr/>
          </p:nvSpPr>
          <p:spPr>
            <a:xfrm>
              <a:off x="3409069" y="442642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36" name="rc436"/>
            <p:cNvSpPr/>
            <p:nvPr/>
          </p:nvSpPr>
          <p:spPr>
            <a:xfrm>
              <a:off x="3722072" y="442642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37" name="rc437"/>
            <p:cNvSpPr/>
            <p:nvPr/>
          </p:nvSpPr>
          <p:spPr>
            <a:xfrm>
              <a:off x="4035074" y="442642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38" name="rc438"/>
            <p:cNvSpPr/>
            <p:nvPr/>
          </p:nvSpPr>
          <p:spPr>
            <a:xfrm>
              <a:off x="4348076" y="442642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39" name="rc439"/>
            <p:cNvSpPr/>
            <p:nvPr/>
          </p:nvSpPr>
          <p:spPr>
            <a:xfrm>
              <a:off x="4661078" y="4426426"/>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0" name="rc440"/>
            <p:cNvSpPr/>
            <p:nvPr/>
          </p:nvSpPr>
          <p:spPr>
            <a:xfrm>
              <a:off x="1531056" y="368553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41" name="rc441"/>
            <p:cNvSpPr/>
            <p:nvPr/>
          </p:nvSpPr>
          <p:spPr>
            <a:xfrm>
              <a:off x="1844058" y="368553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42" name="rc442"/>
            <p:cNvSpPr/>
            <p:nvPr/>
          </p:nvSpPr>
          <p:spPr>
            <a:xfrm>
              <a:off x="2157060" y="368553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3" name="rc443"/>
            <p:cNvSpPr/>
            <p:nvPr/>
          </p:nvSpPr>
          <p:spPr>
            <a:xfrm>
              <a:off x="2470062"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4" name="rc444"/>
            <p:cNvSpPr/>
            <p:nvPr/>
          </p:nvSpPr>
          <p:spPr>
            <a:xfrm>
              <a:off x="2783065"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5" name="rc445"/>
            <p:cNvSpPr/>
            <p:nvPr/>
          </p:nvSpPr>
          <p:spPr>
            <a:xfrm>
              <a:off x="3096067"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6" name="rc446"/>
            <p:cNvSpPr/>
            <p:nvPr/>
          </p:nvSpPr>
          <p:spPr>
            <a:xfrm>
              <a:off x="3409069" y="368553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47" name="rc447"/>
            <p:cNvSpPr/>
            <p:nvPr/>
          </p:nvSpPr>
          <p:spPr>
            <a:xfrm>
              <a:off x="3722072"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8" name="rc448"/>
            <p:cNvSpPr/>
            <p:nvPr/>
          </p:nvSpPr>
          <p:spPr>
            <a:xfrm>
              <a:off x="4035074" y="368553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9" name="rc449"/>
            <p:cNvSpPr/>
            <p:nvPr/>
          </p:nvSpPr>
          <p:spPr>
            <a:xfrm>
              <a:off x="4348076" y="3685539"/>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50" name="rc450"/>
            <p:cNvSpPr/>
            <p:nvPr/>
          </p:nvSpPr>
          <p:spPr>
            <a:xfrm>
              <a:off x="4661078"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1" name="rc451"/>
            <p:cNvSpPr/>
            <p:nvPr/>
          </p:nvSpPr>
          <p:spPr>
            <a:xfrm>
              <a:off x="4974081" y="368553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52" name="rc452"/>
            <p:cNvSpPr/>
            <p:nvPr/>
          </p:nvSpPr>
          <p:spPr>
            <a:xfrm>
              <a:off x="5287083" y="368553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3" name="rc453"/>
            <p:cNvSpPr/>
            <p:nvPr/>
          </p:nvSpPr>
          <p:spPr>
            <a:xfrm>
              <a:off x="5600085" y="368553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4" name="rc454"/>
            <p:cNvSpPr/>
            <p:nvPr/>
          </p:nvSpPr>
          <p:spPr>
            <a:xfrm>
              <a:off x="1531056" y="201854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55" name="rc455"/>
            <p:cNvSpPr/>
            <p:nvPr/>
          </p:nvSpPr>
          <p:spPr>
            <a:xfrm>
              <a:off x="1844058"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6" name="rc456"/>
            <p:cNvSpPr/>
            <p:nvPr/>
          </p:nvSpPr>
          <p:spPr>
            <a:xfrm>
              <a:off x="2157060"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7" name="rc457"/>
            <p:cNvSpPr/>
            <p:nvPr/>
          </p:nvSpPr>
          <p:spPr>
            <a:xfrm>
              <a:off x="2470062"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8" name="rc458"/>
            <p:cNvSpPr/>
            <p:nvPr/>
          </p:nvSpPr>
          <p:spPr>
            <a:xfrm>
              <a:off x="2783065"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9" name="rc459"/>
            <p:cNvSpPr/>
            <p:nvPr/>
          </p:nvSpPr>
          <p:spPr>
            <a:xfrm>
              <a:off x="309606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0" name="rc460"/>
            <p:cNvSpPr/>
            <p:nvPr/>
          </p:nvSpPr>
          <p:spPr>
            <a:xfrm>
              <a:off x="3409069"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1" name="rc461"/>
            <p:cNvSpPr/>
            <p:nvPr/>
          </p:nvSpPr>
          <p:spPr>
            <a:xfrm>
              <a:off x="3722072"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2" name="rc462"/>
            <p:cNvSpPr/>
            <p:nvPr/>
          </p:nvSpPr>
          <p:spPr>
            <a:xfrm>
              <a:off x="4035074"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3" name="rc463"/>
            <p:cNvSpPr/>
            <p:nvPr/>
          </p:nvSpPr>
          <p:spPr>
            <a:xfrm>
              <a:off x="4348076"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4" name="rc464"/>
            <p:cNvSpPr/>
            <p:nvPr/>
          </p:nvSpPr>
          <p:spPr>
            <a:xfrm>
              <a:off x="4661078"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5" name="rc465"/>
            <p:cNvSpPr/>
            <p:nvPr/>
          </p:nvSpPr>
          <p:spPr>
            <a:xfrm>
              <a:off x="4974081"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6" name="rc466"/>
            <p:cNvSpPr/>
            <p:nvPr/>
          </p:nvSpPr>
          <p:spPr>
            <a:xfrm>
              <a:off x="5287083"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7" name="rc467"/>
            <p:cNvSpPr/>
            <p:nvPr/>
          </p:nvSpPr>
          <p:spPr>
            <a:xfrm>
              <a:off x="5600085"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8" name="rc468"/>
            <p:cNvSpPr/>
            <p:nvPr/>
          </p:nvSpPr>
          <p:spPr>
            <a:xfrm>
              <a:off x="591308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9" name="rc469"/>
            <p:cNvSpPr/>
            <p:nvPr/>
          </p:nvSpPr>
          <p:spPr>
            <a:xfrm>
              <a:off x="6226090"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0" name="rc470"/>
            <p:cNvSpPr/>
            <p:nvPr/>
          </p:nvSpPr>
          <p:spPr>
            <a:xfrm>
              <a:off x="6539092"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1" name="rc471"/>
            <p:cNvSpPr/>
            <p:nvPr/>
          </p:nvSpPr>
          <p:spPr>
            <a:xfrm>
              <a:off x="6852094"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2" name="rc472"/>
            <p:cNvSpPr/>
            <p:nvPr/>
          </p:nvSpPr>
          <p:spPr>
            <a:xfrm>
              <a:off x="716509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3" name="rc473"/>
            <p:cNvSpPr/>
            <p:nvPr/>
          </p:nvSpPr>
          <p:spPr>
            <a:xfrm>
              <a:off x="7478099" y="201854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4" name="rc474"/>
            <p:cNvSpPr/>
            <p:nvPr/>
          </p:nvSpPr>
          <p:spPr>
            <a:xfrm>
              <a:off x="7791101" y="201854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75" name="rc475"/>
            <p:cNvSpPr/>
            <p:nvPr/>
          </p:nvSpPr>
          <p:spPr>
            <a:xfrm>
              <a:off x="8104103" y="201854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76" name="rc476"/>
            <p:cNvSpPr/>
            <p:nvPr/>
          </p:nvSpPr>
          <p:spPr>
            <a:xfrm>
              <a:off x="8417106" y="201854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7" name="rc477"/>
            <p:cNvSpPr/>
            <p:nvPr/>
          </p:nvSpPr>
          <p:spPr>
            <a:xfrm>
              <a:off x="8730108"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8" name="rc478"/>
            <p:cNvSpPr/>
            <p:nvPr/>
          </p:nvSpPr>
          <p:spPr>
            <a:xfrm>
              <a:off x="2783065" y="312987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9" name="rc479"/>
            <p:cNvSpPr/>
            <p:nvPr/>
          </p:nvSpPr>
          <p:spPr>
            <a:xfrm>
              <a:off x="3096067" y="312987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0" name="rc480"/>
            <p:cNvSpPr/>
            <p:nvPr/>
          </p:nvSpPr>
          <p:spPr>
            <a:xfrm>
              <a:off x="3409069"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1" name="rc481"/>
            <p:cNvSpPr/>
            <p:nvPr/>
          </p:nvSpPr>
          <p:spPr>
            <a:xfrm>
              <a:off x="3722072" y="312987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4035074"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3" name="rc483"/>
            <p:cNvSpPr/>
            <p:nvPr/>
          </p:nvSpPr>
          <p:spPr>
            <a:xfrm>
              <a:off x="4348076" y="312987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4" name="rc484"/>
            <p:cNvSpPr/>
            <p:nvPr/>
          </p:nvSpPr>
          <p:spPr>
            <a:xfrm>
              <a:off x="4661078" y="312987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5" name="rc485"/>
            <p:cNvSpPr/>
            <p:nvPr/>
          </p:nvSpPr>
          <p:spPr>
            <a:xfrm>
              <a:off x="4974081" y="312987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5287083" y="312987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7" name="rc487"/>
            <p:cNvSpPr/>
            <p:nvPr/>
          </p:nvSpPr>
          <p:spPr>
            <a:xfrm>
              <a:off x="5600085" y="312987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8" name="rc488"/>
            <p:cNvSpPr/>
            <p:nvPr/>
          </p:nvSpPr>
          <p:spPr>
            <a:xfrm>
              <a:off x="5913087" y="312987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6226090" y="312987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0" name="rc490"/>
            <p:cNvSpPr/>
            <p:nvPr/>
          </p:nvSpPr>
          <p:spPr>
            <a:xfrm>
              <a:off x="6539092" y="312987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1" name="rc491"/>
            <p:cNvSpPr/>
            <p:nvPr/>
          </p:nvSpPr>
          <p:spPr>
            <a:xfrm>
              <a:off x="6852094" y="312987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92" name="rc492"/>
            <p:cNvSpPr/>
            <p:nvPr/>
          </p:nvSpPr>
          <p:spPr>
            <a:xfrm>
              <a:off x="7165097" y="312987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3" name="rc493"/>
            <p:cNvSpPr/>
            <p:nvPr/>
          </p:nvSpPr>
          <p:spPr>
            <a:xfrm>
              <a:off x="7478099" y="312987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4" name="rc494"/>
            <p:cNvSpPr/>
            <p:nvPr/>
          </p:nvSpPr>
          <p:spPr>
            <a:xfrm>
              <a:off x="7791101" y="312987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5" name="rc495"/>
            <p:cNvSpPr/>
            <p:nvPr/>
          </p:nvSpPr>
          <p:spPr>
            <a:xfrm>
              <a:off x="8104103" y="312987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8417106" y="312987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8730108" y="312987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1531056"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9" name="rc499"/>
            <p:cNvSpPr/>
            <p:nvPr/>
          </p:nvSpPr>
          <p:spPr>
            <a:xfrm>
              <a:off x="1844058"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0" name="rc500"/>
            <p:cNvSpPr/>
            <p:nvPr/>
          </p:nvSpPr>
          <p:spPr>
            <a:xfrm>
              <a:off x="2157060"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1" name="rc501"/>
            <p:cNvSpPr/>
            <p:nvPr/>
          </p:nvSpPr>
          <p:spPr>
            <a:xfrm>
              <a:off x="2470062"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2" name="rc502"/>
            <p:cNvSpPr/>
            <p:nvPr/>
          </p:nvSpPr>
          <p:spPr>
            <a:xfrm>
              <a:off x="2783065"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3" name="rc503"/>
            <p:cNvSpPr/>
            <p:nvPr/>
          </p:nvSpPr>
          <p:spPr>
            <a:xfrm>
              <a:off x="3096067"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4" name="rc504"/>
            <p:cNvSpPr/>
            <p:nvPr/>
          </p:nvSpPr>
          <p:spPr>
            <a:xfrm>
              <a:off x="3409069"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5" name="rc505"/>
            <p:cNvSpPr/>
            <p:nvPr/>
          </p:nvSpPr>
          <p:spPr>
            <a:xfrm>
              <a:off x="3722072"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6" name="rc506"/>
            <p:cNvSpPr/>
            <p:nvPr/>
          </p:nvSpPr>
          <p:spPr>
            <a:xfrm>
              <a:off x="4035074"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7" name="rc507"/>
            <p:cNvSpPr/>
            <p:nvPr/>
          </p:nvSpPr>
          <p:spPr>
            <a:xfrm>
              <a:off x="4348076"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8" name="rc508"/>
            <p:cNvSpPr/>
            <p:nvPr/>
          </p:nvSpPr>
          <p:spPr>
            <a:xfrm>
              <a:off x="4661078"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9" name="rc509"/>
            <p:cNvSpPr/>
            <p:nvPr/>
          </p:nvSpPr>
          <p:spPr>
            <a:xfrm>
              <a:off x="4974081"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0" name="rc510"/>
            <p:cNvSpPr/>
            <p:nvPr/>
          </p:nvSpPr>
          <p:spPr>
            <a:xfrm>
              <a:off x="5287083"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1" name="rc511"/>
            <p:cNvSpPr/>
            <p:nvPr/>
          </p:nvSpPr>
          <p:spPr>
            <a:xfrm>
              <a:off x="5600085"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2" name="rc512"/>
            <p:cNvSpPr/>
            <p:nvPr/>
          </p:nvSpPr>
          <p:spPr>
            <a:xfrm>
              <a:off x="5913087"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3" name="rc513"/>
            <p:cNvSpPr/>
            <p:nvPr/>
          </p:nvSpPr>
          <p:spPr>
            <a:xfrm>
              <a:off x="6226090"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6539092"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5" name="rc515"/>
            <p:cNvSpPr/>
            <p:nvPr/>
          </p:nvSpPr>
          <p:spPr>
            <a:xfrm>
              <a:off x="6852094" y="183332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6" name="rc516"/>
            <p:cNvSpPr/>
            <p:nvPr/>
          </p:nvSpPr>
          <p:spPr>
            <a:xfrm>
              <a:off x="7165097"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7" name="rc517"/>
            <p:cNvSpPr/>
            <p:nvPr/>
          </p:nvSpPr>
          <p:spPr>
            <a:xfrm>
              <a:off x="7478099"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8" name="rc518"/>
            <p:cNvSpPr/>
            <p:nvPr/>
          </p:nvSpPr>
          <p:spPr>
            <a:xfrm>
              <a:off x="7791101" y="183332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9" name="rc519"/>
            <p:cNvSpPr/>
            <p:nvPr/>
          </p:nvSpPr>
          <p:spPr>
            <a:xfrm>
              <a:off x="8104103" y="183332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0" name="rc520"/>
            <p:cNvSpPr/>
            <p:nvPr/>
          </p:nvSpPr>
          <p:spPr>
            <a:xfrm>
              <a:off x="8417106" y="183332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1" name="rc521"/>
            <p:cNvSpPr/>
            <p:nvPr/>
          </p:nvSpPr>
          <p:spPr>
            <a:xfrm>
              <a:off x="8730108" y="183332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2" name="rc522"/>
            <p:cNvSpPr/>
            <p:nvPr/>
          </p:nvSpPr>
          <p:spPr>
            <a:xfrm>
              <a:off x="1531056" y="3778150"/>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3" name="rc523"/>
            <p:cNvSpPr/>
            <p:nvPr/>
          </p:nvSpPr>
          <p:spPr>
            <a:xfrm>
              <a:off x="1844058" y="3778150"/>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24" name="rc524"/>
            <p:cNvSpPr/>
            <p:nvPr/>
          </p:nvSpPr>
          <p:spPr>
            <a:xfrm>
              <a:off x="2157060" y="3778150"/>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25" name="rc525"/>
            <p:cNvSpPr/>
            <p:nvPr/>
          </p:nvSpPr>
          <p:spPr>
            <a:xfrm>
              <a:off x="2470062" y="377815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6" name="rc526"/>
            <p:cNvSpPr/>
            <p:nvPr/>
          </p:nvSpPr>
          <p:spPr>
            <a:xfrm>
              <a:off x="2783065" y="377815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7" name="rc527"/>
            <p:cNvSpPr/>
            <p:nvPr/>
          </p:nvSpPr>
          <p:spPr>
            <a:xfrm>
              <a:off x="3096067"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8" name="rc528"/>
            <p:cNvSpPr/>
            <p:nvPr/>
          </p:nvSpPr>
          <p:spPr>
            <a:xfrm>
              <a:off x="3409069"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9" name="rc529"/>
            <p:cNvSpPr/>
            <p:nvPr/>
          </p:nvSpPr>
          <p:spPr>
            <a:xfrm>
              <a:off x="3722072" y="377815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0" name="rc530"/>
            <p:cNvSpPr/>
            <p:nvPr/>
          </p:nvSpPr>
          <p:spPr>
            <a:xfrm>
              <a:off x="4035074" y="377815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1" name="rc531"/>
            <p:cNvSpPr/>
            <p:nvPr/>
          </p:nvSpPr>
          <p:spPr>
            <a:xfrm>
              <a:off x="4348076" y="377815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2" name="rc532"/>
            <p:cNvSpPr/>
            <p:nvPr/>
          </p:nvSpPr>
          <p:spPr>
            <a:xfrm>
              <a:off x="4661078" y="377815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3" name="rc533"/>
            <p:cNvSpPr/>
            <p:nvPr/>
          </p:nvSpPr>
          <p:spPr>
            <a:xfrm>
              <a:off x="4974081" y="377815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4" name="rc534"/>
            <p:cNvSpPr/>
            <p:nvPr/>
          </p:nvSpPr>
          <p:spPr>
            <a:xfrm>
              <a:off x="5287083" y="377815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5" name="rc535"/>
            <p:cNvSpPr/>
            <p:nvPr/>
          </p:nvSpPr>
          <p:spPr>
            <a:xfrm>
              <a:off x="5600085" y="377815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6" name="rc536"/>
            <p:cNvSpPr/>
            <p:nvPr/>
          </p:nvSpPr>
          <p:spPr>
            <a:xfrm>
              <a:off x="5913087" y="377815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7" name="rc537"/>
            <p:cNvSpPr/>
            <p:nvPr/>
          </p:nvSpPr>
          <p:spPr>
            <a:xfrm>
              <a:off x="6226090" y="377815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8" name="rc538"/>
            <p:cNvSpPr/>
            <p:nvPr/>
          </p:nvSpPr>
          <p:spPr>
            <a:xfrm>
              <a:off x="6539092" y="377815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9" name="rc539"/>
            <p:cNvSpPr/>
            <p:nvPr/>
          </p:nvSpPr>
          <p:spPr>
            <a:xfrm>
              <a:off x="6852094" y="377815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0" name="rc540"/>
            <p:cNvSpPr/>
            <p:nvPr/>
          </p:nvSpPr>
          <p:spPr>
            <a:xfrm>
              <a:off x="7165097" y="377815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1" name="rc541"/>
            <p:cNvSpPr/>
            <p:nvPr/>
          </p:nvSpPr>
          <p:spPr>
            <a:xfrm>
              <a:off x="7478099" y="377815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2" name="rc542"/>
            <p:cNvSpPr/>
            <p:nvPr/>
          </p:nvSpPr>
          <p:spPr>
            <a:xfrm>
              <a:off x="7791101" y="377815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3" name="rc543"/>
            <p:cNvSpPr/>
            <p:nvPr/>
          </p:nvSpPr>
          <p:spPr>
            <a:xfrm>
              <a:off x="8104103" y="377815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4" name="rc544"/>
            <p:cNvSpPr/>
            <p:nvPr/>
          </p:nvSpPr>
          <p:spPr>
            <a:xfrm>
              <a:off x="8417106" y="377815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5" name="rc545"/>
            <p:cNvSpPr/>
            <p:nvPr/>
          </p:nvSpPr>
          <p:spPr>
            <a:xfrm>
              <a:off x="8730108" y="377815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6" name="rc546"/>
            <p:cNvSpPr/>
            <p:nvPr/>
          </p:nvSpPr>
          <p:spPr>
            <a:xfrm>
              <a:off x="1531056" y="322248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7" name="rc547"/>
            <p:cNvSpPr/>
            <p:nvPr/>
          </p:nvSpPr>
          <p:spPr>
            <a:xfrm>
              <a:off x="1844058" y="322248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8" name="rc548"/>
            <p:cNvSpPr/>
            <p:nvPr/>
          </p:nvSpPr>
          <p:spPr>
            <a:xfrm>
              <a:off x="2157060"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49" name="rc549"/>
            <p:cNvSpPr/>
            <p:nvPr/>
          </p:nvSpPr>
          <p:spPr>
            <a:xfrm>
              <a:off x="2470062" y="322248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0" name="rc550"/>
            <p:cNvSpPr/>
            <p:nvPr/>
          </p:nvSpPr>
          <p:spPr>
            <a:xfrm>
              <a:off x="2783065" y="322248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1" name="rc551"/>
            <p:cNvSpPr/>
            <p:nvPr/>
          </p:nvSpPr>
          <p:spPr>
            <a:xfrm>
              <a:off x="3096067" y="3222484"/>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2" name="rc552"/>
            <p:cNvSpPr/>
            <p:nvPr/>
          </p:nvSpPr>
          <p:spPr>
            <a:xfrm>
              <a:off x="3409069" y="322248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3" name="rc553"/>
            <p:cNvSpPr/>
            <p:nvPr/>
          </p:nvSpPr>
          <p:spPr>
            <a:xfrm>
              <a:off x="3722072" y="322248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4" name="rc554"/>
            <p:cNvSpPr/>
            <p:nvPr/>
          </p:nvSpPr>
          <p:spPr>
            <a:xfrm>
              <a:off x="4035074" y="322248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5" name="rc555"/>
            <p:cNvSpPr/>
            <p:nvPr/>
          </p:nvSpPr>
          <p:spPr>
            <a:xfrm>
              <a:off x="4348076" y="322248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6" name="rc556"/>
            <p:cNvSpPr/>
            <p:nvPr/>
          </p:nvSpPr>
          <p:spPr>
            <a:xfrm>
              <a:off x="4661078" y="322248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7" name="rc557"/>
            <p:cNvSpPr/>
            <p:nvPr/>
          </p:nvSpPr>
          <p:spPr>
            <a:xfrm>
              <a:off x="4974081" y="322248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8" name="rc558"/>
            <p:cNvSpPr/>
            <p:nvPr/>
          </p:nvSpPr>
          <p:spPr>
            <a:xfrm>
              <a:off x="5287083" y="322248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9" name="rc559"/>
            <p:cNvSpPr/>
            <p:nvPr/>
          </p:nvSpPr>
          <p:spPr>
            <a:xfrm>
              <a:off x="5600085" y="322248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0" name="rc560"/>
            <p:cNvSpPr/>
            <p:nvPr/>
          </p:nvSpPr>
          <p:spPr>
            <a:xfrm>
              <a:off x="5913087"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61" name="rc561"/>
            <p:cNvSpPr/>
            <p:nvPr/>
          </p:nvSpPr>
          <p:spPr>
            <a:xfrm>
              <a:off x="6226090"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62" name="rc562"/>
            <p:cNvSpPr/>
            <p:nvPr/>
          </p:nvSpPr>
          <p:spPr>
            <a:xfrm>
              <a:off x="6539092"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63" name="rc563"/>
            <p:cNvSpPr/>
            <p:nvPr/>
          </p:nvSpPr>
          <p:spPr>
            <a:xfrm>
              <a:off x="6852094" y="322248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4" name="rc564"/>
            <p:cNvSpPr/>
            <p:nvPr/>
          </p:nvSpPr>
          <p:spPr>
            <a:xfrm>
              <a:off x="7165097" y="322248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5" name="rc565"/>
            <p:cNvSpPr/>
            <p:nvPr/>
          </p:nvSpPr>
          <p:spPr>
            <a:xfrm>
              <a:off x="7478099" y="322248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6" name="rc566"/>
            <p:cNvSpPr/>
            <p:nvPr/>
          </p:nvSpPr>
          <p:spPr>
            <a:xfrm>
              <a:off x="7791101" y="322248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8104103" y="322248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8" name="rc568"/>
            <p:cNvSpPr/>
            <p:nvPr/>
          </p:nvSpPr>
          <p:spPr>
            <a:xfrm>
              <a:off x="8417106" y="322248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9" name="rc569"/>
            <p:cNvSpPr/>
            <p:nvPr/>
          </p:nvSpPr>
          <p:spPr>
            <a:xfrm>
              <a:off x="8730108" y="322248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1531056"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1" name="rc571"/>
            <p:cNvSpPr/>
            <p:nvPr/>
          </p:nvSpPr>
          <p:spPr>
            <a:xfrm>
              <a:off x="1844058" y="5074702"/>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2" name="rc572"/>
            <p:cNvSpPr/>
            <p:nvPr/>
          </p:nvSpPr>
          <p:spPr>
            <a:xfrm>
              <a:off x="2157060" y="5074702"/>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73" name="rc573"/>
            <p:cNvSpPr/>
            <p:nvPr/>
          </p:nvSpPr>
          <p:spPr>
            <a:xfrm>
              <a:off x="2470062" y="5074702"/>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74" name="rc574"/>
            <p:cNvSpPr/>
            <p:nvPr/>
          </p:nvSpPr>
          <p:spPr>
            <a:xfrm>
              <a:off x="2783065" y="5074702"/>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75" name="rc575"/>
            <p:cNvSpPr/>
            <p:nvPr/>
          </p:nvSpPr>
          <p:spPr>
            <a:xfrm>
              <a:off x="3096067" y="5074702"/>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76" name="rc576"/>
            <p:cNvSpPr/>
            <p:nvPr/>
          </p:nvSpPr>
          <p:spPr>
            <a:xfrm>
              <a:off x="3409069" y="5074702"/>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77" name="rc577"/>
            <p:cNvSpPr/>
            <p:nvPr/>
          </p:nvSpPr>
          <p:spPr>
            <a:xfrm>
              <a:off x="3722072" y="5074702"/>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78" name="rc578"/>
            <p:cNvSpPr/>
            <p:nvPr/>
          </p:nvSpPr>
          <p:spPr>
            <a:xfrm>
              <a:off x="4035074" y="5074702"/>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79" name="rc579"/>
            <p:cNvSpPr/>
            <p:nvPr/>
          </p:nvSpPr>
          <p:spPr>
            <a:xfrm>
              <a:off x="4348076" y="507470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0" name="rc580"/>
            <p:cNvSpPr/>
            <p:nvPr/>
          </p:nvSpPr>
          <p:spPr>
            <a:xfrm>
              <a:off x="4661078" y="507470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1" name="rc581"/>
            <p:cNvSpPr/>
            <p:nvPr/>
          </p:nvSpPr>
          <p:spPr>
            <a:xfrm>
              <a:off x="4974081" y="507470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82" name="rc582"/>
            <p:cNvSpPr/>
            <p:nvPr/>
          </p:nvSpPr>
          <p:spPr>
            <a:xfrm>
              <a:off x="5287083" y="507470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3" name="rc583"/>
            <p:cNvSpPr/>
            <p:nvPr/>
          </p:nvSpPr>
          <p:spPr>
            <a:xfrm>
              <a:off x="5600085" y="507470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84" name="rc584"/>
            <p:cNvSpPr/>
            <p:nvPr/>
          </p:nvSpPr>
          <p:spPr>
            <a:xfrm>
              <a:off x="5913087" y="507470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5" name="rc585"/>
            <p:cNvSpPr/>
            <p:nvPr/>
          </p:nvSpPr>
          <p:spPr>
            <a:xfrm>
              <a:off x="6226090" y="507470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6" name="rc586"/>
            <p:cNvSpPr/>
            <p:nvPr/>
          </p:nvSpPr>
          <p:spPr>
            <a:xfrm>
              <a:off x="6539092" y="507470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7" name="rc587"/>
            <p:cNvSpPr/>
            <p:nvPr/>
          </p:nvSpPr>
          <p:spPr>
            <a:xfrm>
              <a:off x="6852094" y="507470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8" name="rc588"/>
            <p:cNvSpPr/>
            <p:nvPr/>
          </p:nvSpPr>
          <p:spPr>
            <a:xfrm>
              <a:off x="7165097" y="507470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9" name="rc589"/>
            <p:cNvSpPr/>
            <p:nvPr/>
          </p:nvSpPr>
          <p:spPr>
            <a:xfrm>
              <a:off x="7478099" y="507470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0" name="rc590"/>
            <p:cNvSpPr/>
            <p:nvPr/>
          </p:nvSpPr>
          <p:spPr>
            <a:xfrm>
              <a:off x="7791101" y="507470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1" name="rc591"/>
            <p:cNvSpPr/>
            <p:nvPr/>
          </p:nvSpPr>
          <p:spPr>
            <a:xfrm>
              <a:off x="8104103" y="507470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92" name="rc592"/>
            <p:cNvSpPr/>
            <p:nvPr/>
          </p:nvSpPr>
          <p:spPr>
            <a:xfrm>
              <a:off x="8417106" y="507470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93" name="rc593"/>
            <p:cNvSpPr/>
            <p:nvPr/>
          </p:nvSpPr>
          <p:spPr>
            <a:xfrm>
              <a:off x="8730108" y="507470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4" name="rc594"/>
            <p:cNvSpPr/>
            <p:nvPr/>
          </p:nvSpPr>
          <p:spPr>
            <a:xfrm>
              <a:off x="5913087" y="368553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5" name="rc595"/>
            <p:cNvSpPr/>
            <p:nvPr/>
          </p:nvSpPr>
          <p:spPr>
            <a:xfrm>
              <a:off x="6226090" y="368553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6" name="rc596"/>
            <p:cNvSpPr/>
            <p:nvPr/>
          </p:nvSpPr>
          <p:spPr>
            <a:xfrm>
              <a:off x="6539092" y="368553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7" name="rc597"/>
            <p:cNvSpPr/>
            <p:nvPr/>
          </p:nvSpPr>
          <p:spPr>
            <a:xfrm>
              <a:off x="6852094" y="368553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8" name="rc598"/>
            <p:cNvSpPr/>
            <p:nvPr/>
          </p:nvSpPr>
          <p:spPr>
            <a:xfrm>
              <a:off x="7165097" y="368553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9" name="rc599"/>
            <p:cNvSpPr/>
            <p:nvPr/>
          </p:nvSpPr>
          <p:spPr>
            <a:xfrm>
              <a:off x="7478099" y="368553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0" name="rc600"/>
            <p:cNvSpPr/>
            <p:nvPr/>
          </p:nvSpPr>
          <p:spPr>
            <a:xfrm>
              <a:off x="7791101"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01" name="rc601"/>
            <p:cNvSpPr/>
            <p:nvPr/>
          </p:nvSpPr>
          <p:spPr>
            <a:xfrm>
              <a:off x="8104103" y="368553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2" name="rc602"/>
            <p:cNvSpPr/>
            <p:nvPr/>
          </p:nvSpPr>
          <p:spPr>
            <a:xfrm>
              <a:off x="8417106" y="368553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3" name="rc603"/>
            <p:cNvSpPr/>
            <p:nvPr/>
          </p:nvSpPr>
          <p:spPr>
            <a:xfrm>
              <a:off x="8730108" y="3685539"/>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04" name="rc604"/>
            <p:cNvSpPr/>
            <p:nvPr/>
          </p:nvSpPr>
          <p:spPr>
            <a:xfrm>
              <a:off x="3722072" y="405598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5" name="rc605"/>
            <p:cNvSpPr/>
            <p:nvPr/>
          </p:nvSpPr>
          <p:spPr>
            <a:xfrm>
              <a:off x="4035074" y="405598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6" name="rc606"/>
            <p:cNvSpPr/>
            <p:nvPr/>
          </p:nvSpPr>
          <p:spPr>
            <a:xfrm>
              <a:off x="4348076" y="405598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7" name="rc607"/>
            <p:cNvSpPr/>
            <p:nvPr/>
          </p:nvSpPr>
          <p:spPr>
            <a:xfrm>
              <a:off x="4661078" y="405598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08" name="rc608"/>
            <p:cNvSpPr/>
            <p:nvPr/>
          </p:nvSpPr>
          <p:spPr>
            <a:xfrm>
              <a:off x="4974081" y="405598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09" name="rc609"/>
            <p:cNvSpPr/>
            <p:nvPr/>
          </p:nvSpPr>
          <p:spPr>
            <a:xfrm>
              <a:off x="5287083" y="405598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0" name="rc610"/>
            <p:cNvSpPr/>
            <p:nvPr/>
          </p:nvSpPr>
          <p:spPr>
            <a:xfrm>
              <a:off x="5600085" y="405598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1" name="rc611"/>
            <p:cNvSpPr/>
            <p:nvPr/>
          </p:nvSpPr>
          <p:spPr>
            <a:xfrm>
              <a:off x="5913087" y="405598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2" name="rc612"/>
            <p:cNvSpPr/>
            <p:nvPr/>
          </p:nvSpPr>
          <p:spPr>
            <a:xfrm>
              <a:off x="6226090" y="405598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3" name="rc613"/>
            <p:cNvSpPr/>
            <p:nvPr/>
          </p:nvSpPr>
          <p:spPr>
            <a:xfrm>
              <a:off x="6539092" y="405598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4" name="rc614"/>
            <p:cNvSpPr/>
            <p:nvPr/>
          </p:nvSpPr>
          <p:spPr>
            <a:xfrm>
              <a:off x="6852094" y="405598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15" name="rc615"/>
            <p:cNvSpPr/>
            <p:nvPr/>
          </p:nvSpPr>
          <p:spPr>
            <a:xfrm>
              <a:off x="7165097" y="405598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16" name="rc616"/>
            <p:cNvSpPr/>
            <p:nvPr/>
          </p:nvSpPr>
          <p:spPr>
            <a:xfrm>
              <a:off x="7478099" y="405598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7" name="rc617"/>
            <p:cNvSpPr/>
            <p:nvPr/>
          </p:nvSpPr>
          <p:spPr>
            <a:xfrm>
              <a:off x="7791101" y="405598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18" name="rc618"/>
            <p:cNvSpPr/>
            <p:nvPr/>
          </p:nvSpPr>
          <p:spPr>
            <a:xfrm>
              <a:off x="8104103" y="405598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19" name="rc619"/>
            <p:cNvSpPr/>
            <p:nvPr/>
          </p:nvSpPr>
          <p:spPr>
            <a:xfrm>
              <a:off x="8417106" y="405598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0" name="rc620"/>
            <p:cNvSpPr/>
            <p:nvPr/>
          </p:nvSpPr>
          <p:spPr>
            <a:xfrm>
              <a:off x="8730108" y="405598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1" name="rc621"/>
            <p:cNvSpPr/>
            <p:nvPr/>
          </p:nvSpPr>
          <p:spPr>
            <a:xfrm>
              <a:off x="1531056"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184405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2157060"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247006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2783065"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6" name="rc626"/>
            <p:cNvSpPr/>
            <p:nvPr/>
          </p:nvSpPr>
          <p:spPr>
            <a:xfrm>
              <a:off x="309606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3409069"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372207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4035074"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4348076" y="109243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466107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2" name="rc632"/>
            <p:cNvSpPr/>
            <p:nvPr/>
          </p:nvSpPr>
          <p:spPr>
            <a:xfrm>
              <a:off x="4974081"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5287083"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5600085"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591308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6" name="rc636"/>
            <p:cNvSpPr/>
            <p:nvPr/>
          </p:nvSpPr>
          <p:spPr>
            <a:xfrm>
              <a:off x="6226090"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653909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8" name="rc638"/>
            <p:cNvSpPr/>
            <p:nvPr/>
          </p:nvSpPr>
          <p:spPr>
            <a:xfrm>
              <a:off x="6852094"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716509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7478099"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7791101"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2" name="rc642"/>
            <p:cNvSpPr/>
            <p:nvPr/>
          </p:nvSpPr>
          <p:spPr>
            <a:xfrm>
              <a:off x="8104103"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3" name="rc643"/>
            <p:cNvSpPr/>
            <p:nvPr/>
          </p:nvSpPr>
          <p:spPr>
            <a:xfrm>
              <a:off x="8417106"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44" name="rc644"/>
            <p:cNvSpPr/>
            <p:nvPr/>
          </p:nvSpPr>
          <p:spPr>
            <a:xfrm>
              <a:off x="873010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1531056" y="285204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6" name="rc646"/>
            <p:cNvSpPr/>
            <p:nvPr/>
          </p:nvSpPr>
          <p:spPr>
            <a:xfrm>
              <a:off x="1844058" y="285204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7" name="rc647"/>
            <p:cNvSpPr/>
            <p:nvPr/>
          </p:nvSpPr>
          <p:spPr>
            <a:xfrm>
              <a:off x="2157060"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2470062" y="285204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9" name="rc649"/>
            <p:cNvSpPr/>
            <p:nvPr/>
          </p:nvSpPr>
          <p:spPr>
            <a:xfrm>
              <a:off x="2783065" y="285204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0" name="rc650"/>
            <p:cNvSpPr/>
            <p:nvPr/>
          </p:nvSpPr>
          <p:spPr>
            <a:xfrm>
              <a:off x="3096067" y="285204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1" name="rc651"/>
            <p:cNvSpPr/>
            <p:nvPr/>
          </p:nvSpPr>
          <p:spPr>
            <a:xfrm>
              <a:off x="3409069"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2" name="rc652"/>
            <p:cNvSpPr/>
            <p:nvPr/>
          </p:nvSpPr>
          <p:spPr>
            <a:xfrm>
              <a:off x="3722072"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3" name="rc653"/>
            <p:cNvSpPr/>
            <p:nvPr/>
          </p:nvSpPr>
          <p:spPr>
            <a:xfrm>
              <a:off x="4035074"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4" name="rc654"/>
            <p:cNvSpPr/>
            <p:nvPr/>
          </p:nvSpPr>
          <p:spPr>
            <a:xfrm>
              <a:off x="4348076"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5" name="rc655"/>
            <p:cNvSpPr/>
            <p:nvPr/>
          </p:nvSpPr>
          <p:spPr>
            <a:xfrm>
              <a:off x="4661078" y="285204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6" name="rc656"/>
            <p:cNvSpPr/>
            <p:nvPr/>
          </p:nvSpPr>
          <p:spPr>
            <a:xfrm>
              <a:off x="4974081" y="285204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5287083" y="285204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8" name="rc658"/>
            <p:cNvSpPr/>
            <p:nvPr/>
          </p:nvSpPr>
          <p:spPr>
            <a:xfrm>
              <a:off x="5600085" y="285204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9" name="rc659"/>
            <p:cNvSpPr/>
            <p:nvPr/>
          </p:nvSpPr>
          <p:spPr>
            <a:xfrm>
              <a:off x="5913087" y="285204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0" name="rc660"/>
            <p:cNvSpPr/>
            <p:nvPr/>
          </p:nvSpPr>
          <p:spPr>
            <a:xfrm>
              <a:off x="6226090"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1" name="rc661"/>
            <p:cNvSpPr/>
            <p:nvPr/>
          </p:nvSpPr>
          <p:spPr>
            <a:xfrm>
              <a:off x="6539092"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2" name="rc662"/>
            <p:cNvSpPr/>
            <p:nvPr/>
          </p:nvSpPr>
          <p:spPr>
            <a:xfrm>
              <a:off x="6852094"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3" name="rc663"/>
            <p:cNvSpPr/>
            <p:nvPr/>
          </p:nvSpPr>
          <p:spPr>
            <a:xfrm>
              <a:off x="7165097"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4" name="rc664"/>
            <p:cNvSpPr/>
            <p:nvPr/>
          </p:nvSpPr>
          <p:spPr>
            <a:xfrm>
              <a:off x="7478099"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5" name="rc665"/>
            <p:cNvSpPr/>
            <p:nvPr/>
          </p:nvSpPr>
          <p:spPr>
            <a:xfrm>
              <a:off x="7791101"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6" name="rc666"/>
            <p:cNvSpPr/>
            <p:nvPr/>
          </p:nvSpPr>
          <p:spPr>
            <a:xfrm>
              <a:off x="8104103"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7" name="rc667"/>
            <p:cNvSpPr/>
            <p:nvPr/>
          </p:nvSpPr>
          <p:spPr>
            <a:xfrm>
              <a:off x="8417106"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8" name="rc668"/>
            <p:cNvSpPr/>
            <p:nvPr/>
          </p:nvSpPr>
          <p:spPr>
            <a:xfrm>
              <a:off x="8730108"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9" name="rc669"/>
            <p:cNvSpPr/>
            <p:nvPr/>
          </p:nvSpPr>
          <p:spPr>
            <a:xfrm>
              <a:off x="1531056"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0" name="rc670"/>
            <p:cNvSpPr/>
            <p:nvPr/>
          </p:nvSpPr>
          <p:spPr>
            <a:xfrm>
              <a:off x="1844058" y="99982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1" name="rc671"/>
            <p:cNvSpPr/>
            <p:nvPr/>
          </p:nvSpPr>
          <p:spPr>
            <a:xfrm>
              <a:off x="2157060"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2" name="rc672"/>
            <p:cNvSpPr/>
            <p:nvPr/>
          </p:nvSpPr>
          <p:spPr>
            <a:xfrm>
              <a:off x="2470062" y="99982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3" name="rc673"/>
            <p:cNvSpPr/>
            <p:nvPr/>
          </p:nvSpPr>
          <p:spPr>
            <a:xfrm>
              <a:off x="2783065"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4" name="rc674"/>
            <p:cNvSpPr/>
            <p:nvPr/>
          </p:nvSpPr>
          <p:spPr>
            <a:xfrm>
              <a:off x="309606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3409069"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3722072"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7" name="rc677"/>
            <p:cNvSpPr/>
            <p:nvPr/>
          </p:nvSpPr>
          <p:spPr>
            <a:xfrm>
              <a:off x="4035074"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4348076"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466107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0" name="rc680"/>
            <p:cNvSpPr/>
            <p:nvPr/>
          </p:nvSpPr>
          <p:spPr>
            <a:xfrm>
              <a:off x="4974081"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5287083"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2" name="rc682"/>
            <p:cNvSpPr/>
            <p:nvPr/>
          </p:nvSpPr>
          <p:spPr>
            <a:xfrm>
              <a:off x="5600085"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3" name="rc683"/>
            <p:cNvSpPr/>
            <p:nvPr/>
          </p:nvSpPr>
          <p:spPr>
            <a:xfrm>
              <a:off x="591308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4" name="rc684"/>
            <p:cNvSpPr/>
            <p:nvPr/>
          </p:nvSpPr>
          <p:spPr>
            <a:xfrm>
              <a:off x="6226090"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5" name="rc685"/>
            <p:cNvSpPr/>
            <p:nvPr/>
          </p:nvSpPr>
          <p:spPr>
            <a:xfrm>
              <a:off x="6539092"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6" name="rc686"/>
            <p:cNvSpPr/>
            <p:nvPr/>
          </p:nvSpPr>
          <p:spPr>
            <a:xfrm>
              <a:off x="6852094"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7" name="rc687"/>
            <p:cNvSpPr/>
            <p:nvPr/>
          </p:nvSpPr>
          <p:spPr>
            <a:xfrm>
              <a:off x="716509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8" name="rc688"/>
            <p:cNvSpPr/>
            <p:nvPr/>
          </p:nvSpPr>
          <p:spPr>
            <a:xfrm>
              <a:off x="7478099"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9" name="rc689"/>
            <p:cNvSpPr/>
            <p:nvPr/>
          </p:nvSpPr>
          <p:spPr>
            <a:xfrm>
              <a:off x="7791101"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0" name="rc690"/>
            <p:cNvSpPr/>
            <p:nvPr/>
          </p:nvSpPr>
          <p:spPr>
            <a:xfrm>
              <a:off x="8104103"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1" name="rc691"/>
            <p:cNvSpPr/>
            <p:nvPr/>
          </p:nvSpPr>
          <p:spPr>
            <a:xfrm>
              <a:off x="8417106"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2" name="rc692"/>
            <p:cNvSpPr/>
            <p:nvPr/>
          </p:nvSpPr>
          <p:spPr>
            <a:xfrm>
              <a:off x="873010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3" name="rc693"/>
            <p:cNvSpPr/>
            <p:nvPr/>
          </p:nvSpPr>
          <p:spPr>
            <a:xfrm>
              <a:off x="1531056" y="414859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94" name="rc694"/>
            <p:cNvSpPr/>
            <p:nvPr/>
          </p:nvSpPr>
          <p:spPr>
            <a:xfrm>
              <a:off x="1844058"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5" name="rc695"/>
            <p:cNvSpPr/>
            <p:nvPr/>
          </p:nvSpPr>
          <p:spPr>
            <a:xfrm>
              <a:off x="2157060"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96" name="rc696"/>
            <p:cNvSpPr/>
            <p:nvPr/>
          </p:nvSpPr>
          <p:spPr>
            <a:xfrm>
              <a:off x="2470062" y="414859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97" name="rc697"/>
            <p:cNvSpPr/>
            <p:nvPr/>
          </p:nvSpPr>
          <p:spPr>
            <a:xfrm>
              <a:off x="2783065" y="414859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98" name="rc698"/>
            <p:cNvSpPr/>
            <p:nvPr/>
          </p:nvSpPr>
          <p:spPr>
            <a:xfrm>
              <a:off x="3096067" y="4148593"/>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99" name="rc699"/>
            <p:cNvSpPr/>
            <p:nvPr/>
          </p:nvSpPr>
          <p:spPr>
            <a:xfrm>
              <a:off x="3409069" y="414859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00" name="rc700"/>
            <p:cNvSpPr/>
            <p:nvPr/>
          </p:nvSpPr>
          <p:spPr>
            <a:xfrm>
              <a:off x="3722072" y="414859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1" name="rc701"/>
            <p:cNvSpPr/>
            <p:nvPr/>
          </p:nvSpPr>
          <p:spPr>
            <a:xfrm>
              <a:off x="4035074" y="414859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02" name="rc702"/>
            <p:cNvSpPr/>
            <p:nvPr/>
          </p:nvSpPr>
          <p:spPr>
            <a:xfrm>
              <a:off x="4348076" y="414859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3" name="rc703"/>
            <p:cNvSpPr/>
            <p:nvPr/>
          </p:nvSpPr>
          <p:spPr>
            <a:xfrm>
              <a:off x="4661078" y="414859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4" name="rc704"/>
            <p:cNvSpPr/>
            <p:nvPr/>
          </p:nvSpPr>
          <p:spPr>
            <a:xfrm>
              <a:off x="4974081" y="414859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05" name="rc705"/>
            <p:cNvSpPr/>
            <p:nvPr/>
          </p:nvSpPr>
          <p:spPr>
            <a:xfrm>
              <a:off x="5287083" y="414859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6" name="rc706"/>
            <p:cNvSpPr/>
            <p:nvPr/>
          </p:nvSpPr>
          <p:spPr>
            <a:xfrm>
              <a:off x="5600085" y="414859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7" name="rc707"/>
            <p:cNvSpPr/>
            <p:nvPr/>
          </p:nvSpPr>
          <p:spPr>
            <a:xfrm>
              <a:off x="5913087" y="414859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08" name="rc708"/>
            <p:cNvSpPr/>
            <p:nvPr/>
          </p:nvSpPr>
          <p:spPr>
            <a:xfrm>
              <a:off x="6226090" y="414859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9" name="rc709"/>
            <p:cNvSpPr/>
            <p:nvPr/>
          </p:nvSpPr>
          <p:spPr>
            <a:xfrm>
              <a:off x="6539092" y="414859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0" name="rc710"/>
            <p:cNvSpPr/>
            <p:nvPr/>
          </p:nvSpPr>
          <p:spPr>
            <a:xfrm>
              <a:off x="6852094" y="414859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1" name="rc711"/>
            <p:cNvSpPr/>
            <p:nvPr/>
          </p:nvSpPr>
          <p:spPr>
            <a:xfrm>
              <a:off x="7165097" y="414859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2" name="rc712"/>
            <p:cNvSpPr/>
            <p:nvPr/>
          </p:nvSpPr>
          <p:spPr>
            <a:xfrm>
              <a:off x="7478099" y="414859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3" name="rc713"/>
            <p:cNvSpPr/>
            <p:nvPr/>
          </p:nvSpPr>
          <p:spPr>
            <a:xfrm>
              <a:off x="7791101" y="414859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14" name="rc714"/>
            <p:cNvSpPr/>
            <p:nvPr/>
          </p:nvSpPr>
          <p:spPr>
            <a:xfrm>
              <a:off x="8104103" y="4148593"/>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15" name="rc715"/>
            <p:cNvSpPr/>
            <p:nvPr/>
          </p:nvSpPr>
          <p:spPr>
            <a:xfrm>
              <a:off x="8417106"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16" name="rc716"/>
            <p:cNvSpPr/>
            <p:nvPr/>
          </p:nvSpPr>
          <p:spPr>
            <a:xfrm>
              <a:off x="8730108" y="414859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17" name="rc717"/>
            <p:cNvSpPr/>
            <p:nvPr/>
          </p:nvSpPr>
          <p:spPr>
            <a:xfrm>
              <a:off x="1531056" y="4055982"/>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8" name="rc718"/>
            <p:cNvSpPr/>
            <p:nvPr/>
          </p:nvSpPr>
          <p:spPr>
            <a:xfrm>
              <a:off x="1844058" y="405598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9" name="rc719"/>
            <p:cNvSpPr/>
            <p:nvPr/>
          </p:nvSpPr>
          <p:spPr>
            <a:xfrm>
              <a:off x="2157060" y="405598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0" name="rc720"/>
            <p:cNvSpPr/>
            <p:nvPr/>
          </p:nvSpPr>
          <p:spPr>
            <a:xfrm>
              <a:off x="2470062" y="405598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21" name="rc721"/>
            <p:cNvSpPr/>
            <p:nvPr/>
          </p:nvSpPr>
          <p:spPr>
            <a:xfrm>
              <a:off x="2783065" y="405598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22" name="rc722"/>
            <p:cNvSpPr/>
            <p:nvPr/>
          </p:nvSpPr>
          <p:spPr>
            <a:xfrm>
              <a:off x="3096067" y="405598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23" name="rc723"/>
            <p:cNvSpPr/>
            <p:nvPr/>
          </p:nvSpPr>
          <p:spPr>
            <a:xfrm>
              <a:off x="3409069" y="405598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24" name="rc724"/>
            <p:cNvSpPr/>
            <p:nvPr/>
          </p:nvSpPr>
          <p:spPr>
            <a:xfrm>
              <a:off x="1531056"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5" name="rc725"/>
            <p:cNvSpPr/>
            <p:nvPr/>
          </p:nvSpPr>
          <p:spPr>
            <a:xfrm>
              <a:off x="1844058"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6" name="rc726"/>
            <p:cNvSpPr/>
            <p:nvPr/>
          </p:nvSpPr>
          <p:spPr>
            <a:xfrm>
              <a:off x="2157060"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7" name="rc727"/>
            <p:cNvSpPr/>
            <p:nvPr/>
          </p:nvSpPr>
          <p:spPr>
            <a:xfrm>
              <a:off x="2470062" y="3407706"/>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28" name="rc728"/>
            <p:cNvSpPr/>
            <p:nvPr/>
          </p:nvSpPr>
          <p:spPr>
            <a:xfrm>
              <a:off x="2783065"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9" name="rc729"/>
            <p:cNvSpPr/>
            <p:nvPr/>
          </p:nvSpPr>
          <p:spPr>
            <a:xfrm>
              <a:off x="1531056"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0" name="rc730"/>
            <p:cNvSpPr/>
            <p:nvPr/>
          </p:nvSpPr>
          <p:spPr>
            <a:xfrm>
              <a:off x="1844058"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1" name="rc731"/>
            <p:cNvSpPr/>
            <p:nvPr/>
          </p:nvSpPr>
          <p:spPr>
            <a:xfrm>
              <a:off x="2157060" y="5630368"/>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32" name="rc732"/>
            <p:cNvSpPr/>
            <p:nvPr/>
          </p:nvSpPr>
          <p:spPr>
            <a:xfrm>
              <a:off x="2470062" y="5630368"/>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733" name="rc733"/>
            <p:cNvSpPr/>
            <p:nvPr/>
          </p:nvSpPr>
          <p:spPr>
            <a:xfrm>
              <a:off x="2783065" y="5630368"/>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734" name="rc734"/>
            <p:cNvSpPr/>
            <p:nvPr/>
          </p:nvSpPr>
          <p:spPr>
            <a:xfrm>
              <a:off x="3096067" y="5630368"/>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35" name="rc735"/>
            <p:cNvSpPr/>
            <p:nvPr/>
          </p:nvSpPr>
          <p:spPr>
            <a:xfrm>
              <a:off x="3409069" y="5630368"/>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36" name="rc736"/>
            <p:cNvSpPr/>
            <p:nvPr/>
          </p:nvSpPr>
          <p:spPr>
            <a:xfrm>
              <a:off x="3722072" y="5630368"/>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737" name="rc737"/>
            <p:cNvSpPr/>
            <p:nvPr/>
          </p:nvSpPr>
          <p:spPr>
            <a:xfrm>
              <a:off x="4035074" y="5630368"/>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38" name="rc738"/>
            <p:cNvSpPr/>
            <p:nvPr/>
          </p:nvSpPr>
          <p:spPr>
            <a:xfrm>
              <a:off x="4348076" y="563036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39" name="rc739"/>
            <p:cNvSpPr/>
            <p:nvPr/>
          </p:nvSpPr>
          <p:spPr>
            <a:xfrm>
              <a:off x="4661078" y="5630368"/>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40" name="rc740"/>
            <p:cNvSpPr/>
            <p:nvPr/>
          </p:nvSpPr>
          <p:spPr>
            <a:xfrm>
              <a:off x="4974081" y="5630368"/>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41" name="rc741"/>
            <p:cNvSpPr/>
            <p:nvPr/>
          </p:nvSpPr>
          <p:spPr>
            <a:xfrm>
              <a:off x="5287083" y="563036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42" name="rc742"/>
            <p:cNvSpPr/>
            <p:nvPr/>
          </p:nvSpPr>
          <p:spPr>
            <a:xfrm>
              <a:off x="5600085" y="5630368"/>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43" name="rc743"/>
            <p:cNvSpPr/>
            <p:nvPr/>
          </p:nvSpPr>
          <p:spPr>
            <a:xfrm>
              <a:off x="5913087" y="5630368"/>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44" name="rc744"/>
            <p:cNvSpPr/>
            <p:nvPr/>
          </p:nvSpPr>
          <p:spPr>
            <a:xfrm>
              <a:off x="6226090" y="5630368"/>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45" name="rc745"/>
            <p:cNvSpPr/>
            <p:nvPr/>
          </p:nvSpPr>
          <p:spPr>
            <a:xfrm>
              <a:off x="6539092"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6" name="rc746"/>
            <p:cNvSpPr/>
            <p:nvPr/>
          </p:nvSpPr>
          <p:spPr>
            <a:xfrm>
              <a:off x="6852094" y="563036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47" name="rc747"/>
            <p:cNvSpPr/>
            <p:nvPr/>
          </p:nvSpPr>
          <p:spPr>
            <a:xfrm>
              <a:off x="7165097" y="5630368"/>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48" name="rc748"/>
            <p:cNvSpPr/>
            <p:nvPr/>
          </p:nvSpPr>
          <p:spPr>
            <a:xfrm>
              <a:off x="7478099" y="5630368"/>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9" name="rc749"/>
            <p:cNvSpPr/>
            <p:nvPr/>
          </p:nvSpPr>
          <p:spPr>
            <a:xfrm>
              <a:off x="7791101" y="563036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0" name="rc750"/>
            <p:cNvSpPr/>
            <p:nvPr/>
          </p:nvSpPr>
          <p:spPr>
            <a:xfrm>
              <a:off x="8104103" y="563036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1" name="rc751"/>
            <p:cNvSpPr/>
            <p:nvPr/>
          </p:nvSpPr>
          <p:spPr>
            <a:xfrm>
              <a:off x="8417106" y="563036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2" name="rc752"/>
            <p:cNvSpPr/>
            <p:nvPr/>
          </p:nvSpPr>
          <p:spPr>
            <a:xfrm>
              <a:off x="8730108" y="563036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53" name="rc753"/>
            <p:cNvSpPr/>
            <p:nvPr/>
          </p:nvSpPr>
          <p:spPr>
            <a:xfrm>
              <a:off x="1531056"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4" name="rc754"/>
            <p:cNvSpPr/>
            <p:nvPr/>
          </p:nvSpPr>
          <p:spPr>
            <a:xfrm>
              <a:off x="1844058" y="238898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5" name="rc755"/>
            <p:cNvSpPr/>
            <p:nvPr/>
          </p:nvSpPr>
          <p:spPr>
            <a:xfrm>
              <a:off x="2157060"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56" name="rc756"/>
            <p:cNvSpPr/>
            <p:nvPr/>
          </p:nvSpPr>
          <p:spPr>
            <a:xfrm>
              <a:off x="2470062" y="2388986"/>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57" name="rc757"/>
            <p:cNvSpPr/>
            <p:nvPr/>
          </p:nvSpPr>
          <p:spPr>
            <a:xfrm>
              <a:off x="2783065" y="238898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58" name="rc758"/>
            <p:cNvSpPr/>
            <p:nvPr/>
          </p:nvSpPr>
          <p:spPr>
            <a:xfrm>
              <a:off x="3096067" y="238898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59" name="rc759"/>
            <p:cNvSpPr/>
            <p:nvPr/>
          </p:nvSpPr>
          <p:spPr>
            <a:xfrm>
              <a:off x="3409069"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0" name="rc760"/>
            <p:cNvSpPr/>
            <p:nvPr/>
          </p:nvSpPr>
          <p:spPr>
            <a:xfrm>
              <a:off x="3722072"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1" name="rc761"/>
            <p:cNvSpPr/>
            <p:nvPr/>
          </p:nvSpPr>
          <p:spPr>
            <a:xfrm>
              <a:off x="4035074"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2" name="rc762"/>
            <p:cNvSpPr/>
            <p:nvPr/>
          </p:nvSpPr>
          <p:spPr>
            <a:xfrm>
              <a:off x="4348076"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4661078"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4974081"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5287083"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5600085"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5913087"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6226090"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6539092"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6852094"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7165097"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7478099"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7791101"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4" name="rc774"/>
            <p:cNvSpPr/>
            <p:nvPr/>
          </p:nvSpPr>
          <p:spPr>
            <a:xfrm>
              <a:off x="8104103"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75" name="rc775"/>
            <p:cNvSpPr/>
            <p:nvPr/>
          </p:nvSpPr>
          <p:spPr>
            <a:xfrm>
              <a:off x="8417106"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6" name="rc776"/>
            <p:cNvSpPr/>
            <p:nvPr/>
          </p:nvSpPr>
          <p:spPr>
            <a:xfrm>
              <a:off x="8730108" y="238898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77" name="rc777"/>
            <p:cNvSpPr/>
            <p:nvPr/>
          </p:nvSpPr>
          <p:spPr>
            <a:xfrm>
              <a:off x="1531056" y="5167313"/>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78" name="rc778"/>
            <p:cNvSpPr/>
            <p:nvPr/>
          </p:nvSpPr>
          <p:spPr>
            <a:xfrm>
              <a:off x="1844058" y="516731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79" name="rc779"/>
            <p:cNvSpPr/>
            <p:nvPr/>
          </p:nvSpPr>
          <p:spPr>
            <a:xfrm>
              <a:off x="2157060" y="516731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0" name="rc780"/>
            <p:cNvSpPr/>
            <p:nvPr/>
          </p:nvSpPr>
          <p:spPr>
            <a:xfrm>
              <a:off x="2470062" y="516731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81" name="rc781"/>
            <p:cNvSpPr/>
            <p:nvPr/>
          </p:nvSpPr>
          <p:spPr>
            <a:xfrm>
              <a:off x="2783065" y="516731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82" name="rc782"/>
            <p:cNvSpPr/>
            <p:nvPr/>
          </p:nvSpPr>
          <p:spPr>
            <a:xfrm>
              <a:off x="3096067" y="5167313"/>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83" name="rc783"/>
            <p:cNvSpPr/>
            <p:nvPr/>
          </p:nvSpPr>
          <p:spPr>
            <a:xfrm>
              <a:off x="3409069" y="516731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84" name="rc784"/>
            <p:cNvSpPr/>
            <p:nvPr/>
          </p:nvSpPr>
          <p:spPr>
            <a:xfrm>
              <a:off x="3722072" y="516731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5" name="rc785"/>
            <p:cNvSpPr/>
            <p:nvPr/>
          </p:nvSpPr>
          <p:spPr>
            <a:xfrm>
              <a:off x="4035074" y="5167313"/>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86" name="rc786"/>
            <p:cNvSpPr/>
            <p:nvPr/>
          </p:nvSpPr>
          <p:spPr>
            <a:xfrm>
              <a:off x="4348076" y="5167313"/>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7" name="rc787"/>
            <p:cNvSpPr/>
            <p:nvPr/>
          </p:nvSpPr>
          <p:spPr>
            <a:xfrm>
              <a:off x="4661078" y="5167313"/>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88" name="rc788"/>
            <p:cNvSpPr/>
            <p:nvPr/>
          </p:nvSpPr>
          <p:spPr>
            <a:xfrm>
              <a:off x="4974081" y="5167313"/>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89" name="rc789"/>
            <p:cNvSpPr/>
            <p:nvPr/>
          </p:nvSpPr>
          <p:spPr>
            <a:xfrm>
              <a:off x="3096067" y="340770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90" name="rc790"/>
            <p:cNvSpPr/>
            <p:nvPr/>
          </p:nvSpPr>
          <p:spPr>
            <a:xfrm>
              <a:off x="3409069" y="340770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91" name="rc791"/>
            <p:cNvSpPr/>
            <p:nvPr/>
          </p:nvSpPr>
          <p:spPr>
            <a:xfrm>
              <a:off x="3722072" y="3407706"/>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2" name="rc792"/>
            <p:cNvSpPr/>
            <p:nvPr/>
          </p:nvSpPr>
          <p:spPr>
            <a:xfrm>
              <a:off x="4035074"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93" name="rc793"/>
            <p:cNvSpPr/>
            <p:nvPr/>
          </p:nvSpPr>
          <p:spPr>
            <a:xfrm>
              <a:off x="4348076" y="340770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4" name="rc794"/>
            <p:cNvSpPr/>
            <p:nvPr/>
          </p:nvSpPr>
          <p:spPr>
            <a:xfrm>
              <a:off x="4661078" y="3407706"/>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5" name="rc795"/>
            <p:cNvSpPr/>
            <p:nvPr/>
          </p:nvSpPr>
          <p:spPr>
            <a:xfrm>
              <a:off x="4974081" y="340770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6" name="rc796"/>
            <p:cNvSpPr/>
            <p:nvPr/>
          </p:nvSpPr>
          <p:spPr>
            <a:xfrm>
              <a:off x="5287083" y="340770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97" name="rc797"/>
            <p:cNvSpPr/>
            <p:nvPr/>
          </p:nvSpPr>
          <p:spPr>
            <a:xfrm>
              <a:off x="5600085" y="340770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8" name="rc798"/>
            <p:cNvSpPr/>
            <p:nvPr/>
          </p:nvSpPr>
          <p:spPr>
            <a:xfrm>
              <a:off x="5913087" y="340770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9" name="rc799"/>
            <p:cNvSpPr/>
            <p:nvPr/>
          </p:nvSpPr>
          <p:spPr>
            <a:xfrm>
              <a:off x="6226090" y="340770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0" name="rc800"/>
            <p:cNvSpPr/>
            <p:nvPr/>
          </p:nvSpPr>
          <p:spPr>
            <a:xfrm>
              <a:off x="6539092" y="340770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1" name="rc801"/>
            <p:cNvSpPr/>
            <p:nvPr/>
          </p:nvSpPr>
          <p:spPr>
            <a:xfrm>
              <a:off x="6852094" y="340770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2" name="rc802"/>
            <p:cNvSpPr/>
            <p:nvPr/>
          </p:nvSpPr>
          <p:spPr>
            <a:xfrm>
              <a:off x="7165097" y="340770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3" name="rc803"/>
            <p:cNvSpPr/>
            <p:nvPr/>
          </p:nvSpPr>
          <p:spPr>
            <a:xfrm>
              <a:off x="7478099" y="340770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4" name="rc804"/>
            <p:cNvSpPr/>
            <p:nvPr/>
          </p:nvSpPr>
          <p:spPr>
            <a:xfrm>
              <a:off x="7791101" y="340770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5" name="rc805"/>
            <p:cNvSpPr/>
            <p:nvPr/>
          </p:nvSpPr>
          <p:spPr>
            <a:xfrm>
              <a:off x="8104103" y="340770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6" name="rc806"/>
            <p:cNvSpPr/>
            <p:nvPr/>
          </p:nvSpPr>
          <p:spPr>
            <a:xfrm>
              <a:off x="8417106" y="340770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7" name="rc807"/>
            <p:cNvSpPr/>
            <p:nvPr/>
          </p:nvSpPr>
          <p:spPr>
            <a:xfrm>
              <a:off x="8730108" y="340770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8" name="rc808"/>
            <p:cNvSpPr/>
            <p:nvPr/>
          </p:nvSpPr>
          <p:spPr>
            <a:xfrm>
              <a:off x="5287083" y="516731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09" name="rc809"/>
            <p:cNvSpPr/>
            <p:nvPr/>
          </p:nvSpPr>
          <p:spPr>
            <a:xfrm>
              <a:off x="5600085" y="516731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10" name="rc810"/>
            <p:cNvSpPr/>
            <p:nvPr/>
          </p:nvSpPr>
          <p:spPr>
            <a:xfrm>
              <a:off x="5913087" y="516731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11" name="rc811"/>
            <p:cNvSpPr/>
            <p:nvPr/>
          </p:nvSpPr>
          <p:spPr>
            <a:xfrm>
              <a:off x="6226090" y="516731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12" name="rc812"/>
            <p:cNvSpPr/>
            <p:nvPr/>
          </p:nvSpPr>
          <p:spPr>
            <a:xfrm>
              <a:off x="6539092" y="516731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13" name="rc813"/>
            <p:cNvSpPr/>
            <p:nvPr/>
          </p:nvSpPr>
          <p:spPr>
            <a:xfrm>
              <a:off x="6852094" y="516731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14" name="rc814"/>
            <p:cNvSpPr/>
            <p:nvPr/>
          </p:nvSpPr>
          <p:spPr>
            <a:xfrm>
              <a:off x="7165097" y="516731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5" name="rc815"/>
            <p:cNvSpPr/>
            <p:nvPr/>
          </p:nvSpPr>
          <p:spPr>
            <a:xfrm>
              <a:off x="7478099" y="516731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6" name="rc816"/>
            <p:cNvSpPr/>
            <p:nvPr/>
          </p:nvSpPr>
          <p:spPr>
            <a:xfrm>
              <a:off x="7791101" y="516731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7" name="rc817"/>
            <p:cNvSpPr/>
            <p:nvPr/>
          </p:nvSpPr>
          <p:spPr>
            <a:xfrm>
              <a:off x="8104103" y="516731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8" name="rc818"/>
            <p:cNvSpPr/>
            <p:nvPr/>
          </p:nvSpPr>
          <p:spPr>
            <a:xfrm>
              <a:off x="8417106" y="516731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9" name="rc819"/>
            <p:cNvSpPr/>
            <p:nvPr/>
          </p:nvSpPr>
          <p:spPr>
            <a:xfrm>
              <a:off x="8730108" y="516731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0" name="rc820"/>
            <p:cNvSpPr/>
            <p:nvPr/>
          </p:nvSpPr>
          <p:spPr>
            <a:xfrm>
              <a:off x="1531056" y="294465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21" name="rc821"/>
            <p:cNvSpPr/>
            <p:nvPr/>
          </p:nvSpPr>
          <p:spPr>
            <a:xfrm>
              <a:off x="1844058" y="294465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22" name="rc822"/>
            <p:cNvSpPr/>
            <p:nvPr/>
          </p:nvSpPr>
          <p:spPr>
            <a:xfrm>
              <a:off x="2157060" y="294465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23" name="rc823"/>
            <p:cNvSpPr/>
            <p:nvPr/>
          </p:nvSpPr>
          <p:spPr>
            <a:xfrm>
              <a:off x="2470062" y="294465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24" name="rc824"/>
            <p:cNvSpPr/>
            <p:nvPr/>
          </p:nvSpPr>
          <p:spPr>
            <a:xfrm>
              <a:off x="2783065" y="294465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5" name="rc825"/>
            <p:cNvSpPr/>
            <p:nvPr/>
          </p:nvSpPr>
          <p:spPr>
            <a:xfrm>
              <a:off x="3096067" y="294465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6" name="rc826"/>
            <p:cNvSpPr/>
            <p:nvPr/>
          </p:nvSpPr>
          <p:spPr>
            <a:xfrm>
              <a:off x="3409069" y="294465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7" name="rc827"/>
            <p:cNvSpPr/>
            <p:nvPr/>
          </p:nvSpPr>
          <p:spPr>
            <a:xfrm>
              <a:off x="3722072" y="294465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8" name="rc828"/>
            <p:cNvSpPr/>
            <p:nvPr/>
          </p:nvSpPr>
          <p:spPr>
            <a:xfrm>
              <a:off x="4035074"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9" name="rc829"/>
            <p:cNvSpPr/>
            <p:nvPr/>
          </p:nvSpPr>
          <p:spPr>
            <a:xfrm>
              <a:off x="4348076"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0" name="rc830"/>
            <p:cNvSpPr/>
            <p:nvPr/>
          </p:nvSpPr>
          <p:spPr>
            <a:xfrm>
              <a:off x="4661078"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1" name="rc831"/>
            <p:cNvSpPr/>
            <p:nvPr/>
          </p:nvSpPr>
          <p:spPr>
            <a:xfrm>
              <a:off x="4974081" y="294465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5287083"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3" name="rc833"/>
            <p:cNvSpPr/>
            <p:nvPr/>
          </p:nvSpPr>
          <p:spPr>
            <a:xfrm>
              <a:off x="5600085"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4" name="rc834"/>
            <p:cNvSpPr/>
            <p:nvPr/>
          </p:nvSpPr>
          <p:spPr>
            <a:xfrm>
              <a:off x="1531056" y="396337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5" name="rc835"/>
            <p:cNvSpPr/>
            <p:nvPr/>
          </p:nvSpPr>
          <p:spPr>
            <a:xfrm>
              <a:off x="1844058" y="396337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6" name="rc836"/>
            <p:cNvSpPr/>
            <p:nvPr/>
          </p:nvSpPr>
          <p:spPr>
            <a:xfrm>
              <a:off x="2157060"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37" name="rc837"/>
            <p:cNvSpPr/>
            <p:nvPr/>
          </p:nvSpPr>
          <p:spPr>
            <a:xfrm>
              <a:off x="2470062" y="396337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38" name="rc838"/>
            <p:cNvSpPr/>
            <p:nvPr/>
          </p:nvSpPr>
          <p:spPr>
            <a:xfrm>
              <a:off x="2783065" y="396337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9" name="rc839"/>
            <p:cNvSpPr/>
            <p:nvPr/>
          </p:nvSpPr>
          <p:spPr>
            <a:xfrm>
              <a:off x="3096067" y="396337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40" name="rc840"/>
            <p:cNvSpPr/>
            <p:nvPr/>
          </p:nvSpPr>
          <p:spPr>
            <a:xfrm>
              <a:off x="3409069" y="396337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1" name="rc841"/>
            <p:cNvSpPr/>
            <p:nvPr/>
          </p:nvSpPr>
          <p:spPr>
            <a:xfrm>
              <a:off x="3722072" y="396337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2" name="rc842"/>
            <p:cNvSpPr/>
            <p:nvPr/>
          </p:nvSpPr>
          <p:spPr>
            <a:xfrm>
              <a:off x="4035074" y="396337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43" name="rc843"/>
            <p:cNvSpPr/>
            <p:nvPr/>
          </p:nvSpPr>
          <p:spPr>
            <a:xfrm>
              <a:off x="4348076" y="396337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4" name="rc844"/>
            <p:cNvSpPr/>
            <p:nvPr/>
          </p:nvSpPr>
          <p:spPr>
            <a:xfrm>
              <a:off x="4661078" y="396337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5" name="rc845"/>
            <p:cNvSpPr/>
            <p:nvPr/>
          </p:nvSpPr>
          <p:spPr>
            <a:xfrm>
              <a:off x="4974081" y="396337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6" name="rc846"/>
            <p:cNvSpPr/>
            <p:nvPr/>
          </p:nvSpPr>
          <p:spPr>
            <a:xfrm>
              <a:off x="5287083" y="396337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5600085" y="396337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8" name="rc848"/>
            <p:cNvSpPr/>
            <p:nvPr/>
          </p:nvSpPr>
          <p:spPr>
            <a:xfrm>
              <a:off x="5913087" y="396337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9" name="rc849"/>
            <p:cNvSpPr/>
            <p:nvPr/>
          </p:nvSpPr>
          <p:spPr>
            <a:xfrm>
              <a:off x="6226090" y="396337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50" name="rc850"/>
            <p:cNvSpPr/>
            <p:nvPr/>
          </p:nvSpPr>
          <p:spPr>
            <a:xfrm>
              <a:off x="6539092"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1" name="rc851"/>
            <p:cNvSpPr/>
            <p:nvPr/>
          </p:nvSpPr>
          <p:spPr>
            <a:xfrm>
              <a:off x="6852094"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2" name="rc852"/>
            <p:cNvSpPr/>
            <p:nvPr/>
          </p:nvSpPr>
          <p:spPr>
            <a:xfrm>
              <a:off x="7165097"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3" name="rc853"/>
            <p:cNvSpPr/>
            <p:nvPr/>
          </p:nvSpPr>
          <p:spPr>
            <a:xfrm>
              <a:off x="7478099"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4" name="rc854"/>
            <p:cNvSpPr/>
            <p:nvPr/>
          </p:nvSpPr>
          <p:spPr>
            <a:xfrm>
              <a:off x="7791101"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5" name="rc855"/>
            <p:cNvSpPr/>
            <p:nvPr/>
          </p:nvSpPr>
          <p:spPr>
            <a:xfrm>
              <a:off x="8104103" y="396337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56" name="rc856"/>
            <p:cNvSpPr/>
            <p:nvPr/>
          </p:nvSpPr>
          <p:spPr>
            <a:xfrm>
              <a:off x="8417106" y="396337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57" name="rc857"/>
            <p:cNvSpPr/>
            <p:nvPr/>
          </p:nvSpPr>
          <p:spPr>
            <a:xfrm>
              <a:off x="8730108" y="396337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58" name="rc858"/>
            <p:cNvSpPr/>
            <p:nvPr/>
          </p:nvSpPr>
          <p:spPr>
            <a:xfrm>
              <a:off x="1531056" y="553775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59" name="rc859"/>
            <p:cNvSpPr/>
            <p:nvPr/>
          </p:nvSpPr>
          <p:spPr>
            <a:xfrm>
              <a:off x="1844058" y="5537757"/>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0" name="rc860"/>
            <p:cNvSpPr/>
            <p:nvPr/>
          </p:nvSpPr>
          <p:spPr>
            <a:xfrm>
              <a:off x="2157060" y="553775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61" name="rc861"/>
            <p:cNvSpPr/>
            <p:nvPr/>
          </p:nvSpPr>
          <p:spPr>
            <a:xfrm>
              <a:off x="2470062" y="553775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62" name="rc862"/>
            <p:cNvSpPr/>
            <p:nvPr/>
          </p:nvSpPr>
          <p:spPr>
            <a:xfrm>
              <a:off x="2783065" y="553775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63" name="rc863"/>
            <p:cNvSpPr/>
            <p:nvPr/>
          </p:nvSpPr>
          <p:spPr>
            <a:xfrm>
              <a:off x="3096067" y="553775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64" name="rc864"/>
            <p:cNvSpPr/>
            <p:nvPr/>
          </p:nvSpPr>
          <p:spPr>
            <a:xfrm>
              <a:off x="3409069" y="553775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65" name="rc865"/>
            <p:cNvSpPr/>
            <p:nvPr/>
          </p:nvSpPr>
          <p:spPr>
            <a:xfrm>
              <a:off x="3722072" y="5537757"/>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66" name="rc866"/>
            <p:cNvSpPr/>
            <p:nvPr/>
          </p:nvSpPr>
          <p:spPr>
            <a:xfrm>
              <a:off x="4035074" y="5537757"/>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67" name="rc867"/>
            <p:cNvSpPr/>
            <p:nvPr/>
          </p:nvSpPr>
          <p:spPr>
            <a:xfrm>
              <a:off x="4348076" y="553775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68" name="rc868"/>
            <p:cNvSpPr/>
            <p:nvPr/>
          </p:nvSpPr>
          <p:spPr>
            <a:xfrm>
              <a:off x="4661078" y="553775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69" name="rc869"/>
            <p:cNvSpPr/>
            <p:nvPr/>
          </p:nvSpPr>
          <p:spPr>
            <a:xfrm>
              <a:off x="4974081" y="553775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70" name="rc870"/>
            <p:cNvSpPr/>
            <p:nvPr/>
          </p:nvSpPr>
          <p:spPr>
            <a:xfrm>
              <a:off x="5287083" y="553775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1" name="rc871"/>
            <p:cNvSpPr/>
            <p:nvPr/>
          </p:nvSpPr>
          <p:spPr>
            <a:xfrm>
              <a:off x="5600085" y="553775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2" name="rc872"/>
            <p:cNvSpPr/>
            <p:nvPr/>
          </p:nvSpPr>
          <p:spPr>
            <a:xfrm>
              <a:off x="5913087" y="5537757"/>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73" name="rc873"/>
            <p:cNvSpPr/>
            <p:nvPr/>
          </p:nvSpPr>
          <p:spPr>
            <a:xfrm>
              <a:off x="6226090" y="5537757"/>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74" name="rc874"/>
            <p:cNvSpPr/>
            <p:nvPr/>
          </p:nvSpPr>
          <p:spPr>
            <a:xfrm>
              <a:off x="6539092" y="5537757"/>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75" name="rc875"/>
            <p:cNvSpPr/>
            <p:nvPr/>
          </p:nvSpPr>
          <p:spPr>
            <a:xfrm>
              <a:off x="6852094" y="5537757"/>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76" name="rc876"/>
            <p:cNvSpPr/>
            <p:nvPr/>
          </p:nvSpPr>
          <p:spPr>
            <a:xfrm>
              <a:off x="7165097" y="5537757"/>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77" name="rc877"/>
            <p:cNvSpPr/>
            <p:nvPr/>
          </p:nvSpPr>
          <p:spPr>
            <a:xfrm>
              <a:off x="7478099" y="5537757"/>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78" name="rc878"/>
            <p:cNvSpPr/>
            <p:nvPr/>
          </p:nvSpPr>
          <p:spPr>
            <a:xfrm>
              <a:off x="7791101" y="5537757"/>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879" name="rc879"/>
            <p:cNvSpPr/>
            <p:nvPr/>
          </p:nvSpPr>
          <p:spPr>
            <a:xfrm>
              <a:off x="8104103" y="5537757"/>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80" name="rc880"/>
            <p:cNvSpPr/>
            <p:nvPr/>
          </p:nvSpPr>
          <p:spPr>
            <a:xfrm>
              <a:off x="8417106" y="5537757"/>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81" name="rc881"/>
            <p:cNvSpPr/>
            <p:nvPr/>
          </p:nvSpPr>
          <p:spPr>
            <a:xfrm>
              <a:off x="8730108" y="5537757"/>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882" name="rc882"/>
            <p:cNvSpPr/>
            <p:nvPr/>
          </p:nvSpPr>
          <p:spPr>
            <a:xfrm>
              <a:off x="1531056" y="137026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3" name="rc883"/>
            <p:cNvSpPr/>
            <p:nvPr/>
          </p:nvSpPr>
          <p:spPr>
            <a:xfrm>
              <a:off x="1844058"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4" name="rc884"/>
            <p:cNvSpPr/>
            <p:nvPr/>
          </p:nvSpPr>
          <p:spPr>
            <a:xfrm>
              <a:off x="2157060"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5" name="rc885"/>
            <p:cNvSpPr/>
            <p:nvPr/>
          </p:nvSpPr>
          <p:spPr>
            <a:xfrm>
              <a:off x="247006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6" name="rc886"/>
            <p:cNvSpPr/>
            <p:nvPr/>
          </p:nvSpPr>
          <p:spPr>
            <a:xfrm>
              <a:off x="2783065"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309606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3409069"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372207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4035074"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1" name="rc891"/>
            <p:cNvSpPr/>
            <p:nvPr/>
          </p:nvSpPr>
          <p:spPr>
            <a:xfrm>
              <a:off x="4348076"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4661078"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4974081"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4" name="rc894"/>
            <p:cNvSpPr/>
            <p:nvPr/>
          </p:nvSpPr>
          <p:spPr>
            <a:xfrm>
              <a:off x="5287083"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5" name="rc895"/>
            <p:cNvSpPr/>
            <p:nvPr/>
          </p:nvSpPr>
          <p:spPr>
            <a:xfrm>
              <a:off x="5600085"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591308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6226090"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653909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6852094"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716509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7478099"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7791101"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8104103"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8417106"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8730108" y="137026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06" name="rc906"/>
            <p:cNvSpPr/>
            <p:nvPr/>
          </p:nvSpPr>
          <p:spPr>
            <a:xfrm>
              <a:off x="5913087"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7" name="rc907"/>
            <p:cNvSpPr/>
            <p:nvPr/>
          </p:nvSpPr>
          <p:spPr>
            <a:xfrm>
              <a:off x="6226090"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08" name="rc908"/>
            <p:cNvSpPr/>
            <p:nvPr/>
          </p:nvSpPr>
          <p:spPr>
            <a:xfrm>
              <a:off x="6539092"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9" name="rc909"/>
            <p:cNvSpPr/>
            <p:nvPr/>
          </p:nvSpPr>
          <p:spPr>
            <a:xfrm>
              <a:off x="6852094" y="294465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0" name="rc910"/>
            <p:cNvSpPr/>
            <p:nvPr/>
          </p:nvSpPr>
          <p:spPr>
            <a:xfrm>
              <a:off x="7165097"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1" name="rc911"/>
            <p:cNvSpPr/>
            <p:nvPr/>
          </p:nvSpPr>
          <p:spPr>
            <a:xfrm>
              <a:off x="7478099" y="294465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2" name="rc912"/>
            <p:cNvSpPr/>
            <p:nvPr/>
          </p:nvSpPr>
          <p:spPr>
            <a:xfrm>
              <a:off x="7791101" y="294465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8104103" y="294465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4" name="rc914"/>
            <p:cNvSpPr/>
            <p:nvPr/>
          </p:nvSpPr>
          <p:spPr>
            <a:xfrm>
              <a:off x="8417106" y="294465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5" name="rc915"/>
            <p:cNvSpPr/>
            <p:nvPr/>
          </p:nvSpPr>
          <p:spPr>
            <a:xfrm>
              <a:off x="8730108" y="294465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16" name="rc916"/>
            <p:cNvSpPr/>
            <p:nvPr/>
          </p:nvSpPr>
          <p:spPr>
            <a:xfrm>
              <a:off x="1531056" y="331509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7" name="rc917"/>
            <p:cNvSpPr/>
            <p:nvPr/>
          </p:nvSpPr>
          <p:spPr>
            <a:xfrm>
              <a:off x="1844058" y="331509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8" name="rc918"/>
            <p:cNvSpPr/>
            <p:nvPr/>
          </p:nvSpPr>
          <p:spPr>
            <a:xfrm>
              <a:off x="2157060" y="3315095"/>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19" name="rc919"/>
            <p:cNvSpPr/>
            <p:nvPr/>
          </p:nvSpPr>
          <p:spPr>
            <a:xfrm>
              <a:off x="2470062"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0" name="rc920"/>
            <p:cNvSpPr/>
            <p:nvPr/>
          </p:nvSpPr>
          <p:spPr>
            <a:xfrm>
              <a:off x="2783065" y="331509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1" name="rc921"/>
            <p:cNvSpPr/>
            <p:nvPr/>
          </p:nvSpPr>
          <p:spPr>
            <a:xfrm>
              <a:off x="3096067"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2" name="rc922"/>
            <p:cNvSpPr/>
            <p:nvPr/>
          </p:nvSpPr>
          <p:spPr>
            <a:xfrm>
              <a:off x="3409069" y="331509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3" name="rc923"/>
            <p:cNvSpPr/>
            <p:nvPr/>
          </p:nvSpPr>
          <p:spPr>
            <a:xfrm>
              <a:off x="3722072"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4" name="rc924"/>
            <p:cNvSpPr/>
            <p:nvPr/>
          </p:nvSpPr>
          <p:spPr>
            <a:xfrm>
              <a:off x="4035074" y="331509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5" name="rc925"/>
            <p:cNvSpPr/>
            <p:nvPr/>
          </p:nvSpPr>
          <p:spPr>
            <a:xfrm>
              <a:off x="4348076" y="331509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26" name="rc926"/>
            <p:cNvSpPr/>
            <p:nvPr/>
          </p:nvSpPr>
          <p:spPr>
            <a:xfrm>
              <a:off x="4661078" y="331509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27" name="rc927"/>
            <p:cNvSpPr/>
            <p:nvPr/>
          </p:nvSpPr>
          <p:spPr>
            <a:xfrm>
              <a:off x="4974081" y="331509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8" name="rc928"/>
            <p:cNvSpPr/>
            <p:nvPr/>
          </p:nvSpPr>
          <p:spPr>
            <a:xfrm>
              <a:off x="5287083" y="331509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9" name="rc929"/>
            <p:cNvSpPr/>
            <p:nvPr/>
          </p:nvSpPr>
          <p:spPr>
            <a:xfrm>
              <a:off x="5600085" y="331509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0" name="rc930"/>
            <p:cNvSpPr/>
            <p:nvPr/>
          </p:nvSpPr>
          <p:spPr>
            <a:xfrm>
              <a:off x="5913087" y="331509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31" name="rc931"/>
            <p:cNvSpPr/>
            <p:nvPr/>
          </p:nvSpPr>
          <p:spPr>
            <a:xfrm>
              <a:off x="6226090"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2" name="rc932"/>
            <p:cNvSpPr/>
            <p:nvPr/>
          </p:nvSpPr>
          <p:spPr>
            <a:xfrm>
              <a:off x="6539092" y="331509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6852094" y="331509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34" name="rc934"/>
            <p:cNvSpPr/>
            <p:nvPr/>
          </p:nvSpPr>
          <p:spPr>
            <a:xfrm>
              <a:off x="7165097"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35" name="rc935"/>
            <p:cNvSpPr/>
            <p:nvPr/>
          </p:nvSpPr>
          <p:spPr>
            <a:xfrm>
              <a:off x="7478099" y="331509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7791101" y="331509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7" name="rc937"/>
            <p:cNvSpPr/>
            <p:nvPr/>
          </p:nvSpPr>
          <p:spPr>
            <a:xfrm>
              <a:off x="8104103" y="331509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8" name="rc938"/>
            <p:cNvSpPr/>
            <p:nvPr/>
          </p:nvSpPr>
          <p:spPr>
            <a:xfrm>
              <a:off x="8417106" y="331509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8730108"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0" name="rc940"/>
            <p:cNvSpPr/>
            <p:nvPr/>
          </p:nvSpPr>
          <p:spPr>
            <a:xfrm>
              <a:off x="1531056" y="174071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1" name="rc941"/>
            <p:cNvSpPr/>
            <p:nvPr/>
          </p:nvSpPr>
          <p:spPr>
            <a:xfrm>
              <a:off x="1844058"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2" name="rc942"/>
            <p:cNvSpPr/>
            <p:nvPr/>
          </p:nvSpPr>
          <p:spPr>
            <a:xfrm>
              <a:off x="2157060" y="174071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3" name="rc943"/>
            <p:cNvSpPr/>
            <p:nvPr/>
          </p:nvSpPr>
          <p:spPr>
            <a:xfrm>
              <a:off x="2470062"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4" name="rc944"/>
            <p:cNvSpPr/>
            <p:nvPr/>
          </p:nvSpPr>
          <p:spPr>
            <a:xfrm>
              <a:off x="2783065"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5" name="rc945"/>
            <p:cNvSpPr/>
            <p:nvPr/>
          </p:nvSpPr>
          <p:spPr>
            <a:xfrm>
              <a:off x="3096067"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3409069"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3722072"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8" name="rc948"/>
            <p:cNvSpPr/>
            <p:nvPr/>
          </p:nvSpPr>
          <p:spPr>
            <a:xfrm>
              <a:off x="4035074"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4348076"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4661078"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1" name="rc951"/>
            <p:cNvSpPr/>
            <p:nvPr/>
          </p:nvSpPr>
          <p:spPr>
            <a:xfrm>
              <a:off x="4974081"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2" name="rc952"/>
            <p:cNvSpPr/>
            <p:nvPr/>
          </p:nvSpPr>
          <p:spPr>
            <a:xfrm>
              <a:off x="5287083"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3" name="rc953"/>
            <p:cNvSpPr/>
            <p:nvPr/>
          </p:nvSpPr>
          <p:spPr>
            <a:xfrm>
              <a:off x="5600085"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4" name="rc954"/>
            <p:cNvSpPr/>
            <p:nvPr/>
          </p:nvSpPr>
          <p:spPr>
            <a:xfrm>
              <a:off x="5913087"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5" name="rc955"/>
            <p:cNvSpPr/>
            <p:nvPr/>
          </p:nvSpPr>
          <p:spPr>
            <a:xfrm>
              <a:off x="6226090"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6" name="rc956"/>
            <p:cNvSpPr/>
            <p:nvPr/>
          </p:nvSpPr>
          <p:spPr>
            <a:xfrm>
              <a:off x="6539092"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7" name="rc957"/>
            <p:cNvSpPr/>
            <p:nvPr/>
          </p:nvSpPr>
          <p:spPr>
            <a:xfrm>
              <a:off x="6852094"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8" name="rc958"/>
            <p:cNvSpPr/>
            <p:nvPr/>
          </p:nvSpPr>
          <p:spPr>
            <a:xfrm>
              <a:off x="7165097"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9" name="rc959"/>
            <p:cNvSpPr/>
            <p:nvPr/>
          </p:nvSpPr>
          <p:spPr>
            <a:xfrm>
              <a:off x="7478099"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7791101"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1" name="rc961"/>
            <p:cNvSpPr/>
            <p:nvPr/>
          </p:nvSpPr>
          <p:spPr>
            <a:xfrm>
              <a:off x="8104103"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8417106" y="174071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3" name="rc963"/>
            <p:cNvSpPr/>
            <p:nvPr/>
          </p:nvSpPr>
          <p:spPr>
            <a:xfrm>
              <a:off x="8730108" y="174071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4" name="rc964"/>
            <p:cNvSpPr/>
            <p:nvPr/>
          </p:nvSpPr>
          <p:spPr>
            <a:xfrm>
              <a:off x="1531056"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5" name="rc965"/>
            <p:cNvSpPr/>
            <p:nvPr/>
          </p:nvSpPr>
          <p:spPr>
            <a:xfrm>
              <a:off x="1844058"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6" name="rc966"/>
            <p:cNvSpPr/>
            <p:nvPr/>
          </p:nvSpPr>
          <p:spPr>
            <a:xfrm>
              <a:off x="2157060"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7" name="rc967"/>
            <p:cNvSpPr/>
            <p:nvPr/>
          </p:nvSpPr>
          <p:spPr>
            <a:xfrm>
              <a:off x="2470062"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8" name="rc968"/>
            <p:cNvSpPr/>
            <p:nvPr/>
          </p:nvSpPr>
          <p:spPr>
            <a:xfrm>
              <a:off x="2783065"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9" name="rc969"/>
            <p:cNvSpPr/>
            <p:nvPr/>
          </p:nvSpPr>
          <p:spPr>
            <a:xfrm>
              <a:off x="3096067"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0" name="rc970"/>
            <p:cNvSpPr/>
            <p:nvPr/>
          </p:nvSpPr>
          <p:spPr>
            <a:xfrm>
              <a:off x="3409069"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1" name="rc971"/>
            <p:cNvSpPr/>
            <p:nvPr/>
          </p:nvSpPr>
          <p:spPr>
            <a:xfrm>
              <a:off x="3722072"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2" name="rc972"/>
            <p:cNvSpPr/>
            <p:nvPr/>
          </p:nvSpPr>
          <p:spPr>
            <a:xfrm>
              <a:off x="4035074"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3" name="rc973"/>
            <p:cNvSpPr/>
            <p:nvPr/>
          </p:nvSpPr>
          <p:spPr>
            <a:xfrm>
              <a:off x="4348076"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4" name="rc974"/>
            <p:cNvSpPr/>
            <p:nvPr/>
          </p:nvSpPr>
          <p:spPr>
            <a:xfrm>
              <a:off x="4661078"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5" name="rc975"/>
            <p:cNvSpPr/>
            <p:nvPr/>
          </p:nvSpPr>
          <p:spPr>
            <a:xfrm>
              <a:off x="4974081" y="220376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6" name="rc976"/>
            <p:cNvSpPr/>
            <p:nvPr/>
          </p:nvSpPr>
          <p:spPr>
            <a:xfrm>
              <a:off x="5287083"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7" name="rc977"/>
            <p:cNvSpPr/>
            <p:nvPr/>
          </p:nvSpPr>
          <p:spPr>
            <a:xfrm>
              <a:off x="5600085"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8" name="rc978"/>
            <p:cNvSpPr/>
            <p:nvPr/>
          </p:nvSpPr>
          <p:spPr>
            <a:xfrm>
              <a:off x="5913087"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9" name="rc979"/>
            <p:cNvSpPr/>
            <p:nvPr/>
          </p:nvSpPr>
          <p:spPr>
            <a:xfrm>
              <a:off x="6226090"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0" name="rc980"/>
            <p:cNvSpPr/>
            <p:nvPr/>
          </p:nvSpPr>
          <p:spPr>
            <a:xfrm>
              <a:off x="6539092"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1" name="rc981"/>
            <p:cNvSpPr/>
            <p:nvPr/>
          </p:nvSpPr>
          <p:spPr>
            <a:xfrm>
              <a:off x="6852094"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2" name="rc982"/>
            <p:cNvSpPr/>
            <p:nvPr/>
          </p:nvSpPr>
          <p:spPr>
            <a:xfrm>
              <a:off x="7165097"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3" name="rc983"/>
            <p:cNvSpPr/>
            <p:nvPr/>
          </p:nvSpPr>
          <p:spPr>
            <a:xfrm>
              <a:off x="7478099"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4" name="rc984"/>
            <p:cNvSpPr/>
            <p:nvPr/>
          </p:nvSpPr>
          <p:spPr>
            <a:xfrm>
              <a:off x="7791101" y="220376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85" name="rc985"/>
            <p:cNvSpPr/>
            <p:nvPr/>
          </p:nvSpPr>
          <p:spPr>
            <a:xfrm>
              <a:off x="8104103" y="220376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86" name="rc986"/>
            <p:cNvSpPr/>
            <p:nvPr/>
          </p:nvSpPr>
          <p:spPr>
            <a:xfrm>
              <a:off x="8417106"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7" name="rc987"/>
            <p:cNvSpPr/>
            <p:nvPr/>
          </p:nvSpPr>
          <p:spPr>
            <a:xfrm>
              <a:off x="8730108" y="220376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8" name="rc988"/>
            <p:cNvSpPr/>
            <p:nvPr/>
          </p:nvSpPr>
          <p:spPr>
            <a:xfrm>
              <a:off x="1531056" y="229637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89" name="rc989"/>
            <p:cNvSpPr/>
            <p:nvPr/>
          </p:nvSpPr>
          <p:spPr>
            <a:xfrm>
              <a:off x="1844058" y="229637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90" name="rc990"/>
            <p:cNvSpPr/>
            <p:nvPr/>
          </p:nvSpPr>
          <p:spPr>
            <a:xfrm>
              <a:off x="2157060"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1" name="rc991"/>
            <p:cNvSpPr/>
            <p:nvPr/>
          </p:nvSpPr>
          <p:spPr>
            <a:xfrm>
              <a:off x="2470062"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2" name="rc992"/>
            <p:cNvSpPr/>
            <p:nvPr/>
          </p:nvSpPr>
          <p:spPr>
            <a:xfrm>
              <a:off x="2783065" y="229637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3" name="rc993"/>
            <p:cNvSpPr/>
            <p:nvPr/>
          </p:nvSpPr>
          <p:spPr>
            <a:xfrm>
              <a:off x="3096067"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4" name="rc994"/>
            <p:cNvSpPr/>
            <p:nvPr/>
          </p:nvSpPr>
          <p:spPr>
            <a:xfrm>
              <a:off x="3409069"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5" name="rc995"/>
            <p:cNvSpPr/>
            <p:nvPr/>
          </p:nvSpPr>
          <p:spPr>
            <a:xfrm>
              <a:off x="3722072" y="229637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96" name="rc996"/>
            <p:cNvSpPr/>
            <p:nvPr/>
          </p:nvSpPr>
          <p:spPr>
            <a:xfrm>
              <a:off x="4035074"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7" name="rc997"/>
            <p:cNvSpPr/>
            <p:nvPr/>
          </p:nvSpPr>
          <p:spPr>
            <a:xfrm>
              <a:off x="4348076"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8" name="rc998"/>
            <p:cNvSpPr/>
            <p:nvPr/>
          </p:nvSpPr>
          <p:spPr>
            <a:xfrm>
              <a:off x="4661078" y="229637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9" name="rc999"/>
            <p:cNvSpPr/>
            <p:nvPr/>
          </p:nvSpPr>
          <p:spPr>
            <a:xfrm>
              <a:off x="4974081"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0" name="rc1000"/>
            <p:cNvSpPr/>
            <p:nvPr/>
          </p:nvSpPr>
          <p:spPr>
            <a:xfrm>
              <a:off x="5287083"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1" name="rc1001"/>
            <p:cNvSpPr/>
            <p:nvPr/>
          </p:nvSpPr>
          <p:spPr>
            <a:xfrm>
              <a:off x="5600085"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2" name="rc1002"/>
            <p:cNvSpPr/>
            <p:nvPr/>
          </p:nvSpPr>
          <p:spPr>
            <a:xfrm>
              <a:off x="5913087"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3" name="rc1003"/>
            <p:cNvSpPr/>
            <p:nvPr/>
          </p:nvSpPr>
          <p:spPr>
            <a:xfrm>
              <a:off x="6226090"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4" name="rc1004"/>
            <p:cNvSpPr/>
            <p:nvPr/>
          </p:nvSpPr>
          <p:spPr>
            <a:xfrm>
              <a:off x="6539092"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52094"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65097"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78099"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7791101"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8104103"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8417106"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8730108" y="229637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2157060" y="4982091"/>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470062" y="4982091"/>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14" name="rc1014"/>
            <p:cNvSpPr/>
            <p:nvPr/>
          </p:nvSpPr>
          <p:spPr>
            <a:xfrm>
              <a:off x="2783065" y="4982091"/>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015" name="rc1015"/>
            <p:cNvSpPr/>
            <p:nvPr/>
          </p:nvSpPr>
          <p:spPr>
            <a:xfrm>
              <a:off x="3096067" y="4982091"/>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016" name="rc1016"/>
            <p:cNvSpPr/>
            <p:nvPr/>
          </p:nvSpPr>
          <p:spPr>
            <a:xfrm>
              <a:off x="3409069" y="4982091"/>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17" name="rc1017"/>
            <p:cNvSpPr/>
            <p:nvPr/>
          </p:nvSpPr>
          <p:spPr>
            <a:xfrm>
              <a:off x="3722072" y="4982091"/>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18" name="rc1018"/>
            <p:cNvSpPr/>
            <p:nvPr/>
          </p:nvSpPr>
          <p:spPr>
            <a:xfrm>
              <a:off x="4035074" y="498209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9" name="rc1019"/>
            <p:cNvSpPr/>
            <p:nvPr/>
          </p:nvSpPr>
          <p:spPr>
            <a:xfrm>
              <a:off x="4348076" y="4982091"/>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0" name="rc1020"/>
            <p:cNvSpPr/>
            <p:nvPr/>
          </p:nvSpPr>
          <p:spPr>
            <a:xfrm>
              <a:off x="4661078" y="4982091"/>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21" name="rc1021"/>
            <p:cNvSpPr/>
            <p:nvPr/>
          </p:nvSpPr>
          <p:spPr>
            <a:xfrm>
              <a:off x="4974081" y="4982091"/>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22" name="rc1022"/>
            <p:cNvSpPr/>
            <p:nvPr/>
          </p:nvSpPr>
          <p:spPr>
            <a:xfrm>
              <a:off x="5287083" y="498209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23" name="rc1023"/>
            <p:cNvSpPr/>
            <p:nvPr/>
          </p:nvSpPr>
          <p:spPr>
            <a:xfrm>
              <a:off x="5600085" y="498209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24" name="rc1024"/>
            <p:cNvSpPr/>
            <p:nvPr/>
          </p:nvSpPr>
          <p:spPr>
            <a:xfrm>
              <a:off x="5913087" y="4982091"/>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25" name="rc1025"/>
            <p:cNvSpPr/>
            <p:nvPr/>
          </p:nvSpPr>
          <p:spPr>
            <a:xfrm>
              <a:off x="6226090"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26" name="rc1026"/>
            <p:cNvSpPr/>
            <p:nvPr/>
          </p:nvSpPr>
          <p:spPr>
            <a:xfrm>
              <a:off x="6539092" y="498209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7" name="rc1027"/>
            <p:cNvSpPr/>
            <p:nvPr/>
          </p:nvSpPr>
          <p:spPr>
            <a:xfrm>
              <a:off x="6852094" y="498209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8" name="rc1028"/>
            <p:cNvSpPr/>
            <p:nvPr/>
          </p:nvSpPr>
          <p:spPr>
            <a:xfrm>
              <a:off x="7165097" y="498209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9" name="rc1029"/>
            <p:cNvSpPr/>
            <p:nvPr/>
          </p:nvSpPr>
          <p:spPr>
            <a:xfrm>
              <a:off x="7478099" y="498209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0" name="rc1030"/>
            <p:cNvSpPr/>
            <p:nvPr/>
          </p:nvSpPr>
          <p:spPr>
            <a:xfrm>
              <a:off x="7791101" y="498209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1" name="rc1031"/>
            <p:cNvSpPr/>
            <p:nvPr/>
          </p:nvSpPr>
          <p:spPr>
            <a:xfrm>
              <a:off x="8104103" y="498209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2" name="rc1032"/>
            <p:cNvSpPr/>
            <p:nvPr/>
          </p:nvSpPr>
          <p:spPr>
            <a:xfrm>
              <a:off x="8417106" y="498209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3" name="rc1033"/>
            <p:cNvSpPr/>
            <p:nvPr/>
          </p:nvSpPr>
          <p:spPr>
            <a:xfrm>
              <a:off x="8730108" y="498209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4" name="rc1034"/>
            <p:cNvSpPr/>
            <p:nvPr/>
          </p:nvSpPr>
          <p:spPr>
            <a:xfrm>
              <a:off x="1531056"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1844058"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2157060" y="127765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7" name="rc1037"/>
            <p:cNvSpPr/>
            <p:nvPr/>
          </p:nvSpPr>
          <p:spPr>
            <a:xfrm>
              <a:off x="2470062" y="127765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8" name="rc1038"/>
            <p:cNvSpPr/>
            <p:nvPr/>
          </p:nvSpPr>
          <p:spPr>
            <a:xfrm>
              <a:off x="2783065"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3096067"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3409069"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3722072"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4035074"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4348076"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4661078"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4974081"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5287083"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5600085"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5913087"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9" name="rc1049"/>
            <p:cNvSpPr/>
            <p:nvPr/>
          </p:nvSpPr>
          <p:spPr>
            <a:xfrm>
              <a:off x="6226090"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6539092"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6852094"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7165097"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3" name="rc1053"/>
            <p:cNvSpPr/>
            <p:nvPr/>
          </p:nvSpPr>
          <p:spPr>
            <a:xfrm>
              <a:off x="7478099"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7791101"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8104103"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8417106"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8730108"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1531056" y="211115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9" name="rc1059"/>
            <p:cNvSpPr/>
            <p:nvPr/>
          </p:nvSpPr>
          <p:spPr>
            <a:xfrm>
              <a:off x="1844058"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0" name="rc1060"/>
            <p:cNvSpPr/>
            <p:nvPr/>
          </p:nvSpPr>
          <p:spPr>
            <a:xfrm>
              <a:off x="2157060" y="211115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2470062"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2783065"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3096067"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4" name="rc1064"/>
            <p:cNvSpPr/>
            <p:nvPr/>
          </p:nvSpPr>
          <p:spPr>
            <a:xfrm>
              <a:off x="3409069" y="211115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5" name="rc1065"/>
            <p:cNvSpPr/>
            <p:nvPr/>
          </p:nvSpPr>
          <p:spPr>
            <a:xfrm>
              <a:off x="3722072" y="2111154"/>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6" name="rc1066"/>
            <p:cNvSpPr/>
            <p:nvPr/>
          </p:nvSpPr>
          <p:spPr>
            <a:xfrm>
              <a:off x="4035074" y="2111154"/>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7" name="rc1067"/>
            <p:cNvSpPr/>
            <p:nvPr/>
          </p:nvSpPr>
          <p:spPr>
            <a:xfrm>
              <a:off x="4348076" y="211115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8" name="rc1068"/>
            <p:cNvSpPr/>
            <p:nvPr/>
          </p:nvSpPr>
          <p:spPr>
            <a:xfrm>
              <a:off x="4661078"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4974081" y="211115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5287083"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5600085"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5913087"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6226090"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6539092"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6852094" y="2111154"/>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76" name="rc1076"/>
            <p:cNvSpPr/>
            <p:nvPr/>
          </p:nvSpPr>
          <p:spPr>
            <a:xfrm>
              <a:off x="7165097" y="2111154"/>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77" name="rc1077"/>
            <p:cNvSpPr/>
            <p:nvPr/>
          </p:nvSpPr>
          <p:spPr>
            <a:xfrm>
              <a:off x="7478099"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7791101"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8104103" y="211115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0" name="rc1080"/>
            <p:cNvSpPr/>
            <p:nvPr/>
          </p:nvSpPr>
          <p:spPr>
            <a:xfrm>
              <a:off x="8417106"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1" name="rc1081"/>
            <p:cNvSpPr/>
            <p:nvPr/>
          </p:nvSpPr>
          <p:spPr>
            <a:xfrm>
              <a:off x="8730108"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8730108" y="424120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3" name="rc1083"/>
            <p:cNvSpPr/>
            <p:nvPr/>
          </p:nvSpPr>
          <p:spPr>
            <a:xfrm>
              <a:off x="1531056"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4" name="rc1084"/>
            <p:cNvSpPr/>
            <p:nvPr/>
          </p:nvSpPr>
          <p:spPr>
            <a:xfrm>
              <a:off x="1531056"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1844058"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2157060"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2470062"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8" name="rc1088"/>
            <p:cNvSpPr/>
            <p:nvPr/>
          </p:nvSpPr>
          <p:spPr>
            <a:xfrm>
              <a:off x="2783065"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9" name="rc1089"/>
            <p:cNvSpPr/>
            <p:nvPr/>
          </p:nvSpPr>
          <p:spPr>
            <a:xfrm>
              <a:off x="309606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3409069"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3722072"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2" name="rc1092"/>
            <p:cNvSpPr/>
            <p:nvPr/>
          </p:nvSpPr>
          <p:spPr>
            <a:xfrm>
              <a:off x="4035074"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4348076"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4661078"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4974081"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5287083"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5600085"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591308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6226090"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6539092"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6852094"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716509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7478099"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4" name="rc1104"/>
            <p:cNvSpPr/>
            <p:nvPr/>
          </p:nvSpPr>
          <p:spPr>
            <a:xfrm>
              <a:off x="7791101"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5" name="rc1105"/>
            <p:cNvSpPr/>
            <p:nvPr/>
          </p:nvSpPr>
          <p:spPr>
            <a:xfrm>
              <a:off x="8104103"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8417106"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8730108"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5287083" y="424120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09" name="rc1109"/>
            <p:cNvSpPr/>
            <p:nvPr/>
          </p:nvSpPr>
          <p:spPr>
            <a:xfrm>
              <a:off x="5600085" y="424120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0" name="rc1110"/>
            <p:cNvSpPr/>
            <p:nvPr/>
          </p:nvSpPr>
          <p:spPr>
            <a:xfrm>
              <a:off x="5913087" y="424120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1" name="rc1111"/>
            <p:cNvSpPr/>
            <p:nvPr/>
          </p:nvSpPr>
          <p:spPr>
            <a:xfrm>
              <a:off x="6226090" y="424120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12" name="rc1112"/>
            <p:cNvSpPr/>
            <p:nvPr/>
          </p:nvSpPr>
          <p:spPr>
            <a:xfrm>
              <a:off x="6539092" y="424120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3" name="rc1113"/>
            <p:cNvSpPr/>
            <p:nvPr/>
          </p:nvSpPr>
          <p:spPr>
            <a:xfrm>
              <a:off x="6852094" y="424120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14" name="rc1114"/>
            <p:cNvSpPr/>
            <p:nvPr/>
          </p:nvSpPr>
          <p:spPr>
            <a:xfrm>
              <a:off x="7165097" y="424120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15" name="rc1115"/>
            <p:cNvSpPr/>
            <p:nvPr/>
          </p:nvSpPr>
          <p:spPr>
            <a:xfrm>
              <a:off x="7478099" y="424120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7791101"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17" name="rc1117"/>
            <p:cNvSpPr/>
            <p:nvPr/>
          </p:nvSpPr>
          <p:spPr>
            <a:xfrm>
              <a:off x="8104103" y="4241204"/>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18" name="rc1118"/>
            <p:cNvSpPr/>
            <p:nvPr/>
          </p:nvSpPr>
          <p:spPr>
            <a:xfrm>
              <a:off x="8417106" y="424120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19" name="rc1119"/>
            <p:cNvSpPr/>
            <p:nvPr/>
          </p:nvSpPr>
          <p:spPr>
            <a:xfrm>
              <a:off x="1844058" y="266681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2157060"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21" name="rc1121"/>
            <p:cNvSpPr/>
            <p:nvPr/>
          </p:nvSpPr>
          <p:spPr>
            <a:xfrm>
              <a:off x="2470062" y="266681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2783065"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3096067"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3409069" y="266681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3722072" y="266681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6" name="rc1126"/>
            <p:cNvSpPr/>
            <p:nvPr/>
          </p:nvSpPr>
          <p:spPr>
            <a:xfrm>
              <a:off x="4035074"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4348076"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8" name="rc1128"/>
            <p:cNvSpPr/>
            <p:nvPr/>
          </p:nvSpPr>
          <p:spPr>
            <a:xfrm>
              <a:off x="4661078" y="266681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9" name="rc1129"/>
            <p:cNvSpPr/>
            <p:nvPr/>
          </p:nvSpPr>
          <p:spPr>
            <a:xfrm>
              <a:off x="4974081"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5287083" y="266681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5600085" y="266681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32" name="rc1132"/>
            <p:cNvSpPr/>
            <p:nvPr/>
          </p:nvSpPr>
          <p:spPr>
            <a:xfrm>
              <a:off x="5913087" y="266681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6226090"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4" name="rc1134"/>
            <p:cNvSpPr/>
            <p:nvPr/>
          </p:nvSpPr>
          <p:spPr>
            <a:xfrm>
              <a:off x="6539092"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52094"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65097" y="2666819"/>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78099"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7791101"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9" name="rc1139"/>
            <p:cNvSpPr/>
            <p:nvPr/>
          </p:nvSpPr>
          <p:spPr>
            <a:xfrm>
              <a:off x="8104103" y="266681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40" name="rc1140"/>
            <p:cNvSpPr/>
            <p:nvPr/>
          </p:nvSpPr>
          <p:spPr>
            <a:xfrm>
              <a:off x="8417106" y="266681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1" name="rc1141"/>
            <p:cNvSpPr/>
            <p:nvPr/>
          </p:nvSpPr>
          <p:spPr>
            <a:xfrm>
              <a:off x="8730108" y="2666819"/>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42" name="rc1142"/>
            <p:cNvSpPr/>
            <p:nvPr/>
          </p:nvSpPr>
          <p:spPr>
            <a:xfrm>
              <a:off x="1531056" y="424120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43" name="rc1143"/>
            <p:cNvSpPr/>
            <p:nvPr/>
          </p:nvSpPr>
          <p:spPr>
            <a:xfrm>
              <a:off x="1844058"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44" name="rc1144"/>
            <p:cNvSpPr/>
            <p:nvPr/>
          </p:nvSpPr>
          <p:spPr>
            <a:xfrm>
              <a:off x="2157060" y="424120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45" name="rc1145"/>
            <p:cNvSpPr/>
            <p:nvPr/>
          </p:nvSpPr>
          <p:spPr>
            <a:xfrm>
              <a:off x="2470062" y="424120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46" name="rc1146"/>
            <p:cNvSpPr/>
            <p:nvPr/>
          </p:nvSpPr>
          <p:spPr>
            <a:xfrm>
              <a:off x="2783065" y="424120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47" name="rc1147"/>
            <p:cNvSpPr/>
            <p:nvPr/>
          </p:nvSpPr>
          <p:spPr>
            <a:xfrm>
              <a:off x="3096067" y="424120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09069" y="424120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2072" y="424120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50" name="rc1150"/>
            <p:cNvSpPr/>
            <p:nvPr/>
          </p:nvSpPr>
          <p:spPr>
            <a:xfrm>
              <a:off x="4035074" y="424120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51" name="rc1151"/>
            <p:cNvSpPr/>
            <p:nvPr/>
          </p:nvSpPr>
          <p:spPr>
            <a:xfrm>
              <a:off x="4348076"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2" name="rc1152"/>
            <p:cNvSpPr/>
            <p:nvPr/>
          </p:nvSpPr>
          <p:spPr>
            <a:xfrm>
              <a:off x="4661078" y="424120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53" name="rc1153"/>
            <p:cNvSpPr/>
            <p:nvPr/>
          </p:nvSpPr>
          <p:spPr>
            <a:xfrm>
              <a:off x="4974081" y="4241204"/>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54" name="rc1154"/>
            <p:cNvSpPr/>
            <p:nvPr/>
          </p:nvSpPr>
          <p:spPr>
            <a:xfrm>
              <a:off x="1531056" y="387076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1844058" y="387076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2157060" y="387076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2470062" y="387076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8" name="rc1158"/>
            <p:cNvSpPr/>
            <p:nvPr/>
          </p:nvSpPr>
          <p:spPr>
            <a:xfrm>
              <a:off x="2783065" y="387076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9" name="rc1159"/>
            <p:cNvSpPr/>
            <p:nvPr/>
          </p:nvSpPr>
          <p:spPr>
            <a:xfrm>
              <a:off x="3096067" y="387076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60" name="rc1160"/>
            <p:cNvSpPr/>
            <p:nvPr/>
          </p:nvSpPr>
          <p:spPr>
            <a:xfrm>
              <a:off x="3409069" y="387076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61" name="rc1161"/>
            <p:cNvSpPr/>
            <p:nvPr/>
          </p:nvSpPr>
          <p:spPr>
            <a:xfrm>
              <a:off x="3722072"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62" name="rc1162"/>
            <p:cNvSpPr/>
            <p:nvPr/>
          </p:nvSpPr>
          <p:spPr>
            <a:xfrm>
              <a:off x="4035074" y="3870761"/>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163" name="rc1163"/>
            <p:cNvSpPr/>
            <p:nvPr/>
          </p:nvSpPr>
          <p:spPr>
            <a:xfrm>
              <a:off x="4348076" y="387076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64" name="rc1164"/>
            <p:cNvSpPr/>
            <p:nvPr/>
          </p:nvSpPr>
          <p:spPr>
            <a:xfrm>
              <a:off x="4661078" y="387076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65" name="rc1165"/>
            <p:cNvSpPr/>
            <p:nvPr/>
          </p:nvSpPr>
          <p:spPr>
            <a:xfrm>
              <a:off x="4974081" y="387076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66" name="rc1166"/>
            <p:cNvSpPr/>
            <p:nvPr/>
          </p:nvSpPr>
          <p:spPr>
            <a:xfrm>
              <a:off x="5287083" y="387076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67" name="rc1167"/>
            <p:cNvSpPr/>
            <p:nvPr/>
          </p:nvSpPr>
          <p:spPr>
            <a:xfrm>
              <a:off x="5600085" y="387076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68" name="rc1168"/>
            <p:cNvSpPr/>
            <p:nvPr/>
          </p:nvSpPr>
          <p:spPr>
            <a:xfrm>
              <a:off x="5913087" y="387076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69" name="rc1169"/>
            <p:cNvSpPr/>
            <p:nvPr/>
          </p:nvSpPr>
          <p:spPr>
            <a:xfrm>
              <a:off x="6226090"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70" name="rc1170"/>
            <p:cNvSpPr/>
            <p:nvPr/>
          </p:nvSpPr>
          <p:spPr>
            <a:xfrm>
              <a:off x="6539092" y="387076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71" name="rc1171"/>
            <p:cNvSpPr/>
            <p:nvPr/>
          </p:nvSpPr>
          <p:spPr>
            <a:xfrm>
              <a:off x="6852094" y="387076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72" name="rc1172"/>
            <p:cNvSpPr/>
            <p:nvPr/>
          </p:nvSpPr>
          <p:spPr>
            <a:xfrm>
              <a:off x="7165097" y="3870761"/>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73" name="rc1173"/>
            <p:cNvSpPr/>
            <p:nvPr/>
          </p:nvSpPr>
          <p:spPr>
            <a:xfrm>
              <a:off x="7478099" y="387076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7791101" y="387076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8104103" y="387076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8417106" y="387076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7" name="rc1177"/>
            <p:cNvSpPr/>
            <p:nvPr/>
          </p:nvSpPr>
          <p:spPr>
            <a:xfrm>
              <a:off x="8730108" y="387076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1531056"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9" name="rc1179"/>
            <p:cNvSpPr/>
            <p:nvPr/>
          </p:nvSpPr>
          <p:spPr>
            <a:xfrm>
              <a:off x="1844058"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0" name="rc1180"/>
            <p:cNvSpPr/>
            <p:nvPr/>
          </p:nvSpPr>
          <p:spPr>
            <a:xfrm>
              <a:off x="2157060"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1" name="rc1181"/>
            <p:cNvSpPr/>
            <p:nvPr/>
          </p:nvSpPr>
          <p:spPr>
            <a:xfrm>
              <a:off x="2470062" y="303726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2" name="rc1182"/>
            <p:cNvSpPr/>
            <p:nvPr/>
          </p:nvSpPr>
          <p:spPr>
            <a:xfrm>
              <a:off x="2783065" y="303726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3" name="rc1183"/>
            <p:cNvSpPr/>
            <p:nvPr/>
          </p:nvSpPr>
          <p:spPr>
            <a:xfrm>
              <a:off x="3096067"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84" name="rc1184"/>
            <p:cNvSpPr/>
            <p:nvPr/>
          </p:nvSpPr>
          <p:spPr>
            <a:xfrm>
              <a:off x="3409069"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85" name="rc1185"/>
            <p:cNvSpPr/>
            <p:nvPr/>
          </p:nvSpPr>
          <p:spPr>
            <a:xfrm>
              <a:off x="3722072" y="303726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6" name="rc1186"/>
            <p:cNvSpPr/>
            <p:nvPr/>
          </p:nvSpPr>
          <p:spPr>
            <a:xfrm>
              <a:off x="4035074" y="303726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4348076" y="303726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8" name="rc1188"/>
            <p:cNvSpPr/>
            <p:nvPr/>
          </p:nvSpPr>
          <p:spPr>
            <a:xfrm>
              <a:off x="4661078"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89" name="rc1189"/>
            <p:cNvSpPr/>
            <p:nvPr/>
          </p:nvSpPr>
          <p:spPr>
            <a:xfrm>
              <a:off x="4974081" y="303726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0" name="rc1190"/>
            <p:cNvSpPr/>
            <p:nvPr/>
          </p:nvSpPr>
          <p:spPr>
            <a:xfrm>
              <a:off x="5287083"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91" name="rc1191"/>
            <p:cNvSpPr/>
            <p:nvPr/>
          </p:nvSpPr>
          <p:spPr>
            <a:xfrm>
              <a:off x="5600085"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92" name="rc1192"/>
            <p:cNvSpPr/>
            <p:nvPr/>
          </p:nvSpPr>
          <p:spPr>
            <a:xfrm>
              <a:off x="5913087" y="303726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3" name="rc1193"/>
            <p:cNvSpPr/>
            <p:nvPr/>
          </p:nvSpPr>
          <p:spPr>
            <a:xfrm>
              <a:off x="6226090" y="303726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4" name="rc1194"/>
            <p:cNvSpPr/>
            <p:nvPr/>
          </p:nvSpPr>
          <p:spPr>
            <a:xfrm>
              <a:off x="6539092" y="303726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6852094" y="303726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7165097"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7" name="rc1197"/>
            <p:cNvSpPr/>
            <p:nvPr/>
          </p:nvSpPr>
          <p:spPr>
            <a:xfrm>
              <a:off x="7478099"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8" name="rc1198"/>
            <p:cNvSpPr/>
            <p:nvPr/>
          </p:nvSpPr>
          <p:spPr>
            <a:xfrm>
              <a:off x="7791101" y="303726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99" name="rc1199"/>
            <p:cNvSpPr/>
            <p:nvPr/>
          </p:nvSpPr>
          <p:spPr>
            <a:xfrm>
              <a:off x="8104103"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0" name="rc1200"/>
            <p:cNvSpPr/>
            <p:nvPr/>
          </p:nvSpPr>
          <p:spPr>
            <a:xfrm>
              <a:off x="8417106"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01" name="rc1201"/>
            <p:cNvSpPr/>
            <p:nvPr/>
          </p:nvSpPr>
          <p:spPr>
            <a:xfrm>
              <a:off x="8730108" y="303726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2" name="rc1202"/>
            <p:cNvSpPr/>
            <p:nvPr/>
          </p:nvSpPr>
          <p:spPr>
            <a:xfrm>
              <a:off x="1531056" y="350031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03" name="rc1203"/>
            <p:cNvSpPr/>
            <p:nvPr/>
          </p:nvSpPr>
          <p:spPr>
            <a:xfrm>
              <a:off x="1844058" y="350031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4" name="rc1204"/>
            <p:cNvSpPr/>
            <p:nvPr/>
          </p:nvSpPr>
          <p:spPr>
            <a:xfrm>
              <a:off x="2157060" y="350031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05" name="rc1205"/>
            <p:cNvSpPr/>
            <p:nvPr/>
          </p:nvSpPr>
          <p:spPr>
            <a:xfrm>
              <a:off x="2470062" y="350031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06" name="rc1206"/>
            <p:cNvSpPr/>
            <p:nvPr/>
          </p:nvSpPr>
          <p:spPr>
            <a:xfrm>
              <a:off x="2783065" y="3500317"/>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07" name="rc1207"/>
            <p:cNvSpPr/>
            <p:nvPr/>
          </p:nvSpPr>
          <p:spPr>
            <a:xfrm>
              <a:off x="3096067" y="350031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08" name="rc1208"/>
            <p:cNvSpPr/>
            <p:nvPr/>
          </p:nvSpPr>
          <p:spPr>
            <a:xfrm>
              <a:off x="3409069" y="350031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09" name="rc1209"/>
            <p:cNvSpPr/>
            <p:nvPr/>
          </p:nvSpPr>
          <p:spPr>
            <a:xfrm>
              <a:off x="3722072" y="350031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10" name="rc1210"/>
            <p:cNvSpPr/>
            <p:nvPr/>
          </p:nvSpPr>
          <p:spPr>
            <a:xfrm>
              <a:off x="4035074" y="350031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1" name="rc1211"/>
            <p:cNvSpPr/>
            <p:nvPr/>
          </p:nvSpPr>
          <p:spPr>
            <a:xfrm>
              <a:off x="4348076" y="350031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12" name="rc1212"/>
            <p:cNvSpPr/>
            <p:nvPr/>
          </p:nvSpPr>
          <p:spPr>
            <a:xfrm>
              <a:off x="4661078" y="350031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4974081" y="350031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5287083" y="350031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5600085" y="350031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5913087" y="350031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6226090"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39092"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2094"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65097"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1" name="rc1221"/>
            <p:cNvSpPr/>
            <p:nvPr/>
          </p:nvSpPr>
          <p:spPr>
            <a:xfrm>
              <a:off x="7478099"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2" name="rc1222"/>
            <p:cNvSpPr/>
            <p:nvPr/>
          </p:nvSpPr>
          <p:spPr>
            <a:xfrm>
              <a:off x="7791101" y="350031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3" name="rc1223"/>
            <p:cNvSpPr/>
            <p:nvPr/>
          </p:nvSpPr>
          <p:spPr>
            <a:xfrm>
              <a:off x="8104103" y="350031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8417106" y="350031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5" name="rc1225"/>
            <p:cNvSpPr/>
            <p:nvPr/>
          </p:nvSpPr>
          <p:spPr>
            <a:xfrm>
              <a:off x="8730108" y="350031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26" name="tx1226"/>
            <p:cNvSpPr/>
            <p:nvPr/>
          </p:nvSpPr>
          <p:spPr>
            <a:xfrm>
              <a:off x="2273368"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27" name="tx1227"/>
            <p:cNvSpPr/>
            <p:nvPr/>
          </p:nvSpPr>
          <p:spPr>
            <a:xfrm>
              <a:off x="258637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28" name="tx1228"/>
            <p:cNvSpPr/>
            <p:nvPr/>
          </p:nvSpPr>
          <p:spPr>
            <a:xfrm>
              <a:off x="2899373"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29" name="tx1229"/>
            <p:cNvSpPr/>
            <p:nvPr/>
          </p:nvSpPr>
          <p:spPr>
            <a:xfrm>
              <a:off x="3212375"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30" name="tx1230"/>
            <p:cNvSpPr/>
            <p:nvPr/>
          </p:nvSpPr>
          <p:spPr>
            <a:xfrm>
              <a:off x="3525377"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31" name="tx1231"/>
            <p:cNvSpPr/>
            <p:nvPr/>
          </p:nvSpPr>
          <p:spPr>
            <a:xfrm>
              <a:off x="383838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32" name="tx1232"/>
            <p:cNvSpPr/>
            <p:nvPr/>
          </p:nvSpPr>
          <p:spPr>
            <a:xfrm>
              <a:off x="4151382"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33" name="tx1233"/>
            <p:cNvSpPr/>
            <p:nvPr/>
          </p:nvSpPr>
          <p:spPr>
            <a:xfrm>
              <a:off x="4464384"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34" name="tx1234"/>
            <p:cNvSpPr/>
            <p:nvPr/>
          </p:nvSpPr>
          <p:spPr>
            <a:xfrm>
              <a:off x="4777386"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35" name="tx1235"/>
            <p:cNvSpPr/>
            <p:nvPr/>
          </p:nvSpPr>
          <p:spPr>
            <a:xfrm>
              <a:off x="5090389"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36" name="tx1236"/>
            <p:cNvSpPr/>
            <p:nvPr/>
          </p:nvSpPr>
          <p:spPr>
            <a:xfrm>
              <a:off x="5403391"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37" name="tx1237"/>
            <p:cNvSpPr/>
            <p:nvPr/>
          </p:nvSpPr>
          <p:spPr>
            <a:xfrm>
              <a:off x="5716393"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38" name="tx1238"/>
            <p:cNvSpPr/>
            <p:nvPr/>
          </p:nvSpPr>
          <p:spPr>
            <a:xfrm>
              <a:off x="6029395"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39" name="tx1239"/>
            <p:cNvSpPr/>
            <p:nvPr/>
          </p:nvSpPr>
          <p:spPr>
            <a:xfrm>
              <a:off x="6342398"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40" name="tx1240"/>
            <p:cNvSpPr/>
            <p:nvPr/>
          </p:nvSpPr>
          <p:spPr>
            <a:xfrm>
              <a:off x="6655400"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41" name="tx1241"/>
            <p:cNvSpPr/>
            <p:nvPr/>
          </p:nvSpPr>
          <p:spPr>
            <a:xfrm>
              <a:off x="6968402"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42" name="tx1242"/>
            <p:cNvSpPr/>
            <p:nvPr/>
          </p:nvSpPr>
          <p:spPr>
            <a:xfrm>
              <a:off x="7281405"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43" name="tx1243"/>
            <p:cNvSpPr/>
            <p:nvPr/>
          </p:nvSpPr>
          <p:spPr>
            <a:xfrm>
              <a:off x="7594407"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44" name="tx1244"/>
            <p:cNvSpPr/>
            <p:nvPr/>
          </p:nvSpPr>
          <p:spPr>
            <a:xfrm>
              <a:off x="7907409"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45" name="tx1245"/>
            <p:cNvSpPr/>
            <p:nvPr/>
          </p:nvSpPr>
          <p:spPr>
            <a:xfrm>
              <a:off x="8846416"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46" name="tx1246"/>
            <p:cNvSpPr/>
            <p:nvPr/>
          </p:nvSpPr>
          <p:spPr>
            <a:xfrm>
              <a:off x="164736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47" name="tx1247"/>
            <p:cNvSpPr/>
            <p:nvPr/>
          </p:nvSpPr>
          <p:spPr>
            <a:xfrm>
              <a:off x="196036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48" name="tx1248"/>
            <p:cNvSpPr/>
            <p:nvPr/>
          </p:nvSpPr>
          <p:spPr>
            <a:xfrm>
              <a:off x="2273368"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49" name="tx1249"/>
            <p:cNvSpPr/>
            <p:nvPr/>
          </p:nvSpPr>
          <p:spPr>
            <a:xfrm>
              <a:off x="258637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50" name="tx1250"/>
            <p:cNvSpPr/>
            <p:nvPr/>
          </p:nvSpPr>
          <p:spPr>
            <a:xfrm>
              <a:off x="2899373"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51" name="tx1251"/>
            <p:cNvSpPr/>
            <p:nvPr/>
          </p:nvSpPr>
          <p:spPr>
            <a:xfrm>
              <a:off x="321237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52" name="tx1252"/>
            <p:cNvSpPr/>
            <p:nvPr/>
          </p:nvSpPr>
          <p:spPr>
            <a:xfrm>
              <a:off x="3525377"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3" name="tx1253"/>
            <p:cNvSpPr/>
            <p:nvPr/>
          </p:nvSpPr>
          <p:spPr>
            <a:xfrm>
              <a:off x="383838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54" name="tx1254"/>
            <p:cNvSpPr/>
            <p:nvPr/>
          </p:nvSpPr>
          <p:spPr>
            <a:xfrm>
              <a:off x="4151382"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55" name="tx1255"/>
            <p:cNvSpPr/>
            <p:nvPr/>
          </p:nvSpPr>
          <p:spPr>
            <a:xfrm>
              <a:off x="446438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6" name="tx1256"/>
            <p:cNvSpPr/>
            <p:nvPr/>
          </p:nvSpPr>
          <p:spPr>
            <a:xfrm>
              <a:off x="477738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57" name="tx1257"/>
            <p:cNvSpPr/>
            <p:nvPr/>
          </p:nvSpPr>
          <p:spPr>
            <a:xfrm>
              <a:off x="5090389"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58" name="tx1258"/>
            <p:cNvSpPr/>
            <p:nvPr/>
          </p:nvSpPr>
          <p:spPr>
            <a:xfrm>
              <a:off x="5403391"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9" name="tx1259"/>
            <p:cNvSpPr/>
            <p:nvPr/>
          </p:nvSpPr>
          <p:spPr>
            <a:xfrm>
              <a:off x="5716393"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60" name="tx1260"/>
            <p:cNvSpPr/>
            <p:nvPr/>
          </p:nvSpPr>
          <p:spPr>
            <a:xfrm>
              <a:off x="602939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61" name="tx1261"/>
            <p:cNvSpPr/>
            <p:nvPr/>
          </p:nvSpPr>
          <p:spPr>
            <a:xfrm>
              <a:off x="6342398"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62" name="tx1262"/>
            <p:cNvSpPr/>
            <p:nvPr/>
          </p:nvSpPr>
          <p:spPr>
            <a:xfrm>
              <a:off x="665540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63" name="tx1263"/>
            <p:cNvSpPr/>
            <p:nvPr/>
          </p:nvSpPr>
          <p:spPr>
            <a:xfrm>
              <a:off x="6968402"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64" name="tx1264"/>
            <p:cNvSpPr/>
            <p:nvPr/>
          </p:nvSpPr>
          <p:spPr>
            <a:xfrm>
              <a:off x="728140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65" name="tx1265"/>
            <p:cNvSpPr/>
            <p:nvPr/>
          </p:nvSpPr>
          <p:spPr>
            <a:xfrm>
              <a:off x="7594407"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66" name="tx1266"/>
            <p:cNvSpPr/>
            <p:nvPr/>
          </p:nvSpPr>
          <p:spPr>
            <a:xfrm>
              <a:off x="7907409"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67" name="tx1267"/>
            <p:cNvSpPr/>
            <p:nvPr/>
          </p:nvSpPr>
          <p:spPr>
            <a:xfrm>
              <a:off x="8220411"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68" name="tx1268"/>
            <p:cNvSpPr/>
            <p:nvPr/>
          </p:nvSpPr>
          <p:spPr>
            <a:xfrm>
              <a:off x="853341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69" name="tx1269"/>
            <p:cNvSpPr/>
            <p:nvPr/>
          </p:nvSpPr>
          <p:spPr>
            <a:xfrm>
              <a:off x="884641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70" name="tx1270"/>
            <p:cNvSpPr/>
            <p:nvPr/>
          </p:nvSpPr>
          <p:spPr>
            <a:xfrm>
              <a:off x="164736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71" name="tx1271"/>
            <p:cNvSpPr/>
            <p:nvPr/>
          </p:nvSpPr>
          <p:spPr>
            <a:xfrm>
              <a:off x="196036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72" name="tx1272"/>
            <p:cNvSpPr/>
            <p:nvPr/>
          </p:nvSpPr>
          <p:spPr>
            <a:xfrm>
              <a:off x="2273368"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73" name="tx1273"/>
            <p:cNvSpPr/>
            <p:nvPr/>
          </p:nvSpPr>
          <p:spPr>
            <a:xfrm>
              <a:off x="2586370" y="1482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4" name="tx1274"/>
            <p:cNvSpPr/>
            <p:nvPr/>
          </p:nvSpPr>
          <p:spPr>
            <a:xfrm>
              <a:off x="289937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5" name="tx1275"/>
            <p:cNvSpPr/>
            <p:nvPr/>
          </p:nvSpPr>
          <p:spPr>
            <a:xfrm>
              <a:off x="321237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6" name="tx1276"/>
            <p:cNvSpPr/>
            <p:nvPr/>
          </p:nvSpPr>
          <p:spPr>
            <a:xfrm>
              <a:off x="352537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7" name="tx1277"/>
            <p:cNvSpPr/>
            <p:nvPr/>
          </p:nvSpPr>
          <p:spPr>
            <a:xfrm>
              <a:off x="383838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8" name="tx1278"/>
            <p:cNvSpPr/>
            <p:nvPr/>
          </p:nvSpPr>
          <p:spPr>
            <a:xfrm>
              <a:off x="415138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79" name="tx1279"/>
            <p:cNvSpPr/>
            <p:nvPr/>
          </p:nvSpPr>
          <p:spPr>
            <a:xfrm>
              <a:off x="446438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0" name="tx1280"/>
            <p:cNvSpPr/>
            <p:nvPr/>
          </p:nvSpPr>
          <p:spPr>
            <a:xfrm>
              <a:off x="477738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1" name="tx1281"/>
            <p:cNvSpPr/>
            <p:nvPr/>
          </p:nvSpPr>
          <p:spPr>
            <a:xfrm>
              <a:off x="509038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2" name="tx1282"/>
            <p:cNvSpPr/>
            <p:nvPr/>
          </p:nvSpPr>
          <p:spPr>
            <a:xfrm>
              <a:off x="5403391"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3" name="tx1283"/>
            <p:cNvSpPr/>
            <p:nvPr/>
          </p:nvSpPr>
          <p:spPr>
            <a:xfrm>
              <a:off x="571639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4" name="tx1284"/>
            <p:cNvSpPr/>
            <p:nvPr/>
          </p:nvSpPr>
          <p:spPr>
            <a:xfrm>
              <a:off x="602939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5" name="tx1285"/>
            <p:cNvSpPr/>
            <p:nvPr/>
          </p:nvSpPr>
          <p:spPr>
            <a:xfrm>
              <a:off x="6342398"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6" name="tx1286"/>
            <p:cNvSpPr/>
            <p:nvPr/>
          </p:nvSpPr>
          <p:spPr>
            <a:xfrm>
              <a:off x="665540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7" name="tx1287"/>
            <p:cNvSpPr/>
            <p:nvPr/>
          </p:nvSpPr>
          <p:spPr>
            <a:xfrm>
              <a:off x="696840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8" name="tx1288"/>
            <p:cNvSpPr/>
            <p:nvPr/>
          </p:nvSpPr>
          <p:spPr>
            <a:xfrm>
              <a:off x="728140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89" name="tx1289"/>
            <p:cNvSpPr/>
            <p:nvPr/>
          </p:nvSpPr>
          <p:spPr>
            <a:xfrm>
              <a:off x="759440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0" name="tx1290"/>
            <p:cNvSpPr/>
            <p:nvPr/>
          </p:nvSpPr>
          <p:spPr>
            <a:xfrm>
              <a:off x="790740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1" name="tx1291"/>
            <p:cNvSpPr/>
            <p:nvPr/>
          </p:nvSpPr>
          <p:spPr>
            <a:xfrm>
              <a:off x="8220411"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2" name="tx1292"/>
            <p:cNvSpPr/>
            <p:nvPr/>
          </p:nvSpPr>
          <p:spPr>
            <a:xfrm>
              <a:off x="853341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3" name="tx1293"/>
            <p:cNvSpPr/>
            <p:nvPr/>
          </p:nvSpPr>
          <p:spPr>
            <a:xfrm>
              <a:off x="884641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94" name="tx1294"/>
            <p:cNvSpPr/>
            <p:nvPr/>
          </p:nvSpPr>
          <p:spPr>
            <a:xfrm>
              <a:off x="164736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95" name="tx1295"/>
            <p:cNvSpPr/>
            <p:nvPr/>
          </p:nvSpPr>
          <p:spPr>
            <a:xfrm>
              <a:off x="196036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96" name="tx1296"/>
            <p:cNvSpPr/>
            <p:nvPr/>
          </p:nvSpPr>
          <p:spPr>
            <a:xfrm>
              <a:off x="2273368"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7" name="tx1297"/>
            <p:cNvSpPr/>
            <p:nvPr/>
          </p:nvSpPr>
          <p:spPr>
            <a:xfrm>
              <a:off x="258637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98" name="tx1298"/>
            <p:cNvSpPr/>
            <p:nvPr/>
          </p:nvSpPr>
          <p:spPr>
            <a:xfrm>
              <a:off x="2899373"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9" name="tx1299"/>
            <p:cNvSpPr/>
            <p:nvPr/>
          </p:nvSpPr>
          <p:spPr>
            <a:xfrm>
              <a:off x="3212375"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0" name="tx1300"/>
            <p:cNvSpPr/>
            <p:nvPr/>
          </p:nvSpPr>
          <p:spPr>
            <a:xfrm>
              <a:off x="352537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01" name="tx1301"/>
            <p:cNvSpPr/>
            <p:nvPr/>
          </p:nvSpPr>
          <p:spPr>
            <a:xfrm>
              <a:off x="383838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02" name="tx1302"/>
            <p:cNvSpPr/>
            <p:nvPr/>
          </p:nvSpPr>
          <p:spPr>
            <a:xfrm>
              <a:off x="4151382"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3" name="tx1303"/>
            <p:cNvSpPr/>
            <p:nvPr/>
          </p:nvSpPr>
          <p:spPr>
            <a:xfrm>
              <a:off x="446438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4" name="tx1304"/>
            <p:cNvSpPr/>
            <p:nvPr/>
          </p:nvSpPr>
          <p:spPr>
            <a:xfrm>
              <a:off x="477738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5" name="tx1305"/>
            <p:cNvSpPr/>
            <p:nvPr/>
          </p:nvSpPr>
          <p:spPr>
            <a:xfrm>
              <a:off x="5090389"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06" name="tx1306"/>
            <p:cNvSpPr/>
            <p:nvPr/>
          </p:nvSpPr>
          <p:spPr>
            <a:xfrm>
              <a:off x="5403391"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07" name="tx1307"/>
            <p:cNvSpPr/>
            <p:nvPr/>
          </p:nvSpPr>
          <p:spPr>
            <a:xfrm>
              <a:off x="5716393"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08" name="tx1308"/>
            <p:cNvSpPr/>
            <p:nvPr/>
          </p:nvSpPr>
          <p:spPr>
            <a:xfrm>
              <a:off x="602939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09" name="tx1309"/>
            <p:cNvSpPr/>
            <p:nvPr/>
          </p:nvSpPr>
          <p:spPr>
            <a:xfrm>
              <a:off x="6342398"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0" name="tx1310"/>
            <p:cNvSpPr/>
            <p:nvPr/>
          </p:nvSpPr>
          <p:spPr>
            <a:xfrm>
              <a:off x="6655400"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1" name="tx1311"/>
            <p:cNvSpPr/>
            <p:nvPr/>
          </p:nvSpPr>
          <p:spPr>
            <a:xfrm>
              <a:off x="6968402"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2" name="tx1312"/>
            <p:cNvSpPr/>
            <p:nvPr/>
          </p:nvSpPr>
          <p:spPr>
            <a:xfrm>
              <a:off x="728140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13" name="tx1313"/>
            <p:cNvSpPr/>
            <p:nvPr/>
          </p:nvSpPr>
          <p:spPr>
            <a:xfrm>
              <a:off x="759440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14" name="tx1314"/>
            <p:cNvSpPr/>
            <p:nvPr/>
          </p:nvSpPr>
          <p:spPr>
            <a:xfrm>
              <a:off x="7907409"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15" name="tx1315"/>
            <p:cNvSpPr/>
            <p:nvPr/>
          </p:nvSpPr>
          <p:spPr>
            <a:xfrm>
              <a:off x="8220411"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16" name="tx1316"/>
            <p:cNvSpPr/>
            <p:nvPr/>
          </p:nvSpPr>
          <p:spPr>
            <a:xfrm>
              <a:off x="8533414"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17" name="tx1317"/>
            <p:cNvSpPr/>
            <p:nvPr/>
          </p:nvSpPr>
          <p:spPr>
            <a:xfrm>
              <a:off x="8846416"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18" name="tx1318"/>
            <p:cNvSpPr/>
            <p:nvPr/>
          </p:nvSpPr>
          <p:spPr>
            <a:xfrm>
              <a:off x="164736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9" name="tx1319"/>
            <p:cNvSpPr/>
            <p:nvPr/>
          </p:nvSpPr>
          <p:spPr>
            <a:xfrm>
              <a:off x="196036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0" name="tx1320"/>
            <p:cNvSpPr/>
            <p:nvPr/>
          </p:nvSpPr>
          <p:spPr>
            <a:xfrm>
              <a:off x="227336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21" name="tx1321"/>
            <p:cNvSpPr/>
            <p:nvPr/>
          </p:nvSpPr>
          <p:spPr>
            <a:xfrm>
              <a:off x="258637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2" name="tx1322"/>
            <p:cNvSpPr/>
            <p:nvPr/>
          </p:nvSpPr>
          <p:spPr>
            <a:xfrm>
              <a:off x="289937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23" name="tx1323"/>
            <p:cNvSpPr/>
            <p:nvPr/>
          </p:nvSpPr>
          <p:spPr>
            <a:xfrm>
              <a:off x="321237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4" name="tx1324"/>
            <p:cNvSpPr/>
            <p:nvPr/>
          </p:nvSpPr>
          <p:spPr>
            <a:xfrm>
              <a:off x="352537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5" name="tx1325"/>
            <p:cNvSpPr/>
            <p:nvPr/>
          </p:nvSpPr>
          <p:spPr>
            <a:xfrm>
              <a:off x="383838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6" name="tx1326"/>
            <p:cNvSpPr/>
            <p:nvPr/>
          </p:nvSpPr>
          <p:spPr>
            <a:xfrm>
              <a:off x="415138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7" name="tx1327"/>
            <p:cNvSpPr/>
            <p:nvPr/>
          </p:nvSpPr>
          <p:spPr>
            <a:xfrm>
              <a:off x="446438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8" name="tx1328"/>
            <p:cNvSpPr/>
            <p:nvPr/>
          </p:nvSpPr>
          <p:spPr>
            <a:xfrm>
              <a:off x="477738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9" name="tx1329"/>
            <p:cNvSpPr/>
            <p:nvPr/>
          </p:nvSpPr>
          <p:spPr>
            <a:xfrm>
              <a:off x="5090389"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0" name="tx1330"/>
            <p:cNvSpPr/>
            <p:nvPr/>
          </p:nvSpPr>
          <p:spPr>
            <a:xfrm>
              <a:off x="5403391"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1" name="tx1331"/>
            <p:cNvSpPr/>
            <p:nvPr/>
          </p:nvSpPr>
          <p:spPr>
            <a:xfrm>
              <a:off x="571639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32" name="tx1332"/>
            <p:cNvSpPr/>
            <p:nvPr/>
          </p:nvSpPr>
          <p:spPr>
            <a:xfrm>
              <a:off x="602939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3" name="tx1333"/>
            <p:cNvSpPr/>
            <p:nvPr/>
          </p:nvSpPr>
          <p:spPr>
            <a:xfrm>
              <a:off x="634239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4" name="tx1334"/>
            <p:cNvSpPr/>
            <p:nvPr/>
          </p:nvSpPr>
          <p:spPr>
            <a:xfrm>
              <a:off x="665540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5" name="tx1335"/>
            <p:cNvSpPr/>
            <p:nvPr/>
          </p:nvSpPr>
          <p:spPr>
            <a:xfrm>
              <a:off x="696840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6" name="tx1336"/>
            <p:cNvSpPr/>
            <p:nvPr/>
          </p:nvSpPr>
          <p:spPr>
            <a:xfrm>
              <a:off x="728140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7" name="tx1337"/>
            <p:cNvSpPr/>
            <p:nvPr/>
          </p:nvSpPr>
          <p:spPr>
            <a:xfrm>
              <a:off x="759440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8" name="tx1338"/>
            <p:cNvSpPr/>
            <p:nvPr/>
          </p:nvSpPr>
          <p:spPr>
            <a:xfrm>
              <a:off x="7907409"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9" name="tx1339"/>
            <p:cNvSpPr/>
            <p:nvPr/>
          </p:nvSpPr>
          <p:spPr>
            <a:xfrm>
              <a:off x="8220411"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0" name="tx1340"/>
            <p:cNvSpPr/>
            <p:nvPr/>
          </p:nvSpPr>
          <p:spPr>
            <a:xfrm>
              <a:off x="853341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1" name="tx1341"/>
            <p:cNvSpPr/>
            <p:nvPr/>
          </p:nvSpPr>
          <p:spPr>
            <a:xfrm>
              <a:off x="884641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2" name="tx1342"/>
            <p:cNvSpPr/>
            <p:nvPr/>
          </p:nvSpPr>
          <p:spPr>
            <a:xfrm>
              <a:off x="258637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43" name="tx1343"/>
            <p:cNvSpPr/>
            <p:nvPr/>
          </p:nvSpPr>
          <p:spPr>
            <a:xfrm>
              <a:off x="2899373"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44" name="tx1344"/>
            <p:cNvSpPr/>
            <p:nvPr/>
          </p:nvSpPr>
          <p:spPr>
            <a:xfrm>
              <a:off x="164736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45" name="tx1345"/>
            <p:cNvSpPr/>
            <p:nvPr/>
          </p:nvSpPr>
          <p:spPr>
            <a:xfrm>
              <a:off x="196036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46" name="tx1346"/>
            <p:cNvSpPr/>
            <p:nvPr/>
          </p:nvSpPr>
          <p:spPr>
            <a:xfrm>
              <a:off x="164736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47" name="tx1347"/>
            <p:cNvSpPr/>
            <p:nvPr/>
          </p:nvSpPr>
          <p:spPr>
            <a:xfrm>
              <a:off x="196036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48" name="tx1348"/>
            <p:cNvSpPr/>
            <p:nvPr/>
          </p:nvSpPr>
          <p:spPr>
            <a:xfrm>
              <a:off x="2273368"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9" name="tx1349"/>
            <p:cNvSpPr/>
            <p:nvPr/>
          </p:nvSpPr>
          <p:spPr>
            <a:xfrm>
              <a:off x="2586370"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50" name="tx1350"/>
            <p:cNvSpPr/>
            <p:nvPr/>
          </p:nvSpPr>
          <p:spPr>
            <a:xfrm>
              <a:off x="2899373"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51" name="tx1351"/>
            <p:cNvSpPr/>
            <p:nvPr/>
          </p:nvSpPr>
          <p:spPr>
            <a:xfrm>
              <a:off x="3212375"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52" name="tx1352"/>
            <p:cNvSpPr/>
            <p:nvPr/>
          </p:nvSpPr>
          <p:spPr>
            <a:xfrm>
              <a:off x="3525377"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3" name="tx1353"/>
            <p:cNvSpPr/>
            <p:nvPr/>
          </p:nvSpPr>
          <p:spPr>
            <a:xfrm>
              <a:off x="3838380"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54" name="tx1354"/>
            <p:cNvSpPr/>
            <p:nvPr/>
          </p:nvSpPr>
          <p:spPr>
            <a:xfrm>
              <a:off x="4151382"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5" name="tx1355"/>
            <p:cNvSpPr/>
            <p:nvPr/>
          </p:nvSpPr>
          <p:spPr>
            <a:xfrm>
              <a:off x="446438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6" name="tx1356"/>
            <p:cNvSpPr/>
            <p:nvPr/>
          </p:nvSpPr>
          <p:spPr>
            <a:xfrm>
              <a:off x="477738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57" name="tx1357"/>
            <p:cNvSpPr/>
            <p:nvPr/>
          </p:nvSpPr>
          <p:spPr>
            <a:xfrm>
              <a:off x="5090389" y="435425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58" name="tx1358"/>
            <p:cNvSpPr/>
            <p:nvPr/>
          </p:nvSpPr>
          <p:spPr>
            <a:xfrm>
              <a:off x="5403391"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59" name="tx1359"/>
            <p:cNvSpPr/>
            <p:nvPr/>
          </p:nvSpPr>
          <p:spPr>
            <a:xfrm>
              <a:off x="5716393"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60" name="tx1360"/>
            <p:cNvSpPr/>
            <p:nvPr/>
          </p:nvSpPr>
          <p:spPr>
            <a:xfrm>
              <a:off x="6029395"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1" name="tx1361"/>
            <p:cNvSpPr/>
            <p:nvPr/>
          </p:nvSpPr>
          <p:spPr>
            <a:xfrm>
              <a:off x="6342398"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2" name="tx1362"/>
            <p:cNvSpPr/>
            <p:nvPr/>
          </p:nvSpPr>
          <p:spPr>
            <a:xfrm>
              <a:off x="6655400"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3" name="tx1363"/>
            <p:cNvSpPr/>
            <p:nvPr/>
          </p:nvSpPr>
          <p:spPr>
            <a:xfrm>
              <a:off x="6968402"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4" name="tx1364"/>
            <p:cNvSpPr/>
            <p:nvPr/>
          </p:nvSpPr>
          <p:spPr>
            <a:xfrm>
              <a:off x="7281405"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5" name="tx1365"/>
            <p:cNvSpPr/>
            <p:nvPr/>
          </p:nvSpPr>
          <p:spPr>
            <a:xfrm>
              <a:off x="7594407"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66" name="tx1366"/>
            <p:cNvSpPr/>
            <p:nvPr/>
          </p:nvSpPr>
          <p:spPr>
            <a:xfrm>
              <a:off x="7907409" y="435492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67" name="tx1367"/>
            <p:cNvSpPr/>
            <p:nvPr/>
          </p:nvSpPr>
          <p:spPr>
            <a:xfrm>
              <a:off x="8220411"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68" name="tx1368"/>
            <p:cNvSpPr/>
            <p:nvPr/>
          </p:nvSpPr>
          <p:spPr>
            <a:xfrm>
              <a:off x="853341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69" name="tx1369"/>
            <p:cNvSpPr/>
            <p:nvPr/>
          </p:nvSpPr>
          <p:spPr>
            <a:xfrm>
              <a:off x="8846416"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0" name="tx1370"/>
            <p:cNvSpPr/>
            <p:nvPr/>
          </p:nvSpPr>
          <p:spPr>
            <a:xfrm>
              <a:off x="634239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71" name="tx1371"/>
            <p:cNvSpPr/>
            <p:nvPr/>
          </p:nvSpPr>
          <p:spPr>
            <a:xfrm>
              <a:off x="6655400"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72" name="tx1372"/>
            <p:cNvSpPr/>
            <p:nvPr/>
          </p:nvSpPr>
          <p:spPr>
            <a:xfrm>
              <a:off x="6968402"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3" name="tx1373"/>
            <p:cNvSpPr/>
            <p:nvPr/>
          </p:nvSpPr>
          <p:spPr>
            <a:xfrm>
              <a:off x="7281405"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74" name="tx1374"/>
            <p:cNvSpPr/>
            <p:nvPr/>
          </p:nvSpPr>
          <p:spPr>
            <a:xfrm>
              <a:off x="7594407"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75" name="tx1375"/>
            <p:cNvSpPr/>
            <p:nvPr/>
          </p:nvSpPr>
          <p:spPr>
            <a:xfrm>
              <a:off x="7907409"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76" name="tx1376"/>
            <p:cNvSpPr/>
            <p:nvPr/>
          </p:nvSpPr>
          <p:spPr>
            <a:xfrm>
              <a:off x="8220411"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77" name="tx1377"/>
            <p:cNvSpPr/>
            <p:nvPr/>
          </p:nvSpPr>
          <p:spPr>
            <a:xfrm>
              <a:off x="853341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78" name="tx1378"/>
            <p:cNvSpPr/>
            <p:nvPr/>
          </p:nvSpPr>
          <p:spPr>
            <a:xfrm>
              <a:off x="884641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79" name="tx1379"/>
            <p:cNvSpPr/>
            <p:nvPr/>
          </p:nvSpPr>
          <p:spPr>
            <a:xfrm>
              <a:off x="1647364"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80" name="tx1380"/>
            <p:cNvSpPr/>
            <p:nvPr/>
          </p:nvSpPr>
          <p:spPr>
            <a:xfrm>
              <a:off x="1960366"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81" name="tx1381"/>
            <p:cNvSpPr/>
            <p:nvPr/>
          </p:nvSpPr>
          <p:spPr>
            <a:xfrm>
              <a:off x="2273368"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82" name="tx1382"/>
            <p:cNvSpPr/>
            <p:nvPr/>
          </p:nvSpPr>
          <p:spPr>
            <a:xfrm>
              <a:off x="258637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83" name="tx1383"/>
            <p:cNvSpPr/>
            <p:nvPr/>
          </p:nvSpPr>
          <p:spPr>
            <a:xfrm>
              <a:off x="2899373"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84" name="tx1384"/>
            <p:cNvSpPr/>
            <p:nvPr/>
          </p:nvSpPr>
          <p:spPr>
            <a:xfrm>
              <a:off x="3212375"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85" name="tx1385"/>
            <p:cNvSpPr/>
            <p:nvPr/>
          </p:nvSpPr>
          <p:spPr>
            <a:xfrm>
              <a:off x="3525377"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86" name="tx1386"/>
            <p:cNvSpPr/>
            <p:nvPr/>
          </p:nvSpPr>
          <p:spPr>
            <a:xfrm>
              <a:off x="383838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87" name="tx1387"/>
            <p:cNvSpPr/>
            <p:nvPr/>
          </p:nvSpPr>
          <p:spPr>
            <a:xfrm>
              <a:off x="4151382"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88" name="tx1388"/>
            <p:cNvSpPr/>
            <p:nvPr/>
          </p:nvSpPr>
          <p:spPr>
            <a:xfrm>
              <a:off x="4464384"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89" name="tx1389"/>
            <p:cNvSpPr/>
            <p:nvPr/>
          </p:nvSpPr>
          <p:spPr>
            <a:xfrm>
              <a:off x="4777386"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90" name="tx1390"/>
            <p:cNvSpPr/>
            <p:nvPr/>
          </p:nvSpPr>
          <p:spPr>
            <a:xfrm>
              <a:off x="5090389"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91" name="tx1391"/>
            <p:cNvSpPr/>
            <p:nvPr/>
          </p:nvSpPr>
          <p:spPr>
            <a:xfrm>
              <a:off x="5403391"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92" name="tx1392"/>
            <p:cNvSpPr/>
            <p:nvPr/>
          </p:nvSpPr>
          <p:spPr>
            <a:xfrm>
              <a:off x="5716393"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93" name="tx1393"/>
            <p:cNvSpPr/>
            <p:nvPr/>
          </p:nvSpPr>
          <p:spPr>
            <a:xfrm>
              <a:off x="6029395"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94" name="tx1394"/>
            <p:cNvSpPr/>
            <p:nvPr/>
          </p:nvSpPr>
          <p:spPr>
            <a:xfrm>
              <a:off x="6342398"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95" name="tx1395"/>
            <p:cNvSpPr/>
            <p:nvPr/>
          </p:nvSpPr>
          <p:spPr>
            <a:xfrm>
              <a:off x="665540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96" name="tx1396"/>
            <p:cNvSpPr/>
            <p:nvPr/>
          </p:nvSpPr>
          <p:spPr>
            <a:xfrm>
              <a:off x="6968402"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97" name="tx1397"/>
            <p:cNvSpPr/>
            <p:nvPr/>
          </p:nvSpPr>
          <p:spPr>
            <a:xfrm>
              <a:off x="7281405" y="49099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98" name="tx1398"/>
            <p:cNvSpPr/>
            <p:nvPr/>
          </p:nvSpPr>
          <p:spPr>
            <a:xfrm>
              <a:off x="7594407"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99" name="tx1399"/>
            <p:cNvSpPr/>
            <p:nvPr/>
          </p:nvSpPr>
          <p:spPr>
            <a:xfrm>
              <a:off x="7907409" y="49099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00" name="tx1400"/>
            <p:cNvSpPr/>
            <p:nvPr/>
          </p:nvSpPr>
          <p:spPr>
            <a:xfrm>
              <a:off x="8220411"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01" name="tx1401"/>
            <p:cNvSpPr/>
            <p:nvPr/>
          </p:nvSpPr>
          <p:spPr>
            <a:xfrm>
              <a:off x="8533414"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02" name="tx1402"/>
            <p:cNvSpPr/>
            <p:nvPr/>
          </p:nvSpPr>
          <p:spPr>
            <a:xfrm>
              <a:off x="8846416"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3" name="tx1403"/>
            <p:cNvSpPr/>
            <p:nvPr/>
          </p:nvSpPr>
          <p:spPr>
            <a:xfrm>
              <a:off x="3212375"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04" name="tx1404"/>
            <p:cNvSpPr/>
            <p:nvPr/>
          </p:nvSpPr>
          <p:spPr>
            <a:xfrm>
              <a:off x="352537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5" name="tx1405"/>
            <p:cNvSpPr/>
            <p:nvPr/>
          </p:nvSpPr>
          <p:spPr>
            <a:xfrm>
              <a:off x="383838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6" name="tx1406"/>
            <p:cNvSpPr/>
            <p:nvPr/>
          </p:nvSpPr>
          <p:spPr>
            <a:xfrm>
              <a:off x="4151382"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07" name="tx1407"/>
            <p:cNvSpPr/>
            <p:nvPr/>
          </p:nvSpPr>
          <p:spPr>
            <a:xfrm>
              <a:off x="4464384"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08" name="tx1408"/>
            <p:cNvSpPr/>
            <p:nvPr/>
          </p:nvSpPr>
          <p:spPr>
            <a:xfrm>
              <a:off x="477738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09" name="tx1409"/>
            <p:cNvSpPr/>
            <p:nvPr/>
          </p:nvSpPr>
          <p:spPr>
            <a:xfrm>
              <a:off x="5090389"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0" name="tx1410"/>
            <p:cNvSpPr/>
            <p:nvPr/>
          </p:nvSpPr>
          <p:spPr>
            <a:xfrm>
              <a:off x="540339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1" name="tx1411"/>
            <p:cNvSpPr/>
            <p:nvPr/>
          </p:nvSpPr>
          <p:spPr>
            <a:xfrm>
              <a:off x="5716393"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2" name="tx1412"/>
            <p:cNvSpPr/>
            <p:nvPr/>
          </p:nvSpPr>
          <p:spPr>
            <a:xfrm>
              <a:off x="602939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13" name="tx1413"/>
            <p:cNvSpPr/>
            <p:nvPr/>
          </p:nvSpPr>
          <p:spPr>
            <a:xfrm>
              <a:off x="634239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14" name="tx1414"/>
            <p:cNvSpPr/>
            <p:nvPr/>
          </p:nvSpPr>
          <p:spPr>
            <a:xfrm>
              <a:off x="665540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15" name="tx1415"/>
            <p:cNvSpPr/>
            <p:nvPr/>
          </p:nvSpPr>
          <p:spPr>
            <a:xfrm>
              <a:off x="6968402" y="528015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16" name="tx1416"/>
            <p:cNvSpPr/>
            <p:nvPr/>
          </p:nvSpPr>
          <p:spPr>
            <a:xfrm>
              <a:off x="728140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17" name="tx1417"/>
            <p:cNvSpPr/>
            <p:nvPr/>
          </p:nvSpPr>
          <p:spPr>
            <a:xfrm>
              <a:off x="759440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18" name="tx1418"/>
            <p:cNvSpPr/>
            <p:nvPr/>
          </p:nvSpPr>
          <p:spPr>
            <a:xfrm>
              <a:off x="7907409" y="528103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19" name="tx1419"/>
            <p:cNvSpPr/>
            <p:nvPr/>
          </p:nvSpPr>
          <p:spPr>
            <a:xfrm>
              <a:off x="822041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20" name="tx1420"/>
            <p:cNvSpPr/>
            <p:nvPr/>
          </p:nvSpPr>
          <p:spPr>
            <a:xfrm>
              <a:off x="8533414"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21" name="tx1421"/>
            <p:cNvSpPr/>
            <p:nvPr/>
          </p:nvSpPr>
          <p:spPr>
            <a:xfrm>
              <a:off x="884641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22" name="tx1422"/>
            <p:cNvSpPr/>
            <p:nvPr/>
          </p:nvSpPr>
          <p:spPr>
            <a:xfrm>
              <a:off x="196036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23" name="tx1423"/>
            <p:cNvSpPr/>
            <p:nvPr/>
          </p:nvSpPr>
          <p:spPr>
            <a:xfrm>
              <a:off x="227336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4" name="tx1424"/>
            <p:cNvSpPr/>
            <p:nvPr/>
          </p:nvSpPr>
          <p:spPr>
            <a:xfrm>
              <a:off x="258637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25" name="tx1425"/>
            <p:cNvSpPr/>
            <p:nvPr/>
          </p:nvSpPr>
          <p:spPr>
            <a:xfrm>
              <a:off x="2899373"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26" name="tx1426"/>
            <p:cNvSpPr/>
            <p:nvPr/>
          </p:nvSpPr>
          <p:spPr>
            <a:xfrm>
              <a:off x="3212375" y="463275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27" name="tx1427"/>
            <p:cNvSpPr/>
            <p:nvPr/>
          </p:nvSpPr>
          <p:spPr>
            <a:xfrm>
              <a:off x="3525377"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28" name="tx1428"/>
            <p:cNvSpPr/>
            <p:nvPr/>
          </p:nvSpPr>
          <p:spPr>
            <a:xfrm>
              <a:off x="383838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29" name="tx1429"/>
            <p:cNvSpPr/>
            <p:nvPr/>
          </p:nvSpPr>
          <p:spPr>
            <a:xfrm>
              <a:off x="4151382"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30" name="tx1430"/>
            <p:cNvSpPr/>
            <p:nvPr/>
          </p:nvSpPr>
          <p:spPr>
            <a:xfrm>
              <a:off x="446438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31" name="tx1431"/>
            <p:cNvSpPr/>
            <p:nvPr/>
          </p:nvSpPr>
          <p:spPr>
            <a:xfrm>
              <a:off x="477738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32" name="tx1432"/>
            <p:cNvSpPr/>
            <p:nvPr/>
          </p:nvSpPr>
          <p:spPr>
            <a:xfrm>
              <a:off x="5090389"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33" name="tx1433"/>
            <p:cNvSpPr/>
            <p:nvPr/>
          </p:nvSpPr>
          <p:spPr>
            <a:xfrm>
              <a:off x="5403391"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34" name="tx1434"/>
            <p:cNvSpPr/>
            <p:nvPr/>
          </p:nvSpPr>
          <p:spPr>
            <a:xfrm>
              <a:off x="5716393"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35" name="tx1435"/>
            <p:cNvSpPr/>
            <p:nvPr/>
          </p:nvSpPr>
          <p:spPr>
            <a:xfrm>
              <a:off x="6029395"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36" name="tx1436"/>
            <p:cNvSpPr/>
            <p:nvPr/>
          </p:nvSpPr>
          <p:spPr>
            <a:xfrm>
              <a:off x="164736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37" name="tx1437"/>
            <p:cNvSpPr/>
            <p:nvPr/>
          </p:nvSpPr>
          <p:spPr>
            <a:xfrm>
              <a:off x="164736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38" name="tx1438"/>
            <p:cNvSpPr/>
            <p:nvPr/>
          </p:nvSpPr>
          <p:spPr>
            <a:xfrm>
              <a:off x="196036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39" name="tx1439"/>
            <p:cNvSpPr/>
            <p:nvPr/>
          </p:nvSpPr>
          <p:spPr>
            <a:xfrm>
              <a:off x="2273368"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0" name="tx1440"/>
            <p:cNvSpPr/>
            <p:nvPr/>
          </p:nvSpPr>
          <p:spPr>
            <a:xfrm>
              <a:off x="258637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41" name="tx1441"/>
            <p:cNvSpPr/>
            <p:nvPr/>
          </p:nvSpPr>
          <p:spPr>
            <a:xfrm>
              <a:off x="2899373"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42" name="tx1442"/>
            <p:cNvSpPr/>
            <p:nvPr/>
          </p:nvSpPr>
          <p:spPr>
            <a:xfrm>
              <a:off x="321237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43" name="tx1443"/>
            <p:cNvSpPr/>
            <p:nvPr/>
          </p:nvSpPr>
          <p:spPr>
            <a:xfrm>
              <a:off x="352537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44" name="tx1444"/>
            <p:cNvSpPr/>
            <p:nvPr/>
          </p:nvSpPr>
          <p:spPr>
            <a:xfrm>
              <a:off x="383838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5" name="tx1445"/>
            <p:cNvSpPr/>
            <p:nvPr/>
          </p:nvSpPr>
          <p:spPr>
            <a:xfrm>
              <a:off x="415138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6" name="tx1446"/>
            <p:cNvSpPr/>
            <p:nvPr/>
          </p:nvSpPr>
          <p:spPr>
            <a:xfrm>
              <a:off x="446438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7" name="tx1447"/>
            <p:cNvSpPr/>
            <p:nvPr/>
          </p:nvSpPr>
          <p:spPr>
            <a:xfrm>
              <a:off x="477738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8" name="tx1448"/>
            <p:cNvSpPr/>
            <p:nvPr/>
          </p:nvSpPr>
          <p:spPr>
            <a:xfrm>
              <a:off x="5090389"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49" name="tx1449"/>
            <p:cNvSpPr/>
            <p:nvPr/>
          </p:nvSpPr>
          <p:spPr>
            <a:xfrm>
              <a:off x="5403391"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50" name="tx1450"/>
            <p:cNvSpPr/>
            <p:nvPr/>
          </p:nvSpPr>
          <p:spPr>
            <a:xfrm>
              <a:off x="5716393"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1" name="tx1451"/>
            <p:cNvSpPr/>
            <p:nvPr/>
          </p:nvSpPr>
          <p:spPr>
            <a:xfrm>
              <a:off x="602939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2" name="tx1452"/>
            <p:cNvSpPr/>
            <p:nvPr/>
          </p:nvSpPr>
          <p:spPr>
            <a:xfrm>
              <a:off x="6342398"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3" name="tx1453"/>
            <p:cNvSpPr/>
            <p:nvPr/>
          </p:nvSpPr>
          <p:spPr>
            <a:xfrm>
              <a:off x="665540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4" name="tx1454"/>
            <p:cNvSpPr/>
            <p:nvPr/>
          </p:nvSpPr>
          <p:spPr>
            <a:xfrm>
              <a:off x="696840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55" name="tx1455"/>
            <p:cNvSpPr/>
            <p:nvPr/>
          </p:nvSpPr>
          <p:spPr>
            <a:xfrm>
              <a:off x="728140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56" name="tx1456"/>
            <p:cNvSpPr/>
            <p:nvPr/>
          </p:nvSpPr>
          <p:spPr>
            <a:xfrm>
              <a:off x="759440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57" name="tx1457"/>
            <p:cNvSpPr/>
            <p:nvPr/>
          </p:nvSpPr>
          <p:spPr>
            <a:xfrm>
              <a:off x="7907409"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8" name="tx1458"/>
            <p:cNvSpPr/>
            <p:nvPr/>
          </p:nvSpPr>
          <p:spPr>
            <a:xfrm>
              <a:off x="8220411"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59" name="tx1459"/>
            <p:cNvSpPr/>
            <p:nvPr/>
          </p:nvSpPr>
          <p:spPr>
            <a:xfrm>
              <a:off x="8533414"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60" name="tx1460"/>
            <p:cNvSpPr/>
            <p:nvPr/>
          </p:nvSpPr>
          <p:spPr>
            <a:xfrm>
              <a:off x="8846416"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61" name="tx1461"/>
            <p:cNvSpPr/>
            <p:nvPr/>
          </p:nvSpPr>
          <p:spPr>
            <a:xfrm>
              <a:off x="2273368"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62" name="tx1462"/>
            <p:cNvSpPr/>
            <p:nvPr/>
          </p:nvSpPr>
          <p:spPr>
            <a:xfrm>
              <a:off x="2586370"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63" name="tx1463"/>
            <p:cNvSpPr/>
            <p:nvPr/>
          </p:nvSpPr>
          <p:spPr>
            <a:xfrm>
              <a:off x="2899373"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64" name="tx1464"/>
            <p:cNvSpPr/>
            <p:nvPr/>
          </p:nvSpPr>
          <p:spPr>
            <a:xfrm>
              <a:off x="3212375"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65" name="tx1465"/>
            <p:cNvSpPr/>
            <p:nvPr/>
          </p:nvSpPr>
          <p:spPr>
            <a:xfrm>
              <a:off x="352537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66" name="tx1466"/>
            <p:cNvSpPr/>
            <p:nvPr/>
          </p:nvSpPr>
          <p:spPr>
            <a:xfrm>
              <a:off x="3838380"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67" name="tx1467"/>
            <p:cNvSpPr/>
            <p:nvPr/>
          </p:nvSpPr>
          <p:spPr>
            <a:xfrm>
              <a:off x="4151382"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68" name="tx1468"/>
            <p:cNvSpPr/>
            <p:nvPr/>
          </p:nvSpPr>
          <p:spPr>
            <a:xfrm>
              <a:off x="446438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69" name="tx1469"/>
            <p:cNvSpPr/>
            <p:nvPr/>
          </p:nvSpPr>
          <p:spPr>
            <a:xfrm>
              <a:off x="477738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70" name="tx1470"/>
            <p:cNvSpPr/>
            <p:nvPr/>
          </p:nvSpPr>
          <p:spPr>
            <a:xfrm>
              <a:off x="5090389"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71" name="tx1471"/>
            <p:cNvSpPr/>
            <p:nvPr/>
          </p:nvSpPr>
          <p:spPr>
            <a:xfrm>
              <a:off x="5403391"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72" name="tx1472"/>
            <p:cNvSpPr/>
            <p:nvPr/>
          </p:nvSpPr>
          <p:spPr>
            <a:xfrm>
              <a:off x="5716393"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73" name="tx1473"/>
            <p:cNvSpPr/>
            <p:nvPr/>
          </p:nvSpPr>
          <p:spPr>
            <a:xfrm>
              <a:off x="6029395"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74" name="tx1474"/>
            <p:cNvSpPr/>
            <p:nvPr/>
          </p:nvSpPr>
          <p:spPr>
            <a:xfrm>
              <a:off x="6342398"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75" name="tx1475"/>
            <p:cNvSpPr/>
            <p:nvPr/>
          </p:nvSpPr>
          <p:spPr>
            <a:xfrm>
              <a:off x="6655400" y="47246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76" name="tx1476"/>
            <p:cNvSpPr/>
            <p:nvPr/>
          </p:nvSpPr>
          <p:spPr>
            <a:xfrm>
              <a:off x="6968402"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7" name="tx1477"/>
            <p:cNvSpPr/>
            <p:nvPr/>
          </p:nvSpPr>
          <p:spPr>
            <a:xfrm>
              <a:off x="7281405"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78" name="tx1478"/>
            <p:cNvSpPr/>
            <p:nvPr/>
          </p:nvSpPr>
          <p:spPr>
            <a:xfrm>
              <a:off x="759440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79" name="tx1479"/>
            <p:cNvSpPr/>
            <p:nvPr/>
          </p:nvSpPr>
          <p:spPr>
            <a:xfrm>
              <a:off x="7907409"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80" name="tx1480"/>
            <p:cNvSpPr/>
            <p:nvPr/>
          </p:nvSpPr>
          <p:spPr>
            <a:xfrm>
              <a:off x="8220411"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81" name="tx1481"/>
            <p:cNvSpPr/>
            <p:nvPr/>
          </p:nvSpPr>
          <p:spPr>
            <a:xfrm>
              <a:off x="853341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82" name="tx1482"/>
            <p:cNvSpPr/>
            <p:nvPr/>
          </p:nvSpPr>
          <p:spPr>
            <a:xfrm>
              <a:off x="8846416" y="472536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83" name="tx1483"/>
            <p:cNvSpPr/>
            <p:nvPr/>
          </p:nvSpPr>
          <p:spPr>
            <a:xfrm>
              <a:off x="2273368"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84" name="tx1484"/>
            <p:cNvSpPr/>
            <p:nvPr/>
          </p:nvSpPr>
          <p:spPr>
            <a:xfrm>
              <a:off x="258637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5" name="tx1485"/>
            <p:cNvSpPr/>
            <p:nvPr/>
          </p:nvSpPr>
          <p:spPr>
            <a:xfrm>
              <a:off x="2899373"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86" name="tx1486"/>
            <p:cNvSpPr/>
            <p:nvPr/>
          </p:nvSpPr>
          <p:spPr>
            <a:xfrm>
              <a:off x="321237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7" name="tx1487"/>
            <p:cNvSpPr/>
            <p:nvPr/>
          </p:nvSpPr>
          <p:spPr>
            <a:xfrm>
              <a:off x="3525377"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88" name="tx1488"/>
            <p:cNvSpPr/>
            <p:nvPr/>
          </p:nvSpPr>
          <p:spPr>
            <a:xfrm>
              <a:off x="383838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89" name="tx1489"/>
            <p:cNvSpPr/>
            <p:nvPr/>
          </p:nvSpPr>
          <p:spPr>
            <a:xfrm>
              <a:off x="4151382"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90" name="tx1490"/>
            <p:cNvSpPr/>
            <p:nvPr/>
          </p:nvSpPr>
          <p:spPr>
            <a:xfrm>
              <a:off x="446438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1" name="tx1491"/>
            <p:cNvSpPr/>
            <p:nvPr/>
          </p:nvSpPr>
          <p:spPr>
            <a:xfrm>
              <a:off x="477738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2" name="tx1492"/>
            <p:cNvSpPr/>
            <p:nvPr/>
          </p:nvSpPr>
          <p:spPr>
            <a:xfrm>
              <a:off x="509038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3" name="tx1493"/>
            <p:cNvSpPr/>
            <p:nvPr/>
          </p:nvSpPr>
          <p:spPr>
            <a:xfrm>
              <a:off x="5403391"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4" name="tx1494"/>
            <p:cNvSpPr/>
            <p:nvPr/>
          </p:nvSpPr>
          <p:spPr>
            <a:xfrm>
              <a:off x="5716393"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5" name="tx1495"/>
            <p:cNvSpPr/>
            <p:nvPr/>
          </p:nvSpPr>
          <p:spPr>
            <a:xfrm>
              <a:off x="602939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6" name="tx1496"/>
            <p:cNvSpPr/>
            <p:nvPr/>
          </p:nvSpPr>
          <p:spPr>
            <a:xfrm>
              <a:off x="6342398"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7" name="tx1497"/>
            <p:cNvSpPr/>
            <p:nvPr/>
          </p:nvSpPr>
          <p:spPr>
            <a:xfrm>
              <a:off x="665540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98" name="tx1498"/>
            <p:cNvSpPr/>
            <p:nvPr/>
          </p:nvSpPr>
          <p:spPr>
            <a:xfrm>
              <a:off x="6968402"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9" name="tx1499"/>
            <p:cNvSpPr/>
            <p:nvPr/>
          </p:nvSpPr>
          <p:spPr>
            <a:xfrm>
              <a:off x="164736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0" name="tx1500"/>
            <p:cNvSpPr/>
            <p:nvPr/>
          </p:nvSpPr>
          <p:spPr>
            <a:xfrm>
              <a:off x="196036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1" name="tx1501"/>
            <p:cNvSpPr/>
            <p:nvPr/>
          </p:nvSpPr>
          <p:spPr>
            <a:xfrm>
              <a:off x="227336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2" name="tx1502"/>
            <p:cNvSpPr/>
            <p:nvPr/>
          </p:nvSpPr>
          <p:spPr>
            <a:xfrm>
              <a:off x="258637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3" name="tx1503"/>
            <p:cNvSpPr/>
            <p:nvPr/>
          </p:nvSpPr>
          <p:spPr>
            <a:xfrm>
              <a:off x="289937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4" name="tx1504"/>
            <p:cNvSpPr/>
            <p:nvPr/>
          </p:nvSpPr>
          <p:spPr>
            <a:xfrm>
              <a:off x="321237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5" name="tx1505"/>
            <p:cNvSpPr/>
            <p:nvPr/>
          </p:nvSpPr>
          <p:spPr>
            <a:xfrm>
              <a:off x="352537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383838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7" name="tx1507"/>
            <p:cNvSpPr/>
            <p:nvPr/>
          </p:nvSpPr>
          <p:spPr>
            <a:xfrm>
              <a:off x="415138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8" name="tx1508"/>
            <p:cNvSpPr/>
            <p:nvPr/>
          </p:nvSpPr>
          <p:spPr>
            <a:xfrm>
              <a:off x="446438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9" name="tx1509"/>
            <p:cNvSpPr/>
            <p:nvPr/>
          </p:nvSpPr>
          <p:spPr>
            <a:xfrm>
              <a:off x="477738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0" name="tx1510"/>
            <p:cNvSpPr/>
            <p:nvPr/>
          </p:nvSpPr>
          <p:spPr>
            <a:xfrm>
              <a:off x="509038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1" name="tx1511"/>
            <p:cNvSpPr/>
            <p:nvPr/>
          </p:nvSpPr>
          <p:spPr>
            <a:xfrm>
              <a:off x="5403391"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2" name="tx1512"/>
            <p:cNvSpPr/>
            <p:nvPr/>
          </p:nvSpPr>
          <p:spPr>
            <a:xfrm>
              <a:off x="571639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3" name="tx1513"/>
            <p:cNvSpPr/>
            <p:nvPr/>
          </p:nvSpPr>
          <p:spPr>
            <a:xfrm>
              <a:off x="602939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4" name="tx1514"/>
            <p:cNvSpPr/>
            <p:nvPr/>
          </p:nvSpPr>
          <p:spPr>
            <a:xfrm>
              <a:off x="634239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5" name="tx1515"/>
            <p:cNvSpPr/>
            <p:nvPr/>
          </p:nvSpPr>
          <p:spPr>
            <a:xfrm>
              <a:off x="665540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6" name="tx1516"/>
            <p:cNvSpPr/>
            <p:nvPr/>
          </p:nvSpPr>
          <p:spPr>
            <a:xfrm>
              <a:off x="696840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7" name="tx1517"/>
            <p:cNvSpPr/>
            <p:nvPr/>
          </p:nvSpPr>
          <p:spPr>
            <a:xfrm>
              <a:off x="728140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8" name="tx1518"/>
            <p:cNvSpPr/>
            <p:nvPr/>
          </p:nvSpPr>
          <p:spPr>
            <a:xfrm>
              <a:off x="759440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9" name="tx1519"/>
            <p:cNvSpPr/>
            <p:nvPr/>
          </p:nvSpPr>
          <p:spPr>
            <a:xfrm>
              <a:off x="790740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0" name="tx1520"/>
            <p:cNvSpPr/>
            <p:nvPr/>
          </p:nvSpPr>
          <p:spPr>
            <a:xfrm>
              <a:off x="8220411"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1" name="tx1521"/>
            <p:cNvSpPr/>
            <p:nvPr/>
          </p:nvSpPr>
          <p:spPr>
            <a:xfrm>
              <a:off x="853341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2" name="tx1522"/>
            <p:cNvSpPr/>
            <p:nvPr/>
          </p:nvSpPr>
          <p:spPr>
            <a:xfrm>
              <a:off x="884641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3" name="tx1523"/>
            <p:cNvSpPr/>
            <p:nvPr/>
          </p:nvSpPr>
          <p:spPr>
            <a:xfrm>
              <a:off x="509038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24" name="tx1524"/>
            <p:cNvSpPr/>
            <p:nvPr/>
          </p:nvSpPr>
          <p:spPr>
            <a:xfrm>
              <a:off x="5403391"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25" name="tx1525"/>
            <p:cNvSpPr/>
            <p:nvPr/>
          </p:nvSpPr>
          <p:spPr>
            <a:xfrm>
              <a:off x="5716393"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6" name="tx1526"/>
            <p:cNvSpPr/>
            <p:nvPr/>
          </p:nvSpPr>
          <p:spPr>
            <a:xfrm>
              <a:off x="602939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7" name="tx1527"/>
            <p:cNvSpPr/>
            <p:nvPr/>
          </p:nvSpPr>
          <p:spPr>
            <a:xfrm>
              <a:off x="6342398"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8" name="tx1528"/>
            <p:cNvSpPr/>
            <p:nvPr/>
          </p:nvSpPr>
          <p:spPr>
            <a:xfrm>
              <a:off x="665540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29" name="tx1529"/>
            <p:cNvSpPr/>
            <p:nvPr/>
          </p:nvSpPr>
          <p:spPr>
            <a:xfrm>
              <a:off x="6968402"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0" name="tx1530"/>
            <p:cNvSpPr/>
            <p:nvPr/>
          </p:nvSpPr>
          <p:spPr>
            <a:xfrm>
              <a:off x="7281405"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1" name="tx1531"/>
            <p:cNvSpPr/>
            <p:nvPr/>
          </p:nvSpPr>
          <p:spPr>
            <a:xfrm>
              <a:off x="7594407"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2" name="tx1532"/>
            <p:cNvSpPr/>
            <p:nvPr/>
          </p:nvSpPr>
          <p:spPr>
            <a:xfrm>
              <a:off x="790740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33" name="tx1533"/>
            <p:cNvSpPr/>
            <p:nvPr/>
          </p:nvSpPr>
          <p:spPr>
            <a:xfrm>
              <a:off x="8220411"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34" name="tx1534"/>
            <p:cNvSpPr/>
            <p:nvPr/>
          </p:nvSpPr>
          <p:spPr>
            <a:xfrm>
              <a:off x="8533414"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5" name="tx1535"/>
            <p:cNvSpPr/>
            <p:nvPr/>
          </p:nvSpPr>
          <p:spPr>
            <a:xfrm>
              <a:off x="8846416"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6" name="tx1536"/>
            <p:cNvSpPr/>
            <p:nvPr/>
          </p:nvSpPr>
          <p:spPr>
            <a:xfrm>
              <a:off x="164736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7" name="tx1537"/>
            <p:cNvSpPr/>
            <p:nvPr/>
          </p:nvSpPr>
          <p:spPr>
            <a:xfrm>
              <a:off x="196036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38" name="tx1538"/>
            <p:cNvSpPr/>
            <p:nvPr/>
          </p:nvSpPr>
          <p:spPr>
            <a:xfrm>
              <a:off x="728140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9" name="tx1539"/>
            <p:cNvSpPr/>
            <p:nvPr/>
          </p:nvSpPr>
          <p:spPr>
            <a:xfrm>
              <a:off x="7594407"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0" name="tx1540"/>
            <p:cNvSpPr/>
            <p:nvPr/>
          </p:nvSpPr>
          <p:spPr>
            <a:xfrm>
              <a:off x="790740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1" name="tx1541"/>
            <p:cNvSpPr/>
            <p:nvPr/>
          </p:nvSpPr>
          <p:spPr>
            <a:xfrm>
              <a:off x="8220411"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2" name="tx1542"/>
            <p:cNvSpPr/>
            <p:nvPr/>
          </p:nvSpPr>
          <p:spPr>
            <a:xfrm>
              <a:off x="853341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3" name="tx1543"/>
            <p:cNvSpPr/>
            <p:nvPr/>
          </p:nvSpPr>
          <p:spPr>
            <a:xfrm>
              <a:off x="884641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4" name="tx1544"/>
            <p:cNvSpPr/>
            <p:nvPr/>
          </p:nvSpPr>
          <p:spPr>
            <a:xfrm>
              <a:off x="196036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5" name="tx1545"/>
            <p:cNvSpPr/>
            <p:nvPr/>
          </p:nvSpPr>
          <p:spPr>
            <a:xfrm>
              <a:off x="2273368"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6" name="tx1546"/>
            <p:cNvSpPr/>
            <p:nvPr/>
          </p:nvSpPr>
          <p:spPr>
            <a:xfrm>
              <a:off x="258637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7" name="tx1547"/>
            <p:cNvSpPr/>
            <p:nvPr/>
          </p:nvSpPr>
          <p:spPr>
            <a:xfrm>
              <a:off x="2899373"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8" name="tx1548"/>
            <p:cNvSpPr/>
            <p:nvPr/>
          </p:nvSpPr>
          <p:spPr>
            <a:xfrm>
              <a:off x="321237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3525377"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0" name="tx1550"/>
            <p:cNvSpPr/>
            <p:nvPr/>
          </p:nvSpPr>
          <p:spPr>
            <a:xfrm>
              <a:off x="383838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51" name="tx1551"/>
            <p:cNvSpPr/>
            <p:nvPr/>
          </p:nvSpPr>
          <p:spPr>
            <a:xfrm>
              <a:off x="415138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2" name="tx1552"/>
            <p:cNvSpPr/>
            <p:nvPr/>
          </p:nvSpPr>
          <p:spPr>
            <a:xfrm>
              <a:off x="446438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477738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4" name="tx1554"/>
            <p:cNvSpPr/>
            <p:nvPr/>
          </p:nvSpPr>
          <p:spPr>
            <a:xfrm>
              <a:off x="509038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540339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6" name="tx1556"/>
            <p:cNvSpPr/>
            <p:nvPr/>
          </p:nvSpPr>
          <p:spPr>
            <a:xfrm>
              <a:off x="5716393"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602939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6342398"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665540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696840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1" name="tx1561"/>
            <p:cNvSpPr/>
            <p:nvPr/>
          </p:nvSpPr>
          <p:spPr>
            <a:xfrm>
              <a:off x="7281405"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2" name="tx1562"/>
            <p:cNvSpPr/>
            <p:nvPr/>
          </p:nvSpPr>
          <p:spPr>
            <a:xfrm>
              <a:off x="164736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63" name="tx1563"/>
            <p:cNvSpPr/>
            <p:nvPr/>
          </p:nvSpPr>
          <p:spPr>
            <a:xfrm>
              <a:off x="196036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64" name="tx1564"/>
            <p:cNvSpPr/>
            <p:nvPr/>
          </p:nvSpPr>
          <p:spPr>
            <a:xfrm>
              <a:off x="2273368"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65" name="tx1565"/>
            <p:cNvSpPr/>
            <p:nvPr/>
          </p:nvSpPr>
          <p:spPr>
            <a:xfrm>
              <a:off x="258637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66" name="tx1566"/>
            <p:cNvSpPr/>
            <p:nvPr/>
          </p:nvSpPr>
          <p:spPr>
            <a:xfrm>
              <a:off x="2899373"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67" name="tx1567"/>
            <p:cNvSpPr/>
            <p:nvPr/>
          </p:nvSpPr>
          <p:spPr>
            <a:xfrm>
              <a:off x="321237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68" name="tx1568"/>
            <p:cNvSpPr/>
            <p:nvPr/>
          </p:nvSpPr>
          <p:spPr>
            <a:xfrm>
              <a:off x="352537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69" name="tx1569"/>
            <p:cNvSpPr/>
            <p:nvPr/>
          </p:nvSpPr>
          <p:spPr>
            <a:xfrm>
              <a:off x="383838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0" name="tx1570"/>
            <p:cNvSpPr/>
            <p:nvPr/>
          </p:nvSpPr>
          <p:spPr>
            <a:xfrm>
              <a:off x="4151382"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1" name="tx1571"/>
            <p:cNvSpPr/>
            <p:nvPr/>
          </p:nvSpPr>
          <p:spPr>
            <a:xfrm>
              <a:off x="446438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2" name="tx1572"/>
            <p:cNvSpPr/>
            <p:nvPr/>
          </p:nvSpPr>
          <p:spPr>
            <a:xfrm>
              <a:off x="477738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3" name="tx1573"/>
            <p:cNvSpPr/>
            <p:nvPr/>
          </p:nvSpPr>
          <p:spPr>
            <a:xfrm>
              <a:off x="509038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4" name="tx1574"/>
            <p:cNvSpPr/>
            <p:nvPr/>
          </p:nvSpPr>
          <p:spPr>
            <a:xfrm>
              <a:off x="5403391"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5" name="tx1575"/>
            <p:cNvSpPr/>
            <p:nvPr/>
          </p:nvSpPr>
          <p:spPr>
            <a:xfrm>
              <a:off x="5716393"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6" name="tx1576"/>
            <p:cNvSpPr/>
            <p:nvPr/>
          </p:nvSpPr>
          <p:spPr>
            <a:xfrm>
              <a:off x="602939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7" name="tx1577"/>
            <p:cNvSpPr/>
            <p:nvPr/>
          </p:nvSpPr>
          <p:spPr>
            <a:xfrm>
              <a:off x="6342398"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8" name="tx1578"/>
            <p:cNvSpPr/>
            <p:nvPr/>
          </p:nvSpPr>
          <p:spPr>
            <a:xfrm>
              <a:off x="665540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9" name="tx1579"/>
            <p:cNvSpPr/>
            <p:nvPr/>
          </p:nvSpPr>
          <p:spPr>
            <a:xfrm>
              <a:off x="6968402"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0" name="tx1580"/>
            <p:cNvSpPr/>
            <p:nvPr/>
          </p:nvSpPr>
          <p:spPr>
            <a:xfrm>
              <a:off x="728140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1" name="tx1581"/>
            <p:cNvSpPr/>
            <p:nvPr/>
          </p:nvSpPr>
          <p:spPr>
            <a:xfrm>
              <a:off x="759440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2" name="tx1582"/>
            <p:cNvSpPr/>
            <p:nvPr/>
          </p:nvSpPr>
          <p:spPr>
            <a:xfrm>
              <a:off x="790740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3" name="tx1583"/>
            <p:cNvSpPr/>
            <p:nvPr/>
          </p:nvSpPr>
          <p:spPr>
            <a:xfrm>
              <a:off x="8220411"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4" name="tx1584"/>
            <p:cNvSpPr/>
            <p:nvPr/>
          </p:nvSpPr>
          <p:spPr>
            <a:xfrm>
              <a:off x="853341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5" name="tx1585"/>
            <p:cNvSpPr/>
            <p:nvPr/>
          </p:nvSpPr>
          <p:spPr>
            <a:xfrm>
              <a:off x="884641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6" name="tx1586"/>
            <p:cNvSpPr/>
            <p:nvPr/>
          </p:nvSpPr>
          <p:spPr>
            <a:xfrm>
              <a:off x="164736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87" name="tx1587"/>
            <p:cNvSpPr/>
            <p:nvPr/>
          </p:nvSpPr>
          <p:spPr>
            <a:xfrm>
              <a:off x="196036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88" name="tx1588"/>
            <p:cNvSpPr/>
            <p:nvPr/>
          </p:nvSpPr>
          <p:spPr>
            <a:xfrm>
              <a:off x="2273368"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89" name="tx1589"/>
            <p:cNvSpPr/>
            <p:nvPr/>
          </p:nvSpPr>
          <p:spPr>
            <a:xfrm>
              <a:off x="2586370"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590" name="tx1590"/>
            <p:cNvSpPr/>
            <p:nvPr/>
          </p:nvSpPr>
          <p:spPr>
            <a:xfrm>
              <a:off x="2899373"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91" name="tx1591"/>
            <p:cNvSpPr/>
            <p:nvPr/>
          </p:nvSpPr>
          <p:spPr>
            <a:xfrm>
              <a:off x="3212375"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92" name="tx1592"/>
            <p:cNvSpPr/>
            <p:nvPr/>
          </p:nvSpPr>
          <p:spPr>
            <a:xfrm>
              <a:off x="3525377"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93" name="tx1593"/>
            <p:cNvSpPr/>
            <p:nvPr/>
          </p:nvSpPr>
          <p:spPr>
            <a:xfrm>
              <a:off x="3838380"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4" name="tx1594"/>
            <p:cNvSpPr/>
            <p:nvPr/>
          </p:nvSpPr>
          <p:spPr>
            <a:xfrm>
              <a:off x="4151382"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95" name="tx1595"/>
            <p:cNvSpPr/>
            <p:nvPr/>
          </p:nvSpPr>
          <p:spPr>
            <a:xfrm>
              <a:off x="446438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6" name="tx1596"/>
            <p:cNvSpPr/>
            <p:nvPr/>
          </p:nvSpPr>
          <p:spPr>
            <a:xfrm>
              <a:off x="477738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97" name="tx1597"/>
            <p:cNvSpPr/>
            <p:nvPr/>
          </p:nvSpPr>
          <p:spPr>
            <a:xfrm>
              <a:off x="5090389"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8" name="tx1598"/>
            <p:cNvSpPr/>
            <p:nvPr/>
          </p:nvSpPr>
          <p:spPr>
            <a:xfrm>
              <a:off x="5403391"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99" name="tx1599"/>
            <p:cNvSpPr/>
            <p:nvPr/>
          </p:nvSpPr>
          <p:spPr>
            <a:xfrm>
              <a:off x="5716393"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00" name="tx1600"/>
            <p:cNvSpPr/>
            <p:nvPr/>
          </p:nvSpPr>
          <p:spPr>
            <a:xfrm>
              <a:off x="6342398"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601" name="tx1601"/>
            <p:cNvSpPr/>
            <p:nvPr/>
          </p:nvSpPr>
          <p:spPr>
            <a:xfrm>
              <a:off x="6655400"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2" name="tx1602"/>
            <p:cNvSpPr/>
            <p:nvPr/>
          </p:nvSpPr>
          <p:spPr>
            <a:xfrm>
              <a:off x="6968402"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3" name="tx1603"/>
            <p:cNvSpPr/>
            <p:nvPr/>
          </p:nvSpPr>
          <p:spPr>
            <a:xfrm>
              <a:off x="7281405"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4" name="tx1604"/>
            <p:cNvSpPr/>
            <p:nvPr/>
          </p:nvSpPr>
          <p:spPr>
            <a:xfrm>
              <a:off x="7594407"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5" name="tx1605"/>
            <p:cNvSpPr/>
            <p:nvPr/>
          </p:nvSpPr>
          <p:spPr>
            <a:xfrm>
              <a:off x="7907409"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6" name="tx1606"/>
            <p:cNvSpPr/>
            <p:nvPr/>
          </p:nvSpPr>
          <p:spPr>
            <a:xfrm>
              <a:off x="8220411"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7" name="tx1607"/>
            <p:cNvSpPr/>
            <p:nvPr/>
          </p:nvSpPr>
          <p:spPr>
            <a:xfrm>
              <a:off x="853341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8" name="tx1608"/>
            <p:cNvSpPr/>
            <p:nvPr/>
          </p:nvSpPr>
          <p:spPr>
            <a:xfrm>
              <a:off x="884641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09" name="tx1609"/>
            <p:cNvSpPr/>
            <p:nvPr/>
          </p:nvSpPr>
          <p:spPr>
            <a:xfrm>
              <a:off x="164736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0" name="tx1610"/>
            <p:cNvSpPr/>
            <p:nvPr/>
          </p:nvSpPr>
          <p:spPr>
            <a:xfrm>
              <a:off x="7594407"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11" name="tx1611"/>
            <p:cNvSpPr/>
            <p:nvPr/>
          </p:nvSpPr>
          <p:spPr>
            <a:xfrm>
              <a:off x="790740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12" name="tx1612"/>
            <p:cNvSpPr/>
            <p:nvPr/>
          </p:nvSpPr>
          <p:spPr>
            <a:xfrm>
              <a:off x="822041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13" name="tx1613"/>
            <p:cNvSpPr/>
            <p:nvPr/>
          </p:nvSpPr>
          <p:spPr>
            <a:xfrm>
              <a:off x="853341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14" name="tx1614"/>
            <p:cNvSpPr/>
            <p:nvPr/>
          </p:nvSpPr>
          <p:spPr>
            <a:xfrm>
              <a:off x="8846416" y="250203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15" name="tx1615"/>
            <p:cNvSpPr/>
            <p:nvPr/>
          </p:nvSpPr>
          <p:spPr>
            <a:xfrm>
              <a:off x="1647364"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16" name="tx1616"/>
            <p:cNvSpPr/>
            <p:nvPr/>
          </p:nvSpPr>
          <p:spPr>
            <a:xfrm>
              <a:off x="1960366"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7" name="tx1617"/>
            <p:cNvSpPr/>
            <p:nvPr/>
          </p:nvSpPr>
          <p:spPr>
            <a:xfrm>
              <a:off x="2273368"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18" name="tx1618"/>
            <p:cNvSpPr/>
            <p:nvPr/>
          </p:nvSpPr>
          <p:spPr>
            <a:xfrm>
              <a:off x="258637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19" name="tx1619"/>
            <p:cNvSpPr/>
            <p:nvPr/>
          </p:nvSpPr>
          <p:spPr>
            <a:xfrm>
              <a:off x="1647364"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20" name="tx1620"/>
            <p:cNvSpPr/>
            <p:nvPr/>
          </p:nvSpPr>
          <p:spPr>
            <a:xfrm>
              <a:off x="1960366"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21" name="tx1621"/>
            <p:cNvSpPr/>
            <p:nvPr/>
          </p:nvSpPr>
          <p:spPr>
            <a:xfrm>
              <a:off x="2273368" y="48179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22" name="tx1622"/>
            <p:cNvSpPr/>
            <p:nvPr/>
          </p:nvSpPr>
          <p:spPr>
            <a:xfrm>
              <a:off x="258637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23" name="tx1623"/>
            <p:cNvSpPr/>
            <p:nvPr/>
          </p:nvSpPr>
          <p:spPr>
            <a:xfrm>
              <a:off x="2899373"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24" name="tx1624"/>
            <p:cNvSpPr/>
            <p:nvPr/>
          </p:nvSpPr>
          <p:spPr>
            <a:xfrm>
              <a:off x="3212375"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25" name="tx1625"/>
            <p:cNvSpPr/>
            <p:nvPr/>
          </p:nvSpPr>
          <p:spPr>
            <a:xfrm>
              <a:off x="3525377"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26" name="tx1626"/>
            <p:cNvSpPr/>
            <p:nvPr/>
          </p:nvSpPr>
          <p:spPr>
            <a:xfrm>
              <a:off x="383838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7" name="tx1627"/>
            <p:cNvSpPr/>
            <p:nvPr/>
          </p:nvSpPr>
          <p:spPr>
            <a:xfrm>
              <a:off x="4151382"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8" name="tx1628"/>
            <p:cNvSpPr/>
            <p:nvPr/>
          </p:nvSpPr>
          <p:spPr>
            <a:xfrm>
              <a:off x="4464384"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29" name="tx1629"/>
            <p:cNvSpPr/>
            <p:nvPr/>
          </p:nvSpPr>
          <p:spPr>
            <a:xfrm>
              <a:off x="4777386"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30" name="tx1630"/>
            <p:cNvSpPr/>
            <p:nvPr/>
          </p:nvSpPr>
          <p:spPr>
            <a:xfrm>
              <a:off x="5090389"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1" name="tx1631"/>
            <p:cNvSpPr/>
            <p:nvPr/>
          </p:nvSpPr>
          <p:spPr>
            <a:xfrm>
              <a:off x="5403391"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32" name="tx1632"/>
            <p:cNvSpPr/>
            <p:nvPr/>
          </p:nvSpPr>
          <p:spPr>
            <a:xfrm>
              <a:off x="5716393"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33" name="tx1633"/>
            <p:cNvSpPr/>
            <p:nvPr/>
          </p:nvSpPr>
          <p:spPr>
            <a:xfrm>
              <a:off x="6029395"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34" name="tx1634"/>
            <p:cNvSpPr/>
            <p:nvPr/>
          </p:nvSpPr>
          <p:spPr>
            <a:xfrm>
              <a:off x="6342398"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5" name="tx1635"/>
            <p:cNvSpPr/>
            <p:nvPr/>
          </p:nvSpPr>
          <p:spPr>
            <a:xfrm>
              <a:off x="665540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6" name="tx1636"/>
            <p:cNvSpPr/>
            <p:nvPr/>
          </p:nvSpPr>
          <p:spPr>
            <a:xfrm>
              <a:off x="6968402"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7" name="tx1637"/>
            <p:cNvSpPr/>
            <p:nvPr/>
          </p:nvSpPr>
          <p:spPr>
            <a:xfrm>
              <a:off x="7281405"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38" name="tx1638"/>
            <p:cNvSpPr/>
            <p:nvPr/>
          </p:nvSpPr>
          <p:spPr>
            <a:xfrm>
              <a:off x="7594407"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39" name="tx1639"/>
            <p:cNvSpPr/>
            <p:nvPr/>
          </p:nvSpPr>
          <p:spPr>
            <a:xfrm>
              <a:off x="7907409"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0" name="tx1640"/>
            <p:cNvSpPr/>
            <p:nvPr/>
          </p:nvSpPr>
          <p:spPr>
            <a:xfrm>
              <a:off x="8220411"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1" name="tx1641"/>
            <p:cNvSpPr/>
            <p:nvPr/>
          </p:nvSpPr>
          <p:spPr>
            <a:xfrm>
              <a:off x="8533414"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2" name="tx1642"/>
            <p:cNvSpPr/>
            <p:nvPr/>
          </p:nvSpPr>
          <p:spPr>
            <a:xfrm>
              <a:off x="8846416"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3" name="tx1643"/>
            <p:cNvSpPr/>
            <p:nvPr/>
          </p:nvSpPr>
          <p:spPr>
            <a:xfrm>
              <a:off x="1647364" y="444686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644" name="tx1644"/>
            <p:cNvSpPr/>
            <p:nvPr/>
          </p:nvSpPr>
          <p:spPr>
            <a:xfrm>
              <a:off x="1960366"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5" name="tx1645"/>
            <p:cNvSpPr/>
            <p:nvPr/>
          </p:nvSpPr>
          <p:spPr>
            <a:xfrm>
              <a:off x="2273368"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646" name="tx1646"/>
            <p:cNvSpPr/>
            <p:nvPr/>
          </p:nvSpPr>
          <p:spPr>
            <a:xfrm>
              <a:off x="258637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47" name="tx1647"/>
            <p:cNvSpPr/>
            <p:nvPr/>
          </p:nvSpPr>
          <p:spPr>
            <a:xfrm>
              <a:off x="2899373" y="444753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48" name="tx1648"/>
            <p:cNvSpPr/>
            <p:nvPr/>
          </p:nvSpPr>
          <p:spPr>
            <a:xfrm>
              <a:off x="321237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49" name="tx1649"/>
            <p:cNvSpPr/>
            <p:nvPr/>
          </p:nvSpPr>
          <p:spPr>
            <a:xfrm>
              <a:off x="3525377"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50" name="tx1650"/>
            <p:cNvSpPr/>
            <p:nvPr/>
          </p:nvSpPr>
          <p:spPr>
            <a:xfrm>
              <a:off x="383838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51" name="tx1651"/>
            <p:cNvSpPr/>
            <p:nvPr/>
          </p:nvSpPr>
          <p:spPr>
            <a:xfrm>
              <a:off x="4151382"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52" name="tx1652"/>
            <p:cNvSpPr/>
            <p:nvPr/>
          </p:nvSpPr>
          <p:spPr>
            <a:xfrm>
              <a:off x="4464384"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53" name="tx1653"/>
            <p:cNvSpPr/>
            <p:nvPr/>
          </p:nvSpPr>
          <p:spPr>
            <a:xfrm>
              <a:off x="4777386"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54" name="tx1654"/>
            <p:cNvSpPr/>
            <p:nvPr/>
          </p:nvSpPr>
          <p:spPr>
            <a:xfrm>
              <a:off x="164736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55" name="tx1655"/>
            <p:cNvSpPr/>
            <p:nvPr/>
          </p:nvSpPr>
          <p:spPr>
            <a:xfrm>
              <a:off x="196036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56" name="tx1656"/>
            <p:cNvSpPr/>
            <p:nvPr/>
          </p:nvSpPr>
          <p:spPr>
            <a:xfrm>
              <a:off x="2273368"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57" name="tx1657"/>
            <p:cNvSpPr/>
            <p:nvPr/>
          </p:nvSpPr>
          <p:spPr>
            <a:xfrm>
              <a:off x="2586370"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58" name="tx1658"/>
            <p:cNvSpPr/>
            <p:nvPr/>
          </p:nvSpPr>
          <p:spPr>
            <a:xfrm>
              <a:off x="2899373"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59" name="tx1659"/>
            <p:cNvSpPr/>
            <p:nvPr/>
          </p:nvSpPr>
          <p:spPr>
            <a:xfrm>
              <a:off x="3212375"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60" name="tx1660"/>
            <p:cNvSpPr/>
            <p:nvPr/>
          </p:nvSpPr>
          <p:spPr>
            <a:xfrm>
              <a:off x="3525377"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61" name="tx1661"/>
            <p:cNvSpPr/>
            <p:nvPr/>
          </p:nvSpPr>
          <p:spPr>
            <a:xfrm>
              <a:off x="3838380"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62" name="tx1662"/>
            <p:cNvSpPr/>
            <p:nvPr/>
          </p:nvSpPr>
          <p:spPr>
            <a:xfrm>
              <a:off x="4151382"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446438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64" name="tx1664"/>
            <p:cNvSpPr/>
            <p:nvPr/>
          </p:nvSpPr>
          <p:spPr>
            <a:xfrm>
              <a:off x="477738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5" name="tx1665"/>
            <p:cNvSpPr/>
            <p:nvPr/>
          </p:nvSpPr>
          <p:spPr>
            <a:xfrm>
              <a:off x="5090389"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6" name="tx1666"/>
            <p:cNvSpPr/>
            <p:nvPr/>
          </p:nvSpPr>
          <p:spPr>
            <a:xfrm>
              <a:off x="5403391"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67" name="tx1667"/>
            <p:cNvSpPr/>
            <p:nvPr/>
          </p:nvSpPr>
          <p:spPr>
            <a:xfrm>
              <a:off x="5716393"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8" name="tx1668"/>
            <p:cNvSpPr/>
            <p:nvPr/>
          </p:nvSpPr>
          <p:spPr>
            <a:xfrm>
              <a:off x="164736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9" name="tx1669"/>
            <p:cNvSpPr/>
            <p:nvPr/>
          </p:nvSpPr>
          <p:spPr>
            <a:xfrm>
              <a:off x="196036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0" name="tx1670"/>
            <p:cNvSpPr/>
            <p:nvPr/>
          </p:nvSpPr>
          <p:spPr>
            <a:xfrm>
              <a:off x="2273368"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1" name="tx1671"/>
            <p:cNvSpPr/>
            <p:nvPr/>
          </p:nvSpPr>
          <p:spPr>
            <a:xfrm>
              <a:off x="258637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2" name="tx1672"/>
            <p:cNvSpPr/>
            <p:nvPr/>
          </p:nvSpPr>
          <p:spPr>
            <a:xfrm>
              <a:off x="2899373"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3" name="tx1673"/>
            <p:cNvSpPr/>
            <p:nvPr/>
          </p:nvSpPr>
          <p:spPr>
            <a:xfrm>
              <a:off x="321237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4" name="tx1674"/>
            <p:cNvSpPr/>
            <p:nvPr/>
          </p:nvSpPr>
          <p:spPr>
            <a:xfrm>
              <a:off x="352537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383838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415138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7" name="tx1677"/>
            <p:cNvSpPr/>
            <p:nvPr/>
          </p:nvSpPr>
          <p:spPr>
            <a:xfrm>
              <a:off x="446438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8" name="tx1678"/>
            <p:cNvSpPr/>
            <p:nvPr/>
          </p:nvSpPr>
          <p:spPr>
            <a:xfrm>
              <a:off x="477738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9" name="tx1679"/>
            <p:cNvSpPr/>
            <p:nvPr/>
          </p:nvSpPr>
          <p:spPr>
            <a:xfrm>
              <a:off x="5090389"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0" name="tx1680"/>
            <p:cNvSpPr/>
            <p:nvPr/>
          </p:nvSpPr>
          <p:spPr>
            <a:xfrm>
              <a:off x="5403391"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1" name="tx1681"/>
            <p:cNvSpPr/>
            <p:nvPr/>
          </p:nvSpPr>
          <p:spPr>
            <a:xfrm>
              <a:off x="5716393"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602939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3" name="tx1683"/>
            <p:cNvSpPr/>
            <p:nvPr/>
          </p:nvSpPr>
          <p:spPr>
            <a:xfrm>
              <a:off x="6342398"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665540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5" name="tx1685"/>
            <p:cNvSpPr/>
            <p:nvPr/>
          </p:nvSpPr>
          <p:spPr>
            <a:xfrm>
              <a:off x="696840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6" name="tx1686"/>
            <p:cNvSpPr/>
            <p:nvPr/>
          </p:nvSpPr>
          <p:spPr>
            <a:xfrm>
              <a:off x="728140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7" name="tx1687"/>
            <p:cNvSpPr/>
            <p:nvPr/>
          </p:nvSpPr>
          <p:spPr>
            <a:xfrm>
              <a:off x="759440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8" name="tx1688"/>
            <p:cNvSpPr/>
            <p:nvPr/>
          </p:nvSpPr>
          <p:spPr>
            <a:xfrm>
              <a:off x="7907409"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89" name="tx1689"/>
            <p:cNvSpPr/>
            <p:nvPr/>
          </p:nvSpPr>
          <p:spPr>
            <a:xfrm>
              <a:off x="8220411"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0" name="tx1690"/>
            <p:cNvSpPr/>
            <p:nvPr/>
          </p:nvSpPr>
          <p:spPr>
            <a:xfrm>
              <a:off x="853341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1" name="tx1691"/>
            <p:cNvSpPr/>
            <p:nvPr/>
          </p:nvSpPr>
          <p:spPr>
            <a:xfrm>
              <a:off x="884641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2" name="tx1692"/>
            <p:cNvSpPr/>
            <p:nvPr/>
          </p:nvSpPr>
          <p:spPr>
            <a:xfrm>
              <a:off x="2899373"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3" name="tx1693"/>
            <p:cNvSpPr/>
            <p:nvPr/>
          </p:nvSpPr>
          <p:spPr>
            <a:xfrm>
              <a:off x="321237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4" name="tx1694"/>
            <p:cNvSpPr/>
            <p:nvPr/>
          </p:nvSpPr>
          <p:spPr>
            <a:xfrm>
              <a:off x="3525377"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5" name="tx1695"/>
            <p:cNvSpPr/>
            <p:nvPr/>
          </p:nvSpPr>
          <p:spPr>
            <a:xfrm>
              <a:off x="383838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96" name="tx1696"/>
            <p:cNvSpPr/>
            <p:nvPr/>
          </p:nvSpPr>
          <p:spPr>
            <a:xfrm>
              <a:off x="415138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7" name="tx1697"/>
            <p:cNvSpPr/>
            <p:nvPr/>
          </p:nvSpPr>
          <p:spPr>
            <a:xfrm>
              <a:off x="446438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8" name="tx1698"/>
            <p:cNvSpPr/>
            <p:nvPr/>
          </p:nvSpPr>
          <p:spPr>
            <a:xfrm>
              <a:off x="4777386"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9" name="tx1699"/>
            <p:cNvSpPr/>
            <p:nvPr/>
          </p:nvSpPr>
          <p:spPr>
            <a:xfrm>
              <a:off x="509038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0" name="tx1700"/>
            <p:cNvSpPr/>
            <p:nvPr/>
          </p:nvSpPr>
          <p:spPr>
            <a:xfrm>
              <a:off x="540339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1" name="tx1701"/>
            <p:cNvSpPr/>
            <p:nvPr/>
          </p:nvSpPr>
          <p:spPr>
            <a:xfrm>
              <a:off x="5716393"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2" name="tx1702"/>
            <p:cNvSpPr/>
            <p:nvPr/>
          </p:nvSpPr>
          <p:spPr>
            <a:xfrm>
              <a:off x="602939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3" name="tx1703"/>
            <p:cNvSpPr/>
            <p:nvPr/>
          </p:nvSpPr>
          <p:spPr>
            <a:xfrm>
              <a:off x="6342398"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4" name="tx1704"/>
            <p:cNvSpPr/>
            <p:nvPr/>
          </p:nvSpPr>
          <p:spPr>
            <a:xfrm>
              <a:off x="665540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5" name="tx1705"/>
            <p:cNvSpPr/>
            <p:nvPr/>
          </p:nvSpPr>
          <p:spPr>
            <a:xfrm>
              <a:off x="696840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6" name="tx1706"/>
            <p:cNvSpPr/>
            <p:nvPr/>
          </p:nvSpPr>
          <p:spPr>
            <a:xfrm>
              <a:off x="7281405"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7" name="tx1707"/>
            <p:cNvSpPr/>
            <p:nvPr/>
          </p:nvSpPr>
          <p:spPr>
            <a:xfrm>
              <a:off x="7594407"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8" name="tx1708"/>
            <p:cNvSpPr/>
            <p:nvPr/>
          </p:nvSpPr>
          <p:spPr>
            <a:xfrm>
              <a:off x="790740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09" name="tx1709"/>
            <p:cNvSpPr/>
            <p:nvPr/>
          </p:nvSpPr>
          <p:spPr>
            <a:xfrm>
              <a:off x="822041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853341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1" name="tx1711"/>
            <p:cNvSpPr/>
            <p:nvPr/>
          </p:nvSpPr>
          <p:spPr>
            <a:xfrm>
              <a:off x="8846416"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2" name="tx1712"/>
            <p:cNvSpPr/>
            <p:nvPr/>
          </p:nvSpPr>
          <p:spPr>
            <a:xfrm>
              <a:off x="164736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196036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227336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5" name="tx1715"/>
            <p:cNvSpPr/>
            <p:nvPr/>
          </p:nvSpPr>
          <p:spPr>
            <a:xfrm>
              <a:off x="258637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6" name="tx1716"/>
            <p:cNvSpPr/>
            <p:nvPr/>
          </p:nvSpPr>
          <p:spPr>
            <a:xfrm>
              <a:off x="289937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7" name="tx1717"/>
            <p:cNvSpPr/>
            <p:nvPr/>
          </p:nvSpPr>
          <p:spPr>
            <a:xfrm>
              <a:off x="321237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8" name="tx1718"/>
            <p:cNvSpPr/>
            <p:nvPr/>
          </p:nvSpPr>
          <p:spPr>
            <a:xfrm>
              <a:off x="352537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9" name="tx1719"/>
            <p:cNvSpPr/>
            <p:nvPr/>
          </p:nvSpPr>
          <p:spPr>
            <a:xfrm>
              <a:off x="383838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0" name="tx1720"/>
            <p:cNvSpPr/>
            <p:nvPr/>
          </p:nvSpPr>
          <p:spPr>
            <a:xfrm>
              <a:off x="4151382"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1" name="tx1721"/>
            <p:cNvSpPr/>
            <p:nvPr/>
          </p:nvSpPr>
          <p:spPr>
            <a:xfrm>
              <a:off x="446438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2" name="tx1722"/>
            <p:cNvSpPr/>
            <p:nvPr/>
          </p:nvSpPr>
          <p:spPr>
            <a:xfrm>
              <a:off x="477738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3" name="tx1723"/>
            <p:cNvSpPr/>
            <p:nvPr/>
          </p:nvSpPr>
          <p:spPr>
            <a:xfrm>
              <a:off x="509038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4" name="tx1724"/>
            <p:cNvSpPr/>
            <p:nvPr/>
          </p:nvSpPr>
          <p:spPr>
            <a:xfrm>
              <a:off x="540339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5" name="tx1725"/>
            <p:cNvSpPr/>
            <p:nvPr/>
          </p:nvSpPr>
          <p:spPr>
            <a:xfrm>
              <a:off x="571639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6" name="tx1726"/>
            <p:cNvSpPr/>
            <p:nvPr/>
          </p:nvSpPr>
          <p:spPr>
            <a:xfrm>
              <a:off x="602939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27" name="tx1727"/>
            <p:cNvSpPr/>
            <p:nvPr/>
          </p:nvSpPr>
          <p:spPr>
            <a:xfrm>
              <a:off x="634239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665540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9" name="tx1729"/>
            <p:cNvSpPr/>
            <p:nvPr/>
          </p:nvSpPr>
          <p:spPr>
            <a:xfrm>
              <a:off x="6968402"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0" name="tx1730"/>
            <p:cNvSpPr/>
            <p:nvPr/>
          </p:nvSpPr>
          <p:spPr>
            <a:xfrm>
              <a:off x="728140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1" name="tx1731"/>
            <p:cNvSpPr/>
            <p:nvPr/>
          </p:nvSpPr>
          <p:spPr>
            <a:xfrm>
              <a:off x="759440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2" name="tx1732"/>
            <p:cNvSpPr/>
            <p:nvPr/>
          </p:nvSpPr>
          <p:spPr>
            <a:xfrm>
              <a:off x="790740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3" name="tx1733"/>
            <p:cNvSpPr/>
            <p:nvPr/>
          </p:nvSpPr>
          <p:spPr>
            <a:xfrm>
              <a:off x="822041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4" name="tx1734"/>
            <p:cNvSpPr/>
            <p:nvPr/>
          </p:nvSpPr>
          <p:spPr>
            <a:xfrm>
              <a:off x="853341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35" name="tx1735"/>
            <p:cNvSpPr/>
            <p:nvPr/>
          </p:nvSpPr>
          <p:spPr>
            <a:xfrm>
              <a:off x="884641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6" name="tx1736"/>
            <p:cNvSpPr/>
            <p:nvPr/>
          </p:nvSpPr>
          <p:spPr>
            <a:xfrm>
              <a:off x="164736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37" name="tx1737"/>
            <p:cNvSpPr/>
            <p:nvPr/>
          </p:nvSpPr>
          <p:spPr>
            <a:xfrm>
              <a:off x="196036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738" name="tx1738"/>
            <p:cNvSpPr/>
            <p:nvPr/>
          </p:nvSpPr>
          <p:spPr>
            <a:xfrm>
              <a:off x="227336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739" name="tx1739"/>
            <p:cNvSpPr/>
            <p:nvPr/>
          </p:nvSpPr>
          <p:spPr>
            <a:xfrm>
              <a:off x="2586370" y="379858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40" name="tx1740"/>
            <p:cNvSpPr/>
            <p:nvPr/>
          </p:nvSpPr>
          <p:spPr>
            <a:xfrm>
              <a:off x="2899373"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1" name="tx1741"/>
            <p:cNvSpPr/>
            <p:nvPr/>
          </p:nvSpPr>
          <p:spPr>
            <a:xfrm>
              <a:off x="321237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2" name="tx1742"/>
            <p:cNvSpPr/>
            <p:nvPr/>
          </p:nvSpPr>
          <p:spPr>
            <a:xfrm>
              <a:off x="3525377"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43" name="tx1743"/>
            <p:cNvSpPr/>
            <p:nvPr/>
          </p:nvSpPr>
          <p:spPr>
            <a:xfrm>
              <a:off x="383838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4" name="tx1744"/>
            <p:cNvSpPr/>
            <p:nvPr/>
          </p:nvSpPr>
          <p:spPr>
            <a:xfrm>
              <a:off x="4151382"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5" name="tx1745"/>
            <p:cNvSpPr/>
            <p:nvPr/>
          </p:nvSpPr>
          <p:spPr>
            <a:xfrm>
              <a:off x="446438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6" name="tx1746"/>
            <p:cNvSpPr/>
            <p:nvPr/>
          </p:nvSpPr>
          <p:spPr>
            <a:xfrm>
              <a:off x="4777386"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47" name="tx1747"/>
            <p:cNvSpPr/>
            <p:nvPr/>
          </p:nvSpPr>
          <p:spPr>
            <a:xfrm>
              <a:off x="5090389"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8" name="tx1748"/>
            <p:cNvSpPr/>
            <p:nvPr/>
          </p:nvSpPr>
          <p:spPr>
            <a:xfrm>
              <a:off x="5403391"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9" name="tx1749"/>
            <p:cNvSpPr/>
            <p:nvPr/>
          </p:nvSpPr>
          <p:spPr>
            <a:xfrm>
              <a:off x="5716393"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0" name="tx1750"/>
            <p:cNvSpPr/>
            <p:nvPr/>
          </p:nvSpPr>
          <p:spPr>
            <a:xfrm>
              <a:off x="602939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1" name="tx1751"/>
            <p:cNvSpPr/>
            <p:nvPr/>
          </p:nvSpPr>
          <p:spPr>
            <a:xfrm>
              <a:off x="634239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2" name="tx1752"/>
            <p:cNvSpPr/>
            <p:nvPr/>
          </p:nvSpPr>
          <p:spPr>
            <a:xfrm>
              <a:off x="665540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3" name="tx1753"/>
            <p:cNvSpPr/>
            <p:nvPr/>
          </p:nvSpPr>
          <p:spPr>
            <a:xfrm>
              <a:off x="6968402"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4" name="tx1754"/>
            <p:cNvSpPr/>
            <p:nvPr/>
          </p:nvSpPr>
          <p:spPr>
            <a:xfrm>
              <a:off x="7281405"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5" name="tx1755"/>
            <p:cNvSpPr/>
            <p:nvPr/>
          </p:nvSpPr>
          <p:spPr>
            <a:xfrm>
              <a:off x="7594407"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6" name="tx1756"/>
            <p:cNvSpPr/>
            <p:nvPr/>
          </p:nvSpPr>
          <p:spPr>
            <a:xfrm>
              <a:off x="7907409"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7" name="tx1757"/>
            <p:cNvSpPr/>
            <p:nvPr/>
          </p:nvSpPr>
          <p:spPr>
            <a:xfrm>
              <a:off x="8220411"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8" name="tx1758"/>
            <p:cNvSpPr/>
            <p:nvPr/>
          </p:nvSpPr>
          <p:spPr>
            <a:xfrm>
              <a:off x="853341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9" name="tx1759"/>
            <p:cNvSpPr/>
            <p:nvPr/>
          </p:nvSpPr>
          <p:spPr>
            <a:xfrm>
              <a:off x="8846416"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60" name="tx1760"/>
            <p:cNvSpPr/>
            <p:nvPr/>
          </p:nvSpPr>
          <p:spPr>
            <a:xfrm>
              <a:off x="164736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1" name="tx1761"/>
            <p:cNvSpPr/>
            <p:nvPr/>
          </p:nvSpPr>
          <p:spPr>
            <a:xfrm>
              <a:off x="196036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62" name="tx1762"/>
            <p:cNvSpPr/>
            <p:nvPr/>
          </p:nvSpPr>
          <p:spPr>
            <a:xfrm>
              <a:off x="227336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63" name="tx1763"/>
            <p:cNvSpPr/>
            <p:nvPr/>
          </p:nvSpPr>
          <p:spPr>
            <a:xfrm>
              <a:off x="258637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64" name="tx1764"/>
            <p:cNvSpPr/>
            <p:nvPr/>
          </p:nvSpPr>
          <p:spPr>
            <a:xfrm>
              <a:off x="2899373" y="32427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65" name="tx1765"/>
            <p:cNvSpPr/>
            <p:nvPr/>
          </p:nvSpPr>
          <p:spPr>
            <a:xfrm>
              <a:off x="3212375"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66" name="tx1766"/>
            <p:cNvSpPr/>
            <p:nvPr/>
          </p:nvSpPr>
          <p:spPr>
            <a:xfrm>
              <a:off x="3525377"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7" name="tx1767"/>
            <p:cNvSpPr/>
            <p:nvPr/>
          </p:nvSpPr>
          <p:spPr>
            <a:xfrm>
              <a:off x="383838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8" name="tx1768"/>
            <p:cNvSpPr/>
            <p:nvPr/>
          </p:nvSpPr>
          <p:spPr>
            <a:xfrm>
              <a:off x="415138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9" name="tx1769"/>
            <p:cNvSpPr/>
            <p:nvPr/>
          </p:nvSpPr>
          <p:spPr>
            <a:xfrm>
              <a:off x="446438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0" name="tx1770"/>
            <p:cNvSpPr/>
            <p:nvPr/>
          </p:nvSpPr>
          <p:spPr>
            <a:xfrm>
              <a:off x="477738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1" name="tx1771"/>
            <p:cNvSpPr/>
            <p:nvPr/>
          </p:nvSpPr>
          <p:spPr>
            <a:xfrm>
              <a:off x="509038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540339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3" name="tx1773"/>
            <p:cNvSpPr/>
            <p:nvPr/>
          </p:nvSpPr>
          <p:spPr>
            <a:xfrm>
              <a:off x="5716393"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4" name="tx1774"/>
            <p:cNvSpPr/>
            <p:nvPr/>
          </p:nvSpPr>
          <p:spPr>
            <a:xfrm>
              <a:off x="6029395"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75" name="tx1775"/>
            <p:cNvSpPr/>
            <p:nvPr/>
          </p:nvSpPr>
          <p:spPr>
            <a:xfrm>
              <a:off x="634239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76" name="tx1776"/>
            <p:cNvSpPr/>
            <p:nvPr/>
          </p:nvSpPr>
          <p:spPr>
            <a:xfrm>
              <a:off x="665540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77" name="tx1777"/>
            <p:cNvSpPr/>
            <p:nvPr/>
          </p:nvSpPr>
          <p:spPr>
            <a:xfrm>
              <a:off x="696840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8" name="tx1778"/>
            <p:cNvSpPr/>
            <p:nvPr/>
          </p:nvSpPr>
          <p:spPr>
            <a:xfrm>
              <a:off x="728140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9" name="tx1779"/>
            <p:cNvSpPr/>
            <p:nvPr/>
          </p:nvSpPr>
          <p:spPr>
            <a:xfrm>
              <a:off x="7594407"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0" name="tx1780"/>
            <p:cNvSpPr/>
            <p:nvPr/>
          </p:nvSpPr>
          <p:spPr>
            <a:xfrm>
              <a:off x="790740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1" name="tx1781"/>
            <p:cNvSpPr/>
            <p:nvPr/>
          </p:nvSpPr>
          <p:spPr>
            <a:xfrm>
              <a:off x="822041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2" name="tx1782"/>
            <p:cNvSpPr/>
            <p:nvPr/>
          </p:nvSpPr>
          <p:spPr>
            <a:xfrm>
              <a:off x="853341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3" name="tx1783"/>
            <p:cNvSpPr/>
            <p:nvPr/>
          </p:nvSpPr>
          <p:spPr>
            <a:xfrm>
              <a:off x="884641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4" name="tx1784"/>
            <p:cNvSpPr/>
            <p:nvPr/>
          </p:nvSpPr>
          <p:spPr>
            <a:xfrm>
              <a:off x="1647364"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85" name="tx1785"/>
            <p:cNvSpPr/>
            <p:nvPr/>
          </p:nvSpPr>
          <p:spPr>
            <a:xfrm>
              <a:off x="2273368"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86" name="tx1786"/>
            <p:cNvSpPr/>
            <p:nvPr/>
          </p:nvSpPr>
          <p:spPr>
            <a:xfrm>
              <a:off x="2586370"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87" name="tx1787"/>
            <p:cNvSpPr/>
            <p:nvPr/>
          </p:nvSpPr>
          <p:spPr>
            <a:xfrm>
              <a:off x="2899373"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788" name="tx1788"/>
            <p:cNvSpPr/>
            <p:nvPr/>
          </p:nvSpPr>
          <p:spPr>
            <a:xfrm>
              <a:off x="321237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789" name="tx1789"/>
            <p:cNvSpPr/>
            <p:nvPr/>
          </p:nvSpPr>
          <p:spPr>
            <a:xfrm>
              <a:off x="3525377"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790" name="tx1790"/>
            <p:cNvSpPr/>
            <p:nvPr/>
          </p:nvSpPr>
          <p:spPr>
            <a:xfrm>
              <a:off x="4151382"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91" name="tx1791"/>
            <p:cNvSpPr/>
            <p:nvPr/>
          </p:nvSpPr>
          <p:spPr>
            <a:xfrm>
              <a:off x="446438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92" name="tx1792"/>
            <p:cNvSpPr/>
            <p:nvPr/>
          </p:nvSpPr>
          <p:spPr>
            <a:xfrm>
              <a:off x="477738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93" name="tx1793"/>
            <p:cNvSpPr/>
            <p:nvPr/>
          </p:nvSpPr>
          <p:spPr>
            <a:xfrm>
              <a:off x="509038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94" name="tx1794"/>
            <p:cNvSpPr/>
            <p:nvPr/>
          </p:nvSpPr>
          <p:spPr>
            <a:xfrm>
              <a:off x="5403391"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5" name="tx1795"/>
            <p:cNvSpPr/>
            <p:nvPr/>
          </p:nvSpPr>
          <p:spPr>
            <a:xfrm>
              <a:off x="5716393"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6" name="tx1796"/>
            <p:cNvSpPr/>
            <p:nvPr/>
          </p:nvSpPr>
          <p:spPr>
            <a:xfrm>
              <a:off x="602939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7" name="tx1797"/>
            <p:cNvSpPr/>
            <p:nvPr/>
          </p:nvSpPr>
          <p:spPr>
            <a:xfrm>
              <a:off x="6342398"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8" name="tx1798"/>
            <p:cNvSpPr/>
            <p:nvPr/>
          </p:nvSpPr>
          <p:spPr>
            <a:xfrm>
              <a:off x="665540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9" name="tx1799"/>
            <p:cNvSpPr/>
            <p:nvPr/>
          </p:nvSpPr>
          <p:spPr>
            <a:xfrm>
              <a:off x="6968402"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0" name="tx1800"/>
            <p:cNvSpPr/>
            <p:nvPr/>
          </p:nvSpPr>
          <p:spPr>
            <a:xfrm>
              <a:off x="728140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1" name="tx1801"/>
            <p:cNvSpPr/>
            <p:nvPr/>
          </p:nvSpPr>
          <p:spPr>
            <a:xfrm>
              <a:off x="7594407"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02" name="tx1802"/>
            <p:cNvSpPr/>
            <p:nvPr/>
          </p:nvSpPr>
          <p:spPr>
            <a:xfrm>
              <a:off x="790740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3" name="tx1803"/>
            <p:cNvSpPr/>
            <p:nvPr/>
          </p:nvSpPr>
          <p:spPr>
            <a:xfrm>
              <a:off x="8220411"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04" name="tx1804"/>
            <p:cNvSpPr/>
            <p:nvPr/>
          </p:nvSpPr>
          <p:spPr>
            <a:xfrm>
              <a:off x="853341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5" name="tx1805"/>
            <p:cNvSpPr/>
            <p:nvPr/>
          </p:nvSpPr>
          <p:spPr>
            <a:xfrm>
              <a:off x="884641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6" name="tx1806"/>
            <p:cNvSpPr/>
            <p:nvPr/>
          </p:nvSpPr>
          <p:spPr>
            <a:xfrm>
              <a:off x="6029395"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7" name="tx1807"/>
            <p:cNvSpPr/>
            <p:nvPr/>
          </p:nvSpPr>
          <p:spPr>
            <a:xfrm>
              <a:off x="6342398"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8" name="tx1808"/>
            <p:cNvSpPr/>
            <p:nvPr/>
          </p:nvSpPr>
          <p:spPr>
            <a:xfrm>
              <a:off x="665540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9" name="tx1809"/>
            <p:cNvSpPr/>
            <p:nvPr/>
          </p:nvSpPr>
          <p:spPr>
            <a:xfrm>
              <a:off x="6968402"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0" name="tx1810"/>
            <p:cNvSpPr/>
            <p:nvPr/>
          </p:nvSpPr>
          <p:spPr>
            <a:xfrm>
              <a:off x="7281405"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1" name="tx1811"/>
            <p:cNvSpPr/>
            <p:nvPr/>
          </p:nvSpPr>
          <p:spPr>
            <a:xfrm>
              <a:off x="7594407"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2" name="tx1812"/>
            <p:cNvSpPr/>
            <p:nvPr/>
          </p:nvSpPr>
          <p:spPr>
            <a:xfrm>
              <a:off x="7907409"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3" name="tx1813"/>
            <p:cNvSpPr/>
            <p:nvPr/>
          </p:nvSpPr>
          <p:spPr>
            <a:xfrm>
              <a:off x="8220411"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4" name="tx1814"/>
            <p:cNvSpPr/>
            <p:nvPr/>
          </p:nvSpPr>
          <p:spPr>
            <a:xfrm>
              <a:off x="853341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5" name="tx1815"/>
            <p:cNvSpPr/>
            <p:nvPr/>
          </p:nvSpPr>
          <p:spPr>
            <a:xfrm>
              <a:off x="884641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16" name="tx1816"/>
            <p:cNvSpPr/>
            <p:nvPr/>
          </p:nvSpPr>
          <p:spPr>
            <a:xfrm>
              <a:off x="383838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7" name="tx1817"/>
            <p:cNvSpPr/>
            <p:nvPr/>
          </p:nvSpPr>
          <p:spPr>
            <a:xfrm>
              <a:off x="4151382"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18" name="tx1818"/>
            <p:cNvSpPr/>
            <p:nvPr/>
          </p:nvSpPr>
          <p:spPr>
            <a:xfrm>
              <a:off x="446438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19" name="tx1819"/>
            <p:cNvSpPr/>
            <p:nvPr/>
          </p:nvSpPr>
          <p:spPr>
            <a:xfrm>
              <a:off x="477738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20" name="tx1820"/>
            <p:cNvSpPr/>
            <p:nvPr/>
          </p:nvSpPr>
          <p:spPr>
            <a:xfrm>
              <a:off x="5090389"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1" name="tx1821"/>
            <p:cNvSpPr/>
            <p:nvPr/>
          </p:nvSpPr>
          <p:spPr>
            <a:xfrm>
              <a:off x="5403391"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2" name="tx1822"/>
            <p:cNvSpPr/>
            <p:nvPr/>
          </p:nvSpPr>
          <p:spPr>
            <a:xfrm>
              <a:off x="5716393"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3" name="tx1823"/>
            <p:cNvSpPr/>
            <p:nvPr/>
          </p:nvSpPr>
          <p:spPr>
            <a:xfrm>
              <a:off x="602939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4" name="tx1824"/>
            <p:cNvSpPr/>
            <p:nvPr/>
          </p:nvSpPr>
          <p:spPr>
            <a:xfrm>
              <a:off x="6342398"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5" name="tx1825"/>
            <p:cNvSpPr/>
            <p:nvPr/>
          </p:nvSpPr>
          <p:spPr>
            <a:xfrm>
              <a:off x="665540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26" name="tx1826"/>
            <p:cNvSpPr/>
            <p:nvPr/>
          </p:nvSpPr>
          <p:spPr>
            <a:xfrm>
              <a:off x="6968402"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7" name="tx1827"/>
            <p:cNvSpPr/>
            <p:nvPr/>
          </p:nvSpPr>
          <p:spPr>
            <a:xfrm>
              <a:off x="728140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8" name="tx1828"/>
            <p:cNvSpPr/>
            <p:nvPr/>
          </p:nvSpPr>
          <p:spPr>
            <a:xfrm>
              <a:off x="759440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9" name="tx1829"/>
            <p:cNvSpPr/>
            <p:nvPr/>
          </p:nvSpPr>
          <p:spPr>
            <a:xfrm>
              <a:off x="7907409"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30" name="tx1830"/>
            <p:cNvSpPr/>
            <p:nvPr/>
          </p:nvSpPr>
          <p:spPr>
            <a:xfrm>
              <a:off x="8220411"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1" name="tx1831"/>
            <p:cNvSpPr/>
            <p:nvPr/>
          </p:nvSpPr>
          <p:spPr>
            <a:xfrm>
              <a:off x="853341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2" name="tx1832"/>
            <p:cNvSpPr/>
            <p:nvPr/>
          </p:nvSpPr>
          <p:spPr>
            <a:xfrm>
              <a:off x="884641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3" name="tx1833"/>
            <p:cNvSpPr/>
            <p:nvPr/>
          </p:nvSpPr>
          <p:spPr>
            <a:xfrm>
              <a:off x="164736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4" name="tx1834"/>
            <p:cNvSpPr/>
            <p:nvPr/>
          </p:nvSpPr>
          <p:spPr>
            <a:xfrm>
              <a:off x="196036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5" name="tx1835"/>
            <p:cNvSpPr/>
            <p:nvPr/>
          </p:nvSpPr>
          <p:spPr>
            <a:xfrm>
              <a:off x="227336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6" name="tx1836"/>
            <p:cNvSpPr/>
            <p:nvPr/>
          </p:nvSpPr>
          <p:spPr>
            <a:xfrm>
              <a:off x="258637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7" name="tx1837"/>
            <p:cNvSpPr/>
            <p:nvPr/>
          </p:nvSpPr>
          <p:spPr>
            <a:xfrm>
              <a:off x="289937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8" name="tx1838"/>
            <p:cNvSpPr/>
            <p:nvPr/>
          </p:nvSpPr>
          <p:spPr>
            <a:xfrm>
              <a:off x="321237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39" name="tx1839"/>
            <p:cNvSpPr/>
            <p:nvPr/>
          </p:nvSpPr>
          <p:spPr>
            <a:xfrm>
              <a:off x="352537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0" name="tx1840"/>
            <p:cNvSpPr/>
            <p:nvPr/>
          </p:nvSpPr>
          <p:spPr>
            <a:xfrm>
              <a:off x="383838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415138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2" name="tx1842"/>
            <p:cNvSpPr/>
            <p:nvPr/>
          </p:nvSpPr>
          <p:spPr>
            <a:xfrm>
              <a:off x="446438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3" name="tx1843"/>
            <p:cNvSpPr/>
            <p:nvPr/>
          </p:nvSpPr>
          <p:spPr>
            <a:xfrm>
              <a:off x="477738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4" name="tx1844"/>
            <p:cNvSpPr/>
            <p:nvPr/>
          </p:nvSpPr>
          <p:spPr>
            <a:xfrm>
              <a:off x="509038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5" name="tx1845"/>
            <p:cNvSpPr/>
            <p:nvPr/>
          </p:nvSpPr>
          <p:spPr>
            <a:xfrm>
              <a:off x="540339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6" name="tx1846"/>
            <p:cNvSpPr/>
            <p:nvPr/>
          </p:nvSpPr>
          <p:spPr>
            <a:xfrm>
              <a:off x="571639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602939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634239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9" name="tx1849"/>
            <p:cNvSpPr/>
            <p:nvPr/>
          </p:nvSpPr>
          <p:spPr>
            <a:xfrm>
              <a:off x="665540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696840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1" name="tx1851"/>
            <p:cNvSpPr/>
            <p:nvPr/>
          </p:nvSpPr>
          <p:spPr>
            <a:xfrm>
              <a:off x="728140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2" name="tx1852"/>
            <p:cNvSpPr/>
            <p:nvPr/>
          </p:nvSpPr>
          <p:spPr>
            <a:xfrm>
              <a:off x="759440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3" name="tx1853"/>
            <p:cNvSpPr/>
            <p:nvPr/>
          </p:nvSpPr>
          <p:spPr>
            <a:xfrm>
              <a:off x="790740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4" name="tx1854"/>
            <p:cNvSpPr/>
            <p:nvPr/>
          </p:nvSpPr>
          <p:spPr>
            <a:xfrm>
              <a:off x="822041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5" name="tx1855"/>
            <p:cNvSpPr/>
            <p:nvPr/>
          </p:nvSpPr>
          <p:spPr>
            <a:xfrm>
              <a:off x="853341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6" name="tx1856"/>
            <p:cNvSpPr/>
            <p:nvPr/>
          </p:nvSpPr>
          <p:spPr>
            <a:xfrm>
              <a:off x="884641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7" name="tx1857"/>
            <p:cNvSpPr/>
            <p:nvPr/>
          </p:nvSpPr>
          <p:spPr>
            <a:xfrm>
              <a:off x="164736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8" name="tx1858"/>
            <p:cNvSpPr/>
            <p:nvPr/>
          </p:nvSpPr>
          <p:spPr>
            <a:xfrm>
              <a:off x="1960366"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59" name="tx1859"/>
            <p:cNvSpPr/>
            <p:nvPr/>
          </p:nvSpPr>
          <p:spPr>
            <a:xfrm>
              <a:off x="227336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60" name="tx1860"/>
            <p:cNvSpPr/>
            <p:nvPr/>
          </p:nvSpPr>
          <p:spPr>
            <a:xfrm>
              <a:off x="258637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1" name="tx1861"/>
            <p:cNvSpPr/>
            <p:nvPr/>
          </p:nvSpPr>
          <p:spPr>
            <a:xfrm>
              <a:off x="2899373"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2" name="tx1862"/>
            <p:cNvSpPr/>
            <p:nvPr/>
          </p:nvSpPr>
          <p:spPr>
            <a:xfrm>
              <a:off x="321237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3" name="tx1863"/>
            <p:cNvSpPr/>
            <p:nvPr/>
          </p:nvSpPr>
          <p:spPr>
            <a:xfrm>
              <a:off x="352537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4" name="tx1864"/>
            <p:cNvSpPr/>
            <p:nvPr/>
          </p:nvSpPr>
          <p:spPr>
            <a:xfrm>
              <a:off x="383838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5" name="tx1865"/>
            <p:cNvSpPr/>
            <p:nvPr/>
          </p:nvSpPr>
          <p:spPr>
            <a:xfrm>
              <a:off x="4151382"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6" name="tx1866"/>
            <p:cNvSpPr/>
            <p:nvPr/>
          </p:nvSpPr>
          <p:spPr>
            <a:xfrm>
              <a:off x="446438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7" name="tx1867"/>
            <p:cNvSpPr/>
            <p:nvPr/>
          </p:nvSpPr>
          <p:spPr>
            <a:xfrm>
              <a:off x="477738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8" name="tx1868"/>
            <p:cNvSpPr/>
            <p:nvPr/>
          </p:nvSpPr>
          <p:spPr>
            <a:xfrm>
              <a:off x="5090389"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9" name="tx1869"/>
            <p:cNvSpPr/>
            <p:nvPr/>
          </p:nvSpPr>
          <p:spPr>
            <a:xfrm>
              <a:off x="5403391"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0" name="tx1870"/>
            <p:cNvSpPr/>
            <p:nvPr/>
          </p:nvSpPr>
          <p:spPr>
            <a:xfrm>
              <a:off x="5716393"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1" name="tx1871"/>
            <p:cNvSpPr/>
            <p:nvPr/>
          </p:nvSpPr>
          <p:spPr>
            <a:xfrm>
              <a:off x="602939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72" name="tx1872"/>
            <p:cNvSpPr/>
            <p:nvPr/>
          </p:nvSpPr>
          <p:spPr>
            <a:xfrm>
              <a:off x="634239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3" name="tx1873"/>
            <p:cNvSpPr/>
            <p:nvPr/>
          </p:nvSpPr>
          <p:spPr>
            <a:xfrm>
              <a:off x="665540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4" name="tx1874"/>
            <p:cNvSpPr/>
            <p:nvPr/>
          </p:nvSpPr>
          <p:spPr>
            <a:xfrm>
              <a:off x="6968402"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5" name="tx1875"/>
            <p:cNvSpPr/>
            <p:nvPr/>
          </p:nvSpPr>
          <p:spPr>
            <a:xfrm>
              <a:off x="728140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6" name="tx1876"/>
            <p:cNvSpPr/>
            <p:nvPr/>
          </p:nvSpPr>
          <p:spPr>
            <a:xfrm>
              <a:off x="759440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7" name="tx1877"/>
            <p:cNvSpPr/>
            <p:nvPr/>
          </p:nvSpPr>
          <p:spPr>
            <a:xfrm>
              <a:off x="7907409"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8" name="tx1878"/>
            <p:cNvSpPr/>
            <p:nvPr/>
          </p:nvSpPr>
          <p:spPr>
            <a:xfrm>
              <a:off x="8220411"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79" name="tx1879"/>
            <p:cNvSpPr/>
            <p:nvPr/>
          </p:nvSpPr>
          <p:spPr>
            <a:xfrm>
              <a:off x="853341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0" name="tx1880"/>
            <p:cNvSpPr/>
            <p:nvPr/>
          </p:nvSpPr>
          <p:spPr>
            <a:xfrm>
              <a:off x="884641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1" name="tx1881"/>
            <p:cNvSpPr/>
            <p:nvPr/>
          </p:nvSpPr>
          <p:spPr>
            <a:xfrm>
              <a:off x="164736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2" name="tx1882"/>
            <p:cNvSpPr/>
            <p:nvPr/>
          </p:nvSpPr>
          <p:spPr>
            <a:xfrm>
              <a:off x="196036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3" name="tx1883"/>
            <p:cNvSpPr/>
            <p:nvPr/>
          </p:nvSpPr>
          <p:spPr>
            <a:xfrm>
              <a:off x="227336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4" name="tx1884"/>
            <p:cNvSpPr/>
            <p:nvPr/>
          </p:nvSpPr>
          <p:spPr>
            <a:xfrm>
              <a:off x="258637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85" name="tx1885"/>
            <p:cNvSpPr/>
            <p:nvPr/>
          </p:nvSpPr>
          <p:spPr>
            <a:xfrm>
              <a:off x="289937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6" name="tx1886"/>
            <p:cNvSpPr/>
            <p:nvPr/>
          </p:nvSpPr>
          <p:spPr>
            <a:xfrm>
              <a:off x="321237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7" name="tx1887"/>
            <p:cNvSpPr/>
            <p:nvPr/>
          </p:nvSpPr>
          <p:spPr>
            <a:xfrm>
              <a:off x="352537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383838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89" name="tx1889"/>
            <p:cNvSpPr/>
            <p:nvPr/>
          </p:nvSpPr>
          <p:spPr>
            <a:xfrm>
              <a:off x="415138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0" name="tx1890"/>
            <p:cNvSpPr/>
            <p:nvPr/>
          </p:nvSpPr>
          <p:spPr>
            <a:xfrm>
              <a:off x="446438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1" name="tx1891"/>
            <p:cNvSpPr/>
            <p:nvPr/>
          </p:nvSpPr>
          <p:spPr>
            <a:xfrm>
              <a:off x="477738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2" name="tx1892"/>
            <p:cNvSpPr/>
            <p:nvPr/>
          </p:nvSpPr>
          <p:spPr>
            <a:xfrm>
              <a:off x="509038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540339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571639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602939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6" name="tx1896"/>
            <p:cNvSpPr/>
            <p:nvPr/>
          </p:nvSpPr>
          <p:spPr>
            <a:xfrm>
              <a:off x="634239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7" name="tx1897"/>
            <p:cNvSpPr/>
            <p:nvPr/>
          </p:nvSpPr>
          <p:spPr>
            <a:xfrm>
              <a:off x="665540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696840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9" name="tx1899"/>
            <p:cNvSpPr/>
            <p:nvPr/>
          </p:nvSpPr>
          <p:spPr>
            <a:xfrm>
              <a:off x="728140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0" name="tx1900"/>
            <p:cNvSpPr/>
            <p:nvPr/>
          </p:nvSpPr>
          <p:spPr>
            <a:xfrm>
              <a:off x="759440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1" name="tx1901"/>
            <p:cNvSpPr/>
            <p:nvPr/>
          </p:nvSpPr>
          <p:spPr>
            <a:xfrm>
              <a:off x="790740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2" name="tx1902"/>
            <p:cNvSpPr/>
            <p:nvPr/>
          </p:nvSpPr>
          <p:spPr>
            <a:xfrm>
              <a:off x="822041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3" name="tx1903"/>
            <p:cNvSpPr/>
            <p:nvPr/>
          </p:nvSpPr>
          <p:spPr>
            <a:xfrm>
              <a:off x="853341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4" name="tx1904"/>
            <p:cNvSpPr/>
            <p:nvPr/>
          </p:nvSpPr>
          <p:spPr>
            <a:xfrm>
              <a:off x="884641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05" name="tx1905"/>
            <p:cNvSpPr/>
            <p:nvPr/>
          </p:nvSpPr>
          <p:spPr>
            <a:xfrm>
              <a:off x="1647364"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06" name="tx1906"/>
            <p:cNvSpPr/>
            <p:nvPr/>
          </p:nvSpPr>
          <p:spPr>
            <a:xfrm>
              <a:off x="196036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7" name="tx1907"/>
            <p:cNvSpPr/>
            <p:nvPr/>
          </p:nvSpPr>
          <p:spPr>
            <a:xfrm>
              <a:off x="227336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8" name="tx1908"/>
            <p:cNvSpPr/>
            <p:nvPr/>
          </p:nvSpPr>
          <p:spPr>
            <a:xfrm>
              <a:off x="258637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09" name="tx1909"/>
            <p:cNvSpPr/>
            <p:nvPr/>
          </p:nvSpPr>
          <p:spPr>
            <a:xfrm>
              <a:off x="2899373"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10" name="tx1910"/>
            <p:cNvSpPr/>
            <p:nvPr/>
          </p:nvSpPr>
          <p:spPr>
            <a:xfrm>
              <a:off x="321237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11" name="tx1911"/>
            <p:cNvSpPr/>
            <p:nvPr/>
          </p:nvSpPr>
          <p:spPr>
            <a:xfrm>
              <a:off x="3525377"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12" name="tx1912"/>
            <p:cNvSpPr/>
            <p:nvPr/>
          </p:nvSpPr>
          <p:spPr>
            <a:xfrm>
              <a:off x="383838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3" name="tx1913"/>
            <p:cNvSpPr/>
            <p:nvPr/>
          </p:nvSpPr>
          <p:spPr>
            <a:xfrm>
              <a:off x="415138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14" name="tx1914"/>
            <p:cNvSpPr/>
            <p:nvPr/>
          </p:nvSpPr>
          <p:spPr>
            <a:xfrm>
              <a:off x="4464384"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5" name="tx1915"/>
            <p:cNvSpPr/>
            <p:nvPr/>
          </p:nvSpPr>
          <p:spPr>
            <a:xfrm>
              <a:off x="4777386"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6" name="tx1916"/>
            <p:cNvSpPr/>
            <p:nvPr/>
          </p:nvSpPr>
          <p:spPr>
            <a:xfrm>
              <a:off x="5090389"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17" name="tx1917"/>
            <p:cNvSpPr/>
            <p:nvPr/>
          </p:nvSpPr>
          <p:spPr>
            <a:xfrm>
              <a:off x="5403391"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8" name="tx1918"/>
            <p:cNvSpPr/>
            <p:nvPr/>
          </p:nvSpPr>
          <p:spPr>
            <a:xfrm>
              <a:off x="5716393"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9" name="tx1919"/>
            <p:cNvSpPr/>
            <p:nvPr/>
          </p:nvSpPr>
          <p:spPr>
            <a:xfrm>
              <a:off x="602939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20" name="tx1920"/>
            <p:cNvSpPr/>
            <p:nvPr/>
          </p:nvSpPr>
          <p:spPr>
            <a:xfrm>
              <a:off x="634239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1" name="tx1921"/>
            <p:cNvSpPr/>
            <p:nvPr/>
          </p:nvSpPr>
          <p:spPr>
            <a:xfrm>
              <a:off x="665540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2" name="tx1922"/>
            <p:cNvSpPr/>
            <p:nvPr/>
          </p:nvSpPr>
          <p:spPr>
            <a:xfrm>
              <a:off x="696840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3" name="tx1923"/>
            <p:cNvSpPr/>
            <p:nvPr/>
          </p:nvSpPr>
          <p:spPr>
            <a:xfrm>
              <a:off x="728140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4" name="tx1924"/>
            <p:cNvSpPr/>
            <p:nvPr/>
          </p:nvSpPr>
          <p:spPr>
            <a:xfrm>
              <a:off x="7594407"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5" name="tx1925"/>
            <p:cNvSpPr/>
            <p:nvPr/>
          </p:nvSpPr>
          <p:spPr>
            <a:xfrm>
              <a:off x="7907409"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26" name="tx1926"/>
            <p:cNvSpPr/>
            <p:nvPr/>
          </p:nvSpPr>
          <p:spPr>
            <a:xfrm>
              <a:off x="8533414"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27" name="tx1927"/>
            <p:cNvSpPr/>
            <p:nvPr/>
          </p:nvSpPr>
          <p:spPr>
            <a:xfrm>
              <a:off x="884641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28" name="tx1928"/>
            <p:cNvSpPr/>
            <p:nvPr/>
          </p:nvSpPr>
          <p:spPr>
            <a:xfrm>
              <a:off x="1647364" y="40752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29" name="tx1929"/>
            <p:cNvSpPr/>
            <p:nvPr/>
          </p:nvSpPr>
          <p:spPr>
            <a:xfrm>
              <a:off x="196036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30" name="tx1930"/>
            <p:cNvSpPr/>
            <p:nvPr/>
          </p:nvSpPr>
          <p:spPr>
            <a:xfrm>
              <a:off x="2273368"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1" name="tx1931"/>
            <p:cNvSpPr/>
            <p:nvPr/>
          </p:nvSpPr>
          <p:spPr>
            <a:xfrm>
              <a:off x="258637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32" name="tx1932"/>
            <p:cNvSpPr/>
            <p:nvPr/>
          </p:nvSpPr>
          <p:spPr>
            <a:xfrm>
              <a:off x="2899373" y="40752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33" name="tx1933"/>
            <p:cNvSpPr/>
            <p:nvPr/>
          </p:nvSpPr>
          <p:spPr>
            <a:xfrm>
              <a:off x="321237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34" name="tx1934"/>
            <p:cNvSpPr/>
            <p:nvPr/>
          </p:nvSpPr>
          <p:spPr>
            <a:xfrm>
              <a:off x="352537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35" name="tx1935"/>
            <p:cNvSpPr/>
            <p:nvPr/>
          </p:nvSpPr>
          <p:spPr>
            <a:xfrm>
              <a:off x="164736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36" name="tx1936"/>
            <p:cNvSpPr/>
            <p:nvPr/>
          </p:nvSpPr>
          <p:spPr>
            <a:xfrm>
              <a:off x="196036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37" name="tx1937"/>
            <p:cNvSpPr/>
            <p:nvPr/>
          </p:nvSpPr>
          <p:spPr>
            <a:xfrm>
              <a:off x="2273368"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38" name="tx1938"/>
            <p:cNvSpPr/>
            <p:nvPr/>
          </p:nvSpPr>
          <p:spPr>
            <a:xfrm>
              <a:off x="258637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9" name="tx1939"/>
            <p:cNvSpPr/>
            <p:nvPr/>
          </p:nvSpPr>
          <p:spPr>
            <a:xfrm>
              <a:off x="289937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40" name="tx1940"/>
            <p:cNvSpPr/>
            <p:nvPr/>
          </p:nvSpPr>
          <p:spPr>
            <a:xfrm>
              <a:off x="4151382"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41" name="tx1941"/>
            <p:cNvSpPr/>
            <p:nvPr/>
          </p:nvSpPr>
          <p:spPr>
            <a:xfrm>
              <a:off x="4464384"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42" name="tx1942"/>
            <p:cNvSpPr/>
            <p:nvPr/>
          </p:nvSpPr>
          <p:spPr>
            <a:xfrm>
              <a:off x="477738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43" name="tx1943"/>
            <p:cNvSpPr/>
            <p:nvPr/>
          </p:nvSpPr>
          <p:spPr>
            <a:xfrm>
              <a:off x="6655400"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44" name="tx1944"/>
            <p:cNvSpPr/>
            <p:nvPr/>
          </p:nvSpPr>
          <p:spPr>
            <a:xfrm>
              <a:off x="6968402"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45" name="tx1945"/>
            <p:cNvSpPr/>
            <p:nvPr/>
          </p:nvSpPr>
          <p:spPr>
            <a:xfrm>
              <a:off x="728140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46" name="tx1946"/>
            <p:cNvSpPr/>
            <p:nvPr/>
          </p:nvSpPr>
          <p:spPr>
            <a:xfrm>
              <a:off x="7594407"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47" name="tx1947"/>
            <p:cNvSpPr/>
            <p:nvPr/>
          </p:nvSpPr>
          <p:spPr>
            <a:xfrm>
              <a:off x="7907409"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48" name="tx1948"/>
            <p:cNvSpPr/>
            <p:nvPr/>
          </p:nvSpPr>
          <p:spPr>
            <a:xfrm>
              <a:off x="8220411"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49" name="tx1949"/>
            <p:cNvSpPr/>
            <p:nvPr/>
          </p:nvSpPr>
          <p:spPr>
            <a:xfrm>
              <a:off x="8533414"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50" name="tx1950"/>
            <p:cNvSpPr/>
            <p:nvPr/>
          </p:nvSpPr>
          <p:spPr>
            <a:xfrm>
              <a:off x="884641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51" name="tx1951"/>
            <p:cNvSpPr/>
            <p:nvPr/>
          </p:nvSpPr>
          <p:spPr>
            <a:xfrm>
              <a:off x="164736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2" name="tx1952"/>
            <p:cNvSpPr/>
            <p:nvPr/>
          </p:nvSpPr>
          <p:spPr>
            <a:xfrm>
              <a:off x="196036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53" name="tx1953"/>
            <p:cNvSpPr/>
            <p:nvPr/>
          </p:nvSpPr>
          <p:spPr>
            <a:xfrm>
              <a:off x="2273368"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54" name="tx1954"/>
            <p:cNvSpPr/>
            <p:nvPr/>
          </p:nvSpPr>
          <p:spPr>
            <a:xfrm>
              <a:off x="258637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55" name="tx1955"/>
            <p:cNvSpPr/>
            <p:nvPr/>
          </p:nvSpPr>
          <p:spPr>
            <a:xfrm>
              <a:off x="289937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6" name="tx1956"/>
            <p:cNvSpPr/>
            <p:nvPr/>
          </p:nvSpPr>
          <p:spPr>
            <a:xfrm>
              <a:off x="321237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57" name="tx1957"/>
            <p:cNvSpPr/>
            <p:nvPr/>
          </p:nvSpPr>
          <p:spPr>
            <a:xfrm>
              <a:off x="3525377"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58" name="tx1958"/>
            <p:cNvSpPr/>
            <p:nvPr/>
          </p:nvSpPr>
          <p:spPr>
            <a:xfrm>
              <a:off x="383838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59" name="tx1959"/>
            <p:cNvSpPr/>
            <p:nvPr/>
          </p:nvSpPr>
          <p:spPr>
            <a:xfrm>
              <a:off x="4151382"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0" name="tx1960"/>
            <p:cNvSpPr/>
            <p:nvPr/>
          </p:nvSpPr>
          <p:spPr>
            <a:xfrm>
              <a:off x="446438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1" name="tx1961"/>
            <p:cNvSpPr/>
            <p:nvPr/>
          </p:nvSpPr>
          <p:spPr>
            <a:xfrm>
              <a:off x="477738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2" name="tx1962"/>
            <p:cNvSpPr/>
            <p:nvPr/>
          </p:nvSpPr>
          <p:spPr>
            <a:xfrm>
              <a:off x="5090389"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3" name="tx1963"/>
            <p:cNvSpPr/>
            <p:nvPr/>
          </p:nvSpPr>
          <p:spPr>
            <a:xfrm>
              <a:off x="540339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4" name="tx1964"/>
            <p:cNvSpPr/>
            <p:nvPr/>
          </p:nvSpPr>
          <p:spPr>
            <a:xfrm>
              <a:off x="571639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5" name="tx1965"/>
            <p:cNvSpPr/>
            <p:nvPr/>
          </p:nvSpPr>
          <p:spPr>
            <a:xfrm>
              <a:off x="602939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6" name="tx1966"/>
            <p:cNvSpPr/>
            <p:nvPr/>
          </p:nvSpPr>
          <p:spPr>
            <a:xfrm>
              <a:off x="6342398"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7" name="tx1967"/>
            <p:cNvSpPr/>
            <p:nvPr/>
          </p:nvSpPr>
          <p:spPr>
            <a:xfrm>
              <a:off x="665540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8" name="tx1968"/>
            <p:cNvSpPr/>
            <p:nvPr/>
          </p:nvSpPr>
          <p:spPr>
            <a:xfrm>
              <a:off x="6968402"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9" name="tx1969"/>
            <p:cNvSpPr/>
            <p:nvPr/>
          </p:nvSpPr>
          <p:spPr>
            <a:xfrm>
              <a:off x="728140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7594407"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1" name="tx1971"/>
            <p:cNvSpPr/>
            <p:nvPr/>
          </p:nvSpPr>
          <p:spPr>
            <a:xfrm>
              <a:off x="7907409"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2" name="tx1972"/>
            <p:cNvSpPr/>
            <p:nvPr/>
          </p:nvSpPr>
          <p:spPr>
            <a:xfrm>
              <a:off x="822041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73" name="tx1973"/>
            <p:cNvSpPr/>
            <p:nvPr/>
          </p:nvSpPr>
          <p:spPr>
            <a:xfrm>
              <a:off x="853341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4" name="tx1974"/>
            <p:cNvSpPr/>
            <p:nvPr/>
          </p:nvSpPr>
          <p:spPr>
            <a:xfrm>
              <a:off x="884641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5" name="tx1975"/>
            <p:cNvSpPr/>
            <p:nvPr/>
          </p:nvSpPr>
          <p:spPr>
            <a:xfrm>
              <a:off x="164736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76" name="tx1976"/>
            <p:cNvSpPr/>
            <p:nvPr/>
          </p:nvSpPr>
          <p:spPr>
            <a:xfrm>
              <a:off x="1960366"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77" name="tx1977"/>
            <p:cNvSpPr/>
            <p:nvPr/>
          </p:nvSpPr>
          <p:spPr>
            <a:xfrm>
              <a:off x="2273368"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78" name="tx1978"/>
            <p:cNvSpPr/>
            <p:nvPr/>
          </p:nvSpPr>
          <p:spPr>
            <a:xfrm>
              <a:off x="2586370" y="518775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79" name="tx1979"/>
            <p:cNvSpPr/>
            <p:nvPr/>
          </p:nvSpPr>
          <p:spPr>
            <a:xfrm>
              <a:off x="2899373"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80" name="tx1980"/>
            <p:cNvSpPr/>
            <p:nvPr/>
          </p:nvSpPr>
          <p:spPr>
            <a:xfrm>
              <a:off x="3212375"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81" name="tx1981"/>
            <p:cNvSpPr/>
            <p:nvPr/>
          </p:nvSpPr>
          <p:spPr>
            <a:xfrm>
              <a:off x="3525377"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82" name="tx1982"/>
            <p:cNvSpPr/>
            <p:nvPr/>
          </p:nvSpPr>
          <p:spPr>
            <a:xfrm>
              <a:off x="383838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83" name="tx1983"/>
            <p:cNvSpPr/>
            <p:nvPr/>
          </p:nvSpPr>
          <p:spPr>
            <a:xfrm>
              <a:off x="4151382"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84" name="tx1984"/>
            <p:cNvSpPr/>
            <p:nvPr/>
          </p:nvSpPr>
          <p:spPr>
            <a:xfrm>
              <a:off x="446438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85" name="tx1985"/>
            <p:cNvSpPr/>
            <p:nvPr/>
          </p:nvSpPr>
          <p:spPr>
            <a:xfrm>
              <a:off x="477738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986" name="tx1986"/>
            <p:cNvSpPr/>
            <p:nvPr/>
          </p:nvSpPr>
          <p:spPr>
            <a:xfrm>
              <a:off x="5090389" y="518842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87" name="tx1987"/>
            <p:cNvSpPr/>
            <p:nvPr/>
          </p:nvSpPr>
          <p:spPr>
            <a:xfrm>
              <a:off x="321237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88" name="tx1988"/>
            <p:cNvSpPr/>
            <p:nvPr/>
          </p:nvSpPr>
          <p:spPr>
            <a:xfrm>
              <a:off x="3525377" y="3427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89" name="tx1989"/>
            <p:cNvSpPr/>
            <p:nvPr/>
          </p:nvSpPr>
          <p:spPr>
            <a:xfrm>
              <a:off x="383838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0" name="tx1990"/>
            <p:cNvSpPr/>
            <p:nvPr/>
          </p:nvSpPr>
          <p:spPr>
            <a:xfrm>
              <a:off x="4151382"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91" name="tx1991"/>
            <p:cNvSpPr/>
            <p:nvPr/>
          </p:nvSpPr>
          <p:spPr>
            <a:xfrm>
              <a:off x="446438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2" name="tx1992"/>
            <p:cNvSpPr/>
            <p:nvPr/>
          </p:nvSpPr>
          <p:spPr>
            <a:xfrm>
              <a:off x="477738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3" name="tx1993"/>
            <p:cNvSpPr/>
            <p:nvPr/>
          </p:nvSpPr>
          <p:spPr>
            <a:xfrm>
              <a:off x="5090389"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4" name="tx1994"/>
            <p:cNvSpPr/>
            <p:nvPr/>
          </p:nvSpPr>
          <p:spPr>
            <a:xfrm>
              <a:off x="5403391"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5" name="tx1995"/>
            <p:cNvSpPr/>
            <p:nvPr/>
          </p:nvSpPr>
          <p:spPr>
            <a:xfrm>
              <a:off x="571639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6" name="tx1996"/>
            <p:cNvSpPr/>
            <p:nvPr/>
          </p:nvSpPr>
          <p:spPr>
            <a:xfrm>
              <a:off x="602939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7" name="tx1997"/>
            <p:cNvSpPr/>
            <p:nvPr/>
          </p:nvSpPr>
          <p:spPr>
            <a:xfrm>
              <a:off x="6342398"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8" name="tx1998"/>
            <p:cNvSpPr/>
            <p:nvPr/>
          </p:nvSpPr>
          <p:spPr>
            <a:xfrm>
              <a:off x="665540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9" name="tx1999"/>
            <p:cNvSpPr/>
            <p:nvPr/>
          </p:nvSpPr>
          <p:spPr>
            <a:xfrm>
              <a:off x="6968402"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0" name="tx2000"/>
            <p:cNvSpPr/>
            <p:nvPr/>
          </p:nvSpPr>
          <p:spPr>
            <a:xfrm>
              <a:off x="728140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1" name="tx2001"/>
            <p:cNvSpPr/>
            <p:nvPr/>
          </p:nvSpPr>
          <p:spPr>
            <a:xfrm>
              <a:off x="7594407"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2" name="tx2002"/>
            <p:cNvSpPr/>
            <p:nvPr/>
          </p:nvSpPr>
          <p:spPr>
            <a:xfrm>
              <a:off x="7907409"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3" name="tx2003"/>
            <p:cNvSpPr/>
            <p:nvPr/>
          </p:nvSpPr>
          <p:spPr>
            <a:xfrm>
              <a:off x="8220411"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4" name="tx2004"/>
            <p:cNvSpPr/>
            <p:nvPr/>
          </p:nvSpPr>
          <p:spPr>
            <a:xfrm>
              <a:off x="853341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05" name="tx2005"/>
            <p:cNvSpPr/>
            <p:nvPr/>
          </p:nvSpPr>
          <p:spPr>
            <a:xfrm>
              <a:off x="884641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6" name="tx2006"/>
            <p:cNvSpPr/>
            <p:nvPr/>
          </p:nvSpPr>
          <p:spPr>
            <a:xfrm>
              <a:off x="5403391"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07" name="tx2007"/>
            <p:cNvSpPr/>
            <p:nvPr/>
          </p:nvSpPr>
          <p:spPr>
            <a:xfrm>
              <a:off x="5716393"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08" name="tx2008"/>
            <p:cNvSpPr/>
            <p:nvPr/>
          </p:nvSpPr>
          <p:spPr>
            <a:xfrm>
              <a:off x="602939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09" name="tx2009"/>
            <p:cNvSpPr/>
            <p:nvPr/>
          </p:nvSpPr>
          <p:spPr>
            <a:xfrm>
              <a:off x="6342398"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10" name="tx2010"/>
            <p:cNvSpPr/>
            <p:nvPr/>
          </p:nvSpPr>
          <p:spPr>
            <a:xfrm>
              <a:off x="665540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11" name="tx2011"/>
            <p:cNvSpPr/>
            <p:nvPr/>
          </p:nvSpPr>
          <p:spPr>
            <a:xfrm>
              <a:off x="6968402"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12" name="tx2012"/>
            <p:cNvSpPr/>
            <p:nvPr/>
          </p:nvSpPr>
          <p:spPr>
            <a:xfrm>
              <a:off x="728140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13" name="tx2013"/>
            <p:cNvSpPr/>
            <p:nvPr/>
          </p:nvSpPr>
          <p:spPr>
            <a:xfrm>
              <a:off x="7594407"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4" name="tx2014"/>
            <p:cNvSpPr/>
            <p:nvPr/>
          </p:nvSpPr>
          <p:spPr>
            <a:xfrm>
              <a:off x="7907409"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15" name="tx2015"/>
            <p:cNvSpPr/>
            <p:nvPr/>
          </p:nvSpPr>
          <p:spPr>
            <a:xfrm>
              <a:off x="8220411"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6" name="tx2016"/>
            <p:cNvSpPr/>
            <p:nvPr/>
          </p:nvSpPr>
          <p:spPr>
            <a:xfrm>
              <a:off x="8533414"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7" name="tx2017"/>
            <p:cNvSpPr/>
            <p:nvPr/>
          </p:nvSpPr>
          <p:spPr>
            <a:xfrm>
              <a:off x="884641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8" name="tx2018"/>
            <p:cNvSpPr/>
            <p:nvPr/>
          </p:nvSpPr>
          <p:spPr>
            <a:xfrm>
              <a:off x="164736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19" name="tx2019"/>
            <p:cNvSpPr/>
            <p:nvPr/>
          </p:nvSpPr>
          <p:spPr>
            <a:xfrm>
              <a:off x="196036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20" name="tx2020"/>
            <p:cNvSpPr/>
            <p:nvPr/>
          </p:nvSpPr>
          <p:spPr>
            <a:xfrm>
              <a:off x="2273368"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21" name="tx2021"/>
            <p:cNvSpPr/>
            <p:nvPr/>
          </p:nvSpPr>
          <p:spPr>
            <a:xfrm>
              <a:off x="258637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22" name="tx2022"/>
            <p:cNvSpPr/>
            <p:nvPr/>
          </p:nvSpPr>
          <p:spPr>
            <a:xfrm>
              <a:off x="2899373"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3" name="tx2023"/>
            <p:cNvSpPr/>
            <p:nvPr/>
          </p:nvSpPr>
          <p:spPr>
            <a:xfrm>
              <a:off x="321237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4" name="tx2024"/>
            <p:cNvSpPr/>
            <p:nvPr/>
          </p:nvSpPr>
          <p:spPr>
            <a:xfrm>
              <a:off x="3525377"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5" name="tx2025"/>
            <p:cNvSpPr/>
            <p:nvPr/>
          </p:nvSpPr>
          <p:spPr>
            <a:xfrm>
              <a:off x="383838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26" name="tx2026"/>
            <p:cNvSpPr/>
            <p:nvPr/>
          </p:nvSpPr>
          <p:spPr>
            <a:xfrm>
              <a:off x="415138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7" name="tx2027"/>
            <p:cNvSpPr/>
            <p:nvPr/>
          </p:nvSpPr>
          <p:spPr>
            <a:xfrm>
              <a:off x="446438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8" name="tx2028"/>
            <p:cNvSpPr/>
            <p:nvPr/>
          </p:nvSpPr>
          <p:spPr>
            <a:xfrm>
              <a:off x="477738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9" name="tx2029"/>
            <p:cNvSpPr/>
            <p:nvPr/>
          </p:nvSpPr>
          <p:spPr>
            <a:xfrm>
              <a:off x="5090389"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0" name="tx2030"/>
            <p:cNvSpPr/>
            <p:nvPr/>
          </p:nvSpPr>
          <p:spPr>
            <a:xfrm>
              <a:off x="540339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1" name="tx2031"/>
            <p:cNvSpPr/>
            <p:nvPr/>
          </p:nvSpPr>
          <p:spPr>
            <a:xfrm>
              <a:off x="5716393"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2" name="tx2032"/>
            <p:cNvSpPr/>
            <p:nvPr/>
          </p:nvSpPr>
          <p:spPr>
            <a:xfrm>
              <a:off x="164736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3" name="tx2033"/>
            <p:cNvSpPr/>
            <p:nvPr/>
          </p:nvSpPr>
          <p:spPr>
            <a:xfrm>
              <a:off x="196036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4" name="tx2034"/>
            <p:cNvSpPr/>
            <p:nvPr/>
          </p:nvSpPr>
          <p:spPr>
            <a:xfrm>
              <a:off x="2273368"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35" name="tx2035"/>
            <p:cNvSpPr/>
            <p:nvPr/>
          </p:nvSpPr>
          <p:spPr>
            <a:xfrm>
              <a:off x="258637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36" name="tx2036"/>
            <p:cNvSpPr/>
            <p:nvPr/>
          </p:nvSpPr>
          <p:spPr>
            <a:xfrm>
              <a:off x="2899373"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7" name="tx2037"/>
            <p:cNvSpPr/>
            <p:nvPr/>
          </p:nvSpPr>
          <p:spPr>
            <a:xfrm>
              <a:off x="321237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8" name="tx2038"/>
            <p:cNvSpPr/>
            <p:nvPr/>
          </p:nvSpPr>
          <p:spPr>
            <a:xfrm>
              <a:off x="352537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9" name="tx2039"/>
            <p:cNvSpPr/>
            <p:nvPr/>
          </p:nvSpPr>
          <p:spPr>
            <a:xfrm>
              <a:off x="383838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0" name="tx2040"/>
            <p:cNvSpPr/>
            <p:nvPr/>
          </p:nvSpPr>
          <p:spPr>
            <a:xfrm>
              <a:off x="4151382"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1" name="tx2041"/>
            <p:cNvSpPr/>
            <p:nvPr/>
          </p:nvSpPr>
          <p:spPr>
            <a:xfrm>
              <a:off x="446438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2" name="tx2042"/>
            <p:cNvSpPr/>
            <p:nvPr/>
          </p:nvSpPr>
          <p:spPr>
            <a:xfrm>
              <a:off x="477738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3" name="tx2043"/>
            <p:cNvSpPr/>
            <p:nvPr/>
          </p:nvSpPr>
          <p:spPr>
            <a:xfrm>
              <a:off x="5090389"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4" name="tx2044"/>
            <p:cNvSpPr/>
            <p:nvPr/>
          </p:nvSpPr>
          <p:spPr>
            <a:xfrm>
              <a:off x="5403391"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5" name="tx2045"/>
            <p:cNvSpPr/>
            <p:nvPr/>
          </p:nvSpPr>
          <p:spPr>
            <a:xfrm>
              <a:off x="5716393"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6" name="tx2046"/>
            <p:cNvSpPr/>
            <p:nvPr/>
          </p:nvSpPr>
          <p:spPr>
            <a:xfrm>
              <a:off x="602939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7" name="tx2047"/>
            <p:cNvSpPr/>
            <p:nvPr/>
          </p:nvSpPr>
          <p:spPr>
            <a:xfrm>
              <a:off x="6342398"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48" name="tx2048"/>
            <p:cNvSpPr/>
            <p:nvPr/>
          </p:nvSpPr>
          <p:spPr>
            <a:xfrm>
              <a:off x="665540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49" name="tx2049"/>
            <p:cNvSpPr/>
            <p:nvPr/>
          </p:nvSpPr>
          <p:spPr>
            <a:xfrm>
              <a:off x="6968402"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0" name="tx2050"/>
            <p:cNvSpPr/>
            <p:nvPr/>
          </p:nvSpPr>
          <p:spPr>
            <a:xfrm>
              <a:off x="728140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1" name="tx2051"/>
            <p:cNvSpPr/>
            <p:nvPr/>
          </p:nvSpPr>
          <p:spPr>
            <a:xfrm>
              <a:off x="759440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2" name="tx2052"/>
            <p:cNvSpPr/>
            <p:nvPr/>
          </p:nvSpPr>
          <p:spPr>
            <a:xfrm>
              <a:off x="7907409"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3" name="tx2053"/>
            <p:cNvSpPr/>
            <p:nvPr/>
          </p:nvSpPr>
          <p:spPr>
            <a:xfrm>
              <a:off x="8220411"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54" name="tx2054"/>
            <p:cNvSpPr/>
            <p:nvPr/>
          </p:nvSpPr>
          <p:spPr>
            <a:xfrm>
              <a:off x="853341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5" name="tx2055"/>
            <p:cNvSpPr/>
            <p:nvPr/>
          </p:nvSpPr>
          <p:spPr>
            <a:xfrm>
              <a:off x="884641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56" name="tx2056"/>
            <p:cNvSpPr/>
            <p:nvPr/>
          </p:nvSpPr>
          <p:spPr>
            <a:xfrm>
              <a:off x="1647364"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57" name="tx2057"/>
            <p:cNvSpPr/>
            <p:nvPr/>
          </p:nvSpPr>
          <p:spPr>
            <a:xfrm>
              <a:off x="1960366" y="555886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58" name="tx2058"/>
            <p:cNvSpPr/>
            <p:nvPr/>
          </p:nvSpPr>
          <p:spPr>
            <a:xfrm>
              <a:off x="2273368"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59" name="tx2059"/>
            <p:cNvSpPr/>
            <p:nvPr/>
          </p:nvSpPr>
          <p:spPr>
            <a:xfrm>
              <a:off x="258637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60" name="tx2060"/>
            <p:cNvSpPr/>
            <p:nvPr/>
          </p:nvSpPr>
          <p:spPr>
            <a:xfrm>
              <a:off x="2899373"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61" name="tx2061"/>
            <p:cNvSpPr/>
            <p:nvPr/>
          </p:nvSpPr>
          <p:spPr>
            <a:xfrm>
              <a:off x="3212375"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62" name="tx2062"/>
            <p:cNvSpPr/>
            <p:nvPr/>
          </p:nvSpPr>
          <p:spPr>
            <a:xfrm>
              <a:off x="3525377"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63" name="tx2063"/>
            <p:cNvSpPr/>
            <p:nvPr/>
          </p:nvSpPr>
          <p:spPr>
            <a:xfrm>
              <a:off x="3838380"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064" name="tx2064"/>
            <p:cNvSpPr/>
            <p:nvPr/>
          </p:nvSpPr>
          <p:spPr>
            <a:xfrm>
              <a:off x="4151382"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065" name="tx2065"/>
            <p:cNvSpPr/>
            <p:nvPr/>
          </p:nvSpPr>
          <p:spPr>
            <a:xfrm>
              <a:off x="4464384"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66" name="tx2066"/>
            <p:cNvSpPr/>
            <p:nvPr/>
          </p:nvSpPr>
          <p:spPr>
            <a:xfrm>
              <a:off x="4777386"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67" name="tx2067"/>
            <p:cNvSpPr/>
            <p:nvPr/>
          </p:nvSpPr>
          <p:spPr>
            <a:xfrm>
              <a:off x="509038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68" name="tx2068"/>
            <p:cNvSpPr/>
            <p:nvPr/>
          </p:nvSpPr>
          <p:spPr>
            <a:xfrm>
              <a:off x="5403391"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69" name="tx2069"/>
            <p:cNvSpPr/>
            <p:nvPr/>
          </p:nvSpPr>
          <p:spPr>
            <a:xfrm>
              <a:off x="5716393"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70" name="tx2070"/>
            <p:cNvSpPr/>
            <p:nvPr/>
          </p:nvSpPr>
          <p:spPr>
            <a:xfrm>
              <a:off x="6029395"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71" name="tx2071"/>
            <p:cNvSpPr/>
            <p:nvPr/>
          </p:nvSpPr>
          <p:spPr>
            <a:xfrm>
              <a:off x="6342398"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072" name="tx2072"/>
            <p:cNvSpPr/>
            <p:nvPr/>
          </p:nvSpPr>
          <p:spPr>
            <a:xfrm>
              <a:off x="665540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073" name="tx2073"/>
            <p:cNvSpPr/>
            <p:nvPr/>
          </p:nvSpPr>
          <p:spPr>
            <a:xfrm>
              <a:off x="164736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4" name="tx2074"/>
            <p:cNvSpPr/>
            <p:nvPr/>
          </p:nvSpPr>
          <p:spPr>
            <a:xfrm>
              <a:off x="196036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75" name="tx2075"/>
            <p:cNvSpPr/>
            <p:nvPr/>
          </p:nvSpPr>
          <p:spPr>
            <a:xfrm>
              <a:off x="227336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6" name="tx2076"/>
            <p:cNvSpPr/>
            <p:nvPr/>
          </p:nvSpPr>
          <p:spPr>
            <a:xfrm>
              <a:off x="258637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7" name="tx2077"/>
            <p:cNvSpPr/>
            <p:nvPr/>
          </p:nvSpPr>
          <p:spPr>
            <a:xfrm>
              <a:off x="289937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8" name="tx2078"/>
            <p:cNvSpPr/>
            <p:nvPr/>
          </p:nvSpPr>
          <p:spPr>
            <a:xfrm>
              <a:off x="321237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9" name="tx2079"/>
            <p:cNvSpPr/>
            <p:nvPr/>
          </p:nvSpPr>
          <p:spPr>
            <a:xfrm>
              <a:off x="352537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0" name="tx2080"/>
            <p:cNvSpPr/>
            <p:nvPr/>
          </p:nvSpPr>
          <p:spPr>
            <a:xfrm>
              <a:off x="383838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415138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446438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477738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509038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5403391"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6" name="tx2086"/>
            <p:cNvSpPr/>
            <p:nvPr/>
          </p:nvSpPr>
          <p:spPr>
            <a:xfrm>
              <a:off x="571639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7" name="tx2087"/>
            <p:cNvSpPr/>
            <p:nvPr/>
          </p:nvSpPr>
          <p:spPr>
            <a:xfrm>
              <a:off x="602939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634239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665540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696840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728140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759440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3" name="tx2093"/>
            <p:cNvSpPr/>
            <p:nvPr/>
          </p:nvSpPr>
          <p:spPr>
            <a:xfrm>
              <a:off x="790740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4" name="tx2094"/>
            <p:cNvSpPr/>
            <p:nvPr/>
          </p:nvSpPr>
          <p:spPr>
            <a:xfrm>
              <a:off x="8220411"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5" name="tx2095"/>
            <p:cNvSpPr/>
            <p:nvPr/>
          </p:nvSpPr>
          <p:spPr>
            <a:xfrm>
              <a:off x="853341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6" name="tx2096"/>
            <p:cNvSpPr/>
            <p:nvPr/>
          </p:nvSpPr>
          <p:spPr>
            <a:xfrm>
              <a:off x="884641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7" name="tx2097"/>
            <p:cNvSpPr/>
            <p:nvPr/>
          </p:nvSpPr>
          <p:spPr>
            <a:xfrm>
              <a:off x="602939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8" name="tx2098"/>
            <p:cNvSpPr/>
            <p:nvPr/>
          </p:nvSpPr>
          <p:spPr>
            <a:xfrm>
              <a:off x="6342398"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99" name="tx2099"/>
            <p:cNvSpPr/>
            <p:nvPr/>
          </p:nvSpPr>
          <p:spPr>
            <a:xfrm>
              <a:off x="665540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0" name="tx2100"/>
            <p:cNvSpPr/>
            <p:nvPr/>
          </p:nvSpPr>
          <p:spPr>
            <a:xfrm>
              <a:off x="696840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1" name="tx2101"/>
            <p:cNvSpPr/>
            <p:nvPr/>
          </p:nvSpPr>
          <p:spPr>
            <a:xfrm>
              <a:off x="728140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2" name="tx2102"/>
            <p:cNvSpPr/>
            <p:nvPr/>
          </p:nvSpPr>
          <p:spPr>
            <a:xfrm>
              <a:off x="7594407"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3" name="tx2103"/>
            <p:cNvSpPr/>
            <p:nvPr/>
          </p:nvSpPr>
          <p:spPr>
            <a:xfrm>
              <a:off x="7907409"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4" name="tx2104"/>
            <p:cNvSpPr/>
            <p:nvPr/>
          </p:nvSpPr>
          <p:spPr>
            <a:xfrm>
              <a:off x="822041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5" name="tx2105"/>
            <p:cNvSpPr/>
            <p:nvPr/>
          </p:nvSpPr>
          <p:spPr>
            <a:xfrm>
              <a:off x="853341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6" name="tx2106"/>
            <p:cNvSpPr/>
            <p:nvPr/>
          </p:nvSpPr>
          <p:spPr>
            <a:xfrm>
              <a:off x="884641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07" name="tx2107"/>
            <p:cNvSpPr/>
            <p:nvPr/>
          </p:nvSpPr>
          <p:spPr>
            <a:xfrm>
              <a:off x="164736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8" name="tx2108"/>
            <p:cNvSpPr/>
            <p:nvPr/>
          </p:nvSpPr>
          <p:spPr>
            <a:xfrm>
              <a:off x="196036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09" name="tx2109"/>
            <p:cNvSpPr/>
            <p:nvPr/>
          </p:nvSpPr>
          <p:spPr>
            <a:xfrm>
              <a:off x="22733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10" name="tx2110"/>
            <p:cNvSpPr/>
            <p:nvPr/>
          </p:nvSpPr>
          <p:spPr>
            <a:xfrm>
              <a:off x="258637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11" name="tx2111"/>
            <p:cNvSpPr/>
            <p:nvPr/>
          </p:nvSpPr>
          <p:spPr>
            <a:xfrm>
              <a:off x="289937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12" name="tx2112"/>
            <p:cNvSpPr/>
            <p:nvPr/>
          </p:nvSpPr>
          <p:spPr>
            <a:xfrm>
              <a:off x="321237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3" name="tx2113"/>
            <p:cNvSpPr/>
            <p:nvPr/>
          </p:nvSpPr>
          <p:spPr>
            <a:xfrm>
              <a:off x="352537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4" name="tx2114"/>
            <p:cNvSpPr/>
            <p:nvPr/>
          </p:nvSpPr>
          <p:spPr>
            <a:xfrm>
              <a:off x="383838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5" name="tx2115"/>
            <p:cNvSpPr/>
            <p:nvPr/>
          </p:nvSpPr>
          <p:spPr>
            <a:xfrm>
              <a:off x="415138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16" name="tx2116"/>
            <p:cNvSpPr/>
            <p:nvPr/>
          </p:nvSpPr>
          <p:spPr>
            <a:xfrm>
              <a:off x="446438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17" name="tx2117"/>
            <p:cNvSpPr/>
            <p:nvPr/>
          </p:nvSpPr>
          <p:spPr>
            <a:xfrm>
              <a:off x="47773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18" name="tx2118"/>
            <p:cNvSpPr/>
            <p:nvPr/>
          </p:nvSpPr>
          <p:spPr>
            <a:xfrm>
              <a:off x="50903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9" name="tx2119"/>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0" name="tx2120"/>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21" name="tx2121"/>
            <p:cNvSpPr/>
            <p:nvPr/>
          </p:nvSpPr>
          <p:spPr>
            <a:xfrm>
              <a:off x="602939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22" name="tx2122"/>
            <p:cNvSpPr/>
            <p:nvPr/>
          </p:nvSpPr>
          <p:spPr>
            <a:xfrm>
              <a:off x="6342398"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3" name="tx2123"/>
            <p:cNvSpPr/>
            <p:nvPr/>
          </p:nvSpPr>
          <p:spPr>
            <a:xfrm>
              <a:off x="665540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696840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25" name="tx2125"/>
            <p:cNvSpPr/>
            <p:nvPr/>
          </p:nvSpPr>
          <p:spPr>
            <a:xfrm>
              <a:off x="728140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26" name="tx2126"/>
            <p:cNvSpPr/>
            <p:nvPr/>
          </p:nvSpPr>
          <p:spPr>
            <a:xfrm>
              <a:off x="75944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7" name="tx2127"/>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8" name="tx2128"/>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9" name="tx2129"/>
            <p:cNvSpPr/>
            <p:nvPr/>
          </p:nvSpPr>
          <p:spPr>
            <a:xfrm>
              <a:off x="853341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0" name="tx2130"/>
            <p:cNvSpPr/>
            <p:nvPr/>
          </p:nvSpPr>
          <p:spPr>
            <a:xfrm>
              <a:off x="88464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1" name="tx2131"/>
            <p:cNvSpPr/>
            <p:nvPr/>
          </p:nvSpPr>
          <p:spPr>
            <a:xfrm>
              <a:off x="164736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32" name="tx2132"/>
            <p:cNvSpPr/>
            <p:nvPr/>
          </p:nvSpPr>
          <p:spPr>
            <a:xfrm>
              <a:off x="196036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3" name="tx2133"/>
            <p:cNvSpPr/>
            <p:nvPr/>
          </p:nvSpPr>
          <p:spPr>
            <a:xfrm>
              <a:off x="227336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34" name="tx2134"/>
            <p:cNvSpPr/>
            <p:nvPr/>
          </p:nvSpPr>
          <p:spPr>
            <a:xfrm>
              <a:off x="258637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5" name="tx2135"/>
            <p:cNvSpPr/>
            <p:nvPr/>
          </p:nvSpPr>
          <p:spPr>
            <a:xfrm>
              <a:off x="289937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6" name="tx2136"/>
            <p:cNvSpPr/>
            <p:nvPr/>
          </p:nvSpPr>
          <p:spPr>
            <a:xfrm>
              <a:off x="321237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7" name="tx2137"/>
            <p:cNvSpPr/>
            <p:nvPr/>
          </p:nvSpPr>
          <p:spPr>
            <a:xfrm>
              <a:off x="3525377"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8" name="tx2138"/>
            <p:cNvSpPr/>
            <p:nvPr/>
          </p:nvSpPr>
          <p:spPr>
            <a:xfrm>
              <a:off x="383838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9" name="tx2139"/>
            <p:cNvSpPr/>
            <p:nvPr/>
          </p:nvSpPr>
          <p:spPr>
            <a:xfrm>
              <a:off x="415138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0" name="tx2140"/>
            <p:cNvSpPr/>
            <p:nvPr/>
          </p:nvSpPr>
          <p:spPr>
            <a:xfrm>
              <a:off x="446438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1" name="tx2141"/>
            <p:cNvSpPr/>
            <p:nvPr/>
          </p:nvSpPr>
          <p:spPr>
            <a:xfrm>
              <a:off x="477738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2" name="tx2142"/>
            <p:cNvSpPr/>
            <p:nvPr/>
          </p:nvSpPr>
          <p:spPr>
            <a:xfrm>
              <a:off x="509038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3" name="tx2143"/>
            <p:cNvSpPr/>
            <p:nvPr/>
          </p:nvSpPr>
          <p:spPr>
            <a:xfrm>
              <a:off x="540339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4" name="tx2144"/>
            <p:cNvSpPr/>
            <p:nvPr/>
          </p:nvSpPr>
          <p:spPr>
            <a:xfrm>
              <a:off x="571639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602939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6" name="tx2146"/>
            <p:cNvSpPr/>
            <p:nvPr/>
          </p:nvSpPr>
          <p:spPr>
            <a:xfrm>
              <a:off x="634239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7" name="tx2147"/>
            <p:cNvSpPr/>
            <p:nvPr/>
          </p:nvSpPr>
          <p:spPr>
            <a:xfrm>
              <a:off x="665540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8" name="tx2148"/>
            <p:cNvSpPr/>
            <p:nvPr/>
          </p:nvSpPr>
          <p:spPr>
            <a:xfrm>
              <a:off x="696840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9" name="tx2149"/>
            <p:cNvSpPr/>
            <p:nvPr/>
          </p:nvSpPr>
          <p:spPr>
            <a:xfrm>
              <a:off x="728140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0" name="tx2150"/>
            <p:cNvSpPr/>
            <p:nvPr/>
          </p:nvSpPr>
          <p:spPr>
            <a:xfrm>
              <a:off x="7594407"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1" name="tx2151"/>
            <p:cNvSpPr/>
            <p:nvPr/>
          </p:nvSpPr>
          <p:spPr>
            <a:xfrm>
              <a:off x="790740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2" name="tx2152"/>
            <p:cNvSpPr/>
            <p:nvPr/>
          </p:nvSpPr>
          <p:spPr>
            <a:xfrm>
              <a:off x="822041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3" name="tx2153"/>
            <p:cNvSpPr/>
            <p:nvPr/>
          </p:nvSpPr>
          <p:spPr>
            <a:xfrm>
              <a:off x="853341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54" name="tx2154"/>
            <p:cNvSpPr/>
            <p:nvPr/>
          </p:nvSpPr>
          <p:spPr>
            <a:xfrm>
              <a:off x="884641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55" name="tx2155"/>
            <p:cNvSpPr/>
            <p:nvPr/>
          </p:nvSpPr>
          <p:spPr>
            <a:xfrm>
              <a:off x="164736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6" name="tx2156"/>
            <p:cNvSpPr/>
            <p:nvPr/>
          </p:nvSpPr>
          <p:spPr>
            <a:xfrm>
              <a:off x="196036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7" name="tx2157"/>
            <p:cNvSpPr/>
            <p:nvPr/>
          </p:nvSpPr>
          <p:spPr>
            <a:xfrm>
              <a:off x="227336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8" name="tx2158"/>
            <p:cNvSpPr/>
            <p:nvPr/>
          </p:nvSpPr>
          <p:spPr>
            <a:xfrm>
              <a:off x="258637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9" name="tx2159"/>
            <p:cNvSpPr/>
            <p:nvPr/>
          </p:nvSpPr>
          <p:spPr>
            <a:xfrm>
              <a:off x="289937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0" name="tx2160"/>
            <p:cNvSpPr/>
            <p:nvPr/>
          </p:nvSpPr>
          <p:spPr>
            <a:xfrm>
              <a:off x="321237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1" name="tx2161"/>
            <p:cNvSpPr/>
            <p:nvPr/>
          </p:nvSpPr>
          <p:spPr>
            <a:xfrm>
              <a:off x="352537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2" name="tx2162"/>
            <p:cNvSpPr/>
            <p:nvPr/>
          </p:nvSpPr>
          <p:spPr>
            <a:xfrm>
              <a:off x="383838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3" name="tx2163"/>
            <p:cNvSpPr/>
            <p:nvPr/>
          </p:nvSpPr>
          <p:spPr>
            <a:xfrm>
              <a:off x="4151382"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4" name="tx2164"/>
            <p:cNvSpPr/>
            <p:nvPr/>
          </p:nvSpPr>
          <p:spPr>
            <a:xfrm>
              <a:off x="446438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5" name="tx2165"/>
            <p:cNvSpPr/>
            <p:nvPr/>
          </p:nvSpPr>
          <p:spPr>
            <a:xfrm>
              <a:off x="477738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6" name="tx2166"/>
            <p:cNvSpPr/>
            <p:nvPr/>
          </p:nvSpPr>
          <p:spPr>
            <a:xfrm>
              <a:off x="5090389"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7" name="tx2167"/>
            <p:cNvSpPr/>
            <p:nvPr/>
          </p:nvSpPr>
          <p:spPr>
            <a:xfrm>
              <a:off x="5403391"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571639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9" name="tx2169"/>
            <p:cNvSpPr/>
            <p:nvPr/>
          </p:nvSpPr>
          <p:spPr>
            <a:xfrm>
              <a:off x="602939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0" name="tx2170"/>
            <p:cNvSpPr/>
            <p:nvPr/>
          </p:nvSpPr>
          <p:spPr>
            <a:xfrm>
              <a:off x="634239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1" name="tx2171"/>
            <p:cNvSpPr/>
            <p:nvPr/>
          </p:nvSpPr>
          <p:spPr>
            <a:xfrm>
              <a:off x="665540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2" name="tx2172"/>
            <p:cNvSpPr/>
            <p:nvPr/>
          </p:nvSpPr>
          <p:spPr>
            <a:xfrm>
              <a:off x="6968402"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3" name="tx2173"/>
            <p:cNvSpPr/>
            <p:nvPr/>
          </p:nvSpPr>
          <p:spPr>
            <a:xfrm>
              <a:off x="728140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4" name="tx2174"/>
            <p:cNvSpPr/>
            <p:nvPr/>
          </p:nvSpPr>
          <p:spPr>
            <a:xfrm>
              <a:off x="759440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5" name="tx2175"/>
            <p:cNvSpPr/>
            <p:nvPr/>
          </p:nvSpPr>
          <p:spPr>
            <a:xfrm>
              <a:off x="7907409"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76" name="tx2176"/>
            <p:cNvSpPr/>
            <p:nvPr/>
          </p:nvSpPr>
          <p:spPr>
            <a:xfrm>
              <a:off x="8220411"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77" name="tx2177"/>
            <p:cNvSpPr/>
            <p:nvPr/>
          </p:nvSpPr>
          <p:spPr>
            <a:xfrm>
              <a:off x="853341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8" name="tx2178"/>
            <p:cNvSpPr/>
            <p:nvPr/>
          </p:nvSpPr>
          <p:spPr>
            <a:xfrm>
              <a:off x="884641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9" name="tx2179"/>
            <p:cNvSpPr/>
            <p:nvPr/>
          </p:nvSpPr>
          <p:spPr>
            <a:xfrm>
              <a:off x="164736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80" name="tx2180"/>
            <p:cNvSpPr/>
            <p:nvPr/>
          </p:nvSpPr>
          <p:spPr>
            <a:xfrm>
              <a:off x="196036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1" name="tx2181"/>
            <p:cNvSpPr/>
            <p:nvPr/>
          </p:nvSpPr>
          <p:spPr>
            <a:xfrm>
              <a:off x="227336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2" name="tx2182"/>
            <p:cNvSpPr/>
            <p:nvPr/>
          </p:nvSpPr>
          <p:spPr>
            <a:xfrm>
              <a:off x="258637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3" name="tx2183"/>
            <p:cNvSpPr/>
            <p:nvPr/>
          </p:nvSpPr>
          <p:spPr>
            <a:xfrm>
              <a:off x="2899373"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4" name="tx2184"/>
            <p:cNvSpPr/>
            <p:nvPr/>
          </p:nvSpPr>
          <p:spPr>
            <a:xfrm>
              <a:off x="321237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5" name="tx2185"/>
            <p:cNvSpPr/>
            <p:nvPr/>
          </p:nvSpPr>
          <p:spPr>
            <a:xfrm>
              <a:off x="3525377"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6" name="tx2186"/>
            <p:cNvSpPr/>
            <p:nvPr/>
          </p:nvSpPr>
          <p:spPr>
            <a:xfrm>
              <a:off x="383838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87" name="tx2187"/>
            <p:cNvSpPr/>
            <p:nvPr/>
          </p:nvSpPr>
          <p:spPr>
            <a:xfrm>
              <a:off x="415138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8" name="tx2188"/>
            <p:cNvSpPr/>
            <p:nvPr/>
          </p:nvSpPr>
          <p:spPr>
            <a:xfrm>
              <a:off x="446438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9" name="tx2189"/>
            <p:cNvSpPr/>
            <p:nvPr/>
          </p:nvSpPr>
          <p:spPr>
            <a:xfrm>
              <a:off x="477738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0" name="tx2190"/>
            <p:cNvSpPr/>
            <p:nvPr/>
          </p:nvSpPr>
          <p:spPr>
            <a:xfrm>
              <a:off x="5090389"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1" name="tx2191"/>
            <p:cNvSpPr/>
            <p:nvPr/>
          </p:nvSpPr>
          <p:spPr>
            <a:xfrm>
              <a:off x="540339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2" name="tx2192"/>
            <p:cNvSpPr/>
            <p:nvPr/>
          </p:nvSpPr>
          <p:spPr>
            <a:xfrm>
              <a:off x="5716393"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3" name="tx2193"/>
            <p:cNvSpPr/>
            <p:nvPr/>
          </p:nvSpPr>
          <p:spPr>
            <a:xfrm>
              <a:off x="602939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4" name="tx2194"/>
            <p:cNvSpPr/>
            <p:nvPr/>
          </p:nvSpPr>
          <p:spPr>
            <a:xfrm>
              <a:off x="634239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5" name="tx2195"/>
            <p:cNvSpPr/>
            <p:nvPr/>
          </p:nvSpPr>
          <p:spPr>
            <a:xfrm>
              <a:off x="665540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6" name="tx2196"/>
            <p:cNvSpPr/>
            <p:nvPr/>
          </p:nvSpPr>
          <p:spPr>
            <a:xfrm>
              <a:off x="696840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7" name="tx2197"/>
            <p:cNvSpPr/>
            <p:nvPr/>
          </p:nvSpPr>
          <p:spPr>
            <a:xfrm>
              <a:off x="728140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8" name="tx2198"/>
            <p:cNvSpPr/>
            <p:nvPr/>
          </p:nvSpPr>
          <p:spPr>
            <a:xfrm>
              <a:off x="7594407"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9" name="tx2199"/>
            <p:cNvSpPr/>
            <p:nvPr/>
          </p:nvSpPr>
          <p:spPr>
            <a:xfrm>
              <a:off x="7907409"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0" name="tx2200"/>
            <p:cNvSpPr/>
            <p:nvPr/>
          </p:nvSpPr>
          <p:spPr>
            <a:xfrm>
              <a:off x="822041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1" name="tx2201"/>
            <p:cNvSpPr/>
            <p:nvPr/>
          </p:nvSpPr>
          <p:spPr>
            <a:xfrm>
              <a:off x="853341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884641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3" name="tx2203"/>
            <p:cNvSpPr/>
            <p:nvPr/>
          </p:nvSpPr>
          <p:spPr>
            <a:xfrm>
              <a:off x="2273368"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04" name="tx2204"/>
            <p:cNvSpPr/>
            <p:nvPr/>
          </p:nvSpPr>
          <p:spPr>
            <a:xfrm>
              <a:off x="258637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205" name="tx2205"/>
            <p:cNvSpPr/>
            <p:nvPr/>
          </p:nvSpPr>
          <p:spPr>
            <a:xfrm>
              <a:off x="289937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206" name="tx2206"/>
            <p:cNvSpPr/>
            <p:nvPr/>
          </p:nvSpPr>
          <p:spPr>
            <a:xfrm>
              <a:off x="321237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07" name="tx2207"/>
            <p:cNvSpPr/>
            <p:nvPr/>
          </p:nvSpPr>
          <p:spPr>
            <a:xfrm>
              <a:off x="3525377"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08" name="tx2208"/>
            <p:cNvSpPr/>
            <p:nvPr/>
          </p:nvSpPr>
          <p:spPr>
            <a:xfrm>
              <a:off x="383838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09" name="tx2209"/>
            <p:cNvSpPr/>
            <p:nvPr/>
          </p:nvSpPr>
          <p:spPr>
            <a:xfrm>
              <a:off x="415138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10" name="tx2210"/>
            <p:cNvSpPr/>
            <p:nvPr/>
          </p:nvSpPr>
          <p:spPr>
            <a:xfrm>
              <a:off x="4464384" y="500320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211" name="tx2211"/>
            <p:cNvSpPr/>
            <p:nvPr/>
          </p:nvSpPr>
          <p:spPr>
            <a:xfrm>
              <a:off x="4777386"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12" name="tx2212"/>
            <p:cNvSpPr/>
            <p:nvPr/>
          </p:nvSpPr>
          <p:spPr>
            <a:xfrm>
              <a:off x="5090389"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13" name="tx2213"/>
            <p:cNvSpPr/>
            <p:nvPr/>
          </p:nvSpPr>
          <p:spPr>
            <a:xfrm>
              <a:off x="5403391"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14" name="tx2214"/>
            <p:cNvSpPr/>
            <p:nvPr/>
          </p:nvSpPr>
          <p:spPr>
            <a:xfrm>
              <a:off x="571639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15" name="tx2215"/>
            <p:cNvSpPr/>
            <p:nvPr/>
          </p:nvSpPr>
          <p:spPr>
            <a:xfrm>
              <a:off x="602939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16" name="tx2216"/>
            <p:cNvSpPr/>
            <p:nvPr/>
          </p:nvSpPr>
          <p:spPr>
            <a:xfrm>
              <a:off x="6342398"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17" name="tx2217"/>
            <p:cNvSpPr/>
            <p:nvPr/>
          </p:nvSpPr>
          <p:spPr>
            <a:xfrm>
              <a:off x="665540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18" name="tx2218"/>
            <p:cNvSpPr/>
            <p:nvPr/>
          </p:nvSpPr>
          <p:spPr>
            <a:xfrm>
              <a:off x="696840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19" name="tx2219"/>
            <p:cNvSpPr/>
            <p:nvPr/>
          </p:nvSpPr>
          <p:spPr>
            <a:xfrm>
              <a:off x="728140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20" name="tx2220"/>
            <p:cNvSpPr/>
            <p:nvPr/>
          </p:nvSpPr>
          <p:spPr>
            <a:xfrm>
              <a:off x="7594407"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1" name="tx2221"/>
            <p:cNvSpPr/>
            <p:nvPr/>
          </p:nvSpPr>
          <p:spPr>
            <a:xfrm>
              <a:off x="7907409"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2" name="tx2222"/>
            <p:cNvSpPr/>
            <p:nvPr/>
          </p:nvSpPr>
          <p:spPr>
            <a:xfrm>
              <a:off x="8220411"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3" name="tx2223"/>
            <p:cNvSpPr/>
            <p:nvPr/>
          </p:nvSpPr>
          <p:spPr>
            <a:xfrm>
              <a:off x="8533414"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4" name="tx2224"/>
            <p:cNvSpPr/>
            <p:nvPr/>
          </p:nvSpPr>
          <p:spPr>
            <a:xfrm>
              <a:off x="8846416"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5" name="tx2225"/>
            <p:cNvSpPr/>
            <p:nvPr/>
          </p:nvSpPr>
          <p:spPr>
            <a:xfrm>
              <a:off x="164736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6" name="tx2226"/>
            <p:cNvSpPr/>
            <p:nvPr/>
          </p:nvSpPr>
          <p:spPr>
            <a:xfrm>
              <a:off x="196036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227336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8" name="tx2228"/>
            <p:cNvSpPr/>
            <p:nvPr/>
          </p:nvSpPr>
          <p:spPr>
            <a:xfrm>
              <a:off x="258637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9" name="tx2229"/>
            <p:cNvSpPr/>
            <p:nvPr/>
          </p:nvSpPr>
          <p:spPr>
            <a:xfrm>
              <a:off x="289937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0" name="tx2230"/>
            <p:cNvSpPr/>
            <p:nvPr/>
          </p:nvSpPr>
          <p:spPr>
            <a:xfrm>
              <a:off x="321237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1" name="tx2231"/>
            <p:cNvSpPr/>
            <p:nvPr/>
          </p:nvSpPr>
          <p:spPr>
            <a:xfrm>
              <a:off x="352537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2" name="tx2232"/>
            <p:cNvSpPr/>
            <p:nvPr/>
          </p:nvSpPr>
          <p:spPr>
            <a:xfrm>
              <a:off x="383838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415138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4" name="tx2234"/>
            <p:cNvSpPr/>
            <p:nvPr/>
          </p:nvSpPr>
          <p:spPr>
            <a:xfrm>
              <a:off x="446438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5" name="tx2235"/>
            <p:cNvSpPr/>
            <p:nvPr/>
          </p:nvSpPr>
          <p:spPr>
            <a:xfrm>
              <a:off x="477738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6" name="tx2236"/>
            <p:cNvSpPr/>
            <p:nvPr/>
          </p:nvSpPr>
          <p:spPr>
            <a:xfrm>
              <a:off x="509038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7" name="tx2237"/>
            <p:cNvSpPr/>
            <p:nvPr/>
          </p:nvSpPr>
          <p:spPr>
            <a:xfrm>
              <a:off x="540339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8" name="tx2238"/>
            <p:cNvSpPr/>
            <p:nvPr/>
          </p:nvSpPr>
          <p:spPr>
            <a:xfrm>
              <a:off x="571639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9" name="tx2239"/>
            <p:cNvSpPr/>
            <p:nvPr/>
          </p:nvSpPr>
          <p:spPr>
            <a:xfrm>
              <a:off x="602939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0" name="tx2240"/>
            <p:cNvSpPr/>
            <p:nvPr/>
          </p:nvSpPr>
          <p:spPr>
            <a:xfrm>
              <a:off x="634239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1" name="tx2241"/>
            <p:cNvSpPr/>
            <p:nvPr/>
          </p:nvSpPr>
          <p:spPr>
            <a:xfrm>
              <a:off x="665540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2" name="tx2242"/>
            <p:cNvSpPr/>
            <p:nvPr/>
          </p:nvSpPr>
          <p:spPr>
            <a:xfrm>
              <a:off x="696840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728140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4" name="tx2244"/>
            <p:cNvSpPr/>
            <p:nvPr/>
          </p:nvSpPr>
          <p:spPr>
            <a:xfrm>
              <a:off x="759440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5" name="tx2245"/>
            <p:cNvSpPr/>
            <p:nvPr/>
          </p:nvSpPr>
          <p:spPr>
            <a:xfrm>
              <a:off x="790740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6" name="tx2246"/>
            <p:cNvSpPr/>
            <p:nvPr/>
          </p:nvSpPr>
          <p:spPr>
            <a:xfrm>
              <a:off x="822041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7" name="tx2247"/>
            <p:cNvSpPr/>
            <p:nvPr/>
          </p:nvSpPr>
          <p:spPr>
            <a:xfrm>
              <a:off x="853341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884641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9" name="tx2249"/>
            <p:cNvSpPr/>
            <p:nvPr/>
          </p:nvSpPr>
          <p:spPr>
            <a:xfrm>
              <a:off x="164736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0" name="tx2250"/>
            <p:cNvSpPr/>
            <p:nvPr/>
          </p:nvSpPr>
          <p:spPr>
            <a:xfrm>
              <a:off x="196036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1" name="tx2251"/>
            <p:cNvSpPr/>
            <p:nvPr/>
          </p:nvSpPr>
          <p:spPr>
            <a:xfrm>
              <a:off x="227336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2" name="tx2252"/>
            <p:cNvSpPr/>
            <p:nvPr/>
          </p:nvSpPr>
          <p:spPr>
            <a:xfrm>
              <a:off x="258637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3" name="tx2253"/>
            <p:cNvSpPr/>
            <p:nvPr/>
          </p:nvSpPr>
          <p:spPr>
            <a:xfrm>
              <a:off x="289937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4" name="tx2254"/>
            <p:cNvSpPr/>
            <p:nvPr/>
          </p:nvSpPr>
          <p:spPr>
            <a:xfrm>
              <a:off x="321237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5" name="tx2255"/>
            <p:cNvSpPr/>
            <p:nvPr/>
          </p:nvSpPr>
          <p:spPr>
            <a:xfrm>
              <a:off x="352537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6" name="tx2256"/>
            <p:cNvSpPr/>
            <p:nvPr/>
          </p:nvSpPr>
          <p:spPr>
            <a:xfrm>
              <a:off x="383838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7" name="tx2257"/>
            <p:cNvSpPr/>
            <p:nvPr/>
          </p:nvSpPr>
          <p:spPr>
            <a:xfrm>
              <a:off x="4151382"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58" name="tx2258"/>
            <p:cNvSpPr/>
            <p:nvPr/>
          </p:nvSpPr>
          <p:spPr>
            <a:xfrm>
              <a:off x="446438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9" name="tx2259"/>
            <p:cNvSpPr/>
            <p:nvPr/>
          </p:nvSpPr>
          <p:spPr>
            <a:xfrm>
              <a:off x="477738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0" name="tx2260"/>
            <p:cNvSpPr/>
            <p:nvPr/>
          </p:nvSpPr>
          <p:spPr>
            <a:xfrm>
              <a:off x="509038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1" name="tx2261"/>
            <p:cNvSpPr/>
            <p:nvPr/>
          </p:nvSpPr>
          <p:spPr>
            <a:xfrm>
              <a:off x="540339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2" name="tx2262"/>
            <p:cNvSpPr/>
            <p:nvPr/>
          </p:nvSpPr>
          <p:spPr>
            <a:xfrm>
              <a:off x="571639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3" name="tx2263"/>
            <p:cNvSpPr/>
            <p:nvPr/>
          </p:nvSpPr>
          <p:spPr>
            <a:xfrm>
              <a:off x="602939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634239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5" name="tx2265"/>
            <p:cNvSpPr/>
            <p:nvPr/>
          </p:nvSpPr>
          <p:spPr>
            <a:xfrm>
              <a:off x="665540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6" name="tx2266"/>
            <p:cNvSpPr/>
            <p:nvPr/>
          </p:nvSpPr>
          <p:spPr>
            <a:xfrm>
              <a:off x="6968402" y="21304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67" name="tx2267"/>
            <p:cNvSpPr/>
            <p:nvPr/>
          </p:nvSpPr>
          <p:spPr>
            <a:xfrm>
              <a:off x="728140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8" name="tx2268"/>
            <p:cNvSpPr/>
            <p:nvPr/>
          </p:nvSpPr>
          <p:spPr>
            <a:xfrm>
              <a:off x="759440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69" name="tx2269"/>
            <p:cNvSpPr/>
            <p:nvPr/>
          </p:nvSpPr>
          <p:spPr>
            <a:xfrm>
              <a:off x="790740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70" name="tx2270"/>
            <p:cNvSpPr/>
            <p:nvPr/>
          </p:nvSpPr>
          <p:spPr>
            <a:xfrm>
              <a:off x="822041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1" name="tx2271"/>
            <p:cNvSpPr/>
            <p:nvPr/>
          </p:nvSpPr>
          <p:spPr>
            <a:xfrm>
              <a:off x="853341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2" name="tx2272"/>
            <p:cNvSpPr/>
            <p:nvPr/>
          </p:nvSpPr>
          <p:spPr>
            <a:xfrm>
              <a:off x="884641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3" name="tx2273"/>
            <p:cNvSpPr/>
            <p:nvPr/>
          </p:nvSpPr>
          <p:spPr>
            <a:xfrm>
              <a:off x="884641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74" name="tx2274"/>
            <p:cNvSpPr/>
            <p:nvPr/>
          </p:nvSpPr>
          <p:spPr>
            <a:xfrm>
              <a:off x="164736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5" name="tx2275"/>
            <p:cNvSpPr/>
            <p:nvPr/>
          </p:nvSpPr>
          <p:spPr>
            <a:xfrm>
              <a:off x="164736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196036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7" name="tx2277"/>
            <p:cNvSpPr/>
            <p:nvPr/>
          </p:nvSpPr>
          <p:spPr>
            <a:xfrm>
              <a:off x="227336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8" name="tx2278"/>
            <p:cNvSpPr/>
            <p:nvPr/>
          </p:nvSpPr>
          <p:spPr>
            <a:xfrm>
              <a:off x="258637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9" name="tx2279"/>
            <p:cNvSpPr/>
            <p:nvPr/>
          </p:nvSpPr>
          <p:spPr>
            <a:xfrm>
              <a:off x="289937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0" name="tx2280"/>
            <p:cNvSpPr/>
            <p:nvPr/>
          </p:nvSpPr>
          <p:spPr>
            <a:xfrm>
              <a:off x="321237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352537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82" name="tx2282"/>
            <p:cNvSpPr/>
            <p:nvPr/>
          </p:nvSpPr>
          <p:spPr>
            <a:xfrm>
              <a:off x="383838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3" name="tx2283"/>
            <p:cNvSpPr/>
            <p:nvPr/>
          </p:nvSpPr>
          <p:spPr>
            <a:xfrm>
              <a:off x="415138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446438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477738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509038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540339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571639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602939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634239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665540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2" name="tx2292"/>
            <p:cNvSpPr/>
            <p:nvPr/>
          </p:nvSpPr>
          <p:spPr>
            <a:xfrm>
              <a:off x="696840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3" name="tx2293"/>
            <p:cNvSpPr/>
            <p:nvPr/>
          </p:nvSpPr>
          <p:spPr>
            <a:xfrm>
              <a:off x="728140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4" name="tx2294"/>
            <p:cNvSpPr/>
            <p:nvPr/>
          </p:nvSpPr>
          <p:spPr>
            <a:xfrm>
              <a:off x="759440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5" name="tx2295"/>
            <p:cNvSpPr/>
            <p:nvPr/>
          </p:nvSpPr>
          <p:spPr>
            <a:xfrm>
              <a:off x="790740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6" name="tx2296"/>
            <p:cNvSpPr/>
            <p:nvPr/>
          </p:nvSpPr>
          <p:spPr>
            <a:xfrm>
              <a:off x="822041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7" name="tx2297"/>
            <p:cNvSpPr/>
            <p:nvPr/>
          </p:nvSpPr>
          <p:spPr>
            <a:xfrm>
              <a:off x="853341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884641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9" name="tx2299"/>
            <p:cNvSpPr/>
            <p:nvPr/>
          </p:nvSpPr>
          <p:spPr>
            <a:xfrm>
              <a:off x="5403391"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00" name="tx2300"/>
            <p:cNvSpPr/>
            <p:nvPr/>
          </p:nvSpPr>
          <p:spPr>
            <a:xfrm>
              <a:off x="5716393"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1" name="tx2301"/>
            <p:cNvSpPr/>
            <p:nvPr/>
          </p:nvSpPr>
          <p:spPr>
            <a:xfrm>
              <a:off x="602939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2" name="tx2302"/>
            <p:cNvSpPr/>
            <p:nvPr/>
          </p:nvSpPr>
          <p:spPr>
            <a:xfrm>
              <a:off x="6342398"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03" name="tx2303"/>
            <p:cNvSpPr/>
            <p:nvPr/>
          </p:nvSpPr>
          <p:spPr>
            <a:xfrm>
              <a:off x="665540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4" name="tx2304"/>
            <p:cNvSpPr/>
            <p:nvPr/>
          </p:nvSpPr>
          <p:spPr>
            <a:xfrm>
              <a:off x="6968402"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05" name="tx2305"/>
            <p:cNvSpPr/>
            <p:nvPr/>
          </p:nvSpPr>
          <p:spPr>
            <a:xfrm>
              <a:off x="728140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6" name="tx2306"/>
            <p:cNvSpPr/>
            <p:nvPr/>
          </p:nvSpPr>
          <p:spPr>
            <a:xfrm>
              <a:off x="7594407"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7" name="tx2307"/>
            <p:cNvSpPr/>
            <p:nvPr/>
          </p:nvSpPr>
          <p:spPr>
            <a:xfrm>
              <a:off x="790740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08" name="tx2308"/>
            <p:cNvSpPr/>
            <p:nvPr/>
          </p:nvSpPr>
          <p:spPr>
            <a:xfrm>
              <a:off x="8220411"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309" name="tx2309"/>
            <p:cNvSpPr/>
            <p:nvPr/>
          </p:nvSpPr>
          <p:spPr>
            <a:xfrm>
              <a:off x="8533414" y="42605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10" name="tx2310"/>
            <p:cNvSpPr/>
            <p:nvPr/>
          </p:nvSpPr>
          <p:spPr>
            <a:xfrm>
              <a:off x="196036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1" name="tx2311"/>
            <p:cNvSpPr/>
            <p:nvPr/>
          </p:nvSpPr>
          <p:spPr>
            <a:xfrm>
              <a:off x="227336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12" name="tx2312"/>
            <p:cNvSpPr/>
            <p:nvPr/>
          </p:nvSpPr>
          <p:spPr>
            <a:xfrm>
              <a:off x="258637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3" name="tx2313"/>
            <p:cNvSpPr/>
            <p:nvPr/>
          </p:nvSpPr>
          <p:spPr>
            <a:xfrm>
              <a:off x="2899373"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4" name="tx2314"/>
            <p:cNvSpPr/>
            <p:nvPr/>
          </p:nvSpPr>
          <p:spPr>
            <a:xfrm>
              <a:off x="321237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5" name="tx2315"/>
            <p:cNvSpPr/>
            <p:nvPr/>
          </p:nvSpPr>
          <p:spPr>
            <a:xfrm>
              <a:off x="3525377"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6" name="tx2316"/>
            <p:cNvSpPr/>
            <p:nvPr/>
          </p:nvSpPr>
          <p:spPr>
            <a:xfrm>
              <a:off x="383838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17" name="tx2317"/>
            <p:cNvSpPr/>
            <p:nvPr/>
          </p:nvSpPr>
          <p:spPr>
            <a:xfrm>
              <a:off x="415138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8" name="tx2318"/>
            <p:cNvSpPr/>
            <p:nvPr/>
          </p:nvSpPr>
          <p:spPr>
            <a:xfrm>
              <a:off x="446438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9" name="tx2319"/>
            <p:cNvSpPr/>
            <p:nvPr/>
          </p:nvSpPr>
          <p:spPr>
            <a:xfrm>
              <a:off x="4777386"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0" name="tx2320"/>
            <p:cNvSpPr/>
            <p:nvPr/>
          </p:nvSpPr>
          <p:spPr>
            <a:xfrm>
              <a:off x="5090389"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21" name="tx2321"/>
            <p:cNvSpPr/>
            <p:nvPr/>
          </p:nvSpPr>
          <p:spPr>
            <a:xfrm>
              <a:off x="5403391"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2" name="tx2322"/>
            <p:cNvSpPr/>
            <p:nvPr/>
          </p:nvSpPr>
          <p:spPr>
            <a:xfrm>
              <a:off x="5716393"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23" name="tx2323"/>
            <p:cNvSpPr/>
            <p:nvPr/>
          </p:nvSpPr>
          <p:spPr>
            <a:xfrm>
              <a:off x="602939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24" name="tx2324"/>
            <p:cNvSpPr/>
            <p:nvPr/>
          </p:nvSpPr>
          <p:spPr>
            <a:xfrm>
              <a:off x="634239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5" name="tx2325"/>
            <p:cNvSpPr/>
            <p:nvPr/>
          </p:nvSpPr>
          <p:spPr>
            <a:xfrm>
              <a:off x="665540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6" name="tx2326"/>
            <p:cNvSpPr/>
            <p:nvPr/>
          </p:nvSpPr>
          <p:spPr>
            <a:xfrm>
              <a:off x="696840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27" name="tx2327"/>
            <p:cNvSpPr/>
            <p:nvPr/>
          </p:nvSpPr>
          <p:spPr>
            <a:xfrm>
              <a:off x="728140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28" name="tx2328"/>
            <p:cNvSpPr/>
            <p:nvPr/>
          </p:nvSpPr>
          <p:spPr>
            <a:xfrm>
              <a:off x="7594407"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9" name="tx2329"/>
            <p:cNvSpPr/>
            <p:nvPr/>
          </p:nvSpPr>
          <p:spPr>
            <a:xfrm>
              <a:off x="7907409"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0" name="tx2330"/>
            <p:cNvSpPr/>
            <p:nvPr/>
          </p:nvSpPr>
          <p:spPr>
            <a:xfrm>
              <a:off x="8220411"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31" name="tx2331"/>
            <p:cNvSpPr/>
            <p:nvPr/>
          </p:nvSpPr>
          <p:spPr>
            <a:xfrm>
              <a:off x="853341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32" name="tx2332"/>
            <p:cNvSpPr/>
            <p:nvPr/>
          </p:nvSpPr>
          <p:spPr>
            <a:xfrm>
              <a:off x="884641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33" name="tx2333"/>
            <p:cNvSpPr/>
            <p:nvPr/>
          </p:nvSpPr>
          <p:spPr>
            <a:xfrm>
              <a:off x="164736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34" name="tx2334"/>
            <p:cNvSpPr/>
            <p:nvPr/>
          </p:nvSpPr>
          <p:spPr>
            <a:xfrm>
              <a:off x="196036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35" name="tx2335"/>
            <p:cNvSpPr/>
            <p:nvPr/>
          </p:nvSpPr>
          <p:spPr>
            <a:xfrm>
              <a:off x="2273368" y="42605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36" name="tx2336"/>
            <p:cNvSpPr/>
            <p:nvPr/>
          </p:nvSpPr>
          <p:spPr>
            <a:xfrm>
              <a:off x="258637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37" name="tx2337"/>
            <p:cNvSpPr/>
            <p:nvPr/>
          </p:nvSpPr>
          <p:spPr>
            <a:xfrm>
              <a:off x="2899373"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38" name="tx2338"/>
            <p:cNvSpPr/>
            <p:nvPr/>
          </p:nvSpPr>
          <p:spPr>
            <a:xfrm>
              <a:off x="321237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39" name="tx2339"/>
            <p:cNvSpPr/>
            <p:nvPr/>
          </p:nvSpPr>
          <p:spPr>
            <a:xfrm>
              <a:off x="3525377"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40" name="tx2340"/>
            <p:cNvSpPr/>
            <p:nvPr/>
          </p:nvSpPr>
          <p:spPr>
            <a:xfrm>
              <a:off x="383838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41" name="tx2341"/>
            <p:cNvSpPr/>
            <p:nvPr/>
          </p:nvSpPr>
          <p:spPr>
            <a:xfrm>
              <a:off x="4151382"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42" name="tx2342"/>
            <p:cNvSpPr/>
            <p:nvPr/>
          </p:nvSpPr>
          <p:spPr>
            <a:xfrm>
              <a:off x="446438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43" name="tx2343"/>
            <p:cNvSpPr/>
            <p:nvPr/>
          </p:nvSpPr>
          <p:spPr>
            <a:xfrm>
              <a:off x="477738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44" name="tx2344"/>
            <p:cNvSpPr/>
            <p:nvPr/>
          </p:nvSpPr>
          <p:spPr>
            <a:xfrm>
              <a:off x="509038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45" name="tx2345"/>
            <p:cNvSpPr/>
            <p:nvPr/>
          </p:nvSpPr>
          <p:spPr>
            <a:xfrm>
              <a:off x="164736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196036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2273368"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258637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9" name="tx2349"/>
            <p:cNvSpPr/>
            <p:nvPr/>
          </p:nvSpPr>
          <p:spPr>
            <a:xfrm>
              <a:off x="2899373"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50" name="tx2350"/>
            <p:cNvSpPr/>
            <p:nvPr/>
          </p:nvSpPr>
          <p:spPr>
            <a:xfrm>
              <a:off x="321237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51" name="tx2351"/>
            <p:cNvSpPr/>
            <p:nvPr/>
          </p:nvSpPr>
          <p:spPr>
            <a:xfrm>
              <a:off x="352537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52" name="tx2352"/>
            <p:cNvSpPr/>
            <p:nvPr/>
          </p:nvSpPr>
          <p:spPr>
            <a:xfrm>
              <a:off x="383838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53" name="tx2353"/>
            <p:cNvSpPr/>
            <p:nvPr/>
          </p:nvSpPr>
          <p:spPr>
            <a:xfrm>
              <a:off x="446438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54" name="tx2354"/>
            <p:cNvSpPr/>
            <p:nvPr/>
          </p:nvSpPr>
          <p:spPr>
            <a:xfrm>
              <a:off x="477738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55" name="tx2355"/>
            <p:cNvSpPr/>
            <p:nvPr/>
          </p:nvSpPr>
          <p:spPr>
            <a:xfrm>
              <a:off x="5090389"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56" name="tx2356"/>
            <p:cNvSpPr/>
            <p:nvPr/>
          </p:nvSpPr>
          <p:spPr>
            <a:xfrm>
              <a:off x="5403391"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57" name="tx2357"/>
            <p:cNvSpPr/>
            <p:nvPr/>
          </p:nvSpPr>
          <p:spPr>
            <a:xfrm>
              <a:off x="5716393"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58" name="tx2358"/>
            <p:cNvSpPr/>
            <p:nvPr/>
          </p:nvSpPr>
          <p:spPr>
            <a:xfrm>
              <a:off x="602939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59" name="tx2359"/>
            <p:cNvSpPr/>
            <p:nvPr/>
          </p:nvSpPr>
          <p:spPr>
            <a:xfrm>
              <a:off x="6342398"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60" name="tx2360"/>
            <p:cNvSpPr/>
            <p:nvPr/>
          </p:nvSpPr>
          <p:spPr>
            <a:xfrm>
              <a:off x="665540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61" name="tx2361"/>
            <p:cNvSpPr/>
            <p:nvPr/>
          </p:nvSpPr>
          <p:spPr>
            <a:xfrm>
              <a:off x="6968402"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62" name="tx2362"/>
            <p:cNvSpPr/>
            <p:nvPr/>
          </p:nvSpPr>
          <p:spPr>
            <a:xfrm>
              <a:off x="728140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363" name="tx2363"/>
            <p:cNvSpPr/>
            <p:nvPr/>
          </p:nvSpPr>
          <p:spPr>
            <a:xfrm>
              <a:off x="759440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4" name="tx2364"/>
            <p:cNvSpPr/>
            <p:nvPr/>
          </p:nvSpPr>
          <p:spPr>
            <a:xfrm>
              <a:off x="7907409"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8220411"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6" name="tx2366"/>
            <p:cNvSpPr/>
            <p:nvPr/>
          </p:nvSpPr>
          <p:spPr>
            <a:xfrm>
              <a:off x="853341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7" name="tx2367"/>
            <p:cNvSpPr/>
            <p:nvPr/>
          </p:nvSpPr>
          <p:spPr>
            <a:xfrm>
              <a:off x="884641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164736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9" name="tx2369"/>
            <p:cNvSpPr/>
            <p:nvPr/>
          </p:nvSpPr>
          <p:spPr>
            <a:xfrm>
              <a:off x="196036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0" name="tx2370"/>
            <p:cNvSpPr/>
            <p:nvPr/>
          </p:nvSpPr>
          <p:spPr>
            <a:xfrm>
              <a:off x="2273368"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71" name="tx2371"/>
            <p:cNvSpPr/>
            <p:nvPr/>
          </p:nvSpPr>
          <p:spPr>
            <a:xfrm>
              <a:off x="2586370"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2" name="tx2372"/>
            <p:cNvSpPr/>
            <p:nvPr/>
          </p:nvSpPr>
          <p:spPr>
            <a:xfrm>
              <a:off x="2899373"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3" name="tx2373"/>
            <p:cNvSpPr/>
            <p:nvPr/>
          </p:nvSpPr>
          <p:spPr>
            <a:xfrm>
              <a:off x="321237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4" name="tx2374"/>
            <p:cNvSpPr/>
            <p:nvPr/>
          </p:nvSpPr>
          <p:spPr>
            <a:xfrm>
              <a:off x="3525377"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5" name="tx2375"/>
            <p:cNvSpPr/>
            <p:nvPr/>
          </p:nvSpPr>
          <p:spPr>
            <a:xfrm>
              <a:off x="3838380"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6" name="tx2376"/>
            <p:cNvSpPr/>
            <p:nvPr/>
          </p:nvSpPr>
          <p:spPr>
            <a:xfrm>
              <a:off x="415138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77" name="tx2377"/>
            <p:cNvSpPr/>
            <p:nvPr/>
          </p:nvSpPr>
          <p:spPr>
            <a:xfrm>
              <a:off x="446438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8" name="tx2378"/>
            <p:cNvSpPr/>
            <p:nvPr/>
          </p:nvSpPr>
          <p:spPr>
            <a:xfrm>
              <a:off x="477738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79" name="tx2379"/>
            <p:cNvSpPr/>
            <p:nvPr/>
          </p:nvSpPr>
          <p:spPr>
            <a:xfrm>
              <a:off x="509038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80" name="tx2380"/>
            <p:cNvSpPr/>
            <p:nvPr/>
          </p:nvSpPr>
          <p:spPr>
            <a:xfrm>
              <a:off x="5403391"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81" name="tx2381"/>
            <p:cNvSpPr/>
            <p:nvPr/>
          </p:nvSpPr>
          <p:spPr>
            <a:xfrm>
              <a:off x="5716393"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82" name="tx2382"/>
            <p:cNvSpPr/>
            <p:nvPr/>
          </p:nvSpPr>
          <p:spPr>
            <a:xfrm>
              <a:off x="602939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3" name="tx2383"/>
            <p:cNvSpPr/>
            <p:nvPr/>
          </p:nvSpPr>
          <p:spPr>
            <a:xfrm>
              <a:off x="6342398"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4" name="tx2384"/>
            <p:cNvSpPr/>
            <p:nvPr/>
          </p:nvSpPr>
          <p:spPr>
            <a:xfrm>
              <a:off x="6655400"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5" name="tx2385"/>
            <p:cNvSpPr/>
            <p:nvPr/>
          </p:nvSpPr>
          <p:spPr>
            <a:xfrm>
              <a:off x="696840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6" name="tx2386"/>
            <p:cNvSpPr/>
            <p:nvPr/>
          </p:nvSpPr>
          <p:spPr>
            <a:xfrm>
              <a:off x="728140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7" name="tx2387"/>
            <p:cNvSpPr/>
            <p:nvPr/>
          </p:nvSpPr>
          <p:spPr>
            <a:xfrm>
              <a:off x="7594407"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8" name="tx2388"/>
            <p:cNvSpPr/>
            <p:nvPr/>
          </p:nvSpPr>
          <p:spPr>
            <a:xfrm>
              <a:off x="790740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89" name="tx2389"/>
            <p:cNvSpPr/>
            <p:nvPr/>
          </p:nvSpPr>
          <p:spPr>
            <a:xfrm>
              <a:off x="8220411"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90" name="tx2390"/>
            <p:cNvSpPr/>
            <p:nvPr/>
          </p:nvSpPr>
          <p:spPr>
            <a:xfrm>
              <a:off x="853341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91" name="tx2391"/>
            <p:cNvSpPr/>
            <p:nvPr/>
          </p:nvSpPr>
          <p:spPr>
            <a:xfrm>
              <a:off x="8846416"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92" name="tx2392"/>
            <p:cNvSpPr/>
            <p:nvPr/>
          </p:nvSpPr>
          <p:spPr>
            <a:xfrm>
              <a:off x="164736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93" name="tx2393"/>
            <p:cNvSpPr/>
            <p:nvPr/>
          </p:nvSpPr>
          <p:spPr>
            <a:xfrm>
              <a:off x="1960366"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94" name="tx2394"/>
            <p:cNvSpPr/>
            <p:nvPr/>
          </p:nvSpPr>
          <p:spPr>
            <a:xfrm>
              <a:off x="2273368"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395" name="tx2395"/>
            <p:cNvSpPr/>
            <p:nvPr/>
          </p:nvSpPr>
          <p:spPr>
            <a:xfrm>
              <a:off x="258637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96" name="tx2396"/>
            <p:cNvSpPr/>
            <p:nvPr/>
          </p:nvSpPr>
          <p:spPr>
            <a:xfrm>
              <a:off x="2899373" y="352142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397" name="tx2397"/>
            <p:cNvSpPr/>
            <p:nvPr/>
          </p:nvSpPr>
          <p:spPr>
            <a:xfrm>
              <a:off x="321237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398" name="tx2398"/>
            <p:cNvSpPr/>
            <p:nvPr/>
          </p:nvSpPr>
          <p:spPr>
            <a:xfrm>
              <a:off x="3525377"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399" name="tx2399"/>
            <p:cNvSpPr/>
            <p:nvPr/>
          </p:nvSpPr>
          <p:spPr>
            <a:xfrm>
              <a:off x="383838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00" name="tx2400"/>
            <p:cNvSpPr/>
            <p:nvPr/>
          </p:nvSpPr>
          <p:spPr>
            <a:xfrm>
              <a:off x="4151382"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01" name="tx2401"/>
            <p:cNvSpPr/>
            <p:nvPr/>
          </p:nvSpPr>
          <p:spPr>
            <a:xfrm>
              <a:off x="446438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02" name="tx2402"/>
            <p:cNvSpPr/>
            <p:nvPr/>
          </p:nvSpPr>
          <p:spPr>
            <a:xfrm>
              <a:off x="477738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3" name="tx2403"/>
            <p:cNvSpPr/>
            <p:nvPr/>
          </p:nvSpPr>
          <p:spPr>
            <a:xfrm>
              <a:off x="5090389"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5403391"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5" name="tx2405"/>
            <p:cNvSpPr/>
            <p:nvPr/>
          </p:nvSpPr>
          <p:spPr>
            <a:xfrm>
              <a:off x="5716393"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6" name="tx2406"/>
            <p:cNvSpPr/>
            <p:nvPr/>
          </p:nvSpPr>
          <p:spPr>
            <a:xfrm>
              <a:off x="602939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7" name="tx2407"/>
            <p:cNvSpPr/>
            <p:nvPr/>
          </p:nvSpPr>
          <p:spPr>
            <a:xfrm>
              <a:off x="6342398"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8" name="tx2408"/>
            <p:cNvSpPr/>
            <p:nvPr/>
          </p:nvSpPr>
          <p:spPr>
            <a:xfrm>
              <a:off x="665540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09" name="tx2409"/>
            <p:cNvSpPr/>
            <p:nvPr/>
          </p:nvSpPr>
          <p:spPr>
            <a:xfrm>
              <a:off x="6968402"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0" name="tx2410"/>
            <p:cNvSpPr/>
            <p:nvPr/>
          </p:nvSpPr>
          <p:spPr>
            <a:xfrm>
              <a:off x="728140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1" name="tx2411"/>
            <p:cNvSpPr/>
            <p:nvPr/>
          </p:nvSpPr>
          <p:spPr>
            <a:xfrm>
              <a:off x="7594407"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2" name="tx2412"/>
            <p:cNvSpPr/>
            <p:nvPr/>
          </p:nvSpPr>
          <p:spPr>
            <a:xfrm>
              <a:off x="7907409"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3" name="tx2413"/>
            <p:cNvSpPr/>
            <p:nvPr/>
          </p:nvSpPr>
          <p:spPr>
            <a:xfrm>
              <a:off x="8220411"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4" name="tx2414"/>
            <p:cNvSpPr/>
            <p:nvPr/>
          </p:nvSpPr>
          <p:spPr>
            <a:xfrm>
              <a:off x="8533414"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5" name="tx2415"/>
            <p:cNvSpPr/>
            <p:nvPr/>
          </p:nvSpPr>
          <p:spPr>
            <a:xfrm>
              <a:off x="8846416"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6" name="tx2416"/>
            <p:cNvSpPr/>
            <p:nvPr/>
          </p:nvSpPr>
          <p:spPr>
            <a:xfrm>
              <a:off x="1647364"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17" name="tx2417"/>
            <p:cNvSpPr/>
            <p:nvPr/>
          </p:nvSpPr>
          <p:spPr>
            <a:xfrm>
              <a:off x="1960366"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18" name="tx2418"/>
            <p:cNvSpPr/>
            <p:nvPr/>
          </p:nvSpPr>
          <p:spPr>
            <a:xfrm>
              <a:off x="8220411"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19" name="tx2419"/>
            <p:cNvSpPr/>
            <p:nvPr/>
          </p:nvSpPr>
          <p:spPr>
            <a:xfrm>
              <a:off x="8533414"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20" name="tx2420"/>
            <p:cNvSpPr/>
            <p:nvPr/>
          </p:nvSpPr>
          <p:spPr>
            <a:xfrm>
              <a:off x="1647364" y="5279481"/>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421" name="tx2421"/>
            <p:cNvSpPr/>
            <p:nvPr/>
          </p:nvSpPr>
          <p:spPr>
            <a:xfrm>
              <a:off x="1960366" y="528036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22" name="tx2422"/>
            <p:cNvSpPr/>
            <p:nvPr/>
          </p:nvSpPr>
          <p:spPr>
            <a:xfrm>
              <a:off x="227336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423" name="tx2423"/>
            <p:cNvSpPr/>
            <p:nvPr/>
          </p:nvSpPr>
          <p:spPr>
            <a:xfrm>
              <a:off x="6029395"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424" name="tx2424"/>
            <p:cNvSpPr/>
            <p:nvPr/>
          </p:nvSpPr>
          <p:spPr>
            <a:xfrm>
              <a:off x="196036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25" name="tx2425"/>
            <p:cNvSpPr/>
            <p:nvPr/>
          </p:nvSpPr>
          <p:spPr>
            <a:xfrm>
              <a:off x="383838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26" name="tx2426"/>
            <p:cNvSpPr/>
            <p:nvPr/>
          </p:nvSpPr>
          <p:spPr>
            <a:xfrm>
              <a:off x="8220411" y="416815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427" name="tx2427"/>
            <p:cNvSpPr/>
            <p:nvPr/>
          </p:nvSpPr>
          <p:spPr>
            <a:xfrm>
              <a:off x="1647364"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28" name="tx2428"/>
            <p:cNvSpPr/>
            <p:nvPr/>
          </p:nvSpPr>
          <p:spPr>
            <a:xfrm>
              <a:off x="1960366"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29" name="tx2429"/>
            <p:cNvSpPr/>
            <p:nvPr/>
          </p:nvSpPr>
          <p:spPr>
            <a:xfrm>
              <a:off x="2273368"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430" name="tx2430"/>
            <p:cNvSpPr/>
            <p:nvPr/>
          </p:nvSpPr>
          <p:spPr>
            <a:xfrm>
              <a:off x="2586370" y="564992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431" name="tx2431"/>
            <p:cNvSpPr/>
            <p:nvPr/>
          </p:nvSpPr>
          <p:spPr>
            <a:xfrm>
              <a:off x="2899373"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432" name="tx2432"/>
            <p:cNvSpPr/>
            <p:nvPr/>
          </p:nvSpPr>
          <p:spPr>
            <a:xfrm>
              <a:off x="321237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33" name="tx2433"/>
            <p:cNvSpPr/>
            <p:nvPr/>
          </p:nvSpPr>
          <p:spPr>
            <a:xfrm>
              <a:off x="3525377"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434" name="tx2434"/>
            <p:cNvSpPr/>
            <p:nvPr/>
          </p:nvSpPr>
          <p:spPr>
            <a:xfrm>
              <a:off x="3838380"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35" name="tx2435"/>
            <p:cNvSpPr/>
            <p:nvPr/>
          </p:nvSpPr>
          <p:spPr>
            <a:xfrm>
              <a:off x="5090389"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36" name="tx2436"/>
            <p:cNvSpPr/>
            <p:nvPr/>
          </p:nvSpPr>
          <p:spPr>
            <a:xfrm>
              <a:off x="5403391"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437" name="tx2437"/>
            <p:cNvSpPr/>
            <p:nvPr/>
          </p:nvSpPr>
          <p:spPr>
            <a:xfrm>
              <a:off x="5716393"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438" name="tx2438"/>
            <p:cNvSpPr/>
            <p:nvPr/>
          </p:nvSpPr>
          <p:spPr>
            <a:xfrm>
              <a:off x="602939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39" name="tx2439"/>
            <p:cNvSpPr/>
            <p:nvPr/>
          </p:nvSpPr>
          <p:spPr>
            <a:xfrm>
              <a:off x="6342398"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440" name="tx2440"/>
            <p:cNvSpPr/>
            <p:nvPr/>
          </p:nvSpPr>
          <p:spPr>
            <a:xfrm>
              <a:off x="6968402"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441" name="tx2441"/>
            <p:cNvSpPr/>
            <p:nvPr/>
          </p:nvSpPr>
          <p:spPr>
            <a:xfrm>
              <a:off x="7281405"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42" name="tx2442"/>
            <p:cNvSpPr/>
            <p:nvPr/>
          </p:nvSpPr>
          <p:spPr>
            <a:xfrm>
              <a:off x="7594407"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43" name="tx2443"/>
            <p:cNvSpPr/>
            <p:nvPr/>
          </p:nvSpPr>
          <p:spPr>
            <a:xfrm>
              <a:off x="790740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444" name="tx2444"/>
            <p:cNvSpPr/>
            <p:nvPr/>
          </p:nvSpPr>
          <p:spPr>
            <a:xfrm>
              <a:off x="8220411"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445" name="tx2445"/>
            <p:cNvSpPr/>
            <p:nvPr/>
          </p:nvSpPr>
          <p:spPr>
            <a:xfrm>
              <a:off x="8533414"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446" name="tx2446"/>
            <p:cNvSpPr/>
            <p:nvPr/>
          </p:nvSpPr>
          <p:spPr>
            <a:xfrm>
              <a:off x="8846416" y="55573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447" name="tx2447"/>
            <p:cNvSpPr/>
            <p:nvPr/>
          </p:nvSpPr>
          <p:spPr>
            <a:xfrm>
              <a:off x="4151382"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48" name="tx244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449" name="tx244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450" name="tx245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451" name="tx245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452" name="tx245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453" name="tx245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454" name="tx245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455" name="tx245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456" name="tx245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457" name="tx245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458" name="tx245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459" name="tx245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460" name="tx246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461" name="tx246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462" name="tx246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463" name="tx246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464" name="tx246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465" name="tx246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466" name="tx246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467" name="tx246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468" name="tx246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469" name="tx246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470" name="tx247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471" name="tx247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472" name="tx2472"/>
            <p:cNvSpPr/>
            <p:nvPr/>
          </p:nvSpPr>
          <p:spPr>
            <a:xfrm>
              <a:off x="1155493" y="5626146"/>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473" name="tx2473"/>
            <p:cNvSpPr/>
            <p:nvPr/>
          </p:nvSpPr>
          <p:spPr>
            <a:xfrm>
              <a:off x="1244480" y="5550074"/>
              <a:ext cx="19264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PNG</a:t>
              </a:r>
            </a:p>
          </p:txBody>
        </p:sp>
        <p:sp>
          <p:nvSpPr>
            <p:cNvPr id="2474" name="tx2474"/>
            <p:cNvSpPr/>
            <p:nvPr/>
          </p:nvSpPr>
          <p:spPr>
            <a:xfrm>
              <a:off x="1160311" y="5440924"/>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475" name="tx2475"/>
            <p:cNvSpPr/>
            <p:nvPr/>
          </p:nvSpPr>
          <p:spPr>
            <a:xfrm>
              <a:off x="1150458" y="5364852"/>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476" name="tx2476"/>
            <p:cNvSpPr/>
            <p:nvPr/>
          </p:nvSpPr>
          <p:spPr>
            <a:xfrm>
              <a:off x="1175157" y="5254617"/>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477" name="tx2477"/>
            <p:cNvSpPr/>
            <p:nvPr/>
          </p:nvSpPr>
          <p:spPr>
            <a:xfrm>
              <a:off x="1096154" y="5180759"/>
              <a:ext cx="34097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Pakistan</a:t>
              </a:r>
            </a:p>
          </p:txBody>
        </p:sp>
        <p:sp>
          <p:nvSpPr>
            <p:cNvPr id="2478" name="tx2478"/>
            <p:cNvSpPr/>
            <p:nvPr/>
          </p:nvSpPr>
          <p:spPr>
            <a:xfrm>
              <a:off x="1244349" y="5088148"/>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Laos</a:t>
              </a:r>
            </a:p>
          </p:txBody>
        </p:sp>
        <p:sp>
          <p:nvSpPr>
            <p:cNvPr id="2479" name="tx2479"/>
            <p:cNvSpPr/>
            <p:nvPr/>
          </p:nvSpPr>
          <p:spPr>
            <a:xfrm>
              <a:off x="962891" y="4995537"/>
              <a:ext cx="4742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Timor-Leste</a:t>
              </a:r>
            </a:p>
          </p:txBody>
        </p:sp>
        <p:sp>
          <p:nvSpPr>
            <p:cNvPr id="2480" name="tx2480"/>
            <p:cNvSpPr/>
            <p:nvPr/>
          </p:nvSpPr>
          <p:spPr>
            <a:xfrm>
              <a:off x="1022056" y="4901797"/>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481" name="tx2481"/>
            <p:cNvSpPr/>
            <p:nvPr/>
          </p:nvSpPr>
          <p:spPr>
            <a:xfrm>
              <a:off x="1259282" y="4810315"/>
              <a:ext cx="17784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Haiti</a:t>
              </a:r>
            </a:p>
          </p:txBody>
        </p:sp>
        <p:sp>
          <p:nvSpPr>
            <p:cNvPr id="2482" name="tx2482"/>
            <p:cNvSpPr/>
            <p:nvPr/>
          </p:nvSpPr>
          <p:spPr>
            <a:xfrm>
              <a:off x="1140647" y="4700037"/>
              <a:ext cx="29647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Djibouti</a:t>
              </a:r>
            </a:p>
          </p:txBody>
        </p:sp>
        <p:sp>
          <p:nvSpPr>
            <p:cNvPr id="2483" name="tx2483"/>
            <p:cNvSpPr/>
            <p:nvPr/>
          </p:nvSpPr>
          <p:spPr>
            <a:xfrm>
              <a:off x="1076490" y="4623965"/>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484" name="tx2484"/>
            <p:cNvSpPr/>
            <p:nvPr/>
          </p:nvSpPr>
          <p:spPr>
            <a:xfrm>
              <a:off x="1209753" y="453248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485" name="tx2485"/>
            <p:cNvSpPr/>
            <p:nvPr/>
          </p:nvSpPr>
          <p:spPr>
            <a:xfrm>
              <a:off x="1244349" y="4439871"/>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India</a:t>
              </a:r>
            </a:p>
          </p:txBody>
        </p:sp>
        <p:sp>
          <p:nvSpPr>
            <p:cNvPr id="2486" name="tx2486"/>
            <p:cNvSpPr/>
            <p:nvPr/>
          </p:nvSpPr>
          <p:spPr>
            <a:xfrm>
              <a:off x="940839" y="4346132"/>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487" name="tx2487"/>
            <p:cNvSpPr/>
            <p:nvPr/>
          </p:nvSpPr>
          <p:spPr>
            <a:xfrm>
              <a:off x="1105921" y="4254650"/>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488" name="tx2488"/>
            <p:cNvSpPr/>
            <p:nvPr/>
          </p:nvSpPr>
          <p:spPr>
            <a:xfrm>
              <a:off x="1066636" y="4144372"/>
              <a:ext cx="3704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Myanmar</a:t>
              </a:r>
            </a:p>
          </p:txBody>
        </p:sp>
        <p:sp>
          <p:nvSpPr>
            <p:cNvPr id="2489" name="tx2489"/>
            <p:cNvSpPr/>
            <p:nvPr/>
          </p:nvSpPr>
          <p:spPr>
            <a:xfrm>
              <a:off x="1022056" y="4069428"/>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490" name="tx2490"/>
            <p:cNvSpPr/>
            <p:nvPr/>
          </p:nvSpPr>
          <p:spPr>
            <a:xfrm>
              <a:off x="1007167" y="3960192"/>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491" name="tx2491"/>
            <p:cNvSpPr/>
            <p:nvPr/>
          </p:nvSpPr>
          <p:spPr>
            <a:xfrm>
              <a:off x="1155449" y="3883077"/>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492" name="tx2492"/>
            <p:cNvSpPr/>
            <p:nvPr/>
          </p:nvSpPr>
          <p:spPr>
            <a:xfrm>
              <a:off x="1031910" y="3790467"/>
              <a:ext cx="40521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Cambodia</a:t>
              </a:r>
            </a:p>
          </p:txBody>
        </p:sp>
        <p:sp>
          <p:nvSpPr>
            <p:cNvPr id="2493" name="tx2493"/>
            <p:cNvSpPr/>
            <p:nvPr/>
          </p:nvSpPr>
          <p:spPr>
            <a:xfrm>
              <a:off x="1091032" y="3698984"/>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494" name="tx2494"/>
            <p:cNvSpPr/>
            <p:nvPr/>
          </p:nvSpPr>
          <p:spPr>
            <a:xfrm>
              <a:off x="1175244" y="3606373"/>
              <a:ext cx="2618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Bolivia</a:t>
              </a:r>
            </a:p>
          </p:txBody>
        </p:sp>
        <p:sp>
          <p:nvSpPr>
            <p:cNvPr id="2495" name="tx2495"/>
            <p:cNvSpPr/>
            <p:nvPr/>
          </p:nvSpPr>
          <p:spPr>
            <a:xfrm>
              <a:off x="1027048" y="3513763"/>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496" name="tx2496"/>
            <p:cNvSpPr/>
            <p:nvPr/>
          </p:nvSpPr>
          <p:spPr>
            <a:xfrm>
              <a:off x="1204848" y="3404526"/>
              <a:ext cx="23227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Nepal</a:t>
              </a:r>
            </a:p>
          </p:txBody>
        </p:sp>
        <p:sp>
          <p:nvSpPr>
            <p:cNvPr id="2497" name="tx2497"/>
            <p:cNvSpPr/>
            <p:nvPr/>
          </p:nvSpPr>
          <p:spPr>
            <a:xfrm>
              <a:off x="779882" y="3327412"/>
              <a:ext cx="65724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Solomon Islands</a:t>
              </a:r>
            </a:p>
          </p:txBody>
        </p:sp>
        <p:sp>
          <p:nvSpPr>
            <p:cNvPr id="2498" name="tx2498"/>
            <p:cNvSpPr/>
            <p:nvPr/>
          </p:nvSpPr>
          <p:spPr>
            <a:xfrm>
              <a:off x="1165390" y="3235930"/>
              <a:ext cx="2717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Kiribati</a:t>
              </a:r>
            </a:p>
          </p:txBody>
        </p:sp>
        <p:sp>
          <p:nvSpPr>
            <p:cNvPr id="2499" name="tx2499"/>
            <p:cNvSpPr/>
            <p:nvPr/>
          </p:nvSpPr>
          <p:spPr>
            <a:xfrm>
              <a:off x="1185054" y="3125652"/>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500" name="tx2500"/>
            <p:cNvSpPr/>
            <p:nvPr/>
          </p:nvSpPr>
          <p:spPr>
            <a:xfrm>
              <a:off x="1140691" y="3050708"/>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501" name="tx2501"/>
            <p:cNvSpPr/>
            <p:nvPr/>
          </p:nvSpPr>
          <p:spPr>
            <a:xfrm>
              <a:off x="1110869" y="2939345"/>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502" name="tx2502"/>
            <p:cNvSpPr/>
            <p:nvPr/>
          </p:nvSpPr>
          <p:spPr>
            <a:xfrm>
              <a:off x="1120766" y="2865486"/>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503" name="tx2503"/>
            <p:cNvSpPr/>
            <p:nvPr/>
          </p:nvSpPr>
          <p:spPr>
            <a:xfrm>
              <a:off x="1007297" y="2772875"/>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504" name="tx2504"/>
            <p:cNvSpPr/>
            <p:nvPr/>
          </p:nvSpPr>
          <p:spPr>
            <a:xfrm>
              <a:off x="1071541" y="2680264"/>
              <a:ext cx="3655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Viet Nam</a:t>
              </a:r>
            </a:p>
          </p:txBody>
        </p:sp>
        <p:sp>
          <p:nvSpPr>
            <p:cNvPr id="2505" name="tx2505"/>
            <p:cNvSpPr/>
            <p:nvPr/>
          </p:nvSpPr>
          <p:spPr>
            <a:xfrm>
              <a:off x="1170208" y="2586525"/>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506" name="tx2506"/>
            <p:cNvSpPr/>
            <p:nvPr/>
          </p:nvSpPr>
          <p:spPr>
            <a:xfrm>
              <a:off x="1051660" y="2495043"/>
              <a:ext cx="3854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Honduras</a:t>
              </a:r>
            </a:p>
          </p:txBody>
        </p:sp>
        <p:sp>
          <p:nvSpPr>
            <p:cNvPr id="2507" name="tx2507"/>
            <p:cNvSpPr/>
            <p:nvPr/>
          </p:nvSpPr>
          <p:spPr>
            <a:xfrm>
              <a:off x="1031910" y="2384765"/>
              <a:ext cx="4052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Nicaragua</a:t>
              </a:r>
            </a:p>
          </p:txBody>
        </p:sp>
        <p:sp>
          <p:nvSpPr>
            <p:cNvPr id="2508" name="tx2508"/>
            <p:cNvSpPr/>
            <p:nvPr/>
          </p:nvSpPr>
          <p:spPr>
            <a:xfrm>
              <a:off x="1061644" y="2292154"/>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09" name="tx2509"/>
            <p:cNvSpPr/>
            <p:nvPr/>
          </p:nvSpPr>
          <p:spPr>
            <a:xfrm>
              <a:off x="1106094" y="2217210"/>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510" name="tx2510"/>
            <p:cNvSpPr/>
            <p:nvPr/>
          </p:nvSpPr>
          <p:spPr>
            <a:xfrm>
              <a:off x="1071411" y="2124599"/>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511" name="tx2511"/>
            <p:cNvSpPr/>
            <p:nvPr/>
          </p:nvSpPr>
          <p:spPr>
            <a:xfrm>
              <a:off x="1165303" y="2031945"/>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512" name="tx2512"/>
            <p:cNvSpPr/>
            <p:nvPr/>
          </p:nvSpPr>
          <p:spPr>
            <a:xfrm>
              <a:off x="962674" y="1938249"/>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513" name="tx2513"/>
            <p:cNvSpPr/>
            <p:nvPr/>
          </p:nvSpPr>
          <p:spPr>
            <a:xfrm>
              <a:off x="997400" y="1829099"/>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514" name="tx2514"/>
            <p:cNvSpPr/>
            <p:nvPr/>
          </p:nvSpPr>
          <p:spPr>
            <a:xfrm>
              <a:off x="508103" y="1736445"/>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515" name="tx2515"/>
            <p:cNvSpPr/>
            <p:nvPr/>
          </p:nvSpPr>
          <p:spPr>
            <a:xfrm>
              <a:off x="1209797" y="1643877"/>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516" name="tx2516"/>
            <p:cNvSpPr/>
            <p:nvPr/>
          </p:nvSpPr>
          <p:spPr>
            <a:xfrm>
              <a:off x="1155363" y="1568934"/>
              <a:ext cx="28176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Bhutan</a:t>
              </a:r>
            </a:p>
          </p:txBody>
        </p:sp>
        <p:sp>
          <p:nvSpPr>
            <p:cNvPr id="2517" name="tx2517"/>
            <p:cNvSpPr/>
            <p:nvPr/>
          </p:nvSpPr>
          <p:spPr>
            <a:xfrm>
              <a:off x="967535" y="1458656"/>
              <a:ext cx="4695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Bangladesh</a:t>
              </a:r>
            </a:p>
          </p:txBody>
        </p:sp>
        <p:sp>
          <p:nvSpPr>
            <p:cNvPr id="2518" name="tx2518"/>
            <p:cNvSpPr/>
            <p:nvPr/>
          </p:nvSpPr>
          <p:spPr>
            <a:xfrm>
              <a:off x="740293" y="1382583"/>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519" name="tx2519"/>
            <p:cNvSpPr/>
            <p:nvPr/>
          </p:nvSpPr>
          <p:spPr>
            <a:xfrm>
              <a:off x="1150544" y="1291101"/>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520" name="tx2520"/>
            <p:cNvSpPr/>
            <p:nvPr/>
          </p:nvSpPr>
          <p:spPr>
            <a:xfrm>
              <a:off x="997357" y="1198447"/>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521" name="tx2521"/>
            <p:cNvSpPr/>
            <p:nvPr/>
          </p:nvSpPr>
          <p:spPr>
            <a:xfrm>
              <a:off x="1061558" y="1104751"/>
              <a:ext cx="3755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Sri Lanka</a:t>
              </a:r>
            </a:p>
          </p:txBody>
        </p:sp>
        <p:sp>
          <p:nvSpPr>
            <p:cNvPr id="2522" name="tx2522"/>
            <p:cNvSpPr/>
            <p:nvPr/>
          </p:nvSpPr>
          <p:spPr>
            <a:xfrm>
              <a:off x="1096241" y="1013268"/>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523" name="tx2523"/>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524" name="pic2524"/>
            <p:cNvPicPr/>
            <p:nvPr/>
          </p:nvPicPr>
          <p:blipFill>
            <a:blip r:embed="rId2" cstate="print"/>
            <a:stretch>
              <a:fillRect/>
            </a:stretch>
          </p:blipFill>
          <p:spPr>
            <a:xfrm>
              <a:off x="4963979" y="5941007"/>
              <a:ext cx="2160000" cy="219455"/>
            </a:xfrm>
            <a:prstGeom prst="rect">
              <a:avLst/>
            </a:prstGeom>
          </p:spPr>
        </p:pic>
        <p:sp>
          <p:nvSpPr>
            <p:cNvPr id="2525" name="pl2525"/>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6" name="pl2526"/>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7" name="pl2527"/>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8" name="pl2528"/>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9" name="pl2529"/>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0" name="pl2530"/>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1" name="pl2531"/>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2" name="pl2532"/>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3" name="pl2533"/>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4" name="pl2534"/>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5" name="pl2535"/>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6" name="pl2536"/>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7" name="tx2537"/>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538" name="tx2538"/>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539" name="tx2539"/>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540" name="tx2540"/>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541" name="tx2541"/>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542" name="tx2542"/>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543" name="tx2543"/>
            <p:cNvSpPr/>
            <p:nvPr/>
          </p:nvSpPr>
          <p:spPr>
            <a:xfrm>
              <a:off x="1499755" y="398022"/>
              <a:ext cx="35035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LMICs, 2000-2023</a:t>
              </a:r>
            </a:p>
          </p:txBody>
        </p:sp>
        <p:sp>
          <p:nvSpPr>
            <p:cNvPr id="2544" name="tx254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545" name="tx254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5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Sri Lanka, Morocco, and Uzbekistan had the highest crude average DTP1 coverage (99%) and Nigeria had the lowest (57%).
Over the last 5 years (2019-2023), 20 countries maintained coverage of at least 90%.
There were 1 country with coverage consistently below 60% over the last 5 years (PNG).</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86596"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248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837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426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32473" y="577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9" name="pl9"/>
            <p:cNvSpPr/>
            <p:nvPr/>
          </p:nvSpPr>
          <p:spPr>
            <a:xfrm>
              <a:off x="1632473" y="566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0" name="pl10"/>
            <p:cNvSpPr/>
            <p:nvPr/>
          </p:nvSpPr>
          <p:spPr>
            <a:xfrm>
              <a:off x="1632473" y="556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1" name="pl11"/>
            <p:cNvSpPr/>
            <p:nvPr/>
          </p:nvSpPr>
          <p:spPr>
            <a:xfrm>
              <a:off x="1632473" y="546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2" name="pl12"/>
            <p:cNvSpPr/>
            <p:nvPr/>
          </p:nvSpPr>
          <p:spPr>
            <a:xfrm>
              <a:off x="1632473" y="5366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3" name="pl13"/>
            <p:cNvSpPr/>
            <p:nvPr/>
          </p:nvSpPr>
          <p:spPr>
            <a:xfrm>
              <a:off x="1632473" y="5265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4" name="pl14"/>
            <p:cNvSpPr/>
            <p:nvPr/>
          </p:nvSpPr>
          <p:spPr>
            <a:xfrm>
              <a:off x="1632473" y="5164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5" name="pl15"/>
            <p:cNvSpPr/>
            <p:nvPr/>
          </p:nvSpPr>
          <p:spPr>
            <a:xfrm>
              <a:off x="1632473" y="5063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6" name="pl16"/>
            <p:cNvSpPr/>
            <p:nvPr/>
          </p:nvSpPr>
          <p:spPr>
            <a:xfrm>
              <a:off x="1632473" y="4962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7" name="pl17"/>
            <p:cNvSpPr/>
            <p:nvPr/>
          </p:nvSpPr>
          <p:spPr>
            <a:xfrm>
              <a:off x="1632473" y="4861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8" name="pl18"/>
            <p:cNvSpPr/>
            <p:nvPr/>
          </p:nvSpPr>
          <p:spPr>
            <a:xfrm>
              <a:off x="1632473" y="476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9" name="pl19"/>
            <p:cNvSpPr/>
            <p:nvPr/>
          </p:nvSpPr>
          <p:spPr>
            <a:xfrm>
              <a:off x="1632473" y="465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0" name="pl20"/>
            <p:cNvSpPr/>
            <p:nvPr/>
          </p:nvSpPr>
          <p:spPr>
            <a:xfrm>
              <a:off x="1632473" y="455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1" name="pl21"/>
            <p:cNvSpPr/>
            <p:nvPr/>
          </p:nvSpPr>
          <p:spPr>
            <a:xfrm>
              <a:off x="1632473" y="445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2" name="pl22"/>
            <p:cNvSpPr/>
            <p:nvPr/>
          </p:nvSpPr>
          <p:spPr>
            <a:xfrm>
              <a:off x="1632473" y="435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3" name="pl23"/>
            <p:cNvSpPr/>
            <p:nvPr/>
          </p:nvSpPr>
          <p:spPr>
            <a:xfrm>
              <a:off x="1632473" y="425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4" name="pl24"/>
            <p:cNvSpPr/>
            <p:nvPr/>
          </p:nvSpPr>
          <p:spPr>
            <a:xfrm>
              <a:off x="1632473" y="415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5" name="pl25"/>
            <p:cNvSpPr/>
            <p:nvPr/>
          </p:nvSpPr>
          <p:spPr>
            <a:xfrm>
              <a:off x="1632473" y="405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6" name="pl26"/>
            <p:cNvSpPr/>
            <p:nvPr/>
          </p:nvSpPr>
          <p:spPr>
            <a:xfrm>
              <a:off x="1632473" y="395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7" name="pl27"/>
            <p:cNvSpPr/>
            <p:nvPr/>
          </p:nvSpPr>
          <p:spPr>
            <a:xfrm>
              <a:off x="1632473" y="385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8" name="pl28"/>
            <p:cNvSpPr/>
            <p:nvPr/>
          </p:nvSpPr>
          <p:spPr>
            <a:xfrm>
              <a:off x="1632473" y="375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9" name="pl29"/>
            <p:cNvSpPr/>
            <p:nvPr/>
          </p:nvSpPr>
          <p:spPr>
            <a:xfrm>
              <a:off x="1632473" y="364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0" name="pl30"/>
            <p:cNvSpPr/>
            <p:nvPr/>
          </p:nvSpPr>
          <p:spPr>
            <a:xfrm>
              <a:off x="1632473" y="354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1" name="pl31"/>
            <p:cNvSpPr/>
            <p:nvPr/>
          </p:nvSpPr>
          <p:spPr>
            <a:xfrm>
              <a:off x="1632473" y="344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2" name="pl32"/>
            <p:cNvSpPr/>
            <p:nvPr/>
          </p:nvSpPr>
          <p:spPr>
            <a:xfrm>
              <a:off x="1632473" y="334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3" name="pl33"/>
            <p:cNvSpPr/>
            <p:nvPr/>
          </p:nvSpPr>
          <p:spPr>
            <a:xfrm>
              <a:off x="1632473" y="324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4" name="pl34"/>
            <p:cNvSpPr/>
            <p:nvPr/>
          </p:nvSpPr>
          <p:spPr>
            <a:xfrm>
              <a:off x="1632473" y="314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5" name="pl35"/>
            <p:cNvSpPr/>
            <p:nvPr/>
          </p:nvSpPr>
          <p:spPr>
            <a:xfrm>
              <a:off x="1632473" y="304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6" name="pl36"/>
            <p:cNvSpPr/>
            <p:nvPr/>
          </p:nvSpPr>
          <p:spPr>
            <a:xfrm>
              <a:off x="1632473" y="294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7" name="pl37"/>
            <p:cNvSpPr/>
            <p:nvPr/>
          </p:nvSpPr>
          <p:spPr>
            <a:xfrm>
              <a:off x="1632473" y="284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8" name="pl38"/>
            <p:cNvSpPr/>
            <p:nvPr/>
          </p:nvSpPr>
          <p:spPr>
            <a:xfrm>
              <a:off x="1632473" y="274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9" name="pl39"/>
            <p:cNvSpPr/>
            <p:nvPr/>
          </p:nvSpPr>
          <p:spPr>
            <a:xfrm>
              <a:off x="1632473" y="263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0" name="pl40"/>
            <p:cNvSpPr/>
            <p:nvPr/>
          </p:nvSpPr>
          <p:spPr>
            <a:xfrm>
              <a:off x="1632473" y="253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1" name="pl41"/>
            <p:cNvSpPr/>
            <p:nvPr/>
          </p:nvSpPr>
          <p:spPr>
            <a:xfrm>
              <a:off x="1632473" y="243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2" name="pl42"/>
            <p:cNvSpPr/>
            <p:nvPr/>
          </p:nvSpPr>
          <p:spPr>
            <a:xfrm>
              <a:off x="1632473" y="233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3" name="pl43"/>
            <p:cNvSpPr/>
            <p:nvPr/>
          </p:nvSpPr>
          <p:spPr>
            <a:xfrm>
              <a:off x="1632473" y="223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4" name="pl44"/>
            <p:cNvSpPr/>
            <p:nvPr/>
          </p:nvSpPr>
          <p:spPr>
            <a:xfrm>
              <a:off x="1632473" y="213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5" name="pl45"/>
            <p:cNvSpPr/>
            <p:nvPr/>
          </p:nvSpPr>
          <p:spPr>
            <a:xfrm>
              <a:off x="1632473" y="203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6" name="pl46"/>
            <p:cNvSpPr/>
            <p:nvPr/>
          </p:nvSpPr>
          <p:spPr>
            <a:xfrm>
              <a:off x="1632473" y="193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7" name="pl47"/>
            <p:cNvSpPr/>
            <p:nvPr/>
          </p:nvSpPr>
          <p:spPr>
            <a:xfrm>
              <a:off x="1632473" y="183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8" name="pl48"/>
            <p:cNvSpPr/>
            <p:nvPr/>
          </p:nvSpPr>
          <p:spPr>
            <a:xfrm>
              <a:off x="1632473" y="173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9" name="pl49"/>
            <p:cNvSpPr/>
            <p:nvPr/>
          </p:nvSpPr>
          <p:spPr>
            <a:xfrm>
              <a:off x="1632473" y="1629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0" name="pl50"/>
            <p:cNvSpPr/>
            <p:nvPr/>
          </p:nvSpPr>
          <p:spPr>
            <a:xfrm>
              <a:off x="1632473" y="1528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1" name="pl51"/>
            <p:cNvSpPr/>
            <p:nvPr/>
          </p:nvSpPr>
          <p:spPr>
            <a:xfrm>
              <a:off x="1632473" y="1427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2" name="pl52"/>
            <p:cNvSpPr/>
            <p:nvPr/>
          </p:nvSpPr>
          <p:spPr>
            <a:xfrm>
              <a:off x="1632473" y="132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3" name="pl53"/>
            <p:cNvSpPr/>
            <p:nvPr/>
          </p:nvSpPr>
          <p:spPr>
            <a:xfrm>
              <a:off x="1632473" y="122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4" name="pl54"/>
            <p:cNvSpPr/>
            <p:nvPr/>
          </p:nvSpPr>
          <p:spPr>
            <a:xfrm>
              <a:off x="1632473" y="112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5" name="pl55"/>
            <p:cNvSpPr/>
            <p:nvPr/>
          </p:nvSpPr>
          <p:spPr>
            <a:xfrm>
              <a:off x="1632473" y="102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6" name="pl56"/>
            <p:cNvSpPr/>
            <p:nvPr/>
          </p:nvSpPr>
          <p:spPr>
            <a:xfrm>
              <a:off x="1632473" y="92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7" name="pl57"/>
            <p:cNvSpPr/>
            <p:nvPr/>
          </p:nvSpPr>
          <p:spPr>
            <a:xfrm>
              <a:off x="1632473" y="82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8" name="pl58"/>
            <p:cNvSpPr/>
            <p:nvPr/>
          </p:nvSpPr>
          <p:spPr>
            <a:xfrm>
              <a:off x="1632473" y="72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9" name="pl59"/>
            <p:cNvSpPr/>
            <p:nvPr/>
          </p:nvSpPr>
          <p:spPr>
            <a:xfrm>
              <a:off x="193365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43954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494543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45131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95720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896973" y="720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5" name="pl65"/>
            <p:cNvSpPr/>
            <p:nvPr/>
          </p:nvSpPr>
          <p:spPr>
            <a:xfrm>
              <a:off x="7716267" y="821817"/>
              <a:ext cx="180706" cy="0"/>
            </a:xfrm>
            <a:custGeom>
              <a:avLst/>
              <a:pathLst>
                <a:path w="180706" h="0">
                  <a:moveTo>
                    <a:pt x="0" y="0"/>
                  </a:moveTo>
                  <a:lnTo>
                    <a:pt x="120471" y="0"/>
                  </a:lnTo>
                  <a:lnTo>
                    <a:pt x="180706" y="0"/>
                  </a:lnTo>
                  <a:lnTo>
                    <a:pt x="180706" y="0"/>
                  </a:lnTo>
                  <a:lnTo>
                    <a:pt x="180706" y="0"/>
                  </a:lnTo>
                </a:path>
              </a:pathLst>
            </a:custGeom>
            <a:ln w="67753" cap="flat">
              <a:solidFill>
                <a:srgbClr val="E8E8E8">
                  <a:alpha val="100000"/>
                </a:srgbClr>
              </a:solidFill>
              <a:prstDash val="solid"/>
              <a:round/>
            </a:ln>
          </p:spPr>
          <p:txBody>
            <a:bodyPr/>
            <a:lstStyle/>
            <a:p/>
          </p:txBody>
        </p:sp>
        <p:sp>
          <p:nvSpPr>
            <p:cNvPr id="66" name="pl66"/>
            <p:cNvSpPr/>
            <p:nvPr/>
          </p:nvSpPr>
          <p:spPr>
            <a:xfrm>
              <a:off x="7595796" y="922817"/>
              <a:ext cx="301177" cy="0"/>
            </a:xfrm>
            <a:custGeom>
              <a:avLst/>
              <a:pathLst>
                <a:path w="301177" h="0">
                  <a:moveTo>
                    <a:pt x="0" y="0"/>
                  </a:moveTo>
                  <a:lnTo>
                    <a:pt x="180706" y="0"/>
                  </a:lnTo>
                  <a:lnTo>
                    <a:pt x="301177" y="0"/>
                  </a:lnTo>
                  <a:lnTo>
                    <a:pt x="301177" y="0"/>
                  </a:lnTo>
                  <a:lnTo>
                    <a:pt x="301177" y="0"/>
                  </a:lnTo>
                </a:path>
              </a:pathLst>
            </a:custGeom>
            <a:ln w="67753" cap="flat">
              <a:solidFill>
                <a:srgbClr val="E8E8E8">
                  <a:alpha val="100000"/>
                </a:srgbClr>
              </a:solidFill>
              <a:prstDash val="solid"/>
              <a:round/>
            </a:ln>
          </p:spPr>
          <p:txBody>
            <a:bodyPr/>
            <a:lstStyle/>
            <a:p/>
          </p:txBody>
        </p:sp>
        <p:sp>
          <p:nvSpPr>
            <p:cNvPr id="67" name="pl67"/>
            <p:cNvSpPr/>
            <p:nvPr/>
          </p:nvSpPr>
          <p:spPr>
            <a:xfrm>
              <a:off x="7716267" y="1023817"/>
              <a:ext cx="180706" cy="0"/>
            </a:xfrm>
            <a:custGeom>
              <a:avLst/>
              <a:pathLst>
                <a:path w="180706" h="0">
                  <a:moveTo>
                    <a:pt x="0" y="0"/>
                  </a:moveTo>
                  <a:lnTo>
                    <a:pt x="60235" y="0"/>
                  </a:lnTo>
                  <a:lnTo>
                    <a:pt x="120471" y="0"/>
                  </a:lnTo>
                  <a:lnTo>
                    <a:pt x="180706" y="0"/>
                  </a:lnTo>
                  <a:lnTo>
                    <a:pt x="180706" y="0"/>
                  </a:lnTo>
                </a:path>
              </a:pathLst>
            </a:custGeom>
            <a:ln w="67753" cap="flat">
              <a:solidFill>
                <a:srgbClr val="E8E8E8">
                  <a:alpha val="100000"/>
                </a:srgbClr>
              </a:solidFill>
              <a:prstDash val="solid"/>
              <a:round/>
            </a:ln>
          </p:spPr>
          <p:txBody>
            <a:bodyPr/>
            <a:lstStyle/>
            <a:p/>
          </p:txBody>
        </p:sp>
        <p:sp>
          <p:nvSpPr>
            <p:cNvPr id="68" name="pl68"/>
            <p:cNvSpPr/>
            <p:nvPr/>
          </p:nvSpPr>
          <p:spPr>
            <a:xfrm>
              <a:off x="7716267" y="1124817"/>
              <a:ext cx="180706" cy="0"/>
            </a:xfrm>
            <a:custGeom>
              <a:avLst/>
              <a:pathLst>
                <a:path w="180706" h="0">
                  <a:moveTo>
                    <a:pt x="0" y="0"/>
                  </a:moveTo>
                  <a:lnTo>
                    <a:pt x="0" y="0"/>
                  </a:lnTo>
                  <a:lnTo>
                    <a:pt x="120471" y="0"/>
                  </a:lnTo>
                  <a:lnTo>
                    <a:pt x="180706" y="0"/>
                  </a:lnTo>
                  <a:lnTo>
                    <a:pt x="180706" y="0"/>
                  </a:lnTo>
                </a:path>
              </a:pathLst>
            </a:custGeom>
            <a:ln w="67753" cap="flat">
              <a:solidFill>
                <a:srgbClr val="E8E8E8">
                  <a:alpha val="100000"/>
                </a:srgbClr>
              </a:solidFill>
              <a:prstDash val="solid"/>
              <a:round/>
            </a:ln>
          </p:spPr>
          <p:txBody>
            <a:bodyPr/>
            <a:lstStyle/>
            <a:p/>
          </p:txBody>
        </p:sp>
        <p:sp>
          <p:nvSpPr>
            <p:cNvPr id="69" name="pl69"/>
            <p:cNvSpPr/>
            <p:nvPr/>
          </p:nvSpPr>
          <p:spPr>
            <a:xfrm>
              <a:off x="7896973" y="1225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836738" y="1326817"/>
              <a:ext cx="60235" cy="0"/>
            </a:xfrm>
            <a:custGeom>
              <a:avLst/>
              <a:pathLst>
                <a:path w="60235" h="0">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p:txBody>
        </p:sp>
        <p:sp>
          <p:nvSpPr>
            <p:cNvPr id="71" name="pl71"/>
            <p:cNvSpPr/>
            <p:nvPr/>
          </p:nvSpPr>
          <p:spPr>
            <a:xfrm>
              <a:off x="7716267" y="1427817"/>
              <a:ext cx="180706" cy="0"/>
            </a:xfrm>
            <a:custGeom>
              <a:avLst/>
              <a:pathLst>
                <a:path w="180706" h="0">
                  <a:moveTo>
                    <a:pt x="0" y="0"/>
                  </a:moveTo>
                  <a:lnTo>
                    <a:pt x="0" y="0"/>
                  </a:lnTo>
                  <a:lnTo>
                    <a:pt x="180706" y="0"/>
                  </a:lnTo>
                  <a:lnTo>
                    <a:pt x="180706" y="0"/>
                  </a:lnTo>
                  <a:lnTo>
                    <a:pt x="180706" y="0"/>
                  </a:lnTo>
                </a:path>
              </a:pathLst>
            </a:custGeom>
            <a:ln w="67753" cap="flat">
              <a:solidFill>
                <a:srgbClr val="E8E8E8">
                  <a:alpha val="100000"/>
                </a:srgbClr>
              </a:solidFill>
              <a:prstDash val="solid"/>
              <a:round/>
            </a:ln>
          </p:spPr>
          <p:txBody>
            <a:bodyPr/>
            <a:lstStyle/>
            <a:p/>
          </p:txBody>
        </p:sp>
        <p:sp>
          <p:nvSpPr>
            <p:cNvPr id="72" name="pl72"/>
            <p:cNvSpPr/>
            <p:nvPr/>
          </p:nvSpPr>
          <p:spPr>
            <a:xfrm>
              <a:off x="7716267" y="1528817"/>
              <a:ext cx="180706" cy="0"/>
            </a:xfrm>
            <a:custGeom>
              <a:avLst/>
              <a:pathLst>
                <a:path w="180706" h="0">
                  <a:moveTo>
                    <a:pt x="0" y="0"/>
                  </a:moveTo>
                  <a:lnTo>
                    <a:pt x="60235" y="0"/>
                  </a:lnTo>
                  <a:lnTo>
                    <a:pt x="60235" y="0"/>
                  </a:lnTo>
                  <a:lnTo>
                    <a:pt x="180706" y="0"/>
                  </a:lnTo>
                  <a:lnTo>
                    <a:pt x="180706" y="0"/>
                  </a:lnTo>
                </a:path>
              </a:pathLst>
            </a:custGeom>
            <a:ln w="67753" cap="flat">
              <a:solidFill>
                <a:srgbClr val="E8E8E8">
                  <a:alpha val="100000"/>
                </a:srgbClr>
              </a:solidFill>
              <a:prstDash val="solid"/>
              <a:round/>
            </a:ln>
          </p:spPr>
          <p:txBody>
            <a:bodyPr/>
            <a:lstStyle/>
            <a:p/>
          </p:txBody>
        </p:sp>
        <p:sp>
          <p:nvSpPr>
            <p:cNvPr id="73" name="pl73"/>
            <p:cNvSpPr/>
            <p:nvPr/>
          </p:nvSpPr>
          <p:spPr>
            <a:xfrm>
              <a:off x="7656031" y="1629817"/>
              <a:ext cx="180706" cy="0"/>
            </a:xfrm>
            <a:custGeom>
              <a:avLst/>
              <a:pathLst>
                <a:path w="180706" h="0">
                  <a:moveTo>
                    <a:pt x="0" y="0"/>
                  </a:moveTo>
                  <a:lnTo>
                    <a:pt x="60235" y="0"/>
                  </a:lnTo>
                  <a:lnTo>
                    <a:pt x="120471" y="0"/>
                  </a:lnTo>
                  <a:lnTo>
                    <a:pt x="120471" y="0"/>
                  </a:lnTo>
                  <a:lnTo>
                    <a:pt x="180706" y="0"/>
                  </a:lnTo>
                </a:path>
              </a:pathLst>
            </a:custGeom>
            <a:ln w="67753" cap="flat">
              <a:solidFill>
                <a:srgbClr val="E8E8E8">
                  <a:alpha val="100000"/>
                </a:srgbClr>
              </a:solidFill>
              <a:prstDash val="solid"/>
              <a:round/>
            </a:ln>
          </p:spPr>
          <p:txBody>
            <a:bodyPr/>
            <a:lstStyle/>
            <a:p/>
          </p:txBody>
        </p:sp>
        <p:sp>
          <p:nvSpPr>
            <p:cNvPr id="74" name="pl74"/>
            <p:cNvSpPr/>
            <p:nvPr/>
          </p:nvSpPr>
          <p:spPr>
            <a:xfrm>
              <a:off x="7475324" y="1730817"/>
              <a:ext cx="361413" cy="0"/>
            </a:xfrm>
            <a:custGeom>
              <a:avLst/>
              <a:pathLst>
                <a:path w="361413" h="0">
                  <a:moveTo>
                    <a:pt x="0" y="0"/>
                  </a:moveTo>
                  <a:lnTo>
                    <a:pt x="180706" y="0"/>
                  </a:lnTo>
                  <a:lnTo>
                    <a:pt x="301177" y="0"/>
                  </a:lnTo>
                  <a:lnTo>
                    <a:pt x="361413" y="0"/>
                  </a:lnTo>
                  <a:lnTo>
                    <a:pt x="361413" y="0"/>
                  </a:lnTo>
                </a:path>
              </a:pathLst>
            </a:custGeom>
            <a:ln w="67753" cap="flat">
              <a:solidFill>
                <a:srgbClr val="E8E8E8">
                  <a:alpha val="100000"/>
                </a:srgbClr>
              </a:solidFill>
              <a:prstDash val="solid"/>
              <a:round/>
            </a:ln>
          </p:spPr>
          <p:txBody>
            <a:bodyPr/>
            <a:lstStyle/>
            <a:p/>
          </p:txBody>
        </p:sp>
        <p:sp>
          <p:nvSpPr>
            <p:cNvPr id="75" name="pl75"/>
            <p:cNvSpPr/>
            <p:nvPr/>
          </p:nvSpPr>
          <p:spPr>
            <a:xfrm>
              <a:off x="7776502" y="1831817"/>
              <a:ext cx="60235" cy="0"/>
            </a:xfrm>
            <a:custGeom>
              <a:avLst/>
              <a:pathLst>
                <a:path w="60235" h="0">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p:txBody>
        </p:sp>
        <p:sp>
          <p:nvSpPr>
            <p:cNvPr id="76" name="pl76"/>
            <p:cNvSpPr/>
            <p:nvPr/>
          </p:nvSpPr>
          <p:spPr>
            <a:xfrm>
              <a:off x="7354853" y="1932817"/>
              <a:ext cx="481884" cy="0"/>
            </a:xfrm>
            <a:custGeom>
              <a:avLst/>
              <a:pathLst>
                <a:path w="481884" h="0">
                  <a:moveTo>
                    <a:pt x="0" y="0"/>
                  </a:moveTo>
                  <a:lnTo>
                    <a:pt x="301177" y="0"/>
                  </a:lnTo>
                  <a:lnTo>
                    <a:pt x="301177" y="0"/>
                  </a:lnTo>
                  <a:lnTo>
                    <a:pt x="481884" y="0"/>
                  </a:lnTo>
                  <a:lnTo>
                    <a:pt x="481884" y="0"/>
                  </a:lnTo>
                </a:path>
              </a:pathLst>
            </a:custGeom>
            <a:ln w="67753" cap="flat">
              <a:solidFill>
                <a:srgbClr val="E8E8E8">
                  <a:alpha val="100000"/>
                </a:srgbClr>
              </a:solidFill>
              <a:prstDash val="solid"/>
              <a:round/>
            </a:ln>
          </p:spPr>
          <p:txBody>
            <a:bodyPr/>
            <a:lstStyle/>
            <a:p/>
          </p:txBody>
        </p:sp>
        <p:sp>
          <p:nvSpPr>
            <p:cNvPr id="77" name="pl77"/>
            <p:cNvSpPr/>
            <p:nvPr/>
          </p:nvSpPr>
          <p:spPr>
            <a:xfrm>
              <a:off x="6632026" y="2033817"/>
              <a:ext cx="1144476" cy="0"/>
            </a:xfrm>
            <a:custGeom>
              <a:avLst/>
              <a:pathLst>
                <a:path w="1144476" h="0">
                  <a:moveTo>
                    <a:pt x="0" y="0"/>
                  </a:moveTo>
                  <a:lnTo>
                    <a:pt x="421649" y="0"/>
                  </a:lnTo>
                  <a:lnTo>
                    <a:pt x="722826" y="0"/>
                  </a:lnTo>
                  <a:lnTo>
                    <a:pt x="843298" y="0"/>
                  </a:lnTo>
                  <a:lnTo>
                    <a:pt x="1144476" y="0"/>
                  </a:lnTo>
                </a:path>
              </a:pathLst>
            </a:custGeom>
            <a:ln w="67753" cap="flat">
              <a:solidFill>
                <a:srgbClr val="E8E8E8">
                  <a:alpha val="100000"/>
                </a:srgbClr>
              </a:solidFill>
              <a:prstDash val="solid"/>
              <a:round/>
            </a:ln>
          </p:spPr>
          <p:txBody>
            <a:bodyPr/>
            <a:lstStyle/>
            <a:p/>
          </p:txBody>
        </p:sp>
        <p:sp>
          <p:nvSpPr>
            <p:cNvPr id="78" name="pl78"/>
            <p:cNvSpPr/>
            <p:nvPr/>
          </p:nvSpPr>
          <p:spPr>
            <a:xfrm>
              <a:off x="7716267" y="2134817"/>
              <a:ext cx="180706" cy="0"/>
            </a:xfrm>
            <a:custGeom>
              <a:avLst/>
              <a:pathLst>
                <a:path w="180706" h="0">
                  <a:moveTo>
                    <a:pt x="0" y="0"/>
                  </a:moveTo>
                  <a:lnTo>
                    <a:pt x="60235" y="0"/>
                  </a:lnTo>
                  <a:lnTo>
                    <a:pt x="60235" y="0"/>
                  </a:lnTo>
                  <a:lnTo>
                    <a:pt x="180706" y="0"/>
                  </a:lnTo>
                  <a:lnTo>
                    <a:pt x="180706" y="0"/>
                  </a:lnTo>
                </a:path>
              </a:pathLst>
            </a:custGeom>
            <a:ln w="67753" cap="flat">
              <a:solidFill>
                <a:srgbClr val="E8E8E8">
                  <a:alpha val="100000"/>
                </a:srgbClr>
              </a:solidFill>
              <a:prstDash val="solid"/>
              <a:round/>
            </a:ln>
          </p:spPr>
          <p:txBody>
            <a:bodyPr/>
            <a:lstStyle/>
            <a:p/>
          </p:txBody>
        </p:sp>
        <p:sp>
          <p:nvSpPr>
            <p:cNvPr id="79" name="pl79"/>
            <p:cNvSpPr/>
            <p:nvPr/>
          </p:nvSpPr>
          <p:spPr>
            <a:xfrm>
              <a:off x="7174146" y="2235817"/>
              <a:ext cx="542120" cy="0"/>
            </a:xfrm>
            <a:custGeom>
              <a:avLst/>
              <a:pathLst>
                <a:path w="542120" h="0">
                  <a:moveTo>
                    <a:pt x="0" y="0"/>
                  </a:moveTo>
                  <a:lnTo>
                    <a:pt x="60235" y="0"/>
                  </a:lnTo>
                  <a:lnTo>
                    <a:pt x="301177" y="0"/>
                  </a:lnTo>
                  <a:lnTo>
                    <a:pt x="542120" y="0"/>
                  </a:lnTo>
                  <a:lnTo>
                    <a:pt x="542120" y="0"/>
                  </a:lnTo>
                </a:path>
              </a:pathLst>
            </a:custGeom>
            <a:ln w="67753" cap="flat">
              <a:solidFill>
                <a:srgbClr val="E8E8E8">
                  <a:alpha val="100000"/>
                </a:srgbClr>
              </a:solidFill>
              <a:prstDash val="solid"/>
              <a:round/>
            </a:ln>
          </p:spPr>
          <p:txBody>
            <a:bodyPr/>
            <a:lstStyle/>
            <a:p/>
          </p:txBody>
        </p:sp>
        <p:sp>
          <p:nvSpPr>
            <p:cNvPr id="80" name="pl80"/>
            <p:cNvSpPr/>
            <p:nvPr/>
          </p:nvSpPr>
          <p:spPr>
            <a:xfrm>
              <a:off x="7294618" y="2336817"/>
              <a:ext cx="421649" cy="0"/>
            </a:xfrm>
            <a:custGeom>
              <a:avLst/>
              <a:pathLst>
                <a:path w="421649" h="0">
                  <a:moveTo>
                    <a:pt x="0" y="0"/>
                  </a:moveTo>
                  <a:lnTo>
                    <a:pt x="180706" y="0"/>
                  </a:lnTo>
                  <a:lnTo>
                    <a:pt x="361413" y="0"/>
                  </a:lnTo>
                  <a:lnTo>
                    <a:pt x="421649" y="0"/>
                  </a:lnTo>
                  <a:lnTo>
                    <a:pt x="421649" y="0"/>
                  </a:lnTo>
                </a:path>
              </a:pathLst>
            </a:custGeom>
            <a:ln w="67753" cap="flat">
              <a:solidFill>
                <a:srgbClr val="E8E8E8">
                  <a:alpha val="100000"/>
                </a:srgbClr>
              </a:solidFill>
              <a:prstDash val="solid"/>
              <a:round/>
            </a:ln>
          </p:spPr>
          <p:txBody>
            <a:bodyPr/>
            <a:lstStyle/>
            <a:p/>
          </p:txBody>
        </p:sp>
        <p:sp>
          <p:nvSpPr>
            <p:cNvPr id="81" name="pl81"/>
            <p:cNvSpPr/>
            <p:nvPr/>
          </p:nvSpPr>
          <p:spPr>
            <a:xfrm>
              <a:off x="7174146" y="2437816"/>
              <a:ext cx="421649" cy="0"/>
            </a:xfrm>
            <a:custGeom>
              <a:avLst/>
              <a:pathLst>
                <a:path w="421649" h="0">
                  <a:moveTo>
                    <a:pt x="0" y="0"/>
                  </a:moveTo>
                  <a:lnTo>
                    <a:pt x="180706" y="0"/>
                  </a:lnTo>
                  <a:lnTo>
                    <a:pt x="180706" y="0"/>
                  </a:lnTo>
                  <a:lnTo>
                    <a:pt x="361413" y="0"/>
                  </a:lnTo>
                  <a:lnTo>
                    <a:pt x="421649" y="0"/>
                  </a:lnTo>
                </a:path>
              </a:pathLst>
            </a:custGeom>
            <a:ln w="67753" cap="flat">
              <a:solidFill>
                <a:srgbClr val="E8E8E8">
                  <a:alpha val="100000"/>
                </a:srgbClr>
              </a:solidFill>
              <a:prstDash val="solid"/>
              <a:round/>
            </a:ln>
          </p:spPr>
          <p:txBody>
            <a:bodyPr/>
            <a:lstStyle/>
            <a:p/>
          </p:txBody>
        </p:sp>
        <p:sp>
          <p:nvSpPr>
            <p:cNvPr id="82" name="pl82"/>
            <p:cNvSpPr/>
            <p:nvPr/>
          </p:nvSpPr>
          <p:spPr>
            <a:xfrm>
              <a:off x="7535560" y="2538816"/>
              <a:ext cx="180706" cy="0"/>
            </a:xfrm>
            <a:custGeom>
              <a:avLst/>
              <a:pathLst>
                <a:path w="180706" h="0">
                  <a:moveTo>
                    <a:pt x="0" y="0"/>
                  </a:moveTo>
                  <a:lnTo>
                    <a:pt x="0" y="0"/>
                  </a:lnTo>
                  <a:lnTo>
                    <a:pt x="0" y="0"/>
                  </a:lnTo>
                  <a:lnTo>
                    <a:pt x="0" y="0"/>
                  </a:lnTo>
                  <a:lnTo>
                    <a:pt x="180706" y="0"/>
                  </a:lnTo>
                </a:path>
              </a:pathLst>
            </a:custGeom>
            <a:ln w="67753" cap="flat">
              <a:solidFill>
                <a:srgbClr val="E8E8E8">
                  <a:alpha val="100000"/>
                </a:srgbClr>
              </a:solidFill>
              <a:prstDash val="solid"/>
              <a:round/>
            </a:ln>
          </p:spPr>
          <p:txBody>
            <a:bodyPr/>
            <a:lstStyle/>
            <a:p/>
          </p:txBody>
        </p:sp>
        <p:sp>
          <p:nvSpPr>
            <p:cNvPr id="83" name="pl83"/>
            <p:cNvSpPr/>
            <p:nvPr/>
          </p:nvSpPr>
          <p:spPr>
            <a:xfrm>
              <a:off x="7174146" y="2639816"/>
              <a:ext cx="481884" cy="0"/>
            </a:xfrm>
            <a:custGeom>
              <a:avLst/>
              <a:pathLst>
                <a:path w="481884" h="0">
                  <a:moveTo>
                    <a:pt x="0" y="0"/>
                  </a:moveTo>
                  <a:lnTo>
                    <a:pt x="60235" y="0"/>
                  </a:lnTo>
                  <a:lnTo>
                    <a:pt x="361413" y="0"/>
                  </a:lnTo>
                  <a:lnTo>
                    <a:pt x="421649" y="0"/>
                  </a:lnTo>
                  <a:lnTo>
                    <a:pt x="481884" y="0"/>
                  </a:lnTo>
                </a:path>
              </a:pathLst>
            </a:custGeom>
            <a:ln w="67753" cap="flat">
              <a:solidFill>
                <a:srgbClr val="E8E8E8">
                  <a:alpha val="100000"/>
                </a:srgbClr>
              </a:solidFill>
              <a:prstDash val="solid"/>
              <a:round/>
            </a:ln>
          </p:spPr>
          <p:txBody>
            <a:bodyPr/>
            <a:lstStyle/>
            <a:p/>
          </p:txBody>
        </p:sp>
        <p:sp>
          <p:nvSpPr>
            <p:cNvPr id="84" name="pl84"/>
            <p:cNvSpPr/>
            <p:nvPr/>
          </p:nvSpPr>
          <p:spPr>
            <a:xfrm>
              <a:off x="7475324" y="2740816"/>
              <a:ext cx="60235" cy="0"/>
            </a:xfrm>
            <a:custGeom>
              <a:avLst/>
              <a:pathLst>
                <a:path w="60235" h="0">
                  <a:moveTo>
                    <a:pt x="0" y="0"/>
                  </a:moveTo>
                  <a:lnTo>
                    <a:pt x="0" y="0"/>
                  </a:lnTo>
                  <a:lnTo>
                    <a:pt x="0" y="0"/>
                  </a:lnTo>
                  <a:lnTo>
                    <a:pt x="60235" y="0"/>
                  </a:lnTo>
                  <a:lnTo>
                    <a:pt x="60235" y="0"/>
                  </a:lnTo>
                </a:path>
              </a:pathLst>
            </a:custGeom>
            <a:ln w="67753" cap="flat">
              <a:solidFill>
                <a:srgbClr val="E8E8E8">
                  <a:alpha val="100000"/>
                </a:srgbClr>
              </a:solidFill>
              <a:prstDash val="solid"/>
              <a:round/>
            </a:ln>
          </p:spPr>
          <p:txBody>
            <a:bodyPr/>
            <a:lstStyle/>
            <a:p/>
          </p:txBody>
        </p:sp>
        <p:sp>
          <p:nvSpPr>
            <p:cNvPr id="85" name="pl85"/>
            <p:cNvSpPr/>
            <p:nvPr/>
          </p:nvSpPr>
          <p:spPr>
            <a:xfrm>
              <a:off x="7535560" y="2841816"/>
              <a:ext cx="60235" cy="0"/>
            </a:xfrm>
            <a:custGeom>
              <a:avLst/>
              <a:pathLst>
                <a:path w="60235" h="0">
                  <a:moveTo>
                    <a:pt x="0" y="0"/>
                  </a:moveTo>
                  <a:lnTo>
                    <a:pt x="0" y="0"/>
                  </a:lnTo>
                  <a:lnTo>
                    <a:pt x="0" y="0"/>
                  </a:lnTo>
                  <a:lnTo>
                    <a:pt x="0" y="0"/>
                  </a:lnTo>
                  <a:lnTo>
                    <a:pt x="60235" y="0"/>
                  </a:lnTo>
                </a:path>
              </a:pathLst>
            </a:custGeom>
            <a:ln w="67753" cap="flat">
              <a:solidFill>
                <a:srgbClr val="E8E8E8">
                  <a:alpha val="100000"/>
                </a:srgbClr>
              </a:solidFill>
              <a:prstDash val="solid"/>
              <a:round/>
            </a:ln>
          </p:spPr>
          <p:txBody>
            <a:bodyPr/>
            <a:lstStyle/>
            <a:p/>
          </p:txBody>
        </p:sp>
        <p:sp>
          <p:nvSpPr>
            <p:cNvPr id="86" name="pl86"/>
            <p:cNvSpPr/>
            <p:nvPr/>
          </p:nvSpPr>
          <p:spPr>
            <a:xfrm>
              <a:off x="7475324" y="294281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475324" y="3043816"/>
              <a:ext cx="421649" cy="0"/>
            </a:xfrm>
            <a:custGeom>
              <a:avLst/>
              <a:pathLst>
                <a:path w="421649" h="0">
                  <a:moveTo>
                    <a:pt x="0" y="0"/>
                  </a:moveTo>
                  <a:lnTo>
                    <a:pt x="180706" y="0"/>
                  </a:lnTo>
                  <a:lnTo>
                    <a:pt x="361413" y="0"/>
                  </a:lnTo>
                  <a:lnTo>
                    <a:pt x="421649" y="0"/>
                  </a:lnTo>
                  <a:lnTo>
                    <a:pt x="421649" y="0"/>
                  </a:lnTo>
                </a:path>
              </a:pathLst>
            </a:custGeom>
            <a:ln w="67753" cap="flat">
              <a:solidFill>
                <a:srgbClr val="E8E8E8">
                  <a:alpha val="100000"/>
                </a:srgbClr>
              </a:solidFill>
              <a:prstDash val="solid"/>
              <a:round/>
            </a:ln>
          </p:spPr>
          <p:txBody>
            <a:bodyPr/>
            <a:lstStyle/>
            <a:p/>
          </p:txBody>
        </p:sp>
        <p:sp>
          <p:nvSpPr>
            <p:cNvPr id="88" name="pl88"/>
            <p:cNvSpPr/>
            <p:nvPr/>
          </p:nvSpPr>
          <p:spPr>
            <a:xfrm>
              <a:off x="7294618" y="3144816"/>
              <a:ext cx="602355" cy="0"/>
            </a:xfrm>
            <a:custGeom>
              <a:avLst/>
              <a:pathLst>
                <a:path w="602355" h="0">
                  <a:moveTo>
                    <a:pt x="0" y="0"/>
                  </a:moveTo>
                  <a:lnTo>
                    <a:pt x="60235" y="0"/>
                  </a:lnTo>
                  <a:lnTo>
                    <a:pt x="60235" y="0"/>
                  </a:lnTo>
                  <a:lnTo>
                    <a:pt x="120471" y="0"/>
                  </a:lnTo>
                  <a:lnTo>
                    <a:pt x="602355" y="0"/>
                  </a:lnTo>
                </a:path>
              </a:pathLst>
            </a:custGeom>
            <a:ln w="67753" cap="flat">
              <a:solidFill>
                <a:srgbClr val="E8E8E8">
                  <a:alpha val="100000"/>
                </a:srgbClr>
              </a:solidFill>
              <a:prstDash val="solid"/>
              <a:round/>
            </a:ln>
          </p:spPr>
          <p:txBody>
            <a:bodyPr/>
            <a:lstStyle/>
            <a:p/>
          </p:txBody>
        </p:sp>
        <p:sp>
          <p:nvSpPr>
            <p:cNvPr id="89" name="pl89"/>
            <p:cNvSpPr/>
            <p:nvPr/>
          </p:nvSpPr>
          <p:spPr>
            <a:xfrm>
              <a:off x="6150142" y="3245816"/>
              <a:ext cx="1264947" cy="0"/>
            </a:xfrm>
            <a:custGeom>
              <a:avLst/>
              <a:pathLst>
                <a:path w="1264947" h="0">
                  <a:moveTo>
                    <a:pt x="0" y="0"/>
                  </a:moveTo>
                  <a:lnTo>
                    <a:pt x="1024004" y="0"/>
                  </a:lnTo>
                  <a:lnTo>
                    <a:pt x="1024004" y="0"/>
                  </a:lnTo>
                  <a:lnTo>
                    <a:pt x="1024004" y="0"/>
                  </a:lnTo>
                  <a:lnTo>
                    <a:pt x="1264947" y="0"/>
                  </a:lnTo>
                </a:path>
              </a:pathLst>
            </a:custGeom>
            <a:ln w="67753" cap="flat">
              <a:solidFill>
                <a:srgbClr val="E8E8E8">
                  <a:alpha val="100000"/>
                </a:srgbClr>
              </a:solidFill>
              <a:prstDash val="solid"/>
              <a:round/>
            </a:ln>
          </p:spPr>
          <p:txBody>
            <a:bodyPr/>
            <a:lstStyle/>
            <a:p/>
          </p:txBody>
        </p:sp>
        <p:sp>
          <p:nvSpPr>
            <p:cNvPr id="90" name="pl90"/>
            <p:cNvSpPr/>
            <p:nvPr/>
          </p:nvSpPr>
          <p:spPr>
            <a:xfrm>
              <a:off x="7415089" y="3346816"/>
              <a:ext cx="481884" cy="0"/>
            </a:xfrm>
            <a:custGeom>
              <a:avLst/>
              <a:pathLst>
                <a:path w="481884" h="0">
                  <a:moveTo>
                    <a:pt x="0" y="0"/>
                  </a:moveTo>
                  <a:lnTo>
                    <a:pt x="60235" y="0"/>
                  </a:lnTo>
                  <a:lnTo>
                    <a:pt x="361413" y="0"/>
                  </a:lnTo>
                  <a:lnTo>
                    <a:pt x="421649" y="0"/>
                  </a:lnTo>
                  <a:lnTo>
                    <a:pt x="481884" y="0"/>
                  </a:lnTo>
                </a:path>
              </a:pathLst>
            </a:custGeom>
            <a:ln w="67753" cap="flat">
              <a:solidFill>
                <a:srgbClr val="E8E8E8">
                  <a:alpha val="100000"/>
                </a:srgbClr>
              </a:solidFill>
              <a:prstDash val="solid"/>
              <a:round/>
            </a:ln>
          </p:spPr>
          <p:txBody>
            <a:bodyPr/>
            <a:lstStyle/>
            <a:p/>
          </p:txBody>
        </p:sp>
        <p:sp>
          <p:nvSpPr>
            <p:cNvPr id="91" name="pl91"/>
            <p:cNvSpPr/>
            <p:nvPr/>
          </p:nvSpPr>
          <p:spPr>
            <a:xfrm>
              <a:off x="7053675" y="3447816"/>
              <a:ext cx="301177" cy="0"/>
            </a:xfrm>
            <a:custGeom>
              <a:avLst/>
              <a:pathLst>
                <a:path w="301177" h="0">
                  <a:moveTo>
                    <a:pt x="0" y="0"/>
                  </a:moveTo>
                  <a:lnTo>
                    <a:pt x="60235" y="0"/>
                  </a:lnTo>
                  <a:lnTo>
                    <a:pt x="120471" y="0"/>
                  </a:lnTo>
                  <a:lnTo>
                    <a:pt x="120471" y="0"/>
                  </a:lnTo>
                  <a:lnTo>
                    <a:pt x="301177" y="0"/>
                  </a:lnTo>
                </a:path>
              </a:pathLst>
            </a:custGeom>
            <a:ln w="67753" cap="flat">
              <a:solidFill>
                <a:srgbClr val="E8E8E8">
                  <a:alpha val="100000"/>
                </a:srgbClr>
              </a:solidFill>
              <a:prstDash val="solid"/>
              <a:round/>
            </a:ln>
          </p:spPr>
          <p:txBody>
            <a:bodyPr/>
            <a:lstStyle/>
            <a:p/>
          </p:txBody>
        </p:sp>
        <p:sp>
          <p:nvSpPr>
            <p:cNvPr id="92" name="pl92"/>
            <p:cNvSpPr/>
            <p:nvPr/>
          </p:nvSpPr>
          <p:spPr>
            <a:xfrm>
              <a:off x="6210377" y="3548816"/>
              <a:ext cx="1505889" cy="0"/>
            </a:xfrm>
            <a:custGeom>
              <a:avLst/>
              <a:pathLst>
                <a:path w="1505889" h="0">
                  <a:moveTo>
                    <a:pt x="0" y="0"/>
                  </a:moveTo>
                  <a:lnTo>
                    <a:pt x="722826" y="0"/>
                  </a:lnTo>
                  <a:lnTo>
                    <a:pt x="783062" y="0"/>
                  </a:lnTo>
                  <a:lnTo>
                    <a:pt x="1144476" y="0"/>
                  </a:lnTo>
                  <a:lnTo>
                    <a:pt x="1505889" y="0"/>
                  </a:lnTo>
                </a:path>
              </a:pathLst>
            </a:custGeom>
            <a:ln w="67753" cap="flat">
              <a:solidFill>
                <a:srgbClr val="E8E8E8">
                  <a:alpha val="100000"/>
                </a:srgbClr>
              </a:solidFill>
              <a:prstDash val="solid"/>
              <a:round/>
            </a:ln>
          </p:spPr>
          <p:txBody>
            <a:bodyPr/>
            <a:lstStyle/>
            <a:p/>
          </p:txBody>
        </p:sp>
        <p:sp>
          <p:nvSpPr>
            <p:cNvPr id="93" name="pl93"/>
            <p:cNvSpPr/>
            <p:nvPr/>
          </p:nvSpPr>
          <p:spPr>
            <a:xfrm>
              <a:off x="7234382" y="3649816"/>
              <a:ext cx="662591" cy="0"/>
            </a:xfrm>
            <a:custGeom>
              <a:avLst/>
              <a:pathLst>
                <a:path w="662591" h="0">
                  <a:moveTo>
                    <a:pt x="0" y="0"/>
                  </a:moveTo>
                  <a:lnTo>
                    <a:pt x="60235" y="0"/>
                  </a:lnTo>
                  <a:lnTo>
                    <a:pt x="361413" y="0"/>
                  </a:lnTo>
                  <a:lnTo>
                    <a:pt x="361413" y="0"/>
                  </a:lnTo>
                  <a:lnTo>
                    <a:pt x="662591" y="0"/>
                  </a:lnTo>
                </a:path>
              </a:pathLst>
            </a:custGeom>
            <a:ln w="67753" cap="flat">
              <a:solidFill>
                <a:srgbClr val="E8E8E8">
                  <a:alpha val="100000"/>
                </a:srgbClr>
              </a:solidFill>
              <a:prstDash val="solid"/>
              <a:round/>
            </a:ln>
          </p:spPr>
          <p:txBody>
            <a:bodyPr/>
            <a:lstStyle/>
            <a:p/>
          </p:txBody>
        </p:sp>
        <p:sp>
          <p:nvSpPr>
            <p:cNvPr id="94" name="pl94"/>
            <p:cNvSpPr/>
            <p:nvPr/>
          </p:nvSpPr>
          <p:spPr>
            <a:xfrm>
              <a:off x="7113911" y="3750816"/>
              <a:ext cx="783062" cy="0"/>
            </a:xfrm>
            <a:custGeom>
              <a:avLst/>
              <a:pathLst>
                <a:path w="783062" h="0">
                  <a:moveTo>
                    <a:pt x="0" y="0"/>
                  </a:moveTo>
                  <a:lnTo>
                    <a:pt x="60235" y="0"/>
                  </a:lnTo>
                  <a:lnTo>
                    <a:pt x="180706" y="0"/>
                  </a:lnTo>
                  <a:lnTo>
                    <a:pt x="602355" y="0"/>
                  </a:lnTo>
                  <a:lnTo>
                    <a:pt x="783062" y="0"/>
                  </a:lnTo>
                </a:path>
              </a:pathLst>
            </a:custGeom>
            <a:ln w="67753" cap="flat">
              <a:solidFill>
                <a:srgbClr val="E8E8E8">
                  <a:alpha val="100000"/>
                </a:srgbClr>
              </a:solidFill>
              <a:prstDash val="solid"/>
              <a:round/>
            </a:ln>
          </p:spPr>
          <p:txBody>
            <a:bodyPr/>
            <a:lstStyle/>
            <a:p/>
          </p:txBody>
        </p:sp>
        <p:sp>
          <p:nvSpPr>
            <p:cNvPr id="95" name="pl95"/>
            <p:cNvSpPr/>
            <p:nvPr/>
          </p:nvSpPr>
          <p:spPr>
            <a:xfrm>
              <a:off x="7294618" y="3851816"/>
              <a:ext cx="120471" cy="0"/>
            </a:xfrm>
            <a:custGeom>
              <a:avLst/>
              <a:pathLst>
                <a:path w="120471" h="0">
                  <a:moveTo>
                    <a:pt x="0" y="0"/>
                  </a:moveTo>
                  <a:lnTo>
                    <a:pt x="0" y="0"/>
                  </a:lnTo>
                  <a:lnTo>
                    <a:pt x="0" y="0"/>
                  </a:lnTo>
                  <a:lnTo>
                    <a:pt x="60235" y="0"/>
                  </a:lnTo>
                  <a:lnTo>
                    <a:pt x="120471" y="0"/>
                  </a:lnTo>
                </a:path>
              </a:pathLst>
            </a:custGeom>
            <a:ln w="67753" cap="flat">
              <a:solidFill>
                <a:srgbClr val="E8E8E8">
                  <a:alpha val="100000"/>
                </a:srgbClr>
              </a:solidFill>
              <a:prstDash val="solid"/>
              <a:round/>
            </a:ln>
          </p:spPr>
          <p:txBody>
            <a:bodyPr/>
            <a:lstStyle/>
            <a:p/>
          </p:txBody>
        </p:sp>
        <p:sp>
          <p:nvSpPr>
            <p:cNvPr id="96" name="pl96"/>
            <p:cNvSpPr/>
            <p:nvPr/>
          </p:nvSpPr>
          <p:spPr>
            <a:xfrm>
              <a:off x="7234382" y="3952816"/>
              <a:ext cx="662591" cy="0"/>
            </a:xfrm>
            <a:custGeom>
              <a:avLst/>
              <a:pathLst>
                <a:path w="662591" h="0">
                  <a:moveTo>
                    <a:pt x="0" y="0"/>
                  </a:moveTo>
                  <a:lnTo>
                    <a:pt x="662591" y="0"/>
                  </a:lnTo>
                  <a:lnTo>
                    <a:pt x="662591" y="0"/>
                  </a:lnTo>
                  <a:lnTo>
                    <a:pt x="662591" y="0"/>
                  </a:lnTo>
                  <a:lnTo>
                    <a:pt x="662591" y="0"/>
                  </a:lnTo>
                </a:path>
              </a:pathLst>
            </a:custGeom>
            <a:ln w="67753" cap="flat">
              <a:solidFill>
                <a:srgbClr val="E8E8E8">
                  <a:alpha val="100000"/>
                </a:srgbClr>
              </a:solidFill>
              <a:prstDash val="solid"/>
              <a:round/>
            </a:ln>
          </p:spPr>
          <p:txBody>
            <a:bodyPr/>
            <a:lstStyle/>
            <a:p/>
          </p:txBody>
        </p:sp>
        <p:sp>
          <p:nvSpPr>
            <p:cNvPr id="97" name="pl97"/>
            <p:cNvSpPr/>
            <p:nvPr/>
          </p:nvSpPr>
          <p:spPr>
            <a:xfrm>
              <a:off x="7113911" y="4053816"/>
              <a:ext cx="662591" cy="0"/>
            </a:xfrm>
            <a:custGeom>
              <a:avLst/>
              <a:pathLst>
                <a:path w="662591" h="0">
                  <a:moveTo>
                    <a:pt x="0" y="0"/>
                  </a:moveTo>
                  <a:lnTo>
                    <a:pt x="361413" y="0"/>
                  </a:lnTo>
                  <a:lnTo>
                    <a:pt x="662591" y="0"/>
                  </a:lnTo>
                  <a:lnTo>
                    <a:pt x="662591" y="0"/>
                  </a:lnTo>
                  <a:lnTo>
                    <a:pt x="662591" y="0"/>
                  </a:lnTo>
                </a:path>
              </a:pathLst>
            </a:custGeom>
            <a:ln w="67753" cap="flat">
              <a:solidFill>
                <a:srgbClr val="E8E8E8">
                  <a:alpha val="100000"/>
                </a:srgbClr>
              </a:solidFill>
              <a:prstDash val="solid"/>
              <a:round/>
            </a:ln>
          </p:spPr>
          <p:txBody>
            <a:bodyPr/>
            <a:lstStyle/>
            <a:p/>
          </p:txBody>
        </p:sp>
        <p:sp>
          <p:nvSpPr>
            <p:cNvPr id="98" name="pl98"/>
            <p:cNvSpPr/>
            <p:nvPr/>
          </p:nvSpPr>
          <p:spPr>
            <a:xfrm>
              <a:off x="6571791" y="4154816"/>
              <a:ext cx="602355" cy="0"/>
            </a:xfrm>
            <a:custGeom>
              <a:avLst/>
              <a:pathLst>
                <a:path w="602355" h="0">
                  <a:moveTo>
                    <a:pt x="0" y="0"/>
                  </a:moveTo>
                  <a:lnTo>
                    <a:pt x="60235" y="0"/>
                  </a:lnTo>
                  <a:lnTo>
                    <a:pt x="60235" y="0"/>
                  </a:lnTo>
                  <a:lnTo>
                    <a:pt x="361413" y="0"/>
                  </a:lnTo>
                  <a:lnTo>
                    <a:pt x="602355" y="0"/>
                  </a:lnTo>
                </a:path>
              </a:pathLst>
            </a:custGeom>
            <a:ln w="67753" cap="flat">
              <a:solidFill>
                <a:srgbClr val="E8E8E8">
                  <a:alpha val="100000"/>
                </a:srgbClr>
              </a:solidFill>
              <a:prstDash val="solid"/>
              <a:round/>
            </a:ln>
          </p:spPr>
          <p:txBody>
            <a:bodyPr/>
            <a:lstStyle/>
            <a:p/>
          </p:txBody>
        </p:sp>
        <p:sp>
          <p:nvSpPr>
            <p:cNvPr id="99" name="pl99"/>
            <p:cNvSpPr/>
            <p:nvPr/>
          </p:nvSpPr>
          <p:spPr>
            <a:xfrm>
              <a:off x="6933204" y="4255816"/>
              <a:ext cx="662591" cy="0"/>
            </a:xfrm>
            <a:custGeom>
              <a:avLst/>
              <a:pathLst>
                <a:path w="662591" h="0">
                  <a:moveTo>
                    <a:pt x="0" y="0"/>
                  </a:moveTo>
                  <a:lnTo>
                    <a:pt x="180706" y="0"/>
                  </a:lnTo>
                  <a:lnTo>
                    <a:pt x="301177" y="0"/>
                  </a:lnTo>
                  <a:lnTo>
                    <a:pt x="662591" y="0"/>
                  </a:lnTo>
                  <a:lnTo>
                    <a:pt x="662591" y="0"/>
                  </a:lnTo>
                </a:path>
              </a:pathLst>
            </a:custGeom>
            <a:ln w="67753" cap="flat">
              <a:solidFill>
                <a:srgbClr val="E8E8E8">
                  <a:alpha val="100000"/>
                </a:srgbClr>
              </a:solidFill>
              <a:prstDash val="solid"/>
              <a:round/>
            </a:ln>
          </p:spPr>
          <p:txBody>
            <a:bodyPr/>
            <a:lstStyle/>
            <a:p/>
          </p:txBody>
        </p:sp>
        <p:sp>
          <p:nvSpPr>
            <p:cNvPr id="100" name="pl100"/>
            <p:cNvSpPr/>
            <p:nvPr/>
          </p:nvSpPr>
          <p:spPr>
            <a:xfrm>
              <a:off x="6571791" y="4356816"/>
              <a:ext cx="301177" cy="0"/>
            </a:xfrm>
            <a:custGeom>
              <a:avLst/>
              <a:pathLst>
                <a:path w="301177" h="0">
                  <a:moveTo>
                    <a:pt x="0" y="0"/>
                  </a:moveTo>
                  <a:lnTo>
                    <a:pt x="240942" y="0"/>
                  </a:lnTo>
                  <a:lnTo>
                    <a:pt x="301177" y="0"/>
                  </a:lnTo>
                  <a:lnTo>
                    <a:pt x="301177" y="0"/>
                  </a:lnTo>
                  <a:lnTo>
                    <a:pt x="301177" y="0"/>
                  </a:lnTo>
                </a:path>
              </a:pathLst>
            </a:custGeom>
            <a:ln w="67753" cap="flat">
              <a:solidFill>
                <a:srgbClr val="E8E8E8">
                  <a:alpha val="100000"/>
                </a:srgbClr>
              </a:solidFill>
              <a:prstDash val="solid"/>
              <a:round/>
            </a:ln>
          </p:spPr>
          <p:txBody>
            <a:bodyPr/>
            <a:lstStyle/>
            <a:p/>
          </p:txBody>
        </p:sp>
        <p:sp>
          <p:nvSpPr>
            <p:cNvPr id="101" name="pl101"/>
            <p:cNvSpPr/>
            <p:nvPr/>
          </p:nvSpPr>
          <p:spPr>
            <a:xfrm>
              <a:off x="6270613" y="4457815"/>
              <a:ext cx="542120" cy="0"/>
            </a:xfrm>
            <a:custGeom>
              <a:avLst/>
              <a:pathLst>
                <a:path w="542120" h="0">
                  <a:moveTo>
                    <a:pt x="0" y="0"/>
                  </a:moveTo>
                  <a:lnTo>
                    <a:pt x="120471" y="0"/>
                  </a:lnTo>
                  <a:lnTo>
                    <a:pt x="240942" y="0"/>
                  </a:lnTo>
                  <a:lnTo>
                    <a:pt x="240942" y="0"/>
                  </a:lnTo>
                  <a:lnTo>
                    <a:pt x="542120" y="0"/>
                  </a:lnTo>
                </a:path>
              </a:pathLst>
            </a:custGeom>
            <a:ln w="67753" cap="flat">
              <a:solidFill>
                <a:srgbClr val="E8E8E8">
                  <a:alpha val="100000"/>
                </a:srgbClr>
              </a:solidFill>
              <a:prstDash val="solid"/>
              <a:round/>
            </a:ln>
          </p:spPr>
          <p:txBody>
            <a:bodyPr/>
            <a:lstStyle/>
            <a:p/>
          </p:txBody>
        </p:sp>
        <p:sp>
          <p:nvSpPr>
            <p:cNvPr id="102" name="pl102"/>
            <p:cNvSpPr/>
            <p:nvPr/>
          </p:nvSpPr>
          <p:spPr>
            <a:xfrm>
              <a:off x="6632026" y="4558815"/>
              <a:ext cx="421649" cy="0"/>
            </a:xfrm>
            <a:custGeom>
              <a:avLst/>
              <a:pathLst>
                <a:path w="421649" h="0">
                  <a:moveTo>
                    <a:pt x="0" y="0"/>
                  </a:moveTo>
                  <a:lnTo>
                    <a:pt x="120471" y="0"/>
                  </a:lnTo>
                  <a:lnTo>
                    <a:pt x="120471" y="0"/>
                  </a:lnTo>
                  <a:lnTo>
                    <a:pt x="180706" y="0"/>
                  </a:lnTo>
                  <a:lnTo>
                    <a:pt x="421649" y="0"/>
                  </a:lnTo>
                </a:path>
              </a:pathLst>
            </a:custGeom>
            <a:ln w="67753" cap="flat">
              <a:solidFill>
                <a:srgbClr val="E8E8E8">
                  <a:alpha val="100000"/>
                </a:srgbClr>
              </a:solidFill>
              <a:prstDash val="solid"/>
              <a:round/>
            </a:ln>
          </p:spPr>
          <p:txBody>
            <a:bodyPr/>
            <a:lstStyle/>
            <a:p/>
          </p:txBody>
        </p:sp>
        <p:sp>
          <p:nvSpPr>
            <p:cNvPr id="103" name="pl103"/>
            <p:cNvSpPr/>
            <p:nvPr/>
          </p:nvSpPr>
          <p:spPr>
            <a:xfrm>
              <a:off x="4644252" y="4659815"/>
              <a:ext cx="2891307" cy="0"/>
            </a:xfrm>
            <a:custGeom>
              <a:avLst/>
              <a:pathLst>
                <a:path w="2891307" h="0">
                  <a:moveTo>
                    <a:pt x="0" y="0"/>
                  </a:moveTo>
                  <a:lnTo>
                    <a:pt x="2108245" y="0"/>
                  </a:lnTo>
                  <a:lnTo>
                    <a:pt x="2168480" y="0"/>
                  </a:lnTo>
                  <a:lnTo>
                    <a:pt x="2529894" y="0"/>
                  </a:lnTo>
                  <a:lnTo>
                    <a:pt x="2891307" y="0"/>
                  </a:lnTo>
                </a:path>
              </a:pathLst>
            </a:custGeom>
            <a:ln w="67753" cap="flat">
              <a:solidFill>
                <a:srgbClr val="E8E8E8">
                  <a:alpha val="100000"/>
                </a:srgbClr>
              </a:solidFill>
              <a:prstDash val="solid"/>
              <a:round/>
            </a:ln>
          </p:spPr>
          <p:txBody>
            <a:bodyPr/>
            <a:lstStyle/>
            <a:p/>
          </p:txBody>
        </p:sp>
        <p:sp>
          <p:nvSpPr>
            <p:cNvPr id="104" name="pl104"/>
            <p:cNvSpPr/>
            <p:nvPr/>
          </p:nvSpPr>
          <p:spPr>
            <a:xfrm>
              <a:off x="6752497" y="4760815"/>
              <a:ext cx="963769" cy="0"/>
            </a:xfrm>
            <a:custGeom>
              <a:avLst/>
              <a:pathLst>
                <a:path w="963769" h="0">
                  <a:moveTo>
                    <a:pt x="0" y="0"/>
                  </a:moveTo>
                  <a:lnTo>
                    <a:pt x="421649" y="0"/>
                  </a:lnTo>
                  <a:lnTo>
                    <a:pt x="722826" y="0"/>
                  </a:lnTo>
                  <a:lnTo>
                    <a:pt x="963769" y="0"/>
                  </a:lnTo>
                  <a:lnTo>
                    <a:pt x="963769" y="0"/>
                  </a:lnTo>
                </a:path>
              </a:pathLst>
            </a:custGeom>
            <a:ln w="67753" cap="flat">
              <a:solidFill>
                <a:srgbClr val="E8E8E8">
                  <a:alpha val="100000"/>
                </a:srgbClr>
              </a:solidFill>
              <a:prstDash val="solid"/>
              <a:round/>
            </a:ln>
          </p:spPr>
          <p:txBody>
            <a:bodyPr/>
            <a:lstStyle/>
            <a:p/>
          </p:txBody>
        </p:sp>
        <p:sp>
          <p:nvSpPr>
            <p:cNvPr id="105" name="pl105"/>
            <p:cNvSpPr/>
            <p:nvPr/>
          </p:nvSpPr>
          <p:spPr>
            <a:xfrm>
              <a:off x="6692262" y="4861815"/>
              <a:ext cx="120471" cy="0"/>
            </a:xfrm>
            <a:custGeom>
              <a:avLst/>
              <a:pathLst>
                <a:path w="120471" h="0">
                  <a:moveTo>
                    <a:pt x="0" y="0"/>
                  </a:moveTo>
                  <a:lnTo>
                    <a:pt x="0" y="0"/>
                  </a:lnTo>
                  <a:lnTo>
                    <a:pt x="60235" y="0"/>
                  </a:lnTo>
                  <a:lnTo>
                    <a:pt x="60235" y="0"/>
                  </a:lnTo>
                  <a:lnTo>
                    <a:pt x="120471" y="0"/>
                  </a:lnTo>
                </a:path>
              </a:pathLst>
            </a:custGeom>
            <a:ln w="67753" cap="flat">
              <a:solidFill>
                <a:srgbClr val="E8E8E8">
                  <a:alpha val="100000"/>
                </a:srgbClr>
              </a:solidFill>
              <a:prstDash val="solid"/>
              <a:round/>
            </a:ln>
          </p:spPr>
          <p:txBody>
            <a:bodyPr/>
            <a:lstStyle/>
            <a:p/>
          </p:txBody>
        </p:sp>
        <p:sp>
          <p:nvSpPr>
            <p:cNvPr id="106" name="pl106"/>
            <p:cNvSpPr/>
            <p:nvPr/>
          </p:nvSpPr>
          <p:spPr>
            <a:xfrm>
              <a:off x="6632026" y="4962815"/>
              <a:ext cx="903533" cy="0"/>
            </a:xfrm>
            <a:custGeom>
              <a:avLst/>
              <a:pathLst>
                <a:path w="903533" h="0">
                  <a:moveTo>
                    <a:pt x="0" y="0"/>
                  </a:moveTo>
                  <a:lnTo>
                    <a:pt x="542120" y="0"/>
                  </a:lnTo>
                  <a:lnTo>
                    <a:pt x="602355" y="0"/>
                  </a:lnTo>
                  <a:lnTo>
                    <a:pt x="602355" y="0"/>
                  </a:lnTo>
                  <a:lnTo>
                    <a:pt x="903533" y="0"/>
                  </a:lnTo>
                </a:path>
              </a:pathLst>
            </a:custGeom>
            <a:ln w="67753" cap="flat">
              <a:solidFill>
                <a:srgbClr val="E8E8E8">
                  <a:alpha val="100000"/>
                </a:srgbClr>
              </a:solidFill>
              <a:prstDash val="solid"/>
              <a:round/>
            </a:ln>
          </p:spPr>
          <p:txBody>
            <a:bodyPr/>
            <a:lstStyle/>
            <a:p/>
          </p:txBody>
        </p:sp>
        <p:sp>
          <p:nvSpPr>
            <p:cNvPr id="107" name="pl107"/>
            <p:cNvSpPr/>
            <p:nvPr/>
          </p:nvSpPr>
          <p:spPr>
            <a:xfrm>
              <a:off x="6150142" y="5063815"/>
              <a:ext cx="1204711" cy="0"/>
            </a:xfrm>
            <a:custGeom>
              <a:avLst/>
              <a:pathLst>
                <a:path w="1204711" h="0">
                  <a:moveTo>
                    <a:pt x="0" y="0"/>
                  </a:moveTo>
                  <a:lnTo>
                    <a:pt x="0" y="0"/>
                  </a:lnTo>
                  <a:lnTo>
                    <a:pt x="361413" y="0"/>
                  </a:lnTo>
                  <a:lnTo>
                    <a:pt x="421649" y="0"/>
                  </a:lnTo>
                  <a:lnTo>
                    <a:pt x="1204711" y="0"/>
                  </a:lnTo>
                </a:path>
              </a:pathLst>
            </a:custGeom>
            <a:ln w="67753" cap="flat">
              <a:solidFill>
                <a:srgbClr val="E8E8E8">
                  <a:alpha val="100000"/>
                </a:srgbClr>
              </a:solidFill>
              <a:prstDash val="solid"/>
              <a:round/>
            </a:ln>
          </p:spPr>
          <p:txBody>
            <a:bodyPr/>
            <a:lstStyle/>
            <a:p/>
          </p:txBody>
        </p:sp>
        <p:sp>
          <p:nvSpPr>
            <p:cNvPr id="108" name="pl108"/>
            <p:cNvSpPr/>
            <p:nvPr/>
          </p:nvSpPr>
          <p:spPr>
            <a:xfrm>
              <a:off x="6451319" y="5164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9" name="pl109"/>
            <p:cNvSpPr/>
            <p:nvPr/>
          </p:nvSpPr>
          <p:spPr>
            <a:xfrm>
              <a:off x="6391084" y="5265815"/>
              <a:ext cx="903533" cy="0"/>
            </a:xfrm>
            <a:custGeom>
              <a:avLst/>
              <a:pathLst>
                <a:path w="903533" h="0">
                  <a:moveTo>
                    <a:pt x="0" y="0"/>
                  </a:moveTo>
                  <a:lnTo>
                    <a:pt x="361413" y="0"/>
                  </a:lnTo>
                  <a:lnTo>
                    <a:pt x="481884" y="0"/>
                  </a:lnTo>
                  <a:lnTo>
                    <a:pt x="662591" y="0"/>
                  </a:lnTo>
                  <a:lnTo>
                    <a:pt x="903533" y="0"/>
                  </a:lnTo>
                </a:path>
              </a:pathLst>
            </a:custGeom>
            <a:ln w="67753" cap="flat">
              <a:solidFill>
                <a:srgbClr val="E8E8E8">
                  <a:alpha val="100000"/>
                </a:srgbClr>
              </a:solidFill>
              <a:prstDash val="solid"/>
              <a:round/>
            </a:ln>
          </p:spPr>
          <p:txBody>
            <a:bodyPr/>
            <a:lstStyle/>
            <a:p/>
          </p:txBody>
        </p:sp>
        <p:sp>
          <p:nvSpPr>
            <p:cNvPr id="110" name="pl110"/>
            <p:cNvSpPr/>
            <p:nvPr/>
          </p:nvSpPr>
          <p:spPr>
            <a:xfrm>
              <a:off x="6270613" y="5366815"/>
              <a:ext cx="542120" cy="0"/>
            </a:xfrm>
            <a:custGeom>
              <a:avLst/>
              <a:pathLst>
                <a:path w="542120" h="0">
                  <a:moveTo>
                    <a:pt x="0" y="0"/>
                  </a:moveTo>
                  <a:lnTo>
                    <a:pt x="180706" y="0"/>
                  </a:lnTo>
                  <a:lnTo>
                    <a:pt x="180706" y="0"/>
                  </a:lnTo>
                  <a:lnTo>
                    <a:pt x="421649" y="0"/>
                  </a:lnTo>
                  <a:lnTo>
                    <a:pt x="542120" y="0"/>
                  </a:lnTo>
                </a:path>
              </a:pathLst>
            </a:custGeom>
            <a:ln w="67753" cap="flat">
              <a:solidFill>
                <a:srgbClr val="E8E8E8">
                  <a:alpha val="100000"/>
                </a:srgbClr>
              </a:solidFill>
              <a:prstDash val="solid"/>
              <a:round/>
            </a:ln>
          </p:spPr>
          <p:txBody>
            <a:bodyPr/>
            <a:lstStyle/>
            <a:p/>
          </p:txBody>
        </p:sp>
        <p:sp>
          <p:nvSpPr>
            <p:cNvPr id="111" name="pl111"/>
            <p:cNvSpPr/>
            <p:nvPr/>
          </p:nvSpPr>
          <p:spPr>
            <a:xfrm>
              <a:off x="6150142" y="5467815"/>
              <a:ext cx="120471" cy="0"/>
            </a:xfrm>
            <a:custGeom>
              <a:avLst/>
              <a:pathLst>
                <a:path w="120471" h="0">
                  <a:moveTo>
                    <a:pt x="0" y="0"/>
                  </a:moveTo>
                  <a:lnTo>
                    <a:pt x="0" y="0"/>
                  </a:lnTo>
                  <a:lnTo>
                    <a:pt x="0" y="0"/>
                  </a:lnTo>
                  <a:lnTo>
                    <a:pt x="0" y="0"/>
                  </a:lnTo>
                  <a:lnTo>
                    <a:pt x="120471" y="0"/>
                  </a:lnTo>
                </a:path>
              </a:pathLst>
            </a:custGeom>
            <a:ln w="67753" cap="flat">
              <a:solidFill>
                <a:srgbClr val="E8E8E8">
                  <a:alpha val="100000"/>
                </a:srgbClr>
              </a:solidFill>
              <a:prstDash val="solid"/>
              <a:round/>
            </a:ln>
          </p:spPr>
          <p:txBody>
            <a:bodyPr/>
            <a:lstStyle/>
            <a:p/>
          </p:txBody>
        </p:sp>
        <p:sp>
          <p:nvSpPr>
            <p:cNvPr id="112" name="pl112"/>
            <p:cNvSpPr/>
            <p:nvPr/>
          </p:nvSpPr>
          <p:spPr>
            <a:xfrm>
              <a:off x="5126137" y="5568815"/>
              <a:ext cx="963769" cy="0"/>
            </a:xfrm>
            <a:custGeom>
              <a:avLst/>
              <a:pathLst>
                <a:path w="963769" h="0">
                  <a:moveTo>
                    <a:pt x="0" y="0"/>
                  </a:moveTo>
                  <a:lnTo>
                    <a:pt x="240942" y="0"/>
                  </a:lnTo>
                  <a:lnTo>
                    <a:pt x="481884" y="0"/>
                  </a:lnTo>
                  <a:lnTo>
                    <a:pt x="843298" y="0"/>
                  </a:lnTo>
                  <a:lnTo>
                    <a:pt x="963769" y="0"/>
                  </a:lnTo>
                </a:path>
              </a:pathLst>
            </a:custGeom>
            <a:ln w="67753" cap="flat">
              <a:solidFill>
                <a:srgbClr val="E8E8E8">
                  <a:alpha val="100000"/>
                </a:srgbClr>
              </a:solidFill>
              <a:prstDash val="solid"/>
              <a:round/>
            </a:ln>
          </p:spPr>
          <p:txBody>
            <a:bodyPr/>
            <a:lstStyle/>
            <a:p/>
          </p:txBody>
        </p:sp>
        <p:sp>
          <p:nvSpPr>
            <p:cNvPr id="113" name="pl113"/>
            <p:cNvSpPr/>
            <p:nvPr/>
          </p:nvSpPr>
          <p:spPr>
            <a:xfrm>
              <a:off x="5668257" y="5669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4" name="pl114"/>
            <p:cNvSpPr/>
            <p:nvPr/>
          </p:nvSpPr>
          <p:spPr>
            <a:xfrm>
              <a:off x="4403310" y="5770815"/>
              <a:ext cx="542120" cy="0"/>
            </a:xfrm>
            <a:custGeom>
              <a:avLst/>
              <a:pathLst>
                <a:path w="542120" h="0">
                  <a:moveTo>
                    <a:pt x="0" y="0"/>
                  </a:moveTo>
                  <a:lnTo>
                    <a:pt x="180706" y="0"/>
                  </a:lnTo>
                  <a:lnTo>
                    <a:pt x="240942" y="0"/>
                  </a:lnTo>
                  <a:lnTo>
                    <a:pt x="361413" y="0"/>
                  </a:lnTo>
                  <a:lnTo>
                    <a:pt x="542120" y="0"/>
                  </a:lnTo>
                </a:path>
              </a:pathLst>
            </a:custGeom>
            <a:ln w="67753" cap="flat">
              <a:solidFill>
                <a:srgbClr val="E8E8E8">
                  <a:alpha val="100000"/>
                </a:srgbClr>
              </a:solidFill>
              <a:prstDash val="solid"/>
              <a:round/>
            </a:ln>
          </p:spPr>
          <p:txBody>
            <a:bodyPr/>
            <a:lstStyle/>
            <a:p/>
          </p:txBody>
        </p:sp>
        <p:sp>
          <p:nvSpPr>
            <p:cNvPr id="115" name="pt115"/>
            <p:cNvSpPr/>
            <p:nvPr/>
          </p:nvSpPr>
          <p:spPr>
            <a:xfrm>
              <a:off x="596493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603521"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362579"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121637"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6085406"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808233"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747997"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747997"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687762"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687762"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808233"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6687762"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6446819"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446819"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6266113"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11767"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832238"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169646"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6567291"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627526"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627526"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6928704"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6808233"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627526"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747997"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049175"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747997"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266113"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386584"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507055"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507055"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808233"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868469"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567291"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808233"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868469"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868469"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711767"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531060"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531060"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531060"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531060"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350353"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507055"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6145642"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145642"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567291"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11767"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72002"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772002"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832238"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591296"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169646"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29882"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651531"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531060"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72002"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832238"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651531"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470824"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832238"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72002"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591296"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66375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66375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66375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66375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66375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290118"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049175"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6868469"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6747997"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638658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644681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644681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44681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644681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644681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350353"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627526"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049175"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470824"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72002"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711767"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772002"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92473"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892473"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72002"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2473"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350353"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290118"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350353"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10589"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531060"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470824"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470824"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470824"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531060"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772002"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32238"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11767"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109411"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169646"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049175"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169646"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50353"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531060"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169646"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229882"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229882"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627526"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229882"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470824"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169646"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11767"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11767"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92473"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11767"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11767"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2473"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470824"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470824"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470824"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470824"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470824"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92473"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2473"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92473"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92473"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92473"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531060"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169646"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4639752"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808233"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6747997"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6266113"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614564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614564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14564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614564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892473"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91296"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229882"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91296"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290118"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711767"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290118"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470824"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651531"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711767"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169646"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31060"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591296"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16964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16964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14564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16964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41058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4579516"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940930"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4398810"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4639752"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2473"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2473"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92473"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92473"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229882"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32238"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92473"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470824"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72002"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410589"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2473"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32238"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5153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892473"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70824"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772002"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72002"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72002"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470824"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09411"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711767"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169646"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109411"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92473"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290118"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3223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3223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72002"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3223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3223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410589"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350353"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290118"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290118"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290118"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32238"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92473"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92473"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892473"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92473"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651531"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651531"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350353"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832238"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832238"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350353"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11767"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711767"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892473"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892473"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892473"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11767"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6988940"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6205877"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6928704"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11767"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711767"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169646"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470824"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6747997"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892473"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711767"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92473"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591296"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29882"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591296"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109411"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928704"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59129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531060"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531060"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531060"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531060"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5931058" y="5530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5087760" y="5530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6051529" y="5530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774356" y="482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6653885" y="482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5" name="pt375"/>
            <p:cNvSpPr/>
            <p:nvPr/>
          </p:nvSpPr>
          <p:spPr>
            <a:xfrm>
              <a:off x="6653885" y="482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6" name="pt376"/>
            <p:cNvSpPr/>
            <p:nvPr/>
          </p:nvSpPr>
          <p:spPr>
            <a:xfrm>
              <a:off x="7858597" y="682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858597" y="682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858597" y="682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6774356" y="5328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6412943" y="5328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6232236" y="5328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7858597" y="783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798361" y="783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858597" y="783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135770" y="411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593650" y="411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6894828" y="411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6774356" y="452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7015299" y="452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6714121" y="452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6232236" y="441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6473178" y="441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6774356" y="441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6834592" y="431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6834592" y="431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6834592" y="431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677890" y="250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497183" y="250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497183" y="250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316477" y="502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6111765" y="502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6533414" y="502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677890" y="159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8126" y="159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798361" y="159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7557419" y="260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7617655" y="260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7497183" y="260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738126" y="169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436948" y="169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798361" y="169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7738126" y="884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7858597" y="884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7858597" y="884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5629880" y="5631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5629880" y="5631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5629880" y="5631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7256241" y="5227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6714121" y="5227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6352707" y="5227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6412943" y="512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6412943" y="512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6412943" y="512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7316477" y="199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436948" y="199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738126" y="199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7677890" y="209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7858597" y="209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7738126" y="209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858597" y="310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7316477" y="310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7376712" y="310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pt433"/>
            <p:cNvSpPr/>
            <p:nvPr/>
          </p:nvSpPr>
          <p:spPr>
            <a:xfrm>
              <a:off x="7497183" y="270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436948" y="270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7497183" y="270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7738126" y="985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677890" y="985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858597" y="985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075534" y="340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7135770" y="340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7316477" y="340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7497183" y="492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7196005" y="492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593650" y="492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196005" y="219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677890" y="219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677890" y="219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858597" y="1086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798361" y="1086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858597" y="1086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436948" y="290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436948" y="290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436948" y="290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858597" y="1187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858597" y="1187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858597" y="1187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7497183" y="462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774356" y="462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6714121" y="462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6232236" y="5429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6111765" y="5429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6111765" y="5429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858597" y="361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7557419" y="361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256241" y="361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677890" y="2298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617655" y="2298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677890" y="2298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7316477" y="239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7497183" y="239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7557419" y="239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7135770"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7135770"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7376712"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4545640" y="5732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4726347" y="5732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4605875" y="5732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7858597" y="391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7858597" y="391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7196005" y="391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798361" y="330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738126" y="330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7376712" y="330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858597" y="300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858597" y="300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7436948" y="300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738126" y="401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436948" y="401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075534" y="401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677890" y="371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858597" y="371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256241" y="371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798361" y="179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798361" y="179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798361" y="179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376712" y="381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256241" y="381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256241" y="381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798361" y="1288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858597" y="1288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858597" y="1288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7617655" y="189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7798361" y="189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7798361" y="189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316477" y="351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6" name="pt506"/>
            <p:cNvSpPr/>
            <p:nvPr/>
          </p:nvSpPr>
          <p:spPr>
            <a:xfrm>
              <a:off x="7677890" y="138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7" name="pt507"/>
            <p:cNvSpPr/>
            <p:nvPr/>
          </p:nvSpPr>
          <p:spPr>
            <a:xfrm>
              <a:off x="7858597" y="138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8" name="pt508"/>
            <p:cNvSpPr/>
            <p:nvPr/>
          </p:nvSpPr>
          <p:spPr>
            <a:xfrm>
              <a:off x="7858597" y="138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9" name="pt509"/>
            <p:cNvSpPr/>
            <p:nvPr/>
          </p:nvSpPr>
          <p:spPr>
            <a:xfrm>
              <a:off x="7677890" y="351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0" name="pt510"/>
            <p:cNvSpPr/>
            <p:nvPr/>
          </p:nvSpPr>
          <p:spPr>
            <a:xfrm>
              <a:off x="6894828" y="351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1" name="pt511"/>
            <p:cNvSpPr/>
            <p:nvPr/>
          </p:nvSpPr>
          <p:spPr>
            <a:xfrm>
              <a:off x="7677890" y="472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436948" y="472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6714121" y="472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738126" y="149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738126" y="149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858597" y="149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557419" y="4217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075534" y="4217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6894828" y="4217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557419" y="280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497183" y="280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497183" y="280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tx523"/>
            <p:cNvSpPr/>
            <p:nvPr/>
          </p:nvSpPr>
          <p:spPr>
            <a:xfrm>
              <a:off x="1349676" y="572128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PNG</a:t>
              </a:r>
            </a:p>
          </p:txBody>
        </p:sp>
        <p:sp>
          <p:nvSpPr>
            <p:cNvPr id="524" name="tx524"/>
            <p:cNvSpPr/>
            <p:nvPr/>
          </p:nvSpPr>
          <p:spPr>
            <a:xfrm>
              <a:off x="1202684" y="5620280"/>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Guinea*</a:t>
              </a:r>
            </a:p>
          </p:txBody>
        </p:sp>
        <p:sp>
          <p:nvSpPr>
            <p:cNvPr id="525" name="tx525"/>
            <p:cNvSpPr/>
            <p:nvPr/>
          </p:nvSpPr>
          <p:spPr>
            <a:xfrm>
              <a:off x="1253484" y="5500379"/>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Angola</a:t>
              </a:r>
            </a:p>
          </p:txBody>
        </p:sp>
        <p:sp>
          <p:nvSpPr>
            <p:cNvPr id="526" name="tx526"/>
            <p:cNvSpPr/>
            <p:nvPr/>
          </p:nvSpPr>
          <p:spPr>
            <a:xfrm>
              <a:off x="1208438" y="5398139"/>
              <a:ext cx="36140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Nigeria*</a:t>
              </a:r>
            </a:p>
          </p:txBody>
        </p:sp>
        <p:sp>
          <p:nvSpPr>
            <p:cNvPr id="527" name="tx527"/>
            <p:cNvSpPr/>
            <p:nvPr/>
          </p:nvSpPr>
          <p:spPr>
            <a:xfrm>
              <a:off x="1270549" y="5318570"/>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Bolivia</a:t>
              </a:r>
            </a:p>
          </p:txBody>
        </p:sp>
        <p:sp>
          <p:nvSpPr>
            <p:cNvPr id="528" name="tx528"/>
            <p:cNvSpPr/>
            <p:nvPr/>
          </p:nvSpPr>
          <p:spPr>
            <a:xfrm>
              <a:off x="1129312" y="5217570"/>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Honduras</a:t>
              </a:r>
            </a:p>
          </p:txBody>
        </p:sp>
        <p:sp>
          <p:nvSpPr>
            <p:cNvPr id="529" name="tx529"/>
            <p:cNvSpPr/>
            <p:nvPr/>
          </p:nvSpPr>
          <p:spPr>
            <a:xfrm>
              <a:off x="1366593" y="5116570"/>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Haiti</a:t>
              </a:r>
            </a:p>
          </p:txBody>
        </p:sp>
        <p:sp>
          <p:nvSpPr>
            <p:cNvPr id="530" name="tx530"/>
            <p:cNvSpPr/>
            <p:nvPr/>
          </p:nvSpPr>
          <p:spPr>
            <a:xfrm>
              <a:off x="1231011" y="4995379"/>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Djibouti</a:t>
              </a:r>
            </a:p>
          </p:txBody>
        </p:sp>
        <p:sp>
          <p:nvSpPr>
            <p:cNvPr id="531" name="tx531"/>
            <p:cNvSpPr/>
            <p:nvPr/>
          </p:nvSpPr>
          <p:spPr>
            <a:xfrm>
              <a:off x="1174307" y="4914570"/>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532" name="tx532"/>
            <p:cNvSpPr/>
            <p:nvPr/>
          </p:nvSpPr>
          <p:spPr>
            <a:xfrm>
              <a:off x="1270450" y="4812330"/>
              <a:ext cx="29939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Benin*</a:t>
              </a:r>
            </a:p>
          </p:txBody>
        </p:sp>
        <p:sp>
          <p:nvSpPr>
            <p:cNvPr id="533" name="tx533"/>
            <p:cNvSpPr/>
            <p:nvPr/>
          </p:nvSpPr>
          <p:spPr>
            <a:xfrm>
              <a:off x="1152033" y="4712570"/>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Viet</a:t>
              </a:r>
            </a:p>
          </p:txBody>
        </p:sp>
        <p:sp>
          <p:nvSpPr>
            <p:cNvPr id="534" name="tx534"/>
            <p:cNvSpPr/>
            <p:nvPr/>
          </p:nvSpPr>
          <p:spPr>
            <a:xfrm>
              <a:off x="1355332" y="4712570"/>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a:t>
              </a:r>
            </a:p>
          </p:txBody>
        </p:sp>
        <p:sp>
          <p:nvSpPr>
            <p:cNvPr id="535" name="tx535"/>
            <p:cNvSpPr/>
            <p:nvPr/>
          </p:nvSpPr>
          <p:spPr>
            <a:xfrm>
              <a:off x="1106888" y="4590139"/>
              <a:ext cx="46295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Myanmar*</a:t>
              </a:r>
            </a:p>
          </p:txBody>
        </p:sp>
        <p:sp>
          <p:nvSpPr>
            <p:cNvPr id="536" name="tx536"/>
            <p:cNvSpPr/>
            <p:nvPr/>
          </p:nvSpPr>
          <p:spPr>
            <a:xfrm>
              <a:off x="1118149" y="4509280"/>
              <a:ext cx="45169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Comoros*</a:t>
              </a:r>
            </a:p>
          </p:txBody>
        </p:sp>
        <p:sp>
          <p:nvSpPr>
            <p:cNvPr id="537" name="tx537"/>
            <p:cNvSpPr/>
            <p:nvPr/>
          </p:nvSpPr>
          <p:spPr>
            <a:xfrm>
              <a:off x="1055939" y="4408280"/>
              <a:ext cx="5139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Cameroon*</a:t>
              </a:r>
            </a:p>
          </p:txBody>
        </p:sp>
        <p:sp>
          <p:nvSpPr>
            <p:cNvPr id="538" name="tx538"/>
            <p:cNvSpPr/>
            <p:nvPr/>
          </p:nvSpPr>
          <p:spPr>
            <a:xfrm>
              <a:off x="1270450" y="4287139"/>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Congo</a:t>
              </a:r>
            </a:p>
          </p:txBody>
        </p:sp>
        <p:sp>
          <p:nvSpPr>
            <p:cNvPr id="539" name="tx539"/>
            <p:cNvSpPr/>
            <p:nvPr/>
          </p:nvSpPr>
          <p:spPr>
            <a:xfrm>
              <a:off x="1191522" y="4206330"/>
              <a:ext cx="378321"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Zambia*</a:t>
              </a:r>
            </a:p>
          </p:txBody>
        </p:sp>
        <p:sp>
          <p:nvSpPr>
            <p:cNvPr id="540" name="tx540"/>
            <p:cNvSpPr/>
            <p:nvPr/>
          </p:nvSpPr>
          <p:spPr>
            <a:xfrm>
              <a:off x="959945" y="410528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Cote</a:t>
              </a:r>
            </a:p>
          </p:txBody>
        </p:sp>
        <p:sp>
          <p:nvSpPr>
            <p:cNvPr id="541" name="tx541"/>
            <p:cNvSpPr/>
            <p:nvPr/>
          </p:nvSpPr>
          <p:spPr>
            <a:xfrm>
              <a:off x="1202783" y="4105330"/>
              <a:ext cx="367059"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d’Ivoire*</a:t>
              </a:r>
            </a:p>
          </p:txBody>
        </p:sp>
        <p:sp>
          <p:nvSpPr>
            <p:cNvPr id="542" name="tx542"/>
            <p:cNvSpPr/>
            <p:nvPr/>
          </p:nvSpPr>
          <p:spPr>
            <a:xfrm>
              <a:off x="508103" y="400428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Sao</a:t>
              </a:r>
            </a:p>
          </p:txBody>
        </p:sp>
        <p:sp>
          <p:nvSpPr>
            <p:cNvPr id="543" name="tx543"/>
            <p:cNvSpPr/>
            <p:nvPr/>
          </p:nvSpPr>
          <p:spPr>
            <a:xfrm>
              <a:off x="717107" y="4005571"/>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Tome</a:t>
              </a:r>
            </a:p>
          </p:txBody>
        </p:sp>
        <p:sp>
          <p:nvSpPr>
            <p:cNvPr id="544" name="tx544"/>
            <p:cNvSpPr/>
            <p:nvPr/>
          </p:nvSpPr>
          <p:spPr>
            <a:xfrm>
              <a:off x="1005040" y="400557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45" name="tx545"/>
            <p:cNvSpPr/>
            <p:nvPr/>
          </p:nvSpPr>
          <p:spPr>
            <a:xfrm>
              <a:off x="1202783" y="3986570"/>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Principe</a:t>
              </a:r>
            </a:p>
          </p:txBody>
        </p:sp>
        <p:sp>
          <p:nvSpPr>
            <p:cNvPr id="546" name="tx546"/>
            <p:cNvSpPr/>
            <p:nvPr/>
          </p:nvSpPr>
          <p:spPr>
            <a:xfrm>
              <a:off x="773463" y="3903281"/>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547" name="tx547"/>
            <p:cNvSpPr/>
            <p:nvPr/>
          </p:nvSpPr>
          <p:spPr>
            <a:xfrm>
              <a:off x="1038923" y="390333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48" name="tx548"/>
            <p:cNvSpPr/>
            <p:nvPr/>
          </p:nvSpPr>
          <p:spPr>
            <a:xfrm>
              <a:off x="1151884" y="390457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549" name="tx549"/>
            <p:cNvSpPr/>
            <p:nvPr/>
          </p:nvSpPr>
          <p:spPr>
            <a:xfrm>
              <a:off x="1027860" y="3803571"/>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Timor-Leste</a:t>
              </a:r>
            </a:p>
          </p:txBody>
        </p:sp>
        <p:sp>
          <p:nvSpPr>
            <p:cNvPr id="550" name="tx550"/>
            <p:cNvSpPr/>
            <p:nvPr/>
          </p:nvSpPr>
          <p:spPr>
            <a:xfrm>
              <a:off x="1191522" y="3702571"/>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Eswatini</a:t>
              </a:r>
            </a:p>
          </p:txBody>
        </p:sp>
        <p:sp>
          <p:nvSpPr>
            <p:cNvPr id="551" name="tx551"/>
            <p:cNvSpPr/>
            <p:nvPr/>
          </p:nvSpPr>
          <p:spPr>
            <a:xfrm>
              <a:off x="1106739" y="3581380"/>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Nicaragua</a:t>
              </a:r>
            </a:p>
          </p:txBody>
        </p:sp>
        <p:sp>
          <p:nvSpPr>
            <p:cNvPr id="552" name="tx552"/>
            <p:cNvSpPr/>
            <p:nvPr/>
          </p:nvSpPr>
          <p:spPr>
            <a:xfrm>
              <a:off x="1191323" y="3500571"/>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553" name="tx553"/>
            <p:cNvSpPr/>
            <p:nvPr/>
          </p:nvSpPr>
          <p:spPr>
            <a:xfrm>
              <a:off x="1349528" y="3399571"/>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Laos</a:t>
              </a:r>
            </a:p>
          </p:txBody>
        </p:sp>
        <p:sp>
          <p:nvSpPr>
            <p:cNvPr id="554" name="tx554"/>
            <p:cNvSpPr/>
            <p:nvPr/>
          </p:nvSpPr>
          <p:spPr>
            <a:xfrm>
              <a:off x="1196979" y="3277140"/>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Senegal</a:t>
              </a:r>
            </a:p>
          </p:txBody>
        </p:sp>
        <p:sp>
          <p:nvSpPr>
            <p:cNvPr id="555" name="tx555"/>
            <p:cNvSpPr/>
            <p:nvPr/>
          </p:nvSpPr>
          <p:spPr>
            <a:xfrm>
              <a:off x="1078462" y="3178571"/>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Philippines</a:t>
              </a:r>
            </a:p>
          </p:txBody>
        </p:sp>
        <p:sp>
          <p:nvSpPr>
            <p:cNvPr id="556" name="tx556"/>
            <p:cNvSpPr/>
            <p:nvPr/>
          </p:nvSpPr>
          <p:spPr>
            <a:xfrm>
              <a:off x="1027761" y="3075140"/>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Kyrgyzstan*</a:t>
              </a:r>
            </a:p>
          </p:txBody>
        </p:sp>
        <p:sp>
          <p:nvSpPr>
            <p:cNvPr id="557" name="tx557"/>
            <p:cNvSpPr/>
            <p:nvPr/>
          </p:nvSpPr>
          <p:spPr>
            <a:xfrm>
              <a:off x="779169" y="2994281"/>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Solomon</a:t>
              </a:r>
            </a:p>
          </p:txBody>
        </p:sp>
        <p:sp>
          <p:nvSpPr>
            <p:cNvPr id="558" name="tx558"/>
            <p:cNvSpPr/>
            <p:nvPr/>
          </p:nvSpPr>
          <p:spPr>
            <a:xfrm>
              <a:off x="1208389" y="2994331"/>
              <a:ext cx="36145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559" name="tx559"/>
            <p:cNvSpPr/>
            <p:nvPr/>
          </p:nvSpPr>
          <p:spPr>
            <a:xfrm>
              <a:off x="1208290" y="2894571"/>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Lesotho</a:t>
              </a:r>
            </a:p>
          </p:txBody>
        </p:sp>
        <p:sp>
          <p:nvSpPr>
            <p:cNvPr id="560" name="tx560"/>
            <p:cNvSpPr/>
            <p:nvPr/>
          </p:nvSpPr>
          <p:spPr>
            <a:xfrm>
              <a:off x="1101183" y="2793571"/>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Zimbabwe</a:t>
              </a:r>
            </a:p>
          </p:txBody>
        </p:sp>
        <p:sp>
          <p:nvSpPr>
            <p:cNvPr id="561" name="tx561"/>
            <p:cNvSpPr/>
            <p:nvPr/>
          </p:nvSpPr>
          <p:spPr>
            <a:xfrm>
              <a:off x="1106739" y="2691281"/>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Cambodia</a:t>
              </a:r>
            </a:p>
          </p:txBody>
        </p:sp>
        <p:sp>
          <p:nvSpPr>
            <p:cNvPr id="562" name="tx562"/>
            <p:cNvSpPr/>
            <p:nvPr/>
          </p:nvSpPr>
          <p:spPr>
            <a:xfrm>
              <a:off x="1349528" y="2591571"/>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India</a:t>
              </a:r>
            </a:p>
          </p:txBody>
        </p:sp>
        <p:sp>
          <p:nvSpPr>
            <p:cNvPr id="563" name="tx563"/>
            <p:cNvSpPr/>
            <p:nvPr/>
          </p:nvSpPr>
          <p:spPr>
            <a:xfrm>
              <a:off x="1027612" y="2489281"/>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564" name="tx564"/>
            <p:cNvSpPr/>
            <p:nvPr/>
          </p:nvSpPr>
          <p:spPr>
            <a:xfrm>
              <a:off x="1298728" y="2490571"/>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565" name="tx565"/>
            <p:cNvSpPr/>
            <p:nvPr/>
          </p:nvSpPr>
          <p:spPr>
            <a:xfrm>
              <a:off x="1140622" y="2388331"/>
              <a:ext cx="429220"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Pakistan*</a:t>
              </a:r>
            </a:p>
          </p:txBody>
        </p:sp>
        <p:sp>
          <p:nvSpPr>
            <p:cNvPr id="566" name="tx566"/>
            <p:cNvSpPr/>
            <p:nvPr/>
          </p:nvSpPr>
          <p:spPr>
            <a:xfrm>
              <a:off x="1264844" y="2268331"/>
              <a:ext cx="304998"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Nepal*</a:t>
              </a:r>
            </a:p>
          </p:txBody>
        </p:sp>
        <p:sp>
          <p:nvSpPr>
            <p:cNvPr id="567" name="tx567"/>
            <p:cNvSpPr/>
            <p:nvPr/>
          </p:nvSpPr>
          <p:spPr>
            <a:xfrm>
              <a:off x="1055939" y="2186331"/>
              <a:ext cx="51390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Mauritania*</a:t>
              </a:r>
            </a:p>
          </p:txBody>
        </p:sp>
        <p:sp>
          <p:nvSpPr>
            <p:cNvPr id="568" name="tx568"/>
            <p:cNvSpPr/>
            <p:nvPr/>
          </p:nvSpPr>
          <p:spPr>
            <a:xfrm>
              <a:off x="1242222" y="2065140"/>
              <a:ext cx="3276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Kenya*</a:t>
              </a:r>
            </a:p>
          </p:txBody>
        </p:sp>
        <p:sp>
          <p:nvSpPr>
            <p:cNvPr id="569" name="tx569"/>
            <p:cNvSpPr/>
            <p:nvPr/>
          </p:nvSpPr>
          <p:spPr>
            <a:xfrm>
              <a:off x="1259189" y="1985522"/>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570" name="tx570"/>
            <p:cNvSpPr/>
            <p:nvPr/>
          </p:nvSpPr>
          <p:spPr>
            <a:xfrm>
              <a:off x="1112345" y="1883331"/>
              <a:ext cx="457497"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Tanzania*</a:t>
              </a:r>
            </a:p>
          </p:txBody>
        </p:sp>
        <p:sp>
          <p:nvSpPr>
            <p:cNvPr id="571" name="tx571"/>
            <p:cNvSpPr/>
            <p:nvPr/>
          </p:nvSpPr>
          <p:spPr>
            <a:xfrm>
              <a:off x="1101183" y="1762140"/>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Tajikistan*</a:t>
              </a:r>
            </a:p>
          </p:txBody>
        </p:sp>
        <p:sp>
          <p:nvSpPr>
            <p:cNvPr id="572" name="tx572"/>
            <p:cNvSpPr/>
            <p:nvPr/>
          </p:nvSpPr>
          <p:spPr>
            <a:xfrm>
              <a:off x="1078611" y="1682572"/>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573" name="tx573"/>
            <p:cNvSpPr/>
            <p:nvPr/>
          </p:nvSpPr>
          <p:spPr>
            <a:xfrm>
              <a:off x="1310038" y="1561381"/>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574" name="tx574"/>
            <p:cNvSpPr/>
            <p:nvPr/>
          </p:nvSpPr>
          <p:spPr>
            <a:xfrm>
              <a:off x="1247928" y="1479282"/>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Samoa</a:t>
              </a:r>
            </a:p>
          </p:txBody>
        </p:sp>
        <p:sp>
          <p:nvSpPr>
            <p:cNvPr id="575" name="tx575"/>
            <p:cNvSpPr/>
            <p:nvPr/>
          </p:nvSpPr>
          <p:spPr>
            <a:xfrm>
              <a:off x="1067250" y="1379522"/>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576" name="tx576"/>
            <p:cNvSpPr/>
            <p:nvPr/>
          </p:nvSpPr>
          <p:spPr>
            <a:xfrm>
              <a:off x="1242322" y="127857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Tunisia</a:t>
              </a:r>
            </a:p>
          </p:txBody>
        </p:sp>
        <p:sp>
          <p:nvSpPr>
            <p:cNvPr id="577" name="tx577"/>
            <p:cNvSpPr/>
            <p:nvPr/>
          </p:nvSpPr>
          <p:spPr>
            <a:xfrm>
              <a:off x="1180260" y="1177572"/>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578" name="tx578"/>
            <p:cNvSpPr/>
            <p:nvPr/>
          </p:nvSpPr>
          <p:spPr>
            <a:xfrm>
              <a:off x="1140622" y="1075282"/>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Sri</a:t>
              </a:r>
            </a:p>
          </p:txBody>
        </p:sp>
        <p:sp>
          <p:nvSpPr>
            <p:cNvPr id="579" name="tx579"/>
            <p:cNvSpPr/>
            <p:nvPr/>
          </p:nvSpPr>
          <p:spPr>
            <a:xfrm>
              <a:off x="1293022" y="107657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Lanka</a:t>
              </a:r>
            </a:p>
          </p:txBody>
        </p:sp>
        <p:sp>
          <p:nvSpPr>
            <p:cNvPr id="580" name="tx580"/>
            <p:cNvSpPr/>
            <p:nvPr/>
          </p:nvSpPr>
          <p:spPr>
            <a:xfrm>
              <a:off x="1259288" y="975572"/>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Kiribati</a:t>
              </a:r>
            </a:p>
          </p:txBody>
        </p:sp>
        <p:sp>
          <p:nvSpPr>
            <p:cNvPr id="581" name="tx581"/>
            <p:cNvSpPr/>
            <p:nvPr/>
          </p:nvSpPr>
          <p:spPr>
            <a:xfrm>
              <a:off x="1264795" y="87328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Ghana</a:t>
              </a:r>
            </a:p>
          </p:txBody>
        </p:sp>
        <p:sp>
          <p:nvSpPr>
            <p:cNvPr id="582" name="tx582"/>
            <p:cNvSpPr/>
            <p:nvPr/>
          </p:nvSpPr>
          <p:spPr>
            <a:xfrm>
              <a:off x="1247828" y="773572"/>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Bhutan</a:t>
              </a:r>
            </a:p>
          </p:txBody>
        </p:sp>
        <p:sp>
          <p:nvSpPr>
            <p:cNvPr id="583" name="tx583"/>
            <p:cNvSpPr/>
            <p:nvPr/>
          </p:nvSpPr>
          <p:spPr>
            <a:xfrm>
              <a:off x="1033169" y="652381"/>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Bangladesh</a:t>
              </a:r>
            </a:p>
          </p:txBody>
        </p:sp>
        <p:sp>
          <p:nvSpPr>
            <p:cNvPr id="584" name="tx584"/>
            <p:cNvSpPr/>
            <p:nvPr/>
          </p:nvSpPr>
          <p:spPr>
            <a:xfrm>
              <a:off x="1902573"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5" name="tx585"/>
            <p:cNvSpPr/>
            <p:nvPr/>
          </p:nvSpPr>
          <p:spPr>
            <a:xfrm>
              <a:off x="3377385"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6" name="tx586"/>
            <p:cNvSpPr/>
            <p:nvPr/>
          </p:nvSpPr>
          <p:spPr>
            <a:xfrm>
              <a:off x="4883274"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7" name="tx587"/>
            <p:cNvSpPr/>
            <p:nvPr/>
          </p:nvSpPr>
          <p:spPr>
            <a:xfrm>
              <a:off x="6389164"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88" name="tx588"/>
            <p:cNvSpPr/>
            <p:nvPr/>
          </p:nvSpPr>
          <p:spPr>
            <a:xfrm>
              <a:off x="7863976"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89" name="tx589"/>
            <p:cNvSpPr/>
            <p:nvPr/>
          </p:nvSpPr>
          <p:spPr>
            <a:xfrm>
              <a:off x="4514529"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90" name="pt590"/>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91" name="pt591"/>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2" name="pt592"/>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93" name="tx593"/>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94" name="tx594"/>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95" name="tx595"/>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96" name="tx596"/>
            <p:cNvSpPr/>
            <p:nvPr/>
          </p:nvSpPr>
          <p:spPr>
            <a:xfrm>
              <a:off x="1632473" y="398022"/>
              <a:ext cx="35035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LMICs, 2019-2023</a:t>
              </a:r>
            </a:p>
          </p:txBody>
        </p:sp>
        <p:sp>
          <p:nvSpPr>
            <p:cNvPr id="597" name="tx597"/>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8" name="tx598"/>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99" name="tx599"/>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00" name="tx600"/>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25 (out of 51) countries had lower coverage than in 2019.
In 2023, 16 countries had lower DTP1 coverage than in 2022.
In 2023, 22 countries had lower coverage than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Lower middle-income countries (LMICs)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80BD41">
                  <a:alpha val="69803"/>
                </a:srgbClr>
              </a:solidFill>
              <a:prstDash val="solid"/>
              <a:round/>
            </a:ln>
          </p:spPr>
          <p:txBody>
            <a:bodyPr/>
            <a:lstStyle/>
            <a:p/>
          </p:txBody>
        </p:sp>
        <p:sp>
          <p:nvSpPr>
            <p:cNvPr id="26" name="pl26"/>
            <p:cNvSpPr/>
            <p:nvPr/>
          </p:nvSpPr>
          <p:spPr>
            <a:xfrm>
              <a:off x="1120965" y="1615653"/>
              <a:ext cx="3397293" cy="779967"/>
            </a:xfrm>
            <a:custGeom>
              <a:avLst/>
              <a:pathLst>
                <a:path w="3397293" h="779967">
                  <a:moveTo>
                    <a:pt x="0" y="779967"/>
                  </a:moveTo>
                  <a:lnTo>
                    <a:pt x="147708" y="749969"/>
                  </a:lnTo>
                  <a:lnTo>
                    <a:pt x="295416" y="689971"/>
                  </a:lnTo>
                  <a:lnTo>
                    <a:pt x="443125" y="569976"/>
                  </a:lnTo>
                  <a:lnTo>
                    <a:pt x="590833" y="449981"/>
                  </a:lnTo>
                  <a:lnTo>
                    <a:pt x="738541" y="299987"/>
                  </a:lnTo>
                  <a:lnTo>
                    <a:pt x="886250" y="269988"/>
                  </a:lnTo>
                  <a:lnTo>
                    <a:pt x="1033958" y="179992"/>
                  </a:lnTo>
                  <a:lnTo>
                    <a:pt x="1181667" y="149993"/>
                  </a:lnTo>
                  <a:lnTo>
                    <a:pt x="1329375" y="89996"/>
                  </a:lnTo>
                  <a:lnTo>
                    <a:pt x="1477083" y="89996"/>
                  </a:lnTo>
                  <a:lnTo>
                    <a:pt x="1624792" y="59997"/>
                  </a:lnTo>
                  <a:lnTo>
                    <a:pt x="1772500" y="89996"/>
                  </a:lnTo>
                  <a:lnTo>
                    <a:pt x="1920209" y="119995"/>
                  </a:lnTo>
                  <a:lnTo>
                    <a:pt x="2067917" y="59997"/>
                  </a:lnTo>
                  <a:lnTo>
                    <a:pt x="2215625" y="59997"/>
                  </a:lnTo>
                  <a:lnTo>
                    <a:pt x="2363334" y="59997"/>
                  </a:lnTo>
                  <a:lnTo>
                    <a:pt x="2511042" y="29998"/>
                  </a:lnTo>
                  <a:lnTo>
                    <a:pt x="2658751" y="29998"/>
                  </a:lnTo>
                  <a:lnTo>
                    <a:pt x="2806459" y="0"/>
                  </a:lnTo>
                  <a:lnTo>
                    <a:pt x="2954167" y="59997"/>
                  </a:lnTo>
                  <a:lnTo>
                    <a:pt x="3101876" y="179992"/>
                  </a:lnTo>
                  <a:lnTo>
                    <a:pt x="3249584" y="209991"/>
                  </a:lnTo>
                  <a:lnTo>
                    <a:pt x="3397293" y="209991"/>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659972"/>
            </a:xfrm>
            <a:custGeom>
              <a:avLst/>
              <a:pathLst>
                <a:path w="3397293" h="659972">
                  <a:moveTo>
                    <a:pt x="0" y="659972"/>
                  </a:moveTo>
                  <a:lnTo>
                    <a:pt x="147708" y="659972"/>
                  </a:lnTo>
                  <a:lnTo>
                    <a:pt x="295416" y="659972"/>
                  </a:lnTo>
                  <a:lnTo>
                    <a:pt x="443125" y="569976"/>
                  </a:lnTo>
                  <a:lnTo>
                    <a:pt x="590833" y="509978"/>
                  </a:lnTo>
                  <a:lnTo>
                    <a:pt x="738541" y="479980"/>
                  </a:lnTo>
                  <a:lnTo>
                    <a:pt x="886250" y="479980"/>
                  </a:lnTo>
                  <a:lnTo>
                    <a:pt x="1033958" y="509978"/>
                  </a:lnTo>
                  <a:lnTo>
                    <a:pt x="1181667" y="389983"/>
                  </a:lnTo>
                  <a:lnTo>
                    <a:pt x="1329375" y="299987"/>
                  </a:lnTo>
                  <a:lnTo>
                    <a:pt x="1477083" y="269988"/>
                  </a:lnTo>
                  <a:lnTo>
                    <a:pt x="1624792" y="209991"/>
                  </a:lnTo>
                  <a:lnTo>
                    <a:pt x="1772500" y="209991"/>
                  </a:lnTo>
                  <a:lnTo>
                    <a:pt x="1920209" y="239990"/>
                  </a:lnTo>
                  <a:lnTo>
                    <a:pt x="2067917" y="179992"/>
                  </a:lnTo>
                  <a:lnTo>
                    <a:pt x="2215625" y="149993"/>
                  </a:lnTo>
                  <a:lnTo>
                    <a:pt x="2363334" y="89996"/>
                  </a:lnTo>
                  <a:lnTo>
                    <a:pt x="2511042" y="89996"/>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69988"/>
                  </a:moveTo>
                  <a:lnTo>
                    <a:pt x="147708" y="239990"/>
                  </a:lnTo>
                  <a:lnTo>
                    <a:pt x="295416" y="269988"/>
                  </a:lnTo>
                  <a:lnTo>
                    <a:pt x="443125" y="269988"/>
                  </a:lnTo>
                  <a:lnTo>
                    <a:pt x="590833" y="239990"/>
                  </a:lnTo>
                  <a:lnTo>
                    <a:pt x="738541" y="239990"/>
                  </a:lnTo>
                  <a:lnTo>
                    <a:pt x="886250" y="149993"/>
                  </a:lnTo>
                  <a:lnTo>
                    <a:pt x="1033958" y="119995"/>
                  </a:lnTo>
                  <a:lnTo>
                    <a:pt x="1181667" y="59997"/>
                  </a:lnTo>
                  <a:lnTo>
                    <a:pt x="1329375" y="29998"/>
                  </a:lnTo>
                  <a:lnTo>
                    <a:pt x="1477083" y="29998"/>
                  </a:lnTo>
                  <a:lnTo>
                    <a:pt x="1624792" y="29998"/>
                  </a:lnTo>
                  <a:lnTo>
                    <a:pt x="1772500" y="0"/>
                  </a:lnTo>
                  <a:lnTo>
                    <a:pt x="1920209" y="0"/>
                  </a:lnTo>
                  <a:lnTo>
                    <a:pt x="2067917" y="59997"/>
                  </a:lnTo>
                  <a:lnTo>
                    <a:pt x="2215625" y="59997"/>
                  </a:lnTo>
                  <a:lnTo>
                    <a:pt x="2363334" y="59997"/>
                  </a:lnTo>
                  <a:lnTo>
                    <a:pt x="2511042" y="59997"/>
                  </a:lnTo>
                  <a:lnTo>
                    <a:pt x="2658751" y="59997"/>
                  </a:lnTo>
                  <a:lnTo>
                    <a:pt x="2806459" y="119995"/>
                  </a:lnTo>
                  <a:lnTo>
                    <a:pt x="2954167" y="209991"/>
                  </a:lnTo>
                  <a:lnTo>
                    <a:pt x="3101876" y="269988"/>
                  </a:lnTo>
                  <a:lnTo>
                    <a:pt x="3249584" y="119995"/>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1285667"/>
              <a:ext cx="3397293" cy="659972"/>
            </a:xfrm>
            <a:custGeom>
              <a:avLst/>
              <a:pathLst>
                <a:path w="3397293" h="659972">
                  <a:moveTo>
                    <a:pt x="0" y="659972"/>
                  </a:moveTo>
                  <a:lnTo>
                    <a:pt x="147708" y="659972"/>
                  </a:lnTo>
                  <a:lnTo>
                    <a:pt x="295416" y="659972"/>
                  </a:lnTo>
                  <a:lnTo>
                    <a:pt x="443125" y="569976"/>
                  </a:lnTo>
                  <a:lnTo>
                    <a:pt x="590833" y="509978"/>
                  </a:lnTo>
                  <a:lnTo>
                    <a:pt x="738541" y="479980"/>
                  </a:lnTo>
                  <a:lnTo>
                    <a:pt x="886250" y="479980"/>
                  </a:lnTo>
                  <a:lnTo>
                    <a:pt x="1033958" y="509978"/>
                  </a:lnTo>
                  <a:lnTo>
                    <a:pt x="1181667" y="389983"/>
                  </a:lnTo>
                  <a:lnTo>
                    <a:pt x="1329375" y="299987"/>
                  </a:lnTo>
                  <a:lnTo>
                    <a:pt x="1477083" y="269988"/>
                  </a:lnTo>
                  <a:lnTo>
                    <a:pt x="1624792" y="209991"/>
                  </a:lnTo>
                  <a:lnTo>
                    <a:pt x="1772500" y="209991"/>
                  </a:lnTo>
                  <a:lnTo>
                    <a:pt x="1920209" y="239990"/>
                  </a:lnTo>
                  <a:lnTo>
                    <a:pt x="2067917" y="179992"/>
                  </a:lnTo>
                  <a:lnTo>
                    <a:pt x="2215625" y="149993"/>
                  </a:lnTo>
                  <a:lnTo>
                    <a:pt x="2363334" y="89996"/>
                  </a:lnTo>
                  <a:lnTo>
                    <a:pt x="2511042" y="89996"/>
                  </a:lnTo>
                  <a:lnTo>
                    <a:pt x="2658751" y="29998"/>
                  </a:lnTo>
                  <a:lnTo>
                    <a:pt x="2806459" y="0"/>
                  </a:lnTo>
                  <a:lnTo>
                    <a:pt x="2954167" y="119995"/>
                  </a:lnTo>
                  <a:lnTo>
                    <a:pt x="3101876" y="149993"/>
                  </a:lnTo>
                  <a:lnTo>
                    <a:pt x="3249584" y="0"/>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1285667"/>
              <a:ext cx="3397293" cy="659972"/>
            </a:xfrm>
            <a:custGeom>
              <a:avLst/>
              <a:pathLst>
                <a:path w="3397293" h="659972">
                  <a:moveTo>
                    <a:pt x="0" y="659972"/>
                  </a:moveTo>
                  <a:lnTo>
                    <a:pt x="147708" y="659972"/>
                  </a:lnTo>
                  <a:lnTo>
                    <a:pt x="295416" y="659972"/>
                  </a:lnTo>
                  <a:lnTo>
                    <a:pt x="443125" y="569976"/>
                  </a:lnTo>
                  <a:lnTo>
                    <a:pt x="590833" y="509978"/>
                  </a:lnTo>
                  <a:lnTo>
                    <a:pt x="738541" y="479980"/>
                  </a:lnTo>
                  <a:lnTo>
                    <a:pt x="886250" y="479980"/>
                  </a:lnTo>
                  <a:lnTo>
                    <a:pt x="1033958" y="509978"/>
                  </a:lnTo>
                  <a:lnTo>
                    <a:pt x="1181667" y="389983"/>
                  </a:lnTo>
                  <a:lnTo>
                    <a:pt x="1329375" y="299987"/>
                  </a:lnTo>
                  <a:lnTo>
                    <a:pt x="1477083" y="269988"/>
                  </a:lnTo>
                  <a:lnTo>
                    <a:pt x="1624792" y="209991"/>
                  </a:lnTo>
                  <a:lnTo>
                    <a:pt x="1772500" y="209991"/>
                  </a:lnTo>
                  <a:lnTo>
                    <a:pt x="1920209" y="239990"/>
                  </a:lnTo>
                  <a:lnTo>
                    <a:pt x="2067917" y="179992"/>
                  </a:lnTo>
                  <a:lnTo>
                    <a:pt x="2215625" y="149993"/>
                  </a:lnTo>
                  <a:lnTo>
                    <a:pt x="2363334" y="89996"/>
                  </a:lnTo>
                  <a:lnTo>
                    <a:pt x="2511042" y="89996"/>
                  </a:lnTo>
                  <a:lnTo>
                    <a:pt x="2658751" y="29998"/>
                  </a:lnTo>
                  <a:lnTo>
                    <a:pt x="2806459" y="0"/>
                  </a:lnTo>
                  <a:lnTo>
                    <a:pt x="2954167" y="119995"/>
                  </a:lnTo>
                  <a:lnTo>
                    <a:pt x="3101876" y="149993"/>
                  </a:lnTo>
                  <a:lnTo>
                    <a:pt x="3249584" y="0"/>
                  </a:lnTo>
                  <a:lnTo>
                    <a:pt x="3397293" y="29998"/>
                  </a:lnTo>
                </a:path>
              </a:pathLst>
            </a:custGeom>
            <a:ln w="40651" cap="flat">
              <a:solidFill>
                <a:srgbClr val="1CABE2">
                  <a:alpha val="100000"/>
                </a:srgbClr>
              </a:solidFill>
              <a:prstDash val="solid"/>
              <a:round/>
            </a:ln>
          </p:spPr>
          <p:txBody>
            <a:bodyPr/>
            <a:lstStyle/>
            <a:p/>
          </p:txBody>
        </p:sp>
        <p:sp>
          <p:nvSpPr>
            <p:cNvPr id="31" name="tx31"/>
            <p:cNvSpPr/>
            <p:nvPr/>
          </p:nvSpPr>
          <p:spPr>
            <a:xfrm>
              <a:off x="1060675" y="177328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64</a:t>
              </a:r>
            </a:p>
          </p:txBody>
        </p:sp>
        <p:sp>
          <p:nvSpPr>
            <p:cNvPr id="32" name="tx32"/>
            <p:cNvSpPr/>
            <p:nvPr/>
          </p:nvSpPr>
          <p:spPr>
            <a:xfrm>
              <a:off x="1799217" y="15932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70</a:t>
              </a:r>
            </a:p>
          </p:txBody>
        </p:sp>
        <p:sp>
          <p:nvSpPr>
            <p:cNvPr id="33" name="tx33"/>
            <p:cNvSpPr/>
            <p:nvPr/>
          </p:nvSpPr>
          <p:spPr>
            <a:xfrm>
              <a:off x="2537759" y="1385944"/>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77</a:t>
              </a:r>
            </a:p>
          </p:txBody>
        </p:sp>
        <p:sp>
          <p:nvSpPr>
            <p:cNvPr id="34" name="tx34"/>
            <p:cNvSpPr/>
            <p:nvPr/>
          </p:nvSpPr>
          <p:spPr>
            <a:xfrm>
              <a:off x="3276301" y="126330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5" name="tx35"/>
            <p:cNvSpPr/>
            <p:nvPr/>
          </p:nvSpPr>
          <p:spPr>
            <a:xfrm>
              <a:off x="3867135" y="111330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6" name="tx36"/>
            <p:cNvSpPr/>
            <p:nvPr/>
          </p:nvSpPr>
          <p:spPr>
            <a:xfrm>
              <a:off x="445796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20950" y="471005"/>
              <a:ext cx="239732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LMICs, 2000-2023</a:t>
              </a:r>
            </a:p>
          </p:txBody>
        </p:sp>
        <p:sp>
          <p:nvSpPr>
            <p:cNvPr id="59" name="pl59"/>
            <p:cNvSpPr/>
            <p:nvPr/>
          </p:nvSpPr>
          <p:spPr>
            <a:xfrm>
              <a:off x="5267799" y="376556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76560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6564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7656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26558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265626"/>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2656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165672"/>
              <a:ext cx="3397293" cy="299987"/>
            </a:xfrm>
            <a:custGeom>
              <a:avLst/>
              <a:pathLst>
                <a:path w="3397293" h="299987">
                  <a:moveTo>
                    <a:pt x="0" y="299987"/>
                  </a:moveTo>
                  <a:lnTo>
                    <a:pt x="147708" y="99995"/>
                  </a:lnTo>
                  <a:lnTo>
                    <a:pt x="295416" y="99995"/>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99995"/>
                  </a:lnTo>
                  <a:lnTo>
                    <a:pt x="2067917" y="0"/>
                  </a:lnTo>
                  <a:lnTo>
                    <a:pt x="2215625" y="99995"/>
                  </a:lnTo>
                  <a:lnTo>
                    <a:pt x="2363334" y="99995"/>
                  </a:lnTo>
                  <a:lnTo>
                    <a:pt x="2511042" y="99995"/>
                  </a:lnTo>
                  <a:lnTo>
                    <a:pt x="2658751" y="99995"/>
                  </a:lnTo>
                  <a:lnTo>
                    <a:pt x="2806459" y="99995"/>
                  </a:lnTo>
                  <a:lnTo>
                    <a:pt x="2954167" y="199991"/>
                  </a:lnTo>
                  <a:lnTo>
                    <a:pt x="3101876" y="99995"/>
                  </a:lnTo>
                  <a:lnTo>
                    <a:pt x="3249584" y="99995"/>
                  </a:lnTo>
                  <a:lnTo>
                    <a:pt x="3397293" y="199991"/>
                  </a:lnTo>
                </a:path>
              </a:pathLst>
            </a:custGeom>
            <a:ln w="27101" cap="flat">
              <a:solidFill>
                <a:srgbClr val="80BD41">
                  <a:alpha val="69803"/>
                </a:srgbClr>
              </a:solidFill>
              <a:prstDash val="solid"/>
              <a:round/>
            </a:ln>
          </p:spPr>
          <p:txBody>
            <a:bodyPr/>
            <a:lstStyle/>
            <a:p/>
          </p:txBody>
        </p:sp>
        <p:sp>
          <p:nvSpPr>
            <p:cNvPr id="78" name="pl78"/>
            <p:cNvSpPr/>
            <p:nvPr/>
          </p:nvSpPr>
          <p:spPr>
            <a:xfrm>
              <a:off x="5437664" y="1265667"/>
              <a:ext cx="3397293" cy="2599892"/>
            </a:xfrm>
            <a:custGeom>
              <a:avLst/>
              <a:pathLst>
                <a:path w="3397293" h="2599892">
                  <a:moveTo>
                    <a:pt x="0" y="2599892"/>
                  </a:moveTo>
                  <a:lnTo>
                    <a:pt x="147708" y="2499896"/>
                  </a:lnTo>
                  <a:lnTo>
                    <a:pt x="295416" y="2299905"/>
                  </a:lnTo>
                  <a:lnTo>
                    <a:pt x="443125" y="1899921"/>
                  </a:lnTo>
                  <a:lnTo>
                    <a:pt x="590833" y="1499938"/>
                  </a:lnTo>
                  <a:lnTo>
                    <a:pt x="738541" y="999958"/>
                  </a:lnTo>
                  <a:lnTo>
                    <a:pt x="886250" y="899962"/>
                  </a:lnTo>
                  <a:lnTo>
                    <a:pt x="1033958" y="599975"/>
                  </a:lnTo>
                  <a:lnTo>
                    <a:pt x="1181667" y="499979"/>
                  </a:lnTo>
                  <a:lnTo>
                    <a:pt x="1329375" y="299987"/>
                  </a:lnTo>
                  <a:lnTo>
                    <a:pt x="1477083" y="299987"/>
                  </a:lnTo>
                  <a:lnTo>
                    <a:pt x="1624792" y="199991"/>
                  </a:lnTo>
                  <a:lnTo>
                    <a:pt x="1772500" y="299987"/>
                  </a:lnTo>
                  <a:lnTo>
                    <a:pt x="1920209" y="399983"/>
                  </a:lnTo>
                  <a:lnTo>
                    <a:pt x="2067917" y="199991"/>
                  </a:lnTo>
                  <a:lnTo>
                    <a:pt x="2215625" y="199991"/>
                  </a:lnTo>
                  <a:lnTo>
                    <a:pt x="2363334" y="199991"/>
                  </a:lnTo>
                  <a:lnTo>
                    <a:pt x="2511042" y="99995"/>
                  </a:lnTo>
                  <a:lnTo>
                    <a:pt x="2658751" y="99995"/>
                  </a:lnTo>
                  <a:lnTo>
                    <a:pt x="2806459" y="0"/>
                  </a:lnTo>
                  <a:lnTo>
                    <a:pt x="2954167" y="199991"/>
                  </a:lnTo>
                  <a:lnTo>
                    <a:pt x="3101876" y="599975"/>
                  </a:lnTo>
                  <a:lnTo>
                    <a:pt x="3249584" y="699971"/>
                  </a:lnTo>
                  <a:lnTo>
                    <a:pt x="3397293" y="699971"/>
                  </a:lnTo>
                </a:path>
              </a:pathLst>
            </a:custGeom>
            <a:ln w="27101" cap="flat">
              <a:solidFill>
                <a:srgbClr val="0058AB">
                  <a:alpha val="69803"/>
                </a:srgbClr>
              </a:solidFill>
              <a:prstDash val="solid"/>
              <a:round/>
            </a:ln>
          </p:spPr>
          <p:txBody>
            <a:bodyPr/>
            <a:lstStyle/>
            <a:p/>
          </p:txBody>
        </p:sp>
        <p:sp>
          <p:nvSpPr>
            <p:cNvPr id="79" name="pl79"/>
            <p:cNvSpPr/>
            <p:nvPr/>
          </p:nvSpPr>
          <p:spPr>
            <a:xfrm>
              <a:off x="5437664" y="1265667"/>
              <a:ext cx="3397293" cy="2199909"/>
            </a:xfrm>
            <a:custGeom>
              <a:avLst/>
              <a:pathLst>
                <a:path w="3397293" h="2199909">
                  <a:moveTo>
                    <a:pt x="0" y="2199909"/>
                  </a:moveTo>
                  <a:lnTo>
                    <a:pt x="147708" y="2199909"/>
                  </a:lnTo>
                  <a:lnTo>
                    <a:pt x="295416" y="2199909"/>
                  </a:lnTo>
                  <a:lnTo>
                    <a:pt x="443125" y="1899921"/>
                  </a:lnTo>
                  <a:lnTo>
                    <a:pt x="590833" y="1699929"/>
                  </a:lnTo>
                  <a:lnTo>
                    <a:pt x="738541" y="1599934"/>
                  </a:lnTo>
                  <a:lnTo>
                    <a:pt x="886250" y="1599934"/>
                  </a:lnTo>
                  <a:lnTo>
                    <a:pt x="1033958" y="1699929"/>
                  </a:lnTo>
                  <a:lnTo>
                    <a:pt x="1181667" y="1299946"/>
                  </a:lnTo>
                  <a:lnTo>
                    <a:pt x="1329375" y="999958"/>
                  </a:lnTo>
                  <a:lnTo>
                    <a:pt x="1477083" y="899962"/>
                  </a:lnTo>
                  <a:lnTo>
                    <a:pt x="1624792" y="699971"/>
                  </a:lnTo>
                  <a:lnTo>
                    <a:pt x="1772500" y="699971"/>
                  </a:lnTo>
                  <a:lnTo>
                    <a:pt x="1920209" y="799967"/>
                  </a:lnTo>
                  <a:lnTo>
                    <a:pt x="2067917" y="599975"/>
                  </a:lnTo>
                  <a:lnTo>
                    <a:pt x="2215625" y="499979"/>
                  </a:lnTo>
                  <a:lnTo>
                    <a:pt x="2363334" y="299987"/>
                  </a:lnTo>
                  <a:lnTo>
                    <a:pt x="2511042" y="299987"/>
                  </a:lnTo>
                  <a:lnTo>
                    <a:pt x="2658751" y="99995"/>
                  </a:lnTo>
                  <a:lnTo>
                    <a:pt x="2806459" y="0"/>
                  </a:lnTo>
                  <a:lnTo>
                    <a:pt x="2954167" y="399983"/>
                  </a:lnTo>
                  <a:lnTo>
                    <a:pt x="3101876" y="499979"/>
                  </a:lnTo>
                  <a:lnTo>
                    <a:pt x="3249584" y="0"/>
                  </a:lnTo>
                  <a:lnTo>
                    <a:pt x="3397293" y="99995"/>
                  </a:lnTo>
                </a:path>
              </a:pathLst>
            </a:custGeom>
            <a:ln w="27101" cap="flat">
              <a:solidFill>
                <a:srgbClr val="1CABE2">
                  <a:alpha val="69803"/>
                </a:srgbClr>
              </a:solidFill>
              <a:prstDash val="solid"/>
              <a:round/>
            </a:ln>
          </p:spPr>
          <p:txBody>
            <a:bodyPr/>
            <a:lstStyle/>
            <a:p/>
          </p:txBody>
        </p:sp>
        <p:sp>
          <p:nvSpPr>
            <p:cNvPr id="80" name="pl80"/>
            <p:cNvSpPr/>
            <p:nvPr/>
          </p:nvSpPr>
          <p:spPr>
            <a:xfrm>
              <a:off x="5437664" y="865684"/>
              <a:ext cx="3397293" cy="899962"/>
            </a:xfrm>
            <a:custGeom>
              <a:avLst/>
              <a:pathLst>
                <a:path w="3397293" h="899962">
                  <a:moveTo>
                    <a:pt x="0" y="899962"/>
                  </a:moveTo>
                  <a:lnTo>
                    <a:pt x="147708" y="799967"/>
                  </a:lnTo>
                  <a:lnTo>
                    <a:pt x="295416" y="899962"/>
                  </a:lnTo>
                  <a:lnTo>
                    <a:pt x="443125" y="899962"/>
                  </a:lnTo>
                  <a:lnTo>
                    <a:pt x="590833" y="799967"/>
                  </a:lnTo>
                  <a:lnTo>
                    <a:pt x="738541" y="799967"/>
                  </a:lnTo>
                  <a:lnTo>
                    <a:pt x="886250" y="499979"/>
                  </a:lnTo>
                  <a:lnTo>
                    <a:pt x="1033958" y="399983"/>
                  </a:lnTo>
                  <a:lnTo>
                    <a:pt x="1181667" y="199991"/>
                  </a:lnTo>
                  <a:lnTo>
                    <a:pt x="1329375" y="99995"/>
                  </a:lnTo>
                  <a:lnTo>
                    <a:pt x="1477083" y="99995"/>
                  </a:lnTo>
                  <a:lnTo>
                    <a:pt x="1624792" y="99995"/>
                  </a:lnTo>
                  <a:lnTo>
                    <a:pt x="1772500" y="0"/>
                  </a:lnTo>
                  <a:lnTo>
                    <a:pt x="1920209" y="0"/>
                  </a:lnTo>
                  <a:lnTo>
                    <a:pt x="2067917" y="199991"/>
                  </a:lnTo>
                  <a:lnTo>
                    <a:pt x="2215625" y="199991"/>
                  </a:lnTo>
                  <a:lnTo>
                    <a:pt x="2363334" y="199991"/>
                  </a:lnTo>
                  <a:lnTo>
                    <a:pt x="2511042" y="199991"/>
                  </a:lnTo>
                  <a:lnTo>
                    <a:pt x="2658751" y="199991"/>
                  </a:lnTo>
                  <a:lnTo>
                    <a:pt x="2806459" y="399983"/>
                  </a:lnTo>
                  <a:lnTo>
                    <a:pt x="2954167" y="699971"/>
                  </a:lnTo>
                  <a:lnTo>
                    <a:pt x="3101876" y="899962"/>
                  </a:lnTo>
                  <a:lnTo>
                    <a:pt x="3249584" y="399983"/>
                  </a:lnTo>
                  <a:lnTo>
                    <a:pt x="3397293" y="499979"/>
                  </a:lnTo>
                </a:path>
              </a:pathLst>
            </a:custGeom>
            <a:ln w="27101" cap="flat">
              <a:solidFill>
                <a:srgbClr val="00833D">
                  <a:alpha val="69803"/>
                </a:srgbClr>
              </a:solidFill>
              <a:prstDash val="solid"/>
              <a:round/>
            </a:ln>
          </p:spPr>
          <p:txBody>
            <a:bodyPr/>
            <a:lstStyle/>
            <a:p/>
          </p:txBody>
        </p:sp>
        <p:sp>
          <p:nvSpPr>
            <p:cNvPr id="81" name="pl81"/>
            <p:cNvSpPr/>
            <p:nvPr/>
          </p:nvSpPr>
          <p:spPr>
            <a:xfrm>
              <a:off x="5437664" y="1265667"/>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1265667"/>
              <a:ext cx="3397293" cy="2199909"/>
            </a:xfrm>
            <a:custGeom>
              <a:avLst/>
              <a:pathLst>
                <a:path w="3397293" h="2199909">
                  <a:moveTo>
                    <a:pt x="0" y="2199909"/>
                  </a:moveTo>
                  <a:lnTo>
                    <a:pt x="147708" y="2199909"/>
                  </a:lnTo>
                  <a:lnTo>
                    <a:pt x="295416" y="2199909"/>
                  </a:lnTo>
                  <a:lnTo>
                    <a:pt x="443125" y="1899921"/>
                  </a:lnTo>
                  <a:lnTo>
                    <a:pt x="590833" y="1699929"/>
                  </a:lnTo>
                  <a:lnTo>
                    <a:pt x="738541" y="1599934"/>
                  </a:lnTo>
                  <a:lnTo>
                    <a:pt x="886250" y="1599934"/>
                  </a:lnTo>
                  <a:lnTo>
                    <a:pt x="1033958" y="1699929"/>
                  </a:lnTo>
                  <a:lnTo>
                    <a:pt x="1181667" y="1299946"/>
                  </a:lnTo>
                  <a:lnTo>
                    <a:pt x="1329375" y="999958"/>
                  </a:lnTo>
                  <a:lnTo>
                    <a:pt x="1477083" y="899962"/>
                  </a:lnTo>
                  <a:lnTo>
                    <a:pt x="1624792" y="699971"/>
                  </a:lnTo>
                  <a:lnTo>
                    <a:pt x="1772500" y="699971"/>
                  </a:lnTo>
                  <a:lnTo>
                    <a:pt x="1920209" y="799967"/>
                  </a:lnTo>
                  <a:lnTo>
                    <a:pt x="2067917" y="599975"/>
                  </a:lnTo>
                  <a:lnTo>
                    <a:pt x="2215625" y="499979"/>
                  </a:lnTo>
                  <a:lnTo>
                    <a:pt x="2363334" y="299987"/>
                  </a:lnTo>
                  <a:lnTo>
                    <a:pt x="2511042" y="299987"/>
                  </a:lnTo>
                  <a:lnTo>
                    <a:pt x="2658751" y="99995"/>
                  </a:lnTo>
                  <a:lnTo>
                    <a:pt x="2806459" y="0"/>
                  </a:lnTo>
                  <a:lnTo>
                    <a:pt x="2954167" y="399983"/>
                  </a:lnTo>
                  <a:lnTo>
                    <a:pt x="3101876" y="499979"/>
                  </a:lnTo>
                  <a:lnTo>
                    <a:pt x="3249584" y="0"/>
                  </a:lnTo>
                  <a:lnTo>
                    <a:pt x="3397293" y="99995"/>
                  </a:lnTo>
                </a:path>
              </a:pathLst>
            </a:custGeom>
            <a:ln w="65043" cap="flat">
              <a:solidFill>
                <a:srgbClr val="000000">
                  <a:alpha val="100000"/>
                </a:srgbClr>
              </a:solidFill>
              <a:prstDash val="solid"/>
              <a:round/>
            </a:ln>
          </p:spPr>
          <p:txBody>
            <a:bodyPr/>
            <a:lstStyle/>
            <a:p/>
          </p:txBody>
        </p:sp>
        <p:sp>
          <p:nvSpPr>
            <p:cNvPr id="83" name="pl83"/>
            <p:cNvSpPr/>
            <p:nvPr/>
          </p:nvSpPr>
          <p:spPr>
            <a:xfrm>
              <a:off x="5437664" y="1265667"/>
              <a:ext cx="3397293" cy="2199909"/>
            </a:xfrm>
            <a:custGeom>
              <a:avLst/>
              <a:pathLst>
                <a:path w="3397293" h="2199909">
                  <a:moveTo>
                    <a:pt x="0" y="2199909"/>
                  </a:moveTo>
                  <a:lnTo>
                    <a:pt x="147708" y="2199909"/>
                  </a:lnTo>
                  <a:lnTo>
                    <a:pt x="295416" y="2199909"/>
                  </a:lnTo>
                  <a:lnTo>
                    <a:pt x="443125" y="1899921"/>
                  </a:lnTo>
                  <a:lnTo>
                    <a:pt x="590833" y="1699929"/>
                  </a:lnTo>
                  <a:lnTo>
                    <a:pt x="738541" y="1599934"/>
                  </a:lnTo>
                  <a:lnTo>
                    <a:pt x="886250" y="1599934"/>
                  </a:lnTo>
                  <a:lnTo>
                    <a:pt x="1033958" y="1699929"/>
                  </a:lnTo>
                  <a:lnTo>
                    <a:pt x="1181667" y="1299946"/>
                  </a:lnTo>
                  <a:lnTo>
                    <a:pt x="1329375" y="999958"/>
                  </a:lnTo>
                  <a:lnTo>
                    <a:pt x="1477083" y="899962"/>
                  </a:lnTo>
                  <a:lnTo>
                    <a:pt x="1624792" y="699971"/>
                  </a:lnTo>
                  <a:lnTo>
                    <a:pt x="1772500" y="699971"/>
                  </a:lnTo>
                  <a:lnTo>
                    <a:pt x="1920209" y="799967"/>
                  </a:lnTo>
                  <a:lnTo>
                    <a:pt x="2067917" y="599975"/>
                  </a:lnTo>
                  <a:lnTo>
                    <a:pt x="2215625" y="499979"/>
                  </a:lnTo>
                  <a:lnTo>
                    <a:pt x="2363334" y="299987"/>
                  </a:lnTo>
                  <a:lnTo>
                    <a:pt x="2511042" y="299987"/>
                  </a:lnTo>
                  <a:lnTo>
                    <a:pt x="2658751" y="99995"/>
                  </a:lnTo>
                  <a:lnTo>
                    <a:pt x="2806459" y="0"/>
                  </a:lnTo>
                  <a:lnTo>
                    <a:pt x="2954167" y="399983"/>
                  </a:lnTo>
                  <a:lnTo>
                    <a:pt x="3101876" y="499979"/>
                  </a:lnTo>
                  <a:lnTo>
                    <a:pt x="3249584" y="0"/>
                  </a:lnTo>
                  <a:lnTo>
                    <a:pt x="3397293" y="99995"/>
                  </a:lnTo>
                </a:path>
              </a:pathLst>
            </a:custGeom>
            <a:ln w="40651" cap="flat">
              <a:solidFill>
                <a:srgbClr val="1CABE2">
                  <a:alpha val="100000"/>
                </a:srgbClr>
              </a:solidFill>
              <a:prstDash val="solid"/>
              <a:round/>
            </a:ln>
          </p:spPr>
          <p:txBody>
            <a:bodyPr/>
            <a:lstStyle/>
            <a:p/>
          </p:txBody>
        </p:sp>
        <p:sp>
          <p:nvSpPr>
            <p:cNvPr id="84" name="tx84"/>
            <p:cNvSpPr/>
            <p:nvPr/>
          </p:nvSpPr>
          <p:spPr>
            <a:xfrm>
              <a:off x="5359324" y="3286783"/>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85" name="tx85"/>
            <p:cNvSpPr/>
            <p:nvPr/>
          </p:nvSpPr>
          <p:spPr>
            <a:xfrm>
              <a:off x="6097866" y="2685484"/>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86" name="tx86"/>
            <p:cNvSpPr/>
            <p:nvPr/>
          </p:nvSpPr>
          <p:spPr>
            <a:xfrm>
              <a:off x="6866553" y="1985513"/>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7" name="tx87"/>
            <p:cNvSpPr/>
            <p:nvPr/>
          </p:nvSpPr>
          <p:spPr>
            <a:xfrm>
              <a:off x="7605095" y="1586906"/>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213978" y="10855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18686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03259" y="321347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1351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13553"/>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076679"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04" name="pl104"/>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53163" y="471005"/>
              <a:ext cx="356629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LMICs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28054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20727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133997"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06072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24390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17063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09736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6782081" cy="209781"/>
            </a:xfrm>
            <a:prstGeom prst="rect">
              <a:avLst/>
            </a:prstGeom>
            <a:solidFill>
              <a:srgbClr val="1CABE2">
                <a:alpha val="80000"/>
              </a:srgbClr>
            </a:solidFill>
          </p:spPr>
          <p:txBody>
            <a:bodyPr/>
            <a:lstStyle/>
            <a:p/>
          </p:txBody>
        </p:sp>
        <p:sp>
          <p:nvSpPr>
            <p:cNvPr id="122" name="rc122"/>
            <p:cNvSpPr/>
            <p:nvPr/>
          </p:nvSpPr>
          <p:spPr>
            <a:xfrm>
              <a:off x="1317178" y="5439935"/>
              <a:ext cx="7321564" cy="209781"/>
            </a:xfrm>
            <a:prstGeom prst="rect">
              <a:avLst/>
            </a:prstGeom>
            <a:solidFill>
              <a:srgbClr val="1CABE2">
                <a:alpha val="80000"/>
              </a:srgbClr>
            </a:solidFill>
          </p:spPr>
          <p:txBody>
            <a:bodyPr/>
            <a:lstStyle/>
            <a:p/>
          </p:txBody>
        </p:sp>
        <p:sp>
          <p:nvSpPr>
            <p:cNvPr id="123" name="tx123"/>
            <p:cNvSpPr/>
            <p:nvPr/>
          </p:nvSpPr>
          <p:spPr>
            <a:xfrm>
              <a:off x="8174608"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8.8</a:t>
              </a:r>
            </a:p>
          </p:txBody>
        </p:sp>
        <p:sp>
          <p:nvSpPr>
            <p:cNvPr id="124" name="tx124"/>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28" name="tx128"/>
            <p:cNvSpPr/>
            <p:nvPr/>
          </p:nvSpPr>
          <p:spPr>
            <a:xfrm>
              <a:off x="304970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9" name="tx129"/>
            <p:cNvSpPr/>
            <p:nvPr/>
          </p:nvSpPr>
          <p:spPr>
            <a:xfrm>
              <a:off x="4976431"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30" name="tx130"/>
            <p:cNvSpPr/>
            <p:nvPr/>
          </p:nvSpPr>
          <p:spPr>
            <a:xfrm>
              <a:off x="6903159" y="6089559"/>
              <a:ext cx="194202"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31" name="tx131"/>
            <p:cNvSpPr/>
            <p:nvPr/>
          </p:nvSpPr>
          <p:spPr>
            <a:xfrm>
              <a:off x="4187411" y="6216841"/>
              <a:ext cx="158110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Undervaccinated children (millions)</a:t>
              </a:r>
            </a:p>
          </p:txBody>
        </p:sp>
        <p:sp>
          <p:nvSpPr>
            <p:cNvPr id="132" name="tx132"/>
            <p:cNvSpPr/>
            <p:nvPr/>
          </p:nvSpPr>
          <p:spPr>
            <a:xfrm>
              <a:off x="951100" y="5178470"/>
              <a:ext cx="4634135"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LMICs, 2019 and 2023</a:t>
              </a:r>
            </a:p>
          </p:txBody>
        </p:sp>
        <p:sp>
          <p:nvSpPr>
            <p:cNvPr id="133" name="tx13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4" name="tx13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DTP3 coverage of 85%.
DTP3 coverage (85%) was 1 percentage point lower than in 2019 (86%).
This equates to 9,506,000 undervaccinated children in 2023 compared to 8,755,000 undervaccinated children in 2019.</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240668"/>
              <a:ext cx="3379650" cy="74996"/>
            </a:xfrm>
            <a:custGeom>
              <a:avLst/>
              <a:pathLst>
                <a:path w="3379650" h="74996">
                  <a:moveTo>
                    <a:pt x="0" y="0"/>
                  </a:moveTo>
                  <a:lnTo>
                    <a:pt x="675930" y="0"/>
                  </a:lnTo>
                  <a:lnTo>
                    <a:pt x="1351860" y="74996"/>
                  </a:lnTo>
                  <a:lnTo>
                    <a:pt x="2027790" y="0"/>
                  </a:lnTo>
                  <a:lnTo>
                    <a:pt x="2703720" y="0"/>
                  </a:lnTo>
                  <a:lnTo>
                    <a:pt x="3379650" y="74996"/>
                  </a:lnTo>
                </a:path>
              </a:pathLst>
            </a:custGeom>
            <a:ln w="27101" cap="flat">
              <a:solidFill>
                <a:srgbClr val="80BD41">
                  <a:alpha val="69803"/>
                </a:srgbClr>
              </a:solidFill>
              <a:prstDash val="solid"/>
              <a:round/>
            </a:ln>
          </p:spPr>
          <p:txBody>
            <a:bodyPr/>
            <a:lstStyle/>
            <a:p/>
          </p:txBody>
        </p:sp>
        <p:sp>
          <p:nvSpPr>
            <p:cNvPr id="26" name="pl26"/>
            <p:cNvSpPr/>
            <p:nvPr/>
          </p:nvSpPr>
          <p:spPr>
            <a:xfrm>
              <a:off x="1120083" y="2740607"/>
              <a:ext cx="3379650" cy="524978"/>
            </a:xfrm>
            <a:custGeom>
              <a:avLst/>
              <a:pathLst>
                <a:path w="3379650" h="524978">
                  <a:moveTo>
                    <a:pt x="0" y="74996"/>
                  </a:moveTo>
                  <a:lnTo>
                    <a:pt x="675930" y="0"/>
                  </a:lnTo>
                  <a:lnTo>
                    <a:pt x="1351860" y="149993"/>
                  </a:lnTo>
                  <a:lnTo>
                    <a:pt x="2027790" y="449981"/>
                  </a:lnTo>
                  <a:lnTo>
                    <a:pt x="2703720" y="524978"/>
                  </a:lnTo>
                  <a:lnTo>
                    <a:pt x="3379650" y="524978"/>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99987"/>
                  </a:lnTo>
                  <a:lnTo>
                    <a:pt x="2027790" y="374984"/>
                  </a:lnTo>
                  <a:lnTo>
                    <a:pt x="2703720" y="0"/>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90662"/>
              <a:ext cx="3379650" cy="524978"/>
            </a:xfrm>
            <a:custGeom>
              <a:avLst/>
              <a:pathLst>
                <a:path w="3379650" h="524978">
                  <a:moveTo>
                    <a:pt x="0" y="0"/>
                  </a:moveTo>
                  <a:lnTo>
                    <a:pt x="675930" y="149993"/>
                  </a:lnTo>
                  <a:lnTo>
                    <a:pt x="1351860" y="374984"/>
                  </a:lnTo>
                  <a:lnTo>
                    <a:pt x="2027790" y="524978"/>
                  </a:lnTo>
                  <a:lnTo>
                    <a:pt x="2703720" y="149993"/>
                  </a:lnTo>
                  <a:lnTo>
                    <a:pt x="3379650" y="224990"/>
                  </a:lnTo>
                </a:path>
              </a:pathLst>
            </a:custGeom>
            <a:ln w="27101" cap="flat">
              <a:solidFill>
                <a:srgbClr val="00833D">
                  <a:alpha val="69803"/>
                </a:srgbClr>
              </a:solidFill>
              <a:prstDash val="solid"/>
              <a:round/>
            </a:ln>
          </p:spPr>
          <p:txBody>
            <a:bodyPr/>
            <a:lstStyle/>
            <a:p/>
          </p:txBody>
        </p:sp>
        <p:sp>
          <p:nvSpPr>
            <p:cNvPr id="29" name="pl29"/>
            <p:cNvSpPr/>
            <p:nvPr/>
          </p:nvSpPr>
          <p:spPr>
            <a:xfrm>
              <a:off x="1120083" y="1915641"/>
              <a:ext cx="3379650" cy="374984"/>
            </a:xfrm>
            <a:custGeom>
              <a:avLst/>
              <a:pathLst>
                <a:path w="3379650" h="374984">
                  <a:moveTo>
                    <a:pt x="0" y="74996"/>
                  </a:moveTo>
                  <a:lnTo>
                    <a:pt x="675930" y="0"/>
                  </a:lnTo>
                  <a:lnTo>
                    <a:pt x="1351860" y="299987"/>
                  </a:lnTo>
                  <a:lnTo>
                    <a:pt x="2027790" y="374984"/>
                  </a:lnTo>
                  <a:lnTo>
                    <a:pt x="2703720" y="0"/>
                  </a:lnTo>
                  <a:lnTo>
                    <a:pt x="3379650"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083" y="1915641"/>
              <a:ext cx="3379650" cy="374984"/>
            </a:xfrm>
            <a:custGeom>
              <a:avLst/>
              <a:pathLst>
                <a:path w="3379650" h="374984">
                  <a:moveTo>
                    <a:pt x="0" y="74996"/>
                  </a:moveTo>
                  <a:lnTo>
                    <a:pt x="675930" y="0"/>
                  </a:lnTo>
                  <a:lnTo>
                    <a:pt x="1351860" y="299987"/>
                  </a:lnTo>
                  <a:lnTo>
                    <a:pt x="2027790" y="374984"/>
                  </a:lnTo>
                  <a:lnTo>
                    <a:pt x="2703720" y="0"/>
                  </a:lnTo>
                  <a:lnTo>
                    <a:pt x="3379650" y="74996"/>
                  </a:lnTo>
                </a:path>
              </a:pathLst>
            </a:custGeom>
            <a:ln w="40651" cap="flat">
              <a:solidFill>
                <a:srgbClr val="1CABE2">
                  <a:alpha val="100000"/>
                </a:srgbClr>
              </a:solidFill>
              <a:prstDash val="solid"/>
              <a:round/>
            </a:ln>
          </p:spPr>
          <p:txBody>
            <a:bodyPr/>
            <a:lstStyle/>
            <a:p/>
          </p:txBody>
        </p:sp>
        <p:sp>
          <p:nvSpPr>
            <p:cNvPr id="31" name="tx31"/>
            <p:cNvSpPr/>
            <p:nvPr/>
          </p:nvSpPr>
          <p:spPr>
            <a:xfrm>
              <a:off x="1059793"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2" name="tx32"/>
            <p:cNvSpPr/>
            <p:nvPr/>
          </p:nvSpPr>
          <p:spPr>
            <a:xfrm>
              <a:off x="1735723" y="17432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3" name="tx33"/>
            <p:cNvSpPr/>
            <p:nvPr/>
          </p:nvSpPr>
          <p:spPr>
            <a:xfrm>
              <a:off x="2411653" y="20432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82</a:t>
              </a:r>
            </a:p>
          </p:txBody>
        </p:sp>
        <p:sp>
          <p:nvSpPr>
            <p:cNvPr id="34" name="tx34"/>
            <p:cNvSpPr/>
            <p:nvPr/>
          </p:nvSpPr>
          <p:spPr>
            <a:xfrm>
              <a:off x="3087583" y="211826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5" name="tx35"/>
            <p:cNvSpPr/>
            <p:nvPr/>
          </p:nvSpPr>
          <p:spPr>
            <a:xfrm>
              <a:off x="3763514" y="17432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6" name="tx36"/>
            <p:cNvSpPr/>
            <p:nvPr/>
          </p:nvSpPr>
          <p:spPr>
            <a:xfrm>
              <a:off x="4439444"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50277"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11246" y="471005"/>
              <a:ext cx="239732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LMICs, 2018-2023</a:t>
              </a:r>
            </a:p>
          </p:txBody>
        </p:sp>
        <p:sp>
          <p:nvSpPr>
            <p:cNvPr id="59" name="pl59"/>
            <p:cNvSpPr/>
            <p:nvPr/>
          </p:nvSpPr>
          <p:spPr>
            <a:xfrm>
              <a:off x="5287205" y="361557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78227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948973"/>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1115674"/>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9892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53232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532323"/>
              <a:ext cx="3379650" cy="333319"/>
            </a:xfrm>
            <a:custGeom>
              <a:avLst/>
              <a:pathLst>
                <a:path w="3379650" h="333319">
                  <a:moveTo>
                    <a:pt x="0" y="0"/>
                  </a:moveTo>
                  <a:lnTo>
                    <a:pt x="675930" y="0"/>
                  </a:lnTo>
                  <a:lnTo>
                    <a:pt x="1351860" y="333319"/>
                  </a:lnTo>
                  <a:lnTo>
                    <a:pt x="2027790" y="0"/>
                  </a:lnTo>
                  <a:lnTo>
                    <a:pt x="2703720" y="0"/>
                  </a:lnTo>
                  <a:lnTo>
                    <a:pt x="3379650" y="333319"/>
                  </a:lnTo>
                </a:path>
              </a:pathLst>
            </a:custGeom>
            <a:ln w="27101" cap="flat">
              <a:solidFill>
                <a:srgbClr val="80BD41">
                  <a:alpha val="69803"/>
                </a:srgbClr>
              </a:solidFill>
              <a:prstDash val="solid"/>
              <a:round/>
            </a:ln>
          </p:spPr>
          <p:txBody>
            <a:bodyPr/>
            <a:lstStyle/>
            <a:p/>
          </p:txBody>
        </p:sp>
        <p:sp>
          <p:nvSpPr>
            <p:cNvPr id="78" name="pl78"/>
            <p:cNvSpPr/>
            <p:nvPr/>
          </p:nvSpPr>
          <p:spPr>
            <a:xfrm>
              <a:off x="5456188" y="1532323"/>
              <a:ext cx="3379650" cy="2333237"/>
            </a:xfrm>
            <a:custGeom>
              <a:avLst/>
              <a:pathLst>
                <a:path w="3379650" h="2333237">
                  <a:moveTo>
                    <a:pt x="0" y="333319"/>
                  </a:moveTo>
                  <a:lnTo>
                    <a:pt x="675930" y="0"/>
                  </a:lnTo>
                  <a:lnTo>
                    <a:pt x="1351860" y="666639"/>
                  </a:lnTo>
                  <a:lnTo>
                    <a:pt x="2027790" y="1999917"/>
                  </a:lnTo>
                  <a:lnTo>
                    <a:pt x="2703720" y="2333237"/>
                  </a:lnTo>
                  <a:lnTo>
                    <a:pt x="3379650" y="2333237"/>
                  </a:lnTo>
                </a:path>
              </a:pathLst>
            </a:custGeom>
            <a:ln w="27101" cap="flat">
              <a:solidFill>
                <a:srgbClr val="0058AB">
                  <a:alpha val="69803"/>
                </a:srgbClr>
              </a:solidFill>
              <a:prstDash val="solid"/>
              <a:round/>
            </a:ln>
          </p:spPr>
          <p:txBody>
            <a:bodyPr/>
            <a:lstStyle/>
            <a:p/>
          </p:txBody>
        </p:sp>
        <p:sp>
          <p:nvSpPr>
            <p:cNvPr id="79" name="pl79"/>
            <p:cNvSpPr/>
            <p:nvPr/>
          </p:nvSpPr>
          <p:spPr>
            <a:xfrm>
              <a:off x="5456188" y="1532323"/>
              <a:ext cx="3379650" cy="1666597"/>
            </a:xfrm>
            <a:custGeom>
              <a:avLst/>
              <a:pathLst>
                <a:path w="3379650" h="1666597">
                  <a:moveTo>
                    <a:pt x="0" y="333319"/>
                  </a:moveTo>
                  <a:lnTo>
                    <a:pt x="675930" y="0"/>
                  </a:lnTo>
                  <a:lnTo>
                    <a:pt x="1351860" y="1333278"/>
                  </a:lnTo>
                  <a:lnTo>
                    <a:pt x="2027790" y="1666597"/>
                  </a:lnTo>
                  <a:lnTo>
                    <a:pt x="2703720" y="0"/>
                  </a:lnTo>
                  <a:lnTo>
                    <a:pt x="3379650" y="333319"/>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2333237"/>
            </a:xfrm>
            <a:custGeom>
              <a:avLst/>
              <a:pathLst>
                <a:path w="3379650" h="2333237">
                  <a:moveTo>
                    <a:pt x="0" y="0"/>
                  </a:moveTo>
                  <a:lnTo>
                    <a:pt x="675930" y="666639"/>
                  </a:lnTo>
                  <a:lnTo>
                    <a:pt x="1351860" y="1666597"/>
                  </a:lnTo>
                  <a:lnTo>
                    <a:pt x="2027790" y="2333237"/>
                  </a:lnTo>
                  <a:lnTo>
                    <a:pt x="2703720" y="666639"/>
                  </a:lnTo>
                  <a:lnTo>
                    <a:pt x="3379650" y="999958"/>
                  </a:lnTo>
                </a:path>
              </a:pathLst>
            </a:custGeom>
            <a:ln w="27101" cap="flat">
              <a:solidFill>
                <a:srgbClr val="00833D">
                  <a:alpha val="69803"/>
                </a:srgbClr>
              </a:solidFill>
              <a:prstDash val="solid"/>
              <a:round/>
            </a:ln>
          </p:spPr>
          <p:txBody>
            <a:bodyPr/>
            <a:lstStyle/>
            <a:p/>
          </p:txBody>
        </p:sp>
        <p:sp>
          <p:nvSpPr>
            <p:cNvPr id="81" name="pl81"/>
            <p:cNvSpPr/>
            <p:nvPr/>
          </p:nvSpPr>
          <p:spPr>
            <a:xfrm>
              <a:off x="5456188" y="1532323"/>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1532323"/>
              <a:ext cx="3379650" cy="1666597"/>
            </a:xfrm>
            <a:custGeom>
              <a:avLst/>
              <a:pathLst>
                <a:path w="3379650" h="1666597">
                  <a:moveTo>
                    <a:pt x="0" y="333319"/>
                  </a:moveTo>
                  <a:lnTo>
                    <a:pt x="675930" y="0"/>
                  </a:lnTo>
                  <a:lnTo>
                    <a:pt x="1351860" y="1333278"/>
                  </a:lnTo>
                  <a:lnTo>
                    <a:pt x="2027790" y="1666597"/>
                  </a:lnTo>
                  <a:lnTo>
                    <a:pt x="2703720" y="0"/>
                  </a:lnTo>
                  <a:lnTo>
                    <a:pt x="3379650" y="333319"/>
                  </a:lnTo>
                </a:path>
              </a:pathLst>
            </a:custGeom>
            <a:ln w="65043" cap="flat">
              <a:solidFill>
                <a:srgbClr val="000000">
                  <a:alpha val="100000"/>
                </a:srgbClr>
              </a:solidFill>
              <a:prstDash val="solid"/>
              <a:round/>
            </a:ln>
          </p:spPr>
          <p:txBody>
            <a:bodyPr/>
            <a:lstStyle/>
            <a:p/>
          </p:txBody>
        </p:sp>
        <p:sp>
          <p:nvSpPr>
            <p:cNvPr id="83" name="pl83"/>
            <p:cNvSpPr/>
            <p:nvPr/>
          </p:nvSpPr>
          <p:spPr>
            <a:xfrm>
              <a:off x="5456188" y="1532323"/>
              <a:ext cx="3379650" cy="1666597"/>
            </a:xfrm>
            <a:custGeom>
              <a:avLst/>
              <a:pathLst>
                <a:path w="3379650" h="1666597">
                  <a:moveTo>
                    <a:pt x="0" y="333319"/>
                  </a:moveTo>
                  <a:lnTo>
                    <a:pt x="675930" y="0"/>
                  </a:lnTo>
                  <a:lnTo>
                    <a:pt x="1351860" y="1333278"/>
                  </a:lnTo>
                  <a:lnTo>
                    <a:pt x="2027790" y="1666597"/>
                  </a:lnTo>
                  <a:lnTo>
                    <a:pt x="2703720" y="0"/>
                  </a:lnTo>
                  <a:lnTo>
                    <a:pt x="3379650" y="333319"/>
                  </a:lnTo>
                </a:path>
              </a:pathLst>
            </a:custGeom>
            <a:ln w="40651" cap="flat">
              <a:solidFill>
                <a:srgbClr val="1CABE2">
                  <a:alpha val="100000"/>
                </a:srgbClr>
              </a:solidFill>
              <a:prstDash val="solid"/>
              <a:round/>
            </a:ln>
          </p:spPr>
          <p:txBody>
            <a:bodyPr/>
            <a:lstStyle/>
            <a:p/>
          </p:txBody>
        </p:sp>
        <p:sp>
          <p:nvSpPr>
            <p:cNvPr id="84" name="tx84"/>
            <p:cNvSpPr/>
            <p:nvPr/>
          </p:nvSpPr>
          <p:spPr>
            <a:xfrm>
              <a:off x="5407993"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101973"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59854" y="2687125"/>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7435784" y="3020180"/>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129764" y="13522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7644"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4983852" y="3146806"/>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31350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480208"/>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086382"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62866" y="471005"/>
              <a:ext cx="356629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LMICs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40994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59549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78103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9665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5027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6882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87380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6884456" cy="209781"/>
            </a:xfrm>
            <a:prstGeom prst="rect">
              <a:avLst/>
            </a:prstGeom>
            <a:solidFill>
              <a:srgbClr val="1CABE2">
                <a:alpha val="80000"/>
              </a:srgbClr>
            </a:solidFill>
          </p:spPr>
          <p:txBody>
            <a:bodyPr/>
            <a:lstStyle/>
            <a:p/>
          </p:txBody>
        </p:sp>
        <p:sp>
          <p:nvSpPr>
            <p:cNvPr id="122" name="rc122"/>
            <p:cNvSpPr/>
            <p:nvPr/>
          </p:nvSpPr>
          <p:spPr>
            <a:xfrm>
              <a:off x="1317178" y="5439935"/>
              <a:ext cx="7321564" cy="209781"/>
            </a:xfrm>
            <a:prstGeom prst="rect">
              <a:avLst/>
            </a:prstGeom>
            <a:solidFill>
              <a:srgbClr val="1CABE2">
                <a:alpha val="80000"/>
              </a:srgbClr>
            </a:solidFill>
          </p:spPr>
          <p:txBody>
            <a:bodyPr/>
            <a:lstStyle/>
            <a:p/>
          </p:txBody>
        </p:sp>
        <p:sp>
          <p:nvSpPr>
            <p:cNvPr id="123" name="tx123"/>
            <p:cNvSpPr/>
            <p:nvPr/>
          </p:nvSpPr>
          <p:spPr>
            <a:xfrm>
              <a:off x="8276984" y="58399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a:t>
              </a:r>
            </a:p>
          </p:txBody>
        </p:sp>
        <p:sp>
          <p:nvSpPr>
            <p:cNvPr id="124" name="tx124"/>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9" name="tx129"/>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30" name="tx130"/>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31" name="tx131"/>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2" name="tx132"/>
            <p:cNvSpPr/>
            <p:nvPr/>
          </p:nvSpPr>
          <p:spPr>
            <a:xfrm>
              <a:off x="951100" y="5178470"/>
              <a:ext cx="3634233"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LMICs, 2019 and 2023</a:t>
              </a:r>
            </a:p>
          </p:txBody>
        </p:sp>
        <p:sp>
          <p:nvSpPr>
            <p:cNvPr id="133" name="tx13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4" name="tx13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DTP3 coverage of 85%.
DTP3 coverage (85%) was 1 percentage point lower than in 2019 (86%).
This equates to 9,506,000 undervaccinated children in 2023 compared to 8,755,000 undervaccinated children in 2019.</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777" y="345554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6" name="pl6"/>
            <p:cNvSpPr/>
            <p:nvPr/>
          </p:nvSpPr>
          <p:spPr>
            <a:xfrm>
              <a:off x="989777" y="2280247"/>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7" name="pl7"/>
            <p:cNvSpPr/>
            <p:nvPr/>
          </p:nvSpPr>
          <p:spPr>
            <a:xfrm>
              <a:off x="989777" y="1104951"/>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8" name="pl8"/>
            <p:cNvSpPr/>
            <p:nvPr/>
          </p:nvSpPr>
          <p:spPr>
            <a:xfrm>
              <a:off x="2180954"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61783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54722"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4791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6636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5373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41113"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849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89777" y="4043190"/>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7" name="pl17"/>
            <p:cNvSpPr/>
            <p:nvPr/>
          </p:nvSpPr>
          <p:spPr>
            <a:xfrm>
              <a:off x="989777" y="2867894"/>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8" name="pl18"/>
            <p:cNvSpPr/>
            <p:nvPr/>
          </p:nvSpPr>
          <p:spPr>
            <a:xfrm>
              <a:off x="989777" y="1692599"/>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9" name="pl19"/>
            <p:cNvSpPr/>
            <p:nvPr/>
          </p:nvSpPr>
          <p:spPr>
            <a:xfrm>
              <a:off x="146251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899396"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336280"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773164"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2267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210048"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49742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78480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807217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rc28"/>
            <p:cNvSpPr/>
            <p:nvPr/>
          </p:nvSpPr>
          <p:spPr>
            <a:xfrm>
              <a:off x="1333192" y="3140230"/>
              <a:ext cx="258639" cy="902960"/>
            </a:xfrm>
            <a:prstGeom prst="rect">
              <a:avLst/>
            </a:prstGeom>
            <a:solidFill>
              <a:srgbClr val="80BD41">
                <a:alpha val="100000"/>
              </a:srgbClr>
            </a:solidFill>
          </p:spPr>
          <p:txBody>
            <a:bodyPr/>
            <a:lstStyle/>
            <a:p/>
          </p:txBody>
        </p:sp>
        <p:sp>
          <p:nvSpPr>
            <p:cNvPr id="29" name="rc29"/>
            <p:cNvSpPr/>
            <p:nvPr/>
          </p:nvSpPr>
          <p:spPr>
            <a:xfrm>
              <a:off x="1333192" y="2623486"/>
              <a:ext cx="258639" cy="516744"/>
            </a:xfrm>
            <a:prstGeom prst="rect">
              <a:avLst/>
            </a:prstGeom>
            <a:solidFill>
              <a:srgbClr val="1CABE2">
                <a:alpha val="100000"/>
              </a:srgbClr>
            </a:solidFill>
          </p:spPr>
          <p:txBody>
            <a:bodyPr/>
            <a:lstStyle/>
            <a:p/>
          </p:txBody>
        </p:sp>
        <p:sp>
          <p:nvSpPr>
            <p:cNvPr id="30" name="rc30"/>
            <p:cNvSpPr/>
            <p:nvPr/>
          </p:nvSpPr>
          <p:spPr>
            <a:xfrm>
              <a:off x="1620569" y="3118742"/>
              <a:ext cx="258639" cy="924448"/>
            </a:xfrm>
            <a:prstGeom prst="rect">
              <a:avLst/>
            </a:prstGeom>
            <a:solidFill>
              <a:srgbClr val="80BD41">
                <a:alpha val="100000"/>
              </a:srgbClr>
            </a:solidFill>
          </p:spPr>
          <p:txBody>
            <a:bodyPr/>
            <a:lstStyle/>
            <a:p/>
          </p:txBody>
        </p:sp>
        <p:sp>
          <p:nvSpPr>
            <p:cNvPr id="31" name="rc31"/>
            <p:cNvSpPr/>
            <p:nvPr/>
          </p:nvSpPr>
          <p:spPr>
            <a:xfrm>
              <a:off x="1620569" y="2606633"/>
              <a:ext cx="258639" cy="512108"/>
            </a:xfrm>
            <a:prstGeom prst="rect">
              <a:avLst/>
            </a:prstGeom>
            <a:solidFill>
              <a:srgbClr val="1CABE2">
                <a:alpha val="100000"/>
              </a:srgbClr>
            </a:solidFill>
          </p:spPr>
          <p:txBody>
            <a:bodyPr/>
            <a:lstStyle/>
            <a:p/>
          </p:txBody>
        </p:sp>
        <p:sp>
          <p:nvSpPr>
            <p:cNvPr id="32" name="rc32"/>
            <p:cNvSpPr/>
            <p:nvPr/>
          </p:nvSpPr>
          <p:spPr>
            <a:xfrm>
              <a:off x="1907946" y="3120615"/>
              <a:ext cx="258639" cy="922574"/>
            </a:xfrm>
            <a:prstGeom prst="rect">
              <a:avLst/>
            </a:prstGeom>
            <a:solidFill>
              <a:srgbClr val="80BD41">
                <a:alpha val="100000"/>
              </a:srgbClr>
            </a:solidFill>
          </p:spPr>
          <p:txBody>
            <a:bodyPr/>
            <a:lstStyle/>
            <a:p/>
          </p:txBody>
        </p:sp>
        <p:sp>
          <p:nvSpPr>
            <p:cNvPr id="33" name="rc33"/>
            <p:cNvSpPr/>
            <p:nvPr/>
          </p:nvSpPr>
          <p:spPr>
            <a:xfrm>
              <a:off x="1907946" y="2601247"/>
              <a:ext cx="258639" cy="519367"/>
            </a:xfrm>
            <a:prstGeom prst="rect">
              <a:avLst/>
            </a:prstGeom>
            <a:solidFill>
              <a:srgbClr val="1CABE2">
                <a:alpha val="100000"/>
              </a:srgbClr>
            </a:solidFill>
          </p:spPr>
          <p:txBody>
            <a:bodyPr/>
            <a:lstStyle/>
            <a:p/>
          </p:txBody>
        </p:sp>
        <p:sp>
          <p:nvSpPr>
            <p:cNvPr id="34" name="rc34"/>
            <p:cNvSpPr/>
            <p:nvPr/>
          </p:nvSpPr>
          <p:spPr>
            <a:xfrm>
              <a:off x="2195323" y="3080059"/>
              <a:ext cx="258639" cy="963131"/>
            </a:xfrm>
            <a:prstGeom prst="rect">
              <a:avLst/>
            </a:prstGeom>
            <a:solidFill>
              <a:srgbClr val="80BD41">
                <a:alpha val="100000"/>
              </a:srgbClr>
            </a:solidFill>
          </p:spPr>
          <p:txBody>
            <a:bodyPr/>
            <a:lstStyle/>
            <a:p/>
          </p:txBody>
        </p:sp>
        <p:sp>
          <p:nvSpPr>
            <p:cNvPr id="35" name="rc35"/>
            <p:cNvSpPr/>
            <p:nvPr/>
          </p:nvSpPr>
          <p:spPr>
            <a:xfrm>
              <a:off x="2195323" y="2598734"/>
              <a:ext cx="258639" cy="481324"/>
            </a:xfrm>
            <a:prstGeom prst="rect">
              <a:avLst/>
            </a:prstGeom>
            <a:solidFill>
              <a:srgbClr val="1CABE2">
                <a:alpha val="100000"/>
              </a:srgbClr>
            </a:solidFill>
          </p:spPr>
          <p:txBody>
            <a:bodyPr/>
            <a:lstStyle/>
            <a:p/>
          </p:txBody>
        </p:sp>
        <p:sp>
          <p:nvSpPr>
            <p:cNvPr id="36" name="rc36"/>
            <p:cNvSpPr/>
            <p:nvPr/>
          </p:nvSpPr>
          <p:spPr>
            <a:xfrm>
              <a:off x="2482699" y="3041970"/>
              <a:ext cx="258639" cy="1001219"/>
            </a:xfrm>
            <a:prstGeom prst="rect">
              <a:avLst/>
            </a:prstGeom>
            <a:solidFill>
              <a:srgbClr val="80BD41">
                <a:alpha val="100000"/>
              </a:srgbClr>
            </a:solidFill>
          </p:spPr>
          <p:txBody>
            <a:bodyPr/>
            <a:lstStyle/>
            <a:p/>
          </p:txBody>
        </p:sp>
        <p:sp>
          <p:nvSpPr>
            <p:cNvPr id="37" name="rc37"/>
            <p:cNvSpPr/>
            <p:nvPr/>
          </p:nvSpPr>
          <p:spPr>
            <a:xfrm>
              <a:off x="2482699" y="2597036"/>
              <a:ext cx="258639" cy="444934"/>
            </a:xfrm>
            <a:prstGeom prst="rect">
              <a:avLst/>
            </a:prstGeom>
            <a:solidFill>
              <a:srgbClr val="1CABE2">
                <a:alpha val="100000"/>
              </a:srgbClr>
            </a:solidFill>
          </p:spPr>
          <p:txBody>
            <a:bodyPr/>
            <a:lstStyle/>
            <a:p/>
          </p:txBody>
        </p:sp>
        <p:sp>
          <p:nvSpPr>
            <p:cNvPr id="38" name="rc38"/>
            <p:cNvSpPr/>
            <p:nvPr/>
          </p:nvSpPr>
          <p:spPr>
            <a:xfrm>
              <a:off x="2770076" y="3036879"/>
              <a:ext cx="258639" cy="1006310"/>
            </a:xfrm>
            <a:prstGeom prst="rect">
              <a:avLst/>
            </a:prstGeom>
            <a:solidFill>
              <a:srgbClr val="80BD41">
                <a:alpha val="100000"/>
              </a:srgbClr>
            </a:solidFill>
          </p:spPr>
          <p:txBody>
            <a:bodyPr/>
            <a:lstStyle/>
            <a:p/>
          </p:txBody>
        </p:sp>
        <p:sp>
          <p:nvSpPr>
            <p:cNvPr id="39" name="rc39"/>
            <p:cNvSpPr/>
            <p:nvPr/>
          </p:nvSpPr>
          <p:spPr>
            <a:xfrm>
              <a:off x="2770076" y="2598155"/>
              <a:ext cx="258639" cy="438724"/>
            </a:xfrm>
            <a:prstGeom prst="rect">
              <a:avLst/>
            </a:prstGeom>
            <a:solidFill>
              <a:srgbClr val="1CABE2">
                <a:alpha val="100000"/>
              </a:srgbClr>
            </a:solidFill>
          </p:spPr>
          <p:txBody>
            <a:bodyPr/>
            <a:lstStyle/>
            <a:p/>
          </p:txBody>
        </p:sp>
        <p:sp>
          <p:nvSpPr>
            <p:cNvPr id="40" name="rc40"/>
            <p:cNvSpPr/>
            <p:nvPr/>
          </p:nvSpPr>
          <p:spPr>
            <a:xfrm>
              <a:off x="3057453" y="3027388"/>
              <a:ext cx="258639" cy="1015801"/>
            </a:xfrm>
            <a:prstGeom prst="rect">
              <a:avLst/>
            </a:prstGeom>
            <a:solidFill>
              <a:srgbClr val="80BD41">
                <a:alpha val="100000"/>
              </a:srgbClr>
            </a:solidFill>
          </p:spPr>
          <p:txBody>
            <a:bodyPr/>
            <a:lstStyle/>
            <a:p/>
          </p:txBody>
        </p:sp>
        <p:sp>
          <p:nvSpPr>
            <p:cNvPr id="41" name="rc41"/>
            <p:cNvSpPr/>
            <p:nvPr/>
          </p:nvSpPr>
          <p:spPr>
            <a:xfrm>
              <a:off x="3057453" y="2592609"/>
              <a:ext cx="258639" cy="434778"/>
            </a:xfrm>
            <a:prstGeom prst="rect">
              <a:avLst/>
            </a:prstGeom>
            <a:solidFill>
              <a:srgbClr val="1CABE2">
                <a:alpha val="100000"/>
              </a:srgbClr>
            </a:solidFill>
          </p:spPr>
          <p:txBody>
            <a:bodyPr/>
            <a:lstStyle/>
            <a:p/>
          </p:txBody>
        </p:sp>
        <p:sp>
          <p:nvSpPr>
            <p:cNvPr id="42" name="rc42"/>
            <p:cNvSpPr/>
            <p:nvPr/>
          </p:nvSpPr>
          <p:spPr>
            <a:xfrm>
              <a:off x="3344830" y="3030511"/>
              <a:ext cx="258639" cy="1012679"/>
            </a:xfrm>
            <a:prstGeom prst="rect">
              <a:avLst/>
            </a:prstGeom>
            <a:solidFill>
              <a:srgbClr val="80BD41">
                <a:alpha val="100000"/>
              </a:srgbClr>
            </a:solidFill>
          </p:spPr>
          <p:txBody>
            <a:bodyPr/>
            <a:lstStyle/>
            <a:p/>
          </p:txBody>
        </p:sp>
        <p:sp>
          <p:nvSpPr>
            <p:cNvPr id="43" name="rc43"/>
            <p:cNvSpPr/>
            <p:nvPr/>
          </p:nvSpPr>
          <p:spPr>
            <a:xfrm>
              <a:off x="3344830" y="2584100"/>
              <a:ext cx="258639" cy="446410"/>
            </a:xfrm>
            <a:prstGeom prst="rect">
              <a:avLst/>
            </a:prstGeom>
            <a:solidFill>
              <a:srgbClr val="1CABE2">
                <a:alpha val="100000"/>
              </a:srgbClr>
            </a:solidFill>
          </p:spPr>
          <p:txBody>
            <a:bodyPr/>
            <a:lstStyle/>
            <a:p/>
          </p:txBody>
        </p:sp>
        <p:sp>
          <p:nvSpPr>
            <p:cNvPr id="44" name="rc44"/>
            <p:cNvSpPr/>
            <p:nvPr/>
          </p:nvSpPr>
          <p:spPr>
            <a:xfrm>
              <a:off x="3632207" y="2963354"/>
              <a:ext cx="258639" cy="1079835"/>
            </a:xfrm>
            <a:prstGeom prst="rect">
              <a:avLst/>
            </a:prstGeom>
            <a:solidFill>
              <a:srgbClr val="80BD41">
                <a:alpha val="100000"/>
              </a:srgbClr>
            </a:solidFill>
          </p:spPr>
          <p:txBody>
            <a:bodyPr/>
            <a:lstStyle/>
            <a:p/>
          </p:txBody>
        </p:sp>
        <p:sp>
          <p:nvSpPr>
            <p:cNvPr id="45" name="rc45"/>
            <p:cNvSpPr/>
            <p:nvPr/>
          </p:nvSpPr>
          <p:spPr>
            <a:xfrm>
              <a:off x="3632207" y="2569869"/>
              <a:ext cx="258639" cy="393485"/>
            </a:xfrm>
            <a:prstGeom prst="rect">
              <a:avLst/>
            </a:prstGeom>
            <a:solidFill>
              <a:srgbClr val="1CABE2">
                <a:alpha val="100000"/>
              </a:srgbClr>
            </a:solidFill>
          </p:spPr>
          <p:txBody>
            <a:bodyPr/>
            <a:lstStyle/>
            <a:p/>
          </p:txBody>
        </p:sp>
        <p:sp>
          <p:nvSpPr>
            <p:cNvPr id="46" name="rc46"/>
            <p:cNvSpPr/>
            <p:nvPr/>
          </p:nvSpPr>
          <p:spPr>
            <a:xfrm>
              <a:off x="3919583" y="2907689"/>
              <a:ext cx="258639" cy="1135501"/>
            </a:xfrm>
            <a:prstGeom prst="rect">
              <a:avLst/>
            </a:prstGeom>
            <a:solidFill>
              <a:srgbClr val="80BD41">
                <a:alpha val="100000"/>
              </a:srgbClr>
            </a:solidFill>
          </p:spPr>
          <p:txBody>
            <a:bodyPr/>
            <a:lstStyle/>
            <a:p/>
          </p:txBody>
        </p:sp>
        <p:sp>
          <p:nvSpPr>
            <p:cNvPr id="47" name="rc47"/>
            <p:cNvSpPr/>
            <p:nvPr/>
          </p:nvSpPr>
          <p:spPr>
            <a:xfrm>
              <a:off x="3919583" y="2554707"/>
              <a:ext cx="258639" cy="352981"/>
            </a:xfrm>
            <a:prstGeom prst="rect">
              <a:avLst/>
            </a:prstGeom>
            <a:solidFill>
              <a:srgbClr val="1CABE2">
                <a:alpha val="100000"/>
              </a:srgbClr>
            </a:solidFill>
          </p:spPr>
          <p:txBody>
            <a:bodyPr/>
            <a:lstStyle/>
            <a:p/>
          </p:txBody>
        </p:sp>
        <p:sp>
          <p:nvSpPr>
            <p:cNvPr id="48" name="rc48"/>
            <p:cNvSpPr/>
            <p:nvPr/>
          </p:nvSpPr>
          <p:spPr>
            <a:xfrm>
              <a:off x="4206960" y="2888811"/>
              <a:ext cx="258639" cy="1154378"/>
            </a:xfrm>
            <a:prstGeom prst="rect">
              <a:avLst/>
            </a:prstGeom>
            <a:solidFill>
              <a:srgbClr val="80BD41">
                <a:alpha val="100000"/>
              </a:srgbClr>
            </a:solidFill>
          </p:spPr>
          <p:txBody>
            <a:bodyPr/>
            <a:lstStyle/>
            <a:p/>
          </p:txBody>
        </p:sp>
        <p:sp>
          <p:nvSpPr>
            <p:cNvPr id="49" name="rc49"/>
            <p:cNvSpPr/>
            <p:nvPr/>
          </p:nvSpPr>
          <p:spPr>
            <a:xfrm>
              <a:off x="4206960" y="2549896"/>
              <a:ext cx="258639" cy="338915"/>
            </a:xfrm>
            <a:prstGeom prst="rect">
              <a:avLst/>
            </a:prstGeom>
            <a:solidFill>
              <a:srgbClr val="1CABE2">
                <a:alpha val="100000"/>
              </a:srgbClr>
            </a:solidFill>
          </p:spPr>
          <p:txBody>
            <a:bodyPr/>
            <a:lstStyle/>
            <a:p/>
          </p:txBody>
        </p:sp>
        <p:sp>
          <p:nvSpPr>
            <p:cNvPr id="50" name="rc50"/>
            <p:cNvSpPr/>
            <p:nvPr/>
          </p:nvSpPr>
          <p:spPr>
            <a:xfrm>
              <a:off x="4494337" y="2859517"/>
              <a:ext cx="258639" cy="1183673"/>
            </a:xfrm>
            <a:prstGeom prst="rect">
              <a:avLst/>
            </a:prstGeom>
            <a:solidFill>
              <a:srgbClr val="80BD41">
                <a:alpha val="100000"/>
              </a:srgbClr>
            </a:solidFill>
          </p:spPr>
          <p:txBody>
            <a:bodyPr/>
            <a:lstStyle/>
            <a:p/>
          </p:txBody>
        </p:sp>
        <p:sp>
          <p:nvSpPr>
            <p:cNvPr id="51" name="rc51"/>
            <p:cNvSpPr/>
            <p:nvPr/>
          </p:nvSpPr>
          <p:spPr>
            <a:xfrm>
              <a:off x="4494337" y="2545094"/>
              <a:ext cx="258639" cy="314423"/>
            </a:xfrm>
            <a:prstGeom prst="rect">
              <a:avLst/>
            </a:prstGeom>
            <a:solidFill>
              <a:srgbClr val="1CABE2">
                <a:alpha val="100000"/>
              </a:srgbClr>
            </a:solidFill>
          </p:spPr>
          <p:txBody>
            <a:bodyPr/>
            <a:lstStyle/>
            <a:p/>
          </p:txBody>
        </p:sp>
        <p:sp>
          <p:nvSpPr>
            <p:cNvPr id="52" name="rc52"/>
            <p:cNvSpPr/>
            <p:nvPr/>
          </p:nvSpPr>
          <p:spPr>
            <a:xfrm>
              <a:off x="4781714" y="2862947"/>
              <a:ext cx="258639" cy="1180242"/>
            </a:xfrm>
            <a:prstGeom prst="rect">
              <a:avLst/>
            </a:prstGeom>
            <a:solidFill>
              <a:srgbClr val="80BD41">
                <a:alpha val="100000"/>
              </a:srgbClr>
            </a:solidFill>
          </p:spPr>
          <p:txBody>
            <a:bodyPr/>
            <a:lstStyle/>
            <a:p/>
          </p:txBody>
        </p:sp>
        <p:sp>
          <p:nvSpPr>
            <p:cNvPr id="53" name="rc53"/>
            <p:cNvSpPr/>
            <p:nvPr/>
          </p:nvSpPr>
          <p:spPr>
            <a:xfrm>
              <a:off x="4781714" y="2540522"/>
              <a:ext cx="258639" cy="322425"/>
            </a:xfrm>
            <a:prstGeom prst="rect">
              <a:avLst/>
            </a:prstGeom>
            <a:solidFill>
              <a:srgbClr val="1CABE2">
                <a:alpha val="100000"/>
              </a:srgbClr>
            </a:solidFill>
          </p:spPr>
          <p:txBody>
            <a:bodyPr/>
            <a:lstStyle/>
            <a:p/>
          </p:txBody>
        </p:sp>
        <p:sp>
          <p:nvSpPr>
            <p:cNvPr id="54" name="rc54"/>
            <p:cNvSpPr/>
            <p:nvPr/>
          </p:nvSpPr>
          <p:spPr>
            <a:xfrm>
              <a:off x="5069091" y="2874849"/>
              <a:ext cx="258639" cy="1168341"/>
            </a:xfrm>
            <a:prstGeom prst="rect">
              <a:avLst/>
            </a:prstGeom>
            <a:solidFill>
              <a:srgbClr val="80BD41">
                <a:alpha val="100000"/>
              </a:srgbClr>
            </a:solidFill>
          </p:spPr>
          <p:txBody>
            <a:bodyPr/>
            <a:lstStyle/>
            <a:p/>
          </p:txBody>
        </p:sp>
        <p:sp>
          <p:nvSpPr>
            <p:cNvPr id="55" name="rc55"/>
            <p:cNvSpPr/>
            <p:nvPr/>
          </p:nvSpPr>
          <p:spPr>
            <a:xfrm>
              <a:off x="5069091" y="2540585"/>
              <a:ext cx="258639" cy="334263"/>
            </a:xfrm>
            <a:prstGeom prst="rect">
              <a:avLst/>
            </a:prstGeom>
            <a:solidFill>
              <a:srgbClr val="1CABE2">
                <a:alpha val="100000"/>
              </a:srgbClr>
            </a:solidFill>
          </p:spPr>
          <p:txBody>
            <a:bodyPr/>
            <a:lstStyle/>
            <a:p/>
          </p:txBody>
        </p:sp>
        <p:sp>
          <p:nvSpPr>
            <p:cNvPr id="56" name="rc56"/>
            <p:cNvSpPr/>
            <p:nvPr/>
          </p:nvSpPr>
          <p:spPr>
            <a:xfrm>
              <a:off x="5356468" y="2851905"/>
              <a:ext cx="258639" cy="1191285"/>
            </a:xfrm>
            <a:prstGeom prst="rect">
              <a:avLst/>
            </a:prstGeom>
            <a:solidFill>
              <a:srgbClr val="80BD41">
                <a:alpha val="100000"/>
              </a:srgbClr>
            </a:solidFill>
          </p:spPr>
          <p:txBody>
            <a:bodyPr/>
            <a:lstStyle/>
            <a:p/>
          </p:txBody>
        </p:sp>
        <p:sp>
          <p:nvSpPr>
            <p:cNvPr id="57" name="rc57"/>
            <p:cNvSpPr/>
            <p:nvPr/>
          </p:nvSpPr>
          <p:spPr>
            <a:xfrm>
              <a:off x="5356468" y="2553811"/>
              <a:ext cx="258639" cy="298093"/>
            </a:xfrm>
            <a:prstGeom prst="rect">
              <a:avLst/>
            </a:prstGeom>
            <a:solidFill>
              <a:srgbClr val="1CABE2">
                <a:alpha val="100000"/>
              </a:srgbClr>
            </a:solidFill>
          </p:spPr>
          <p:txBody>
            <a:bodyPr/>
            <a:lstStyle/>
            <a:p/>
          </p:txBody>
        </p:sp>
        <p:sp>
          <p:nvSpPr>
            <p:cNvPr id="58" name="rc58"/>
            <p:cNvSpPr/>
            <p:nvPr/>
          </p:nvSpPr>
          <p:spPr>
            <a:xfrm>
              <a:off x="5643844" y="2834072"/>
              <a:ext cx="258639" cy="1209117"/>
            </a:xfrm>
            <a:prstGeom prst="rect">
              <a:avLst/>
            </a:prstGeom>
            <a:solidFill>
              <a:srgbClr val="80BD41">
                <a:alpha val="100000"/>
              </a:srgbClr>
            </a:solidFill>
          </p:spPr>
          <p:txBody>
            <a:bodyPr/>
            <a:lstStyle/>
            <a:p/>
          </p:txBody>
        </p:sp>
        <p:sp>
          <p:nvSpPr>
            <p:cNvPr id="59" name="rc59"/>
            <p:cNvSpPr/>
            <p:nvPr/>
          </p:nvSpPr>
          <p:spPr>
            <a:xfrm>
              <a:off x="5643844" y="2545974"/>
              <a:ext cx="258639" cy="288098"/>
            </a:xfrm>
            <a:prstGeom prst="rect">
              <a:avLst/>
            </a:prstGeom>
            <a:solidFill>
              <a:srgbClr val="1CABE2">
                <a:alpha val="100000"/>
              </a:srgbClr>
            </a:solidFill>
          </p:spPr>
          <p:txBody>
            <a:bodyPr/>
            <a:lstStyle/>
            <a:p/>
          </p:txBody>
        </p:sp>
        <p:sp>
          <p:nvSpPr>
            <p:cNvPr id="60" name="rc60"/>
            <p:cNvSpPr/>
            <p:nvPr/>
          </p:nvSpPr>
          <p:spPr>
            <a:xfrm>
              <a:off x="5931221" y="2800194"/>
              <a:ext cx="258639" cy="1242995"/>
            </a:xfrm>
            <a:prstGeom prst="rect">
              <a:avLst/>
            </a:prstGeom>
            <a:solidFill>
              <a:srgbClr val="80BD41">
                <a:alpha val="100000"/>
              </a:srgbClr>
            </a:solidFill>
          </p:spPr>
          <p:txBody>
            <a:bodyPr/>
            <a:lstStyle/>
            <a:p/>
          </p:txBody>
        </p:sp>
        <p:sp>
          <p:nvSpPr>
            <p:cNvPr id="61" name="rc61"/>
            <p:cNvSpPr/>
            <p:nvPr/>
          </p:nvSpPr>
          <p:spPr>
            <a:xfrm>
              <a:off x="5931221" y="2548699"/>
              <a:ext cx="258639" cy="251495"/>
            </a:xfrm>
            <a:prstGeom prst="rect">
              <a:avLst/>
            </a:prstGeom>
            <a:solidFill>
              <a:srgbClr val="1CABE2">
                <a:alpha val="100000"/>
              </a:srgbClr>
            </a:solidFill>
          </p:spPr>
          <p:txBody>
            <a:bodyPr/>
            <a:lstStyle/>
            <a:p/>
          </p:txBody>
        </p:sp>
        <p:sp>
          <p:nvSpPr>
            <p:cNvPr id="62" name="rc62"/>
            <p:cNvSpPr/>
            <p:nvPr/>
          </p:nvSpPr>
          <p:spPr>
            <a:xfrm>
              <a:off x="6218598" y="2813721"/>
              <a:ext cx="258639" cy="1229468"/>
            </a:xfrm>
            <a:prstGeom prst="rect">
              <a:avLst/>
            </a:prstGeom>
            <a:solidFill>
              <a:srgbClr val="80BD41">
                <a:alpha val="100000"/>
              </a:srgbClr>
            </a:solidFill>
          </p:spPr>
          <p:txBody>
            <a:bodyPr/>
            <a:lstStyle/>
            <a:p/>
          </p:txBody>
        </p:sp>
        <p:sp>
          <p:nvSpPr>
            <p:cNvPr id="63" name="rc63"/>
            <p:cNvSpPr/>
            <p:nvPr/>
          </p:nvSpPr>
          <p:spPr>
            <a:xfrm>
              <a:off x="6218598" y="2565664"/>
              <a:ext cx="258639" cy="248056"/>
            </a:xfrm>
            <a:prstGeom prst="rect">
              <a:avLst/>
            </a:prstGeom>
            <a:solidFill>
              <a:srgbClr val="1CABE2">
                <a:alpha val="100000"/>
              </a:srgbClr>
            </a:solidFill>
          </p:spPr>
          <p:txBody>
            <a:bodyPr/>
            <a:lstStyle/>
            <a:p/>
          </p:txBody>
        </p:sp>
        <p:sp>
          <p:nvSpPr>
            <p:cNvPr id="64" name="rc64"/>
            <p:cNvSpPr/>
            <p:nvPr/>
          </p:nvSpPr>
          <p:spPr>
            <a:xfrm>
              <a:off x="6505975" y="2795911"/>
              <a:ext cx="258639" cy="1247279"/>
            </a:xfrm>
            <a:prstGeom prst="rect">
              <a:avLst/>
            </a:prstGeom>
            <a:solidFill>
              <a:srgbClr val="80BD41">
                <a:alpha val="100000"/>
              </a:srgbClr>
            </a:solidFill>
          </p:spPr>
          <p:txBody>
            <a:bodyPr/>
            <a:lstStyle/>
            <a:p/>
          </p:txBody>
        </p:sp>
        <p:sp>
          <p:nvSpPr>
            <p:cNvPr id="65" name="rc65"/>
            <p:cNvSpPr/>
            <p:nvPr/>
          </p:nvSpPr>
          <p:spPr>
            <a:xfrm>
              <a:off x="6505975" y="2567339"/>
              <a:ext cx="258639" cy="228572"/>
            </a:xfrm>
            <a:prstGeom prst="rect">
              <a:avLst/>
            </a:prstGeom>
            <a:solidFill>
              <a:srgbClr val="1CABE2">
                <a:alpha val="100000"/>
              </a:srgbClr>
            </a:solidFill>
          </p:spPr>
          <p:txBody>
            <a:bodyPr/>
            <a:lstStyle/>
            <a:p/>
          </p:txBody>
        </p:sp>
        <p:sp>
          <p:nvSpPr>
            <p:cNvPr id="66" name="rc66"/>
            <p:cNvSpPr/>
            <p:nvPr/>
          </p:nvSpPr>
          <p:spPr>
            <a:xfrm>
              <a:off x="6793352" y="2784925"/>
              <a:ext cx="258639" cy="1258265"/>
            </a:xfrm>
            <a:prstGeom prst="rect">
              <a:avLst/>
            </a:prstGeom>
            <a:solidFill>
              <a:srgbClr val="80BD41">
                <a:alpha val="100000"/>
              </a:srgbClr>
            </a:solidFill>
          </p:spPr>
          <p:txBody>
            <a:bodyPr/>
            <a:lstStyle/>
            <a:p/>
          </p:txBody>
        </p:sp>
        <p:sp>
          <p:nvSpPr>
            <p:cNvPr id="67" name="rc67"/>
            <p:cNvSpPr/>
            <p:nvPr/>
          </p:nvSpPr>
          <p:spPr>
            <a:xfrm>
              <a:off x="6793352" y="2579132"/>
              <a:ext cx="258639" cy="205793"/>
            </a:xfrm>
            <a:prstGeom prst="rect">
              <a:avLst/>
            </a:prstGeom>
            <a:solidFill>
              <a:srgbClr val="1CABE2">
                <a:alpha val="100000"/>
              </a:srgbClr>
            </a:solidFill>
          </p:spPr>
          <p:txBody>
            <a:bodyPr/>
            <a:lstStyle/>
            <a:p/>
          </p:txBody>
        </p:sp>
        <p:sp>
          <p:nvSpPr>
            <p:cNvPr id="68" name="rc68"/>
            <p:cNvSpPr/>
            <p:nvPr/>
          </p:nvSpPr>
          <p:spPr>
            <a:xfrm>
              <a:off x="7080729" y="2850438"/>
              <a:ext cx="258639" cy="1192752"/>
            </a:xfrm>
            <a:prstGeom prst="rect">
              <a:avLst/>
            </a:prstGeom>
            <a:solidFill>
              <a:srgbClr val="80BD41">
                <a:alpha val="100000"/>
              </a:srgbClr>
            </a:solidFill>
          </p:spPr>
          <p:txBody>
            <a:bodyPr/>
            <a:lstStyle/>
            <a:p/>
          </p:txBody>
        </p:sp>
        <p:sp>
          <p:nvSpPr>
            <p:cNvPr id="69" name="rc69"/>
            <p:cNvSpPr/>
            <p:nvPr/>
          </p:nvSpPr>
          <p:spPr>
            <a:xfrm>
              <a:off x="7080729" y="2591415"/>
              <a:ext cx="258639" cy="259022"/>
            </a:xfrm>
            <a:prstGeom prst="rect">
              <a:avLst/>
            </a:prstGeom>
            <a:solidFill>
              <a:srgbClr val="1CABE2">
                <a:alpha val="100000"/>
              </a:srgbClr>
            </a:solidFill>
          </p:spPr>
          <p:txBody>
            <a:bodyPr/>
            <a:lstStyle/>
            <a:p/>
          </p:txBody>
        </p:sp>
        <p:sp>
          <p:nvSpPr>
            <p:cNvPr id="70" name="rc70"/>
            <p:cNvSpPr/>
            <p:nvPr/>
          </p:nvSpPr>
          <p:spPr>
            <a:xfrm>
              <a:off x="7368105" y="2864175"/>
              <a:ext cx="258639" cy="1179015"/>
            </a:xfrm>
            <a:prstGeom prst="rect">
              <a:avLst/>
            </a:prstGeom>
            <a:solidFill>
              <a:srgbClr val="80BD41">
                <a:alpha val="100000"/>
              </a:srgbClr>
            </a:solidFill>
          </p:spPr>
          <p:txBody>
            <a:bodyPr/>
            <a:lstStyle/>
            <a:p/>
          </p:txBody>
        </p:sp>
        <p:sp>
          <p:nvSpPr>
            <p:cNvPr id="71" name="rc71"/>
            <p:cNvSpPr/>
            <p:nvPr/>
          </p:nvSpPr>
          <p:spPr>
            <a:xfrm>
              <a:off x="7368105" y="2589783"/>
              <a:ext cx="258639" cy="274391"/>
            </a:xfrm>
            <a:prstGeom prst="rect">
              <a:avLst/>
            </a:prstGeom>
            <a:solidFill>
              <a:srgbClr val="1CABE2">
                <a:alpha val="100000"/>
              </a:srgbClr>
            </a:solidFill>
          </p:spPr>
          <p:txBody>
            <a:bodyPr/>
            <a:lstStyle/>
            <a:p/>
          </p:txBody>
        </p:sp>
        <p:sp>
          <p:nvSpPr>
            <p:cNvPr id="72" name="rc72"/>
            <p:cNvSpPr/>
            <p:nvPr/>
          </p:nvSpPr>
          <p:spPr>
            <a:xfrm>
              <a:off x="7655482" y="2791678"/>
              <a:ext cx="258639" cy="1251511"/>
            </a:xfrm>
            <a:prstGeom prst="rect">
              <a:avLst/>
            </a:prstGeom>
            <a:solidFill>
              <a:srgbClr val="80BD41">
                <a:alpha val="100000"/>
              </a:srgbClr>
            </a:solidFill>
          </p:spPr>
          <p:txBody>
            <a:bodyPr/>
            <a:lstStyle/>
            <a:p/>
          </p:txBody>
        </p:sp>
        <p:sp>
          <p:nvSpPr>
            <p:cNvPr id="73" name="rc73"/>
            <p:cNvSpPr/>
            <p:nvPr/>
          </p:nvSpPr>
          <p:spPr>
            <a:xfrm>
              <a:off x="7655482" y="2581759"/>
              <a:ext cx="258639" cy="209918"/>
            </a:xfrm>
            <a:prstGeom prst="rect">
              <a:avLst/>
            </a:prstGeom>
            <a:solidFill>
              <a:srgbClr val="1CABE2">
                <a:alpha val="100000"/>
              </a:srgbClr>
            </a:solidFill>
          </p:spPr>
          <p:txBody>
            <a:bodyPr/>
            <a:lstStyle/>
            <a:p/>
          </p:txBody>
        </p:sp>
        <p:sp>
          <p:nvSpPr>
            <p:cNvPr id="74" name="rc74"/>
            <p:cNvSpPr/>
            <p:nvPr/>
          </p:nvSpPr>
          <p:spPr>
            <a:xfrm>
              <a:off x="7942859" y="2799542"/>
              <a:ext cx="258639" cy="1243647"/>
            </a:xfrm>
            <a:prstGeom prst="rect">
              <a:avLst/>
            </a:prstGeom>
            <a:solidFill>
              <a:srgbClr val="80BD41">
                <a:alpha val="100000"/>
              </a:srgbClr>
            </a:solidFill>
          </p:spPr>
          <p:txBody>
            <a:bodyPr/>
            <a:lstStyle/>
            <a:p/>
          </p:txBody>
        </p:sp>
        <p:sp>
          <p:nvSpPr>
            <p:cNvPr id="75" name="rc75"/>
            <p:cNvSpPr/>
            <p:nvPr/>
          </p:nvSpPr>
          <p:spPr>
            <a:xfrm>
              <a:off x="7942859" y="2576093"/>
              <a:ext cx="258639" cy="223449"/>
            </a:xfrm>
            <a:prstGeom prst="rect">
              <a:avLst/>
            </a:prstGeom>
            <a:solidFill>
              <a:srgbClr val="1CABE2">
                <a:alpha val="100000"/>
              </a:srgbClr>
            </a:solidFill>
          </p:spPr>
          <p:txBody>
            <a:bodyPr/>
            <a:lstStyle/>
            <a:p/>
          </p:txBody>
        </p:sp>
        <p:sp>
          <p:nvSpPr>
            <p:cNvPr id="76" name="pl76"/>
            <p:cNvSpPr/>
            <p:nvPr/>
          </p:nvSpPr>
          <p:spPr>
            <a:xfrm>
              <a:off x="1462512" y="1458601"/>
              <a:ext cx="6609666" cy="661174"/>
            </a:xfrm>
            <a:custGeom>
              <a:avLst/>
              <a:pathLst>
                <a:path w="6609666" h="661174">
                  <a:moveTo>
                    <a:pt x="0" y="661174"/>
                  </a:moveTo>
                  <a:lnTo>
                    <a:pt x="287376" y="661174"/>
                  </a:lnTo>
                  <a:lnTo>
                    <a:pt x="574753" y="661174"/>
                  </a:lnTo>
                  <a:lnTo>
                    <a:pt x="862130" y="571013"/>
                  </a:lnTo>
                  <a:lnTo>
                    <a:pt x="1149507" y="510907"/>
                  </a:lnTo>
                  <a:lnTo>
                    <a:pt x="1436884" y="480853"/>
                  </a:lnTo>
                  <a:lnTo>
                    <a:pt x="1724260" y="480853"/>
                  </a:lnTo>
                  <a:lnTo>
                    <a:pt x="2011637" y="510907"/>
                  </a:lnTo>
                  <a:lnTo>
                    <a:pt x="2299014" y="390693"/>
                  </a:lnTo>
                  <a:lnTo>
                    <a:pt x="2586391" y="300533"/>
                  </a:lnTo>
                  <a:lnTo>
                    <a:pt x="2873768" y="270480"/>
                  </a:lnTo>
                  <a:lnTo>
                    <a:pt x="3161145" y="210373"/>
                  </a:lnTo>
                  <a:lnTo>
                    <a:pt x="3448521" y="210373"/>
                  </a:lnTo>
                  <a:lnTo>
                    <a:pt x="3735898" y="240426"/>
                  </a:lnTo>
                  <a:lnTo>
                    <a:pt x="4023275" y="180320"/>
                  </a:lnTo>
                  <a:lnTo>
                    <a:pt x="4310652" y="150266"/>
                  </a:lnTo>
                  <a:lnTo>
                    <a:pt x="4598029" y="90160"/>
                  </a:lnTo>
                  <a:lnTo>
                    <a:pt x="4885406" y="90160"/>
                  </a:lnTo>
                  <a:lnTo>
                    <a:pt x="5172782" y="30053"/>
                  </a:lnTo>
                  <a:lnTo>
                    <a:pt x="5460159" y="0"/>
                  </a:lnTo>
                  <a:lnTo>
                    <a:pt x="5747536" y="120213"/>
                  </a:lnTo>
                  <a:lnTo>
                    <a:pt x="6034913" y="150266"/>
                  </a:lnTo>
                  <a:lnTo>
                    <a:pt x="6322290" y="0"/>
                  </a:lnTo>
                  <a:lnTo>
                    <a:pt x="6609666" y="30053"/>
                  </a:lnTo>
                </a:path>
              </a:pathLst>
            </a:custGeom>
            <a:ln w="27101" cap="flat">
              <a:solidFill>
                <a:srgbClr val="0058AB">
                  <a:alpha val="100000"/>
                </a:srgbClr>
              </a:solidFill>
              <a:prstDash val="solid"/>
              <a:round/>
            </a:ln>
          </p:spPr>
          <p:txBody>
            <a:bodyPr/>
            <a:lstStyle/>
            <a:p/>
          </p:txBody>
        </p:sp>
        <p:sp>
          <p:nvSpPr>
            <p:cNvPr id="77" name="tx77"/>
            <p:cNvSpPr/>
            <p:nvPr/>
          </p:nvSpPr>
          <p:spPr>
            <a:xfrm>
              <a:off x="1392174" y="193679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64</a:t>
              </a:r>
            </a:p>
          </p:txBody>
        </p:sp>
        <p:sp>
          <p:nvSpPr>
            <p:cNvPr id="78" name="tx78"/>
            <p:cNvSpPr/>
            <p:nvPr/>
          </p:nvSpPr>
          <p:spPr>
            <a:xfrm>
              <a:off x="2829058" y="175647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70</a:t>
              </a:r>
            </a:p>
          </p:txBody>
        </p:sp>
        <p:sp>
          <p:nvSpPr>
            <p:cNvPr id="79" name="tx79"/>
            <p:cNvSpPr/>
            <p:nvPr/>
          </p:nvSpPr>
          <p:spPr>
            <a:xfrm>
              <a:off x="4265942" y="1549191"/>
              <a:ext cx="140675"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77</a:t>
              </a:r>
            </a:p>
          </p:txBody>
        </p:sp>
        <p:sp>
          <p:nvSpPr>
            <p:cNvPr id="80" name="tx80"/>
            <p:cNvSpPr/>
            <p:nvPr/>
          </p:nvSpPr>
          <p:spPr>
            <a:xfrm>
              <a:off x="5702826"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1" name="tx81"/>
            <p:cNvSpPr/>
            <p:nvPr/>
          </p:nvSpPr>
          <p:spPr>
            <a:xfrm>
              <a:off x="6852333"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2" name="tx82"/>
            <p:cNvSpPr/>
            <p:nvPr/>
          </p:nvSpPr>
          <p:spPr>
            <a:xfrm>
              <a:off x="7139710" y="13958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82</a:t>
              </a:r>
            </a:p>
          </p:txBody>
        </p:sp>
        <p:sp>
          <p:nvSpPr>
            <p:cNvPr id="83" name="tx83"/>
            <p:cNvSpPr/>
            <p:nvPr/>
          </p:nvSpPr>
          <p:spPr>
            <a:xfrm>
              <a:off x="7427087"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4" name="tx84"/>
            <p:cNvSpPr/>
            <p:nvPr/>
          </p:nvSpPr>
          <p:spPr>
            <a:xfrm>
              <a:off x="7714464"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5" name="tx85"/>
            <p:cNvSpPr/>
            <p:nvPr/>
          </p:nvSpPr>
          <p:spPr>
            <a:xfrm>
              <a:off x="8001841" y="130567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6" name="tx86"/>
            <p:cNvSpPr/>
            <p:nvPr/>
          </p:nvSpPr>
          <p:spPr>
            <a:xfrm>
              <a:off x="1357018" y="355121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38.4</a:t>
              </a:r>
            </a:p>
          </p:txBody>
        </p:sp>
        <p:sp>
          <p:nvSpPr>
            <p:cNvPr id="87" name="tx87"/>
            <p:cNvSpPr/>
            <p:nvPr/>
          </p:nvSpPr>
          <p:spPr>
            <a:xfrm>
              <a:off x="1402222" y="284274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22</a:t>
              </a:r>
            </a:p>
          </p:txBody>
        </p:sp>
        <p:sp>
          <p:nvSpPr>
            <p:cNvPr id="88" name="tx88"/>
            <p:cNvSpPr/>
            <p:nvPr/>
          </p:nvSpPr>
          <p:spPr>
            <a:xfrm>
              <a:off x="2793902" y="349959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42.8</a:t>
              </a:r>
            </a:p>
          </p:txBody>
        </p:sp>
        <p:sp>
          <p:nvSpPr>
            <p:cNvPr id="89" name="tx89"/>
            <p:cNvSpPr/>
            <p:nvPr/>
          </p:nvSpPr>
          <p:spPr>
            <a:xfrm>
              <a:off x="2793902" y="277707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18.7</a:t>
              </a:r>
            </a:p>
          </p:txBody>
        </p:sp>
        <p:sp>
          <p:nvSpPr>
            <p:cNvPr id="90" name="tx90"/>
            <p:cNvSpPr/>
            <p:nvPr/>
          </p:nvSpPr>
          <p:spPr>
            <a:xfrm>
              <a:off x="4230786" y="342556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49.1</a:t>
              </a:r>
            </a:p>
          </p:txBody>
        </p:sp>
        <p:sp>
          <p:nvSpPr>
            <p:cNvPr id="91" name="tx91"/>
            <p:cNvSpPr/>
            <p:nvPr/>
          </p:nvSpPr>
          <p:spPr>
            <a:xfrm>
              <a:off x="4230786" y="2680237"/>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14.4</a:t>
              </a:r>
            </a:p>
          </p:txBody>
        </p:sp>
        <p:sp>
          <p:nvSpPr>
            <p:cNvPr id="92" name="tx92"/>
            <p:cNvSpPr/>
            <p:nvPr/>
          </p:nvSpPr>
          <p:spPr>
            <a:xfrm>
              <a:off x="5667670" y="33981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51.4</a:t>
              </a:r>
            </a:p>
          </p:txBody>
        </p:sp>
        <p:sp>
          <p:nvSpPr>
            <p:cNvPr id="93" name="tx93"/>
            <p:cNvSpPr/>
            <p:nvPr/>
          </p:nvSpPr>
          <p:spPr>
            <a:xfrm>
              <a:off x="5667670" y="264953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4" name="tx94"/>
            <p:cNvSpPr/>
            <p:nvPr/>
          </p:nvSpPr>
          <p:spPr>
            <a:xfrm>
              <a:off x="6817178" y="337356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53.5</a:t>
              </a:r>
            </a:p>
          </p:txBody>
        </p:sp>
        <p:sp>
          <p:nvSpPr>
            <p:cNvPr id="95" name="tx95"/>
            <p:cNvSpPr/>
            <p:nvPr/>
          </p:nvSpPr>
          <p:spPr>
            <a:xfrm>
              <a:off x="6847322" y="264158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8.8</a:t>
              </a:r>
            </a:p>
          </p:txBody>
        </p:sp>
        <p:sp>
          <p:nvSpPr>
            <p:cNvPr id="96" name="tx96"/>
            <p:cNvSpPr/>
            <p:nvPr/>
          </p:nvSpPr>
          <p:spPr>
            <a:xfrm>
              <a:off x="7104554" y="340637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50.7</a:t>
              </a:r>
            </a:p>
          </p:txBody>
        </p:sp>
        <p:sp>
          <p:nvSpPr>
            <p:cNvPr id="97" name="tx97"/>
            <p:cNvSpPr/>
            <p:nvPr/>
          </p:nvSpPr>
          <p:spPr>
            <a:xfrm>
              <a:off x="7149758" y="26818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a:t>
              </a:r>
            </a:p>
          </p:txBody>
        </p:sp>
        <p:sp>
          <p:nvSpPr>
            <p:cNvPr id="98" name="tx98"/>
            <p:cNvSpPr/>
            <p:nvPr/>
          </p:nvSpPr>
          <p:spPr>
            <a:xfrm>
              <a:off x="7391931" y="341324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50.2</a:t>
              </a:r>
            </a:p>
          </p:txBody>
        </p:sp>
        <p:sp>
          <p:nvSpPr>
            <p:cNvPr id="99" name="tx99"/>
            <p:cNvSpPr/>
            <p:nvPr/>
          </p:nvSpPr>
          <p:spPr>
            <a:xfrm>
              <a:off x="7391931" y="268786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11.7</a:t>
              </a:r>
            </a:p>
          </p:txBody>
        </p:sp>
        <p:sp>
          <p:nvSpPr>
            <p:cNvPr id="100" name="tx100"/>
            <p:cNvSpPr/>
            <p:nvPr/>
          </p:nvSpPr>
          <p:spPr>
            <a:xfrm>
              <a:off x="7679308" y="33769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53.2</a:t>
              </a:r>
            </a:p>
          </p:txBody>
        </p:sp>
        <p:sp>
          <p:nvSpPr>
            <p:cNvPr id="101" name="tx101"/>
            <p:cNvSpPr/>
            <p:nvPr/>
          </p:nvSpPr>
          <p:spPr>
            <a:xfrm>
              <a:off x="7709453" y="264627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8.9</a:t>
              </a:r>
            </a:p>
          </p:txBody>
        </p:sp>
        <p:sp>
          <p:nvSpPr>
            <p:cNvPr id="102" name="tx102"/>
            <p:cNvSpPr/>
            <p:nvPr/>
          </p:nvSpPr>
          <p:spPr>
            <a:xfrm>
              <a:off x="7966685" y="338092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52.9</a:t>
              </a:r>
            </a:p>
          </p:txBody>
        </p:sp>
        <p:sp>
          <p:nvSpPr>
            <p:cNvPr id="103" name="tx103"/>
            <p:cNvSpPr/>
            <p:nvPr/>
          </p:nvSpPr>
          <p:spPr>
            <a:xfrm>
              <a:off x="7996830" y="264737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9.5</a:t>
              </a:r>
            </a:p>
          </p:txBody>
        </p:sp>
        <p:sp>
          <p:nvSpPr>
            <p:cNvPr id="104" name="tx104"/>
            <p:cNvSpPr/>
            <p:nvPr/>
          </p:nvSpPr>
          <p:spPr>
            <a:xfrm>
              <a:off x="1357018" y="246664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60.4</a:t>
              </a:r>
            </a:p>
          </p:txBody>
        </p:sp>
        <p:sp>
          <p:nvSpPr>
            <p:cNvPr id="105" name="tx105"/>
            <p:cNvSpPr/>
            <p:nvPr/>
          </p:nvSpPr>
          <p:spPr>
            <a:xfrm>
              <a:off x="2793902" y="244131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61.5</a:t>
              </a:r>
            </a:p>
          </p:txBody>
        </p:sp>
        <p:sp>
          <p:nvSpPr>
            <p:cNvPr id="106" name="tx106"/>
            <p:cNvSpPr/>
            <p:nvPr/>
          </p:nvSpPr>
          <p:spPr>
            <a:xfrm>
              <a:off x="4230786" y="239300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63.5</a:t>
              </a:r>
            </a:p>
          </p:txBody>
        </p:sp>
        <p:sp>
          <p:nvSpPr>
            <p:cNvPr id="107" name="tx107"/>
            <p:cNvSpPr/>
            <p:nvPr/>
          </p:nvSpPr>
          <p:spPr>
            <a:xfrm>
              <a:off x="5667670" y="23890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63.7</a:t>
              </a:r>
            </a:p>
          </p:txBody>
        </p:sp>
        <p:sp>
          <p:nvSpPr>
            <p:cNvPr id="108" name="tx108"/>
            <p:cNvSpPr/>
            <p:nvPr/>
          </p:nvSpPr>
          <p:spPr>
            <a:xfrm>
              <a:off x="6817178" y="24222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62.3</a:t>
              </a:r>
            </a:p>
          </p:txBody>
        </p:sp>
        <p:sp>
          <p:nvSpPr>
            <p:cNvPr id="109" name="tx109"/>
            <p:cNvSpPr/>
            <p:nvPr/>
          </p:nvSpPr>
          <p:spPr>
            <a:xfrm>
              <a:off x="7104554" y="243457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0" name="tx110"/>
            <p:cNvSpPr/>
            <p:nvPr/>
          </p:nvSpPr>
          <p:spPr>
            <a:xfrm>
              <a:off x="7391931" y="243294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1" name="tx111"/>
            <p:cNvSpPr/>
            <p:nvPr/>
          </p:nvSpPr>
          <p:spPr>
            <a:xfrm>
              <a:off x="7679308" y="242492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62.2</a:t>
              </a:r>
            </a:p>
          </p:txBody>
        </p:sp>
        <p:sp>
          <p:nvSpPr>
            <p:cNvPr id="112" name="tx112"/>
            <p:cNvSpPr/>
            <p:nvPr/>
          </p:nvSpPr>
          <p:spPr>
            <a:xfrm>
              <a:off x="7966685" y="241925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62.4</a:t>
              </a:r>
            </a:p>
          </p:txBody>
        </p:sp>
        <p:sp>
          <p:nvSpPr>
            <p:cNvPr id="113" name="tx113"/>
            <p:cNvSpPr/>
            <p:nvPr/>
          </p:nvSpPr>
          <p:spPr>
            <a:xfrm>
              <a:off x="733081"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4" name="tx114"/>
            <p:cNvSpPr/>
            <p:nvPr/>
          </p:nvSpPr>
          <p:spPr>
            <a:xfrm>
              <a:off x="655386" y="281578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5" name="tx115"/>
            <p:cNvSpPr/>
            <p:nvPr/>
          </p:nvSpPr>
          <p:spPr>
            <a:xfrm>
              <a:off x="577692" y="1640484"/>
              <a:ext cx="3494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100M</a:t>
              </a:r>
            </a:p>
          </p:txBody>
        </p:sp>
        <p:sp>
          <p:nvSpPr>
            <p:cNvPr id="116" name="tx116"/>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7" name="tx117"/>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18" name="tx118"/>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19" name="tx119"/>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0" name="tx120"/>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1" name="tx121"/>
            <p:cNvSpPr/>
            <p:nvPr/>
          </p:nvSpPr>
          <p:spPr>
            <a:xfrm rot="-5400000">
              <a:off x="129184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2" name="tx122"/>
            <p:cNvSpPr/>
            <p:nvPr/>
          </p:nvSpPr>
          <p:spPr>
            <a:xfrm rot="-5400000">
              <a:off x="2728727"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3" name="tx123"/>
            <p:cNvSpPr/>
            <p:nvPr/>
          </p:nvSpPr>
          <p:spPr>
            <a:xfrm rot="-5400000">
              <a:off x="4165611"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4" name="tx124"/>
            <p:cNvSpPr/>
            <p:nvPr/>
          </p:nvSpPr>
          <p:spPr>
            <a:xfrm rot="-5400000">
              <a:off x="5602495"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5" name="tx125"/>
            <p:cNvSpPr/>
            <p:nvPr/>
          </p:nvSpPr>
          <p:spPr>
            <a:xfrm rot="-5400000">
              <a:off x="675200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6" name="tx126"/>
            <p:cNvSpPr/>
            <p:nvPr/>
          </p:nvSpPr>
          <p:spPr>
            <a:xfrm rot="-5400000">
              <a:off x="7039379"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7" name="tx127"/>
            <p:cNvSpPr/>
            <p:nvPr/>
          </p:nvSpPr>
          <p:spPr>
            <a:xfrm rot="-5400000">
              <a:off x="732675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8" name="tx128"/>
            <p:cNvSpPr/>
            <p:nvPr/>
          </p:nvSpPr>
          <p:spPr>
            <a:xfrm rot="-5400000">
              <a:off x="761413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9" name="tx129"/>
            <p:cNvSpPr/>
            <p:nvPr/>
          </p:nvSpPr>
          <p:spPr>
            <a:xfrm rot="-5400000">
              <a:off x="790147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0" name="tx130"/>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1" name="tx131"/>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2" name="pl132"/>
            <p:cNvSpPr/>
            <p:nvPr/>
          </p:nvSpPr>
          <p:spPr>
            <a:xfrm>
              <a:off x="2927622"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3" name="tx133"/>
            <p:cNvSpPr/>
            <p:nvPr/>
          </p:nvSpPr>
          <p:spPr>
            <a:xfrm>
              <a:off x="3194722"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4" name="rc134"/>
            <p:cNvSpPr/>
            <p:nvPr/>
          </p:nvSpPr>
          <p:spPr>
            <a:xfrm>
              <a:off x="4452679" y="4984592"/>
              <a:ext cx="201456" cy="201456"/>
            </a:xfrm>
            <a:prstGeom prst="rect">
              <a:avLst/>
            </a:prstGeom>
            <a:solidFill>
              <a:srgbClr val="1CABE2">
                <a:alpha val="100000"/>
              </a:srgbClr>
            </a:solidFill>
          </p:spPr>
          <p:txBody>
            <a:bodyPr/>
            <a:lstStyle/>
            <a:p/>
          </p:txBody>
        </p:sp>
        <p:sp>
          <p:nvSpPr>
            <p:cNvPr id="135" name="rc135"/>
            <p:cNvSpPr/>
            <p:nvPr/>
          </p:nvSpPr>
          <p:spPr>
            <a:xfrm>
              <a:off x="5657767" y="4984592"/>
              <a:ext cx="201456" cy="201456"/>
            </a:xfrm>
            <a:prstGeom prst="rect">
              <a:avLst/>
            </a:prstGeom>
            <a:solidFill>
              <a:srgbClr val="80BD41">
                <a:alpha val="100000"/>
              </a:srgbClr>
            </a:solidFill>
          </p:spPr>
          <p:txBody>
            <a:bodyPr/>
            <a:lstStyle/>
            <a:p/>
          </p:txBody>
        </p:sp>
        <p:sp>
          <p:nvSpPr>
            <p:cNvPr id="136" name="tx136"/>
            <p:cNvSpPr/>
            <p:nvPr/>
          </p:nvSpPr>
          <p:spPr>
            <a:xfrm>
              <a:off x="473272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7" name="tx137"/>
            <p:cNvSpPr/>
            <p:nvPr/>
          </p:nvSpPr>
          <p:spPr>
            <a:xfrm>
              <a:off x="593781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38" name="tx138"/>
            <p:cNvSpPr/>
            <p:nvPr/>
          </p:nvSpPr>
          <p:spPr>
            <a:xfrm>
              <a:off x="989777" y="467611"/>
              <a:ext cx="744565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LMICs, 2000-2023</a:t>
              </a:r>
            </a:p>
          </p:txBody>
        </p:sp>
        <p:sp>
          <p:nvSpPr>
            <p:cNvPr id="139" name="pl139"/>
            <p:cNvSpPr/>
            <p:nvPr/>
          </p:nvSpPr>
          <p:spPr>
            <a:xfrm>
              <a:off x="989777" y="575093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140" name="pl140"/>
            <p:cNvSpPr/>
            <p:nvPr/>
          </p:nvSpPr>
          <p:spPr>
            <a:xfrm>
              <a:off x="238123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44773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6573401"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989777" y="5945123"/>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4" name="pl144"/>
            <p:cNvSpPr/>
            <p:nvPr/>
          </p:nvSpPr>
          <p:spPr>
            <a:xfrm>
              <a:off x="989777" y="5556741"/>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5" name="pl145"/>
            <p:cNvSpPr/>
            <p:nvPr/>
          </p:nvSpPr>
          <p:spPr>
            <a:xfrm>
              <a:off x="133319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342927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52536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762144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rc149"/>
            <p:cNvSpPr/>
            <p:nvPr/>
          </p:nvSpPr>
          <p:spPr>
            <a:xfrm>
              <a:off x="1333192" y="5823753"/>
              <a:ext cx="5610140" cy="242738"/>
            </a:xfrm>
            <a:prstGeom prst="rect">
              <a:avLst/>
            </a:prstGeom>
            <a:solidFill>
              <a:srgbClr val="80BD41">
                <a:alpha val="100000"/>
              </a:srgbClr>
            </a:solidFill>
          </p:spPr>
          <p:txBody>
            <a:bodyPr/>
            <a:lstStyle/>
            <a:p/>
          </p:txBody>
        </p:sp>
        <p:sp>
          <p:nvSpPr>
            <p:cNvPr id="150" name="rc150"/>
            <p:cNvSpPr/>
            <p:nvPr/>
          </p:nvSpPr>
          <p:spPr>
            <a:xfrm>
              <a:off x="6943332" y="5823753"/>
              <a:ext cx="917556" cy="242738"/>
            </a:xfrm>
            <a:prstGeom prst="rect">
              <a:avLst/>
            </a:prstGeom>
            <a:solidFill>
              <a:srgbClr val="1CABE2">
                <a:alpha val="100000"/>
              </a:srgbClr>
            </a:solidFill>
          </p:spPr>
          <p:txBody>
            <a:bodyPr/>
            <a:lstStyle/>
            <a:p/>
          </p:txBody>
        </p:sp>
        <p:sp>
          <p:nvSpPr>
            <p:cNvPr id="151" name="rc151"/>
            <p:cNvSpPr/>
            <p:nvPr/>
          </p:nvSpPr>
          <p:spPr>
            <a:xfrm>
              <a:off x="1333192" y="5435371"/>
              <a:ext cx="5544966" cy="242738"/>
            </a:xfrm>
            <a:prstGeom prst="rect">
              <a:avLst/>
            </a:prstGeom>
            <a:solidFill>
              <a:srgbClr val="80BD41">
                <a:alpha val="100000"/>
              </a:srgbClr>
            </a:solidFill>
          </p:spPr>
          <p:txBody>
            <a:bodyPr/>
            <a:lstStyle/>
            <a:p/>
          </p:txBody>
        </p:sp>
        <p:sp>
          <p:nvSpPr>
            <p:cNvPr id="152" name="rc152"/>
            <p:cNvSpPr/>
            <p:nvPr/>
          </p:nvSpPr>
          <p:spPr>
            <a:xfrm>
              <a:off x="6878158" y="5435371"/>
              <a:ext cx="996277" cy="242738"/>
            </a:xfrm>
            <a:prstGeom prst="rect">
              <a:avLst/>
            </a:prstGeom>
            <a:solidFill>
              <a:srgbClr val="1CABE2">
                <a:alpha val="100000"/>
              </a:srgbClr>
            </a:solidFill>
          </p:spPr>
          <p:txBody>
            <a:bodyPr/>
            <a:lstStyle/>
            <a:p/>
          </p:txBody>
        </p:sp>
        <p:sp>
          <p:nvSpPr>
            <p:cNvPr id="153" name="tx153"/>
            <p:cNvSpPr/>
            <p:nvPr/>
          </p:nvSpPr>
          <p:spPr>
            <a:xfrm>
              <a:off x="4001823"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53.5</a:t>
              </a:r>
            </a:p>
          </p:txBody>
        </p:sp>
        <p:sp>
          <p:nvSpPr>
            <p:cNvPr id="154" name="tx154"/>
            <p:cNvSpPr/>
            <p:nvPr/>
          </p:nvSpPr>
          <p:spPr>
            <a:xfrm>
              <a:off x="7304659"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8.8</a:t>
              </a:r>
            </a:p>
          </p:txBody>
        </p:sp>
        <p:sp>
          <p:nvSpPr>
            <p:cNvPr id="155" name="tx155"/>
            <p:cNvSpPr/>
            <p:nvPr/>
          </p:nvSpPr>
          <p:spPr>
            <a:xfrm>
              <a:off x="3969237"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52.9</a:t>
              </a:r>
            </a:p>
          </p:txBody>
        </p:sp>
        <p:sp>
          <p:nvSpPr>
            <p:cNvPr id="156" name="tx156"/>
            <p:cNvSpPr/>
            <p:nvPr/>
          </p:nvSpPr>
          <p:spPr>
            <a:xfrm>
              <a:off x="7278846"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9.5</a:t>
              </a:r>
            </a:p>
          </p:txBody>
        </p:sp>
        <p:sp>
          <p:nvSpPr>
            <p:cNvPr id="157" name="tx157"/>
            <p:cNvSpPr/>
            <p:nvPr/>
          </p:nvSpPr>
          <p:spPr>
            <a:xfrm>
              <a:off x="8046615"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62.3</a:t>
              </a:r>
            </a:p>
          </p:txBody>
        </p:sp>
        <p:sp>
          <p:nvSpPr>
            <p:cNvPr id="158" name="tx158"/>
            <p:cNvSpPr/>
            <p:nvPr/>
          </p:nvSpPr>
          <p:spPr>
            <a:xfrm>
              <a:off x="8060840"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62.4</a:t>
              </a:r>
            </a:p>
          </p:txBody>
        </p:sp>
        <p:sp>
          <p:nvSpPr>
            <p:cNvPr id="159" name="tx159"/>
            <p:cNvSpPr/>
            <p:nvPr/>
          </p:nvSpPr>
          <p:spPr>
            <a:xfrm>
              <a:off x="616369"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0" name="tx160"/>
            <p:cNvSpPr/>
            <p:nvPr/>
          </p:nvSpPr>
          <p:spPr>
            <a:xfrm>
              <a:off x="616369"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1" name="tx161"/>
            <p:cNvSpPr/>
            <p:nvPr/>
          </p:nvSpPr>
          <p:spPr>
            <a:xfrm>
              <a:off x="1216753"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2" name="tx162"/>
            <p:cNvSpPr/>
            <p:nvPr/>
          </p:nvSpPr>
          <p:spPr>
            <a:xfrm>
              <a:off x="327398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3" name="tx163"/>
            <p:cNvSpPr/>
            <p:nvPr/>
          </p:nvSpPr>
          <p:spPr>
            <a:xfrm>
              <a:off x="537007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64" name="tx164"/>
            <p:cNvSpPr/>
            <p:nvPr/>
          </p:nvSpPr>
          <p:spPr>
            <a:xfrm>
              <a:off x="746615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 M</a:t>
              </a:r>
            </a:p>
          </p:txBody>
        </p:sp>
        <p:sp>
          <p:nvSpPr>
            <p:cNvPr id="165" name="tx165"/>
            <p:cNvSpPr/>
            <p:nvPr/>
          </p:nvSpPr>
          <p:spPr>
            <a:xfrm>
              <a:off x="3878429"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(85%) was relatively constant within 1% compared to 2019 (86%).
The number of children vaccinated with DTP3 decreased 1% from 53.5m in 2019 to 52.9m in 2023.
The number of surviving infants remained constant approximately 0% from 62.3m in 2019 to 62.4m in 2023.
In 2023, 600,000 fewer children were vaccinated than in 2019.
In 2023, there were 100,000 same surviving infants (target population) than in 2019.
For vaccine coverage to increase, the number of children vaccinated needs to increase.</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3756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50976"/>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6438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7779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4427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5768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7109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8449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07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622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238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853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468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084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6994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3148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930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35455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1608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7762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391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006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16222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32376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485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64683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80836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96990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1314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2929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4545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6160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7775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1006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2621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4237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5852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7467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90832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06985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23139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392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55446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71599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8775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0390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20060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36213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52367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6852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84674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00827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16981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3313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4928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6544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8159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9774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4" name="rc64"/>
            <p:cNvSpPr/>
            <p:nvPr/>
          </p:nvSpPr>
          <p:spPr>
            <a:xfrm>
              <a:off x="828047" y="2829635"/>
              <a:ext cx="145381" cy="1101227"/>
            </a:xfrm>
            <a:prstGeom prst="rect">
              <a:avLst/>
            </a:prstGeom>
            <a:solidFill>
              <a:srgbClr val="80BD41">
                <a:alpha val="100000"/>
              </a:srgbClr>
            </a:solidFill>
          </p:spPr>
          <p:txBody>
            <a:bodyPr/>
            <a:lstStyle/>
            <a:p/>
          </p:txBody>
        </p:sp>
        <p:sp>
          <p:nvSpPr>
            <p:cNvPr id="65" name="rc65"/>
            <p:cNvSpPr/>
            <p:nvPr/>
          </p:nvSpPr>
          <p:spPr>
            <a:xfrm>
              <a:off x="989582" y="2452072"/>
              <a:ext cx="145381" cy="1478791"/>
            </a:xfrm>
            <a:prstGeom prst="rect">
              <a:avLst/>
            </a:prstGeom>
            <a:solidFill>
              <a:srgbClr val="80BD41">
                <a:alpha val="100000"/>
              </a:srgbClr>
            </a:solidFill>
          </p:spPr>
          <p:txBody>
            <a:bodyPr/>
            <a:lstStyle/>
            <a:p/>
          </p:txBody>
        </p:sp>
        <p:sp>
          <p:nvSpPr>
            <p:cNvPr id="66" name="rc66"/>
            <p:cNvSpPr/>
            <p:nvPr/>
          </p:nvSpPr>
          <p:spPr>
            <a:xfrm>
              <a:off x="1151117" y="2326217"/>
              <a:ext cx="145381" cy="1604645"/>
            </a:xfrm>
            <a:prstGeom prst="rect">
              <a:avLst/>
            </a:prstGeom>
            <a:solidFill>
              <a:srgbClr val="80BD41">
                <a:alpha val="100000"/>
              </a:srgbClr>
            </a:solidFill>
          </p:spPr>
          <p:txBody>
            <a:bodyPr/>
            <a:lstStyle/>
            <a:p/>
          </p:txBody>
        </p:sp>
        <p:sp>
          <p:nvSpPr>
            <p:cNvPr id="67" name="rc67"/>
            <p:cNvSpPr/>
            <p:nvPr/>
          </p:nvSpPr>
          <p:spPr>
            <a:xfrm>
              <a:off x="1312652" y="2231826"/>
              <a:ext cx="145381" cy="1699036"/>
            </a:xfrm>
            <a:prstGeom prst="rect">
              <a:avLst/>
            </a:prstGeom>
            <a:solidFill>
              <a:srgbClr val="80BD41">
                <a:alpha val="100000"/>
              </a:srgbClr>
            </a:solidFill>
          </p:spPr>
          <p:txBody>
            <a:bodyPr/>
            <a:lstStyle/>
            <a:p/>
          </p:txBody>
        </p:sp>
        <p:sp>
          <p:nvSpPr>
            <p:cNvPr id="68" name="rc68"/>
            <p:cNvSpPr/>
            <p:nvPr/>
          </p:nvSpPr>
          <p:spPr>
            <a:xfrm>
              <a:off x="1474187" y="2200363"/>
              <a:ext cx="145381" cy="1730500"/>
            </a:xfrm>
            <a:prstGeom prst="rect">
              <a:avLst/>
            </a:prstGeom>
            <a:solidFill>
              <a:srgbClr val="80BD41">
                <a:alpha val="100000"/>
              </a:srgbClr>
            </a:solidFill>
          </p:spPr>
          <p:txBody>
            <a:bodyPr/>
            <a:lstStyle/>
            <a:p/>
          </p:txBody>
        </p:sp>
        <p:sp>
          <p:nvSpPr>
            <p:cNvPr id="69" name="rc69"/>
            <p:cNvSpPr/>
            <p:nvPr/>
          </p:nvSpPr>
          <p:spPr>
            <a:xfrm>
              <a:off x="1635722" y="1980117"/>
              <a:ext cx="145381" cy="1950745"/>
            </a:xfrm>
            <a:prstGeom prst="rect">
              <a:avLst/>
            </a:prstGeom>
            <a:solidFill>
              <a:srgbClr val="80BD41">
                <a:alpha val="100000"/>
              </a:srgbClr>
            </a:solidFill>
          </p:spPr>
          <p:txBody>
            <a:bodyPr/>
            <a:lstStyle/>
            <a:p/>
          </p:txBody>
        </p:sp>
        <p:sp>
          <p:nvSpPr>
            <p:cNvPr id="70" name="rc70"/>
            <p:cNvSpPr/>
            <p:nvPr/>
          </p:nvSpPr>
          <p:spPr>
            <a:xfrm>
              <a:off x="1797257" y="1885726"/>
              <a:ext cx="145381" cy="2045136"/>
            </a:xfrm>
            <a:prstGeom prst="rect">
              <a:avLst/>
            </a:prstGeom>
            <a:solidFill>
              <a:srgbClr val="80BD41">
                <a:alpha val="100000"/>
              </a:srgbClr>
            </a:solidFill>
          </p:spPr>
          <p:txBody>
            <a:bodyPr/>
            <a:lstStyle/>
            <a:p/>
          </p:txBody>
        </p:sp>
        <p:sp>
          <p:nvSpPr>
            <p:cNvPr id="71" name="rc71"/>
            <p:cNvSpPr/>
            <p:nvPr/>
          </p:nvSpPr>
          <p:spPr>
            <a:xfrm>
              <a:off x="1958792" y="1822799"/>
              <a:ext cx="145381" cy="2108063"/>
            </a:xfrm>
            <a:prstGeom prst="rect">
              <a:avLst/>
            </a:prstGeom>
            <a:solidFill>
              <a:srgbClr val="80BD41">
                <a:alpha val="100000"/>
              </a:srgbClr>
            </a:solidFill>
          </p:spPr>
          <p:txBody>
            <a:bodyPr/>
            <a:lstStyle/>
            <a:p/>
          </p:txBody>
        </p:sp>
        <p:sp>
          <p:nvSpPr>
            <p:cNvPr id="72" name="rc72"/>
            <p:cNvSpPr/>
            <p:nvPr/>
          </p:nvSpPr>
          <p:spPr>
            <a:xfrm>
              <a:off x="2120327" y="1759872"/>
              <a:ext cx="145381" cy="2170991"/>
            </a:xfrm>
            <a:prstGeom prst="rect">
              <a:avLst/>
            </a:prstGeom>
            <a:solidFill>
              <a:srgbClr val="80BD41">
                <a:alpha val="100000"/>
              </a:srgbClr>
            </a:solidFill>
          </p:spPr>
          <p:txBody>
            <a:bodyPr/>
            <a:lstStyle/>
            <a:p/>
          </p:txBody>
        </p:sp>
        <p:sp>
          <p:nvSpPr>
            <p:cNvPr id="73" name="rc73"/>
            <p:cNvSpPr/>
            <p:nvPr/>
          </p:nvSpPr>
          <p:spPr>
            <a:xfrm>
              <a:off x="2281862" y="1665481"/>
              <a:ext cx="145381" cy="2265381"/>
            </a:xfrm>
            <a:prstGeom prst="rect">
              <a:avLst/>
            </a:prstGeom>
            <a:solidFill>
              <a:srgbClr val="80BD41">
                <a:alpha val="100000"/>
              </a:srgbClr>
            </a:solidFill>
          </p:spPr>
          <p:txBody>
            <a:bodyPr/>
            <a:lstStyle/>
            <a:p/>
          </p:txBody>
        </p:sp>
        <p:sp>
          <p:nvSpPr>
            <p:cNvPr id="74" name="rc74"/>
            <p:cNvSpPr/>
            <p:nvPr/>
          </p:nvSpPr>
          <p:spPr>
            <a:xfrm>
              <a:off x="2443397" y="1665481"/>
              <a:ext cx="145381" cy="2265381"/>
            </a:xfrm>
            <a:prstGeom prst="rect">
              <a:avLst/>
            </a:prstGeom>
            <a:solidFill>
              <a:srgbClr val="80BD41">
                <a:alpha val="100000"/>
              </a:srgbClr>
            </a:solidFill>
          </p:spPr>
          <p:txBody>
            <a:bodyPr/>
            <a:lstStyle/>
            <a:p/>
          </p:txBody>
        </p:sp>
        <p:sp>
          <p:nvSpPr>
            <p:cNvPr id="75" name="rc75"/>
            <p:cNvSpPr/>
            <p:nvPr/>
          </p:nvSpPr>
          <p:spPr>
            <a:xfrm>
              <a:off x="2604932" y="1634017"/>
              <a:ext cx="145381" cy="2296845"/>
            </a:xfrm>
            <a:prstGeom prst="rect">
              <a:avLst/>
            </a:prstGeom>
            <a:solidFill>
              <a:srgbClr val="80BD41">
                <a:alpha val="100000"/>
              </a:srgbClr>
            </a:solidFill>
          </p:spPr>
          <p:txBody>
            <a:bodyPr/>
            <a:lstStyle/>
            <a:p/>
          </p:txBody>
        </p:sp>
        <p:sp>
          <p:nvSpPr>
            <p:cNvPr id="76" name="rc76"/>
            <p:cNvSpPr/>
            <p:nvPr/>
          </p:nvSpPr>
          <p:spPr>
            <a:xfrm>
              <a:off x="2766467" y="1571090"/>
              <a:ext cx="145381" cy="2359772"/>
            </a:xfrm>
            <a:prstGeom prst="rect">
              <a:avLst/>
            </a:prstGeom>
            <a:solidFill>
              <a:srgbClr val="80BD41">
                <a:alpha val="100000"/>
              </a:srgbClr>
            </a:solidFill>
          </p:spPr>
          <p:txBody>
            <a:bodyPr/>
            <a:lstStyle/>
            <a:p/>
          </p:txBody>
        </p:sp>
        <p:sp>
          <p:nvSpPr>
            <p:cNvPr id="77" name="rc77"/>
            <p:cNvSpPr/>
            <p:nvPr/>
          </p:nvSpPr>
          <p:spPr>
            <a:xfrm>
              <a:off x="2928002" y="1571090"/>
              <a:ext cx="145381" cy="2359772"/>
            </a:xfrm>
            <a:prstGeom prst="rect">
              <a:avLst/>
            </a:prstGeom>
            <a:solidFill>
              <a:srgbClr val="80BD41">
                <a:alpha val="100000"/>
              </a:srgbClr>
            </a:solidFill>
          </p:spPr>
          <p:txBody>
            <a:bodyPr/>
            <a:lstStyle/>
            <a:p/>
          </p:txBody>
        </p:sp>
        <p:sp>
          <p:nvSpPr>
            <p:cNvPr id="78" name="rc78"/>
            <p:cNvSpPr/>
            <p:nvPr/>
          </p:nvSpPr>
          <p:spPr>
            <a:xfrm>
              <a:off x="3089537" y="1539626"/>
              <a:ext cx="145381" cy="2391236"/>
            </a:xfrm>
            <a:prstGeom prst="rect">
              <a:avLst/>
            </a:prstGeom>
            <a:solidFill>
              <a:srgbClr val="80BD41">
                <a:alpha val="100000"/>
              </a:srgbClr>
            </a:solidFill>
          </p:spPr>
          <p:txBody>
            <a:bodyPr/>
            <a:lstStyle/>
            <a:p/>
          </p:txBody>
        </p:sp>
        <p:sp>
          <p:nvSpPr>
            <p:cNvPr id="79" name="rc79"/>
            <p:cNvSpPr/>
            <p:nvPr/>
          </p:nvSpPr>
          <p:spPr>
            <a:xfrm>
              <a:off x="3251072" y="1476699"/>
              <a:ext cx="145381" cy="2454163"/>
            </a:xfrm>
            <a:prstGeom prst="rect">
              <a:avLst/>
            </a:prstGeom>
            <a:solidFill>
              <a:srgbClr val="80BD41">
                <a:alpha val="100000"/>
              </a:srgbClr>
            </a:solidFill>
          </p:spPr>
          <p:txBody>
            <a:bodyPr/>
            <a:lstStyle/>
            <a:p/>
          </p:txBody>
        </p:sp>
        <p:sp>
          <p:nvSpPr>
            <p:cNvPr id="80" name="rc80"/>
            <p:cNvSpPr/>
            <p:nvPr/>
          </p:nvSpPr>
          <p:spPr>
            <a:xfrm>
              <a:off x="3412607" y="1445235"/>
              <a:ext cx="145381" cy="2485627"/>
            </a:xfrm>
            <a:prstGeom prst="rect">
              <a:avLst/>
            </a:prstGeom>
            <a:solidFill>
              <a:srgbClr val="80BD41">
                <a:alpha val="100000"/>
              </a:srgbClr>
            </a:solidFill>
          </p:spPr>
          <p:txBody>
            <a:bodyPr/>
            <a:lstStyle/>
            <a:p/>
          </p:txBody>
        </p:sp>
        <p:sp>
          <p:nvSpPr>
            <p:cNvPr id="81" name="rc81"/>
            <p:cNvSpPr/>
            <p:nvPr/>
          </p:nvSpPr>
          <p:spPr>
            <a:xfrm>
              <a:off x="3574142" y="1445235"/>
              <a:ext cx="145381" cy="2485627"/>
            </a:xfrm>
            <a:prstGeom prst="rect">
              <a:avLst/>
            </a:prstGeom>
            <a:solidFill>
              <a:srgbClr val="80BD41">
                <a:alpha val="100000"/>
              </a:srgbClr>
            </a:solidFill>
          </p:spPr>
          <p:txBody>
            <a:bodyPr/>
            <a:lstStyle/>
            <a:p/>
          </p:txBody>
        </p:sp>
        <p:sp>
          <p:nvSpPr>
            <p:cNvPr id="82" name="rc82"/>
            <p:cNvSpPr/>
            <p:nvPr/>
          </p:nvSpPr>
          <p:spPr>
            <a:xfrm>
              <a:off x="3735677" y="1413772"/>
              <a:ext cx="145381" cy="2517091"/>
            </a:xfrm>
            <a:prstGeom prst="rect">
              <a:avLst/>
            </a:prstGeom>
            <a:solidFill>
              <a:srgbClr val="80BD41">
                <a:alpha val="100000"/>
              </a:srgbClr>
            </a:solidFill>
          </p:spPr>
          <p:txBody>
            <a:bodyPr/>
            <a:lstStyle/>
            <a:p/>
          </p:txBody>
        </p:sp>
        <p:sp>
          <p:nvSpPr>
            <p:cNvPr id="83" name="rc83"/>
            <p:cNvSpPr/>
            <p:nvPr/>
          </p:nvSpPr>
          <p:spPr>
            <a:xfrm>
              <a:off x="4058748" y="1319381"/>
              <a:ext cx="145381" cy="2611481"/>
            </a:xfrm>
            <a:prstGeom prst="rect">
              <a:avLst/>
            </a:prstGeom>
            <a:solidFill>
              <a:srgbClr val="80BD41">
                <a:alpha val="100000"/>
              </a:srgbClr>
            </a:solidFill>
          </p:spPr>
          <p:txBody>
            <a:bodyPr/>
            <a:lstStyle/>
            <a:p/>
          </p:txBody>
        </p:sp>
        <p:sp>
          <p:nvSpPr>
            <p:cNvPr id="84" name="rc84"/>
            <p:cNvSpPr/>
            <p:nvPr/>
          </p:nvSpPr>
          <p:spPr>
            <a:xfrm>
              <a:off x="4220283" y="1319381"/>
              <a:ext cx="145381" cy="2611481"/>
            </a:xfrm>
            <a:prstGeom prst="rect">
              <a:avLst/>
            </a:prstGeom>
            <a:solidFill>
              <a:srgbClr val="80BD41">
                <a:alpha val="100000"/>
              </a:srgbClr>
            </a:solidFill>
          </p:spPr>
          <p:txBody>
            <a:bodyPr/>
            <a:lstStyle/>
            <a:p/>
          </p:txBody>
        </p:sp>
        <p:sp>
          <p:nvSpPr>
            <p:cNvPr id="85" name="rc85"/>
            <p:cNvSpPr/>
            <p:nvPr/>
          </p:nvSpPr>
          <p:spPr>
            <a:xfrm>
              <a:off x="3897212" y="1319381"/>
              <a:ext cx="145381" cy="2611481"/>
            </a:xfrm>
            <a:prstGeom prst="rect">
              <a:avLst/>
            </a:prstGeom>
            <a:solidFill>
              <a:srgbClr val="80BD41">
                <a:alpha val="100000"/>
              </a:srgbClr>
            </a:solidFill>
          </p:spPr>
          <p:txBody>
            <a:bodyPr/>
            <a:lstStyle/>
            <a:p/>
          </p:txBody>
        </p:sp>
        <p:sp>
          <p:nvSpPr>
            <p:cNvPr id="86" name="rc86"/>
            <p:cNvSpPr/>
            <p:nvPr/>
          </p:nvSpPr>
          <p:spPr>
            <a:xfrm>
              <a:off x="4381818" y="1287917"/>
              <a:ext cx="145381" cy="2642945"/>
            </a:xfrm>
            <a:prstGeom prst="rect">
              <a:avLst/>
            </a:prstGeom>
            <a:solidFill>
              <a:srgbClr val="80BD41">
                <a:alpha val="100000"/>
              </a:srgbClr>
            </a:solidFill>
          </p:spPr>
          <p:txBody>
            <a:bodyPr/>
            <a:lstStyle/>
            <a:p/>
          </p:txBody>
        </p:sp>
        <p:sp>
          <p:nvSpPr>
            <p:cNvPr id="87" name="rc87"/>
            <p:cNvSpPr/>
            <p:nvPr/>
          </p:nvSpPr>
          <p:spPr>
            <a:xfrm>
              <a:off x="4543353" y="1287917"/>
              <a:ext cx="145381" cy="2642945"/>
            </a:xfrm>
            <a:prstGeom prst="rect">
              <a:avLst/>
            </a:prstGeom>
            <a:solidFill>
              <a:srgbClr val="80BD41">
                <a:alpha val="100000"/>
              </a:srgbClr>
            </a:solidFill>
          </p:spPr>
          <p:txBody>
            <a:bodyPr/>
            <a:lstStyle/>
            <a:p/>
          </p:txBody>
        </p:sp>
        <p:sp>
          <p:nvSpPr>
            <p:cNvPr id="88" name="rc88"/>
            <p:cNvSpPr/>
            <p:nvPr/>
          </p:nvSpPr>
          <p:spPr>
            <a:xfrm>
              <a:off x="4704888" y="1256453"/>
              <a:ext cx="145381" cy="2674409"/>
            </a:xfrm>
            <a:prstGeom prst="rect">
              <a:avLst/>
            </a:prstGeom>
            <a:solidFill>
              <a:srgbClr val="80BD41">
                <a:alpha val="100000"/>
              </a:srgbClr>
            </a:solidFill>
          </p:spPr>
          <p:txBody>
            <a:bodyPr/>
            <a:lstStyle/>
            <a:p/>
          </p:txBody>
        </p:sp>
        <p:sp>
          <p:nvSpPr>
            <p:cNvPr id="89" name="rc89"/>
            <p:cNvSpPr/>
            <p:nvPr/>
          </p:nvSpPr>
          <p:spPr>
            <a:xfrm>
              <a:off x="4866423" y="1256453"/>
              <a:ext cx="145381" cy="2674409"/>
            </a:xfrm>
            <a:prstGeom prst="rect">
              <a:avLst/>
            </a:prstGeom>
            <a:solidFill>
              <a:srgbClr val="80BD41">
                <a:alpha val="100000"/>
              </a:srgbClr>
            </a:solidFill>
          </p:spPr>
          <p:txBody>
            <a:bodyPr/>
            <a:lstStyle/>
            <a:p/>
          </p:txBody>
        </p:sp>
        <p:sp>
          <p:nvSpPr>
            <p:cNvPr id="90" name="rc90"/>
            <p:cNvSpPr/>
            <p:nvPr/>
          </p:nvSpPr>
          <p:spPr>
            <a:xfrm>
              <a:off x="5189493" y="1224990"/>
              <a:ext cx="145381" cy="2705872"/>
            </a:xfrm>
            <a:prstGeom prst="rect">
              <a:avLst/>
            </a:prstGeom>
            <a:solidFill>
              <a:srgbClr val="80BD41">
                <a:alpha val="100000"/>
              </a:srgbClr>
            </a:solidFill>
          </p:spPr>
          <p:txBody>
            <a:bodyPr/>
            <a:lstStyle/>
            <a:p/>
          </p:txBody>
        </p:sp>
        <p:sp>
          <p:nvSpPr>
            <p:cNvPr id="91" name="rc91"/>
            <p:cNvSpPr/>
            <p:nvPr/>
          </p:nvSpPr>
          <p:spPr>
            <a:xfrm>
              <a:off x="5027958" y="1224990"/>
              <a:ext cx="145381" cy="2705872"/>
            </a:xfrm>
            <a:prstGeom prst="rect">
              <a:avLst/>
            </a:prstGeom>
            <a:solidFill>
              <a:srgbClr val="80BD41">
                <a:alpha val="100000"/>
              </a:srgbClr>
            </a:solidFill>
          </p:spPr>
          <p:txBody>
            <a:bodyPr/>
            <a:lstStyle/>
            <a:p/>
          </p:txBody>
        </p:sp>
        <p:sp>
          <p:nvSpPr>
            <p:cNvPr id="92" name="rc92"/>
            <p:cNvSpPr/>
            <p:nvPr/>
          </p:nvSpPr>
          <p:spPr>
            <a:xfrm>
              <a:off x="5351028" y="1224990"/>
              <a:ext cx="145381" cy="2705872"/>
            </a:xfrm>
            <a:prstGeom prst="rect">
              <a:avLst/>
            </a:prstGeom>
            <a:solidFill>
              <a:srgbClr val="80BD41">
                <a:alpha val="100000"/>
              </a:srgbClr>
            </a:solidFill>
          </p:spPr>
          <p:txBody>
            <a:bodyPr/>
            <a:lstStyle/>
            <a:p/>
          </p:txBody>
        </p:sp>
        <p:sp>
          <p:nvSpPr>
            <p:cNvPr id="93" name="rc93"/>
            <p:cNvSpPr/>
            <p:nvPr/>
          </p:nvSpPr>
          <p:spPr>
            <a:xfrm>
              <a:off x="5512563" y="1193526"/>
              <a:ext cx="145381" cy="2737336"/>
            </a:xfrm>
            <a:prstGeom prst="rect">
              <a:avLst/>
            </a:prstGeom>
            <a:solidFill>
              <a:srgbClr val="80BD41">
                <a:alpha val="100000"/>
              </a:srgbClr>
            </a:solidFill>
          </p:spPr>
          <p:txBody>
            <a:bodyPr/>
            <a:lstStyle/>
            <a:p/>
          </p:txBody>
        </p:sp>
        <p:sp>
          <p:nvSpPr>
            <p:cNvPr id="94" name="rc94"/>
            <p:cNvSpPr/>
            <p:nvPr/>
          </p:nvSpPr>
          <p:spPr>
            <a:xfrm>
              <a:off x="5674098" y="1162062"/>
              <a:ext cx="145381" cy="2768800"/>
            </a:xfrm>
            <a:prstGeom prst="rect">
              <a:avLst/>
            </a:prstGeom>
            <a:solidFill>
              <a:srgbClr val="80BD41">
                <a:alpha val="100000"/>
              </a:srgbClr>
            </a:solidFill>
          </p:spPr>
          <p:txBody>
            <a:bodyPr/>
            <a:lstStyle/>
            <a:p/>
          </p:txBody>
        </p:sp>
        <p:sp>
          <p:nvSpPr>
            <p:cNvPr id="95" name="rc95"/>
            <p:cNvSpPr/>
            <p:nvPr/>
          </p:nvSpPr>
          <p:spPr>
            <a:xfrm>
              <a:off x="5997168" y="1130599"/>
              <a:ext cx="145381" cy="2800263"/>
            </a:xfrm>
            <a:prstGeom prst="rect">
              <a:avLst/>
            </a:prstGeom>
            <a:solidFill>
              <a:srgbClr val="80BD41">
                <a:alpha val="100000"/>
              </a:srgbClr>
            </a:solidFill>
          </p:spPr>
          <p:txBody>
            <a:bodyPr/>
            <a:lstStyle/>
            <a:p/>
          </p:txBody>
        </p:sp>
        <p:sp>
          <p:nvSpPr>
            <p:cNvPr id="96" name="rc96"/>
            <p:cNvSpPr/>
            <p:nvPr/>
          </p:nvSpPr>
          <p:spPr>
            <a:xfrm>
              <a:off x="5835633" y="1130599"/>
              <a:ext cx="145381" cy="2800263"/>
            </a:xfrm>
            <a:prstGeom prst="rect">
              <a:avLst/>
            </a:prstGeom>
            <a:solidFill>
              <a:srgbClr val="80BD41">
                <a:alpha val="100000"/>
              </a:srgbClr>
            </a:solidFill>
          </p:spPr>
          <p:txBody>
            <a:bodyPr/>
            <a:lstStyle/>
            <a:p/>
          </p:txBody>
        </p:sp>
        <p:sp>
          <p:nvSpPr>
            <p:cNvPr id="97" name="rc97"/>
            <p:cNvSpPr/>
            <p:nvPr/>
          </p:nvSpPr>
          <p:spPr>
            <a:xfrm>
              <a:off x="6481773" y="1099135"/>
              <a:ext cx="145381" cy="2831727"/>
            </a:xfrm>
            <a:prstGeom prst="rect">
              <a:avLst/>
            </a:prstGeom>
            <a:solidFill>
              <a:srgbClr val="80BD41">
                <a:alpha val="100000"/>
              </a:srgbClr>
            </a:solidFill>
          </p:spPr>
          <p:txBody>
            <a:bodyPr/>
            <a:lstStyle/>
            <a:p/>
          </p:txBody>
        </p:sp>
        <p:sp>
          <p:nvSpPr>
            <p:cNvPr id="98" name="rc98"/>
            <p:cNvSpPr/>
            <p:nvPr/>
          </p:nvSpPr>
          <p:spPr>
            <a:xfrm>
              <a:off x="6320238" y="1099135"/>
              <a:ext cx="145381" cy="2831727"/>
            </a:xfrm>
            <a:prstGeom prst="rect">
              <a:avLst/>
            </a:prstGeom>
            <a:solidFill>
              <a:srgbClr val="80BD41">
                <a:alpha val="100000"/>
              </a:srgbClr>
            </a:solidFill>
          </p:spPr>
          <p:txBody>
            <a:bodyPr/>
            <a:lstStyle/>
            <a:p/>
          </p:txBody>
        </p:sp>
        <p:sp>
          <p:nvSpPr>
            <p:cNvPr id="99" name="rc99"/>
            <p:cNvSpPr/>
            <p:nvPr/>
          </p:nvSpPr>
          <p:spPr>
            <a:xfrm>
              <a:off x="6158703" y="1099135"/>
              <a:ext cx="145381" cy="2831727"/>
            </a:xfrm>
            <a:prstGeom prst="rect">
              <a:avLst/>
            </a:prstGeom>
            <a:solidFill>
              <a:srgbClr val="80BD41">
                <a:alpha val="100000"/>
              </a:srgbClr>
            </a:solidFill>
          </p:spPr>
          <p:txBody>
            <a:bodyPr/>
            <a:lstStyle/>
            <a:p/>
          </p:txBody>
        </p:sp>
        <p:sp>
          <p:nvSpPr>
            <p:cNvPr id="100" name="rc100"/>
            <p:cNvSpPr/>
            <p:nvPr/>
          </p:nvSpPr>
          <p:spPr>
            <a:xfrm>
              <a:off x="6643308" y="1067672"/>
              <a:ext cx="145381" cy="2863191"/>
            </a:xfrm>
            <a:prstGeom prst="rect">
              <a:avLst/>
            </a:prstGeom>
            <a:solidFill>
              <a:srgbClr val="80BD41">
                <a:alpha val="100000"/>
              </a:srgbClr>
            </a:solidFill>
          </p:spPr>
          <p:txBody>
            <a:bodyPr/>
            <a:lstStyle/>
            <a:p/>
          </p:txBody>
        </p:sp>
        <p:sp>
          <p:nvSpPr>
            <p:cNvPr id="101" name="rc101"/>
            <p:cNvSpPr/>
            <p:nvPr/>
          </p:nvSpPr>
          <p:spPr>
            <a:xfrm>
              <a:off x="7127913" y="1004744"/>
              <a:ext cx="145381" cy="2926118"/>
            </a:xfrm>
            <a:prstGeom prst="rect">
              <a:avLst/>
            </a:prstGeom>
            <a:solidFill>
              <a:srgbClr val="80BD41">
                <a:alpha val="100000"/>
              </a:srgbClr>
            </a:solidFill>
          </p:spPr>
          <p:txBody>
            <a:bodyPr/>
            <a:lstStyle/>
            <a:p/>
          </p:txBody>
        </p:sp>
        <p:sp>
          <p:nvSpPr>
            <p:cNvPr id="102" name="rc102"/>
            <p:cNvSpPr/>
            <p:nvPr/>
          </p:nvSpPr>
          <p:spPr>
            <a:xfrm>
              <a:off x="6966378" y="1004744"/>
              <a:ext cx="145381" cy="2926118"/>
            </a:xfrm>
            <a:prstGeom prst="rect">
              <a:avLst/>
            </a:prstGeom>
            <a:solidFill>
              <a:srgbClr val="80BD41">
                <a:alpha val="100000"/>
              </a:srgbClr>
            </a:solidFill>
          </p:spPr>
          <p:txBody>
            <a:bodyPr/>
            <a:lstStyle/>
            <a:p/>
          </p:txBody>
        </p:sp>
        <p:sp>
          <p:nvSpPr>
            <p:cNvPr id="103" name="rc103"/>
            <p:cNvSpPr/>
            <p:nvPr/>
          </p:nvSpPr>
          <p:spPr>
            <a:xfrm>
              <a:off x="6804843" y="1004744"/>
              <a:ext cx="145381" cy="2926118"/>
            </a:xfrm>
            <a:prstGeom prst="rect">
              <a:avLst/>
            </a:prstGeom>
            <a:solidFill>
              <a:srgbClr val="80BD41">
                <a:alpha val="100000"/>
              </a:srgbClr>
            </a:solidFill>
          </p:spPr>
          <p:txBody>
            <a:bodyPr/>
            <a:lstStyle/>
            <a:p/>
          </p:txBody>
        </p:sp>
        <p:sp>
          <p:nvSpPr>
            <p:cNvPr id="104" name="rc104"/>
            <p:cNvSpPr/>
            <p:nvPr/>
          </p:nvSpPr>
          <p:spPr>
            <a:xfrm>
              <a:off x="7289448" y="973281"/>
              <a:ext cx="145381" cy="2957582"/>
            </a:xfrm>
            <a:prstGeom prst="rect">
              <a:avLst/>
            </a:prstGeom>
            <a:solidFill>
              <a:srgbClr val="80BD41">
                <a:alpha val="100000"/>
              </a:srgbClr>
            </a:solidFill>
          </p:spPr>
          <p:txBody>
            <a:bodyPr/>
            <a:lstStyle/>
            <a:p/>
          </p:txBody>
        </p:sp>
        <p:sp>
          <p:nvSpPr>
            <p:cNvPr id="105" name="rc105"/>
            <p:cNvSpPr/>
            <p:nvPr/>
          </p:nvSpPr>
          <p:spPr>
            <a:xfrm>
              <a:off x="7450983" y="941817"/>
              <a:ext cx="145381" cy="2989045"/>
            </a:xfrm>
            <a:prstGeom prst="rect">
              <a:avLst/>
            </a:prstGeom>
            <a:solidFill>
              <a:srgbClr val="80BD41">
                <a:alpha val="100000"/>
              </a:srgbClr>
            </a:solidFill>
          </p:spPr>
          <p:txBody>
            <a:bodyPr/>
            <a:lstStyle/>
            <a:p/>
          </p:txBody>
        </p:sp>
        <p:sp>
          <p:nvSpPr>
            <p:cNvPr id="106" name="rc106"/>
            <p:cNvSpPr/>
            <p:nvPr/>
          </p:nvSpPr>
          <p:spPr>
            <a:xfrm>
              <a:off x="7612518" y="910353"/>
              <a:ext cx="145381" cy="3020509"/>
            </a:xfrm>
            <a:prstGeom prst="rect">
              <a:avLst/>
            </a:prstGeom>
            <a:solidFill>
              <a:srgbClr val="80BD41">
                <a:alpha val="100000"/>
              </a:srgbClr>
            </a:solidFill>
          </p:spPr>
          <p:txBody>
            <a:bodyPr/>
            <a:lstStyle/>
            <a:p/>
          </p:txBody>
        </p:sp>
        <p:sp>
          <p:nvSpPr>
            <p:cNvPr id="107" name="rc107"/>
            <p:cNvSpPr/>
            <p:nvPr/>
          </p:nvSpPr>
          <p:spPr>
            <a:xfrm>
              <a:off x="7935588" y="910353"/>
              <a:ext cx="145381" cy="3020509"/>
            </a:xfrm>
            <a:prstGeom prst="rect">
              <a:avLst/>
            </a:prstGeom>
            <a:solidFill>
              <a:srgbClr val="80BD41">
                <a:alpha val="100000"/>
              </a:srgbClr>
            </a:solidFill>
          </p:spPr>
          <p:txBody>
            <a:bodyPr/>
            <a:lstStyle/>
            <a:p/>
          </p:txBody>
        </p:sp>
        <p:sp>
          <p:nvSpPr>
            <p:cNvPr id="108" name="rc108"/>
            <p:cNvSpPr/>
            <p:nvPr/>
          </p:nvSpPr>
          <p:spPr>
            <a:xfrm>
              <a:off x="7774053" y="910353"/>
              <a:ext cx="145381" cy="3020509"/>
            </a:xfrm>
            <a:prstGeom prst="rect">
              <a:avLst/>
            </a:prstGeom>
            <a:solidFill>
              <a:srgbClr val="80BD41">
                <a:alpha val="100000"/>
              </a:srgbClr>
            </a:solidFill>
          </p:spPr>
          <p:txBody>
            <a:bodyPr/>
            <a:lstStyle/>
            <a:p/>
          </p:txBody>
        </p:sp>
        <p:sp>
          <p:nvSpPr>
            <p:cNvPr id="109" name="rc109"/>
            <p:cNvSpPr/>
            <p:nvPr/>
          </p:nvSpPr>
          <p:spPr>
            <a:xfrm>
              <a:off x="8097123" y="878890"/>
              <a:ext cx="145381" cy="3051972"/>
            </a:xfrm>
            <a:prstGeom prst="rect">
              <a:avLst/>
            </a:prstGeom>
            <a:solidFill>
              <a:srgbClr val="80BD41">
                <a:alpha val="100000"/>
              </a:srgbClr>
            </a:solidFill>
          </p:spPr>
          <p:txBody>
            <a:bodyPr/>
            <a:lstStyle/>
            <a:p/>
          </p:txBody>
        </p:sp>
        <p:sp>
          <p:nvSpPr>
            <p:cNvPr id="110" name="rc110"/>
            <p:cNvSpPr/>
            <p:nvPr/>
          </p:nvSpPr>
          <p:spPr>
            <a:xfrm>
              <a:off x="8258659" y="847426"/>
              <a:ext cx="145381" cy="3083436"/>
            </a:xfrm>
            <a:prstGeom prst="rect">
              <a:avLst/>
            </a:prstGeom>
            <a:solidFill>
              <a:srgbClr val="80BD41">
                <a:alpha val="100000"/>
              </a:srgbClr>
            </a:solidFill>
          </p:spPr>
          <p:txBody>
            <a:bodyPr/>
            <a:lstStyle/>
            <a:p/>
          </p:txBody>
        </p:sp>
        <p:sp>
          <p:nvSpPr>
            <p:cNvPr id="111" name="rc111"/>
            <p:cNvSpPr/>
            <p:nvPr/>
          </p:nvSpPr>
          <p:spPr>
            <a:xfrm>
              <a:off x="8904799" y="815962"/>
              <a:ext cx="145381" cy="3114900"/>
            </a:xfrm>
            <a:prstGeom prst="rect">
              <a:avLst/>
            </a:prstGeom>
            <a:solidFill>
              <a:srgbClr val="80BD41">
                <a:alpha val="100000"/>
              </a:srgbClr>
            </a:solidFill>
          </p:spPr>
          <p:txBody>
            <a:bodyPr/>
            <a:lstStyle/>
            <a:p/>
          </p:txBody>
        </p:sp>
        <p:sp>
          <p:nvSpPr>
            <p:cNvPr id="112" name="rc112"/>
            <p:cNvSpPr/>
            <p:nvPr/>
          </p:nvSpPr>
          <p:spPr>
            <a:xfrm>
              <a:off x="8581729" y="815962"/>
              <a:ext cx="145381" cy="3114900"/>
            </a:xfrm>
            <a:prstGeom prst="rect">
              <a:avLst/>
            </a:prstGeom>
            <a:solidFill>
              <a:srgbClr val="80BD41">
                <a:alpha val="100000"/>
              </a:srgbClr>
            </a:solidFill>
          </p:spPr>
          <p:txBody>
            <a:bodyPr/>
            <a:lstStyle/>
            <a:p/>
          </p:txBody>
        </p:sp>
        <p:sp>
          <p:nvSpPr>
            <p:cNvPr id="113" name="rc113"/>
            <p:cNvSpPr/>
            <p:nvPr/>
          </p:nvSpPr>
          <p:spPr>
            <a:xfrm>
              <a:off x="8743264" y="815962"/>
              <a:ext cx="145381" cy="3114900"/>
            </a:xfrm>
            <a:prstGeom prst="rect">
              <a:avLst/>
            </a:prstGeom>
            <a:solidFill>
              <a:srgbClr val="80BD41">
                <a:alpha val="100000"/>
              </a:srgbClr>
            </a:solidFill>
          </p:spPr>
          <p:txBody>
            <a:bodyPr/>
            <a:lstStyle/>
            <a:p/>
          </p:txBody>
        </p:sp>
        <p:sp>
          <p:nvSpPr>
            <p:cNvPr id="114" name="rc114"/>
            <p:cNvSpPr/>
            <p:nvPr/>
          </p:nvSpPr>
          <p:spPr>
            <a:xfrm>
              <a:off x="8420194" y="815962"/>
              <a:ext cx="145381" cy="3114900"/>
            </a:xfrm>
            <a:prstGeom prst="rect">
              <a:avLst/>
            </a:prstGeom>
            <a:solidFill>
              <a:srgbClr val="80BD41">
                <a:alpha val="100000"/>
              </a:srgbClr>
            </a:solidFill>
          </p:spPr>
          <p:txBody>
            <a:bodyPr/>
            <a:lstStyle/>
            <a:p/>
          </p:txBody>
        </p:sp>
        <p:sp>
          <p:nvSpPr>
            <p:cNvPr id="115" name="rc115"/>
            <p:cNvSpPr/>
            <p:nvPr/>
          </p:nvSpPr>
          <p:spPr>
            <a:xfrm>
              <a:off x="828047" y="2829635"/>
              <a:ext cx="145381" cy="1101227"/>
            </a:xfrm>
            <a:prstGeom prst="rect">
              <a:avLst/>
            </a:prstGeom>
            <a:solidFill>
              <a:srgbClr val="80BD41">
                <a:alpha val="100000"/>
              </a:srgbClr>
            </a:solidFill>
          </p:spPr>
          <p:txBody>
            <a:bodyPr/>
            <a:lstStyle/>
            <a:p/>
          </p:txBody>
        </p:sp>
        <p:sp>
          <p:nvSpPr>
            <p:cNvPr id="116" name="rc116"/>
            <p:cNvSpPr/>
            <p:nvPr/>
          </p:nvSpPr>
          <p:spPr>
            <a:xfrm>
              <a:off x="989582" y="2452072"/>
              <a:ext cx="145381" cy="1478791"/>
            </a:xfrm>
            <a:prstGeom prst="rect">
              <a:avLst/>
            </a:prstGeom>
            <a:solidFill>
              <a:srgbClr val="80BD41">
                <a:alpha val="100000"/>
              </a:srgbClr>
            </a:solidFill>
          </p:spPr>
          <p:txBody>
            <a:bodyPr/>
            <a:lstStyle/>
            <a:p/>
          </p:txBody>
        </p:sp>
        <p:sp>
          <p:nvSpPr>
            <p:cNvPr id="117" name="rc117"/>
            <p:cNvSpPr/>
            <p:nvPr/>
          </p:nvSpPr>
          <p:spPr>
            <a:xfrm>
              <a:off x="1151117" y="2326217"/>
              <a:ext cx="145381" cy="1604645"/>
            </a:xfrm>
            <a:prstGeom prst="rect">
              <a:avLst/>
            </a:prstGeom>
            <a:solidFill>
              <a:srgbClr val="80BD41">
                <a:alpha val="100000"/>
              </a:srgbClr>
            </a:solidFill>
          </p:spPr>
          <p:txBody>
            <a:bodyPr/>
            <a:lstStyle/>
            <a:p/>
          </p:txBody>
        </p:sp>
        <p:sp>
          <p:nvSpPr>
            <p:cNvPr id="118" name="rc118"/>
            <p:cNvSpPr/>
            <p:nvPr/>
          </p:nvSpPr>
          <p:spPr>
            <a:xfrm>
              <a:off x="1312652" y="2231826"/>
              <a:ext cx="145381" cy="1699036"/>
            </a:xfrm>
            <a:prstGeom prst="rect">
              <a:avLst/>
            </a:prstGeom>
            <a:solidFill>
              <a:srgbClr val="80BD41">
                <a:alpha val="100000"/>
              </a:srgbClr>
            </a:solidFill>
          </p:spPr>
          <p:txBody>
            <a:bodyPr/>
            <a:lstStyle/>
            <a:p/>
          </p:txBody>
        </p:sp>
        <p:sp>
          <p:nvSpPr>
            <p:cNvPr id="119" name="rc119"/>
            <p:cNvSpPr/>
            <p:nvPr/>
          </p:nvSpPr>
          <p:spPr>
            <a:xfrm>
              <a:off x="1474187" y="2200363"/>
              <a:ext cx="145381" cy="1730500"/>
            </a:xfrm>
            <a:prstGeom prst="rect">
              <a:avLst/>
            </a:prstGeom>
            <a:solidFill>
              <a:srgbClr val="80BD41">
                <a:alpha val="100000"/>
              </a:srgbClr>
            </a:solidFill>
          </p:spPr>
          <p:txBody>
            <a:bodyPr/>
            <a:lstStyle/>
            <a:p/>
          </p:txBody>
        </p:sp>
        <p:sp>
          <p:nvSpPr>
            <p:cNvPr id="120" name="rc120"/>
            <p:cNvSpPr/>
            <p:nvPr/>
          </p:nvSpPr>
          <p:spPr>
            <a:xfrm>
              <a:off x="1635722" y="1980117"/>
              <a:ext cx="145381" cy="1950745"/>
            </a:xfrm>
            <a:prstGeom prst="rect">
              <a:avLst/>
            </a:prstGeom>
            <a:solidFill>
              <a:srgbClr val="80BD41">
                <a:alpha val="100000"/>
              </a:srgbClr>
            </a:solidFill>
          </p:spPr>
          <p:txBody>
            <a:bodyPr/>
            <a:lstStyle/>
            <a:p/>
          </p:txBody>
        </p:sp>
        <p:sp>
          <p:nvSpPr>
            <p:cNvPr id="121" name="rc121"/>
            <p:cNvSpPr/>
            <p:nvPr/>
          </p:nvSpPr>
          <p:spPr>
            <a:xfrm>
              <a:off x="1797257" y="1885726"/>
              <a:ext cx="145381" cy="2045136"/>
            </a:xfrm>
            <a:prstGeom prst="rect">
              <a:avLst/>
            </a:prstGeom>
            <a:solidFill>
              <a:srgbClr val="80BD41">
                <a:alpha val="100000"/>
              </a:srgbClr>
            </a:solidFill>
          </p:spPr>
          <p:txBody>
            <a:bodyPr/>
            <a:lstStyle/>
            <a:p/>
          </p:txBody>
        </p:sp>
        <p:sp>
          <p:nvSpPr>
            <p:cNvPr id="122" name="rc122"/>
            <p:cNvSpPr/>
            <p:nvPr/>
          </p:nvSpPr>
          <p:spPr>
            <a:xfrm>
              <a:off x="1958792" y="1822799"/>
              <a:ext cx="145381" cy="2108063"/>
            </a:xfrm>
            <a:prstGeom prst="rect">
              <a:avLst/>
            </a:prstGeom>
            <a:solidFill>
              <a:srgbClr val="80BD41">
                <a:alpha val="100000"/>
              </a:srgbClr>
            </a:solidFill>
          </p:spPr>
          <p:txBody>
            <a:bodyPr/>
            <a:lstStyle/>
            <a:p/>
          </p:txBody>
        </p:sp>
        <p:sp>
          <p:nvSpPr>
            <p:cNvPr id="123" name="rc123"/>
            <p:cNvSpPr/>
            <p:nvPr/>
          </p:nvSpPr>
          <p:spPr>
            <a:xfrm>
              <a:off x="2120327" y="1759872"/>
              <a:ext cx="145381" cy="2170991"/>
            </a:xfrm>
            <a:prstGeom prst="rect">
              <a:avLst/>
            </a:prstGeom>
            <a:solidFill>
              <a:srgbClr val="80BD41">
                <a:alpha val="100000"/>
              </a:srgbClr>
            </a:solidFill>
          </p:spPr>
          <p:txBody>
            <a:bodyPr/>
            <a:lstStyle/>
            <a:p/>
          </p:txBody>
        </p:sp>
        <p:sp>
          <p:nvSpPr>
            <p:cNvPr id="124" name="rc124"/>
            <p:cNvSpPr/>
            <p:nvPr/>
          </p:nvSpPr>
          <p:spPr>
            <a:xfrm>
              <a:off x="2281862" y="1665481"/>
              <a:ext cx="145381" cy="2265381"/>
            </a:xfrm>
            <a:prstGeom prst="rect">
              <a:avLst/>
            </a:prstGeom>
            <a:solidFill>
              <a:srgbClr val="80BD41">
                <a:alpha val="100000"/>
              </a:srgbClr>
            </a:solidFill>
          </p:spPr>
          <p:txBody>
            <a:bodyPr/>
            <a:lstStyle/>
            <a:p/>
          </p:txBody>
        </p:sp>
        <p:sp>
          <p:nvSpPr>
            <p:cNvPr id="125" name="rc125"/>
            <p:cNvSpPr/>
            <p:nvPr/>
          </p:nvSpPr>
          <p:spPr>
            <a:xfrm>
              <a:off x="2443397" y="1665481"/>
              <a:ext cx="145381" cy="2265381"/>
            </a:xfrm>
            <a:prstGeom prst="rect">
              <a:avLst/>
            </a:prstGeom>
            <a:solidFill>
              <a:srgbClr val="80BD41">
                <a:alpha val="100000"/>
              </a:srgbClr>
            </a:solidFill>
          </p:spPr>
          <p:txBody>
            <a:bodyPr/>
            <a:lstStyle/>
            <a:p/>
          </p:txBody>
        </p:sp>
        <p:sp>
          <p:nvSpPr>
            <p:cNvPr id="126" name="rc126"/>
            <p:cNvSpPr/>
            <p:nvPr/>
          </p:nvSpPr>
          <p:spPr>
            <a:xfrm>
              <a:off x="2604932" y="1634017"/>
              <a:ext cx="145381" cy="2296845"/>
            </a:xfrm>
            <a:prstGeom prst="rect">
              <a:avLst/>
            </a:prstGeom>
            <a:solidFill>
              <a:srgbClr val="80BD41">
                <a:alpha val="100000"/>
              </a:srgbClr>
            </a:solidFill>
          </p:spPr>
          <p:txBody>
            <a:bodyPr/>
            <a:lstStyle/>
            <a:p/>
          </p:txBody>
        </p:sp>
        <p:sp>
          <p:nvSpPr>
            <p:cNvPr id="127" name="rc127"/>
            <p:cNvSpPr/>
            <p:nvPr/>
          </p:nvSpPr>
          <p:spPr>
            <a:xfrm>
              <a:off x="2766467" y="1571090"/>
              <a:ext cx="145381" cy="2359772"/>
            </a:xfrm>
            <a:prstGeom prst="rect">
              <a:avLst/>
            </a:prstGeom>
            <a:solidFill>
              <a:srgbClr val="80BD41">
                <a:alpha val="100000"/>
              </a:srgbClr>
            </a:solidFill>
          </p:spPr>
          <p:txBody>
            <a:bodyPr/>
            <a:lstStyle/>
            <a:p/>
          </p:txBody>
        </p:sp>
        <p:sp>
          <p:nvSpPr>
            <p:cNvPr id="128" name="rc128"/>
            <p:cNvSpPr/>
            <p:nvPr/>
          </p:nvSpPr>
          <p:spPr>
            <a:xfrm>
              <a:off x="2928002" y="1571090"/>
              <a:ext cx="145381" cy="2359772"/>
            </a:xfrm>
            <a:prstGeom prst="rect">
              <a:avLst/>
            </a:prstGeom>
            <a:solidFill>
              <a:srgbClr val="80BD41">
                <a:alpha val="100000"/>
              </a:srgbClr>
            </a:solidFill>
          </p:spPr>
          <p:txBody>
            <a:bodyPr/>
            <a:lstStyle/>
            <a:p/>
          </p:txBody>
        </p:sp>
        <p:sp>
          <p:nvSpPr>
            <p:cNvPr id="129" name="rc129"/>
            <p:cNvSpPr/>
            <p:nvPr/>
          </p:nvSpPr>
          <p:spPr>
            <a:xfrm>
              <a:off x="3089537" y="1539626"/>
              <a:ext cx="145381" cy="2391236"/>
            </a:xfrm>
            <a:prstGeom prst="rect">
              <a:avLst/>
            </a:prstGeom>
            <a:solidFill>
              <a:srgbClr val="80BD41">
                <a:alpha val="100000"/>
              </a:srgbClr>
            </a:solidFill>
          </p:spPr>
          <p:txBody>
            <a:bodyPr/>
            <a:lstStyle/>
            <a:p/>
          </p:txBody>
        </p:sp>
        <p:sp>
          <p:nvSpPr>
            <p:cNvPr id="130" name="rc130"/>
            <p:cNvSpPr/>
            <p:nvPr/>
          </p:nvSpPr>
          <p:spPr>
            <a:xfrm>
              <a:off x="3251072" y="1476699"/>
              <a:ext cx="145381" cy="2454163"/>
            </a:xfrm>
            <a:prstGeom prst="rect">
              <a:avLst/>
            </a:prstGeom>
            <a:solidFill>
              <a:srgbClr val="80BD41">
                <a:alpha val="100000"/>
              </a:srgbClr>
            </a:solidFill>
          </p:spPr>
          <p:txBody>
            <a:bodyPr/>
            <a:lstStyle/>
            <a:p/>
          </p:txBody>
        </p:sp>
        <p:sp>
          <p:nvSpPr>
            <p:cNvPr id="131" name="rc131"/>
            <p:cNvSpPr/>
            <p:nvPr/>
          </p:nvSpPr>
          <p:spPr>
            <a:xfrm>
              <a:off x="3412607" y="1445235"/>
              <a:ext cx="145381" cy="2485627"/>
            </a:xfrm>
            <a:prstGeom prst="rect">
              <a:avLst/>
            </a:prstGeom>
            <a:solidFill>
              <a:srgbClr val="80BD41">
                <a:alpha val="100000"/>
              </a:srgbClr>
            </a:solidFill>
          </p:spPr>
          <p:txBody>
            <a:bodyPr/>
            <a:lstStyle/>
            <a:p/>
          </p:txBody>
        </p:sp>
        <p:sp>
          <p:nvSpPr>
            <p:cNvPr id="132" name="rc132"/>
            <p:cNvSpPr/>
            <p:nvPr/>
          </p:nvSpPr>
          <p:spPr>
            <a:xfrm>
              <a:off x="3574142" y="1445235"/>
              <a:ext cx="145381" cy="2485627"/>
            </a:xfrm>
            <a:prstGeom prst="rect">
              <a:avLst/>
            </a:prstGeom>
            <a:solidFill>
              <a:srgbClr val="80BD41">
                <a:alpha val="100000"/>
              </a:srgbClr>
            </a:solidFill>
          </p:spPr>
          <p:txBody>
            <a:bodyPr/>
            <a:lstStyle/>
            <a:p/>
          </p:txBody>
        </p:sp>
        <p:sp>
          <p:nvSpPr>
            <p:cNvPr id="133" name="rc133"/>
            <p:cNvSpPr/>
            <p:nvPr/>
          </p:nvSpPr>
          <p:spPr>
            <a:xfrm>
              <a:off x="3735677" y="1413772"/>
              <a:ext cx="145381" cy="2517091"/>
            </a:xfrm>
            <a:prstGeom prst="rect">
              <a:avLst/>
            </a:prstGeom>
            <a:solidFill>
              <a:srgbClr val="80BD41">
                <a:alpha val="100000"/>
              </a:srgbClr>
            </a:solidFill>
          </p:spPr>
          <p:txBody>
            <a:bodyPr/>
            <a:lstStyle/>
            <a:p/>
          </p:txBody>
        </p:sp>
        <p:sp>
          <p:nvSpPr>
            <p:cNvPr id="134" name="rc134"/>
            <p:cNvSpPr/>
            <p:nvPr/>
          </p:nvSpPr>
          <p:spPr>
            <a:xfrm>
              <a:off x="4058748" y="1319381"/>
              <a:ext cx="145381" cy="2611481"/>
            </a:xfrm>
            <a:prstGeom prst="rect">
              <a:avLst/>
            </a:prstGeom>
            <a:solidFill>
              <a:srgbClr val="80BD41">
                <a:alpha val="100000"/>
              </a:srgbClr>
            </a:solidFill>
          </p:spPr>
          <p:txBody>
            <a:bodyPr/>
            <a:lstStyle/>
            <a:p/>
          </p:txBody>
        </p:sp>
        <p:sp>
          <p:nvSpPr>
            <p:cNvPr id="135" name="rc135"/>
            <p:cNvSpPr/>
            <p:nvPr/>
          </p:nvSpPr>
          <p:spPr>
            <a:xfrm>
              <a:off x="4220283" y="1319381"/>
              <a:ext cx="145381" cy="2611481"/>
            </a:xfrm>
            <a:prstGeom prst="rect">
              <a:avLst/>
            </a:prstGeom>
            <a:solidFill>
              <a:srgbClr val="80BD41">
                <a:alpha val="100000"/>
              </a:srgbClr>
            </a:solidFill>
          </p:spPr>
          <p:txBody>
            <a:bodyPr/>
            <a:lstStyle/>
            <a:p/>
          </p:txBody>
        </p:sp>
        <p:sp>
          <p:nvSpPr>
            <p:cNvPr id="136" name="rc136"/>
            <p:cNvSpPr/>
            <p:nvPr/>
          </p:nvSpPr>
          <p:spPr>
            <a:xfrm>
              <a:off x="3897212" y="1319381"/>
              <a:ext cx="145381" cy="2611481"/>
            </a:xfrm>
            <a:prstGeom prst="rect">
              <a:avLst/>
            </a:prstGeom>
            <a:solidFill>
              <a:srgbClr val="80BD41">
                <a:alpha val="100000"/>
              </a:srgbClr>
            </a:solidFill>
          </p:spPr>
          <p:txBody>
            <a:bodyPr/>
            <a:lstStyle/>
            <a:p/>
          </p:txBody>
        </p:sp>
        <p:sp>
          <p:nvSpPr>
            <p:cNvPr id="137" name="rc137"/>
            <p:cNvSpPr/>
            <p:nvPr/>
          </p:nvSpPr>
          <p:spPr>
            <a:xfrm>
              <a:off x="4381818" y="1287917"/>
              <a:ext cx="145381" cy="2642945"/>
            </a:xfrm>
            <a:prstGeom prst="rect">
              <a:avLst/>
            </a:prstGeom>
            <a:solidFill>
              <a:srgbClr val="80BD41">
                <a:alpha val="100000"/>
              </a:srgbClr>
            </a:solidFill>
          </p:spPr>
          <p:txBody>
            <a:bodyPr/>
            <a:lstStyle/>
            <a:p/>
          </p:txBody>
        </p:sp>
        <p:sp>
          <p:nvSpPr>
            <p:cNvPr id="138" name="rc138"/>
            <p:cNvSpPr/>
            <p:nvPr/>
          </p:nvSpPr>
          <p:spPr>
            <a:xfrm>
              <a:off x="4543353" y="1287917"/>
              <a:ext cx="145381" cy="2642945"/>
            </a:xfrm>
            <a:prstGeom prst="rect">
              <a:avLst/>
            </a:prstGeom>
            <a:solidFill>
              <a:srgbClr val="80BD41">
                <a:alpha val="100000"/>
              </a:srgbClr>
            </a:solidFill>
          </p:spPr>
          <p:txBody>
            <a:bodyPr/>
            <a:lstStyle/>
            <a:p/>
          </p:txBody>
        </p:sp>
        <p:sp>
          <p:nvSpPr>
            <p:cNvPr id="139" name="rc139"/>
            <p:cNvSpPr/>
            <p:nvPr/>
          </p:nvSpPr>
          <p:spPr>
            <a:xfrm>
              <a:off x="4704888" y="1256453"/>
              <a:ext cx="145381" cy="2674409"/>
            </a:xfrm>
            <a:prstGeom prst="rect">
              <a:avLst/>
            </a:prstGeom>
            <a:solidFill>
              <a:srgbClr val="80BD41">
                <a:alpha val="100000"/>
              </a:srgbClr>
            </a:solidFill>
          </p:spPr>
          <p:txBody>
            <a:bodyPr/>
            <a:lstStyle/>
            <a:p/>
          </p:txBody>
        </p:sp>
        <p:sp>
          <p:nvSpPr>
            <p:cNvPr id="140" name="rc140"/>
            <p:cNvSpPr/>
            <p:nvPr/>
          </p:nvSpPr>
          <p:spPr>
            <a:xfrm>
              <a:off x="4866423" y="1256453"/>
              <a:ext cx="145381" cy="2674409"/>
            </a:xfrm>
            <a:prstGeom prst="rect">
              <a:avLst/>
            </a:prstGeom>
            <a:solidFill>
              <a:srgbClr val="80BD41">
                <a:alpha val="100000"/>
              </a:srgbClr>
            </a:solidFill>
          </p:spPr>
          <p:txBody>
            <a:bodyPr/>
            <a:lstStyle/>
            <a:p/>
          </p:txBody>
        </p:sp>
        <p:sp>
          <p:nvSpPr>
            <p:cNvPr id="141" name="rc141"/>
            <p:cNvSpPr/>
            <p:nvPr/>
          </p:nvSpPr>
          <p:spPr>
            <a:xfrm>
              <a:off x="5189493" y="1224990"/>
              <a:ext cx="145381" cy="2705872"/>
            </a:xfrm>
            <a:prstGeom prst="rect">
              <a:avLst/>
            </a:prstGeom>
            <a:solidFill>
              <a:srgbClr val="80BD41">
                <a:alpha val="100000"/>
              </a:srgbClr>
            </a:solidFill>
          </p:spPr>
          <p:txBody>
            <a:bodyPr/>
            <a:lstStyle/>
            <a:p/>
          </p:txBody>
        </p:sp>
        <p:sp>
          <p:nvSpPr>
            <p:cNvPr id="142" name="rc142"/>
            <p:cNvSpPr/>
            <p:nvPr/>
          </p:nvSpPr>
          <p:spPr>
            <a:xfrm>
              <a:off x="5027958" y="1224990"/>
              <a:ext cx="145381" cy="2705872"/>
            </a:xfrm>
            <a:prstGeom prst="rect">
              <a:avLst/>
            </a:prstGeom>
            <a:solidFill>
              <a:srgbClr val="80BD41">
                <a:alpha val="100000"/>
              </a:srgbClr>
            </a:solidFill>
          </p:spPr>
          <p:txBody>
            <a:bodyPr/>
            <a:lstStyle/>
            <a:p/>
          </p:txBody>
        </p:sp>
        <p:sp>
          <p:nvSpPr>
            <p:cNvPr id="143" name="rc143"/>
            <p:cNvSpPr/>
            <p:nvPr/>
          </p:nvSpPr>
          <p:spPr>
            <a:xfrm>
              <a:off x="5351028" y="1224990"/>
              <a:ext cx="145381" cy="2705872"/>
            </a:xfrm>
            <a:prstGeom prst="rect">
              <a:avLst/>
            </a:prstGeom>
            <a:solidFill>
              <a:srgbClr val="80BD41">
                <a:alpha val="100000"/>
              </a:srgbClr>
            </a:solidFill>
          </p:spPr>
          <p:txBody>
            <a:bodyPr/>
            <a:lstStyle/>
            <a:p/>
          </p:txBody>
        </p:sp>
        <p:sp>
          <p:nvSpPr>
            <p:cNvPr id="144" name="rc144"/>
            <p:cNvSpPr/>
            <p:nvPr/>
          </p:nvSpPr>
          <p:spPr>
            <a:xfrm>
              <a:off x="5512563" y="1193526"/>
              <a:ext cx="145381" cy="2737336"/>
            </a:xfrm>
            <a:prstGeom prst="rect">
              <a:avLst/>
            </a:prstGeom>
            <a:solidFill>
              <a:srgbClr val="80BD41">
                <a:alpha val="100000"/>
              </a:srgbClr>
            </a:solidFill>
          </p:spPr>
          <p:txBody>
            <a:bodyPr/>
            <a:lstStyle/>
            <a:p/>
          </p:txBody>
        </p:sp>
        <p:sp>
          <p:nvSpPr>
            <p:cNvPr id="145" name="rc145"/>
            <p:cNvSpPr/>
            <p:nvPr/>
          </p:nvSpPr>
          <p:spPr>
            <a:xfrm>
              <a:off x="5674098" y="1162062"/>
              <a:ext cx="145381" cy="2768800"/>
            </a:xfrm>
            <a:prstGeom prst="rect">
              <a:avLst/>
            </a:prstGeom>
            <a:solidFill>
              <a:srgbClr val="80BD41">
                <a:alpha val="100000"/>
              </a:srgbClr>
            </a:solidFill>
          </p:spPr>
          <p:txBody>
            <a:bodyPr/>
            <a:lstStyle/>
            <a:p/>
          </p:txBody>
        </p:sp>
        <p:sp>
          <p:nvSpPr>
            <p:cNvPr id="146" name="rc146"/>
            <p:cNvSpPr/>
            <p:nvPr/>
          </p:nvSpPr>
          <p:spPr>
            <a:xfrm>
              <a:off x="5997168" y="1130599"/>
              <a:ext cx="145381" cy="2800263"/>
            </a:xfrm>
            <a:prstGeom prst="rect">
              <a:avLst/>
            </a:prstGeom>
            <a:solidFill>
              <a:srgbClr val="80BD41">
                <a:alpha val="100000"/>
              </a:srgbClr>
            </a:solidFill>
          </p:spPr>
          <p:txBody>
            <a:bodyPr/>
            <a:lstStyle/>
            <a:p/>
          </p:txBody>
        </p:sp>
        <p:sp>
          <p:nvSpPr>
            <p:cNvPr id="147" name="rc147"/>
            <p:cNvSpPr/>
            <p:nvPr/>
          </p:nvSpPr>
          <p:spPr>
            <a:xfrm>
              <a:off x="5835633" y="1130599"/>
              <a:ext cx="145381" cy="2800263"/>
            </a:xfrm>
            <a:prstGeom prst="rect">
              <a:avLst/>
            </a:prstGeom>
            <a:solidFill>
              <a:srgbClr val="80BD41">
                <a:alpha val="100000"/>
              </a:srgbClr>
            </a:solidFill>
          </p:spPr>
          <p:txBody>
            <a:bodyPr/>
            <a:lstStyle/>
            <a:p/>
          </p:txBody>
        </p:sp>
        <p:sp>
          <p:nvSpPr>
            <p:cNvPr id="148" name="rc148"/>
            <p:cNvSpPr/>
            <p:nvPr/>
          </p:nvSpPr>
          <p:spPr>
            <a:xfrm>
              <a:off x="6481773" y="1099135"/>
              <a:ext cx="145381" cy="2831727"/>
            </a:xfrm>
            <a:prstGeom prst="rect">
              <a:avLst/>
            </a:prstGeom>
            <a:solidFill>
              <a:srgbClr val="80BD41">
                <a:alpha val="100000"/>
              </a:srgbClr>
            </a:solidFill>
          </p:spPr>
          <p:txBody>
            <a:bodyPr/>
            <a:lstStyle/>
            <a:p/>
          </p:txBody>
        </p:sp>
        <p:sp>
          <p:nvSpPr>
            <p:cNvPr id="149" name="rc149"/>
            <p:cNvSpPr/>
            <p:nvPr/>
          </p:nvSpPr>
          <p:spPr>
            <a:xfrm>
              <a:off x="6320238" y="1099135"/>
              <a:ext cx="145381" cy="2831727"/>
            </a:xfrm>
            <a:prstGeom prst="rect">
              <a:avLst/>
            </a:prstGeom>
            <a:solidFill>
              <a:srgbClr val="80BD41">
                <a:alpha val="100000"/>
              </a:srgbClr>
            </a:solidFill>
          </p:spPr>
          <p:txBody>
            <a:bodyPr/>
            <a:lstStyle/>
            <a:p/>
          </p:txBody>
        </p:sp>
        <p:sp>
          <p:nvSpPr>
            <p:cNvPr id="150" name="rc150"/>
            <p:cNvSpPr/>
            <p:nvPr/>
          </p:nvSpPr>
          <p:spPr>
            <a:xfrm>
              <a:off x="6158703" y="1099135"/>
              <a:ext cx="145381" cy="2831727"/>
            </a:xfrm>
            <a:prstGeom prst="rect">
              <a:avLst/>
            </a:prstGeom>
            <a:solidFill>
              <a:srgbClr val="80BD41">
                <a:alpha val="100000"/>
              </a:srgbClr>
            </a:solidFill>
          </p:spPr>
          <p:txBody>
            <a:bodyPr/>
            <a:lstStyle/>
            <a:p/>
          </p:txBody>
        </p:sp>
        <p:sp>
          <p:nvSpPr>
            <p:cNvPr id="151" name="rc151"/>
            <p:cNvSpPr/>
            <p:nvPr/>
          </p:nvSpPr>
          <p:spPr>
            <a:xfrm>
              <a:off x="6643308" y="1067672"/>
              <a:ext cx="145381" cy="2863191"/>
            </a:xfrm>
            <a:prstGeom prst="rect">
              <a:avLst/>
            </a:prstGeom>
            <a:solidFill>
              <a:srgbClr val="80BD41">
                <a:alpha val="100000"/>
              </a:srgbClr>
            </a:solidFill>
          </p:spPr>
          <p:txBody>
            <a:bodyPr/>
            <a:lstStyle/>
            <a:p/>
          </p:txBody>
        </p:sp>
        <p:sp>
          <p:nvSpPr>
            <p:cNvPr id="152" name="rc152"/>
            <p:cNvSpPr/>
            <p:nvPr/>
          </p:nvSpPr>
          <p:spPr>
            <a:xfrm>
              <a:off x="7127913" y="1004744"/>
              <a:ext cx="145381" cy="2926118"/>
            </a:xfrm>
            <a:prstGeom prst="rect">
              <a:avLst/>
            </a:prstGeom>
            <a:solidFill>
              <a:srgbClr val="80BD41">
                <a:alpha val="100000"/>
              </a:srgbClr>
            </a:solidFill>
          </p:spPr>
          <p:txBody>
            <a:bodyPr/>
            <a:lstStyle/>
            <a:p/>
          </p:txBody>
        </p:sp>
        <p:sp>
          <p:nvSpPr>
            <p:cNvPr id="153" name="rc153"/>
            <p:cNvSpPr/>
            <p:nvPr/>
          </p:nvSpPr>
          <p:spPr>
            <a:xfrm>
              <a:off x="6966378" y="1004744"/>
              <a:ext cx="145381" cy="2926118"/>
            </a:xfrm>
            <a:prstGeom prst="rect">
              <a:avLst/>
            </a:prstGeom>
            <a:solidFill>
              <a:srgbClr val="80BD41">
                <a:alpha val="100000"/>
              </a:srgbClr>
            </a:solidFill>
          </p:spPr>
          <p:txBody>
            <a:bodyPr/>
            <a:lstStyle/>
            <a:p/>
          </p:txBody>
        </p:sp>
        <p:sp>
          <p:nvSpPr>
            <p:cNvPr id="154" name="rc154"/>
            <p:cNvSpPr/>
            <p:nvPr/>
          </p:nvSpPr>
          <p:spPr>
            <a:xfrm>
              <a:off x="6804843" y="1004744"/>
              <a:ext cx="145381" cy="2926118"/>
            </a:xfrm>
            <a:prstGeom prst="rect">
              <a:avLst/>
            </a:prstGeom>
            <a:solidFill>
              <a:srgbClr val="80BD41">
                <a:alpha val="100000"/>
              </a:srgbClr>
            </a:solidFill>
          </p:spPr>
          <p:txBody>
            <a:bodyPr/>
            <a:lstStyle/>
            <a:p/>
          </p:txBody>
        </p:sp>
        <p:sp>
          <p:nvSpPr>
            <p:cNvPr id="155" name="rc155"/>
            <p:cNvSpPr/>
            <p:nvPr/>
          </p:nvSpPr>
          <p:spPr>
            <a:xfrm>
              <a:off x="7289448" y="973281"/>
              <a:ext cx="145381" cy="2957582"/>
            </a:xfrm>
            <a:prstGeom prst="rect">
              <a:avLst/>
            </a:prstGeom>
            <a:solidFill>
              <a:srgbClr val="80BD41">
                <a:alpha val="100000"/>
              </a:srgbClr>
            </a:solidFill>
          </p:spPr>
          <p:txBody>
            <a:bodyPr/>
            <a:lstStyle/>
            <a:p/>
          </p:txBody>
        </p:sp>
        <p:sp>
          <p:nvSpPr>
            <p:cNvPr id="156" name="rc156"/>
            <p:cNvSpPr/>
            <p:nvPr/>
          </p:nvSpPr>
          <p:spPr>
            <a:xfrm>
              <a:off x="7450983" y="941817"/>
              <a:ext cx="145381" cy="2989045"/>
            </a:xfrm>
            <a:prstGeom prst="rect">
              <a:avLst/>
            </a:prstGeom>
            <a:solidFill>
              <a:srgbClr val="80BD41">
                <a:alpha val="100000"/>
              </a:srgbClr>
            </a:solidFill>
          </p:spPr>
          <p:txBody>
            <a:bodyPr/>
            <a:lstStyle/>
            <a:p/>
          </p:txBody>
        </p:sp>
        <p:sp>
          <p:nvSpPr>
            <p:cNvPr id="157" name="rc157"/>
            <p:cNvSpPr/>
            <p:nvPr/>
          </p:nvSpPr>
          <p:spPr>
            <a:xfrm>
              <a:off x="7612518" y="910353"/>
              <a:ext cx="145381" cy="3020509"/>
            </a:xfrm>
            <a:prstGeom prst="rect">
              <a:avLst/>
            </a:prstGeom>
            <a:solidFill>
              <a:srgbClr val="80BD41">
                <a:alpha val="100000"/>
              </a:srgbClr>
            </a:solidFill>
          </p:spPr>
          <p:txBody>
            <a:bodyPr/>
            <a:lstStyle/>
            <a:p/>
          </p:txBody>
        </p:sp>
        <p:sp>
          <p:nvSpPr>
            <p:cNvPr id="158" name="rc158"/>
            <p:cNvSpPr/>
            <p:nvPr/>
          </p:nvSpPr>
          <p:spPr>
            <a:xfrm>
              <a:off x="7935588" y="910353"/>
              <a:ext cx="145381" cy="3020509"/>
            </a:xfrm>
            <a:prstGeom prst="rect">
              <a:avLst/>
            </a:prstGeom>
            <a:solidFill>
              <a:srgbClr val="80BD41">
                <a:alpha val="100000"/>
              </a:srgbClr>
            </a:solidFill>
          </p:spPr>
          <p:txBody>
            <a:bodyPr/>
            <a:lstStyle/>
            <a:p/>
          </p:txBody>
        </p:sp>
        <p:sp>
          <p:nvSpPr>
            <p:cNvPr id="159" name="rc159"/>
            <p:cNvSpPr/>
            <p:nvPr/>
          </p:nvSpPr>
          <p:spPr>
            <a:xfrm>
              <a:off x="7774053" y="910353"/>
              <a:ext cx="145381" cy="3020509"/>
            </a:xfrm>
            <a:prstGeom prst="rect">
              <a:avLst/>
            </a:prstGeom>
            <a:solidFill>
              <a:srgbClr val="80BD41">
                <a:alpha val="100000"/>
              </a:srgbClr>
            </a:solidFill>
          </p:spPr>
          <p:txBody>
            <a:bodyPr/>
            <a:lstStyle/>
            <a:p/>
          </p:txBody>
        </p:sp>
        <p:sp>
          <p:nvSpPr>
            <p:cNvPr id="160" name="rc160"/>
            <p:cNvSpPr/>
            <p:nvPr/>
          </p:nvSpPr>
          <p:spPr>
            <a:xfrm>
              <a:off x="8097123" y="878890"/>
              <a:ext cx="145381" cy="3051972"/>
            </a:xfrm>
            <a:prstGeom prst="rect">
              <a:avLst/>
            </a:prstGeom>
            <a:solidFill>
              <a:srgbClr val="80BD41">
                <a:alpha val="100000"/>
              </a:srgbClr>
            </a:solidFill>
          </p:spPr>
          <p:txBody>
            <a:bodyPr/>
            <a:lstStyle/>
            <a:p/>
          </p:txBody>
        </p:sp>
        <p:sp>
          <p:nvSpPr>
            <p:cNvPr id="161" name="rc161"/>
            <p:cNvSpPr/>
            <p:nvPr/>
          </p:nvSpPr>
          <p:spPr>
            <a:xfrm>
              <a:off x="8258659" y="847426"/>
              <a:ext cx="145381" cy="3083436"/>
            </a:xfrm>
            <a:prstGeom prst="rect">
              <a:avLst/>
            </a:prstGeom>
            <a:solidFill>
              <a:srgbClr val="80BD41">
                <a:alpha val="100000"/>
              </a:srgbClr>
            </a:solidFill>
          </p:spPr>
          <p:txBody>
            <a:bodyPr/>
            <a:lstStyle/>
            <a:p/>
          </p:txBody>
        </p:sp>
        <p:sp>
          <p:nvSpPr>
            <p:cNvPr id="162" name="rc162"/>
            <p:cNvSpPr/>
            <p:nvPr/>
          </p:nvSpPr>
          <p:spPr>
            <a:xfrm>
              <a:off x="8904799" y="815962"/>
              <a:ext cx="145381" cy="3114900"/>
            </a:xfrm>
            <a:prstGeom prst="rect">
              <a:avLst/>
            </a:prstGeom>
            <a:solidFill>
              <a:srgbClr val="80BD41">
                <a:alpha val="100000"/>
              </a:srgbClr>
            </a:solidFill>
          </p:spPr>
          <p:txBody>
            <a:bodyPr/>
            <a:lstStyle/>
            <a:p/>
          </p:txBody>
        </p:sp>
        <p:sp>
          <p:nvSpPr>
            <p:cNvPr id="163" name="rc163"/>
            <p:cNvSpPr/>
            <p:nvPr/>
          </p:nvSpPr>
          <p:spPr>
            <a:xfrm>
              <a:off x="8581729" y="815962"/>
              <a:ext cx="145381" cy="3114900"/>
            </a:xfrm>
            <a:prstGeom prst="rect">
              <a:avLst/>
            </a:prstGeom>
            <a:solidFill>
              <a:srgbClr val="80BD41">
                <a:alpha val="100000"/>
              </a:srgbClr>
            </a:solidFill>
          </p:spPr>
          <p:txBody>
            <a:bodyPr/>
            <a:lstStyle/>
            <a:p/>
          </p:txBody>
        </p:sp>
        <p:sp>
          <p:nvSpPr>
            <p:cNvPr id="164" name="rc164"/>
            <p:cNvSpPr/>
            <p:nvPr/>
          </p:nvSpPr>
          <p:spPr>
            <a:xfrm>
              <a:off x="8743264" y="815962"/>
              <a:ext cx="145381" cy="3114900"/>
            </a:xfrm>
            <a:prstGeom prst="rect">
              <a:avLst/>
            </a:prstGeom>
            <a:solidFill>
              <a:srgbClr val="80BD41">
                <a:alpha val="100000"/>
              </a:srgbClr>
            </a:solidFill>
          </p:spPr>
          <p:txBody>
            <a:bodyPr/>
            <a:lstStyle/>
            <a:p/>
          </p:txBody>
        </p:sp>
        <p:sp>
          <p:nvSpPr>
            <p:cNvPr id="165" name="rc165"/>
            <p:cNvSpPr/>
            <p:nvPr/>
          </p:nvSpPr>
          <p:spPr>
            <a:xfrm>
              <a:off x="8420194" y="815962"/>
              <a:ext cx="145381" cy="3114900"/>
            </a:xfrm>
            <a:prstGeom prst="rect">
              <a:avLst/>
            </a:prstGeom>
            <a:solidFill>
              <a:srgbClr val="80BD41">
                <a:alpha val="100000"/>
              </a:srgbClr>
            </a:solidFill>
          </p:spPr>
          <p:txBody>
            <a:bodyPr/>
            <a:lstStyle/>
            <a:p/>
          </p:txBody>
        </p:sp>
        <p:sp>
          <p:nvSpPr>
            <p:cNvPr id="166" name="pg166"/>
            <p:cNvSpPr/>
            <p:nvPr/>
          </p:nvSpPr>
          <p:spPr>
            <a:xfrm>
              <a:off x="1050907" y="3846806"/>
              <a:ext cx="84056" cy="84056"/>
            </a:xfrm>
            <a:custGeom>
              <a:avLst/>
              <a:pathLst>
                <a:path w="84056" h="84056">
                  <a:moveTo>
                    <a:pt x="84056" y="0"/>
                  </a:moveTo>
                  <a:lnTo>
                    <a:pt x="84056" y="9691"/>
                  </a:lnTo>
                  <a:lnTo>
                    <a:pt x="9691" y="84056"/>
                  </a:lnTo>
                  <a:lnTo>
                    <a:pt x="0" y="840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989582" y="37498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989582" y="36529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989582" y="35560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989582" y="34591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989582" y="33622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989582" y="32653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989582" y="31684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989582" y="30715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989582" y="29745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989582" y="28776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989582" y="27807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989582" y="26838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989582" y="25869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989582" y="24900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989582" y="2452072"/>
              <a:ext cx="96113" cy="96113"/>
            </a:xfrm>
            <a:custGeom>
              <a:avLst/>
              <a:pathLst>
                <a:path w="96113" h="96113">
                  <a:moveTo>
                    <a:pt x="86421" y="0"/>
                  </a:moveTo>
                  <a:lnTo>
                    <a:pt x="96113" y="0"/>
                  </a:lnTo>
                  <a:lnTo>
                    <a:pt x="0" y="96113"/>
                  </a:lnTo>
                  <a:lnTo>
                    <a:pt x="0" y="8642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1438559" y="3911388"/>
              <a:ext cx="19474" cy="19474"/>
            </a:xfrm>
            <a:custGeom>
              <a:avLst/>
              <a:pathLst>
                <a:path w="19474" h="19474">
                  <a:moveTo>
                    <a:pt x="19474" y="0"/>
                  </a:moveTo>
                  <a:lnTo>
                    <a:pt x="19474" y="9691"/>
                  </a:lnTo>
                  <a:lnTo>
                    <a:pt x="9691" y="19474"/>
                  </a:lnTo>
                  <a:lnTo>
                    <a:pt x="0" y="194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341646" y="3814475"/>
              <a:ext cx="116387" cy="116387"/>
            </a:xfrm>
            <a:custGeom>
              <a:avLst/>
              <a:pathLst>
                <a:path w="116387" h="116387">
                  <a:moveTo>
                    <a:pt x="116387" y="0"/>
                  </a:moveTo>
                  <a:lnTo>
                    <a:pt x="116387" y="9691"/>
                  </a:lnTo>
                  <a:lnTo>
                    <a:pt x="9691" y="116387"/>
                  </a:lnTo>
                  <a:lnTo>
                    <a:pt x="0" y="11638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1312652" y="37175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1312652" y="36206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1312652" y="35237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1312652" y="34268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1312652" y="33299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1312652" y="32329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1312652" y="31360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1312652" y="30391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1312652" y="29422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1312652" y="28453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1312652" y="27484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1312652" y="26515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1312652" y="25546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1312652" y="24576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1312652" y="23607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1312652" y="22638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312652" y="2231826"/>
              <a:ext cx="90201" cy="90201"/>
            </a:xfrm>
            <a:custGeom>
              <a:avLst/>
              <a:pathLst>
                <a:path w="90201" h="90201">
                  <a:moveTo>
                    <a:pt x="80510" y="0"/>
                  </a:moveTo>
                  <a:lnTo>
                    <a:pt x="90201" y="0"/>
                  </a:lnTo>
                  <a:lnTo>
                    <a:pt x="0" y="90201"/>
                  </a:lnTo>
                  <a:lnTo>
                    <a:pt x="0" y="805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729298" y="3879057"/>
              <a:ext cx="51805" cy="51805"/>
            </a:xfrm>
            <a:custGeom>
              <a:avLst/>
              <a:pathLst>
                <a:path w="51805" h="51805">
                  <a:moveTo>
                    <a:pt x="51805" y="0"/>
                  </a:moveTo>
                  <a:lnTo>
                    <a:pt x="51805" y="9691"/>
                  </a:lnTo>
                  <a:lnTo>
                    <a:pt x="9691" y="51805"/>
                  </a:lnTo>
                  <a:lnTo>
                    <a:pt x="0" y="5180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635722" y="3782144"/>
              <a:ext cx="145381" cy="148718"/>
            </a:xfrm>
            <a:custGeom>
              <a:avLst/>
              <a:pathLst>
                <a:path w="145381" h="148718">
                  <a:moveTo>
                    <a:pt x="145381" y="0"/>
                  </a:moveTo>
                  <a:lnTo>
                    <a:pt x="145381" y="9691"/>
                  </a:lnTo>
                  <a:lnTo>
                    <a:pt x="6353" y="148718"/>
                  </a:lnTo>
                  <a:lnTo>
                    <a:pt x="0" y="148718"/>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635722" y="368523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635722" y="358831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635722" y="349140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635722" y="339449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635722" y="329757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635722" y="320066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635722" y="31037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635722" y="30068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635722" y="29099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635722" y="281301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635722" y="27161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635722" y="261918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635722" y="252227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635722" y="24253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635722" y="23284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635722" y="22315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635722" y="21346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635722" y="20377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1635722" y="1980117"/>
              <a:ext cx="115753" cy="115753"/>
            </a:xfrm>
            <a:custGeom>
              <a:avLst/>
              <a:pathLst>
                <a:path w="115753" h="115753">
                  <a:moveTo>
                    <a:pt x="106062" y="0"/>
                  </a:moveTo>
                  <a:lnTo>
                    <a:pt x="115753" y="0"/>
                  </a:lnTo>
                  <a:lnTo>
                    <a:pt x="0" y="115753"/>
                  </a:lnTo>
                  <a:lnTo>
                    <a:pt x="0" y="10606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1635722" y="1980117"/>
              <a:ext cx="18840" cy="18840"/>
            </a:xfrm>
            <a:custGeom>
              <a:avLst/>
              <a:pathLst>
                <a:path w="18840" h="18840">
                  <a:moveTo>
                    <a:pt x="9149" y="0"/>
                  </a:moveTo>
                  <a:lnTo>
                    <a:pt x="18840" y="0"/>
                  </a:lnTo>
                  <a:lnTo>
                    <a:pt x="0" y="18840"/>
                  </a:lnTo>
                  <a:lnTo>
                    <a:pt x="0" y="91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1923123" y="3911348"/>
              <a:ext cx="19515" cy="19515"/>
            </a:xfrm>
            <a:custGeom>
              <a:avLst/>
              <a:pathLst>
                <a:path w="19515" h="19515">
                  <a:moveTo>
                    <a:pt x="19515" y="0"/>
                  </a:moveTo>
                  <a:lnTo>
                    <a:pt x="19515" y="9691"/>
                  </a:lnTo>
                  <a:lnTo>
                    <a:pt x="9691" y="19515"/>
                  </a:lnTo>
                  <a:lnTo>
                    <a:pt x="0" y="1951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826211" y="3814435"/>
              <a:ext cx="116428" cy="116428"/>
            </a:xfrm>
            <a:custGeom>
              <a:avLst/>
              <a:pathLst>
                <a:path w="116428" h="116428">
                  <a:moveTo>
                    <a:pt x="116428" y="0"/>
                  </a:moveTo>
                  <a:lnTo>
                    <a:pt x="116428" y="9691"/>
                  </a:lnTo>
                  <a:lnTo>
                    <a:pt x="9691" y="116428"/>
                  </a:lnTo>
                  <a:lnTo>
                    <a:pt x="0" y="1164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1797257" y="371752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1797257" y="362060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1797257" y="352369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1797257" y="342678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1797257" y="332987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1797257" y="323295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1797257" y="313604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1797257" y="303913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1797257" y="294221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1797257" y="284530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1797257" y="274839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1797257" y="265147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1797257" y="255456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1797257" y="24576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1797257" y="23607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1797257" y="22638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1797257" y="216691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1797257" y="20700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1797257" y="19730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1797257" y="1885726"/>
              <a:ext cx="145381" cy="145522"/>
            </a:xfrm>
            <a:custGeom>
              <a:avLst/>
              <a:pathLst>
                <a:path w="145381" h="145522">
                  <a:moveTo>
                    <a:pt x="135831" y="0"/>
                  </a:moveTo>
                  <a:lnTo>
                    <a:pt x="145381" y="0"/>
                  </a:lnTo>
                  <a:lnTo>
                    <a:pt x="145381" y="140"/>
                  </a:lnTo>
                  <a:lnTo>
                    <a:pt x="0" y="145522"/>
                  </a:lnTo>
                  <a:lnTo>
                    <a:pt x="0" y="1358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1797257" y="1885726"/>
              <a:ext cx="48609" cy="48609"/>
            </a:xfrm>
            <a:custGeom>
              <a:avLst/>
              <a:pathLst>
                <a:path w="48609" h="48609">
                  <a:moveTo>
                    <a:pt x="38918" y="0"/>
                  </a:moveTo>
                  <a:lnTo>
                    <a:pt x="48609" y="0"/>
                  </a:lnTo>
                  <a:lnTo>
                    <a:pt x="0" y="48609"/>
                  </a:lnTo>
                  <a:lnTo>
                    <a:pt x="0" y="389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892253" y="3911267"/>
              <a:ext cx="19595" cy="19595"/>
            </a:xfrm>
            <a:custGeom>
              <a:avLst/>
              <a:pathLst>
                <a:path w="19595" h="19595">
                  <a:moveTo>
                    <a:pt x="19595" y="0"/>
                  </a:moveTo>
                  <a:lnTo>
                    <a:pt x="19595" y="9691"/>
                  </a:lnTo>
                  <a:lnTo>
                    <a:pt x="9691" y="19595"/>
                  </a:lnTo>
                  <a:lnTo>
                    <a:pt x="0" y="1959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795340" y="3814354"/>
              <a:ext cx="116508" cy="116508"/>
            </a:xfrm>
            <a:custGeom>
              <a:avLst/>
              <a:pathLst>
                <a:path w="116508" h="116508">
                  <a:moveTo>
                    <a:pt x="116508" y="0"/>
                  </a:moveTo>
                  <a:lnTo>
                    <a:pt x="116508" y="9691"/>
                  </a:lnTo>
                  <a:lnTo>
                    <a:pt x="9691" y="116508"/>
                  </a:lnTo>
                  <a:lnTo>
                    <a:pt x="0" y="1165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766467" y="37174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766467" y="36205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766467" y="35236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766467" y="34267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766467" y="33297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766467" y="32328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766467" y="31359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766467" y="30390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766467" y="29421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766467" y="28452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766467" y="27483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766467" y="26513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766467" y="25544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766467" y="24575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766467" y="23606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766467" y="22637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766467" y="21668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766467" y="20699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766467" y="19730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766467" y="18760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766467" y="17791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766467" y="16822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766467" y="15853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766467" y="1571090"/>
              <a:ext cx="72426" cy="72426"/>
            </a:xfrm>
            <a:custGeom>
              <a:avLst/>
              <a:pathLst>
                <a:path w="72426" h="72426">
                  <a:moveTo>
                    <a:pt x="62734" y="0"/>
                  </a:moveTo>
                  <a:lnTo>
                    <a:pt x="72426" y="0"/>
                  </a:lnTo>
                  <a:lnTo>
                    <a:pt x="0" y="72426"/>
                  </a:lnTo>
                  <a:lnTo>
                    <a:pt x="0" y="6273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182992" y="3878936"/>
              <a:ext cx="51926" cy="51926"/>
            </a:xfrm>
            <a:custGeom>
              <a:avLst/>
              <a:pathLst>
                <a:path w="51926" h="51926">
                  <a:moveTo>
                    <a:pt x="51926" y="0"/>
                  </a:moveTo>
                  <a:lnTo>
                    <a:pt x="51926" y="9691"/>
                  </a:lnTo>
                  <a:lnTo>
                    <a:pt x="9691" y="51926"/>
                  </a:lnTo>
                  <a:lnTo>
                    <a:pt x="0" y="519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089537" y="3782023"/>
              <a:ext cx="145381" cy="148839"/>
            </a:xfrm>
            <a:custGeom>
              <a:avLst/>
              <a:pathLst>
                <a:path w="145381" h="148839">
                  <a:moveTo>
                    <a:pt x="145381" y="0"/>
                  </a:moveTo>
                  <a:lnTo>
                    <a:pt x="145381" y="9691"/>
                  </a:lnTo>
                  <a:lnTo>
                    <a:pt x="6232" y="148839"/>
                  </a:lnTo>
                  <a:lnTo>
                    <a:pt x="0" y="148839"/>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089537" y="36851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089537" y="35881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089537" y="34912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089537" y="33943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089537" y="32974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089537" y="32005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089537" y="31036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089537" y="30067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089537" y="29098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089537" y="28128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089537" y="27159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089537" y="26190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089537" y="25221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089537" y="24252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089537" y="23283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089537" y="22314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089537" y="21345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089537" y="20375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089537" y="19406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089537" y="18437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089537" y="17468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089537" y="16499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089537" y="15530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089537" y="1539626"/>
              <a:ext cx="71558" cy="71558"/>
            </a:xfrm>
            <a:custGeom>
              <a:avLst/>
              <a:pathLst>
                <a:path w="71558" h="71558">
                  <a:moveTo>
                    <a:pt x="61867" y="0"/>
                  </a:moveTo>
                  <a:lnTo>
                    <a:pt x="71558" y="0"/>
                  </a:lnTo>
                  <a:lnTo>
                    <a:pt x="0" y="71558"/>
                  </a:lnTo>
                  <a:lnTo>
                    <a:pt x="0" y="6186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473731" y="3846604"/>
              <a:ext cx="84258" cy="84258"/>
            </a:xfrm>
            <a:custGeom>
              <a:avLst/>
              <a:pathLst>
                <a:path w="84258" h="84258">
                  <a:moveTo>
                    <a:pt x="84258" y="0"/>
                  </a:moveTo>
                  <a:lnTo>
                    <a:pt x="84258" y="9691"/>
                  </a:lnTo>
                  <a:lnTo>
                    <a:pt x="9691" y="84258"/>
                  </a:lnTo>
                  <a:lnTo>
                    <a:pt x="0" y="842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412607" y="374969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412607" y="365277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412607" y="355586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412607" y="34589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412607" y="33620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412607" y="32651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412607" y="316821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412607" y="30713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412607" y="297438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412607" y="287747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412607" y="27805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412607" y="26836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412607" y="25867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412607" y="24898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412607" y="23929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412607" y="22959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412607" y="21990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412607" y="21021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412607" y="20052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412607" y="19083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412607" y="18114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412607" y="17145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412607" y="16176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412607" y="15206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412607" y="1445235"/>
              <a:ext cx="133618" cy="133618"/>
            </a:xfrm>
            <a:custGeom>
              <a:avLst/>
              <a:pathLst>
                <a:path w="133618" h="133618">
                  <a:moveTo>
                    <a:pt x="123926" y="0"/>
                  </a:moveTo>
                  <a:lnTo>
                    <a:pt x="133618" y="0"/>
                  </a:lnTo>
                  <a:lnTo>
                    <a:pt x="0" y="133618"/>
                  </a:lnTo>
                  <a:lnTo>
                    <a:pt x="0" y="1239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412607" y="1445235"/>
              <a:ext cx="36705" cy="36705"/>
            </a:xfrm>
            <a:custGeom>
              <a:avLst/>
              <a:pathLst>
                <a:path w="36705" h="36705">
                  <a:moveTo>
                    <a:pt x="27014" y="0"/>
                  </a:moveTo>
                  <a:lnTo>
                    <a:pt x="36705" y="0"/>
                  </a:lnTo>
                  <a:lnTo>
                    <a:pt x="0" y="36705"/>
                  </a:lnTo>
                  <a:lnTo>
                    <a:pt x="0" y="2701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5315077" y="3911065"/>
              <a:ext cx="19797" cy="19797"/>
            </a:xfrm>
            <a:custGeom>
              <a:avLst/>
              <a:pathLst>
                <a:path w="19797" h="19797">
                  <a:moveTo>
                    <a:pt x="19797" y="0"/>
                  </a:moveTo>
                  <a:lnTo>
                    <a:pt x="19797" y="9691"/>
                  </a:lnTo>
                  <a:lnTo>
                    <a:pt x="9691" y="19797"/>
                  </a:lnTo>
                  <a:lnTo>
                    <a:pt x="0" y="197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5218164" y="3814152"/>
              <a:ext cx="116710" cy="116710"/>
            </a:xfrm>
            <a:custGeom>
              <a:avLst/>
              <a:pathLst>
                <a:path w="116710" h="116710">
                  <a:moveTo>
                    <a:pt x="116710" y="0"/>
                  </a:moveTo>
                  <a:lnTo>
                    <a:pt x="116710" y="9691"/>
                  </a:lnTo>
                  <a:lnTo>
                    <a:pt x="9691" y="116710"/>
                  </a:lnTo>
                  <a:lnTo>
                    <a:pt x="0" y="1167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5189493" y="371723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5189493" y="362032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5189493" y="352341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5189493" y="342650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5189493" y="332958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5189493" y="323267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5189493" y="313576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5189493" y="303884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5189493" y="29419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5189493" y="28450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5189493" y="27481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5189493" y="26511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5189493" y="25542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5189493" y="24573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5189493" y="23604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5189493" y="22635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5189493" y="21666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5189493" y="20697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5189493" y="19728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5189493" y="18758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5189493" y="17789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5189493" y="16820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5189493" y="15851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5189493" y="14882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5189493" y="13913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5189493" y="12944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5189493" y="1224990"/>
              <a:ext cx="127585" cy="127585"/>
            </a:xfrm>
            <a:custGeom>
              <a:avLst/>
              <a:pathLst>
                <a:path w="127585" h="127585">
                  <a:moveTo>
                    <a:pt x="117894" y="0"/>
                  </a:moveTo>
                  <a:lnTo>
                    <a:pt x="127585" y="0"/>
                  </a:lnTo>
                  <a:lnTo>
                    <a:pt x="0" y="127585"/>
                  </a:lnTo>
                  <a:lnTo>
                    <a:pt x="0" y="1178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5189493" y="1224990"/>
              <a:ext cx="30672" cy="30672"/>
            </a:xfrm>
            <a:custGeom>
              <a:avLst/>
              <a:pathLst>
                <a:path w="30672" h="30672">
                  <a:moveTo>
                    <a:pt x="20981" y="0"/>
                  </a:moveTo>
                  <a:lnTo>
                    <a:pt x="30672" y="0"/>
                  </a:lnTo>
                  <a:lnTo>
                    <a:pt x="0" y="30672"/>
                  </a:lnTo>
                  <a:lnTo>
                    <a:pt x="0" y="209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6090380" y="3878693"/>
              <a:ext cx="52169" cy="52169"/>
            </a:xfrm>
            <a:custGeom>
              <a:avLst/>
              <a:pathLst>
                <a:path w="52169" h="52169">
                  <a:moveTo>
                    <a:pt x="52169" y="0"/>
                  </a:moveTo>
                  <a:lnTo>
                    <a:pt x="52169" y="9691"/>
                  </a:lnTo>
                  <a:lnTo>
                    <a:pt x="9691" y="52169"/>
                  </a:lnTo>
                  <a:lnTo>
                    <a:pt x="0" y="5216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5997168" y="3781781"/>
              <a:ext cx="145381" cy="149082"/>
            </a:xfrm>
            <a:custGeom>
              <a:avLst/>
              <a:pathLst>
                <a:path w="145381" h="149082">
                  <a:moveTo>
                    <a:pt x="145381" y="0"/>
                  </a:moveTo>
                  <a:lnTo>
                    <a:pt x="145381" y="9691"/>
                  </a:lnTo>
                  <a:lnTo>
                    <a:pt x="5990" y="149082"/>
                  </a:lnTo>
                  <a:lnTo>
                    <a:pt x="0" y="14908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5997168" y="36848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5997168" y="35879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5997168" y="34910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5997168" y="33941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5997168" y="32972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5997168" y="32003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5997168" y="31033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5997168" y="30064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5997168" y="29095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5997168" y="28126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5997168" y="27157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5997168" y="26188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5997168" y="25219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5997168" y="24249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5997168" y="23280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5997168" y="22311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5997168" y="21342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5997168" y="20373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5997168" y="19404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5997168" y="18435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5997168" y="174660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5997168" y="164969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5997168" y="155278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5997168" y="145587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5997168" y="135895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5997168" y="126204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5997168" y="116513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5997168" y="1130599"/>
              <a:ext cx="92691" cy="92691"/>
            </a:xfrm>
            <a:custGeom>
              <a:avLst/>
              <a:pathLst>
                <a:path w="92691" h="92691">
                  <a:moveTo>
                    <a:pt x="83000" y="0"/>
                  </a:moveTo>
                  <a:lnTo>
                    <a:pt x="92691" y="0"/>
                  </a:lnTo>
                  <a:lnTo>
                    <a:pt x="0" y="92691"/>
                  </a:lnTo>
                  <a:lnTo>
                    <a:pt x="0" y="8300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6768771" y="3910944"/>
              <a:ext cx="19918" cy="19918"/>
            </a:xfrm>
            <a:custGeom>
              <a:avLst/>
              <a:pathLst>
                <a:path w="19918" h="19918">
                  <a:moveTo>
                    <a:pt x="19918" y="0"/>
                  </a:moveTo>
                  <a:lnTo>
                    <a:pt x="19918" y="9691"/>
                  </a:lnTo>
                  <a:lnTo>
                    <a:pt x="9691" y="19918"/>
                  </a:lnTo>
                  <a:lnTo>
                    <a:pt x="0" y="1991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6671858" y="3814031"/>
              <a:ext cx="116831" cy="116831"/>
            </a:xfrm>
            <a:custGeom>
              <a:avLst/>
              <a:pathLst>
                <a:path w="116831" h="116831">
                  <a:moveTo>
                    <a:pt x="116831" y="0"/>
                  </a:moveTo>
                  <a:lnTo>
                    <a:pt x="116831" y="9691"/>
                  </a:lnTo>
                  <a:lnTo>
                    <a:pt x="9691" y="116831"/>
                  </a:lnTo>
                  <a:lnTo>
                    <a:pt x="0" y="1168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6643308" y="371711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6643308" y="362020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6643308" y="352329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6643308" y="342637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6643308" y="332946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6643308" y="32325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6643308" y="31356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6643308" y="30387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6643308" y="294181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6643308" y="28449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6643308" y="27479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6643308" y="26510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6643308" y="25541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6643308" y="24572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6643308" y="23603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6643308" y="22634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6643308" y="21665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6643308" y="20695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6643308" y="19726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6643308" y="18757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6643308" y="17788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6643308" y="16819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6643308" y="15850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6643308" y="14881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6643308" y="13912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643308" y="12942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6643308" y="11973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6643308" y="11004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6643308" y="1067672"/>
              <a:ext cx="90956" cy="90956"/>
            </a:xfrm>
            <a:custGeom>
              <a:avLst/>
              <a:pathLst>
                <a:path w="90956" h="90956">
                  <a:moveTo>
                    <a:pt x="81265" y="0"/>
                  </a:moveTo>
                  <a:lnTo>
                    <a:pt x="90956" y="0"/>
                  </a:lnTo>
                  <a:lnTo>
                    <a:pt x="0" y="90956"/>
                  </a:lnTo>
                  <a:lnTo>
                    <a:pt x="0" y="812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rc416"/>
            <p:cNvSpPr/>
            <p:nvPr/>
          </p:nvSpPr>
          <p:spPr>
            <a:xfrm>
              <a:off x="828047" y="2829635"/>
              <a:ext cx="145381" cy="1101227"/>
            </a:xfrm>
            <a:prstGeom prst="rect">
              <a:avLst/>
            </a:prstGeom>
            <a:ln w="1355" cap="sq">
              <a:solidFill>
                <a:srgbClr val="000000">
                  <a:alpha val="100000"/>
                </a:srgbClr>
              </a:solidFill>
              <a:prstDash val="solid"/>
              <a:miter/>
            </a:ln>
          </p:spPr>
          <p:txBody>
            <a:bodyPr/>
            <a:lstStyle/>
            <a:p/>
          </p:txBody>
        </p:sp>
        <p:sp>
          <p:nvSpPr>
            <p:cNvPr id="417" name="rc417"/>
            <p:cNvSpPr/>
            <p:nvPr/>
          </p:nvSpPr>
          <p:spPr>
            <a:xfrm>
              <a:off x="989582" y="2452072"/>
              <a:ext cx="145381" cy="1478791"/>
            </a:xfrm>
            <a:prstGeom prst="rect">
              <a:avLst/>
            </a:prstGeom>
            <a:ln w="1355" cap="sq">
              <a:solidFill>
                <a:srgbClr val="000000">
                  <a:alpha val="100000"/>
                </a:srgbClr>
              </a:solidFill>
              <a:prstDash val="solid"/>
              <a:miter/>
            </a:ln>
          </p:spPr>
          <p:txBody>
            <a:bodyPr/>
            <a:lstStyle/>
            <a:p/>
          </p:txBody>
        </p:sp>
        <p:sp>
          <p:nvSpPr>
            <p:cNvPr id="418" name="rc418"/>
            <p:cNvSpPr/>
            <p:nvPr/>
          </p:nvSpPr>
          <p:spPr>
            <a:xfrm>
              <a:off x="1151117" y="2326217"/>
              <a:ext cx="145381" cy="1604645"/>
            </a:xfrm>
            <a:prstGeom prst="rect">
              <a:avLst/>
            </a:prstGeom>
            <a:ln w="1355" cap="sq">
              <a:solidFill>
                <a:srgbClr val="000000">
                  <a:alpha val="100000"/>
                </a:srgbClr>
              </a:solidFill>
              <a:prstDash val="solid"/>
              <a:miter/>
            </a:ln>
          </p:spPr>
          <p:txBody>
            <a:bodyPr/>
            <a:lstStyle/>
            <a:p/>
          </p:txBody>
        </p:sp>
        <p:sp>
          <p:nvSpPr>
            <p:cNvPr id="419" name="rc419"/>
            <p:cNvSpPr/>
            <p:nvPr/>
          </p:nvSpPr>
          <p:spPr>
            <a:xfrm>
              <a:off x="1312652" y="2231826"/>
              <a:ext cx="145381" cy="1699036"/>
            </a:xfrm>
            <a:prstGeom prst="rect">
              <a:avLst/>
            </a:prstGeom>
            <a:ln w="1355" cap="sq">
              <a:solidFill>
                <a:srgbClr val="000000">
                  <a:alpha val="100000"/>
                </a:srgbClr>
              </a:solidFill>
              <a:prstDash val="solid"/>
              <a:miter/>
            </a:ln>
          </p:spPr>
          <p:txBody>
            <a:bodyPr/>
            <a:lstStyle/>
            <a:p/>
          </p:txBody>
        </p:sp>
        <p:sp>
          <p:nvSpPr>
            <p:cNvPr id="420" name="rc420"/>
            <p:cNvSpPr/>
            <p:nvPr/>
          </p:nvSpPr>
          <p:spPr>
            <a:xfrm>
              <a:off x="1474187" y="2200363"/>
              <a:ext cx="145381" cy="1730500"/>
            </a:xfrm>
            <a:prstGeom prst="rect">
              <a:avLst/>
            </a:prstGeom>
            <a:ln w="1355" cap="sq">
              <a:solidFill>
                <a:srgbClr val="000000">
                  <a:alpha val="100000"/>
                </a:srgbClr>
              </a:solidFill>
              <a:prstDash val="solid"/>
              <a:miter/>
            </a:ln>
          </p:spPr>
          <p:txBody>
            <a:bodyPr/>
            <a:lstStyle/>
            <a:p/>
          </p:txBody>
        </p:sp>
        <p:sp>
          <p:nvSpPr>
            <p:cNvPr id="421" name="rc421"/>
            <p:cNvSpPr/>
            <p:nvPr/>
          </p:nvSpPr>
          <p:spPr>
            <a:xfrm>
              <a:off x="1635722" y="1980117"/>
              <a:ext cx="145381" cy="1950745"/>
            </a:xfrm>
            <a:prstGeom prst="rect">
              <a:avLst/>
            </a:prstGeom>
            <a:ln w="1355" cap="sq">
              <a:solidFill>
                <a:srgbClr val="000000">
                  <a:alpha val="100000"/>
                </a:srgbClr>
              </a:solidFill>
              <a:prstDash val="solid"/>
              <a:miter/>
            </a:ln>
          </p:spPr>
          <p:txBody>
            <a:bodyPr/>
            <a:lstStyle/>
            <a:p/>
          </p:txBody>
        </p:sp>
        <p:sp>
          <p:nvSpPr>
            <p:cNvPr id="422" name="rc422"/>
            <p:cNvSpPr/>
            <p:nvPr/>
          </p:nvSpPr>
          <p:spPr>
            <a:xfrm>
              <a:off x="1797257" y="1885726"/>
              <a:ext cx="145381" cy="2045136"/>
            </a:xfrm>
            <a:prstGeom prst="rect">
              <a:avLst/>
            </a:prstGeom>
            <a:ln w="1355" cap="sq">
              <a:solidFill>
                <a:srgbClr val="000000">
                  <a:alpha val="100000"/>
                </a:srgbClr>
              </a:solidFill>
              <a:prstDash val="solid"/>
              <a:miter/>
            </a:ln>
          </p:spPr>
          <p:txBody>
            <a:bodyPr/>
            <a:lstStyle/>
            <a:p/>
          </p:txBody>
        </p:sp>
        <p:sp>
          <p:nvSpPr>
            <p:cNvPr id="423" name="rc423"/>
            <p:cNvSpPr/>
            <p:nvPr/>
          </p:nvSpPr>
          <p:spPr>
            <a:xfrm>
              <a:off x="1958792" y="1822799"/>
              <a:ext cx="145381" cy="2108063"/>
            </a:xfrm>
            <a:prstGeom prst="rect">
              <a:avLst/>
            </a:prstGeom>
            <a:ln w="1355" cap="sq">
              <a:solidFill>
                <a:srgbClr val="000000">
                  <a:alpha val="100000"/>
                </a:srgbClr>
              </a:solidFill>
              <a:prstDash val="solid"/>
              <a:miter/>
            </a:ln>
          </p:spPr>
          <p:txBody>
            <a:bodyPr/>
            <a:lstStyle/>
            <a:p/>
          </p:txBody>
        </p:sp>
        <p:sp>
          <p:nvSpPr>
            <p:cNvPr id="424" name="rc424"/>
            <p:cNvSpPr/>
            <p:nvPr/>
          </p:nvSpPr>
          <p:spPr>
            <a:xfrm>
              <a:off x="2120327" y="1759872"/>
              <a:ext cx="145381" cy="2170991"/>
            </a:xfrm>
            <a:prstGeom prst="rect">
              <a:avLst/>
            </a:prstGeom>
            <a:ln w="1355" cap="sq">
              <a:solidFill>
                <a:srgbClr val="000000">
                  <a:alpha val="100000"/>
                </a:srgbClr>
              </a:solidFill>
              <a:prstDash val="solid"/>
              <a:miter/>
            </a:ln>
          </p:spPr>
          <p:txBody>
            <a:bodyPr/>
            <a:lstStyle/>
            <a:p/>
          </p:txBody>
        </p:sp>
        <p:sp>
          <p:nvSpPr>
            <p:cNvPr id="425" name="rc425"/>
            <p:cNvSpPr/>
            <p:nvPr/>
          </p:nvSpPr>
          <p:spPr>
            <a:xfrm>
              <a:off x="2281862" y="1665481"/>
              <a:ext cx="145381" cy="2265381"/>
            </a:xfrm>
            <a:prstGeom prst="rect">
              <a:avLst/>
            </a:prstGeom>
            <a:ln w="1355" cap="sq">
              <a:solidFill>
                <a:srgbClr val="000000">
                  <a:alpha val="100000"/>
                </a:srgbClr>
              </a:solidFill>
              <a:prstDash val="solid"/>
              <a:miter/>
            </a:ln>
          </p:spPr>
          <p:txBody>
            <a:bodyPr/>
            <a:lstStyle/>
            <a:p/>
          </p:txBody>
        </p:sp>
        <p:sp>
          <p:nvSpPr>
            <p:cNvPr id="426" name="rc426"/>
            <p:cNvSpPr/>
            <p:nvPr/>
          </p:nvSpPr>
          <p:spPr>
            <a:xfrm>
              <a:off x="2443397" y="1665481"/>
              <a:ext cx="145381" cy="2265381"/>
            </a:xfrm>
            <a:prstGeom prst="rect">
              <a:avLst/>
            </a:prstGeom>
            <a:ln w="1355" cap="sq">
              <a:solidFill>
                <a:srgbClr val="000000">
                  <a:alpha val="100000"/>
                </a:srgbClr>
              </a:solidFill>
              <a:prstDash val="solid"/>
              <a:miter/>
            </a:ln>
          </p:spPr>
          <p:txBody>
            <a:bodyPr/>
            <a:lstStyle/>
            <a:p/>
          </p:txBody>
        </p:sp>
        <p:sp>
          <p:nvSpPr>
            <p:cNvPr id="427" name="rc427"/>
            <p:cNvSpPr/>
            <p:nvPr/>
          </p:nvSpPr>
          <p:spPr>
            <a:xfrm>
              <a:off x="2604932" y="1634017"/>
              <a:ext cx="145381" cy="2296845"/>
            </a:xfrm>
            <a:prstGeom prst="rect">
              <a:avLst/>
            </a:prstGeom>
            <a:ln w="1355" cap="sq">
              <a:solidFill>
                <a:srgbClr val="000000">
                  <a:alpha val="100000"/>
                </a:srgbClr>
              </a:solidFill>
              <a:prstDash val="solid"/>
              <a:miter/>
            </a:ln>
          </p:spPr>
          <p:txBody>
            <a:bodyPr/>
            <a:lstStyle/>
            <a:p/>
          </p:txBody>
        </p:sp>
        <p:sp>
          <p:nvSpPr>
            <p:cNvPr id="428" name="rc428"/>
            <p:cNvSpPr/>
            <p:nvPr/>
          </p:nvSpPr>
          <p:spPr>
            <a:xfrm>
              <a:off x="2766467" y="1571090"/>
              <a:ext cx="145381" cy="2359772"/>
            </a:xfrm>
            <a:prstGeom prst="rect">
              <a:avLst/>
            </a:prstGeom>
            <a:ln w="1355" cap="sq">
              <a:solidFill>
                <a:srgbClr val="000000">
                  <a:alpha val="100000"/>
                </a:srgbClr>
              </a:solidFill>
              <a:prstDash val="solid"/>
              <a:miter/>
            </a:ln>
          </p:spPr>
          <p:txBody>
            <a:bodyPr/>
            <a:lstStyle/>
            <a:p/>
          </p:txBody>
        </p:sp>
        <p:sp>
          <p:nvSpPr>
            <p:cNvPr id="429" name="rc429"/>
            <p:cNvSpPr/>
            <p:nvPr/>
          </p:nvSpPr>
          <p:spPr>
            <a:xfrm>
              <a:off x="2928002" y="1571090"/>
              <a:ext cx="145381" cy="2359772"/>
            </a:xfrm>
            <a:prstGeom prst="rect">
              <a:avLst/>
            </a:prstGeom>
            <a:ln w="1355" cap="sq">
              <a:solidFill>
                <a:srgbClr val="000000">
                  <a:alpha val="100000"/>
                </a:srgbClr>
              </a:solidFill>
              <a:prstDash val="solid"/>
              <a:miter/>
            </a:ln>
          </p:spPr>
          <p:txBody>
            <a:bodyPr/>
            <a:lstStyle/>
            <a:p/>
          </p:txBody>
        </p:sp>
        <p:sp>
          <p:nvSpPr>
            <p:cNvPr id="430" name="rc430"/>
            <p:cNvSpPr/>
            <p:nvPr/>
          </p:nvSpPr>
          <p:spPr>
            <a:xfrm>
              <a:off x="3089537" y="1539626"/>
              <a:ext cx="145381" cy="2391236"/>
            </a:xfrm>
            <a:prstGeom prst="rect">
              <a:avLst/>
            </a:prstGeom>
            <a:ln w="1355" cap="sq">
              <a:solidFill>
                <a:srgbClr val="000000">
                  <a:alpha val="100000"/>
                </a:srgbClr>
              </a:solidFill>
              <a:prstDash val="solid"/>
              <a:miter/>
            </a:ln>
          </p:spPr>
          <p:txBody>
            <a:bodyPr/>
            <a:lstStyle/>
            <a:p/>
          </p:txBody>
        </p:sp>
        <p:sp>
          <p:nvSpPr>
            <p:cNvPr id="431" name="rc431"/>
            <p:cNvSpPr/>
            <p:nvPr/>
          </p:nvSpPr>
          <p:spPr>
            <a:xfrm>
              <a:off x="3251072" y="1476699"/>
              <a:ext cx="145381" cy="2454163"/>
            </a:xfrm>
            <a:prstGeom prst="rect">
              <a:avLst/>
            </a:prstGeom>
            <a:ln w="1355" cap="sq">
              <a:solidFill>
                <a:srgbClr val="000000">
                  <a:alpha val="100000"/>
                </a:srgbClr>
              </a:solidFill>
              <a:prstDash val="solid"/>
              <a:miter/>
            </a:ln>
          </p:spPr>
          <p:txBody>
            <a:bodyPr/>
            <a:lstStyle/>
            <a:p/>
          </p:txBody>
        </p:sp>
        <p:sp>
          <p:nvSpPr>
            <p:cNvPr id="432" name="rc432"/>
            <p:cNvSpPr/>
            <p:nvPr/>
          </p:nvSpPr>
          <p:spPr>
            <a:xfrm>
              <a:off x="3412607" y="1445235"/>
              <a:ext cx="145381" cy="2485627"/>
            </a:xfrm>
            <a:prstGeom prst="rect">
              <a:avLst/>
            </a:prstGeom>
            <a:ln w="1355" cap="sq">
              <a:solidFill>
                <a:srgbClr val="000000">
                  <a:alpha val="100000"/>
                </a:srgbClr>
              </a:solidFill>
              <a:prstDash val="solid"/>
              <a:miter/>
            </a:ln>
          </p:spPr>
          <p:txBody>
            <a:bodyPr/>
            <a:lstStyle/>
            <a:p/>
          </p:txBody>
        </p:sp>
        <p:sp>
          <p:nvSpPr>
            <p:cNvPr id="433" name="rc433"/>
            <p:cNvSpPr/>
            <p:nvPr/>
          </p:nvSpPr>
          <p:spPr>
            <a:xfrm>
              <a:off x="3574142" y="1445235"/>
              <a:ext cx="145381" cy="2485627"/>
            </a:xfrm>
            <a:prstGeom prst="rect">
              <a:avLst/>
            </a:prstGeom>
            <a:ln w="1355" cap="sq">
              <a:solidFill>
                <a:srgbClr val="000000">
                  <a:alpha val="100000"/>
                </a:srgbClr>
              </a:solidFill>
              <a:prstDash val="solid"/>
              <a:miter/>
            </a:ln>
          </p:spPr>
          <p:txBody>
            <a:bodyPr/>
            <a:lstStyle/>
            <a:p/>
          </p:txBody>
        </p:sp>
        <p:sp>
          <p:nvSpPr>
            <p:cNvPr id="434" name="rc434"/>
            <p:cNvSpPr/>
            <p:nvPr/>
          </p:nvSpPr>
          <p:spPr>
            <a:xfrm>
              <a:off x="3735677" y="1413772"/>
              <a:ext cx="145381" cy="2517091"/>
            </a:xfrm>
            <a:prstGeom prst="rect">
              <a:avLst/>
            </a:prstGeom>
            <a:ln w="1355" cap="sq">
              <a:solidFill>
                <a:srgbClr val="000000">
                  <a:alpha val="100000"/>
                </a:srgbClr>
              </a:solidFill>
              <a:prstDash val="solid"/>
              <a:miter/>
            </a:ln>
          </p:spPr>
          <p:txBody>
            <a:bodyPr/>
            <a:lstStyle/>
            <a:p/>
          </p:txBody>
        </p:sp>
        <p:sp>
          <p:nvSpPr>
            <p:cNvPr id="435" name="rc435"/>
            <p:cNvSpPr/>
            <p:nvPr/>
          </p:nvSpPr>
          <p:spPr>
            <a:xfrm>
              <a:off x="4058748" y="1319381"/>
              <a:ext cx="145381" cy="2611481"/>
            </a:xfrm>
            <a:prstGeom prst="rect">
              <a:avLst/>
            </a:prstGeom>
            <a:ln w="1355" cap="sq">
              <a:solidFill>
                <a:srgbClr val="000000">
                  <a:alpha val="100000"/>
                </a:srgbClr>
              </a:solidFill>
              <a:prstDash val="solid"/>
              <a:miter/>
            </a:ln>
          </p:spPr>
          <p:txBody>
            <a:bodyPr/>
            <a:lstStyle/>
            <a:p/>
          </p:txBody>
        </p:sp>
        <p:sp>
          <p:nvSpPr>
            <p:cNvPr id="436" name="rc436"/>
            <p:cNvSpPr/>
            <p:nvPr/>
          </p:nvSpPr>
          <p:spPr>
            <a:xfrm>
              <a:off x="4220283" y="1319381"/>
              <a:ext cx="145381" cy="2611481"/>
            </a:xfrm>
            <a:prstGeom prst="rect">
              <a:avLst/>
            </a:prstGeom>
            <a:ln w="1355" cap="sq">
              <a:solidFill>
                <a:srgbClr val="000000">
                  <a:alpha val="100000"/>
                </a:srgbClr>
              </a:solidFill>
              <a:prstDash val="solid"/>
              <a:miter/>
            </a:ln>
          </p:spPr>
          <p:txBody>
            <a:bodyPr/>
            <a:lstStyle/>
            <a:p/>
          </p:txBody>
        </p:sp>
        <p:sp>
          <p:nvSpPr>
            <p:cNvPr id="437" name="rc437"/>
            <p:cNvSpPr/>
            <p:nvPr/>
          </p:nvSpPr>
          <p:spPr>
            <a:xfrm>
              <a:off x="3897212" y="1319381"/>
              <a:ext cx="145381" cy="2611481"/>
            </a:xfrm>
            <a:prstGeom prst="rect">
              <a:avLst/>
            </a:prstGeom>
            <a:ln w="1355" cap="sq">
              <a:solidFill>
                <a:srgbClr val="000000">
                  <a:alpha val="100000"/>
                </a:srgbClr>
              </a:solidFill>
              <a:prstDash val="solid"/>
              <a:miter/>
            </a:ln>
          </p:spPr>
          <p:txBody>
            <a:bodyPr/>
            <a:lstStyle/>
            <a:p/>
          </p:txBody>
        </p:sp>
        <p:sp>
          <p:nvSpPr>
            <p:cNvPr id="438" name="rc438"/>
            <p:cNvSpPr/>
            <p:nvPr/>
          </p:nvSpPr>
          <p:spPr>
            <a:xfrm>
              <a:off x="4381818" y="1287917"/>
              <a:ext cx="145381" cy="2642945"/>
            </a:xfrm>
            <a:prstGeom prst="rect">
              <a:avLst/>
            </a:prstGeom>
            <a:ln w="1355" cap="sq">
              <a:solidFill>
                <a:srgbClr val="000000">
                  <a:alpha val="100000"/>
                </a:srgbClr>
              </a:solidFill>
              <a:prstDash val="solid"/>
              <a:miter/>
            </a:ln>
          </p:spPr>
          <p:txBody>
            <a:bodyPr/>
            <a:lstStyle/>
            <a:p/>
          </p:txBody>
        </p:sp>
        <p:sp>
          <p:nvSpPr>
            <p:cNvPr id="439" name="rc439"/>
            <p:cNvSpPr/>
            <p:nvPr/>
          </p:nvSpPr>
          <p:spPr>
            <a:xfrm>
              <a:off x="4543353" y="1287917"/>
              <a:ext cx="145381" cy="2642945"/>
            </a:xfrm>
            <a:prstGeom prst="rect">
              <a:avLst/>
            </a:prstGeom>
            <a:ln w="1355" cap="sq">
              <a:solidFill>
                <a:srgbClr val="000000">
                  <a:alpha val="100000"/>
                </a:srgbClr>
              </a:solidFill>
              <a:prstDash val="solid"/>
              <a:miter/>
            </a:ln>
          </p:spPr>
          <p:txBody>
            <a:bodyPr/>
            <a:lstStyle/>
            <a:p/>
          </p:txBody>
        </p:sp>
        <p:sp>
          <p:nvSpPr>
            <p:cNvPr id="440" name="rc440"/>
            <p:cNvSpPr/>
            <p:nvPr/>
          </p:nvSpPr>
          <p:spPr>
            <a:xfrm>
              <a:off x="4704888" y="1256453"/>
              <a:ext cx="145381" cy="2674409"/>
            </a:xfrm>
            <a:prstGeom prst="rect">
              <a:avLst/>
            </a:prstGeom>
            <a:ln w="1355" cap="sq">
              <a:solidFill>
                <a:srgbClr val="000000">
                  <a:alpha val="100000"/>
                </a:srgbClr>
              </a:solidFill>
              <a:prstDash val="solid"/>
              <a:miter/>
            </a:ln>
          </p:spPr>
          <p:txBody>
            <a:bodyPr/>
            <a:lstStyle/>
            <a:p/>
          </p:txBody>
        </p:sp>
        <p:sp>
          <p:nvSpPr>
            <p:cNvPr id="441" name="rc441"/>
            <p:cNvSpPr/>
            <p:nvPr/>
          </p:nvSpPr>
          <p:spPr>
            <a:xfrm>
              <a:off x="4866423" y="1256453"/>
              <a:ext cx="145381" cy="2674409"/>
            </a:xfrm>
            <a:prstGeom prst="rect">
              <a:avLst/>
            </a:prstGeom>
            <a:ln w="1355" cap="sq">
              <a:solidFill>
                <a:srgbClr val="000000">
                  <a:alpha val="100000"/>
                </a:srgbClr>
              </a:solidFill>
              <a:prstDash val="solid"/>
              <a:miter/>
            </a:ln>
          </p:spPr>
          <p:txBody>
            <a:bodyPr/>
            <a:lstStyle/>
            <a:p/>
          </p:txBody>
        </p:sp>
        <p:sp>
          <p:nvSpPr>
            <p:cNvPr id="442" name="rc442"/>
            <p:cNvSpPr/>
            <p:nvPr/>
          </p:nvSpPr>
          <p:spPr>
            <a:xfrm>
              <a:off x="5189493" y="1224990"/>
              <a:ext cx="145381" cy="2705872"/>
            </a:xfrm>
            <a:prstGeom prst="rect">
              <a:avLst/>
            </a:prstGeom>
            <a:ln w="1355" cap="sq">
              <a:solidFill>
                <a:srgbClr val="000000">
                  <a:alpha val="100000"/>
                </a:srgbClr>
              </a:solidFill>
              <a:prstDash val="solid"/>
              <a:miter/>
            </a:ln>
          </p:spPr>
          <p:txBody>
            <a:bodyPr/>
            <a:lstStyle/>
            <a:p/>
          </p:txBody>
        </p:sp>
        <p:sp>
          <p:nvSpPr>
            <p:cNvPr id="443" name="rc443"/>
            <p:cNvSpPr/>
            <p:nvPr/>
          </p:nvSpPr>
          <p:spPr>
            <a:xfrm>
              <a:off x="5027958" y="1224990"/>
              <a:ext cx="145381" cy="2705872"/>
            </a:xfrm>
            <a:prstGeom prst="rect">
              <a:avLst/>
            </a:prstGeom>
            <a:ln w="1355" cap="sq">
              <a:solidFill>
                <a:srgbClr val="000000">
                  <a:alpha val="100000"/>
                </a:srgbClr>
              </a:solidFill>
              <a:prstDash val="solid"/>
              <a:miter/>
            </a:ln>
          </p:spPr>
          <p:txBody>
            <a:bodyPr/>
            <a:lstStyle/>
            <a:p/>
          </p:txBody>
        </p:sp>
        <p:sp>
          <p:nvSpPr>
            <p:cNvPr id="444" name="rc444"/>
            <p:cNvSpPr/>
            <p:nvPr/>
          </p:nvSpPr>
          <p:spPr>
            <a:xfrm>
              <a:off x="5351028" y="1224990"/>
              <a:ext cx="145381" cy="2705872"/>
            </a:xfrm>
            <a:prstGeom prst="rect">
              <a:avLst/>
            </a:prstGeom>
            <a:ln w="1355" cap="sq">
              <a:solidFill>
                <a:srgbClr val="000000">
                  <a:alpha val="100000"/>
                </a:srgbClr>
              </a:solidFill>
              <a:prstDash val="solid"/>
              <a:miter/>
            </a:ln>
          </p:spPr>
          <p:txBody>
            <a:bodyPr/>
            <a:lstStyle/>
            <a:p/>
          </p:txBody>
        </p:sp>
        <p:sp>
          <p:nvSpPr>
            <p:cNvPr id="445" name="rc445"/>
            <p:cNvSpPr/>
            <p:nvPr/>
          </p:nvSpPr>
          <p:spPr>
            <a:xfrm>
              <a:off x="5512563" y="1193526"/>
              <a:ext cx="145381" cy="2737336"/>
            </a:xfrm>
            <a:prstGeom prst="rect">
              <a:avLst/>
            </a:prstGeom>
            <a:ln w="1355" cap="sq">
              <a:solidFill>
                <a:srgbClr val="000000">
                  <a:alpha val="100000"/>
                </a:srgbClr>
              </a:solidFill>
              <a:prstDash val="solid"/>
              <a:miter/>
            </a:ln>
          </p:spPr>
          <p:txBody>
            <a:bodyPr/>
            <a:lstStyle/>
            <a:p/>
          </p:txBody>
        </p:sp>
        <p:sp>
          <p:nvSpPr>
            <p:cNvPr id="446" name="rc446"/>
            <p:cNvSpPr/>
            <p:nvPr/>
          </p:nvSpPr>
          <p:spPr>
            <a:xfrm>
              <a:off x="5674098" y="1162062"/>
              <a:ext cx="145381" cy="2768800"/>
            </a:xfrm>
            <a:prstGeom prst="rect">
              <a:avLst/>
            </a:prstGeom>
            <a:ln w="1355" cap="sq">
              <a:solidFill>
                <a:srgbClr val="000000">
                  <a:alpha val="100000"/>
                </a:srgbClr>
              </a:solidFill>
              <a:prstDash val="solid"/>
              <a:miter/>
            </a:ln>
          </p:spPr>
          <p:txBody>
            <a:bodyPr/>
            <a:lstStyle/>
            <a:p/>
          </p:txBody>
        </p:sp>
        <p:sp>
          <p:nvSpPr>
            <p:cNvPr id="447" name="rc447"/>
            <p:cNvSpPr/>
            <p:nvPr/>
          </p:nvSpPr>
          <p:spPr>
            <a:xfrm>
              <a:off x="5997168" y="1130599"/>
              <a:ext cx="145381" cy="2800263"/>
            </a:xfrm>
            <a:prstGeom prst="rect">
              <a:avLst/>
            </a:prstGeom>
            <a:ln w="1355" cap="sq">
              <a:solidFill>
                <a:srgbClr val="000000">
                  <a:alpha val="100000"/>
                </a:srgbClr>
              </a:solidFill>
              <a:prstDash val="solid"/>
              <a:miter/>
            </a:ln>
          </p:spPr>
          <p:txBody>
            <a:bodyPr/>
            <a:lstStyle/>
            <a:p/>
          </p:txBody>
        </p:sp>
        <p:sp>
          <p:nvSpPr>
            <p:cNvPr id="448" name="rc448"/>
            <p:cNvSpPr/>
            <p:nvPr/>
          </p:nvSpPr>
          <p:spPr>
            <a:xfrm>
              <a:off x="5835633" y="1130599"/>
              <a:ext cx="145381" cy="2800263"/>
            </a:xfrm>
            <a:prstGeom prst="rect">
              <a:avLst/>
            </a:prstGeom>
            <a:ln w="1355" cap="sq">
              <a:solidFill>
                <a:srgbClr val="000000">
                  <a:alpha val="100000"/>
                </a:srgbClr>
              </a:solidFill>
              <a:prstDash val="solid"/>
              <a:miter/>
            </a:ln>
          </p:spPr>
          <p:txBody>
            <a:bodyPr/>
            <a:lstStyle/>
            <a:p/>
          </p:txBody>
        </p:sp>
        <p:sp>
          <p:nvSpPr>
            <p:cNvPr id="449" name="rc449"/>
            <p:cNvSpPr/>
            <p:nvPr/>
          </p:nvSpPr>
          <p:spPr>
            <a:xfrm>
              <a:off x="6481773" y="1099135"/>
              <a:ext cx="145381" cy="2831727"/>
            </a:xfrm>
            <a:prstGeom prst="rect">
              <a:avLst/>
            </a:prstGeom>
            <a:ln w="1355" cap="sq">
              <a:solidFill>
                <a:srgbClr val="000000">
                  <a:alpha val="100000"/>
                </a:srgbClr>
              </a:solidFill>
              <a:prstDash val="solid"/>
              <a:miter/>
            </a:ln>
          </p:spPr>
          <p:txBody>
            <a:bodyPr/>
            <a:lstStyle/>
            <a:p/>
          </p:txBody>
        </p:sp>
        <p:sp>
          <p:nvSpPr>
            <p:cNvPr id="450" name="rc450"/>
            <p:cNvSpPr/>
            <p:nvPr/>
          </p:nvSpPr>
          <p:spPr>
            <a:xfrm>
              <a:off x="6320238" y="1099135"/>
              <a:ext cx="145381" cy="2831727"/>
            </a:xfrm>
            <a:prstGeom prst="rect">
              <a:avLst/>
            </a:prstGeom>
            <a:ln w="1355" cap="sq">
              <a:solidFill>
                <a:srgbClr val="000000">
                  <a:alpha val="100000"/>
                </a:srgbClr>
              </a:solidFill>
              <a:prstDash val="solid"/>
              <a:miter/>
            </a:ln>
          </p:spPr>
          <p:txBody>
            <a:bodyPr/>
            <a:lstStyle/>
            <a:p/>
          </p:txBody>
        </p:sp>
        <p:sp>
          <p:nvSpPr>
            <p:cNvPr id="451" name="rc451"/>
            <p:cNvSpPr/>
            <p:nvPr/>
          </p:nvSpPr>
          <p:spPr>
            <a:xfrm>
              <a:off x="6158703" y="1099135"/>
              <a:ext cx="145381" cy="2831727"/>
            </a:xfrm>
            <a:prstGeom prst="rect">
              <a:avLst/>
            </a:prstGeom>
            <a:ln w="1355" cap="sq">
              <a:solidFill>
                <a:srgbClr val="000000">
                  <a:alpha val="100000"/>
                </a:srgbClr>
              </a:solidFill>
              <a:prstDash val="solid"/>
              <a:miter/>
            </a:ln>
          </p:spPr>
          <p:txBody>
            <a:bodyPr/>
            <a:lstStyle/>
            <a:p/>
          </p:txBody>
        </p:sp>
        <p:sp>
          <p:nvSpPr>
            <p:cNvPr id="452" name="rc452"/>
            <p:cNvSpPr/>
            <p:nvPr/>
          </p:nvSpPr>
          <p:spPr>
            <a:xfrm>
              <a:off x="6643308" y="1067672"/>
              <a:ext cx="145381" cy="2863191"/>
            </a:xfrm>
            <a:prstGeom prst="rect">
              <a:avLst/>
            </a:prstGeom>
            <a:ln w="1355" cap="sq">
              <a:solidFill>
                <a:srgbClr val="000000">
                  <a:alpha val="100000"/>
                </a:srgbClr>
              </a:solidFill>
              <a:prstDash val="solid"/>
              <a:miter/>
            </a:ln>
          </p:spPr>
          <p:txBody>
            <a:bodyPr/>
            <a:lstStyle/>
            <a:p/>
          </p:txBody>
        </p:sp>
        <p:sp>
          <p:nvSpPr>
            <p:cNvPr id="453" name="rc453"/>
            <p:cNvSpPr/>
            <p:nvPr/>
          </p:nvSpPr>
          <p:spPr>
            <a:xfrm>
              <a:off x="7127913" y="1004744"/>
              <a:ext cx="145381" cy="2926118"/>
            </a:xfrm>
            <a:prstGeom prst="rect">
              <a:avLst/>
            </a:prstGeom>
            <a:ln w="1355" cap="sq">
              <a:solidFill>
                <a:srgbClr val="000000">
                  <a:alpha val="100000"/>
                </a:srgbClr>
              </a:solidFill>
              <a:prstDash val="solid"/>
              <a:miter/>
            </a:ln>
          </p:spPr>
          <p:txBody>
            <a:bodyPr/>
            <a:lstStyle/>
            <a:p/>
          </p:txBody>
        </p:sp>
        <p:sp>
          <p:nvSpPr>
            <p:cNvPr id="454" name="rc454"/>
            <p:cNvSpPr/>
            <p:nvPr/>
          </p:nvSpPr>
          <p:spPr>
            <a:xfrm>
              <a:off x="6966378" y="1004744"/>
              <a:ext cx="145381" cy="2926118"/>
            </a:xfrm>
            <a:prstGeom prst="rect">
              <a:avLst/>
            </a:prstGeom>
            <a:ln w="1355" cap="sq">
              <a:solidFill>
                <a:srgbClr val="000000">
                  <a:alpha val="100000"/>
                </a:srgbClr>
              </a:solidFill>
              <a:prstDash val="solid"/>
              <a:miter/>
            </a:ln>
          </p:spPr>
          <p:txBody>
            <a:bodyPr/>
            <a:lstStyle/>
            <a:p/>
          </p:txBody>
        </p:sp>
        <p:sp>
          <p:nvSpPr>
            <p:cNvPr id="455" name="rc455"/>
            <p:cNvSpPr/>
            <p:nvPr/>
          </p:nvSpPr>
          <p:spPr>
            <a:xfrm>
              <a:off x="6804843" y="1004744"/>
              <a:ext cx="145381" cy="2926118"/>
            </a:xfrm>
            <a:prstGeom prst="rect">
              <a:avLst/>
            </a:prstGeom>
            <a:ln w="1355" cap="sq">
              <a:solidFill>
                <a:srgbClr val="000000">
                  <a:alpha val="100000"/>
                </a:srgbClr>
              </a:solidFill>
              <a:prstDash val="solid"/>
              <a:miter/>
            </a:ln>
          </p:spPr>
          <p:txBody>
            <a:bodyPr/>
            <a:lstStyle/>
            <a:p/>
          </p:txBody>
        </p:sp>
        <p:sp>
          <p:nvSpPr>
            <p:cNvPr id="456" name="rc456"/>
            <p:cNvSpPr/>
            <p:nvPr/>
          </p:nvSpPr>
          <p:spPr>
            <a:xfrm>
              <a:off x="7289448" y="973281"/>
              <a:ext cx="145381" cy="2957582"/>
            </a:xfrm>
            <a:prstGeom prst="rect">
              <a:avLst/>
            </a:prstGeom>
            <a:ln w="1355" cap="sq">
              <a:solidFill>
                <a:srgbClr val="000000">
                  <a:alpha val="100000"/>
                </a:srgbClr>
              </a:solidFill>
              <a:prstDash val="solid"/>
              <a:miter/>
            </a:ln>
          </p:spPr>
          <p:txBody>
            <a:bodyPr/>
            <a:lstStyle/>
            <a:p/>
          </p:txBody>
        </p:sp>
        <p:sp>
          <p:nvSpPr>
            <p:cNvPr id="457" name="rc457"/>
            <p:cNvSpPr/>
            <p:nvPr/>
          </p:nvSpPr>
          <p:spPr>
            <a:xfrm>
              <a:off x="7450983" y="941817"/>
              <a:ext cx="145381" cy="2989045"/>
            </a:xfrm>
            <a:prstGeom prst="rect">
              <a:avLst/>
            </a:prstGeom>
            <a:ln w="1355" cap="sq">
              <a:solidFill>
                <a:srgbClr val="000000">
                  <a:alpha val="100000"/>
                </a:srgbClr>
              </a:solidFill>
              <a:prstDash val="solid"/>
              <a:miter/>
            </a:ln>
          </p:spPr>
          <p:txBody>
            <a:bodyPr/>
            <a:lstStyle/>
            <a:p/>
          </p:txBody>
        </p:sp>
        <p:sp>
          <p:nvSpPr>
            <p:cNvPr id="458" name="rc458"/>
            <p:cNvSpPr/>
            <p:nvPr/>
          </p:nvSpPr>
          <p:spPr>
            <a:xfrm>
              <a:off x="7612518" y="910353"/>
              <a:ext cx="145381" cy="3020509"/>
            </a:xfrm>
            <a:prstGeom prst="rect">
              <a:avLst/>
            </a:prstGeom>
            <a:ln w="1355" cap="sq">
              <a:solidFill>
                <a:srgbClr val="000000">
                  <a:alpha val="100000"/>
                </a:srgbClr>
              </a:solidFill>
              <a:prstDash val="solid"/>
              <a:miter/>
            </a:ln>
          </p:spPr>
          <p:txBody>
            <a:bodyPr/>
            <a:lstStyle/>
            <a:p/>
          </p:txBody>
        </p:sp>
        <p:sp>
          <p:nvSpPr>
            <p:cNvPr id="459" name="rc459"/>
            <p:cNvSpPr/>
            <p:nvPr/>
          </p:nvSpPr>
          <p:spPr>
            <a:xfrm>
              <a:off x="7935588" y="910353"/>
              <a:ext cx="145381" cy="3020509"/>
            </a:xfrm>
            <a:prstGeom prst="rect">
              <a:avLst/>
            </a:prstGeom>
            <a:ln w="1355" cap="sq">
              <a:solidFill>
                <a:srgbClr val="000000">
                  <a:alpha val="100000"/>
                </a:srgbClr>
              </a:solidFill>
              <a:prstDash val="solid"/>
              <a:miter/>
            </a:ln>
          </p:spPr>
          <p:txBody>
            <a:bodyPr/>
            <a:lstStyle/>
            <a:p/>
          </p:txBody>
        </p:sp>
        <p:sp>
          <p:nvSpPr>
            <p:cNvPr id="460" name="rc460"/>
            <p:cNvSpPr/>
            <p:nvPr/>
          </p:nvSpPr>
          <p:spPr>
            <a:xfrm>
              <a:off x="7774053" y="910353"/>
              <a:ext cx="145381" cy="3020509"/>
            </a:xfrm>
            <a:prstGeom prst="rect">
              <a:avLst/>
            </a:prstGeom>
            <a:ln w="1355" cap="sq">
              <a:solidFill>
                <a:srgbClr val="000000">
                  <a:alpha val="100000"/>
                </a:srgbClr>
              </a:solidFill>
              <a:prstDash val="solid"/>
              <a:miter/>
            </a:ln>
          </p:spPr>
          <p:txBody>
            <a:bodyPr/>
            <a:lstStyle/>
            <a:p/>
          </p:txBody>
        </p:sp>
        <p:sp>
          <p:nvSpPr>
            <p:cNvPr id="461" name="rc461"/>
            <p:cNvSpPr/>
            <p:nvPr/>
          </p:nvSpPr>
          <p:spPr>
            <a:xfrm>
              <a:off x="8097123" y="878890"/>
              <a:ext cx="145381" cy="3051972"/>
            </a:xfrm>
            <a:prstGeom prst="rect">
              <a:avLst/>
            </a:prstGeom>
            <a:ln w="1355" cap="sq">
              <a:solidFill>
                <a:srgbClr val="000000">
                  <a:alpha val="100000"/>
                </a:srgbClr>
              </a:solidFill>
              <a:prstDash val="solid"/>
              <a:miter/>
            </a:ln>
          </p:spPr>
          <p:txBody>
            <a:bodyPr/>
            <a:lstStyle/>
            <a:p/>
          </p:txBody>
        </p:sp>
        <p:sp>
          <p:nvSpPr>
            <p:cNvPr id="462" name="rc462"/>
            <p:cNvSpPr/>
            <p:nvPr/>
          </p:nvSpPr>
          <p:spPr>
            <a:xfrm>
              <a:off x="8258659" y="847426"/>
              <a:ext cx="145381" cy="3083436"/>
            </a:xfrm>
            <a:prstGeom prst="rect">
              <a:avLst/>
            </a:prstGeom>
            <a:ln w="1355" cap="sq">
              <a:solidFill>
                <a:srgbClr val="000000">
                  <a:alpha val="100000"/>
                </a:srgbClr>
              </a:solidFill>
              <a:prstDash val="solid"/>
              <a:miter/>
            </a:ln>
          </p:spPr>
          <p:txBody>
            <a:bodyPr/>
            <a:lstStyle/>
            <a:p/>
          </p:txBody>
        </p:sp>
        <p:sp>
          <p:nvSpPr>
            <p:cNvPr id="463" name="rc463"/>
            <p:cNvSpPr/>
            <p:nvPr/>
          </p:nvSpPr>
          <p:spPr>
            <a:xfrm>
              <a:off x="8904799" y="815962"/>
              <a:ext cx="145381" cy="3114900"/>
            </a:xfrm>
            <a:prstGeom prst="rect">
              <a:avLst/>
            </a:prstGeom>
            <a:ln w="1355" cap="sq">
              <a:solidFill>
                <a:srgbClr val="000000">
                  <a:alpha val="100000"/>
                </a:srgbClr>
              </a:solidFill>
              <a:prstDash val="solid"/>
              <a:miter/>
            </a:ln>
          </p:spPr>
          <p:txBody>
            <a:bodyPr/>
            <a:lstStyle/>
            <a:p/>
          </p:txBody>
        </p:sp>
        <p:sp>
          <p:nvSpPr>
            <p:cNvPr id="464" name="rc464"/>
            <p:cNvSpPr/>
            <p:nvPr/>
          </p:nvSpPr>
          <p:spPr>
            <a:xfrm>
              <a:off x="8581729" y="815962"/>
              <a:ext cx="145381" cy="3114900"/>
            </a:xfrm>
            <a:prstGeom prst="rect">
              <a:avLst/>
            </a:prstGeom>
            <a:ln w="1355" cap="sq">
              <a:solidFill>
                <a:srgbClr val="000000">
                  <a:alpha val="100000"/>
                </a:srgbClr>
              </a:solidFill>
              <a:prstDash val="solid"/>
              <a:miter/>
            </a:ln>
          </p:spPr>
          <p:txBody>
            <a:bodyPr/>
            <a:lstStyle/>
            <a:p/>
          </p:txBody>
        </p:sp>
        <p:sp>
          <p:nvSpPr>
            <p:cNvPr id="465" name="rc465"/>
            <p:cNvSpPr/>
            <p:nvPr/>
          </p:nvSpPr>
          <p:spPr>
            <a:xfrm>
              <a:off x="8743264" y="815962"/>
              <a:ext cx="145381" cy="3114900"/>
            </a:xfrm>
            <a:prstGeom prst="rect">
              <a:avLst/>
            </a:prstGeom>
            <a:ln w="1355" cap="sq">
              <a:solidFill>
                <a:srgbClr val="000000">
                  <a:alpha val="100000"/>
                </a:srgbClr>
              </a:solidFill>
              <a:prstDash val="solid"/>
              <a:miter/>
            </a:ln>
          </p:spPr>
          <p:txBody>
            <a:bodyPr/>
            <a:lstStyle/>
            <a:p/>
          </p:txBody>
        </p:sp>
        <p:sp>
          <p:nvSpPr>
            <p:cNvPr id="466" name="rc466"/>
            <p:cNvSpPr/>
            <p:nvPr/>
          </p:nvSpPr>
          <p:spPr>
            <a:xfrm>
              <a:off x="8420194" y="815962"/>
              <a:ext cx="145381" cy="3114900"/>
            </a:xfrm>
            <a:prstGeom prst="rect">
              <a:avLst/>
            </a:prstGeom>
            <a:ln w="1355" cap="sq">
              <a:solidFill>
                <a:srgbClr val="000000">
                  <a:alpha val="100000"/>
                </a:srgbClr>
              </a:solidFill>
              <a:prstDash val="solid"/>
              <a:miter/>
            </a:ln>
          </p:spPr>
          <p:txBody>
            <a:bodyPr/>
            <a:lstStyle/>
            <a:p/>
          </p:txBody>
        </p:sp>
        <p:sp>
          <p:nvSpPr>
            <p:cNvPr id="467" name="tx467"/>
            <p:cNvSpPr/>
            <p:nvPr/>
          </p:nvSpPr>
          <p:spPr>
            <a:xfrm>
              <a:off x="842457" y="2715480"/>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35</a:t>
              </a:r>
            </a:p>
          </p:txBody>
        </p:sp>
        <p:sp>
          <p:nvSpPr>
            <p:cNvPr id="468" name="tx468"/>
            <p:cNvSpPr/>
            <p:nvPr/>
          </p:nvSpPr>
          <p:spPr>
            <a:xfrm>
              <a:off x="1003993" y="2339554"/>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47</a:t>
              </a:r>
            </a:p>
          </p:txBody>
        </p:sp>
        <p:sp>
          <p:nvSpPr>
            <p:cNvPr id="469" name="tx469"/>
            <p:cNvSpPr/>
            <p:nvPr/>
          </p:nvSpPr>
          <p:spPr>
            <a:xfrm>
              <a:off x="1165528" y="22121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51</a:t>
              </a:r>
            </a:p>
          </p:txBody>
        </p:sp>
        <p:sp>
          <p:nvSpPr>
            <p:cNvPr id="470" name="tx470"/>
            <p:cNvSpPr/>
            <p:nvPr/>
          </p:nvSpPr>
          <p:spPr>
            <a:xfrm>
              <a:off x="1327063" y="2118029"/>
              <a:ext cx="116560" cy="7629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54</a:t>
              </a:r>
            </a:p>
          </p:txBody>
        </p:sp>
        <p:sp>
          <p:nvSpPr>
            <p:cNvPr id="471" name="tx471"/>
            <p:cNvSpPr/>
            <p:nvPr/>
          </p:nvSpPr>
          <p:spPr>
            <a:xfrm>
              <a:off x="1488598" y="2087589"/>
              <a:ext cx="116560" cy="75267"/>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55</a:t>
              </a:r>
            </a:p>
          </p:txBody>
        </p:sp>
        <p:sp>
          <p:nvSpPr>
            <p:cNvPr id="472" name="tx472"/>
            <p:cNvSpPr/>
            <p:nvPr/>
          </p:nvSpPr>
          <p:spPr>
            <a:xfrm>
              <a:off x="1650133" y="18660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62</a:t>
              </a:r>
            </a:p>
          </p:txBody>
        </p:sp>
        <p:sp>
          <p:nvSpPr>
            <p:cNvPr id="473" name="tx473"/>
            <p:cNvSpPr/>
            <p:nvPr/>
          </p:nvSpPr>
          <p:spPr>
            <a:xfrm>
              <a:off x="1811668" y="17716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74" name="tx474"/>
            <p:cNvSpPr/>
            <p:nvPr/>
          </p:nvSpPr>
          <p:spPr>
            <a:xfrm>
              <a:off x="1973203" y="17086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67</a:t>
              </a:r>
            </a:p>
          </p:txBody>
        </p:sp>
        <p:sp>
          <p:nvSpPr>
            <p:cNvPr id="475" name="tx475"/>
            <p:cNvSpPr/>
            <p:nvPr/>
          </p:nvSpPr>
          <p:spPr>
            <a:xfrm>
              <a:off x="2134738" y="16457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69</a:t>
              </a:r>
            </a:p>
          </p:txBody>
        </p:sp>
        <p:sp>
          <p:nvSpPr>
            <p:cNvPr id="476" name="tx476"/>
            <p:cNvSpPr/>
            <p:nvPr/>
          </p:nvSpPr>
          <p:spPr>
            <a:xfrm>
              <a:off x="2296273"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77" name="tx477"/>
            <p:cNvSpPr/>
            <p:nvPr/>
          </p:nvSpPr>
          <p:spPr>
            <a:xfrm>
              <a:off x="2457808"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78" name="tx478"/>
            <p:cNvSpPr/>
            <p:nvPr/>
          </p:nvSpPr>
          <p:spPr>
            <a:xfrm>
              <a:off x="2619343" y="151986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479" name="tx479"/>
            <p:cNvSpPr/>
            <p:nvPr/>
          </p:nvSpPr>
          <p:spPr>
            <a:xfrm>
              <a:off x="2780878" y="1458265"/>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75</a:t>
              </a:r>
            </a:p>
          </p:txBody>
        </p:sp>
        <p:sp>
          <p:nvSpPr>
            <p:cNvPr id="480" name="tx480"/>
            <p:cNvSpPr/>
            <p:nvPr/>
          </p:nvSpPr>
          <p:spPr>
            <a:xfrm>
              <a:off x="2942413" y="1458265"/>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75</a:t>
              </a:r>
            </a:p>
          </p:txBody>
        </p:sp>
        <p:sp>
          <p:nvSpPr>
            <p:cNvPr id="481" name="tx481"/>
            <p:cNvSpPr/>
            <p:nvPr/>
          </p:nvSpPr>
          <p:spPr>
            <a:xfrm>
              <a:off x="3103948" y="14255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482" name="tx482"/>
            <p:cNvSpPr/>
            <p:nvPr/>
          </p:nvSpPr>
          <p:spPr>
            <a:xfrm>
              <a:off x="3265483" y="13625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483" name="tx483"/>
            <p:cNvSpPr/>
            <p:nvPr/>
          </p:nvSpPr>
          <p:spPr>
            <a:xfrm>
              <a:off x="3427018"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84" name="tx484"/>
            <p:cNvSpPr/>
            <p:nvPr/>
          </p:nvSpPr>
          <p:spPr>
            <a:xfrm>
              <a:off x="3588553"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85" name="tx485"/>
            <p:cNvSpPr/>
            <p:nvPr/>
          </p:nvSpPr>
          <p:spPr>
            <a:xfrm>
              <a:off x="3750088"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86" name="tx486"/>
            <p:cNvSpPr/>
            <p:nvPr/>
          </p:nvSpPr>
          <p:spPr>
            <a:xfrm>
              <a:off x="4073158"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87" name="tx487"/>
            <p:cNvSpPr/>
            <p:nvPr/>
          </p:nvSpPr>
          <p:spPr>
            <a:xfrm>
              <a:off x="4234693"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88" name="tx488"/>
            <p:cNvSpPr/>
            <p:nvPr/>
          </p:nvSpPr>
          <p:spPr>
            <a:xfrm>
              <a:off x="3911623" y="1205225"/>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83</a:t>
              </a:r>
            </a:p>
          </p:txBody>
        </p:sp>
        <p:sp>
          <p:nvSpPr>
            <p:cNvPr id="489" name="tx489"/>
            <p:cNvSpPr/>
            <p:nvPr/>
          </p:nvSpPr>
          <p:spPr>
            <a:xfrm>
              <a:off x="4396228" y="11738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90" name="tx490"/>
            <p:cNvSpPr/>
            <p:nvPr/>
          </p:nvSpPr>
          <p:spPr>
            <a:xfrm>
              <a:off x="4557763" y="11738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91" name="tx491"/>
            <p:cNvSpPr/>
            <p:nvPr/>
          </p:nvSpPr>
          <p:spPr>
            <a:xfrm>
              <a:off x="4719298" y="11423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92" name="tx492"/>
            <p:cNvSpPr/>
            <p:nvPr/>
          </p:nvSpPr>
          <p:spPr>
            <a:xfrm>
              <a:off x="4880833" y="11423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93" name="tx493"/>
            <p:cNvSpPr/>
            <p:nvPr/>
          </p:nvSpPr>
          <p:spPr>
            <a:xfrm>
              <a:off x="5203904"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94" name="tx494"/>
            <p:cNvSpPr/>
            <p:nvPr/>
          </p:nvSpPr>
          <p:spPr>
            <a:xfrm>
              <a:off x="5042368"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95" name="tx495"/>
            <p:cNvSpPr/>
            <p:nvPr/>
          </p:nvSpPr>
          <p:spPr>
            <a:xfrm>
              <a:off x="5365439"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96" name="tx496"/>
            <p:cNvSpPr/>
            <p:nvPr/>
          </p:nvSpPr>
          <p:spPr>
            <a:xfrm>
              <a:off x="5526974" y="10794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497" name="tx497"/>
            <p:cNvSpPr/>
            <p:nvPr/>
          </p:nvSpPr>
          <p:spPr>
            <a:xfrm>
              <a:off x="5688509" y="10479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498" name="tx498"/>
            <p:cNvSpPr/>
            <p:nvPr/>
          </p:nvSpPr>
          <p:spPr>
            <a:xfrm>
              <a:off x="6011579"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499" name="tx499"/>
            <p:cNvSpPr/>
            <p:nvPr/>
          </p:nvSpPr>
          <p:spPr>
            <a:xfrm>
              <a:off x="5850044"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00" name="tx500"/>
            <p:cNvSpPr/>
            <p:nvPr/>
          </p:nvSpPr>
          <p:spPr>
            <a:xfrm>
              <a:off x="6496184"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01" name="tx501"/>
            <p:cNvSpPr/>
            <p:nvPr/>
          </p:nvSpPr>
          <p:spPr>
            <a:xfrm>
              <a:off x="6334649"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02" name="tx502"/>
            <p:cNvSpPr/>
            <p:nvPr/>
          </p:nvSpPr>
          <p:spPr>
            <a:xfrm>
              <a:off x="6173114"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03" name="tx503"/>
            <p:cNvSpPr/>
            <p:nvPr/>
          </p:nvSpPr>
          <p:spPr>
            <a:xfrm>
              <a:off x="6657719"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04" name="tx504"/>
            <p:cNvSpPr/>
            <p:nvPr/>
          </p:nvSpPr>
          <p:spPr>
            <a:xfrm>
              <a:off x="7142324"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05" name="tx505"/>
            <p:cNvSpPr/>
            <p:nvPr/>
          </p:nvSpPr>
          <p:spPr>
            <a:xfrm>
              <a:off x="698078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06" name="tx506"/>
            <p:cNvSpPr/>
            <p:nvPr/>
          </p:nvSpPr>
          <p:spPr>
            <a:xfrm>
              <a:off x="6819254"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07" name="tx507"/>
            <p:cNvSpPr/>
            <p:nvPr/>
          </p:nvSpPr>
          <p:spPr>
            <a:xfrm>
              <a:off x="7303859" y="8591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08" name="tx508"/>
            <p:cNvSpPr/>
            <p:nvPr/>
          </p:nvSpPr>
          <p:spPr>
            <a:xfrm>
              <a:off x="7465394"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09" name="tx509"/>
            <p:cNvSpPr/>
            <p:nvPr/>
          </p:nvSpPr>
          <p:spPr>
            <a:xfrm>
              <a:off x="7626929"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10" name="tx510"/>
            <p:cNvSpPr/>
            <p:nvPr/>
          </p:nvSpPr>
          <p:spPr>
            <a:xfrm>
              <a:off x="7949999"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11" name="tx511"/>
            <p:cNvSpPr/>
            <p:nvPr/>
          </p:nvSpPr>
          <p:spPr>
            <a:xfrm>
              <a:off x="7788464"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12" name="tx512"/>
            <p:cNvSpPr/>
            <p:nvPr/>
          </p:nvSpPr>
          <p:spPr>
            <a:xfrm>
              <a:off x="8111534"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13" name="tx513"/>
            <p:cNvSpPr/>
            <p:nvPr/>
          </p:nvSpPr>
          <p:spPr>
            <a:xfrm>
              <a:off x="8273069"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14" name="tx514"/>
            <p:cNvSpPr/>
            <p:nvPr/>
          </p:nvSpPr>
          <p:spPr>
            <a:xfrm>
              <a:off x="891920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5" name="tx515"/>
            <p:cNvSpPr/>
            <p:nvPr/>
          </p:nvSpPr>
          <p:spPr>
            <a:xfrm>
              <a:off x="859613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6" name="tx516"/>
            <p:cNvSpPr/>
            <p:nvPr/>
          </p:nvSpPr>
          <p:spPr>
            <a:xfrm>
              <a:off x="875767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7" name="tx517"/>
            <p:cNvSpPr/>
            <p:nvPr/>
          </p:nvSpPr>
          <p:spPr>
            <a:xfrm>
              <a:off x="843460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8" name="pg518"/>
            <p:cNvSpPr/>
            <p:nvPr/>
          </p:nvSpPr>
          <p:spPr>
            <a:xfrm>
              <a:off x="999606" y="30886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9" name="tx519"/>
            <p:cNvSpPr/>
            <p:nvPr/>
          </p:nvSpPr>
          <p:spPr>
            <a:xfrm>
              <a:off x="1032128" y="31195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20" name="pg520"/>
            <p:cNvSpPr/>
            <p:nvPr/>
          </p:nvSpPr>
          <p:spPr>
            <a:xfrm>
              <a:off x="1322676" y="297856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1" name="tx521"/>
            <p:cNvSpPr/>
            <p:nvPr/>
          </p:nvSpPr>
          <p:spPr>
            <a:xfrm>
              <a:off x="1355198" y="30110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2" name="pg522"/>
            <p:cNvSpPr/>
            <p:nvPr/>
          </p:nvSpPr>
          <p:spPr>
            <a:xfrm>
              <a:off x="1645746" y="28527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3" name="tx523"/>
            <p:cNvSpPr/>
            <p:nvPr/>
          </p:nvSpPr>
          <p:spPr>
            <a:xfrm>
              <a:off x="1678268" y="28849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24" name="pg524"/>
            <p:cNvSpPr/>
            <p:nvPr/>
          </p:nvSpPr>
          <p:spPr>
            <a:xfrm>
              <a:off x="1807281" y="28055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5" name="tx525"/>
            <p:cNvSpPr/>
            <p:nvPr/>
          </p:nvSpPr>
          <p:spPr>
            <a:xfrm>
              <a:off x="1839803" y="28377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6" name="pg526"/>
            <p:cNvSpPr/>
            <p:nvPr/>
          </p:nvSpPr>
          <p:spPr>
            <a:xfrm>
              <a:off x="2776492" y="264819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7" name="tx527"/>
            <p:cNvSpPr/>
            <p:nvPr/>
          </p:nvSpPr>
          <p:spPr>
            <a:xfrm>
              <a:off x="2809013" y="2681719"/>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28" name="pg528"/>
            <p:cNvSpPr/>
            <p:nvPr/>
          </p:nvSpPr>
          <p:spPr>
            <a:xfrm>
              <a:off x="3099562" y="263246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9" name="tx529"/>
            <p:cNvSpPr/>
            <p:nvPr/>
          </p:nvSpPr>
          <p:spPr>
            <a:xfrm>
              <a:off x="3132083" y="266334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30" name="pg530"/>
            <p:cNvSpPr/>
            <p:nvPr/>
          </p:nvSpPr>
          <p:spPr>
            <a:xfrm>
              <a:off x="3422632" y="258526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1" name="tx531"/>
            <p:cNvSpPr/>
            <p:nvPr/>
          </p:nvSpPr>
          <p:spPr>
            <a:xfrm>
              <a:off x="3455153" y="261614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32" name="pg532"/>
            <p:cNvSpPr/>
            <p:nvPr/>
          </p:nvSpPr>
          <p:spPr>
            <a:xfrm>
              <a:off x="5199517" y="247514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3" name="tx533"/>
            <p:cNvSpPr/>
            <p:nvPr/>
          </p:nvSpPr>
          <p:spPr>
            <a:xfrm>
              <a:off x="5232039" y="250596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34" name="pg534"/>
            <p:cNvSpPr/>
            <p:nvPr/>
          </p:nvSpPr>
          <p:spPr>
            <a:xfrm>
              <a:off x="5977048" y="2427946"/>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5" name="tx535"/>
            <p:cNvSpPr/>
            <p:nvPr/>
          </p:nvSpPr>
          <p:spPr>
            <a:xfrm>
              <a:off x="6009569" y="245882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36" name="pg536"/>
            <p:cNvSpPr/>
            <p:nvPr/>
          </p:nvSpPr>
          <p:spPr>
            <a:xfrm>
              <a:off x="6653333" y="23964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7" name="tx537"/>
            <p:cNvSpPr/>
            <p:nvPr/>
          </p:nvSpPr>
          <p:spPr>
            <a:xfrm>
              <a:off x="6685854" y="242868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38" name="tx538"/>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39" name="tx539"/>
            <p:cNvSpPr/>
            <p:nvPr/>
          </p:nvSpPr>
          <p:spPr>
            <a:xfrm>
              <a:off x="585797" y="309215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40" name="tx540"/>
            <p:cNvSpPr/>
            <p:nvPr/>
          </p:nvSpPr>
          <p:spPr>
            <a:xfrm>
              <a:off x="585797" y="23055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41" name="tx541"/>
            <p:cNvSpPr/>
            <p:nvPr/>
          </p:nvSpPr>
          <p:spPr>
            <a:xfrm>
              <a:off x="585797" y="1520680"/>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42" name="tx542"/>
            <p:cNvSpPr/>
            <p:nvPr/>
          </p:nvSpPr>
          <p:spPr>
            <a:xfrm>
              <a:off x="508103" y="732384"/>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43" name="tx543"/>
            <p:cNvSpPr/>
            <p:nvPr/>
          </p:nvSpPr>
          <p:spPr>
            <a:xfrm rot="-5400000">
              <a:off x="778723" y="468487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PNG</a:t>
              </a:r>
            </a:p>
          </p:txBody>
        </p:sp>
        <p:sp>
          <p:nvSpPr>
            <p:cNvPr id="544" name="tx544"/>
            <p:cNvSpPr/>
            <p:nvPr/>
          </p:nvSpPr>
          <p:spPr>
            <a:xfrm rot="-5400000">
              <a:off x="66127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(161,000)</a:t>
              </a:r>
            </a:p>
          </p:txBody>
        </p:sp>
        <p:sp>
          <p:nvSpPr>
            <p:cNvPr id="545" name="tx545"/>
            <p:cNvSpPr/>
            <p:nvPr/>
          </p:nvSpPr>
          <p:spPr>
            <a:xfrm rot="-5400000">
              <a:off x="886531"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46" name="tx546"/>
            <p:cNvSpPr/>
            <p:nvPr/>
          </p:nvSpPr>
          <p:spPr>
            <a:xfrm rot="-5400000">
              <a:off x="82280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(245,000)</a:t>
              </a:r>
            </a:p>
          </p:txBody>
        </p:sp>
        <p:sp>
          <p:nvSpPr>
            <p:cNvPr id="547" name="tx547"/>
            <p:cNvSpPr/>
            <p:nvPr/>
          </p:nvSpPr>
          <p:spPr>
            <a:xfrm rot="-5400000">
              <a:off x="1110897" y="4677057"/>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Haiti</a:t>
              </a:r>
            </a:p>
          </p:txBody>
        </p:sp>
        <p:sp>
          <p:nvSpPr>
            <p:cNvPr id="548" name="tx548"/>
            <p:cNvSpPr/>
            <p:nvPr/>
          </p:nvSpPr>
          <p:spPr>
            <a:xfrm rot="-5400000">
              <a:off x="98434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(122,000)</a:t>
              </a:r>
            </a:p>
          </p:txBody>
        </p:sp>
        <p:sp>
          <p:nvSpPr>
            <p:cNvPr id="549" name="tx549"/>
            <p:cNvSpPr/>
            <p:nvPr/>
          </p:nvSpPr>
          <p:spPr>
            <a:xfrm rot="-5400000">
              <a:off x="1205782"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550" name="tx550"/>
            <p:cNvSpPr/>
            <p:nvPr/>
          </p:nvSpPr>
          <p:spPr>
            <a:xfrm rot="-5400000">
              <a:off x="114587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(611,000)</a:t>
              </a:r>
            </a:p>
          </p:txBody>
        </p:sp>
        <p:sp>
          <p:nvSpPr>
            <p:cNvPr id="551" name="tx551"/>
            <p:cNvSpPr/>
            <p:nvPr/>
          </p:nvSpPr>
          <p:spPr>
            <a:xfrm rot="-5400000">
              <a:off x="1337824" y="4716695"/>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552" name="tx552"/>
            <p:cNvSpPr/>
            <p:nvPr/>
          </p:nvSpPr>
          <p:spPr>
            <a:xfrm rot="-5400000">
              <a:off x="133566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553" name="tx553"/>
            <p:cNvSpPr/>
            <p:nvPr/>
          </p:nvSpPr>
          <p:spPr>
            <a:xfrm rot="-5400000">
              <a:off x="1526098"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554" name="tx554"/>
            <p:cNvSpPr/>
            <p:nvPr/>
          </p:nvSpPr>
          <p:spPr>
            <a:xfrm rot="-5400000">
              <a:off x="1426582"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(2,703,000)</a:t>
              </a:r>
            </a:p>
          </p:txBody>
        </p:sp>
        <p:sp>
          <p:nvSpPr>
            <p:cNvPr id="555" name="tx555"/>
            <p:cNvSpPr/>
            <p:nvPr/>
          </p:nvSpPr>
          <p:spPr>
            <a:xfrm rot="-5400000">
              <a:off x="1771126" y="4905706"/>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Viet</a:t>
              </a:r>
            </a:p>
          </p:txBody>
        </p:sp>
        <p:sp>
          <p:nvSpPr>
            <p:cNvPr id="556" name="tx556"/>
            <p:cNvSpPr/>
            <p:nvPr/>
          </p:nvSpPr>
          <p:spPr>
            <a:xfrm rot="-5400000">
              <a:off x="1751406" y="4682687"/>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a:t>
              </a:r>
            </a:p>
          </p:txBody>
        </p:sp>
        <p:sp>
          <p:nvSpPr>
            <p:cNvPr id="557" name="tx557"/>
            <p:cNvSpPr/>
            <p:nvPr/>
          </p:nvSpPr>
          <p:spPr>
            <a:xfrm rot="-5400000">
              <a:off x="163048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(479,000)</a:t>
              </a:r>
            </a:p>
          </p:txBody>
        </p:sp>
        <p:sp>
          <p:nvSpPr>
            <p:cNvPr id="558" name="tx558"/>
            <p:cNvSpPr/>
            <p:nvPr/>
          </p:nvSpPr>
          <p:spPr>
            <a:xfrm rot="-5400000">
              <a:off x="1870550" y="4668574"/>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Bolivia</a:t>
              </a:r>
            </a:p>
          </p:txBody>
        </p:sp>
        <p:sp>
          <p:nvSpPr>
            <p:cNvPr id="559" name="tx559"/>
            <p:cNvSpPr/>
            <p:nvPr/>
          </p:nvSpPr>
          <p:spPr>
            <a:xfrm rot="-5400000">
              <a:off x="182027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(83,000)</a:t>
              </a:r>
            </a:p>
          </p:txBody>
        </p:sp>
        <p:sp>
          <p:nvSpPr>
            <p:cNvPr id="560" name="tx560"/>
            <p:cNvSpPr/>
            <p:nvPr/>
          </p:nvSpPr>
          <p:spPr>
            <a:xfrm rot="-5400000">
              <a:off x="2051805" y="4705359"/>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561" name="tx561"/>
            <p:cNvSpPr/>
            <p:nvPr/>
          </p:nvSpPr>
          <p:spPr>
            <a:xfrm rot="-5400000">
              <a:off x="195355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(142,000)</a:t>
              </a:r>
            </a:p>
          </p:txBody>
        </p:sp>
        <p:sp>
          <p:nvSpPr>
            <p:cNvPr id="562" name="tx562"/>
            <p:cNvSpPr/>
            <p:nvPr/>
          </p:nvSpPr>
          <p:spPr>
            <a:xfrm rot="-5400000">
              <a:off x="2163755" y="4621742"/>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Djibouti</a:t>
              </a:r>
            </a:p>
          </p:txBody>
        </p:sp>
        <p:sp>
          <p:nvSpPr>
            <p:cNvPr id="563" name="tx563"/>
            <p:cNvSpPr/>
            <p:nvPr/>
          </p:nvSpPr>
          <p:spPr>
            <a:xfrm rot="-5400000">
              <a:off x="217159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564" name="tx564"/>
            <p:cNvSpPr/>
            <p:nvPr/>
          </p:nvSpPr>
          <p:spPr>
            <a:xfrm rot="-5400000">
              <a:off x="2315542" y="4651682"/>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565" name="tx565"/>
            <p:cNvSpPr/>
            <p:nvPr/>
          </p:nvSpPr>
          <p:spPr>
            <a:xfrm rot="-5400000">
              <a:off x="233312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566" name="tx566"/>
            <p:cNvSpPr/>
            <p:nvPr/>
          </p:nvSpPr>
          <p:spPr>
            <a:xfrm rot="-5400000">
              <a:off x="2446071" y="4739192"/>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Honduras</a:t>
              </a:r>
            </a:p>
          </p:txBody>
        </p:sp>
        <p:sp>
          <p:nvSpPr>
            <p:cNvPr id="567" name="tx567"/>
            <p:cNvSpPr/>
            <p:nvPr/>
          </p:nvSpPr>
          <p:spPr>
            <a:xfrm rot="-5400000">
              <a:off x="246641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(62,000)</a:t>
              </a:r>
            </a:p>
          </p:txBody>
        </p:sp>
        <p:sp>
          <p:nvSpPr>
            <p:cNvPr id="568" name="tx568"/>
            <p:cNvSpPr/>
            <p:nvPr/>
          </p:nvSpPr>
          <p:spPr>
            <a:xfrm rot="-5400000">
              <a:off x="2590045"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69" name="tx569"/>
            <p:cNvSpPr/>
            <p:nvPr/>
          </p:nvSpPr>
          <p:spPr>
            <a:xfrm rot="-5400000">
              <a:off x="259969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(230,000)</a:t>
              </a:r>
            </a:p>
          </p:txBody>
        </p:sp>
        <p:sp>
          <p:nvSpPr>
            <p:cNvPr id="570" name="tx570"/>
            <p:cNvSpPr/>
            <p:nvPr/>
          </p:nvSpPr>
          <p:spPr>
            <a:xfrm rot="-5400000">
              <a:off x="2782685"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71" name="tx571"/>
            <p:cNvSpPr/>
            <p:nvPr/>
          </p:nvSpPr>
          <p:spPr>
            <a:xfrm rot="-5400000">
              <a:off x="281773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572" name="tx572"/>
            <p:cNvSpPr/>
            <p:nvPr/>
          </p:nvSpPr>
          <p:spPr>
            <a:xfrm rot="-5400000">
              <a:off x="2929138" y="4777044"/>
              <a:ext cx="42341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Myanmar</a:t>
              </a:r>
            </a:p>
          </p:txBody>
        </p:sp>
        <p:sp>
          <p:nvSpPr>
            <p:cNvPr id="573" name="tx573"/>
            <p:cNvSpPr/>
            <p:nvPr/>
          </p:nvSpPr>
          <p:spPr>
            <a:xfrm rot="-5400000">
              <a:off x="292276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(211,000)</a:t>
              </a:r>
            </a:p>
          </p:txBody>
        </p:sp>
        <p:sp>
          <p:nvSpPr>
            <p:cNvPr id="574" name="tx574"/>
            <p:cNvSpPr/>
            <p:nvPr/>
          </p:nvSpPr>
          <p:spPr>
            <a:xfrm rot="-5400000">
              <a:off x="3152065"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575" name="tx575"/>
            <p:cNvSpPr/>
            <p:nvPr/>
          </p:nvSpPr>
          <p:spPr>
            <a:xfrm rot="-5400000">
              <a:off x="311255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(41,000)</a:t>
              </a:r>
            </a:p>
          </p:txBody>
        </p:sp>
        <p:sp>
          <p:nvSpPr>
            <p:cNvPr id="576" name="tx576"/>
            <p:cNvSpPr/>
            <p:nvPr/>
          </p:nvSpPr>
          <p:spPr>
            <a:xfrm rot="-5400000">
              <a:off x="3366062"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577" name="tx577"/>
            <p:cNvSpPr/>
            <p:nvPr/>
          </p:nvSpPr>
          <p:spPr>
            <a:xfrm rot="-5400000">
              <a:off x="3309879"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578" name="tx578"/>
            <p:cNvSpPr/>
            <p:nvPr/>
          </p:nvSpPr>
          <p:spPr>
            <a:xfrm rot="-5400000">
              <a:off x="324583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(201,000)</a:t>
              </a:r>
            </a:p>
          </p:txBody>
        </p:sp>
        <p:sp>
          <p:nvSpPr>
            <p:cNvPr id="579" name="tx579"/>
            <p:cNvSpPr/>
            <p:nvPr/>
          </p:nvSpPr>
          <p:spPr>
            <a:xfrm rot="-5400000">
              <a:off x="3389931" y="4767371"/>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580" name="tx580"/>
            <p:cNvSpPr/>
            <p:nvPr/>
          </p:nvSpPr>
          <p:spPr>
            <a:xfrm rot="-5400000">
              <a:off x="3434207"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81" name="tx581"/>
            <p:cNvSpPr/>
            <p:nvPr/>
          </p:nvSpPr>
          <p:spPr>
            <a:xfrm rot="-5400000">
              <a:off x="3627691" y="4744823"/>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582" name="tx582"/>
            <p:cNvSpPr/>
            <p:nvPr/>
          </p:nvSpPr>
          <p:spPr>
            <a:xfrm rot="-5400000">
              <a:off x="356890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(133,000)</a:t>
              </a:r>
            </a:p>
          </p:txBody>
        </p:sp>
        <p:sp>
          <p:nvSpPr>
            <p:cNvPr id="583" name="tx583"/>
            <p:cNvSpPr/>
            <p:nvPr/>
          </p:nvSpPr>
          <p:spPr>
            <a:xfrm rot="-5400000">
              <a:off x="3797015" y="4682067"/>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584" name="tx584"/>
            <p:cNvSpPr/>
            <p:nvPr/>
          </p:nvSpPr>
          <p:spPr>
            <a:xfrm rot="-5400000">
              <a:off x="3757277"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85" name="tx585"/>
            <p:cNvSpPr/>
            <p:nvPr/>
          </p:nvSpPr>
          <p:spPr>
            <a:xfrm rot="-5400000">
              <a:off x="3923004" y="4694643"/>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586" name="tx586"/>
            <p:cNvSpPr/>
            <p:nvPr/>
          </p:nvSpPr>
          <p:spPr>
            <a:xfrm rot="-5400000">
              <a:off x="392022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(88,000)</a:t>
              </a:r>
            </a:p>
          </p:txBody>
        </p:sp>
        <p:sp>
          <p:nvSpPr>
            <p:cNvPr id="587" name="tx587"/>
            <p:cNvSpPr/>
            <p:nvPr/>
          </p:nvSpPr>
          <p:spPr>
            <a:xfrm rot="-5400000">
              <a:off x="4010696" y="4733413"/>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Timor-Leste</a:t>
              </a:r>
            </a:p>
          </p:txBody>
        </p:sp>
        <p:sp>
          <p:nvSpPr>
            <p:cNvPr id="588" name="tx588"/>
            <p:cNvSpPr/>
            <p:nvPr/>
          </p:nvSpPr>
          <p:spPr>
            <a:xfrm rot="-5400000">
              <a:off x="411001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589" name="tx589"/>
            <p:cNvSpPr/>
            <p:nvPr/>
          </p:nvSpPr>
          <p:spPr>
            <a:xfrm rot="-5400000">
              <a:off x="4333065" y="4629084"/>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Laos</a:t>
              </a:r>
            </a:p>
          </p:txBody>
        </p:sp>
        <p:sp>
          <p:nvSpPr>
            <p:cNvPr id="590" name="tx590"/>
            <p:cNvSpPr/>
            <p:nvPr/>
          </p:nvSpPr>
          <p:spPr>
            <a:xfrm rot="-5400000">
              <a:off x="424329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591" name="tx591"/>
            <p:cNvSpPr/>
            <p:nvPr/>
          </p:nvSpPr>
          <p:spPr>
            <a:xfrm rot="-5400000">
              <a:off x="4403616" y="5012416"/>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Solomon</a:t>
              </a:r>
            </a:p>
          </p:txBody>
        </p:sp>
        <p:sp>
          <p:nvSpPr>
            <p:cNvPr id="592" name="tx592"/>
            <p:cNvSpPr/>
            <p:nvPr/>
          </p:nvSpPr>
          <p:spPr>
            <a:xfrm rot="-5400000">
              <a:off x="4443800" y="4623379"/>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593" name="tx593"/>
            <p:cNvSpPr/>
            <p:nvPr/>
          </p:nvSpPr>
          <p:spPr>
            <a:xfrm rot="-5400000">
              <a:off x="443308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594" name="tx594"/>
            <p:cNvSpPr/>
            <p:nvPr/>
          </p:nvSpPr>
          <p:spPr>
            <a:xfrm rot="-5400000">
              <a:off x="4534096" y="4749834"/>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Cambodia</a:t>
              </a:r>
            </a:p>
          </p:txBody>
        </p:sp>
        <p:sp>
          <p:nvSpPr>
            <p:cNvPr id="595" name="tx595"/>
            <p:cNvSpPr/>
            <p:nvPr/>
          </p:nvSpPr>
          <p:spPr>
            <a:xfrm rot="-5400000">
              <a:off x="456636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(53,000)</a:t>
              </a:r>
            </a:p>
          </p:txBody>
        </p:sp>
        <p:sp>
          <p:nvSpPr>
            <p:cNvPr id="596" name="tx596"/>
            <p:cNvSpPr/>
            <p:nvPr/>
          </p:nvSpPr>
          <p:spPr>
            <a:xfrm rot="-5400000">
              <a:off x="4738667"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597" name="tx597"/>
            <p:cNvSpPr/>
            <p:nvPr/>
          </p:nvSpPr>
          <p:spPr>
            <a:xfrm rot="-5400000">
              <a:off x="475615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598" name="tx598"/>
            <p:cNvSpPr/>
            <p:nvPr/>
          </p:nvSpPr>
          <p:spPr>
            <a:xfrm rot="-5400000">
              <a:off x="4827995" y="4760103"/>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599" name="tx599"/>
            <p:cNvSpPr/>
            <p:nvPr/>
          </p:nvSpPr>
          <p:spPr>
            <a:xfrm rot="-5400000">
              <a:off x="488943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00" name="tx600"/>
            <p:cNvSpPr/>
            <p:nvPr/>
          </p:nvSpPr>
          <p:spPr>
            <a:xfrm rot="-5400000">
              <a:off x="5056057" y="4770273"/>
              <a:ext cx="3896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Pakistan</a:t>
              </a:r>
            </a:p>
          </p:txBody>
        </p:sp>
        <p:sp>
          <p:nvSpPr>
            <p:cNvPr id="601" name="tx601"/>
            <p:cNvSpPr/>
            <p:nvPr/>
          </p:nvSpPr>
          <p:spPr>
            <a:xfrm rot="-5400000">
              <a:off x="502271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(925,000)</a:t>
              </a:r>
            </a:p>
          </p:txBody>
        </p:sp>
        <p:sp>
          <p:nvSpPr>
            <p:cNvPr id="602" name="tx602"/>
            <p:cNvSpPr/>
            <p:nvPr/>
          </p:nvSpPr>
          <p:spPr>
            <a:xfrm rot="-5400000">
              <a:off x="5321399"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603" name="tx603"/>
            <p:cNvSpPr/>
            <p:nvPr/>
          </p:nvSpPr>
          <p:spPr>
            <a:xfrm rot="-5400000">
              <a:off x="5282580"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604" name="tx604"/>
            <p:cNvSpPr/>
            <p:nvPr/>
          </p:nvSpPr>
          <p:spPr>
            <a:xfrm rot="-5400000">
              <a:off x="5327675"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05" name="tx605"/>
            <p:cNvSpPr/>
            <p:nvPr/>
          </p:nvSpPr>
          <p:spPr>
            <a:xfrm rot="-5400000">
              <a:off x="5219402"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606" name="tx606"/>
            <p:cNvSpPr/>
            <p:nvPr/>
          </p:nvSpPr>
          <p:spPr>
            <a:xfrm rot="-5400000">
              <a:off x="5211093"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07" name="tx607"/>
            <p:cNvSpPr/>
            <p:nvPr/>
          </p:nvSpPr>
          <p:spPr>
            <a:xfrm rot="-5400000">
              <a:off x="5393191"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608" name="tx608"/>
            <p:cNvSpPr/>
            <p:nvPr/>
          </p:nvSpPr>
          <p:spPr>
            <a:xfrm rot="-5400000">
              <a:off x="540229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09" name="tx609"/>
            <p:cNvSpPr/>
            <p:nvPr/>
          </p:nvSpPr>
          <p:spPr>
            <a:xfrm rot="-5400000">
              <a:off x="5616242" y="5196045"/>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10" name="tx610"/>
            <p:cNvSpPr/>
            <p:nvPr/>
          </p:nvSpPr>
          <p:spPr>
            <a:xfrm rot="-5400000">
              <a:off x="5692516" y="500686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11" name="tx611"/>
            <p:cNvSpPr/>
            <p:nvPr/>
          </p:nvSpPr>
          <p:spPr>
            <a:xfrm rot="-5400000">
              <a:off x="5526523" y="472790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12" name="tx612"/>
            <p:cNvSpPr/>
            <p:nvPr/>
          </p:nvSpPr>
          <p:spPr>
            <a:xfrm rot="-5400000">
              <a:off x="553557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13" name="tx613"/>
            <p:cNvSpPr/>
            <p:nvPr/>
          </p:nvSpPr>
          <p:spPr>
            <a:xfrm rot="-5400000">
              <a:off x="5655390" y="4740383"/>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Nicaragua</a:t>
              </a:r>
            </a:p>
          </p:txBody>
        </p:sp>
        <p:sp>
          <p:nvSpPr>
            <p:cNvPr id="614" name="tx614"/>
            <p:cNvSpPr/>
            <p:nvPr/>
          </p:nvSpPr>
          <p:spPr>
            <a:xfrm rot="-5400000">
              <a:off x="569711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615" name="tx615"/>
            <p:cNvSpPr/>
            <p:nvPr/>
          </p:nvSpPr>
          <p:spPr>
            <a:xfrm rot="-5400000">
              <a:off x="5803382" y="4811622"/>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616" name="tx616"/>
            <p:cNvSpPr/>
            <p:nvPr/>
          </p:nvSpPr>
          <p:spPr>
            <a:xfrm rot="-5400000">
              <a:off x="583039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(199,000)</a:t>
              </a:r>
            </a:p>
          </p:txBody>
        </p:sp>
        <p:sp>
          <p:nvSpPr>
            <p:cNvPr id="617" name="tx617"/>
            <p:cNvSpPr/>
            <p:nvPr/>
          </p:nvSpPr>
          <p:spPr>
            <a:xfrm rot="-5400000">
              <a:off x="6064830" y="4592299"/>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Kiribati</a:t>
              </a:r>
            </a:p>
          </p:txBody>
        </p:sp>
        <p:sp>
          <p:nvSpPr>
            <p:cNvPr id="618" name="tx618"/>
            <p:cNvSpPr/>
            <p:nvPr/>
          </p:nvSpPr>
          <p:spPr>
            <a:xfrm rot="-5400000">
              <a:off x="6061134"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19" name="tx619"/>
            <p:cNvSpPr/>
            <p:nvPr/>
          </p:nvSpPr>
          <p:spPr>
            <a:xfrm rot="-5400000">
              <a:off x="6144460" y="4756109"/>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620" name="tx620"/>
            <p:cNvSpPr/>
            <p:nvPr/>
          </p:nvSpPr>
          <p:spPr>
            <a:xfrm rot="-5400000">
              <a:off x="618171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(17,000)</a:t>
              </a:r>
            </a:p>
          </p:txBody>
        </p:sp>
        <p:sp>
          <p:nvSpPr>
            <p:cNvPr id="621" name="tx621"/>
            <p:cNvSpPr/>
            <p:nvPr/>
          </p:nvSpPr>
          <p:spPr>
            <a:xfrm rot="-5400000">
              <a:off x="6308848"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622" name="tx622"/>
            <p:cNvSpPr/>
            <p:nvPr/>
          </p:nvSpPr>
          <p:spPr>
            <a:xfrm rot="-5400000">
              <a:off x="634325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(48,000)</a:t>
              </a:r>
            </a:p>
          </p:txBody>
        </p:sp>
        <p:sp>
          <p:nvSpPr>
            <p:cNvPr id="623" name="tx623"/>
            <p:cNvSpPr/>
            <p:nvPr/>
          </p:nvSpPr>
          <p:spPr>
            <a:xfrm rot="-5400000">
              <a:off x="6594555" y="4770322"/>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India</a:t>
              </a:r>
            </a:p>
          </p:txBody>
        </p:sp>
        <p:sp>
          <p:nvSpPr>
            <p:cNvPr id="624" name="tx624"/>
            <p:cNvSpPr/>
            <p:nvPr/>
          </p:nvSpPr>
          <p:spPr>
            <a:xfrm rot="-5400000">
              <a:off x="6434168"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(2,047,000)</a:t>
              </a:r>
            </a:p>
          </p:txBody>
        </p:sp>
        <p:sp>
          <p:nvSpPr>
            <p:cNvPr id="625" name="tx625"/>
            <p:cNvSpPr/>
            <p:nvPr/>
          </p:nvSpPr>
          <p:spPr>
            <a:xfrm rot="-5400000">
              <a:off x="6744159"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626" name="tx626"/>
            <p:cNvSpPr/>
            <p:nvPr/>
          </p:nvSpPr>
          <p:spPr>
            <a:xfrm rot="-5400000">
              <a:off x="6730690"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627" name="tx627"/>
            <p:cNvSpPr/>
            <p:nvPr/>
          </p:nvSpPr>
          <p:spPr>
            <a:xfrm rot="-5400000">
              <a:off x="670727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28" name="tx628"/>
            <p:cNvSpPr/>
            <p:nvPr/>
          </p:nvSpPr>
          <p:spPr>
            <a:xfrm rot="-5400000">
              <a:off x="6873647" y="4709377"/>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629" name="tx629"/>
            <p:cNvSpPr/>
            <p:nvPr/>
          </p:nvSpPr>
          <p:spPr>
            <a:xfrm rot="-5400000">
              <a:off x="6799605"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(102,000)</a:t>
              </a:r>
            </a:p>
          </p:txBody>
        </p:sp>
        <p:sp>
          <p:nvSpPr>
            <p:cNvPr id="630" name="tx630"/>
            <p:cNvSpPr/>
            <p:nvPr/>
          </p:nvSpPr>
          <p:spPr>
            <a:xfrm rot="-5400000">
              <a:off x="6980338" y="478441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631" name="tx631"/>
            <p:cNvSpPr/>
            <p:nvPr/>
          </p:nvSpPr>
          <p:spPr>
            <a:xfrm rot="-5400000">
              <a:off x="6961140"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(160,000)</a:t>
              </a:r>
            </a:p>
          </p:txBody>
        </p:sp>
        <p:sp>
          <p:nvSpPr>
            <p:cNvPr id="632" name="tx632"/>
            <p:cNvSpPr/>
            <p:nvPr/>
          </p:nvSpPr>
          <p:spPr>
            <a:xfrm rot="-5400000">
              <a:off x="7208623" y="4642157"/>
              <a:ext cx="2654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Nepal</a:t>
              </a:r>
            </a:p>
          </p:txBody>
        </p:sp>
        <p:sp>
          <p:nvSpPr>
            <p:cNvPr id="633" name="tx633"/>
            <p:cNvSpPr/>
            <p:nvPr/>
          </p:nvSpPr>
          <p:spPr>
            <a:xfrm rot="-5400000">
              <a:off x="715092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(34,000)</a:t>
              </a:r>
            </a:p>
          </p:txBody>
        </p:sp>
        <p:sp>
          <p:nvSpPr>
            <p:cNvPr id="634" name="tx634"/>
            <p:cNvSpPr/>
            <p:nvPr/>
          </p:nvSpPr>
          <p:spPr>
            <a:xfrm rot="-5400000">
              <a:off x="7359219"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635" name="tx635"/>
            <p:cNvSpPr/>
            <p:nvPr/>
          </p:nvSpPr>
          <p:spPr>
            <a:xfrm rot="-5400000">
              <a:off x="731246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(43,000)</a:t>
              </a:r>
            </a:p>
          </p:txBody>
        </p:sp>
        <p:sp>
          <p:nvSpPr>
            <p:cNvPr id="636" name="tx636"/>
            <p:cNvSpPr/>
            <p:nvPr/>
          </p:nvSpPr>
          <p:spPr>
            <a:xfrm rot="-5400000">
              <a:off x="7533925" y="4638733"/>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637" name="tx637"/>
            <p:cNvSpPr/>
            <p:nvPr/>
          </p:nvSpPr>
          <p:spPr>
            <a:xfrm rot="-5400000">
              <a:off x="747399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(95,000)</a:t>
              </a:r>
            </a:p>
          </p:txBody>
        </p:sp>
        <p:sp>
          <p:nvSpPr>
            <p:cNvPr id="638" name="tx638"/>
            <p:cNvSpPr/>
            <p:nvPr/>
          </p:nvSpPr>
          <p:spPr>
            <a:xfrm rot="-5400000">
              <a:off x="7680106" y="4617724"/>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639" name="tx639"/>
            <p:cNvSpPr/>
            <p:nvPr/>
          </p:nvSpPr>
          <p:spPr>
            <a:xfrm rot="-5400000">
              <a:off x="766378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40" name="tx640"/>
            <p:cNvSpPr/>
            <p:nvPr/>
          </p:nvSpPr>
          <p:spPr>
            <a:xfrm rot="-5400000">
              <a:off x="7772337" y="4723392"/>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641" name="tx641"/>
            <p:cNvSpPr/>
            <p:nvPr/>
          </p:nvSpPr>
          <p:spPr>
            <a:xfrm rot="-5400000">
              <a:off x="779706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642" name="tx642"/>
            <p:cNvSpPr/>
            <p:nvPr/>
          </p:nvSpPr>
          <p:spPr>
            <a:xfrm rot="-5400000">
              <a:off x="7994768" y="462618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643" name="tx643"/>
            <p:cNvSpPr/>
            <p:nvPr/>
          </p:nvSpPr>
          <p:spPr>
            <a:xfrm rot="-5400000">
              <a:off x="798685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44" name="tx644"/>
            <p:cNvSpPr/>
            <p:nvPr/>
          </p:nvSpPr>
          <p:spPr>
            <a:xfrm rot="-5400000">
              <a:off x="8041631" y="4777168"/>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Bangladesh</a:t>
              </a:r>
            </a:p>
          </p:txBody>
        </p:sp>
        <p:sp>
          <p:nvSpPr>
            <p:cNvPr id="645" name="tx645"/>
            <p:cNvSpPr/>
            <p:nvPr/>
          </p:nvSpPr>
          <p:spPr>
            <a:xfrm rot="-5400000">
              <a:off x="812013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(68,000)</a:t>
              </a:r>
            </a:p>
          </p:txBody>
        </p:sp>
        <p:sp>
          <p:nvSpPr>
            <p:cNvPr id="646" name="tx646"/>
            <p:cNvSpPr/>
            <p:nvPr/>
          </p:nvSpPr>
          <p:spPr>
            <a:xfrm rot="-5400000">
              <a:off x="8320591" y="4598029"/>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Bhutan</a:t>
              </a:r>
            </a:p>
          </p:txBody>
        </p:sp>
        <p:sp>
          <p:nvSpPr>
            <p:cNvPr id="647" name="tx647"/>
            <p:cNvSpPr/>
            <p:nvPr/>
          </p:nvSpPr>
          <p:spPr>
            <a:xfrm rot="-5400000">
              <a:off x="832262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48" name="tx648"/>
            <p:cNvSpPr/>
            <p:nvPr/>
          </p:nvSpPr>
          <p:spPr>
            <a:xfrm rot="-5400000">
              <a:off x="8448342" y="4657213"/>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649" name="tx649"/>
            <p:cNvSpPr/>
            <p:nvPr/>
          </p:nvSpPr>
          <p:spPr>
            <a:xfrm rot="-5400000">
              <a:off x="847146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50" name="tx650"/>
            <p:cNvSpPr/>
            <p:nvPr/>
          </p:nvSpPr>
          <p:spPr>
            <a:xfrm rot="-5400000">
              <a:off x="8741937" y="4828911"/>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Sri</a:t>
              </a:r>
            </a:p>
          </p:txBody>
        </p:sp>
        <p:sp>
          <p:nvSpPr>
            <p:cNvPr id="651" name="tx651"/>
            <p:cNvSpPr/>
            <p:nvPr/>
          </p:nvSpPr>
          <p:spPr>
            <a:xfrm rot="-5400000">
              <a:off x="8666258" y="460083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Lanka</a:t>
              </a:r>
            </a:p>
          </p:txBody>
        </p:sp>
        <p:sp>
          <p:nvSpPr>
            <p:cNvPr id="652" name="tx652"/>
            <p:cNvSpPr/>
            <p:nvPr/>
          </p:nvSpPr>
          <p:spPr>
            <a:xfrm rot="-5400000">
              <a:off x="863299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53" name="tx653"/>
            <p:cNvSpPr/>
            <p:nvPr/>
          </p:nvSpPr>
          <p:spPr>
            <a:xfrm rot="-5400000">
              <a:off x="8714882" y="4713693"/>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654" name="tx654"/>
            <p:cNvSpPr/>
            <p:nvPr/>
          </p:nvSpPr>
          <p:spPr>
            <a:xfrm rot="-5400000">
              <a:off x="879453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55" name="tx655"/>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56" name="rc656"/>
            <p:cNvSpPr/>
            <p:nvPr/>
          </p:nvSpPr>
          <p:spPr>
            <a:xfrm>
              <a:off x="2130142" y="5993415"/>
              <a:ext cx="219456" cy="219455"/>
            </a:xfrm>
            <a:prstGeom prst="rect">
              <a:avLst/>
            </a:prstGeom>
            <a:solidFill>
              <a:srgbClr val="FFFFFF">
                <a:alpha val="100000"/>
              </a:srgbClr>
            </a:solidFill>
          </p:spPr>
          <p:txBody>
            <a:bodyPr/>
            <a:lstStyle/>
            <a:p/>
          </p:txBody>
        </p:sp>
        <p:sp>
          <p:nvSpPr>
            <p:cNvPr id="657" name="pg657"/>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8" name="pg658"/>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9" name="pg659"/>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60" name="pg660"/>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61" name="pg661"/>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62" name="rc662"/>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663" name="rc663"/>
            <p:cNvSpPr/>
            <p:nvPr/>
          </p:nvSpPr>
          <p:spPr>
            <a:xfrm>
              <a:off x="4500306" y="5993415"/>
              <a:ext cx="219455" cy="219455"/>
            </a:xfrm>
            <a:prstGeom prst="rect">
              <a:avLst/>
            </a:prstGeom>
            <a:solidFill>
              <a:srgbClr val="FFFFFF">
                <a:alpha val="100000"/>
              </a:srgbClr>
            </a:solidFill>
          </p:spPr>
          <p:txBody>
            <a:bodyPr/>
            <a:lstStyle/>
            <a:p/>
          </p:txBody>
        </p:sp>
        <p:sp>
          <p:nvSpPr>
            <p:cNvPr id="664" name="rc664"/>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665" name="tx665"/>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666" name="tx666"/>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667" name="tx667"/>
            <p:cNvSpPr/>
            <p:nvPr/>
          </p:nvSpPr>
          <p:spPr>
            <a:xfrm>
              <a:off x="803816" y="398022"/>
              <a:ext cx="307481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LMICs, 2023</a:t>
              </a:r>
            </a:p>
          </p:txBody>
        </p:sp>
        <p:sp>
          <p:nvSpPr>
            <p:cNvPr id="668" name="tx66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69" name="tx669"/>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70" name="tx670"/>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6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LMICs from lowest to highest coverage, and the rank of the top 10 countries with the most un- and undervaccinated children, based on absolute numbers.
In 2023, DTP3 coverage ranged from 35% in PNG to 99% in Uzbekistan, Morocco, Sri Lanka, and Bhutan.
18 out of 51 (35%) countries had coverage of at least 90%.
Nigeria had DTP3 coverage of 62% and the highest absolute number of un- and undervaccinated children in the income group, followed by India.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Bhutan, Morocco, Sri Lanka, and Uzbekistan had the highest coverage (99%), while PNG had the lowest coverage (35%).
DTP3 coverage increased in 16 out of 51 countries between 2022 and 2023. The largest increase was 13% points in Djibouti from 59% to 72%.
20 countries saw a decrease in coverage (Bolivia, Comoros, Egypt, Eswatini, Ghana, Honduras, India, Kenya, Kiribati, Kyrgyzstan, Lebanon, Nicaragua, PNG, Sao Tome and Principe, Senegal, Solomon Islands, State of Palestine, Tajikistan, Viet Nam, and Zambia). The largest decline was 26% points in Viet Nam from 91% to 65%.
Coverage remained constant between 2022 and 2023 in the remaining 15 countries.
In 2023, 18 out of 51 countries had achieved DTP3 coverage of at least 90%.</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DTP3 coverage compared to 2019, by country.
Coverage was higher in 2023 compared to 2019 in 13 countries (Bhutan, Cameroon, Egypt, Jordan, Laos, Mauritania, Micronesia, Nepal, Pakistan, Philippines, Samoa, Tanzania, and Uzbekistan).
The largest increase in coverage was 15% points in Samoa from 68% in 2019 to 83% in 2023}.
Coverage was lower than in 2019 in 26 countries (Angola, Benin, Bolivia, Cabo Verde, Cambodia, Comoros, Congo, Djibouti, Eswatini, Ghana, Honduras, Kiribati, Kyrgyzstan, Lebanon, Myanmar, Nicaragua, Nigeria, Sao Tome and Principe, Senegal, Solomon Islands, State of Palestine, Tajikistan, Tunisia, Vanuatu, Viet Nam, and Zambia).
The largest decline in coverage was 24% points in Viet Nam from 89% in 2019 to 65% in 2023}.</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LMICs, 9 out of 51 (18%) countries had DTP3 coverage below 70% in 2023. These are Angola, Benin, Bolivia, Guinea, Haiti, Lebanon, Nigeria, PNG, and Viet Nam.
These countries account for approximately 11,573,000 (19%) of the total annual cohort of surviving infants in the income group.
There were 18 (35%) countries that achieved DTP3 of 90% or higher, accounting for 36,933,000 (59%) of the total cohort.</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24652" y="1610722"/>
              <a:ext cx="1800177" cy="2186301"/>
            </a:xfrm>
            <a:custGeom>
              <a:avLst/>
              <a:pathLst>
                <a:path w="1800177" h="2186301">
                  <a:moveTo>
                    <a:pt x="0" y="1800266"/>
                  </a:moveTo>
                  <a:lnTo>
                    <a:pt x="60634" y="1813577"/>
                  </a:lnTo>
                  <a:lnTo>
                    <a:pt x="121268" y="1826889"/>
                  </a:lnTo>
                  <a:lnTo>
                    <a:pt x="181902" y="1840201"/>
                  </a:lnTo>
                  <a:lnTo>
                    <a:pt x="242536" y="1853512"/>
                  </a:lnTo>
                  <a:lnTo>
                    <a:pt x="303170" y="1866824"/>
                  </a:lnTo>
                  <a:lnTo>
                    <a:pt x="363804" y="1880135"/>
                  </a:lnTo>
                  <a:lnTo>
                    <a:pt x="424438" y="1893447"/>
                  </a:lnTo>
                  <a:lnTo>
                    <a:pt x="485073" y="1906758"/>
                  </a:lnTo>
                  <a:lnTo>
                    <a:pt x="545707" y="1920070"/>
                  </a:lnTo>
                  <a:lnTo>
                    <a:pt x="606341" y="1933381"/>
                  </a:lnTo>
                  <a:lnTo>
                    <a:pt x="666975" y="1946693"/>
                  </a:lnTo>
                  <a:lnTo>
                    <a:pt x="727609" y="1960005"/>
                  </a:lnTo>
                  <a:lnTo>
                    <a:pt x="788243" y="1973316"/>
                  </a:lnTo>
                  <a:lnTo>
                    <a:pt x="848877" y="1986628"/>
                  </a:lnTo>
                  <a:lnTo>
                    <a:pt x="909512" y="1999939"/>
                  </a:lnTo>
                  <a:lnTo>
                    <a:pt x="970146" y="2013251"/>
                  </a:lnTo>
                  <a:lnTo>
                    <a:pt x="1030780" y="2026562"/>
                  </a:lnTo>
                  <a:lnTo>
                    <a:pt x="1091414" y="2039874"/>
                  </a:lnTo>
                  <a:lnTo>
                    <a:pt x="1152048" y="2053185"/>
                  </a:lnTo>
                  <a:lnTo>
                    <a:pt x="1212682" y="2066497"/>
                  </a:lnTo>
                  <a:lnTo>
                    <a:pt x="1273316" y="2079809"/>
                  </a:lnTo>
                  <a:lnTo>
                    <a:pt x="1333951" y="2093120"/>
                  </a:lnTo>
                  <a:lnTo>
                    <a:pt x="1394585" y="2106432"/>
                  </a:lnTo>
                  <a:lnTo>
                    <a:pt x="1455219" y="2119743"/>
                  </a:lnTo>
                  <a:lnTo>
                    <a:pt x="1515853" y="2133055"/>
                  </a:lnTo>
                  <a:lnTo>
                    <a:pt x="1576487" y="2146366"/>
                  </a:lnTo>
                  <a:lnTo>
                    <a:pt x="1637121" y="2159678"/>
                  </a:lnTo>
                  <a:lnTo>
                    <a:pt x="1697755" y="2172990"/>
                  </a:lnTo>
                  <a:lnTo>
                    <a:pt x="1758390" y="2186301"/>
                  </a:lnTo>
                  <a:lnTo>
                    <a:pt x="1770614" y="2125661"/>
                  </a:lnTo>
                  <a:lnTo>
                    <a:pt x="1780749" y="2064636"/>
                  </a:lnTo>
                  <a:lnTo>
                    <a:pt x="1788780" y="2003299"/>
                  </a:lnTo>
                  <a:lnTo>
                    <a:pt x="1794700" y="1941722"/>
                  </a:lnTo>
                  <a:lnTo>
                    <a:pt x="1798500" y="1879978"/>
                  </a:lnTo>
                  <a:lnTo>
                    <a:pt x="1800177" y="1818140"/>
                  </a:lnTo>
                  <a:lnTo>
                    <a:pt x="1799728" y="1756281"/>
                  </a:lnTo>
                  <a:lnTo>
                    <a:pt x="1797155" y="1694474"/>
                  </a:lnTo>
                  <a:lnTo>
                    <a:pt x="1792459" y="1632792"/>
                  </a:lnTo>
                  <a:lnTo>
                    <a:pt x="1785647" y="1571308"/>
                  </a:lnTo>
                  <a:lnTo>
                    <a:pt x="1776727" y="1510094"/>
                  </a:lnTo>
                  <a:lnTo>
                    <a:pt x="1765708" y="1449223"/>
                  </a:lnTo>
                  <a:lnTo>
                    <a:pt x="1752605" y="1388766"/>
                  </a:lnTo>
                  <a:lnTo>
                    <a:pt x="1737433" y="1328795"/>
                  </a:lnTo>
                  <a:lnTo>
                    <a:pt x="1720209" y="1269380"/>
                  </a:lnTo>
                  <a:lnTo>
                    <a:pt x="1700953" y="1210593"/>
                  </a:lnTo>
                  <a:lnTo>
                    <a:pt x="1679690" y="1152501"/>
                  </a:lnTo>
                  <a:lnTo>
                    <a:pt x="1656443" y="1095175"/>
                  </a:lnTo>
                  <a:lnTo>
                    <a:pt x="1631241" y="1038681"/>
                  </a:lnTo>
                  <a:lnTo>
                    <a:pt x="1604112" y="983086"/>
                  </a:lnTo>
                  <a:lnTo>
                    <a:pt x="1575089" y="928457"/>
                  </a:lnTo>
                  <a:lnTo>
                    <a:pt x="1544207" y="874856"/>
                  </a:lnTo>
                  <a:lnTo>
                    <a:pt x="1511501" y="822349"/>
                  </a:lnTo>
                  <a:lnTo>
                    <a:pt x="1477010" y="770996"/>
                  </a:lnTo>
                  <a:lnTo>
                    <a:pt x="1440776" y="720858"/>
                  </a:lnTo>
                  <a:lnTo>
                    <a:pt x="1402840" y="671994"/>
                  </a:lnTo>
                  <a:lnTo>
                    <a:pt x="1363248" y="624463"/>
                  </a:lnTo>
                  <a:lnTo>
                    <a:pt x="1322047" y="578321"/>
                  </a:lnTo>
                  <a:lnTo>
                    <a:pt x="1279284" y="533621"/>
                  </a:lnTo>
                  <a:lnTo>
                    <a:pt x="1235011" y="490416"/>
                  </a:lnTo>
                  <a:lnTo>
                    <a:pt x="1189279" y="448759"/>
                  </a:lnTo>
                  <a:lnTo>
                    <a:pt x="1142144" y="408697"/>
                  </a:lnTo>
                  <a:lnTo>
                    <a:pt x="1093660" y="370278"/>
                  </a:lnTo>
                  <a:lnTo>
                    <a:pt x="1043884" y="333547"/>
                  </a:lnTo>
                  <a:lnTo>
                    <a:pt x="992876" y="298548"/>
                  </a:lnTo>
                  <a:lnTo>
                    <a:pt x="940696" y="265323"/>
                  </a:lnTo>
                  <a:lnTo>
                    <a:pt x="887404" y="233910"/>
                  </a:lnTo>
                  <a:lnTo>
                    <a:pt x="833066" y="204346"/>
                  </a:lnTo>
                  <a:lnTo>
                    <a:pt x="777743" y="176667"/>
                  </a:lnTo>
                  <a:lnTo>
                    <a:pt x="721502" y="150904"/>
                  </a:lnTo>
                  <a:lnTo>
                    <a:pt x="664409" y="127090"/>
                  </a:lnTo>
                  <a:lnTo>
                    <a:pt x="606532" y="105250"/>
                  </a:lnTo>
                  <a:lnTo>
                    <a:pt x="547939" y="85413"/>
                  </a:lnTo>
                  <a:lnTo>
                    <a:pt x="488698" y="67600"/>
                  </a:lnTo>
                  <a:lnTo>
                    <a:pt x="428881" y="51832"/>
                  </a:lnTo>
                  <a:lnTo>
                    <a:pt x="368557" y="38130"/>
                  </a:lnTo>
                  <a:lnTo>
                    <a:pt x="307798" y="26507"/>
                  </a:lnTo>
                  <a:lnTo>
                    <a:pt x="246676" y="16980"/>
                  </a:lnTo>
                  <a:lnTo>
                    <a:pt x="185262" y="9557"/>
                  </a:lnTo>
                  <a:lnTo>
                    <a:pt x="123629" y="4250"/>
                  </a:lnTo>
                  <a:lnTo>
                    <a:pt x="61851" y="1062"/>
                  </a:lnTo>
                  <a:lnTo>
                    <a:pt x="0" y="0"/>
                  </a:lnTo>
                  <a:lnTo>
                    <a:pt x="0" y="62078"/>
                  </a:lnTo>
                  <a:lnTo>
                    <a:pt x="0" y="124156"/>
                  </a:lnTo>
                  <a:lnTo>
                    <a:pt x="0" y="186234"/>
                  </a:lnTo>
                  <a:lnTo>
                    <a:pt x="0" y="248312"/>
                  </a:lnTo>
                  <a:lnTo>
                    <a:pt x="0" y="310390"/>
                  </a:lnTo>
                  <a:lnTo>
                    <a:pt x="0" y="372468"/>
                  </a:lnTo>
                  <a:lnTo>
                    <a:pt x="0" y="434547"/>
                  </a:lnTo>
                  <a:lnTo>
                    <a:pt x="0" y="496625"/>
                  </a:lnTo>
                  <a:lnTo>
                    <a:pt x="0" y="558703"/>
                  </a:lnTo>
                  <a:lnTo>
                    <a:pt x="0" y="620781"/>
                  </a:lnTo>
                  <a:lnTo>
                    <a:pt x="0" y="682859"/>
                  </a:lnTo>
                  <a:lnTo>
                    <a:pt x="0" y="744937"/>
                  </a:lnTo>
                  <a:lnTo>
                    <a:pt x="0" y="807015"/>
                  </a:lnTo>
                  <a:lnTo>
                    <a:pt x="0" y="869094"/>
                  </a:lnTo>
                  <a:lnTo>
                    <a:pt x="0" y="931172"/>
                  </a:lnTo>
                  <a:lnTo>
                    <a:pt x="0" y="993250"/>
                  </a:lnTo>
                  <a:lnTo>
                    <a:pt x="0" y="1055328"/>
                  </a:lnTo>
                  <a:lnTo>
                    <a:pt x="0" y="1117406"/>
                  </a:lnTo>
                  <a:lnTo>
                    <a:pt x="0" y="1179484"/>
                  </a:lnTo>
                  <a:lnTo>
                    <a:pt x="0" y="1241562"/>
                  </a:lnTo>
                  <a:lnTo>
                    <a:pt x="0" y="1303641"/>
                  </a:lnTo>
                  <a:lnTo>
                    <a:pt x="0" y="1365719"/>
                  </a:lnTo>
                  <a:lnTo>
                    <a:pt x="0" y="1427797"/>
                  </a:lnTo>
                  <a:lnTo>
                    <a:pt x="0" y="1489875"/>
                  </a:lnTo>
                  <a:lnTo>
                    <a:pt x="0" y="1551953"/>
                  </a:lnTo>
                  <a:lnTo>
                    <a:pt x="0" y="1614031"/>
                  </a:lnTo>
                  <a:lnTo>
                    <a:pt x="0" y="1676110"/>
                  </a:lnTo>
                  <a:lnTo>
                    <a:pt x="0" y="173818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24652" y="3410988"/>
              <a:ext cx="1758390" cy="1800264"/>
            </a:xfrm>
            <a:custGeom>
              <a:avLst/>
              <a:pathLst>
                <a:path w="1758390" h="1800264">
                  <a:moveTo>
                    <a:pt x="0" y="0"/>
                  </a:moveTo>
                  <a:lnTo>
                    <a:pt x="89" y="62078"/>
                  </a:lnTo>
                  <a:lnTo>
                    <a:pt x="178" y="124156"/>
                  </a:lnTo>
                  <a:lnTo>
                    <a:pt x="267" y="186234"/>
                  </a:lnTo>
                  <a:lnTo>
                    <a:pt x="357" y="248312"/>
                  </a:lnTo>
                  <a:lnTo>
                    <a:pt x="446" y="310390"/>
                  </a:lnTo>
                  <a:lnTo>
                    <a:pt x="535" y="372468"/>
                  </a:lnTo>
                  <a:lnTo>
                    <a:pt x="624" y="434546"/>
                  </a:lnTo>
                  <a:lnTo>
                    <a:pt x="714" y="496624"/>
                  </a:lnTo>
                  <a:lnTo>
                    <a:pt x="803" y="558702"/>
                  </a:lnTo>
                  <a:lnTo>
                    <a:pt x="892" y="620780"/>
                  </a:lnTo>
                  <a:lnTo>
                    <a:pt x="982" y="682858"/>
                  </a:lnTo>
                  <a:lnTo>
                    <a:pt x="1071" y="744937"/>
                  </a:lnTo>
                  <a:lnTo>
                    <a:pt x="1160" y="807015"/>
                  </a:lnTo>
                  <a:lnTo>
                    <a:pt x="1249" y="869093"/>
                  </a:lnTo>
                  <a:lnTo>
                    <a:pt x="1339" y="931171"/>
                  </a:lnTo>
                  <a:lnTo>
                    <a:pt x="1428" y="993249"/>
                  </a:lnTo>
                  <a:lnTo>
                    <a:pt x="1517" y="1055327"/>
                  </a:lnTo>
                  <a:lnTo>
                    <a:pt x="1607" y="1117405"/>
                  </a:lnTo>
                  <a:lnTo>
                    <a:pt x="1696" y="1179483"/>
                  </a:lnTo>
                  <a:lnTo>
                    <a:pt x="1785" y="1241561"/>
                  </a:lnTo>
                  <a:lnTo>
                    <a:pt x="1874" y="1303639"/>
                  </a:lnTo>
                  <a:lnTo>
                    <a:pt x="1964" y="1365717"/>
                  </a:lnTo>
                  <a:lnTo>
                    <a:pt x="2053" y="1427795"/>
                  </a:lnTo>
                  <a:lnTo>
                    <a:pt x="2142" y="1489874"/>
                  </a:lnTo>
                  <a:lnTo>
                    <a:pt x="2232" y="1551952"/>
                  </a:lnTo>
                  <a:lnTo>
                    <a:pt x="2321" y="1614030"/>
                  </a:lnTo>
                  <a:lnTo>
                    <a:pt x="2410" y="1676108"/>
                  </a:lnTo>
                  <a:lnTo>
                    <a:pt x="2499" y="1738186"/>
                  </a:lnTo>
                  <a:lnTo>
                    <a:pt x="2589" y="1800264"/>
                  </a:lnTo>
                  <a:lnTo>
                    <a:pt x="63481" y="1799146"/>
                  </a:lnTo>
                  <a:lnTo>
                    <a:pt x="124300" y="1795969"/>
                  </a:lnTo>
                  <a:lnTo>
                    <a:pt x="184977" y="1790737"/>
                  </a:lnTo>
                  <a:lnTo>
                    <a:pt x="245443" y="1783456"/>
                  </a:lnTo>
                  <a:lnTo>
                    <a:pt x="305627" y="1774133"/>
                  </a:lnTo>
                  <a:lnTo>
                    <a:pt x="365462" y="1762780"/>
                  </a:lnTo>
                  <a:lnTo>
                    <a:pt x="424878" y="1749410"/>
                  </a:lnTo>
                  <a:lnTo>
                    <a:pt x="483808" y="1734037"/>
                  </a:lnTo>
                  <a:lnTo>
                    <a:pt x="542185" y="1716681"/>
                  </a:lnTo>
                  <a:lnTo>
                    <a:pt x="599941" y="1697359"/>
                  </a:lnTo>
                  <a:lnTo>
                    <a:pt x="657010" y="1676095"/>
                  </a:lnTo>
                  <a:lnTo>
                    <a:pt x="713328" y="1652912"/>
                  </a:lnTo>
                  <a:lnTo>
                    <a:pt x="768829" y="1627839"/>
                  </a:lnTo>
                  <a:lnTo>
                    <a:pt x="823450" y="1600902"/>
                  </a:lnTo>
                  <a:lnTo>
                    <a:pt x="877129" y="1572133"/>
                  </a:lnTo>
                  <a:lnTo>
                    <a:pt x="929804" y="1541564"/>
                  </a:lnTo>
                  <a:lnTo>
                    <a:pt x="981415" y="1509232"/>
                  </a:lnTo>
                  <a:lnTo>
                    <a:pt x="1031903" y="1475172"/>
                  </a:lnTo>
                  <a:lnTo>
                    <a:pt x="1081210" y="1439424"/>
                  </a:lnTo>
                  <a:lnTo>
                    <a:pt x="1129279" y="1402029"/>
                  </a:lnTo>
                  <a:lnTo>
                    <a:pt x="1176056" y="1363029"/>
                  </a:lnTo>
                  <a:lnTo>
                    <a:pt x="1221488" y="1322469"/>
                  </a:lnTo>
                  <a:lnTo>
                    <a:pt x="1265521" y="1280396"/>
                  </a:lnTo>
                  <a:lnTo>
                    <a:pt x="1308106" y="1236857"/>
                  </a:lnTo>
                  <a:lnTo>
                    <a:pt x="1349194" y="1191903"/>
                  </a:lnTo>
                  <a:lnTo>
                    <a:pt x="1388737" y="1145585"/>
                  </a:lnTo>
                  <a:lnTo>
                    <a:pt x="1426692" y="1097956"/>
                  </a:lnTo>
                  <a:lnTo>
                    <a:pt x="1463014" y="1049070"/>
                  </a:lnTo>
                  <a:lnTo>
                    <a:pt x="1497661" y="998984"/>
                  </a:lnTo>
                  <a:lnTo>
                    <a:pt x="1530594" y="947754"/>
                  </a:lnTo>
                  <a:lnTo>
                    <a:pt x="1561776" y="895440"/>
                  </a:lnTo>
                  <a:lnTo>
                    <a:pt x="1591170" y="842101"/>
                  </a:lnTo>
                  <a:lnTo>
                    <a:pt x="1618744" y="787798"/>
                  </a:lnTo>
                  <a:lnTo>
                    <a:pt x="1644464" y="732593"/>
                  </a:lnTo>
                  <a:lnTo>
                    <a:pt x="1668303" y="676551"/>
                  </a:lnTo>
                  <a:lnTo>
                    <a:pt x="1690233" y="619734"/>
                  </a:lnTo>
                  <a:lnTo>
                    <a:pt x="1710228" y="562207"/>
                  </a:lnTo>
                  <a:lnTo>
                    <a:pt x="1728266" y="504038"/>
                  </a:lnTo>
                  <a:lnTo>
                    <a:pt x="1744326" y="445291"/>
                  </a:lnTo>
                  <a:lnTo>
                    <a:pt x="1758390" y="386035"/>
                  </a:lnTo>
                  <a:lnTo>
                    <a:pt x="1697755" y="372723"/>
                  </a:lnTo>
                  <a:lnTo>
                    <a:pt x="1637121" y="359412"/>
                  </a:lnTo>
                  <a:lnTo>
                    <a:pt x="1576487" y="346100"/>
                  </a:lnTo>
                  <a:lnTo>
                    <a:pt x="1515853" y="332789"/>
                  </a:lnTo>
                  <a:lnTo>
                    <a:pt x="1455219" y="319477"/>
                  </a:lnTo>
                  <a:lnTo>
                    <a:pt x="1394585" y="306165"/>
                  </a:lnTo>
                  <a:lnTo>
                    <a:pt x="1333951" y="292854"/>
                  </a:lnTo>
                  <a:lnTo>
                    <a:pt x="1273316" y="279542"/>
                  </a:lnTo>
                  <a:lnTo>
                    <a:pt x="1212682" y="266231"/>
                  </a:lnTo>
                  <a:lnTo>
                    <a:pt x="1152048" y="252919"/>
                  </a:lnTo>
                  <a:lnTo>
                    <a:pt x="1091414" y="239608"/>
                  </a:lnTo>
                  <a:lnTo>
                    <a:pt x="1030780" y="226296"/>
                  </a:lnTo>
                  <a:lnTo>
                    <a:pt x="970146" y="212984"/>
                  </a:lnTo>
                  <a:lnTo>
                    <a:pt x="909512" y="199673"/>
                  </a:lnTo>
                  <a:lnTo>
                    <a:pt x="848877" y="186361"/>
                  </a:lnTo>
                  <a:lnTo>
                    <a:pt x="788243" y="173050"/>
                  </a:lnTo>
                  <a:lnTo>
                    <a:pt x="727609" y="159738"/>
                  </a:lnTo>
                  <a:lnTo>
                    <a:pt x="666975" y="146427"/>
                  </a:lnTo>
                  <a:lnTo>
                    <a:pt x="606341" y="133115"/>
                  </a:lnTo>
                  <a:lnTo>
                    <a:pt x="545707" y="119804"/>
                  </a:lnTo>
                  <a:lnTo>
                    <a:pt x="485073" y="106492"/>
                  </a:lnTo>
                  <a:lnTo>
                    <a:pt x="424438" y="93180"/>
                  </a:lnTo>
                  <a:lnTo>
                    <a:pt x="363804" y="79869"/>
                  </a:lnTo>
                  <a:lnTo>
                    <a:pt x="303170" y="66557"/>
                  </a:lnTo>
                  <a:lnTo>
                    <a:pt x="242536" y="53246"/>
                  </a:lnTo>
                  <a:lnTo>
                    <a:pt x="181902" y="39934"/>
                  </a:lnTo>
                  <a:lnTo>
                    <a:pt x="121268" y="26623"/>
                  </a:lnTo>
                  <a:lnTo>
                    <a:pt x="60634" y="13311"/>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493701" y="3410988"/>
              <a:ext cx="1033540" cy="1800264"/>
            </a:xfrm>
            <a:custGeom>
              <a:avLst/>
              <a:pathLst>
                <a:path w="1033540" h="1800264">
                  <a:moveTo>
                    <a:pt x="1030951" y="0"/>
                  </a:moveTo>
                  <a:lnTo>
                    <a:pt x="995401" y="50890"/>
                  </a:lnTo>
                  <a:lnTo>
                    <a:pt x="959851" y="101781"/>
                  </a:lnTo>
                  <a:lnTo>
                    <a:pt x="924301" y="152672"/>
                  </a:lnTo>
                  <a:lnTo>
                    <a:pt x="888751" y="203563"/>
                  </a:lnTo>
                  <a:lnTo>
                    <a:pt x="853201" y="254454"/>
                  </a:lnTo>
                  <a:lnTo>
                    <a:pt x="817651" y="305345"/>
                  </a:lnTo>
                  <a:lnTo>
                    <a:pt x="782101" y="356236"/>
                  </a:lnTo>
                  <a:lnTo>
                    <a:pt x="746551" y="407127"/>
                  </a:lnTo>
                  <a:lnTo>
                    <a:pt x="711000" y="458018"/>
                  </a:lnTo>
                  <a:lnTo>
                    <a:pt x="675450" y="508909"/>
                  </a:lnTo>
                  <a:lnTo>
                    <a:pt x="639900" y="559800"/>
                  </a:lnTo>
                  <a:lnTo>
                    <a:pt x="604350" y="610691"/>
                  </a:lnTo>
                  <a:lnTo>
                    <a:pt x="568800" y="661582"/>
                  </a:lnTo>
                  <a:lnTo>
                    <a:pt x="533250" y="712473"/>
                  </a:lnTo>
                  <a:lnTo>
                    <a:pt x="497700" y="763364"/>
                  </a:lnTo>
                  <a:lnTo>
                    <a:pt x="462150" y="814255"/>
                  </a:lnTo>
                  <a:lnTo>
                    <a:pt x="426600" y="865146"/>
                  </a:lnTo>
                  <a:lnTo>
                    <a:pt x="391050" y="916037"/>
                  </a:lnTo>
                  <a:lnTo>
                    <a:pt x="355500" y="966928"/>
                  </a:lnTo>
                  <a:lnTo>
                    <a:pt x="319950" y="1017819"/>
                  </a:lnTo>
                  <a:lnTo>
                    <a:pt x="284400" y="1068710"/>
                  </a:lnTo>
                  <a:lnTo>
                    <a:pt x="248850" y="1119601"/>
                  </a:lnTo>
                  <a:lnTo>
                    <a:pt x="213300" y="1170492"/>
                  </a:lnTo>
                  <a:lnTo>
                    <a:pt x="177750" y="1221383"/>
                  </a:lnTo>
                  <a:lnTo>
                    <a:pt x="142200" y="1272274"/>
                  </a:lnTo>
                  <a:lnTo>
                    <a:pt x="106650" y="1323165"/>
                  </a:lnTo>
                  <a:lnTo>
                    <a:pt x="71100" y="1374056"/>
                  </a:lnTo>
                  <a:lnTo>
                    <a:pt x="35550" y="1424947"/>
                  </a:lnTo>
                  <a:lnTo>
                    <a:pt x="0" y="1475838"/>
                  </a:lnTo>
                  <a:lnTo>
                    <a:pt x="50696" y="1509986"/>
                  </a:lnTo>
                  <a:lnTo>
                    <a:pt x="102523" y="1542394"/>
                  </a:lnTo>
                  <a:lnTo>
                    <a:pt x="155421" y="1573024"/>
                  </a:lnTo>
                  <a:lnTo>
                    <a:pt x="209327" y="1601840"/>
                  </a:lnTo>
                  <a:lnTo>
                    <a:pt x="264181" y="1628810"/>
                  </a:lnTo>
                  <a:lnTo>
                    <a:pt x="319919" y="1653902"/>
                  </a:lnTo>
                  <a:lnTo>
                    <a:pt x="376477" y="1677087"/>
                  </a:lnTo>
                  <a:lnTo>
                    <a:pt x="433789" y="1698339"/>
                  </a:lnTo>
                  <a:lnTo>
                    <a:pt x="491789" y="1717633"/>
                  </a:lnTo>
                  <a:lnTo>
                    <a:pt x="550411" y="1734946"/>
                  </a:lnTo>
                  <a:lnTo>
                    <a:pt x="609587" y="1750260"/>
                  </a:lnTo>
                  <a:lnTo>
                    <a:pt x="669249" y="1763556"/>
                  </a:lnTo>
                  <a:lnTo>
                    <a:pt x="729328" y="1774818"/>
                  </a:lnTo>
                  <a:lnTo>
                    <a:pt x="789754" y="1784035"/>
                  </a:lnTo>
                  <a:lnTo>
                    <a:pt x="850459" y="1791195"/>
                  </a:lnTo>
                  <a:lnTo>
                    <a:pt x="911372" y="1796290"/>
                  </a:lnTo>
                  <a:lnTo>
                    <a:pt x="972422" y="1799314"/>
                  </a:lnTo>
                  <a:lnTo>
                    <a:pt x="1033540" y="1800264"/>
                  </a:lnTo>
                  <a:lnTo>
                    <a:pt x="1033451" y="1738186"/>
                  </a:lnTo>
                  <a:lnTo>
                    <a:pt x="1033362" y="1676108"/>
                  </a:lnTo>
                  <a:lnTo>
                    <a:pt x="1033272" y="1614030"/>
                  </a:lnTo>
                  <a:lnTo>
                    <a:pt x="1033183" y="1551952"/>
                  </a:lnTo>
                  <a:lnTo>
                    <a:pt x="1033094" y="1489874"/>
                  </a:lnTo>
                  <a:lnTo>
                    <a:pt x="1033004" y="1427795"/>
                  </a:lnTo>
                  <a:lnTo>
                    <a:pt x="1032915" y="1365717"/>
                  </a:lnTo>
                  <a:lnTo>
                    <a:pt x="1032826" y="1303639"/>
                  </a:lnTo>
                  <a:lnTo>
                    <a:pt x="1032737" y="1241561"/>
                  </a:lnTo>
                  <a:lnTo>
                    <a:pt x="1032647" y="1179483"/>
                  </a:lnTo>
                  <a:lnTo>
                    <a:pt x="1032558" y="1117405"/>
                  </a:lnTo>
                  <a:lnTo>
                    <a:pt x="1032469" y="1055327"/>
                  </a:lnTo>
                  <a:lnTo>
                    <a:pt x="1032379" y="993249"/>
                  </a:lnTo>
                  <a:lnTo>
                    <a:pt x="1032290" y="931171"/>
                  </a:lnTo>
                  <a:lnTo>
                    <a:pt x="1032201" y="869093"/>
                  </a:lnTo>
                  <a:lnTo>
                    <a:pt x="1032112" y="807015"/>
                  </a:lnTo>
                  <a:lnTo>
                    <a:pt x="1032022" y="744937"/>
                  </a:lnTo>
                  <a:lnTo>
                    <a:pt x="1031933" y="682858"/>
                  </a:lnTo>
                  <a:lnTo>
                    <a:pt x="1031844" y="620780"/>
                  </a:lnTo>
                  <a:lnTo>
                    <a:pt x="1031754" y="558702"/>
                  </a:lnTo>
                  <a:lnTo>
                    <a:pt x="1031665" y="496624"/>
                  </a:lnTo>
                  <a:lnTo>
                    <a:pt x="1031576" y="434546"/>
                  </a:lnTo>
                  <a:lnTo>
                    <a:pt x="1031487" y="372468"/>
                  </a:lnTo>
                  <a:lnTo>
                    <a:pt x="1031397" y="310390"/>
                  </a:lnTo>
                  <a:lnTo>
                    <a:pt x="1031308" y="248312"/>
                  </a:lnTo>
                  <a:lnTo>
                    <a:pt x="1031219" y="186234"/>
                  </a:lnTo>
                  <a:lnTo>
                    <a:pt x="1031129" y="124156"/>
                  </a:lnTo>
                  <a:lnTo>
                    <a:pt x="1031040" y="62078"/>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997003" y="3410988"/>
              <a:ext cx="1527649" cy="1475838"/>
            </a:xfrm>
            <a:custGeom>
              <a:avLst/>
              <a:pathLst>
                <a:path w="1527649" h="1475838">
                  <a:moveTo>
                    <a:pt x="1527649" y="0"/>
                  </a:moveTo>
                  <a:lnTo>
                    <a:pt x="1474971" y="32844"/>
                  </a:lnTo>
                  <a:lnTo>
                    <a:pt x="1422294" y="65689"/>
                  </a:lnTo>
                  <a:lnTo>
                    <a:pt x="1369616" y="98533"/>
                  </a:lnTo>
                  <a:lnTo>
                    <a:pt x="1316939" y="131378"/>
                  </a:lnTo>
                  <a:lnTo>
                    <a:pt x="1264261" y="164223"/>
                  </a:lnTo>
                  <a:lnTo>
                    <a:pt x="1211583" y="197067"/>
                  </a:lnTo>
                  <a:lnTo>
                    <a:pt x="1158906" y="229912"/>
                  </a:lnTo>
                  <a:lnTo>
                    <a:pt x="1106228" y="262757"/>
                  </a:lnTo>
                  <a:lnTo>
                    <a:pt x="1053551" y="295601"/>
                  </a:lnTo>
                  <a:lnTo>
                    <a:pt x="1000873" y="328446"/>
                  </a:lnTo>
                  <a:lnTo>
                    <a:pt x="948196" y="361291"/>
                  </a:lnTo>
                  <a:lnTo>
                    <a:pt x="895518" y="394135"/>
                  </a:lnTo>
                  <a:lnTo>
                    <a:pt x="842840" y="426980"/>
                  </a:lnTo>
                  <a:lnTo>
                    <a:pt x="790163" y="459825"/>
                  </a:lnTo>
                  <a:lnTo>
                    <a:pt x="737485" y="492669"/>
                  </a:lnTo>
                  <a:lnTo>
                    <a:pt x="684808" y="525514"/>
                  </a:lnTo>
                  <a:lnTo>
                    <a:pt x="632130" y="558359"/>
                  </a:lnTo>
                  <a:lnTo>
                    <a:pt x="579453" y="591203"/>
                  </a:lnTo>
                  <a:lnTo>
                    <a:pt x="526775" y="624048"/>
                  </a:lnTo>
                  <a:lnTo>
                    <a:pt x="474098" y="656893"/>
                  </a:lnTo>
                  <a:lnTo>
                    <a:pt x="421420" y="689737"/>
                  </a:lnTo>
                  <a:lnTo>
                    <a:pt x="368742" y="722582"/>
                  </a:lnTo>
                  <a:lnTo>
                    <a:pt x="316065" y="755426"/>
                  </a:lnTo>
                  <a:lnTo>
                    <a:pt x="263387" y="788271"/>
                  </a:lnTo>
                  <a:lnTo>
                    <a:pt x="210710" y="821116"/>
                  </a:lnTo>
                  <a:lnTo>
                    <a:pt x="158032" y="853960"/>
                  </a:lnTo>
                  <a:lnTo>
                    <a:pt x="105355" y="886805"/>
                  </a:lnTo>
                  <a:lnTo>
                    <a:pt x="52677" y="919650"/>
                  </a:lnTo>
                  <a:lnTo>
                    <a:pt x="0" y="952494"/>
                  </a:lnTo>
                  <a:lnTo>
                    <a:pt x="35960" y="1007881"/>
                  </a:lnTo>
                  <a:lnTo>
                    <a:pt x="73928" y="1061911"/>
                  </a:lnTo>
                  <a:lnTo>
                    <a:pt x="113852" y="1114512"/>
                  </a:lnTo>
                  <a:lnTo>
                    <a:pt x="155679" y="1165614"/>
                  </a:lnTo>
                  <a:lnTo>
                    <a:pt x="199351" y="1215147"/>
                  </a:lnTo>
                  <a:lnTo>
                    <a:pt x="244811" y="1263045"/>
                  </a:lnTo>
                  <a:lnTo>
                    <a:pt x="291996" y="1309244"/>
                  </a:lnTo>
                  <a:lnTo>
                    <a:pt x="340845" y="1353681"/>
                  </a:lnTo>
                  <a:lnTo>
                    <a:pt x="391290" y="1396297"/>
                  </a:lnTo>
                  <a:lnTo>
                    <a:pt x="443264" y="1437034"/>
                  </a:lnTo>
                  <a:lnTo>
                    <a:pt x="496697" y="1475838"/>
                  </a:lnTo>
                  <a:lnTo>
                    <a:pt x="532247" y="1424947"/>
                  </a:lnTo>
                  <a:lnTo>
                    <a:pt x="567797" y="1374056"/>
                  </a:lnTo>
                  <a:lnTo>
                    <a:pt x="603348" y="1323165"/>
                  </a:lnTo>
                  <a:lnTo>
                    <a:pt x="638898" y="1272274"/>
                  </a:lnTo>
                  <a:lnTo>
                    <a:pt x="674448" y="1221383"/>
                  </a:lnTo>
                  <a:lnTo>
                    <a:pt x="709998" y="1170492"/>
                  </a:lnTo>
                  <a:lnTo>
                    <a:pt x="745548" y="1119601"/>
                  </a:lnTo>
                  <a:lnTo>
                    <a:pt x="781098" y="1068710"/>
                  </a:lnTo>
                  <a:lnTo>
                    <a:pt x="816648" y="1017819"/>
                  </a:lnTo>
                  <a:lnTo>
                    <a:pt x="852198" y="966928"/>
                  </a:lnTo>
                  <a:lnTo>
                    <a:pt x="887748" y="916037"/>
                  </a:lnTo>
                  <a:lnTo>
                    <a:pt x="923298" y="865146"/>
                  </a:lnTo>
                  <a:lnTo>
                    <a:pt x="958848" y="814255"/>
                  </a:lnTo>
                  <a:lnTo>
                    <a:pt x="994398" y="763364"/>
                  </a:lnTo>
                  <a:lnTo>
                    <a:pt x="1029948" y="712473"/>
                  </a:lnTo>
                  <a:lnTo>
                    <a:pt x="1065498" y="661582"/>
                  </a:lnTo>
                  <a:lnTo>
                    <a:pt x="1101048" y="610691"/>
                  </a:lnTo>
                  <a:lnTo>
                    <a:pt x="1136598" y="559800"/>
                  </a:lnTo>
                  <a:lnTo>
                    <a:pt x="1172148" y="508909"/>
                  </a:lnTo>
                  <a:lnTo>
                    <a:pt x="1207698" y="458018"/>
                  </a:lnTo>
                  <a:lnTo>
                    <a:pt x="1243248" y="407127"/>
                  </a:lnTo>
                  <a:lnTo>
                    <a:pt x="1278798" y="356236"/>
                  </a:lnTo>
                  <a:lnTo>
                    <a:pt x="1314348" y="305345"/>
                  </a:lnTo>
                  <a:lnTo>
                    <a:pt x="1349899" y="254454"/>
                  </a:lnTo>
                  <a:lnTo>
                    <a:pt x="1385449" y="203563"/>
                  </a:lnTo>
                  <a:lnTo>
                    <a:pt x="1420999" y="152672"/>
                  </a:lnTo>
                  <a:lnTo>
                    <a:pt x="1456549" y="101781"/>
                  </a:lnTo>
                  <a:lnTo>
                    <a:pt x="1492099" y="5089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776353" y="3410988"/>
              <a:ext cx="1748299" cy="952494"/>
            </a:xfrm>
            <a:custGeom>
              <a:avLst/>
              <a:pathLst>
                <a:path w="1748299" h="952494">
                  <a:moveTo>
                    <a:pt x="1748299" y="0"/>
                  </a:moveTo>
                  <a:lnTo>
                    <a:pt x="1688013" y="14807"/>
                  </a:lnTo>
                  <a:lnTo>
                    <a:pt x="1627726" y="29615"/>
                  </a:lnTo>
                  <a:lnTo>
                    <a:pt x="1567440" y="44423"/>
                  </a:lnTo>
                  <a:lnTo>
                    <a:pt x="1507154" y="59231"/>
                  </a:lnTo>
                  <a:lnTo>
                    <a:pt x="1446868" y="74039"/>
                  </a:lnTo>
                  <a:lnTo>
                    <a:pt x="1386582" y="88847"/>
                  </a:lnTo>
                  <a:lnTo>
                    <a:pt x="1326296" y="103654"/>
                  </a:lnTo>
                  <a:lnTo>
                    <a:pt x="1266009" y="118462"/>
                  </a:lnTo>
                  <a:lnTo>
                    <a:pt x="1205723" y="133270"/>
                  </a:lnTo>
                  <a:lnTo>
                    <a:pt x="1145437" y="148078"/>
                  </a:lnTo>
                  <a:lnTo>
                    <a:pt x="1085151" y="162886"/>
                  </a:lnTo>
                  <a:lnTo>
                    <a:pt x="1024865" y="177694"/>
                  </a:lnTo>
                  <a:lnTo>
                    <a:pt x="964578" y="192502"/>
                  </a:lnTo>
                  <a:lnTo>
                    <a:pt x="904292" y="207309"/>
                  </a:lnTo>
                  <a:lnTo>
                    <a:pt x="844006" y="222117"/>
                  </a:lnTo>
                  <a:lnTo>
                    <a:pt x="783720" y="236925"/>
                  </a:lnTo>
                  <a:lnTo>
                    <a:pt x="723434" y="251733"/>
                  </a:lnTo>
                  <a:lnTo>
                    <a:pt x="663148" y="266541"/>
                  </a:lnTo>
                  <a:lnTo>
                    <a:pt x="602861" y="281349"/>
                  </a:lnTo>
                  <a:lnTo>
                    <a:pt x="542575" y="296157"/>
                  </a:lnTo>
                  <a:lnTo>
                    <a:pt x="482289" y="310964"/>
                  </a:lnTo>
                  <a:lnTo>
                    <a:pt x="422003" y="325772"/>
                  </a:lnTo>
                  <a:lnTo>
                    <a:pt x="361717" y="340580"/>
                  </a:lnTo>
                  <a:lnTo>
                    <a:pt x="301430" y="355388"/>
                  </a:lnTo>
                  <a:lnTo>
                    <a:pt x="241144" y="370196"/>
                  </a:lnTo>
                  <a:lnTo>
                    <a:pt x="180858" y="385004"/>
                  </a:lnTo>
                  <a:lnTo>
                    <a:pt x="120572" y="399812"/>
                  </a:lnTo>
                  <a:lnTo>
                    <a:pt x="60286" y="414619"/>
                  </a:lnTo>
                  <a:lnTo>
                    <a:pt x="0" y="429427"/>
                  </a:lnTo>
                  <a:lnTo>
                    <a:pt x="16188" y="490663"/>
                  </a:lnTo>
                  <a:lnTo>
                    <a:pt x="34520" y="551291"/>
                  </a:lnTo>
                  <a:lnTo>
                    <a:pt x="54974" y="611236"/>
                  </a:lnTo>
                  <a:lnTo>
                    <a:pt x="77524" y="670425"/>
                  </a:lnTo>
                  <a:lnTo>
                    <a:pt x="102142" y="728784"/>
                  </a:lnTo>
                  <a:lnTo>
                    <a:pt x="128798" y="786241"/>
                  </a:lnTo>
                  <a:lnTo>
                    <a:pt x="157459" y="842725"/>
                  </a:lnTo>
                  <a:lnTo>
                    <a:pt x="188088" y="898166"/>
                  </a:lnTo>
                  <a:lnTo>
                    <a:pt x="220650" y="952494"/>
                  </a:lnTo>
                  <a:lnTo>
                    <a:pt x="273327" y="919650"/>
                  </a:lnTo>
                  <a:lnTo>
                    <a:pt x="326005" y="886805"/>
                  </a:lnTo>
                  <a:lnTo>
                    <a:pt x="378682" y="853960"/>
                  </a:lnTo>
                  <a:lnTo>
                    <a:pt x="431360" y="821116"/>
                  </a:lnTo>
                  <a:lnTo>
                    <a:pt x="484037" y="788271"/>
                  </a:lnTo>
                  <a:lnTo>
                    <a:pt x="536715" y="755426"/>
                  </a:lnTo>
                  <a:lnTo>
                    <a:pt x="589392" y="722582"/>
                  </a:lnTo>
                  <a:lnTo>
                    <a:pt x="642070" y="689737"/>
                  </a:lnTo>
                  <a:lnTo>
                    <a:pt x="694748" y="656893"/>
                  </a:lnTo>
                  <a:lnTo>
                    <a:pt x="747425" y="624048"/>
                  </a:lnTo>
                  <a:lnTo>
                    <a:pt x="800103" y="591203"/>
                  </a:lnTo>
                  <a:lnTo>
                    <a:pt x="852780" y="558359"/>
                  </a:lnTo>
                  <a:lnTo>
                    <a:pt x="905458" y="525514"/>
                  </a:lnTo>
                  <a:lnTo>
                    <a:pt x="958135" y="492669"/>
                  </a:lnTo>
                  <a:lnTo>
                    <a:pt x="1010813" y="459825"/>
                  </a:lnTo>
                  <a:lnTo>
                    <a:pt x="1063491" y="426980"/>
                  </a:lnTo>
                  <a:lnTo>
                    <a:pt x="1116168" y="394135"/>
                  </a:lnTo>
                  <a:lnTo>
                    <a:pt x="1168846" y="361291"/>
                  </a:lnTo>
                  <a:lnTo>
                    <a:pt x="1221523" y="328446"/>
                  </a:lnTo>
                  <a:lnTo>
                    <a:pt x="1274201" y="295601"/>
                  </a:lnTo>
                  <a:lnTo>
                    <a:pt x="1326878" y="262757"/>
                  </a:lnTo>
                  <a:lnTo>
                    <a:pt x="1379556" y="229912"/>
                  </a:lnTo>
                  <a:lnTo>
                    <a:pt x="1432233" y="197067"/>
                  </a:lnTo>
                  <a:lnTo>
                    <a:pt x="1484911" y="164223"/>
                  </a:lnTo>
                  <a:lnTo>
                    <a:pt x="1537589" y="131378"/>
                  </a:lnTo>
                  <a:lnTo>
                    <a:pt x="1590266" y="98533"/>
                  </a:lnTo>
                  <a:lnTo>
                    <a:pt x="1642944" y="65689"/>
                  </a:lnTo>
                  <a:lnTo>
                    <a:pt x="1695621" y="32844"/>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29951" y="3410988"/>
              <a:ext cx="1794701" cy="429427"/>
            </a:xfrm>
            <a:custGeom>
              <a:avLst/>
              <a:pathLst>
                <a:path w="1794701" h="429427">
                  <a:moveTo>
                    <a:pt x="1794701" y="0"/>
                  </a:moveTo>
                  <a:lnTo>
                    <a:pt x="1732815" y="4877"/>
                  </a:lnTo>
                  <a:lnTo>
                    <a:pt x="1670928" y="9754"/>
                  </a:lnTo>
                  <a:lnTo>
                    <a:pt x="1609042" y="14631"/>
                  </a:lnTo>
                  <a:lnTo>
                    <a:pt x="1547156" y="19509"/>
                  </a:lnTo>
                  <a:lnTo>
                    <a:pt x="1485270" y="24386"/>
                  </a:lnTo>
                  <a:lnTo>
                    <a:pt x="1423383" y="29263"/>
                  </a:lnTo>
                  <a:lnTo>
                    <a:pt x="1361497" y="34140"/>
                  </a:lnTo>
                  <a:lnTo>
                    <a:pt x="1299611" y="39018"/>
                  </a:lnTo>
                  <a:lnTo>
                    <a:pt x="1237725" y="43895"/>
                  </a:lnTo>
                  <a:lnTo>
                    <a:pt x="1175838" y="48772"/>
                  </a:lnTo>
                  <a:lnTo>
                    <a:pt x="1113952" y="53650"/>
                  </a:lnTo>
                  <a:lnTo>
                    <a:pt x="1052066" y="58527"/>
                  </a:lnTo>
                  <a:lnTo>
                    <a:pt x="990180" y="63404"/>
                  </a:lnTo>
                  <a:lnTo>
                    <a:pt x="928293" y="68281"/>
                  </a:lnTo>
                  <a:lnTo>
                    <a:pt x="866407" y="73159"/>
                  </a:lnTo>
                  <a:lnTo>
                    <a:pt x="804521" y="78036"/>
                  </a:lnTo>
                  <a:lnTo>
                    <a:pt x="742635" y="82913"/>
                  </a:lnTo>
                  <a:lnTo>
                    <a:pt x="680748" y="87791"/>
                  </a:lnTo>
                  <a:lnTo>
                    <a:pt x="618862" y="92668"/>
                  </a:lnTo>
                  <a:lnTo>
                    <a:pt x="556976" y="97545"/>
                  </a:lnTo>
                  <a:lnTo>
                    <a:pt x="495090" y="102422"/>
                  </a:lnTo>
                  <a:lnTo>
                    <a:pt x="433203" y="107300"/>
                  </a:lnTo>
                  <a:lnTo>
                    <a:pt x="371317" y="112177"/>
                  </a:lnTo>
                  <a:lnTo>
                    <a:pt x="309431" y="117054"/>
                  </a:lnTo>
                  <a:lnTo>
                    <a:pt x="247545" y="121932"/>
                  </a:lnTo>
                  <a:lnTo>
                    <a:pt x="185658" y="126809"/>
                  </a:lnTo>
                  <a:lnTo>
                    <a:pt x="123772" y="131686"/>
                  </a:lnTo>
                  <a:lnTo>
                    <a:pt x="61886" y="136563"/>
                  </a:lnTo>
                  <a:lnTo>
                    <a:pt x="0" y="141441"/>
                  </a:lnTo>
                  <a:lnTo>
                    <a:pt x="7209" y="214084"/>
                  </a:lnTo>
                  <a:lnTo>
                    <a:pt x="17358" y="286375"/>
                  </a:lnTo>
                  <a:lnTo>
                    <a:pt x="30429" y="358196"/>
                  </a:lnTo>
                  <a:lnTo>
                    <a:pt x="46402" y="429427"/>
                  </a:lnTo>
                  <a:lnTo>
                    <a:pt x="106688" y="414619"/>
                  </a:lnTo>
                  <a:lnTo>
                    <a:pt x="166974" y="399812"/>
                  </a:lnTo>
                  <a:lnTo>
                    <a:pt x="227260" y="385004"/>
                  </a:lnTo>
                  <a:lnTo>
                    <a:pt x="287546" y="370196"/>
                  </a:lnTo>
                  <a:lnTo>
                    <a:pt x="347833" y="355388"/>
                  </a:lnTo>
                  <a:lnTo>
                    <a:pt x="408119" y="340580"/>
                  </a:lnTo>
                  <a:lnTo>
                    <a:pt x="468405" y="325772"/>
                  </a:lnTo>
                  <a:lnTo>
                    <a:pt x="528691" y="310964"/>
                  </a:lnTo>
                  <a:lnTo>
                    <a:pt x="588977" y="296157"/>
                  </a:lnTo>
                  <a:lnTo>
                    <a:pt x="649263" y="281349"/>
                  </a:lnTo>
                  <a:lnTo>
                    <a:pt x="709550" y="266541"/>
                  </a:lnTo>
                  <a:lnTo>
                    <a:pt x="769836" y="251733"/>
                  </a:lnTo>
                  <a:lnTo>
                    <a:pt x="830122" y="236925"/>
                  </a:lnTo>
                  <a:lnTo>
                    <a:pt x="890408" y="222117"/>
                  </a:lnTo>
                  <a:lnTo>
                    <a:pt x="950694" y="207309"/>
                  </a:lnTo>
                  <a:lnTo>
                    <a:pt x="1010981" y="192502"/>
                  </a:lnTo>
                  <a:lnTo>
                    <a:pt x="1071267" y="177694"/>
                  </a:lnTo>
                  <a:lnTo>
                    <a:pt x="1131553" y="162886"/>
                  </a:lnTo>
                  <a:lnTo>
                    <a:pt x="1191839" y="148078"/>
                  </a:lnTo>
                  <a:lnTo>
                    <a:pt x="1252125" y="133270"/>
                  </a:lnTo>
                  <a:lnTo>
                    <a:pt x="1312411" y="118462"/>
                  </a:lnTo>
                  <a:lnTo>
                    <a:pt x="1372698" y="103654"/>
                  </a:lnTo>
                  <a:lnTo>
                    <a:pt x="1432984" y="88847"/>
                  </a:lnTo>
                  <a:lnTo>
                    <a:pt x="1493270" y="74039"/>
                  </a:lnTo>
                  <a:lnTo>
                    <a:pt x="1553556" y="59231"/>
                  </a:lnTo>
                  <a:lnTo>
                    <a:pt x="1613842" y="44423"/>
                  </a:lnTo>
                  <a:lnTo>
                    <a:pt x="1674129" y="29615"/>
                  </a:lnTo>
                  <a:lnTo>
                    <a:pt x="1734415" y="14807"/>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4392" y="3278840"/>
              <a:ext cx="1800260" cy="273589"/>
            </a:xfrm>
            <a:custGeom>
              <a:avLst/>
              <a:pathLst>
                <a:path w="1800260" h="273589">
                  <a:moveTo>
                    <a:pt x="1800260" y="132148"/>
                  </a:moveTo>
                  <a:lnTo>
                    <a:pt x="1738349" y="127591"/>
                  </a:lnTo>
                  <a:lnTo>
                    <a:pt x="1676438" y="123034"/>
                  </a:lnTo>
                  <a:lnTo>
                    <a:pt x="1614528" y="118478"/>
                  </a:lnTo>
                  <a:lnTo>
                    <a:pt x="1552617" y="113921"/>
                  </a:lnTo>
                  <a:lnTo>
                    <a:pt x="1490706" y="109364"/>
                  </a:lnTo>
                  <a:lnTo>
                    <a:pt x="1428796" y="104807"/>
                  </a:lnTo>
                  <a:lnTo>
                    <a:pt x="1366885" y="100250"/>
                  </a:lnTo>
                  <a:lnTo>
                    <a:pt x="1304974" y="95693"/>
                  </a:lnTo>
                  <a:lnTo>
                    <a:pt x="1243064" y="91137"/>
                  </a:lnTo>
                  <a:lnTo>
                    <a:pt x="1181153" y="86580"/>
                  </a:lnTo>
                  <a:lnTo>
                    <a:pt x="1119242" y="82023"/>
                  </a:lnTo>
                  <a:lnTo>
                    <a:pt x="1057332" y="77466"/>
                  </a:lnTo>
                  <a:lnTo>
                    <a:pt x="995421" y="72909"/>
                  </a:lnTo>
                  <a:lnTo>
                    <a:pt x="933510" y="68352"/>
                  </a:lnTo>
                  <a:lnTo>
                    <a:pt x="871600" y="63795"/>
                  </a:lnTo>
                  <a:lnTo>
                    <a:pt x="809689" y="59239"/>
                  </a:lnTo>
                  <a:lnTo>
                    <a:pt x="747778" y="54682"/>
                  </a:lnTo>
                  <a:lnTo>
                    <a:pt x="685868" y="50125"/>
                  </a:lnTo>
                  <a:lnTo>
                    <a:pt x="623957" y="45568"/>
                  </a:lnTo>
                  <a:lnTo>
                    <a:pt x="562046" y="41011"/>
                  </a:lnTo>
                  <a:lnTo>
                    <a:pt x="500136" y="36454"/>
                  </a:lnTo>
                  <a:lnTo>
                    <a:pt x="438225" y="31897"/>
                  </a:lnTo>
                  <a:lnTo>
                    <a:pt x="376314" y="27341"/>
                  </a:lnTo>
                  <a:lnTo>
                    <a:pt x="314404" y="22784"/>
                  </a:lnTo>
                  <a:lnTo>
                    <a:pt x="252493" y="18227"/>
                  </a:lnTo>
                  <a:lnTo>
                    <a:pt x="190582" y="13670"/>
                  </a:lnTo>
                  <a:lnTo>
                    <a:pt x="128672" y="9113"/>
                  </a:lnTo>
                  <a:lnTo>
                    <a:pt x="66761" y="4556"/>
                  </a:lnTo>
                  <a:lnTo>
                    <a:pt x="4850" y="0"/>
                  </a:lnTo>
                  <a:lnTo>
                    <a:pt x="1124" y="68358"/>
                  </a:lnTo>
                  <a:lnTo>
                    <a:pt x="0" y="136808"/>
                  </a:lnTo>
                  <a:lnTo>
                    <a:pt x="1478" y="205251"/>
                  </a:lnTo>
                  <a:lnTo>
                    <a:pt x="5558" y="273589"/>
                  </a:lnTo>
                  <a:lnTo>
                    <a:pt x="67445" y="268712"/>
                  </a:lnTo>
                  <a:lnTo>
                    <a:pt x="129331" y="263835"/>
                  </a:lnTo>
                  <a:lnTo>
                    <a:pt x="191217" y="258957"/>
                  </a:lnTo>
                  <a:lnTo>
                    <a:pt x="253103" y="254080"/>
                  </a:lnTo>
                  <a:lnTo>
                    <a:pt x="314990" y="249203"/>
                  </a:lnTo>
                  <a:lnTo>
                    <a:pt x="376876" y="244326"/>
                  </a:lnTo>
                  <a:lnTo>
                    <a:pt x="438762" y="239448"/>
                  </a:lnTo>
                  <a:lnTo>
                    <a:pt x="500648" y="234571"/>
                  </a:lnTo>
                  <a:lnTo>
                    <a:pt x="562535" y="229694"/>
                  </a:lnTo>
                  <a:lnTo>
                    <a:pt x="624421" y="224817"/>
                  </a:lnTo>
                  <a:lnTo>
                    <a:pt x="686307" y="219939"/>
                  </a:lnTo>
                  <a:lnTo>
                    <a:pt x="748193" y="215062"/>
                  </a:lnTo>
                  <a:lnTo>
                    <a:pt x="810080" y="210185"/>
                  </a:lnTo>
                  <a:lnTo>
                    <a:pt x="871966" y="205307"/>
                  </a:lnTo>
                  <a:lnTo>
                    <a:pt x="933852" y="200430"/>
                  </a:lnTo>
                  <a:lnTo>
                    <a:pt x="995738" y="195553"/>
                  </a:lnTo>
                  <a:lnTo>
                    <a:pt x="1057625" y="190676"/>
                  </a:lnTo>
                  <a:lnTo>
                    <a:pt x="1119511" y="185798"/>
                  </a:lnTo>
                  <a:lnTo>
                    <a:pt x="1181397" y="180921"/>
                  </a:lnTo>
                  <a:lnTo>
                    <a:pt x="1243283" y="176044"/>
                  </a:lnTo>
                  <a:lnTo>
                    <a:pt x="1305170" y="171166"/>
                  </a:lnTo>
                  <a:lnTo>
                    <a:pt x="1367056" y="166289"/>
                  </a:lnTo>
                  <a:lnTo>
                    <a:pt x="1428942" y="161412"/>
                  </a:lnTo>
                  <a:lnTo>
                    <a:pt x="1490829" y="156535"/>
                  </a:lnTo>
                  <a:lnTo>
                    <a:pt x="1552715" y="151657"/>
                  </a:lnTo>
                  <a:lnTo>
                    <a:pt x="1614601" y="146780"/>
                  </a:lnTo>
                  <a:lnTo>
                    <a:pt x="1676487" y="141903"/>
                  </a:lnTo>
                  <a:lnTo>
                    <a:pt x="1738374" y="137025"/>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9243" y="3030602"/>
              <a:ext cx="1795409" cy="380386"/>
            </a:xfrm>
            <a:custGeom>
              <a:avLst/>
              <a:pathLst>
                <a:path w="1795409" h="380386">
                  <a:moveTo>
                    <a:pt x="1795409" y="380386"/>
                  </a:moveTo>
                  <a:lnTo>
                    <a:pt x="1734732" y="367269"/>
                  </a:lnTo>
                  <a:lnTo>
                    <a:pt x="1674056" y="354152"/>
                  </a:lnTo>
                  <a:lnTo>
                    <a:pt x="1613379" y="341035"/>
                  </a:lnTo>
                  <a:lnTo>
                    <a:pt x="1552703" y="327918"/>
                  </a:lnTo>
                  <a:lnTo>
                    <a:pt x="1492026" y="314802"/>
                  </a:lnTo>
                  <a:lnTo>
                    <a:pt x="1431350" y="301685"/>
                  </a:lnTo>
                  <a:lnTo>
                    <a:pt x="1370673" y="288568"/>
                  </a:lnTo>
                  <a:lnTo>
                    <a:pt x="1309996" y="275451"/>
                  </a:lnTo>
                  <a:lnTo>
                    <a:pt x="1249320" y="262335"/>
                  </a:lnTo>
                  <a:lnTo>
                    <a:pt x="1188643" y="249218"/>
                  </a:lnTo>
                  <a:lnTo>
                    <a:pt x="1127967" y="236101"/>
                  </a:lnTo>
                  <a:lnTo>
                    <a:pt x="1067290" y="222984"/>
                  </a:lnTo>
                  <a:lnTo>
                    <a:pt x="1006614" y="209868"/>
                  </a:lnTo>
                  <a:lnTo>
                    <a:pt x="945937" y="196751"/>
                  </a:lnTo>
                  <a:lnTo>
                    <a:pt x="885260" y="183634"/>
                  </a:lnTo>
                  <a:lnTo>
                    <a:pt x="824584" y="170517"/>
                  </a:lnTo>
                  <a:lnTo>
                    <a:pt x="763907" y="157401"/>
                  </a:lnTo>
                  <a:lnTo>
                    <a:pt x="703231" y="144284"/>
                  </a:lnTo>
                  <a:lnTo>
                    <a:pt x="642554" y="131167"/>
                  </a:lnTo>
                  <a:lnTo>
                    <a:pt x="581878" y="118050"/>
                  </a:lnTo>
                  <a:lnTo>
                    <a:pt x="521201" y="104934"/>
                  </a:lnTo>
                  <a:lnTo>
                    <a:pt x="460524" y="91817"/>
                  </a:lnTo>
                  <a:lnTo>
                    <a:pt x="399848" y="78700"/>
                  </a:lnTo>
                  <a:lnTo>
                    <a:pt x="339171" y="65583"/>
                  </a:lnTo>
                  <a:lnTo>
                    <a:pt x="278495" y="52467"/>
                  </a:lnTo>
                  <a:lnTo>
                    <a:pt x="217818" y="39350"/>
                  </a:lnTo>
                  <a:lnTo>
                    <a:pt x="157141" y="26233"/>
                  </a:lnTo>
                  <a:lnTo>
                    <a:pt x="96465" y="13116"/>
                  </a:lnTo>
                  <a:lnTo>
                    <a:pt x="35788" y="0"/>
                  </a:lnTo>
                  <a:lnTo>
                    <a:pt x="23601" y="61553"/>
                  </a:lnTo>
                  <a:lnTo>
                    <a:pt x="13566" y="123494"/>
                  </a:lnTo>
                  <a:lnTo>
                    <a:pt x="5695" y="185747"/>
                  </a:lnTo>
                  <a:lnTo>
                    <a:pt x="0" y="248237"/>
                  </a:lnTo>
                  <a:lnTo>
                    <a:pt x="61910" y="252794"/>
                  </a:lnTo>
                  <a:lnTo>
                    <a:pt x="123821" y="257351"/>
                  </a:lnTo>
                  <a:lnTo>
                    <a:pt x="185732" y="261907"/>
                  </a:lnTo>
                  <a:lnTo>
                    <a:pt x="247642" y="266464"/>
                  </a:lnTo>
                  <a:lnTo>
                    <a:pt x="309553" y="271021"/>
                  </a:lnTo>
                  <a:lnTo>
                    <a:pt x="371464" y="275578"/>
                  </a:lnTo>
                  <a:lnTo>
                    <a:pt x="433374" y="280135"/>
                  </a:lnTo>
                  <a:lnTo>
                    <a:pt x="495285" y="284692"/>
                  </a:lnTo>
                  <a:lnTo>
                    <a:pt x="557196" y="289248"/>
                  </a:lnTo>
                  <a:lnTo>
                    <a:pt x="619106" y="293805"/>
                  </a:lnTo>
                  <a:lnTo>
                    <a:pt x="681017" y="298362"/>
                  </a:lnTo>
                  <a:lnTo>
                    <a:pt x="742928" y="302919"/>
                  </a:lnTo>
                  <a:lnTo>
                    <a:pt x="804838" y="307476"/>
                  </a:lnTo>
                  <a:lnTo>
                    <a:pt x="866749" y="312033"/>
                  </a:lnTo>
                  <a:lnTo>
                    <a:pt x="928660" y="316590"/>
                  </a:lnTo>
                  <a:lnTo>
                    <a:pt x="990570" y="321146"/>
                  </a:lnTo>
                  <a:lnTo>
                    <a:pt x="1052481" y="325703"/>
                  </a:lnTo>
                  <a:lnTo>
                    <a:pt x="1114392" y="330260"/>
                  </a:lnTo>
                  <a:lnTo>
                    <a:pt x="1176302" y="334817"/>
                  </a:lnTo>
                  <a:lnTo>
                    <a:pt x="1238213" y="339374"/>
                  </a:lnTo>
                  <a:lnTo>
                    <a:pt x="1300124" y="343931"/>
                  </a:lnTo>
                  <a:lnTo>
                    <a:pt x="1362034" y="348488"/>
                  </a:lnTo>
                  <a:lnTo>
                    <a:pt x="1423945" y="353044"/>
                  </a:lnTo>
                  <a:lnTo>
                    <a:pt x="1485856" y="357601"/>
                  </a:lnTo>
                  <a:lnTo>
                    <a:pt x="1547766" y="362158"/>
                  </a:lnTo>
                  <a:lnTo>
                    <a:pt x="1609677" y="366715"/>
                  </a:lnTo>
                  <a:lnTo>
                    <a:pt x="1671588" y="371272"/>
                  </a:lnTo>
                  <a:lnTo>
                    <a:pt x="1733498" y="375829"/>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65032" y="2801136"/>
              <a:ext cx="1759620" cy="609851"/>
            </a:xfrm>
            <a:custGeom>
              <a:avLst/>
              <a:pathLst>
                <a:path w="1759620" h="609851">
                  <a:moveTo>
                    <a:pt x="1759620" y="609851"/>
                  </a:moveTo>
                  <a:lnTo>
                    <a:pt x="1701213" y="588822"/>
                  </a:lnTo>
                  <a:lnTo>
                    <a:pt x="1642805" y="567793"/>
                  </a:lnTo>
                  <a:lnTo>
                    <a:pt x="1584397" y="546763"/>
                  </a:lnTo>
                  <a:lnTo>
                    <a:pt x="1525989" y="525734"/>
                  </a:lnTo>
                  <a:lnTo>
                    <a:pt x="1467582" y="504704"/>
                  </a:lnTo>
                  <a:lnTo>
                    <a:pt x="1409174" y="483675"/>
                  </a:lnTo>
                  <a:lnTo>
                    <a:pt x="1350766" y="462646"/>
                  </a:lnTo>
                  <a:lnTo>
                    <a:pt x="1292358" y="441616"/>
                  </a:lnTo>
                  <a:lnTo>
                    <a:pt x="1233951" y="420587"/>
                  </a:lnTo>
                  <a:lnTo>
                    <a:pt x="1175543" y="399558"/>
                  </a:lnTo>
                  <a:lnTo>
                    <a:pt x="1117135" y="378528"/>
                  </a:lnTo>
                  <a:lnTo>
                    <a:pt x="1058728" y="357499"/>
                  </a:lnTo>
                  <a:lnTo>
                    <a:pt x="1000320" y="336469"/>
                  </a:lnTo>
                  <a:lnTo>
                    <a:pt x="941912" y="315440"/>
                  </a:lnTo>
                  <a:lnTo>
                    <a:pt x="883504" y="294411"/>
                  </a:lnTo>
                  <a:lnTo>
                    <a:pt x="825097" y="273381"/>
                  </a:lnTo>
                  <a:lnTo>
                    <a:pt x="766689" y="252352"/>
                  </a:lnTo>
                  <a:lnTo>
                    <a:pt x="708281" y="231323"/>
                  </a:lnTo>
                  <a:lnTo>
                    <a:pt x="649874" y="210293"/>
                  </a:lnTo>
                  <a:lnTo>
                    <a:pt x="591466" y="189264"/>
                  </a:lnTo>
                  <a:lnTo>
                    <a:pt x="533058" y="168234"/>
                  </a:lnTo>
                  <a:lnTo>
                    <a:pt x="474650" y="147205"/>
                  </a:lnTo>
                  <a:lnTo>
                    <a:pt x="416243" y="126176"/>
                  </a:lnTo>
                  <a:lnTo>
                    <a:pt x="357835" y="105146"/>
                  </a:lnTo>
                  <a:lnTo>
                    <a:pt x="299427" y="84117"/>
                  </a:lnTo>
                  <a:lnTo>
                    <a:pt x="241019" y="63088"/>
                  </a:lnTo>
                  <a:lnTo>
                    <a:pt x="182612" y="42058"/>
                  </a:lnTo>
                  <a:lnTo>
                    <a:pt x="124204" y="21029"/>
                  </a:lnTo>
                  <a:lnTo>
                    <a:pt x="65796" y="0"/>
                  </a:lnTo>
                  <a:lnTo>
                    <a:pt x="40487" y="75493"/>
                  </a:lnTo>
                  <a:lnTo>
                    <a:pt x="18540" y="152031"/>
                  </a:lnTo>
                  <a:lnTo>
                    <a:pt x="0" y="229465"/>
                  </a:lnTo>
                  <a:lnTo>
                    <a:pt x="60676" y="242582"/>
                  </a:lnTo>
                  <a:lnTo>
                    <a:pt x="121353" y="255699"/>
                  </a:lnTo>
                  <a:lnTo>
                    <a:pt x="182029" y="268816"/>
                  </a:lnTo>
                  <a:lnTo>
                    <a:pt x="242706" y="281932"/>
                  </a:lnTo>
                  <a:lnTo>
                    <a:pt x="303382" y="295049"/>
                  </a:lnTo>
                  <a:lnTo>
                    <a:pt x="364059" y="308166"/>
                  </a:lnTo>
                  <a:lnTo>
                    <a:pt x="424736" y="321283"/>
                  </a:lnTo>
                  <a:lnTo>
                    <a:pt x="485412" y="334399"/>
                  </a:lnTo>
                  <a:lnTo>
                    <a:pt x="546089" y="347516"/>
                  </a:lnTo>
                  <a:lnTo>
                    <a:pt x="606765" y="360633"/>
                  </a:lnTo>
                  <a:lnTo>
                    <a:pt x="667442" y="373750"/>
                  </a:lnTo>
                  <a:lnTo>
                    <a:pt x="728118" y="386866"/>
                  </a:lnTo>
                  <a:lnTo>
                    <a:pt x="788795" y="399983"/>
                  </a:lnTo>
                  <a:lnTo>
                    <a:pt x="849472" y="413100"/>
                  </a:lnTo>
                  <a:lnTo>
                    <a:pt x="910148" y="426217"/>
                  </a:lnTo>
                  <a:lnTo>
                    <a:pt x="970825" y="439333"/>
                  </a:lnTo>
                  <a:lnTo>
                    <a:pt x="1031501" y="452450"/>
                  </a:lnTo>
                  <a:lnTo>
                    <a:pt x="1092178" y="465567"/>
                  </a:lnTo>
                  <a:lnTo>
                    <a:pt x="1152854" y="478684"/>
                  </a:lnTo>
                  <a:lnTo>
                    <a:pt x="1213531" y="491800"/>
                  </a:lnTo>
                  <a:lnTo>
                    <a:pt x="1274208" y="504917"/>
                  </a:lnTo>
                  <a:lnTo>
                    <a:pt x="1334884" y="518034"/>
                  </a:lnTo>
                  <a:lnTo>
                    <a:pt x="1395561" y="531151"/>
                  </a:lnTo>
                  <a:lnTo>
                    <a:pt x="1456237" y="544268"/>
                  </a:lnTo>
                  <a:lnTo>
                    <a:pt x="1516914" y="557384"/>
                  </a:lnTo>
                  <a:lnTo>
                    <a:pt x="1577591" y="570501"/>
                  </a:lnTo>
                  <a:lnTo>
                    <a:pt x="1638267" y="583618"/>
                  </a:lnTo>
                  <a:lnTo>
                    <a:pt x="1698944" y="596735"/>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830828" y="2584562"/>
              <a:ext cx="1693823" cy="826426"/>
            </a:xfrm>
            <a:custGeom>
              <a:avLst/>
              <a:pathLst>
                <a:path w="1693823" h="826426">
                  <a:moveTo>
                    <a:pt x="1693823" y="826426"/>
                  </a:moveTo>
                  <a:lnTo>
                    <a:pt x="1638673" y="797929"/>
                  </a:lnTo>
                  <a:lnTo>
                    <a:pt x="1583522" y="769431"/>
                  </a:lnTo>
                  <a:lnTo>
                    <a:pt x="1528372" y="740934"/>
                  </a:lnTo>
                  <a:lnTo>
                    <a:pt x="1473221" y="712436"/>
                  </a:lnTo>
                  <a:lnTo>
                    <a:pt x="1418070" y="683939"/>
                  </a:lnTo>
                  <a:lnTo>
                    <a:pt x="1362920" y="655441"/>
                  </a:lnTo>
                  <a:lnTo>
                    <a:pt x="1307769" y="626944"/>
                  </a:lnTo>
                  <a:lnTo>
                    <a:pt x="1252618" y="598446"/>
                  </a:lnTo>
                  <a:lnTo>
                    <a:pt x="1197468" y="569949"/>
                  </a:lnTo>
                  <a:lnTo>
                    <a:pt x="1142317" y="541451"/>
                  </a:lnTo>
                  <a:lnTo>
                    <a:pt x="1087167" y="512954"/>
                  </a:lnTo>
                  <a:lnTo>
                    <a:pt x="1032016" y="484456"/>
                  </a:lnTo>
                  <a:lnTo>
                    <a:pt x="976865" y="455959"/>
                  </a:lnTo>
                  <a:lnTo>
                    <a:pt x="921715" y="427461"/>
                  </a:lnTo>
                  <a:lnTo>
                    <a:pt x="866564" y="398964"/>
                  </a:lnTo>
                  <a:lnTo>
                    <a:pt x="811414" y="370467"/>
                  </a:lnTo>
                  <a:lnTo>
                    <a:pt x="756263" y="341969"/>
                  </a:lnTo>
                  <a:lnTo>
                    <a:pt x="701112" y="313472"/>
                  </a:lnTo>
                  <a:lnTo>
                    <a:pt x="645962" y="284974"/>
                  </a:lnTo>
                  <a:lnTo>
                    <a:pt x="590811" y="256477"/>
                  </a:lnTo>
                  <a:lnTo>
                    <a:pt x="535660" y="227979"/>
                  </a:lnTo>
                  <a:lnTo>
                    <a:pt x="480510" y="199482"/>
                  </a:lnTo>
                  <a:lnTo>
                    <a:pt x="425359" y="170984"/>
                  </a:lnTo>
                  <a:lnTo>
                    <a:pt x="370209" y="142487"/>
                  </a:lnTo>
                  <a:lnTo>
                    <a:pt x="315058" y="113989"/>
                  </a:lnTo>
                  <a:lnTo>
                    <a:pt x="259907" y="85492"/>
                  </a:lnTo>
                  <a:lnTo>
                    <a:pt x="204757" y="56994"/>
                  </a:lnTo>
                  <a:lnTo>
                    <a:pt x="149606" y="28497"/>
                  </a:lnTo>
                  <a:lnTo>
                    <a:pt x="94455" y="0"/>
                  </a:lnTo>
                  <a:lnTo>
                    <a:pt x="59819" y="70789"/>
                  </a:lnTo>
                  <a:lnTo>
                    <a:pt x="28313" y="143027"/>
                  </a:lnTo>
                  <a:lnTo>
                    <a:pt x="0" y="216574"/>
                  </a:lnTo>
                  <a:lnTo>
                    <a:pt x="58407" y="237604"/>
                  </a:lnTo>
                  <a:lnTo>
                    <a:pt x="116815" y="258633"/>
                  </a:lnTo>
                  <a:lnTo>
                    <a:pt x="175223" y="279662"/>
                  </a:lnTo>
                  <a:lnTo>
                    <a:pt x="233630" y="300692"/>
                  </a:lnTo>
                  <a:lnTo>
                    <a:pt x="292038" y="321721"/>
                  </a:lnTo>
                  <a:lnTo>
                    <a:pt x="350446" y="342750"/>
                  </a:lnTo>
                  <a:lnTo>
                    <a:pt x="408854" y="363780"/>
                  </a:lnTo>
                  <a:lnTo>
                    <a:pt x="467261" y="384809"/>
                  </a:lnTo>
                  <a:lnTo>
                    <a:pt x="525669" y="405839"/>
                  </a:lnTo>
                  <a:lnTo>
                    <a:pt x="584077" y="426868"/>
                  </a:lnTo>
                  <a:lnTo>
                    <a:pt x="642484" y="447897"/>
                  </a:lnTo>
                  <a:lnTo>
                    <a:pt x="700892" y="468927"/>
                  </a:lnTo>
                  <a:lnTo>
                    <a:pt x="759300" y="489956"/>
                  </a:lnTo>
                  <a:lnTo>
                    <a:pt x="817708" y="510985"/>
                  </a:lnTo>
                  <a:lnTo>
                    <a:pt x="876115" y="532015"/>
                  </a:lnTo>
                  <a:lnTo>
                    <a:pt x="934523" y="553044"/>
                  </a:lnTo>
                  <a:lnTo>
                    <a:pt x="992931" y="574073"/>
                  </a:lnTo>
                  <a:lnTo>
                    <a:pt x="1051339" y="595103"/>
                  </a:lnTo>
                  <a:lnTo>
                    <a:pt x="1109746" y="616132"/>
                  </a:lnTo>
                  <a:lnTo>
                    <a:pt x="1168154" y="637162"/>
                  </a:lnTo>
                  <a:lnTo>
                    <a:pt x="1226562" y="658191"/>
                  </a:lnTo>
                  <a:lnTo>
                    <a:pt x="1284969" y="679220"/>
                  </a:lnTo>
                  <a:lnTo>
                    <a:pt x="1343377" y="700250"/>
                  </a:lnTo>
                  <a:lnTo>
                    <a:pt x="1401785" y="721279"/>
                  </a:lnTo>
                  <a:lnTo>
                    <a:pt x="1460193" y="742308"/>
                  </a:lnTo>
                  <a:lnTo>
                    <a:pt x="1518600" y="763338"/>
                  </a:lnTo>
                  <a:lnTo>
                    <a:pt x="1577008" y="784367"/>
                  </a:lnTo>
                  <a:lnTo>
                    <a:pt x="1635416" y="805397"/>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925284" y="2419007"/>
              <a:ext cx="1599368" cy="991981"/>
            </a:xfrm>
            <a:custGeom>
              <a:avLst/>
              <a:pathLst>
                <a:path w="1599368" h="991981">
                  <a:moveTo>
                    <a:pt x="1599368" y="991981"/>
                  </a:moveTo>
                  <a:lnTo>
                    <a:pt x="1547564" y="957774"/>
                  </a:lnTo>
                  <a:lnTo>
                    <a:pt x="1495760" y="923568"/>
                  </a:lnTo>
                  <a:lnTo>
                    <a:pt x="1443956" y="889362"/>
                  </a:lnTo>
                  <a:lnTo>
                    <a:pt x="1392153" y="855156"/>
                  </a:lnTo>
                  <a:lnTo>
                    <a:pt x="1340349" y="820949"/>
                  </a:lnTo>
                  <a:lnTo>
                    <a:pt x="1288545" y="786743"/>
                  </a:lnTo>
                  <a:lnTo>
                    <a:pt x="1236741" y="752537"/>
                  </a:lnTo>
                  <a:lnTo>
                    <a:pt x="1184937" y="718331"/>
                  </a:lnTo>
                  <a:lnTo>
                    <a:pt x="1133134" y="684124"/>
                  </a:lnTo>
                  <a:lnTo>
                    <a:pt x="1081330" y="649918"/>
                  </a:lnTo>
                  <a:lnTo>
                    <a:pt x="1029526" y="615712"/>
                  </a:lnTo>
                  <a:lnTo>
                    <a:pt x="977722" y="581506"/>
                  </a:lnTo>
                  <a:lnTo>
                    <a:pt x="925919" y="547299"/>
                  </a:lnTo>
                  <a:lnTo>
                    <a:pt x="874115" y="513093"/>
                  </a:lnTo>
                  <a:lnTo>
                    <a:pt x="822311" y="478887"/>
                  </a:lnTo>
                  <a:lnTo>
                    <a:pt x="770507" y="444681"/>
                  </a:lnTo>
                  <a:lnTo>
                    <a:pt x="718704" y="410474"/>
                  </a:lnTo>
                  <a:lnTo>
                    <a:pt x="666900" y="376268"/>
                  </a:lnTo>
                  <a:lnTo>
                    <a:pt x="615096" y="342062"/>
                  </a:lnTo>
                  <a:lnTo>
                    <a:pt x="563292" y="307856"/>
                  </a:lnTo>
                  <a:lnTo>
                    <a:pt x="511489" y="273649"/>
                  </a:lnTo>
                  <a:lnTo>
                    <a:pt x="459685" y="239443"/>
                  </a:lnTo>
                  <a:lnTo>
                    <a:pt x="407881" y="205237"/>
                  </a:lnTo>
                  <a:lnTo>
                    <a:pt x="356077" y="171031"/>
                  </a:lnTo>
                  <a:lnTo>
                    <a:pt x="304274" y="136824"/>
                  </a:lnTo>
                  <a:lnTo>
                    <a:pt x="252470" y="102618"/>
                  </a:lnTo>
                  <a:lnTo>
                    <a:pt x="200666" y="68412"/>
                  </a:lnTo>
                  <a:lnTo>
                    <a:pt x="148862" y="34206"/>
                  </a:lnTo>
                  <a:lnTo>
                    <a:pt x="97059" y="0"/>
                  </a:lnTo>
                  <a:lnTo>
                    <a:pt x="62750" y="54022"/>
                  </a:lnTo>
                  <a:lnTo>
                    <a:pt x="30383" y="109231"/>
                  </a:lnTo>
                  <a:lnTo>
                    <a:pt x="0" y="165554"/>
                  </a:lnTo>
                  <a:lnTo>
                    <a:pt x="55150" y="194052"/>
                  </a:lnTo>
                  <a:lnTo>
                    <a:pt x="110301" y="222549"/>
                  </a:lnTo>
                  <a:lnTo>
                    <a:pt x="165451" y="251047"/>
                  </a:lnTo>
                  <a:lnTo>
                    <a:pt x="220602" y="279544"/>
                  </a:lnTo>
                  <a:lnTo>
                    <a:pt x="275753" y="308042"/>
                  </a:lnTo>
                  <a:lnTo>
                    <a:pt x="330903" y="336539"/>
                  </a:lnTo>
                  <a:lnTo>
                    <a:pt x="386054" y="365037"/>
                  </a:lnTo>
                  <a:lnTo>
                    <a:pt x="441204" y="393534"/>
                  </a:lnTo>
                  <a:lnTo>
                    <a:pt x="496355" y="422031"/>
                  </a:lnTo>
                  <a:lnTo>
                    <a:pt x="551506" y="450529"/>
                  </a:lnTo>
                  <a:lnTo>
                    <a:pt x="606656" y="479026"/>
                  </a:lnTo>
                  <a:lnTo>
                    <a:pt x="661807" y="507524"/>
                  </a:lnTo>
                  <a:lnTo>
                    <a:pt x="716958" y="536021"/>
                  </a:lnTo>
                  <a:lnTo>
                    <a:pt x="772108" y="564519"/>
                  </a:lnTo>
                  <a:lnTo>
                    <a:pt x="827259" y="593016"/>
                  </a:lnTo>
                  <a:lnTo>
                    <a:pt x="882409" y="621514"/>
                  </a:lnTo>
                  <a:lnTo>
                    <a:pt x="937560" y="650011"/>
                  </a:lnTo>
                  <a:lnTo>
                    <a:pt x="992711" y="678509"/>
                  </a:lnTo>
                  <a:lnTo>
                    <a:pt x="1047861" y="707006"/>
                  </a:lnTo>
                  <a:lnTo>
                    <a:pt x="1103012" y="735504"/>
                  </a:lnTo>
                  <a:lnTo>
                    <a:pt x="1158163" y="764001"/>
                  </a:lnTo>
                  <a:lnTo>
                    <a:pt x="1213313" y="792498"/>
                  </a:lnTo>
                  <a:lnTo>
                    <a:pt x="1268464" y="820996"/>
                  </a:lnTo>
                  <a:lnTo>
                    <a:pt x="1323614" y="849493"/>
                  </a:lnTo>
                  <a:lnTo>
                    <a:pt x="1378765" y="877991"/>
                  </a:lnTo>
                  <a:lnTo>
                    <a:pt x="1433916" y="906488"/>
                  </a:lnTo>
                  <a:lnTo>
                    <a:pt x="1489066" y="934986"/>
                  </a:lnTo>
                  <a:lnTo>
                    <a:pt x="1544217" y="963483"/>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1022344" y="2265886"/>
              <a:ext cx="1502308" cy="1145102"/>
            </a:xfrm>
            <a:custGeom>
              <a:avLst/>
              <a:pathLst>
                <a:path w="1502308" h="1145102">
                  <a:moveTo>
                    <a:pt x="1502308" y="1145102"/>
                  </a:moveTo>
                  <a:lnTo>
                    <a:pt x="1454407" y="1105616"/>
                  </a:lnTo>
                  <a:lnTo>
                    <a:pt x="1406506" y="1066129"/>
                  </a:lnTo>
                  <a:lnTo>
                    <a:pt x="1358605" y="1026643"/>
                  </a:lnTo>
                  <a:lnTo>
                    <a:pt x="1310703" y="987157"/>
                  </a:lnTo>
                  <a:lnTo>
                    <a:pt x="1262802" y="947671"/>
                  </a:lnTo>
                  <a:lnTo>
                    <a:pt x="1214901" y="908184"/>
                  </a:lnTo>
                  <a:lnTo>
                    <a:pt x="1167000" y="868698"/>
                  </a:lnTo>
                  <a:lnTo>
                    <a:pt x="1119098" y="829212"/>
                  </a:lnTo>
                  <a:lnTo>
                    <a:pt x="1071197" y="789725"/>
                  </a:lnTo>
                  <a:lnTo>
                    <a:pt x="1023296" y="750239"/>
                  </a:lnTo>
                  <a:lnTo>
                    <a:pt x="975395" y="710753"/>
                  </a:lnTo>
                  <a:lnTo>
                    <a:pt x="927493" y="671266"/>
                  </a:lnTo>
                  <a:lnTo>
                    <a:pt x="879592" y="631780"/>
                  </a:lnTo>
                  <a:lnTo>
                    <a:pt x="831691" y="592294"/>
                  </a:lnTo>
                  <a:lnTo>
                    <a:pt x="783790" y="552808"/>
                  </a:lnTo>
                  <a:lnTo>
                    <a:pt x="735888" y="513321"/>
                  </a:lnTo>
                  <a:lnTo>
                    <a:pt x="687987" y="473835"/>
                  </a:lnTo>
                  <a:lnTo>
                    <a:pt x="640086" y="434349"/>
                  </a:lnTo>
                  <a:lnTo>
                    <a:pt x="592185" y="394862"/>
                  </a:lnTo>
                  <a:lnTo>
                    <a:pt x="544284" y="355376"/>
                  </a:lnTo>
                  <a:lnTo>
                    <a:pt x="496382" y="315890"/>
                  </a:lnTo>
                  <a:lnTo>
                    <a:pt x="448481" y="276404"/>
                  </a:lnTo>
                  <a:lnTo>
                    <a:pt x="400580" y="236917"/>
                  </a:lnTo>
                  <a:lnTo>
                    <a:pt x="352679" y="197431"/>
                  </a:lnTo>
                  <a:lnTo>
                    <a:pt x="304777" y="157945"/>
                  </a:lnTo>
                  <a:lnTo>
                    <a:pt x="256876" y="118458"/>
                  </a:lnTo>
                  <a:lnTo>
                    <a:pt x="208975" y="78972"/>
                  </a:lnTo>
                  <a:lnTo>
                    <a:pt x="161074" y="39486"/>
                  </a:lnTo>
                  <a:lnTo>
                    <a:pt x="113172" y="0"/>
                  </a:lnTo>
                  <a:lnTo>
                    <a:pt x="73655" y="49698"/>
                  </a:lnTo>
                  <a:lnTo>
                    <a:pt x="35915" y="100760"/>
                  </a:lnTo>
                  <a:lnTo>
                    <a:pt x="0" y="153121"/>
                  </a:lnTo>
                  <a:lnTo>
                    <a:pt x="51803" y="187327"/>
                  </a:lnTo>
                  <a:lnTo>
                    <a:pt x="103607" y="221533"/>
                  </a:lnTo>
                  <a:lnTo>
                    <a:pt x="155411" y="255740"/>
                  </a:lnTo>
                  <a:lnTo>
                    <a:pt x="207215" y="289946"/>
                  </a:lnTo>
                  <a:lnTo>
                    <a:pt x="259018" y="324152"/>
                  </a:lnTo>
                  <a:lnTo>
                    <a:pt x="310822" y="358358"/>
                  </a:lnTo>
                  <a:lnTo>
                    <a:pt x="362626" y="392565"/>
                  </a:lnTo>
                  <a:lnTo>
                    <a:pt x="414430" y="426771"/>
                  </a:lnTo>
                  <a:lnTo>
                    <a:pt x="466233" y="460977"/>
                  </a:lnTo>
                  <a:lnTo>
                    <a:pt x="518037" y="495183"/>
                  </a:lnTo>
                  <a:lnTo>
                    <a:pt x="569841" y="529390"/>
                  </a:lnTo>
                  <a:lnTo>
                    <a:pt x="621645" y="563596"/>
                  </a:lnTo>
                  <a:lnTo>
                    <a:pt x="673448" y="597802"/>
                  </a:lnTo>
                  <a:lnTo>
                    <a:pt x="725252" y="632008"/>
                  </a:lnTo>
                  <a:lnTo>
                    <a:pt x="777056" y="666215"/>
                  </a:lnTo>
                  <a:lnTo>
                    <a:pt x="828860" y="700421"/>
                  </a:lnTo>
                  <a:lnTo>
                    <a:pt x="880663" y="734627"/>
                  </a:lnTo>
                  <a:lnTo>
                    <a:pt x="932467" y="768833"/>
                  </a:lnTo>
                  <a:lnTo>
                    <a:pt x="984271" y="803040"/>
                  </a:lnTo>
                  <a:lnTo>
                    <a:pt x="1036075" y="837246"/>
                  </a:lnTo>
                  <a:lnTo>
                    <a:pt x="1087878" y="871452"/>
                  </a:lnTo>
                  <a:lnTo>
                    <a:pt x="1139682" y="905658"/>
                  </a:lnTo>
                  <a:lnTo>
                    <a:pt x="1191486" y="939865"/>
                  </a:lnTo>
                  <a:lnTo>
                    <a:pt x="1243290" y="974071"/>
                  </a:lnTo>
                  <a:lnTo>
                    <a:pt x="1295093" y="1008277"/>
                  </a:lnTo>
                  <a:lnTo>
                    <a:pt x="1346897" y="1042483"/>
                  </a:lnTo>
                  <a:lnTo>
                    <a:pt x="1398701" y="1076690"/>
                  </a:lnTo>
                  <a:lnTo>
                    <a:pt x="1450505" y="111089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135516" y="2140786"/>
              <a:ext cx="1389136" cy="1270202"/>
            </a:xfrm>
            <a:custGeom>
              <a:avLst/>
              <a:pathLst>
                <a:path w="1389136" h="1270202">
                  <a:moveTo>
                    <a:pt x="1389136" y="1270202"/>
                  </a:moveTo>
                  <a:lnTo>
                    <a:pt x="1345144" y="1226402"/>
                  </a:lnTo>
                  <a:lnTo>
                    <a:pt x="1301153" y="1182602"/>
                  </a:lnTo>
                  <a:lnTo>
                    <a:pt x="1257161" y="1138802"/>
                  </a:lnTo>
                  <a:lnTo>
                    <a:pt x="1213170" y="1095002"/>
                  </a:lnTo>
                  <a:lnTo>
                    <a:pt x="1169178" y="1051201"/>
                  </a:lnTo>
                  <a:lnTo>
                    <a:pt x="1125187" y="1007401"/>
                  </a:lnTo>
                  <a:lnTo>
                    <a:pt x="1081195" y="963601"/>
                  </a:lnTo>
                  <a:lnTo>
                    <a:pt x="1037204" y="919801"/>
                  </a:lnTo>
                  <a:lnTo>
                    <a:pt x="993212" y="876001"/>
                  </a:lnTo>
                  <a:lnTo>
                    <a:pt x="949221" y="832201"/>
                  </a:lnTo>
                  <a:lnTo>
                    <a:pt x="905229" y="788401"/>
                  </a:lnTo>
                  <a:lnTo>
                    <a:pt x="861238" y="744601"/>
                  </a:lnTo>
                  <a:lnTo>
                    <a:pt x="817246" y="700801"/>
                  </a:lnTo>
                  <a:lnTo>
                    <a:pt x="773255" y="657001"/>
                  </a:lnTo>
                  <a:lnTo>
                    <a:pt x="729264" y="613201"/>
                  </a:lnTo>
                  <a:lnTo>
                    <a:pt x="685272" y="569401"/>
                  </a:lnTo>
                  <a:lnTo>
                    <a:pt x="641281" y="525600"/>
                  </a:lnTo>
                  <a:lnTo>
                    <a:pt x="597289" y="481800"/>
                  </a:lnTo>
                  <a:lnTo>
                    <a:pt x="553298" y="438000"/>
                  </a:lnTo>
                  <a:lnTo>
                    <a:pt x="509306" y="394200"/>
                  </a:lnTo>
                  <a:lnTo>
                    <a:pt x="465315" y="350400"/>
                  </a:lnTo>
                  <a:lnTo>
                    <a:pt x="421323" y="306600"/>
                  </a:lnTo>
                  <a:lnTo>
                    <a:pt x="377332" y="262800"/>
                  </a:lnTo>
                  <a:lnTo>
                    <a:pt x="333340" y="219000"/>
                  </a:lnTo>
                  <a:lnTo>
                    <a:pt x="289349" y="175200"/>
                  </a:lnTo>
                  <a:lnTo>
                    <a:pt x="245357" y="131400"/>
                  </a:lnTo>
                  <a:lnTo>
                    <a:pt x="201366" y="87600"/>
                  </a:lnTo>
                  <a:lnTo>
                    <a:pt x="157374" y="43800"/>
                  </a:lnTo>
                  <a:lnTo>
                    <a:pt x="113383" y="0"/>
                  </a:lnTo>
                  <a:lnTo>
                    <a:pt x="55224" y="61220"/>
                  </a:lnTo>
                  <a:lnTo>
                    <a:pt x="0" y="125099"/>
                  </a:lnTo>
                  <a:lnTo>
                    <a:pt x="47901" y="164586"/>
                  </a:lnTo>
                  <a:lnTo>
                    <a:pt x="95802" y="204072"/>
                  </a:lnTo>
                  <a:lnTo>
                    <a:pt x="143703" y="243558"/>
                  </a:lnTo>
                  <a:lnTo>
                    <a:pt x="191604" y="283045"/>
                  </a:lnTo>
                  <a:lnTo>
                    <a:pt x="239506" y="322531"/>
                  </a:lnTo>
                  <a:lnTo>
                    <a:pt x="287407" y="362017"/>
                  </a:lnTo>
                  <a:lnTo>
                    <a:pt x="335308" y="401503"/>
                  </a:lnTo>
                  <a:lnTo>
                    <a:pt x="383209" y="440990"/>
                  </a:lnTo>
                  <a:lnTo>
                    <a:pt x="431111" y="480476"/>
                  </a:lnTo>
                  <a:lnTo>
                    <a:pt x="479012" y="519962"/>
                  </a:lnTo>
                  <a:lnTo>
                    <a:pt x="526913" y="559449"/>
                  </a:lnTo>
                  <a:lnTo>
                    <a:pt x="574814" y="598935"/>
                  </a:lnTo>
                  <a:lnTo>
                    <a:pt x="622716" y="638421"/>
                  </a:lnTo>
                  <a:lnTo>
                    <a:pt x="670617" y="677907"/>
                  </a:lnTo>
                  <a:lnTo>
                    <a:pt x="718518" y="717394"/>
                  </a:lnTo>
                  <a:lnTo>
                    <a:pt x="766419" y="756880"/>
                  </a:lnTo>
                  <a:lnTo>
                    <a:pt x="814321" y="796366"/>
                  </a:lnTo>
                  <a:lnTo>
                    <a:pt x="862222" y="835853"/>
                  </a:lnTo>
                  <a:lnTo>
                    <a:pt x="910123" y="875339"/>
                  </a:lnTo>
                  <a:lnTo>
                    <a:pt x="958024" y="914825"/>
                  </a:lnTo>
                  <a:lnTo>
                    <a:pt x="1005926" y="954312"/>
                  </a:lnTo>
                  <a:lnTo>
                    <a:pt x="1053827" y="993798"/>
                  </a:lnTo>
                  <a:lnTo>
                    <a:pt x="1101728" y="1033284"/>
                  </a:lnTo>
                  <a:lnTo>
                    <a:pt x="1149629" y="1072770"/>
                  </a:lnTo>
                  <a:lnTo>
                    <a:pt x="1197531" y="1112257"/>
                  </a:lnTo>
                  <a:lnTo>
                    <a:pt x="1245432" y="1151743"/>
                  </a:lnTo>
                  <a:lnTo>
                    <a:pt x="1293333" y="1191229"/>
                  </a:lnTo>
                  <a:lnTo>
                    <a:pt x="1341234" y="1230716"/>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48900" y="2033920"/>
              <a:ext cx="1275752" cy="1377067"/>
            </a:xfrm>
            <a:custGeom>
              <a:avLst/>
              <a:pathLst>
                <a:path w="1275752" h="1377067">
                  <a:moveTo>
                    <a:pt x="1275752" y="1377067"/>
                  </a:moveTo>
                  <a:lnTo>
                    <a:pt x="1235766" y="1329582"/>
                  </a:lnTo>
                  <a:lnTo>
                    <a:pt x="1195781" y="1282097"/>
                  </a:lnTo>
                  <a:lnTo>
                    <a:pt x="1155795" y="1234612"/>
                  </a:lnTo>
                  <a:lnTo>
                    <a:pt x="1115809" y="1187127"/>
                  </a:lnTo>
                  <a:lnTo>
                    <a:pt x="1075823" y="1139642"/>
                  </a:lnTo>
                  <a:lnTo>
                    <a:pt x="1035837" y="1092157"/>
                  </a:lnTo>
                  <a:lnTo>
                    <a:pt x="995852" y="1044672"/>
                  </a:lnTo>
                  <a:lnTo>
                    <a:pt x="955866" y="997187"/>
                  </a:lnTo>
                  <a:lnTo>
                    <a:pt x="915880" y="949701"/>
                  </a:lnTo>
                  <a:lnTo>
                    <a:pt x="875894" y="902216"/>
                  </a:lnTo>
                  <a:lnTo>
                    <a:pt x="835909" y="854731"/>
                  </a:lnTo>
                  <a:lnTo>
                    <a:pt x="795923" y="807246"/>
                  </a:lnTo>
                  <a:lnTo>
                    <a:pt x="755937" y="759761"/>
                  </a:lnTo>
                  <a:lnTo>
                    <a:pt x="715951" y="712276"/>
                  </a:lnTo>
                  <a:lnTo>
                    <a:pt x="675966" y="664791"/>
                  </a:lnTo>
                  <a:lnTo>
                    <a:pt x="635980" y="617306"/>
                  </a:lnTo>
                  <a:lnTo>
                    <a:pt x="595994" y="569821"/>
                  </a:lnTo>
                  <a:lnTo>
                    <a:pt x="556008" y="522336"/>
                  </a:lnTo>
                  <a:lnTo>
                    <a:pt x="516022" y="474850"/>
                  </a:lnTo>
                  <a:lnTo>
                    <a:pt x="476037" y="427365"/>
                  </a:lnTo>
                  <a:lnTo>
                    <a:pt x="436051" y="379880"/>
                  </a:lnTo>
                  <a:lnTo>
                    <a:pt x="396065" y="332395"/>
                  </a:lnTo>
                  <a:lnTo>
                    <a:pt x="356079" y="284910"/>
                  </a:lnTo>
                  <a:lnTo>
                    <a:pt x="316094" y="237425"/>
                  </a:lnTo>
                  <a:lnTo>
                    <a:pt x="276108" y="189940"/>
                  </a:lnTo>
                  <a:lnTo>
                    <a:pt x="236122" y="142455"/>
                  </a:lnTo>
                  <a:lnTo>
                    <a:pt x="196136" y="94970"/>
                  </a:lnTo>
                  <a:lnTo>
                    <a:pt x="156151" y="47485"/>
                  </a:lnTo>
                  <a:lnTo>
                    <a:pt x="116165" y="0"/>
                  </a:lnTo>
                  <a:lnTo>
                    <a:pt x="56910" y="52158"/>
                  </a:lnTo>
                  <a:lnTo>
                    <a:pt x="0" y="106865"/>
                  </a:lnTo>
                  <a:lnTo>
                    <a:pt x="43991" y="150665"/>
                  </a:lnTo>
                  <a:lnTo>
                    <a:pt x="87982" y="194465"/>
                  </a:lnTo>
                  <a:lnTo>
                    <a:pt x="131974" y="238265"/>
                  </a:lnTo>
                  <a:lnTo>
                    <a:pt x="175965" y="282065"/>
                  </a:lnTo>
                  <a:lnTo>
                    <a:pt x="219957" y="325865"/>
                  </a:lnTo>
                  <a:lnTo>
                    <a:pt x="263948" y="369665"/>
                  </a:lnTo>
                  <a:lnTo>
                    <a:pt x="307940" y="413466"/>
                  </a:lnTo>
                  <a:lnTo>
                    <a:pt x="351931" y="457266"/>
                  </a:lnTo>
                  <a:lnTo>
                    <a:pt x="395923" y="501066"/>
                  </a:lnTo>
                  <a:lnTo>
                    <a:pt x="439914" y="544866"/>
                  </a:lnTo>
                  <a:lnTo>
                    <a:pt x="483906" y="588666"/>
                  </a:lnTo>
                  <a:lnTo>
                    <a:pt x="527897" y="632466"/>
                  </a:lnTo>
                  <a:lnTo>
                    <a:pt x="571889" y="676266"/>
                  </a:lnTo>
                  <a:lnTo>
                    <a:pt x="615880" y="720066"/>
                  </a:lnTo>
                  <a:lnTo>
                    <a:pt x="659872" y="763866"/>
                  </a:lnTo>
                  <a:lnTo>
                    <a:pt x="703863" y="807666"/>
                  </a:lnTo>
                  <a:lnTo>
                    <a:pt x="747854" y="851466"/>
                  </a:lnTo>
                  <a:lnTo>
                    <a:pt x="791846" y="895266"/>
                  </a:lnTo>
                  <a:lnTo>
                    <a:pt x="835837" y="939067"/>
                  </a:lnTo>
                  <a:lnTo>
                    <a:pt x="879829" y="982867"/>
                  </a:lnTo>
                  <a:lnTo>
                    <a:pt x="923820" y="1026667"/>
                  </a:lnTo>
                  <a:lnTo>
                    <a:pt x="967812" y="1070467"/>
                  </a:lnTo>
                  <a:lnTo>
                    <a:pt x="1011803" y="1114267"/>
                  </a:lnTo>
                  <a:lnTo>
                    <a:pt x="1055795" y="1158067"/>
                  </a:lnTo>
                  <a:lnTo>
                    <a:pt x="1099786" y="1201867"/>
                  </a:lnTo>
                  <a:lnTo>
                    <a:pt x="1143778" y="1245667"/>
                  </a:lnTo>
                  <a:lnTo>
                    <a:pt x="1187769" y="1289467"/>
                  </a:lnTo>
                  <a:lnTo>
                    <a:pt x="1231761" y="1333267"/>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65065" y="1944978"/>
              <a:ext cx="1159587" cy="1466010"/>
            </a:xfrm>
            <a:custGeom>
              <a:avLst/>
              <a:pathLst>
                <a:path w="1159587" h="1466010">
                  <a:moveTo>
                    <a:pt x="1159587" y="1466010"/>
                  </a:moveTo>
                  <a:lnTo>
                    <a:pt x="1123557" y="1415458"/>
                  </a:lnTo>
                  <a:lnTo>
                    <a:pt x="1087526" y="1364906"/>
                  </a:lnTo>
                  <a:lnTo>
                    <a:pt x="1051496" y="1314354"/>
                  </a:lnTo>
                  <a:lnTo>
                    <a:pt x="1015466" y="1263802"/>
                  </a:lnTo>
                  <a:lnTo>
                    <a:pt x="979435" y="1213250"/>
                  </a:lnTo>
                  <a:lnTo>
                    <a:pt x="943405" y="1162698"/>
                  </a:lnTo>
                  <a:lnTo>
                    <a:pt x="907375" y="1112146"/>
                  </a:lnTo>
                  <a:lnTo>
                    <a:pt x="871344" y="1061593"/>
                  </a:lnTo>
                  <a:lnTo>
                    <a:pt x="835314" y="1011041"/>
                  </a:lnTo>
                  <a:lnTo>
                    <a:pt x="799284" y="960489"/>
                  </a:lnTo>
                  <a:lnTo>
                    <a:pt x="763254" y="909937"/>
                  </a:lnTo>
                  <a:lnTo>
                    <a:pt x="727223" y="859385"/>
                  </a:lnTo>
                  <a:lnTo>
                    <a:pt x="691193" y="808833"/>
                  </a:lnTo>
                  <a:lnTo>
                    <a:pt x="655163" y="758281"/>
                  </a:lnTo>
                  <a:lnTo>
                    <a:pt x="619132" y="707729"/>
                  </a:lnTo>
                  <a:lnTo>
                    <a:pt x="583102" y="657177"/>
                  </a:lnTo>
                  <a:lnTo>
                    <a:pt x="547072" y="606625"/>
                  </a:lnTo>
                  <a:lnTo>
                    <a:pt x="511041" y="556073"/>
                  </a:lnTo>
                  <a:lnTo>
                    <a:pt x="475011" y="505520"/>
                  </a:lnTo>
                  <a:lnTo>
                    <a:pt x="438981" y="454968"/>
                  </a:lnTo>
                  <a:lnTo>
                    <a:pt x="402951" y="404416"/>
                  </a:lnTo>
                  <a:lnTo>
                    <a:pt x="366920" y="353864"/>
                  </a:lnTo>
                  <a:lnTo>
                    <a:pt x="330890" y="303312"/>
                  </a:lnTo>
                  <a:lnTo>
                    <a:pt x="294860" y="252760"/>
                  </a:lnTo>
                  <a:lnTo>
                    <a:pt x="258829" y="202208"/>
                  </a:lnTo>
                  <a:lnTo>
                    <a:pt x="222799" y="151656"/>
                  </a:lnTo>
                  <a:lnTo>
                    <a:pt x="186769" y="101104"/>
                  </a:lnTo>
                  <a:lnTo>
                    <a:pt x="150739" y="50552"/>
                  </a:lnTo>
                  <a:lnTo>
                    <a:pt x="114708" y="0"/>
                  </a:lnTo>
                  <a:lnTo>
                    <a:pt x="56457" y="43314"/>
                  </a:lnTo>
                  <a:lnTo>
                    <a:pt x="0" y="88942"/>
                  </a:lnTo>
                  <a:lnTo>
                    <a:pt x="39985" y="136427"/>
                  </a:lnTo>
                  <a:lnTo>
                    <a:pt x="79971" y="183913"/>
                  </a:lnTo>
                  <a:lnTo>
                    <a:pt x="119957" y="231398"/>
                  </a:lnTo>
                  <a:lnTo>
                    <a:pt x="159943" y="278883"/>
                  </a:lnTo>
                  <a:lnTo>
                    <a:pt x="199928" y="326368"/>
                  </a:lnTo>
                  <a:lnTo>
                    <a:pt x="239914" y="373853"/>
                  </a:lnTo>
                  <a:lnTo>
                    <a:pt x="279900" y="421338"/>
                  </a:lnTo>
                  <a:lnTo>
                    <a:pt x="319886" y="468823"/>
                  </a:lnTo>
                  <a:lnTo>
                    <a:pt x="359871" y="516308"/>
                  </a:lnTo>
                  <a:lnTo>
                    <a:pt x="399857" y="563793"/>
                  </a:lnTo>
                  <a:lnTo>
                    <a:pt x="439843" y="611278"/>
                  </a:lnTo>
                  <a:lnTo>
                    <a:pt x="479829" y="658764"/>
                  </a:lnTo>
                  <a:lnTo>
                    <a:pt x="519815" y="706249"/>
                  </a:lnTo>
                  <a:lnTo>
                    <a:pt x="559800" y="753734"/>
                  </a:lnTo>
                  <a:lnTo>
                    <a:pt x="599786" y="801219"/>
                  </a:lnTo>
                  <a:lnTo>
                    <a:pt x="639772" y="848704"/>
                  </a:lnTo>
                  <a:lnTo>
                    <a:pt x="679758" y="896189"/>
                  </a:lnTo>
                  <a:lnTo>
                    <a:pt x="719743" y="943674"/>
                  </a:lnTo>
                  <a:lnTo>
                    <a:pt x="759729" y="991159"/>
                  </a:lnTo>
                  <a:lnTo>
                    <a:pt x="799715" y="1038644"/>
                  </a:lnTo>
                  <a:lnTo>
                    <a:pt x="839701" y="1086129"/>
                  </a:lnTo>
                  <a:lnTo>
                    <a:pt x="879686" y="1133615"/>
                  </a:lnTo>
                  <a:lnTo>
                    <a:pt x="919672" y="1181100"/>
                  </a:lnTo>
                  <a:lnTo>
                    <a:pt x="959658" y="1228585"/>
                  </a:lnTo>
                  <a:lnTo>
                    <a:pt x="999644" y="1276070"/>
                  </a:lnTo>
                  <a:lnTo>
                    <a:pt x="1039630" y="1323555"/>
                  </a:lnTo>
                  <a:lnTo>
                    <a:pt x="1079615" y="1371040"/>
                  </a:lnTo>
                  <a:lnTo>
                    <a:pt x="1119601" y="1418525"/>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79774" y="1877740"/>
              <a:ext cx="1044878" cy="1533248"/>
            </a:xfrm>
            <a:custGeom>
              <a:avLst/>
              <a:pathLst>
                <a:path w="1044878" h="1533248">
                  <a:moveTo>
                    <a:pt x="1044878" y="1533248"/>
                  </a:moveTo>
                  <a:lnTo>
                    <a:pt x="1012345" y="1480377"/>
                  </a:lnTo>
                  <a:lnTo>
                    <a:pt x="979812" y="1427506"/>
                  </a:lnTo>
                  <a:lnTo>
                    <a:pt x="947279" y="1374636"/>
                  </a:lnTo>
                  <a:lnTo>
                    <a:pt x="914746" y="1321765"/>
                  </a:lnTo>
                  <a:lnTo>
                    <a:pt x="882213" y="1268894"/>
                  </a:lnTo>
                  <a:lnTo>
                    <a:pt x="849680" y="1216024"/>
                  </a:lnTo>
                  <a:lnTo>
                    <a:pt x="817147" y="1163153"/>
                  </a:lnTo>
                  <a:lnTo>
                    <a:pt x="784614" y="1110283"/>
                  </a:lnTo>
                  <a:lnTo>
                    <a:pt x="752081" y="1057412"/>
                  </a:lnTo>
                  <a:lnTo>
                    <a:pt x="719549" y="1004541"/>
                  </a:lnTo>
                  <a:lnTo>
                    <a:pt x="687016" y="951671"/>
                  </a:lnTo>
                  <a:lnTo>
                    <a:pt x="654483" y="898800"/>
                  </a:lnTo>
                  <a:lnTo>
                    <a:pt x="621950" y="845929"/>
                  </a:lnTo>
                  <a:lnTo>
                    <a:pt x="589417" y="793059"/>
                  </a:lnTo>
                  <a:lnTo>
                    <a:pt x="556884" y="740188"/>
                  </a:lnTo>
                  <a:lnTo>
                    <a:pt x="524351" y="687318"/>
                  </a:lnTo>
                  <a:lnTo>
                    <a:pt x="491818" y="634447"/>
                  </a:lnTo>
                  <a:lnTo>
                    <a:pt x="459285" y="581576"/>
                  </a:lnTo>
                  <a:lnTo>
                    <a:pt x="426752" y="528706"/>
                  </a:lnTo>
                  <a:lnTo>
                    <a:pt x="394219" y="475835"/>
                  </a:lnTo>
                  <a:lnTo>
                    <a:pt x="361686" y="422964"/>
                  </a:lnTo>
                  <a:lnTo>
                    <a:pt x="329153" y="370094"/>
                  </a:lnTo>
                  <a:lnTo>
                    <a:pt x="296620" y="317223"/>
                  </a:lnTo>
                  <a:lnTo>
                    <a:pt x="264087" y="264353"/>
                  </a:lnTo>
                  <a:lnTo>
                    <a:pt x="231554" y="211482"/>
                  </a:lnTo>
                  <a:lnTo>
                    <a:pt x="199021" y="158611"/>
                  </a:lnTo>
                  <a:lnTo>
                    <a:pt x="166488" y="105741"/>
                  </a:lnTo>
                  <a:lnTo>
                    <a:pt x="133955" y="52870"/>
                  </a:lnTo>
                  <a:lnTo>
                    <a:pt x="101422" y="0"/>
                  </a:lnTo>
                  <a:lnTo>
                    <a:pt x="0" y="67237"/>
                  </a:lnTo>
                  <a:lnTo>
                    <a:pt x="36030" y="117789"/>
                  </a:lnTo>
                  <a:lnTo>
                    <a:pt x="72060" y="168341"/>
                  </a:lnTo>
                  <a:lnTo>
                    <a:pt x="108090" y="218893"/>
                  </a:lnTo>
                  <a:lnTo>
                    <a:pt x="144121" y="269445"/>
                  </a:lnTo>
                  <a:lnTo>
                    <a:pt x="180151" y="319997"/>
                  </a:lnTo>
                  <a:lnTo>
                    <a:pt x="216181" y="370549"/>
                  </a:lnTo>
                  <a:lnTo>
                    <a:pt x="252212" y="421102"/>
                  </a:lnTo>
                  <a:lnTo>
                    <a:pt x="288242" y="471654"/>
                  </a:lnTo>
                  <a:lnTo>
                    <a:pt x="324272" y="522206"/>
                  </a:lnTo>
                  <a:lnTo>
                    <a:pt x="360302" y="572758"/>
                  </a:lnTo>
                  <a:lnTo>
                    <a:pt x="396333" y="623310"/>
                  </a:lnTo>
                  <a:lnTo>
                    <a:pt x="432363" y="673862"/>
                  </a:lnTo>
                  <a:lnTo>
                    <a:pt x="468393" y="724414"/>
                  </a:lnTo>
                  <a:lnTo>
                    <a:pt x="504424" y="774966"/>
                  </a:lnTo>
                  <a:lnTo>
                    <a:pt x="540454" y="825518"/>
                  </a:lnTo>
                  <a:lnTo>
                    <a:pt x="576484" y="876070"/>
                  </a:lnTo>
                  <a:lnTo>
                    <a:pt x="612515" y="926622"/>
                  </a:lnTo>
                  <a:lnTo>
                    <a:pt x="648545" y="977175"/>
                  </a:lnTo>
                  <a:lnTo>
                    <a:pt x="684575" y="1027727"/>
                  </a:lnTo>
                  <a:lnTo>
                    <a:pt x="720605" y="1078279"/>
                  </a:lnTo>
                  <a:lnTo>
                    <a:pt x="756636" y="1128831"/>
                  </a:lnTo>
                  <a:lnTo>
                    <a:pt x="792666" y="1179383"/>
                  </a:lnTo>
                  <a:lnTo>
                    <a:pt x="828696" y="1229935"/>
                  </a:lnTo>
                  <a:lnTo>
                    <a:pt x="864727" y="1280487"/>
                  </a:lnTo>
                  <a:lnTo>
                    <a:pt x="900757" y="1331039"/>
                  </a:lnTo>
                  <a:lnTo>
                    <a:pt x="936787" y="1381591"/>
                  </a:lnTo>
                  <a:lnTo>
                    <a:pt x="972818" y="1432143"/>
                  </a:lnTo>
                  <a:lnTo>
                    <a:pt x="1008848" y="1482695"/>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81196" y="1821562"/>
              <a:ext cx="943455" cy="1589426"/>
            </a:xfrm>
            <a:custGeom>
              <a:avLst/>
              <a:pathLst>
                <a:path w="943455" h="1589426">
                  <a:moveTo>
                    <a:pt x="943455" y="1589426"/>
                  </a:moveTo>
                  <a:lnTo>
                    <a:pt x="914304" y="1534618"/>
                  </a:lnTo>
                  <a:lnTo>
                    <a:pt x="885153" y="1479810"/>
                  </a:lnTo>
                  <a:lnTo>
                    <a:pt x="856001" y="1425002"/>
                  </a:lnTo>
                  <a:lnTo>
                    <a:pt x="826850" y="1370195"/>
                  </a:lnTo>
                  <a:lnTo>
                    <a:pt x="797699" y="1315387"/>
                  </a:lnTo>
                  <a:lnTo>
                    <a:pt x="768547" y="1260579"/>
                  </a:lnTo>
                  <a:lnTo>
                    <a:pt x="739396" y="1205771"/>
                  </a:lnTo>
                  <a:lnTo>
                    <a:pt x="710245" y="1150963"/>
                  </a:lnTo>
                  <a:lnTo>
                    <a:pt x="681093" y="1096156"/>
                  </a:lnTo>
                  <a:lnTo>
                    <a:pt x="651942" y="1041348"/>
                  </a:lnTo>
                  <a:lnTo>
                    <a:pt x="622791" y="986540"/>
                  </a:lnTo>
                  <a:lnTo>
                    <a:pt x="593639" y="931732"/>
                  </a:lnTo>
                  <a:lnTo>
                    <a:pt x="564488" y="876924"/>
                  </a:lnTo>
                  <a:lnTo>
                    <a:pt x="535337" y="822117"/>
                  </a:lnTo>
                  <a:lnTo>
                    <a:pt x="506185" y="767309"/>
                  </a:lnTo>
                  <a:lnTo>
                    <a:pt x="477034" y="712501"/>
                  </a:lnTo>
                  <a:lnTo>
                    <a:pt x="447883" y="657693"/>
                  </a:lnTo>
                  <a:lnTo>
                    <a:pt x="418731" y="602885"/>
                  </a:lnTo>
                  <a:lnTo>
                    <a:pt x="389580" y="548078"/>
                  </a:lnTo>
                  <a:lnTo>
                    <a:pt x="360429" y="493270"/>
                  </a:lnTo>
                  <a:lnTo>
                    <a:pt x="331277" y="438462"/>
                  </a:lnTo>
                  <a:lnTo>
                    <a:pt x="302126" y="383654"/>
                  </a:lnTo>
                  <a:lnTo>
                    <a:pt x="272975" y="328846"/>
                  </a:lnTo>
                  <a:lnTo>
                    <a:pt x="243823" y="274039"/>
                  </a:lnTo>
                  <a:lnTo>
                    <a:pt x="214672" y="219231"/>
                  </a:lnTo>
                  <a:lnTo>
                    <a:pt x="185521" y="164423"/>
                  </a:lnTo>
                  <a:lnTo>
                    <a:pt x="156369" y="109615"/>
                  </a:lnTo>
                  <a:lnTo>
                    <a:pt x="127218" y="54807"/>
                  </a:lnTo>
                  <a:lnTo>
                    <a:pt x="98066" y="0"/>
                  </a:lnTo>
                  <a:lnTo>
                    <a:pt x="0" y="56178"/>
                  </a:lnTo>
                  <a:lnTo>
                    <a:pt x="32532" y="109048"/>
                  </a:lnTo>
                  <a:lnTo>
                    <a:pt x="65065" y="161919"/>
                  </a:lnTo>
                  <a:lnTo>
                    <a:pt x="97598" y="214790"/>
                  </a:lnTo>
                  <a:lnTo>
                    <a:pt x="130131" y="267660"/>
                  </a:lnTo>
                  <a:lnTo>
                    <a:pt x="162664" y="320531"/>
                  </a:lnTo>
                  <a:lnTo>
                    <a:pt x="195197" y="373402"/>
                  </a:lnTo>
                  <a:lnTo>
                    <a:pt x="227730" y="426272"/>
                  </a:lnTo>
                  <a:lnTo>
                    <a:pt x="260263" y="479143"/>
                  </a:lnTo>
                  <a:lnTo>
                    <a:pt x="292796" y="532013"/>
                  </a:lnTo>
                  <a:lnTo>
                    <a:pt x="325329" y="584884"/>
                  </a:lnTo>
                  <a:lnTo>
                    <a:pt x="357862" y="637755"/>
                  </a:lnTo>
                  <a:lnTo>
                    <a:pt x="390395" y="690625"/>
                  </a:lnTo>
                  <a:lnTo>
                    <a:pt x="422928" y="743496"/>
                  </a:lnTo>
                  <a:lnTo>
                    <a:pt x="455461" y="796367"/>
                  </a:lnTo>
                  <a:lnTo>
                    <a:pt x="487994" y="849237"/>
                  </a:lnTo>
                  <a:lnTo>
                    <a:pt x="520527" y="902108"/>
                  </a:lnTo>
                  <a:lnTo>
                    <a:pt x="553060" y="954978"/>
                  </a:lnTo>
                  <a:lnTo>
                    <a:pt x="585593" y="1007849"/>
                  </a:lnTo>
                  <a:lnTo>
                    <a:pt x="618126" y="1060720"/>
                  </a:lnTo>
                  <a:lnTo>
                    <a:pt x="650659" y="1113590"/>
                  </a:lnTo>
                  <a:lnTo>
                    <a:pt x="683192" y="1166461"/>
                  </a:lnTo>
                  <a:lnTo>
                    <a:pt x="715725" y="1219332"/>
                  </a:lnTo>
                  <a:lnTo>
                    <a:pt x="748258" y="1272202"/>
                  </a:lnTo>
                  <a:lnTo>
                    <a:pt x="780791" y="1325073"/>
                  </a:lnTo>
                  <a:lnTo>
                    <a:pt x="813324" y="1377943"/>
                  </a:lnTo>
                  <a:lnTo>
                    <a:pt x="845857" y="1430814"/>
                  </a:lnTo>
                  <a:lnTo>
                    <a:pt x="878390" y="1483685"/>
                  </a:lnTo>
                  <a:lnTo>
                    <a:pt x="910922" y="1536555"/>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79263" y="1774866"/>
              <a:ext cx="845388" cy="1636122"/>
            </a:xfrm>
            <a:custGeom>
              <a:avLst/>
              <a:pathLst>
                <a:path w="845388" h="1636122">
                  <a:moveTo>
                    <a:pt x="845388" y="1636122"/>
                  </a:moveTo>
                  <a:lnTo>
                    <a:pt x="819490" y="1579704"/>
                  </a:lnTo>
                  <a:lnTo>
                    <a:pt x="793592" y="1523286"/>
                  </a:lnTo>
                  <a:lnTo>
                    <a:pt x="767695" y="1466868"/>
                  </a:lnTo>
                  <a:lnTo>
                    <a:pt x="741797" y="1410450"/>
                  </a:lnTo>
                  <a:lnTo>
                    <a:pt x="715899" y="1354032"/>
                  </a:lnTo>
                  <a:lnTo>
                    <a:pt x="690001" y="1297614"/>
                  </a:lnTo>
                  <a:lnTo>
                    <a:pt x="664103" y="1241196"/>
                  </a:lnTo>
                  <a:lnTo>
                    <a:pt x="638205" y="1184778"/>
                  </a:lnTo>
                  <a:lnTo>
                    <a:pt x="612307" y="1128360"/>
                  </a:lnTo>
                  <a:lnTo>
                    <a:pt x="586409" y="1071942"/>
                  </a:lnTo>
                  <a:lnTo>
                    <a:pt x="560511" y="1015524"/>
                  </a:lnTo>
                  <a:lnTo>
                    <a:pt x="534613" y="959106"/>
                  </a:lnTo>
                  <a:lnTo>
                    <a:pt x="508715" y="902688"/>
                  </a:lnTo>
                  <a:lnTo>
                    <a:pt x="482817" y="846270"/>
                  </a:lnTo>
                  <a:lnTo>
                    <a:pt x="456919" y="789852"/>
                  </a:lnTo>
                  <a:lnTo>
                    <a:pt x="431021" y="733434"/>
                  </a:lnTo>
                  <a:lnTo>
                    <a:pt x="405123" y="677016"/>
                  </a:lnTo>
                  <a:lnTo>
                    <a:pt x="379225" y="620598"/>
                  </a:lnTo>
                  <a:lnTo>
                    <a:pt x="353327" y="564180"/>
                  </a:lnTo>
                  <a:lnTo>
                    <a:pt x="327429" y="507762"/>
                  </a:lnTo>
                  <a:lnTo>
                    <a:pt x="301531" y="451344"/>
                  </a:lnTo>
                  <a:lnTo>
                    <a:pt x="275633" y="394926"/>
                  </a:lnTo>
                  <a:lnTo>
                    <a:pt x="249735" y="338508"/>
                  </a:lnTo>
                  <a:lnTo>
                    <a:pt x="223837" y="282090"/>
                  </a:lnTo>
                  <a:lnTo>
                    <a:pt x="197939" y="225672"/>
                  </a:lnTo>
                  <a:lnTo>
                    <a:pt x="172041" y="169254"/>
                  </a:lnTo>
                  <a:lnTo>
                    <a:pt x="146143" y="112836"/>
                  </a:lnTo>
                  <a:lnTo>
                    <a:pt x="120245" y="56418"/>
                  </a:lnTo>
                  <a:lnTo>
                    <a:pt x="94347" y="0"/>
                  </a:lnTo>
                  <a:lnTo>
                    <a:pt x="0" y="46695"/>
                  </a:lnTo>
                  <a:lnTo>
                    <a:pt x="29151" y="101503"/>
                  </a:lnTo>
                  <a:lnTo>
                    <a:pt x="58302" y="156311"/>
                  </a:lnTo>
                  <a:lnTo>
                    <a:pt x="87454" y="211119"/>
                  </a:lnTo>
                  <a:lnTo>
                    <a:pt x="116605" y="265926"/>
                  </a:lnTo>
                  <a:lnTo>
                    <a:pt x="145756" y="320734"/>
                  </a:lnTo>
                  <a:lnTo>
                    <a:pt x="174908" y="375542"/>
                  </a:lnTo>
                  <a:lnTo>
                    <a:pt x="204059" y="430350"/>
                  </a:lnTo>
                  <a:lnTo>
                    <a:pt x="233210" y="485158"/>
                  </a:lnTo>
                  <a:lnTo>
                    <a:pt x="262362" y="539965"/>
                  </a:lnTo>
                  <a:lnTo>
                    <a:pt x="291513" y="594773"/>
                  </a:lnTo>
                  <a:lnTo>
                    <a:pt x="320664" y="649581"/>
                  </a:lnTo>
                  <a:lnTo>
                    <a:pt x="349816" y="704389"/>
                  </a:lnTo>
                  <a:lnTo>
                    <a:pt x="378967" y="759197"/>
                  </a:lnTo>
                  <a:lnTo>
                    <a:pt x="408118" y="814005"/>
                  </a:lnTo>
                  <a:lnTo>
                    <a:pt x="437270" y="868812"/>
                  </a:lnTo>
                  <a:lnTo>
                    <a:pt x="466421" y="923620"/>
                  </a:lnTo>
                  <a:lnTo>
                    <a:pt x="495572" y="978428"/>
                  </a:lnTo>
                  <a:lnTo>
                    <a:pt x="524724" y="1033236"/>
                  </a:lnTo>
                  <a:lnTo>
                    <a:pt x="553875" y="1088044"/>
                  </a:lnTo>
                  <a:lnTo>
                    <a:pt x="583026" y="1142851"/>
                  </a:lnTo>
                  <a:lnTo>
                    <a:pt x="612178" y="1197659"/>
                  </a:lnTo>
                  <a:lnTo>
                    <a:pt x="641329" y="1252467"/>
                  </a:lnTo>
                  <a:lnTo>
                    <a:pt x="670480" y="1307275"/>
                  </a:lnTo>
                  <a:lnTo>
                    <a:pt x="699632" y="1362083"/>
                  </a:lnTo>
                  <a:lnTo>
                    <a:pt x="728783" y="1416890"/>
                  </a:lnTo>
                  <a:lnTo>
                    <a:pt x="757934" y="1471698"/>
                  </a:lnTo>
                  <a:lnTo>
                    <a:pt x="787086" y="1526506"/>
                  </a:lnTo>
                  <a:lnTo>
                    <a:pt x="816237" y="1581314"/>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73611" y="1735935"/>
              <a:ext cx="751041" cy="1675053"/>
            </a:xfrm>
            <a:custGeom>
              <a:avLst/>
              <a:pathLst>
                <a:path w="751041" h="1675053">
                  <a:moveTo>
                    <a:pt x="751041" y="1675053"/>
                  </a:moveTo>
                  <a:lnTo>
                    <a:pt x="728294" y="1617292"/>
                  </a:lnTo>
                  <a:lnTo>
                    <a:pt x="705547" y="1559532"/>
                  </a:lnTo>
                  <a:lnTo>
                    <a:pt x="682800" y="1501771"/>
                  </a:lnTo>
                  <a:lnTo>
                    <a:pt x="660053" y="1444011"/>
                  </a:lnTo>
                  <a:lnTo>
                    <a:pt x="637306" y="1386251"/>
                  </a:lnTo>
                  <a:lnTo>
                    <a:pt x="614559" y="1328490"/>
                  </a:lnTo>
                  <a:lnTo>
                    <a:pt x="591812" y="1270730"/>
                  </a:lnTo>
                  <a:lnTo>
                    <a:pt x="569065" y="1212969"/>
                  </a:lnTo>
                  <a:lnTo>
                    <a:pt x="546318" y="1155209"/>
                  </a:lnTo>
                  <a:lnTo>
                    <a:pt x="523571" y="1097448"/>
                  </a:lnTo>
                  <a:lnTo>
                    <a:pt x="500824" y="1039688"/>
                  </a:lnTo>
                  <a:lnTo>
                    <a:pt x="478077" y="981927"/>
                  </a:lnTo>
                  <a:lnTo>
                    <a:pt x="455330" y="924167"/>
                  </a:lnTo>
                  <a:lnTo>
                    <a:pt x="432583" y="866406"/>
                  </a:lnTo>
                  <a:lnTo>
                    <a:pt x="409836" y="808646"/>
                  </a:lnTo>
                  <a:lnTo>
                    <a:pt x="387089" y="750885"/>
                  </a:lnTo>
                  <a:lnTo>
                    <a:pt x="364342" y="693125"/>
                  </a:lnTo>
                  <a:lnTo>
                    <a:pt x="341595" y="635365"/>
                  </a:lnTo>
                  <a:lnTo>
                    <a:pt x="318848" y="577604"/>
                  </a:lnTo>
                  <a:lnTo>
                    <a:pt x="296101" y="519844"/>
                  </a:lnTo>
                  <a:lnTo>
                    <a:pt x="273354" y="462083"/>
                  </a:lnTo>
                  <a:lnTo>
                    <a:pt x="250607" y="404323"/>
                  </a:lnTo>
                  <a:lnTo>
                    <a:pt x="227860" y="346562"/>
                  </a:lnTo>
                  <a:lnTo>
                    <a:pt x="205113" y="288802"/>
                  </a:lnTo>
                  <a:lnTo>
                    <a:pt x="182366" y="231041"/>
                  </a:lnTo>
                  <a:lnTo>
                    <a:pt x="159619" y="173281"/>
                  </a:lnTo>
                  <a:lnTo>
                    <a:pt x="136872" y="115520"/>
                  </a:lnTo>
                  <a:lnTo>
                    <a:pt x="114125" y="57760"/>
                  </a:lnTo>
                  <a:lnTo>
                    <a:pt x="91378" y="0"/>
                  </a:lnTo>
                  <a:lnTo>
                    <a:pt x="0" y="38931"/>
                  </a:lnTo>
                  <a:lnTo>
                    <a:pt x="25897" y="95349"/>
                  </a:lnTo>
                  <a:lnTo>
                    <a:pt x="51795" y="151767"/>
                  </a:lnTo>
                  <a:lnTo>
                    <a:pt x="77693" y="208185"/>
                  </a:lnTo>
                  <a:lnTo>
                    <a:pt x="103591" y="264603"/>
                  </a:lnTo>
                  <a:lnTo>
                    <a:pt x="129489" y="321021"/>
                  </a:lnTo>
                  <a:lnTo>
                    <a:pt x="155387" y="377439"/>
                  </a:lnTo>
                  <a:lnTo>
                    <a:pt x="181285" y="433857"/>
                  </a:lnTo>
                  <a:lnTo>
                    <a:pt x="207183" y="490275"/>
                  </a:lnTo>
                  <a:lnTo>
                    <a:pt x="233081" y="546693"/>
                  </a:lnTo>
                  <a:lnTo>
                    <a:pt x="258979" y="603111"/>
                  </a:lnTo>
                  <a:lnTo>
                    <a:pt x="284877" y="659529"/>
                  </a:lnTo>
                  <a:lnTo>
                    <a:pt x="310775" y="715947"/>
                  </a:lnTo>
                  <a:lnTo>
                    <a:pt x="336673" y="772365"/>
                  </a:lnTo>
                  <a:lnTo>
                    <a:pt x="362571" y="828783"/>
                  </a:lnTo>
                  <a:lnTo>
                    <a:pt x="388469" y="885201"/>
                  </a:lnTo>
                  <a:lnTo>
                    <a:pt x="414367" y="941619"/>
                  </a:lnTo>
                  <a:lnTo>
                    <a:pt x="440265" y="998037"/>
                  </a:lnTo>
                  <a:lnTo>
                    <a:pt x="466163" y="1054455"/>
                  </a:lnTo>
                  <a:lnTo>
                    <a:pt x="492061" y="1110873"/>
                  </a:lnTo>
                  <a:lnTo>
                    <a:pt x="517959" y="1167291"/>
                  </a:lnTo>
                  <a:lnTo>
                    <a:pt x="543857" y="1223709"/>
                  </a:lnTo>
                  <a:lnTo>
                    <a:pt x="569755" y="1280127"/>
                  </a:lnTo>
                  <a:lnTo>
                    <a:pt x="595653" y="1336545"/>
                  </a:lnTo>
                  <a:lnTo>
                    <a:pt x="621551" y="1392963"/>
                  </a:lnTo>
                  <a:lnTo>
                    <a:pt x="647449" y="1449381"/>
                  </a:lnTo>
                  <a:lnTo>
                    <a:pt x="673347" y="1505799"/>
                  </a:lnTo>
                  <a:lnTo>
                    <a:pt x="699245" y="1562217"/>
                  </a:lnTo>
                  <a:lnTo>
                    <a:pt x="725143" y="1618635"/>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864989" y="1707844"/>
              <a:ext cx="659662" cy="1703144"/>
            </a:xfrm>
            <a:custGeom>
              <a:avLst/>
              <a:pathLst>
                <a:path w="659662" h="1703144">
                  <a:moveTo>
                    <a:pt x="659662" y="1703144"/>
                  </a:moveTo>
                  <a:lnTo>
                    <a:pt x="639548" y="1644415"/>
                  </a:lnTo>
                  <a:lnTo>
                    <a:pt x="619434" y="1585686"/>
                  </a:lnTo>
                  <a:lnTo>
                    <a:pt x="599319" y="1526957"/>
                  </a:lnTo>
                  <a:lnTo>
                    <a:pt x="579205" y="1468228"/>
                  </a:lnTo>
                  <a:lnTo>
                    <a:pt x="559091" y="1409498"/>
                  </a:lnTo>
                  <a:lnTo>
                    <a:pt x="538976" y="1350769"/>
                  </a:lnTo>
                  <a:lnTo>
                    <a:pt x="518862" y="1292040"/>
                  </a:lnTo>
                  <a:lnTo>
                    <a:pt x="498748" y="1233311"/>
                  </a:lnTo>
                  <a:lnTo>
                    <a:pt x="478633" y="1174582"/>
                  </a:lnTo>
                  <a:lnTo>
                    <a:pt x="458519" y="1115853"/>
                  </a:lnTo>
                  <a:lnTo>
                    <a:pt x="438405" y="1057124"/>
                  </a:lnTo>
                  <a:lnTo>
                    <a:pt x="418290" y="998395"/>
                  </a:lnTo>
                  <a:lnTo>
                    <a:pt x="398176" y="939665"/>
                  </a:lnTo>
                  <a:lnTo>
                    <a:pt x="378062" y="880936"/>
                  </a:lnTo>
                  <a:lnTo>
                    <a:pt x="357947" y="822207"/>
                  </a:lnTo>
                  <a:lnTo>
                    <a:pt x="337833" y="763478"/>
                  </a:lnTo>
                  <a:lnTo>
                    <a:pt x="317719" y="704749"/>
                  </a:lnTo>
                  <a:lnTo>
                    <a:pt x="297604" y="646020"/>
                  </a:lnTo>
                  <a:lnTo>
                    <a:pt x="277490" y="587291"/>
                  </a:lnTo>
                  <a:lnTo>
                    <a:pt x="257376" y="528562"/>
                  </a:lnTo>
                  <a:lnTo>
                    <a:pt x="237261" y="469832"/>
                  </a:lnTo>
                  <a:lnTo>
                    <a:pt x="217147" y="411103"/>
                  </a:lnTo>
                  <a:lnTo>
                    <a:pt x="197033" y="352374"/>
                  </a:lnTo>
                  <a:lnTo>
                    <a:pt x="176918" y="293645"/>
                  </a:lnTo>
                  <a:lnTo>
                    <a:pt x="156804" y="234916"/>
                  </a:lnTo>
                  <a:lnTo>
                    <a:pt x="136690" y="176187"/>
                  </a:lnTo>
                  <a:lnTo>
                    <a:pt x="116575" y="117458"/>
                  </a:lnTo>
                  <a:lnTo>
                    <a:pt x="96461" y="58729"/>
                  </a:lnTo>
                  <a:lnTo>
                    <a:pt x="76346" y="0"/>
                  </a:lnTo>
                  <a:lnTo>
                    <a:pt x="0" y="28091"/>
                  </a:lnTo>
                  <a:lnTo>
                    <a:pt x="22746" y="85851"/>
                  </a:lnTo>
                  <a:lnTo>
                    <a:pt x="45493" y="143612"/>
                  </a:lnTo>
                  <a:lnTo>
                    <a:pt x="68240" y="201372"/>
                  </a:lnTo>
                  <a:lnTo>
                    <a:pt x="90987" y="259133"/>
                  </a:lnTo>
                  <a:lnTo>
                    <a:pt x="113734" y="316893"/>
                  </a:lnTo>
                  <a:lnTo>
                    <a:pt x="136481" y="374653"/>
                  </a:lnTo>
                  <a:lnTo>
                    <a:pt x="159228" y="432414"/>
                  </a:lnTo>
                  <a:lnTo>
                    <a:pt x="181975" y="490174"/>
                  </a:lnTo>
                  <a:lnTo>
                    <a:pt x="204722" y="547935"/>
                  </a:lnTo>
                  <a:lnTo>
                    <a:pt x="227469" y="605695"/>
                  </a:lnTo>
                  <a:lnTo>
                    <a:pt x="250216" y="663456"/>
                  </a:lnTo>
                  <a:lnTo>
                    <a:pt x="272963" y="721216"/>
                  </a:lnTo>
                  <a:lnTo>
                    <a:pt x="295710" y="778977"/>
                  </a:lnTo>
                  <a:lnTo>
                    <a:pt x="318457" y="836737"/>
                  </a:lnTo>
                  <a:lnTo>
                    <a:pt x="341204" y="894498"/>
                  </a:lnTo>
                  <a:lnTo>
                    <a:pt x="363951" y="952258"/>
                  </a:lnTo>
                  <a:lnTo>
                    <a:pt x="386698" y="1010019"/>
                  </a:lnTo>
                  <a:lnTo>
                    <a:pt x="409445" y="1067779"/>
                  </a:lnTo>
                  <a:lnTo>
                    <a:pt x="432192" y="1125539"/>
                  </a:lnTo>
                  <a:lnTo>
                    <a:pt x="454939" y="1183300"/>
                  </a:lnTo>
                  <a:lnTo>
                    <a:pt x="477686" y="1241060"/>
                  </a:lnTo>
                  <a:lnTo>
                    <a:pt x="500433" y="1298821"/>
                  </a:lnTo>
                  <a:lnTo>
                    <a:pt x="523180" y="1356581"/>
                  </a:lnTo>
                  <a:lnTo>
                    <a:pt x="545927" y="1414342"/>
                  </a:lnTo>
                  <a:lnTo>
                    <a:pt x="568674" y="1472102"/>
                  </a:lnTo>
                  <a:lnTo>
                    <a:pt x="591421" y="1529863"/>
                  </a:lnTo>
                  <a:lnTo>
                    <a:pt x="614168" y="1587623"/>
                  </a:lnTo>
                  <a:lnTo>
                    <a:pt x="636915" y="1645384"/>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941336" y="1685238"/>
              <a:ext cx="583316" cy="1725750"/>
            </a:xfrm>
            <a:custGeom>
              <a:avLst/>
              <a:pathLst>
                <a:path w="583316" h="1725750">
                  <a:moveTo>
                    <a:pt x="583316" y="1725750"/>
                  </a:moveTo>
                  <a:lnTo>
                    <a:pt x="565640" y="1666241"/>
                  </a:lnTo>
                  <a:lnTo>
                    <a:pt x="547965" y="1606732"/>
                  </a:lnTo>
                  <a:lnTo>
                    <a:pt x="530289" y="1547224"/>
                  </a:lnTo>
                  <a:lnTo>
                    <a:pt x="512614" y="1487715"/>
                  </a:lnTo>
                  <a:lnTo>
                    <a:pt x="494938" y="1428206"/>
                  </a:lnTo>
                  <a:lnTo>
                    <a:pt x="477263" y="1368698"/>
                  </a:lnTo>
                  <a:lnTo>
                    <a:pt x="459588" y="1309189"/>
                  </a:lnTo>
                  <a:lnTo>
                    <a:pt x="441912" y="1249681"/>
                  </a:lnTo>
                  <a:lnTo>
                    <a:pt x="424237" y="1190172"/>
                  </a:lnTo>
                  <a:lnTo>
                    <a:pt x="406561" y="1130663"/>
                  </a:lnTo>
                  <a:lnTo>
                    <a:pt x="388886" y="1071155"/>
                  </a:lnTo>
                  <a:lnTo>
                    <a:pt x="371211" y="1011646"/>
                  </a:lnTo>
                  <a:lnTo>
                    <a:pt x="353535" y="952137"/>
                  </a:lnTo>
                  <a:lnTo>
                    <a:pt x="335860" y="892629"/>
                  </a:lnTo>
                  <a:lnTo>
                    <a:pt x="318184" y="833120"/>
                  </a:lnTo>
                  <a:lnTo>
                    <a:pt x="300509" y="773612"/>
                  </a:lnTo>
                  <a:lnTo>
                    <a:pt x="282833" y="714103"/>
                  </a:lnTo>
                  <a:lnTo>
                    <a:pt x="265158" y="654594"/>
                  </a:lnTo>
                  <a:lnTo>
                    <a:pt x="247483" y="595086"/>
                  </a:lnTo>
                  <a:lnTo>
                    <a:pt x="229807" y="535577"/>
                  </a:lnTo>
                  <a:lnTo>
                    <a:pt x="212132" y="476068"/>
                  </a:lnTo>
                  <a:lnTo>
                    <a:pt x="194456" y="416560"/>
                  </a:lnTo>
                  <a:lnTo>
                    <a:pt x="176781" y="357051"/>
                  </a:lnTo>
                  <a:lnTo>
                    <a:pt x="159106" y="297543"/>
                  </a:lnTo>
                  <a:lnTo>
                    <a:pt x="141430" y="238034"/>
                  </a:lnTo>
                  <a:lnTo>
                    <a:pt x="123755" y="178525"/>
                  </a:lnTo>
                  <a:lnTo>
                    <a:pt x="106079" y="119017"/>
                  </a:lnTo>
                  <a:lnTo>
                    <a:pt x="88404" y="59508"/>
                  </a:lnTo>
                  <a:lnTo>
                    <a:pt x="70728" y="0"/>
                  </a:lnTo>
                  <a:lnTo>
                    <a:pt x="0" y="22605"/>
                  </a:lnTo>
                  <a:lnTo>
                    <a:pt x="20114" y="81334"/>
                  </a:lnTo>
                  <a:lnTo>
                    <a:pt x="40228" y="140063"/>
                  </a:lnTo>
                  <a:lnTo>
                    <a:pt x="60343" y="198792"/>
                  </a:lnTo>
                  <a:lnTo>
                    <a:pt x="80457" y="257522"/>
                  </a:lnTo>
                  <a:lnTo>
                    <a:pt x="100571" y="316251"/>
                  </a:lnTo>
                  <a:lnTo>
                    <a:pt x="120686" y="374980"/>
                  </a:lnTo>
                  <a:lnTo>
                    <a:pt x="140800" y="433709"/>
                  </a:lnTo>
                  <a:lnTo>
                    <a:pt x="160914" y="492438"/>
                  </a:lnTo>
                  <a:lnTo>
                    <a:pt x="181029" y="551167"/>
                  </a:lnTo>
                  <a:lnTo>
                    <a:pt x="201143" y="609896"/>
                  </a:lnTo>
                  <a:lnTo>
                    <a:pt x="221257" y="668625"/>
                  </a:lnTo>
                  <a:lnTo>
                    <a:pt x="241372" y="727355"/>
                  </a:lnTo>
                  <a:lnTo>
                    <a:pt x="261486" y="786084"/>
                  </a:lnTo>
                  <a:lnTo>
                    <a:pt x="281600" y="844813"/>
                  </a:lnTo>
                  <a:lnTo>
                    <a:pt x="301715" y="903542"/>
                  </a:lnTo>
                  <a:lnTo>
                    <a:pt x="321829" y="962271"/>
                  </a:lnTo>
                  <a:lnTo>
                    <a:pt x="341943" y="1021000"/>
                  </a:lnTo>
                  <a:lnTo>
                    <a:pt x="362058" y="1079729"/>
                  </a:lnTo>
                  <a:lnTo>
                    <a:pt x="382172" y="1138458"/>
                  </a:lnTo>
                  <a:lnTo>
                    <a:pt x="402286" y="1197187"/>
                  </a:lnTo>
                  <a:lnTo>
                    <a:pt x="422401" y="1255917"/>
                  </a:lnTo>
                  <a:lnTo>
                    <a:pt x="442515" y="1314646"/>
                  </a:lnTo>
                  <a:lnTo>
                    <a:pt x="462629" y="1373375"/>
                  </a:lnTo>
                  <a:lnTo>
                    <a:pt x="482744" y="1432104"/>
                  </a:lnTo>
                  <a:lnTo>
                    <a:pt x="502858" y="1490833"/>
                  </a:lnTo>
                  <a:lnTo>
                    <a:pt x="522972" y="1549562"/>
                  </a:lnTo>
                  <a:lnTo>
                    <a:pt x="543087" y="1608291"/>
                  </a:lnTo>
                  <a:lnTo>
                    <a:pt x="563201" y="1667020"/>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2012065" y="1668255"/>
              <a:ext cx="512587" cy="1742733"/>
            </a:xfrm>
            <a:custGeom>
              <a:avLst/>
              <a:pathLst>
                <a:path w="512587" h="1742733">
                  <a:moveTo>
                    <a:pt x="512587" y="1742733"/>
                  </a:moveTo>
                  <a:lnTo>
                    <a:pt x="497018" y="1682639"/>
                  </a:lnTo>
                  <a:lnTo>
                    <a:pt x="481450" y="1622544"/>
                  </a:lnTo>
                  <a:lnTo>
                    <a:pt x="465881" y="1562450"/>
                  </a:lnTo>
                  <a:lnTo>
                    <a:pt x="450313" y="1502356"/>
                  </a:lnTo>
                  <a:lnTo>
                    <a:pt x="434744" y="1442262"/>
                  </a:lnTo>
                  <a:lnTo>
                    <a:pt x="419176" y="1382167"/>
                  </a:lnTo>
                  <a:lnTo>
                    <a:pt x="403607" y="1322073"/>
                  </a:lnTo>
                  <a:lnTo>
                    <a:pt x="388039" y="1261979"/>
                  </a:lnTo>
                  <a:lnTo>
                    <a:pt x="372470" y="1201885"/>
                  </a:lnTo>
                  <a:lnTo>
                    <a:pt x="356902" y="1141790"/>
                  </a:lnTo>
                  <a:lnTo>
                    <a:pt x="341333" y="1081696"/>
                  </a:lnTo>
                  <a:lnTo>
                    <a:pt x="325765" y="1021602"/>
                  </a:lnTo>
                  <a:lnTo>
                    <a:pt x="310196" y="961508"/>
                  </a:lnTo>
                  <a:lnTo>
                    <a:pt x="294628" y="901413"/>
                  </a:lnTo>
                  <a:lnTo>
                    <a:pt x="279060" y="841319"/>
                  </a:lnTo>
                  <a:lnTo>
                    <a:pt x="263491" y="781225"/>
                  </a:lnTo>
                  <a:lnTo>
                    <a:pt x="247923" y="721131"/>
                  </a:lnTo>
                  <a:lnTo>
                    <a:pt x="232354" y="661036"/>
                  </a:lnTo>
                  <a:lnTo>
                    <a:pt x="216786" y="600942"/>
                  </a:lnTo>
                  <a:lnTo>
                    <a:pt x="201217" y="540848"/>
                  </a:lnTo>
                  <a:lnTo>
                    <a:pt x="185649" y="480754"/>
                  </a:lnTo>
                  <a:lnTo>
                    <a:pt x="170080" y="420659"/>
                  </a:lnTo>
                  <a:lnTo>
                    <a:pt x="154512" y="360565"/>
                  </a:lnTo>
                  <a:lnTo>
                    <a:pt x="138943" y="300471"/>
                  </a:lnTo>
                  <a:lnTo>
                    <a:pt x="123375" y="240377"/>
                  </a:lnTo>
                  <a:lnTo>
                    <a:pt x="107806" y="180282"/>
                  </a:lnTo>
                  <a:lnTo>
                    <a:pt x="92238" y="120188"/>
                  </a:lnTo>
                  <a:lnTo>
                    <a:pt x="76669" y="60094"/>
                  </a:lnTo>
                  <a:lnTo>
                    <a:pt x="61101" y="0"/>
                  </a:lnTo>
                  <a:lnTo>
                    <a:pt x="0" y="16983"/>
                  </a:lnTo>
                  <a:lnTo>
                    <a:pt x="17675" y="76491"/>
                  </a:lnTo>
                  <a:lnTo>
                    <a:pt x="35350" y="136000"/>
                  </a:lnTo>
                  <a:lnTo>
                    <a:pt x="53026" y="195509"/>
                  </a:lnTo>
                  <a:lnTo>
                    <a:pt x="70701" y="255017"/>
                  </a:lnTo>
                  <a:lnTo>
                    <a:pt x="88377" y="314526"/>
                  </a:lnTo>
                  <a:lnTo>
                    <a:pt x="106052" y="374035"/>
                  </a:lnTo>
                  <a:lnTo>
                    <a:pt x="123727" y="433543"/>
                  </a:lnTo>
                  <a:lnTo>
                    <a:pt x="141403" y="493052"/>
                  </a:lnTo>
                  <a:lnTo>
                    <a:pt x="159078" y="552560"/>
                  </a:lnTo>
                  <a:lnTo>
                    <a:pt x="176754" y="612069"/>
                  </a:lnTo>
                  <a:lnTo>
                    <a:pt x="194429" y="671578"/>
                  </a:lnTo>
                  <a:lnTo>
                    <a:pt x="212105" y="731086"/>
                  </a:lnTo>
                  <a:lnTo>
                    <a:pt x="229780" y="790595"/>
                  </a:lnTo>
                  <a:lnTo>
                    <a:pt x="247455" y="850104"/>
                  </a:lnTo>
                  <a:lnTo>
                    <a:pt x="265131" y="909612"/>
                  </a:lnTo>
                  <a:lnTo>
                    <a:pt x="282806" y="969121"/>
                  </a:lnTo>
                  <a:lnTo>
                    <a:pt x="300482" y="1028629"/>
                  </a:lnTo>
                  <a:lnTo>
                    <a:pt x="318157" y="1088138"/>
                  </a:lnTo>
                  <a:lnTo>
                    <a:pt x="335832" y="1147647"/>
                  </a:lnTo>
                  <a:lnTo>
                    <a:pt x="353508" y="1207155"/>
                  </a:lnTo>
                  <a:lnTo>
                    <a:pt x="371183" y="1266664"/>
                  </a:lnTo>
                  <a:lnTo>
                    <a:pt x="388859" y="1326172"/>
                  </a:lnTo>
                  <a:lnTo>
                    <a:pt x="406534" y="1385681"/>
                  </a:lnTo>
                  <a:lnTo>
                    <a:pt x="424210" y="1445190"/>
                  </a:lnTo>
                  <a:lnTo>
                    <a:pt x="441885" y="1504698"/>
                  </a:lnTo>
                  <a:lnTo>
                    <a:pt x="459560" y="1564207"/>
                  </a:lnTo>
                  <a:lnTo>
                    <a:pt x="477236" y="1623716"/>
                  </a:lnTo>
                  <a:lnTo>
                    <a:pt x="494911" y="1683224"/>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73167" y="1654739"/>
              <a:ext cx="451485" cy="1756249"/>
            </a:xfrm>
            <a:custGeom>
              <a:avLst/>
              <a:pathLst>
                <a:path w="451485" h="1756249">
                  <a:moveTo>
                    <a:pt x="451485" y="1756249"/>
                  </a:moveTo>
                  <a:lnTo>
                    <a:pt x="437842" y="1695689"/>
                  </a:lnTo>
                  <a:lnTo>
                    <a:pt x="424198" y="1635128"/>
                  </a:lnTo>
                  <a:lnTo>
                    <a:pt x="410555" y="1574568"/>
                  </a:lnTo>
                  <a:lnTo>
                    <a:pt x="396911" y="1514008"/>
                  </a:lnTo>
                  <a:lnTo>
                    <a:pt x="383268" y="1453447"/>
                  </a:lnTo>
                  <a:lnTo>
                    <a:pt x="369624" y="1392887"/>
                  </a:lnTo>
                  <a:lnTo>
                    <a:pt x="355981" y="1332327"/>
                  </a:lnTo>
                  <a:lnTo>
                    <a:pt x="342337" y="1271766"/>
                  </a:lnTo>
                  <a:lnTo>
                    <a:pt x="328694" y="1211206"/>
                  </a:lnTo>
                  <a:lnTo>
                    <a:pt x="315051" y="1150646"/>
                  </a:lnTo>
                  <a:lnTo>
                    <a:pt x="301407" y="1090085"/>
                  </a:lnTo>
                  <a:lnTo>
                    <a:pt x="287764" y="1029525"/>
                  </a:lnTo>
                  <a:lnTo>
                    <a:pt x="274120" y="968965"/>
                  </a:lnTo>
                  <a:lnTo>
                    <a:pt x="260477" y="908404"/>
                  </a:lnTo>
                  <a:lnTo>
                    <a:pt x="246833" y="847844"/>
                  </a:lnTo>
                  <a:lnTo>
                    <a:pt x="233190" y="787284"/>
                  </a:lnTo>
                  <a:lnTo>
                    <a:pt x="219546" y="726723"/>
                  </a:lnTo>
                  <a:lnTo>
                    <a:pt x="205903" y="666163"/>
                  </a:lnTo>
                  <a:lnTo>
                    <a:pt x="192259" y="605603"/>
                  </a:lnTo>
                  <a:lnTo>
                    <a:pt x="178616" y="545042"/>
                  </a:lnTo>
                  <a:lnTo>
                    <a:pt x="164972" y="484482"/>
                  </a:lnTo>
                  <a:lnTo>
                    <a:pt x="151329" y="423922"/>
                  </a:lnTo>
                  <a:lnTo>
                    <a:pt x="137686" y="363361"/>
                  </a:lnTo>
                  <a:lnTo>
                    <a:pt x="124042" y="302801"/>
                  </a:lnTo>
                  <a:lnTo>
                    <a:pt x="110399" y="242241"/>
                  </a:lnTo>
                  <a:lnTo>
                    <a:pt x="96755" y="181680"/>
                  </a:lnTo>
                  <a:lnTo>
                    <a:pt x="83112" y="121120"/>
                  </a:lnTo>
                  <a:lnTo>
                    <a:pt x="69468" y="60560"/>
                  </a:lnTo>
                  <a:lnTo>
                    <a:pt x="55825" y="0"/>
                  </a:lnTo>
                  <a:lnTo>
                    <a:pt x="0" y="13515"/>
                  </a:lnTo>
                  <a:lnTo>
                    <a:pt x="15568" y="73610"/>
                  </a:lnTo>
                  <a:lnTo>
                    <a:pt x="31136" y="133704"/>
                  </a:lnTo>
                  <a:lnTo>
                    <a:pt x="46705" y="193798"/>
                  </a:lnTo>
                  <a:lnTo>
                    <a:pt x="62273" y="253892"/>
                  </a:lnTo>
                  <a:lnTo>
                    <a:pt x="77842" y="313987"/>
                  </a:lnTo>
                  <a:lnTo>
                    <a:pt x="93410" y="374081"/>
                  </a:lnTo>
                  <a:lnTo>
                    <a:pt x="108979" y="434175"/>
                  </a:lnTo>
                  <a:lnTo>
                    <a:pt x="124547" y="494270"/>
                  </a:lnTo>
                  <a:lnTo>
                    <a:pt x="140116" y="554364"/>
                  </a:lnTo>
                  <a:lnTo>
                    <a:pt x="155684" y="614458"/>
                  </a:lnTo>
                  <a:lnTo>
                    <a:pt x="171253" y="674552"/>
                  </a:lnTo>
                  <a:lnTo>
                    <a:pt x="186821" y="734647"/>
                  </a:lnTo>
                  <a:lnTo>
                    <a:pt x="202390" y="794741"/>
                  </a:lnTo>
                  <a:lnTo>
                    <a:pt x="217958" y="854835"/>
                  </a:lnTo>
                  <a:lnTo>
                    <a:pt x="233527" y="914929"/>
                  </a:lnTo>
                  <a:lnTo>
                    <a:pt x="249095" y="975024"/>
                  </a:lnTo>
                  <a:lnTo>
                    <a:pt x="264663" y="1035118"/>
                  </a:lnTo>
                  <a:lnTo>
                    <a:pt x="280232" y="1095212"/>
                  </a:lnTo>
                  <a:lnTo>
                    <a:pt x="295800" y="1155306"/>
                  </a:lnTo>
                  <a:lnTo>
                    <a:pt x="311369" y="1215401"/>
                  </a:lnTo>
                  <a:lnTo>
                    <a:pt x="326937" y="1275495"/>
                  </a:lnTo>
                  <a:lnTo>
                    <a:pt x="342506" y="1335589"/>
                  </a:lnTo>
                  <a:lnTo>
                    <a:pt x="358074" y="1395683"/>
                  </a:lnTo>
                  <a:lnTo>
                    <a:pt x="373643" y="1455778"/>
                  </a:lnTo>
                  <a:lnTo>
                    <a:pt x="389211" y="1515872"/>
                  </a:lnTo>
                  <a:lnTo>
                    <a:pt x="404780" y="1575966"/>
                  </a:lnTo>
                  <a:lnTo>
                    <a:pt x="420348" y="1636060"/>
                  </a:lnTo>
                  <a:lnTo>
                    <a:pt x="435917" y="169615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28992" y="1644145"/>
              <a:ext cx="395660" cy="1766843"/>
            </a:xfrm>
            <a:custGeom>
              <a:avLst/>
              <a:pathLst>
                <a:path w="395660" h="1766843">
                  <a:moveTo>
                    <a:pt x="395660" y="1766843"/>
                  </a:moveTo>
                  <a:lnTo>
                    <a:pt x="383753" y="1705917"/>
                  </a:lnTo>
                  <a:lnTo>
                    <a:pt x="371847" y="1644992"/>
                  </a:lnTo>
                  <a:lnTo>
                    <a:pt x="359941" y="1584066"/>
                  </a:lnTo>
                  <a:lnTo>
                    <a:pt x="348034" y="1523141"/>
                  </a:lnTo>
                  <a:lnTo>
                    <a:pt x="336128" y="1462215"/>
                  </a:lnTo>
                  <a:lnTo>
                    <a:pt x="324221" y="1401289"/>
                  </a:lnTo>
                  <a:lnTo>
                    <a:pt x="312315" y="1340364"/>
                  </a:lnTo>
                  <a:lnTo>
                    <a:pt x="300408" y="1279438"/>
                  </a:lnTo>
                  <a:lnTo>
                    <a:pt x="288502" y="1218512"/>
                  </a:lnTo>
                  <a:lnTo>
                    <a:pt x="276596" y="1157587"/>
                  </a:lnTo>
                  <a:lnTo>
                    <a:pt x="264689" y="1096661"/>
                  </a:lnTo>
                  <a:lnTo>
                    <a:pt x="252783" y="1035735"/>
                  </a:lnTo>
                  <a:lnTo>
                    <a:pt x="240876" y="974810"/>
                  </a:lnTo>
                  <a:lnTo>
                    <a:pt x="228970" y="913884"/>
                  </a:lnTo>
                  <a:lnTo>
                    <a:pt x="217064" y="852958"/>
                  </a:lnTo>
                  <a:lnTo>
                    <a:pt x="205157" y="792033"/>
                  </a:lnTo>
                  <a:lnTo>
                    <a:pt x="193251" y="731107"/>
                  </a:lnTo>
                  <a:lnTo>
                    <a:pt x="181344" y="670182"/>
                  </a:lnTo>
                  <a:lnTo>
                    <a:pt x="169438" y="609256"/>
                  </a:lnTo>
                  <a:lnTo>
                    <a:pt x="157531" y="548330"/>
                  </a:lnTo>
                  <a:lnTo>
                    <a:pt x="145625" y="487405"/>
                  </a:lnTo>
                  <a:lnTo>
                    <a:pt x="133719" y="426479"/>
                  </a:lnTo>
                  <a:lnTo>
                    <a:pt x="121812" y="365553"/>
                  </a:lnTo>
                  <a:lnTo>
                    <a:pt x="109906" y="304628"/>
                  </a:lnTo>
                  <a:lnTo>
                    <a:pt x="97999" y="243702"/>
                  </a:lnTo>
                  <a:lnTo>
                    <a:pt x="86093" y="182776"/>
                  </a:lnTo>
                  <a:lnTo>
                    <a:pt x="74187" y="121851"/>
                  </a:lnTo>
                  <a:lnTo>
                    <a:pt x="62280" y="60925"/>
                  </a:lnTo>
                  <a:lnTo>
                    <a:pt x="50374" y="0"/>
                  </a:lnTo>
                  <a:lnTo>
                    <a:pt x="0" y="10594"/>
                  </a:lnTo>
                  <a:lnTo>
                    <a:pt x="13643" y="71154"/>
                  </a:lnTo>
                  <a:lnTo>
                    <a:pt x="27286" y="131714"/>
                  </a:lnTo>
                  <a:lnTo>
                    <a:pt x="40930" y="192275"/>
                  </a:lnTo>
                  <a:lnTo>
                    <a:pt x="54573" y="252835"/>
                  </a:lnTo>
                  <a:lnTo>
                    <a:pt x="68217" y="313395"/>
                  </a:lnTo>
                  <a:lnTo>
                    <a:pt x="81860" y="373956"/>
                  </a:lnTo>
                  <a:lnTo>
                    <a:pt x="95504" y="434516"/>
                  </a:lnTo>
                  <a:lnTo>
                    <a:pt x="109147" y="495076"/>
                  </a:lnTo>
                  <a:lnTo>
                    <a:pt x="122791" y="555637"/>
                  </a:lnTo>
                  <a:lnTo>
                    <a:pt x="136434" y="616197"/>
                  </a:lnTo>
                  <a:lnTo>
                    <a:pt x="150078" y="676757"/>
                  </a:lnTo>
                  <a:lnTo>
                    <a:pt x="163721" y="737318"/>
                  </a:lnTo>
                  <a:lnTo>
                    <a:pt x="177364" y="797878"/>
                  </a:lnTo>
                  <a:lnTo>
                    <a:pt x="191008" y="858438"/>
                  </a:lnTo>
                  <a:lnTo>
                    <a:pt x="204651" y="918999"/>
                  </a:lnTo>
                  <a:lnTo>
                    <a:pt x="218295" y="979559"/>
                  </a:lnTo>
                  <a:lnTo>
                    <a:pt x="231938" y="1040119"/>
                  </a:lnTo>
                  <a:lnTo>
                    <a:pt x="245582" y="1100680"/>
                  </a:lnTo>
                  <a:lnTo>
                    <a:pt x="259225" y="1161240"/>
                  </a:lnTo>
                  <a:lnTo>
                    <a:pt x="272869" y="1221800"/>
                  </a:lnTo>
                  <a:lnTo>
                    <a:pt x="286512" y="1282361"/>
                  </a:lnTo>
                  <a:lnTo>
                    <a:pt x="300156" y="1342921"/>
                  </a:lnTo>
                  <a:lnTo>
                    <a:pt x="313799" y="1403481"/>
                  </a:lnTo>
                  <a:lnTo>
                    <a:pt x="327443" y="1464042"/>
                  </a:lnTo>
                  <a:lnTo>
                    <a:pt x="341086" y="1524602"/>
                  </a:lnTo>
                  <a:lnTo>
                    <a:pt x="354729" y="1585162"/>
                  </a:lnTo>
                  <a:lnTo>
                    <a:pt x="368373" y="1645722"/>
                  </a:lnTo>
                  <a:lnTo>
                    <a:pt x="382016" y="1706283"/>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79366" y="1635370"/>
              <a:ext cx="345286" cy="1775617"/>
            </a:xfrm>
            <a:custGeom>
              <a:avLst/>
              <a:pathLst>
                <a:path w="345286" h="1775617">
                  <a:moveTo>
                    <a:pt x="345286" y="1775617"/>
                  </a:moveTo>
                  <a:lnTo>
                    <a:pt x="335048" y="1714389"/>
                  </a:lnTo>
                  <a:lnTo>
                    <a:pt x="324811" y="1653161"/>
                  </a:lnTo>
                  <a:lnTo>
                    <a:pt x="314573" y="1591933"/>
                  </a:lnTo>
                  <a:lnTo>
                    <a:pt x="304336" y="1530704"/>
                  </a:lnTo>
                  <a:lnTo>
                    <a:pt x="294099" y="1469476"/>
                  </a:lnTo>
                  <a:lnTo>
                    <a:pt x="283861" y="1408248"/>
                  </a:lnTo>
                  <a:lnTo>
                    <a:pt x="273624" y="1347020"/>
                  </a:lnTo>
                  <a:lnTo>
                    <a:pt x="263386" y="1285792"/>
                  </a:lnTo>
                  <a:lnTo>
                    <a:pt x="253149" y="1224563"/>
                  </a:lnTo>
                  <a:lnTo>
                    <a:pt x="242912" y="1163335"/>
                  </a:lnTo>
                  <a:lnTo>
                    <a:pt x="232674" y="1102107"/>
                  </a:lnTo>
                  <a:lnTo>
                    <a:pt x="222437" y="1040879"/>
                  </a:lnTo>
                  <a:lnTo>
                    <a:pt x="212200" y="979651"/>
                  </a:lnTo>
                  <a:lnTo>
                    <a:pt x="201962" y="918422"/>
                  </a:lnTo>
                  <a:lnTo>
                    <a:pt x="191725" y="857194"/>
                  </a:lnTo>
                  <a:lnTo>
                    <a:pt x="181487" y="795966"/>
                  </a:lnTo>
                  <a:lnTo>
                    <a:pt x="171250" y="734738"/>
                  </a:lnTo>
                  <a:lnTo>
                    <a:pt x="161013" y="673510"/>
                  </a:lnTo>
                  <a:lnTo>
                    <a:pt x="150775" y="612281"/>
                  </a:lnTo>
                  <a:lnTo>
                    <a:pt x="140538" y="551053"/>
                  </a:lnTo>
                  <a:lnTo>
                    <a:pt x="130300" y="489825"/>
                  </a:lnTo>
                  <a:lnTo>
                    <a:pt x="120063" y="428597"/>
                  </a:lnTo>
                  <a:lnTo>
                    <a:pt x="109826" y="367369"/>
                  </a:lnTo>
                  <a:lnTo>
                    <a:pt x="99588" y="306140"/>
                  </a:lnTo>
                  <a:lnTo>
                    <a:pt x="89351" y="244912"/>
                  </a:lnTo>
                  <a:lnTo>
                    <a:pt x="79113" y="183684"/>
                  </a:lnTo>
                  <a:lnTo>
                    <a:pt x="68876" y="122456"/>
                  </a:lnTo>
                  <a:lnTo>
                    <a:pt x="58639" y="61228"/>
                  </a:lnTo>
                  <a:lnTo>
                    <a:pt x="48401" y="0"/>
                  </a:lnTo>
                  <a:lnTo>
                    <a:pt x="0" y="8774"/>
                  </a:lnTo>
                  <a:lnTo>
                    <a:pt x="11906" y="69699"/>
                  </a:lnTo>
                  <a:lnTo>
                    <a:pt x="23812" y="130625"/>
                  </a:lnTo>
                  <a:lnTo>
                    <a:pt x="35719" y="191551"/>
                  </a:lnTo>
                  <a:lnTo>
                    <a:pt x="47625" y="252476"/>
                  </a:lnTo>
                  <a:lnTo>
                    <a:pt x="59532" y="313402"/>
                  </a:lnTo>
                  <a:lnTo>
                    <a:pt x="71438" y="374328"/>
                  </a:lnTo>
                  <a:lnTo>
                    <a:pt x="83344" y="435253"/>
                  </a:lnTo>
                  <a:lnTo>
                    <a:pt x="95251" y="496179"/>
                  </a:lnTo>
                  <a:lnTo>
                    <a:pt x="107157" y="557104"/>
                  </a:lnTo>
                  <a:lnTo>
                    <a:pt x="119064" y="618030"/>
                  </a:lnTo>
                  <a:lnTo>
                    <a:pt x="130970" y="678956"/>
                  </a:lnTo>
                  <a:lnTo>
                    <a:pt x="142876" y="739881"/>
                  </a:lnTo>
                  <a:lnTo>
                    <a:pt x="154783" y="800807"/>
                  </a:lnTo>
                  <a:lnTo>
                    <a:pt x="166689" y="861733"/>
                  </a:lnTo>
                  <a:lnTo>
                    <a:pt x="178596" y="922658"/>
                  </a:lnTo>
                  <a:lnTo>
                    <a:pt x="190502" y="983584"/>
                  </a:lnTo>
                  <a:lnTo>
                    <a:pt x="202409" y="1044510"/>
                  </a:lnTo>
                  <a:lnTo>
                    <a:pt x="214315" y="1105435"/>
                  </a:lnTo>
                  <a:lnTo>
                    <a:pt x="226221" y="1166361"/>
                  </a:lnTo>
                  <a:lnTo>
                    <a:pt x="238128" y="1227287"/>
                  </a:lnTo>
                  <a:lnTo>
                    <a:pt x="250034" y="1288212"/>
                  </a:lnTo>
                  <a:lnTo>
                    <a:pt x="261941" y="1349138"/>
                  </a:lnTo>
                  <a:lnTo>
                    <a:pt x="273847" y="1410063"/>
                  </a:lnTo>
                  <a:lnTo>
                    <a:pt x="285753" y="1470989"/>
                  </a:lnTo>
                  <a:lnTo>
                    <a:pt x="297660" y="1531915"/>
                  </a:lnTo>
                  <a:lnTo>
                    <a:pt x="309566" y="1592840"/>
                  </a:lnTo>
                  <a:lnTo>
                    <a:pt x="321473" y="1653766"/>
                  </a:lnTo>
                  <a:lnTo>
                    <a:pt x="333379" y="171469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27768" y="1628042"/>
              <a:ext cx="296884" cy="1782945"/>
            </a:xfrm>
            <a:custGeom>
              <a:avLst/>
              <a:pathLst>
                <a:path w="296884" h="1782945">
                  <a:moveTo>
                    <a:pt x="296884" y="1782945"/>
                  </a:moveTo>
                  <a:lnTo>
                    <a:pt x="288293" y="1721465"/>
                  </a:lnTo>
                  <a:lnTo>
                    <a:pt x="279703" y="1659984"/>
                  </a:lnTo>
                  <a:lnTo>
                    <a:pt x="271112" y="1598503"/>
                  </a:lnTo>
                  <a:lnTo>
                    <a:pt x="262522" y="1537022"/>
                  </a:lnTo>
                  <a:lnTo>
                    <a:pt x="253931" y="1475541"/>
                  </a:lnTo>
                  <a:lnTo>
                    <a:pt x="245341" y="1414060"/>
                  </a:lnTo>
                  <a:lnTo>
                    <a:pt x="236751" y="1352579"/>
                  </a:lnTo>
                  <a:lnTo>
                    <a:pt x="228160" y="1291098"/>
                  </a:lnTo>
                  <a:lnTo>
                    <a:pt x="219570" y="1229617"/>
                  </a:lnTo>
                  <a:lnTo>
                    <a:pt x="210979" y="1168137"/>
                  </a:lnTo>
                  <a:lnTo>
                    <a:pt x="202389" y="1106656"/>
                  </a:lnTo>
                  <a:lnTo>
                    <a:pt x="193798" y="1045175"/>
                  </a:lnTo>
                  <a:lnTo>
                    <a:pt x="185208" y="983694"/>
                  </a:lnTo>
                  <a:lnTo>
                    <a:pt x="176617" y="922213"/>
                  </a:lnTo>
                  <a:lnTo>
                    <a:pt x="168027" y="860732"/>
                  </a:lnTo>
                  <a:lnTo>
                    <a:pt x="159436" y="799251"/>
                  </a:lnTo>
                  <a:lnTo>
                    <a:pt x="150846" y="737770"/>
                  </a:lnTo>
                  <a:lnTo>
                    <a:pt x="142255" y="676289"/>
                  </a:lnTo>
                  <a:lnTo>
                    <a:pt x="133665" y="614808"/>
                  </a:lnTo>
                  <a:lnTo>
                    <a:pt x="125074" y="553328"/>
                  </a:lnTo>
                  <a:lnTo>
                    <a:pt x="116484" y="491847"/>
                  </a:lnTo>
                  <a:lnTo>
                    <a:pt x="107894" y="430366"/>
                  </a:lnTo>
                  <a:lnTo>
                    <a:pt x="99303" y="368885"/>
                  </a:lnTo>
                  <a:lnTo>
                    <a:pt x="90713" y="307404"/>
                  </a:lnTo>
                  <a:lnTo>
                    <a:pt x="82122" y="245923"/>
                  </a:lnTo>
                  <a:lnTo>
                    <a:pt x="73532" y="184442"/>
                  </a:lnTo>
                  <a:lnTo>
                    <a:pt x="64941" y="122961"/>
                  </a:lnTo>
                  <a:lnTo>
                    <a:pt x="56351" y="61480"/>
                  </a:lnTo>
                  <a:lnTo>
                    <a:pt x="47760" y="0"/>
                  </a:lnTo>
                  <a:lnTo>
                    <a:pt x="0" y="7328"/>
                  </a:lnTo>
                  <a:lnTo>
                    <a:pt x="10237" y="68556"/>
                  </a:lnTo>
                  <a:lnTo>
                    <a:pt x="20474" y="129784"/>
                  </a:lnTo>
                  <a:lnTo>
                    <a:pt x="30712" y="191012"/>
                  </a:lnTo>
                  <a:lnTo>
                    <a:pt x="40949" y="252240"/>
                  </a:lnTo>
                  <a:lnTo>
                    <a:pt x="51186" y="313469"/>
                  </a:lnTo>
                  <a:lnTo>
                    <a:pt x="61424" y="374697"/>
                  </a:lnTo>
                  <a:lnTo>
                    <a:pt x="71661" y="435925"/>
                  </a:lnTo>
                  <a:lnTo>
                    <a:pt x="81899" y="497153"/>
                  </a:lnTo>
                  <a:lnTo>
                    <a:pt x="92136" y="558381"/>
                  </a:lnTo>
                  <a:lnTo>
                    <a:pt x="102373" y="619610"/>
                  </a:lnTo>
                  <a:lnTo>
                    <a:pt x="112611" y="680838"/>
                  </a:lnTo>
                  <a:lnTo>
                    <a:pt x="122848" y="742066"/>
                  </a:lnTo>
                  <a:lnTo>
                    <a:pt x="133086" y="803294"/>
                  </a:lnTo>
                  <a:lnTo>
                    <a:pt x="143323" y="864522"/>
                  </a:lnTo>
                  <a:lnTo>
                    <a:pt x="153560" y="925751"/>
                  </a:lnTo>
                  <a:lnTo>
                    <a:pt x="163798" y="986979"/>
                  </a:lnTo>
                  <a:lnTo>
                    <a:pt x="174035" y="1048207"/>
                  </a:lnTo>
                  <a:lnTo>
                    <a:pt x="184273" y="1109435"/>
                  </a:lnTo>
                  <a:lnTo>
                    <a:pt x="194510" y="1170663"/>
                  </a:lnTo>
                  <a:lnTo>
                    <a:pt x="204747" y="1231892"/>
                  </a:lnTo>
                  <a:lnTo>
                    <a:pt x="214985" y="1293120"/>
                  </a:lnTo>
                  <a:lnTo>
                    <a:pt x="225222" y="1354348"/>
                  </a:lnTo>
                  <a:lnTo>
                    <a:pt x="235459" y="1415576"/>
                  </a:lnTo>
                  <a:lnTo>
                    <a:pt x="245697" y="1476804"/>
                  </a:lnTo>
                  <a:lnTo>
                    <a:pt x="255934" y="1538033"/>
                  </a:lnTo>
                  <a:lnTo>
                    <a:pt x="266172" y="1599261"/>
                  </a:lnTo>
                  <a:lnTo>
                    <a:pt x="276409" y="1660489"/>
                  </a:lnTo>
                  <a:lnTo>
                    <a:pt x="286646" y="1721717"/>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75529" y="1622924"/>
              <a:ext cx="249123" cy="1788063"/>
            </a:xfrm>
            <a:custGeom>
              <a:avLst/>
              <a:pathLst>
                <a:path w="249123" h="1788063">
                  <a:moveTo>
                    <a:pt x="249123" y="1788063"/>
                  </a:moveTo>
                  <a:lnTo>
                    <a:pt x="241907" y="1726406"/>
                  </a:lnTo>
                  <a:lnTo>
                    <a:pt x="234692" y="1664749"/>
                  </a:lnTo>
                  <a:lnTo>
                    <a:pt x="227476" y="1603091"/>
                  </a:lnTo>
                  <a:lnTo>
                    <a:pt x="220261" y="1541434"/>
                  </a:lnTo>
                  <a:lnTo>
                    <a:pt x="213045" y="1479776"/>
                  </a:lnTo>
                  <a:lnTo>
                    <a:pt x="205829" y="1418119"/>
                  </a:lnTo>
                  <a:lnTo>
                    <a:pt x="198614" y="1356462"/>
                  </a:lnTo>
                  <a:lnTo>
                    <a:pt x="191398" y="1294804"/>
                  </a:lnTo>
                  <a:lnTo>
                    <a:pt x="184183" y="1233147"/>
                  </a:lnTo>
                  <a:lnTo>
                    <a:pt x="176967" y="1171490"/>
                  </a:lnTo>
                  <a:lnTo>
                    <a:pt x="169751" y="1109832"/>
                  </a:lnTo>
                  <a:lnTo>
                    <a:pt x="162536" y="1048175"/>
                  </a:lnTo>
                  <a:lnTo>
                    <a:pt x="155320" y="986517"/>
                  </a:lnTo>
                  <a:lnTo>
                    <a:pt x="148104" y="924860"/>
                  </a:lnTo>
                  <a:lnTo>
                    <a:pt x="140889" y="863203"/>
                  </a:lnTo>
                  <a:lnTo>
                    <a:pt x="133673" y="801545"/>
                  </a:lnTo>
                  <a:lnTo>
                    <a:pt x="126458" y="739888"/>
                  </a:lnTo>
                  <a:lnTo>
                    <a:pt x="119242" y="678231"/>
                  </a:lnTo>
                  <a:lnTo>
                    <a:pt x="112026" y="616573"/>
                  </a:lnTo>
                  <a:lnTo>
                    <a:pt x="104811" y="554916"/>
                  </a:lnTo>
                  <a:lnTo>
                    <a:pt x="97595" y="493258"/>
                  </a:lnTo>
                  <a:lnTo>
                    <a:pt x="90380" y="431601"/>
                  </a:lnTo>
                  <a:lnTo>
                    <a:pt x="83164" y="369944"/>
                  </a:lnTo>
                  <a:lnTo>
                    <a:pt x="75948" y="308286"/>
                  </a:lnTo>
                  <a:lnTo>
                    <a:pt x="68733" y="246629"/>
                  </a:lnTo>
                  <a:lnTo>
                    <a:pt x="61517" y="184972"/>
                  </a:lnTo>
                  <a:lnTo>
                    <a:pt x="54302" y="123314"/>
                  </a:lnTo>
                  <a:lnTo>
                    <a:pt x="47086" y="61657"/>
                  </a:lnTo>
                  <a:lnTo>
                    <a:pt x="39870" y="0"/>
                  </a:lnTo>
                  <a:lnTo>
                    <a:pt x="0" y="5117"/>
                  </a:lnTo>
                  <a:lnTo>
                    <a:pt x="8590" y="66598"/>
                  </a:lnTo>
                  <a:lnTo>
                    <a:pt x="17180" y="128079"/>
                  </a:lnTo>
                  <a:lnTo>
                    <a:pt x="25771" y="189560"/>
                  </a:lnTo>
                  <a:lnTo>
                    <a:pt x="34361" y="251041"/>
                  </a:lnTo>
                  <a:lnTo>
                    <a:pt x="42952" y="312522"/>
                  </a:lnTo>
                  <a:lnTo>
                    <a:pt x="51542" y="374003"/>
                  </a:lnTo>
                  <a:lnTo>
                    <a:pt x="60133" y="435484"/>
                  </a:lnTo>
                  <a:lnTo>
                    <a:pt x="68723" y="496964"/>
                  </a:lnTo>
                  <a:lnTo>
                    <a:pt x="77314" y="558445"/>
                  </a:lnTo>
                  <a:lnTo>
                    <a:pt x="85904" y="619926"/>
                  </a:lnTo>
                  <a:lnTo>
                    <a:pt x="94495" y="681407"/>
                  </a:lnTo>
                  <a:lnTo>
                    <a:pt x="103085" y="742888"/>
                  </a:lnTo>
                  <a:lnTo>
                    <a:pt x="111676" y="804369"/>
                  </a:lnTo>
                  <a:lnTo>
                    <a:pt x="120266" y="865850"/>
                  </a:lnTo>
                  <a:lnTo>
                    <a:pt x="128857" y="927331"/>
                  </a:lnTo>
                  <a:lnTo>
                    <a:pt x="137447" y="988812"/>
                  </a:lnTo>
                  <a:lnTo>
                    <a:pt x="146037" y="1050293"/>
                  </a:lnTo>
                  <a:lnTo>
                    <a:pt x="154628" y="1111773"/>
                  </a:lnTo>
                  <a:lnTo>
                    <a:pt x="163218" y="1173254"/>
                  </a:lnTo>
                  <a:lnTo>
                    <a:pt x="171809" y="1234735"/>
                  </a:lnTo>
                  <a:lnTo>
                    <a:pt x="180399" y="1296216"/>
                  </a:lnTo>
                  <a:lnTo>
                    <a:pt x="188990" y="1357697"/>
                  </a:lnTo>
                  <a:lnTo>
                    <a:pt x="197580" y="1419178"/>
                  </a:lnTo>
                  <a:lnTo>
                    <a:pt x="206171" y="1480659"/>
                  </a:lnTo>
                  <a:lnTo>
                    <a:pt x="214761" y="1542140"/>
                  </a:lnTo>
                  <a:lnTo>
                    <a:pt x="223352" y="1603621"/>
                  </a:lnTo>
                  <a:lnTo>
                    <a:pt x="231942" y="1665102"/>
                  </a:lnTo>
                  <a:lnTo>
                    <a:pt x="240533" y="1726582"/>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15400" y="1619667"/>
              <a:ext cx="209252" cy="1791321"/>
            </a:xfrm>
            <a:custGeom>
              <a:avLst/>
              <a:pathLst>
                <a:path w="209252" h="1791321">
                  <a:moveTo>
                    <a:pt x="209252" y="1791321"/>
                  </a:moveTo>
                  <a:lnTo>
                    <a:pt x="203071" y="1729551"/>
                  </a:lnTo>
                  <a:lnTo>
                    <a:pt x="196891" y="1667781"/>
                  </a:lnTo>
                  <a:lnTo>
                    <a:pt x="190710" y="1606012"/>
                  </a:lnTo>
                  <a:lnTo>
                    <a:pt x="184529" y="1544242"/>
                  </a:lnTo>
                  <a:lnTo>
                    <a:pt x="178349" y="1482472"/>
                  </a:lnTo>
                  <a:lnTo>
                    <a:pt x="172168" y="1420702"/>
                  </a:lnTo>
                  <a:lnTo>
                    <a:pt x="165987" y="1358933"/>
                  </a:lnTo>
                  <a:lnTo>
                    <a:pt x="159806" y="1297163"/>
                  </a:lnTo>
                  <a:lnTo>
                    <a:pt x="153626" y="1235393"/>
                  </a:lnTo>
                  <a:lnTo>
                    <a:pt x="147445" y="1173624"/>
                  </a:lnTo>
                  <a:lnTo>
                    <a:pt x="141264" y="1111854"/>
                  </a:lnTo>
                  <a:lnTo>
                    <a:pt x="135083" y="1050084"/>
                  </a:lnTo>
                  <a:lnTo>
                    <a:pt x="128903" y="988315"/>
                  </a:lnTo>
                  <a:lnTo>
                    <a:pt x="122722" y="926545"/>
                  </a:lnTo>
                  <a:lnTo>
                    <a:pt x="116541" y="864775"/>
                  </a:lnTo>
                  <a:lnTo>
                    <a:pt x="110360" y="803006"/>
                  </a:lnTo>
                  <a:lnTo>
                    <a:pt x="104180" y="741236"/>
                  </a:lnTo>
                  <a:lnTo>
                    <a:pt x="97999" y="679466"/>
                  </a:lnTo>
                  <a:lnTo>
                    <a:pt x="91818" y="617696"/>
                  </a:lnTo>
                  <a:lnTo>
                    <a:pt x="85638" y="555927"/>
                  </a:lnTo>
                  <a:lnTo>
                    <a:pt x="79457" y="494157"/>
                  </a:lnTo>
                  <a:lnTo>
                    <a:pt x="73276" y="432387"/>
                  </a:lnTo>
                  <a:lnTo>
                    <a:pt x="67095" y="370618"/>
                  </a:lnTo>
                  <a:lnTo>
                    <a:pt x="60915" y="308848"/>
                  </a:lnTo>
                  <a:lnTo>
                    <a:pt x="54734" y="247078"/>
                  </a:lnTo>
                  <a:lnTo>
                    <a:pt x="48553" y="185309"/>
                  </a:lnTo>
                  <a:lnTo>
                    <a:pt x="42372" y="123539"/>
                  </a:lnTo>
                  <a:lnTo>
                    <a:pt x="36192" y="61769"/>
                  </a:lnTo>
                  <a:lnTo>
                    <a:pt x="30011" y="0"/>
                  </a:lnTo>
                  <a:lnTo>
                    <a:pt x="0" y="3257"/>
                  </a:lnTo>
                  <a:lnTo>
                    <a:pt x="7215" y="64914"/>
                  </a:lnTo>
                  <a:lnTo>
                    <a:pt x="14431" y="126572"/>
                  </a:lnTo>
                  <a:lnTo>
                    <a:pt x="21646" y="188229"/>
                  </a:lnTo>
                  <a:lnTo>
                    <a:pt x="28862" y="249886"/>
                  </a:lnTo>
                  <a:lnTo>
                    <a:pt x="36078" y="311544"/>
                  </a:lnTo>
                  <a:lnTo>
                    <a:pt x="43293" y="373201"/>
                  </a:lnTo>
                  <a:lnTo>
                    <a:pt x="50509" y="434858"/>
                  </a:lnTo>
                  <a:lnTo>
                    <a:pt x="57724" y="496516"/>
                  </a:lnTo>
                  <a:lnTo>
                    <a:pt x="64940" y="558173"/>
                  </a:lnTo>
                  <a:lnTo>
                    <a:pt x="72156" y="619831"/>
                  </a:lnTo>
                  <a:lnTo>
                    <a:pt x="79371" y="681488"/>
                  </a:lnTo>
                  <a:lnTo>
                    <a:pt x="86587" y="743145"/>
                  </a:lnTo>
                  <a:lnTo>
                    <a:pt x="93802" y="804803"/>
                  </a:lnTo>
                  <a:lnTo>
                    <a:pt x="101018" y="866460"/>
                  </a:lnTo>
                  <a:lnTo>
                    <a:pt x="108234" y="928117"/>
                  </a:lnTo>
                  <a:lnTo>
                    <a:pt x="115449" y="989775"/>
                  </a:lnTo>
                  <a:lnTo>
                    <a:pt x="122665" y="1051432"/>
                  </a:lnTo>
                  <a:lnTo>
                    <a:pt x="129880" y="1113090"/>
                  </a:lnTo>
                  <a:lnTo>
                    <a:pt x="137096" y="1174747"/>
                  </a:lnTo>
                  <a:lnTo>
                    <a:pt x="144312" y="1236404"/>
                  </a:lnTo>
                  <a:lnTo>
                    <a:pt x="151527" y="1298062"/>
                  </a:lnTo>
                  <a:lnTo>
                    <a:pt x="158743" y="1359719"/>
                  </a:lnTo>
                  <a:lnTo>
                    <a:pt x="165959" y="1421376"/>
                  </a:lnTo>
                  <a:lnTo>
                    <a:pt x="173174" y="1483034"/>
                  </a:lnTo>
                  <a:lnTo>
                    <a:pt x="180390" y="1544691"/>
                  </a:lnTo>
                  <a:lnTo>
                    <a:pt x="187605" y="1606349"/>
                  </a:lnTo>
                  <a:lnTo>
                    <a:pt x="194821" y="1668006"/>
                  </a:lnTo>
                  <a:lnTo>
                    <a:pt x="202037" y="172966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45411" y="1617368"/>
              <a:ext cx="179241" cy="1793620"/>
            </a:xfrm>
            <a:custGeom>
              <a:avLst/>
              <a:pathLst>
                <a:path w="179241" h="1793620">
                  <a:moveTo>
                    <a:pt x="179241" y="1793620"/>
                  </a:moveTo>
                  <a:lnTo>
                    <a:pt x="173911" y="1731771"/>
                  </a:lnTo>
                  <a:lnTo>
                    <a:pt x="168582" y="1669922"/>
                  </a:lnTo>
                  <a:lnTo>
                    <a:pt x="163253" y="1608073"/>
                  </a:lnTo>
                  <a:lnTo>
                    <a:pt x="157924" y="1546224"/>
                  </a:lnTo>
                  <a:lnTo>
                    <a:pt x="152595" y="1484375"/>
                  </a:lnTo>
                  <a:lnTo>
                    <a:pt x="147265" y="1422526"/>
                  </a:lnTo>
                  <a:lnTo>
                    <a:pt x="141936" y="1360677"/>
                  </a:lnTo>
                  <a:lnTo>
                    <a:pt x="136607" y="1298828"/>
                  </a:lnTo>
                  <a:lnTo>
                    <a:pt x="131278" y="1236979"/>
                  </a:lnTo>
                  <a:lnTo>
                    <a:pt x="125948" y="1175130"/>
                  </a:lnTo>
                  <a:lnTo>
                    <a:pt x="120619" y="1113281"/>
                  </a:lnTo>
                  <a:lnTo>
                    <a:pt x="115290" y="1051432"/>
                  </a:lnTo>
                  <a:lnTo>
                    <a:pt x="109961" y="989583"/>
                  </a:lnTo>
                  <a:lnTo>
                    <a:pt x="104631" y="927734"/>
                  </a:lnTo>
                  <a:lnTo>
                    <a:pt x="99302" y="865885"/>
                  </a:lnTo>
                  <a:lnTo>
                    <a:pt x="93973" y="804036"/>
                  </a:lnTo>
                  <a:lnTo>
                    <a:pt x="88644" y="742187"/>
                  </a:lnTo>
                  <a:lnTo>
                    <a:pt x="83314" y="680338"/>
                  </a:lnTo>
                  <a:lnTo>
                    <a:pt x="77985" y="618489"/>
                  </a:lnTo>
                  <a:lnTo>
                    <a:pt x="72656" y="556640"/>
                  </a:lnTo>
                  <a:lnTo>
                    <a:pt x="67327" y="494791"/>
                  </a:lnTo>
                  <a:lnTo>
                    <a:pt x="61997" y="432942"/>
                  </a:lnTo>
                  <a:lnTo>
                    <a:pt x="56668" y="371093"/>
                  </a:lnTo>
                  <a:lnTo>
                    <a:pt x="51339" y="309244"/>
                  </a:lnTo>
                  <a:lnTo>
                    <a:pt x="46010" y="247395"/>
                  </a:lnTo>
                  <a:lnTo>
                    <a:pt x="40680" y="185546"/>
                  </a:lnTo>
                  <a:lnTo>
                    <a:pt x="35351" y="123697"/>
                  </a:lnTo>
                  <a:lnTo>
                    <a:pt x="30022" y="61848"/>
                  </a:lnTo>
                  <a:lnTo>
                    <a:pt x="24693" y="0"/>
                  </a:lnTo>
                  <a:lnTo>
                    <a:pt x="0" y="2299"/>
                  </a:lnTo>
                  <a:lnTo>
                    <a:pt x="6180" y="64068"/>
                  </a:lnTo>
                  <a:lnTo>
                    <a:pt x="12361" y="125838"/>
                  </a:lnTo>
                  <a:lnTo>
                    <a:pt x="18542" y="187608"/>
                  </a:lnTo>
                  <a:lnTo>
                    <a:pt x="24722" y="249377"/>
                  </a:lnTo>
                  <a:lnTo>
                    <a:pt x="30903" y="311147"/>
                  </a:lnTo>
                  <a:lnTo>
                    <a:pt x="37084" y="372917"/>
                  </a:lnTo>
                  <a:lnTo>
                    <a:pt x="43265" y="434687"/>
                  </a:lnTo>
                  <a:lnTo>
                    <a:pt x="49445" y="496456"/>
                  </a:lnTo>
                  <a:lnTo>
                    <a:pt x="55626" y="558226"/>
                  </a:lnTo>
                  <a:lnTo>
                    <a:pt x="61807" y="619996"/>
                  </a:lnTo>
                  <a:lnTo>
                    <a:pt x="67988" y="681765"/>
                  </a:lnTo>
                  <a:lnTo>
                    <a:pt x="74168" y="743535"/>
                  </a:lnTo>
                  <a:lnTo>
                    <a:pt x="80349" y="805305"/>
                  </a:lnTo>
                  <a:lnTo>
                    <a:pt x="86530" y="867074"/>
                  </a:lnTo>
                  <a:lnTo>
                    <a:pt x="92710" y="928844"/>
                  </a:lnTo>
                  <a:lnTo>
                    <a:pt x="98891" y="990614"/>
                  </a:lnTo>
                  <a:lnTo>
                    <a:pt x="105072" y="1052383"/>
                  </a:lnTo>
                  <a:lnTo>
                    <a:pt x="111253" y="1114153"/>
                  </a:lnTo>
                  <a:lnTo>
                    <a:pt x="117433" y="1175923"/>
                  </a:lnTo>
                  <a:lnTo>
                    <a:pt x="123614" y="1237693"/>
                  </a:lnTo>
                  <a:lnTo>
                    <a:pt x="129795" y="1299462"/>
                  </a:lnTo>
                  <a:lnTo>
                    <a:pt x="135976" y="1361232"/>
                  </a:lnTo>
                  <a:lnTo>
                    <a:pt x="142156" y="1423002"/>
                  </a:lnTo>
                  <a:lnTo>
                    <a:pt x="148337" y="1484771"/>
                  </a:lnTo>
                  <a:lnTo>
                    <a:pt x="154518" y="1546541"/>
                  </a:lnTo>
                  <a:lnTo>
                    <a:pt x="160699" y="1608311"/>
                  </a:lnTo>
                  <a:lnTo>
                    <a:pt x="166879" y="1670080"/>
                  </a:lnTo>
                  <a:lnTo>
                    <a:pt x="173060" y="173185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70104" y="1615715"/>
              <a:ext cx="154548" cy="1795273"/>
            </a:xfrm>
            <a:custGeom>
              <a:avLst/>
              <a:pathLst>
                <a:path w="154548" h="1795273">
                  <a:moveTo>
                    <a:pt x="154548" y="1795273"/>
                  </a:moveTo>
                  <a:lnTo>
                    <a:pt x="149927" y="1733367"/>
                  </a:lnTo>
                  <a:lnTo>
                    <a:pt x="145307" y="1671461"/>
                  </a:lnTo>
                  <a:lnTo>
                    <a:pt x="140687" y="1609555"/>
                  </a:lnTo>
                  <a:lnTo>
                    <a:pt x="136067" y="1547649"/>
                  </a:lnTo>
                  <a:lnTo>
                    <a:pt x="131447" y="1485743"/>
                  </a:lnTo>
                  <a:lnTo>
                    <a:pt x="126827" y="1423837"/>
                  </a:lnTo>
                  <a:lnTo>
                    <a:pt x="122207" y="1361931"/>
                  </a:lnTo>
                  <a:lnTo>
                    <a:pt x="117587" y="1300025"/>
                  </a:lnTo>
                  <a:lnTo>
                    <a:pt x="112966" y="1238119"/>
                  </a:lnTo>
                  <a:lnTo>
                    <a:pt x="108346" y="1176213"/>
                  </a:lnTo>
                  <a:lnTo>
                    <a:pt x="103726" y="1114307"/>
                  </a:lnTo>
                  <a:lnTo>
                    <a:pt x="99106" y="1052401"/>
                  </a:lnTo>
                  <a:lnTo>
                    <a:pt x="94486" y="990495"/>
                  </a:lnTo>
                  <a:lnTo>
                    <a:pt x="89866" y="928589"/>
                  </a:lnTo>
                  <a:lnTo>
                    <a:pt x="85246" y="866683"/>
                  </a:lnTo>
                  <a:lnTo>
                    <a:pt x="80625" y="804777"/>
                  </a:lnTo>
                  <a:lnTo>
                    <a:pt x="76005" y="742871"/>
                  </a:lnTo>
                  <a:lnTo>
                    <a:pt x="71385" y="680965"/>
                  </a:lnTo>
                  <a:lnTo>
                    <a:pt x="66765" y="619059"/>
                  </a:lnTo>
                  <a:lnTo>
                    <a:pt x="62145" y="557153"/>
                  </a:lnTo>
                  <a:lnTo>
                    <a:pt x="57525" y="495247"/>
                  </a:lnTo>
                  <a:lnTo>
                    <a:pt x="52905" y="433341"/>
                  </a:lnTo>
                  <a:lnTo>
                    <a:pt x="48285" y="371435"/>
                  </a:lnTo>
                  <a:lnTo>
                    <a:pt x="43664" y="309529"/>
                  </a:lnTo>
                  <a:lnTo>
                    <a:pt x="39044" y="247623"/>
                  </a:lnTo>
                  <a:lnTo>
                    <a:pt x="34424" y="185717"/>
                  </a:lnTo>
                  <a:lnTo>
                    <a:pt x="29804" y="123811"/>
                  </a:lnTo>
                  <a:lnTo>
                    <a:pt x="25184" y="61905"/>
                  </a:lnTo>
                  <a:lnTo>
                    <a:pt x="20564" y="0"/>
                  </a:lnTo>
                  <a:lnTo>
                    <a:pt x="0" y="1653"/>
                  </a:lnTo>
                  <a:lnTo>
                    <a:pt x="5329" y="63502"/>
                  </a:lnTo>
                  <a:lnTo>
                    <a:pt x="10658" y="125351"/>
                  </a:lnTo>
                  <a:lnTo>
                    <a:pt x="15987" y="187200"/>
                  </a:lnTo>
                  <a:lnTo>
                    <a:pt x="21316" y="249049"/>
                  </a:lnTo>
                  <a:lnTo>
                    <a:pt x="26646" y="310898"/>
                  </a:lnTo>
                  <a:lnTo>
                    <a:pt x="31975" y="372747"/>
                  </a:lnTo>
                  <a:lnTo>
                    <a:pt x="37304" y="434596"/>
                  </a:lnTo>
                  <a:lnTo>
                    <a:pt x="42633" y="496445"/>
                  </a:lnTo>
                  <a:lnTo>
                    <a:pt x="47963" y="558294"/>
                  </a:lnTo>
                  <a:lnTo>
                    <a:pt x="53292" y="620143"/>
                  </a:lnTo>
                  <a:lnTo>
                    <a:pt x="58621" y="681992"/>
                  </a:lnTo>
                  <a:lnTo>
                    <a:pt x="63950" y="743840"/>
                  </a:lnTo>
                  <a:lnTo>
                    <a:pt x="69280" y="805689"/>
                  </a:lnTo>
                  <a:lnTo>
                    <a:pt x="74609" y="867538"/>
                  </a:lnTo>
                  <a:lnTo>
                    <a:pt x="79938" y="929387"/>
                  </a:lnTo>
                  <a:lnTo>
                    <a:pt x="85267" y="991236"/>
                  </a:lnTo>
                  <a:lnTo>
                    <a:pt x="90597" y="1053085"/>
                  </a:lnTo>
                  <a:lnTo>
                    <a:pt x="95926" y="1114934"/>
                  </a:lnTo>
                  <a:lnTo>
                    <a:pt x="101255" y="1176783"/>
                  </a:lnTo>
                  <a:lnTo>
                    <a:pt x="106584" y="1238632"/>
                  </a:lnTo>
                  <a:lnTo>
                    <a:pt x="111914" y="1300481"/>
                  </a:lnTo>
                  <a:lnTo>
                    <a:pt x="117243" y="1362330"/>
                  </a:lnTo>
                  <a:lnTo>
                    <a:pt x="122572" y="1424179"/>
                  </a:lnTo>
                  <a:lnTo>
                    <a:pt x="127901" y="1486028"/>
                  </a:lnTo>
                  <a:lnTo>
                    <a:pt x="133231" y="1547877"/>
                  </a:lnTo>
                  <a:lnTo>
                    <a:pt x="138560" y="1609726"/>
                  </a:lnTo>
                  <a:lnTo>
                    <a:pt x="143889" y="1671575"/>
                  </a:lnTo>
                  <a:lnTo>
                    <a:pt x="149218" y="1733424"/>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90669" y="1610722"/>
              <a:ext cx="133983" cy="1800266"/>
            </a:xfrm>
            <a:custGeom>
              <a:avLst/>
              <a:pathLst>
                <a:path w="133983" h="1800266">
                  <a:moveTo>
                    <a:pt x="133983" y="1800266"/>
                  </a:moveTo>
                  <a:lnTo>
                    <a:pt x="133983" y="1738188"/>
                  </a:lnTo>
                  <a:lnTo>
                    <a:pt x="133983" y="1676110"/>
                  </a:lnTo>
                  <a:lnTo>
                    <a:pt x="133983" y="1614031"/>
                  </a:lnTo>
                  <a:lnTo>
                    <a:pt x="133983" y="1551953"/>
                  </a:lnTo>
                  <a:lnTo>
                    <a:pt x="133983" y="1489875"/>
                  </a:lnTo>
                  <a:lnTo>
                    <a:pt x="133983" y="1427797"/>
                  </a:lnTo>
                  <a:lnTo>
                    <a:pt x="133983" y="1365719"/>
                  </a:lnTo>
                  <a:lnTo>
                    <a:pt x="133983" y="1303641"/>
                  </a:lnTo>
                  <a:lnTo>
                    <a:pt x="133983" y="1241562"/>
                  </a:lnTo>
                  <a:lnTo>
                    <a:pt x="133983" y="1179484"/>
                  </a:lnTo>
                  <a:lnTo>
                    <a:pt x="133983" y="1117406"/>
                  </a:lnTo>
                  <a:lnTo>
                    <a:pt x="133983" y="1055328"/>
                  </a:lnTo>
                  <a:lnTo>
                    <a:pt x="133983" y="993250"/>
                  </a:lnTo>
                  <a:lnTo>
                    <a:pt x="133983" y="931172"/>
                  </a:lnTo>
                  <a:lnTo>
                    <a:pt x="133983" y="869094"/>
                  </a:lnTo>
                  <a:lnTo>
                    <a:pt x="133983" y="807015"/>
                  </a:lnTo>
                  <a:lnTo>
                    <a:pt x="133983" y="744937"/>
                  </a:lnTo>
                  <a:lnTo>
                    <a:pt x="133983" y="682859"/>
                  </a:lnTo>
                  <a:lnTo>
                    <a:pt x="133983" y="620781"/>
                  </a:lnTo>
                  <a:lnTo>
                    <a:pt x="133983" y="558703"/>
                  </a:lnTo>
                  <a:lnTo>
                    <a:pt x="133983" y="496625"/>
                  </a:lnTo>
                  <a:lnTo>
                    <a:pt x="133983" y="434547"/>
                  </a:lnTo>
                  <a:lnTo>
                    <a:pt x="133983" y="372468"/>
                  </a:lnTo>
                  <a:lnTo>
                    <a:pt x="133983" y="310390"/>
                  </a:lnTo>
                  <a:lnTo>
                    <a:pt x="133983" y="248312"/>
                  </a:lnTo>
                  <a:lnTo>
                    <a:pt x="133983" y="186234"/>
                  </a:lnTo>
                  <a:lnTo>
                    <a:pt x="133983" y="124156"/>
                  </a:lnTo>
                  <a:lnTo>
                    <a:pt x="133983" y="62078"/>
                  </a:lnTo>
                  <a:lnTo>
                    <a:pt x="133983" y="0"/>
                  </a:lnTo>
                  <a:lnTo>
                    <a:pt x="66945" y="1248"/>
                  </a:lnTo>
                  <a:lnTo>
                    <a:pt x="0" y="4992"/>
                  </a:lnTo>
                  <a:lnTo>
                    <a:pt x="4620" y="66898"/>
                  </a:lnTo>
                  <a:lnTo>
                    <a:pt x="9240" y="128804"/>
                  </a:lnTo>
                  <a:lnTo>
                    <a:pt x="13860" y="190710"/>
                  </a:lnTo>
                  <a:lnTo>
                    <a:pt x="18480" y="252616"/>
                  </a:lnTo>
                  <a:lnTo>
                    <a:pt x="23100" y="314522"/>
                  </a:lnTo>
                  <a:lnTo>
                    <a:pt x="27720" y="376428"/>
                  </a:lnTo>
                  <a:lnTo>
                    <a:pt x="32340" y="438334"/>
                  </a:lnTo>
                  <a:lnTo>
                    <a:pt x="36961" y="500240"/>
                  </a:lnTo>
                  <a:lnTo>
                    <a:pt x="41581" y="562146"/>
                  </a:lnTo>
                  <a:lnTo>
                    <a:pt x="46201" y="624052"/>
                  </a:lnTo>
                  <a:lnTo>
                    <a:pt x="50821" y="685958"/>
                  </a:lnTo>
                  <a:lnTo>
                    <a:pt x="55441" y="747864"/>
                  </a:lnTo>
                  <a:lnTo>
                    <a:pt x="60061" y="809770"/>
                  </a:lnTo>
                  <a:lnTo>
                    <a:pt x="64681" y="871676"/>
                  </a:lnTo>
                  <a:lnTo>
                    <a:pt x="69301" y="933582"/>
                  </a:lnTo>
                  <a:lnTo>
                    <a:pt x="73922" y="995488"/>
                  </a:lnTo>
                  <a:lnTo>
                    <a:pt x="78542" y="1057394"/>
                  </a:lnTo>
                  <a:lnTo>
                    <a:pt x="83162" y="1119300"/>
                  </a:lnTo>
                  <a:lnTo>
                    <a:pt x="87782" y="1181206"/>
                  </a:lnTo>
                  <a:lnTo>
                    <a:pt x="92402" y="1243112"/>
                  </a:lnTo>
                  <a:lnTo>
                    <a:pt x="97022" y="1305018"/>
                  </a:lnTo>
                  <a:lnTo>
                    <a:pt x="101642" y="1366924"/>
                  </a:lnTo>
                  <a:lnTo>
                    <a:pt x="106263" y="1428830"/>
                  </a:lnTo>
                  <a:lnTo>
                    <a:pt x="110883" y="1490736"/>
                  </a:lnTo>
                  <a:lnTo>
                    <a:pt x="115503" y="1552642"/>
                  </a:lnTo>
                  <a:lnTo>
                    <a:pt x="120123" y="1614548"/>
                  </a:lnTo>
                  <a:lnTo>
                    <a:pt x="124743" y="1676454"/>
                  </a:lnTo>
                  <a:lnTo>
                    <a:pt x="129363" y="1738360"/>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46985"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855985"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55985"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55985"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55985"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55985"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55985"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55985"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55985"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55985"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55985"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55985"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55985"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55985"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55985"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55985"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55985"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36030"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2,703,000 (28%) </a:t>
              </a:r>
            </a:p>
          </p:txBody>
        </p:sp>
        <p:sp>
          <p:nvSpPr>
            <p:cNvPr id="68" name="tx68"/>
            <p:cNvSpPr/>
            <p:nvPr/>
          </p:nvSpPr>
          <p:spPr>
            <a:xfrm>
              <a:off x="5136030" y="2019135"/>
              <a:ext cx="129227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India: 2,047,000 (22%) </a:t>
              </a:r>
            </a:p>
          </p:txBody>
        </p:sp>
        <p:sp>
          <p:nvSpPr>
            <p:cNvPr id="69" name="tx69"/>
            <p:cNvSpPr/>
            <p:nvPr/>
          </p:nvSpPr>
          <p:spPr>
            <a:xfrm>
              <a:off x="5136030" y="2238591"/>
              <a:ext cx="138537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Pakistan: 925,000 (10%) </a:t>
              </a:r>
            </a:p>
          </p:txBody>
        </p:sp>
        <p:sp>
          <p:nvSpPr>
            <p:cNvPr id="70" name="tx70"/>
            <p:cNvSpPr/>
            <p:nvPr/>
          </p:nvSpPr>
          <p:spPr>
            <a:xfrm>
              <a:off x="5136030" y="2458047"/>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Angola: 611,000 (6%) </a:t>
              </a:r>
            </a:p>
          </p:txBody>
        </p:sp>
        <p:sp>
          <p:nvSpPr>
            <p:cNvPr id="71" name="tx71"/>
            <p:cNvSpPr/>
            <p:nvPr/>
          </p:nvSpPr>
          <p:spPr>
            <a:xfrm>
              <a:off x="5136030" y="2677503"/>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Viet Nam: 479,000 (5%) </a:t>
              </a:r>
            </a:p>
          </p:txBody>
        </p:sp>
        <p:sp>
          <p:nvSpPr>
            <p:cNvPr id="72" name="tx72"/>
            <p:cNvSpPr/>
            <p:nvPr/>
          </p:nvSpPr>
          <p:spPr>
            <a:xfrm>
              <a:off x="5136030" y="2896959"/>
              <a:ext cx="12549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Guinea: 245,000 (3%) </a:t>
              </a:r>
            </a:p>
          </p:txBody>
        </p:sp>
        <p:sp>
          <p:nvSpPr>
            <p:cNvPr id="73" name="tx73"/>
            <p:cNvSpPr/>
            <p:nvPr/>
          </p:nvSpPr>
          <p:spPr>
            <a:xfrm>
              <a:off x="5136030" y="3116415"/>
              <a:ext cx="14163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Cameroon: 230,000 (2%) </a:t>
              </a:r>
            </a:p>
          </p:txBody>
        </p:sp>
        <p:sp>
          <p:nvSpPr>
            <p:cNvPr id="74" name="tx74"/>
            <p:cNvSpPr/>
            <p:nvPr/>
          </p:nvSpPr>
          <p:spPr>
            <a:xfrm>
              <a:off x="5136030" y="3335871"/>
              <a:ext cx="136032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Myanmar: 211,000 (2%) </a:t>
              </a:r>
            </a:p>
          </p:txBody>
        </p:sp>
        <p:sp>
          <p:nvSpPr>
            <p:cNvPr id="75" name="tx75"/>
            <p:cNvSpPr/>
            <p:nvPr/>
          </p:nvSpPr>
          <p:spPr>
            <a:xfrm>
              <a:off x="5136030" y="3555327"/>
              <a:ext cx="15184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Cote d'Ivoire: 201,000 (2%) </a:t>
              </a:r>
            </a:p>
          </p:txBody>
        </p:sp>
        <p:sp>
          <p:nvSpPr>
            <p:cNvPr id="76" name="tx76"/>
            <p:cNvSpPr/>
            <p:nvPr/>
          </p:nvSpPr>
          <p:spPr>
            <a:xfrm>
              <a:off x="5136030" y="3774783"/>
              <a:ext cx="149724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Philippines: 199,000 (2%) </a:t>
              </a:r>
            </a:p>
          </p:txBody>
        </p:sp>
        <p:sp>
          <p:nvSpPr>
            <p:cNvPr id="77" name="tx77"/>
            <p:cNvSpPr/>
            <p:nvPr/>
          </p:nvSpPr>
          <p:spPr>
            <a:xfrm>
              <a:off x="5136030" y="3994239"/>
              <a:ext cx="119890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PNG: 161,000 (2%) </a:t>
              </a:r>
            </a:p>
          </p:txBody>
        </p:sp>
        <p:sp>
          <p:nvSpPr>
            <p:cNvPr id="78" name="tx78"/>
            <p:cNvSpPr/>
            <p:nvPr/>
          </p:nvSpPr>
          <p:spPr>
            <a:xfrm>
              <a:off x="5136030" y="4213695"/>
              <a:ext cx="14164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Tanzania: 160,000 (2%) </a:t>
              </a:r>
            </a:p>
          </p:txBody>
        </p:sp>
        <p:sp>
          <p:nvSpPr>
            <p:cNvPr id="79" name="tx79"/>
            <p:cNvSpPr/>
            <p:nvPr/>
          </p:nvSpPr>
          <p:spPr>
            <a:xfrm>
              <a:off x="5136030" y="4433151"/>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Benin: 142,000 (1%) </a:t>
              </a:r>
            </a:p>
          </p:txBody>
        </p:sp>
        <p:sp>
          <p:nvSpPr>
            <p:cNvPr id="80" name="tx80"/>
            <p:cNvSpPr/>
            <p:nvPr/>
          </p:nvSpPr>
          <p:spPr>
            <a:xfrm>
              <a:off x="5136030" y="4652607"/>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Zambia: 133,000 (1%) </a:t>
              </a:r>
            </a:p>
          </p:txBody>
        </p:sp>
        <p:sp>
          <p:nvSpPr>
            <p:cNvPr id="81" name="tx81"/>
            <p:cNvSpPr/>
            <p:nvPr/>
          </p:nvSpPr>
          <p:spPr>
            <a:xfrm>
              <a:off x="5136030" y="4872063"/>
              <a:ext cx="118030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Haiti: 122,000 (1%) </a:t>
              </a:r>
            </a:p>
          </p:txBody>
        </p:sp>
        <p:sp>
          <p:nvSpPr>
            <p:cNvPr id="82" name="tx82"/>
            <p:cNvSpPr/>
            <p:nvPr/>
          </p:nvSpPr>
          <p:spPr>
            <a:xfrm>
              <a:off x="5136030" y="5091519"/>
              <a:ext cx="127361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Kenya: 102,000 (1%) </a:t>
              </a:r>
            </a:p>
          </p:txBody>
        </p:sp>
        <p:sp>
          <p:nvSpPr>
            <p:cNvPr id="83" name="tx83"/>
            <p:cNvSpPr/>
            <p:nvPr/>
          </p:nvSpPr>
          <p:spPr>
            <a:xfrm>
              <a:off x="7013138" y="1799679"/>
              <a:ext cx="11803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Egypt: 95,000 (1%) </a:t>
              </a:r>
            </a:p>
          </p:txBody>
        </p:sp>
        <p:sp>
          <p:nvSpPr>
            <p:cNvPr id="84" name="tx84"/>
            <p:cNvSpPr/>
            <p:nvPr/>
          </p:nvSpPr>
          <p:spPr>
            <a:xfrm>
              <a:off x="7013138" y="2019135"/>
              <a:ext cx="130472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Senegal: 88,000 (1%) </a:t>
              </a:r>
            </a:p>
          </p:txBody>
        </p:sp>
        <p:sp>
          <p:nvSpPr>
            <p:cNvPr id="85" name="tx85"/>
            <p:cNvSpPr/>
            <p:nvPr/>
          </p:nvSpPr>
          <p:spPr>
            <a:xfrm>
              <a:off x="7013138" y="2238591"/>
              <a:ext cx="12237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Bolivia: 83,000 (1%) </a:t>
              </a:r>
            </a:p>
          </p:txBody>
        </p:sp>
        <p:sp>
          <p:nvSpPr>
            <p:cNvPr id="86" name="tx86"/>
            <p:cNvSpPr/>
            <p:nvPr/>
          </p:nvSpPr>
          <p:spPr>
            <a:xfrm>
              <a:off x="7013138" y="2458047"/>
              <a:ext cx="14849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Bangladesh: 68,000 (1%) </a:t>
              </a:r>
            </a:p>
          </p:txBody>
        </p:sp>
        <p:sp>
          <p:nvSpPr>
            <p:cNvPr id="87" name="tx87"/>
            <p:cNvSpPr/>
            <p:nvPr/>
          </p:nvSpPr>
          <p:spPr>
            <a:xfrm>
              <a:off x="7013138" y="2677503"/>
              <a:ext cx="13791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Honduras: 62,000 (1%) </a:t>
              </a:r>
            </a:p>
          </p:txBody>
        </p:sp>
        <p:sp>
          <p:nvSpPr>
            <p:cNvPr id="88" name="tx88"/>
            <p:cNvSpPr/>
            <p:nvPr/>
          </p:nvSpPr>
          <p:spPr>
            <a:xfrm>
              <a:off x="7013138" y="289695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Cambodia: 53,000 (1%) </a:t>
              </a:r>
            </a:p>
          </p:txBody>
        </p:sp>
        <p:sp>
          <p:nvSpPr>
            <p:cNvPr id="89" name="tx89"/>
            <p:cNvSpPr/>
            <p:nvPr/>
          </p:nvSpPr>
          <p:spPr>
            <a:xfrm>
              <a:off x="7013138" y="3116415"/>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Zimbabwe: 48,000 (1%) </a:t>
              </a:r>
            </a:p>
          </p:txBody>
        </p:sp>
        <p:sp>
          <p:nvSpPr>
            <p:cNvPr id="90" name="tx90"/>
            <p:cNvSpPr/>
            <p:nvPr/>
          </p:nvSpPr>
          <p:spPr>
            <a:xfrm>
              <a:off x="7013138" y="3335871"/>
              <a:ext cx="12953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Ghana: 43,000 (&lt;1%) </a:t>
              </a:r>
            </a:p>
          </p:txBody>
        </p:sp>
        <p:sp>
          <p:nvSpPr>
            <p:cNvPr id="91" name="tx91"/>
            <p:cNvSpPr/>
            <p:nvPr/>
          </p:nvSpPr>
          <p:spPr>
            <a:xfrm>
              <a:off x="7013138" y="3555327"/>
              <a:ext cx="13949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Lebanon: 41,000 (&lt;1%) </a:t>
              </a:r>
            </a:p>
          </p:txBody>
        </p:sp>
        <p:sp>
          <p:nvSpPr>
            <p:cNvPr id="92" name="tx92"/>
            <p:cNvSpPr/>
            <p:nvPr/>
          </p:nvSpPr>
          <p:spPr>
            <a:xfrm>
              <a:off x="7013138" y="3774783"/>
              <a:ext cx="12891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Congo: 41,000 (&lt;1%) </a:t>
              </a:r>
            </a:p>
          </p:txBody>
        </p:sp>
        <p:sp>
          <p:nvSpPr>
            <p:cNvPr id="93" name="tx93"/>
            <p:cNvSpPr/>
            <p:nvPr/>
          </p:nvSpPr>
          <p:spPr>
            <a:xfrm>
              <a:off x="7013138" y="3994239"/>
              <a:ext cx="125184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Nepal: 34,000 (&lt;1%) </a:t>
              </a:r>
            </a:p>
          </p:txBody>
        </p:sp>
        <p:sp>
          <p:nvSpPr>
            <p:cNvPr id="94" name="tx94"/>
            <p:cNvSpPr/>
            <p:nvPr/>
          </p:nvSpPr>
          <p:spPr>
            <a:xfrm>
              <a:off x="7013138" y="4213695"/>
              <a:ext cx="120218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Laos: 25,000 (&lt;1%) </a:t>
              </a:r>
            </a:p>
          </p:txBody>
        </p:sp>
        <p:sp>
          <p:nvSpPr>
            <p:cNvPr id="95" name="tx95"/>
            <p:cNvSpPr/>
            <p:nvPr/>
          </p:nvSpPr>
          <p:spPr>
            <a:xfrm>
              <a:off x="7013138" y="4433151"/>
              <a:ext cx="15126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Kyrgyzstan: 21,000 (&lt;1%) </a:t>
              </a:r>
            </a:p>
          </p:txBody>
        </p:sp>
        <p:sp>
          <p:nvSpPr>
            <p:cNvPr id="96" name="tx96"/>
            <p:cNvSpPr/>
            <p:nvPr/>
          </p:nvSpPr>
          <p:spPr>
            <a:xfrm>
              <a:off x="7013138" y="4652607"/>
              <a:ext cx="18358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State of Palestine: 17,000 (&lt;1%) </a:t>
              </a:r>
            </a:p>
          </p:txBody>
        </p:sp>
        <p:sp>
          <p:nvSpPr>
            <p:cNvPr id="97" name="tx97"/>
            <p:cNvSpPr/>
            <p:nvPr/>
          </p:nvSpPr>
          <p:spPr>
            <a:xfrm>
              <a:off x="7013138" y="4872063"/>
              <a:ext cx="21308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21 countries: 113,000 (1%) </a:t>
              </a:r>
            </a:p>
          </p:txBody>
        </p:sp>
        <p:sp>
          <p:nvSpPr>
            <p:cNvPr id="98" name="tx98"/>
            <p:cNvSpPr/>
            <p:nvPr/>
          </p:nvSpPr>
          <p:spPr>
            <a:xfrm>
              <a:off x="274320" y="968049"/>
              <a:ext cx="694248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LMICs, 2023</a:t>
              </a:r>
            </a:p>
          </p:txBody>
        </p:sp>
        <p:sp>
          <p:nvSpPr>
            <p:cNvPr id="99" name="tx99"/>
            <p:cNvSpPr/>
            <p:nvPr/>
          </p:nvSpPr>
          <p:spPr>
            <a:xfrm>
              <a:off x="613399" y="570597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74736" y="5828091"/>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59375" y="5948737"/>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80631" y="6075823"/>
              <a:ext cx="2494354"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9,506,000.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(60%) of all un- and under-vaccinated children in LMICs.
Nigeria had the highest number of children who did not receive DTP3 (n = 2,703,000), which is approximately 28% of all un- and under-vaccinated children in LMICs (n = 9,506,000).</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537757"/>
              <a:ext cx="313002" cy="9261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537757"/>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537757"/>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537757"/>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537757"/>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537757"/>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537757"/>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537757"/>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537757"/>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537757"/>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537757"/>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537757"/>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53775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53775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537757"/>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537757"/>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537757"/>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537757"/>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537757"/>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537757"/>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537757"/>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537757"/>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537757"/>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53775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8" name="rc28"/>
            <p:cNvSpPr/>
            <p:nvPr/>
          </p:nvSpPr>
          <p:spPr>
            <a:xfrm>
              <a:off x="8417106" y="4519037"/>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 name="rc29"/>
            <p:cNvSpPr/>
            <p:nvPr/>
          </p:nvSpPr>
          <p:spPr>
            <a:xfrm>
              <a:off x="8730108" y="4519037"/>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0" name="rc30"/>
            <p:cNvSpPr/>
            <p:nvPr/>
          </p:nvSpPr>
          <p:spPr>
            <a:xfrm>
              <a:off x="1531056" y="4519037"/>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 name="rc31"/>
            <p:cNvSpPr/>
            <p:nvPr/>
          </p:nvSpPr>
          <p:spPr>
            <a:xfrm>
              <a:off x="1844058" y="4519037"/>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 name="rc32"/>
            <p:cNvSpPr/>
            <p:nvPr/>
          </p:nvSpPr>
          <p:spPr>
            <a:xfrm>
              <a:off x="2157060" y="4519037"/>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3" name="rc33"/>
            <p:cNvSpPr/>
            <p:nvPr/>
          </p:nvSpPr>
          <p:spPr>
            <a:xfrm>
              <a:off x="2470062" y="4519037"/>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4" name="rc34"/>
            <p:cNvSpPr/>
            <p:nvPr/>
          </p:nvSpPr>
          <p:spPr>
            <a:xfrm>
              <a:off x="2783065" y="4519037"/>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5" name="rc35"/>
            <p:cNvSpPr/>
            <p:nvPr/>
          </p:nvSpPr>
          <p:spPr>
            <a:xfrm>
              <a:off x="3096067"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6" name="rc36"/>
            <p:cNvSpPr/>
            <p:nvPr/>
          </p:nvSpPr>
          <p:spPr>
            <a:xfrm>
              <a:off x="3409069" y="451903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37" name="rc37"/>
            <p:cNvSpPr/>
            <p:nvPr/>
          </p:nvSpPr>
          <p:spPr>
            <a:xfrm>
              <a:off x="3722072" y="451903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8" name="rc38"/>
            <p:cNvSpPr/>
            <p:nvPr/>
          </p:nvSpPr>
          <p:spPr>
            <a:xfrm>
              <a:off x="4035074" y="4519037"/>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9" name="rc39"/>
            <p:cNvSpPr/>
            <p:nvPr/>
          </p:nvSpPr>
          <p:spPr>
            <a:xfrm>
              <a:off x="4348076" y="451903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0" name="rc40"/>
            <p:cNvSpPr/>
            <p:nvPr/>
          </p:nvSpPr>
          <p:spPr>
            <a:xfrm>
              <a:off x="4661078" y="4519037"/>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1" name="rc41"/>
            <p:cNvSpPr/>
            <p:nvPr/>
          </p:nvSpPr>
          <p:spPr>
            <a:xfrm>
              <a:off x="4974081" y="4519037"/>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 name="rc42"/>
            <p:cNvSpPr/>
            <p:nvPr/>
          </p:nvSpPr>
          <p:spPr>
            <a:xfrm>
              <a:off x="5287083" y="451903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3" name="rc43"/>
            <p:cNvSpPr/>
            <p:nvPr/>
          </p:nvSpPr>
          <p:spPr>
            <a:xfrm>
              <a:off x="5600085" y="4519037"/>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4" name="rc44"/>
            <p:cNvSpPr/>
            <p:nvPr/>
          </p:nvSpPr>
          <p:spPr>
            <a:xfrm>
              <a:off x="5913087" y="451903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5" name="rc45"/>
            <p:cNvSpPr/>
            <p:nvPr/>
          </p:nvSpPr>
          <p:spPr>
            <a:xfrm>
              <a:off x="6226090" y="451903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6" name="rc46"/>
            <p:cNvSpPr/>
            <p:nvPr/>
          </p:nvSpPr>
          <p:spPr>
            <a:xfrm>
              <a:off x="6539092" y="4519037"/>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7" name="rc47"/>
            <p:cNvSpPr/>
            <p:nvPr/>
          </p:nvSpPr>
          <p:spPr>
            <a:xfrm>
              <a:off x="6852094" y="4519037"/>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8" name="rc48"/>
            <p:cNvSpPr/>
            <p:nvPr/>
          </p:nvSpPr>
          <p:spPr>
            <a:xfrm>
              <a:off x="7165097" y="4519037"/>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 name="rc49"/>
            <p:cNvSpPr/>
            <p:nvPr/>
          </p:nvSpPr>
          <p:spPr>
            <a:xfrm>
              <a:off x="7478099" y="4519037"/>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0" name="rc50"/>
            <p:cNvSpPr/>
            <p:nvPr/>
          </p:nvSpPr>
          <p:spPr>
            <a:xfrm>
              <a:off x="7791101"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1" name="rc51"/>
            <p:cNvSpPr/>
            <p:nvPr/>
          </p:nvSpPr>
          <p:spPr>
            <a:xfrm>
              <a:off x="8104103"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 name="rc52"/>
            <p:cNvSpPr/>
            <p:nvPr/>
          </p:nvSpPr>
          <p:spPr>
            <a:xfrm>
              <a:off x="1531056" y="192593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 name="rc53"/>
            <p:cNvSpPr/>
            <p:nvPr/>
          </p:nvSpPr>
          <p:spPr>
            <a:xfrm>
              <a:off x="1844058" y="192593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 name="rc54"/>
            <p:cNvSpPr/>
            <p:nvPr/>
          </p:nvSpPr>
          <p:spPr>
            <a:xfrm>
              <a:off x="2157060" y="192593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 name="rc55"/>
            <p:cNvSpPr/>
            <p:nvPr/>
          </p:nvSpPr>
          <p:spPr>
            <a:xfrm>
              <a:off x="2470062" y="192593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6" name="rc56"/>
            <p:cNvSpPr/>
            <p:nvPr/>
          </p:nvSpPr>
          <p:spPr>
            <a:xfrm>
              <a:off x="2783065"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3096067"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 name="rc58"/>
            <p:cNvSpPr/>
            <p:nvPr/>
          </p:nvSpPr>
          <p:spPr>
            <a:xfrm>
              <a:off x="3409069"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3722072"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 name="rc60"/>
            <p:cNvSpPr/>
            <p:nvPr/>
          </p:nvSpPr>
          <p:spPr>
            <a:xfrm>
              <a:off x="4035074"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4348076"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 name="rc62"/>
            <p:cNvSpPr/>
            <p:nvPr/>
          </p:nvSpPr>
          <p:spPr>
            <a:xfrm>
              <a:off x="4661078"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4974081"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 name="rc64"/>
            <p:cNvSpPr/>
            <p:nvPr/>
          </p:nvSpPr>
          <p:spPr>
            <a:xfrm>
              <a:off x="5287083"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 name="rc65"/>
            <p:cNvSpPr/>
            <p:nvPr/>
          </p:nvSpPr>
          <p:spPr>
            <a:xfrm>
              <a:off x="5600085"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 name="rc66"/>
            <p:cNvSpPr/>
            <p:nvPr/>
          </p:nvSpPr>
          <p:spPr>
            <a:xfrm>
              <a:off x="5913087"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6226090"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 name="rc68"/>
            <p:cNvSpPr/>
            <p:nvPr/>
          </p:nvSpPr>
          <p:spPr>
            <a:xfrm>
              <a:off x="6539092"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 name="rc69"/>
            <p:cNvSpPr/>
            <p:nvPr/>
          </p:nvSpPr>
          <p:spPr>
            <a:xfrm>
              <a:off x="6852094"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7165097"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 name="rc71"/>
            <p:cNvSpPr/>
            <p:nvPr/>
          </p:nvSpPr>
          <p:spPr>
            <a:xfrm>
              <a:off x="7478099"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7791101"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8104103"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 name="rc74"/>
            <p:cNvSpPr/>
            <p:nvPr/>
          </p:nvSpPr>
          <p:spPr>
            <a:xfrm>
              <a:off x="8417106"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 name="rc75"/>
            <p:cNvSpPr/>
            <p:nvPr/>
          </p:nvSpPr>
          <p:spPr>
            <a:xfrm>
              <a:off x="8730108"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 name="rc76"/>
            <p:cNvSpPr/>
            <p:nvPr/>
          </p:nvSpPr>
          <p:spPr>
            <a:xfrm>
              <a:off x="5600085"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7" name="rc77"/>
            <p:cNvSpPr/>
            <p:nvPr/>
          </p:nvSpPr>
          <p:spPr>
            <a:xfrm>
              <a:off x="5913087" y="368553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8" name="rc78"/>
            <p:cNvSpPr/>
            <p:nvPr/>
          </p:nvSpPr>
          <p:spPr>
            <a:xfrm>
              <a:off x="6226090" y="3685539"/>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9" name="rc79"/>
            <p:cNvSpPr/>
            <p:nvPr/>
          </p:nvSpPr>
          <p:spPr>
            <a:xfrm>
              <a:off x="6539092"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0" name="rc80"/>
            <p:cNvSpPr/>
            <p:nvPr/>
          </p:nvSpPr>
          <p:spPr>
            <a:xfrm>
              <a:off x="6852094" y="368553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1" name="rc81"/>
            <p:cNvSpPr/>
            <p:nvPr/>
          </p:nvSpPr>
          <p:spPr>
            <a:xfrm>
              <a:off x="7165097"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2" name="rc82"/>
            <p:cNvSpPr/>
            <p:nvPr/>
          </p:nvSpPr>
          <p:spPr>
            <a:xfrm>
              <a:off x="7478099" y="3685539"/>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 name="rc83"/>
            <p:cNvSpPr/>
            <p:nvPr/>
          </p:nvSpPr>
          <p:spPr>
            <a:xfrm>
              <a:off x="7791101" y="3685539"/>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4" name="rc84"/>
            <p:cNvSpPr/>
            <p:nvPr/>
          </p:nvSpPr>
          <p:spPr>
            <a:xfrm>
              <a:off x="8104103" y="3685539"/>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5" name="rc85"/>
            <p:cNvSpPr/>
            <p:nvPr/>
          </p:nvSpPr>
          <p:spPr>
            <a:xfrm>
              <a:off x="8417106" y="3685539"/>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6" name="rc86"/>
            <p:cNvSpPr/>
            <p:nvPr/>
          </p:nvSpPr>
          <p:spPr>
            <a:xfrm>
              <a:off x="8730108" y="3685539"/>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7" name="rc87"/>
            <p:cNvSpPr/>
            <p:nvPr/>
          </p:nvSpPr>
          <p:spPr>
            <a:xfrm>
              <a:off x="1531056" y="3685539"/>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 name="rc88"/>
            <p:cNvSpPr/>
            <p:nvPr/>
          </p:nvSpPr>
          <p:spPr>
            <a:xfrm>
              <a:off x="1844058" y="3685539"/>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9" name="rc89"/>
            <p:cNvSpPr/>
            <p:nvPr/>
          </p:nvSpPr>
          <p:spPr>
            <a:xfrm>
              <a:off x="2157060" y="3685539"/>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0" name="rc90"/>
            <p:cNvSpPr/>
            <p:nvPr/>
          </p:nvSpPr>
          <p:spPr>
            <a:xfrm>
              <a:off x="2470062" y="368553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 name="rc91"/>
            <p:cNvSpPr/>
            <p:nvPr/>
          </p:nvSpPr>
          <p:spPr>
            <a:xfrm>
              <a:off x="2783065" y="368553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 name="rc92"/>
            <p:cNvSpPr/>
            <p:nvPr/>
          </p:nvSpPr>
          <p:spPr>
            <a:xfrm>
              <a:off x="3096067" y="368553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3" name="rc93"/>
            <p:cNvSpPr/>
            <p:nvPr/>
          </p:nvSpPr>
          <p:spPr>
            <a:xfrm>
              <a:off x="3409069"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 name="rc94"/>
            <p:cNvSpPr/>
            <p:nvPr/>
          </p:nvSpPr>
          <p:spPr>
            <a:xfrm>
              <a:off x="3722072" y="368553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5" name="rc95"/>
            <p:cNvSpPr/>
            <p:nvPr/>
          </p:nvSpPr>
          <p:spPr>
            <a:xfrm>
              <a:off x="4035074" y="368553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6" name="rc96"/>
            <p:cNvSpPr/>
            <p:nvPr/>
          </p:nvSpPr>
          <p:spPr>
            <a:xfrm>
              <a:off x="4348076" y="368553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 name="rc97"/>
            <p:cNvSpPr/>
            <p:nvPr/>
          </p:nvSpPr>
          <p:spPr>
            <a:xfrm>
              <a:off x="4661078" y="368553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8" name="rc98"/>
            <p:cNvSpPr/>
            <p:nvPr/>
          </p:nvSpPr>
          <p:spPr>
            <a:xfrm>
              <a:off x="4974081" y="368553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 name="rc99"/>
            <p:cNvSpPr/>
            <p:nvPr/>
          </p:nvSpPr>
          <p:spPr>
            <a:xfrm>
              <a:off x="5287083" y="368553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 name="rc100"/>
            <p:cNvSpPr/>
            <p:nvPr/>
          </p:nvSpPr>
          <p:spPr>
            <a:xfrm>
              <a:off x="6852094" y="461164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1" name="rc101"/>
            <p:cNvSpPr/>
            <p:nvPr/>
          </p:nvSpPr>
          <p:spPr>
            <a:xfrm>
              <a:off x="7165097" y="461164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 name="rc102"/>
            <p:cNvSpPr/>
            <p:nvPr/>
          </p:nvSpPr>
          <p:spPr>
            <a:xfrm>
              <a:off x="7478099" y="461164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3" name="rc103"/>
            <p:cNvSpPr/>
            <p:nvPr/>
          </p:nvSpPr>
          <p:spPr>
            <a:xfrm>
              <a:off x="7791101" y="4611648"/>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4" name="rc104"/>
            <p:cNvSpPr/>
            <p:nvPr/>
          </p:nvSpPr>
          <p:spPr>
            <a:xfrm>
              <a:off x="8104103" y="461164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5" name="rc105"/>
            <p:cNvSpPr/>
            <p:nvPr/>
          </p:nvSpPr>
          <p:spPr>
            <a:xfrm>
              <a:off x="8417106" y="461164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 name="rc106"/>
            <p:cNvSpPr/>
            <p:nvPr/>
          </p:nvSpPr>
          <p:spPr>
            <a:xfrm>
              <a:off x="8730108" y="461164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7" name="rc107"/>
            <p:cNvSpPr/>
            <p:nvPr/>
          </p:nvSpPr>
          <p:spPr>
            <a:xfrm>
              <a:off x="1531056" y="164809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 name="rc108"/>
            <p:cNvSpPr/>
            <p:nvPr/>
          </p:nvSpPr>
          <p:spPr>
            <a:xfrm>
              <a:off x="1844058" y="164809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9" name="rc109"/>
            <p:cNvSpPr/>
            <p:nvPr/>
          </p:nvSpPr>
          <p:spPr>
            <a:xfrm>
              <a:off x="2157060" y="1648099"/>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 name="rc110"/>
            <p:cNvSpPr/>
            <p:nvPr/>
          </p:nvSpPr>
          <p:spPr>
            <a:xfrm>
              <a:off x="2470062"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2783065" y="1648099"/>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2" name="rc112"/>
            <p:cNvSpPr/>
            <p:nvPr/>
          </p:nvSpPr>
          <p:spPr>
            <a:xfrm>
              <a:off x="3096067"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 name="rc113"/>
            <p:cNvSpPr/>
            <p:nvPr/>
          </p:nvSpPr>
          <p:spPr>
            <a:xfrm>
              <a:off x="3409069"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 name="rc114"/>
            <p:cNvSpPr/>
            <p:nvPr/>
          </p:nvSpPr>
          <p:spPr>
            <a:xfrm>
              <a:off x="3722072"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 name="rc115"/>
            <p:cNvSpPr/>
            <p:nvPr/>
          </p:nvSpPr>
          <p:spPr>
            <a:xfrm>
              <a:off x="4035074"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4348076" y="164809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 name="rc117"/>
            <p:cNvSpPr/>
            <p:nvPr/>
          </p:nvSpPr>
          <p:spPr>
            <a:xfrm>
              <a:off x="4661078" y="164809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8" name="rc118"/>
            <p:cNvSpPr/>
            <p:nvPr/>
          </p:nvSpPr>
          <p:spPr>
            <a:xfrm>
              <a:off x="4974081"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 name="rc119"/>
            <p:cNvSpPr/>
            <p:nvPr/>
          </p:nvSpPr>
          <p:spPr>
            <a:xfrm>
              <a:off x="5287083"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 name="rc120"/>
            <p:cNvSpPr/>
            <p:nvPr/>
          </p:nvSpPr>
          <p:spPr>
            <a:xfrm>
              <a:off x="5600085"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 name="rc121"/>
            <p:cNvSpPr/>
            <p:nvPr/>
          </p:nvSpPr>
          <p:spPr>
            <a:xfrm>
              <a:off x="5913087" y="164809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2" name="rc122"/>
            <p:cNvSpPr/>
            <p:nvPr/>
          </p:nvSpPr>
          <p:spPr>
            <a:xfrm>
              <a:off x="6226090" y="164809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 name="rc123"/>
            <p:cNvSpPr/>
            <p:nvPr/>
          </p:nvSpPr>
          <p:spPr>
            <a:xfrm>
              <a:off x="6539092"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 name="rc124"/>
            <p:cNvSpPr/>
            <p:nvPr/>
          </p:nvSpPr>
          <p:spPr>
            <a:xfrm>
              <a:off x="6852094"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 name="rc125"/>
            <p:cNvSpPr/>
            <p:nvPr/>
          </p:nvSpPr>
          <p:spPr>
            <a:xfrm>
              <a:off x="7165097"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7478099"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7791101"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 name="rc128"/>
            <p:cNvSpPr/>
            <p:nvPr/>
          </p:nvSpPr>
          <p:spPr>
            <a:xfrm>
              <a:off x="8104103"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 name="rc129"/>
            <p:cNvSpPr/>
            <p:nvPr/>
          </p:nvSpPr>
          <p:spPr>
            <a:xfrm>
              <a:off x="8417106"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 name="rc130"/>
            <p:cNvSpPr/>
            <p:nvPr/>
          </p:nvSpPr>
          <p:spPr>
            <a:xfrm>
              <a:off x="8730108" y="164809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 name="rc131"/>
            <p:cNvSpPr/>
            <p:nvPr/>
          </p:nvSpPr>
          <p:spPr>
            <a:xfrm>
              <a:off x="1531056" y="4982091"/>
              <a:ext cx="313002" cy="9261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32" name="rc132"/>
            <p:cNvSpPr/>
            <p:nvPr/>
          </p:nvSpPr>
          <p:spPr>
            <a:xfrm>
              <a:off x="1844058" y="4982091"/>
              <a:ext cx="313002" cy="92610"/>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33" name="rc133"/>
            <p:cNvSpPr/>
            <p:nvPr/>
          </p:nvSpPr>
          <p:spPr>
            <a:xfrm>
              <a:off x="2157060" y="4982091"/>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4" name="rc134"/>
            <p:cNvSpPr/>
            <p:nvPr/>
          </p:nvSpPr>
          <p:spPr>
            <a:xfrm>
              <a:off x="2470062" y="4982091"/>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5" name="rc135"/>
            <p:cNvSpPr/>
            <p:nvPr/>
          </p:nvSpPr>
          <p:spPr>
            <a:xfrm>
              <a:off x="2783065" y="4982091"/>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6" name="rc136"/>
            <p:cNvSpPr/>
            <p:nvPr/>
          </p:nvSpPr>
          <p:spPr>
            <a:xfrm>
              <a:off x="3096067" y="4982091"/>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7" name="rc137"/>
            <p:cNvSpPr/>
            <p:nvPr/>
          </p:nvSpPr>
          <p:spPr>
            <a:xfrm>
              <a:off x="3409069" y="4982091"/>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8" name="rc138"/>
            <p:cNvSpPr/>
            <p:nvPr/>
          </p:nvSpPr>
          <p:spPr>
            <a:xfrm>
              <a:off x="3722072" y="4982091"/>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39" name="rc139"/>
            <p:cNvSpPr/>
            <p:nvPr/>
          </p:nvSpPr>
          <p:spPr>
            <a:xfrm>
              <a:off x="4035074" y="4982091"/>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4348076" y="498209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1" name="rc141"/>
            <p:cNvSpPr/>
            <p:nvPr/>
          </p:nvSpPr>
          <p:spPr>
            <a:xfrm>
              <a:off x="4661078" y="4982091"/>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2" name="rc142"/>
            <p:cNvSpPr/>
            <p:nvPr/>
          </p:nvSpPr>
          <p:spPr>
            <a:xfrm>
              <a:off x="4974081" y="4982091"/>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43" name="rc143"/>
            <p:cNvSpPr/>
            <p:nvPr/>
          </p:nvSpPr>
          <p:spPr>
            <a:xfrm>
              <a:off x="5287083" y="498209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4" name="rc144"/>
            <p:cNvSpPr/>
            <p:nvPr/>
          </p:nvSpPr>
          <p:spPr>
            <a:xfrm>
              <a:off x="5600085" y="498209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5" name="rc145"/>
            <p:cNvSpPr/>
            <p:nvPr/>
          </p:nvSpPr>
          <p:spPr>
            <a:xfrm>
              <a:off x="5913087" y="498209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6" name="rc146"/>
            <p:cNvSpPr/>
            <p:nvPr/>
          </p:nvSpPr>
          <p:spPr>
            <a:xfrm>
              <a:off x="6226090"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7" name="rc147"/>
            <p:cNvSpPr/>
            <p:nvPr/>
          </p:nvSpPr>
          <p:spPr>
            <a:xfrm>
              <a:off x="6539092" y="4982091"/>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8" name="rc148"/>
            <p:cNvSpPr/>
            <p:nvPr/>
          </p:nvSpPr>
          <p:spPr>
            <a:xfrm>
              <a:off x="6852094" y="498209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9" name="rc149"/>
            <p:cNvSpPr/>
            <p:nvPr/>
          </p:nvSpPr>
          <p:spPr>
            <a:xfrm>
              <a:off x="1531056" y="461164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0" name="rc150"/>
            <p:cNvSpPr/>
            <p:nvPr/>
          </p:nvSpPr>
          <p:spPr>
            <a:xfrm>
              <a:off x="1844058" y="4611648"/>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1" name="rc151"/>
            <p:cNvSpPr/>
            <p:nvPr/>
          </p:nvSpPr>
          <p:spPr>
            <a:xfrm>
              <a:off x="2157060" y="4611648"/>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52" name="rc152"/>
            <p:cNvSpPr/>
            <p:nvPr/>
          </p:nvSpPr>
          <p:spPr>
            <a:xfrm>
              <a:off x="2470062" y="4611648"/>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53" name="rc153"/>
            <p:cNvSpPr/>
            <p:nvPr/>
          </p:nvSpPr>
          <p:spPr>
            <a:xfrm>
              <a:off x="2783065" y="4611648"/>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4" name="rc154"/>
            <p:cNvSpPr/>
            <p:nvPr/>
          </p:nvSpPr>
          <p:spPr>
            <a:xfrm>
              <a:off x="3096067" y="4611648"/>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5" name="rc155"/>
            <p:cNvSpPr/>
            <p:nvPr/>
          </p:nvSpPr>
          <p:spPr>
            <a:xfrm>
              <a:off x="3409069" y="4611648"/>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6" name="rc156"/>
            <p:cNvSpPr/>
            <p:nvPr/>
          </p:nvSpPr>
          <p:spPr>
            <a:xfrm>
              <a:off x="3722072" y="4611648"/>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7" name="rc157"/>
            <p:cNvSpPr/>
            <p:nvPr/>
          </p:nvSpPr>
          <p:spPr>
            <a:xfrm>
              <a:off x="4035074" y="4611648"/>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8" name="rc158"/>
            <p:cNvSpPr/>
            <p:nvPr/>
          </p:nvSpPr>
          <p:spPr>
            <a:xfrm>
              <a:off x="4348076" y="4611648"/>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59" name="rc159"/>
            <p:cNvSpPr/>
            <p:nvPr/>
          </p:nvSpPr>
          <p:spPr>
            <a:xfrm>
              <a:off x="4661078" y="461164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0" name="rc160"/>
            <p:cNvSpPr/>
            <p:nvPr/>
          </p:nvSpPr>
          <p:spPr>
            <a:xfrm>
              <a:off x="4974081" y="4611648"/>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61" name="rc161"/>
            <p:cNvSpPr/>
            <p:nvPr/>
          </p:nvSpPr>
          <p:spPr>
            <a:xfrm>
              <a:off x="5287083" y="4611648"/>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2" name="rc162"/>
            <p:cNvSpPr/>
            <p:nvPr/>
          </p:nvSpPr>
          <p:spPr>
            <a:xfrm>
              <a:off x="5600085" y="461164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3" name="rc163"/>
            <p:cNvSpPr/>
            <p:nvPr/>
          </p:nvSpPr>
          <p:spPr>
            <a:xfrm>
              <a:off x="5913087" y="461164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4" name="rc164"/>
            <p:cNvSpPr/>
            <p:nvPr/>
          </p:nvSpPr>
          <p:spPr>
            <a:xfrm>
              <a:off x="6226090" y="461164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5" name="rc165"/>
            <p:cNvSpPr/>
            <p:nvPr/>
          </p:nvSpPr>
          <p:spPr>
            <a:xfrm>
              <a:off x="6539092" y="461164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66" name="rc166"/>
            <p:cNvSpPr/>
            <p:nvPr/>
          </p:nvSpPr>
          <p:spPr>
            <a:xfrm>
              <a:off x="1531056" y="405598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7" name="rc167"/>
            <p:cNvSpPr/>
            <p:nvPr/>
          </p:nvSpPr>
          <p:spPr>
            <a:xfrm>
              <a:off x="1844058" y="405598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68" name="rc168"/>
            <p:cNvSpPr/>
            <p:nvPr/>
          </p:nvSpPr>
          <p:spPr>
            <a:xfrm>
              <a:off x="2157060" y="4055982"/>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9" name="rc169"/>
            <p:cNvSpPr/>
            <p:nvPr/>
          </p:nvSpPr>
          <p:spPr>
            <a:xfrm>
              <a:off x="2470062" y="405598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70" name="rc170"/>
            <p:cNvSpPr/>
            <p:nvPr/>
          </p:nvSpPr>
          <p:spPr>
            <a:xfrm>
              <a:off x="2783065" y="405598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1" name="rc171"/>
            <p:cNvSpPr/>
            <p:nvPr/>
          </p:nvSpPr>
          <p:spPr>
            <a:xfrm>
              <a:off x="3096067" y="4055982"/>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72" name="rc172"/>
            <p:cNvSpPr/>
            <p:nvPr/>
          </p:nvSpPr>
          <p:spPr>
            <a:xfrm>
              <a:off x="3409069" y="4055982"/>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73" name="rc173"/>
            <p:cNvSpPr/>
            <p:nvPr/>
          </p:nvSpPr>
          <p:spPr>
            <a:xfrm>
              <a:off x="3722072" y="405598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74" name="rc174"/>
            <p:cNvSpPr/>
            <p:nvPr/>
          </p:nvSpPr>
          <p:spPr>
            <a:xfrm>
              <a:off x="1531056" y="442642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75" name="rc175"/>
            <p:cNvSpPr/>
            <p:nvPr/>
          </p:nvSpPr>
          <p:spPr>
            <a:xfrm>
              <a:off x="1844058" y="4426426"/>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6" name="rc176"/>
            <p:cNvSpPr/>
            <p:nvPr/>
          </p:nvSpPr>
          <p:spPr>
            <a:xfrm>
              <a:off x="2157060" y="4426426"/>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77" name="rc177"/>
            <p:cNvSpPr/>
            <p:nvPr/>
          </p:nvSpPr>
          <p:spPr>
            <a:xfrm>
              <a:off x="2470062" y="4426426"/>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78" name="rc178"/>
            <p:cNvSpPr/>
            <p:nvPr/>
          </p:nvSpPr>
          <p:spPr>
            <a:xfrm>
              <a:off x="2783065" y="4426426"/>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79" name="rc179"/>
            <p:cNvSpPr/>
            <p:nvPr/>
          </p:nvSpPr>
          <p:spPr>
            <a:xfrm>
              <a:off x="3096067" y="442642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0" name="rc180"/>
            <p:cNvSpPr/>
            <p:nvPr/>
          </p:nvSpPr>
          <p:spPr>
            <a:xfrm>
              <a:off x="3409069" y="442642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1" name="rc181"/>
            <p:cNvSpPr/>
            <p:nvPr/>
          </p:nvSpPr>
          <p:spPr>
            <a:xfrm>
              <a:off x="3722072" y="4426426"/>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82" name="rc182"/>
            <p:cNvSpPr/>
            <p:nvPr/>
          </p:nvSpPr>
          <p:spPr>
            <a:xfrm>
              <a:off x="4035074" y="442642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3" name="rc183"/>
            <p:cNvSpPr/>
            <p:nvPr/>
          </p:nvSpPr>
          <p:spPr>
            <a:xfrm>
              <a:off x="4348076" y="442642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4" name="rc184"/>
            <p:cNvSpPr/>
            <p:nvPr/>
          </p:nvSpPr>
          <p:spPr>
            <a:xfrm>
              <a:off x="4661078" y="442642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5" name="rc185"/>
            <p:cNvSpPr/>
            <p:nvPr/>
          </p:nvSpPr>
          <p:spPr>
            <a:xfrm>
              <a:off x="4974081" y="442642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6" name="rc186"/>
            <p:cNvSpPr/>
            <p:nvPr/>
          </p:nvSpPr>
          <p:spPr>
            <a:xfrm>
              <a:off x="5287083" y="4426426"/>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7" name="rc187"/>
            <p:cNvSpPr/>
            <p:nvPr/>
          </p:nvSpPr>
          <p:spPr>
            <a:xfrm>
              <a:off x="5600085" y="442642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8" name="rc188"/>
            <p:cNvSpPr/>
            <p:nvPr/>
          </p:nvSpPr>
          <p:spPr>
            <a:xfrm>
              <a:off x="5913087" y="442642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89" name="rc189"/>
            <p:cNvSpPr/>
            <p:nvPr/>
          </p:nvSpPr>
          <p:spPr>
            <a:xfrm>
              <a:off x="6226090" y="442642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90" name="rc190"/>
            <p:cNvSpPr/>
            <p:nvPr/>
          </p:nvSpPr>
          <p:spPr>
            <a:xfrm>
              <a:off x="6539092" y="4426426"/>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1" name="rc191"/>
            <p:cNvSpPr/>
            <p:nvPr/>
          </p:nvSpPr>
          <p:spPr>
            <a:xfrm>
              <a:off x="6852094" y="442642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2" name="rc192"/>
            <p:cNvSpPr/>
            <p:nvPr/>
          </p:nvSpPr>
          <p:spPr>
            <a:xfrm>
              <a:off x="7165097" y="442642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3" name="rc193"/>
            <p:cNvSpPr/>
            <p:nvPr/>
          </p:nvSpPr>
          <p:spPr>
            <a:xfrm>
              <a:off x="7478099" y="4426426"/>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4" name="rc194"/>
            <p:cNvSpPr/>
            <p:nvPr/>
          </p:nvSpPr>
          <p:spPr>
            <a:xfrm>
              <a:off x="7791101" y="442642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95" name="rc195"/>
            <p:cNvSpPr/>
            <p:nvPr/>
          </p:nvSpPr>
          <p:spPr>
            <a:xfrm>
              <a:off x="8104103" y="4426426"/>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6" name="rc196"/>
            <p:cNvSpPr/>
            <p:nvPr/>
          </p:nvSpPr>
          <p:spPr>
            <a:xfrm>
              <a:off x="8417106" y="4426426"/>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7" name="rc197"/>
            <p:cNvSpPr/>
            <p:nvPr/>
          </p:nvSpPr>
          <p:spPr>
            <a:xfrm>
              <a:off x="8730108" y="442642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8" name="rc198"/>
            <p:cNvSpPr/>
            <p:nvPr/>
          </p:nvSpPr>
          <p:spPr>
            <a:xfrm>
              <a:off x="7165097" y="498209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99" name="rc199"/>
            <p:cNvSpPr/>
            <p:nvPr/>
          </p:nvSpPr>
          <p:spPr>
            <a:xfrm>
              <a:off x="7478099" y="4982091"/>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0" name="rc200"/>
            <p:cNvSpPr/>
            <p:nvPr/>
          </p:nvSpPr>
          <p:spPr>
            <a:xfrm>
              <a:off x="7791101" y="4982091"/>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1" name="rc201"/>
            <p:cNvSpPr/>
            <p:nvPr/>
          </p:nvSpPr>
          <p:spPr>
            <a:xfrm>
              <a:off x="8104103" y="4982091"/>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2" name="rc202"/>
            <p:cNvSpPr/>
            <p:nvPr/>
          </p:nvSpPr>
          <p:spPr>
            <a:xfrm>
              <a:off x="8417106" y="498209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3" name="rc203"/>
            <p:cNvSpPr/>
            <p:nvPr/>
          </p:nvSpPr>
          <p:spPr>
            <a:xfrm>
              <a:off x="8730108" y="498209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4" name="rc204"/>
            <p:cNvSpPr/>
            <p:nvPr/>
          </p:nvSpPr>
          <p:spPr>
            <a:xfrm>
              <a:off x="4035074" y="405598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05" name="rc205"/>
            <p:cNvSpPr/>
            <p:nvPr/>
          </p:nvSpPr>
          <p:spPr>
            <a:xfrm>
              <a:off x="4348076" y="405598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6" name="rc206"/>
            <p:cNvSpPr/>
            <p:nvPr/>
          </p:nvSpPr>
          <p:spPr>
            <a:xfrm>
              <a:off x="4661078" y="405598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7" name="rc207"/>
            <p:cNvSpPr/>
            <p:nvPr/>
          </p:nvSpPr>
          <p:spPr>
            <a:xfrm>
              <a:off x="4974081" y="405598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8" name="rc208"/>
            <p:cNvSpPr/>
            <p:nvPr/>
          </p:nvSpPr>
          <p:spPr>
            <a:xfrm>
              <a:off x="5287083" y="405598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09" name="rc209"/>
            <p:cNvSpPr/>
            <p:nvPr/>
          </p:nvSpPr>
          <p:spPr>
            <a:xfrm>
              <a:off x="5600085" y="405598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0" name="rc210"/>
            <p:cNvSpPr/>
            <p:nvPr/>
          </p:nvSpPr>
          <p:spPr>
            <a:xfrm>
              <a:off x="5913087" y="405598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1" name="rc211"/>
            <p:cNvSpPr/>
            <p:nvPr/>
          </p:nvSpPr>
          <p:spPr>
            <a:xfrm>
              <a:off x="6226090" y="405598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2" name="rc212"/>
            <p:cNvSpPr/>
            <p:nvPr/>
          </p:nvSpPr>
          <p:spPr>
            <a:xfrm>
              <a:off x="6539092" y="405598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3" name="rc213"/>
            <p:cNvSpPr/>
            <p:nvPr/>
          </p:nvSpPr>
          <p:spPr>
            <a:xfrm>
              <a:off x="6852094" y="405598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4" name="rc214"/>
            <p:cNvSpPr/>
            <p:nvPr/>
          </p:nvSpPr>
          <p:spPr>
            <a:xfrm>
              <a:off x="7165097" y="405598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5" name="rc215"/>
            <p:cNvSpPr/>
            <p:nvPr/>
          </p:nvSpPr>
          <p:spPr>
            <a:xfrm>
              <a:off x="7478099" y="4055982"/>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6" name="rc216"/>
            <p:cNvSpPr/>
            <p:nvPr/>
          </p:nvSpPr>
          <p:spPr>
            <a:xfrm>
              <a:off x="7791101" y="405598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17" name="rc217"/>
            <p:cNvSpPr/>
            <p:nvPr/>
          </p:nvSpPr>
          <p:spPr>
            <a:xfrm>
              <a:off x="8104103" y="4055982"/>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18" name="rc218"/>
            <p:cNvSpPr/>
            <p:nvPr/>
          </p:nvSpPr>
          <p:spPr>
            <a:xfrm>
              <a:off x="8417106" y="4055982"/>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19" name="rc219"/>
            <p:cNvSpPr/>
            <p:nvPr/>
          </p:nvSpPr>
          <p:spPr>
            <a:xfrm>
              <a:off x="8730108" y="405598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0" name="rc220"/>
            <p:cNvSpPr/>
            <p:nvPr/>
          </p:nvSpPr>
          <p:spPr>
            <a:xfrm>
              <a:off x="1531056" y="201854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1" name="rc221"/>
            <p:cNvSpPr/>
            <p:nvPr/>
          </p:nvSpPr>
          <p:spPr>
            <a:xfrm>
              <a:off x="1844058" y="201854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2" name="rc222"/>
            <p:cNvSpPr/>
            <p:nvPr/>
          </p:nvSpPr>
          <p:spPr>
            <a:xfrm>
              <a:off x="2157060" y="201854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3" name="rc223"/>
            <p:cNvSpPr/>
            <p:nvPr/>
          </p:nvSpPr>
          <p:spPr>
            <a:xfrm>
              <a:off x="2470062" y="201854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4" name="rc224"/>
            <p:cNvSpPr/>
            <p:nvPr/>
          </p:nvSpPr>
          <p:spPr>
            <a:xfrm>
              <a:off x="2783065"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5" name="rc225"/>
            <p:cNvSpPr/>
            <p:nvPr/>
          </p:nvSpPr>
          <p:spPr>
            <a:xfrm>
              <a:off x="3096067" y="201854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6" name="rc226"/>
            <p:cNvSpPr/>
            <p:nvPr/>
          </p:nvSpPr>
          <p:spPr>
            <a:xfrm>
              <a:off x="3409069"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7" name="rc227"/>
            <p:cNvSpPr/>
            <p:nvPr/>
          </p:nvSpPr>
          <p:spPr>
            <a:xfrm>
              <a:off x="3722072"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8" name="rc228"/>
            <p:cNvSpPr/>
            <p:nvPr/>
          </p:nvSpPr>
          <p:spPr>
            <a:xfrm>
              <a:off x="4035074"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4348076"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0" name="rc230"/>
            <p:cNvSpPr/>
            <p:nvPr/>
          </p:nvSpPr>
          <p:spPr>
            <a:xfrm>
              <a:off x="4661078" y="201854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4974081" y="201854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2" name="rc232"/>
            <p:cNvSpPr/>
            <p:nvPr/>
          </p:nvSpPr>
          <p:spPr>
            <a:xfrm>
              <a:off x="5287083" y="201854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3" name="rc233"/>
            <p:cNvSpPr/>
            <p:nvPr/>
          </p:nvSpPr>
          <p:spPr>
            <a:xfrm>
              <a:off x="5600085"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4" name="rc234"/>
            <p:cNvSpPr/>
            <p:nvPr/>
          </p:nvSpPr>
          <p:spPr>
            <a:xfrm>
              <a:off x="5913087" y="201854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5" name="rc235"/>
            <p:cNvSpPr/>
            <p:nvPr/>
          </p:nvSpPr>
          <p:spPr>
            <a:xfrm>
              <a:off x="6226090"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6" name="rc236"/>
            <p:cNvSpPr/>
            <p:nvPr/>
          </p:nvSpPr>
          <p:spPr>
            <a:xfrm>
              <a:off x="6539092"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7" name="rc237"/>
            <p:cNvSpPr/>
            <p:nvPr/>
          </p:nvSpPr>
          <p:spPr>
            <a:xfrm>
              <a:off x="6852094"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8" name="rc238"/>
            <p:cNvSpPr/>
            <p:nvPr/>
          </p:nvSpPr>
          <p:spPr>
            <a:xfrm>
              <a:off x="716509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9" name="rc239"/>
            <p:cNvSpPr/>
            <p:nvPr/>
          </p:nvSpPr>
          <p:spPr>
            <a:xfrm>
              <a:off x="7478099" y="201854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0" name="rc240"/>
            <p:cNvSpPr/>
            <p:nvPr/>
          </p:nvSpPr>
          <p:spPr>
            <a:xfrm>
              <a:off x="7791101"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1" name="rc241"/>
            <p:cNvSpPr/>
            <p:nvPr/>
          </p:nvSpPr>
          <p:spPr>
            <a:xfrm>
              <a:off x="8104103"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2" name="rc242"/>
            <p:cNvSpPr/>
            <p:nvPr/>
          </p:nvSpPr>
          <p:spPr>
            <a:xfrm>
              <a:off x="8417106"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3" name="rc243"/>
            <p:cNvSpPr/>
            <p:nvPr/>
          </p:nvSpPr>
          <p:spPr>
            <a:xfrm>
              <a:off x="8730108" y="201854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1531056" y="4796870"/>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45" name="rc245"/>
            <p:cNvSpPr/>
            <p:nvPr/>
          </p:nvSpPr>
          <p:spPr>
            <a:xfrm>
              <a:off x="1844058" y="4796870"/>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6" name="rc246"/>
            <p:cNvSpPr/>
            <p:nvPr/>
          </p:nvSpPr>
          <p:spPr>
            <a:xfrm>
              <a:off x="2157060" y="4796870"/>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7" name="rc247"/>
            <p:cNvSpPr/>
            <p:nvPr/>
          </p:nvSpPr>
          <p:spPr>
            <a:xfrm>
              <a:off x="2470062" y="4796870"/>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48" name="rc248"/>
            <p:cNvSpPr/>
            <p:nvPr/>
          </p:nvSpPr>
          <p:spPr>
            <a:xfrm>
              <a:off x="2783065" y="4796870"/>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9" name="rc249"/>
            <p:cNvSpPr/>
            <p:nvPr/>
          </p:nvSpPr>
          <p:spPr>
            <a:xfrm>
              <a:off x="3096067" y="479687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0" name="rc250"/>
            <p:cNvSpPr/>
            <p:nvPr/>
          </p:nvSpPr>
          <p:spPr>
            <a:xfrm>
              <a:off x="3409069" y="479687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51" name="rc251"/>
            <p:cNvSpPr/>
            <p:nvPr/>
          </p:nvSpPr>
          <p:spPr>
            <a:xfrm>
              <a:off x="3722072" y="479687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2" name="rc252"/>
            <p:cNvSpPr/>
            <p:nvPr/>
          </p:nvSpPr>
          <p:spPr>
            <a:xfrm>
              <a:off x="4035074" y="479687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3" name="rc253"/>
            <p:cNvSpPr/>
            <p:nvPr/>
          </p:nvSpPr>
          <p:spPr>
            <a:xfrm>
              <a:off x="4348076" y="479687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4" name="rc254"/>
            <p:cNvSpPr/>
            <p:nvPr/>
          </p:nvSpPr>
          <p:spPr>
            <a:xfrm>
              <a:off x="4661078" y="479687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55" name="rc255"/>
            <p:cNvSpPr/>
            <p:nvPr/>
          </p:nvSpPr>
          <p:spPr>
            <a:xfrm>
              <a:off x="4974081" y="479687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6" name="rc256"/>
            <p:cNvSpPr/>
            <p:nvPr/>
          </p:nvSpPr>
          <p:spPr>
            <a:xfrm>
              <a:off x="5287083" y="4796870"/>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57" name="rc257"/>
            <p:cNvSpPr/>
            <p:nvPr/>
          </p:nvSpPr>
          <p:spPr>
            <a:xfrm>
              <a:off x="5600085" y="479687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58" name="rc258"/>
            <p:cNvSpPr/>
            <p:nvPr/>
          </p:nvSpPr>
          <p:spPr>
            <a:xfrm>
              <a:off x="5913087" y="4796870"/>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59" name="rc259"/>
            <p:cNvSpPr/>
            <p:nvPr/>
          </p:nvSpPr>
          <p:spPr>
            <a:xfrm>
              <a:off x="6226090"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60" name="rc260"/>
            <p:cNvSpPr/>
            <p:nvPr/>
          </p:nvSpPr>
          <p:spPr>
            <a:xfrm>
              <a:off x="6539092" y="4796870"/>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61" name="rc261"/>
            <p:cNvSpPr/>
            <p:nvPr/>
          </p:nvSpPr>
          <p:spPr>
            <a:xfrm>
              <a:off x="6852094" y="479687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2" name="rc262"/>
            <p:cNvSpPr/>
            <p:nvPr/>
          </p:nvSpPr>
          <p:spPr>
            <a:xfrm>
              <a:off x="7165097" y="479687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63" name="rc263"/>
            <p:cNvSpPr/>
            <p:nvPr/>
          </p:nvSpPr>
          <p:spPr>
            <a:xfrm>
              <a:off x="7478099" y="479687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4" name="rc264"/>
            <p:cNvSpPr/>
            <p:nvPr/>
          </p:nvSpPr>
          <p:spPr>
            <a:xfrm>
              <a:off x="7791101" y="479687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65" name="rc265"/>
            <p:cNvSpPr/>
            <p:nvPr/>
          </p:nvSpPr>
          <p:spPr>
            <a:xfrm>
              <a:off x="8104103" y="4796870"/>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6" name="rc266"/>
            <p:cNvSpPr/>
            <p:nvPr/>
          </p:nvSpPr>
          <p:spPr>
            <a:xfrm>
              <a:off x="8417106" y="4796870"/>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67" name="rc267"/>
            <p:cNvSpPr/>
            <p:nvPr/>
          </p:nvSpPr>
          <p:spPr>
            <a:xfrm>
              <a:off x="8730108" y="479687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68" name="rc268"/>
            <p:cNvSpPr/>
            <p:nvPr/>
          </p:nvSpPr>
          <p:spPr>
            <a:xfrm>
              <a:off x="1531056"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9" name="rc269"/>
            <p:cNvSpPr/>
            <p:nvPr/>
          </p:nvSpPr>
          <p:spPr>
            <a:xfrm>
              <a:off x="1844058" y="1462877"/>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0" name="rc270"/>
            <p:cNvSpPr/>
            <p:nvPr/>
          </p:nvSpPr>
          <p:spPr>
            <a:xfrm>
              <a:off x="2157060"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2470062"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2" name="rc272"/>
            <p:cNvSpPr/>
            <p:nvPr/>
          </p:nvSpPr>
          <p:spPr>
            <a:xfrm>
              <a:off x="2783065"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3" name="rc273"/>
            <p:cNvSpPr/>
            <p:nvPr/>
          </p:nvSpPr>
          <p:spPr>
            <a:xfrm>
              <a:off x="3096067"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4" name="rc274"/>
            <p:cNvSpPr/>
            <p:nvPr/>
          </p:nvSpPr>
          <p:spPr>
            <a:xfrm>
              <a:off x="3409069"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5" name="rc275"/>
            <p:cNvSpPr/>
            <p:nvPr/>
          </p:nvSpPr>
          <p:spPr>
            <a:xfrm>
              <a:off x="3722072"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6" name="rc276"/>
            <p:cNvSpPr/>
            <p:nvPr/>
          </p:nvSpPr>
          <p:spPr>
            <a:xfrm>
              <a:off x="4035074"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7" name="rc277"/>
            <p:cNvSpPr/>
            <p:nvPr/>
          </p:nvSpPr>
          <p:spPr>
            <a:xfrm>
              <a:off x="4348076"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4661078"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9" name="rc279"/>
            <p:cNvSpPr/>
            <p:nvPr/>
          </p:nvSpPr>
          <p:spPr>
            <a:xfrm>
              <a:off x="4974081"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0" name="rc280"/>
            <p:cNvSpPr/>
            <p:nvPr/>
          </p:nvSpPr>
          <p:spPr>
            <a:xfrm>
              <a:off x="5287083" y="146287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1" name="rc281"/>
            <p:cNvSpPr/>
            <p:nvPr/>
          </p:nvSpPr>
          <p:spPr>
            <a:xfrm>
              <a:off x="5600085"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2" name="rc282"/>
            <p:cNvSpPr/>
            <p:nvPr/>
          </p:nvSpPr>
          <p:spPr>
            <a:xfrm>
              <a:off x="5913087"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3" name="rc283"/>
            <p:cNvSpPr/>
            <p:nvPr/>
          </p:nvSpPr>
          <p:spPr>
            <a:xfrm>
              <a:off x="6226090" y="146287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4" name="rc284"/>
            <p:cNvSpPr/>
            <p:nvPr/>
          </p:nvSpPr>
          <p:spPr>
            <a:xfrm>
              <a:off x="6539092"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5" name="rc285"/>
            <p:cNvSpPr/>
            <p:nvPr/>
          </p:nvSpPr>
          <p:spPr>
            <a:xfrm>
              <a:off x="6852094"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7165097"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7" name="rc287"/>
            <p:cNvSpPr/>
            <p:nvPr/>
          </p:nvSpPr>
          <p:spPr>
            <a:xfrm>
              <a:off x="7478099"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7791101"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9" name="rc289"/>
            <p:cNvSpPr/>
            <p:nvPr/>
          </p:nvSpPr>
          <p:spPr>
            <a:xfrm>
              <a:off x="8104103"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0" name="rc290"/>
            <p:cNvSpPr/>
            <p:nvPr/>
          </p:nvSpPr>
          <p:spPr>
            <a:xfrm>
              <a:off x="8417106"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1" name="rc291"/>
            <p:cNvSpPr/>
            <p:nvPr/>
          </p:nvSpPr>
          <p:spPr>
            <a:xfrm>
              <a:off x="8730108"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2" name="rc292"/>
            <p:cNvSpPr/>
            <p:nvPr/>
          </p:nvSpPr>
          <p:spPr>
            <a:xfrm>
              <a:off x="1531056" y="4148593"/>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93" name="rc293"/>
            <p:cNvSpPr/>
            <p:nvPr/>
          </p:nvSpPr>
          <p:spPr>
            <a:xfrm>
              <a:off x="1844058" y="4148593"/>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94" name="rc294"/>
            <p:cNvSpPr/>
            <p:nvPr/>
          </p:nvSpPr>
          <p:spPr>
            <a:xfrm>
              <a:off x="2157060" y="4148593"/>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95" name="rc295"/>
            <p:cNvSpPr/>
            <p:nvPr/>
          </p:nvSpPr>
          <p:spPr>
            <a:xfrm>
              <a:off x="1531056"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96" name="rc296"/>
            <p:cNvSpPr/>
            <p:nvPr/>
          </p:nvSpPr>
          <p:spPr>
            <a:xfrm>
              <a:off x="1844058" y="387076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97" name="rc297"/>
            <p:cNvSpPr/>
            <p:nvPr/>
          </p:nvSpPr>
          <p:spPr>
            <a:xfrm>
              <a:off x="2157060" y="387076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8" name="rc298"/>
            <p:cNvSpPr/>
            <p:nvPr/>
          </p:nvSpPr>
          <p:spPr>
            <a:xfrm>
              <a:off x="2470062" y="387076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9" name="rc299"/>
            <p:cNvSpPr/>
            <p:nvPr/>
          </p:nvSpPr>
          <p:spPr>
            <a:xfrm>
              <a:off x="2783065" y="387076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00" name="rc300"/>
            <p:cNvSpPr/>
            <p:nvPr/>
          </p:nvSpPr>
          <p:spPr>
            <a:xfrm>
              <a:off x="3096067" y="387076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1" name="rc301"/>
            <p:cNvSpPr/>
            <p:nvPr/>
          </p:nvSpPr>
          <p:spPr>
            <a:xfrm>
              <a:off x="3409069" y="3870761"/>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2" name="rc302"/>
            <p:cNvSpPr/>
            <p:nvPr/>
          </p:nvSpPr>
          <p:spPr>
            <a:xfrm>
              <a:off x="3722072" y="3870761"/>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03" name="rc303"/>
            <p:cNvSpPr/>
            <p:nvPr/>
          </p:nvSpPr>
          <p:spPr>
            <a:xfrm>
              <a:off x="4035074"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4" name="rc304"/>
            <p:cNvSpPr/>
            <p:nvPr/>
          </p:nvSpPr>
          <p:spPr>
            <a:xfrm>
              <a:off x="4348076" y="387076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5" name="rc305"/>
            <p:cNvSpPr/>
            <p:nvPr/>
          </p:nvSpPr>
          <p:spPr>
            <a:xfrm>
              <a:off x="4661078"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6" name="rc306"/>
            <p:cNvSpPr/>
            <p:nvPr/>
          </p:nvSpPr>
          <p:spPr>
            <a:xfrm>
              <a:off x="4974081" y="387076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7" name="rc307"/>
            <p:cNvSpPr/>
            <p:nvPr/>
          </p:nvSpPr>
          <p:spPr>
            <a:xfrm>
              <a:off x="5287083" y="3870761"/>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8" name="rc308"/>
            <p:cNvSpPr/>
            <p:nvPr/>
          </p:nvSpPr>
          <p:spPr>
            <a:xfrm>
              <a:off x="5600085" y="3870761"/>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9" name="rc309"/>
            <p:cNvSpPr/>
            <p:nvPr/>
          </p:nvSpPr>
          <p:spPr>
            <a:xfrm>
              <a:off x="5913087" y="3870761"/>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0" name="rc310"/>
            <p:cNvSpPr/>
            <p:nvPr/>
          </p:nvSpPr>
          <p:spPr>
            <a:xfrm>
              <a:off x="6226090" y="3870761"/>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1" name="rc311"/>
            <p:cNvSpPr/>
            <p:nvPr/>
          </p:nvSpPr>
          <p:spPr>
            <a:xfrm>
              <a:off x="6539092" y="387076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2" name="rc312"/>
            <p:cNvSpPr/>
            <p:nvPr/>
          </p:nvSpPr>
          <p:spPr>
            <a:xfrm>
              <a:off x="6852094" y="3870761"/>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13" name="rc313"/>
            <p:cNvSpPr/>
            <p:nvPr/>
          </p:nvSpPr>
          <p:spPr>
            <a:xfrm>
              <a:off x="7165097" y="387076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4" name="rc314"/>
            <p:cNvSpPr/>
            <p:nvPr/>
          </p:nvSpPr>
          <p:spPr>
            <a:xfrm>
              <a:off x="7478099" y="387076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5" name="rc315"/>
            <p:cNvSpPr/>
            <p:nvPr/>
          </p:nvSpPr>
          <p:spPr>
            <a:xfrm>
              <a:off x="7791101" y="387076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6" name="rc316"/>
            <p:cNvSpPr/>
            <p:nvPr/>
          </p:nvSpPr>
          <p:spPr>
            <a:xfrm>
              <a:off x="8104103" y="3870761"/>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17" name="rc317"/>
            <p:cNvSpPr/>
            <p:nvPr/>
          </p:nvSpPr>
          <p:spPr>
            <a:xfrm>
              <a:off x="8417106" y="387076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18" name="rc318"/>
            <p:cNvSpPr/>
            <p:nvPr/>
          </p:nvSpPr>
          <p:spPr>
            <a:xfrm>
              <a:off x="8730108" y="3870761"/>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19" name="rc319"/>
            <p:cNvSpPr/>
            <p:nvPr/>
          </p:nvSpPr>
          <p:spPr>
            <a:xfrm>
              <a:off x="1531056"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0" name="rc320"/>
            <p:cNvSpPr/>
            <p:nvPr/>
          </p:nvSpPr>
          <p:spPr>
            <a:xfrm>
              <a:off x="1844058" y="2388986"/>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21" name="rc321"/>
            <p:cNvSpPr/>
            <p:nvPr/>
          </p:nvSpPr>
          <p:spPr>
            <a:xfrm>
              <a:off x="2157060" y="2388986"/>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22" name="rc322"/>
            <p:cNvSpPr/>
            <p:nvPr/>
          </p:nvSpPr>
          <p:spPr>
            <a:xfrm>
              <a:off x="2470062" y="238898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23" name="rc323"/>
            <p:cNvSpPr/>
            <p:nvPr/>
          </p:nvSpPr>
          <p:spPr>
            <a:xfrm>
              <a:off x="2783065" y="238898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24" name="rc324"/>
            <p:cNvSpPr/>
            <p:nvPr/>
          </p:nvSpPr>
          <p:spPr>
            <a:xfrm>
              <a:off x="3096067" y="238898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25" name="rc325"/>
            <p:cNvSpPr/>
            <p:nvPr/>
          </p:nvSpPr>
          <p:spPr>
            <a:xfrm>
              <a:off x="3409069" y="238898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26" name="rc326"/>
            <p:cNvSpPr/>
            <p:nvPr/>
          </p:nvSpPr>
          <p:spPr>
            <a:xfrm>
              <a:off x="3722072"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7" name="rc327"/>
            <p:cNvSpPr/>
            <p:nvPr/>
          </p:nvSpPr>
          <p:spPr>
            <a:xfrm>
              <a:off x="4035074" y="238898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8" name="rc328"/>
            <p:cNvSpPr/>
            <p:nvPr/>
          </p:nvSpPr>
          <p:spPr>
            <a:xfrm>
              <a:off x="4348076"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9" name="rc329"/>
            <p:cNvSpPr/>
            <p:nvPr/>
          </p:nvSpPr>
          <p:spPr>
            <a:xfrm>
              <a:off x="4661078"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0" name="rc330"/>
            <p:cNvSpPr/>
            <p:nvPr/>
          </p:nvSpPr>
          <p:spPr>
            <a:xfrm>
              <a:off x="4974081" y="2388986"/>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31" name="rc331"/>
            <p:cNvSpPr/>
            <p:nvPr/>
          </p:nvSpPr>
          <p:spPr>
            <a:xfrm>
              <a:off x="5287083" y="238898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2" name="rc332"/>
            <p:cNvSpPr/>
            <p:nvPr/>
          </p:nvSpPr>
          <p:spPr>
            <a:xfrm>
              <a:off x="5600085" y="238898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33" name="rc333"/>
            <p:cNvSpPr/>
            <p:nvPr/>
          </p:nvSpPr>
          <p:spPr>
            <a:xfrm>
              <a:off x="5913087" y="238898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4" name="rc334"/>
            <p:cNvSpPr/>
            <p:nvPr/>
          </p:nvSpPr>
          <p:spPr>
            <a:xfrm>
              <a:off x="6226090"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5" name="rc335"/>
            <p:cNvSpPr/>
            <p:nvPr/>
          </p:nvSpPr>
          <p:spPr>
            <a:xfrm>
              <a:off x="6539092" y="238898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6" name="rc336"/>
            <p:cNvSpPr/>
            <p:nvPr/>
          </p:nvSpPr>
          <p:spPr>
            <a:xfrm>
              <a:off x="6852094"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7" name="rc337"/>
            <p:cNvSpPr/>
            <p:nvPr/>
          </p:nvSpPr>
          <p:spPr>
            <a:xfrm>
              <a:off x="7165097"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7478099"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7791101"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0" name="rc340"/>
            <p:cNvSpPr/>
            <p:nvPr/>
          </p:nvSpPr>
          <p:spPr>
            <a:xfrm>
              <a:off x="8104103" y="238898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17106" y="238898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2" name="rc342"/>
            <p:cNvSpPr/>
            <p:nvPr/>
          </p:nvSpPr>
          <p:spPr>
            <a:xfrm>
              <a:off x="8730108" y="238898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3" name="rc343"/>
            <p:cNvSpPr/>
            <p:nvPr/>
          </p:nvSpPr>
          <p:spPr>
            <a:xfrm>
              <a:off x="1531056" y="5352535"/>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44" name="rc344"/>
            <p:cNvSpPr/>
            <p:nvPr/>
          </p:nvSpPr>
          <p:spPr>
            <a:xfrm>
              <a:off x="1844058" y="535253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5" name="rc345"/>
            <p:cNvSpPr/>
            <p:nvPr/>
          </p:nvSpPr>
          <p:spPr>
            <a:xfrm>
              <a:off x="2157060" y="5352535"/>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46" name="rc346"/>
            <p:cNvSpPr/>
            <p:nvPr/>
          </p:nvSpPr>
          <p:spPr>
            <a:xfrm>
              <a:off x="2470062" y="5352535"/>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47" name="rc347"/>
            <p:cNvSpPr/>
            <p:nvPr/>
          </p:nvSpPr>
          <p:spPr>
            <a:xfrm>
              <a:off x="2783065" y="5352535"/>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48" name="rc348"/>
            <p:cNvSpPr/>
            <p:nvPr/>
          </p:nvSpPr>
          <p:spPr>
            <a:xfrm>
              <a:off x="3096067" y="5352535"/>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49" name="rc349"/>
            <p:cNvSpPr/>
            <p:nvPr/>
          </p:nvSpPr>
          <p:spPr>
            <a:xfrm>
              <a:off x="3409069" y="5352535"/>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0" name="rc350"/>
            <p:cNvSpPr/>
            <p:nvPr/>
          </p:nvSpPr>
          <p:spPr>
            <a:xfrm>
              <a:off x="3722072" y="5352535"/>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1" name="rc351"/>
            <p:cNvSpPr/>
            <p:nvPr/>
          </p:nvSpPr>
          <p:spPr>
            <a:xfrm>
              <a:off x="4035074" y="5352535"/>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52" name="rc352"/>
            <p:cNvSpPr/>
            <p:nvPr/>
          </p:nvSpPr>
          <p:spPr>
            <a:xfrm>
              <a:off x="4348076" y="5352535"/>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3" name="rc353"/>
            <p:cNvSpPr/>
            <p:nvPr/>
          </p:nvSpPr>
          <p:spPr>
            <a:xfrm>
              <a:off x="4661078" y="535253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54" name="rc354"/>
            <p:cNvSpPr/>
            <p:nvPr/>
          </p:nvSpPr>
          <p:spPr>
            <a:xfrm>
              <a:off x="4974081" y="5352535"/>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5" name="rc355"/>
            <p:cNvSpPr/>
            <p:nvPr/>
          </p:nvSpPr>
          <p:spPr>
            <a:xfrm>
              <a:off x="5287083" y="5352535"/>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56" name="rc356"/>
            <p:cNvSpPr/>
            <p:nvPr/>
          </p:nvSpPr>
          <p:spPr>
            <a:xfrm>
              <a:off x="5600085" y="535253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57" name="rc357"/>
            <p:cNvSpPr/>
            <p:nvPr/>
          </p:nvSpPr>
          <p:spPr>
            <a:xfrm>
              <a:off x="5913087" y="5352535"/>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58" name="rc358"/>
            <p:cNvSpPr/>
            <p:nvPr/>
          </p:nvSpPr>
          <p:spPr>
            <a:xfrm>
              <a:off x="6226090"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9" name="rc359"/>
            <p:cNvSpPr/>
            <p:nvPr/>
          </p:nvSpPr>
          <p:spPr>
            <a:xfrm>
              <a:off x="6539092"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0" name="rc360"/>
            <p:cNvSpPr/>
            <p:nvPr/>
          </p:nvSpPr>
          <p:spPr>
            <a:xfrm>
              <a:off x="6852094"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1" name="rc361"/>
            <p:cNvSpPr/>
            <p:nvPr/>
          </p:nvSpPr>
          <p:spPr>
            <a:xfrm>
              <a:off x="7165097"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2" name="rc362"/>
            <p:cNvSpPr/>
            <p:nvPr/>
          </p:nvSpPr>
          <p:spPr>
            <a:xfrm>
              <a:off x="7478099"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3" name="rc363"/>
            <p:cNvSpPr/>
            <p:nvPr/>
          </p:nvSpPr>
          <p:spPr>
            <a:xfrm>
              <a:off x="7791101"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4" name="rc364"/>
            <p:cNvSpPr/>
            <p:nvPr/>
          </p:nvSpPr>
          <p:spPr>
            <a:xfrm>
              <a:off x="8104103"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5" name="rc365"/>
            <p:cNvSpPr/>
            <p:nvPr/>
          </p:nvSpPr>
          <p:spPr>
            <a:xfrm>
              <a:off x="8417106"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6" name="rc366"/>
            <p:cNvSpPr/>
            <p:nvPr/>
          </p:nvSpPr>
          <p:spPr>
            <a:xfrm>
              <a:off x="8730108" y="5352535"/>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7" name="rc367"/>
            <p:cNvSpPr/>
            <p:nvPr/>
          </p:nvSpPr>
          <p:spPr>
            <a:xfrm>
              <a:off x="2470062" y="220376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8" name="rc368"/>
            <p:cNvSpPr/>
            <p:nvPr/>
          </p:nvSpPr>
          <p:spPr>
            <a:xfrm>
              <a:off x="2783065"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9" name="rc369"/>
            <p:cNvSpPr/>
            <p:nvPr/>
          </p:nvSpPr>
          <p:spPr>
            <a:xfrm>
              <a:off x="3096067" y="220376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3409069"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3722072"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4035074" y="220376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3" name="rc373"/>
            <p:cNvSpPr/>
            <p:nvPr/>
          </p:nvSpPr>
          <p:spPr>
            <a:xfrm>
              <a:off x="4348076"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4" name="rc374"/>
            <p:cNvSpPr/>
            <p:nvPr/>
          </p:nvSpPr>
          <p:spPr>
            <a:xfrm>
              <a:off x="4661078"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4974081"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5287083" y="220376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7" name="rc377"/>
            <p:cNvSpPr/>
            <p:nvPr/>
          </p:nvSpPr>
          <p:spPr>
            <a:xfrm>
              <a:off x="5600085"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8" name="rc378"/>
            <p:cNvSpPr/>
            <p:nvPr/>
          </p:nvSpPr>
          <p:spPr>
            <a:xfrm>
              <a:off x="5913087"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9" name="rc379"/>
            <p:cNvSpPr/>
            <p:nvPr/>
          </p:nvSpPr>
          <p:spPr>
            <a:xfrm>
              <a:off x="6226090" y="220376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0" name="rc380"/>
            <p:cNvSpPr/>
            <p:nvPr/>
          </p:nvSpPr>
          <p:spPr>
            <a:xfrm>
              <a:off x="6539092"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1" name="rc381"/>
            <p:cNvSpPr/>
            <p:nvPr/>
          </p:nvSpPr>
          <p:spPr>
            <a:xfrm>
              <a:off x="6852094" y="220376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82" name="rc382"/>
            <p:cNvSpPr/>
            <p:nvPr/>
          </p:nvSpPr>
          <p:spPr>
            <a:xfrm>
              <a:off x="7165097" y="220376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3" name="rc383"/>
            <p:cNvSpPr/>
            <p:nvPr/>
          </p:nvSpPr>
          <p:spPr>
            <a:xfrm>
              <a:off x="7478099" y="220376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84" name="rc384"/>
            <p:cNvSpPr/>
            <p:nvPr/>
          </p:nvSpPr>
          <p:spPr>
            <a:xfrm>
              <a:off x="7791101" y="220376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85" name="rc385"/>
            <p:cNvSpPr/>
            <p:nvPr/>
          </p:nvSpPr>
          <p:spPr>
            <a:xfrm>
              <a:off x="1531056"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6" name="rc386"/>
            <p:cNvSpPr/>
            <p:nvPr/>
          </p:nvSpPr>
          <p:spPr>
            <a:xfrm>
              <a:off x="1844058" y="220376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7" name="rc387"/>
            <p:cNvSpPr/>
            <p:nvPr/>
          </p:nvSpPr>
          <p:spPr>
            <a:xfrm>
              <a:off x="2157060"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8" name="rc388"/>
            <p:cNvSpPr/>
            <p:nvPr/>
          </p:nvSpPr>
          <p:spPr>
            <a:xfrm>
              <a:off x="8104103" y="220376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9" name="rc389"/>
            <p:cNvSpPr/>
            <p:nvPr/>
          </p:nvSpPr>
          <p:spPr>
            <a:xfrm>
              <a:off x="8417106" y="220376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0" name="rc390"/>
            <p:cNvSpPr/>
            <p:nvPr/>
          </p:nvSpPr>
          <p:spPr>
            <a:xfrm>
              <a:off x="8730108" y="220376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91" name="rc391"/>
            <p:cNvSpPr/>
            <p:nvPr/>
          </p:nvSpPr>
          <p:spPr>
            <a:xfrm>
              <a:off x="1531056" y="5259924"/>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392" name="rc392"/>
            <p:cNvSpPr/>
            <p:nvPr/>
          </p:nvSpPr>
          <p:spPr>
            <a:xfrm>
              <a:off x="1844058" y="5259924"/>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93" name="rc393"/>
            <p:cNvSpPr/>
            <p:nvPr/>
          </p:nvSpPr>
          <p:spPr>
            <a:xfrm>
              <a:off x="2157060"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94" name="rc394"/>
            <p:cNvSpPr/>
            <p:nvPr/>
          </p:nvSpPr>
          <p:spPr>
            <a:xfrm>
              <a:off x="2470062" y="5259924"/>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5" name="rc395"/>
            <p:cNvSpPr/>
            <p:nvPr/>
          </p:nvSpPr>
          <p:spPr>
            <a:xfrm>
              <a:off x="2783065" y="5259924"/>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6" name="rc396"/>
            <p:cNvSpPr/>
            <p:nvPr/>
          </p:nvSpPr>
          <p:spPr>
            <a:xfrm>
              <a:off x="3096067" y="5259924"/>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7" name="rc397"/>
            <p:cNvSpPr/>
            <p:nvPr/>
          </p:nvSpPr>
          <p:spPr>
            <a:xfrm>
              <a:off x="3409069" y="5259924"/>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8" name="rc398"/>
            <p:cNvSpPr/>
            <p:nvPr/>
          </p:nvSpPr>
          <p:spPr>
            <a:xfrm>
              <a:off x="3722072"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9" name="rc399"/>
            <p:cNvSpPr/>
            <p:nvPr/>
          </p:nvSpPr>
          <p:spPr>
            <a:xfrm>
              <a:off x="4035074"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0" name="rc400"/>
            <p:cNvSpPr/>
            <p:nvPr/>
          </p:nvSpPr>
          <p:spPr>
            <a:xfrm>
              <a:off x="4348076"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1" name="rc401"/>
            <p:cNvSpPr/>
            <p:nvPr/>
          </p:nvSpPr>
          <p:spPr>
            <a:xfrm>
              <a:off x="4661078" y="5259924"/>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02" name="rc402"/>
            <p:cNvSpPr/>
            <p:nvPr/>
          </p:nvSpPr>
          <p:spPr>
            <a:xfrm>
              <a:off x="4974081" y="5259924"/>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03" name="rc403"/>
            <p:cNvSpPr/>
            <p:nvPr/>
          </p:nvSpPr>
          <p:spPr>
            <a:xfrm>
              <a:off x="5287083" y="5259924"/>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4" name="rc404"/>
            <p:cNvSpPr/>
            <p:nvPr/>
          </p:nvSpPr>
          <p:spPr>
            <a:xfrm>
              <a:off x="5600085"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5" name="rc405"/>
            <p:cNvSpPr/>
            <p:nvPr/>
          </p:nvSpPr>
          <p:spPr>
            <a:xfrm>
              <a:off x="5913087" y="5259924"/>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06" name="rc406"/>
            <p:cNvSpPr/>
            <p:nvPr/>
          </p:nvSpPr>
          <p:spPr>
            <a:xfrm>
              <a:off x="6226090"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7" name="rc407"/>
            <p:cNvSpPr/>
            <p:nvPr/>
          </p:nvSpPr>
          <p:spPr>
            <a:xfrm>
              <a:off x="6539092"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8" name="rc408"/>
            <p:cNvSpPr/>
            <p:nvPr/>
          </p:nvSpPr>
          <p:spPr>
            <a:xfrm>
              <a:off x="6852094"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9" name="rc409"/>
            <p:cNvSpPr/>
            <p:nvPr/>
          </p:nvSpPr>
          <p:spPr>
            <a:xfrm>
              <a:off x="7165097"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0" name="rc410"/>
            <p:cNvSpPr/>
            <p:nvPr/>
          </p:nvSpPr>
          <p:spPr>
            <a:xfrm>
              <a:off x="7478099"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11" name="rc411"/>
            <p:cNvSpPr/>
            <p:nvPr/>
          </p:nvSpPr>
          <p:spPr>
            <a:xfrm>
              <a:off x="7791101"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12" name="rc412"/>
            <p:cNvSpPr/>
            <p:nvPr/>
          </p:nvSpPr>
          <p:spPr>
            <a:xfrm>
              <a:off x="8104103"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13" name="rc413"/>
            <p:cNvSpPr/>
            <p:nvPr/>
          </p:nvSpPr>
          <p:spPr>
            <a:xfrm>
              <a:off x="8417106"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14" name="rc414"/>
            <p:cNvSpPr/>
            <p:nvPr/>
          </p:nvSpPr>
          <p:spPr>
            <a:xfrm>
              <a:off x="8730108" y="5259924"/>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15" name="rc415"/>
            <p:cNvSpPr/>
            <p:nvPr/>
          </p:nvSpPr>
          <p:spPr>
            <a:xfrm>
              <a:off x="2470062" y="4148593"/>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16" name="rc416"/>
            <p:cNvSpPr/>
            <p:nvPr/>
          </p:nvSpPr>
          <p:spPr>
            <a:xfrm>
              <a:off x="2783065" y="414859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417" name="rc417"/>
            <p:cNvSpPr/>
            <p:nvPr/>
          </p:nvSpPr>
          <p:spPr>
            <a:xfrm>
              <a:off x="3096067" y="414859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8" name="rc418"/>
            <p:cNvSpPr/>
            <p:nvPr/>
          </p:nvSpPr>
          <p:spPr>
            <a:xfrm>
              <a:off x="3409069" y="414859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9" name="rc419"/>
            <p:cNvSpPr/>
            <p:nvPr/>
          </p:nvSpPr>
          <p:spPr>
            <a:xfrm>
              <a:off x="3722072" y="4148593"/>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20" name="rc420"/>
            <p:cNvSpPr/>
            <p:nvPr/>
          </p:nvSpPr>
          <p:spPr>
            <a:xfrm>
              <a:off x="4035074" y="414859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1" name="rc421"/>
            <p:cNvSpPr/>
            <p:nvPr/>
          </p:nvSpPr>
          <p:spPr>
            <a:xfrm>
              <a:off x="4348076" y="414859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2" name="rc422"/>
            <p:cNvSpPr/>
            <p:nvPr/>
          </p:nvSpPr>
          <p:spPr>
            <a:xfrm>
              <a:off x="4661078" y="4148593"/>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23" name="rc423"/>
            <p:cNvSpPr/>
            <p:nvPr/>
          </p:nvSpPr>
          <p:spPr>
            <a:xfrm>
              <a:off x="4974081" y="414859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24" name="rc424"/>
            <p:cNvSpPr/>
            <p:nvPr/>
          </p:nvSpPr>
          <p:spPr>
            <a:xfrm>
              <a:off x="5287083" y="414859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25" name="rc425"/>
            <p:cNvSpPr/>
            <p:nvPr/>
          </p:nvSpPr>
          <p:spPr>
            <a:xfrm>
              <a:off x="5600085" y="414859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26" name="rc426"/>
            <p:cNvSpPr/>
            <p:nvPr/>
          </p:nvSpPr>
          <p:spPr>
            <a:xfrm>
              <a:off x="5913087" y="414859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7" name="rc427"/>
            <p:cNvSpPr/>
            <p:nvPr/>
          </p:nvSpPr>
          <p:spPr>
            <a:xfrm>
              <a:off x="6226090" y="414859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8" name="rc428"/>
            <p:cNvSpPr/>
            <p:nvPr/>
          </p:nvSpPr>
          <p:spPr>
            <a:xfrm>
              <a:off x="6539092" y="414859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9" name="rc429"/>
            <p:cNvSpPr/>
            <p:nvPr/>
          </p:nvSpPr>
          <p:spPr>
            <a:xfrm>
              <a:off x="6852094" y="414859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0" name="rc430"/>
            <p:cNvSpPr/>
            <p:nvPr/>
          </p:nvSpPr>
          <p:spPr>
            <a:xfrm>
              <a:off x="7165097" y="414859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1" name="rc431"/>
            <p:cNvSpPr/>
            <p:nvPr/>
          </p:nvSpPr>
          <p:spPr>
            <a:xfrm>
              <a:off x="7478099" y="414859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2" name="rc432"/>
            <p:cNvSpPr/>
            <p:nvPr/>
          </p:nvSpPr>
          <p:spPr>
            <a:xfrm>
              <a:off x="7791101" y="414859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33" name="rc433"/>
            <p:cNvSpPr/>
            <p:nvPr/>
          </p:nvSpPr>
          <p:spPr>
            <a:xfrm>
              <a:off x="8104103" y="414859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34" name="rc434"/>
            <p:cNvSpPr/>
            <p:nvPr/>
          </p:nvSpPr>
          <p:spPr>
            <a:xfrm>
              <a:off x="8417106" y="414859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5" name="rc435"/>
            <p:cNvSpPr/>
            <p:nvPr/>
          </p:nvSpPr>
          <p:spPr>
            <a:xfrm>
              <a:off x="8730108" y="414859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6" name="rc436"/>
            <p:cNvSpPr/>
            <p:nvPr/>
          </p:nvSpPr>
          <p:spPr>
            <a:xfrm>
              <a:off x="7791101" y="507470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7" name="rc437"/>
            <p:cNvSpPr/>
            <p:nvPr/>
          </p:nvSpPr>
          <p:spPr>
            <a:xfrm>
              <a:off x="8104103" y="507470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38" name="rc438"/>
            <p:cNvSpPr/>
            <p:nvPr/>
          </p:nvSpPr>
          <p:spPr>
            <a:xfrm>
              <a:off x="8417106" y="507470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39" name="rc439"/>
            <p:cNvSpPr/>
            <p:nvPr/>
          </p:nvSpPr>
          <p:spPr>
            <a:xfrm>
              <a:off x="8730108" y="507470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40" name="rc440"/>
            <p:cNvSpPr/>
            <p:nvPr/>
          </p:nvSpPr>
          <p:spPr>
            <a:xfrm>
              <a:off x="1531056" y="155548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41" name="rc441"/>
            <p:cNvSpPr/>
            <p:nvPr/>
          </p:nvSpPr>
          <p:spPr>
            <a:xfrm>
              <a:off x="1844058"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2" name="rc442"/>
            <p:cNvSpPr/>
            <p:nvPr/>
          </p:nvSpPr>
          <p:spPr>
            <a:xfrm>
              <a:off x="2157060" y="155548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3" name="rc443"/>
            <p:cNvSpPr/>
            <p:nvPr/>
          </p:nvSpPr>
          <p:spPr>
            <a:xfrm>
              <a:off x="2470062"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2783065" y="155548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5" name="rc445"/>
            <p:cNvSpPr/>
            <p:nvPr/>
          </p:nvSpPr>
          <p:spPr>
            <a:xfrm>
              <a:off x="3096067" y="155548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6" name="rc446"/>
            <p:cNvSpPr/>
            <p:nvPr/>
          </p:nvSpPr>
          <p:spPr>
            <a:xfrm>
              <a:off x="3409069"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7" name="rc447"/>
            <p:cNvSpPr/>
            <p:nvPr/>
          </p:nvSpPr>
          <p:spPr>
            <a:xfrm>
              <a:off x="3722072"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8" name="rc448"/>
            <p:cNvSpPr/>
            <p:nvPr/>
          </p:nvSpPr>
          <p:spPr>
            <a:xfrm>
              <a:off x="4035074"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4348076"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0" name="rc450"/>
            <p:cNvSpPr/>
            <p:nvPr/>
          </p:nvSpPr>
          <p:spPr>
            <a:xfrm>
              <a:off x="4661078"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1" name="rc451"/>
            <p:cNvSpPr/>
            <p:nvPr/>
          </p:nvSpPr>
          <p:spPr>
            <a:xfrm>
              <a:off x="4974081"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2" name="rc452"/>
            <p:cNvSpPr/>
            <p:nvPr/>
          </p:nvSpPr>
          <p:spPr>
            <a:xfrm>
              <a:off x="5287083"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3" name="rc453"/>
            <p:cNvSpPr/>
            <p:nvPr/>
          </p:nvSpPr>
          <p:spPr>
            <a:xfrm>
              <a:off x="5600085"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4" name="rc454"/>
            <p:cNvSpPr/>
            <p:nvPr/>
          </p:nvSpPr>
          <p:spPr>
            <a:xfrm>
              <a:off x="5913087"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5" name="rc455"/>
            <p:cNvSpPr/>
            <p:nvPr/>
          </p:nvSpPr>
          <p:spPr>
            <a:xfrm>
              <a:off x="6226090"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6" name="rc456"/>
            <p:cNvSpPr/>
            <p:nvPr/>
          </p:nvSpPr>
          <p:spPr>
            <a:xfrm>
              <a:off x="6539092"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7" name="rc457"/>
            <p:cNvSpPr/>
            <p:nvPr/>
          </p:nvSpPr>
          <p:spPr>
            <a:xfrm>
              <a:off x="6852094"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8" name="rc458"/>
            <p:cNvSpPr/>
            <p:nvPr/>
          </p:nvSpPr>
          <p:spPr>
            <a:xfrm>
              <a:off x="7165097"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9" name="rc459"/>
            <p:cNvSpPr/>
            <p:nvPr/>
          </p:nvSpPr>
          <p:spPr>
            <a:xfrm>
              <a:off x="7478099" y="155548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0" name="rc460"/>
            <p:cNvSpPr/>
            <p:nvPr/>
          </p:nvSpPr>
          <p:spPr>
            <a:xfrm>
              <a:off x="7791101" y="1555488"/>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61" name="rc461"/>
            <p:cNvSpPr/>
            <p:nvPr/>
          </p:nvSpPr>
          <p:spPr>
            <a:xfrm>
              <a:off x="8104103" y="155548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62" name="rc462"/>
            <p:cNvSpPr/>
            <p:nvPr/>
          </p:nvSpPr>
          <p:spPr>
            <a:xfrm>
              <a:off x="8417106" y="155548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3" name="rc463"/>
            <p:cNvSpPr/>
            <p:nvPr/>
          </p:nvSpPr>
          <p:spPr>
            <a:xfrm>
              <a:off x="8730108"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4" name="rc464"/>
            <p:cNvSpPr/>
            <p:nvPr/>
          </p:nvSpPr>
          <p:spPr>
            <a:xfrm>
              <a:off x="1531056" y="294465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65" name="rc465"/>
            <p:cNvSpPr/>
            <p:nvPr/>
          </p:nvSpPr>
          <p:spPr>
            <a:xfrm>
              <a:off x="1844058" y="294465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66" name="rc466"/>
            <p:cNvSpPr/>
            <p:nvPr/>
          </p:nvSpPr>
          <p:spPr>
            <a:xfrm>
              <a:off x="2157060" y="294465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67" name="rc467"/>
            <p:cNvSpPr/>
            <p:nvPr/>
          </p:nvSpPr>
          <p:spPr>
            <a:xfrm>
              <a:off x="2470062" y="2944652"/>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68" name="rc468"/>
            <p:cNvSpPr/>
            <p:nvPr/>
          </p:nvSpPr>
          <p:spPr>
            <a:xfrm>
              <a:off x="2783065" y="2944652"/>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69" name="rc469"/>
            <p:cNvSpPr/>
            <p:nvPr/>
          </p:nvSpPr>
          <p:spPr>
            <a:xfrm>
              <a:off x="3096067" y="294465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70" name="rc470"/>
            <p:cNvSpPr/>
            <p:nvPr/>
          </p:nvSpPr>
          <p:spPr>
            <a:xfrm>
              <a:off x="3409069" y="294465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71" name="rc471"/>
            <p:cNvSpPr/>
            <p:nvPr/>
          </p:nvSpPr>
          <p:spPr>
            <a:xfrm>
              <a:off x="3722072" y="294465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72" name="rc472"/>
            <p:cNvSpPr/>
            <p:nvPr/>
          </p:nvSpPr>
          <p:spPr>
            <a:xfrm>
              <a:off x="4035074" y="294465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3" name="rc473"/>
            <p:cNvSpPr/>
            <p:nvPr/>
          </p:nvSpPr>
          <p:spPr>
            <a:xfrm>
              <a:off x="4348076" y="294465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4" name="rc474"/>
            <p:cNvSpPr/>
            <p:nvPr/>
          </p:nvSpPr>
          <p:spPr>
            <a:xfrm>
              <a:off x="4661078"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75" name="rc475"/>
            <p:cNvSpPr/>
            <p:nvPr/>
          </p:nvSpPr>
          <p:spPr>
            <a:xfrm>
              <a:off x="4974081" y="294465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6" name="rc476"/>
            <p:cNvSpPr/>
            <p:nvPr/>
          </p:nvSpPr>
          <p:spPr>
            <a:xfrm>
              <a:off x="5287083"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7" name="rc477"/>
            <p:cNvSpPr/>
            <p:nvPr/>
          </p:nvSpPr>
          <p:spPr>
            <a:xfrm>
              <a:off x="5600085" y="2944652"/>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8" name="rc478"/>
            <p:cNvSpPr/>
            <p:nvPr/>
          </p:nvSpPr>
          <p:spPr>
            <a:xfrm>
              <a:off x="5913087" y="294465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9" name="rc479"/>
            <p:cNvSpPr/>
            <p:nvPr/>
          </p:nvSpPr>
          <p:spPr>
            <a:xfrm>
              <a:off x="6226090" y="2944652"/>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0" name="rc480"/>
            <p:cNvSpPr/>
            <p:nvPr/>
          </p:nvSpPr>
          <p:spPr>
            <a:xfrm>
              <a:off x="6539092" y="294465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1" name="rc481"/>
            <p:cNvSpPr/>
            <p:nvPr/>
          </p:nvSpPr>
          <p:spPr>
            <a:xfrm>
              <a:off x="6852094" y="294465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2" name="rc482"/>
            <p:cNvSpPr/>
            <p:nvPr/>
          </p:nvSpPr>
          <p:spPr>
            <a:xfrm>
              <a:off x="7165097" y="294465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3" name="rc483"/>
            <p:cNvSpPr/>
            <p:nvPr/>
          </p:nvSpPr>
          <p:spPr>
            <a:xfrm>
              <a:off x="7478099" y="294465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4" name="rc484"/>
            <p:cNvSpPr/>
            <p:nvPr/>
          </p:nvSpPr>
          <p:spPr>
            <a:xfrm>
              <a:off x="7791101" y="294465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5" name="rc485"/>
            <p:cNvSpPr/>
            <p:nvPr/>
          </p:nvSpPr>
          <p:spPr>
            <a:xfrm>
              <a:off x="8104103" y="294465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6" name="rc486"/>
            <p:cNvSpPr/>
            <p:nvPr/>
          </p:nvSpPr>
          <p:spPr>
            <a:xfrm>
              <a:off x="8417106" y="294465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87" name="rc487"/>
            <p:cNvSpPr/>
            <p:nvPr/>
          </p:nvSpPr>
          <p:spPr>
            <a:xfrm>
              <a:off x="8730108" y="294465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8" name="rc488"/>
            <p:cNvSpPr/>
            <p:nvPr/>
          </p:nvSpPr>
          <p:spPr>
            <a:xfrm>
              <a:off x="1531056"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9" name="rc489"/>
            <p:cNvSpPr/>
            <p:nvPr/>
          </p:nvSpPr>
          <p:spPr>
            <a:xfrm>
              <a:off x="1844058"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0" name="rc490"/>
            <p:cNvSpPr/>
            <p:nvPr/>
          </p:nvSpPr>
          <p:spPr>
            <a:xfrm>
              <a:off x="2157060"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1" name="rc491"/>
            <p:cNvSpPr/>
            <p:nvPr/>
          </p:nvSpPr>
          <p:spPr>
            <a:xfrm>
              <a:off x="2470062"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2783065"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3096067"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4" name="rc494"/>
            <p:cNvSpPr/>
            <p:nvPr/>
          </p:nvSpPr>
          <p:spPr>
            <a:xfrm>
              <a:off x="3409069" y="174071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5" name="rc495"/>
            <p:cNvSpPr/>
            <p:nvPr/>
          </p:nvSpPr>
          <p:spPr>
            <a:xfrm>
              <a:off x="3722072" y="174071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6" name="rc496"/>
            <p:cNvSpPr/>
            <p:nvPr/>
          </p:nvSpPr>
          <p:spPr>
            <a:xfrm>
              <a:off x="4035074" y="174071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7" name="rc497"/>
            <p:cNvSpPr/>
            <p:nvPr/>
          </p:nvSpPr>
          <p:spPr>
            <a:xfrm>
              <a:off x="4348076" y="174071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98" name="rc498"/>
            <p:cNvSpPr/>
            <p:nvPr/>
          </p:nvSpPr>
          <p:spPr>
            <a:xfrm>
              <a:off x="4661078"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9" name="rc499"/>
            <p:cNvSpPr/>
            <p:nvPr/>
          </p:nvSpPr>
          <p:spPr>
            <a:xfrm>
              <a:off x="4974081"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0" name="rc500"/>
            <p:cNvSpPr/>
            <p:nvPr/>
          </p:nvSpPr>
          <p:spPr>
            <a:xfrm>
              <a:off x="5287083"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1" name="rc501"/>
            <p:cNvSpPr/>
            <p:nvPr/>
          </p:nvSpPr>
          <p:spPr>
            <a:xfrm>
              <a:off x="5600085"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2" name="rc502"/>
            <p:cNvSpPr/>
            <p:nvPr/>
          </p:nvSpPr>
          <p:spPr>
            <a:xfrm>
              <a:off x="5913087"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3" name="rc503"/>
            <p:cNvSpPr/>
            <p:nvPr/>
          </p:nvSpPr>
          <p:spPr>
            <a:xfrm>
              <a:off x="6226090"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4" name="rc504"/>
            <p:cNvSpPr/>
            <p:nvPr/>
          </p:nvSpPr>
          <p:spPr>
            <a:xfrm>
              <a:off x="6539092"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5" name="rc505"/>
            <p:cNvSpPr/>
            <p:nvPr/>
          </p:nvSpPr>
          <p:spPr>
            <a:xfrm>
              <a:off x="6852094" y="174071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6" name="rc506"/>
            <p:cNvSpPr/>
            <p:nvPr/>
          </p:nvSpPr>
          <p:spPr>
            <a:xfrm>
              <a:off x="7165097" y="1740710"/>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7" name="rc507"/>
            <p:cNvSpPr/>
            <p:nvPr/>
          </p:nvSpPr>
          <p:spPr>
            <a:xfrm>
              <a:off x="7478099" y="174071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8" name="rc508"/>
            <p:cNvSpPr/>
            <p:nvPr/>
          </p:nvSpPr>
          <p:spPr>
            <a:xfrm>
              <a:off x="7791101" y="174071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09" name="rc509"/>
            <p:cNvSpPr/>
            <p:nvPr/>
          </p:nvSpPr>
          <p:spPr>
            <a:xfrm>
              <a:off x="8104103" y="174071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0" name="rc510"/>
            <p:cNvSpPr/>
            <p:nvPr/>
          </p:nvSpPr>
          <p:spPr>
            <a:xfrm>
              <a:off x="8417106" y="174071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1" name="rc511"/>
            <p:cNvSpPr/>
            <p:nvPr/>
          </p:nvSpPr>
          <p:spPr>
            <a:xfrm>
              <a:off x="8730108" y="174071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2" name="rc512"/>
            <p:cNvSpPr/>
            <p:nvPr/>
          </p:nvSpPr>
          <p:spPr>
            <a:xfrm>
              <a:off x="1531056" y="3500317"/>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13" name="rc513"/>
            <p:cNvSpPr/>
            <p:nvPr/>
          </p:nvSpPr>
          <p:spPr>
            <a:xfrm>
              <a:off x="1844058" y="3500317"/>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14" name="rc514"/>
            <p:cNvSpPr/>
            <p:nvPr/>
          </p:nvSpPr>
          <p:spPr>
            <a:xfrm>
              <a:off x="2157060" y="350031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5" name="rc515"/>
            <p:cNvSpPr/>
            <p:nvPr/>
          </p:nvSpPr>
          <p:spPr>
            <a:xfrm>
              <a:off x="2470062" y="3500317"/>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6" name="rc516"/>
            <p:cNvSpPr/>
            <p:nvPr/>
          </p:nvSpPr>
          <p:spPr>
            <a:xfrm>
              <a:off x="2783065" y="350031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17" name="rc517"/>
            <p:cNvSpPr/>
            <p:nvPr/>
          </p:nvSpPr>
          <p:spPr>
            <a:xfrm>
              <a:off x="3096067" y="350031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18" name="rc518"/>
            <p:cNvSpPr/>
            <p:nvPr/>
          </p:nvSpPr>
          <p:spPr>
            <a:xfrm>
              <a:off x="3409069" y="350031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9" name="rc519"/>
            <p:cNvSpPr/>
            <p:nvPr/>
          </p:nvSpPr>
          <p:spPr>
            <a:xfrm>
              <a:off x="3722072" y="350031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20" name="rc520"/>
            <p:cNvSpPr/>
            <p:nvPr/>
          </p:nvSpPr>
          <p:spPr>
            <a:xfrm>
              <a:off x="4035074"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1" name="rc521"/>
            <p:cNvSpPr/>
            <p:nvPr/>
          </p:nvSpPr>
          <p:spPr>
            <a:xfrm>
              <a:off x="4348076"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2" name="rc522"/>
            <p:cNvSpPr/>
            <p:nvPr/>
          </p:nvSpPr>
          <p:spPr>
            <a:xfrm>
              <a:off x="4661078" y="350031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3" name="rc523"/>
            <p:cNvSpPr/>
            <p:nvPr/>
          </p:nvSpPr>
          <p:spPr>
            <a:xfrm>
              <a:off x="4974081"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4" name="rc524"/>
            <p:cNvSpPr/>
            <p:nvPr/>
          </p:nvSpPr>
          <p:spPr>
            <a:xfrm>
              <a:off x="5287083" y="350031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5" name="rc525"/>
            <p:cNvSpPr/>
            <p:nvPr/>
          </p:nvSpPr>
          <p:spPr>
            <a:xfrm>
              <a:off x="5600085" y="350031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26" name="rc526"/>
            <p:cNvSpPr/>
            <p:nvPr/>
          </p:nvSpPr>
          <p:spPr>
            <a:xfrm>
              <a:off x="5913087" y="350031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7" name="rc527"/>
            <p:cNvSpPr/>
            <p:nvPr/>
          </p:nvSpPr>
          <p:spPr>
            <a:xfrm>
              <a:off x="6226090"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8" name="rc528"/>
            <p:cNvSpPr/>
            <p:nvPr/>
          </p:nvSpPr>
          <p:spPr>
            <a:xfrm>
              <a:off x="6539092"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9" name="rc529"/>
            <p:cNvSpPr/>
            <p:nvPr/>
          </p:nvSpPr>
          <p:spPr>
            <a:xfrm>
              <a:off x="6852094" y="350031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0" name="rc530"/>
            <p:cNvSpPr/>
            <p:nvPr/>
          </p:nvSpPr>
          <p:spPr>
            <a:xfrm>
              <a:off x="7165097" y="350031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1" name="rc531"/>
            <p:cNvSpPr/>
            <p:nvPr/>
          </p:nvSpPr>
          <p:spPr>
            <a:xfrm>
              <a:off x="7478099" y="350031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2" name="rc532"/>
            <p:cNvSpPr/>
            <p:nvPr/>
          </p:nvSpPr>
          <p:spPr>
            <a:xfrm>
              <a:off x="7791101" y="350031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3" name="rc533"/>
            <p:cNvSpPr/>
            <p:nvPr/>
          </p:nvSpPr>
          <p:spPr>
            <a:xfrm>
              <a:off x="8104103" y="350031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4" name="rc534"/>
            <p:cNvSpPr/>
            <p:nvPr/>
          </p:nvSpPr>
          <p:spPr>
            <a:xfrm>
              <a:off x="8417106" y="350031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5" name="rc535"/>
            <p:cNvSpPr/>
            <p:nvPr/>
          </p:nvSpPr>
          <p:spPr>
            <a:xfrm>
              <a:off x="8730108" y="350031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6" name="rc536"/>
            <p:cNvSpPr/>
            <p:nvPr/>
          </p:nvSpPr>
          <p:spPr>
            <a:xfrm>
              <a:off x="1531056"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7" name="rc537"/>
            <p:cNvSpPr/>
            <p:nvPr/>
          </p:nvSpPr>
          <p:spPr>
            <a:xfrm>
              <a:off x="1844058" y="303726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8" name="rc538"/>
            <p:cNvSpPr/>
            <p:nvPr/>
          </p:nvSpPr>
          <p:spPr>
            <a:xfrm>
              <a:off x="2157060" y="3037263"/>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39" name="rc539"/>
            <p:cNvSpPr/>
            <p:nvPr/>
          </p:nvSpPr>
          <p:spPr>
            <a:xfrm>
              <a:off x="2470062" y="303726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40" name="rc540"/>
            <p:cNvSpPr/>
            <p:nvPr/>
          </p:nvSpPr>
          <p:spPr>
            <a:xfrm>
              <a:off x="2783065" y="3037263"/>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541" name="rc541"/>
            <p:cNvSpPr/>
            <p:nvPr/>
          </p:nvSpPr>
          <p:spPr>
            <a:xfrm>
              <a:off x="3096067" y="3037263"/>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2" name="rc542"/>
            <p:cNvSpPr/>
            <p:nvPr/>
          </p:nvSpPr>
          <p:spPr>
            <a:xfrm>
              <a:off x="3409069"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3" name="rc543"/>
            <p:cNvSpPr/>
            <p:nvPr/>
          </p:nvSpPr>
          <p:spPr>
            <a:xfrm>
              <a:off x="3722072"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4" name="rc544"/>
            <p:cNvSpPr/>
            <p:nvPr/>
          </p:nvSpPr>
          <p:spPr>
            <a:xfrm>
              <a:off x="4035074" y="303726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45" name="rc545"/>
            <p:cNvSpPr/>
            <p:nvPr/>
          </p:nvSpPr>
          <p:spPr>
            <a:xfrm>
              <a:off x="4348076"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6" name="rc546"/>
            <p:cNvSpPr/>
            <p:nvPr/>
          </p:nvSpPr>
          <p:spPr>
            <a:xfrm>
              <a:off x="4661078" y="303726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47" name="rc547"/>
            <p:cNvSpPr/>
            <p:nvPr/>
          </p:nvSpPr>
          <p:spPr>
            <a:xfrm>
              <a:off x="4974081" y="303726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5287083"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9" name="rc549"/>
            <p:cNvSpPr/>
            <p:nvPr/>
          </p:nvSpPr>
          <p:spPr>
            <a:xfrm>
              <a:off x="5600085" y="303726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0" name="rc550"/>
            <p:cNvSpPr/>
            <p:nvPr/>
          </p:nvSpPr>
          <p:spPr>
            <a:xfrm>
              <a:off x="5913087" y="303726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51" name="rc551"/>
            <p:cNvSpPr/>
            <p:nvPr/>
          </p:nvSpPr>
          <p:spPr>
            <a:xfrm>
              <a:off x="6226090" y="303726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2" name="rc552"/>
            <p:cNvSpPr/>
            <p:nvPr/>
          </p:nvSpPr>
          <p:spPr>
            <a:xfrm>
              <a:off x="6539092" y="303726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53" name="rc553"/>
            <p:cNvSpPr/>
            <p:nvPr/>
          </p:nvSpPr>
          <p:spPr>
            <a:xfrm>
              <a:off x="6852094"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4" name="rc554"/>
            <p:cNvSpPr/>
            <p:nvPr/>
          </p:nvSpPr>
          <p:spPr>
            <a:xfrm>
              <a:off x="7165097" y="303726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5" name="rc555"/>
            <p:cNvSpPr/>
            <p:nvPr/>
          </p:nvSpPr>
          <p:spPr>
            <a:xfrm>
              <a:off x="7478099" y="303726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6" name="rc556"/>
            <p:cNvSpPr/>
            <p:nvPr/>
          </p:nvSpPr>
          <p:spPr>
            <a:xfrm>
              <a:off x="7791101"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7" name="rc557"/>
            <p:cNvSpPr/>
            <p:nvPr/>
          </p:nvSpPr>
          <p:spPr>
            <a:xfrm>
              <a:off x="8104103"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8" name="rc558"/>
            <p:cNvSpPr/>
            <p:nvPr/>
          </p:nvSpPr>
          <p:spPr>
            <a:xfrm>
              <a:off x="8417106" y="303726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9" name="rc559"/>
            <p:cNvSpPr/>
            <p:nvPr/>
          </p:nvSpPr>
          <p:spPr>
            <a:xfrm>
              <a:off x="8730108"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0" name="rc560"/>
            <p:cNvSpPr/>
            <p:nvPr/>
          </p:nvSpPr>
          <p:spPr>
            <a:xfrm>
              <a:off x="1531056" y="5074702"/>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1" name="rc561"/>
            <p:cNvSpPr/>
            <p:nvPr/>
          </p:nvSpPr>
          <p:spPr>
            <a:xfrm>
              <a:off x="1844058" y="5074702"/>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62" name="rc562"/>
            <p:cNvSpPr/>
            <p:nvPr/>
          </p:nvSpPr>
          <p:spPr>
            <a:xfrm>
              <a:off x="2157060" y="5074702"/>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63" name="rc563"/>
            <p:cNvSpPr/>
            <p:nvPr/>
          </p:nvSpPr>
          <p:spPr>
            <a:xfrm>
              <a:off x="2470062" y="5074702"/>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64" name="rc564"/>
            <p:cNvSpPr/>
            <p:nvPr/>
          </p:nvSpPr>
          <p:spPr>
            <a:xfrm>
              <a:off x="2783065" y="5074702"/>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565" name="rc565"/>
            <p:cNvSpPr/>
            <p:nvPr/>
          </p:nvSpPr>
          <p:spPr>
            <a:xfrm>
              <a:off x="3096067" y="5074702"/>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66" name="rc566"/>
            <p:cNvSpPr/>
            <p:nvPr/>
          </p:nvSpPr>
          <p:spPr>
            <a:xfrm>
              <a:off x="3409069" y="5074702"/>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567" name="rc567"/>
            <p:cNvSpPr/>
            <p:nvPr/>
          </p:nvSpPr>
          <p:spPr>
            <a:xfrm>
              <a:off x="3722072" y="5074702"/>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8" name="rc568"/>
            <p:cNvSpPr/>
            <p:nvPr/>
          </p:nvSpPr>
          <p:spPr>
            <a:xfrm>
              <a:off x="4035074" y="5074702"/>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69" name="rc569"/>
            <p:cNvSpPr/>
            <p:nvPr/>
          </p:nvSpPr>
          <p:spPr>
            <a:xfrm>
              <a:off x="4348076" y="507470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0" name="rc570"/>
            <p:cNvSpPr/>
            <p:nvPr/>
          </p:nvSpPr>
          <p:spPr>
            <a:xfrm>
              <a:off x="4661078" y="507470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1" name="rc571"/>
            <p:cNvSpPr/>
            <p:nvPr/>
          </p:nvSpPr>
          <p:spPr>
            <a:xfrm>
              <a:off x="4974081" y="507470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72" name="rc572"/>
            <p:cNvSpPr/>
            <p:nvPr/>
          </p:nvSpPr>
          <p:spPr>
            <a:xfrm>
              <a:off x="5287083" y="507470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3" name="rc573"/>
            <p:cNvSpPr/>
            <p:nvPr/>
          </p:nvSpPr>
          <p:spPr>
            <a:xfrm>
              <a:off x="5600085"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4" name="rc574"/>
            <p:cNvSpPr/>
            <p:nvPr/>
          </p:nvSpPr>
          <p:spPr>
            <a:xfrm>
              <a:off x="5913087"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5" name="rc575"/>
            <p:cNvSpPr/>
            <p:nvPr/>
          </p:nvSpPr>
          <p:spPr>
            <a:xfrm>
              <a:off x="6226090"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6" name="rc576"/>
            <p:cNvSpPr/>
            <p:nvPr/>
          </p:nvSpPr>
          <p:spPr>
            <a:xfrm>
              <a:off x="6539092"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77" name="rc577"/>
            <p:cNvSpPr/>
            <p:nvPr/>
          </p:nvSpPr>
          <p:spPr>
            <a:xfrm>
              <a:off x="6852094" y="507470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8" name="rc578"/>
            <p:cNvSpPr/>
            <p:nvPr/>
          </p:nvSpPr>
          <p:spPr>
            <a:xfrm>
              <a:off x="7165097" y="507470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79" name="rc579"/>
            <p:cNvSpPr/>
            <p:nvPr/>
          </p:nvSpPr>
          <p:spPr>
            <a:xfrm>
              <a:off x="7478099" y="507470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0" name="rc580"/>
            <p:cNvSpPr/>
            <p:nvPr/>
          </p:nvSpPr>
          <p:spPr>
            <a:xfrm>
              <a:off x="1531056"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1" name="rc581"/>
            <p:cNvSpPr/>
            <p:nvPr/>
          </p:nvSpPr>
          <p:spPr>
            <a:xfrm>
              <a:off x="1844058"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2" name="rc582"/>
            <p:cNvSpPr/>
            <p:nvPr/>
          </p:nvSpPr>
          <p:spPr>
            <a:xfrm>
              <a:off x="2157060" y="396337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83" name="rc583"/>
            <p:cNvSpPr/>
            <p:nvPr/>
          </p:nvSpPr>
          <p:spPr>
            <a:xfrm>
              <a:off x="2470062" y="396337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4" name="rc584"/>
            <p:cNvSpPr/>
            <p:nvPr/>
          </p:nvSpPr>
          <p:spPr>
            <a:xfrm>
              <a:off x="2783065" y="396337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5" name="rc585"/>
            <p:cNvSpPr/>
            <p:nvPr/>
          </p:nvSpPr>
          <p:spPr>
            <a:xfrm>
              <a:off x="3096067" y="3963372"/>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86" name="rc586"/>
            <p:cNvSpPr/>
            <p:nvPr/>
          </p:nvSpPr>
          <p:spPr>
            <a:xfrm>
              <a:off x="3409069" y="396337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7" name="rc587"/>
            <p:cNvSpPr/>
            <p:nvPr/>
          </p:nvSpPr>
          <p:spPr>
            <a:xfrm>
              <a:off x="3722072"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88" name="rc588"/>
            <p:cNvSpPr/>
            <p:nvPr/>
          </p:nvSpPr>
          <p:spPr>
            <a:xfrm>
              <a:off x="4035074" y="396337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89" name="rc589"/>
            <p:cNvSpPr/>
            <p:nvPr/>
          </p:nvSpPr>
          <p:spPr>
            <a:xfrm>
              <a:off x="4348076" y="396337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90" name="rc590"/>
            <p:cNvSpPr/>
            <p:nvPr/>
          </p:nvSpPr>
          <p:spPr>
            <a:xfrm>
              <a:off x="4661078"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1" name="rc591"/>
            <p:cNvSpPr/>
            <p:nvPr/>
          </p:nvSpPr>
          <p:spPr>
            <a:xfrm>
              <a:off x="4974081"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92" name="rc592"/>
            <p:cNvSpPr/>
            <p:nvPr/>
          </p:nvSpPr>
          <p:spPr>
            <a:xfrm>
              <a:off x="5287083"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93" name="rc593"/>
            <p:cNvSpPr/>
            <p:nvPr/>
          </p:nvSpPr>
          <p:spPr>
            <a:xfrm>
              <a:off x="5600085"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94" name="rc594"/>
            <p:cNvSpPr/>
            <p:nvPr/>
          </p:nvSpPr>
          <p:spPr>
            <a:xfrm>
              <a:off x="5913087"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95" name="rc595"/>
            <p:cNvSpPr/>
            <p:nvPr/>
          </p:nvSpPr>
          <p:spPr>
            <a:xfrm>
              <a:off x="6226090" y="396337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96" name="rc596"/>
            <p:cNvSpPr/>
            <p:nvPr/>
          </p:nvSpPr>
          <p:spPr>
            <a:xfrm>
              <a:off x="6539092"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97" name="rc597"/>
            <p:cNvSpPr/>
            <p:nvPr/>
          </p:nvSpPr>
          <p:spPr>
            <a:xfrm>
              <a:off x="6852094" y="396337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98" name="rc598"/>
            <p:cNvSpPr/>
            <p:nvPr/>
          </p:nvSpPr>
          <p:spPr>
            <a:xfrm>
              <a:off x="7165097" y="396337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99" name="rc599"/>
            <p:cNvSpPr/>
            <p:nvPr/>
          </p:nvSpPr>
          <p:spPr>
            <a:xfrm>
              <a:off x="7478099" y="396337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00" name="rc600"/>
            <p:cNvSpPr/>
            <p:nvPr/>
          </p:nvSpPr>
          <p:spPr>
            <a:xfrm>
              <a:off x="7791101" y="3963372"/>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01" name="rc601"/>
            <p:cNvSpPr/>
            <p:nvPr/>
          </p:nvSpPr>
          <p:spPr>
            <a:xfrm>
              <a:off x="8104103" y="396337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02" name="rc602"/>
            <p:cNvSpPr/>
            <p:nvPr/>
          </p:nvSpPr>
          <p:spPr>
            <a:xfrm>
              <a:off x="8417106" y="396337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03" name="rc603"/>
            <p:cNvSpPr/>
            <p:nvPr/>
          </p:nvSpPr>
          <p:spPr>
            <a:xfrm>
              <a:off x="8730108" y="3963372"/>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04" name="rc604"/>
            <p:cNvSpPr/>
            <p:nvPr/>
          </p:nvSpPr>
          <p:spPr>
            <a:xfrm>
              <a:off x="1531056"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1844058"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6" name="rc606"/>
            <p:cNvSpPr/>
            <p:nvPr/>
          </p:nvSpPr>
          <p:spPr>
            <a:xfrm>
              <a:off x="2157060"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7" name="rc607"/>
            <p:cNvSpPr/>
            <p:nvPr/>
          </p:nvSpPr>
          <p:spPr>
            <a:xfrm>
              <a:off x="2470062"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2783065" y="99982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9" name="rc609"/>
            <p:cNvSpPr/>
            <p:nvPr/>
          </p:nvSpPr>
          <p:spPr>
            <a:xfrm>
              <a:off x="309606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0" name="rc610"/>
            <p:cNvSpPr/>
            <p:nvPr/>
          </p:nvSpPr>
          <p:spPr>
            <a:xfrm>
              <a:off x="3409069"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1" name="rc611"/>
            <p:cNvSpPr/>
            <p:nvPr/>
          </p:nvSpPr>
          <p:spPr>
            <a:xfrm>
              <a:off x="3722072"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2" name="rc612"/>
            <p:cNvSpPr/>
            <p:nvPr/>
          </p:nvSpPr>
          <p:spPr>
            <a:xfrm>
              <a:off x="4035074"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3" name="rc613"/>
            <p:cNvSpPr/>
            <p:nvPr/>
          </p:nvSpPr>
          <p:spPr>
            <a:xfrm>
              <a:off x="4348076" y="99982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4" name="rc614"/>
            <p:cNvSpPr/>
            <p:nvPr/>
          </p:nvSpPr>
          <p:spPr>
            <a:xfrm>
              <a:off x="466107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5" name="rc615"/>
            <p:cNvSpPr/>
            <p:nvPr/>
          </p:nvSpPr>
          <p:spPr>
            <a:xfrm>
              <a:off x="4974081"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6" name="rc616"/>
            <p:cNvSpPr/>
            <p:nvPr/>
          </p:nvSpPr>
          <p:spPr>
            <a:xfrm>
              <a:off x="5287083"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5600085"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591308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6226090"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6539092"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6852094"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716509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7478099"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7791101" y="99982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5" name="rc625"/>
            <p:cNvSpPr/>
            <p:nvPr/>
          </p:nvSpPr>
          <p:spPr>
            <a:xfrm>
              <a:off x="8104103" y="99982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6" name="rc626"/>
            <p:cNvSpPr/>
            <p:nvPr/>
          </p:nvSpPr>
          <p:spPr>
            <a:xfrm>
              <a:off x="8417106"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7" name="rc627"/>
            <p:cNvSpPr/>
            <p:nvPr/>
          </p:nvSpPr>
          <p:spPr>
            <a:xfrm>
              <a:off x="873010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1531056" y="275943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29" name="rc629"/>
            <p:cNvSpPr/>
            <p:nvPr/>
          </p:nvSpPr>
          <p:spPr>
            <a:xfrm>
              <a:off x="1844058" y="2759430"/>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30" name="rc630"/>
            <p:cNvSpPr/>
            <p:nvPr/>
          </p:nvSpPr>
          <p:spPr>
            <a:xfrm>
              <a:off x="2157060" y="275943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1" name="rc631"/>
            <p:cNvSpPr/>
            <p:nvPr/>
          </p:nvSpPr>
          <p:spPr>
            <a:xfrm>
              <a:off x="2470062"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2" name="rc632"/>
            <p:cNvSpPr/>
            <p:nvPr/>
          </p:nvSpPr>
          <p:spPr>
            <a:xfrm>
              <a:off x="2783065"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3" name="rc633"/>
            <p:cNvSpPr/>
            <p:nvPr/>
          </p:nvSpPr>
          <p:spPr>
            <a:xfrm>
              <a:off x="3096067" y="275943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4" name="rc634"/>
            <p:cNvSpPr/>
            <p:nvPr/>
          </p:nvSpPr>
          <p:spPr>
            <a:xfrm>
              <a:off x="3409069" y="275943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5" name="rc635"/>
            <p:cNvSpPr/>
            <p:nvPr/>
          </p:nvSpPr>
          <p:spPr>
            <a:xfrm>
              <a:off x="3722072" y="275943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6" name="rc636"/>
            <p:cNvSpPr/>
            <p:nvPr/>
          </p:nvSpPr>
          <p:spPr>
            <a:xfrm>
              <a:off x="4035074" y="275943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7" name="rc637"/>
            <p:cNvSpPr/>
            <p:nvPr/>
          </p:nvSpPr>
          <p:spPr>
            <a:xfrm>
              <a:off x="4348076" y="2759430"/>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38" name="rc638"/>
            <p:cNvSpPr/>
            <p:nvPr/>
          </p:nvSpPr>
          <p:spPr>
            <a:xfrm>
              <a:off x="4661078" y="275943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9" name="rc639"/>
            <p:cNvSpPr/>
            <p:nvPr/>
          </p:nvSpPr>
          <p:spPr>
            <a:xfrm>
              <a:off x="4974081" y="275943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0" name="rc640"/>
            <p:cNvSpPr/>
            <p:nvPr/>
          </p:nvSpPr>
          <p:spPr>
            <a:xfrm>
              <a:off x="5287083"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1" name="rc641"/>
            <p:cNvSpPr/>
            <p:nvPr/>
          </p:nvSpPr>
          <p:spPr>
            <a:xfrm>
              <a:off x="5600085" y="275943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2" name="rc642"/>
            <p:cNvSpPr/>
            <p:nvPr/>
          </p:nvSpPr>
          <p:spPr>
            <a:xfrm>
              <a:off x="5913087" y="275943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43" name="rc643"/>
            <p:cNvSpPr/>
            <p:nvPr/>
          </p:nvSpPr>
          <p:spPr>
            <a:xfrm>
              <a:off x="6226090" y="275943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4" name="rc644"/>
            <p:cNvSpPr/>
            <p:nvPr/>
          </p:nvSpPr>
          <p:spPr>
            <a:xfrm>
              <a:off x="6539092"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5" name="rc645"/>
            <p:cNvSpPr/>
            <p:nvPr/>
          </p:nvSpPr>
          <p:spPr>
            <a:xfrm>
              <a:off x="6852094"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6" name="rc646"/>
            <p:cNvSpPr/>
            <p:nvPr/>
          </p:nvSpPr>
          <p:spPr>
            <a:xfrm>
              <a:off x="7165097"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7" name="rc647"/>
            <p:cNvSpPr/>
            <p:nvPr/>
          </p:nvSpPr>
          <p:spPr>
            <a:xfrm>
              <a:off x="7478099"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8" name="rc648"/>
            <p:cNvSpPr/>
            <p:nvPr/>
          </p:nvSpPr>
          <p:spPr>
            <a:xfrm>
              <a:off x="7791101"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9" name="rc649"/>
            <p:cNvSpPr/>
            <p:nvPr/>
          </p:nvSpPr>
          <p:spPr>
            <a:xfrm>
              <a:off x="8104103"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50" name="rc650"/>
            <p:cNvSpPr/>
            <p:nvPr/>
          </p:nvSpPr>
          <p:spPr>
            <a:xfrm>
              <a:off x="8417106"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51" name="rc651"/>
            <p:cNvSpPr/>
            <p:nvPr/>
          </p:nvSpPr>
          <p:spPr>
            <a:xfrm>
              <a:off x="8730108"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52" name="rc652"/>
            <p:cNvSpPr/>
            <p:nvPr/>
          </p:nvSpPr>
          <p:spPr>
            <a:xfrm>
              <a:off x="1531056" y="118504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3" name="rc653"/>
            <p:cNvSpPr/>
            <p:nvPr/>
          </p:nvSpPr>
          <p:spPr>
            <a:xfrm>
              <a:off x="1844058"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4" name="rc654"/>
            <p:cNvSpPr/>
            <p:nvPr/>
          </p:nvSpPr>
          <p:spPr>
            <a:xfrm>
              <a:off x="2157060" y="118504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5" name="rc655"/>
            <p:cNvSpPr/>
            <p:nvPr/>
          </p:nvSpPr>
          <p:spPr>
            <a:xfrm>
              <a:off x="2470062" y="118504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6" name="rc656"/>
            <p:cNvSpPr/>
            <p:nvPr/>
          </p:nvSpPr>
          <p:spPr>
            <a:xfrm>
              <a:off x="2783065" y="118504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3096067"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8" name="rc658"/>
            <p:cNvSpPr/>
            <p:nvPr/>
          </p:nvSpPr>
          <p:spPr>
            <a:xfrm>
              <a:off x="3409069" y="118504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9" name="rc659"/>
            <p:cNvSpPr/>
            <p:nvPr/>
          </p:nvSpPr>
          <p:spPr>
            <a:xfrm>
              <a:off x="3722072" y="118504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0" name="rc660"/>
            <p:cNvSpPr/>
            <p:nvPr/>
          </p:nvSpPr>
          <p:spPr>
            <a:xfrm>
              <a:off x="4035074"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4348076"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4661078"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4974081"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4" name="rc664"/>
            <p:cNvSpPr/>
            <p:nvPr/>
          </p:nvSpPr>
          <p:spPr>
            <a:xfrm>
              <a:off x="5287083"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5" name="rc665"/>
            <p:cNvSpPr/>
            <p:nvPr/>
          </p:nvSpPr>
          <p:spPr>
            <a:xfrm>
              <a:off x="5600085"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6" name="rc666"/>
            <p:cNvSpPr/>
            <p:nvPr/>
          </p:nvSpPr>
          <p:spPr>
            <a:xfrm>
              <a:off x="591308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6226090"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8" name="rc668"/>
            <p:cNvSpPr/>
            <p:nvPr/>
          </p:nvSpPr>
          <p:spPr>
            <a:xfrm>
              <a:off x="6539092"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6852094"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716509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1" name="rc671"/>
            <p:cNvSpPr/>
            <p:nvPr/>
          </p:nvSpPr>
          <p:spPr>
            <a:xfrm>
              <a:off x="7478099"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2" name="rc672"/>
            <p:cNvSpPr/>
            <p:nvPr/>
          </p:nvSpPr>
          <p:spPr>
            <a:xfrm>
              <a:off x="7791101"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3" name="rc673"/>
            <p:cNvSpPr/>
            <p:nvPr/>
          </p:nvSpPr>
          <p:spPr>
            <a:xfrm>
              <a:off x="8104103"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4" name="rc674"/>
            <p:cNvSpPr/>
            <p:nvPr/>
          </p:nvSpPr>
          <p:spPr>
            <a:xfrm>
              <a:off x="8417106"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5" name="rc675"/>
            <p:cNvSpPr/>
            <p:nvPr/>
          </p:nvSpPr>
          <p:spPr>
            <a:xfrm>
              <a:off x="8730108"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6" name="rc676"/>
            <p:cNvSpPr/>
            <p:nvPr/>
          </p:nvSpPr>
          <p:spPr>
            <a:xfrm>
              <a:off x="1531056" y="377815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77" name="rc677"/>
            <p:cNvSpPr/>
            <p:nvPr/>
          </p:nvSpPr>
          <p:spPr>
            <a:xfrm>
              <a:off x="1844058" y="377815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78" name="rc678"/>
            <p:cNvSpPr/>
            <p:nvPr/>
          </p:nvSpPr>
          <p:spPr>
            <a:xfrm>
              <a:off x="2157060" y="377815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79" name="rc679"/>
            <p:cNvSpPr/>
            <p:nvPr/>
          </p:nvSpPr>
          <p:spPr>
            <a:xfrm>
              <a:off x="2470062" y="3778150"/>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0" name="rc680"/>
            <p:cNvSpPr/>
            <p:nvPr/>
          </p:nvSpPr>
          <p:spPr>
            <a:xfrm>
              <a:off x="2783065" y="377815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81" name="rc681"/>
            <p:cNvSpPr/>
            <p:nvPr/>
          </p:nvSpPr>
          <p:spPr>
            <a:xfrm>
              <a:off x="3096067" y="377815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82" name="rc682"/>
            <p:cNvSpPr/>
            <p:nvPr/>
          </p:nvSpPr>
          <p:spPr>
            <a:xfrm>
              <a:off x="3409069" y="377815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83" name="rc683"/>
            <p:cNvSpPr/>
            <p:nvPr/>
          </p:nvSpPr>
          <p:spPr>
            <a:xfrm>
              <a:off x="3722072" y="377815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84" name="rc684"/>
            <p:cNvSpPr/>
            <p:nvPr/>
          </p:nvSpPr>
          <p:spPr>
            <a:xfrm>
              <a:off x="4035074"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85" name="rc685"/>
            <p:cNvSpPr/>
            <p:nvPr/>
          </p:nvSpPr>
          <p:spPr>
            <a:xfrm>
              <a:off x="4348076" y="377815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6" name="rc686"/>
            <p:cNvSpPr/>
            <p:nvPr/>
          </p:nvSpPr>
          <p:spPr>
            <a:xfrm>
              <a:off x="4661078" y="377815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7" name="rc687"/>
            <p:cNvSpPr/>
            <p:nvPr/>
          </p:nvSpPr>
          <p:spPr>
            <a:xfrm>
              <a:off x="4974081" y="377815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88" name="rc688"/>
            <p:cNvSpPr/>
            <p:nvPr/>
          </p:nvSpPr>
          <p:spPr>
            <a:xfrm>
              <a:off x="5287083" y="377815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89" name="rc689"/>
            <p:cNvSpPr/>
            <p:nvPr/>
          </p:nvSpPr>
          <p:spPr>
            <a:xfrm>
              <a:off x="5600085" y="377815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90" name="rc690"/>
            <p:cNvSpPr/>
            <p:nvPr/>
          </p:nvSpPr>
          <p:spPr>
            <a:xfrm>
              <a:off x="5913087" y="377815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1" name="rc691"/>
            <p:cNvSpPr/>
            <p:nvPr/>
          </p:nvSpPr>
          <p:spPr>
            <a:xfrm>
              <a:off x="6226090" y="377815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2" name="rc692"/>
            <p:cNvSpPr/>
            <p:nvPr/>
          </p:nvSpPr>
          <p:spPr>
            <a:xfrm>
              <a:off x="6539092" y="377815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3" name="rc693"/>
            <p:cNvSpPr/>
            <p:nvPr/>
          </p:nvSpPr>
          <p:spPr>
            <a:xfrm>
              <a:off x="6852094" y="377815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94" name="rc694"/>
            <p:cNvSpPr/>
            <p:nvPr/>
          </p:nvSpPr>
          <p:spPr>
            <a:xfrm>
              <a:off x="7165097" y="3778150"/>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5" name="rc695"/>
            <p:cNvSpPr/>
            <p:nvPr/>
          </p:nvSpPr>
          <p:spPr>
            <a:xfrm>
              <a:off x="7478099" y="377815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96" name="rc696"/>
            <p:cNvSpPr/>
            <p:nvPr/>
          </p:nvSpPr>
          <p:spPr>
            <a:xfrm>
              <a:off x="7791101" y="377815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97" name="rc697"/>
            <p:cNvSpPr/>
            <p:nvPr/>
          </p:nvSpPr>
          <p:spPr>
            <a:xfrm>
              <a:off x="8104103" y="3778150"/>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698" name="rc698"/>
            <p:cNvSpPr/>
            <p:nvPr/>
          </p:nvSpPr>
          <p:spPr>
            <a:xfrm>
              <a:off x="8417106" y="377815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99" name="rc699"/>
            <p:cNvSpPr/>
            <p:nvPr/>
          </p:nvSpPr>
          <p:spPr>
            <a:xfrm>
              <a:off x="8730108" y="377815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0" name="rc700"/>
            <p:cNvSpPr/>
            <p:nvPr/>
          </p:nvSpPr>
          <p:spPr>
            <a:xfrm>
              <a:off x="1531056" y="433381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701" name="rc701"/>
            <p:cNvSpPr/>
            <p:nvPr/>
          </p:nvSpPr>
          <p:spPr>
            <a:xfrm>
              <a:off x="1844058" y="433381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2" name="rc702"/>
            <p:cNvSpPr/>
            <p:nvPr/>
          </p:nvSpPr>
          <p:spPr>
            <a:xfrm>
              <a:off x="2157060" y="433381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03" name="rc703"/>
            <p:cNvSpPr/>
            <p:nvPr/>
          </p:nvSpPr>
          <p:spPr>
            <a:xfrm>
              <a:off x="2470062" y="433381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04" name="rc704"/>
            <p:cNvSpPr/>
            <p:nvPr/>
          </p:nvSpPr>
          <p:spPr>
            <a:xfrm>
              <a:off x="2783065" y="4333815"/>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05" name="rc705"/>
            <p:cNvSpPr/>
            <p:nvPr/>
          </p:nvSpPr>
          <p:spPr>
            <a:xfrm>
              <a:off x="3096067" y="4333815"/>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06" name="rc706"/>
            <p:cNvSpPr/>
            <p:nvPr/>
          </p:nvSpPr>
          <p:spPr>
            <a:xfrm>
              <a:off x="3409069" y="4333815"/>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07" name="rc707"/>
            <p:cNvSpPr/>
            <p:nvPr/>
          </p:nvSpPr>
          <p:spPr>
            <a:xfrm>
              <a:off x="3722072" y="433381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8" name="rc708"/>
            <p:cNvSpPr/>
            <p:nvPr/>
          </p:nvSpPr>
          <p:spPr>
            <a:xfrm>
              <a:off x="4035074" y="433381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9" name="rc709"/>
            <p:cNvSpPr/>
            <p:nvPr/>
          </p:nvSpPr>
          <p:spPr>
            <a:xfrm>
              <a:off x="4348076" y="433381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10" name="rc710"/>
            <p:cNvSpPr/>
            <p:nvPr/>
          </p:nvSpPr>
          <p:spPr>
            <a:xfrm>
              <a:off x="4661078" y="433381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11" name="rc711"/>
            <p:cNvSpPr/>
            <p:nvPr/>
          </p:nvSpPr>
          <p:spPr>
            <a:xfrm>
              <a:off x="4974081" y="433381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2" name="rc712"/>
            <p:cNvSpPr/>
            <p:nvPr/>
          </p:nvSpPr>
          <p:spPr>
            <a:xfrm>
              <a:off x="5287083" y="433381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13" name="rc713"/>
            <p:cNvSpPr/>
            <p:nvPr/>
          </p:nvSpPr>
          <p:spPr>
            <a:xfrm>
              <a:off x="5600085" y="433381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14" name="rc714"/>
            <p:cNvSpPr/>
            <p:nvPr/>
          </p:nvSpPr>
          <p:spPr>
            <a:xfrm>
              <a:off x="5913087" y="4333815"/>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15" name="rc715"/>
            <p:cNvSpPr/>
            <p:nvPr/>
          </p:nvSpPr>
          <p:spPr>
            <a:xfrm>
              <a:off x="6226090" y="433381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6" name="rc716"/>
            <p:cNvSpPr/>
            <p:nvPr/>
          </p:nvSpPr>
          <p:spPr>
            <a:xfrm>
              <a:off x="6539092" y="433381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17" name="rc717"/>
            <p:cNvSpPr/>
            <p:nvPr/>
          </p:nvSpPr>
          <p:spPr>
            <a:xfrm>
              <a:off x="6852094" y="433381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18" name="rc718"/>
            <p:cNvSpPr/>
            <p:nvPr/>
          </p:nvSpPr>
          <p:spPr>
            <a:xfrm>
              <a:off x="7165097" y="433381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19" name="rc719"/>
            <p:cNvSpPr/>
            <p:nvPr/>
          </p:nvSpPr>
          <p:spPr>
            <a:xfrm>
              <a:off x="7478099" y="433381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20" name="rc720"/>
            <p:cNvSpPr/>
            <p:nvPr/>
          </p:nvSpPr>
          <p:spPr>
            <a:xfrm>
              <a:off x="7791101" y="4333815"/>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1" name="rc721"/>
            <p:cNvSpPr/>
            <p:nvPr/>
          </p:nvSpPr>
          <p:spPr>
            <a:xfrm>
              <a:off x="8104103" y="433381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22" name="rc722"/>
            <p:cNvSpPr/>
            <p:nvPr/>
          </p:nvSpPr>
          <p:spPr>
            <a:xfrm>
              <a:off x="8417106" y="433381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23" name="rc723"/>
            <p:cNvSpPr/>
            <p:nvPr/>
          </p:nvSpPr>
          <p:spPr>
            <a:xfrm>
              <a:off x="8730108" y="433381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24" name="rc724"/>
            <p:cNvSpPr/>
            <p:nvPr/>
          </p:nvSpPr>
          <p:spPr>
            <a:xfrm>
              <a:off x="1844058" y="3407706"/>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5" name="rc725"/>
            <p:cNvSpPr/>
            <p:nvPr/>
          </p:nvSpPr>
          <p:spPr>
            <a:xfrm>
              <a:off x="2157060" y="3407706"/>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6" name="rc726"/>
            <p:cNvSpPr/>
            <p:nvPr/>
          </p:nvSpPr>
          <p:spPr>
            <a:xfrm>
              <a:off x="2470062"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7" name="rc727"/>
            <p:cNvSpPr/>
            <p:nvPr/>
          </p:nvSpPr>
          <p:spPr>
            <a:xfrm>
              <a:off x="2783065"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8" name="rc728"/>
            <p:cNvSpPr/>
            <p:nvPr/>
          </p:nvSpPr>
          <p:spPr>
            <a:xfrm>
              <a:off x="3096067" y="340770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9" name="rc729"/>
            <p:cNvSpPr/>
            <p:nvPr/>
          </p:nvSpPr>
          <p:spPr>
            <a:xfrm>
              <a:off x="3409069"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0" name="rc730"/>
            <p:cNvSpPr/>
            <p:nvPr/>
          </p:nvSpPr>
          <p:spPr>
            <a:xfrm>
              <a:off x="3722072" y="3407706"/>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1" name="rc731"/>
            <p:cNvSpPr/>
            <p:nvPr/>
          </p:nvSpPr>
          <p:spPr>
            <a:xfrm>
              <a:off x="4035074" y="3407706"/>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2" name="rc732"/>
            <p:cNvSpPr/>
            <p:nvPr/>
          </p:nvSpPr>
          <p:spPr>
            <a:xfrm>
              <a:off x="4348076"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3" name="rc733"/>
            <p:cNvSpPr/>
            <p:nvPr/>
          </p:nvSpPr>
          <p:spPr>
            <a:xfrm>
              <a:off x="4661078"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4" name="rc734"/>
            <p:cNvSpPr/>
            <p:nvPr/>
          </p:nvSpPr>
          <p:spPr>
            <a:xfrm>
              <a:off x="4974081" y="340770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5" name="rc735"/>
            <p:cNvSpPr/>
            <p:nvPr/>
          </p:nvSpPr>
          <p:spPr>
            <a:xfrm>
              <a:off x="5287083" y="340770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36" name="rc736"/>
            <p:cNvSpPr/>
            <p:nvPr/>
          </p:nvSpPr>
          <p:spPr>
            <a:xfrm>
              <a:off x="5600085"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37" name="rc737"/>
            <p:cNvSpPr/>
            <p:nvPr/>
          </p:nvSpPr>
          <p:spPr>
            <a:xfrm>
              <a:off x="5913087" y="3407706"/>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8" name="rc738"/>
            <p:cNvSpPr/>
            <p:nvPr/>
          </p:nvSpPr>
          <p:spPr>
            <a:xfrm>
              <a:off x="6226090" y="340770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39" name="rc739"/>
            <p:cNvSpPr/>
            <p:nvPr/>
          </p:nvSpPr>
          <p:spPr>
            <a:xfrm>
              <a:off x="6539092"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0" name="rc740"/>
            <p:cNvSpPr/>
            <p:nvPr/>
          </p:nvSpPr>
          <p:spPr>
            <a:xfrm>
              <a:off x="6852094"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1" name="rc741"/>
            <p:cNvSpPr/>
            <p:nvPr/>
          </p:nvSpPr>
          <p:spPr>
            <a:xfrm>
              <a:off x="7165097"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2" name="rc742"/>
            <p:cNvSpPr/>
            <p:nvPr/>
          </p:nvSpPr>
          <p:spPr>
            <a:xfrm>
              <a:off x="8417106" y="211115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43" name="rc743"/>
            <p:cNvSpPr/>
            <p:nvPr/>
          </p:nvSpPr>
          <p:spPr>
            <a:xfrm>
              <a:off x="8730108" y="2111154"/>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44" name="rc744"/>
            <p:cNvSpPr/>
            <p:nvPr/>
          </p:nvSpPr>
          <p:spPr>
            <a:xfrm>
              <a:off x="7165097" y="312987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45" name="rc745"/>
            <p:cNvSpPr/>
            <p:nvPr/>
          </p:nvSpPr>
          <p:spPr>
            <a:xfrm>
              <a:off x="7478099" y="312987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6" name="rc746"/>
            <p:cNvSpPr/>
            <p:nvPr/>
          </p:nvSpPr>
          <p:spPr>
            <a:xfrm>
              <a:off x="7791101" y="3129873"/>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47" name="rc747"/>
            <p:cNvSpPr/>
            <p:nvPr/>
          </p:nvSpPr>
          <p:spPr>
            <a:xfrm>
              <a:off x="8104103" y="312987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48" name="rc748"/>
            <p:cNvSpPr/>
            <p:nvPr/>
          </p:nvSpPr>
          <p:spPr>
            <a:xfrm>
              <a:off x="8417106"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49" name="rc749"/>
            <p:cNvSpPr/>
            <p:nvPr/>
          </p:nvSpPr>
          <p:spPr>
            <a:xfrm>
              <a:off x="8730108" y="312987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0" name="rc750"/>
            <p:cNvSpPr/>
            <p:nvPr/>
          </p:nvSpPr>
          <p:spPr>
            <a:xfrm>
              <a:off x="1531056" y="5630368"/>
              <a:ext cx="313002" cy="9261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51" name="rc751"/>
            <p:cNvSpPr/>
            <p:nvPr/>
          </p:nvSpPr>
          <p:spPr>
            <a:xfrm>
              <a:off x="1844058" y="5630368"/>
              <a:ext cx="313002" cy="9261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752" name="rc752"/>
            <p:cNvSpPr/>
            <p:nvPr/>
          </p:nvSpPr>
          <p:spPr>
            <a:xfrm>
              <a:off x="2157060" y="5630368"/>
              <a:ext cx="313002" cy="926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53" name="rc753"/>
            <p:cNvSpPr/>
            <p:nvPr/>
          </p:nvSpPr>
          <p:spPr>
            <a:xfrm>
              <a:off x="2470062" y="5630368"/>
              <a:ext cx="313002" cy="92610"/>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754" name="rc754"/>
            <p:cNvSpPr/>
            <p:nvPr/>
          </p:nvSpPr>
          <p:spPr>
            <a:xfrm>
              <a:off x="2783065" y="5630368"/>
              <a:ext cx="313002" cy="9261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55" name="rc755"/>
            <p:cNvSpPr/>
            <p:nvPr/>
          </p:nvSpPr>
          <p:spPr>
            <a:xfrm>
              <a:off x="3096067" y="5630368"/>
              <a:ext cx="313002" cy="926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756" name="rc756"/>
            <p:cNvSpPr/>
            <p:nvPr/>
          </p:nvSpPr>
          <p:spPr>
            <a:xfrm>
              <a:off x="3409069" y="5630368"/>
              <a:ext cx="313002" cy="9261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757" name="rc757"/>
            <p:cNvSpPr/>
            <p:nvPr/>
          </p:nvSpPr>
          <p:spPr>
            <a:xfrm>
              <a:off x="3722072"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58" name="rc758"/>
            <p:cNvSpPr/>
            <p:nvPr/>
          </p:nvSpPr>
          <p:spPr>
            <a:xfrm>
              <a:off x="4035074" y="5630368"/>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59" name="rc759"/>
            <p:cNvSpPr/>
            <p:nvPr/>
          </p:nvSpPr>
          <p:spPr>
            <a:xfrm>
              <a:off x="4348076" y="5630368"/>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60" name="rc760"/>
            <p:cNvSpPr/>
            <p:nvPr/>
          </p:nvSpPr>
          <p:spPr>
            <a:xfrm>
              <a:off x="4661078" y="5630368"/>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61" name="rc761"/>
            <p:cNvSpPr/>
            <p:nvPr/>
          </p:nvSpPr>
          <p:spPr>
            <a:xfrm>
              <a:off x="4974081" y="5630368"/>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62" name="rc762"/>
            <p:cNvSpPr/>
            <p:nvPr/>
          </p:nvSpPr>
          <p:spPr>
            <a:xfrm>
              <a:off x="5287083"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63" name="rc763"/>
            <p:cNvSpPr/>
            <p:nvPr/>
          </p:nvSpPr>
          <p:spPr>
            <a:xfrm>
              <a:off x="5600085" y="5630368"/>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64" name="rc764"/>
            <p:cNvSpPr/>
            <p:nvPr/>
          </p:nvSpPr>
          <p:spPr>
            <a:xfrm>
              <a:off x="5913087" y="5630368"/>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65" name="rc765"/>
            <p:cNvSpPr/>
            <p:nvPr/>
          </p:nvSpPr>
          <p:spPr>
            <a:xfrm>
              <a:off x="6226090"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66" name="rc766"/>
            <p:cNvSpPr/>
            <p:nvPr/>
          </p:nvSpPr>
          <p:spPr>
            <a:xfrm>
              <a:off x="6539092" y="5630368"/>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67" name="rc767"/>
            <p:cNvSpPr/>
            <p:nvPr/>
          </p:nvSpPr>
          <p:spPr>
            <a:xfrm>
              <a:off x="6852094" y="5630368"/>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768" name="rc768"/>
            <p:cNvSpPr/>
            <p:nvPr/>
          </p:nvSpPr>
          <p:spPr>
            <a:xfrm>
              <a:off x="7165097" y="5630368"/>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69" name="rc769"/>
            <p:cNvSpPr/>
            <p:nvPr/>
          </p:nvSpPr>
          <p:spPr>
            <a:xfrm>
              <a:off x="7478099" y="5630368"/>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770" name="rc770"/>
            <p:cNvSpPr/>
            <p:nvPr/>
          </p:nvSpPr>
          <p:spPr>
            <a:xfrm>
              <a:off x="7791101"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71" name="rc771"/>
            <p:cNvSpPr/>
            <p:nvPr/>
          </p:nvSpPr>
          <p:spPr>
            <a:xfrm>
              <a:off x="8104103"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72" name="rc772"/>
            <p:cNvSpPr/>
            <p:nvPr/>
          </p:nvSpPr>
          <p:spPr>
            <a:xfrm>
              <a:off x="8417106"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73" name="rc773"/>
            <p:cNvSpPr/>
            <p:nvPr/>
          </p:nvSpPr>
          <p:spPr>
            <a:xfrm>
              <a:off x="8730108"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74" name="rc774"/>
            <p:cNvSpPr/>
            <p:nvPr/>
          </p:nvSpPr>
          <p:spPr>
            <a:xfrm>
              <a:off x="1531056" y="211115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75" name="rc775"/>
            <p:cNvSpPr/>
            <p:nvPr/>
          </p:nvSpPr>
          <p:spPr>
            <a:xfrm>
              <a:off x="1844058" y="211115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76" name="rc776"/>
            <p:cNvSpPr/>
            <p:nvPr/>
          </p:nvSpPr>
          <p:spPr>
            <a:xfrm>
              <a:off x="2157060" y="211115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77" name="rc777"/>
            <p:cNvSpPr/>
            <p:nvPr/>
          </p:nvSpPr>
          <p:spPr>
            <a:xfrm>
              <a:off x="2470062" y="211115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78" name="rc778"/>
            <p:cNvSpPr/>
            <p:nvPr/>
          </p:nvSpPr>
          <p:spPr>
            <a:xfrm>
              <a:off x="2783065" y="211115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79" name="rc779"/>
            <p:cNvSpPr/>
            <p:nvPr/>
          </p:nvSpPr>
          <p:spPr>
            <a:xfrm>
              <a:off x="3096067" y="211115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80" name="rc780"/>
            <p:cNvSpPr/>
            <p:nvPr/>
          </p:nvSpPr>
          <p:spPr>
            <a:xfrm>
              <a:off x="3409069" y="2111154"/>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81" name="rc781"/>
            <p:cNvSpPr/>
            <p:nvPr/>
          </p:nvSpPr>
          <p:spPr>
            <a:xfrm>
              <a:off x="3722072" y="2111154"/>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82" name="rc782"/>
            <p:cNvSpPr/>
            <p:nvPr/>
          </p:nvSpPr>
          <p:spPr>
            <a:xfrm>
              <a:off x="4035074"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4348076"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4" name="rc784"/>
            <p:cNvSpPr/>
            <p:nvPr/>
          </p:nvSpPr>
          <p:spPr>
            <a:xfrm>
              <a:off x="4661078"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5" name="rc785"/>
            <p:cNvSpPr/>
            <p:nvPr/>
          </p:nvSpPr>
          <p:spPr>
            <a:xfrm>
              <a:off x="4974081"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6" name="rc786"/>
            <p:cNvSpPr/>
            <p:nvPr/>
          </p:nvSpPr>
          <p:spPr>
            <a:xfrm>
              <a:off x="5287083"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7" name="rc787"/>
            <p:cNvSpPr/>
            <p:nvPr/>
          </p:nvSpPr>
          <p:spPr>
            <a:xfrm>
              <a:off x="5600085"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5913087"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9" name="rc789"/>
            <p:cNvSpPr/>
            <p:nvPr/>
          </p:nvSpPr>
          <p:spPr>
            <a:xfrm>
              <a:off x="6226090"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0" name="rc790"/>
            <p:cNvSpPr/>
            <p:nvPr/>
          </p:nvSpPr>
          <p:spPr>
            <a:xfrm>
              <a:off x="6539092"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1" name="rc791"/>
            <p:cNvSpPr/>
            <p:nvPr/>
          </p:nvSpPr>
          <p:spPr>
            <a:xfrm>
              <a:off x="6852094"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2" name="rc792"/>
            <p:cNvSpPr/>
            <p:nvPr/>
          </p:nvSpPr>
          <p:spPr>
            <a:xfrm>
              <a:off x="7165097"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3" name="rc793"/>
            <p:cNvSpPr/>
            <p:nvPr/>
          </p:nvSpPr>
          <p:spPr>
            <a:xfrm>
              <a:off x="7478099"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4" name="rc794"/>
            <p:cNvSpPr/>
            <p:nvPr/>
          </p:nvSpPr>
          <p:spPr>
            <a:xfrm>
              <a:off x="7791101" y="211115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5" name="rc795"/>
            <p:cNvSpPr/>
            <p:nvPr/>
          </p:nvSpPr>
          <p:spPr>
            <a:xfrm>
              <a:off x="8104103" y="211115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96" name="rc796"/>
            <p:cNvSpPr/>
            <p:nvPr/>
          </p:nvSpPr>
          <p:spPr>
            <a:xfrm>
              <a:off x="1531056" y="312987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97" name="rc797"/>
            <p:cNvSpPr/>
            <p:nvPr/>
          </p:nvSpPr>
          <p:spPr>
            <a:xfrm>
              <a:off x="1844058" y="312987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98" name="rc798"/>
            <p:cNvSpPr/>
            <p:nvPr/>
          </p:nvSpPr>
          <p:spPr>
            <a:xfrm>
              <a:off x="2157060" y="312987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99" name="rc799"/>
            <p:cNvSpPr/>
            <p:nvPr/>
          </p:nvSpPr>
          <p:spPr>
            <a:xfrm>
              <a:off x="2470062" y="312987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00" name="rc800"/>
            <p:cNvSpPr/>
            <p:nvPr/>
          </p:nvSpPr>
          <p:spPr>
            <a:xfrm>
              <a:off x="2783065" y="312987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01" name="rc801"/>
            <p:cNvSpPr/>
            <p:nvPr/>
          </p:nvSpPr>
          <p:spPr>
            <a:xfrm>
              <a:off x="3096067" y="312987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02" name="rc802"/>
            <p:cNvSpPr/>
            <p:nvPr/>
          </p:nvSpPr>
          <p:spPr>
            <a:xfrm>
              <a:off x="3409069" y="312987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3" name="rc803"/>
            <p:cNvSpPr/>
            <p:nvPr/>
          </p:nvSpPr>
          <p:spPr>
            <a:xfrm>
              <a:off x="3722072" y="312987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04" name="rc804"/>
            <p:cNvSpPr/>
            <p:nvPr/>
          </p:nvSpPr>
          <p:spPr>
            <a:xfrm>
              <a:off x="4035074" y="312987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05" name="rc805"/>
            <p:cNvSpPr/>
            <p:nvPr/>
          </p:nvSpPr>
          <p:spPr>
            <a:xfrm>
              <a:off x="4348076" y="312987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6" name="rc806"/>
            <p:cNvSpPr/>
            <p:nvPr/>
          </p:nvSpPr>
          <p:spPr>
            <a:xfrm>
              <a:off x="4661078" y="312987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07" name="rc807"/>
            <p:cNvSpPr/>
            <p:nvPr/>
          </p:nvSpPr>
          <p:spPr>
            <a:xfrm>
              <a:off x="4974081" y="312987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8" name="rc808"/>
            <p:cNvSpPr/>
            <p:nvPr/>
          </p:nvSpPr>
          <p:spPr>
            <a:xfrm>
              <a:off x="5287083"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9" name="rc809"/>
            <p:cNvSpPr/>
            <p:nvPr/>
          </p:nvSpPr>
          <p:spPr>
            <a:xfrm>
              <a:off x="5600085" y="312987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0" name="rc810"/>
            <p:cNvSpPr/>
            <p:nvPr/>
          </p:nvSpPr>
          <p:spPr>
            <a:xfrm>
              <a:off x="5913087" y="312987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1" name="rc811"/>
            <p:cNvSpPr/>
            <p:nvPr/>
          </p:nvSpPr>
          <p:spPr>
            <a:xfrm>
              <a:off x="6226090" y="312987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2" name="rc812"/>
            <p:cNvSpPr/>
            <p:nvPr/>
          </p:nvSpPr>
          <p:spPr>
            <a:xfrm>
              <a:off x="6539092" y="312987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3" name="rc813"/>
            <p:cNvSpPr/>
            <p:nvPr/>
          </p:nvSpPr>
          <p:spPr>
            <a:xfrm>
              <a:off x="6852094"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4" name="rc814"/>
            <p:cNvSpPr/>
            <p:nvPr/>
          </p:nvSpPr>
          <p:spPr>
            <a:xfrm>
              <a:off x="8104103" y="5445146"/>
              <a:ext cx="313002" cy="9261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815" name="rc815"/>
            <p:cNvSpPr/>
            <p:nvPr/>
          </p:nvSpPr>
          <p:spPr>
            <a:xfrm>
              <a:off x="8417106" y="5445146"/>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16" name="rc816"/>
            <p:cNvSpPr/>
            <p:nvPr/>
          </p:nvSpPr>
          <p:spPr>
            <a:xfrm>
              <a:off x="8730108" y="5445146"/>
              <a:ext cx="313002" cy="9261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17" name="rc817"/>
            <p:cNvSpPr/>
            <p:nvPr/>
          </p:nvSpPr>
          <p:spPr>
            <a:xfrm>
              <a:off x="1531056" y="5167313"/>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18" name="rc818"/>
            <p:cNvSpPr/>
            <p:nvPr/>
          </p:nvSpPr>
          <p:spPr>
            <a:xfrm>
              <a:off x="1844058" y="5167313"/>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19" name="rc819"/>
            <p:cNvSpPr/>
            <p:nvPr/>
          </p:nvSpPr>
          <p:spPr>
            <a:xfrm>
              <a:off x="2157060" y="516731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20" name="rc820"/>
            <p:cNvSpPr/>
            <p:nvPr/>
          </p:nvSpPr>
          <p:spPr>
            <a:xfrm>
              <a:off x="2470062" y="5167313"/>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21" name="rc821"/>
            <p:cNvSpPr/>
            <p:nvPr/>
          </p:nvSpPr>
          <p:spPr>
            <a:xfrm>
              <a:off x="2783065" y="5167313"/>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22" name="rc822"/>
            <p:cNvSpPr/>
            <p:nvPr/>
          </p:nvSpPr>
          <p:spPr>
            <a:xfrm>
              <a:off x="3096067" y="516731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23" name="rc823"/>
            <p:cNvSpPr/>
            <p:nvPr/>
          </p:nvSpPr>
          <p:spPr>
            <a:xfrm>
              <a:off x="3409069" y="5167313"/>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24" name="rc824"/>
            <p:cNvSpPr/>
            <p:nvPr/>
          </p:nvSpPr>
          <p:spPr>
            <a:xfrm>
              <a:off x="3722072" y="5167313"/>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25" name="rc825"/>
            <p:cNvSpPr/>
            <p:nvPr/>
          </p:nvSpPr>
          <p:spPr>
            <a:xfrm>
              <a:off x="4035074" y="5167313"/>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26" name="rc826"/>
            <p:cNvSpPr/>
            <p:nvPr/>
          </p:nvSpPr>
          <p:spPr>
            <a:xfrm>
              <a:off x="4348076" y="5167313"/>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27" name="rc827"/>
            <p:cNvSpPr/>
            <p:nvPr/>
          </p:nvSpPr>
          <p:spPr>
            <a:xfrm>
              <a:off x="4661078" y="5167313"/>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28" name="rc828"/>
            <p:cNvSpPr/>
            <p:nvPr/>
          </p:nvSpPr>
          <p:spPr>
            <a:xfrm>
              <a:off x="4974081" y="516731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29" name="rc829"/>
            <p:cNvSpPr/>
            <p:nvPr/>
          </p:nvSpPr>
          <p:spPr>
            <a:xfrm>
              <a:off x="5287083" y="5167313"/>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30" name="rc830"/>
            <p:cNvSpPr/>
            <p:nvPr/>
          </p:nvSpPr>
          <p:spPr>
            <a:xfrm>
              <a:off x="5600085" y="516731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31" name="rc831"/>
            <p:cNvSpPr/>
            <p:nvPr/>
          </p:nvSpPr>
          <p:spPr>
            <a:xfrm>
              <a:off x="5913087" y="5167313"/>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32" name="rc832"/>
            <p:cNvSpPr/>
            <p:nvPr/>
          </p:nvSpPr>
          <p:spPr>
            <a:xfrm>
              <a:off x="6226090" y="516731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33" name="rc833"/>
            <p:cNvSpPr/>
            <p:nvPr/>
          </p:nvSpPr>
          <p:spPr>
            <a:xfrm>
              <a:off x="6539092" y="516731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4" name="rc834"/>
            <p:cNvSpPr/>
            <p:nvPr/>
          </p:nvSpPr>
          <p:spPr>
            <a:xfrm>
              <a:off x="6852094" y="516731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5" name="rc835"/>
            <p:cNvSpPr/>
            <p:nvPr/>
          </p:nvSpPr>
          <p:spPr>
            <a:xfrm>
              <a:off x="7165097" y="516731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36" name="rc836"/>
            <p:cNvSpPr/>
            <p:nvPr/>
          </p:nvSpPr>
          <p:spPr>
            <a:xfrm>
              <a:off x="7478099" y="5167313"/>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37" name="rc837"/>
            <p:cNvSpPr/>
            <p:nvPr/>
          </p:nvSpPr>
          <p:spPr>
            <a:xfrm>
              <a:off x="7791101" y="516731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38" name="rc838"/>
            <p:cNvSpPr/>
            <p:nvPr/>
          </p:nvSpPr>
          <p:spPr>
            <a:xfrm>
              <a:off x="8104103" y="516731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39" name="rc839"/>
            <p:cNvSpPr/>
            <p:nvPr/>
          </p:nvSpPr>
          <p:spPr>
            <a:xfrm>
              <a:off x="8417106" y="516731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40" name="rc840"/>
            <p:cNvSpPr/>
            <p:nvPr/>
          </p:nvSpPr>
          <p:spPr>
            <a:xfrm>
              <a:off x="8730108" y="516731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1" name="rc841"/>
            <p:cNvSpPr/>
            <p:nvPr/>
          </p:nvSpPr>
          <p:spPr>
            <a:xfrm>
              <a:off x="1531056" y="1833321"/>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42" name="rc842"/>
            <p:cNvSpPr/>
            <p:nvPr/>
          </p:nvSpPr>
          <p:spPr>
            <a:xfrm>
              <a:off x="1844058" y="183332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3" name="rc843"/>
            <p:cNvSpPr/>
            <p:nvPr/>
          </p:nvSpPr>
          <p:spPr>
            <a:xfrm>
              <a:off x="2157060" y="183332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4" name="rc844"/>
            <p:cNvSpPr/>
            <p:nvPr/>
          </p:nvSpPr>
          <p:spPr>
            <a:xfrm>
              <a:off x="2470062" y="183332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5" name="rc845"/>
            <p:cNvSpPr/>
            <p:nvPr/>
          </p:nvSpPr>
          <p:spPr>
            <a:xfrm>
              <a:off x="2783065"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6" name="rc846"/>
            <p:cNvSpPr/>
            <p:nvPr/>
          </p:nvSpPr>
          <p:spPr>
            <a:xfrm>
              <a:off x="3096067"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7" name="rc847"/>
            <p:cNvSpPr/>
            <p:nvPr/>
          </p:nvSpPr>
          <p:spPr>
            <a:xfrm>
              <a:off x="3409069"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8" name="rc848"/>
            <p:cNvSpPr/>
            <p:nvPr/>
          </p:nvSpPr>
          <p:spPr>
            <a:xfrm>
              <a:off x="3722072"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9" name="rc849"/>
            <p:cNvSpPr/>
            <p:nvPr/>
          </p:nvSpPr>
          <p:spPr>
            <a:xfrm>
              <a:off x="4035074"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0" name="rc850"/>
            <p:cNvSpPr/>
            <p:nvPr/>
          </p:nvSpPr>
          <p:spPr>
            <a:xfrm>
              <a:off x="4348076"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1" name="rc851"/>
            <p:cNvSpPr/>
            <p:nvPr/>
          </p:nvSpPr>
          <p:spPr>
            <a:xfrm>
              <a:off x="4661078"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2" name="rc852"/>
            <p:cNvSpPr/>
            <p:nvPr/>
          </p:nvSpPr>
          <p:spPr>
            <a:xfrm>
              <a:off x="4974081"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3" name="rc853"/>
            <p:cNvSpPr/>
            <p:nvPr/>
          </p:nvSpPr>
          <p:spPr>
            <a:xfrm>
              <a:off x="5287083"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4" name="rc854"/>
            <p:cNvSpPr/>
            <p:nvPr/>
          </p:nvSpPr>
          <p:spPr>
            <a:xfrm>
              <a:off x="5600085"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5" name="rc855"/>
            <p:cNvSpPr/>
            <p:nvPr/>
          </p:nvSpPr>
          <p:spPr>
            <a:xfrm>
              <a:off x="5913087"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6" name="rc856"/>
            <p:cNvSpPr/>
            <p:nvPr/>
          </p:nvSpPr>
          <p:spPr>
            <a:xfrm>
              <a:off x="6226090"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7" name="rc857"/>
            <p:cNvSpPr/>
            <p:nvPr/>
          </p:nvSpPr>
          <p:spPr>
            <a:xfrm>
              <a:off x="6539092"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8" name="rc858"/>
            <p:cNvSpPr/>
            <p:nvPr/>
          </p:nvSpPr>
          <p:spPr>
            <a:xfrm>
              <a:off x="1531056" y="3407706"/>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9" name="rc859"/>
            <p:cNvSpPr/>
            <p:nvPr/>
          </p:nvSpPr>
          <p:spPr>
            <a:xfrm>
              <a:off x="7478099"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0" name="rc860"/>
            <p:cNvSpPr/>
            <p:nvPr/>
          </p:nvSpPr>
          <p:spPr>
            <a:xfrm>
              <a:off x="7791101" y="3407706"/>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61" name="rc861"/>
            <p:cNvSpPr/>
            <p:nvPr/>
          </p:nvSpPr>
          <p:spPr>
            <a:xfrm>
              <a:off x="8104103" y="3407706"/>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62" name="rc862"/>
            <p:cNvSpPr/>
            <p:nvPr/>
          </p:nvSpPr>
          <p:spPr>
            <a:xfrm>
              <a:off x="8417106"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63" name="rc863"/>
            <p:cNvSpPr/>
            <p:nvPr/>
          </p:nvSpPr>
          <p:spPr>
            <a:xfrm>
              <a:off x="8730108" y="340770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64" name="rc864"/>
            <p:cNvSpPr/>
            <p:nvPr/>
          </p:nvSpPr>
          <p:spPr>
            <a:xfrm>
              <a:off x="1531056" y="5445146"/>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865" name="rc865"/>
            <p:cNvSpPr/>
            <p:nvPr/>
          </p:nvSpPr>
          <p:spPr>
            <a:xfrm>
              <a:off x="1844058" y="5445146"/>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66" name="rc866"/>
            <p:cNvSpPr/>
            <p:nvPr/>
          </p:nvSpPr>
          <p:spPr>
            <a:xfrm>
              <a:off x="2157060" y="5445146"/>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867" name="rc867"/>
            <p:cNvSpPr/>
            <p:nvPr/>
          </p:nvSpPr>
          <p:spPr>
            <a:xfrm>
              <a:off x="2470062" y="5445146"/>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868" name="rc868"/>
            <p:cNvSpPr/>
            <p:nvPr/>
          </p:nvSpPr>
          <p:spPr>
            <a:xfrm>
              <a:off x="2783065" y="544514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869" name="rc869"/>
            <p:cNvSpPr/>
            <p:nvPr/>
          </p:nvSpPr>
          <p:spPr>
            <a:xfrm>
              <a:off x="3096067" y="5445146"/>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70" name="rc870"/>
            <p:cNvSpPr/>
            <p:nvPr/>
          </p:nvSpPr>
          <p:spPr>
            <a:xfrm>
              <a:off x="3409069" y="5445146"/>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71" name="rc871"/>
            <p:cNvSpPr/>
            <p:nvPr/>
          </p:nvSpPr>
          <p:spPr>
            <a:xfrm>
              <a:off x="3722072" y="5445146"/>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72" name="rc872"/>
            <p:cNvSpPr/>
            <p:nvPr/>
          </p:nvSpPr>
          <p:spPr>
            <a:xfrm>
              <a:off x="4035074" y="5445146"/>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73" name="rc873"/>
            <p:cNvSpPr/>
            <p:nvPr/>
          </p:nvSpPr>
          <p:spPr>
            <a:xfrm>
              <a:off x="4348076" y="5445146"/>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74" name="rc874"/>
            <p:cNvSpPr/>
            <p:nvPr/>
          </p:nvSpPr>
          <p:spPr>
            <a:xfrm>
              <a:off x="4661078" y="5445146"/>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875" name="rc875"/>
            <p:cNvSpPr/>
            <p:nvPr/>
          </p:nvSpPr>
          <p:spPr>
            <a:xfrm>
              <a:off x="4974081" y="5445146"/>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76" name="rc876"/>
            <p:cNvSpPr/>
            <p:nvPr/>
          </p:nvSpPr>
          <p:spPr>
            <a:xfrm>
              <a:off x="5287083" y="5445146"/>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77" name="rc877"/>
            <p:cNvSpPr/>
            <p:nvPr/>
          </p:nvSpPr>
          <p:spPr>
            <a:xfrm>
              <a:off x="5600085" y="5445146"/>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878" name="rc878"/>
            <p:cNvSpPr/>
            <p:nvPr/>
          </p:nvSpPr>
          <p:spPr>
            <a:xfrm>
              <a:off x="5913087" y="5445146"/>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79" name="rc879"/>
            <p:cNvSpPr/>
            <p:nvPr/>
          </p:nvSpPr>
          <p:spPr>
            <a:xfrm>
              <a:off x="6226090" y="5445146"/>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880" name="rc880"/>
            <p:cNvSpPr/>
            <p:nvPr/>
          </p:nvSpPr>
          <p:spPr>
            <a:xfrm>
              <a:off x="6539092" y="5445146"/>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81" name="rc881"/>
            <p:cNvSpPr/>
            <p:nvPr/>
          </p:nvSpPr>
          <p:spPr>
            <a:xfrm>
              <a:off x="6852094" y="5445146"/>
              <a:ext cx="313002" cy="926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882" name="rc882"/>
            <p:cNvSpPr/>
            <p:nvPr/>
          </p:nvSpPr>
          <p:spPr>
            <a:xfrm>
              <a:off x="7165097" y="5445146"/>
              <a:ext cx="313002" cy="9261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83" name="rc883"/>
            <p:cNvSpPr/>
            <p:nvPr/>
          </p:nvSpPr>
          <p:spPr>
            <a:xfrm>
              <a:off x="7478099" y="5445146"/>
              <a:ext cx="313002" cy="9261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84" name="rc884"/>
            <p:cNvSpPr/>
            <p:nvPr/>
          </p:nvSpPr>
          <p:spPr>
            <a:xfrm>
              <a:off x="7791101" y="5445146"/>
              <a:ext cx="313002" cy="9261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885" name="rc885"/>
            <p:cNvSpPr/>
            <p:nvPr/>
          </p:nvSpPr>
          <p:spPr>
            <a:xfrm>
              <a:off x="1531056" y="137026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6" name="rc886"/>
            <p:cNvSpPr/>
            <p:nvPr/>
          </p:nvSpPr>
          <p:spPr>
            <a:xfrm>
              <a:off x="1844058"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7" name="rc887"/>
            <p:cNvSpPr/>
            <p:nvPr/>
          </p:nvSpPr>
          <p:spPr>
            <a:xfrm>
              <a:off x="2157060"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88" name="rc888"/>
            <p:cNvSpPr/>
            <p:nvPr/>
          </p:nvSpPr>
          <p:spPr>
            <a:xfrm>
              <a:off x="2470062"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9" name="rc889"/>
            <p:cNvSpPr/>
            <p:nvPr/>
          </p:nvSpPr>
          <p:spPr>
            <a:xfrm>
              <a:off x="2783065"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0" name="rc890"/>
            <p:cNvSpPr/>
            <p:nvPr/>
          </p:nvSpPr>
          <p:spPr>
            <a:xfrm>
              <a:off x="3096067"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1" name="rc891"/>
            <p:cNvSpPr/>
            <p:nvPr/>
          </p:nvSpPr>
          <p:spPr>
            <a:xfrm>
              <a:off x="3409069"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2" name="rc892"/>
            <p:cNvSpPr/>
            <p:nvPr/>
          </p:nvSpPr>
          <p:spPr>
            <a:xfrm>
              <a:off x="372207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4035074"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4" name="rc894"/>
            <p:cNvSpPr/>
            <p:nvPr/>
          </p:nvSpPr>
          <p:spPr>
            <a:xfrm>
              <a:off x="4348076"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5" name="rc895"/>
            <p:cNvSpPr/>
            <p:nvPr/>
          </p:nvSpPr>
          <p:spPr>
            <a:xfrm>
              <a:off x="4661078"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4974081"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5287083"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5600085"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591308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6226090"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653909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6852094"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716509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7478099"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7791101"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6" name="rc906"/>
            <p:cNvSpPr/>
            <p:nvPr/>
          </p:nvSpPr>
          <p:spPr>
            <a:xfrm>
              <a:off x="8104103" y="137026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07" name="rc907"/>
            <p:cNvSpPr/>
            <p:nvPr/>
          </p:nvSpPr>
          <p:spPr>
            <a:xfrm>
              <a:off x="8417106"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8" name="rc908"/>
            <p:cNvSpPr/>
            <p:nvPr/>
          </p:nvSpPr>
          <p:spPr>
            <a:xfrm>
              <a:off x="8730108" y="137026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09" name="rc909"/>
            <p:cNvSpPr/>
            <p:nvPr/>
          </p:nvSpPr>
          <p:spPr>
            <a:xfrm>
              <a:off x="1531056" y="3315095"/>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10" name="rc910"/>
            <p:cNvSpPr/>
            <p:nvPr/>
          </p:nvSpPr>
          <p:spPr>
            <a:xfrm>
              <a:off x="1844058" y="3315095"/>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911" name="rc911"/>
            <p:cNvSpPr/>
            <p:nvPr/>
          </p:nvSpPr>
          <p:spPr>
            <a:xfrm>
              <a:off x="2157060" y="3315095"/>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12" name="rc912"/>
            <p:cNvSpPr/>
            <p:nvPr/>
          </p:nvSpPr>
          <p:spPr>
            <a:xfrm>
              <a:off x="2470062" y="331509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13" name="rc913"/>
            <p:cNvSpPr/>
            <p:nvPr/>
          </p:nvSpPr>
          <p:spPr>
            <a:xfrm>
              <a:off x="2783065" y="331509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14" name="rc914"/>
            <p:cNvSpPr/>
            <p:nvPr/>
          </p:nvSpPr>
          <p:spPr>
            <a:xfrm>
              <a:off x="3096067" y="331509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5" name="rc915"/>
            <p:cNvSpPr/>
            <p:nvPr/>
          </p:nvSpPr>
          <p:spPr>
            <a:xfrm>
              <a:off x="3409069" y="331509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6" name="rc916"/>
            <p:cNvSpPr/>
            <p:nvPr/>
          </p:nvSpPr>
          <p:spPr>
            <a:xfrm>
              <a:off x="3722072" y="331509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7" name="rc917"/>
            <p:cNvSpPr/>
            <p:nvPr/>
          </p:nvSpPr>
          <p:spPr>
            <a:xfrm>
              <a:off x="4035074" y="331509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18" name="rc918"/>
            <p:cNvSpPr/>
            <p:nvPr/>
          </p:nvSpPr>
          <p:spPr>
            <a:xfrm>
              <a:off x="4348076"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19" name="rc919"/>
            <p:cNvSpPr/>
            <p:nvPr/>
          </p:nvSpPr>
          <p:spPr>
            <a:xfrm>
              <a:off x="4661078" y="331509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0" name="rc920"/>
            <p:cNvSpPr/>
            <p:nvPr/>
          </p:nvSpPr>
          <p:spPr>
            <a:xfrm>
              <a:off x="4974081"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1" name="rc921"/>
            <p:cNvSpPr/>
            <p:nvPr/>
          </p:nvSpPr>
          <p:spPr>
            <a:xfrm>
              <a:off x="5287083" y="331509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2" name="rc922"/>
            <p:cNvSpPr/>
            <p:nvPr/>
          </p:nvSpPr>
          <p:spPr>
            <a:xfrm>
              <a:off x="5600085"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3" name="rc923"/>
            <p:cNvSpPr/>
            <p:nvPr/>
          </p:nvSpPr>
          <p:spPr>
            <a:xfrm>
              <a:off x="5913087" y="331509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4" name="rc924"/>
            <p:cNvSpPr/>
            <p:nvPr/>
          </p:nvSpPr>
          <p:spPr>
            <a:xfrm>
              <a:off x="6226090" y="331509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5" name="rc925"/>
            <p:cNvSpPr/>
            <p:nvPr/>
          </p:nvSpPr>
          <p:spPr>
            <a:xfrm>
              <a:off x="6539092"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6" name="rc926"/>
            <p:cNvSpPr/>
            <p:nvPr/>
          </p:nvSpPr>
          <p:spPr>
            <a:xfrm>
              <a:off x="6852094"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7" name="rc927"/>
            <p:cNvSpPr/>
            <p:nvPr/>
          </p:nvSpPr>
          <p:spPr>
            <a:xfrm>
              <a:off x="7165097"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8" name="rc928"/>
            <p:cNvSpPr/>
            <p:nvPr/>
          </p:nvSpPr>
          <p:spPr>
            <a:xfrm>
              <a:off x="7478099" y="331509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9" name="rc929"/>
            <p:cNvSpPr/>
            <p:nvPr/>
          </p:nvSpPr>
          <p:spPr>
            <a:xfrm>
              <a:off x="7791101" y="331509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0" name="rc930"/>
            <p:cNvSpPr/>
            <p:nvPr/>
          </p:nvSpPr>
          <p:spPr>
            <a:xfrm>
              <a:off x="8104103" y="331509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1" name="rc931"/>
            <p:cNvSpPr/>
            <p:nvPr/>
          </p:nvSpPr>
          <p:spPr>
            <a:xfrm>
              <a:off x="8417106" y="331509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32" name="rc932"/>
            <p:cNvSpPr/>
            <p:nvPr/>
          </p:nvSpPr>
          <p:spPr>
            <a:xfrm>
              <a:off x="8730108" y="331509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33" name="rc933"/>
            <p:cNvSpPr/>
            <p:nvPr/>
          </p:nvSpPr>
          <p:spPr>
            <a:xfrm>
              <a:off x="1531056" y="285204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34" name="rc934"/>
            <p:cNvSpPr/>
            <p:nvPr/>
          </p:nvSpPr>
          <p:spPr>
            <a:xfrm>
              <a:off x="1844058" y="285204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35" name="rc935"/>
            <p:cNvSpPr/>
            <p:nvPr/>
          </p:nvSpPr>
          <p:spPr>
            <a:xfrm>
              <a:off x="2157060" y="285204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6" name="rc936"/>
            <p:cNvSpPr/>
            <p:nvPr/>
          </p:nvSpPr>
          <p:spPr>
            <a:xfrm>
              <a:off x="2470062" y="285204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37" name="rc937"/>
            <p:cNvSpPr/>
            <p:nvPr/>
          </p:nvSpPr>
          <p:spPr>
            <a:xfrm>
              <a:off x="2783065" y="285204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8" name="rc938"/>
            <p:cNvSpPr/>
            <p:nvPr/>
          </p:nvSpPr>
          <p:spPr>
            <a:xfrm>
              <a:off x="3096067"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9" name="rc939"/>
            <p:cNvSpPr/>
            <p:nvPr/>
          </p:nvSpPr>
          <p:spPr>
            <a:xfrm>
              <a:off x="3409069" y="285204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3722072" y="285204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41" name="rc941"/>
            <p:cNvSpPr/>
            <p:nvPr/>
          </p:nvSpPr>
          <p:spPr>
            <a:xfrm>
              <a:off x="4035074" y="285204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42" name="rc942"/>
            <p:cNvSpPr/>
            <p:nvPr/>
          </p:nvSpPr>
          <p:spPr>
            <a:xfrm>
              <a:off x="4348076" y="285204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43" name="rc943"/>
            <p:cNvSpPr/>
            <p:nvPr/>
          </p:nvSpPr>
          <p:spPr>
            <a:xfrm>
              <a:off x="4661078" y="285204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4" name="rc944"/>
            <p:cNvSpPr/>
            <p:nvPr/>
          </p:nvSpPr>
          <p:spPr>
            <a:xfrm>
              <a:off x="4974081" y="285204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5" name="rc945"/>
            <p:cNvSpPr/>
            <p:nvPr/>
          </p:nvSpPr>
          <p:spPr>
            <a:xfrm>
              <a:off x="5287083"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6" name="rc946"/>
            <p:cNvSpPr/>
            <p:nvPr/>
          </p:nvSpPr>
          <p:spPr>
            <a:xfrm>
              <a:off x="5600085" y="285204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7" name="rc947"/>
            <p:cNvSpPr/>
            <p:nvPr/>
          </p:nvSpPr>
          <p:spPr>
            <a:xfrm>
              <a:off x="5913087" y="2852041"/>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8" name="rc948"/>
            <p:cNvSpPr/>
            <p:nvPr/>
          </p:nvSpPr>
          <p:spPr>
            <a:xfrm>
              <a:off x="6226090" y="285204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9" name="rc949"/>
            <p:cNvSpPr/>
            <p:nvPr/>
          </p:nvSpPr>
          <p:spPr>
            <a:xfrm>
              <a:off x="6539092" y="285204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0" name="rc950"/>
            <p:cNvSpPr/>
            <p:nvPr/>
          </p:nvSpPr>
          <p:spPr>
            <a:xfrm>
              <a:off x="6852094" y="285204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51" name="rc951"/>
            <p:cNvSpPr/>
            <p:nvPr/>
          </p:nvSpPr>
          <p:spPr>
            <a:xfrm>
              <a:off x="7165097" y="285204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52" name="rc952"/>
            <p:cNvSpPr/>
            <p:nvPr/>
          </p:nvSpPr>
          <p:spPr>
            <a:xfrm>
              <a:off x="7478099" y="285204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3" name="rc953"/>
            <p:cNvSpPr/>
            <p:nvPr/>
          </p:nvSpPr>
          <p:spPr>
            <a:xfrm>
              <a:off x="7791101" y="285204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4" name="rc954"/>
            <p:cNvSpPr/>
            <p:nvPr/>
          </p:nvSpPr>
          <p:spPr>
            <a:xfrm>
              <a:off x="8104103" y="285204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55" name="rc955"/>
            <p:cNvSpPr/>
            <p:nvPr/>
          </p:nvSpPr>
          <p:spPr>
            <a:xfrm>
              <a:off x="8417106"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56" name="rc956"/>
            <p:cNvSpPr/>
            <p:nvPr/>
          </p:nvSpPr>
          <p:spPr>
            <a:xfrm>
              <a:off x="8730108" y="285204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57" name="rc957"/>
            <p:cNvSpPr/>
            <p:nvPr/>
          </p:nvSpPr>
          <p:spPr>
            <a:xfrm>
              <a:off x="6852094"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8" name="rc958"/>
            <p:cNvSpPr/>
            <p:nvPr/>
          </p:nvSpPr>
          <p:spPr>
            <a:xfrm>
              <a:off x="7165097"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9" name="rc959"/>
            <p:cNvSpPr/>
            <p:nvPr/>
          </p:nvSpPr>
          <p:spPr>
            <a:xfrm>
              <a:off x="7478099"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0" name="rc960"/>
            <p:cNvSpPr/>
            <p:nvPr/>
          </p:nvSpPr>
          <p:spPr>
            <a:xfrm>
              <a:off x="7791101"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1" name="rc961"/>
            <p:cNvSpPr/>
            <p:nvPr/>
          </p:nvSpPr>
          <p:spPr>
            <a:xfrm>
              <a:off x="8104103"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8417106" y="183332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3" name="rc963"/>
            <p:cNvSpPr/>
            <p:nvPr/>
          </p:nvSpPr>
          <p:spPr>
            <a:xfrm>
              <a:off x="8730108" y="183332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4" name="rc964"/>
            <p:cNvSpPr/>
            <p:nvPr/>
          </p:nvSpPr>
          <p:spPr>
            <a:xfrm>
              <a:off x="1531056" y="266681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65" name="rc965"/>
            <p:cNvSpPr/>
            <p:nvPr/>
          </p:nvSpPr>
          <p:spPr>
            <a:xfrm>
              <a:off x="1844058" y="266681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66" name="rc966"/>
            <p:cNvSpPr/>
            <p:nvPr/>
          </p:nvSpPr>
          <p:spPr>
            <a:xfrm>
              <a:off x="2157060"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67" name="rc967"/>
            <p:cNvSpPr/>
            <p:nvPr/>
          </p:nvSpPr>
          <p:spPr>
            <a:xfrm>
              <a:off x="2470062"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68" name="rc968"/>
            <p:cNvSpPr/>
            <p:nvPr/>
          </p:nvSpPr>
          <p:spPr>
            <a:xfrm>
              <a:off x="2783065" y="2666819"/>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9" name="rc969"/>
            <p:cNvSpPr/>
            <p:nvPr/>
          </p:nvSpPr>
          <p:spPr>
            <a:xfrm>
              <a:off x="3096067" y="2666819"/>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70" name="rc970"/>
            <p:cNvSpPr/>
            <p:nvPr/>
          </p:nvSpPr>
          <p:spPr>
            <a:xfrm>
              <a:off x="3409069" y="266681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71" name="rc971"/>
            <p:cNvSpPr/>
            <p:nvPr/>
          </p:nvSpPr>
          <p:spPr>
            <a:xfrm>
              <a:off x="3722072" y="266681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72" name="rc972"/>
            <p:cNvSpPr/>
            <p:nvPr/>
          </p:nvSpPr>
          <p:spPr>
            <a:xfrm>
              <a:off x="4035074" y="266681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3" name="rc973"/>
            <p:cNvSpPr/>
            <p:nvPr/>
          </p:nvSpPr>
          <p:spPr>
            <a:xfrm>
              <a:off x="4348076" y="2666819"/>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4" name="rc974"/>
            <p:cNvSpPr/>
            <p:nvPr/>
          </p:nvSpPr>
          <p:spPr>
            <a:xfrm>
              <a:off x="4661078" y="2666819"/>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5" name="rc975"/>
            <p:cNvSpPr/>
            <p:nvPr/>
          </p:nvSpPr>
          <p:spPr>
            <a:xfrm>
              <a:off x="4974081" y="266681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76" name="rc976"/>
            <p:cNvSpPr/>
            <p:nvPr/>
          </p:nvSpPr>
          <p:spPr>
            <a:xfrm>
              <a:off x="5287083" y="266681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7" name="rc977"/>
            <p:cNvSpPr/>
            <p:nvPr/>
          </p:nvSpPr>
          <p:spPr>
            <a:xfrm>
              <a:off x="5600085"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8" name="rc978"/>
            <p:cNvSpPr/>
            <p:nvPr/>
          </p:nvSpPr>
          <p:spPr>
            <a:xfrm>
              <a:off x="5913087" y="266681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9" name="rc979"/>
            <p:cNvSpPr/>
            <p:nvPr/>
          </p:nvSpPr>
          <p:spPr>
            <a:xfrm>
              <a:off x="6226090"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0" name="rc980"/>
            <p:cNvSpPr/>
            <p:nvPr/>
          </p:nvSpPr>
          <p:spPr>
            <a:xfrm>
              <a:off x="6539092"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1" name="rc981"/>
            <p:cNvSpPr/>
            <p:nvPr/>
          </p:nvSpPr>
          <p:spPr>
            <a:xfrm>
              <a:off x="6852094"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2" name="rc982"/>
            <p:cNvSpPr/>
            <p:nvPr/>
          </p:nvSpPr>
          <p:spPr>
            <a:xfrm>
              <a:off x="7165097"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3" name="rc983"/>
            <p:cNvSpPr/>
            <p:nvPr/>
          </p:nvSpPr>
          <p:spPr>
            <a:xfrm>
              <a:off x="7478099"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84" name="rc984"/>
            <p:cNvSpPr/>
            <p:nvPr/>
          </p:nvSpPr>
          <p:spPr>
            <a:xfrm>
              <a:off x="7791101" y="266681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5" name="rc985"/>
            <p:cNvSpPr/>
            <p:nvPr/>
          </p:nvSpPr>
          <p:spPr>
            <a:xfrm>
              <a:off x="8104103" y="2666819"/>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86" name="rc986"/>
            <p:cNvSpPr/>
            <p:nvPr/>
          </p:nvSpPr>
          <p:spPr>
            <a:xfrm>
              <a:off x="8417106"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7" name="rc987"/>
            <p:cNvSpPr/>
            <p:nvPr/>
          </p:nvSpPr>
          <p:spPr>
            <a:xfrm>
              <a:off x="8730108"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88" name="rc988"/>
            <p:cNvSpPr/>
            <p:nvPr/>
          </p:nvSpPr>
          <p:spPr>
            <a:xfrm>
              <a:off x="1531056" y="229637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89" name="rc989"/>
            <p:cNvSpPr/>
            <p:nvPr/>
          </p:nvSpPr>
          <p:spPr>
            <a:xfrm>
              <a:off x="1844058" y="229637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90" name="rc990"/>
            <p:cNvSpPr/>
            <p:nvPr/>
          </p:nvSpPr>
          <p:spPr>
            <a:xfrm>
              <a:off x="2157060" y="229637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91" name="rc991"/>
            <p:cNvSpPr/>
            <p:nvPr/>
          </p:nvSpPr>
          <p:spPr>
            <a:xfrm>
              <a:off x="2470062" y="229637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92" name="rc992"/>
            <p:cNvSpPr/>
            <p:nvPr/>
          </p:nvSpPr>
          <p:spPr>
            <a:xfrm>
              <a:off x="2783065" y="229637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93" name="rc993"/>
            <p:cNvSpPr/>
            <p:nvPr/>
          </p:nvSpPr>
          <p:spPr>
            <a:xfrm>
              <a:off x="3096067" y="229637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94" name="rc994"/>
            <p:cNvSpPr/>
            <p:nvPr/>
          </p:nvSpPr>
          <p:spPr>
            <a:xfrm>
              <a:off x="3409069" y="229637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95" name="rc995"/>
            <p:cNvSpPr/>
            <p:nvPr/>
          </p:nvSpPr>
          <p:spPr>
            <a:xfrm>
              <a:off x="3722072" y="229637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96" name="rc996"/>
            <p:cNvSpPr/>
            <p:nvPr/>
          </p:nvSpPr>
          <p:spPr>
            <a:xfrm>
              <a:off x="4035074" y="229637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97" name="rc997"/>
            <p:cNvSpPr/>
            <p:nvPr/>
          </p:nvSpPr>
          <p:spPr>
            <a:xfrm>
              <a:off x="4348076" y="229637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8" name="rc998"/>
            <p:cNvSpPr/>
            <p:nvPr/>
          </p:nvSpPr>
          <p:spPr>
            <a:xfrm>
              <a:off x="4661078" y="229637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99" name="rc999"/>
            <p:cNvSpPr/>
            <p:nvPr/>
          </p:nvSpPr>
          <p:spPr>
            <a:xfrm>
              <a:off x="4974081"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5287083" y="229637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5600085"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5913087"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3" name="rc1003"/>
            <p:cNvSpPr/>
            <p:nvPr/>
          </p:nvSpPr>
          <p:spPr>
            <a:xfrm>
              <a:off x="6226090"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6539092"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52094"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65097"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78099"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7791101"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8104103"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8417106"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8730108" y="229637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2157060" y="4889480"/>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013" name="rc1013"/>
            <p:cNvSpPr/>
            <p:nvPr/>
          </p:nvSpPr>
          <p:spPr>
            <a:xfrm>
              <a:off x="2470062" y="4889480"/>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14" name="rc1014"/>
            <p:cNvSpPr/>
            <p:nvPr/>
          </p:nvSpPr>
          <p:spPr>
            <a:xfrm>
              <a:off x="2783065" y="4889480"/>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015" name="rc1015"/>
            <p:cNvSpPr/>
            <p:nvPr/>
          </p:nvSpPr>
          <p:spPr>
            <a:xfrm>
              <a:off x="3096067" y="4889480"/>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16" name="rc1016"/>
            <p:cNvSpPr/>
            <p:nvPr/>
          </p:nvSpPr>
          <p:spPr>
            <a:xfrm>
              <a:off x="3409069" y="4889480"/>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017" name="rc1017"/>
            <p:cNvSpPr/>
            <p:nvPr/>
          </p:nvSpPr>
          <p:spPr>
            <a:xfrm>
              <a:off x="3722072" y="488948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18" name="rc1018"/>
            <p:cNvSpPr/>
            <p:nvPr/>
          </p:nvSpPr>
          <p:spPr>
            <a:xfrm>
              <a:off x="4035074" y="488948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19" name="rc1019"/>
            <p:cNvSpPr/>
            <p:nvPr/>
          </p:nvSpPr>
          <p:spPr>
            <a:xfrm>
              <a:off x="4348076" y="488948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0" name="rc1020"/>
            <p:cNvSpPr/>
            <p:nvPr/>
          </p:nvSpPr>
          <p:spPr>
            <a:xfrm>
              <a:off x="4661078" y="488948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21" name="rc1021"/>
            <p:cNvSpPr/>
            <p:nvPr/>
          </p:nvSpPr>
          <p:spPr>
            <a:xfrm>
              <a:off x="4974081" y="4889480"/>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22" name="rc1022"/>
            <p:cNvSpPr/>
            <p:nvPr/>
          </p:nvSpPr>
          <p:spPr>
            <a:xfrm>
              <a:off x="5287083"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3" name="rc1023"/>
            <p:cNvSpPr/>
            <p:nvPr/>
          </p:nvSpPr>
          <p:spPr>
            <a:xfrm>
              <a:off x="5600085" y="488948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4" name="rc1024"/>
            <p:cNvSpPr/>
            <p:nvPr/>
          </p:nvSpPr>
          <p:spPr>
            <a:xfrm>
              <a:off x="5913087" y="4889480"/>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5" name="rc1025"/>
            <p:cNvSpPr/>
            <p:nvPr/>
          </p:nvSpPr>
          <p:spPr>
            <a:xfrm>
              <a:off x="6226090" y="488948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26" name="rc1026"/>
            <p:cNvSpPr/>
            <p:nvPr/>
          </p:nvSpPr>
          <p:spPr>
            <a:xfrm>
              <a:off x="6539092" y="488948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27" name="rc1027"/>
            <p:cNvSpPr/>
            <p:nvPr/>
          </p:nvSpPr>
          <p:spPr>
            <a:xfrm>
              <a:off x="6852094"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8" name="rc1028"/>
            <p:cNvSpPr/>
            <p:nvPr/>
          </p:nvSpPr>
          <p:spPr>
            <a:xfrm>
              <a:off x="7165097"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29" name="rc1029"/>
            <p:cNvSpPr/>
            <p:nvPr/>
          </p:nvSpPr>
          <p:spPr>
            <a:xfrm>
              <a:off x="7478099"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0" name="rc1030"/>
            <p:cNvSpPr/>
            <p:nvPr/>
          </p:nvSpPr>
          <p:spPr>
            <a:xfrm>
              <a:off x="7791101"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1" name="rc1031"/>
            <p:cNvSpPr/>
            <p:nvPr/>
          </p:nvSpPr>
          <p:spPr>
            <a:xfrm>
              <a:off x="8104103"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2" name="rc1032"/>
            <p:cNvSpPr/>
            <p:nvPr/>
          </p:nvSpPr>
          <p:spPr>
            <a:xfrm>
              <a:off x="8417106"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3" name="rc1033"/>
            <p:cNvSpPr/>
            <p:nvPr/>
          </p:nvSpPr>
          <p:spPr>
            <a:xfrm>
              <a:off x="8730108" y="488948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4" name="rc1034"/>
            <p:cNvSpPr/>
            <p:nvPr/>
          </p:nvSpPr>
          <p:spPr>
            <a:xfrm>
              <a:off x="3096067" y="4241204"/>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35" name="rc1035"/>
            <p:cNvSpPr/>
            <p:nvPr/>
          </p:nvSpPr>
          <p:spPr>
            <a:xfrm>
              <a:off x="3409069" y="4241204"/>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36" name="rc1036"/>
            <p:cNvSpPr/>
            <p:nvPr/>
          </p:nvSpPr>
          <p:spPr>
            <a:xfrm>
              <a:off x="3722072" y="4241204"/>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37" name="rc1037"/>
            <p:cNvSpPr/>
            <p:nvPr/>
          </p:nvSpPr>
          <p:spPr>
            <a:xfrm>
              <a:off x="4035074" y="4241204"/>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38" name="rc1038"/>
            <p:cNvSpPr/>
            <p:nvPr/>
          </p:nvSpPr>
          <p:spPr>
            <a:xfrm>
              <a:off x="4348076"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39" name="rc1039"/>
            <p:cNvSpPr/>
            <p:nvPr/>
          </p:nvSpPr>
          <p:spPr>
            <a:xfrm>
              <a:off x="4661078" y="4241204"/>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40" name="rc1040"/>
            <p:cNvSpPr/>
            <p:nvPr/>
          </p:nvSpPr>
          <p:spPr>
            <a:xfrm>
              <a:off x="4974081" y="424120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41" name="rc1041"/>
            <p:cNvSpPr/>
            <p:nvPr/>
          </p:nvSpPr>
          <p:spPr>
            <a:xfrm>
              <a:off x="5287083" y="424120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42" name="rc1042"/>
            <p:cNvSpPr/>
            <p:nvPr/>
          </p:nvSpPr>
          <p:spPr>
            <a:xfrm>
              <a:off x="5600085"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3" name="rc1043"/>
            <p:cNvSpPr/>
            <p:nvPr/>
          </p:nvSpPr>
          <p:spPr>
            <a:xfrm>
              <a:off x="5913087" y="424120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44" name="rc1044"/>
            <p:cNvSpPr/>
            <p:nvPr/>
          </p:nvSpPr>
          <p:spPr>
            <a:xfrm>
              <a:off x="6226090" y="424120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45" name="rc1045"/>
            <p:cNvSpPr/>
            <p:nvPr/>
          </p:nvSpPr>
          <p:spPr>
            <a:xfrm>
              <a:off x="6539092" y="424120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46" name="rc1046"/>
            <p:cNvSpPr/>
            <p:nvPr/>
          </p:nvSpPr>
          <p:spPr>
            <a:xfrm>
              <a:off x="6852094" y="424120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47" name="rc1047"/>
            <p:cNvSpPr/>
            <p:nvPr/>
          </p:nvSpPr>
          <p:spPr>
            <a:xfrm>
              <a:off x="7165097" y="424120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48" name="rc1048"/>
            <p:cNvSpPr/>
            <p:nvPr/>
          </p:nvSpPr>
          <p:spPr>
            <a:xfrm>
              <a:off x="7478099" y="424120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9" name="rc1049"/>
            <p:cNvSpPr/>
            <p:nvPr/>
          </p:nvSpPr>
          <p:spPr>
            <a:xfrm>
              <a:off x="7791101" y="424120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50" name="rc1050"/>
            <p:cNvSpPr/>
            <p:nvPr/>
          </p:nvSpPr>
          <p:spPr>
            <a:xfrm>
              <a:off x="8104103" y="4241204"/>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051" name="rc1051"/>
            <p:cNvSpPr/>
            <p:nvPr/>
          </p:nvSpPr>
          <p:spPr>
            <a:xfrm>
              <a:off x="8417106" y="4241204"/>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052" name="rc1052"/>
            <p:cNvSpPr/>
            <p:nvPr/>
          </p:nvSpPr>
          <p:spPr>
            <a:xfrm>
              <a:off x="8730108" y="4241204"/>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53" name="rc1053"/>
            <p:cNvSpPr/>
            <p:nvPr/>
          </p:nvSpPr>
          <p:spPr>
            <a:xfrm>
              <a:off x="8417106" y="470425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54" name="rc1054"/>
            <p:cNvSpPr/>
            <p:nvPr/>
          </p:nvSpPr>
          <p:spPr>
            <a:xfrm>
              <a:off x="8730108" y="470425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5" name="rc1055"/>
            <p:cNvSpPr/>
            <p:nvPr/>
          </p:nvSpPr>
          <p:spPr>
            <a:xfrm>
              <a:off x="1531056"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1844058"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7" name="rc1057"/>
            <p:cNvSpPr/>
            <p:nvPr/>
          </p:nvSpPr>
          <p:spPr>
            <a:xfrm>
              <a:off x="2157060" y="127765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8" name="rc1058"/>
            <p:cNvSpPr/>
            <p:nvPr/>
          </p:nvSpPr>
          <p:spPr>
            <a:xfrm>
              <a:off x="2470062" y="127765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2783065"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3096067"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1" name="rc1061"/>
            <p:cNvSpPr/>
            <p:nvPr/>
          </p:nvSpPr>
          <p:spPr>
            <a:xfrm>
              <a:off x="3409069"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3722072"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3" name="rc1063"/>
            <p:cNvSpPr/>
            <p:nvPr/>
          </p:nvSpPr>
          <p:spPr>
            <a:xfrm>
              <a:off x="4035074"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4348076"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4661078"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4974081"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5287083"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5600085"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5913087"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6226090"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1" name="rc1071"/>
            <p:cNvSpPr/>
            <p:nvPr/>
          </p:nvSpPr>
          <p:spPr>
            <a:xfrm>
              <a:off x="6539092"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6852094"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7165097"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7478099"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7791101"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6" name="rc1076"/>
            <p:cNvSpPr/>
            <p:nvPr/>
          </p:nvSpPr>
          <p:spPr>
            <a:xfrm>
              <a:off x="8104103"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8417106"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8730108"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1531056" y="248159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80" name="rc1080"/>
            <p:cNvSpPr/>
            <p:nvPr/>
          </p:nvSpPr>
          <p:spPr>
            <a:xfrm>
              <a:off x="1844058" y="248159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81" name="rc1081"/>
            <p:cNvSpPr/>
            <p:nvPr/>
          </p:nvSpPr>
          <p:spPr>
            <a:xfrm>
              <a:off x="2157060"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2" name="rc1082"/>
            <p:cNvSpPr/>
            <p:nvPr/>
          </p:nvSpPr>
          <p:spPr>
            <a:xfrm>
              <a:off x="2470062" y="248159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2783065" y="248159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3096067" y="248159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5" name="rc1085"/>
            <p:cNvSpPr/>
            <p:nvPr/>
          </p:nvSpPr>
          <p:spPr>
            <a:xfrm>
              <a:off x="3409069" y="248159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6" name="rc1086"/>
            <p:cNvSpPr/>
            <p:nvPr/>
          </p:nvSpPr>
          <p:spPr>
            <a:xfrm>
              <a:off x="3722072" y="248159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87" name="rc1087"/>
            <p:cNvSpPr/>
            <p:nvPr/>
          </p:nvSpPr>
          <p:spPr>
            <a:xfrm>
              <a:off x="4035074" y="248159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8" name="rc1088"/>
            <p:cNvSpPr/>
            <p:nvPr/>
          </p:nvSpPr>
          <p:spPr>
            <a:xfrm>
              <a:off x="4348076" y="248159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89" name="rc1089"/>
            <p:cNvSpPr/>
            <p:nvPr/>
          </p:nvSpPr>
          <p:spPr>
            <a:xfrm>
              <a:off x="4661078" y="248159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0" name="rc1090"/>
            <p:cNvSpPr/>
            <p:nvPr/>
          </p:nvSpPr>
          <p:spPr>
            <a:xfrm>
              <a:off x="4974081" y="248159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1" name="rc1091"/>
            <p:cNvSpPr/>
            <p:nvPr/>
          </p:nvSpPr>
          <p:spPr>
            <a:xfrm>
              <a:off x="5287083" y="248159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2" name="rc1092"/>
            <p:cNvSpPr/>
            <p:nvPr/>
          </p:nvSpPr>
          <p:spPr>
            <a:xfrm>
              <a:off x="5600085" y="248159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3" name="rc1093"/>
            <p:cNvSpPr/>
            <p:nvPr/>
          </p:nvSpPr>
          <p:spPr>
            <a:xfrm>
              <a:off x="5913087" y="248159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6226090" y="248159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5" name="rc1095"/>
            <p:cNvSpPr/>
            <p:nvPr/>
          </p:nvSpPr>
          <p:spPr>
            <a:xfrm>
              <a:off x="6539092" y="248159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6" name="rc1096"/>
            <p:cNvSpPr/>
            <p:nvPr/>
          </p:nvSpPr>
          <p:spPr>
            <a:xfrm>
              <a:off x="6852094" y="248159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7" name="rc1097"/>
            <p:cNvSpPr/>
            <p:nvPr/>
          </p:nvSpPr>
          <p:spPr>
            <a:xfrm>
              <a:off x="7165097"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8" name="rc1098"/>
            <p:cNvSpPr/>
            <p:nvPr/>
          </p:nvSpPr>
          <p:spPr>
            <a:xfrm>
              <a:off x="7478099" y="248159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9" name="rc1099"/>
            <p:cNvSpPr/>
            <p:nvPr/>
          </p:nvSpPr>
          <p:spPr>
            <a:xfrm>
              <a:off x="7791101" y="248159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00" name="rc1100"/>
            <p:cNvSpPr/>
            <p:nvPr/>
          </p:nvSpPr>
          <p:spPr>
            <a:xfrm>
              <a:off x="8104103" y="2481597"/>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1" name="rc1101"/>
            <p:cNvSpPr/>
            <p:nvPr/>
          </p:nvSpPr>
          <p:spPr>
            <a:xfrm>
              <a:off x="8417106"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2" name="rc1102"/>
            <p:cNvSpPr/>
            <p:nvPr/>
          </p:nvSpPr>
          <p:spPr>
            <a:xfrm>
              <a:off x="8730108"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3" name="rc1103"/>
            <p:cNvSpPr/>
            <p:nvPr/>
          </p:nvSpPr>
          <p:spPr>
            <a:xfrm>
              <a:off x="1531056" y="4241204"/>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104" name="rc1104"/>
            <p:cNvSpPr/>
            <p:nvPr/>
          </p:nvSpPr>
          <p:spPr>
            <a:xfrm>
              <a:off x="1844058" y="4241204"/>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05" name="rc1105"/>
            <p:cNvSpPr/>
            <p:nvPr/>
          </p:nvSpPr>
          <p:spPr>
            <a:xfrm>
              <a:off x="2157060" y="4241204"/>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06" name="rc1106"/>
            <p:cNvSpPr/>
            <p:nvPr/>
          </p:nvSpPr>
          <p:spPr>
            <a:xfrm>
              <a:off x="2470062" y="424120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07" name="rc1107"/>
            <p:cNvSpPr/>
            <p:nvPr/>
          </p:nvSpPr>
          <p:spPr>
            <a:xfrm>
              <a:off x="2783065" y="424120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08" name="rc1108"/>
            <p:cNvSpPr/>
            <p:nvPr/>
          </p:nvSpPr>
          <p:spPr>
            <a:xfrm>
              <a:off x="1531056"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184405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2157060"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2470062"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2783065"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309606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3409069"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3722072"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4035074"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4348076"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466107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4974081"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5287083"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5600085"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591308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6226090"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653909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6852094"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7165097"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7478099"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8" name="rc1128"/>
            <p:cNvSpPr/>
            <p:nvPr/>
          </p:nvSpPr>
          <p:spPr>
            <a:xfrm>
              <a:off x="7791101" y="109243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8104103"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8417106"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873010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1531056"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1844058"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2157060" y="257420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35" name="rc1135"/>
            <p:cNvSpPr/>
            <p:nvPr/>
          </p:nvSpPr>
          <p:spPr>
            <a:xfrm>
              <a:off x="2470062" y="257420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2783065"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3096067"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3409069"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9" name="rc1139"/>
            <p:cNvSpPr/>
            <p:nvPr/>
          </p:nvSpPr>
          <p:spPr>
            <a:xfrm>
              <a:off x="3722072" y="257420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40" name="rc1140"/>
            <p:cNvSpPr/>
            <p:nvPr/>
          </p:nvSpPr>
          <p:spPr>
            <a:xfrm>
              <a:off x="4035074" y="257420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1" name="rc1141"/>
            <p:cNvSpPr/>
            <p:nvPr/>
          </p:nvSpPr>
          <p:spPr>
            <a:xfrm>
              <a:off x="4348076"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4661078" y="257420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3" name="rc1143"/>
            <p:cNvSpPr/>
            <p:nvPr/>
          </p:nvSpPr>
          <p:spPr>
            <a:xfrm>
              <a:off x="4974081"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4" name="rc1144"/>
            <p:cNvSpPr/>
            <p:nvPr/>
          </p:nvSpPr>
          <p:spPr>
            <a:xfrm>
              <a:off x="5287083" y="257420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5" name="rc1145"/>
            <p:cNvSpPr/>
            <p:nvPr/>
          </p:nvSpPr>
          <p:spPr>
            <a:xfrm>
              <a:off x="5600085" y="2574208"/>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46" name="rc1146"/>
            <p:cNvSpPr/>
            <p:nvPr/>
          </p:nvSpPr>
          <p:spPr>
            <a:xfrm>
              <a:off x="5913087"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7" name="rc1147"/>
            <p:cNvSpPr/>
            <p:nvPr/>
          </p:nvSpPr>
          <p:spPr>
            <a:xfrm>
              <a:off x="6226090" y="257420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6539092" y="257420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6852094"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0" name="rc1150"/>
            <p:cNvSpPr/>
            <p:nvPr/>
          </p:nvSpPr>
          <p:spPr>
            <a:xfrm>
              <a:off x="7165097" y="257420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51" name="rc1151"/>
            <p:cNvSpPr/>
            <p:nvPr/>
          </p:nvSpPr>
          <p:spPr>
            <a:xfrm>
              <a:off x="7478099" y="257420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2" name="rc1152"/>
            <p:cNvSpPr/>
            <p:nvPr/>
          </p:nvSpPr>
          <p:spPr>
            <a:xfrm>
              <a:off x="7791101"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53" name="rc1153"/>
            <p:cNvSpPr/>
            <p:nvPr/>
          </p:nvSpPr>
          <p:spPr>
            <a:xfrm>
              <a:off x="8104103" y="257420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4" name="rc1154"/>
            <p:cNvSpPr/>
            <p:nvPr/>
          </p:nvSpPr>
          <p:spPr>
            <a:xfrm>
              <a:off x="8417106" y="257420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5" name="rc1155"/>
            <p:cNvSpPr/>
            <p:nvPr/>
          </p:nvSpPr>
          <p:spPr>
            <a:xfrm>
              <a:off x="8730108" y="257420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56" name="rc1156"/>
            <p:cNvSpPr/>
            <p:nvPr/>
          </p:nvSpPr>
          <p:spPr>
            <a:xfrm>
              <a:off x="1531056" y="470425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1844058"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8" name="rc1158"/>
            <p:cNvSpPr/>
            <p:nvPr/>
          </p:nvSpPr>
          <p:spPr>
            <a:xfrm>
              <a:off x="2157060" y="470425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9" name="rc1159"/>
            <p:cNvSpPr/>
            <p:nvPr/>
          </p:nvSpPr>
          <p:spPr>
            <a:xfrm>
              <a:off x="2470062" y="470425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60" name="rc1160"/>
            <p:cNvSpPr/>
            <p:nvPr/>
          </p:nvSpPr>
          <p:spPr>
            <a:xfrm>
              <a:off x="2783065" y="4704259"/>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61" name="rc1161"/>
            <p:cNvSpPr/>
            <p:nvPr/>
          </p:nvSpPr>
          <p:spPr>
            <a:xfrm>
              <a:off x="3096067" y="4704259"/>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62" name="rc1162"/>
            <p:cNvSpPr/>
            <p:nvPr/>
          </p:nvSpPr>
          <p:spPr>
            <a:xfrm>
              <a:off x="3409069" y="4704259"/>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63" name="rc1163"/>
            <p:cNvSpPr/>
            <p:nvPr/>
          </p:nvSpPr>
          <p:spPr>
            <a:xfrm>
              <a:off x="3722072" y="4704259"/>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64" name="rc1164"/>
            <p:cNvSpPr/>
            <p:nvPr/>
          </p:nvSpPr>
          <p:spPr>
            <a:xfrm>
              <a:off x="4035074" y="4704259"/>
              <a:ext cx="313002" cy="92610"/>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65" name="rc1165"/>
            <p:cNvSpPr/>
            <p:nvPr/>
          </p:nvSpPr>
          <p:spPr>
            <a:xfrm>
              <a:off x="4348076" y="4704259"/>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166" name="rc1166"/>
            <p:cNvSpPr/>
            <p:nvPr/>
          </p:nvSpPr>
          <p:spPr>
            <a:xfrm>
              <a:off x="4661078" y="4704259"/>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67" name="rc1167"/>
            <p:cNvSpPr/>
            <p:nvPr/>
          </p:nvSpPr>
          <p:spPr>
            <a:xfrm>
              <a:off x="4974081" y="470425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68" name="rc1168"/>
            <p:cNvSpPr/>
            <p:nvPr/>
          </p:nvSpPr>
          <p:spPr>
            <a:xfrm>
              <a:off x="5287083" y="470425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69" name="rc1169"/>
            <p:cNvSpPr/>
            <p:nvPr/>
          </p:nvSpPr>
          <p:spPr>
            <a:xfrm>
              <a:off x="5600085" y="470425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70" name="rc1170"/>
            <p:cNvSpPr/>
            <p:nvPr/>
          </p:nvSpPr>
          <p:spPr>
            <a:xfrm>
              <a:off x="5913087" y="4704259"/>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71" name="rc1171"/>
            <p:cNvSpPr/>
            <p:nvPr/>
          </p:nvSpPr>
          <p:spPr>
            <a:xfrm>
              <a:off x="6226090" y="4704259"/>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72" name="rc1172"/>
            <p:cNvSpPr/>
            <p:nvPr/>
          </p:nvSpPr>
          <p:spPr>
            <a:xfrm>
              <a:off x="6539092" y="4704259"/>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73" name="rc1173"/>
            <p:cNvSpPr/>
            <p:nvPr/>
          </p:nvSpPr>
          <p:spPr>
            <a:xfrm>
              <a:off x="6852094" y="4704259"/>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74" name="rc1174"/>
            <p:cNvSpPr/>
            <p:nvPr/>
          </p:nvSpPr>
          <p:spPr>
            <a:xfrm>
              <a:off x="7165097" y="4704259"/>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75" name="rc1175"/>
            <p:cNvSpPr/>
            <p:nvPr/>
          </p:nvSpPr>
          <p:spPr>
            <a:xfrm>
              <a:off x="7478099" y="4704259"/>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76" name="rc1176"/>
            <p:cNvSpPr/>
            <p:nvPr/>
          </p:nvSpPr>
          <p:spPr>
            <a:xfrm>
              <a:off x="7791101" y="4704259"/>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77" name="rc1177"/>
            <p:cNvSpPr/>
            <p:nvPr/>
          </p:nvSpPr>
          <p:spPr>
            <a:xfrm>
              <a:off x="8104103" y="470425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78" name="rc1178"/>
            <p:cNvSpPr/>
            <p:nvPr/>
          </p:nvSpPr>
          <p:spPr>
            <a:xfrm>
              <a:off x="1531056" y="322248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79" name="rc1179"/>
            <p:cNvSpPr/>
            <p:nvPr/>
          </p:nvSpPr>
          <p:spPr>
            <a:xfrm>
              <a:off x="1844058" y="3222484"/>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80" name="rc1180"/>
            <p:cNvSpPr/>
            <p:nvPr/>
          </p:nvSpPr>
          <p:spPr>
            <a:xfrm>
              <a:off x="2157060" y="322248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81" name="rc1181"/>
            <p:cNvSpPr/>
            <p:nvPr/>
          </p:nvSpPr>
          <p:spPr>
            <a:xfrm>
              <a:off x="2470062"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82" name="rc1182"/>
            <p:cNvSpPr/>
            <p:nvPr/>
          </p:nvSpPr>
          <p:spPr>
            <a:xfrm>
              <a:off x="2783065"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83" name="rc1183"/>
            <p:cNvSpPr/>
            <p:nvPr/>
          </p:nvSpPr>
          <p:spPr>
            <a:xfrm>
              <a:off x="3096067"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84" name="rc1184"/>
            <p:cNvSpPr/>
            <p:nvPr/>
          </p:nvSpPr>
          <p:spPr>
            <a:xfrm>
              <a:off x="3409069"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85" name="rc1185"/>
            <p:cNvSpPr/>
            <p:nvPr/>
          </p:nvSpPr>
          <p:spPr>
            <a:xfrm>
              <a:off x="3722072" y="322248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86" name="rc1186"/>
            <p:cNvSpPr/>
            <p:nvPr/>
          </p:nvSpPr>
          <p:spPr>
            <a:xfrm>
              <a:off x="4035074" y="322248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87" name="rc1187"/>
            <p:cNvSpPr/>
            <p:nvPr/>
          </p:nvSpPr>
          <p:spPr>
            <a:xfrm>
              <a:off x="4348076" y="322248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8" name="rc1188"/>
            <p:cNvSpPr/>
            <p:nvPr/>
          </p:nvSpPr>
          <p:spPr>
            <a:xfrm>
              <a:off x="4661078"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89" name="rc1189"/>
            <p:cNvSpPr/>
            <p:nvPr/>
          </p:nvSpPr>
          <p:spPr>
            <a:xfrm>
              <a:off x="4974081"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90" name="rc1190"/>
            <p:cNvSpPr/>
            <p:nvPr/>
          </p:nvSpPr>
          <p:spPr>
            <a:xfrm>
              <a:off x="5287083" y="322248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91" name="rc1191"/>
            <p:cNvSpPr/>
            <p:nvPr/>
          </p:nvSpPr>
          <p:spPr>
            <a:xfrm>
              <a:off x="5600085" y="322248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92" name="rc1192"/>
            <p:cNvSpPr/>
            <p:nvPr/>
          </p:nvSpPr>
          <p:spPr>
            <a:xfrm>
              <a:off x="5913087" y="322248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93" name="rc1193"/>
            <p:cNvSpPr/>
            <p:nvPr/>
          </p:nvSpPr>
          <p:spPr>
            <a:xfrm>
              <a:off x="6226090" y="322248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94" name="rc1194"/>
            <p:cNvSpPr/>
            <p:nvPr/>
          </p:nvSpPr>
          <p:spPr>
            <a:xfrm>
              <a:off x="6539092" y="322248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6852094" y="322248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96" name="rc1196"/>
            <p:cNvSpPr/>
            <p:nvPr/>
          </p:nvSpPr>
          <p:spPr>
            <a:xfrm>
              <a:off x="7165097" y="322248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97" name="rc1197"/>
            <p:cNvSpPr/>
            <p:nvPr/>
          </p:nvSpPr>
          <p:spPr>
            <a:xfrm>
              <a:off x="7478099" y="3222484"/>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98" name="rc1198"/>
            <p:cNvSpPr/>
            <p:nvPr/>
          </p:nvSpPr>
          <p:spPr>
            <a:xfrm>
              <a:off x="7791101" y="322248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99" name="rc1199"/>
            <p:cNvSpPr/>
            <p:nvPr/>
          </p:nvSpPr>
          <p:spPr>
            <a:xfrm>
              <a:off x="8104103" y="3222484"/>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00" name="rc1200"/>
            <p:cNvSpPr/>
            <p:nvPr/>
          </p:nvSpPr>
          <p:spPr>
            <a:xfrm>
              <a:off x="8417106"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01" name="rc1201"/>
            <p:cNvSpPr/>
            <p:nvPr/>
          </p:nvSpPr>
          <p:spPr>
            <a:xfrm>
              <a:off x="8730108" y="322248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202" name="rc1202"/>
            <p:cNvSpPr/>
            <p:nvPr/>
          </p:nvSpPr>
          <p:spPr>
            <a:xfrm>
              <a:off x="1531056" y="359292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03" name="rc1203"/>
            <p:cNvSpPr/>
            <p:nvPr/>
          </p:nvSpPr>
          <p:spPr>
            <a:xfrm>
              <a:off x="1844058" y="359292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04" name="rc1204"/>
            <p:cNvSpPr/>
            <p:nvPr/>
          </p:nvSpPr>
          <p:spPr>
            <a:xfrm>
              <a:off x="2157060" y="3592928"/>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05" name="rc1205"/>
            <p:cNvSpPr/>
            <p:nvPr/>
          </p:nvSpPr>
          <p:spPr>
            <a:xfrm>
              <a:off x="2470062" y="3592928"/>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6" name="rc1206"/>
            <p:cNvSpPr/>
            <p:nvPr/>
          </p:nvSpPr>
          <p:spPr>
            <a:xfrm>
              <a:off x="2783065" y="359292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207" name="rc1207"/>
            <p:cNvSpPr/>
            <p:nvPr/>
          </p:nvSpPr>
          <p:spPr>
            <a:xfrm>
              <a:off x="3096067" y="3592928"/>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8" name="rc1208"/>
            <p:cNvSpPr/>
            <p:nvPr/>
          </p:nvSpPr>
          <p:spPr>
            <a:xfrm>
              <a:off x="3409069" y="359292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09" name="rc1209"/>
            <p:cNvSpPr/>
            <p:nvPr/>
          </p:nvSpPr>
          <p:spPr>
            <a:xfrm>
              <a:off x="3722072" y="359292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10" name="rc1210"/>
            <p:cNvSpPr/>
            <p:nvPr/>
          </p:nvSpPr>
          <p:spPr>
            <a:xfrm>
              <a:off x="4035074" y="359292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11" name="rc1211"/>
            <p:cNvSpPr/>
            <p:nvPr/>
          </p:nvSpPr>
          <p:spPr>
            <a:xfrm>
              <a:off x="4348076" y="359292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12" name="rc1212"/>
            <p:cNvSpPr/>
            <p:nvPr/>
          </p:nvSpPr>
          <p:spPr>
            <a:xfrm>
              <a:off x="4661078" y="359292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3" name="rc1213"/>
            <p:cNvSpPr/>
            <p:nvPr/>
          </p:nvSpPr>
          <p:spPr>
            <a:xfrm>
              <a:off x="4974081" y="359292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4" name="rc1214"/>
            <p:cNvSpPr/>
            <p:nvPr/>
          </p:nvSpPr>
          <p:spPr>
            <a:xfrm>
              <a:off x="5287083" y="359292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5600085" y="359292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5913087" y="359292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17" name="rc1217"/>
            <p:cNvSpPr/>
            <p:nvPr/>
          </p:nvSpPr>
          <p:spPr>
            <a:xfrm>
              <a:off x="6226090" y="3592928"/>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39092"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2094" y="359292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65097" y="359292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1" name="rc1221"/>
            <p:cNvSpPr/>
            <p:nvPr/>
          </p:nvSpPr>
          <p:spPr>
            <a:xfrm>
              <a:off x="7478099"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2" name="rc1222"/>
            <p:cNvSpPr/>
            <p:nvPr/>
          </p:nvSpPr>
          <p:spPr>
            <a:xfrm>
              <a:off x="7791101" y="3592928"/>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23" name="rc1223"/>
            <p:cNvSpPr/>
            <p:nvPr/>
          </p:nvSpPr>
          <p:spPr>
            <a:xfrm>
              <a:off x="8104103" y="359292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24" name="rc1224"/>
            <p:cNvSpPr/>
            <p:nvPr/>
          </p:nvSpPr>
          <p:spPr>
            <a:xfrm>
              <a:off x="8417106"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5" name="rc1225"/>
            <p:cNvSpPr/>
            <p:nvPr/>
          </p:nvSpPr>
          <p:spPr>
            <a:xfrm>
              <a:off x="8730108"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6" name="tx1226"/>
            <p:cNvSpPr/>
            <p:nvPr/>
          </p:nvSpPr>
          <p:spPr>
            <a:xfrm>
              <a:off x="7281405"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27" name="tx1227"/>
            <p:cNvSpPr/>
            <p:nvPr/>
          </p:nvSpPr>
          <p:spPr>
            <a:xfrm>
              <a:off x="853341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28" name="tx1228"/>
            <p:cNvSpPr/>
            <p:nvPr/>
          </p:nvSpPr>
          <p:spPr>
            <a:xfrm>
              <a:off x="884641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29" name="tx1229"/>
            <p:cNvSpPr/>
            <p:nvPr/>
          </p:nvSpPr>
          <p:spPr>
            <a:xfrm>
              <a:off x="164736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30" name="tx1230"/>
            <p:cNvSpPr/>
            <p:nvPr/>
          </p:nvSpPr>
          <p:spPr>
            <a:xfrm>
              <a:off x="196036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31" name="tx1231"/>
            <p:cNvSpPr/>
            <p:nvPr/>
          </p:nvSpPr>
          <p:spPr>
            <a:xfrm>
              <a:off x="2273368"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32" name="tx1232"/>
            <p:cNvSpPr/>
            <p:nvPr/>
          </p:nvSpPr>
          <p:spPr>
            <a:xfrm>
              <a:off x="2586370"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33" name="tx1233"/>
            <p:cNvSpPr/>
            <p:nvPr/>
          </p:nvSpPr>
          <p:spPr>
            <a:xfrm>
              <a:off x="2899373"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34" name="tx1234"/>
            <p:cNvSpPr/>
            <p:nvPr/>
          </p:nvSpPr>
          <p:spPr>
            <a:xfrm>
              <a:off x="321237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5" name="tx1235"/>
            <p:cNvSpPr/>
            <p:nvPr/>
          </p:nvSpPr>
          <p:spPr>
            <a:xfrm>
              <a:off x="3525377" y="453947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36" name="tx1236"/>
            <p:cNvSpPr/>
            <p:nvPr/>
          </p:nvSpPr>
          <p:spPr>
            <a:xfrm>
              <a:off x="383838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37" name="tx1237"/>
            <p:cNvSpPr/>
            <p:nvPr/>
          </p:nvSpPr>
          <p:spPr>
            <a:xfrm>
              <a:off x="4151382"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38" name="tx1238"/>
            <p:cNvSpPr/>
            <p:nvPr/>
          </p:nvSpPr>
          <p:spPr>
            <a:xfrm>
              <a:off x="446438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39" name="tx1239"/>
            <p:cNvSpPr/>
            <p:nvPr/>
          </p:nvSpPr>
          <p:spPr>
            <a:xfrm>
              <a:off x="477738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40" name="tx1240"/>
            <p:cNvSpPr/>
            <p:nvPr/>
          </p:nvSpPr>
          <p:spPr>
            <a:xfrm>
              <a:off x="5090389"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41" name="tx1241"/>
            <p:cNvSpPr/>
            <p:nvPr/>
          </p:nvSpPr>
          <p:spPr>
            <a:xfrm>
              <a:off x="5403391"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42" name="tx1242"/>
            <p:cNvSpPr/>
            <p:nvPr/>
          </p:nvSpPr>
          <p:spPr>
            <a:xfrm>
              <a:off x="5716393" y="4540147"/>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43" name="tx1243"/>
            <p:cNvSpPr/>
            <p:nvPr/>
          </p:nvSpPr>
          <p:spPr>
            <a:xfrm>
              <a:off x="6029395" y="453947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44" name="tx1244"/>
            <p:cNvSpPr/>
            <p:nvPr/>
          </p:nvSpPr>
          <p:spPr>
            <a:xfrm>
              <a:off x="6342398" y="453947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45" name="tx1245"/>
            <p:cNvSpPr/>
            <p:nvPr/>
          </p:nvSpPr>
          <p:spPr>
            <a:xfrm>
              <a:off x="665540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46" name="tx1246"/>
            <p:cNvSpPr/>
            <p:nvPr/>
          </p:nvSpPr>
          <p:spPr>
            <a:xfrm>
              <a:off x="6968402"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47" name="tx1247"/>
            <p:cNvSpPr/>
            <p:nvPr/>
          </p:nvSpPr>
          <p:spPr>
            <a:xfrm>
              <a:off x="7281405"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48" name="tx1248"/>
            <p:cNvSpPr/>
            <p:nvPr/>
          </p:nvSpPr>
          <p:spPr>
            <a:xfrm>
              <a:off x="7594407"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249" name="tx1249"/>
            <p:cNvSpPr/>
            <p:nvPr/>
          </p:nvSpPr>
          <p:spPr>
            <a:xfrm>
              <a:off x="7907409"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50" name="tx1250"/>
            <p:cNvSpPr/>
            <p:nvPr/>
          </p:nvSpPr>
          <p:spPr>
            <a:xfrm>
              <a:off x="8220411"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51" name="tx1251"/>
            <p:cNvSpPr/>
            <p:nvPr/>
          </p:nvSpPr>
          <p:spPr>
            <a:xfrm>
              <a:off x="164736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52" name="tx1252"/>
            <p:cNvSpPr/>
            <p:nvPr/>
          </p:nvSpPr>
          <p:spPr>
            <a:xfrm>
              <a:off x="196036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53" name="tx1253"/>
            <p:cNvSpPr/>
            <p:nvPr/>
          </p:nvSpPr>
          <p:spPr>
            <a:xfrm>
              <a:off x="2273368"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54" name="tx1254"/>
            <p:cNvSpPr/>
            <p:nvPr/>
          </p:nvSpPr>
          <p:spPr>
            <a:xfrm>
              <a:off x="258637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55" name="tx1255"/>
            <p:cNvSpPr/>
            <p:nvPr/>
          </p:nvSpPr>
          <p:spPr>
            <a:xfrm>
              <a:off x="2899373"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6" name="tx1256"/>
            <p:cNvSpPr/>
            <p:nvPr/>
          </p:nvSpPr>
          <p:spPr>
            <a:xfrm>
              <a:off x="3212375"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57" name="tx1257"/>
            <p:cNvSpPr/>
            <p:nvPr/>
          </p:nvSpPr>
          <p:spPr>
            <a:xfrm>
              <a:off x="352537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58" name="tx1258"/>
            <p:cNvSpPr/>
            <p:nvPr/>
          </p:nvSpPr>
          <p:spPr>
            <a:xfrm>
              <a:off x="383838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59" name="tx1259"/>
            <p:cNvSpPr/>
            <p:nvPr/>
          </p:nvSpPr>
          <p:spPr>
            <a:xfrm>
              <a:off x="415138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0" name="tx1260"/>
            <p:cNvSpPr/>
            <p:nvPr/>
          </p:nvSpPr>
          <p:spPr>
            <a:xfrm>
              <a:off x="446438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1" name="tx1261"/>
            <p:cNvSpPr/>
            <p:nvPr/>
          </p:nvSpPr>
          <p:spPr>
            <a:xfrm>
              <a:off x="477738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2" name="tx1262"/>
            <p:cNvSpPr/>
            <p:nvPr/>
          </p:nvSpPr>
          <p:spPr>
            <a:xfrm>
              <a:off x="5090389"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3" name="tx1263"/>
            <p:cNvSpPr/>
            <p:nvPr/>
          </p:nvSpPr>
          <p:spPr>
            <a:xfrm>
              <a:off x="5403391"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4" name="tx1264"/>
            <p:cNvSpPr/>
            <p:nvPr/>
          </p:nvSpPr>
          <p:spPr>
            <a:xfrm>
              <a:off x="5716393"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5" name="tx1265"/>
            <p:cNvSpPr/>
            <p:nvPr/>
          </p:nvSpPr>
          <p:spPr>
            <a:xfrm>
              <a:off x="602939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6" name="tx1266"/>
            <p:cNvSpPr/>
            <p:nvPr/>
          </p:nvSpPr>
          <p:spPr>
            <a:xfrm>
              <a:off x="6342398"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7" name="tx1267"/>
            <p:cNvSpPr/>
            <p:nvPr/>
          </p:nvSpPr>
          <p:spPr>
            <a:xfrm>
              <a:off x="665540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8" name="tx1268"/>
            <p:cNvSpPr/>
            <p:nvPr/>
          </p:nvSpPr>
          <p:spPr>
            <a:xfrm>
              <a:off x="696840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69" name="tx1269"/>
            <p:cNvSpPr/>
            <p:nvPr/>
          </p:nvSpPr>
          <p:spPr>
            <a:xfrm>
              <a:off x="728140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0" name="tx1270"/>
            <p:cNvSpPr/>
            <p:nvPr/>
          </p:nvSpPr>
          <p:spPr>
            <a:xfrm>
              <a:off x="759440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1" name="tx1271"/>
            <p:cNvSpPr/>
            <p:nvPr/>
          </p:nvSpPr>
          <p:spPr>
            <a:xfrm>
              <a:off x="7907409"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2" name="tx1272"/>
            <p:cNvSpPr/>
            <p:nvPr/>
          </p:nvSpPr>
          <p:spPr>
            <a:xfrm>
              <a:off x="8220411"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3" name="tx1273"/>
            <p:cNvSpPr/>
            <p:nvPr/>
          </p:nvSpPr>
          <p:spPr>
            <a:xfrm>
              <a:off x="853341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4" name="tx1274"/>
            <p:cNvSpPr/>
            <p:nvPr/>
          </p:nvSpPr>
          <p:spPr>
            <a:xfrm>
              <a:off x="884641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75" name="tx1275"/>
            <p:cNvSpPr/>
            <p:nvPr/>
          </p:nvSpPr>
          <p:spPr>
            <a:xfrm>
              <a:off x="5716393"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76" name="tx1276"/>
            <p:cNvSpPr/>
            <p:nvPr/>
          </p:nvSpPr>
          <p:spPr>
            <a:xfrm>
              <a:off x="6029395"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77" name="tx1277"/>
            <p:cNvSpPr/>
            <p:nvPr/>
          </p:nvSpPr>
          <p:spPr>
            <a:xfrm>
              <a:off x="6342398"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78" name="tx1278"/>
            <p:cNvSpPr/>
            <p:nvPr/>
          </p:nvSpPr>
          <p:spPr>
            <a:xfrm>
              <a:off x="665540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79" name="tx1279"/>
            <p:cNvSpPr/>
            <p:nvPr/>
          </p:nvSpPr>
          <p:spPr>
            <a:xfrm>
              <a:off x="6968402"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80" name="tx1280"/>
            <p:cNvSpPr/>
            <p:nvPr/>
          </p:nvSpPr>
          <p:spPr>
            <a:xfrm>
              <a:off x="7281405"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81" name="tx1281"/>
            <p:cNvSpPr/>
            <p:nvPr/>
          </p:nvSpPr>
          <p:spPr>
            <a:xfrm>
              <a:off x="7594407" y="37057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82" name="tx1282"/>
            <p:cNvSpPr/>
            <p:nvPr/>
          </p:nvSpPr>
          <p:spPr>
            <a:xfrm>
              <a:off x="7907409"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83" name="tx1283"/>
            <p:cNvSpPr/>
            <p:nvPr/>
          </p:nvSpPr>
          <p:spPr>
            <a:xfrm>
              <a:off x="8220411"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84" name="tx1284"/>
            <p:cNvSpPr/>
            <p:nvPr/>
          </p:nvSpPr>
          <p:spPr>
            <a:xfrm>
              <a:off x="853341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85" name="tx1285"/>
            <p:cNvSpPr/>
            <p:nvPr/>
          </p:nvSpPr>
          <p:spPr>
            <a:xfrm>
              <a:off x="884641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86" name="tx1286"/>
            <p:cNvSpPr/>
            <p:nvPr/>
          </p:nvSpPr>
          <p:spPr>
            <a:xfrm>
              <a:off x="1647364" y="37057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87" name="tx1287"/>
            <p:cNvSpPr/>
            <p:nvPr/>
          </p:nvSpPr>
          <p:spPr>
            <a:xfrm>
              <a:off x="1960366" y="37057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88" name="tx1288"/>
            <p:cNvSpPr/>
            <p:nvPr/>
          </p:nvSpPr>
          <p:spPr>
            <a:xfrm>
              <a:off x="2273368" y="37066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89" name="tx1289"/>
            <p:cNvSpPr/>
            <p:nvPr/>
          </p:nvSpPr>
          <p:spPr>
            <a:xfrm>
              <a:off x="258637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0" name="tx1290"/>
            <p:cNvSpPr/>
            <p:nvPr/>
          </p:nvSpPr>
          <p:spPr>
            <a:xfrm>
              <a:off x="2899373"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91" name="tx1291"/>
            <p:cNvSpPr/>
            <p:nvPr/>
          </p:nvSpPr>
          <p:spPr>
            <a:xfrm>
              <a:off x="3212375"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92" name="tx1292"/>
            <p:cNvSpPr/>
            <p:nvPr/>
          </p:nvSpPr>
          <p:spPr>
            <a:xfrm>
              <a:off x="3525377"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93" name="tx1293"/>
            <p:cNvSpPr/>
            <p:nvPr/>
          </p:nvSpPr>
          <p:spPr>
            <a:xfrm>
              <a:off x="383838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94" name="tx1294"/>
            <p:cNvSpPr/>
            <p:nvPr/>
          </p:nvSpPr>
          <p:spPr>
            <a:xfrm>
              <a:off x="4151382"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5" name="tx1295"/>
            <p:cNvSpPr/>
            <p:nvPr/>
          </p:nvSpPr>
          <p:spPr>
            <a:xfrm>
              <a:off x="4464384"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6" name="tx1296"/>
            <p:cNvSpPr/>
            <p:nvPr/>
          </p:nvSpPr>
          <p:spPr>
            <a:xfrm>
              <a:off x="477738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97" name="tx1297"/>
            <p:cNvSpPr/>
            <p:nvPr/>
          </p:nvSpPr>
          <p:spPr>
            <a:xfrm>
              <a:off x="5090389"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8" name="tx1298"/>
            <p:cNvSpPr/>
            <p:nvPr/>
          </p:nvSpPr>
          <p:spPr>
            <a:xfrm>
              <a:off x="5403391"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9" name="tx1299"/>
            <p:cNvSpPr/>
            <p:nvPr/>
          </p:nvSpPr>
          <p:spPr>
            <a:xfrm>
              <a:off x="6968402"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00" name="tx1300"/>
            <p:cNvSpPr/>
            <p:nvPr/>
          </p:nvSpPr>
          <p:spPr>
            <a:xfrm>
              <a:off x="7281405"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01" name="tx1301"/>
            <p:cNvSpPr/>
            <p:nvPr/>
          </p:nvSpPr>
          <p:spPr>
            <a:xfrm>
              <a:off x="7594407"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2" name="tx1302"/>
            <p:cNvSpPr/>
            <p:nvPr/>
          </p:nvSpPr>
          <p:spPr>
            <a:xfrm>
              <a:off x="7907409" y="46318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03" name="tx1303"/>
            <p:cNvSpPr/>
            <p:nvPr/>
          </p:nvSpPr>
          <p:spPr>
            <a:xfrm>
              <a:off x="8220411"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04" name="tx1304"/>
            <p:cNvSpPr/>
            <p:nvPr/>
          </p:nvSpPr>
          <p:spPr>
            <a:xfrm>
              <a:off x="8533414"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05" name="tx1305"/>
            <p:cNvSpPr/>
            <p:nvPr/>
          </p:nvSpPr>
          <p:spPr>
            <a:xfrm>
              <a:off x="884641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6" name="tx1306"/>
            <p:cNvSpPr/>
            <p:nvPr/>
          </p:nvSpPr>
          <p:spPr>
            <a:xfrm>
              <a:off x="164736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07" name="tx1307"/>
            <p:cNvSpPr/>
            <p:nvPr/>
          </p:nvSpPr>
          <p:spPr>
            <a:xfrm>
              <a:off x="196036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308" name="tx1308"/>
            <p:cNvSpPr/>
            <p:nvPr/>
          </p:nvSpPr>
          <p:spPr>
            <a:xfrm>
              <a:off x="227336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309" name="tx1309"/>
            <p:cNvSpPr/>
            <p:nvPr/>
          </p:nvSpPr>
          <p:spPr>
            <a:xfrm>
              <a:off x="258637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0" name="tx1310"/>
            <p:cNvSpPr/>
            <p:nvPr/>
          </p:nvSpPr>
          <p:spPr>
            <a:xfrm>
              <a:off x="289937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11" name="tx1311"/>
            <p:cNvSpPr/>
            <p:nvPr/>
          </p:nvSpPr>
          <p:spPr>
            <a:xfrm>
              <a:off x="321237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2" name="tx1312"/>
            <p:cNvSpPr/>
            <p:nvPr/>
          </p:nvSpPr>
          <p:spPr>
            <a:xfrm>
              <a:off x="352537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3" name="tx1313"/>
            <p:cNvSpPr/>
            <p:nvPr/>
          </p:nvSpPr>
          <p:spPr>
            <a:xfrm>
              <a:off x="383838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4" name="tx1314"/>
            <p:cNvSpPr/>
            <p:nvPr/>
          </p:nvSpPr>
          <p:spPr>
            <a:xfrm>
              <a:off x="415138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5" name="tx1315"/>
            <p:cNvSpPr/>
            <p:nvPr/>
          </p:nvSpPr>
          <p:spPr>
            <a:xfrm>
              <a:off x="4464384" y="16674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6" name="tx1316"/>
            <p:cNvSpPr/>
            <p:nvPr/>
          </p:nvSpPr>
          <p:spPr>
            <a:xfrm>
              <a:off x="477738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17" name="tx1317"/>
            <p:cNvSpPr/>
            <p:nvPr/>
          </p:nvSpPr>
          <p:spPr>
            <a:xfrm>
              <a:off x="509038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8" name="tx1318"/>
            <p:cNvSpPr/>
            <p:nvPr/>
          </p:nvSpPr>
          <p:spPr>
            <a:xfrm>
              <a:off x="5403391"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9" name="tx1319"/>
            <p:cNvSpPr/>
            <p:nvPr/>
          </p:nvSpPr>
          <p:spPr>
            <a:xfrm>
              <a:off x="571639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0" name="tx1320"/>
            <p:cNvSpPr/>
            <p:nvPr/>
          </p:nvSpPr>
          <p:spPr>
            <a:xfrm>
              <a:off x="602939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1" name="tx1321"/>
            <p:cNvSpPr/>
            <p:nvPr/>
          </p:nvSpPr>
          <p:spPr>
            <a:xfrm>
              <a:off x="634239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2" name="tx1322"/>
            <p:cNvSpPr/>
            <p:nvPr/>
          </p:nvSpPr>
          <p:spPr>
            <a:xfrm>
              <a:off x="665540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3" name="tx1323"/>
            <p:cNvSpPr/>
            <p:nvPr/>
          </p:nvSpPr>
          <p:spPr>
            <a:xfrm>
              <a:off x="696840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4" name="tx1324"/>
            <p:cNvSpPr/>
            <p:nvPr/>
          </p:nvSpPr>
          <p:spPr>
            <a:xfrm>
              <a:off x="728140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5" name="tx1325"/>
            <p:cNvSpPr/>
            <p:nvPr/>
          </p:nvSpPr>
          <p:spPr>
            <a:xfrm>
              <a:off x="759440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26" name="tx1326"/>
            <p:cNvSpPr/>
            <p:nvPr/>
          </p:nvSpPr>
          <p:spPr>
            <a:xfrm>
              <a:off x="790740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27" name="tx1327"/>
            <p:cNvSpPr/>
            <p:nvPr/>
          </p:nvSpPr>
          <p:spPr>
            <a:xfrm>
              <a:off x="8220411"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8" name="tx1328"/>
            <p:cNvSpPr/>
            <p:nvPr/>
          </p:nvSpPr>
          <p:spPr>
            <a:xfrm>
              <a:off x="853341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29" name="tx1329"/>
            <p:cNvSpPr/>
            <p:nvPr/>
          </p:nvSpPr>
          <p:spPr>
            <a:xfrm>
              <a:off x="884641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0" name="tx1330"/>
            <p:cNvSpPr/>
            <p:nvPr/>
          </p:nvSpPr>
          <p:spPr>
            <a:xfrm>
              <a:off x="289937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31" name="tx1331"/>
            <p:cNvSpPr/>
            <p:nvPr/>
          </p:nvSpPr>
          <p:spPr>
            <a:xfrm>
              <a:off x="321237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32" name="tx1332"/>
            <p:cNvSpPr/>
            <p:nvPr/>
          </p:nvSpPr>
          <p:spPr>
            <a:xfrm>
              <a:off x="3525377"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33" name="tx1333"/>
            <p:cNvSpPr/>
            <p:nvPr/>
          </p:nvSpPr>
          <p:spPr>
            <a:xfrm>
              <a:off x="3838380"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34" name="tx1334"/>
            <p:cNvSpPr/>
            <p:nvPr/>
          </p:nvSpPr>
          <p:spPr>
            <a:xfrm>
              <a:off x="415138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35" name="tx1335"/>
            <p:cNvSpPr/>
            <p:nvPr/>
          </p:nvSpPr>
          <p:spPr>
            <a:xfrm>
              <a:off x="4464384"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36" name="tx1336"/>
            <p:cNvSpPr/>
            <p:nvPr/>
          </p:nvSpPr>
          <p:spPr>
            <a:xfrm>
              <a:off x="4777386" y="50025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37" name="tx1337"/>
            <p:cNvSpPr/>
            <p:nvPr/>
          </p:nvSpPr>
          <p:spPr>
            <a:xfrm>
              <a:off x="5090389"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38" name="tx1338"/>
            <p:cNvSpPr/>
            <p:nvPr/>
          </p:nvSpPr>
          <p:spPr>
            <a:xfrm>
              <a:off x="5403391"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39" name="tx1339"/>
            <p:cNvSpPr/>
            <p:nvPr/>
          </p:nvSpPr>
          <p:spPr>
            <a:xfrm>
              <a:off x="571639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40" name="tx1340"/>
            <p:cNvSpPr/>
            <p:nvPr/>
          </p:nvSpPr>
          <p:spPr>
            <a:xfrm>
              <a:off x="602939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41" name="tx1341"/>
            <p:cNvSpPr/>
            <p:nvPr/>
          </p:nvSpPr>
          <p:spPr>
            <a:xfrm>
              <a:off x="6342398"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42" name="tx1342"/>
            <p:cNvSpPr/>
            <p:nvPr/>
          </p:nvSpPr>
          <p:spPr>
            <a:xfrm>
              <a:off x="6655400"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43" name="tx1343"/>
            <p:cNvSpPr/>
            <p:nvPr/>
          </p:nvSpPr>
          <p:spPr>
            <a:xfrm>
              <a:off x="696840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44" name="tx1344"/>
            <p:cNvSpPr/>
            <p:nvPr/>
          </p:nvSpPr>
          <p:spPr>
            <a:xfrm>
              <a:off x="164736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45" name="tx1345"/>
            <p:cNvSpPr/>
            <p:nvPr/>
          </p:nvSpPr>
          <p:spPr>
            <a:xfrm>
              <a:off x="196036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46" name="tx1346"/>
            <p:cNvSpPr/>
            <p:nvPr/>
          </p:nvSpPr>
          <p:spPr>
            <a:xfrm>
              <a:off x="227336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347" name="tx1347"/>
            <p:cNvSpPr/>
            <p:nvPr/>
          </p:nvSpPr>
          <p:spPr>
            <a:xfrm>
              <a:off x="258637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48" name="tx1348"/>
            <p:cNvSpPr/>
            <p:nvPr/>
          </p:nvSpPr>
          <p:spPr>
            <a:xfrm>
              <a:off x="2899373"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49" name="tx1349"/>
            <p:cNvSpPr/>
            <p:nvPr/>
          </p:nvSpPr>
          <p:spPr>
            <a:xfrm>
              <a:off x="3212375"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50" name="tx1350"/>
            <p:cNvSpPr/>
            <p:nvPr/>
          </p:nvSpPr>
          <p:spPr>
            <a:xfrm>
              <a:off x="3525377" y="463275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51" name="tx1351"/>
            <p:cNvSpPr/>
            <p:nvPr/>
          </p:nvSpPr>
          <p:spPr>
            <a:xfrm>
              <a:off x="383838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52" name="tx1352"/>
            <p:cNvSpPr/>
            <p:nvPr/>
          </p:nvSpPr>
          <p:spPr>
            <a:xfrm>
              <a:off x="4151382" y="463208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53" name="tx1353"/>
            <p:cNvSpPr/>
            <p:nvPr/>
          </p:nvSpPr>
          <p:spPr>
            <a:xfrm>
              <a:off x="446438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54" name="tx1354"/>
            <p:cNvSpPr/>
            <p:nvPr/>
          </p:nvSpPr>
          <p:spPr>
            <a:xfrm>
              <a:off x="477738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55" name="tx1355"/>
            <p:cNvSpPr/>
            <p:nvPr/>
          </p:nvSpPr>
          <p:spPr>
            <a:xfrm>
              <a:off x="5090389"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56" name="tx1356"/>
            <p:cNvSpPr/>
            <p:nvPr/>
          </p:nvSpPr>
          <p:spPr>
            <a:xfrm>
              <a:off x="5403391"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57" name="tx1357"/>
            <p:cNvSpPr/>
            <p:nvPr/>
          </p:nvSpPr>
          <p:spPr>
            <a:xfrm>
              <a:off x="5716393" y="46318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58" name="tx1358"/>
            <p:cNvSpPr/>
            <p:nvPr/>
          </p:nvSpPr>
          <p:spPr>
            <a:xfrm>
              <a:off x="6029395"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59" name="tx1359"/>
            <p:cNvSpPr/>
            <p:nvPr/>
          </p:nvSpPr>
          <p:spPr>
            <a:xfrm>
              <a:off x="634239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60" name="tx1360"/>
            <p:cNvSpPr/>
            <p:nvPr/>
          </p:nvSpPr>
          <p:spPr>
            <a:xfrm>
              <a:off x="665540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61" name="tx1361"/>
            <p:cNvSpPr/>
            <p:nvPr/>
          </p:nvSpPr>
          <p:spPr>
            <a:xfrm>
              <a:off x="164736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62" name="tx1362"/>
            <p:cNvSpPr/>
            <p:nvPr/>
          </p:nvSpPr>
          <p:spPr>
            <a:xfrm>
              <a:off x="196036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63" name="tx1363"/>
            <p:cNvSpPr/>
            <p:nvPr/>
          </p:nvSpPr>
          <p:spPr>
            <a:xfrm>
              <a:off x="2273368"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64" name="tx1364"/>
            <p:cNvSpPr/>
            <p:nvPr/>
          </p:nvSpPr>
          <p:spPr>
            <a:xfrm>
              <a:off x="258637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65" name="tx1365"/>
            <p:cNvSpPr/>
            <p:nvPr/>
          </p:nvSpPr>
          <p:spPr>
            <a:xfrm>
              <a:off x="2899373"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66" name="tx1366"/>
            <p:cNvSpPr/>
            <p:nvPr/>
          </p:nvSpPr>
          <p:spPr>
            <a:xfrm>
              <a:off x="321237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67" name="tx1367"/>
            <p:cNvSpPr/>
            <p:nvPr/>
          </p:nvSpPr>
          <p:spPr>
            <a:xfrm>
              <a:off x="352537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68" name="tx1368"/>
            <p:cNvSpPr/>
            <p:nvPr/>
          </p:nvSpPr>
          <p:spPr>
            <a:xfrm>
              <a:off x="3838380"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69" name="tx1369"/>
            <p:cNvSpPr/>
            <p:nvPr/>
          </p:nvSpPr>
          <p:spPr>
            <a:xfrm>
              <a:off x="1647364"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70" name="tx1370"/>
            <p:cNvSpPr/>
            <p:nvPr/>
          </p:nvSpPr>
          <p:spPr>
            <a:xfrm>
              <a:off x="1960366"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71" name="tx1371"/>
            <p:cNvSpPr/>
            <p:nvPr/>
          </p:nvSpPr>
          <p:spPr>
            <a:xfrm>
              <a:off x="2273368"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72" name="tx1372"/>
            <p:cNvSpPr/>
            <p:nvPr/>
          </p:nvSpPr>
          <p:spPr>
            <a:xfrm>
              <a:off x="2586370"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73" name="tx1373"/>
            <p:cNvSpPr/>
            <p:nvPr/>
          </p:nvSpPr>
          <p:spPr>
            <a:xfrm>
              <a:off x="2899373"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74" name="tx1374"/>
            <p:cNvSpPr/>
            <p:nvPr/>
          </p:nvSpPr>
          <p:spPr>
            <a:xfrm>
              <a:off x="321237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75" name="tx1375"/>
            <p:cNvSpPr/>
            <p:nvPr/>
          </p:nvSpPr>
          <p:spPr>
            <a:xfrm>
              <a:off x="3525377"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76" name="tx1376"/>
            <p:cNvSpPr/>
            <p:nvPr/>
          </p:nvSpPr>
          <p:spPr>
            <a:xfrm>
              <a:off x="383838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77" name="tx1377"/>
            <p:cNvSpPr/>
            <p:nvPr/>
          </p:nvSpPr>
          <p:spPr>
            <a:xfrm>
              <a:off x="4151382"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8" name="tx1378"/>
            <p:cNvSpPr/>
            <p:nvPr/>
          </p:nvSpPr>
          <p:spPr>
            <a:xfrm>
              <a:off x="4464384"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79" name="tx1379"/>
            <p:cNvSpPr/>
            <p:nvPr/>
          </p:nvSpPr>
          <p:spPr>
            <a:xfrm>
              <a:off x="4777386"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80" name="tx1380"/>
            <p:cNvSpPr/>
            <p:nvPr/>
          </p:nvSpPr>
          <p:spPr>
            <a:xfrm>
              <a:off x="509038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381" name="tx1381"/>
            <p:cNvSpPr/>
            <p:nvPr/>
          </p:nvSpPr>
          <p:spPr>
            <a:xfrm>
              <a:off x="5403391"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82" name="tx1382"/>
            <p:cNvSpPr/>
            <p:nvPr/>
          </p:nvSpPr>
          <p:spPr>
            <a:xfrm>
              <a:off x="5716393"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83" name="tx1383"/>
            <p:cNvSpPr/>
            <p:nvPr/>
          </p:nvSpPr>
          <p:spPr>
            <a:xfrm>
              <a:off x="602939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84" name="tx1384"/>
            <p:cNvSpPr/>
            <p:nvPr/>
          </p:nvSpPr>
          <p:spPr>
            <a:xfrm>
              <a:off x="6342398"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85" name="tx1385"/>
            <p:cNvSpPr/>
            <p:nvPr/>
          </p:nvSpPr>
          <p:spPr>
            <a:xfrm>
              <a:off x="665540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86" name="tx1386"/>
            <p:cNvSpPr/>
            <p:nvPr/>
          </p:nvSpPr>
          <p:spPr>
            <a:xfrm>
              <a:off x="6968402" y="444686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87" name="tx1387"/>
            <p:cNvSpPr/>
            <p:nvPr/>
          </p:nvSpPr>
          <p:spPr>
            <a:xfrm>
              <a:off x="728140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88" name="tx1388"/>
            <p:cNvSpPr/>
            <p:nvPr/>
          </p:nvSpPr>
          <p:spPr>
            <a:xfrm>
              <a:off x="7594407"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89" name="tx1389"/>
            <p:cNvSpPr/>
            <p:nvPr/>
          </p:nvSpPr>
          <p:spPr>
            <a:xfrm>
              <a:off x="790740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90" name="tx1390"/>
            <p:cNvSpPr/>
            <p:nvPr/>
          </p:nvSpPr>
          <p:spPr>
            <a:xfrm>
              <a:off x="8220411"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91" name="tx1391"/>
            <p:cNvSpPr/>
            <p:nvPr/>
          </p:nvSpPr>
          <p:spPr>
            <a:xfrm>
              <a:off x="8533414"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92" name="tx1392"/>
            <p:cNvSpPr/>
            <p:nvPr/>
          </p:nvSpPr>
          <p:spPr>
            <a:xfrm>
              <a:off x="8846416"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93" name="tx1393"/>
            <p:cNvSpPr/>
            <p:nvPr/>
          </p:nvSpPr>
          <p:spPr>
            <a:xfrm>
              <a:off x="7281405"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94" name="tx1394"/>
            <p:cNvSpPr/>
            <p:nvPr/>
          </p:nvSpPr>
          <p:spPr>
            <a:xfrm>
              <a:off x="7594407"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95" name="tx1395"/>
            <p:cNvSpPr/>
            <p:nvPr/>
          </p:nvSpPr>
          <p:spPr>
            <a:xfrm>
              <a:off x="7907409"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96" name="tx1396"/>
            <p:cNvSpPr/>
            <p:nvPr/>
          </p:nvSpPr>
          <p:spPr>
            <a:xfrm>
              <a:off x="8220411" y="500320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97" name="tx1397"/>
            <p:cNvSpPr/>
            <p:nvPr/>
          </p:nvSpPr>
          <p:spPr>
            <a:xfrm>
              <a:off x="8533414"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98" name="tx1398"/>
            <p:cNvSpPr/>
            <p:nvPr/>
          </p:nvSpPr>
          <p:spPr>
            <a:xfrm>
              <a:off x="8846416"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99" name="tx1399"/>
            <p:cNvSpPr/>
            <p:nvPr/>
          </p:nvSpPr>
          <p:spPr>
            <a:xfrm>
              <a:off x="4151382"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00" name="tx1400"/>
            <p:cNvSpPr/>
            <p:nvPr/>
          </p:nvSpPr>
          <p:spPr>
            <a:xfrm>
              <a:off x="4464384" y="40752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1" name="tx1401"/>
            <p:cNvSpPr/>
            <p:nvPr/>
          </p:nvSpPr>
          <p:spPr>
            <a:xfrm>
              <a:off x="4777386" y="407642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02" name="tx1402"/>
            <p:cNvSpPr/>
            <p:nvPr/>
          </p:nvSpPr>
          <p:spPr>
            <a:xfrm>
              <a:off x="5090389" y="40752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3" name="tx1403"/>
            <p:cNvSpPr/>
            <p:nvPr/>
          </p:nvSpPr>
          <p:spPr>
            <a:xfrm>
              <a:off x="5403391"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04" name="tx1404"/>
            <p:cNvSpPr/>
            <p:nvPr/>
          </p:nvSpPr>
          <p:spPr>
            <a:xfrm>
              <a:off x="5716393" y="407529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5" name="tx1405"/>
            <p:cNvSpPr/>
            <p:nvPr/>
          </p:nvSpPr>
          <p:spPr>
            <a:xfrm>
              <a:off x="602939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6" name="tx1406"/>
            <p:cNvSpPr/>
            <p:nvPr/>
          </p:nvSpPr>
          <p:spPr>
            <a:xfrm>
              <a:off x="6342398"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7" name="tx1407"/>
            <p:cNvSpPr/>
            <p:nvPr/>
          </p:nvSpPr>
          <p:spPr>
            <a:xfrm>
              <a:off x="6655400"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08" name="tx1408"/>
            <p:cNvSpPr/>
            <p:nvPr/>
          </p:nvSpPr>
          <p:spPr>
            <a:xfrm>
              <a:off x="6968402"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09" name="tx1409"/>
            <p:cNvSpPr/>
            <p:nvPr/>
          </p:nvSpPr>
          <p:spPr>
            <a:xfrm>
              <a:off x="7281405" y="40770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10" name="tx1410"/>
            <p:cNvSpPr/>
            <p:nvPr/>
          </p:nvSpPr>
          <p:spPr>
            <a:xfrm>
              <a:off x="759440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11" name="tx1411"/>
            <p:cNvSpPr/>
            <p:nvPr/>
          </p:nvSpPr>
          <p:spPr>
            <a:xfrm>
              <a:off x="7907409" y="407642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12" name="tx1412"/>
            <p:cNvSpPr/>
            <p:nvPr/>
          </p:nvSpPr>
          <p:spPr>
            <a:xfrm>
              <a:off x="8220411"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13" name="tx1413"/>
            <p:cNvSpPr/>
            <p:nvPr/>
          </p:nvSpPr>
          <p:spPr>
            <a:xfrm>
              <a:off x="853341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14" name="tx1414"/>
            <p:cNvSpPr/>
            <p:nvPr/>
          </p:nvSpPr>
          <p:spPr>
            <a:xfrm>
              <a:off x="8846416"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15" name="tx1415"/>
            <p:cNvSpPr/>
            <p:nvPr/>
          </p:nvSpPr>
          <p:spPr>
            <a:xfrm>
              <a:off x="164736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6" name="tx1416"/>
            <p:cNvSpPr/>
            <p:nvPr/>
          </p:nvSpPr>
          <p:spPr>
            <a:xfrm>
              <a:off x="196036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17" name="tx1417"/>
            <p:cNvSpPr/>
            <p:nvPr/>
          </p:nvSpPr>
          <p:spPr>
            <a:xfrm>
              <a:off x="2273368"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18" name="tx1418"/>
            <p:cNvSpPr/>
            <p:nvPr/>
          </p:nvSpPr>
          <p:spPr>
            <a:xfrm>
              <a:off x="258637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19" name="tx1419"/>
            <p:cNvSpPr/>
            <p:nvPr/>
          </p:nvSpPr>
          <p:spPr>
            <a:xfrm>
              <a:off x="2899373"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20" name="tx1420"/>
            <p:cNvSpPr/>
            <p:nvPr/>
          </p:nvSpPr>
          <p:spPr>
            <a:xfrm>
              <a:off x="321237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1" name="tx1421"/>
            <p:cNvSpPr/>
            <p:nvPr/>
          </p:nvSpPr>
          <p:spPr>
            <a:xfrm>
              <a:off x="352537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22" name="tx1422"/>
            <p:cNvSpPr/>
            <p:nvPr/>
          </p:nvSpPr>
          <p:spPr>
            <a:xfrm>
              <a:off x="383838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23" name="tx1423"/>
            <p:cNvSpPr/>
            <p:nvPr/>
          </p:nvSpPr>
          <p:spPr>
            <a:xfrm>
              <a:off x="415138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4" name="tx1424"/>
            <p:cNvSpPr/>
            <p:nvPr/>
          </p:nvSpPr>
          <p:spPr>
            <a:xfrm>
              <a:off x="446438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5" name="tx1425"/>
            <p:cNvSpPr/>
            <p:nvPr/>
          </p:nvSpPr>
          <p:spPr>
            <a:xfrm>
              <a:off x="477738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26" name="tx1426"/>
            <p:cNvSpPr/>
            <p:nvPr/>
          </p:nvSpPr>
          <p:spPr>
            <a:xfrm>
              <a:off x="5090389"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27" name="tx1427"/>
            <p:cNvSpPr/>
            <p:nvPr/>
          </p:nvSpPr>
          <p:spPr>
            <a:xfrm>
              <a:off x="5403391"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28" name="tx1428"/>
            <p:cNvSpPr/>
            <p:nvPr/>
          </p:nvSpPr>
          <p:spPr>
            <a:xfrm>
              <a:off x="5716393"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29" name="tx1429"/>
            <p:cNvSpPr/>
            <p:nvPr/>
          </p:nvSpPr>
          <p:spPr>
            <a:xfrm>
              <a:off x="602939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30" name="tx1430"/>
            <p:cNvSpPr/>
            <p:nvPr/>
          </p:nvSpPr>
          <p:spPr>
            <a:xfrm>
              <a:off x="6342398"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1" name="tx1431"/>
            <p:cNvSpPr/>
            <p:nvPr/>
          </p:nvSpPr>
          <p:spPr>
            <a:xfrm>
              <a:off x="665540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2" name="tx1432"/>
            <p:cNvSpPr/>
            <p:nvPr/>
          </p:nvSpPr>
          <p:spPr>
            <a:xfrm>
              <a:off x="696840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3" name="tx1433"/>
            <p:cNvSpPr/>
            <p:nvPr/>
          </p:nvSpPr>
          <p:spPr>
            <a:xfrm>
              <a:off x="728140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34" name="tx1434"/>
            <p:cNvSpPr/>
            <p:nvPr/>
          </p:nvSpPr>
          <p:spPr>
            <a:xfrm>
              <a:off x="759440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35" name="tx1435"/>
            <p:cNvSpPr/>
            <p:nvPr/>
          </p:nvSpPr>
          <p:spPr>
            <a:xfrm>
              <a:off x="7907409"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6" name="tx1436"/>
            <p:cNvSpPr/>
            <p:nvPr/>
          </p:nvSpPr>
          <p:spPr>
            <a:xfrm>
              <a:off x="8220411"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7" name="tx1437"/>
            <p:cNvSpPr/>
            <p:nvPr/>
          </p:nvSpPr>
          <p:spPr>
            <a:xfrm>
              <a:off x="8533414"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8" name="tx1438"/>
            <p:cNvSpPr/>
            <p:nvPr/>
          </p:nvSpPr>
          <p:spPr>
            <a:xfrm>
              <a:off x="8846416" y="20378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39" name="tx1439"/>
            <p:cNvSpPr/>
            <p:nvPr/>
          </p:nvSpPr>
          <p:spPr>
            <a:xfrm>
              <a:off x="2273368"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40" name="tx1440"/>
            <p:cNvSpPr/>
            <p:nvPr/>
          </p:nvSpPr>
          <p:spPr>
            <a:xfrm>
              <a:off x="258637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41" name="tx1441"/>
            <p:cNvSpPr/>
            <p:nvPr/>
          </p:nvSpPr>
          <p:spPr>
            <a:xfrm>
              <a:off x="2899373"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42" name="tx1442"/>
            <p:cNvSpPr/>
            <p:nvPr/>
          </p:nvSpPr>
          <p:spPr>
            <a:xfrm>
              <a:off x="3212375"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43" name="tx1443"/>
            <p:cNvSpPr/>
            <p:nvPr/>
          </p:nvSpPr>
          <p:spPr>
            <a:xfrm>
              <a:off x="3525377"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44" name="tx1444"/>
            <p:cNvSpPr/>
            <p:nvPr/>
          </p:nvSpPr>
          <p:spPr>
            <a:xfrm>
              <a:off x="383838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5" name="tx1445"/>
            <p:cNvSpPr/>
            <p:nvPr/>
          </p:nvSpPr>
          <p:spPr>
            <a:xfrm>
              <a:off x="4151382"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6" name="tx1446"/>
            <p:cNvSpPr/>
            <p:nvPr/>
          </p:nvSpPr>
          <p:spPr>
            <a:xfrm>
              <a:off x="4464384"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47" name="tx1447"/>
            <p:cNvSpPr/>
            <p:nvPr/>
          </p:nvSpPr>
          <p:spPr>
            <a:xfrm>
              <a:off x="4777386"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48" name="tx1448"/>
            <p:cNvSpPr/>
            <p:nvPr/>
          </p:nvSpPr>
          <p:spPr>
            <a:xfrm>
              <a:off x="5090389"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449" name="tx1449"/>
            <p:cNvSpPr/>
            <p:nvPr/>
          </p:nvSpPr>
          <p:spPr>
            <a:xfrm>
              <a:off x="5403391"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50" name="tx1450"/>
            <p:cNvSpPr/>
            <p:nvPr/>
          </p:nvSpPr>
          <p:spPr>
            <a:xfrm>
              <a:off x="5716393"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451" name="tx1451"/>
            <p:cNvSpPr/>
            <p:nvPr/>
          </p:nvSpPr>
          <p:spPr>
            <a:xfrm>
              <a:off x="6029395"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52" name="tx1452"/>
            <p:cNvSpPr/>
            <p:nvPr/>
          </p:nvSpPr>
          <p:spPr>
            <a:xfrm>
              <a:off x="6342398"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53" name="tx1453"/>
            <p:cNvSpPr/>
            <p:nvPr/>
          </p:nvSpPr>
          <p:spPr>
            <a:xfrm>
              <a:off x="6655400"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54" name="tx1454"/>
            <p:cNvSpPr/>
            <p:nvPr/>
          </p:nvSpPr>
          <p:spPr>
            <a:xfrm>
              <a:off x="6968402"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55" name="tx1455"/>
            <p:cNvSpPr/>
            <p:nvPr/>
          </p:nvSpPr>
          <p:spPr>
            <a:xfrm>
              <a:off x="7281405"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56" name="tx1456"/>
            <p:cNvSpPr/>
            <p:nvPr/>
          </p:nvSpPr>
          <p:spPr>
            <a:xfrm>
              <a:off x="7594407"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57" name="tx1457"/>
            <p:cNvSpPr/>
            <p:nvPr/>
          </p:nvSpPr>
          <p:spPr>
            <a:xfrm>
              <a:off x="7907409"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58" name="tx1458"/>
            <p:cNvSpPr/>
            <p:nvPr/>
          </p:nvSpPr>
          <p:spPr>
            <a:xfrm>
              <a:off x="8846416"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59" name="tx1459"/>
            <p:cNvSpPr/>
            <p:nvPr/>
          </p:nvSpPr>
          <p:spPr>
            <a:xfrm>
              <a:off x="164736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0" name="tx1460"/>
            <p:cNvSpPr/>
            <p:nvPr/>
          </p:nvSpPr>
          <p:spPr>
            <a:xfrm>
              <a:off x="196036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1" name="tx1461"/>
            <p:cNvSpPr/>
            <p:nvPr/>
          </p:nvSpPr>
          <p:spPr>
            <a:xfrm>
              <a:off x="2273368"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2" name="tx1462"/>
            <p:cNvSpPr/>
            <p:nvPr/>
          </p:nvSpPr>
          <p:spPr>
            <a:xfrm>
              <a:off x="258637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3" name="tx1463"/>
            <p:cNvSpPr/>
            <p:nvPr/>
          </p:nvSpPr>
          <p:spPr>
            <a:xfrm>
              <a:off x="289937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4" name="tx1464"/>
            <p:cNvSpPr/>
            <p:nvPr/>
          </p:nvSpPr>
          <p:spPr>
            <a:xfrm>
              <a:off x="321237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5" name="tx1465"/>
            <p:cNvSpPr/>
            <p:nvPr/>
          </p:nvSpPr>
          <p:spPr>
            <a:xfrm>
              <a:off x="352537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6" name="tx1466"/>
            <p:cNvSpPr/>
            <p:nvPr/>
          </p:nvSpPr>
          <p:spPr>
            <a:xfrm>
              <a:off x="383838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7" name="tx1467"/>
            <p:cNvSpPr/>
            <p:nvPr/>
          </p:nvSpPr>
          <p:spPr>
            <a:xfrm>
              <a:off x="415138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8" name="tx1468"/>
            <p:cNvSpPr/>
            <p:nvPr/>
          </p:nvSpPr>
          <p:spPr>
            <a:xfrm>
              <a:off x="446438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9" name="tx1469"/>
            <p:cNvSpPr/>
            <p:nvPr/>
          </p:nvSpPr>
          <p:spPr>
            <a:xfrm>
              <a:off x="477738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0" name="tx1470"/>
            <p:cNvSpPr/>
            <p:nvPr/>
          </p:nvSpPr>
          <p:spPr>
            <a:xfrm>
              <a:off x="509038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1" name="tx1471"/>
            <p:cNvSpPr/>
            <p:nvPr/>
          </p:nvSpPr>
          <p:spPr>
            <a:xfrm>
              <a:off x="5403391" y="1482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72" name="tx1472"/>
            <p:cNvSpPr/>
            <p:nvPr/>
          </p:nvSpPr>
          <p:spPr>
            <a:xfrm>
              <a:off x="571639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3" name="tx1473"/>
            <p:cNvSpPr/>
            <p:nvPr/>
          </p:nvSpPr>
          <p:spPr>
            <a:xfrm>
              <a:off x="602939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4" name="tx1474"/>
            <p:cNvSpPr/>
            <p:nvPr/>
          </p:nvSpPr>
          <p:spPr>
            <a:xfrm>
              <a:off x="6342398" y="14821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75" name="tx1475"/>
            <p:cNvSpPr/>
            <p:nvPr/>
          </p:nvSpPr>
          <p:spPr>
            <a:xfrm>
              <a:off x="665540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6" name="tx1476"/>
            <p:cNvSpPr/>
            <p:nvPr/>
          </p:nvSpPr>
          <p:spPr>
            <a:xfrm>
              <a:off x="696840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7" name="tx1477"/>
            <p:cNvSpPr/>
            <p:nvPr/>
          </p:nvSpPr>
          <p:spPr>
            <a:xfrm>
              <a:off x="728140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8" name="tx1478"/>
            <p:cNvSpPr/>
            <p:nvPr/>
          </p:nvSpPr>
          <p:spPr>
            <a:xfrm>
              <a:off x="759440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9" name="tx1479"/>
            <p:cNvSpPr/>
            <p:nvPr/>
          </p:nvSpPr>
          <p:spPr>
            <a:xfrm>
              <a:off x="790740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0" name="tx1480"/>
            <p:cNvSpPr/>
            <p:nvPr/>
          </p:nvSpPr>
          <p:spPr>
            <a:xfrm>
              <a:off x="8220411"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1" name="tx1481"/>
            <p:cNvSpPr/>
            <p:nvPr/>
          </p:nvSpPr>
          <p:spPr>
            <a:xfrm>
              <a:off x="853341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2" name="tx1482"/>
            <p:cNvSpPr/>
            <p:nvPr/>
          </p:nvSpPr>
          <p:spPr>
            <a:xfrm>
              <a:off x="884641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3" name="tx1483"/>
            <p:cNvSpPr/>
            <p:nvPr/>
          </p:nvSpPr>
          <p:spPr>
            <a:xfrm>
              <a:off x="164736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84" name="tx1484"/>
            <p:cNvSpPr/>
            <p:nvPr/>
          </p:nvSpPr>
          <p:spPr>
            <a:xfrm>
              <a:off x="1960366"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85" name="tx1485"/>
            <p:cNvSpPr/>
            <p:nvPr/>
          </p:nvSpPr>
          <p:spPr>
            <a:xfrm>
              <a:off x="2273368"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86" name="tx1486"/>
            <p:cNvSpPr/>
            <p:nvPr/>
          </p:nvSpPr>
          <p:spPr>
            <a:xfrm>
              <a:off x="258637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87" name="tx1487"/>
            <p:cNvSpPr/>
            <p:nvPr/>
          </p:nvSpPr>
          <p:spPr>
            <a:xfrm>
              <a:off x="2899373"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88" name="tx1488"/>
            <p:cNvSpPr/>
            <p:nvPr/>
          </p:nvSpPr>
          <p:spPr>
            <a:xfrm>
              <a:off x="321237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9" name="tx1489"/>
            <p:cNvSpPr/>
            <p:nvPr/>
          </p:nvSpPr>
          <p:spPr>
            <a:xfrm>
              <a:off x="352537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90" name="tx1490"/>
            <p:cNvSpPr/>
            <p:nvPr/>
          </p:nvSpPr>
          <p:spPr>
            <a:xfrm>
              <a:off x="383838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91" name="tx1491"/>
            <p:cNvSpPr/>
            <p:nvPr/>
          </p:nvSpPr>
          <p:spPr>
            <a:xfrm>
              <a:off x="4151382"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2" name="tx1492"/>
            <p:cNvSpPr/>
            <p:nvPr/>
          </p:nvSpPr>
          <p:spPr>
            <a:xfrm>
              <a:off x="446438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3" name="tx1493"/>
            <p:cNvSpPr/>
            <p:nvPr/>
          </p:nvSpPr>
          <p:spPr>
            <a:xfrm>
              <a:off x="477738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4" name="tx1494"/>
            <p:cNvSpPr/>
            <p:nvPr/>
          </p:nvSpPr>
          <p:spPr>
            <a:xfrm>
              <a:off x="5090389"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95" name="tx1495"/>
            <p:cNvSpPr/>
            <p:nvPr/>
          </p:nvSpPr>
          <p:spPr>
            <a:xfrm>
              <a:off x="5403391"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96" name="tx1496"/>
            <p:cNvSpPr/>
            <p:nvPr/>
          </p:nvSpPr>
          <p:spPr>
            <a:xfrm>
              <a:off x="5716393"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97" name="tx1497"/>
            <p:cNvSpPr/>
            <p:nvPr/>
          </p:nvSpPr>
          <p:spPr>
            <a:xfrm>
              <a:off x="6029395" y="389187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98" name="tx1498"/>
            <p:cNvSpPr/>
            <p:nvPr/>
          </p:nvSpPr>
          <p:spPr>
            <a:xfrm>
              <a:off x="6342398"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499" name="tx1499"/>
            <p:cNvSpPr/>
            <p:nvPr/>
          </p:nvSpPr>
          <p:spPr>
            <a:xfrm>
              <a:off x="665540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00" name="tx1500"/>
            <p:cNvSpPr/>
            <p:nvPr/>
          </p:nvSpPr>
          <p:spPr>
            <a:xfrm>
              <a:off x="6968402"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01" name="tx1501"/>
            <p:cNvSpPr/>
            <p:nvPr/>
          </p:nvSpPr>
          <p:spPr>
            <a:xfrm>
              <a:off x="7281405"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02" name="tx1502"/>
            <p:cNvSpPr/>
            <p:nvPr/>
          </p:nvSpPr>
          <p:spPr>
            <a:xfrm>
              <a:off x="759440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03" name="tx1503"/>
            <p:cNvSpPr/>
            <p:nvPr/>
          </p:nvSpPr>
          <p:spPr>
            <a:xfrm>
              <a:off x="7907409"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04" name="tx1504"/>
            <p:cNvSpPr/>
            <p:nvPr/>
          </p:nvSpPr>
          <p:spPr>
            <a:xfrm>
              <a:off x="8220411"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05" name="tx1505"/>
            <p:cNvSpPr/>
            <p:nvPr/>
          </p:nvSpPr>
          <p:spPr>
            <a:xfrm>
              <a:off x="853341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06" name="tx1506"/>
            <p:cNvSpPr/>
            <p:nvPr/>
          </p:nvSpPr>
          <p:spPr>
            <a:xfrm>
              <a:off x="884641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07" name="tx1507"/>
            <p:cNvSpPr/>
            <p:nvPr/>
          </p:nvSpPr>
          <p:spPr>
            <a:xfrm>
              <a:off x="164736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08" name="tx1508"/>
            <p:cNvSpPr/>
            <p:nvPr/>
          </p:nvSpPr>
          <p:spPr>
            <a:xfrm>
              <a:off x="196036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09" name="tx1509"/>
            <p:cNvSpPr/>
            <p:nvPr/>
          </p:nvSpPr>
          <p:spPr>
            <a:xfrm>
              <a:off x="2273368"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10" name="tx1510"/>
            <p:cNvSpPr/>
            <p:nvPr/>
          </p:nvSpPr>
          <p:spPr>
            <a:xfrm>
              <a:off x="258637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11" name="tx1511"/>
            <p:cNvSpPr/>
            <p:nvPr/>
          </p:nvSpPr>
          <p:spPr>
            <a:xfrm>
              <a:off x="289937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12" name="tx1512"/>
            <p:cNvSpPr/>
            <p:nvPr/>
          </p:nvSpPr>
          <p:spPr>
            <a:xfrm>
              <a:off x="321237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13" name="tx1513"/>
            <p:cNvSpPr/>
            <p:nvPr/>
          </p:nvSpPr>
          <p:spPr>
            <a:xfrm>
              <a:off x="3525377"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14" name="tx1514"/>
            <p:cNvSpPr/>
            <p:nvPr/>
          </p:nvSpPr>
          <p:spPr>
            <a:xfrm>
              <a:off x="383838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5" name="tx1515"/>
            <p:cNvSpPr/>
            <p:nvPr/>
          </p:nvSpPr>
          <p:spPr>
            <a:xfrm>
              <a:off x="4151382" y="24082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6" name="tx1516"/>
            <p:cNvSpPr/>
            <p:nvPr/>
          </p:nvSpPr>
          <p:spPr>
            <a:xfrm>
              <a:off x="446438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7" name="tx1517"/>
            <p:cNvSpPr/>
            <p:nvPr/>
          </p:nvSpPr>
          <p:spPr>
            <a:xfrm>
              <a:off x="477738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8" name="tx1518"/>
            <p:cNvSpPr/>
            <p:nvPr/>
          </p:nvSpPr>
          <p:spPr>
            <a:xfrm>
              <a:off x="5090389"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19" name="tx1519"/>
            <p:cNvSpPr/>
            <p:nvPr/>
          </p:nvSpPr>
          <p:spPr>
            <a:xfrm>
              <a:off x="540339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0" name="tx1520"/>
            <p:cNvSpPr/>
            <p:nvPr/>
          </p:nvSpPr>
          <p:spPr>
            <a:xfrm>
              <a:off x="571639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1" name="tx1521"/>
            <p:cNvSpPr/>
            <p:nvPr/>
          </p:nvSpPr>
          <p:spPr>
            <a:xfrm>
              <a:off x="602939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2" name="tx1522"/>
            <p:cNvSpPr/>
            <p:nvPr/>
          </p:nvSpPr>
          <p:spPr>
            <a:xfrm>
              <a:off x="6342398"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23" name="tx1523"/>
            <p:cNvSpPr/>
            <p:nvPr/>
          </p:nvSpPr>
          <p:spPr>
            <a:xfrm>
              <a:off x="6655400" y="24082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24" name="tx1524"/>
            <p:cNvSpPr/>
            <p:nvPr/>
          </p:nvSpPr>
          <p:spPr>
            <a:xfrm>
              <a:off x="6968402"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728140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6" name="tx1526"/>
            <p:cNvSpPr/>
            <p:nvPr/>
          </p:nvSpPr>
          <p:spPr>
            <a:xfrm>
              <a:off x="7594407"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7" name="tx1527"/>
            <p:cNvSpPr/>
            <p:nvPr/>
          </p:nvSpPr>
          <p:spPr>
            <a:xfrm>
              <a:off x="7907409"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28" name="tx1528"/>
            <p:cNvSpPr/>
            <p:nvPr/>
          </p:nvSpPr>
          <p:spPr>
            <a:xfrm>
              <a:off x="822041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9" name="tx1529"/>
            <p:cNvSpPr/>
            <p:nvPr/>
          </p:nvSpPr>
          <p:spPr>
            <a:xfrm>
              <a:off x="853341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0" name="tx1530"/>
            <p:cNvSpPr/>
            <p:nvPr/>
          </p:nvSpPr>
          <p:spPr>
            <a:xfrm>
              <a:off x="884641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31" name="tx1531"/>
            <p:cNvSpPr/>
            <p:nvPr/>
          </p:nvSpPr>
          <p:spPr>
            <a:xfrm>
              <a:off x="2899373"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32" name="tx1532"/>
            <p:cNvSpPr/>
            <p:nvPr/>
          </p:nvSpPr>
          <p:spPr>
            <a:xfrm>
              <a:off x="3838380"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33" name="tx1533"/>
            <p:cNvSpPr/>
            <p:nvPr/>
          </p:nvSpPr>
          <p:spPr>
            <a:xfrm>
              <a:off x="4151382"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34" name="tx1534"/>
            <p:cNvSpPr/>
            <p:nvPr/>
          </p:nvSpPr>
          <p:spPr>
            <a:xfrm>
              <a:off x="477738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35" name="tx1535"/>
            <p:cNvSpPr/>
            <p:nvPr/>
          </p:nvSpPr>
          <p:spPr>
            <a:xfrm>
              <a:off x="5090389"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36" name="tx1536"/>
            <p:cNvSpPr/>
            <p:nvPr/>
          </p:nvSpPr>
          <p:spPr>
            <a:xfrm>
              <a:off x="258637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37" name="tx1537"/>
            <p:cNvSpPr/>
            <p:nvPr/>
          </p:nvSpPr>
          <p:spPr>
            <a:xfrm>
              <a:off x="289937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8" name="tx1538"/>
            <p:cNvSpPr/>
            <p:nvPr/>
          </p:nvSpPr>
          <p:spPr>
            <a:xfrm>
              <a:off x="321237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9" name="tx1539"/>
            <p:cNvSpPr/>
            <p:nvPr/>
          </p:nvSpPr>
          <p:spPr>
            <a:xfrm>
              <a:off x="352537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0" name="tx1540"/>
            <p:cNvSpPr/>
            <p:nvPr/>
          </p:nvSpPr>
          <p:spPr>
            <a:xfrm>
              <a:off x="383838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1" name="tx1541"/>
            <p:cNvSpPr/>
            <p:nvPr/>
          </p:nvSpPr>
          <p:spPr>
            <a:xfrm>
              <a:off x="4151382" y="22230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2" name="tx1542"/>
            <p:cNvSpPr/>
            <p:nvPr/>
          </p:nvSpPr>
          <p:spPr>
            <a:xfrm>
              <a:off x="446438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3" name="tx1543"/>
            <p:cNvSpPr/>
            <p:nvPr/>
          </p:nvSpPr>
          <p:spPr>
            <a:xfrm>
              <a:off x="477738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4" name="tx1544"/>
            <p:cNvSpPr/>
            <p:nvPr/>
          </p:nvSpPr>
          <p:spPr>
            <a:xfrm>
              <a:off x="5090389"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5" name="tx1545"/>
            <p:cNvSpPr/>
            <p:nvPr/>
          </p:nvSpPr>
          <p:spPr>
            <a:xfrm>
              <a:off x="5403391"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6" name="tx1546"/>
            <p:cNvSpPr/>
            <p:nvPr/>
          </p:nvSpPr>
          <p:spPr>
            <a:xfrm>
              <a:off x="571639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7" name="tx1547"/>
            <p:cNvSpPr/>
            <p:nvPr/>
          </p:nvSpPr>
          <p:spPr>
            <a:xfrm>
              <a:off x="602939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8" name="tx1548"/>
            <p:cNvSpPr/>
            <p:nvPr/>
          </p:nvSpPr>
          <p:spPr>
            <a:xfrm>
              <a:off x="634239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9" name="tx1549"/>
            <p:cNvSpPr/>
            <p:nvPr/>
          </p:nvSpPr>
          <p:spPr>
            <a:xfrm>
              <a:off x="665540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0" name="tx1550"/>
            <p:cNvSpPr/>
            <p:nvPr/>
          </p:nvSpPr>
          <p:spPr>
            <a:xfrm>
              <a:off x="6968402"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1" name="tx1551"/>
            <p:cNvSpPr/>
            <p:nvPr/>
          </p:nvSpPr>
          <p:spPr>
            <a:xfrm>
              <a:off x="728140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52" name="tx1552"/>
            <p:cNvSpPr/>
            <p:nvPr/>
          </p:nvSpPr>
          <p:spPr>
            <a:xfrm>
              <a:off x="759440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53" name="tx1553"/>
            <p:cNvSpPr/>
            <p:nvPr/>
          </p:nvSpPr>
          <p:spPr>
            <a:xfrm>
              <a:off x="7907409"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54" name="tx1554"/>
            <p:cNvSpPr/>
            <p:nvPr/>
          </p:nvSpPr>
          <p:spPr>
            <a:xfrm>
              <a:off x="164736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55" name="tx1555"/>
            <p:cNvSpPr/>
            <p:nvPr/>
          </p:nvSpPr>
          <p:spPr>
            <a:xfrm>
              <a:off x="196036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6" name="tx1556"/>
            <p:cNvSpPr/>
            <p:nvPr/>
          </p:nvSpPr>
          <p:spPr>
            <a:xfrm>
              <a:off x="227336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57" name="tx1557"/>
            <p:cNvSpPr/>
            <p:nvPr/>
          </p:nvSpPr>
          <p:spPr>
            <a:xfrm>
              <a:off x="8220411" y="222487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58" name="tx1558"/>
            <p:cNvSpPr/>
            <p:nvPr/>
          </p:nvSpPr>
          <p:spPr>
            <a:xfrm>
              <a:off x="853341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59" name="tx1559"/>
            <p:cNvSpPr/>
            <p:nvPr/>
          </p:nvSpPr>
          <p:spPr>
            <a:xfrm>
              <a:off x="8846416" y="22230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60" name="tx1560"/>
            <p:cNvSpPr/>
            <p:nvPr/>
          </p:nvSpPr>
          <p:spPr>
            <a:xfrm>
              <a:off x="321237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61" name="tx1561"/>
            <p:cNvSpPr/>
            <p:nvPr/>
          </p:nvSpPr>
          <p:spPr>
            <a:xfrm>
              <a:off x="352537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62" name="tx1562"/>
            <p:cNvSpPr/>
            <p:nvPr/>
          </p:nvSpPr>
          <p:spPr>
            <a:xfrm>
              <a:off x="383838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63" name="tx1563"/>
            <p:cNvSpPr/>
            <p:nvPr/>
          </p:nvSpPr>
          <p:spPr>
            <a:xfrm>
              <a:off x="4151382"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64" name="tx1564"/>
            <p:cNvSpPr/>
            <p:nvPr/>
          </p:nvSpPr>
          <p:spPr>
            <a:xfrm>
              <a:off x="4464384"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5" name="tx1565"/>
            <p:cNvSpPr/>
            <p:nvPr/>
          </p:nvSpPr>
          <p:spPr>
            <a:xfrm>
              <a:off x="477738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566" name="tx1566"/>
            <p:cNvSpPr/>
            <p:nvPr/>
          </p:nvSpPr>
          <p:spPr>
            <a:xfrm>
              <a:off x="5090389"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67" name="tx1567"/>
            <p:cNvSpPr/>
            <p:nvPr/>
          </p:nvSpPr>
          <p:spPr>
            <a:xfrm>
              <a:off x="540339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68" name="tx1568"/>
            <p:cNvSpPr/>
            <p:nvPr/>
          </p:nvSpPr>
          <p:spPr>
            <a:xfrm>
              <a:off x="5716393"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9" name="tx1569"/>
            <p:cNvSpPr/>
            <p:nvPr/>
          </p:nvSpPr>
          <p:spPr>
            <a:xfrm>
              <a:off x="6029395"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70" name="tx1570"/>
            <p:cNvSpPr/>
            <p:nvPr/>
          </p:nvSpPr>
          <p:spPr>
            <a:xfrm>
              <a:off x="634239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1" name="tx1571"/>
            <p:cNvSpPr/>
            <p:nvPr/>
          </p:nvSpPr>
          <p:spPr>
            <a:xfrm>
              <a:off x="665540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2" name="tx1572"/>
            <p:cNvSpPr/>
            <p:nvPr/>
          </p:nvSpPr>
          <p:spPr>
            <a:xfrm>
              <a:off x="6968402"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3" name="tx1573"/>
            <p:cNvSpPr/>
            <p:nvPr/>
          </p:nvSpPr>
          <p:spPr>
            <a:xfrm>
              <a:off x="728140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4" name="tx1574"/>
            <p:cNvSpPr/>
            <p:nvPr/>
          </p:nvSpPr>
          <p:spPr>
            <a:xfrm>
              <a:off x="258637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575" name="tx1575"/>
            <p:cNvSpPr/>
            <p:nvPr/>
          </p:nvSpPr>
          <p:spPr>
            <a:xfrm>
              <a:off x="2899373"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76" name="tx1576"/>
            <p:cNvSpPr/>
            <p:nvPr/>
          </p:nvSpPr>
          <p:spPr>
            <a:xfrm>
              <a:off x="321237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77" name="tx1577"/>
            <p:cNvSpPr/>
            <p:nvPr/>
          </p:nvSpPr>
          <p:spPr>
            <a:xfrm>
              <a:off x="3525377"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78" name="tx1578"/>
            <p:cNvSpPr/>
            <p:nvPr/>
          </p:nvSpPr>
          <p:spPr>
            <a:xfrm>
              <a:off x="383838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79" name="tx1579"/>
            <p:cNvSpPr/>
            <p:nvPr/>
          </p:nvSpPr>
          <p:spPr>
            <a:xfrm>
              <a:off x="415138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80" name="tx1580"/>
            <p:cNvSpPr/>
            <p:nvPr/>
          </p:nvSpPr>
          <p:spPr>
            <a:xfrm>
              <a:off x="4464384" y="416903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581" name="tx1581"/>
            <p:cNvSpPr/>
            <p:nvPr/>
          </p:nvSpPr>
          <p:spPr>
            <a:xfrm>
              <a:off x="477738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82" name="tx1582"/>
            <p:cNvSpPr/>
            <p:nvPr/>
          </p:nvSpPr>
          <p:spPr>
            <a:xfrm>
              <a:off x="5090389"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83" name="tx1583"/>
            <p:cNvSpPr/>
            <p:nvPr/>
          </p:nvSpPr>
          <p:spPr>
            <a:xfrm>
              <a:off x="5403391"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84" name="tx1584"/>
            <p:cNvSpPr/>
            <p:nvPr/>
          </p:nvSpPr>
          <p:spPr>
            <a:xfrm>
              <a:off x="5716393"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85" name="tx1585"/>
            <p:cNvSpPr/>
            <p:nvPr/>
          </p:nvSpPr>
          <p:spPr>
            <a:xfrm>
              <a:off x="602939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86" name="tx1586"/>
            <p:cNvSpPr/>
            <p:nvPr/>
          </p:nvSpPr>
          <p:spPr>
            <a:xfrm>
              <a:off x="634239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7" name="tx1587"/>
            <p:cNvSpPr/>
            <p:nvPr/>
          </p:nvSpPr>
          <p:spPr>
            <a:xfrm>
              <a:off x="665540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88" name="tx1588"/>
            <p:cNvSpPr/>
            <p:nvPr/>
          </p:nvSpPr>
          <p:spPr>
            <a:xfrm>
              <a:off x="696840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89" name="tx1589"/>
            <p:cNvSpPr/>
            <p:nvPr/>
          </p:nvSpPr>
          <p:spPr>
            <a:xfrm>
              <a:off x="728140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90" name="tx1590"/>
            <p:cNvSpPr/>
            <p:nvPr/>
          </p:nvSpPr>
          <p:spPr>
            <a:xfrm>
              <a:off x="7594407"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1" name="tx1591"/>
            <p:cNvSpPr/>
            <p:nvPr/>
          </p:nvSpPr>
          <p:spPr>
            <a:xfrm>
              <a:off x="7907409"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92" name="tx1592"/>
            <p:cNvSpPr/>
            <p:nvPr/>
          </p:nvSpPr>
          <p:spPr>
            <a:xfrm>
              <a:off x="8220411"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93" name="tx1593"/>
            <p:cNvSpPr/>
            <p:nvPr/>
          </p:nvSpPr>
          <p:spPr>
            <a:xfrm>
              <a:off x="8533414"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94" name="tx1594"/>
            <p:cNvSpPr/>
            <p:nvPr/>
          </p:nvSpPr>
          <p:spPr>
            <a:xfrm>
              <a:off x="884641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95" name="tx1595"/>
            <p:cNvSpPr/>
            <p:nvPr/>
          </p:nvSpPr>
          <p:spPr>
            <a:xfrm>
              <a:off x="790740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96" name="tx1596"/>
            <p:cNvSpPr/>
            <p:nvPr/>
          </p:nvSpPr>
          <p:spPr>
            <a:xfrm>
              <a:off x="8220411"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597" name="tx1597"/>
            <p:cNvSpPr/>
            <p:nvPr/>
          </p:nvSpPr>
          <p:spPr>
            <a:xfrm>
              <a:off x="853341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98" name="tx1598"/>
            <p:cNvSpPr/>
            <p:nvPr/>
          </p:nvSpPr>
          <p:spPr>
            <a:xfrm>
              <a:off x="884641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9" name="tx1599"/>
            <p:cNvSpPr/>
            <p:nvPr/>
          </p:nvSpPr>
          <p:spPr>
            <a:xfrm>
              <a:off x="164736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0" name="tx1600"/>
            <p:cNvSpPr/>
            <p:nvPr/>
          </p:nvSpPr>
          <p:spPr>
            <a:xfrm>
              <a:off x="196036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227336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2" name="tx1602"/>
            <p:cNvSpPr/>
            <p:nvPr/>
          </p:nvSpPr>
          <p:spPr>
            <a:xfrm>
              <a:off x="258637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3" name="tx1603"/>
            <p:cNvSpPr/>
            <p:nvPr/>
          </p:nvSpPr>
          <p:spPr>
            <a:xfrm>
              <a:off x="289937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4" name="tx1604"/>
            <p:cNvSpPr/>
            <p:nvPr/>
          </p:nvSpPr>
          <p:spPr>
            <a:xfrm>
              <a:off x="321237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5" name="tx1605"/>
            <p:cNvSpPr/>
            <p:nvPr/>
          </p:nvSpPr>
          <p:spPr>
            <a:xfrm>
              <a:off x="352537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6" name="tx1606"/>
            <p:cNvSpPr/>
            <p:nvPr/>
          </p:nvSpPr>
          <p:spPr>
            <a:xfrm>
              <a:off x="383838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7" name="tx1607"/>
            <p:cNvSpPr/>
            <p:nvPr/>
          </p:nvSpPr>
          <p:spPr>
            <a:xfrm>
              <a:off x="415138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8" name="tx1608"/>
            <p:cNvSpPr/>
            <p:nvPr/>
          </p:nvSpPr>
          <p:spPr>
            <a:xfrm>
              <a:off x="446438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9" name="tx1609"/>
            <p:cNvSpPr/>
            <p:nvPr/>
          </p:nvSpPr>
          <p:spPr>
            <a:xfrm>
              <a:off x="477738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0" name="tx1610"/>
            <p:cNvSpPr/>
            <p:nvPr/>
          </p:nvSpPr>
          <p:spPr>
            <a:xfrm>
              <a:off x="5090389"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1" name="tx1611"/>
            <p:cNvSpPr/>
            <p:nvPr/>
          </p:nvSpPr>
          <p:spPr>
            <a:xfrm>
              <a:off x="5403391"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2" name="tx1612"/>
            <p:cNvSpPr/>
            <p:nvPr/>
          </p:nvSpPr>
          <p:spPr>
            <a:xfrm>
              <a:off x="571639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3" name="tx1613"/>
            <p:cNvSpPr/>
            <p:nvPr/>
          </p:nvSpPr>
          <p:spPr>
            <a:xfrm>
              <a:off x="602939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4" name="tx1614"/>
            <p:cNvSpPr/>
            <p:nvPr/>
          </p:nvSpPr>
          <p:spPr>
            <a:xfrm>
              <a:off x="634239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5" name="tx1615"/>
            <p:cNvSpPr/>
            <p:nvPr/>
          </p:nvSpPr>
          <p:spPr>
            <a:xfrm>
              <a:off x="665540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6" name="tx1616"/>
            <p:cNvSpPr/>
            <p:nvPr/>
          </p:nvSpPr>
          <p:spPr>
            <a:xfrm>
              <a:off x="696840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7" name="tx1617"/>
            <p:cNvSpPr/>
            <p:nvPr/>
          </p:nvSpPr>
          <p:spPr>
            <a:xfrm>
              <a:off x="728140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8" name="tx1618"/>
            <p:cNvSpPr/>
            <p:nvPr/>
          </p:nvSpPr>
          <p:spPr>
            <a:xfrm>
              <a:off x="759440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19" name="tx1619"/>
            <p:cNvSpPr/>
            <p:nvPr/>
          </p:nvSpPr>
          <p:spPr>
            <a:xfrm>
              <a:off x="7907409" y="157659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20" name="tx1620"/>
            <p:cNvSpPr/>
            <p:nvPr/>
          </p:nvSpPr>
          <p:spPr>
            <a:xfrm>
              <a:off x="8220411"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21" name="tx1621"/>
            <p:cNvSpPr/>
            <p:nvPr/>
          </p:nvSpPr>
          <p:spPr>
            <a:xfrm>
              <a:off x="853341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2" name="tx1622"/>
            <p:cNvSpPr/>
            <p:nvPr/>
          </p:nvSpPr>
          <p:spPr>
            <a:xfrm>
              <a:off x="884641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3" name="tx1623"/>
            <p:cNvSpPr/>
            <p:nvPr/>
          </p:nvSpPr>
          <p:spPr>
            <a:xfrm>
              <a:off x="164736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4" name="tx1624"/>
            <p:cNvSpPr/>
            <p:nvPr/>
          </p:nvSpPr>
          <p:spPr>
            <a:xfrm>
              <a:off x="196036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25" name="tx1625"/>
            <p:cNvSpPr/>
            <p:nvPr/>
          </p:nvSpPr>
          <p:spPr>
            <a:xfrm>
              <a:off x="2273368"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26" name="tx1626"/>
            <p:cNvSpPr/>
            <p:nvPr/>
          </p:nvSpPr>
          <p:spPr>
            <a:xfrm>
              <a:off x="2586370"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27" name="tx1627"/>
            <p:cNvSpPr/>
            <p:nvPr/>
          </p:nvSpPr>
          <p:spPr>
            <a:xfrm>
              <a:off x="2899373"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28" name="tx1628"/>
            <p:cNvSpPr/>
            <p:nvPr/>
          </p:nvSpPr>
          <p:spPr>
            <a:xfrm>
              <a:off x="321237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29" name="tx1629"/>
            <p:cNvSpPr/>
            <p:nvPr/>
          </p:nvSpPr>
          <p:spPr>
            <a:xfrm>
              <a:off x="3525377"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30" name="tx1630"/>
            <p:cNvSpPr/>
            <p:nvPr/>
          </p:nvSpPr>
          <p:spPr>
            <a:xfrm>
              <a:off x="383838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31" name="tx1631"/>
            <p:cNvSpPr/>
            <p:nvPr/>
          </p:nvSpPr>
          <p:spPr>
            <a:xfrm>
              <a:off x="415138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2" name="tx1632"/>
            <p:cNvSpPr/>
            <p:nvPr/>
          </p:nvSpPr>
          <p:spPr>
            <a:xfrm>
              <a:off x="446438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3" name="tx1633"/>
            <p:cNvSpPr/>
            <p:nvPr/>
          </p:nvSpPr>
          <p:spPr>
            <a:xfrm>
              <a:off x="477738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34" name="tx1634"/>
            <p:cNvSpPr/>
            <p:nvPr/>
          </p:nvSpPr>
          <p:spPr>
            <a:xfrm>
              <a:off x="5090389"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5" name="tx1635"/>
            <p:cNvSpPr/>
            <p:nvPr/>
          </p:nvSpPr>
          <p:spPr>
            <a:xfrm>
              <a:off x="540339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36" name="tx1636"/>
            <p:cNvSpPr/>
            <p:nvPr/>
          </p:nvSpPr>
          <p:spPr>
            <a:xfrm>
              <a:off x="5716393"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37" name="tx1637"/>
            <p:cNvSpPr/>
            <p:nvPr/>
          </p:nvSpPr>
          <p:spPr>
            <a:xfrm>
              <a:off x="602939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8" name="tx1638"/>
            <p:cNvSpPr/>
            <p:nvPr/>
          </p:nvSpPr>
          <p:spPr>
            <a:xfrm>
              <a:off x="6342398"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39" name="tx1639"/>
            <p:cNvSpPr/>
            <p:nvPr/>
          </p:nvSpPr>
          <p:spPr>
            <a:xfrm>
              <a:off x="665540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0" name="tx1640"/>
            <p:cNvSpPr/>
            <p:nvPr/>
          </p:nvSpPr>
          <p:spPr>
            <a:xfrm>
              <a:off x="696840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41" name="tx1641"/>
            <p:cNvSpPr/>
            <p:nvPr/>
          </p:nvSpPr>
          <p:spPr>
            <a:xfrm>
              <a:off x="728140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42" name="tx1642"/>
            <p:cNvSpPr/>
            <p:nvPr/>
          </p:nvSpPr>
          <p:spPr>
            <a:xfrm>
              <a:off x="7594407"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3" name="tx1643"/>
            <p:cNvSpPr/>
            <p:nvPr/>
          </p:nvSpPr>
          <p:spPr>
            <a:xfrm>
              <a:off x="7907409"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4" name="tx1644"/>
            <p:cNvSpPr/>
            <p:nvPr/>
          </p:nvSpPr>
          <p:spPr>
            <a:xfrm>
              <a:off x="822041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5" name="tx1645"/>
            <p:cNvSpPr/>
            <p:nvPr/>
          </p:nvSpPr>
          <p:spPr>
            <a:xfrm>
              <a:off x="853341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6" name="tx1646"/>
            <p:cNvSpPr/>
            <p:nvPr/>
          </p:nvSpPr>
          <p:spPr>
            <a:xfrm>
              <a:off x="8846416"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7" name="tx1647"/>
            <p:cNvSpPr/>
            <p:nvPr/>
          </p:nvSpPr>
          <p:spPr>
            <a:xfrm>
              <a:off x="164736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196036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9" name="tx1649"/>
            <p:cNvSpPr/>
            <p:nvPr/>
          </p:nvSpPr>
          <p:spPr>
            <a:xfrm>
              <a:off x="227336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0" name="tx1650"/>
            <p:cNvSpPr/>
            <p:nvPr/>
          </p:nvSpPr>
          <p:spPr>
            <a:xfrm>
              <a:off x="258637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1" name="tx1651"/>
            <p:cNvSpPr/>
            <p:nvPr/>
          </p:nvSpPr>
          <p:spPr>
            <a:xfrm>
              <a:off x="289937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321237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3" name="tx1653"/>
            <p:cNvSpPr/>
            <p:nvPr/>
          </p:nvSpPr>
          <p:spPr>
            <a:xfrm>
              <a:off x="3525377"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4" name="tx1654"/>
            <p:cNvSpPr/>
            <p:nvPr/>
          </p:nvSpPr>
          <p:spPr>
            <a:xfrm>
              <a:off x="383838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5" name="tx1655"/>
            <p:cNvSpPr/>
            <p:nvPr/>
          </p:nvSpPr>
          <p:spPr>
            <a:xfrm>
              <a:off x="415138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6" name="tx1656"/>
            <p:cNvSpPr/>
            <p:nvPr/>
          </p:nvSpPr>
          <p:spPr>
            <a:xfrm>
              <a:off x="446438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7" name="tx1657"/>
            <p:cNvSpPr/>
            <p:nvPr/>
          </p:nvSpPr>
          <p:spPr>
            <a:xfrm>
              <a:off x="477738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8" name="tx1658"/>
            <p:cNvSpPr/>
            <p:nvPr/>
          </p:nvSpPr>
          <p:spPr>
            <a:xfrm>
              <a:off x="509038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59" name="tx1659"/>
            <p:cNvSpPr/>
            <p:nvPr/>
          </p:nvSpPr>
          <p:spPr>
            <a:xfrm>
              <a:off x="540339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0" name="tx1660"/>
            <p:cNvSpPr/>
            <p:nvPr/>
          </p:nvSpPr>
          <p:spPr>
            <a:xfrm>
              <a:off x="571639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1" name="tx1661"/>
            <p:cNvSpPr/>
            <p:nvPr/>
          </p:nvSpPr>
          <p:spPr>
            <a:xfrm>
              <a:off x="602939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2" name="tx1662"/>
            <p:cNvSpPr/>
            <p:nvPr/>
          </p:nvSpPr>
          <p:spPr>
            <a:xfrm>
              <a:off x="634239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3" name="tx1663"/>
            <p:cNvSpPr/>
            <p:nvPr/>
          </p:nvSpPr>
          <p:spPr>
            <a:xfrm>
              <a:off x="665540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4" name="tx1664"/>
            <p:cNvSpPr/>
            <p:nvPr/>
          </p:nvSpPr>
          <p:spPr>
            <a:xfrm>
              <a:off x="696840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65" name="tx1665"/>
            <p:cNvSpPr/>
            <p:nvPr/>
          </p:nvSpPr>
          <p:spPr>
            <a:xfrm>
              <a:off x="728140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6" name="tx1666"/>
            <p:cNvSpPr/>
            <p:nvPr/>
          </p:nvSpPr>
          <p:spPr>
            <a:xfrm>
              <a:off x="7594407"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7" name="tx1667"/>
            <p:cNvSpPr/>
            <p:nvPr/>
          </p:nvSpPr>
          <p:spPr>
            <a:xfrm>
              <a:off x="790740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68" name="tx1668"/>
            <p:cNvSpPr/>
            <p:nvPr/>
          </p:nvSpPr>
          <p:spPr>
            <a:xfrm>
              <a:off x="822041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9" name="tx1669"/>
            <p:cNvSpPr/>
            <p:nvPr/>
          </p:nvSpPr>
          <p:spPr>
            <a:xfrm>
              <a:off x="853341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0" name="tx1670"/>
            <p:cNvSpPr/>
            <p:nvPr/>
          </p:nvSpPr>
          <p:spPr>
            <a:xfrm>
              <a:off x="884641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71" name="tx1671"/>
            <p:cNvSpPr/>
            <p:nvPr/>
          </p:nvSpPr>
          <p:spPr>
            <a:xfrm>
              <a:off x="196036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672" name="tx1672"/>
            <p:cNvSpPr/>
            <p:nvPr/>
          </p:nvSpPr>
          <p:spPr>
            <a:xfrm>
              <a:off x="258637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73" name="tx1673"/>
            <p:cNvSpPr/>
            <p:nvPr/>
          </p:nvSpPr>
          <p:spPr>
            <a:xfrm>
              <a:off x="2899373"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74" name="tx1674"/>
            <p:cNvSpPr/>
            <p:nvPr/>
          </p:nvSpPr>
          <p:spPr>
            <a:xfrm>
              <a:off x="321237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75" name="tx1675"/>
            <p:cNvSpPr/>
            <p:nvPr/>
          </p:nvSpPr>
          <p:spPr>
            <a:xfrm>
              <a:off x="3525377"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6" name="tx1676"/>
            <p:cNvSpPr/>
            <p:nvPr/>
          </p:nvSpPr>
          <p:spPr>
            <a:xfrm>
              <a:off x="383838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77" name="tx1677"/>
            <p:cNvSpPr/>
            <p:nvPr/>
          </p:nvSpPr>
          <p:spPr>
            <a:xfrm>
              <a:off x="4151382"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8" name="tx1678"/>
            <p:cNvSpPr/>
            <p:nvPr/>
          </p:nvSpPr>
          <p:spPr>
            <a:xfrm>
              <a:off x="446438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9" name="tx1679"/>
            <p:cNvSpPr/>
            <p:nvPr/>
          </p:nvSpPr>
          <p:spPr>
            <a:xfrm>
              <a:off x="477738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0" name="tx1680"/>
            <p:cNvSpPr/>
            <p:nvPr/>
          </p:nvSpPr>
          <p:spPr>
            <a:xfrm>
              <a:off x="5090389"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1" name="tx1681"/>
            <p:cNvSpPr/>
            <p:nvPr/>
          </p:nvSpPr>
          <p:spPr>
            <a:xfrm>
              <a:off x="5403391"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2" name="tx1682"/>
            <p:cNvSpPr/>
            <p:nvPr/>
          </p:nvSpPr>
          <p:spPr>
            <a:xfrm>
              <a:off x="5716393"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83" name="tx1683"/>
            <p:cNvSpPr/>
            <p:nvPr/>
          </p:nvSpPr>
          <p:spPr>
            <a:xfrm>
              <a:off x="602939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4" name="tx1684"/>
            <p:cNvSpPr/>
            <p:nvPr/>
          </p:nvSpPr>
          <p:spPr>
            <a:xfrm>
              <a:off x="6342398"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5" name="tx1685"/>
            <p:cNvSpPr/>
            <p:nvPr/>
          </p:nvSpPr>
          <p:spPr>
            <a:xfrm>
              <a:off x="665540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6" name="tx1686"/>
            <p:cNvSpPr/>
            <p:nvPr/>
          </p:nvSpPr>
          <p:spPr>
            <a:xfrm>
              <a:off x="6968402"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7" name="tx1687"/>
            <p:cNvSpPr/>
            <p:nvPr/>
          </p:nvSpPr>
          <p:spPr>
            <a:xfrm>
              <a:off x="728140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8" name="tx1688"/>
            <p:cNvSpPr/>
            <p:nvPr/>
          </p:nvSpPr>
          <p:spPr>
            <a:xfrm>
              <a:off x="7594407"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9" name="tx1689"/>
            <p:cNvSpPr/>
            <p:nvPr/>
          </p:nvSpPr>
          <p:spPr>
            <a:xfrm>
              <a:off x="7907409"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0" name="tx1690"/>
            <p:cNvSpPr/>
            <p:nvPr/>
          </p:nvSpPr>
          <p:spPr>
            <a:xfrm>
              <a:off x="8220411"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1" name="tx1691"/>
            <p:cNvSpPr/>
            <p:nvPr/>
          </p:nvSpPr>
          <p:spPr>
            <a:xfrm>
              <a:off x="853341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2" name="tx1692"/>
            <p:cNvSpPr/>
            <p:nvPr/>
          </p:nvSpPr>
          <p:spPr>
            <a:xfrm>
              <a:off x="884641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3" name="tx1693"/>
            <p:cNvSpPr/>
            <p:nvPr/>
          </p:nvSpPr>
          <p:spPr>
            <a:xfrm>
              <a:off x="164736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4" name="tx1694"/>
            <p:cNvSpPr/>
            <p:nvPr/>
          </p:nvSpPr>
          <p:spPr>
            <a:xfrm>
              <a:off x="196036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5" name="tx1695"/>
            <p:cNvSpPr/>
            <p:nvPr/>
          </p:nvSpPr>
          <p:spPr>
            <a:xfrm>
              <a:off x="2273368" y="305837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96" name="tx1696"/>
            <p:cNvSpPr/>
            <p:nvPr/>
          </p:nvSpPr>
          <p:spPr>
            <a:xfrm>
              <a:off x="2586370"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697" name="tx1697"/>
            <p:cNvSpPr/>
            <p:nvPr/>
          </p:nvSpPr>
          <p:spPr>
            <a:xfrm>
              <a:off x="2899373"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698" name="tx1698"/>
            <p:cNvSpPr/>
            <p:nvPr/>
          </p:nvSpPr>
          <p:spPr>
            <a:xfrm>
              <a:off x="321237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99" name="tx1699"/>
            <p:cNvSpPr/>
            <p:nvPr/>
          </p:nvSpPr>
          <p:spPr>
            <a:xfrm>
              <a:off x="3525377"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0" name="tx1700"/>
            <p:cNvSpPr/>
            <p:nvPr/>
          </p:nvSpPr>
          <p:spPr>
            <a:xfrm>
              <a:off x="3838380"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1" name="tx1701"/>
            <p:cNvSpPr/>
            <p:nvPr/>
          </p:nvSpPr>
          <p:spPr>
            <a:xfrm>
              <a:off x="415138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2" name="tx1702"/>
            <p:cNvSpPr/>
            <p:nvPr/>
          </p:nvSpPr>
          <p:spPr>
            <a:xfrm>
              <a:off x="446438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3" name="tx1703"/>
            <p:cNvSpPr/>
            <p:nvPr/>
          </p:nvSpPr>
          <p:spPr>
            <a:xfrm>
              <a:off x="477738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4" name="tx1704"/>
            <p:cNvSpPr/>
            <p:nvPr/>
          </p:nvSpPr>
          <p:spPr>
            <a:xfrm>
              <a:off x="509038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5403391"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6" name="tx1706"/>
            <p:cNvSpPr/>
            <p:nvPr/>
          </p:nvSpPr>
          <p:spPr>
            <a:xfrm>
              <a:off x="5716393"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07" name="tx1707"/>
            <p:cNvSpPr/>
            <p:nvPr/>
          </p:nvSpPr>
          <p:spPr>
            <a:xfrm>
              <a:off x="6029395" y="30574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08" name="tx1708"/>
            <p:cNvSpPr/>
            <p:nvPr/>
          </p:nvSpPr>
          <p:spPr>
            <a:xfrm>
              <a:off x="6342398"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09" name="tx1709"/>
            <p:cNvSpPr/>
            <p:nvPr/>
          </p:nvSpPr>
          <p:spPr>
            <a:xfrm>
              <a:off x="6655400"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10" name="tx1710"/>
            <p:cNvSpPr/>
            <p:nvPr/>
          </p:nvSpPr>
          <p:spPr>
            <a:xfrm>
              <a:off x="696840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1" name="tx1711"/>
            <p:cNvSpPr/>
            <p:nvPr/>
          </p:nvSpPr>
          <p:spPr>
            <a:xfrm>
              <a:off x="728140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2" name="tx1712"/>
            <p:cNvSpPr/>
            <p:nvPr/>
          </p:nvSpPr>
          <p:spPr>
            <a:xfrm>
              <a:off x="7594407"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13" name="tx1713"/>
            <p:cNvSpPr/>
            <p:nvPr/>
          </p:nvSpPr>
          <p:spPr>
            <a:xfrm>
              <a:off x="790740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4" name="tx1714"/>
            <p:cNvSpPr/>
            <p:nvPr/>
          </p:nvSpPr>
          <p:spPr>
            <a:xfrm>
              <a:off x="8220411"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5" name="tx1715"/>
            <p:cNvSpPr/>
            <p:nvPr/>
          </p:nvSpPr>
          <p:spPr>
            <a:xfrm>
              <a:off x="853341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6" name="tx1716"/>
            <p:cNvSpPr/>
            <p:nvPr/>
          </p:nvSpPr>
          <p:spPr>
            <a:xfrm>
              <a:off x="884641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7" name="tx1717"/>
            <p:cNvSpPr/>
            <p:nvPr/>
          </p:nvSpPr>
          <p:spPr>
            <a:xfrm>
              <a:off x="4151382"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18" name="tx1718"/>
            <p:cNvSpPr/>
            <p:nvPr/>
          </p:nvSpPr>
          <p:spPr>
            <a:xfrm>
              <a:off x="446438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19" name="tx1719"/>
            <p:cNvSpPr/>
            <p:nvPr/>
          </p:nvSpPr>
          <p:spPr>
            <a:xfrm>
              <a:off x="4777386" y="50951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20" name="tx1720"/>
            <p:cNvSpPr/>
            <p:nvPr/>
          </p:nvSpPr>
          <p:spPr>
            <a:xfrm>
              <a:off x="509038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21" name="tx1721"/>
            <p:cNvSpPr/>
            <p:nvPr/>
          </p:nvSpPr>
          <p:spPr>
            <a:xfrm>
              <a:off x="5403391" y="509581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2" name="tx1722"/>
            <p:cNvSpPr/>
            <p:nvPr/>
          </p:nvSpPr>
          <p:spPr>
            <a:xfrm>
              <a:off x="5716393"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3" name="tx1723"/>
            <p:cNvSpPr/>
            <p:nvPr/>
          </p:nvSpPr>
          <p:spPr>
            <a:xfrm>
              <a:off x="6029395"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4" name="tx1724"/>
            <p:cNvSpPr/>
            <p:nvPr/>
          </p:nvSpPr>
          <p:spPr>
            <a:xfrm>
              <a:off x="6342398"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5" name="tx1725"/>
            <p:cNvSpPr/>
            <p:nvPr/>
          </p:nvSpPr>
          <p:spPr>
            <a:xfrm>
              <a:off x="6655400"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26" name="tx1726"/>
            <p:cNvSpPr/>
            <p:nvPr/>
          </p:nvSpPr>
          <p:spPr>
            <a:xfrm>
              <a:off x="6968402"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27" name="tx1727"/>
            <p:cNvSpPr/>
            <p:nvPr/>
          </p:nvSpPr>
          <p:spPr>
            <a:xfrm>
              <a:off x="728140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8" name="tx1728"/>
            <p:cNvSpPr/>
            <p:nvPr/>
          </p:nvSpPr>
          <p:spPr>
            <a:xfrm>
              <a:off x="7594407"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29" name="tx1729"/>
            <p:cNvSpPr/>
            <p:nvPr/>
          </p:nvSpPr>
          <p:spPr>
            <a:xfrm>
              <a:off x="1647364"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30" name="tx1730"/>
            <p:cNvSpPr/>
            <p:nvPr/>
          </p:nvSpPr>
          <p:spPr>
            <a:xfrm>
              <a:off x="196036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31" name="tx1731"/>
            <p:cNvSpPr/>
            <p:nvPr/>
          </p:nvSpPr>
          <p:spPr>
            <a:xfrm>
              <a:off x="2273368" y="39844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32" name="tx1732"/>
            <p:cNvSpPr/>
            <p:nvPr/>
          </p:nvSpPr>
          <p:spPr>
            <a:xfrm>
              <a:off x="2586370" y="398381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33" name="tx1733"/>
            <p:cNvSpPr/>
            <p:nvPr/>
          </p:nvSpPr>
          <p:spPr>
            <a:xfrm>
              <a:off x="2899373"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34" name="tx1734"/>
            <p:cNvSpPr/>
            <p:nvPr/>
          </p:nvSpPr>
          <p:spPr>
            <a:xfrm>
              <a:off x="321237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35" name="tx1735"/>
            <p:cNvSpPr/>
            <p:nvPr/>
          </p:nvSpPr>
          <p:spPr>
            <a:xfrm>
              <a:off x="352537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36" name="tx1736"/>
            <p:cNvSpPr/>
            <p:nvPr/>
          </p:nvSpPr>
          <p:spPr>
            <a:xfrm>
              <a:off x="3838380"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37" name="tx1737"/>
            <p:cNvSpPr/>
            <p:nvPr/>
          </p:nvSpPr>
          <p:spPr>
            <a:xfrm>
              <a:off x="4151382"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38" name="tx1738"/>
            <p:cNvSpPr/>
            <p:nvPr/>
          </p:nvSpPr>
          <p:spPr>
            <a:xfrm>
              <a:off x="446438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39" name="tx1739"/>
            <p:cNvSpPr/>
            <p:nvPr/>
          </p:nvSpPr>
          <p:spPr>
            <a:xfrm>
              <a:off x="477738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40" name="tx1740"/>
            <p:cNvSpPr/>
            <p:nvPr/>
          </p:nvSpPr>
          <p:spPr>
            <a:xfrm>
              <a:off x="5090389"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41" name="tx1741"/>
            <p:cNvSpPr/>
            <p:nvPr/>
          </p:nvSpPr>
          <p:spPr>
            <a:xfrm>
              <a:off x="5403391"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42" name="tx1742"/>
            <p:cNvSpPr/>
            <p:nvPr/>
          </p:nvSpPr>
          <p:spPr>
            <a:xfrm>
              <a:off x="5716393"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43" name="tx1743"/>
            <p:cNvSpPr/>
            <p:nvPr/>
          </p:nvSpPr>
          <p:spPr>
            <a:xfrm>
              <a:off x="6029395"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44" name="tx1744"/>
            <p:cNvSpPr/>
            <p:nvPr/>
          </p:nvSpPr>
          <p:spPr>
            <a:xfrm>
              <a:off x="6342398"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45" name="tx1745"/>
            <p:cNvSpPr/>
            <p:nvPr/>
          </p:nvSpPr>
          <p:spPr>
            <a:xfrm>
              <a:off x="665540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46" name="tx1746"/>
            <p:cNvSpPr/>
            <p:nvPr/>
          </p:nvSpPr>
          <p:spPr>
            <a:xfrm>
              <a:off x="6968402"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47" name="tx1747"/>
            <p:cNvSpPr/>
            <p:nvPr/>
          </p:nvSpPr>
          <p:spPr>
            <a:xfrm>
              <a:off x="7281405" y="39844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48" name="tx1748"/>
            <p:cNvSpPr/>
            <p:nvPr/>
          </p:nvSpPr>
          <p:spPr>
            <a:xfrm>
              <a:off x="759440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49" name="tx1749"/>
            <p:cNvSpPr/>
            <p:nvPr/>
          </p:nvSpPr>
          <p:spPr>
            <a:xfrm>
              <a:off x="7907409" y="398359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50" name="tx1750"/>
            <p:cNvSpPr/>
            <p:nvPr/>
          </p:nvSpPr>
          <p:spPr>
            <a:xfrm>
              <a:off x="8220411"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51" name="tx1751"/>
            <p:cNvSpPr/>
            <p:nvPr/>
          </p:nvSpPr>
          <p:spPr>
            <a:xfrm>
              <a:off x="853341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52" name="tx1752"/>
            <p:cNvSpPr/>
            <p:nvPr/>
          </p:nvSpPr>
          <p:spPr>
            <a:xfrm>
              <a:off x="164736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3" name="tx1753"/>
            <p:cNvSpPr/>
            <p:nvPr/>
          </p:nvSpPr>
          <p:spPr>
            <a:xfrm>
              <a:off x="196036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4" name="tx1754"/>
            <p:cNvSpPr/>
            <p:nvPr/>
          </p:nvSpPr>
          <p:spPr>
            <a:xfrm>
              <a:off x="227336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5" name="tx1755"/>
            <p:cNvSpPr/>
            <p:nvPr/>
          </p:nvSpPr>
          <p:spPr>
            <a:xfrm>
              <a:off x="258637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6" name="tx1756"/>
            <p:cNvSpPr/>
            <p:nvPr/>
          </p:nvSpPr>
          <p:spPr>
            <a:xfrm>
              <a:off x="289937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7" name="tx1757"/>
            <p:cNvSpPr/>
            <p:nvPr/>
          </p:nvSpPr>
          <p:spPr>
            <a:xfrm>
              <a:off x="321237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8" name="tx1758"/>
            <p:cNvSpPr/>
            <p:nvPr/>
          </p:nvSpPr>
          <p:spPr>
            <a:xfrm>
              <a:off x="352537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9" name="tx1759"/>
            <p:cNvSpPr/>
            <p:nvPr/>
          </p:nvSpPr>
          <p:spPr>
            <a:xfrm>
              <a:off x="383838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0" name="tx1760"/>
            <p:cNvSpPr/>
            <p:nvPr/>
          </p:nvSpPr>
          <p:spPr>
            <a:xfrm>
              <a:off x="415138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1" name="tx1761"/>
            <p:cNvSpPr/>
            <p:nvPr/>
          </p:nvSpPr>
          <p:spPr>
            <a:xfrm>
              <a:off x="446438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62" name="tx1762"/>
            <p:cNvSpPr/>
            <p:nvPr/>
          </p:nvSpPr>
          <p:spPr>
            <a:xfrm>
              <a:off x="477738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3" name="tx1763"/>
            <p:cNvSpPr/>
            <p:nvPr/>
          </p:nvSpPr>
          <p:spPr>
            <a:xfrm>
              <a:off x="509038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4" name="tx1764"/>
            <p:cNvSpPr/>
            <p:nvPr/>
          </p:nvSpPr>
          <p:spPr>
            <a:xfrm>
              <a:off x="540339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5" name="tx1765"/>
            <p:cNvSpPr/>
            <p:nvPr/>
          </p:nvSpPr>
          <p:spPr>
            <a:xfrm>
              <a:off x="571639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6" name="tx1766"/>
            <p:cNvSpPr/>
            <p:nvPr/>
          </p:nvSpPr>
          <p:spPr>
            <a:xfrm>
              <a:off x="602939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7" name="tx1767"/>
            <p:cNvSpPr/>
            <p:nvPr/>
          </p:nvSpPr>
          <p:spPr>
            <a:xfrm>
              <a:off x="634239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8" name="tx1768"/>
            <p:cNvSpPr/>
            <p:nvPr/>
          </p:nvSpPr>
          <p:spPr>
            <a:xfrm>
              <a:off x="665540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696840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0" name="tx1770"/>
            <p:cNvSpPr/>
            <p:nvPr/>
          </p:nvSpPr>
          <p:spPr>
            <a:xfrm>
              <a:off x="728140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1" name="tx1771"/>
            <p:cNvSpPr/>
            <p:nvPr/>
          </p:nvSpPr>
          <p:spPr>
            <a:xfrm>
              <a:off x="759440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790740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3" name="tx1773"/>
            <p:cNvSpPr/>
            <p:nvPr/>
          </p:nvSpPr>
          <p:spPr>
            <a:xfrm>
              <a:off x="822041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4" name="tx1774"/>
            <p:cNvSpPr/>
            <p:nvPr/>
          </p:nvSpPr>
          <p:spPr>
            <a:xfrm>
              <a:off x="853341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5" name="tx1775"/>
            <p:cNvSpPr/>
            <p:nvPr/>
          </p:nvSpPr>
          <p:spPr>
            <a:xfrm>
              <a:off x="884641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6" name="tx1776"/>
            <p:cNvSpPr/>
            <p:nvPr/>
          </p:nvSpPr>
          <p:spPr>
            <a:xfrm>
              <a:off x="1647364"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77" name="tx1777"/>
            <p:cNvSpPr/>
            <p:nvPr/>
          </p:nvSpPr>
          <p:spPr>
            <a:xfrm>
              <a:off x="196036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78" name="tx1778"/>
            <p:cNvSpPr/>
            <p:nvPr/>
          </p:nvSpPr>
          <p:spPr>
            <a:xfrm>
              <a:off x="2273368"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79" name="tx1779"/>
            <p:cNvSpPr/>
            <p:nvPr/>
          </p:nvSpPr>
          <p:spPr>
            <a:xfrm>
              <a:off x="258637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0" name="tx1780"/>
            <p:cNvSpPr/>
            <p:nvPr/>
          </p:nvSpPr>
          <p:spPr>
            <a:xfrm>
              <a:off x="2899373"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1" name="tx1781"/>
            <p:cNvSpPr/>
            <p:nvPr/>
          </p:nvSpPr>
          <p:spPr>
            <a:xfrm>
              <a:off x="321237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2" name="tx1782"/>
            <p:cNvSpPr/>
            <p:nvPr/>
          </p:nvSpPr>
          <p:spPr>
            <a:xfrm>
              <a:off x="3525377"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83" name="tx1783"/>
            <p:cNvSpPr/>
            <p:nvPr/>
          </p:nvSpPr>
          <p:spPr>
            <a:xfrm>
              <a:off x="383838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4" name="tx1784"/>
            <p:cNvSpPr/>
            <p:nvPr/>
          </p:nvSpPr>
          <p:spPr>
            <a:xfrm>
              <a:off x="4151382"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85" name="tx1785"/>
            <p:cNvSpPr/>
            <p:nvPr/>
          </p:nvSpPr>
          <p:spPr>
            <a:xfrm>
              <a:off x="446438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86" name="tx1786"/>
            <p:cNvSpPr/>
            <p:nvPr/>
          </p:nvSpPr>
          <p:spPr>
            <a:xfrm>
              <a:off x="4777386"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87" name="tx1787"/>
            <p:cNvSpPr/>
            <p:nvPr/>
          </p:nvSpPr>
          <p:spPr>
            <a:xfrm>
              <a:off x="509038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8" name="tx1788"/>
            <p:cNvSpPr/>
            <p:nvPr/>
          </p:nvSpPr>
          <p:spPr>
            <a:xfrm>
              <a:off x="5403391"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9" name="tx1789"/>
            <p:cNvSpPr/>
            <p:nvPr/>
          </p:nvSpPr>
          <p:spPr>
            <a:xfrm>
              <a:off x="5716393"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0" name="tx1790"/>
            <p:cNvSpPr/>
            <p:nvPr/>
          </p:nvSpPr>
          <p:spPr>
            <a:xfrm>
              <a:off x="602939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1" name="tx1791"/>
            <p:cNvSpPr/>
            <p:nvPr/>
          </p:nvSpPr>
          <p:spPr>
            <a:xfrm>
              <a:off x="6342398"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92" name="tx1792"/>
            <p:cNvSpPr/>
            <p:nvPr/>
          </p:nvSpPr>
          <p:spPr>
            <a:xfrm>
              <a:off x="665540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3" name="tx1793"/>
            <p:cNvSpPr/>
            <p:nvPr/>
          </p:nvSpPr>
          <p:spPr>
            <a:xfrm>
              <a:off x="6968402"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4" name="tx1794"/>
            <p:cNvSpPr/>
            <p:nvPr/>
          </p:nvSpPr>
          <p:spPr>
            <a:xfrm>
              <a:off x="728140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5" name="tx1795"/>
            <p:cNvSpPr/>
            <p:nvPr/>
          </p:nvSpPr>
          <p:spPr>
            <a:xfrm>
              <a:off x="7594407"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6" name="tx1796"/>
            <p:cNvSpPr/>
            <p:nvPr/>
          </p:nvSpPr>
          <p:spPr>
            <a:xfrm>
              <a:off x="790740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7" name="tx1797"/>
            <p:cNvSpPr/>
            <p:nvPr/>
          </p:nvSpPr>
          <p:spPr>
            <a:xfrm>
              <a:off x="8220411"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8" name="tx1798"/>
            <p:cNvSpPr/>
            <p:nvPr/>
          </p:nvSpPr>
          <p:spPr>
            <a:xfrm>
              <a:off x="853341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9" name="tx1799"/>
            <p:cNvSpPr/>
            <p:nvPr/>
          </p:nvSpPr>
          <p:spPr>
            <a:xfrm>
              <a:off x="884641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00" name="tx1800"/>
            <p:cNvSpPr/>
            <p:nvPr/>
          </p:nvSpPr>
          <p:spPr>
            <a:xfrm>
              <a:off x="164736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1" name="tx1801"/>
            <p:cNvSpPr/>
            <p:nvPr/>
          </p:nvSpPr>
          <p:spPr>
            <a:xfrm>
              <a:off x="196036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2" name="tx1802"/>
            <p:cNvSpPr/>
            <p:nvPr/>
          </p:nvSpPr>
          <p:spPr>
            <a:xfrm>
              <a:off x="227336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3" name="tx1803"/>
            <p:cNvSpPr/>
            <p:nvPr/>
          </p:nvSpPr>
          <p:spPr>
            <a:xfrm>
              <a:off x="258637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04" name="tx1804"/>
            <p:cNvSpPr/>
            <p:nvPr/>
          </p:nvSpPr>
          <p:spPr>
            <a:xfrm>
              <a:off x="289937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5" name="tx1805"/>
            <p:cNvSpPr/>
            <p:nvPr/>
          </p:nvSpPr>
          <p:spPr>
            <a:xfrm>
              <a:off x="321237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6" name="tx1806"/>
            <p:cNvSpPr/>
            <p:nvPr/>
          </p:nvSpPr>
          <p:spPr>
            <a:xfrm>
              <a:off x="352537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7" name="tx1807"/>
            <p:cNvSpPr/>
            <p:nvPr/>
          </p:nvSpPr>
          <p:spPr>
            <a:xfrm>
              <a:off x="383838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8" name="tx1808"/>
            <p:cNvSpPr/>
            <p:nvPr/>
          </p:nvSpPr>
          <p:spPr>
            <a:xfrm>
              <a:off x="415138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9" name="tx1809"/>
            <p:cNvSpPr/>
            <p:nvPr/>
          </p:nvSpPr>
          <p:spPr>
            <a:xfrm>
              <a:off x="446438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0" name="tx1810"/>
            <p:cNvSpPr/>
            <p:nvPr/>
          </p:nvSpPr>
          <p:spPr>
            <a:xfrm>
              <a:off x="477738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1" name="tx1811"/>
            <p:cNvSpPr/>
            <p:nvPr/>
          </p:nvSpPr>
          <p:spPr>
            <a:xfrm>
              <a:off x="509038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2" name="tx1812"/>
            <p:cNvSpPr/>
            <p:nvPr/>
          </p:nvSpPr>
          <p:spPr>
            <a:xfrm>
              <a:off x="540339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571639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602939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634239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665540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696840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728140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9" name="tx1819"/>
            <p:cNvSpPr/>
            <p:nvPr/>
          </p:nvSpPr>
          <p:spPr>
            <a:xfrm>
              <a:off x="759440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0" name="tx1820"/>
            <p:cNvSpPr/>
            <p:nvPr/>
          </p:nvSpPr>
          <p:spPr>
            <a:xfrm>
              <a:off x="790740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822041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2" name="tx1822"/>
            <p:cNvSpPr/>
            <p:nvPr/>
          </p:nvSpPr>
          <p:spPr>
            <a:xfrm>
              <a:off x="853341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3" name="tx1823"/>
            <p:cNvSpPr/>
            <p:nvPr/>
          </p:nvSpPr>
          <p:spPr>
            <a:xfrm>
              <a:off x="884641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4" name="tx1824"/>
            <p:cNvSpPr/>
            <p:nvPr/>
          </p:nvSpPr>
          <p:spPr>
            <a:xfrm>
              <a:off x="164736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25" name="tx1825"/>
            <p:cNvSpPr/>
            <p:nvPr/>
          </p:nvSpPr>
          <p:spPr>
            <a:xfrm>
              <a:off x="1960366"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26" name="tx1826"/>
            <p:cNvSpPr/>
            <p:nvPr/>
          </p:nvSpPr>
          <p:spPr>
            <a:xfrm>
              <a:off x="227336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27" name="tx1827"/>
            <p:cNvSpPr/>
            <p:nvPr/>
          </p:nvSpPr>
          <p:spPr>
            <a:xfrm>
              <a:off x="258637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28" name="tx1828"/>
            <p:cNvSpPr/>
            <p:nvPr/>
          </p:nvSpPr>
          <p:spPr>
            <a:xfrm>
              <a:off x="2899373"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29" name="tx1829"/>
            <p:cNvSpPr/>
            <p:nvPr/>
          </p:nvSpPr>
          <p:spPr>
            <a:xfrm>
              <a:off x="3212375"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30" name="tx1830"/>
            <p:cNvSpPr/>
            <p:nvPr/>
          </p:nvSpPr>
          <p:spPr>
            <a:xfrm>
              <a:off x="3525377"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31" name="tx1831"/>
            <p:cNvSpPr/>
            <p:nvPr/>
          </p:nvSpPr>
          <p:spPr>
            <a:xfrm>
              <a:off x="383838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32" name="tx1832"/>
            <p:cNvSpPr/>
            <p:nvPr/>
          </p:nvSpPr>
          <p:spPr>
            <a:xfrm>
              <a:off x="4151382"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33" name="tx1833"/>
            <p:cNvSpPr/>
            <p:nvPr/>
          </p:nvSpPr>
          <p:spPr>
            <a:xfrm>
              <a:off x="446438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4" name="tx1834"/>
            <p:cNvSpPr/>
            <p:nvPr/>
          </p:nvSpPr>
          <p:spPr>
            <a:xfrm>
              <a:off x="477738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35" name="tx1835"/>
            <p:cNvSpPr/>
            <p:nvPr/>
          </p:nvSpPr>
          <p:spPr>
            <a:xfrm>
              <a:off x="5090389"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6" name="tx1836"/>
            <p:cNvSpPr/>
            <p:nvPr/>
          </p:nvSpPr>
          <p:spPr>
            <a:xfrm>
              <a:off x="5403391"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7" name="tx1837"/>
            <p:cNvSpPr/>
            <p:nvPr/>
          </p:nvSpPr>
          <p:spPr>
            <a:xfrm>
              <a:off x="5716393" y="379837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38" name="tx1838"/>
            <p:cNvSpPr/>
            <p:nvPr/>
          </p:nvSpPr>
          <p:spPr>
            <a:xfrm>
              <a:off x="602939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39" name="tx1839"/>
            <p:cNvSpPr/>
            <p:nvPr/>
          </p:nvSpPr>
          <p:spPr>
            <a:xfrm>
              <a:off x="634239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0" name="tx1840"/>
            <p:cNvSpPr/>
            <p:nvPr/>
          </p:nvSpPr>
          <p:spPr>
            <a:xfrm>
              <a:off x="665540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1" name="tx1841"/>
            <p:cNvSpPr/>
            <p:nvPr/>
          </p:nvSpPr>
          <p:spPr>
            <a:xfrm>
              <a:off x="6968402"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2" name="tx1842"/>
            <p:cNvSpPr/>
            <p:nvPr/>
          </p:nvSpPr>
          <p:spPr>
            <a:xfrm>
              <a:off x="728140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43" name="tx1843"/>
            <p:cNvSpPr/>
            <p:nvPr/>
          </p:nvSpPr>
          <p:spPr>
            <a:xfrm>
              <a:off x="7594407"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44" name="tx1844"/>
            <p:cNvSpPr/>
            <p:nvPr/>
          </p:nvSpPr>
          <p:spPr>
            <a:xfrm>
              <a:off x="7907409"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45" name="tx1845"/>
            <p:cNvSpPr/>
            <p:nvPr/>
          </p:nvSpPr>
          <p:spPr>
            <a:xfrm>
              <a:off x="8533414" y="379837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46" name="tx1846"/>
            <p:cNvSpPr/>
            <p:nvPr/>
          </p:nvSpPr>
          <p:spPr>
            <a:xfrm>
              <a:off x="884641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47" name="tx1847"/>
            <p:cNvSpPr/>
            <p:nvPr/>
          </p:nvSpPr>
          <p:spPr>
            <a:xfrm>
              <a:off x="1960366"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8" name="tx1848"/>
            <p:cNvSpPr/>
            <p:nvPr/>
          </p:nvSpPr>
          <p:spPr>
            <a:xfrm>
              <a:off x="2273368"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49" name="tx1849"/>
            <p:cNvSpPr/>
            <p:nvPr/>
          </p:nvSpPr>
          <p:spPr>
            <a:xfrm>
              <a:off x="2586370"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50" name="tx1850"/>
            <p:cNvSpPr/>
            <p:nvPr/>
          </p:nvSpPr>
          <p:spPr>
            <a:xfrm>
              <a:off x="2899373"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51" name="tx1851"/>
            <p:cNvSpPr/>
            <p:nvPr/>
          </p:nvSpPr>
          <p:spPr>
            <a:xfrm>
              <a:off x="3212375"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52" name="tx1852"/>
            <p:cNvSpPr/>
            <p:nvPr/>
          </p:nvSpPr>
          <p:spPr>
            <a:xfrm>
              <a:off x="3525377"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53" name="tx1853"/>
            <p:cNvSpPr/>
            <p:nvPr/>
          </p:nvSpPr>
          <p:spPr>
            <a:xfrm>
              <a:off x="3838380"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54" name="tx1854"/>
            <p:cNvSpPr/>
            <p:nvPr/>
          </p:nvSpPr>
          <p:spPr>
            <a:xfrm>
              <a:off x="4151382" y="435425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55" name="tx1855"/>
            <p:cNvSpPr/>
            <p:nvPr/>
          </p:nvSpPr>
          <p:spPr>
            <a:xfrm>
              <a:off x="446438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56" name="tx1856"/>
            <p:cNvSpPr/>
            <p:nvPr/>
          </p:nvSpPr>
          <p:spPr>
            <a:xfrm>
              <a:off x="477738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57" name="tx1857"/>
            <p:cNvSpPr/>
            <p:nvPr/>
          </p:nvSpPr>
          <p:spPr>
            <a:xfrm>
              <a:off x="5090389"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58" name="tx1858"/>
            <p:cNvSpPr/>
            <p:nvPr/>
          </p:nvSpPr>
          <p:spPr>
            <a:xfrm>
              <a:off x="5403391"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59" name="tx1859"/>
            <p:cNvSpPr/>
            <p:nvPr/>
          </p:nvSpPr>
          <p:spPr>
            <a:xfrm>
              <a:off x="5716393"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60" name="tx1860"/>
            <p:cNvSpPr/>
            <p:nvPr/>
          </p:nvSpPr>
          <p:spPr>
            <a:xfrm>
              <a:off x="6029395"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61" name="tx1861"/>
            <p:cNvSpPr/>
            <p:nvPr/>
          </p:nvSpPr>
          <p:spPr>
            <a:xfrm>
              <a:off x="6342398"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62" name="tx1862"/>
            <p:cNvSpPr/>
            <p:nvPr/>
          </p:nvSpPr>
          <p:spPr>
            <a:xfrm>
              <a:off x="6655400" y="435425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63" name="tx1863"/>
            <p:cNvSpPr/>
            <p:nvPr/>
          </p:nvSpPr>
          <p:spPr>
            <a:xfrm>
              <a:off x="6968402"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64" name="tx1864"/>
            <p:cNvSpPr/>
            <p:nvPr/>
          </p:nvSpPr>
          <p:spPr>
            <a:xfrm>
              <a:off x="7281405" y="435492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65" name="tx1865"/>
            <p:cNvSpPr/>
            <p:nvPr/>
          </p:nvSpPr>
          <p:spPr>
            <a:xfrm>
              <a:off x="7594407"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66" name="tx1866"/>
            <p:cNvSpPr/>
            <p:nvPr/>
          </p:nvSpPr>
          <p:spPr>
            <a:xfrm>
              <a:off x="7907409"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67" name="tx1867"/>
            <p:cNvSpPr/>
            <p:nvPr/>
          </p:nvSpPr>
          <p:spPr>
            <a:xfrm>
              <a:off x="8220411" y="435492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868" name="tx1868"/>
            <p:cNvSpPr/>
            <p:nvPr/>
          </p:nvSpPr>
          <p:spPr>
            <a:xfrm>
              <a:off x="853341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69" name="tx1869"/>
            <p:cNvSpPr/>
            <p:nvPr/>
          </p:nvSpPr>
          <p:spPr>
            <a:xfrm>
              <a:off x="884641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0" name="tx1870"/>
            <p:cNvSpPr/>
            <p:nvPr/>
          </p:nvSpPr>
          <p:spPr>
            <a:xfrm>
              <a:off x="196036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71" name="tx1871"/>
            <p:cNvSpPr/>
            <p:nvPr/>
          </p:nvSpPr>
          <p:spPr>
            <a:xfrm>
              <a:off x="2273368"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72" name="tx1872"/>
            <p:cNvSpPr/>
            <p:nvPr/>
          </p:nvSpPr>
          <p:spPr>
            <a:xfrm>
              <a:off x="258637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73" name="tx1873"/>
            <p:cNvSpPr/>
            <p:nvPr/>
          </p:nvSpPr>
          <p:spPr>
            <a:xfrm>
              <a:off x="289937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74" name="tx1874"/>
            <p:cNvSpPr/>
            <p:nvPr/>
          </p:nvSpPr>
          <p:spPr>
            <a:xfrm>
              <a:off x="321237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5" name="tx1875"/>
            <p:cNvSpPr/>
            <p:nvPr/>
          </p:nvSpPr>
          <p:spPr>
            <a:xfrm>
              <a:off x="3525377"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76" name="tx1876"/>
            <p:cNvSpPr/>
            <p:nvPr/>
          </p:nvSpPr>
          <p:spPr>
            <a:xfrm>
              <a:off x="383838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77" name="tx1877"/>
            <p:cNvSpPr/>
            <p:nvPr/>
          </p:nvSpPr>
          <p:spPr>
            <a:xfrm>
              <a:off x="4151382"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78" name="tx1878"/>
            <p:cNvSpPr/>
            <p:nvPr/>
          </p:nvSpPr>
          <p:spPr>
            <a:xfrm>
              <a:off x="446438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79" name="tx1879"/>
            <p:cNvSpPr/>
            <p:nvPr/>
          </p:nvSpPr>
          <p:spPr>
            <a:xfrm>
              <a:off x="477738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80" name="tx1880"/>
            <p:cNvSpPr/>
            <p:nvPr/>
          </p:nvSpPr>
          <p:spPr>
            <a:xfrm>
              <a:off x="5090389"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81" name="tx1881"/>
            <p:cNvSpPr/>
            <p:nvPr/>
          </p:nvSpPr>
          <p:spPr>
            <a:xfrm>
              <a:off x="5403391"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82" name="tx1882"/>
            <p:cNvSpPr/>
            <p:nvPr/>
          </p:nvSpPr>
          <p:spPr>
            <a:xfrm>
              <a:off x="571639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3" name="tx1883"/>
            <p:cNvSpPr/>
            <p:nvPr/>
          </p:nvSpPr>
          <p:spPr>
            <a:xfrm>
              <a:off x="602939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84" name="tx1884"/>
            <p:cNvSpPr/>
            <p:nvPr/>
          </p:nvSpPr>
          <p:spPr>
            <a:xfrm>
              <a:off x="6342398" y="34281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85" name="tx1885"/>
            <p:cNvSpPr/>
            <p:nvPr/>
          </p:nvSpPr>
          <p:spPr>
            <a:xfrm>
              <a:off x="665540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6" name="tx1886"/>
            <p:cNvSpPr/>
            <p:nvPr/>
          </p:nvSpPr>
          <p:spPr>
            <a:xfrm>
              <a:off x="6968402"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7" name="tx1887"/>
            <p:cNvSpPr/>
            <p:nvPr/>
          </p:nvSpPr>
          <p:spPr>
            <a:xfrm>
              <a:off x="728140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8" name="tx1888"/>
            <p:cNvSpPr/>
            <p:nvPr/>
          </p:nvSpPr>
          <p:spPr>
            <a:xfrm>
              <a:off x="853341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89" name="tx1889"/>
            <p:cNvSpPr/>
            <p:nvPr/>
          </p:nvSpPr>
          <p:spPr>
            <a:xfrm>
              <a:off x="884641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90" name="tx1890"/>
            <p:cNvSpPr/>
            <p:nvPr/>
          </p:nvSpPr>
          <p:spPr>
            <a:xfrm>
              <a:off x="728140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1" name="tx1891"/>
            <p:cNvSpPr/>
            <p:nvPr/>
          </p:nvSpPr>
          <p:spPr>
            <a:xfrm>
              <a:off x="7594407"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2" name="tx1892"/>
            <p:cNvSpPr/>
            <p:nvPr/>
          </p:nvSpPr>
          <p:spPr>
            <a:xfrm>
              <a:off x="790740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93" name="tx1893"/>
            <p:cNvSpPr/>
            <p:nvPr/>
          </p:nvSpPr>
          <p:spPr>
            <a:xfrm>
              <a:off x="822041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4" name="tx1894"/>
            <p:cNvSpPr/>
            <p:nvPr/>
          </p:nvSpPr>
          <p:spPr>
            <a:xfrm>
              <a:off x="853341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95" name="tx1895"/>
            <p:cNvSpPr/>
            <p:nvPr/>
          </p:nvSpPr>
          <p:spPr>
            <a:xfrm>
              <a:off x="8846416"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6" name="tx1896"/>
            <p:cNvSpPr/>
            <p:nvPr/>
          </p:nvSpPr>
          <p:spPr>
            <a:xfrm>
              <a:off x="4464384"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97" name="tx1897"/>
            <p:cNvSpPr/>
            <p:nvPr/>
          </p:nvSpPr>
          <p:spPr>
            <a:xfrm>
              <a:off x="728140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898" name="tx1898"/>
            <p:cNvSpPr/>
            <p:nvPr/>
          </p:nvSpPr>
          <p:spPr>
            <a:xfrm>
              <a:off x="7594407"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899" name="tx1899"/>
            <p:cNvSpPr/>
            <p:nvPr/>
          </p:nvSpPr>
          <p:spPr>
            <a:xfrm>
              <a:off x="7907409"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00" name="tx1900"/>
            <p:cNvSpPr/>
            <p:nvPr/>
          </p:nvSpPr>
          <p:spPr>
            <a:xfrm>
              <a:off x="8220411"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01" name="tx1901"/>
            <p:cNvSpPr/>
            <p:nvPr/>
          </p:nvSpPr>
          <p:spPr>
            <a:xfrm>
              <a:off x="8533414"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02" name="tx1902"/>
            <p:cNvSpPr/>
            <p:nvPr/>
          </p:nvSpPr>
          <p:spPr>
            <a:xfrm>
              <a:off x="884641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03" name="tx1903"/>
            <p:cNvSpPr/>
            <p:nvPr/>
          </p:nvSpPr>
          <p:spPr>
            <a:xfrm>
              <a:off x="1647364" y="21304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04" name="tx1904"/>
            <p:cNvSpPr/>
            <p:nvPr/>
          </p:nvSpPr>
          <p:spPr>
            <a:xfrm>
              <a:off x="196036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05" name="tx1905"/>
            <p:cNvSpPr/>
            <p:nvPr/>
          </p:nvSpPr>
          <p:spPr>
            <a:xfrm>
              <a:off x="227336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06" name="tx1906"/>
            <p:cNvSpPr/>
            <p:nvPr/>
          </p:nvSpPr>
          <p:spPr>
            <a:xfrm>
              <a:off x="258637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7" name="tx1907"/>
            <p:cNvSpPr/>
            <p:nvPr/>
          </p:nvSpPr>
          <p:spPr>
            <a:xfrm>
              <a:off x="289937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08" name="tx1908"/>
            <p:cNvSpPr/>
            <p:nvPr/>
          </p:nvSpPr>
          <p:spPr>
            <a:xfrm>
              <a:off x="321237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9" name="tx1909"/>
            <p:cNvSpPr/>
            <p:nvPr/>
          </p:nvSpPr>
          <p:spPr>
            <a:xfrm>
              <a:off x="352537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10" name="tx1910"/>
            <p:cNvSpPr/>
            <p:nvPr/>
          </p:nvSpPr>
          <p:spPr>
            <a:xfrm>
              <a:off x="3838380" y="21304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1" name="tx1911"/>
            <p:cNvSpPr/>
            <p:nvPr/>
          </p:nvSpPr>
          <p:spPr>
            <a:xfrm>
              <a:off x="4151382"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2" name="tx1912"/>
            <p:cNvSpPr/>
            <p:nvPr/>
          </p:nvSpPr>
          <p:spPr>
            <a:xfrm>
              <a:off x="446438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3" name="tx1913"/>
            <p:cNvSpPr/>
            <p:nvPr/>
          </p:nvSpPr>
          <p:spPr>
            <a:xfrm>
              <a:off x="477738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4" name="tx1914"/>
            <p:cNvSpPr/>
            <p:nvPr/>
          </p:nvSpPr>
          <p:spPr>
            <a:xfrm>
              <a:off x="509038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5" name="tx1915"/>
            <p:cNvSpPr/>
            <p:nvPr/>
          </p:nvSpPr>
          <p:spPr>
            <a:xfrm>
              <a:off x="540339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6" name="tx1916"/>
            <p:cNvSpPr/>
            <p:nvPr/>
          </p:nvSpPr>
          <p:spPr>
            <a:xfrm>
              <a:off x="571639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7" name="tx1917"/>
            <p:cNvSpPr/>
            <p:nvPr/>
          </p:nvSpPr>
          <p:spPr>
            <a:xfrm>
              <a:off x="602939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8" name="tx1918"/>
            <p:cNvSpPr/>
            <p:nvPr/>
          </p:nvSpPr>
          <p:spPr>
            <a:xfrm>
              <a:off x="634239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9" name="tx1919"/>
            <p:cNvSpPr/>
            <p:nvPr/>
          </p:nvSpPr>
          <p:spPr>
            <a:xfrm>
              <a:off x="665540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0" name="tx1920"/>
            <p:cNvSpPr/>
            <p:nvPr/>
          </p:nvSpPr>
          <p:spPr>
            <a:xfrm>
              <a:off x="6968402"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1" name="tx1921"/>
            <p:cNvSpPr/>
            <p:nvPr/>
          </p:nvSpPr>
          <p:spPr>
            <a:xfrm>
              <a:off x="728140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2" name="tx1922"/>
            <p:cNvSpPr/>
            <p:nvPr/>
          </p:nvSpPr>
          <p:spPr>
            <a:xfrm>
              <a:off x="759440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3" name="tx1923"/>
            <p:cNvSpPr/>
            <p:nvPr/>
          </p:nvSpPr>
          <p:spPr>
            <a:xfrm>
              <a:off x="790740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24" name="tx1924"/>
            <p:cNvSpPr/>
            <p:nvPr/>
          </p:nvSpPr>
          <p:spPr>
            <a:xfrm>
              <a:off x="822041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25" name="tx1925"/>
            <p:cNvSpPr/>
            <p:nvPr/>
          </p:nvSpPr>
          <p:spPr>
            <a:xfrm>
              <a:off x="1647364" y="315031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26" name="tx1926"/>
            <p:cNvSpPr/>
            <p:nvPr/>
          </p:nvSpPr>
          <p:spPr>
            <a:xfrm>
              <a:off x="1960366"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27" name="tx1927"/>
            <p:cNvSpPr/>
            <p:nvPr/>
          </p:nvSpPr>
          <p:spPr>
            <a:xfrm>
              <a:off x="2273368"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28" name="tx1928"/>
            <p:cNvSpPr/>
            <p:nvPr/>
          </p:nvSpPr>
          <p:spPr>
            <a:xfrm>
              <a:off x="258637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29" name="tx1929"/>
            <p:cNvSpPr/>
            <p:nvPr/>
          </p:nvSpPr>
          <p:spPr>
            <a:xfrm>
              <a:off x="2899373"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30" name="tx1930"/>
            <p:cNvSpPr/>
            <p:nvPr/>
          </p:nvSpPr>
          <p:spPr>
            <a:xfrm>
              <a:off x="3212375"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31" name="tx1931"/>
            <p:cNvSpPr/>
            <p:nvPr/>
          </p:nvSpPr>
          <p:spPr>
            <a:xfrm>
              <a:off x="3525377"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32" name="tx1932"/>
            <p:cNvSpPr/>
            <p:nvPr/>
          </p:nvSpPr>
          <p:spPr>
            <a:xfrm>
              <a:off x="383838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3" name="tx1933"/>
            <p:cNvSpPr/>
            <p:nvPr/>
          </p:nvSpPr>
          <p:spPr>
            <a:xfrm>
              <a:off x="415138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4" name="tx1934"/>
            <p:cNvSpPr/>
            <p:nvPr/>
          </p:nvSpPr>
          <p:spPr>
            <a:xfrm>
              <a:off x="446438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35" name="tx1935"/>
            <p:cNvSpPr/>
            <p:nvPr/>
          </p:nvSpPr>
          <p:spPr>
            <a:xfrm>
              <a:off x="4777386"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6" name="tx1936"/>
            <p:cNvSpPr/>
            <p:nvPr/>
          </p:nvSpPr>
          <p:spPr>
            <a:xfrm>
              <a:off x="509038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7" name="tx1937"/>
            <p:cNvSpPr/>
            <p:nvPr/>
          </p:nvSpPr>
          <p:spPr>
            <a:xfrm>
              <a:off x="540339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8" name="tx1938"/>
            <p:cNvSpPr/>
            <p:nvPr/>
          </p:nvSpPr>
          <p:spPr>
            <a:xfrm>
              <a:off x="5716393"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9" name="tx1939"/>
            <p:cNvSpPr/>
            <p:nvPr/>
          </p:nvSpPr>
          <p:spPr>
            <a:xfrm>
              <a:off x="602939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0" name="tx1940"/>
            <p:cNvSpPr/>
            <p:nvPr/>
          </p:nvSpPr>
          <p:spPr>
            <a:xfrm>
              <a:off x="6342398"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1" name="tx1941"/>
            <p:cNvSpPr/>
            <p:nvPr/>
          </p:nvSpPr>
          <p:spPr>
            <a:xfrm>
              <a:off x="665540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2" name="tx1942"/>
            <p:cNvSpPr/>
            <p:nvPr/>
          </p:nvSpPr>
          <p:spPr>
            <a:xfrm>
              <a:off x="696840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3" name="tx1943"/>
            <p:cNvSpPr/>
            <p:nvPr/>
          </p:nvSpPr>
          <p:spPr>
            <a:xfrm>
              <a:off x="196036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44" name="tx1944"/>
            <p:cNvSpPr/>
            <p:nvPr/>
          </p:nvSpPr>
          <p:spPr>
            <a:xfrm>
              <a:off x="2273368"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45" name="tx1945"/>
            <p:cNvSpPr/>
            <p:nvPr/>
          </p:nvSpPr>
          <p:spPr>
            <a:xfrm>
              <a:off x="258637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46" name="tx1946"/>
            <p:cNvSpPr/>
            <p:nvPr/>
          </p:nvSpPr>
          <p:spPr>
            <a:xfrm>
              <a:off x="2899373"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47" name="tx1947"/>
            <p:cNvSpPr/>
            <p:nvPr/>
          </p:nvSpPr>
          <p:spPr>
            <a:xfrm>
              <a:off x="3212375"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48" name="tx1948"/>
            <p:cNvSpPr/>
            <p:nvPr/>
          </p:nvSpPr>
          <p:spPr>
            <a:xfrm>
              <a:off x="5090389"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49" name="tx1949"/>
            <p:cNvSpPr/>
            <p:nvPr/>
          </p:nvSpPr>
          <p:spPr>
            <a:xfrm>
              <a:off x="5403391"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50" name="tx1950"/>
            <p:cNvSpPr/>
            <p:nvPr/>
          </p:nvSpPr>
          <p:spPr>
            <a:xfrm>
              <a:off x="5716393"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51" name="tx1951"/>
            <p:cNvSpPr/>
            <p:nvPr/>
          </p:nvSpPr>
          <p:spPr>
            <a:xfrm>
              <a:off x="602939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52" name="tx1952"/>
            <p:cNvSpPr/>
            <p:nvPr/>
          </p:nvSpPr>
          <p:spPr>
            <a:xfrm>
              <a:off x="6342398"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53" name="tx1953"/>
            <p:cNvSpPr/>
            <p:nvPr/>
          </p:nvSpPr>
          <p:spPr>
            <a:xfrm>
              <a:off x="6655400"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54" name="tx1954"/>
            <p:cNvSpPr/>
            <p:nvPr/>
          </p:nvSpPr>
          <p:spPr>
            <a:xfrm>
              <a:off x="6968402"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55" name="tx1955"/>
            <p:cNvSpPr/>
            <p:nvPr/>
          </p:nvSpPr>
          <p:spPr>
            <a:xfrm>
              <a:off x="728140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6" name="tx1956"/>
            <p:cNvSpPr/>
            <p:nvPr/>
          </p:nvSpPr>
          <p:spPr>
            <a:xfrm>
              <a:off x="7594407"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57" name="tx1957"/>
            <p:cNvSpPr/>
            <p:nvPr/>
          </p:nvSpPr>
          <p:spPr>
            <a:xfrm>
              <a:off x="7907409"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8" name="tx1958"/>
            <p:cNvSpPr/>
            <p:nvPr/>
          </p:nvSpPr>
          <p:spPr>
            <a:xfrm>
              <a:off x="8220411"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59" name="tx1959"/>
            <p:cNvSpPr/>
            <p:nvPr/>
          </p:nvSpPr>
          <p:spPr>
            <a:xfrm>
              <a:off x="853341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60" name="tx1960"/>
            <p:cNvSpPr/>
            <p:nvPr/>
          </p:nvSpPr>
          <p:spPr>
            <a:xfrm>
              <a:off x="884641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61" name="tx1961"/>
            <p:cNvSpPr/>
            <p:nvPr/>
          </p:nvSpPr>
          <p:spPr>
            <a:xfrm>
              <a:off x="164736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62" name="tx1962"/>
            <p:cNvSpPr/>
            <p:nvPr/>
          </p:nvSpPr>
          <p:spPr>
            <a:xfrm>
              <a:off x="196036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3" name="tx1963"/>
            <p:cNvSpPr/>
            <p:nvPr/>
          </p:nvSpPr>
          <p:spPr>
            <a:xfrm>
              <a:off x="227336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4" name="tx1964"/>
            <p:cNvSpPr/>
            <p:nvPr/>
          </p:nvSpPr>
          <p:spPr>
            <a:xfrm>
              <a:off x="258637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5" name="tx1965"/>
            <p:cNvSpPr/>
            <p:nvPr/>
          </p:nvSpPr>
          <p:spPr>
            <a:xfrm>
              <a:off x="289937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6" name="tx1966"/>
            <p:cNvSpPr/>
            <p:nvPr/>
          </p:nvSpPr>
          <p:spPr>
            <a:xfrm>
              <a:off x="321237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7" name="tx1967"/>
            <p:cNvSpPr/>
            <p:nvPr/>
          </p:nvSpPr>
          <p:spPr>
            <a:xfrm>
              <a:off x="352537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8" name="tx1968"/>
            <p:cNvSpPr/>
            <p:nvPr/>
          </p:nvSpPr>
          <p:spPr>
            <a:xfrm>
              <a:off x="383838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9" name="tx1969"/>
            <p:cNvSpPr/>
            <p:nvPr/>
          </p:nvSpPr>
          <p:spPr>
            <a:xfrm>
              <a:off x="4151382"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0" name="tx1970"/>
            <p:cNvSpPr/>
            <p:nvPr/>
          </p:nvSpPr>
          <p:spPr>
            <a:xfrm>
              <a:off x="446438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1" name="tx1971"/>
            <p:cNvSpPr/>
            <p:nvPr/>
          </p:nvSpPr>
          <p:spPr>
            <a:xfrm>
              <a:off x="477738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2" name="tx1972"/>
            <p:cNvSpPr/>
            <p:nvPr/>
          </p:nvSpPr>
          <p:spPr>
            <a:xfrm>
              <a:off x="509038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3" name="tx1973"/>
            <p:cNvSpPr/>
            <p:nvPr/>
          </p:nvSpPr>
          <p:spPr>
            <a:xfrm>
              <a:off x="540339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4" name="tx1974"/>
            <p:cNvSpPr/>
            <p:nvPr/>
          </p:nvSpPr>
          <p:spPr>
            <a:xfrm>
              <a:off x="571639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5" name="tx1975"/>
            <p:cNvSpPr/>
            <p:nvPr/>
          </p:nvSpPr>
          <p:spPr>
            <a:xfrm>
              <a:off x="602939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76" name="tx1976"/>
            <p:cNvSpPr/>
            <p:nvPr/>
          </p:nvSpPr>
          <p:spPr>
            <a:xfrm>
              <a:off x="634239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7" name="tx1977"/>
            <p:cNvSpPr/>
            <p:nvPr/>
          </p:nvSpPr>
          <p:spPr>
            <a:xfrm>
              <a:off x="665540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8" name="tx1978"/>
            <p:cNvSpPr/>
            <p:nvPr/>
          </p:nvSpPr>
          <p:spPr>
            <a:xfrm>
              <a:off x="164736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79" name="tx1979"/>
            <p:cNvSpPr/>
            <p:nvPr/>
          </p:nvSpPr>
          <p:spPr>
            <a:xfrm>
              <a:off x="7594407"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80" name="tx1980"/>
            <p:cNvSpPr/>
            <p:nvPr/>
          </p:nvSpPr>
          <p:spPr>
            <a:xfrm>
              <a:off x="7907409" y="3427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81" name="tx1981"/>
            <p:cNvSpPr/>
            <p:nvPr/>
          </p:nvSpPr>
          <p:spPr>
            <a:xfrm>
              <a:off x="8220411"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82" name="tx1982"/>
            <p:cNvSpPr/>
            <p:nvPr/>
          </p:nvSpPr>
          <p:spPr>
            <a:xfrm>
              <a:off x="853341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83" name="tx1983"/>
            <p:cNvSpPr/>
            <p:nvPr/>
          </p:nvSpPr>
          <p:spPr>
            <a:xfrm>
              <a:off x="884641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4" name="tx1984"/>
            <p:cNvSpPr/>
            <p:nvPr/>
          </p:nvSpPr>
          <p:spPr>
            <a:xfrm>
              <a:off x="2273368"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985" name="tx1985"/>
            <p:cNvSpPr/>
            <p:nvPr/>
          </p:nvSpPr>
          <p:spPr>
            <a:xfrm>
              <a:off x="258637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986" name="tx1986"/>
            <p:cNvSpPr/>
            <p:nvPr/>
          </p:nvSpPr>
          <p:spPr>
            <a:xfrm>
              <a:off x="2899373"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987" name="tx1987"/>
            <p:cNvSpPr/>
            <p:nvPr/>
          </p:nvSpPr>
          <p:spPr>
            <a:xfrm>
              <a:off x="3212375"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88" name="tx1988"/>
            <p:cNvSpPr/>
            <p:nvPr/>
          </p:nvSpPr>
          <p:spPr>
            <a:xfrm>
              <a:off x="3525377"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989" name="tx1989"/>
            <p:cNvSpPr/>
            <p:nvPr/>
          </p:nvSpPr>
          <p:spPr>
            <a:xfrm>
              <a:off x="383838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90" name="tx1990"/>
            <p:cNvSpPr/>
            <p:nvPr/>
          </p:nvSpPr>
          <p:spPr>
            <a:xfrm>
              <a:off x="4464384"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91" name="tx1991"/>
            <p:cNvSpPr/>
            <p:nvPr/>
          </p:nvSpPr>
          <p:spPr>
            <a:xfrm>
              <a:off x="5716393"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92" name="tx1992"/>
            <p:cNvSpPr/>
            <p:nvPr/>
          </p:nvSpPr>
          <p:spPr>
            <a:xfrm>
              <a:off x="1647364" y="13895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93" name="tx1993"/>
            <p:cNvSpPr/>
            <p:nvPr/>
          </p:nvSpPr>
          <p:spPr>
            <a:xfrm>
              <a:off x="196036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4" name="tx1994"/>
            <p:cNvSpPr/>
            <p:nvPr/>
          </p:nvSpPr>
          <p:spPr>
            <a:xfrm>
              <a:off x="227336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5" name="tx1995"/>
            <p:cNvSpPr/>
            <p:nvPr/>
          </p:nvSpPr>
          <p:spPr>
            <a:xfrm>
              <a:off x="258637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6" name="tx1996"/>
            <p:cNvSpPr/>
            <p:nvPr/>
          </p:nvSpPr>
          <p:spPr>
            <a:xfrm>
              <a:off x="289937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7" name="tx1997"/>
            <p:cNvSpPr/>
            <p:nvPr/>
          </p:nvSpPr>
          <p:spPr>
            <a:xfrm>
              <a:off x="321237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8" name="tx1998"/>
            <p:cNvSpPr/>
            <p:nvPr/>
          </p:nvSpPr>
          <p:spPr>
            <a:xfrm>
              <a:off x="352537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9" name="tx1999"/>
            <p:cNvSpPr/>
            <p:nvPr/>
          </p:nvSpPr>
          <p:spPr>
            <a:xfrm>
              <a:off x="383838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0" name="tx2000"/>
            <p:cNvSpPr/>
            <p:nvPr/>
          </p:nvSpPr>
          <p:spPr>
            <a:xfrm>
              <a:off x="415138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01" name="tx2001"/>
            <p:cNvSpPr/>
            <p:nvPr/>
          </p:nvSpPr>
          <p:spPr>
            <a:xfrm>
              <a:off x="446438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2" name="tx2002"/>
            <p:cNvSpPr/>
            <p:nvPr/>
          </p:nvSpPr>
          <p:spPr>
            <a:xfrm>
              <a:off x="477738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509038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5403391"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05" name="tx2005"/>
            <p:cNvSpPr/>
            <p:nvPr/>
          </p:nvSpPr>
          <p:spPr>
            <a:xfrm>
              <a:off x="571639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602939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634239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665540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696840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728140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759440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2" name="tx2012"/>
            <p:cNvSpPr/>
            <p:nvPr/>
          </p:nvSpPr>
          <p:spPr>
            <a:xfrm>
              <a:off x="790740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3" name="tx2013"/>
            <p:cNvSpPr/>
            <p:nvPr/>
          </p:nvSpPr>
          <p:spPr>
            <a:xfrm>
              <a:off x="8220411"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4" name="tx2014"/>
            <p:cNvSpPr/>
            <p:nvPr/>
          </p:nvSpPr>
          <p:spPr>
            <a:xfrm>
              <a:off x="853341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15" name="tx2015"/>
            <p:cNvSpPr/>
            <p:nvPr/>
          </p:nvSpPr>
          <p:spPr>
            <a:xfrm>
              <a:off x="884641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16" name="tx2016"/>
            <p:cNvSpPr/>
            <p:nvPr/>
          </p:nvSpPr>
          <p:spPr>
            <a:xfrm>
              <a:off x="22733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2017" name="tx2017"/>
            <p:cNvSpPr/>
            <p:nvPr/>
          </p:nvSpPr>
          <p:spPr>
            <a:xfrm>
              <a:off x="258637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18" name="tx2018"/>
            <p:cNvSpPr/>
            <p:nvPr/>
          </p:nvSpPr>
          <p:spPr>
            <a:xfrm>
              <a:off x="289937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19" name="tx2019"/>
            <p:cNvSpPr/>
            <p:nvPr/>
          </p:nvSpPr>
          <p:spPr>
            <a:xfrm>
              <a:off x="32123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20" name="tx2020"/>
            <p:cNvSpPr/>
            <p:nvPr/>
          </p:nvSpPr>
          <p:spPr>
            <a:xfrm>
              <a:off x="352537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1" name="tx2021"/>
            <p:cNvSpPr/>
            <p:nvPr/>
          </p:nvSpPr>
          <p:spPr>
            <a:xfrm>
              <a:off x="383838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2" name="tx2022"/>
            <p:cNvSpPr/>
            <p:nvPr/>
          </p:nvSpPr>
          <p:spPr>
            <a:xfrm>
              <a:off x="415138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23" name="tx2023"/>
            <p:cNvSpPr/>
            <p:nvPr/>
          </p:nvSpPr>
          <p:spPr>
            <a:xfrm>
              <a:off x="446438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24" name="tx2024"/>
            <p:cNvSpPr/>
            <p:nvPr/>
          </p:nvSpPr>
          <p:spPr>
            <a:xfrm>
              <a:off x="47773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5" name="tx2025"/>
            <p:cNvSpPr/>
            <p:nvPr/>
          </p:nvSpPr>
          <p:spPr>
            <a:xfrm>
              <a:off x="50903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6" name="tx2026"/>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7" name="tx2027"/>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8" name="tx2028"/>
            <p:cNvSpPr/>
            <p:nvPr/>
          </p:nvSpPr>
          <p:spPr>
            <a:xfrm>
              <a:off x="602939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9" name="tx2029"/>
            <p:cNvSpPr/>
            <p:nvPr/>
          </p:nvSpPr>
          <p:spPr>
            <a:xfrm>
              <a:off x="63423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30" name="tx2030"/>
            <p:cNvSpPr/>
            <p:nvPr/>
          </p:nvSpPr>
          <p:spPr>
            <a:xfrm>
              <a:off x="665540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1" name="tx2031"/>
            <p:cNvSpPr/>
            <p:nvPr/>
          </p:nvSpPr>
          <p:spPr>
            <a:xfrm>
              <a:off x="6968402"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2" name="tx2032"/>
            <p:cNvSpPr/>
            <p:nvPr/>
          </p:nvSpPr>
          <p:spPr>
            <a:xfrm>
              <a:off x="728140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33" name="tx2033"/>
            <p:cNvSpPr/>
            <p:nvPr/>
          </p:nvSpPr>
          <p:spPr>
            <a:xfrm>
              <a:off x="75944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4" name="tx2034"/>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5" name="tx2035"/>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36" name="tx2036"/>
            <p:cNvSpPr/>
            <p:nvPr/>
          </p:nvSpPr>
          <p:spPr>
            <a:xfrm>
              <a:off x="8533414"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7" name="tx2037"/>
            <p:cNvSpPr/>
            <p:nvPr/>
          </p:nvSpPr>
          <p:spPr>
            <a:xfrm>
              <a:off x="8846416"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38" name="tx2038"/>
            <p:cNvSpPr/>
            <p:nvPr/>
          </p:nvSpPr>
          <p:spPr>
            <a:xfrm>
              <a:off x="164736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39" name="tx2039"/>
            <p:cNvSpPr/>
            <p:nvPr/>
          </p:nvSpPr>
          <p:spPr>
            <a:xfrm>
              <a:off x="196036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40" name="tx2040"/>
            <p:cNvSpPr/>
            <p:nvPr/>
          </p:nvSpPr>
          <p:spPr>
            <a:xfrm>
              <a:off x="227336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41" name="tx2041"/>
            <p:cNvSpPr/>
            <p:nvPr/>
          </p:nvSpPr>
          <p:spPr>
            <a:xfrm>
              <a:off x="258637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42" name="tx2042"/>
            <p:cNvSpPr/>
            <p:nvPr/>
          </p:nvSpPr>
          <p:spPr>
            <a:xfrm>
              <a:off x="2899373"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3" name="tx2043"/>
            <p:cNvSpPr/>
            <p:nvPr/>
          </p:nvSpPr>
          <p:spPr>
            <a:xfrm>
              <a:off x="321237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44" name="tx2044"/>
            <p:cNvSpPr/>
            <p:nvPr/>
          </p:nvSpPr>
          <p:spPr>
            <a:xfrm>
              <a:off x="352537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5" name="tx2045"/>
            <p:cNvSpPr/>
            <p:nvPr/>
          </p:nvSpPr>
          <p:spPr>
            <a:xfrm>
              <a:off x="383838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6" name="tx2046"/>
            <p:cNvSpPr/>
            <p:nvPr/>
          </p:nvSpPr>
          <p:spPr>
            <a:xfrm>
              <a:off x="4151382"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47" name="tx2047"/>
            <p:cNvSpPr/>
            <p:nvPr/>
          </p:nvSpPr>
          <p:spPr>
            <a:xfrm>
              <a:off x="446438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8" name="tx2048"/>
            <p:cNvSpPr/>
            <p:nvPr/>
          </p:nvSpPr>
          <p:spPr>
            <a:xfrm>
              <a:off x="4777386"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49" name="tx2049"/>
            <p:cNvSpPr/>
            <p:nvPr/>
          </p:nvSpPr>
          <p:spPr>
            <a:xfrm>
              <a:off x="5090389"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50" name="tx2050"/>
            <p:cNvSpPr/>
            <p:nvPr/>
          </p:nvSpPr>
          <p:spPr>
            <a:xfrm>
              <a:off x="5403391"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1" name="tx2051"/>
            <p:cNvSpPr/>
            <p:nvPr/>
          </p:nvSpPr>
          <p:spPr>
            <a:xfrm>
              <a:off x="5716393"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52" name="tx2052"/>
            <p:cNvSpPr/>
            <p:nvPr/>
          </p:nvSpPr>
          <p:spPr>
            <a:xfrm>
              <a:off x="6029395" y="287315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53" name="tx2053"/>
            <p:cNvSpPr/>
            <p:nvPr/>
          </p:nvSpPr>
          <p:spPr>
            <a:xfrm>
              <a:off x="634239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54" name="tx2054"/>
            <p:cNvSpPr/>
            <p:nvPr/>
          </p:nvSpPr>
          <p:spPr>
            <a:xfrm>
              <a:off x="665540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5" name="tx2055"/>
            <p:cNvSpPr/>
            <p:nvPr/>
          </p:nvSpPr>
          <p:spPr>
            <a:xfrm>
              <a:off x="6968402"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56" name="tx2056"/>
            <p:cNvSpPr/>
            <p:nvPr/>
          </p:nvSpPr>
          <p:spPr>
            <a:xfrm>
              <a:off x="728140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57" name="tx2057"/>
            <p:cNvSpPr/>
            <p:nvPr/>
          </p:nvSpPr>
          <p:spPr>
            <a:xfrm>
              <a:off x="759440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8" name="tx2058"/>
            <p:cNvSpPr/>
            <p:nvPr/>
          </p:nvSpPr>
          <p:spPr>
            <a:xfrm>
              <a:off x="7907409"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9" name="tx2059"/>
            <p:cNvSpPr/>
            <p:nvPr/>
          </p:nvSpPr>
          <p:spPr>
            <a:xfrm>
              <a:off x="8220411"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60" name="tx2060"/>
            <p:cNvSpPr/>
            <p:nvPr/>
          </p:nvSpPr>
          <p:spPr>
            <a:xfrm>
              <a:off x="853341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61" name="tx2061"/>
            <p:cNvSpPr/>
            <p:nvPr/>
          </p:nvSpPr>
          <p:spPr>
            <a:xfrm>
              <a:off x="884641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62" name="tx2062"/>
            <p:cNvSpPr/>
            <p:nvPr/>
          </p:nvSpPr>
          <p:spPr>
            <a:xfrm>
              <a:off x="6968402"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3" name="tx2063"/>
            <p:cNvSpPr/>
            <p:nvPr/>
          </p:nvSpPr>
          <p:spPr>
            <a:xfrm>
              <a:off x="728140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4" name="tx2064"/>
            <p:cNvSpPr/>
            <p:nvPr/>
          </p:nvSpPr>
          <p:spPr>
            <a:xfrm>
              <a:off x="759440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5" name="tx2065"/>
            <p:cNvSpPr/>
            <p:nvPr/>
          </p:nvSpPr>
          <p:spPr>
            <a:xfrm>
              <a:off x="790740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6" name="tx2066"/>
            <p:cNvSpPr/>
            <p:nvPr/>
          </p:nvSpPr>
          <p:spPr>
            <a:xfrm>
              <a:off x="822041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7" name="tx2067"/>
            <p:cNvSpPr/>
            <p:nvPr/>
          </p:nvSpPr>
          <p:spPr>
            <a:xfrm>
              <a:off x="853341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68" name="tx2068"/>
            <p:cNvSpPr/>
            <p:nvPr/>
          </p:nvSpPr>
          <p:spPr>
            <a:xfrm>
              <a:off x="884641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69" name="tx2069"/>
            <p:cNvSpPr/>
            <p:nvPr/>
          </p:nvSpPr>
          <p:spPr>
            <a:xfrm>
              <a:off x="164736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0" name="tx2070"/>
            <p:cNvSpPr/>
            <p:nvPr/>
          </p:nvSpPr>
          <p:spPr>
            <a:xfrm>
              <a:off x="196036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71" name="tx2071"/>
            <p:cNvSpPr/>
            <p:nvPr/>
          </p:nvSpPr>
          <p:spPr>
            <a:xfrm>
              <a:off x="227336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72" name="tx2072"/>
            <p:cNvSpPr/>
            <p:nvPr/>
          </p:nvSpPr>
          <p:spPr>
            <a:xfrm>
              <a:off x="258637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73" name="tx2073"/>
            <p:cNvSpPr/>
            <p:nvPr/>
          </p:nvSpPr>
          <p:spPr>
            <a:xfrm>
              <a:off x="2899373"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74" name="tx2074"/>
            <p:cNvSpPr/>
            <p:nvPr/>
          </p:nvSpPr>
          <p:spPr>
            <a:xfrm>
              <a:off x="321237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75" name="tx2075"/>
            <p:cNvSpPr/>
            <p:nvPr/>
          </p:nvSpPr>
          <p:spPr>
            <a:xfrm>
              <a:off x="3525377"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76" name="tx2076"/>
            <p:cNvSpPr/>
            <p:nvPr/>
          </p:nvSpPr>
          <p:spPr>
            <a:xfrm>
              <a:off x="383838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77" name="tx2077"/>
            <p:cNvSpPr/>
            <p:nvPr/>
          </p:nvSpPr>
          <p:spPr>
            <a:xfrm>
              <a:off x="415138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8" name="tx2078"/>
            <p:cNvSpPr/>
            <p:nvPr/>
          </p:nvSpPr>
          <p:spPr>
            <a:xfrm>
              <a:off x="446438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79" name="tx2079"/>
            <p:cNvSpPr/>
            <p:nvPr/>
          </p:nvSpPr>
          <p:spPr>
            <a:xfrm>
              <a:off x="477738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80" name="tx2080"/>
            <p:cNvSpPr/>
            <p:nvPr/>
          </p:nvSpPr>
          <p:spPr>
            <a:xfrm>
              <a:off x="5090389"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81" name="tx2081"/>
            <p:cNvSpPr/>
            <p:nvPr/>
          </p:nvSpPr>
          <p:spPr>
            <a:xfrm>
              <a:off x="5403391"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82" name="tx2082"/>
            <p:cNvSpPr/>
            <p:nvPr/>
          </p:nvSpPr>
          <p:spPr>
            <a:xfrm>
              <a:off x="5716393"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3" name="tx2083"/>
            <p:cNvSpPr/>
            <p:nvPr/>
          </p:nvSpPr>
          <p:spPr>
            <a:xfrm>
              <a:off x="602939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4" name="tx2084"/>
            <p:cNvSpPr/>
            <p:nvPr/>
          </p:nvSpPr>
          <p:spPr>
            <a:xfrm>
              <a:off x="634239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5" name="tx2085"/>
            <p:cNvSpPr/>
            <p:nvPr/>
          </p:nvSpPr>
          <p:spPr>
            <a:xfrm>
              <a:off x="665540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6" name="tx2086"/>
            <p:cNvSpPr/>
            <p:nvPr/>
          </p:nvSpPr>
          <p:spPr>
            <a:xfrm>
              <a:off x="696840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7" name="tx2087"/>
            <p:cNvSpPr/>
            <p:nvPr/>
          </p:nvSpPr>
          <p:spPr>
            <a:xfrm>
              <a:off x="728140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8" name="tx2088"/>
            <p:cNvSpPr/>
            <p:nvPr/>
          </p:nvSpPr>
          <p:spPr>
            <a:xfrm>
              <a:off x="7594407"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89" name="tx2089"/>
            <p:cNvSpPr/>
            <p:nvPr/>
          </p:nvSpPr>
          <p:spPr>
            <a:xfrm>
              <a:off x="7907409"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0" name="tx2090"/>
            <p:cNvSpPr/>
            <p:nvPr/>
          </p:nvSpPr>
          <p:spPr>
            <a:xfrm>
              <a:off x="8220411" y="268792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91" name="tx2091"/>
            <p:cNvSpPr/>
            <p:nvPr/>
          </p:nvSpPr>
          <p:spPr>
            <a:xfrm>
              <a:off x="853341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92" name="tx2092"/>
            <p:cNvSpPr/>
            <p:nvPr/>
          </p:nvSpPr>
          <p:spPr>
            <a:xfrm>
              <a:off x="884641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3" name="tx2093"/>
            <p:cNvSpPr/>
            <p:nvPr/>
          </p:nvSpPr>
          <p:spPr>
            <a:xfrm>
              <a:off x="1647364"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4" name="tx2094"/>
            <p:cNvSpPr/>
            <p:nvPr/>
          </p:nvSpPr>
          <p:spPr>
            <a:xfrm>
              <a:off x="196036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5" name="tx2095"/>
            <p:cNvSpPr/>
            <p:nvPr/>
          </p:nvSpPr>
          <p:spPr>
            <a:xfrm>
              <a:off x="227336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6" name="tx2096"/>
            <p:cNvSpPr/>
            <p:nvPr/>
          </p:nvSpPr>
          <p:spPr>
            <a:xfrm>
              <a:off x="258637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7" name="tx2097"/>
            <p:cNvSpPr/>
            <p:nvPr/>
          </p:nvSpPr>
          <p:spPr>
            <a:xfrm>
              <a:off x="2899373"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98" name="tx2098"/>
            <p:cNvSpPr/>
            <p:nvPr/>
          </p:nvSpPr>
          <p:spPr>
            <a:xfrm>
              <a:off x="321237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99" name="tx2099"/>
            <p:cNvSpPr/>
            <p:nvPr/>
          </p:nvSpPr>
          <p:spPr>
            <a:xfrm>
              <a:off x="3525377"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00" name="tx2100"/>
            <p:cNvSpPr/>
            <p:nvPr/>
          </p:nvSpPr>
          <p:spPr>
            <a:xfrm>
              <a:off x="383838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01" name="tx2101"/>
            <p:cNvSpPr/>
            <p:nvPr/>
          </p:nvSpPr>
          <p:spPr>
            <a:xfrm>
              <a:off x="415138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02" name="tx2102"/>
            <p:cNvSpPr/>
            <p:nvPr/>
          </p:nvSpPr>
          <p:spPr>
            <a:xfrm>
              <a:off x="4464384"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3" name="tx2103"/>
            <p:cNvSpPr/>
            <p:nvPr/>
          </p:nvSpPr>
          <p:spPr>
            <a:xfrm>
              <a:off x="4777386"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4" name="tx2104"/>
            <p:cNvSpPr/>
            <p:nvPr/>
          </p:nvSpPr>
          <p:spPr>
            <a:xfrm>
              <a:off x="5090389"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5" name="tx2105"/>
            <p:cNvSpPr/>
            <p:nvPr/>
          </p:nvSpPr>
          <p:spPr>
            <a:xfrm>
              <a:off x="540339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6" name="tx2106"/>
            <p:cNvSpPr/>
            <p:nvPr/>
          </p:nvSpPr>
          <p:spPr>
            <a:xfrm>
              <a:off x="5716393"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7" name="tx2107"/>
            <p:cNvSpPr/>
            <p:nvPr/>
          </p:nvSpPr>
          <p:spPr>
            <a:xfrm>
              <a:off x="602939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8" name="tx2108"/>
            <p:cNvSpPr/>
            <p:nvPr/>
          </p:nvSpPr>
          <p:spPr>
            <a:xfrm>
              <a:off x="634239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9" name="tx2109"/>
            <p:cNvSpPr/>
            <p:nvPr/>
          </p:nvSpPr>
          <p:spPr>
            <a:xfrm>
              <a:off x="665540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0" name="tx2110"/>
            <p:cNvSpPr/>
            <p:nvPr/>
          </p:nvSpPr>
          <p:spPr>
            <a:xfrm>
              <a:off x="696840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1" name="tx2111"/>
            <p:cNvSpPr/>
            <p:nvPr/>
          </p:nvSpPr>
          <p:spPr>
            <a:xfrm>
              <a:off x="728140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2" name="tx2112"/>
            <p:cNvSpPr/>
            <p:nvPr/>
          </p:nvSpPr>
          <p:spPr>
            <a:xfrm>
              <a:off x="7594407"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3" name="tx2113"/>
            <p:cNvSpPr/>
            <p:nvPr/>
          </p:nvSpPr>
          <p:spPr>
            <a:xfrm>
              <a:off x="7907409"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4" name="tx2114"/>
            <p:cNvSpPr/>
            <p:nvPr/>
          </p:nvSpPr>
          <p:spPr>
            <a:xfrm>
              <a:off x="822041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5" name="tx2115"/>
            <p:cNvSpPr/>
            <p:nvPr/>
          </p:nvSpPr>
          <p:spPr>
            <a:xfrm>
              <a:off x="853341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6" name="tx2116"/>
            <p:cNvSpPr/>
            <p:nvPr/>
          </p:nvSpPr>
          <p:spPr>
            <a:xfrm>
              <a:off x="884641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17" name="tx2117"/>
            <p:cNvSpPr/>
            <p:nvPr/>
          </p:nvSpPr>
          <p:spPr>
            <a:xfrm>
              <a:off x="3525377"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118" name="tx2118"/>
            <p:cNvSpPr/>
            <p:nvPr/>
          </p:nvSpPr>
          <p:spPr>
            <a:xfrm>
              <a:off x="383838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19" name="tx2119"/>
            <p:cNvSpPr/>
            <p:nvPr/>
          </p:nvSpPr>
          <p:spPr>
            <a:xfrm>
              <a:off x="4151382"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20" name="tx2120"/>
            <p:cNvSpPr/>
            <p:nvPr/>
          </p:nvSpPr>
          <p:spPr>
            <a:xfrm>
              <a:off x="4464384"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121" name="tx2121"/>
            <p:cNvSpPr/>
            <p:nvPr/>
          </p:nvSpPr>
          <p:spPr>
            <a:xfrm>
              <a:off x="4777386"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122" name="tx2122"/>
            <p:cNvSpPr/>
            <p:nvPr/>
          </p:nvSpPr>
          <p:spPr>
            <a:xfrm>
              <a:off x="5090389"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123" name="tx2123"/>
            <p:cNvSpPr/>
            <p:nvPr/>
          </p:nvSpPr>
          <p:spPr>
            <a:xfrm>
              <a:off x="5403391"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24" name="tx2124"/>
            <p:cNvSpPr/>
            <p:nvPr/>
          </p:nvSpPr>
          <p:spPr>
            <a:xfrm>
              <a:off x="5716393"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25" name="tx2125"/>
            <p:cNvSpPr/>
            <p:nvPr/>
          </p:nvSpPr>
          <p:spPr>
            <a:xfrm>
              <a:off x="6029395" y="491059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26" name="tx2126"/>
            <p:cNvSpPr/>
            <p:nvPr/>
          </p:nvSpPr>
          <p:spPr>
            <a:xfrm>
              <a:off x="6342398"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27" name="tx2127"/>
            <p:cNvSpPr/>
            <p:nvPr/>
          </p:nvSpPr>
          <p:spPr>
            <a:xfrm>
              <a:off x="665540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28" name="tx2128"/>
            <p:cNvSpPr/>
            <p:nvPr/>
          </p:nvSpPr>
          <p:spPr>
            <a:xfrm>
              <a:off x="6968402"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29" name="tx2129"/>
            <p:cNvSpPr/>
            <p:nvPr/>
          </p:nvSpPr>
          <p:spPr>
            <a:xfrm>
              <a:off x="7281405"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0" name="tx2130"/>
            <p:cNvSpPr/>
            <p:nvPr/>
          </p:nvSpPr>
          <p:spPr>
            <a:xfrm>
              <a:off x="7594407"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1" name="tx2131"/>
            <p:cNvSpPr/>
            <p:nvPr/>
          </p:nvSpPr>
          <p:spPr>
            <a:xfrm>
              <a:off x="7907409"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2" name="tx2132"/>
            <p:cNvSpPr/>
            <p:nvPr/>
          </p:nvSpPr>
          <p:spPr>
            <a:xfrm>
              <a:off x="8220411"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3" name="tx2133"/>
            <p:cNvSpPr/>
            <p:nvPr/>
          </p:nvSpPr>
          <p:spPr>
            <a:xfrm>
              <a:off x="8533414"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4" name="tx2134"/>
            <p:cNvSpPr/>
            <p:nvPr/>
          </p:nvSpPr>
          <p:spPr>
            <a:xfrm>
              <a:off x="8846416"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35" name="tx2135"/>
            <p:cNvSpPr/>
            <p:nvPr/>
          </p:nvSpPr>
          <p:spPr>
            <a:xfrm>
              <a:off x="321237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136" name="tx2136"/>
            <p:cNvSpPr/>
            <p:nvPr/>
          </p:nvSpPr>
          <p:spPr>
            <a:xfrm>
              <a:off x="3525377"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137" name="tx2137"/>
            <p:cNvSpPr/>
            <p:nvPr/>
          </p:nvSpPr>
          <p:spPr>
            <a:xfrm>
              <a:off x="383838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38" name="tx2138"/>
            <p:cNvSpPr/>
            <p:nvPr/>
          </p:nvSpPr>
          <p:spPr>
            <a:xfrm>
              <a:off x="4151382" y="42605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39" name="tx2139"/>
            <p:cNvSpPr/>
            <p:nvPr/>
          </p:nvSpPr>
          <p:spPr>
            <a:xfrm>
              <a:off x="4464384"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140" name="tx2140"/>
            <p:cNvSpPr/>
            <p:nvPr/>
          </p:nvSpPr>
          <p:spPr>
            <a:xfrm>
              <a:off x="4777386" y="426231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41" name="tx2141"/>
            <p:cNvSpPr/>
            <p:nvPr/>
          </p:nvSpPr>
          <p:spPr>
            <a:xfrm>
              <a:off x="509038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42" name="tx2142"/>
            <p:cNvSpPr/>
            <p:nvPr/>
          </p:nvSpPr>
          <p:spPr>
            <a:xfrm>
              <a:off x="5403391"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43" name="tx2143"/>
            <p:cNvSpPr/>
            <p:nvPr/>
          </p:nvSpPr>
          <p:spPr>
            <a:xfrm>
              <a:off x="5716393"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44" name="tx2144"/>
            <p:cNvSpPr/>
            <p:nvPr/>
          </p:nvSpPr>
          <p:spPr>
            <a:xfrm>
              <a:off x="602939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45" name="tx2145"/>
            <p:cNvSpPr/>
            <p:nvPr/>
          </p:nvSpPr>
          <p:spPr>
            <a:xfrm>
              <a:off x="6342398"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46" name="tx2146"/>
            <p:cNvSpPr/>
            <p:nvPr/>
          </p:nvSpPr>
          <p:spPr>
            <a:xfrm>
              <a:off x="665540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47" name="tx2147"/>
            <p:cNvSpPr/>
            <p:nvPr/>
          </p:nvSpPr>
          <p:spPr>
            <a:xfrm>
              <a:off x="6968402"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48" name="tx2148"/>
            <p:cNvSpPr/>
            <p:nvPr/>
          </p:nvSpPr>
          <p:spPr>
            <a:xfrm>
              <a:off x="728140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49" name="tx2149"/>
            <p:cNvSpPr/>
            <p:nvPr/>
          </p:nvSpPr>
          <p:spPr>
            <a:xfrm>
              <a:off x="7594407"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50" name="tx2150"/>
            <p:cNvSpPr/>
            <p:nvPr/>
          </p:nvSpPr>
          <p:spPr>
            <a:xfrm>
              <a:off x="790740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51" name="tx2151"/>
            <p:cNvSpPr/>
            <p:nvPr/>
          </p:nvSpPr>
          <p:spPr>
            <a:xfrm>
              <a:off x="8220411"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152" name="tx2152"/>
            <p:cNvSpPr/>
            <p:nvPr/>
          </p:nvSpPr>
          <p:spPr>
            <a:xfrm>
              <a:off x="853341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153" name="tx2153"/>
            <p:cNvSpPr/>
            <p:nvPr/>
          </p:nvSpPr>
          <p:spPr>
            <a:xfrm>
              <a:off x="8846416"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154" name="tx2154"/>
            <p:cNvSpPr/>
            <p:nvPr/>
          </p:nvSpPr>
          <p:spPr>
            <a:xfrm>
              <a:off x="853341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155" name="tx2155"/>
            <p:cNvSpPr/>
            <p:nvPr/>
          </p:nvSpPr>
          <p:spPr>
            <a:xfrm>
              <a:off x="8846416"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56" name="tx2156"/>
            <p:cNvSpPr/>
            <p:nvPr/>
          </p:nvSpPr>
          <p:spPr>
            <a:xfrm>
              <a:off x="164736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7" name="tx2157"/>
            <p:cNvSpPr/>
            <p:nvPr/>
          </p:nvSpPr>
          <p:spPr>
            <a:xfrm>
              <a:off x="196036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8" name="tx2158"/>
            <p:cNvSpPr/>
            <p:nvPr/>
          </p:nvSpPr>
          <p:spPr>
            <a:xfrm>
              <a:off x="227336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9" name="tx2159"/>
            <p:cNvSpPr/>
            <p:nvPr/>
          </p:nvSpPr>
          <p:spPr>
            <a:xfrm>
              <a:off x="258637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60" name="tx2160"/>
            <p:cNvSpPr/>
            <p:nvPr/>
          </p:nvSpPr>
          <p:spPr>
            <a:xfrm>
              <a:off x="289937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1" name="tx2161"/>
            <p:cNvSpPr/>
            <p:nvPr/>
          </p:nvSpPr>
          <p:spPr>
            <a:xfrm>
              <a:off x="321237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2" name="tx2162"/>
            <p:cNvSpPr/>
            <p:nvPr/>
          </p:nvSpPr>
          <p:spPr>
            <a:xfrm>
              <a:off x="352537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3" name="tx2163"/>
            <p:cNvSpPr/>
            <p:nvPr/>
          </p:nvSpPr>
          <p:spPr>
            <a:xfrm>
              <a:off x="383838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415138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5" name="tx2165"/>
            <p:cNvSpPr/>
            <p:nvPr/>
          </p:nvSpPr>
          <p:spPr>
            <a:xfrm>
              <a:off x="446438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6" name="tx2166"/>
            <p:cNvSpPr/>
            <p:nvPr/>
          </p:nvSpPr>
          <p:spPr>
            <a:xfrm>
              <a:off x="477738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7" name="tx2167"/>
            <p:cNvSpPr/>
            <p:nvPr/>
          </p:nvSpPr>
          <p:spPr>
            <a:xfrm>
              <a:off x="509038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8" name="tx2168"/>
            <p:cNvSpPr/>
            <p:nvPr/>
          </p:nvSpPr>
          <p:spPr>
            <a:xfrm>
              <a:off x="540339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9" name="tx2169"/>
            <p:cNvSpPr/>
            <p:nvPr/>
          </p:nvSpPr>
          <p:spPr>
            <a:xfrm>
              <a:off x="571639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0" name="tx2170"/>
            <p:cNvSpPr/>
            <p:nvPr/>
          </p:nvSpPr>
          <p:spPr>
            <a:xfrm>
              <a:off x="602939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1" name="tx2171"/>
            <p:cNvSpPr/>
            <p:nvPr/>
          </p:nvSpPr>
          <p:spPr>
            <a:xfrm>
              <a:off x="634239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2" name="tx2172"/>
            <p:cNvSpPr/>
            <p:nvPr/>
          </p:nvSpPr>
          <p:spPr>
            <a:xfrm>
              <a:off x="665540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3" name="tx2173"/>
            <p:cNvSpPr/>
            <p:nvPr/>
          </p:nvSpPr>
          <p:spPr>
            <a:xfrm>
              <a:off x="696840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4" name="tx2174"/>
            <p:cNvSpPr/>
            <p:nvPr/>
          </p:nvSpPr>
          <p:spPr>
            <a:xfrm>
              <a:off x="728140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5" name="tx2175"/>
            <p:cNvSpPr/>
            <p:nvPr/>
          </p:nvSpPr>
          <p:spPr>
            <a:xfrm>
              <a:off x="759440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76" name="tx2176"/>
            <p:cNvSpPr/>
            <p:nvPr/>
          </p:nvSpPr>
          <p:spPr>
            <a:xfrm>
              <a:off x="790740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7" name="tx2177"/>
            <p:cNvSpPr/>
            <p:nvPr/>
          </p:nvSpPr>
          <p:spPr>
            <a:xfrm>
              <a:off x="822041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8" name="tx2178"/>
            <p:cNvSpPr/>
            <p:nvPr/>
          </p:nvSpPr>
          <p:spPr>
            <a:xfrm>
              <a:off x="853341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9" name="tx2179"/>
            <p:cNvSpPr/>
            <p:nvPr/>
          </p:nvSpPr>
          <p:spPr>
            <a:xfrm>
              <a:off x="884641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0" name="tx2180"/>
            <p:cNvSpPr/>
            <p:nvPr/>
          </p:nvSpPr>
          <p:spPr>
            <a:xfrm>
              <a:off x="164736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81" name="tx2181"/>
            <p:cNvSpPr/>
            <p:nvPr/>
          </p:nvSpPr>
          <p:spPr>
            <a:xfrm>
              <a:off x="196036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82" name="tx2182"/>
            <p:cNvSpPr/>
            <p:nvPr/>
          </p:nvSpPr>
          <p:spPr>
            <a:xfrm>
              <a:off x="2273368"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3" name="tx2183"/>
            <p:cNvSpPr/>
            <p:nvPr/>
          </p:nvSpPr>
          <p:spPr>
            <a:xfrm>
              <a:off x="258637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4" name="tx2184"/>
            <p:cNvSpPr/>
            <p:nvPr/>
          </p:nvSpPr>
          <p:spPr>
            <a:xfrm>
              <a:off x="2899373"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5" name="tx2185"/>
            <p:cNvSpPr/>
            <p:nvPr/>
          </p:nvSpPr>
          <p:spPr>
            <a:xfrm>
              <a:off x="321237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86" name="tx2186"/>
            <p:cNvSpPr/>
            <p:nvPr/>
          </p:nvSpPr>
          <p:spPr>
            <a:xfrm>
              <a:off x="3525377"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87" name="tx2187"/>
            <p:cNvSpPr/>
            <p:nvPr/>
          </p:nvSpPr>
          <p:spPr>
            <a:xfrm>
              <a:off x="3838380"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88" name="tx2188"/>
            <p:cNvSpPr/>
            <p:nvPr/>
          </p:nvSpPr>
          <p:spPr>
            <a:xfrm>
              <a:off x="415138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89" name="tx2189"/>
            <p:cNvSpPr/>
            <p:nvPr/>
          </p:nvSpPr>
          <p:spPr>
            <a:xfrm>
              <a:off x="446438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90" name="tx2190"/>
            <p:cNvSpPr/>
            <p:nvPr/>
          </p:nvSpPr>
          <p:spPr>
            <a:xfrm>
              <a:off x="477738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91" name="tx2191"/>
            <p:cNvSpPr/>
            <p:nvPr/>
          </p:nvSpPr>
          <p:spPr>
            <a:xfrm>
              <a:off x="509038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92" name="tx2192"/>
            <p:cNvSpPr/>
            <p:nvPr/>
          </p:nvSpPr>
          <p:spPr>
            <a:xfrm>
              <a:off x="540339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3" name="tx2193"/>
            <p:cNvSpPr/>
            <p:nvPr/>
          </p:nvSpPr>
          <p:spPr>
            <a:xfrm>
              <a:off x="5716393"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94" name="tx2194"/>
            <p:cNvSpPr/>
            <p:nvPr/>
          </p:nvSpPr>
          <p:spPr>
            <a:xfrm>
              <a:off x="602939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5" name="tx2195"/>
            <p:cNvSpPr/>
            <p:nvPr/>
          </p:nvSpPr>
          <p:spPr>
            <a:xfrm>
              <a:off x="6342398"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6" name="tx2196"/>
            <p:cNvSpPr/>
            <p:nvPr/>
          </p:nvSpPr>
          <p:spPr>
            <a:xfrm>
              <a:off x="665540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7" name="tx2197"/>
            <p:cNvSpPr/>
            <p:nvPr/>
          </p:nvSpPr>
          <p:spPr>
            <a:xfrm>
              <a:off x="696840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98" name="tx2198"/>
            <p:cNvSpPr/>
            <p:nvPr/>
          </p:nvSpPr>
          <p:spPr>
            <a:xfrm>
              <a:off x="728140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99" name="tx2199"/>
            <p:cNvSpPr/>
            <p:nvPr/>
          </p:nvSpPr>
          <p:spPr>
            <a:xfrm>
              <a:off x="7594407"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0" name="tx2200"/>
            <p:cNvSpPr/>
            <p:nvPr/>
          </p:nvSpPr>
          <p:spPr>
            <a:xfrm>
              <a:off x="790740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01" name="tx2201"/>
            <p:cNvSpPr/>
            <p:nvPr/>
          </p:nvSpPr>
          <p:spPr>
            <a:xfrm>
              <a:off x="822041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02" name="tx2202"/>
            <p:cNvSpPr/>
            <p:nvPr/>
          </p:nvSpPr>
          <p:spPr>
            <a:xfrm>
              <a:off x="8533414"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3" name="tx2203"/>
            <p:cNvSpPr/>
            <p:nvPr/>
          </p:nvSpPr>
          <p:spPr>
            <a:xfrm>
              <a:off x="8846416"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4" name="tx2204"/>
            <p:cNvSpPr/>
            <p:nvPr/>
          </p:nvSpPr>
          <p:spPr>
            <a:xfrm>
              <a:off x="1647364"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205" name="tx2205"/>
            <p:cNvSpPr/>
            <p:nvPr/>
          </p:nvSpPr>
          <p:spPr>
            <a:xfrm>
              <a:off x="196036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06" name="tx2206"/>
            <p:cNvSpPr/>
            <p:nvPr/>
          </p:nvSpPr>
          <p:spPr>
            <a:xfrm>
              <a:off x="2273368"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07" name="tx2207"/>
            <p:cNvSpPr/>
            <p:nvPr/>
          </p:nvSpPr>
          <p:spPr>
            <a:xfrm>
              <a:off x="258637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08" name="tx2208"/>
            <p:cNvSpPr/>
            <p:nvPr/>
          </p:nvSpPr>
          <p:spPr>
            <a:xfrm>
              <a:off x="2899373"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09" name="tx2209"/>
            <p:cNvSpPr/>
            <p:nvPr/>
          </p:nvSpPr>
          <p:spPr>
            <a:xfrm>
              <a:off x="164736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196036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227336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258637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3" name="tx2213"/>
            <p:cNvSpPr/>
            <p:nvPr/>
          </p:nvSpPr>
          <p:spPr>
            <a:xfrm>
              <a:off x="289937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321237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5" name="tx2215"/>
            <p:cNvSpPr/>
            <p:nvPr/>
          </p:nvSpPr>
          <p:spPr>
            <a:xfrm>
              <a:off x="352537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6" name="tx2216"/>
            <p:cNvSpPr/>
            <p:nvPr/>
          </p:nvSpPr>
          <p:spPr>
            <a:xfrm>
              <a:off x="383838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7" name="tx2217"/>
            <p:cNvSpPr/>
            <p:nvPr/>
          </p:nvSpPr>
          <p:spPr>
            <a:xfrm>
              <a:off x="415138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8" name="tx2218"/>
            <p:cNvSpPr/>
            <p:nvPr/>
          </p:nvSpPr>
          <p:spPr>
            <a:xfrm>
              <a:off x="446438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9" name="tx2219"/>
            <p:cNvSpPr/>
            <p:nvPr/>
          </p:nvSpPr>
          <p:spPr>
            <a:xfrm>
              <a:off x="477738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509038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1" name="tx2221"/>
            <p:cNvSpPr/>
            <p:nvPr/>
          </p:nvSpPr>
          <p:spPr>
            <a:xfrm>
              <a:off x="540339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571639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3" name="tx2223"/>
            <p:cNvSpPr/>
            <p:nvPr/>
          </p:nvSpPr>
          <p:spPr>
            <a:xfrm>
              <a:off x="602939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634239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5" name="tx2225"/>
            <p:cNvSpPr/>
            <p:nvPr/>
          </p:nvSpPr>
          <p:spPr>
            <a:xfrm>
              <a:off x="665540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6" name="tx2226"/>
            <p:cNvSpPr/>
            <p:nvPr/>
          </p:nvSpPr>
          <p:spPr>
            <a:xfrm>
              <a:off x="696840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728140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8" name="tx2228"/>
            <p:cNvSpPr/>
            <p:nvPr/>
          </p:nvSpPr>
          <p:spPr>
            <a:xfrm>
              <a:off x="759440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9" name="tx2229"/>
            <p:cNvSpPr/>
            <p:nvPr/>
          </p:nvSpPr>
          <p:spPr>
            <a:xfrm>
              <a:off x="790740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0" name="tx2230"/>
            <p:cNvSpPr/>
            <p:nvPr/>
          </p:nvSpPr>
          <p:spPr>
            <a:xfrm>
              <a:off x="822041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1" name="tx2231"/>
            <p:cNvSpPr/>
            <p:nvPr/>
          </p:nvSpPr>
          <p:spPr>
            <a:xfrm>
              <a:off x="853341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2" name="tx2232"/>
            <p:cNvSpPr/>
            <p:nvPr/>
          </p:nvSpPr>
          <p:spPr>
            <a:xfrm>
              <a:off x="884641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164736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4" name="tx2234"/>
            <p:cNvSpPr/>
            <p:nvPr/>
          </p:nvSpPr>
          <p:spPr>
            <a:xfrm>
              <a:off x="196036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5" name="tx2235"/>
            <p:cNvSpPr/>
            <p:nvPr/>
          </p:nvSpPr>
          <p:spPr>
            <a:xfrm>
              <a:off x="2273368" y="25944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36" name="tx2236"/>
            <p:cNvSpPr/>
            <p:nvPr/>
          </p:nvSpPr>
          <p:spPr>
            <a:xfrm>
              <a:off x="258637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7" name="tx2237"/>
            <p:cNvSpPr/>
            <p:nvPr/>
          </p:nvSpPr>
          <p:spPr>
            <a:xfrm>
              <a:off x="2899373"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8" name="tx2238"/>
            <p:cNvSpPr/>
            <p:nvPr/>
          </p:nvSpPr>
          <p:spPr>
            <a:xfrm>
              <a:off x="321237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39" name="tx2239"/>
            <p:cNvSpPr/>
            <p:nvPr/>
          </p:nvSpPr>
          <p:spPr>
            <a:xfrm>
              <a:off x="352537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40" name="tx2240"/>
            <p:cNvSpPr/>
            <p:nvPr/>
          </p:nvSpPr>
          <p:spPr>
            <a:xfrm>
              <a:off x="383838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1" name="tx2241"/>
            <p:cNvSpPr/>
            <p:nvPr/>
          </p:nvSpPr>
          <p:spPr>
            <a:xfrm>
              <a:off x="4151382"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2" name="tx2242"/>
            <p:cNvSpPr/>
            <p:nvPr/>
          </p:nvSpPr>
          <p:spPr>
            <a:xfrm>
              <a:off x="446438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3" name="tx2243"/>
            <p:cNvSpPr/>
            <p:nvPr/>
          </p:nvSpPr>
          <p:spPr>
            <a:xfrm>
              <a:off x="4777386"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4" name="tx2244"/>
            <p:cNvSpPr/>
            <p:nvPr/>
          </p:nvSpPr>
          <p:spPr>
            <a:xfrm>
              <a:off x="509038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5" name="tx2245"/>
            <p:cNvSpPr/>
            <p:nvPr/>
          </p:nvSpPr>
          <p:spPr>
            <a:xfrm>
              <a:off x="5403391"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6" name="tx2246"/>
            <p:cNvSpPr/>
            <p:nvPr/>
          </p:nvSpPr>
          <p:spPr>
            <a:xfrm>
              <a:off x="602939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7" name="tx2247"/>
            <p:cNvSpPr/>
            <p:nvPr/>
          </p:nvSpPr>
          <p:spPr>
            <a:xfrm>
              <a:off x="6342398"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8" name="tx2248"/>
            <p:cNvSpPr/>
            <p:nvPr/>
          </p:nvSpPr>
          <p:spPr>
            <a:xfrm>
              <a:off x="665540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9" name="tx2249"/>
            <p:cNvSpPr/>
            <p:nvPr/>
          </p:nvSpPr>
          <p:spPr>
            <a:xfrm>
              <a:off x="6968402"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0" name="tx2250"/>
            <p:cNvSpPr/>
            <p:nvPr/>
          </p:nvSpPr>
          <p:spPr>
            <a:xfrm>
              <a:off x="7281405" y="259443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51" name="tx2251"/>
            <p:cNvSpPr/>
            <p:nvPr/>
          </p:nvSpPr>
          <p:spPr>
            <a:xfrm>
              <a:off x="759440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52" name="tx2252"/>
            <p:cNvSpPr/>
            <p:nvPr/>
          </p:nvSpPr>
          <p:spPr>
            <a:xfrm>
              <a:off x="790740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3" name="tx2253"/>
            <p:cNvSpPr/>
            <p:nvPr/>
          </p:nvSpPr>
          <p:spPr>
            <a:xfrm>
              <a:off x="8220411"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54" name="tx2254"/>
            <p:cNvSpPr/>
            <p:nvPr/>
          </p:nvSpPr>
          <p:spPr>
            <a:xfrm>
              <a:off x="853341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55" name="tx2255"/>
            <p:cNvSpPr/>
            <p:nvPr/>
          </p:nvSpPr>
          <p:spPr>
            <a:xfrm>
              <a:off x="884641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256" name="tx2256"/>
            <p:cNvSpPr/>
            <p:nvPr/>
          </p:nvSpPr>
          <p:spPr>
            <a:xfrm>
              <a:off x="164736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7" name="tx2257"/>
            <p:cNvSpPr/>
            <p:nvPr/>
          </p:nvSpPr>
          <p:spPr>
            <a:xfrm>
              <a:off x="196036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58" name="tx2258"/>
            <p:cNvSpPr/>
            <p:nvPr/>
          </p:nvSpPr>
          <p:spPr>
            <a:xfrm>
              <a:off x="2273368"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9" name="tx2259"/>
            <p:cNvSpPr/>
            <p:nvPr/>
          </p:nvSpPr>
          <p:spPr>
            <a:xfrm>
              <a:off x="2586370"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0" name="tx2260"/>
            <p:cNvSpPr/>
            <p:nvPr/>
          </p:nvSpPr>
          <p:spPr>
            <a:xfrm>
              <a:off x="2899373"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261" name="tx2261"/>
            <p:cNvSpPr/>
            <p:nvPr/>
          </p:nvSpPr>
          <p:spPr>
            <a:xfrm>
              <a:off x="3838380"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262" name="tx2262"/>
            <p:cNvSpPr/>
            <p:nvPr/>
          </p:nvSpPr>
          <p:spPr>
            <a:xfrm>
              <a:off x="446438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2263" name="tx2263"/>
            <p:cNvSpPr/>
            <p:nvPr/>
          </p:nvSpPr>
          <p:spPr>
            <a:xfrm>
              <a:off x="477738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64" name="tx2264"/>
            <p:cNvSpPr/>
            <p:nvPr/>
          </p:nvSpPr>
          <p:spPr>
            <a:xfrm>
              <a:off x="5090389"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65" name="tx2265"/>
            <p:cNvSpPr/>
            <p:nvPr/>
          </p:nvSpPr>
          <p:spPr>
            <a:xfrm>
              <a:off x="5403391"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66" name="tx2266"/>
            <p:cNvSpPr/>
            <p:nvPr/>
          </p:nvSpPr>
          <p:spPr>
            <a:xfrm>
              <a:off x="5716393"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7" name="tx2267"/>
            <p:cNvSpPr/>
            <p:nvPr/>
          </p:nvSpPr>
          <p:spPr>
            <a:xfrm>
              <a:off x="6029395"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68" name="tx2268"/>
            <p:cNvSpPr/>
            <p:nvPr/>
          </p:nvSpPr>
          <p:spPr>
            <a:xfrm>
              <a:off x="6342398"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69" name="tx2269"/>
            <p:cNvSpPr/>
            <p:nvPr/>
          </p:nvSpPr>
          <p:spPr>
            <a:xfrm>
              <a:off x="6655400" y="47246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270" name="tx2270"/>
            <p:cNvSpPr/>
            <p:nvPr/>
          </p:nvSpPr>
          <p:spPr>
            <a:xfrm>
              <a:off x="6968402"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271" name="tx2271"/>
            <p:cNvSpPr/>
            <p:nvPr/>
          </p:nvSpPr>
          <p:spPr>
            <a:xfrm>
              <a:off x="759440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72" name="tx2272"/>
            <p:cNvSpPr/>
            <p:nvPr/>
          </p:nvSpPr>
          <p:spPr>
            <a:xfrm>
              <a:off x="7907409"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73" name="tx2273"/>
            <p:cNvSpPr/>
            <p:nvPr/>
          </p:nvSpPr>
          <p:spPr>
            <a:xfrm>
              <a:off x="8220411"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74" name="tx2274"/>
            <p:cNvSpPr/>
            <p:nvPr/>
          </p:nvSpPr>
          <p:spPr>
            <a:xfrm>
              <a:off x="164736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75" name="tx2275"/>
            <p:cNvSpPr/>
            <p:nvPr/>
          </p:nvSpPr>
          <p:spPr>
            <a:xfrm>
              <a:off x="196036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76" name="tx2276"/>
            <p:cNvSpPr/>
            <p:nvPr/>
          </p:nvSpPr>
          <p:spPr>
            <a:xfrm>
              <a:off x="227336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77" name="tx2277"/>
            <p:cNvSpPr/>
            <p:nvPr/>
          </p:nvSpPr>
          <p:spPr>
            <a:xfrm>
              <a:off x="2586370"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78" name="tx2278"/>
            <p:cNvSpPr/>
            <p:nvPr/>
          </p:nvSpPr>
          <p:spPr>
            <a:xfrm>
              <a:off x="2899373"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79" name="tx2279"/>
            <p:cNvSpPr/>
            <p:nvPr/>
          </p:nvSpPr>
          <p:spPr>
            <a:xfrm>
              <a:off x="321237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80" name="tx2280"/>
            <p:cNvSpPr/>
            <p:nvPr/>
          </p:nvSpPr>
          <p:spPr>
            <a:xfrm>
              <a:off x="3525377"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81" name="tx2281"/>
            <p:cNvSpPr/>
            <p:nvPr/>
          </p:nvSpPr>
          <p:spPr>
            <a:xfrm>
              <a:off x="383838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82" name="tx2282"/>
            <p:cNvSpPr/>
            <p:nvPr/>
          </p:nvSpPr>
          <p:spPr>
            <a:xfrm>
              <a:off x="415138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83" name="tx2283"/>
            <p:cNvSpPr/>
            <p:nvPr/>
          </p:nvSpPr>
          <p:spPr>
            <a:xfrm>
              <a:off x="446438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84" name="tx2284"/>
            <p:cNvSpPr/>
            <p:nvPr/>
          </p:nvSpPr>
          <p:spPr>
            <a:xfrm>
              <a:off x="4777386"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85" name="tx2285"/>
            <p:cNvSpPr/>
            <p:nvPr/>
          </p:nvSpPr>
          <p:spPr>
            <a:xfrm>
              <a:off x="509038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286" name="tx2286"/>
            <p:cNvSpPr/>
            <p:nvPr/>
          </p:nvSpPr>
          <p:spPr>
            <a:xfrm>
              <a:off x="540339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87" name="tx2287"/>
            <p:cNvSpPr/>
            <p:nvPr/>
          </p:nvSpPr>
          <p:spPr>
            <a:xfrm>
              <a:off x="5716393"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88" name="tx2288"/>
            <p:cNvSpPr/>
            <p:nvPr/>
          </p:nvSpPr>
          <p:spPr>
            <a:xfrm>
              <a:off x="602939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89" name="tx2289"/>
            <p:cNvSpPr/>
            <p:nvPr/>
          </p:nvSpPr>
          <p:spPr>
            <a:xfrm>
              <a:off x="634239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90" name="tx2290"/>
            <p:cNvSpPr/>
            <p:nvPr/>
          </p:nvSpPr>
          <p:spPr>
            <a:xfrm>
              <a:off x="665540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1" name="tx2291"/>
            <p:cNvSpPr/>
            <p:nvPr/>
          </p:nvSpPr>
          <p:spPr>
            <a:xfrm>
              <a:off x="696840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2" name="tx2292"/>
            <p:cNvSpPr/>
            <p:nvPr/>
          </p:nvSpPr>
          <p:spPr>
            <a:xfrm>
              <a:off x="728140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93" name="tx2293"/>
            <p:cNvSpPr/>
            <p:nvPr/>
          </p:nvSpPr>
          <p:spPr>
            <a:xfrm>
              <a:off x="7594407"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94" name="tx2294"/>
            <p:cNvSpPr/>
            <p:nvPr/>
          </p:nvSpPr>
          <p:spPr>
            <a:xfrm>
              <a:off x="790740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95" name="tx2295"/>
            <p:cNvSpPr/>
            <p:nvPr/>
          </p:nvSpPr>
          <p:spPr>
            <a:xfrm>
              <a:off x="822041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96" name="tx2296"/>
            <p:cNvSpPr/>
            <p:nvPr/>
          </p:nvSpPr>
          <p:spPr>
            <a:xfrm>
              <a:off x="853341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97" name="tx2297"/>
            <p:cNvSpPr/>
            <p:nvPr/>
          </p:nvSpPr>
          <p:spPr>
            <a:xfrm>
              <a:off x="884641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98" name="tx2298"/>
            <p:cNvSpPr/>
            <p:nvPr/>
          </p:nvSpPr>
          <p:spPr>
            <a:xfrm>
              <a:off x="164736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99" name="tx2299"/>
            <p:cNvSpPr/>
            <p:nvPr/>
          </p:nvSpPr>
          <p:spPr>
            <a:xfrm>
              <a:off x="1960366"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00" name="tx2300"/>
            <p:cNvSpPr/>
            <p:nvPr/>
          </p:nvSpPr>
          <p:spPr>
            <a:xfrm>
              <a:off x="2273368"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301" name="tx2301"/>
            <p:cNvSpPr/>
            <p:nvPr/>
          </p:nvSpPr>
          <p:spPr>
            <a:xfrm>
              <a:off x="258637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302" name="tx2302"/>
            <p:cNvSpPr/>
            <p:nvPr/>
          </p:nvSpPr>
          <p:spPr>
            <a:xfrm>
              <a:off x="2899373"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303" name="tx2303"/>
            <p:cNvSpPr/>
            <p:nvPr/>
          </p:nvSpPr>
          <p:spPr>
            <a:xfrm>
              <a:off x="321237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304" name="tx2304"/>
            <p:cNvSpPr/>
            <p:nvPr/>
          </p:nvSpPr>
          <p:spPr>
            <a:xfrm>
              <a:off x="352537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305" name="tx2305"/>
            <p:cNvSpPr/>
            <p:nvPr/>
          </p:nvSpPr>
          <p:spPr>
            <a:xfrm>
              <a:off x="3838380"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06" name="tx2306"/>
            <p:cNvSpPr/>
            <p:nvPr/>
          </p:nvSpPr>
          <p:spPr>
            <a:xfrm>
              <a:off x="4151382"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307" name="tx2307"/>
            <p:cNvSpPr/>
            <p:nvPr/>
          </p:nvSpPr>
          <p:spPr>
            <a:xfrm>
              <a:off x="4464384"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08" name="tx2308"/>
            <p:cNvSpPr/>
            <p:nvPr/>
          </p:nvSpPr>
          <p:spPr>
            <a:xfrm>
              <a:off x="477738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09" name="tx2309"/>
            <p:cNvSpPr/>
            <p:nvPr/>
          </p:nvSpPr>
          <p:spPr>
            <a:xfrm>
              <a:off x="5090389"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0" name="tx2310"/>
            <p:cNvSpPr/>
            <p:nvPr/>
          </p:nvSpPr>
          <p:spPr>
            <a:xfrm>
              <a:off x="5403391"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1" name="tx2311"/>
            <p:cNvSpPr/>
            <p:nvPr/>
          </p:nvSpPr>
          <p:spPr>
            <a:xfrm>
              <a:off x="5716393"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2" name="tx2312"/>
            <p:cNvSpPr/>
            <p:nvPr/>
          </p:nvSpPr>
          <p:spPr>
            <a:xfrm>
              <a:off x="602939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13" name="tx2313"/>
            <p:cNvSpPr/>
            <p:nvPr/>
          </p:nvSpPr>
          <p:spPr>
            <a:xfrm>
              <a:off x="6342398"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314" name="tx2314"/>
            <p:cNvSpPr/>
            <p:nvPr/>
          </p:nvSpPr>
          <p:spPr>
            <a:xfrm>
              <a:off x="665540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15" name="tx2315"/>
            <p:cNvSpPr/>
            <p:nvPr/>
          </p:nvSpPr>
          <p:spPr>
            <a:xfrm>
              <a:off x="6968402"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16" name="tx2316"/>
            <p:cNvSpPr/>
            <p:nvPr/>
          </p:nvSpPr>
          <p:spPr>
            <a:xfrm>
              <a:off x="728140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17" name="tx2317"/>
            <p:cNvSpPr/>
            <p:nvPr/>
          </p:nvSpPr>
          <p:spPr>
            <a:xfrm>
              <a:off x="759440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18" name="tx2318"/>
            <p:cNvSpPr/>
            <p:nvPr/>
          </p:nvSpPr>
          <p:spPr>
            <a:xfrm>
              <a:off x="7907409"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19" name="tx2319"/>
            <p:cNvSpPr/>
            <p:nvPr/>
          </p:nvSpPr>
          <p:spPr>
            <a:xfrm>
              <a:off x="8220411"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20" name="tx2320"/>
            <p:cNvSpPr/>
            <p:nvPr/>
          </p:nvSpPr>
          <p:spPr>
            <a:xfrm>
              <a:off x="853341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1" name="tx2321"/>
            <p:cNvSpPr/>
            <p:nvPr/>
          </p:nvSpPr>
          <p:spPr>
            <a:xfrm>
              <a:off x="884641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2" name="tx2322"/>
            <p:cNvSpPr/>
            <p:nvPr/>
          </p:nvSpPr>
          <p:spPr>
            <a:xfrm>
              <a:off x="1647364"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323" name="tx2323"/>
            <p:cNvSpPr/>
            <p:nvPr/>
          </p:nvSpPr>
          <p:spPr>
            <a:xfrm>
              <a:off x="1960366"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24" name="tx2324"/>
            <p:cNvSpPr/>
            <p:nvPr/>
          </p:nvSpPr>
          <p:spPr>
            <a:xfrm>
              <a:off x="2273368"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25" name="tx2325"/>
            <p:cNvSpPr/>
            <p:nvPr/>
          </p:nvSpPr>
          <p:spPr>
            <a:xfrm>
              <a:off x="258637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26" name="tx2326"/>
            <p:cNvSpPr/>
            <p:nvPr/>
          </p:nvSpPr>
          <p:spPr>
            <a:xfrm>
              <a:off x="2899373"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27" name="tx2327"/>
            <p:cNvSpPr/>
            <p:nvPr/>
          </p:nvSpPr>
          <p:spPr>
            <a:xfrm>
              <a:off x="3212375"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28" name="tx2328"/>
            <p:cNvSpPr/>
            <p:nvPr/>
          </p:nvSpPr>
          <p:spPr>
            <a:xfrm>
              <a:off x="3525377"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29" name="tx2329"/>
            <p:cNvSpPr/>
            <p:nvPr/>
          </p:nvSpPr>
          <p:spPr>
            <a:xfrm>
              <a:off x="383838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330" name="tx2330"/>
            <p:cNvSpPr/>
            <p:nvPr/>
          </p:nvSpPr>
          <p:spPr>
            <a:xfrm>
              <a:off x="4151382"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31" name="tx2331"/>
            <p:cNvSpPr/>
            <p:nvPr/>
          </p:nvSpPr>
          <p:spPr>
            <a:xfrm>
              <a:off x="4464384"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32" name="tx2332"/>
            <p:cNvSpPr/>
            <p:nvPr/>
          </p:nvSpPr>
          <p:spPr>
            <a:xfrm>
              <a:off x="4777386"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33" name="tx2333"/>
            <p:cNvSpPr/>
            <p:nvPr/>
          </p:nvSpPr>
          <p:spPr>
            <a:xfrm>
              <a:off x="509038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34" name="tx2334"/>
            <p:cNvSpPr/>
            <p:nvPr/>
          </p:nvSpPr>
          <p:spPr>
            <a:xfrm>
              <a:off x="5403391"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35" name="tx2335"/>
            <p:cNvSpPr/>
            <p:nvPr/>
          </p:nvSpPr>
          <p:spPr>
            <a:xfrm>
              <a:off x="5716393" y="55573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36" name="tx2336"/>
            <p:cNvSpPr/>
            <p:nvPr/>
          </p:nvSpPr>
          <p:spPr>
            <a:xfrm>
              <a:off x="6029395" y="555802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37" name="tx2337"/>
            <p:cNvSpPr/>
            <p:nvPr/>
          </p:nvSpPr>
          <p:spPr>
            <a:xfrm>
              <a:off x="6342398"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38" name="tx2338"/>
            <p:cNvSpPr/>
            <p:nvPr/>
          </p:nvSpPr>
          <p:spPr>
            <a:xfrm>
              <a:off x="665540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39" name="tx2339"/>
            <p:cNvSpPr/>
            <p:nvPr/>
          </p:nvSpPr>
          <p:spPr>
            <a:xfrm>
              <a:off x="6968402"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40" name="tx2340"/>
            <p:cNvSpPr/>
            <p:nvPr/>
          </p:nvSpPr>
          <p:spPr>
            <a:xfrm>
              <a:off x="7594407"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41" name="tx2341"/>
            <p:cNvSpPr/>
            <p:nvPr/>
          </p:nvSpPr>
          <p:spPr>
            <a:xfrm>
              <a:off x="790740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42" name="tx2342"/>
            <p:cNvSpPr/>
            <p:nvPr/>
          </p:nvSpPr>
          <p:spPr>
            <a:xfrm>
              <a:off x="8220411" y="55573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343" name="tx2343"/>
            <p:cNvSpPr/>
            <p:nvPr/>
          </p:nvSpPr>
          <p:spPr>
            <a:xfrm>
              <a:off x="8533414"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44" name="tx2344"/>
            <p:cNvSpPr/>
            <p:nvPr/>
          </p:nvSpPr>
          <p:spPr>
            <a:xfrm>
              <a:off x="8846416" y="55573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45" name="tx2345"/>
            <p:cNvSpPr/>
            <p:nvPr/>
          </p:nvSpPr>
          <p:spPr>
            <a:xfrm>
              <a:off x="1647364"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346" name="tx2346"/>
            <p:cNvSpPr/>
            <p:nvPr/>
          </p:nvSpPr>
          <p:spPr>
            <a:xfrm>
              <a:off x="1960366"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2347" name="tx2347"/>
            <p:cNvSpPr/>
            <p:nvPr/>
          </p:nvSpPr>
          <p:spPr>
            <a:xfrm>
              <a:off x="2273368"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348" name="tx2348"/>
            <p:cNvSpPr/>
            <p:nvPr/>
          </p:nvSpPr>
          <p:spPr>
            <a:xfrm>
              <a:off x="258637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49" name="tx2349"/>
            <p:cNvSpPr/>
            <p:nvPr/>
          </p:nvSpPr>
          <p:spPr>
            <a:xfrm>
              <a:off x="1647364"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50" name="tx2350"/>
            <p:cNvSpPr/>
            <p:nvPr/>
          </p:nvSpPr>
          <p:spPr>
            <a:xfrm>
              <a:off x="1960366"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51" name="tx2351"/>
            <p:cNvSpPr/>
            <p:nvPr/>
          </p:nvSpPr>
          <p:spPr>
            <a:xfrm>
              <a:off x="8220411"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52" name="tx2352"/>
            <p:cNvSpPr/>
            <p:nvPr/>
          </p:nvSpPr>
          <p:spPr>
            <a:xfrm>
              <a:off x="8533414"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53" name="tx2353"/>
            <p:cNvSpPr/>
            <p:nvPr/>
          </p:nvSpPr>
          <p:spPr>
            <a:xfrm>
              <a:off x="1647364"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54" name="tx2354"/>
            <p:cNvSpPr/>
            <p:nvPr/>
          </p:nvSpPr>
          <p:spPr>
            <a:xfrm>
              <a:off x="196036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55" name="tx2355"/>
            <p:cNvSpPr/>
            <p:nvPr/>
          </p:nvSpPr>
          <p:spPr>
            <a:xfrm>
              <a:off x="227336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56" name="tx2356"/>
            <p:cNvSpPr/>
            <p:nvPr/>
          </p:nvSpPr>
          <p:spPr>
            <a:xfrm>
              <a:off x="164736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57" name="tx2357"/>
            <p:cNvSpPr/>
            <p:nvPr/>
          </p:nvSpPr>
          <p:spPr>
            <a:xfrm>
              <a:off x="196036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58" name="tx2358"/>
            <p:cNvSpPr/>
            <p:nvPr/>
          </p:nvSpPr>
          <p:spPr>
            <a:xfrm>
              <a:off x="2273368"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59" name="tx2359"/>
            <p:cNvSpPr/>
            <p:nvPr/>
          </p:nvSpPr>
          <p:spPr>
            <a:xfrm>
              <a:off x="2586370"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0" name="tx2360"/>
            <p:cNvSpPr/>
            <p:nvPr/>
          </p:nvSpPr>
          <p:spPr>
            <a:xfrm>
              <a:off x="3212375"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61" name="tx2361"/>
            <p:cNvSpPr/>
            <p:nvPr/>
          </p:nvSpPr>
          <p:spPr>
            <a:xfrm>
              <a:off x="3525377"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2" name="tx2362"/>
            <p:cNvSpPr/>
            <p:nvPr/>
          </p:nvSpPr>
          <p:spPr>
            <a:xfrm>
              <a:off x="4464384"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3" name="tx2363"/>
            <p:cNvSpPr/>
            <p:nvPr/>
          </p:nvSpPr>
          <p:spPr>
            <a:xfrm>
              <a:off x="5403391"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4" name="tx2364"/>
            <p:cNvSpPr/>
            <p:nvPr/>
          </p:nvSpPr>
          <p:spPr>
            <a:xfrm>
              <a:off x="5716393"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65" name="tx2365"/>
            <p:cNvSpPr/>
            <p:nvPr/>
          </p:nvSpPr>
          <p:spPr>
            <a:xfrm>
              <a:off x="6029395"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66" name="tx2366"/>
            <p:cNvSpPr/>
            <p:nvPr/>
          </p:nvSpPr>
          <p:spPr>
            <a:xfrm>
              <a:off x="6342398"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67" name="tx2367"/>
            <p:cNvSpPr/>
            <p:nvPr/>
          </p:nvSpPr>
          <p:spPr>
            <a:xfrm>
              <a:off x="6655400"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68" name="tx2368"/>
            <p:cNvSpPr/>
            <p:nvPr/>
          </p:nvSpPr>
          <p:spPr>
            <a:xfrm>
              <a:off x="6968402"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69" name="tx2369"/>
            <p:cNvSpPr/>
            <p:nvPr/>
          </p:nvSpPr>
          <p:spPr>
            <a:xfrm>
              <a:off x="7281405"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0" name="tx2370"/>
            <p:cNvSpPr/>
            <p:nvPr/>
          </p:nvSpPr>
          <p:spPr>
            <a:xfrm>
              <a:off x="7594407"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1" name="tx2371"/>
            <p:cNvSpPr/>
            <p:nvPr/>
          </p:nvSpPr>
          <p:spPr>
            <a:xfrm>
              <a:off x="7907409"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2" name="tx2372"/>
            <p:cNvSpPr/>
            <p:nvPr/>
          </p:nvSpPr>
          <p:spPr>
            <a:xfrm>
              <a:off x="8220411"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3" name="tx2373"/>
            <p:cNvSpPr/>
            <p:nvPr/>
          </p:nvSpPr>
          <p:spPr>
            <a:xfrm>
              <a:off x="8533414"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4" name="tx2374"/>
            <p:cNvSpPr/>
            <p:nvPr/>
          </p:nvSpPr>
          <p:spPr>
            <a:xfrm>
              <a:off x="8846416"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75" name="tx2375"/>
            <p:cNvSpPr/>
            <p:nvPr/>
          </p:nvSpPr>
          <p:spPr>
            <a:xfrm>
              <a:off x="1647364"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376" name="tx2376"/>
            <p:cNvSpPr/>
            <p:nvPr/>
          </p:nvSpPr>
          <p:spPr>
            <a:xfrm>
              <a:off x="196036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77" name="tx2377"/>
            <p:cNvSpPr/>
            <p:nvPr/>
          </p:nvSpPr>
          <p:spPr>
            <a:xfrm>
              <a:off x="227336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78" name="tx2378"/>
            <p:cNvSpPr/>
            <p:nvPr/>
          </p:nvSpPr>
          <p:spPr>
            <a:xfrm>
              <a:off x="2586370"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79" name="tx2379"/>
            <p:cNvSpPr/>
            <p:nvPr/>
          </p:nvSpPr>
          <p:spPr>
            <a:xfrm>
              <a:off x="2899373" y="528015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80" name="tx2380"/>
            <p:cNvSpPr/>
            <p:nvPr/>
          </p:nvSpPr>
          <p:spPr>
            <a:xfrm>
              <a:off x="759440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1" name="tx2381"/>
            <p:cNvSpPr/>
            <p:nvPr/>
          </p:nvSpPr>
          <p:spPr>
            <a:xfrm>
              <a:off x="7907409"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2" name="tx2382"/>
            <p:cNvSpPr/>
            <p:nvPr/>
          </p:nvSpPr>
          <p:spPr>
            <a:xfrm>
              <a:off x="822041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3" name="tx2383"/>
            <p:cNvSpPr/>
            <p:nvPr/>
          </p:nvSpPr>
          <p:spPr>
            <a:xfrm>
              <a:off x="8533414"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4" name="tx2384"/>
            <p:cNvSpPr/>
            <p:nvPr/>
          </p:nvSpPr>
          <p:spPr>
            <a:xfrm>
              <a:off x="884641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5" name="tx2385"/>
            <p:cNvSpPr/>
            <p:nvPr/>
          </p:nvSpPr>
          <p:spPr>
            <a:xfrm>
              <a:off x="164736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86" name="tx2386"/>
            <p:cNvSpPr/>
            <p:nvPr/>
          </p:nvSpPr>
          <p:spPr>
            <a:xfrm>
              <a:off x="2273368" y="351987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87" name="tx2387"/>
            <p:cNvSpPr/>
            <p:nvPr/>
          </p:nvSpPr>
          <p:spPr>
            <a:xfrm>
              <a:off x="164736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88" name="tx2388"/>
            <p:cNvSpPr/>
            <p:nvPr/>
          </p:nvSpPr>
          <p:spPr>
            <a:xfrm>
              <a:off x="196036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89" name="tx2389"/>
            <p:cNvSpPr/>
            <p:nvPr/>
          </p:nvSpPr>
          <p:spPr>
            <a:xfrm>
              <a:off x="2273368"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90" name="tx2390"/>
            <p:cNvSpPr/>
            <p:nvPr/>
          </p:nvSpPr>
          <p:spPr>
            <a:xfrm>
              <a:off x="258637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91" name="tx2391"/>
            <p:cNvSpPr/>
            <p:nvPr/>
          </p:nvSpPr>
          <p:spPr>
            <a:xfrm>
              <a:off x="2899373" y="509425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392" name="tx2392"/>
            <p:cNvSpPr/>
            <p:nvPr/>
          </p:nvSpPr>
          <p:spPr>
            <a:xfrm>
              <a:off x="321237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93" name="tx2393"/>
            <p:cNvSpPr/>
            <p:nvPr/>
          </p:nvSpPr>
          <p:spPr>
            <a:xfrm>
              <a:off x="3525377"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94" name="tx2394"/>
            <p:cNvSpPr/>
            <p:nvPr/>
          </p:nvSpPr>
          <p:spPr>
            <a:xfrm>
              <a:off x="383838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95" name="tx2395"/>
            <p:cNvSpPr/>
            <p:nvPr/>
          </p:nvSpPr>
          <p:spPr>
            <a:xfrm>
              <a:off x="8846416" y="3983634"/>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96" name="tx2396"/>
            <p:cNvSpPr/>
            <p:nvPr/>
          </p:nvSpPr>
          <p:spPr>
            <a:xfrm>
              <a:off x="8220411"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397" name="tx2397"/>
            <p:cNvSpPr/>
            <p:nvPr/>
          </p:nvSpPr>
          <p:spPr>
            <a:xfrm>
              <a:off x="164736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98" name="tx2398"/>
            <p:cNvSpPr/>
            <p:nvPr/>
          </p:nvSpPr>
          <p:spPr>
            <a:xfrm>
              <a:off x="1647364"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2399" name="tx2399"/>
            <p:cNvSpPr/>
            <p:nvPr/>
          </p:nvSpPr>
          <p:spPr>
            <a:xfrm>
              <a:off x="1960366"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2400" name="tx2400"/>
            <p:cNvSpPr/>
            <p:nvPr/>
          </p:nvSpPr>
          <p:spPr>
            <a:xfrm>
              <a:off x="2273368"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401" name="tx2401"/>
            <p:cNvSpPr/>
            <p:nvPr/>
          </p:nvSpPr>
          <p:spPr>
            <a:xfrm>
              <a:off x="2586370"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2402" name="tx2402"/>
            <p:cNvSpPr/>
            <p:nvPr/>
          </p:nvSpPr>
          <p:spPr>
            <a:xfrm>
              <a:off x="2899373"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403" name="tx2403"/>
            <p:cNvSpPr/>
            <p:nvPr/>
          </p:nvSpPr>
          <p:spPr>
            <a:xfrm>
              <a:off x="3212375"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404" name="tx2404"/>
            <p:cNvSpPr/>
            <p:nvPr/>
          </p:nvSpPr>
          <p:spPr>
            <a:xfrm>
              <a:off x="3525377"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405" name="tx2405"/>
            <p:cNvSpPr/>
            <p:nvPr/>
          </p:nvSpPr>
          <p:spPr>
            <a:xfrm>
              <a:off x="3838380"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06" name="tx2406"/>
            <p:cNvSpPr/>
            <p:nvPr/>
          </p:nvSpPr>
          <p:spPr>
            <a:xfrm>
              <a:off x="4151382"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07" name="tx2407"/>
            <p:cNvSpPr/>
            <p:nvPr/>
          </p:nvSpPr>
          <p:spPr>
            <a:xfrm>
              <a:off x="4777386" y="564992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08" name="tx2408"/>
            <p:cNvSpPr/>
            <p:nvPr/>
          </p:nvSpPr>
          <p:spPr>
            <a:xfrm>
              <a:off x="5090389"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09" name="tx2409"/>
            <p:cNvSpPr/>
            <p:nvPr/>
          </p:nvSpPr>
          <p:spPr>
            <a:xfrm>
              <a:off x="5403391"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10" name="tx2410"/>
            <p:cNvSpPr/>
            <p:nvPr/>
          </p:nvSpPr>
          <p:spPr>
            <a:xfrm>
              <a:off x="5716393"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411" name="tx2411"/>
            <p:cNvSpPr/>
            <p:nvPr/>
          </p:nvSpPr>
          <p:spPr>
            <a:xfrm>
              <a:off x="6029395"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412" name="tx2412"/>
            <p:cNvSpPr/>
            <p:nvPr/>
          </p:nvSpPr>
          <p:spPr>
            <a:xfrm>
              <a:off x="6342398"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13" name="tx2413"/>
            <p:cNvSpPr/>
            <p:nvPr/>
          </p:nvSpPr>
          <p:spPr>
            <a:xfrm>
              <a:off x="6655400"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14" name="tx2414"/>
            <p:cNvSpPr/>
            <p:nvPr/>
          </p:nvSpPr>
          <p:spPr>
            <a:xfrm>
              <a:off x="6968402" y="5650631"/>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15" name="tx2415"/>
            <p:cNvSpPr/>
            <p:nvPr/>
          </p:nvSpPr>
          <p:spPr>
            <a:xfrm>
              <a:off x="8220411"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416" name="tx2416"/>
            <p:cNvSpPr/>
            <p:nvPr/>
          </p:nvSpPr>
          <p:spPr>
            <a:xfrm>
              <a:off x="8533414"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417" name="tx2417"/>
            <p:cNvSpPr/>
            <p:nvPr/>
          </p:nvSpPr>
          <p:spPr>
            <a:xfrm>
              <a:off x="8846416"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418" name="tx2418"/>
            <p:cNvSpPr/>
            <p:nvPr/>
          </p:nvSpPr>
          <p:spPr>
            <a:xfrm>
              <a:off x="164736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19" name="tx2419"/>
            <p:cNvSpPr/>
            <p:nvPr/>
          </p:nvSpPr>
          <p:spPr>
            <a:xfrm>
              <a:off x="3525377"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20" name="tx2420"/>
            <p:cNvSpPr/>
            <p:nvPr/>
          </p:nvSpPr>
          <p:spPr>
            <a:xfrm>
              <a:off x="3838380" y="518687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21" name="tx2421"/>
            <p:cNvSpPr/>
            <p:nvPr/>
          </p:nvSpPr>
          <p:spPr>
            <a:xfrm>
              <a:off x="4151382"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22" name="tx2422"/>
            <p:cNvSpPr/>
            <p:nvPr/>
          </p:nvSpPr>
          <p:spPr>
            <a:xfrm>
              <a:off x="446438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23" name="tx2423"/>
            <p:cNvSpPr/>
            <p:nvPr/>
          </p:nvSpPr>
          <p:spPr>
            <a:xfrm>
              <a:off x="477738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24" name="tx2424"/>
            <p:cNvSpPr/>
            <p:nvPr/>
          </p:nvSpPr>
          <p:spPr>
            <a:xfrm>
              <a:off x="1647364"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25" name="tx2425"/>
            <p:cNvSpPr/>
            <p:nvPr/>
          </p:nvSpPr>
          <p:spPr>
            <a:xfrm>
              <a:off x="1960366" y="546540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26" name="tx2426"/>
            <p:cNvSpPr/>
            <p:nvPr/>
          </p:nvSpPr>
          <p:spPr>
            <a:xfrm>
              <a:off x="4151382"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27" name="tx2427"/>
            <p:cNvSpPr/>
            <p:nvPr/>
          </p:nvSpPr>
          <p:spPr>
            <a:xfrm>
              <a:off x="4777386" y="546540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28" name="tx2428"/>
            <p:cNvSpPr/>
            <p:nvPr/>
          </p:nvSpPr>
          <p:spPr>
            <a:xfrm>
              <a:off x="5090389"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429" name="tx2429"/>
            <p:cNvSpPr/>
            <p:nvPr/>
          </p:nvSpPr>
          <p:spPr>
            <a:xfrm>
              <a:off x="5403391"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30" name="tx2430"/>
            <p:cNvSpPr/>
            <p:nvPr/>
          </p:nvSpPr>
          <p:spPr>
            <a:xfrm>
              <a:off x="6029395"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31" name="tx2431"/>
            <p:cNvSpPr/>
            <p:nvPr/>
          </p:nvSpPr>
          <p:spPr>
            <a:xfrm>
              <a:off x="6342398"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432" name="tx2432"/>
            <p:cNvSpPr/>
            <p:nvPr/>
          </p:nvSpPr>
          <p:spPr>
            <a:xfrm>
              <a:off x="665540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433" name="tx2433"/>
            <p:cNvSpPr/>
            <p:nvPr/>
          </p:nvSpPr>
          <p:spPr>
            <a:xfrm>
              <a:off x="6968402"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434" name="tx2434"/>
            <p:cNvSpPr/>
            <p:nvPr/>
          </p:nvSpPr>
          <p:spPr>
            <a:xfrm>
              <a:off x="7281405"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435" name="tx2435"/>
            <p:cNvSpPr/>
            <p:nvPr/>
          </p:nvSpPr>
          <p:spPr>
            <a:xfrm>
              <a:off x="7594407"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436" name="tx2436"/>
            <p:cNvSpPr/>
            <p:nvPr/>
          </p:nvSpPr>
          <p:spPr>
            <a:xfrm>
              <a:off x="7907409"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437" name="tx2437"/>
            <p:cNvSpPr/>
            <p:nvPr/>
          </p:nvSpPr>
          <p:spPr>
            <a:xfrm>
              <a:off x="164736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38" name="tx2438"/>
            <p:cNvSpPr/>
            <p:nvPr/>
          </p:nvSpPr>
          <p:spPr>
            <a:xfrm>
              <a:off x="196036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39" name="tx2439"/>
            <p:cNvSpPr/>
            <p:nvPr/>
          </p:nvSpPr>
          <p:spPr>
            <a:xfrm>
              <a:off x="2273368" y="490903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40" name="tx2440"/>
            <p:cNvSpPr/>
            <p:nvPr/>
          </p:nvSpPr>
          <p:spPr>
            <a:xfrm>
              <a:off x="2586370" y="490974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41" name="tx2441"/>
            <p:cNvSpPr/>
            <p:nvPr/>
          </p:nvSpPr>
          <p:spPr>
            <a:xfrm>
              <a:off x="2899373"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42" name="tx2442"/>
            <p:cNvSpPr/>
            <p:nvPr/>
          </p:nvSpPr>
          <p:spPr>
            <a:xfrm>
              <a:off x="3212375" y="490974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43" name="tx2443"/>
            <p:cNvSpPr/>
            <p:nvPr/>
          </p:nvSpPr>
          <p:spPr>
            <a:xfrm>
              <a:off x="5716393"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44" name="tx2444"/>
            <p:cNvSpPr/>
            <p:nvPr/>
          </p:nvSpPr>
          <p:spPr>
            <a:xfrm>
              <a:off x="3212375"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45" name="tx2445"/>
            <p:cNvSpPr/>
            <p:nvPr/>
          </p:nvSpPr>
          <p:spPr>
            <a:xfrm>
              <a:off x="352537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446" name="tx2446"/>
            <p:cNvSpPr/>
            <p:nvPr/>
          </p:nvSpPr>
          <p:spPr>
            <a:xfrm>
              <a:off x="4151382"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447" name="tx2447"/>
            <p:cNvSpPr/>
            <p:nvPr/>
          </p:nvSpPr>
          <p:spPr>
            <a:xfrm>
              <a:off x="7281405" y="47246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48" name="tx244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449" name="tx244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450" name="tx245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451" name="tx245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452" name="tx245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453" name="tx245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454" name="tx245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455" name="tx245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456" name="tx245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457" name="tx245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458" name="tx245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459" name="tx245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460" name="tx246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461" name="tx246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462" name="tx246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463" name="tx246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464" name="tx246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465" name="tx246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466" name="tx246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467" name="tx246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468" name="tx246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469" name="tx246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470" name="tx247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471" name="tx247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472" name="tx2472"/>
            <p:cNvSpPr/>
            <p:nvPr/>
          </p:nvSpPr>
          <p:spPr>
            <a:xfrm>
              <a:off x="1155493" y="5626146"/>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473" name="tx2473"/>
            <p:cNvSpPr/>
            <p:nvPr/>
          </p:nvSpPr>
          <p:spPr>
            <a:xfrm>
              <a:off x="1160311" y="5533535"/>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474" name="tx2474"/>
            <p:cNvSpPr/>
            <p:nvPr/>
          </p:nvSpPr>
          <p:spPr>
            <a:xfrm>
              <a:off x="1244480" y="5457463"/>
              <a:ext cx="19264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PNG</a:t>
              </a:r>
            </a:p>
          </p:txBody>
        </p:sp>
        <p:sp>
          <p:nvSpPr>
            <p:cNvPr id="2475" name="tx2475"/>
            <p:cNvSpPr/>
            <p:nvPr/>
          </p:nvSpPr>
          <p:spPr>
            <a:xfrm>
              <a:off x="1150458" y="5364852"/>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476" name="tx2476"/>
            <p:cNvSpPr/>
            <p:nvPr/>
          </p:nvSpPr>
          <p:spPr>
            <a:xfrm>
              <a:off x="1259282" y="5273370"/>
              <a:ext cx="17784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Haiti</a:t>
              </a:r>
            </a:p>
          </p:txBody>
        </p:sp>
        <p:sp>
          <p:nvSpPr>
            <p:cNvPr id="2477" name="tx2477"/>
            <p:cNvSpPr/>
            <p:nvPr/>
          </p:nvSpPr>
          <p:spPr>
            <a:xfrm>
              <a:off x="1096154" y="5180759"/>
              <a:ext cx="34097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Pakistan</a:t>
              </a:r>
            </a:p>
          </p:txBody>
        </p:sp>
        <p:sp>
          <p:nvSpPr>
            <p:cNvPr id="2478" name="tx2478"/>
            <p:cNvSpPr/>
            <p:nvPr/>
          </p:nvSpPr>
          <p:spPr>
            <a:xfrm>
              <a:off x="1244349" y="5088148"/>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Laos</a:t>
              </a:r>
            </a:p>
          </p:txBody>
        </p:sp>
        <p:sp>
          <p:nvSpPr>
            <p:cNvPr id="2479" name="tx2479"/>
            <p:cNvSpPr/>
            <p:nvPr/>
          </p:nvSpPr>
          <p:spPr>
            <a:xfrm>
              <a:off x="1175157" y="4976784"/>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480" name="tx2480"/>
            <p:cNvSpPr/>
            <p:nvPr/>
          </p:nvSpPr>
          <p:spPr>
            <a:xfrm>
              <a:off x="962891" y="4902926"/>
              <a:ext cx="4742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Timor-Leste</a:t>
              </a:r>
            </a:p>
          </p:txBody>
        </p:sp>
        <p:sp>
          <p:nvSpPr>
            <p:cNvPr id="2481" name="tx2481"/>
            <p:cNvSpPr/>
            <p:nvPr/>
          </p:nvSpPr>
          <p:spPr>
            <a:xfrm>
              <a:off x="1140647" y="4792648"/>
              <a:ext cx="29647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Djibouti</a:t>
              </a:r>
            </a:p>
          </p:txBody>
        </p:sp>
        <p:sp>
          <p:nvSpPr>
            <p:cNvPr id="2482" name="tx2482"/>
            <p:cNvSpPr/>
            <p:nvPr/>
          </p:nvSpPr>
          <p:spPr>
            <a:xfrm>
              <a:off x="1155449" y="4716576"/>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483" name="tx2483"/>
            <p:cNvSpPr/>
            <p:nvPr/>
          </p:nvSpPr>
          <p:spPr>
            <a:xfrm>
              <a:off x="940839" y="4623965"/>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484" name="tx2484"/>
            <p:cNvSpPr/>
            <p:nvPr/>
          </p:nvSpPr>
          <p:spPr>
            <a:xfrm>
              <a:off x="1209753" y="453248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485" name="tx2485"/>
            <p:cNvSpPr/>
            <p:nvPr/>
          </p:nvSpPr>
          <p:spPr>
            <a:xfrm>
              <a:off x="1022056" y="4438743"/>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486" name="tx2486"/>
            <p:cNvSpPr/>
            <p:nvPr/>
          </p:nvSpPr>
          <p:spPr>
            <a:xfrm>
              <a:off x="1022056" y="4347261"/>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487" name="tx2487"/>
            <p:cNvSpPr/>
            <p:nvPr/>
          </p:nvSpPr>
          <p:spPr>
            <a:xfrm>
              <a:off x="1105921" y="4254650"/>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488" name="tx2488"/>
            <p:cNvSpPr/>
            <p:nvPr/>
          </p:nvSpPr>
          <p:spPr>
            <a:xfrm>
              <a:off x="1244349" y="4162039"/>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India</a:t>
              </a:r>
            </a:p>
          </p:txBody>
        </p:sp>
        <p:sp>
          <p:nvSpPr>
            <p:cNvPr id="2489" name="tx2489"/>
            <p:cNvSpPr/>
            <p:nvPr/>
          </p:nvSpPr>
          <p:spPr>
            <a:xfrm>
              <a:off x="1076490" y="4068299"/>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490" name="tx2490"/>
            <p:cNvSpPr/>
            <p:nvPr/>
          </p:nvSpPr>
          <p:spPr>
            <a:xfrm>
              <a:off x="1091032" y="3976817"/>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491" name="tx2491"/>
            <p:cNvSpPr/>
            <p:nvPr/>
          </p:nvSpPr>
          <p:spPr>
            <a:xfrm>
              <a:off x="1007297" y="3884206"/>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492" name="tx2492"/>
            <p:cNvSpPr/>
            <p:nvPr/>
          </p:nvSpPr>
          <p:spPr>
            <a:xfrm>
              <a:off x="1066636" y="3773928"/>
              <a:ext cx="3704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Myanmar</a:t>
              </a:r>
            </a:p>
          </p:txBody>
        </p:sp>
        <p:sp>
          <p:nvSpPr>
            <p:cNvPr id="2493" name="tx2493"/>
            <p:cNvSpPr/>
            <p:nvPr/>
          </p:nvSpPr>
          <p:spPr>
            <a:xfrm>
              <a:off x="1175244" y="3698984"/>
              <a:ext cx="2618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Bolivia</a:t>
              </a:r>
            </a:p>
          </p:txBody>
        </p:sp>
        <p:sp>
          <p:nvSpPr>
            <p:cNvPr id="2494" name="tx2494"/>
            <p:cNvSpPr/>
            <p:nvPr/>
          </p:nvSpPr>
          <p:spPr>
            <a:xfrm>
              <a:off x="1027048" y="3606373"/>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495" name="tx2495"/>
            <p:cNvSpPr/>
            <p:nvPr/>
          </p:nvSpPr>
          <p:spPr>
            <a:xfrm>
              <a:off x="1031910" y="3512634"/>
              <a:ext cx="40521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Cambodia</a:t>
              </a:r>
            </a:p>
          </p:txBody>
        </p:sp>
        <p:sp>
          <p:nvSpPr>
            <p:cNvPr id="2496" name="tx2496"/>
            <p:cNvSpPr/>
            <p:nvPr/>
          </p:nvSpPr>
          <p:spPr>
            <a:xfrm>
              <a:off x="1007167" y="3404526"/>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497" name="tx2497"/>
            <p:cNvSpPr/>
            <p:nvPr/>
          </p:nvSpPr>
          <p:spPr>
            <a:xfrm>
              <a:off x="1110869" y="3309788"/>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498" name="tx2498"/>
            <p:cNvSpPr/>
            <p:nvPr/>
          </p:nvSpPr>
          <p:spPr>
            <a:xfrm>
              <a:off x="1140691" y="3235930"/>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499" name="tx2499"/>
            <p:cNvSpPr/>
            <p:nvPr/>
          </p:nvSpPr>
          <p:spPr>
            <a:xfrm>
              <a:off x="1204848" y="3126694"/>
              <a:ext cx="23227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Nepal</a:t>
              </a:r>
            </a:p>
          </p:txBody>
        </p:sp>
        <p:sp>
          <p:nvSpPr>
            <p:cNvPr id="2500" name="tx2500"/>
            <p:cNvSpPr/>
            <p:nvPr/>
          </p:nvSpPr>
          <p:spPr>
            <a:xfrm>
              <a:off x="1165390" y="3050708"/>
              <a:ext cx="2717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Kiribati</a:t>
              </a:r>
            </a:p>
          </p:txBody>
        </p:sp>
        <p:sp>
          <p:nvSpPr>
            <p:cNvPr id="2501" name="tx2501"/>
            <p:cNvSpPr/>
            <p:nvPr/>
          </p:nvSpPr>
          <p:spPr>
            <a:xfrm>
              <a:off x="1185054" y="2940430"/>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502" name="tx2502"/>
            <p:cNvSpPr/>
            <p:nvPr/>
          </p:nvSpPr>
          <p:spPr>
            <a:xfrm>
              <a:off x="779882" y="2864358"/>
              <a:ext cx="65724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Solomon Islands</a:t>
              </a:r>
            </a:p>
          </p:txBody>
        </p:sp>
        <p:sp>
          <p:nvSpPr>
            <p:cNvPr id="2503" name="tx2503"/>
            <p:cNvSpPr/>
            <p:nvPr/>
          </p:nvSpPr>
          <p:spPr>
            <a:xfrm>
              <a:off x="1120766" y="2772875"/>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504" name="tx2504"/>
            <p:cNvSpPr/>
            <p:nvPr/>
          </p:nvSpPr>
          <p:spPr>
            <a:xfrm>
              <a:off x="1106094" y="2680264"/>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505" name="tx2505"/>
            <p:cNvSpPr/>
            <p:nvPr/>
          </p:nvSpPr>
          <p:spPr>
            <a:xfrm>
              <a:off x="1071541" y="2587654"/>
              <a:ext cx="3655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Viet Nam</a:t>
              </a:r>
            </a:p>
          </p:txBody>
        </p:sp>
        <p:sp>
          <p:nvSpPr>
            <p:cNvPr id="2506" name="tx2506"/>
            <p:cNvSpPr/>
            <p:nvPr/>
          </p:nvSpPr>
          <p:spPr>
            <a:xfrm>
              <a:off x="1071411" y="2495043"/>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507" name="tx2507"/>
            <p:cNvSpPr/>
            <p:nvPr/>
          </p:nvSpPr>
          <p:spPr>
            <a:xfrm>
              <a:off x="1170208" y="2401303"/>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508" name="tx2508"/>
            <p:cNvSpPr/>
            <p:nvPr/>
          </p:nvSpPr>
          <p:spPr>
            <a:xfrm>
              <a:off x="1061644" y="2292154"/>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09" name="tx2509"/>
            <p:cNvSpPr/>
            <p:nvPr/>
          </p:nvSpPr>
          <p:spPr>
            <a:xfrm>
              <a:off x="1051660" y="2217210"/>
              <a:ext cx="3854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Honduras</a:t>
              </a:r>
            </a:p>
          </p:txBody>
        </p:sp>
        <p:sp>
          <p:nvSpPr>
            <p:cNvPr id="2510" name="tx2510"/>
            <p:cNvSpPr/>
            <p:nvPr/>
          </p:nvSpPr>
          <p:spPr>
            <a:xfrm>
              <a:off x="1031910" y="2106932"/>
              <a:ext cx="4052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Nicaragua</a:t>
              </a:r>
            </a:p>
          </p:txBody>
        </p:sp>
        <p:sp>
          <p:nvSpPr>
            <p:cNvPr id="2511" name="tx2511"/>
            <p:cNvSpPr/>
            <p:nvPr/>
          </p:nvSpPr>
          <p:spPr>
            <a:xfrm>
              <a:off x="962674" y="2030860"/>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512" name="tx2512"/>
            <p:cNvSpPr/>
            <p:nvPr/>
          </p:nvSpPr>
          <p:spPr>
            <a:xfrm>
              <a:off x="967535" y="1921710"/>
              <a:ext cx="4695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Bangladesh</a:t>
              </a:r>
            </a:p>
          </p:txBody>
        </p:sp>
        <p:sp>
          <p:nvSpPr>
            <p:cNvPr id="2513" name="tx2513"/>
            <p:cNvSpPr/>
            <p:nvPr/>
          </p:nvSpPr>
          <p:spPr>
            <a:xfrm>
              <a:off x="508103" y="1829056"/>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514" name="tx2514"/>
            <p:cNvSpPr/>
            <p:nvPr/>
          </p:nvSpPr>
          <p:spPr>
            <a:xfrm>
              <a:off x="997400" y="1736488"/>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515" name="tx2515"/>
            <p:cNvSpPr/>
            <p:nvPr/>
          </p:nvSpPr>
          <p:spPr>
            <a:xfrm>
              <a:off x="1155363" y="1661545"/>
              <a:ext cx="28176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Bhutan</a:t>
              </a:r>
            </a:p>
          </p:txBody>
        </p:sp>
        <p:sp>
          <p:nvSpPr>
            <p:cNvPr id="2516" name="tx2516"/>
            <p:cNvSpPr/>
            <p:nvPr/>
          </p:nvSpPr>
          <p:spPr>
            <a:xfrm>
              <a:off x="1165303" y="1568890"/>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517" name="tx2517"/>
            <p:cNvSpPr/>
            <p:nvPr/>
          </p:nvSpPr>
          <p:spPr>
            <a:xfrm>
              <a:off x="1209797" y="1458656"/>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518" name="tx2518"/>
            <p:cNvSpPr/>
            <p:nvPr/>
          </p:nvSpPr>
          <p:spPr>
            <a:xfrm>
              <a:off x="740293" y="1382583"/>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519" name="tx2519"/>
            <p:cNvSpPr/>
            <p:nvPr/>
          </p:nvSpPr>
          <p:spPr>
            <a:xfrm>
              <a:off x="1150544" y="1291101"/>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520" name="tx2520"/>
            <p:cNvSpPr/>
            <p:nvPr/>
          </p:nvSpPr>
          <p:spPr>
            <a:xfrm>
              <a:off x="1096241" y="1198490"/>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521" name="tx2521"/>
            <p:cNvSpPr/>
            <p:nvPr/>
          </p:nvSpPr>
          <p:spPr>
            <a:xfrm>
              <a:off x="997357" y="1105836"/>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522" name="tx2522"/>
            <p:cNvSpPr/>
            <p:nvPr/>
          </p:nvSpPr>
          <p:spPr>
            <a:xfrm>
              <a:off x="1061558" y="1012140"/>
              <a:ext cx="3755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Sri Lanka</a:t>
              </a:r>
            </a:p>
          </p:txBody>
        </p:sp>
        <p:sp>
          <p:nvSpPr>
            <p:cNvPr id="2523" name="tx2523"/>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524" name="pic2524"/>
            <p:cNvPicPr/>
            <p:nvPr/>
          </p:nvPicPr>
          <p:blipFill>
            <a:blip r:embed="rId2" cstate="print"/>
            <a:stretch>
              <a:fillRect/>
            </a:stretch>
          </p:blipFill>
          <p:spPr>
            <a:xfrm>
              <a:off x="4963979" y="5941007"/>
              <a:ext cx="2160000" cy="219455"/>
            </a:xfrm>
            <a:prstGeom prst="rect">
              <a:avLst/>
            </a:prstGeom>
          </p:spPr>
        </p:pic>
        <p:sp>
          <p:nvSpPr>
            <p:cNvPr id="2525" name="pl2525"/>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6" name="pl2526"/>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7" name="pl2527"/>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8" name="pl2528"/>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9" name="pl2529"/>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0" name="pl2530"/>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1" name="pl2531"/>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2" name="pl2532"/>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3" name="pl2533"/>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4" name="pl2534"/>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5" name="pl2535"/>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6" name="pl2536"/>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7" name="tx2537"/>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538" name="tx2538"/>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539" name="tx2539"/>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540" name="tx2540"/>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541" name="tx2541"/>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542" name="tx2542"/>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543" name="tx2543"/>
            <p:cNvSpPr/>
            <p:nvPr/>
          </p:nvSpPr>
          <p:spPr>
            <a:xfrm>
              <a:off x="1499755" y="398022"/>
              <a:ext cx="35035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LMICs, 2000-2023</a:t>
              </a:r>
            </a:p>
          </p:txBody>
        </p:sp>
        <p:sp>
          <p:nvSpPr>
            <p:cNvPr id="2544" name="tx254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545" name="tx2545"/>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5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Sri Lanka, Morocco, Tunisia, and Uzbekistan had the highest crude average DTP3 coverage (98%) and Nigeria had the lowest (47%).
Over the last 5 years (2019-2023), 12 countries maintained coverage of at least 90%.
There were 4 countries with coverage consistently below 60% over the last 5 years (Angola, Guinea, Haiti, and PNG).</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86596"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248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837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426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32473" y="577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9" name="pl9"/>
            <p:cNvSpPr/>
            <p:nvPr/>
          </p:nvSpPr>
          <p:spPr>
            <a:xfrm>
              <a:off x="1632473" y="566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0" name="pl10"/>
            <p:cNvSpPr/>
            <p:nvPr/>
          </p:nvSpPr>
          <p:spPr>
            <a:xfrm>
              <a:off x="1632473" y="556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1" name="pl11"/>
            <p:cNvSpPr/>
            <p:nvPr/>
          </p:nvSpPr>
          <p:spPr>
            <a:xfrm>
              <a:off x="1632473" y="546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2" name="pl12"/>
            <p:cNvSpPr/>
            <p:nvPr/>
          </p:nvSpPr>
          <p:spPr>
            <a:xfrm>
              <a:off x="1632473" y="5366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3" name="pl13"/>
            <p:cNvSpPr/>
            <p:nvPr/>
          </p:nvSpPr>
          <p:spPr>
            <a:xfrm>
              <a:off x="1632473" y="5265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4" name="pl14"/>
            <p:cNvSpPr/>
            <p:nvPr/>
          </p:nvSpPr>
          <p:spPr>
            <a:xfrm>
              <a:off x="1632473" y="5164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5" name="pl15"/>
            <p:cNvSpPr/>
            <p:nvPr/>
          </p:nvSpPr>
          <p:spPr>
            <a:xfrm>
              <a:off x="1632473" y="5063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6" name="pl16"/>
            <p:cNvSpPr/>
            <p:nvPr/>
          </p:nvSpPr>
          <p:spPr>
            <a:xfrm>
              <a:off x="1632473" y="4962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7" name="pl17"/>
            <p:cNvSpPr/>
            <p:nvPr/>
          </p:nvSpPr>
          <p:spPr>
            <a:xfrm>
              <a:off x="1632473" y="4861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8" name="pl18"/>
            <p:cNvSpPr/>
            <p:nvPr/>
          </p:nvSpPr>
          <p:spPr>
            <a:xfrm>
              <a:off x="1632473" y="476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9" name="pl19"/>
            <p:cNvSpPr/>
            <p:nvPr/>
          </p:nvSpPr>
          <p:spPr>
            <a:xfrm>
              <a:off x="1632473" y="465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0" name="pl20"/>
            <p:cNvSpPr/>
            <p:nvPr/>
          </p:nvSpPr>
          <p:spPr>
            <a:xfrm>
              <a:off x="1632473" y="455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1" name="pl21"/>
            <p:cNvSpPr/>
            <p:nvPr/>
          </p:nvSpPr>
          <p:spPr>
            <a:xfrm>
              <a:off x="1632473" y="445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2" name="pl22"/>
            <p:cNvSpPr/>
            <p:nvPr/>
          </p:nvSpPr>
          <p:spPr>
            <a:xfrm>
              <a:off x="1632473" y="435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3" name="pl23"/>
            <p:cNvSpPr/>
            <p:nvPr/>
          </p:nvSpPr>
          <p:spPr>
            <a:xfrm>
              <a:off x="1632473" y="425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4" name="pl24"/>
            <p:cNvSpPr/>
            <p:nvPr/>
          </p:nvSpPr>
          <p:spPr>
            <a:xfrm>
              <a:off x="1632473" y="415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5" name="pl25"/>
            <p:cNvSpPr/>
            <p:nvPr/>
          </p:nvSpPr>
          <p:spPr>
            <a:xfrm>
              <a:off x="1632473" y="405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6" name="pl26"/>
            <p:cNvSpPr/>
            <p:nvPr/>
          </p:nvSpPr>
          <p:spPr>
            <a:xfrm>
              <a:off x="1632473" y="395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7" name="pl27"/>
            <p:cNvSpPr/>
            <p:nvPr/>
          </p:nvSpPr>
          <p:spPr>
            <a:xfrm>
              <a:off x="1632473" y="385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8" name="pl28"/>
            <p:cNvSpPr/>
            <p:nvPr/>
          </p:nvSpPr>
          <p:spPr>
            <a:xfrm>
              <a:off x="1632473" y="375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9" name="pl29"/>
            <p:cNvSpPr/>
            <p:nvPr/>
          </p:nvSpPr>
          <p:spPr>
            <a:xfrm>
              <a:off x="1632473" y="364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0" name="pl30"/>
            <p:cNvSpPr/>
            <p:nvPr/>
          </p:nvSpPr>
          <p:spPr>
            <a:xfrm>
              <a:off x="1632473" y="354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1" name="pl31"/>
            <p:cNvSpPr/>
            <p:nvPr/>
          </p:nvSpPr>
          <p:spPr>
            <a:xfrm>
              <a:off x="1632473" y="344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2" name="pl32"/>
            <p:cNvSpPr/>
            <p:nvPr/>
          </p:nvSpPr>
          <p:spPr>
            <a:xfrm>
              <a:off x="1632473" y="334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3" name="pl33"/>
            <p:cNvSpPr/>
            <p:nvPr/>
          </p:nvSpPr>
          <p:spPr>
            <a:xfrm>
              <a:off x="1632473" y="324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4" name="pl34"/>
            <p:cNvSpPr/>
            <p:nvPr/>
          </p:nvSpPr>
          <p:spPr>
            <a:xfrm>
              <a:off x="1632473" y="314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5" name="pl35"/>
            <p:cNvSpPr/>
            <p:nvPr/>
          </p:nvSpPr>
          <p:spPr>
            <a:xfrm>
              <a:off x="1632473" y="304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6" name="pl36"/>
            <p:cNvSpPr/>
            <p:nvPr/>
          </p:nvSpPr>
          <p:spPr>
            <a:xfrm>
              <a:off x="1632473" y="294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7" name="pl37"/>
            <p:cNvSpPr/>
            <p:nvPr/>
          </p:nvSpPr>
          <p:spPr>
            <a:xfrm>
              <a:off x="1632473" y="284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8" name="pl38"/>
            <p:cNvSpPr/>
            <p:nvPr/>
          </p:nvSpPr>
          <p:spPr>
            <a:xfrm>
              <a:off x="1632473" y="274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9" name="pl39"/>
            <p:cNvSpPr/>
            <p:nvPr/>
          </p:nvSpPr>
          <p:spPr>
            <a:xfrm>
              <a:off x="1632473" y="263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0" name="pl40"/>
            <p:cNvSpPr/>
            <p:nvPr/>
          </p:nvSpPr>
          <p:spPr>
            <a:xfrm>
              <a:off x="1632473" y="253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1" name="pl41"/>
            <p:cNvSpPr/>
            <p:nvPr/>
          </p:nvSpPr>
          <p:spPr>
            <a:xfrm>
              <a:off x="1632473" y="243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2" name="pl42"/>
            <p:cNvSpPr/>
            <p:nvPr/>
          </p:nvSpPr>
          <p:spPr>
            <a:xfrm>
              <a:off x="1632473" y="233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3" name="pl43"/>
            <p:cNvSpPr/>
            <p:nvPr/>
          </p:nvSpPr>
          <p:spPr>
            <a:xfrm>
              <a:off x="1632473" y="223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4" name="pl44"/>
            <p:cNvSpPr/>
            <p:nvPr/>
          </p:nvSpPr>
          <p:spPr>
            <a:xfrm>
              <a:off x="1632473" y="213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5" name="pl45"/>
            <p:cNvSpPr/>
            <p:nvPr/>
          </p:nvSpPr>
          <p:spPr>
            <a:xfrm>
              <a:off x="1632473" y="203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6" name="pl46"/>
            <p:cNvSpPr/>
            <p:nvPr/>
          </p:nvSpPr>
          <p:spPr>
            <a:xfrm>
              <a:off x="1632473" y="193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7" name="pl47"/>
            <p:cNvSpPr/>
            <p:nvPr/>
          </p:nvSpPr>
          <p:spPr>
            <a:xfrm>
              <a:off x="1632473" y="183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8" name="pl48"/>
            <p:cNvSpPr/>
            <p:nvPr/>
          </p:nvSpPr>
          <p:spPr>
            <a:xfrm>
              <a:off x="1632473" y="173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9" name="pl49"/>
            <p:cNvSpPr/>
            <p:nvPr/>
          </p:nvSpPr>
          <p:spPr>
            <a:xfrm>
              <a:off x="1632473" y="1629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0" name="pl50"/>
            <p:cNvSpPr/>
            <p:nvPr/>
          </p:nvSpPr>
          <p:spPr>
            <a:xfrm>
              <a:off x="1632473" y="1528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1" name="pl51"/>
            <p:cNvSpPr/>
            <p:nvPr/>
          </p:nvSpPr>
          <p:spPr>
            <a:xfrm>
              <a:off x="1632473" y="1427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2" name="pl52"/>
            <p:cNvSpPr/>
            <p:nvPr/>
          </p:nvSpPr>
          <p:spPr>
            <a:xfrm>
              <a:off x="1632473" y="132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3" name="pl53"/>
            <p:cNvSpPr/>
            <p:nvPr/>
          </p:nvSpPr>
          <p:spPr>
            <a:xfrm>
              <a:off x="1632473" y="122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4" name="pl54"/>
            <p:cNvSpPr/>
            <p:nvPr/>
          </p:nvSpPr>
          <p:spPr>
            <a:xfrm>
              <a:off x="1632473" y="112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5" name="pl55"/>
            <p:cNvSpPr/>
            <p:nvPr/>
          </p:nvSpPr>
          <p:spPr>
            <a:xfrm>
              <a:off x="1632473" y="102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6" name="pl56"/>
            <p:cNvSpPr/>
            <p:nvPr/>
          </p:nvSpPr>
          <p:spPr>
            <a:xfrm>
              <a:off x="1632473" y="92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7" name="pl57"/>
            <p:cNvSpPr/>
            <p:nvPr/>
          </p:nvSpPr>
          <p:spPr>
            <a:xfrm>
              <a:off x="1632473" y="82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8" name="pl58"/>
            <p:cNvSpPr/>
            <p:nvPr/>
          </p:nvSpPr>
          <p:spPr>
            <a:xfrm>
              <a:off x="1632473" y="72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9" name="pl59"/>
            <p:cNvSpPr/>
            <p:nvPr/>
          </p:nvSpPr>
          <p:spPr>
            <a:xfrm>
              <a:off x="193365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43954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494543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45131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95720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656031" y="720817"/>
              <a:ext cx="240942" cy="0"/>
            </a:xfrm>
            <a:custGeom>
              <a:avLst/>
              <a:pathLst>
                <a:path w="240942" h="0">
                  <a:moveTo>
                    <a:pt x="0" y="0"/>
                  </a:moveTo>
                  <a:lnTo>
                    <a:pt x="120471" y="0"/>
                  </a:lnTo>
                  <a:lnTo>
                    <a:pt x="180706" y="0"/>
                  </a:lnTo>
                  <a:lnTo>
                    <a:pt x="180706" y="0"/>
                  </a:lnTo>
                  <a:lnTo>
                    <a:pt x="240942" y="0"/>
                  </a:lnTo>
                </a:path>
              </a:pathLst>
            </a:custGeom>
            <a:ln w="67753" cap="flat">
              <a:solidFill>
                <a:srgbClr val="E8E8E8">
                  <a:alpha val="100000"/>
                </a:srgbClr>
              </a:solidFill>
              <a:prstDash val="solid"/>
              <a:round/>
            </a:ln>
          </p:spPr>
          <p:txBody>
            <a:bodyPr/>
            <a:lstStyle/>
            <a:p/>
          </p:txBody>
        </p:sp>
        <p:sp>
          <p:nvSpPr>
            <p:cNvPr id="65" name="pl65"/>
            <p:cNvSpPr/>
            <p:nvPr/>
          </p:nvSpPr>
          <p:spPr>
            <a:xfrm>
              <a:off x="7716267" y="821817"/>
              <a:ext cx="180706" cy="0"/>
            </a:xfrm>
            <a:custGeom>
              <a:avLst/>
              <a:pathLst>
                <a:path w="180706" h="0">
                  <a:moveTo>
                    <a:pt x="0" y="0"/>
                  </a:moveTo>
                  <a:lnTo>
                    <a:pt x="0" y="0"/>
                  </a:lnTo>
                  <a:lnTo>
                    <a:pt x="120471" y="0"/>
                  </a:lnTo>
                  <a:lnTo>
                    <a:pt x="180706" y="0"/>
                  </a:lnTo>
                  <a:lnTo>
                    <a:pt x="180706" y="0"/>
                  </a:lnTo>
                </a:path>
              </a:pathLst>
            </a:custGeom>
            <a:ln w="67753" cap="flat">
              <a:solidFill>
                <a:srgbClr val="E8E8E8">
                  <a:alpha val="100000"/>
                </a:srgbClr>
              </a:solidFill>
              <a:prstDash val="solid"/>
              <a:round/>
            </a:ln>
          </p:spPr>
          <p:txBody>
            <a:bodyPr/>
            <a:lstStyle/>
            <a:p/>
          </p:txBody>
        </p:sp>
        <p:sp>
          <p:nvSpPr>
            <p:cNvPr id="66" name="pl66"/>
            <p:cNvSpPr/>
            <p:nvPr/>
          </p:nvSpPr>
          <p:spPr>
            <a:xfrm>
              <a:off x="7896973" y="922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7" name="pl67"/>
            <p:cNvSpPr/>
            <p:nvPr/>
          </p:nvSpPr>
          <p:spPr>
            <a:xfrm>
              <a:off x="7656031" y="1023817"/>
              <a:ext cx="240942" cy="0"/>
            </a:xfrm>
            <a:custGeom>
              <a:avLst/>
              <a:pathLst>
                <a:path w="240942" h="0">
                  <a:moveTo>
                    <a:pt x="0" y="0"/>
                  </a:moveTo>
                  <a:lnTo>
                    <a:pt x="60235" y="0"/>
                  </a:lnTo>
                  <a:lnTo>
                    <a:pt x="180706" y="0"/>
                  </a:lnTo>
                  <a:lnTo>
                    <a:pt x="240942" y="0"/>
                  </a:lnTo>
                  <a:lnTo>
                    <a:pt x="240942" y="0"/>
                  </a:lnTo>
                </a:path>
              </a:pathLst>
            </a:custGeom>
            <a:ln w="67753" cap="flat">
              <a:solidFill>
                <a:srgbClr val="E8E8E8">
                  <a:alpha val="100000"/>
                </a:srgbClr>
              </a:solidFill>
              <a:prstDash val="solid"/>
              <a:round/>
            </a:ln>
          </p:spPr>
          <p:txBody>
            <a:bodyPr/>
            <a:lstStyle/>
            <a:p/>
          </p:txBody>
        </p:sp>
        <p:sp>
          <p:nvSpPr>
            <p:cNvPr id="68" name="pl68"/>
            <p:cNvSpPr/>
            <p:nvPr/>
          </p:nvSpPr>
          <p:spPr>
            <a:xfrm>
              <a:off x="7836738" y="1124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9" name="pl69"/>
            <p:cNvSpPr/>
            <p:nvPr/>
          </p:nvSpPr>
          <p:spPr>
            <a:xfrm>
              <a:off x="7776502" y="1225817"/>
              <a:ext cx="60235" cy="0"/>
            </a:xfrm>
            <a:custGeom>
              <a:avLst/>
              <a:pathLst>
                <a:path w="60235" h="0">
                  <a:moveTo>
                    <a:pt x="0" y="0"/>
                  </a:moveTo>
                  <a:lnTo>
                    <a:pt x="0" y="0"/>
                  </a:lnTo>
                  <a:lnTo>
                    <a:pt x="0" y="0"/>
                  </a:lnTo>
                  <a:lnTo>
                    <a:pt x="0" y="0"/>
                  </a:lnTo>
                  <a:lnTo>
                    <a:pt x="60235" y="0"/>
                  </a:lnTo>
                </a:path>
              </a:pathLst>
            </a:custGeom>
            <a:ln w="67753" cap="flat">
              <a:solidFill>
                <a:srgbClr val="E8E8E8">
                  <a:alpha val="100000"/>
                </a:srgbClr>
              </a:solidFill>
              <a:prstDash val="solid"/>
              <a:round/>
            </a:ln>
          </p:spPr>
          <p:txBody>
            <a:bodyPr/>
            <a:lstStyle/>
            <a:p/>
          </p:txBody>
        </p:sp>
        <p:sp>
          <p:nvSpPr>
            <p:cNvPr id="70" name="pl70"/>
            <p:cNvSpPr/>
            <p:nvPr/>
          </p:nvSpPr>
          <p:spPr>
            <a:xfrm>
              <a:off x="7595796" y="1326817"/>
              <a:ext cx="180706" cy="0"/>
            </a:xfrm>
            <a:custGeom>
              <a:avLst/>
              <a:pathLst>
                <a:path w="180706" h="0">
                  <a:moveTo>
                    <a:pt x="0" y="0"/>
                  </a:moveTo>
                  <a:lnTo>
                    <a:pt x="60235" y="0"/>
                  </a:lnTo>
                  <a:lnTo>
                    <a:pt x="120471" y="0"/>
                  </a:lnTo>
                  <a:lnTo>
                    <a:pt x="120471" y="0"/>
                  </a:lnTo>
                  <a:lnTo>
                    <a:pt x="180706" y="0"/>
                  </a:lnTo>
                </a:path>
              </a:pathLst>
            </a:custGeom>
            <a:ln w="67753" cap="flat">
              <a:solidFill>
                <a:srgbClr val="E8E8E8">
                  <a:alpha val="100000"/>
                </a:srgbClr>
              </a:solidFill>
              <a:prstDash val="solid"/>
              <a:round/>
            </a:ln>
          </p:spPr>
          <p:txBody>
            <a:bodyPr/>
            <a:lstStyle/>
            <a:p/>
          </p:txBody>
        </p:sp>
        <p:sp>
          <p:nvSpPr>
            <p:cNvPr id="71" name="pl71"/>
            <p:cNvSpPr/>
            <p:nvPr/>
          </p:nvSpPr>
          <p:spPr>
            <a:xfrm>
              <a:off x="6571791" y="1427817"/>
              <a:ext cx="1144476" cy="0"/>
            </a:xfrm>
            <a:custGeom>
              <a:avLst/>
              <a:pathLst>
                <a:path w="1144476" h="0">
                  <a:moveTo>
                    <a:pt x="0" y="0"/>
                  </a:moveTo>
                  <a:lnTo>
                    <a:pt x="481884" y="0"/>
                  </a:lnTo>
                  <a:lnTo>
                    <a:pt x="722826" y="0"/>
                  </a:lnTo>
                  <a:lnTo>
                    <a:pt x="903533" y="0"/>
                  </a:lnTo>
                  <a:lnTo>
                    <a:pt x="1144476" y="0"/>
                  </a:lnTo>
                </a:path>
              </a:pathLst>
            </a:custGeom>
            <a:ln w="67753" cap="flat">
              <a:solidFill>
                <a:srgbClr val="E8E8E8">
                  <a:alpha val="100000"/>
                </a:srgbClr>
              </a:solidFill>
              <a:prstDash val="solid"/>
              <a:round/>
            </a:ln>
          </p:spPr>
          <p:txBody>
            <a:bodyPr/>
            <a:lstStyle/>
            <a:p/>
          </p:txBody>
        </p:sp>
        <p:sp>
          <p:nvSpPr>
            <p:cNvPr id="72" name="pl72"/>
            <p:cNvSpPr/>
            <p:nvPr/>
          </p:nvSpPr>
          <p:spPr>
            <a:xfrm>
              <a:off x="7716267" y="1528817"/>
              <a:ext cx="60235" cy="0"/>
            </a:xfrm>
            <a:custGeom>
              <a:avLst/>
              <a:pathLst>
                <a:path w="60235" h="0">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p:txBody>
        </p:sp>
        <p:sp>
          <p:nvSpPr>
            <p:cNvPr id="73" name="pl73"/>
            <p:cNvSpPr/>
            <p:nvPr/>
          </p:nvSpPr>
          <p:spPr>
            <a:xfrm>
              <a:off x="7595796" y="1629817"/>
              <a:ext cx="301177" cy="0"/>
            </a:xfrm>
            <a:custGeom>
              <a:avLst/>
              <a:pathLst>
                <a:path w="301177" h="0">
                  <a:moveTo>
                    <a:pt x="0" y="0"/>
                  </a:moveTo>
                  <a:lnTo>
                    <a:pt x="60235" y="0"/>
                  </a:lnTo>
                  <a:lnTo>
                    <a:pt x="180706" y="0"/>
                  </a:lnTo>
                  <a:lnTo>
                    <a:pt x="240942" y="0"/>
                  </a:lnTo>
                  <a:lnTo>
                    <a:pt x="301177" y="0"/>
                  </a:lnTo>
                </a:path>
              </a:pathLst>
            </a:custGeom>
            <a:ln w="67753" cap="flat">
              <a:solidFill>
                <a:srgbClr val="E8E8E8">
                  <a:alpha val="100000"/>
                </a:srgbClr>
              </a:solidFill>
              <a:prstDash val="solid"/>
              <a:round/>
            </a:ln>
          </p:spPr>
          <p:txBody>
            <a:bodyPr/>
            <a:lstStyle/>
            <a:p/>
          </p:txBody>
        </p:sp>
        <p:sp>
          <p:nvSpPr>
            <p:cNvPr id="74" name="pl74"/>
            <p:cNvSpPr/>
            <p:nvPr/>
          </p:nvSpPr>
          <p:spPr>
            <a:xfrm>
              <a:off x="6993440" y="1730817"/>
              <a:ext cx="602355" cy="0"/>
            </a:xfrm>
            <a:custGeom>
              <a:avLst/>
              <a:pathLst>
                <a:path w="602355" h="0">
                  <a:moveTo>
                    <a:pt x="0" y="0"/>
                  </a:moveTo>
                  <a:lnTo>
                    <a:pt x="361413" y="0"/>
                  </a:lnTo>
                  <a:lnTo>
                    <a:pt x="421649" y="0"/>
                  </a:lnTo>
                  <a:lnTo>
                    <a:pt x="542120" y="0"/>
                  </a:lnTo>
                  <a:lnTo>
                    <a:pt x="602355" y="0"/>
                  </a:lnTo>
                </a:path>
              </a:pathLst>
            </a:custGeom>
            <a:ln w="67753" cap="flat">
              <a:solidFill>
                <a:srgbClr val="E8E8E8">
                  <a:alpha val="100000"/>
                </a:srgbClr>
              </a:solidFill>
              <a:prstDash val="solid"/>
              <a:round/>
            </a:ln>
          </p:spPr>
          <p:txBody>
            <a:bodyPr/>
            <a:lstStyle/>
            <a:p/>
          </p:txBody>
        </p:sp>
        <p:sp>
          <p:nvSpPr>
            <p:cNvPr id="75" name="pl75"/>
            <p:cNvSpPr/>
            <p:nvPr/>
          </p:nvSpPr>
          <p:spPr>
            <a:xfrm>
              <a:off x="7535560" y="1831817"/>
              <a:ext cx="180706" cy="0"/>
            </a:xfrm>
            <a:custGeom>
              <a:avLst/>
              <a:pathLst>
                <a:path w="180706" h="0">
                  <a:moveTo>
                    <a:pt x="0" y="0"/>
                  </a:moveTo>
                  <a:lnTo>
                    <a:pt x="0" y="0"/>
                  </a:lnTo>
                  <a:lnTo>
                    <a:pt x="0" y="0"/>
                  </a:lnTo>
                  <a:lnTo>
                    <a:pt x="0" y="0"/>
                  </a:lnTo>
                  <a:lnTo>
                    <a:pt x="180706" y="0"/>
                  </a:lnTo>
                </a:path>
              </a:pathLst>
            </a:custGeom>
            <a:ln w="67753" cap="flat">
              <a:solidFill>
                <a:srgbClr val="E8E8E8">
                  <a:alpha val="100000"/>
                </a:srgbClr>
              </a:solidFill>
              <a:prstDash val="solid"/>
              <a:round/>
            </a:ln>
          </p:spPr>
          <p:txBody>
            <a:bodyPr/>
            <a:lstStyle/>
            <a:p/>
          </p:txBody>
        </p:sp>
        <p:sp>
          <p:nvSpPr>
            <p:cNvPr id="76" name="pl76"/>
            <p:cNvSpPr/>
            <p:nvPr/>
          </p:nvSpPr>
          <p:spPr>
            <a:xfrm>
              <a:off x="7535560" y="1932817"/>
              <a:ext cx="120471" cy="0"/>
            </a:xfrm>
            <a:custGeom>
              <a:avLst/>
              <a:pathLst>
                <a:path w="120471" h="0">
                  <a:moveTo>
                    <a:pt x="0" y="0"/>
                  </a:moveTo>
                  <a:lnTo>
                    <a:pt x="0" y="0"/>
                  </a:lnTo>
                  <a:lnTo>
                    <a:pt x="0" y="0"/>
                  </a:lnTo>
                  <a:lnTo>
                    <a:pt x="60235" y="0"/>
                  </a:lnTo>
                  <a:lnTo>
                    <a:pt x="120471" y="0"/>
                  </a:lnTo>
                </a:path>
              </a:pathLst>
            </a:custGeom>
            <a:ln w="67753" cap="flat">
              <a:solidFill>
                <a:srgbClr val="E8E8E8">
                  <a:alpha val="100000"/>
                </a:srgbClr>
              </a:solidFill>
              <a:prstDash val="solid"/>
              <a:round/>
            </a:ln>
          </p:spPr>
          <p:txBody>
            <a:bodyPr/>
            <a:lstStyle/>
            <a:p/>
          </p:txBody>
        </p:sp>
        <p:sp>
          <p:nvSpPr>
            <p:cNvPr id="77" name="pl77"/>
            <p:cNvSpPr/>
            <p:nvPr/>
          </p:nvSpPr>
          <p:spPr>
            <a:xfrm>
              <a:off x="7113911" y="2033817"/>
              <a:ext cx="421649" cy="0"/>
            </a:xfrm>
            <a:custGeom>
              <a:avLst/>
              <a:pathLst>
                <a:path w="421649" h="0">
                  <a:moveTo>
                    <a:pt x="0" y="0"/>
                  </a:moveTo>
                  <a:lnTo>
                    <a:pt x="301177" y="0"/>
                  </a:lnTo>
                  <a:lnTo>
                    <a:pt x="301177" y="0"/>
                  </a:lnTo>
                  <a:lnTo>
                    <a:pt x="421649" y="0"/>
                  </a:lnTo>
                  <a:lnTo>
                    <a:pt x="421649" y="0"/>
                  </a:lnTo>
                </a:path>
              </a:pathLst>
            </a:custGeom>
            <a:ln w="67753" cap="flat">
              <a:solidFill>
                <a:srgbClr val="E8E8E8">
                  <a:alpha val="100000"/>
                </a:srgbClr>
              </a:solidFill>
              <a:prstDash val="solid"/>
              <a:round/>
            </a:ln>
          </p:spPr>
          <p:txBody>
            <a:bodyPr/>
            <a:lstStyle/>
            <a:p/>
          </p:txBody>
        </p:sp>
        <p:sp>
          <p:nvSpPr>
            <p:cNvPr id="78" name="pl78"/>
            <p:cNvSpPr/>
            <p:nvPr/>
          </p:nvSpPr>
          <p:spPr>
            <a:xfrm>
              <a:off x="7053675" y="2134817"/>
              <a:ext cx="481884" cy="0"/>
            </a:xfrm>
            <a:custGeom>
              <a:avLst/>
              <a:pathLst>
                <a:path w="481884" h="0">
                  <a:moveTo>
                    <a:pt x="0" y="0"/>
                  </a:moveTo>
                  <a:lnTo>
                    <a:pt x="0" y="0"/>
                  </a:lnTo>
                  <a:lnTo>
                    <a:pt x="361413" y="0"/>
                  </a:lnTo>
                  <a:lnTo>
                    <a:pt x="361413" y="0"/>
                  </a:lnTo>
                  <a:lnTo>
                    <a:pt x="481884" y="0"/>
                  </a:lnTo>
                </a:path>
              </a:pathLst>
            </a:custGeom>
            <a:ln w="67753" cap="flat">
              <a:solidFill>
                <a:srgbClr val="E8E8E8">
                  <a:alpha val="100000"/>
                </a:srgbClr>
              </a:solidFill>
              <a:prstDash val="solid"/>
              <a:round/>
            </a:ln>
          </p:spPr>
          <p:txBody>
            <a:bodyPr/>
            <a:lstStyle/>
            <a:p/>
          </p:txBody>
        </p:sp>
        <p:sp>
          <p:nvSpPr>
            <p:cNvPr id="79" name="pl79"/>
            <p:cNvSpPr/>
            <p:nvPr/>
          </p:nvSpPr>
          <p:spPr>
            <a:xfrm>
              <a:off x="7354853" y="2235817"/>
              <a:ext cx="421649" cy="0"/>
            </a:xfrm>
            <a:custGeom>
              <a:avLst/>
              <a:pathLst>
                <a:path w="421649" h="0">
                  <a:moveTo>
                    <a:pt x="0" y="0"/>
                  </a:moveTo>
                  <a:lnTo>
                    <a:pt x="0" y="0"/>
                  </a:lnTo>
                  <a:lnTo>
                    <a:pt x="60235" y="0"/>
                  </a:lnTo>
                  <a:lnTo>
                    <a:pt x="120471" y="0"/>
                  </a:lnTo>
                  <a:lnTo>
                    <a:pt x="421649" y="0"/>
                  </a:lnTo>
                </a:path>
              </a:pathLst>
            </a:custGeom>
            <a:ln w="67753" cap="flat">
              <a:solidFill>
                <a:srgbClr val="E8E8E8">
                  <a:alpha val="100000"/>
                </a:srgbClr>
              </a:solidFill>
              <a:prstDash val="solid"/>
              <a:round/>
            </a:ln>
          </p:spPr>
          <p:txBody>
            <a:bodyPr/>
            <a:lstStyle/>
            <a:p/>
          </p:txBody>
        </p:sp>
        <p:sp>
          <p:nvSpPr>
            <p:cNvPr id="80" name="pl80"/>
            <p:cNvSpPr/>
            <p:nvPr/>
          </p:nvSpPr>
          <p:spPr>
            <a:xfrm>
              <a:off x="6571791" y="2336817"/>
              <a:ext cx="783062" cy="0"/>
            </a:xfrm>
            <a:custGeom>
              <a:avLst/>
              <a:pathLst>
                <a:path w="783062" h="0">
                  <a:moveTo>
                    <a:pt x="0" y="0"/>
                  </a:moveTo>
                  <a:lnTo>
                    <a:pt x="180706" y="0"/>
                  </a:lnTo>
                  <a:lnTo>
                    <a:pt x="240942" y="0"/>
                  </a:lnTo>
                  <a:lnTo>
                    <a:pt x="481884" y="0"/>
                  </a:lnTo>
                  <a:lnTo>
                    <a:pt x="783062" y="0"/>
                  </a:lnTo>
                </a:path>
              </a:pathLst>
            </a:custGeom>
            <a:ln w="67753" cap="flat">
              <a:solidFill>
                <a:srgbClr val="E8E8E8">
                  <a:alpha val="100000"/>
                </a:srgbClr>
              </a:solidFill>
              <a:prstDash val="solid"/>
              <a:round/>
            </a:ln>
          </p:spPr>
          <p:txBody>
            <a:bodyPr/>
            <a:lstStyle/>
            <a:p/>
          </p:txBody>
        </p:sp>
        <p:sp>
          <p:nvSpPr>
            <p:cNvPr id="81" name="pl81"/>
            <p:cNvSpPr/>
            <p:nvPr/>
          </p:nvSpPr>
          <p:spPr>
            <a:xfrm>
              <a:off x="7113911" y="2437816"/>
              <a:ext cx="240942" cy="0"/>
            </a:xfrm>
            <a:custGeom>
              <a:avLst/>
              <a:pathLst>
                <a:path w="240942" h="0">
                  <a:moveTo>
                    <a:pt x="0" y="0"/>
                  </a:moveTo>
                  <a:lnTo>
                    <a:pt x="120471" y="0"/>
                  </a:lnTo>
                  <a:lnTo>
                    <a:pt x="240942" y="0"/>
                  </a:lnTo>
                  <a:lnTo>
                    <a:pt x="240942" y="0"/>
                  </a:lnTo>
                  <a:lnTo>
                    <a:pt x="240942" y="0"/>
                  </a:lnTo>
                </a:path>
              </a:pathLst>
            </a:custGeom>
            <a:ln w="67753" cap="flat">
              <a:solidFill>
                <a:srgbClr val="E8E8E8">
                  <a:alpha val="100000"/>
                </a:srgbClr>
              </a:solidFill>
              <a:prstDash val="solid"/>
              <a:round/>
            </a:ln>
          </p:spPr>
          <p:txBody>
            <a:bodyPr/>
            <a:lstStyle/>
            <a:p/>
          </p:txBody>
        </p:sp>
        <p:sp>
          <p:nvSpPr>
            <p:cNvPr id="82" name="pl82"/>
            <p:cNvSpPr/>
            <p:nvPr/>
          </p:nvSpPr>
          <p:spPr>
            <a:xfrm>
              <a:off x="7174146" y="2538816"/>
              <a:ext cx="662591" cy="0"/>
            </a:xfrm>
            <a:custGeom>
              <a:avLst/>
              <a:pathLst>
                <a:path w="662591" h="0">
                  <a:moveTo>
                    <a:pt x="0" y="0"/>
                  </a:moveTo>
                  <a:lnTo>
                    <a:pt x="120471" y="0"/>
                  </a:lnTo>
                  <a:lnTo>
                    <a:pt x="301177" y="0"/>
                  </a:lnTo>
                  <a:lnTo>
                    <a:pt x="301177" y="0"/>
                  </a:lnTo>
                  <a:lnTo>
                    <a:pt x="662591" y="0"/>
                  </a:lnTo>
                </a:path>
              </a:pathLst>
            </a:custGeom>
            <a:ln w="67753" cap="flat">
              <a:solidFill>
                <a:srgbClr val="E8E8E8">
                  <a:alpha val="100000"/>
                </a:srgbClr>
              </a:solidFill>
              <a:prstDash val="solid"/>
              <a:round/>
            </a:ln>
          </p:spPr>
          <p:txBody>
            <a:bodyPr/>
            <a:lstStyle/>
            <a:p/>
          </p:txBody>
        </p:sp>
        <p:sp>
          <p:nvSpPr>
            <p:cNvPr id="83" name="pl83"/>
            <p:cNvSpPr/>
            <p:nvPr/>
          </p:nvSpPr>
          <p:spPr>
            <a:xfrm>
              <a:off x="6089906" y="2639816"/>
              <a:ext cx="1204711" cy="0"/>
            </a:xfrm>
            <a:custGeom>
              <a:avLst/>
              <a:pathLst>
                <a:path w="1204711" h="0">
                  <a:moveTo>
                    <a:pt x="0" y="0"/>
                  </a:moveTo>
                  <a:lnTo>
                    <a:pt x="843298" y="0"/>
                  </a:lnTo>
                  <a:lnTo>
                    <a:pt x="903533" y="0"/>
                  </a:lnTo>
                  <a:lnTo>
                    <a:pt x="903533" y="0"/>
                  </a:lnTo>
                  <a:lnTo>
                    <a:pt x="1204711" y="0"/>
                  </a:lnTo>
                </a:path>
              </a:pathLst>
            </a:custGeom>
            <a:ln w="67753" cap="flat">
              <a:solidFill>
                <a:srgbClr val="E8E8E8">
                  <a:alpha val="100000"/>
                </a:srgbClr>
              </a:solidFill>
              <a:prstDash val="solid"/>
              <a:round/>
            </a:ln>
          </p:spPr>
          <p:txBody>
            <a:bodyPr/>
            <a:lstStyle/>
            <a:p/>
          </p:txBody>
        </p:sp>
        <p:sp>
          <p:nvSpPr>
            <p:cNvPr id="84" name="pl84"/>
            <p:cNvSpPr/>
            <p:nvPr/>
          </p:nvSpPr>
          <p:spPr>
            <a:xfrm>
              <a:off x="7234382" y="2740816"/>
              <a:ext cx="662591" cy="0"/>
            </a:xfrm>
            <a:custGeom>
              <a:avLst/>
              <a:pathLst>
                <a:path w="662591" h="0">
                  <a:moveTo>
                    <a:pt x="0" y="0"/>
                  </a:moveTo>
                  <a:lnTo>
                    <a:pt x="421649" y="0"/>
                  </a:lnTo>
                  <a:lnTo>
                    <a:pt x="602355" y="0"/>
                  </a:lnTo>
                  <a:lnTo>
                    <a:pt x="602355" y="0"/>
                  </a:lnTo>
                  <a:lnTo>
                    <a:pt x="662591" y="0"/>
                  </a:lnTo>
                </a:path>
              </a:pathLst>
            </a:custGeom>
            <a:ln w="67753" cap="flat">
              <a:solidFill>
                <a:srgbClr val="E8E8E8">
                  <a:alpha val="100000"/>
                </a:srgbClr>
              </a:solidFill>
              <a:prstDash val="solid"/>
              <a:round/>
            </a:ln>
          </p:spPr>
          <p:txBody>
            <a:bodyPr/>
            <a:lstStyle/>
            <a:p/>
          </p:txBody>
        </p:sp>
        <p:sp>
          <p:nvSpPr>
            <p:cNvPr id="85" name="pl85"/>
            <p:cNvSpPr/>
            <p:nvPr/>
          </p:nvSpPr>
          <p:spPr>
            <a:xfrm>
              <a:off x="7174146" y="284181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6" name="pl86"/>
            <p:cNvSpPr/>
            <p:nvPr/>
          </p:nvSpPr>
          <p:spPr>
            <a:xfrm>
              <a:off x="7113911" y="2942816"/>
              <a:ext cx="542120" cy="0"/>
            </a:xfrm>
            <a:custGeom>
              <a:avLst/>
              <a:pathLst>
                <a:path w="542120" h="0">
                  <a:moveTo>
                    <a:pt x="0" y="0"/>
                  </a:moveTo>
                  <a:lnTo>
                    <a:pt x="60235" y="0"/>
                  </a:lnTo>
                  <a:lnTo>
                    <a:pt x="180706" y="0"/>
                  </a:lnTo>
                  <a:lnTo>
                    <a:pt x="240942" y="0"/>
                  </a:lnTo>
                  <a:lnTo>
                    <a:pt x="542120" y="0"/>
                  </a:lnTo>
                </a:path>
              </a:pathLst>
            </a:custGeom>
            <a:ln w="67753" cap="flat">
              <a:solidFill>
                <a:srgbClr val="E8E8E8">
                  <a:alpha val="100000"/>
                </a:srgbClr>
              </a:solidFill>
              <a:prstDash val="solid"/>
              <a:round/>
            </a:ln>
          </p:spPr>
          <p:txBody>
            <a:bodyPr/>
            <a:lstStyle/>
            <a:p/>
          </p:txBody>
        </p:sp>
        <p:sp>
          <p:nvSpPr>
            <p:cNvPr id="87" name="pl87"/>
            <p:cNvSpPr/>
            <p:nvPr/>
          </p:nvSpPr>
          <p:spPr>
            <a:xfrm>
              <a:off x="6752497" y="3043816"/>
              <a:ext cx="361413" cy="0"/>
            </a:xfrm>
            <a:custGeom>
              <a:avLst/>
              <a:pathLst>
                <a:path w="361413" h="0">
                  <a:moveTo>
                    <a:pt x="0" y="0"/>
                  </a:moveTo>
                  <a:lnTo>
                    <a:pt x="180706" y="0"/>
                  </a:lnTo>
                  <a:lnTo>
                    <a:pt x="240942" y="0"/>
                  </a:lnTo>
                  <a:lnTo>
                    <a:pt x="301177" y="0"/>
                  </a:lnTo>
                  <a:lnTo>
                    <a:pt x="361413" y="0"/>
                  </a:lnTo>
                </a:path>
              </a:pathLst>
            </a:custGeom>
            <a:ln w="67753" cap="flat">
              <a:solidFill>
                <a:srgbClr val="E8E8E8">
                  <a:alpha val="100000"/>
                </a:srgbClr>
              </a:solidFill>
              <a:prstDash val="solid"/>
              <a:round/>
            </a:ln>
          </p:spPr>
          <p:txBody>
            <a:bodyPr/>
            <a:lstStyle/>
            <a:p/>
          </p:txBody>
        </p:sp>
        <p:sp>
          <p:nvSpPr>
            <p:cNvPr id="88" name="pl88"/>
            <p:cNvSpPr/>
            <p:nvPr/>
          </p:nvSpPr>
          <p:spPr>
            <a:xfrm>
              <a:off x="7113911" y="3144816"/>
              <a:ext cx="662591" cy="0"/>
            </a:xfrm>
            <a:custGeom>
              <a:avLst/>
              <a:pathLst>
                <a:path w="662591" h="0">
                  <a:moveTo>
                    <a:pt x="0" y="0"/>
                  </a:moveTo>
                  <a:lnTo>
                    <a:pt x="361413" y="0"/>
                  </a:lnTo>
                  <a:lnTo>
                    <a:pt x="542120" y="0"/>
                  </a:lnTo>
                  <a:lnTo>
                    <a:pt x="602355" y="0"/>
                  </a:lnTo>
                  <a:lnTo>
                    <a:pt x="662591" y="0"/>
                  </a:lnTo>
                </a:path>
              </a:pathLst>
            </a:custGeom>
            <a:ln w="67753" cap="flat">
              <a:solidFill>
                <a:srgbClr val="E8E8E8">
                  <a:alpha val="100000"/>
                </a:srgbClr>
              </a:solidFill>
              <a:prstDash val="solid"/>
              <a:round/>
            </a:ln>
          </p:spPr>
          <p:txBody>
            <a:bodyPr/>
            <a:lstStyle/>
            <a:p/>
          </p:txBody>
        </p:sp>
        <p:sp>
          <p:nvSpPr>
            <p:cNvPr id="89" name="pl89"/>
            <p:cNvSpPr/>
            <p:nvPr/>
          </p:nvSpPr>
          <p:spPr>
            <a:xfrm>
              <a:off x="7053675" y="3245816"/>
              <a:ext cx="180706" cy="0"/>
            </a:xfrm>
            <a:custGeom>
              <a:avLst/>
              <a:pathLst>
                <a:path w="180706" h="0">
                  <a:moveTo>
                    <a:pt x="0" y="0"/>
                  </a:moveTo>
                  <a:lnTo>
                    <a:pt x="0" y="0"/>
                  </a:lnTo>
                  <a:lnTo>
                    <a:pt x="120471" y="0"/>
                  </a:lnTo>
                  <a:lnTo>
                    <a:pt x="120471" y="0"/>
                  </a:lnTo>
                  <a:lnTo>
                    <a:pt x="180706" y="0"/>
                  </a:lnTo>
                </a:path>
              </a:pathLst>
            </a:custGeom>
            <a:ln w="67753" cap="flat">
              <a:solidFill>
                <a:srgbClr val="E8E8E8">
                  <a:alpha val="100000"/>
                </a:srgbClr>
              </a:solidFill>
              <a:prstDash val="solid"/>
              <a:round/>
            </a:ln>
          </p:spPr>
          <p:txBody>
            <a:bodyPr/>
            <a:lstStyle/>
            <a:p/>
          </p:txBody>
        </p:sp>
        <p:sp>
          <p:nvSpPr>
            <p:cNvPr id="90" name="pl90"/>
            <p:cNvSpPr/>
            <p:nvPr/>
          </p:nvSpPr>
          <p:spPr>
            <a:xfrm>
              <a:off x="6571791" y="3346816"/>
              <a:ext cx="1204711" cy="0"/>
            </a:xfrm>
            <a:custGeom>
              <a:avLst/>
              <a:pathLst>
                <a:path w="1204711" h="0">
                  <a:moveTo>
                    <a:pt x="0" y="0"/>
                  </a:moveTo>
                  <a:lnTo>
                    <a:pt x="361413" y="0"/>
                  </a:lnTo>
                  <a:lnTo>
                    <a:pt x="481884" y="0"/>
                  </a:lnTo>
                  <a:lnTo>
                    <a:pt x="783062" y="0"/>
                  </a:lnTo>
                  <a:lnTo>
                    <a:pt x="1204711" y="0"/>
                  </a:lnTo>
                </a:path>
              </a:pathLst>
            </a:custGeom>
            <a:ln w="67753" cap="flat">
              <a:solidFill>
                <a:srgbClr val="E8E8E8">
                  <a:alpha val="100000"/>
                </a:srgbClr>
              </a:solidFill>
              <a:prstDash val="solid"/>
              <a:round/>
            </a:ln>
          </p:spPr>
          <p:txBody>
            <a:bodyPr/>
            <a:lstStyle/>
            <a:p/>
          </p:txBody>
        </p:sp>
        <p:sp>
          <p:nvSpPr>
            <p:cNvPr id="91" name="pl91"/>
            <p:cNvSpPr/>
            <p:nvPr/>
          </p:nvSpPr>
          <p:spPr>
            <a:xfrm>
              <a:off x="6451319" y="3447816"/>
              <a:ext cx="542120" cy="0"/>
            </a:xfrm>
            <a:custGeom>
              <a:avLst/>
              <a:pathLst>
                <a:path w="542120" h="0">
                  <a:moveTo>
                    <a:pt x="0" y="0"/>
                  </a:moveTo>
                  <a:lnTo>
                    <a:pt x="240942" y="0"/>
                  </a:lnTo>
                  <a:lnTo>
                    <a:pt x="301177" y="0"/>
                  </a:lnTo>
                  <a:lnTo>
                    <a:pt x="301177" y="0"/>
                  </a:lnTo>
                  <a:lnTo>
                    <a:pt x="542120" y="0"/>
                  </a:lnTo>
                </a:path>
              </a:pathLst>
            </a:custGeom>
            <a:ln w="67753" cap="flat">
              <a:solidFill>
                <a:srgbClr val="E8E8E8">
                  <a:alpha val="100000"/>
                </a:srgbClr>
              </a:solidFill>
              <a:prstDash val="solid"/>
              <a:round/>
            </a:ln>
          </p:spPr>
          <p:txBody>
            <a:bodyPr/>
            <a:lstStyle/>
            <a:p/>
          </p:txBody>
        </p:sp>
        <p:sp>
          <p:nvSpPr>
            <p:cNvPr id="92" name="pl92"/>
            <p:cNvSpPr/>
            <p:nvPr/>
          </p:nvSpPr>
          <p:spPr>
            <a:xfrm>
              <a:off x="6993440" y="3548816"/>
              <a:ext cx="602355" cy="0"/>
            </a:xfrm>
            <a:custGeom>
              <a:avLst/>
              <a:pathLst>
                <a:path w="602355" h="0">
                  <a:moveTo>
                    <a:pt x="0" y="0"/>
                  </a:moveTo>
                  <a:lnTo>
                    <a:pt x="180706" y="0"/>
                  </a:lnTo>
                  <a:lnTo>
                    <a:pt x="301177" y="0"/>
                  </a:lnTo>
                  <a:lnTo>
                    <a:pt x="602355" y="0"/>
                  </a:lnTo>
                  <a:lnTo>
                    <a:pt x="602355" y="0"/>
                  </a:lnTo>
                </a:path>
              </a:pathLst>
            </a:custGeom>
            <a:ln w="67753" cap="flat">
              <a:solidFill>
                <a:srgbClr val="E8E8E8">
                  <a:alpha val="100000"/>
                </a:srgbClr>
              </a:solidFill>
              <a:prstDash val="solid"/>
              <a:round/>
            </a:ln>
          </p:spPr>
          <p:txBody>
            <a:bodyPr/>
            <a:lstStyle/>
            <a:p/>
          </p:txBody>
        </p:sp>
        <p:sp>
          <p:nvSpPr>
            <p:cNvPr id="93" name="pl93"/>
            <p:cNvSpPr/>
            <p:nvPr/>
          </p:nvSpPr>
          <p:spPr>
            <a:xfrm>
              <a:off x="6933204" y="3649816"/>
              <a:ext cx="783062" cy="0"/>
            </a:xfrm>
            <a:custGeom>
              <a:avLst/>
              <a:pathLst>
                <a:path w="783062" h="0">
                  <a:moveTo>
                    <a:pt x="0" y="0"/>
                  </a:moveTo>
                  <a:lnTo>
                    <a:pt x="421649" y="0"/>
                  </a:lnTo>
                  <a:lnTo>
                    <a:pt x="602355" y="0"/>
                  </a:lnTo>
                  <a:lnTo>
                    <a:pt x="722826" y="0"/>
                  </a:lnTo>
                  <a:lnTo>
                    <a:pt x="783062" y="0"/>
                  </a:lnTo>
                </a:path>
              </a:pathLst>
            </a:custGeom>
            <a:ln w="67753" cap="flat">
              <a:solidFill>
                <a:srgbClr val="E8E8E8">
                  <a:alpha val="100000"/>
                </a:srgbClr>
              </a:solidFill>
              <a:prstDash val="solid"/>
              <a:round/>
            </a:ln>
          </p:spPr>
          <p:txBody>
            <a:bodyPr/>
            <a:lstStyle/>
            <a:p/>
          </p:txBody>
        </p:sp>
        <p:sp>
          <p:nvSpPr>
            <p:cNvPr id="94" name="pl94"/>
            <p:cNvSpPr/>
            <p:nvPr/>
          </p:nvSpPr>
          <p:spPr>
            <a:xfrm>
              <a:off x="6933204" y="375081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5" name="pl95"/>
            <p:cNvSpPr/>
            <p:nvPr/>
          </p:nvSpPr>
          <p:spPr>
            <a:xfrm>
              <a:off x="6029670" y="3851816"/>
              <a:ext cx="1264947" cy="0"/>
            </a:xfrm>
            <a:custGeom>
              <a:avLst/>
              <a:pathLst>
                <a:path w="1264947" h="0">
                  <a:moveTo>
                    <a:pt x="0" y="0"/>
                  </a:moveTo>
                  <a:lnTo>
                    <a:pt x="481884" y="0"/>
                  </a:lnTo>
                  <a:lnTo>
                    <a:pt x="903533" y="0"/>
                  </a:lnTo>
                  <a:lnTo>
                    <a:pt x="1024004" y="0"/>
                  </a:lnTo>
                  <a:lnTo>
                    <a:pt x="1264947" y="0"/>
                  </a:lnTo>
                </a:path>
              </a:pathLst>
            </a:custGeom>
            <a:ln w="67753" cap="flat">
              <a:solidFill>
                <a:srgbClr val="E8E8E8">
                  <a:alpha val="100000"/>
                </a:srgbClr>
              </a:solidFill>
              <a:prstDash val="solid"/>
              <a:round/>
            </a:ln>
          </p:spPr>
          <p:txBody>
            <a:bodyPr/>
            <a:lstStyle/>
            <a:p/>
          </p:txBody>
        </p:sp>
        <p:sp>
          <p:nvSpPr>
            <p:cNvPr id="96" name="pl96"/>
            <p:cNvSpPr/>
            <p:nvPr/>
          </p:nvSpPr>
          <p:spPr>
            <a:xfrm>
              <a:off x="6752497" y="3952816"/>
              <a:ext cx="662591" cy="0"/>
            </a:xfrm>
            <a:custGeom>
              <a:avLst/>
              <a:pathLst>
                <a:path w="662591" h="0">
                  <a:moveTo>
                    <a:pt x="0" y="0"/>
                  </a:moveTo>
                  <a:lnTo>
                    <a:pt x="120471" y="0"/>
                  </a:lnTo>
                  <a:lnTo>
                    <a:pt x="240942" y="0"/>
                  </a:lnTo>
                  <a:lnTo>
                    <a:pt x="481884" y="0"/>
                  </a:lnTo>
                  <a:lnTo>
                    <a:pt x="662591" y="0"/>
                  </a:lnTo>
                </a:path>
              </a:pathLst>
            </a:custGeom>
            <a:ln w="67753" cap="flat">
              <a:solidFill>
                <a:srgbClr val="E8E8E8">
                  <a:alpha val="100000"/>
                </a:srgbClr>
              </a:solidFill>
              <a:prstDash val="solid"/>
              <a:round/>
            </a:ln>
          </p:spPr>
          <p:txBody>
            <a:bodyPr/>
            <a:lstStyle/>
            <a:p/>
          </p:txBody>
        </p:sp>
        <p:sp>
          <p:nvSpPr>
            <p:cNvPr id="97" name="pl97"/>
            <p:cNvSpPr/>
            <p:nvPr/>
          </p:nvSpPr>
          <p:spPr>
            <a:xfrm>
              <a:off x="6270613" y="4053816"/>
              <a:ext cx="421649" cy="0"/>
            </a:xfrm>
            <a:custGeom>
              <a:avLst/>
              <a:pathLst>
                <a:path w="421649" h="0">
                  <a:moveTo>
                    <a:pt x="0" y="0"/>
                  </a:moveTo>
                  <a:lnTo>
                    <a:pt x="60235" y="0"/>
                  </a:lnTo>
                  <a:lnTo>
                    <a:pt x="60235" y="0"/>
                  </a:lnTo>
                  <a:lnTo>
                    <a:pt x="421649" y="0"/>
                  </a:lnTo>
                  <a:lnTo>
                    <a:pt x="421649" y="0"/>
                  </a:lnTo>
                </a:path>
              </a:pathLst>
            </a:custGeom>
            <a:ln w="67753" cap="flat">
              <a:solidFill>
                <a:srgbClr val="E8E8E8">
                  <a:alpha val="100000"/>
                </a:srgbClr>
              </a:solidFill>
              <a:prstDash val="solid"/>
              <a:round/>
            </a:ln>
          </p:spPr>
          <p:txBody>
            <a:bodyPr/>
            <a:lstStyle/>
            <a:p/>
          </p:txBody>
        </p:sp>
        <p:sp>
          <p:nvSpPr>
            <p:cNvPr id="98" name="pl98"/>
            <p:cNvSpPr/>
            <p:nvPr/>
          </p:nvSpPr>
          <p:spPr>
            <a:xfrm>
              <a:off x="6089906" y="4154816"/>
              <a:ext cx="843298" cy="0"/>
            </a:xfrm>
            <a:custGeom>
              <a:avLst/>
              <a:pathLst>
                <a:path w="843298" h="0">
                  <a:moveTo>
                    <a:pt x="0" y="0"/>
                  </a:moveTo>
                  <a:lnTo>
                    <a:pt x="180706" y="0"/>
                  </a:lnTo>
                  <a:lnTo>
                    <a:pt x="542120" y="0"/>
                  </a:lnTo>
                  <a:lnTo>
                    <a:pt x="602355" y="0"/>
                  </a:lnTo>
                  <a:lnTo>
                    <a:pt x="843298" y="0"/>
                  </a:lnTo>
                </a:path>
              </a:pathLst>
            </a:custGeom>
            <a:ln w="67753" cap="flat">
              <a:solidFill>
                <a:srgbClr val="E8E8E8">
                  <a:alpha val="100000"/>
                </a:srgbClr>
              </a:solidFill>
              <a:prstDash val="solid"/>
              <a:round/>
            </a:ln>
          </p:spPr>
          <p:txBody>
            <a:bodyPr/>
            <a:lstStyle/>
            <a:p/>
          </p:txBody>
        </p:sp>
        <p:sp>
          <p:nvSpPr>
            <p:cNvPr id="99" name="pl99"/>
            <p:cNvSpPr/>
            <p:nvPr/>
          </p:nvSpPr>
          <p:spPr>
            <a:xfrm>
              <a:off x="6330848" y="4255816"/>
              <a:ext cx="361413" cy="0"/>
            </a:xfrm>
            <a:custGeom>
              <a:avLst/>
              <a:pathLst>
                <a:path w="361413" h="0">
                  <a:moveTo>
                    <a:pt x="0" y="0"/>
                  </a:moveTo>
                  <a:lnTo>
                    <a:pt x="240942" y="0"/>
                  </a:lnTo>
                  <a:lnTo>
                    <a:pt x="301177" y="0"/>
                  </a:lnTo>
                  <a:lnTo>
                    <a:pt x="301177" y="0"/>
                  </a:lnTo>
                  <a:lnTo>
                    <a:pt x="361413" y="0"/>
                  </a:lnTo>
                </a:path>
              </a:pathLst>
            </a:custGeom>
            <a:ln w="67753" cap="flat">
              <a:solidFill>
                <a:srgbClr val="E8E8E8">
                  <a:alpha val="100000"/>
                </a:srgbClr>
              </a:solidFill>
              <a:prstDash val="solid"/>
              <a:round/>
            </a:ln>
          </p:spPr>
          <p:txBody>
            <a:bodyPr/>
            <a:lstStyle/>
            <a:p/>
          </p:txBody>
        </p:sp>
        <p:sp>
          <p:nvSpPr>
            <p:cNvPr id="100" name="pl100"/>
            <p:cNvSpPr/>
            <p:nvPr/>
          </p:nvSpPr>
          <p:spPr>
            <a:xfrm>
              <a:off x="4162367" y="4356816"/>
              <a:ext cx="3192485" cy="0"/>
            </a:xfrm>
            <a:custGeom>
              <a:avLst/>
              <a:pathLst>
                <a:path w="3192485" h="0">
                  <a:moveTo>
                    <a:pt x="0" y="0"/>
                  </a:moveTo>
                  <a:lnTo>
                    <a:pt x="2048009" y="0"/>
                  </a:lnTo>
                  <a:lnTo>
                    <a:pt x="2349187" y="0"/>
                  </a:lnTo>
                  <a:lnTo>
                    <a:pt x="2831072" y="0"/>
                  </a:lnTo>
                  <a:lnTo>
                    <a:pt x="3192485" y="0"/>
                  </a:lnTo>
                </a:path>
              </a:pathLst>
            </a:custGeom>
            <a:ln w="67753" cap="flat">
              <a:solidFill>
                <a:srgbClr val="E8E8E8">
                  <a:alpha val="100000"/>
                </a:srgbClr>
              </a:solidFill>
              <a:prstDash val="solid"/>
              <a:round/>
            </a:ln>
          </p:spPr>
          <p:txBody>
            <a:bodyPr/>
            <a:lstStyle/>
            <a:p/>
          </p:txBody>
        </p:sp>
        <p:sp>
          <p:nvSpPr>
            <p:cNvPr id="101" name="pl101"/>
            <p:cNvSpPr/>
            <p:nvPr/>
          </p:nvSpPr>
          <p:spPr>
            <a:xfrm>
              <a:off x="5969435" y="4457815"/>
              <a:ext cx="481884" cy="0"/>
            </a:xfrm>
            <a:custGeom>
              <a:avLst/>
              <a:pathLst>
                <a:path w="481884" h="0">
                  <a:moveTo>
                    <a:pt x="0" y="0"/>
                  </a:moveTo>
                  <a:lnTo>
                    <a:pt x="60235" y="0"/>
                  </a:lnTo>
                  <a:lnTo>
                    <a:pt x="240942" y="0"/>
                  </a:lnTo>
                  <a:lnTo>
                    <a:pt x="240942" y="0"/>
                  </a:lnTo>
                  <a:lnTo>
                    <a:pt x="481884" y="0"/>
                  </a:lnTo>
                </a:path>
              </a:pathLst>
            </a:custGeom>
            <a:ln w="67753" cap="flat">
              <a:solidFill>
                <a:srgbClr val="E8E8E8">
                  <a:alpha val="100000"/>
                </a:srgbClr>
              </a:solidFill>
              <a:prstDash val="solid"/>
              <a:round/>
            </a:ln>
          </p:spPr>
          <p:txBody>
            <a:bodyPr/>
            <a:lstStyle/>
            <a:p/>
          </p:txBody>
        </p:sp>
        <p:sp>
          <p:nvSpPr>
            <p:cNvPr id="102" name="pl102"/>
            <p:cNvSpPr/>
            <p:nvPr/>
          </p:nvSpPr>
          <p:spPr>
            <a:xfrm>
              <a:off x="6270613" y="4558815"/>
              <a:ext cx="361413" cy="0"/>
            </a:xfrm>
            <a:custGeom>
              <a:avLst/>
              <a:pathLst>
                <a:path w="361413" h="0">
                  <a:moveTo>
                    <a:pt x="0" y="0"/>
                  </a:moveTo>
                  <a:lnTo>
                    <a:pt x="120471" y="0"/>
                  </a:lnTo>
                  <a:lnTo>
                    <a:pt x="180706" y="0"/>
                  </a:lnTo>
                  <a:lnTo>
                    <a:pt x="361413" y="0"/>
                  </a:lnTo>
                  <a:lnTo>
                    <a:pt x="361413" y="0"/>
                  </a:lnTo>
                </a:path>
              </a:pathLst>
            </a:custGeom>
            <a:ln w="67753" cap="flat">
              <a:solidFill>
                <a:srgbClr val="E8E8E8">
                  <a:alpha val="100000"/>
                </a:srgbClr>
              </a:solidFill>
              <a:prstDash val="solid"/>
              <a:round/>
            </a:ln>
          </p:spPr>
          <p:txBody>
            <a:bodyPr/>
            <a:lstStyle/>
            <a:p/>
          </p:txBody>
        </p:sp>
        <p:sp>
          <p:nvSpPr>
            <p:cNvPr id="103" name="pl103"/>
            <p:cNvSpPr/>
            <p:nvPr/>
          </p:nvSpPr>
          <p:spPr>
            <a:xfrm>
              <a:off x="6330848" y="4659815"/>
              <a:ext cx="903533" cy="0"/>
            </a:xfrm>
            <a:custGeom>
              <a:avLst/>
              <a:pathLst>
                <a:path w="903533" h="0">
                  <a:moveTo>
                    <a:pt x="0" y="0"/>
                  </a:moveTo>
                  <a:lnTo>
                    <a:pt x="240942" y="0"/>
                  </a:lnTo>
                  <a:lnTo>
                    <a:pt x="301177" y="0"/>
                  </a:lnTo>
                  <a:lnTo>
                    <a:pt x="421649" y="0"/>
                  </a:lnTo>
                  <a:lnTo>
                    <a:pt x="903533" y="0"/>
                  </a:lnTo>
                </a:path>
              </a:pathLst>
            </a:custGeom>
            <a:ln w="67753" cap="flat">
              <a:solidFill>
                <a:srgbClr val="E8E8E8">
                  <a:alpha val="100000"/>
                </a:srgbClr>
              </a:solidFill>
              <a:prstDash val="solid"/>
              <a:round/>
            </a:ln>
          </p:spPr>
          <p:txBody>
            <a:bodyPr/>
            <a:lstStyle/>
            <a:p/>
          </p:txBody>
        </p:sp>
        <p:sp>
          <p:nvSpPr>
            <p:cNvPr id="104" name="pl104"/>
            <p:cNvSpPr/>
            <p:nvPr/>
          </p:nvSpPr>
          <p:spPr>
            <a:xfrm>
              <a:off x="5487550" y="4760815"/>
              <a:ext cx="1566125" cy="0"/>
            </a:xfrm>
            <a:custGeom>
              <a:avLst/>
              <a:pathLst>
                <a:path w="1566125" h="0">
                  <a:moveTo>
                    <a:pt x="0" y="0"/>
                  </a:moveTo>
                  <a:lnTo>
                    <a:pt x="0" y="0"/>
                  </a:lnTo>
                  <a:lnTo>
                    <a:pt x="662591" y="0"/>
                  </a:lnTo>
                  <a:lnTo>
                    <a:pt x="783062" y="0"/>
                  </a:lnTo>
                  <a:lnTo>
                    <a:pt x="1566125" y="0"/>
                  </a:lnTo>
                </a:path>
              </a:pathLst>
            </a:custGeom>
            <a:ln w="67753" cap="flat">
              <a:solidFill>
                <a:srgbClr val="E8E8E8">
                  <a:alpha val="100000"/>
                </a:srgbClr>
              </a:solidFill>
              <a:prstDash val="solid"/>
              <a:round/>
            </a:ln>
          </p:spPr>
          <p:txBody>
            <a:bodyPr/>
            <a:lstStyle/>
            <a:p/>
          </p:txBody>
        </p:sp>
        <p:sp>
          <p:nvSpPr>
            <p:cNvPr id="105" name="pl105"/>
            <p:cNvSpPr/>
            <p:nvPr/>
          </p:nvSpPr>
          <p:spPr>
            <a:xfrm>
              <a:off x="5668257" y="4861815"/>
              <a:ext cx="1686596" cy="0"/>
            </a:xfrm>
            <a:custGeom>
              <a:avLst/>
              <a:pathLst>
                <a:path w="1686596" h="0">
                  <a:moveTo>
                    <a:pt x="0" y="0"/>
                  </a:moveTo>
                  <a:lnTo>
                    <a:pt x="361413" y="0"/>
                  </a:lnTo>
                  <a:lnTo>
                    <a:pt x="602355" y="0"/>
                  </a:lnTo>
                  <a:lnTo>
                    <a:pt x="963769" y="0"/>
                  </a:lnTo>
                  <a:lnTo>
                    <a:pt x="1686596" y="0"/>
                  </a:lnTo>
                </a:path>
              </a:pathLst>
            </a:custGeom>
            <a:ln w="67753" cap="flat">
              <a:solidFill>
                <a:srgbClr val="E8E8E8">
                  <a:alpha val="100000"/>
                </a:srgbClr>
              </a:solidFill>
              <a:prstDash val="solid"/>
              <a:round/>
            </a:ln>
          </p:spPr>
          <p:txBody>
            <a:bodyPr/>
            <a:lstStyle/>
            <a:p/>
          </p:txBody>
        </p:sp>
        <p:sp>
          <p:nvSpPr>
            <p:cNvPr id="106" name="pl106"/>
            <p:cNvSpPr/>
            <p:nvPr/>
          </p:nvSpPr>
          <p:spPr>
            <a:xfrm>
              <a:off x="6089906" y="4962815"/>
              <a:ext cx="180706" cy="0"/>
            </a:xfrm>
            <a:custGeom>
              <a:avLst/>
              <a:pathLst>
                <a:path w="180706" h="0">
                  <a:moveTo>
                    <a:pt x="0" y="0"/>
                  </a:moveTo>
                  <a:lnTo>
                    <a:pt x="0" y="0"/>
                  </a:lnTo>
                  <a:lnTo>
                    <a:pt x="60235" y="0"/>
                  </a:lnTo>
                  <a:lnTo>
                    <a:pt x="60235" y="0"/>
                  </a:lnTo>
                  <a:lnTo>
                    <a:pt x="180706" y="0"/>
                  </a:lnTo>
                </a:path>
              </a:pathLst>
            </a:custGeom>
            <a:ln w="67753" cap="flat">
              <a:solidFill>
                <a:srgbClr val="E8E8E8">
                  <a:alpha val="100000"/>
                </a:srgbClr>
              </a:solidFill>
              <a:prstDash val="solid"/>
              <a:round/>
            </a:ln>
          </p:spPr>
          <p:txBody>
            <a:bodyPr/>
            <a:lstStyle/>
            <a:p/>
          </p:txBody>
        </p:sp>
        <p:sp>
          <p:nvSpPr>
            <p:cNvPr id="107" name="pl107"/>
            <p:cNvSpPr/>
            <p:nvPr/>
          </p:nvSpPr>
          <p:spPr>
            <a:xfrm>
              <a:off x="5969435" y="5063815"/>
              <a:ext cx="481884" cy="0"/>
            </a:xfrm>
            <a:custGeom>
              <a:avLst/>
              <a:pathLst>
                <a:path w="481884" h="0">
                  <a:moveTo>
                    <a:pt x="0" y="0"/>
                  </a:moveTo>
                  <a:lnTo>
                    <a:pt x="60235" y="0"/>
                  </a:lnTo>
                  <a:lnTo>
                    <a:pt x="120471" y="0"/>
                  </a:lnTo>
                  <a:lnTo>
                    <a:pt x="180706" y="0"/>
                  </a:lnTo>
                  <a:lnTo>
                    <a:pt x="481884" y="0"/>
                  </a:lnTo>
                </a:path>
              </a:pathLst>
            </a:custGeom>
            <a:ln w="67753" cap="flat">
              <a:solidFill>
                <a:srgbClr val="E8E8E8">
                  <a:alpha val="100000"/>
                </a:srgbClr>
              </a:solidFill>
              <a:prstDash val="solid"/>
              <a:round/>
            </a:ln>
          </p:spPr>
          <p:txBody>
            <a:bodyPr/>
            <a:lstStyle/>
            <a:p/>
          </p:txBody>
        </p:sp>
        <p:sp>
          <p:nvSpPr>
            <p:cNvPr id="108" name="pl108"/>
            <p:cNvSpPr/>
            <p:nvPr/>
          </p:nvSpPr>
          <p:spPr>
            <a:xfrm>
              <a:off x="5848964" y="5164815"/>
              <a:ext cx="1746831" cy="0"/>
            </a:xfrm>
            <a:custGeom>
              <a:avLst/>
              <a:pathLst>
                <a:path w="1746831" h="0">
                  <a:moveTo>
                    <a:pt x="0" y="0"/>
                  </a:moveTo>
                  <a:lnTo>
                    <a:pt x="1084240" y="0"/>
                  </a:lnTo>
                  <a:lnTo>
                    <a:pt x="1445653" y="0"/>
                  </a:lnTo>
                  <a:lnTo>
                    <a:pt x="1566125" y="0"/>
                  </a:lnTo>
                  <a:lnTo>
                    <a:pt x="1746831" y="0"/>
                  </a:lnTo>
                </a:path>
              </a:pathLst>
            </a:custGeom>
            <a:ln w="67753" cap="flat">
              <a:solidFill>
                <a:srgbClr val="E8E8E8">
                  <a:alpha val="100000"/>
                </a:srgbClr>
              </a:solidFill>
              <a:prstDash val="solid"/>
              <a:round/>
            </a:ln>
          </p:spPr>
          <p:txBody>
            <a:bodyPr/>
            <a:lstStyle/>
            <a:p/>
          </p:txBody>
        </p:sp>
        <p:sp>
          <p:nvSpPr>
            <p:cNvPr id="109" name="pl109"/>
            <p:cNvSpPr/>
            <p:nvPr/>
          </p:nvSpPr>
          <p:spPr>
            <a:xfrm>
              <a:off x="5668257" y="5265815"/>
              <a:ext cx="240942" cy="0"/>
            </a:xfrm>
            <a:custGeom>
              <a:avLst/>
              <a:pathLst>
                <a:path w="240942" h="0">
                  <a:moveTo>
                    <a:pt x="0" y="0"/>
                  </a:moveTo>
                  <a:lnTo>
                    <a:pt x="0" y="0"/>
                  </a:lnTo>
                  <a:lnTo>
                    <a:pt x="0" y="0"/>
                  </a:lnTo>
                  <a:lnTo>
                    <a:pt x="0" y="0"/>
                  </a:lnTo>
                  <a:lnTo>
                    <a:pt x="240942" y="0"/>
                  </a:lnTo>
                </a:path>
              </a:pathLst>
            </a:custGeom>
            <a:ln w="67753" cap="flat">
              <a:solidFill>
                <a:srgbClr val="E8E8E8">
                  <a:alpha val="100000"/>
                </a:srgbClr>
              </a:solidFill>
              <a:prstDash val="solid"/>
              <a:round/>
            </a:ln>
          </p:spPr>
          <p:txBody>
            <a:bodyPr/>
            <a:lstStyle/>
            <a:p/>
          </p:txBody>
        </p:sp>
        <p:sp>
          <p:nvSpPr>
            <p:cNvPr id="110" name="pl110"/>
            <p:cNvSpPr/>
            <p:nvPr/>
          </p:nvSpPr>
          <p:spPr>
            <a:xfrm>
              <a:off x="5246608" y="5366815"/>
              <a:ext cx="1264947" cy="0"/>
            </a:xfrm>
            <a:custGeom>
              <a:avLst/>
              <a:pathLst>
                <a:path w="1264947" h="0">
                  <a:moveTo>
                    <a:pt x="0" y="0"/>
                  </a:moveTo>
                  <a:lnTo>
                    <a:pt x="722826" y="0"/>
                  </a:lnTo>
                  <a:lnTo>
                    <a:pt x="722826" y="0"/>
                  </a:lnTo>
                  <a:lnTo>
                    <a:pt x="963769" y="0"/>
                  </a:lnTo>
                  <a:lnTo>
                    <a:pt x="1264947" y="0"/>
                  </a:lnTo>
                </a:path>
              </a:pathLst>
            </a:custGeom>
            <a:ln w="67753" cap="flat">
              <a:solidFill>
                <a:srgbClr val="E8E8E8">
                  <a:alpha val="100000"/>
                </a:srgbClr>
              </a:solidFill>
              <a:prstDash val="solid"/>
              <a:round/>
            </a:ln>
          </p:spPr>
          <p:txBody>
            <a:bodyPr/>
            <a:lstStyle/>
            <a:p/>
          </p:txBody>
        </p:sp>
        <p:sp>
          <p:nvSpPr>
            <p:cNvPr id="111" name="pl111"/>
            <p:cNvSpPr/>
            <p:nvPr/>
          </p:nvSpPr>
          <p:spPr>
            <a:xfrm>
              <a:off x="4463545" y="5467815"/>
              <a:ext cx="903533" cy="0"/>
            </a:xfrm>
            <a:custGeom>
              <a:avLst/>
              <a:pathLst>
                <a:path w="903533" h="0">
                  <a:moveTo>
                    <a:pt x="0" y="0"/>
                  </a:moveTo>
                  <a:lnTo>
                    <a:pt x="180706" y="0"/>
                  </a:lnTo>
                  <a:lnTo>
                    <a:pt x="542120" y="0"/>
                  </a:lnTo>
                  <a:lnTo>
                    <a:pt x="722826" y="0"/>
                  </a:lnTo>
                  <a:lnTo>
                    <a:pt x="903533" y="0"/>
                  </a:lnTo>
                </a:path>
              </a:pathLst>
            </a:custGeom>
            <a:ln w="67753" cap="flat">
              <a:solidFill>
                <a:srgbClr val="E8E8E8">
                  <a:alpha val="100000"/>
                </a:srgbClr>
              </a:solidFill>
              <a:prstDash val="solid"/>
              <a:round/>
            </a:ln>
          </p:spPr>
          <p:txBody>
            <a:bodyPr/>
            <a:lstStyle/>
            <a:p/>
          </p:txBody>
        </p:sp>
        <p:sp>
          <p:nvSpPr>
            <p:cNvPr id="112" name="pl112"/>
            <p:cNvSpPr/>
            <p:nvPr/>
          </p:nvSpPr>
          <p:spPr>
            <a:xfrm>
              <a:off x="5005665" y="5568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3" name="pl113"/>
            <p:cNvSpPr/>
            <p:nvPr/>
          </p:nvSpPr>
          <p:spPr>
            <a:xfrm>
              <a:off x="4764723" y="5669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4" name="pl114"/>
            <p:cNvSpPr/>
            <p:nvPr/>
          </p:nvSpPr>
          <p:spPr>
            <a:xfrm>
              <a:off x="3861189" y="5770815"/>
              <a:ext cx="481884" cy="0"/>
            </a:xfrm>
            <a:custGeom>
              <a:avLst/>
              <a:pathLst>
                <a:path w="481884" h="0">
                  <a:moveTo>
                    <a:pt x="0" y="0"/>
                  </a:moveTo>
                  <a:lnTo>
                    <a:pt x="180706" y="0"/>
                  </a:lnTo>
                  <a:lnTo>
                    <a:pt x="180706" y="0"/>
                  </a:lnTo>
                  <a:lnTo>
                    <a:pt x="301177" y="0"/>
                  </a:lnTo>
                  <a:lnTo>
                    <a:pt x="481884" y="0"/>
                  </a:lnTo>
                </a:path>
              </a:pathLst>
            </a:custGeom>
            <a:ln w="67753" cap="flat">
              <a:solidFill>
                <a:srgbClr val="E8E8E8">
                  <a:alpha val="100000"/>
                </a:srgbClr>
              </a:solidFill>
              <a:prstDash val="solid"/>
              <a:round/>
            </a:ln>
          </p:spPr>
          <p:txBody>
            <a:bodyPr/>
            <a:lstStyle/>
            <a:p/>
          </p:txBody>
        </p:sp>
        <p:sp>
          <p:nvSpPr>
            <p:cNvPr id="115" name="pt115"/>
            <p:cNvSpPr/>
            <p:nvPr/>
          </p:nvSpPr>
          <p:spPr>
            <a:xfrm>
              <a:off x="5362579"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001165"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463975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4459045"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18187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085406"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085406"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6266113"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145642"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145642"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6446819"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6025170"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6145642"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085406"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5964935"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6687762"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6266113"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6326348"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6326348"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6687762"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772002"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51531"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832238"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32238"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964935"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025170"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205877"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6205877"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6446819"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687762"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326348"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567291"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627526"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627526"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6627526"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6386584"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266113"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627526"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446819"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711767"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531060"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531060"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531060"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531060"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049175"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6145642"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5483050"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5483050"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266113"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651531"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591296"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711767"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772002"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711767"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627526"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6928704"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266113"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085406"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6687762"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72002"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591296"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832238"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892473"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4760223"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4760223"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4760223"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4760223"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4760223"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229882"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747997"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567291"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627526"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326348"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00116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00116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00116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00116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001165"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410589"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049175"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049175"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531060"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410589"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6687762"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6446819"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6747997"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6988940"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290118"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567291"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049175"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70824"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711767"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531060"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531060"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651531"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591296"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531060"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651531"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169646"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290118"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350353"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109411"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2298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16964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16964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04917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04917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72002"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470824"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350353"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410589"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50353"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747997"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6507055"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205877"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5964935"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5964935"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5242108"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11767"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11767"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832238"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350353"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6988940"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4157867"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205877"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507055"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747997"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808233"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567291"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049175"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350353"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470824"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290118"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31060"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6988940"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410589"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350353"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91296"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5904699"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5663757"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663757"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663757"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663757"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32238"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470824"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169646"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3856689"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4157867"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4037396"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988940"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747997"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28704"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049175"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10941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988940"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928704"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085406"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988940"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290118"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4037396"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4338574"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2473"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32238"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651531"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32238"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229882"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711767"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651531"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350353"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31060"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928704"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591296"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591296"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169646"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290118"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988940"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51531"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11767"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72002"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470824"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09411"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350353"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928704"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567291"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772002"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049175"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772002"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711767"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350353"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6627526"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5663757"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6025170"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6266113"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6507055"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6928704"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32238"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10589"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410589"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109411"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531060"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31060"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711767"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51531"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32238"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290118"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591296"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6928704"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410589"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5844464"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6025170"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290118"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049175"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229882"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988940"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410589"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868469"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747997"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109411"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229882"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5328702" y="5429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4425169" y="5429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5147996" y="5429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051529" y="492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6051529" y="492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6232236" y="492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7798361" y="1086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7" name="pt377"/>
            <p:cNvSpPr/>
            <p:nvPr/>
          </p:nvSpPr>
          <p:spPr>
            <a:xfrm>
              <a:off x="7798361" y="1086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8" name="pt378"/>
            <p:cNvSpPr/>
            <p:nvPr/>
          </p:nvSpPr>
          <p:spPr>
            <a:xfrm>
              <a:off x="7798361" y="1086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6412943" y="502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6051529" y="502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1" name="pt381"/>
            <p:cNvSpPr/>
            <p:nvPr/>
          </p:nvSpPr>
          <p:spPr>
            <a:xfrm>
              <a:off x="5931058" y="502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2" name="pt382"/>
            <p:cNvSpPr/>
            <p:nvPr/>
          </p:nvSpPr>
          <p:spPr>
            <a:xfrm>
              <a:off x="6653885" y="401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6292472" y="401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6653885" y="401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738126" y="682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7798361" y="682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7" name="pt387"/>
            <p:cNvSpPr/>
            <p:nvPr/>
          </p:nvSpPr>
          <p:spPr>
            <a:xfrm>
              <a:off x="7858597" y="682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8" name="pt388"/>
            <p:cNvSpPr/>
            <p:nvPr/>
          </p:nvSpPr>
          <p:spPr>
            <a:xfrm>
              <a:off x="5931058" y="441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9" name="pt389"/>
            <p:cNvSpPr/>
            <p:nvPr/>
          </p:nvSpPr>
          <p:spPr>
            <a:xfrm>
              <a:off x="6172001" y="441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0" name="pt390"/>
            <p:cNvSpPr/>
            <p:nvPr/>
          </p:nvSpPr>
          <p:spPr>
            <a:xfrm>
              <a:off x="6412943" y="441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1" name="pt391"/>
            <p:cNvSpPr/>
            <p:nvPr/>
          </p:nvSpPr>
          <p:spPr>
            <a:xfrm>
              <a:off x="6653885" y="4217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2" name="pt392"/>
            <p:cNvSpPr/>
            <p:nvPr/>
          </p:nvSpPr>
          <p:spPr>
            <a:xfrm>
              <a:off x="6593650" y="4217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3" name="pt393"/>
            <p:cNvSpPr/>
            <p:nvPr/>
          </p:nvSpPr>
          <p:spPr>
            <a:xfrm>
              <a:off x="6593650" y="4217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4" name="pt394"/>
            <p:cNvSpPr/>
            <p:nvPr/>
          </p:nvSpPr>
          <p:spPr>
            <a:xfrm>
              <a:off x="6593650" y="452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5" name="pt395"/>
            <p:cNvSpPr/>
            <p:nvPr/>
          </p:nvSpPr>
          <p:spPr>
            <a:xfrm>
              <a:off x="6593650" y="452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6" name="pt396"/>
            <p:cNvSpPr/>
            <p:nvPr/>
          </p:nvSpPr>
          <p:spPr>
            <a:xfrm>
              <a:off x="6412943" y="452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7" name="pt397"/>
            <p:cNvSpPr/>
            <p:nvPr/>
          </p:nvSpPr>
          <p:spPr>
            <a:xfrm>
              <a:off x="7677890" y="179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8" name="pt398"/>
            <p:cNvSpPr/>
            <p:nvPr/>
          </p:nvSpPr>
          <p:spPr>
            <a:xfrm>
              <a:off x="7497183" y="179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497183" y="179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7015299" y="472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5449174" y="472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6232236" y="472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7617655" y="1288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7738126" y="1288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677890" y="1288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6" name="pt406"/>
            <p:cNvSpPr/>
            <p:nvPr/>
          </p:nvSpPr>
          <p:spPr>
            <a:xfrm>
              <a:off x="6593650" y="411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7" name="pt407"/>
            <p:cNvSpPr/>
            <p:nvPr/>
          </p:nvSpPr>
          <p:spPr>
            <a:xfrm>
              <a:off x="6051529" y="411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8" name="pt408"/>
            <p:cNvSpPr/>
            <p:nvPr/>
          </p:nvSpPr>
          <p:spPr>
            <a:xfrm>
              <a:off x="6653885" y="411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738126" y="159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858597" y="159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617655" y="159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4726347" y="5631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4726347" y="5631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4726347" y="5631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7196005" y="462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6593650" y="462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6292472" y="462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4967289" y="5530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4967289" y="5530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4967289" y="5530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376712" y="209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7497183" y="209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7376712" y="209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6714121" y="340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5" name="pt425"/>
            <p:cNvSpPr/>
            <p:nvPr/>
          </p:nvSpPr>
          <p:spPr>
            <a:xfrm>
              <a:off x="6955063" y="340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6" name="pt426"/>
            <p:cNvSpPr/>
            <p:nvPr/>
          </p:nvSpPr>
          <p:spPr>
            <a:xfrm>
              <a:off x="7256241" y="138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7" name="pt427"/>
            <p:cNvSpPr/>
            <p:nvPr/>
          </p:nvSpPr>
          <p:spPr>
            <a:xfrm>
              <a:off x="7436948" y="138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8" name="pt428"/>
            <p:cNvSpPr/>
            <p:nvPr/>
          </p:nvSpPr>
          <p:spPr>
            <a:xfrm>
              <a:off x="7677890" y="138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9" name="pt429"/>
            <p:cNvSpPr/>
            <p:nvPr/>
          </p:nvSpPr>
          <p:spPr>
            <a:xfrm>
              <a:off x="7497183" y="189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0" name="pt430"/>
            <p:cNvSpPr/>
            <p:nvPr/>
          </p:nvSpPr>
          <p:spPr>
            <a:xfrm>
              <a:off x="7557419" y="189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1" name="pt431"/>
            <p:cNvSpPr/>
            <p:nvPr/>
          </p:nvSpPr>
          <p:spPr>
            <a:xfrm>
              <a:off x="7497183" y="189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2" name="pt432"/>
            <p:cNvSpPr/>
            <p:nvPr/>
          </p:nvSpPr>
          <p:spPr>
            <a:xfrm>
              <a:off x="7617655" y="290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3" name="pt433"/>
            <p:cNvSpPr/>
            <p:nvPr/>
          </p:nvSpPr>
          <p:spPr>
            <a:xfrm>
              <a:off x="7316477" y="290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4" name="pt434"/>
            <p:cNvSpPr/>
            <p:nvPr/>
          </p:nvSpPr>
          <p:spPr>
            <a:xfrm>
              <a:off x="7075534" y="290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5" name="pt435"/>
            <p:cNvSpPr/>
            <p:nvPr/>
          </p:nvSpPr>
          <p:spPr>
            <a:xfrm>
              <a:off x="7196005"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6" name="pt436"/>
            <p:cNvSpPr/>
            <p:nvPr/>
          </p:nvSpPr>
          <p:spPr>
            <a:xfrm>
              <a:off x="7015299"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7" name="pt437"/>
            <p:cNvSpPr/>
            <p:nvPr/>
          </p:nvSpPr>
          <p:spPr>
            <a:xfrm>
              <a:off x="7015299"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8" name="pt438"/>
            <p:cNvSpPr/>
            <p:nvPr/>
          </p:nvSpPr>
          <p:spPr>
            <a:xfrm>
              <a:off x="7738126" y="219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9" name="pt439"/>
            <p:cNvSpPr/>
            <p:nvPr/>
          </p:nvSpPr>
          <p:spPr>
            <a:xfrm>
              <a:off x="7376712" y="219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0" name="pt440"/>
            <p:cNvSpPr/>
            <p:nvPr/>
          </p:nvSpPr>
          <p:spPr>
            <a:xfrm>
              <a:off x="7316477" y="219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1" name="pt441"/>
            <p:cNvSpPr/>
            <p:nvPr/>
          </p:nvSpPr>
          <p:spPr>
            <a:xfrm>
              <a:off x="6714121" y="340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2" name="pt442"/>
            <p:cNvSpPr/>
            <p:nvPr/>
          </p:nvSpPr>
          <p:spPr>
            <a:xfrm>
              <a:off x="6473178" y="5328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5931058" y="5328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5208231" y="5328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858597" y="783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798361" y="783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858597" y="783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135770" y="280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135770" y="280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135770" y="280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858597" y="884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858597" y="884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858597" y="884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316477" y="431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6172001" y="431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6473178" y="431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714121" y="2298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7015299" y="2298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316477" y="2298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7436948" y="250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1" name="pt461"/>
            <p:cNvSpPr/>
            <p:nvPr/>
          </p:nvSpPr>
          <p:spPr>
            <a:xfrm>
              <a:off x="7256241" y="250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2" name="pt462"/>
            <p:cNvSpPr/>
            <p:nvPr/>
          </p:nvSpPr>
          <p:spPr>
            <a:xfrm>
              <a:off x="7497183" y="169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3" name="pt463"/>
            <p:cNvSpPr/>
            <p:nvPr/>
          </p:nvSpPr>
          <p:spPr>
            <a:xfrm>
              <a:off x="7316477" y="169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4" name="pt464"/>
            <p:cNvSpPr/>
            <p:nvPr/>
          </p:nvSpPr>
          <p:spPr>
            <a:xfrm>
              <a:off x="7557419" y="169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5" name="pt465"/>
            <p:cNvSpPr/>
            <p:nvPr/>
          </p:nvSpPr>
          <p:spPr>
            <a:xfrm>
              <a:off x="5870823" y="5227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6" name="pt466"/>
            <p:cNvSpPr/>
            <p:nvPr/>
          </p:nvSpPr>
          <p:spPr>
            <a:xfrm>
              <a:off x="5629880" y="5227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7" name="pt467"/>
            <p:cNvSpPr/>
            <p:nvPr/>
          </p:nvSpPr>
          <p:spPr>
            <a:xfrm>
              <a:off x="5629880" y="5227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8" name="pt468"/>
            <p:cNvSpPr/>
            <p:nvPr/>
          </p:nvSpPr>
          <p:spPr>
            <a:xfrm>
              <a:off x="7798361" y="250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9" name="pt469"/>
            <p:cNvSpPr/>
            <p:nvPr/>
          </p:nvSpPr>
          <p:spPr>
            <a:xfrm>
              <a:off x="4123991" y="5732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0" name="pt470"/>
            <p:cNvSpPr/>
            <p:nvPr/>
          </p:nvSpPr>
          <p:spPr>
            <a:xfrm>
              <a:off x="4003520" y="5732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1" name="pt471"/>
            <p:cNvSpPr/>
            <p:nvPr/>
          </p:nvSpPr>
          <p:spPr>
            <a:xfrm>
              <a:off x="6955063" y="300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2" name="pt472"/>
            <p:cNvSpPr/>
            <p:nvPr/>
          </p:nvSpPr>
          <p:spPr>
            <a:xfrm>
              <a:off x="7015299" y="300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3" name="pt473"/>
            <p:cNvSpPr/>
            <p:nvPr/>
          </p:nvSpPr>
          <p:spPr>
            <a:xfrm>
              <a:off x="7075534" y="300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4" name="pt474"/>
            <p:cNvSpPr/>
            <p:nvPr/>
          </p:nvSpPr>
          <p:spPr>
            <a:xfrm>
              <a:off x="6955063" y="260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5" name="pt475"/>
            <p:cNvSpPr/>
            <p:nvPr/>
          </p:nvSpPr>
          <p:spPr>
            <a:xfrm>
              <a:off x="6955063" y="260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6" name="pt476"/>
            <p:cNvSpPr/>
            <p:nvPr/>
          </p:nvSpPr>
          <p:spPr>
            <a:xfrm>
              <a:off x="7256241" y="260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7" name="pt477"/>
            <p:cNvSpPr/>
            <p:nvPr/>
          </p:nvSpPr>
          <p:spPr>
            <a:xfrm>
              <a:off x="4003520" y="5732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8" name="pt478"/>
            <p:cNvSpPr/>
            <p:nvPr/>
          </p:nvSpPr>
          <p:spPr>
            <a:xfrm>
              <a:off x="7858597" y="270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7798361" y="270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7196005" y="270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677890" y="361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7497183" y="361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6894828" y="361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7557419" y="351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256241" y="351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6955063" y="351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617655" y="310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7436948" y="310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075534" y="310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7316477" y="330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738126" y="330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015299" y="330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738126" y="149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738126" y="149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677890" y="149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6894828" y="371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6894828" y="371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6894828" y="371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316477" y="482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5991294" y="482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6232236" y="482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473178" y="381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3" name="pt503"/>
            <p:cNvSpPr/>
            <p:nvPr/>
          </p:nvSpPr>
          <p:spPr>
            <a:xfrm>
              <a:off x="6894828" y="381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4" name="pt504"/>
            <p:cNvSpPr/>
            <p:nvPr/>
          </p:nvSpPr>
          <p:spPr>
            <a:xfrm>
              <a:off x="7798361" y="1187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5" name="pt505"/>
            <p:cNvSpPr/>
            <p:nvPr/>
          </p:nvSpPr>
          <p:spPr>
            <a:xfrm>
              <a:off x="7738126" y="1187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6" name="pt506"/>
            <p:cNvSpPr/>
            <p:nvPr/>
          </p:nvSpPr>
          <p:spPr>
            <a:xfrm>
              <a:off x="7738126" y="1187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7" name="pt507"/>
            <p:cNvSpPr/>
            <p:nvPr/>
          </p:nvSpPr>
          <p:spPr>
            <a:xfrm>
              <a:off x="7376712" y="199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8" name="pt508"/>
            <p:cNvSpPr/>
            <p:nvPr/>
          </p:nvSpPr>
          <p:spPr>
            <a:xfrm>
              <a:off x="7497183" y="199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9" name="pt509"/>
            <p:cNvSpPr/>
            <p:nvPr/>
          </p:nvSpPr>
          <p:spPr>
            <a:xfrm>
              <a:off x="7497183" y="199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0" name="pt510"/>
            <p:cNvSpPr/>
            <p:nvPr/>
          </p:nvSpPr>
          <p:spPr>
            <a:xfrm>
              <a:off x="7677890" y="985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1" name="pt511"/>
            <p:cNvSpPr/>
            <p:nvPr/>
          </p:nvSpPr>
          <p:spPr>
            <a:xfrm>
              <a:off x="7858597" y="985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2" name="pt512"/>
            <p:cNvSpPr/>
            <p:nvPr/>
          </p:nvSpPr>
          <p:spPr>
            <a:xfrm>
              <a:off x="7858597" y="985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3" name="pt513"/>
            <p:cNvSpPr/>
            <p:nvPr/>
          </p:nvSpPr>
          <p:spPr>
            <a:xfrm>
              <a:off x="7256241" y="512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4" name="pt514"/>
            <p:cNvSpPr/>
            <p:nvPr/>
          </p:nvSpPr>
          <p:spPr>
            <a:xfrm>
              <a:off x="7376712" y="512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5" name="pt515"/>
            <p:cNvSpPr/>
            <p:nvPr/>
          </p:nvSpPr>
          <p:spPr>
            <a:xfrm>
              <a:off x="5810587" y="512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6" name="pt516"/>
            <p:cNvSpPr/>
            <p:nvPr/>
          </p:nvSpPr>
          <p:spPr>
            <a:xfrm>
              <a:off x="5991294" y="381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7" name="pt517"/>
            <p:cNvSpPr/>
            <p:nvPr/>
          </p:nvSpPr>
          <p:spPr>
            <a:xfrm>
              <a:off x="7196005" y="391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834592" y="391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6714121" y="391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316477" y="239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316477" y="239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316477" y="239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tx523"/>
            <p:cNvSpPr/>
            <p:nvPr/>
          </p:nvSpPr>
          <p:spPr>
            <a:xfrm>
              <a:off x="1349676" y="572128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PNG</a:t>
              </a:r>
            </a:p>
          </p:txBody>
        </p:sp>
        <p:sp>
          <p:nvSpPr>
            <p:cNvPr id="524" name="tx524"/>
            <p:cNvSpPr/>
            <p:nvPr/>
          </p:nvSpPr>
          <p:spPr>
            <a:xfrm>
              <a:off x="1202684" y="5620280"/>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Guinea*</a:t>
              </a:r>
            </a:p>
          </p:txBody>
        </p:sp>
        <p:sp>
          <p:nvSpPr>
            <p:cNvPr id="525" name="tx525"/>
            <p:cNvSpPr/>
            <p:nvPr/>
          </p:nvSpPr>
          <p:spPr>
            <a:xfrm>
              <a:off x="1366593" y="5520570"/>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Haiti</a:t>
              </a:r>
            </a:p>
          </p:txBody>
        </p:sp>
        <p:sp>
          <p:nvSpPr>
            <p:cNvPr id="526" name="tx526"/>
            <p:cNvSpPr/>
            <p:nvPr/>
          </p:nvSpPr>
          <p:spPr>
            <a:xfrm>
              <a:off x="1253484" y="5399379"/>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Angola</a:t>
              </a:r>
            </a:p>
          </p:txBody>
        </p:sp>
        <p:sp>
          <p:nvSpPr>
            <p:cNvPr id="527" name="tx527"/>
            <p:cNvSpPr/>
            <p:nvPr/>
          </p:nvSpPr>
          <p:spPr>
            <a:xfrm>
              <a:off x="1174307" y="5318570"/>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528" name="tx528"/>
            <p:cNvSpPr/>
            <p:nvPr/>
          </p:nvSpPr>
          <p:spPr>
            <a:xfrm>
              <a:off x="1208438" y="5196139"/>
              <a:ext cx="36140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Nigeria*</a:t>
              </a:r>
            </a:p>
          </p:txBody>
        </p:sp>
        <p:sp>
          <p:nvSpPr>
            <p:cNvPr id="529" name="tx529"/>
            <p:cNvSpPr/>
            <p:nvPr/>
          </p:nvSpPr>
          <p:spPr>
            <a:xfrm>
              <a:off x="1152033" y="5116570"/>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Viet</a:t>
              </a:r>
            </a:p>
          </p:txBody>
        </p:sp>
        <p:sp>
          <p:nvSpPr>
            <p:cNvPr id="530" name="tx530"/>
            <p:cNvSpPr/>
            <p:nvPr/>
          </p:nvSpPr>
          <p:spPr>
            <a:xfrm>
              <a:off x="1355332" y="5116570"/>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a:t>
              </a:r>
            </a:p>
          </p:txBody>
        </p:sp>
        <p:sp>
          <p:nvSpPr>
            <p:cNvPr id="531" name="tx531"/>
            <p:cNvSpPr/>
            <p:nvPr/>
          </p:nvSpPr>
          <p:spPr>
            <a:xfrm>
              <a:off x="1270549" y="5015570"/>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Bolivia</a:t>
              </a:r>
            </a:p>
          </p:txBody>
        </p:sp>
        <p:sp>
          <p:nvSpPr>
            <p:cNvPr id="532" name="tx532"/>
            <p:cNvSpPr/>
            <p:nvPr/>
          </p:nvSpPr>
          <p:spPr>
            <a:xfrm>
              <a:off x="1270450" y="4913330"/>
              <a:ext cx="29939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Benin*</a:t>
              </a:r>
            </a:p>
          </p:txBody>
        </p:sp>
        <p:sp>
          <p:nvSpPr>
            <p:cNvPr id="533" name="tx533"/>
            <p:cNvSpPr/>
            <p:nvPr/>
          </p:nvSpPr>
          <p:spPr>
            <a:xfrm>
              <a:off x="1191323" y="4813570"/>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534" name="tx534"/>
            <p:cNvSpPr/>
            <p:nvPr/>
          </p:nvSpPr>
          <p:spPr>
            <a:xfrm>
              <a:off x="1231011" y="4692379"/>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Djibouti</a:t>
              </a:r>
            </a:p>
          </p:txBody>
        </p:sp>
        <p:sp>
          <p:nvSpPr>
            <p:cNvPr id="535" name="tx535"/>
            <p:cNvSpPr/>
            <p:nvPr/>
          </p:nvSpPr>
          <p:spPr>
            <a:xfrm>
              <a:off x="1129312" y="4611570"/>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Honduras</a:t>
              </a:r>
            </a:p>
          </p:txBody>
        </p:sp>
        <p:sp>
          <p:nvSpPr>
            <p:cNvPr id="536" name="tx536"/>
            <p:cNvSpPr/>
            <p:nvPr/>
          </p:nvSpPr>
          <p:spPr>
            <a:xfrm>
              <a:off x="1118149" y="4509280"/>
              <a:ext cx="45169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Comoros*</a:t>
              </a:r>
            </a:p>
          </p:txBody>
        </p:sp>
        <p:sp>
          <p:nvSpPr>
            <p:cNvPr id="537" name="tx537"/>
            <p:cNvSpPr/>
            <p:nvPr/>
          </p:nvSpPr>
          <p:spPr>
            <a:xfrm>
              <a:off x="1055939" y="4408280"/>
              <a:ext cx="5139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Cameroon*</a:t>
              </a:r>
            </a:p>
          </p:txBody>
        </p:sp>
        <p:sp>
          <p:nvSpPr>
            <p:cNvPr id="538" name="tx538"/>
            <p:cNvSpPr/>
            <p:nvPr/>
          </p:nvSpPr>
          <p:spPr>
            <a:xfrm>
              <a:off x="1106888" y="4287139"/>
              <a:ext cx="46295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Myanmar*</a:t>
              </a:r>
            </a:p>
          </p:txBody>
        </p:sp>
        <p:sp>
          <p:nvSpPr>
            <p:cNvPr id="539" name="tx539"/>
            <p:cNvSpPr/>
            <p:nvPr/>
          </p:nvSpPr>
          <p:spPr>
            <a:xfrm>
              <a:off x="1270450" y="4186139"/>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Congo</a:t>
              </a:r>
            </a:p>
          </p:txBody>
        </p:sp>
        <p:sp>
          <p:nvSpPr>
            <p:cNvPr id="540" name="tx540"/>
            <p:cNvSpPr/>
            <p:nvPr/>
          </p:nvSpPr>
          <p:spPr>
            <a:xfrm>
              <a:off x="1078611" y="4106570"/>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541" name="tx541"/>
            <p:cNvSpPr/>
            <p:nvPr/>
          </p:nvSpPr>
          <p:spPr>
            <a:xfrm>
              <a:off x="959945" y="400428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Cote</a:t>
              </a:r>
            </a:p>
          </p:txBody>
        </p:sp>
        <p:sp>
          <p:nvSpPr>
            <p:cNvPr id="542" name="tx542"/>
            <p:cNvSpPr/>
            <p:nvPr/>
          </p:nvSpPr>
          <p:spPr>
            <a:xfrm>
              <a:off x="1202783" y="4004330"/>
              <a:ext cx="367059"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d’Ivoire*</a:t>
              </a:r>
            </a:p>
          </p:txBody>
        </p:sp>
        <p:sp>
          <p:nvSpPr>
            <p:cNvPr id="543" name="tx543"/>
            <p:cNvSpPr/>
            <p:nvPr/>
          </p:nvSpPr>
          <p:spPr>
            <a:xfrm>
              <a:off x="1191522" y="3903330"/>
              <a:ext cx="378321"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Zambia*</a:t>
              </a:r>
            </a:p>
          </p:txBody>
        </p:sp>
        <p:sp>
          <p:nvSpPr>
            <p:cNvPr id="544" name="tx544"/>
            <p:cNvSpPr/>
            <p:nvPr/>
          </p:nvSpPr>
          <p:spPr>
            <a:xfrm>
              <a:off x="1247928" y="3802281"/>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Samoa</a:t>
              </a:r>
            </a:p>
          </p:txBody>
        </p:sp>
        <p:sp>
          <p:nvSpPr>
            <p:cNvPr id="545" name="tx545"/>
            <p:cNvSpPr/>
            <p:nvPr/>
          </p:nvSpPr>
          <p:spPr>
            <a:xfrm>
              <a:off x="1027860" y="3702571"/>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Timor-Leste</a:t>
              </a:r>
            </a:p>
          </p:txBody>
        </p:sp>
        <p:sp>
          <p:nvSpPr>
            <p:cNvPr id="546" name="tx546"/>
            <p:cNvSpPr/>
            <p:nvPr/>
          </p:nvSpPr>
          <p:spPr>
            <a:xfrm>
              <a:off x="1196979" y="3580139"/>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Senegal</a:t>
              </a:r>
            </a:p>
          </p:txBody>
        </p:sp>
        <p:sp>
          <p:nvSpPr>
            <p:cNvPr id="547" name="tx547"/>
            <p:cNvSpPr/>
            <p:nvPr/>
          </p:nvSpPr>
          <p:spPr>
            <a:xfrm>
              <a:off x="779169" y="3499281"/>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Solomon</a:t>
              </a:r>
            </a:p>
          </p:txBody>
        </p:sp>
        <p:sp>
          <p:nvSpPr>
            <p:cNvPr id="548" name="tx548"/>
            <p:cNvSpPr/>
            <p:nvPr/>
          </p:nvSpPr>
          <p:spPr>
            <a:xfrm>
              <a:off x="1208389" y="3499331"/>
              <a:ext cx="36145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549" name="tx549"/>
            <p:cNvSpPr/>
            <p:nvPr/>
          </p:nvSpPr>
          <p:spPr>
            <a:xfrm>
              <a:off x="1349528" y="3399571"/>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Laos</a:t>
              </a:r>
            </a:p>
          </p:txBody>
        </p:sp>
        <p:sp>
          <p:nvSpPr>
            <p:cNvPr id="550" name="tx550"/>
            <p:cNvSpPr/>
            <p:nvPr/>
          </p:nvSpPr>
          <p:spPr>
            <a:xfrm>
              <a:off x="1191522" y="3298571"/>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Eswatini</a:t>
              </a:r>
            </a:p>
          </p:txBody>
        </p:sp>
        <p:sp>
          <p:nvSpPr>
            <p:cNvPr id="551" name="tx551"/>
            <p:cNvSpPr/>
            <p:nvPr/>
          </p:nvSpPr>
          <p:spPr>
            <a:xfrm>
              <a:off x="1106739" y="3196281"/>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Cambodia</a:t>
              </a:r>
            </a:p>
          </p:txBody>
        </p:sp>
        <p:sp>
          <p:nvSpPr>
            <p:cNvPr id="552" name="tx552"/>
            <p:cNvSpPr/>
            <p:nvPr/>
          </p:nvSpPr>
          <p:spPr>
            <a:xfrm>
              <a:off x="508103" y="309528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Sao</a:t>
              </a:r>
            </a:p>
          </p:txBody>
        </p:sp>
        <p:sp>
          <p:nvSpPr>
            <p:cNvPr id="553" name="tx553"/>
            <p:cNvSpPr/>
            <p:nvPr/>
          </p:nvSpPr>
          <p:spPr>
            <a:xfrm>
              <a:off x="717107" y="3096571"/>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Tome</a:t>
              </a:r>
            </a:p>
          </p:txBody>
        </p:sp>
        <p:sp>
          <p:nvSpPr>
            <p:cNvPr id="554" name="tx554"/>
            <p:cNvSpPr/>
            <p:nvPr/>
          </p:nvSpPr>
          <p:spPr>
            <a:xfrm>
              <a:off x="1005040" y="309657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55" name="tx555"/>
            <p:cNvSpPr/>
            <p:nvPr/>
          </p:nvSpPr>
          <p:spPr>
            <a:xfrm>
              <a:off x="1202783" y="3077571"/>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Principe</a:t>
              </a:r>
            </a:p>
          </p:txBody>
        </p:sp>
        <p:sp>
          <p:nvSpPr>
            <p:cNvPr id="556" name="tx556"/>
            <p:cNvSpPr/>
            <p:nvPr/>
          </p:nvSpPr>
          <p:spPr>
            <a:xfrm>
              <a:off x="1140622" y="2994331"/>
              <a:ext cx="429220"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Pakistan*</a:t>
              </a:r>
            </a:p>
          </p:txBody>
        </p:sp>
        <p:sp>
          <p:nvSpPr>
            <p:cNvPr id="557" name="tx557"/>
            <p:cNvSpPr/>
            <p:nvPr/>
          </p:nvSpPr>
          <p:spPr>
            <a:xfrm>
              <a:off x="1027761" y="2873140"/>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Kyrgyzstan*</a:t>
              </a:r>
            </a:p>
          </p:txBody>
        </p:sp>
        <p:sp>
          <p:nvSpPr>
            <p:cNvPr id="558" name="tx558"/>
            <p:cNvSpPr/>
            <p:nvPr/>
          </p:nvSpPr>
          <p:spPr>
            <a:xfrm>
              <a:off x="1208290" y="2793571"/>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Lesotho</a:t>
              </a:r>
            </a:p>
          </p:txBody>
        </p:sp>
        <p:sp>
          <p:nvSpPr>
            <p:cNvPr id="559" name="tx559"/>
            <p:cNvSpPr/>
            <p:nvPr/>
          </p:nvSpPr>
          <p:spPr>
            <a:xfrm>
              <a:off x="773463" y="2691281"/>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560" name="tx560"/>
            <p:cNvSpPr/>
            <p:nvPr/>
          </p:nvSpPr>
          <p:spPr>
            <a:xfrm>
              <a:off x="1038923" y="269133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1" name="tx561"/>
            <p:cNvSpPr/>
            <p:nvPr/>
          </p:nvSpPr>
          <p:spPr>
            <a:xfrm>
              <a:off x="1151884" y="269257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562" name="tx562"/>
            <p:cNvSpPr/>
            <p:nvPr/>
          </p:nvSpPr>
          <p:spPr>
            <a:xfrm>
              <a:off x="1078462" y="2572571"/>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Philippines</a:t>
              </a:r>
            </a:p>
          </p:txBody>
        </p:sp>
        <p:sp>
          <p:nvSpPr>
            <p:cNvPr id="563" name="tx563"/>
            <p:cNvSpPr/>
            <p:nvPr/>
          </p:nvSpPr>
          <p:spPr>
            <a:xfrm>
              <a:off x="1106739" y="2470380"/>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Nicaragua</a:t>
              </a:r>
            </a:p>
          </p:txBody>
        </p:sp>
        <p:sp>
          <p:nvSpPr>
            <p:cNvPr id="564" name="tx564"/>
            <p:cNvSpPr/>
            <p:nvPr/>
          </p:nvSpPr>
          <p:spPr>
            <a:xfrm>
              <a:off x="1101183" y="2389571"/>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Zimbabwe</a:t>
              </a:r>
            </a:p>
          </p:txBody>
        </p:sp>
        <p:sp>
          <p:nvSpPr>
            <p:cNvPr id="565" name="tx565"/>
            <p:cNvSpPr/>
            <p:nvPr/>
          </p:nvSpPr>
          <p:spPr>
            <a:xfrm>
              <a:off x="1055939" y="2287331"/>
              <a:ext cx="51390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Mauritania*</a:t>
              </a:r>
            </a:p>
          </p:txBody>
        </p:sp>
        <p:sp>
          <p:nvSpPr>
            <p:cNvPr id="566" name="tx566"/>
            <p:cNvSpPr/>
            <p:nvPr/>
          </p:nvSpPr>
          <p:spPr>
            <a:xfrm>
              <a:off x="1259288" y="2187571"/>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Kiribati</a:t>
              </a:r>
            </a:p>
          </p:txBody>
        </p:sp>
        <p:sp>
          <p:nvSpPr>
            <p:cNvPr id="567" name="tx567"/>
            <p:cNvSpPr/>
            <p:nvPr/>
          </p:nvSpPr>
          <p:spPr>
            <a:xfrm>
              <a:off x="1349528" y="2086572"/>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India</a:t>
              </a:r>
            </a:p>
          </p:txBody>
        </p:sp>
        <p:sp>
          <p:nvSpPr>
            <p:cNvPr id="568" name="tx568"/>
            <p:cNvSpPr/>
            <p:nvPr/>
          </p:nvSpPr>
          <p:spPr>
            <a:xfrm>
              <a:off x="1112345" y="1984331"/>
              <a:ext cx="457497"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Tanzania*</a:t>
              </a:r>
            </a:p>
          </p:txBody>
        </p:sp>
        <p:sp>
          <p:nvSpPr>
            <p:cNvPr id="569" name="tx569"/>
            <p:cNvSpPr/>
            <p:nvPr/>
          </p:nvSpPr>
          <p:spPr>
            <a:xfrm>
              <a:off x="1242222" y="1863140"/>
              <a:ext cx="3276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Kenya*</a:t>
              </a:r>
            </a:p>
          </p:txBody>
        </p:sp>
        <p:sp>
          <p:nvSpPr>
            <p:cNvPr id="570" name="tx570"/>
            <p:cNvSpPr/>
            <p:nvPr/>
          </p:nvSpPr>
          <p:spPr>
            <a:xfrm>
              <a:off x="1027612" y="1782282"/>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571" name="tx571"/>
            <p:cNvSpPr/>
            <p:nvPr/>
          </p:nvSpPr>
          <p:spPr>
            <a:xfrm>
              <a:off x="1298728" y="178357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572" name="tx572"/>
            <p:cNvSpPr/>
            <p:nvPr/>
          </p:nvSpPr>
          <p:spPr>
            <a:xfrm>
              <a:off x="1264844" y="1662331"/>
              <a:ext cx="304998"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Nepal*</a:t>
              </a:r>
            </a:p>
          </p:txBody>
        </p:sp>
        <p:sp>
          <p:nvSpPr>
            <p:cNvPr id="573" name="tx573"/>
            <p:cNvSpPr/>
            <p:nvPr/>
          </p:nvSpPr>
          <p:spPr>
            <a:xfrm>
              <a:off x="1264795" y="158028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Ghana</a:t>
              </a:r>
            </a:p>
          </p:txBody>
        </p:sp>
        <p:sp>
          <p:nvSpPr>
            <p:cNvPr id="574" name="tx574"/>
            <p:cNvSpPr/>
            <p:nvPr/>
          </p:nvSpPr>
          <p:spPr>
            <a:xfrm>
              <a:off x="1101183" y="1459141"/>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Tajikistan*</a:t>
              </a:r>
            </a:p>
          </p:txBody>
        </p:sp>
        <p:sp>
          <p:nvSpPr>
            <p:cNvPr id="575" name="tx575"/>
            <p:cNvSpPr/>
            <p:nvPr/>
          </p:nvSpPr>
          <p:spPr>
            <a:xfrm>
              <a:off x="1259189" y="1379522"/>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576" name="tx576"/>
            <p:cNvSpPr/>
            <p:nvPr/>
          </p:nvSpPr>
          <p:spPr>
            <a:xfrm>
              <a:off x="1310038" y="1258381"/>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577" name="tx577"/>
            <p:cNvSpPr/>
            <p:nvPr/>
          </p:nvSpPr>
          <p:spPr>
            <a:xfrm>
              <a:off x="1242322" y="117757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Tunisia</a:t>
              </a:r>
            </a:p>
          </p:txBody>
        </p:sp>
        <p:sp>
          <p:nvSpPr>
            <p:cNvPr id="578" name="tx578"/>
            <p:cNvSpPr/>
            <p:nvPr/>
          </p:nvSpPr>
          <p:spPr>
            <a:xfrm>
              <a:off x="1033169" y="1056381"/>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Bangladesh</a:t>
              </a:r>
            </a:p>
          </p:txBody>
        </p:sp>
        <p:sp>
          <p:nvSpPr>
            <p:cNvPr id="579" name="tx579"/>
            <p:cNvSpPr/>
            <p:nvPr/>
          </p:nvSpPr>
          <p:spPr>
            <a:xfrm>
              <a:off x="1067250" y="975522"/>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580" name="tx580"/>
            <p:cNvSpPr/>
            <p:nvPr/>
          </p:nvSpPr>
          <p:spPr>
            <a:xfrm>
              <a:off x="1180260" y="874572"/>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581" name="tx581"/>
            <p:cNvSpPr/>
            <p:nvPr/>
          </p:nvSpPr>
          <p:spPr>
            <a:xfrm>
              <a:off x="1140622" y="772282"/>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Sri</a:t>
              </a:r>
            </a:p>
          </p:txBody>
        </p:sp>
        <p:sp>
          <p:nvSpPr>
            <p:cNvPr id="582" name="tx582"/>
            <p:cNvSpPr/>
            <p:nvPr/>
          </p:nvSpPr>
          <p:spPr>
            <a:xfrm>
              <a:off x="1293022" y="77357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Lanka</a:t>
              </a:r>
            </a:p>
          </p:txBody>
        </p:sp>
        <p:sp>
          <p:nvSpPr>
            <p:cNvPr id="583" name="tx583"/>
            <p:cNvSpPr/>
            <p:nvPr/>
          </p:nvSpPr>
          <p:spPr>
            <a:xfrm>
              <a:off x="1247828" y="672572"/>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Bhutan</a:t>
              </a:r>
            </a:p>
          </p:txBody>
        </p:sp>
        <p:sp>
          <p:nvSpPr>
            <p:cNvPr id="584" name="tx584"/>
            <p:cNvSpPr/>
            <p:nvPr/>
          </p:nvSpPr>
          <p:spPr>
            <a:xfrm>
              <a:off x="1902573"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5" name="tx585"/>
            <p:cNvSpPr/>
            <p:nvPr/>
          </p:nvSpPr>
          <p:spPr>
            <a:xfrm>
              <a:off x="3377385"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6" name="tx586"/>
            <p:cNvSpPr/>
            <p:nvPr/>
          </p:nvSpPr>
          <p:spPr>
            <a:xfrm>
              <a:off x="4883274"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7" name="tx587"/>
            <p:cNvSpPr/>
            <p:nvPr/>
          </p:nvSpPr>
          <p:spPr>
            <a:xfrm>
              <a:off x="6389164"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88" name="tx588"/>
            <p:cNvSpPr/>
            <p:nvPr/>
          </p:nvSpPr>
          <p:spPr>
            <a:xfrm>
              <a:off x="7863976"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89" name="tx589"/>
            <p:cNvSpPr/>
            <p:nvPr/>
          </p:nvSpPr>
          <p:spPr>
            <a:xfrm>
              <a:off x="4514529"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90" name="pt590"/>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91" name="pt591"/>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2" name="pt592"/>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93" name="tx593"/>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94" name="tx594"/>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95" name="tx595"/>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96" name="tx596"/>
            <p:cNvSpPr/>
            <p:nvPr/>
          </p:nvSpPr>
          <p:spPr>
            <a:xfrm>
              <a:off x="1632473" y="398022"/>
              <a:ext cx="350357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LMICs, 2019-2023</a:t>
              </a:r>
            </a:p>
          </p:txBody>
        </p:sp>
        <p:sp>
          <p:nvSpPr>
            <p:cNvPr id="597" name="tx597"/>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8" name="tx598"/>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99" name="tx599"/>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00" name="tx600"/>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23 (out of 51) countries had lower coverage than in 2019.
In 2023, 20 countries had lower DTP3 coverage than in 2022.
In 2023, 24 countries had lower coverage than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473178"/>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389299"/>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305420"/>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7" name="pl17"/>
            <p:cNvSpPr/>
            <p:nvPr/>
          </p:nvSpPr>
          <p:spPr>
            <a:xfrm>
              <a:off x="991116" y="2931239"/>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1847359"/>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76348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332973" y="2778523"/>
              <a:ext cx="257465" cy="1236595"/>
            </a:xfrm>
            <a:prstGeom prst="rect">
              <a:avLst/>
            </a:prstGeom>
            <a:solidFill>
              <a:srgbClr val="E2231A">
                <a:alpha val="100000"/>
              </a:srgbClr>
            </a:solidFill>
          </p:spPr>
          <p:txBody>
            <a:bodyPr/>
            <a:lstStyle/>
            <a:p/>
          </p:txBody>
        </p:sp>
        <p:sp>
          <p:nvSpPr>
            <p:cNvPr id="30" name="rc30"/>
            <p:cNvSpPr/>
            <p:nvPr/>
          </p:nvSpPr>
          <p:spPr>
            <a:xfrm>
              <a:off x="1619045" y="2799753"/>
              <a:ext cx="257465" cy="1215364"/>
            </a:xfrm>
            <a:prstGeom prst="rect">
              <a:avLst/>
            </a:prstGeom>
            <a:solidFill>
              <a:srgbClr val="E2231A">
                <a:alpha val="100000"/>
              </a:srgbClr>
            </a:solidFill>
          </p:spPr>
          <p:txBody>
            <a:bodyPr/>
            <a:lstStyle/>
            <a:p/>
          </p:txBody>
        </p:sp>
        <p:sp>
          <p:nvSpPr>
            <p:cNvPr id="31" name="rc31"/>
            <p:cNvSpPr/>
            <p:nvPr/>
          </p:nvSpPr>
          <p:spPr>
            <a:xfrm>
              <a:off x="1905118" y="2778718"/>
              <a:ext cx="257465" cy="1236399"/>
            </a:xfrm>
            <a:prstGeom prst="rect">
              <a:avLst/>
            </a:prstGeom>
            <a:solidFill>
              <a:srgbClr val="E2231A">
                <a:alpha val="100000"/>
              </a:srgbClr>
            </a:solidFill>
          </p:spPr>
          <p:txBody>
            <a:bodyPr/>
            <a:lstStyle/>
            <a:p/>
          </p:txBody>
        </p:sp>
        <p:sp>
          <p:nvSpPr>
            <p:cNvPr id="32" name="rc32"/>
            <p:cNvSpPr/>
            <p:nvPr/>
          </p:nvSpPr>
          <p:spPr>
            <a:xfrm>
              <a:off x="2191190" y="2866294"/>
              <a:ext cx="257465" cy="1148823"/>
            </a:xfrm>
            <a:prstGeom prst="rect">
              <a:avLst/>
            </a:prstGeom>
            <a:solidFill>
              <a:srgbClr val="E2231A">
                <a:alpha val="100000"/>
              </a:srgbClr>
            </a:solidFill>
          </p:spPr>
          <p:txBody>
            <a:bodyPr/>
            <a:lstStyle/>
            <a:p/>
          </p:txBody>
        </p:sp>
        <p:sp>
          <p:nvSpPr>
            <p:cNvPr id="33" name="rc33"/>
            <p:cNvSpPr/>
            <p:nvPr/>
          </p:nvSpPr>
          <p:spPr>
            <a:xfrm>
              <a:off x="2477262" y="2961505"/>
              <a:ext cx="257465" cy="1053612"/>
            </a:xfrm>
            <a:prstGeom prst="rect">
              <a:avLst/>
            </a:prstGeom>
            <a:solidFill>
              <a:srgbClr val="E2231A">
                <a:alpha val="100000"/>
              </a:srgbClr>
            </a:solidFill>
          </p:spPr>
          <p:txBody>
            <a:bodyPr/>
            <a:lstStyle/>
            <a:p/>
          </p:txBody>
        </p:sp>
        <p:sp>
          <p:nvSpPr>
            <p:cNvPr id="34" name="rc34"/>
            <p:cNvSpPr/>
            <p:nvPr/>
          </p:nvSpPr>
          <p:spPr>
            <a:xfrm>
              <a:off x="2763335" y="3033021"/>
              <a:ext cx="257465" cy="982096"/>
            </a:xfrm>
            <a:prstGeom prst="rect">
              <a:avLst/>
            </a:prstGeom>
            <a:solidFill>
              <a:srgbClr val="E2231A">
                <a:alpha val="100000"/>
              </a:srgbClr>
            </a:solidFill>
          </p:spPr>
          <p:txBody>
            <a:bodyPr/>
            <a:lstStyle/>
            <a:p/>
          </p:txBody>
        </p:sp>
        <p:sp>
          <p:nvSpPr>
            <p:cNvPr id="35" name="rc35"/>
            <p:cNvSpPr/>
            <p:nvPr/>
          </p:nvSpPr>
          <p:spPr>
            <a:xfrm>
              <a:off x="3049407" y="3043931"/>
              <a:ext cx="257465" cy="971186"/>
            </a:xfrm>
            <a:prstGeom prst="rect">
              <a:avLst/>
            </a:prstGeom>
            <a:solidFill>
              <a:srgbClr val="E2231A">
                <a:alpha val="100000"/>
              </a:srgbClr>
            </a:solidFill>
          </p:spPr>
          <p:txBody>
            <a:bodyPr/>
            <a:lstStyle/>
            <a:p/>
          </p:txBody>
        </p:sp>
        <p:sp>
          <p:nvSpPr>
            <p:cNvPr id="36" name="rc36"/>
            <p:cNvSpPr/>
            <p:nvPr/>
          </p:nvSpPr>
          <p:spPr>
            <a:xfrm>
              <a:off x="3335480" y="3060900"/>
              <a:ext cx="257465" cy="954217"/>
            </a:xfrm>
            <a:prstGeom prst="rect">
              <a:avLst/>
            </a:prstGeom>
            <a:solidFill>
              <a:srgbClr val="E2231A">
                <a:alpha val="100000"/>
              </a:srgbClr>
            </a:solidFill>
          </p:spPr>
          <p:txBody>
            <a:bodyPr/>
            <a:lstStyle/>
            <a:p/>
          </p:txBody>
        </p:sp>
        <p:sp>
          <p:nvSpPr>
            <p:cNvPr id="37" name="rc37"/>
            <p:cNvSpPr/>
            <p:nvPr/>
          </p:nvSpPr>
          <p:spPr>
            <a:xfrm>
              <a:off x="3621552" y="3117009"/>
              <a:ext cx="257465" cy="898108"/>
            </a:xfrm>
            <a:prstGeom prst="rect">
              <a:avLst/>
            </a:prstGeom>
            <a:solidFill>
              <a:srgbClr val="E2231A">
                <a:alpha val="100000"/>
              </a:srgbClr>
            </a:solidFill>
          </p:spPr>
          <p:txBody>
            <a:bodyPr/>
            <a:lstStyle/>
            <a:p/>
          </p:txBody>
        </p:sp>
        <p:sp>
          <p:nvSpPr>
            <p:cNvPr id="38" name="rc38"/>
            <p:cNvSpPr/>
            <p:nvPr/>
          </p:nvSpPr>
          <p:spPr>
            <a:xfrm>
              <a:off x="3907625" y="3250272"/>
              <a:ext cx="257465" cy="764845"/>
            </a:xfrm>
            <a:prstGeom prst="rect">
              <a:avLst/>
            </a:prstGeom>
            <a:solidFill>
              <a:srgbClr val="E2231A">
                <a:alpha val="100000"/>
              </a:srgbClr>
            </a:solidFill>
          </p:spPr>
          <p:txBody>
            <a:bodyPr/>
            <a:lstStyle/>
            <a:p/>
          </p:txBody>
        </p:sp>
        <p:sp>
          <p:nvSpPr>
            <p:cNvPr id="39" name="rc39"/>
            <p:cNvSpPr/>
            <p:nvPr/>
          </p:nvSpPr>
          <p:spPr>
            <a:xfrm>
              <a:off x="4193697" y="3283833"/>
              <a:ext cx="257465" cy="731284"/>
            </a:xfrm>
            <a:prstGeom prst="rect">
              <a:avLst/>
            </a:prstGeom>
            <a:solidFill>
              <a:srgbClr val="E2231A">
                <a:alpha val="100000"/>
              </a:srgbClr>
            </a:solidFill>
          </p:spPr>
          <p:txBody>
            <a:bodyPr/>
            <a:lstStyle/>
            <a:p/>
          </p:txBody>
        </p:sp>
        <p:sp>
          <p:nvSpPr>
            <p:cNvPr id="40" name="rc40"/>
            <p:cNvSpPr/>
            <p:nvPr/>
          </p:nvSpPr>
          <p:spPr>
            <a:xfrm>
              <a:off x="4479769" y="3286186"/>
              <a:ext cx="257465" cy="728931"/>
            </a:xfrm>
            <a:prstGeom prst="rect">
              <a:avLst/>
            </a:prstGeom>
            <a:solidFill>
              <a:srgbClr val="E2231A">
                <a:alpha val="100000"/>
              </a:srgbClr>
            </a:solidFill>
          </p:spPr>
          <p:txBody>
            <a:bodyPr/>
            <a:lstStyle/>
            <a:p/>
          </p:txBody>
        </p:sp>
        <p:sp>
          <p:nvSpPr>
            <p:cNvPr id="41" name="rc41"/>
            <p:cNvSpPr/>
            <p:nvPr/>
          </p:nvSpPr>
          <p:spPr>
            <a:xfrm>
              <a:off x="4765842" y="3263397"/>
              <a:ext cx="257465" cy="751720"/>
            </a:xfrm>
            <a:prstGeom prst="rect">
              <a:avLst/>
            </a:prstGeom>
            <a:solidFill>
              <a:srgbClr val="E2231A">
                <a:alpha val="100000"/>
              </a:srgbClr>
            </a:solidFill>
          </p:spPr>
          <p:txBody>
            <a:bodyPr/>
            <a:lstStyle/>
            <a:p/>
          </p:txBody>
        </p:sp>
        <p:sp>
          <p:nvSpPr>
            <p:cNvPr id="42" name="rc42"/>
            <p:cNvSpPr/>
            <p:nvPr/>
          </p:nvSpPr>
          <p:spPr>
            <a:xfrm>
              <a:off x="5051914" y="3286509"/>
              <a:ext cx="257465" cy="728608"/>
            </a:xfrm>
            <a:prstGeom prst="rect">
              <a:avLst/>
            </a:prstGeom>
            <a:solidFill>
              <a:srgbClr val="E2231A">
                <a:alpha val="100000"/>
              </a:srgbClr>
            </a:solidFill>
          </p:spPr>
          <p:txBody>
            <a:bodyPr/>
            <a:lstStyle/>
            <a:p/>
          </p:txBody>
        </p:sp>
        <p:sp>
          <p:nvSpPr>
            <p:cNvPr id="43" name="rc43"/>
            <p:cNvSpPr/>
            <p:nvPr/>
          </p:nvSpPr>
          <p:spPr>
            <a:xfrm>
              <a:off x="5337987" y="3322929"/>
              <a:ext cx="257465" cy="692188"/>
            </a:xfrm>
            <a:prstGeom prst="rect">
              <a:avLst/>
            </a:prstGeom>
            <a:solidFill>
              <a:srgbClr val="E2231A">
                <a:alpha val="100000"/>
              </a:srgbClr>
            </a:solidFill>
          </p:spPr>
          <p:txBody>
            <a:bodyPr/>
            <a:lstStyle/>
            <a:p/>
          </p:txBody>
        </p:sp>
        <p:sp>
          <p:nvSpPr>
            <p:cNvPr id="44" name="rc44"/>
            <p:cNvSpPr/>
            <p:nvPr/>
          </p:nvSpPr>
          <p:spPr>
            <a:xfrm>
              <a:off x="5624059" y="3349332"/>
              <a:ext cx="257465" cy="665785"/>
            </a:xfrm>
            <a:prstGeom prst="rect">
              <a:avLst/>
            </a:prstGeom>
            <a:solidFill>
              <a:srgbClr val="E2231A">
                <a:alpha val="100000"/>
              </a:srgbClr>
            </a:solidFill>
          </p:spPr>
          <p:txBody>
            <a:bodyPr/>
            <a:lstStyle/>
            <a:p/>
          </p:txBody>
        </p:sp>
        <p:sp>
          <p:nvSpPr>
            <p:cNvPr id="45" name="rc45"/>
            <p:cNvSpPr/>
            <p:nvPr/>
          </p:nvSpPr>
          <p:spPr>
            <a:xfrm>
              <a:off x="5910132" y="3385508"/>
              <a:ext cx="257465" cy="629610"/>
            </a:xfrm>
            <a:prstGeom prst="rect">
              <a:avLst/>
            </a:prstGeom>
            <a:solidFill>
              <a:srgbClr val="E2231A">
                <a:alpha val="100000"/>
              </a:srgbClr>
            </a:solidFill>
          </p:spPr>
          <p:txBody>
            <a:bodyPr/>
            <a:lstStyle/>
            <a:p/>
          </p:txBody>
        </p:sp>
        <p:sp>
          <p:nvSpPr>
            <p:cNvPr id="46" name="rc46"/>
            <p:cNvSpPr/>
            <p:nvPr/>
          </p:nvSpPr>
          <p:spPr>
            <a:xfrm>
              <a:off x="6196204" y="3430842"/>
              <a:ext cx="257465" cy="584276"/>
            </a:xfrm>
            <a:prstGeom prst="rect">
              <a:avLst/>
            </a:prstGeom>
            <a:solidFill>
              <a:srgbClr val="E2231A">
                <a:alpha val="100000"/>
              </a:srgbClr>
            </a:solidFill>
          </p:spPr>
          <p:txBody>
            <a:bodyPr/>
            <a:lstStyle/>
            <a:p/>
          </p:txBody>
        </p:sp>
        <p:sp>
          <p:nvSpPr>
            <p:cNvPr id="47" name="rc47"/>
            <p:cNvSpPr/>
            <p:nvPr/>
          </p:nvSpPr>
          <p:spPr>
            <a:xfrm>
              <a:off x="6482277" y="3496456"/>
              <a:ext cx="257465" cy="518661"/>
            </a:xfrm>
            <a:prstGeom prst="rect">
              <a:avLst/>
            </a:prstGeom>
            <a:solidFill>
              <a:srgbClr val="E2231A">
                <a:alpha val="100000"/>
              </a:srgbClr>
            </a:solidFill>
          </p:spPr>
          <p:txBody>
            <a:bodyPr/>
            <a:lstStyle/>
            <a:p/>
          </p:txBody>
        </p:sp>
        <p:sp>
          <p:nvSpPr>
            <p:cNvPr id="48" name="rc48"/>
            <p:cNvSpPr/>
            <p:nvPr/>
          </p:nvSpPr>
          <p:spPr>
            <a:xfrm>
              <a:off x="6768349" y="3531371"/>
              <a:ext cx="257465" cy="483746"/>
            </a:xfrm>
            <a:prstGeom prst="rect">
              <a:avLst/>
            </a:prstGeom>
            <a:solidFill>
              <a:srgbClr val="E2231A">
                <a:alpha val="100000"/>
              </a:srgbClr>
            </a:solidFill>
          </p:spPr>
          <p:txBody>
            <a:bodyPr/>
            <a:lstStyle/>
            <a:p/>
          </p:txBody>
        </p:sp>
        <p:sp>
          <p:nvSpPr>
            <p:cNvPr id="49" name="rc49"/>
            <p:cNvSpPr/>
            <p:nvPr/>
          </p:nvSpPr>
          <p:spPr>
            <a:xfrm>
              <a:off x="7054421" y="3450233"/>
              <a:ext cx="257465" cy="564884"/>
            </a:xfrm>
            <a:prstGeom prst="rect">
              <a:avLst/>
            </a:prstGeom>
            <a:solidFill>
              <a:srgbClr val="E2231A">
                <a:alpha val="100000"/>
              </a:srgbClr>
            </a:solidFill>
          </p:spPr>
          <p:txBody>
            <a:bodyPr/>
            <a:lstStyle/>
            <a:p/>
          </p:txBody>
        </p:sp>
        <p:sp>
          <p:nvSpPr>
            <p:cNvPr id="50" name="rc50"/>
            <p:cNvSpPr/>
            <p:nvPr/>
          </p:nvSpPr>
          <p:spPr>
            <a:xfrm>
              <a:off x="7340494" y="3385145"/>
              <a:ext cx="257465" cy="629972"/>
            </a:xfrm>
            <a:prstGeom prst="rect">
              <a:avLst/>
            </a:prstGeom>
            <a:solidFill>
              <a:srgbClr val="E2231A">
                <a:alpha val="100000"/>
              </a:srgbClr>
            </a:solidFill>
          </p:spPr>
          <p:txBody>
            <a:bodyPr/>
            <a:lstStyle/>
            <a:p/>
          </p:txBody>
        </p:sp>
        <p:sp>
          <p:nvSpPr>
            <p:cNvPr id="51" name="rc51"/>
            <p:cNvSpPr/>
            <p:nvPr/>
          </p:nvSpPr>
          <p:spPr>
            <a:xfrm>
              <a:off x="7626566" y="3498102"/>
              <a:ext cx="257465" cy="517015"/>
            </a:xfrm>
            <a:prstGeom prst="rect">
              <a:avLst/>
            </a:prstGeom>
            <a:solidFill>
              <a:srgbClr val="E2231A">
                <a:alpha val="100000"/>
              </a:srgbClr>
            </a:solidFill>
          </p:spPr>
          <p:txBody>
            <a:bodyPr/>
            <a:lstStyle/>
            <a:p/>
          </p:txBody>
        </p:sp>
        <p:sp>
          <p:nvSpPr>
            <p:cNvPr id="52" name="rc52"/>
            <p:cNvSpPr/>
            <p:nvPr/>
          </p:nvSpPr>
          <p:spPr>
            <a:xfrm>
              <a:off x="7912639" y="3496338"/>
              <a:ext cx="257465" cy="518779"/>
            </a:xfrm>
            <a:prstGeom prst="rect">
              <a:avLst/>
            </a:prstGeom>
            <a:solidFill>
              <a:srgbClr val="E2231A">
                <a:alpha val="100000"/>
              </a:srgbClr>
            </a:solidFill>
          </p:spPr>
          <p:txBody>
            <a:bodyPr/>
            <a:lstStyle/>
            <a:p/>
          </p:txBody>
        </p:sp>
        <p:sp>
          <p:nvSpPr>
            <p:cNvPr id="53" name="rc53"/>
            <p:cNvSpPr/>
            <p:nvPr/>
          </p:nvSpPr>
          <p:spPr>
            <a:xfrm>
              <a:off x="1332973" y="1118496"/>
              <a:ext cx="257465" cy="1660026"/>
            </a:xfrm>
            <a:prstGeom prst="rect">
              <a:avLst/>
            </a:prstGeom>
            <a:solidFill>
              <a:srgbClr val="B3B3B3">
                <a:alpha val="100000"/>
              </a:srgbClr>
            </a:solidFill>
          </p:spPr>
          <p:txBody>
            <a:bodyPr/>
            <a:lstStyle/>
            <a:p/>
          </p:txBody>
        </p:sp>
        <p:sp>
          <p:nvSpPr>
            <p:cNvPr id="54" name="rc54"/>
            <p:cNvSpPr/>
            <p:nvPr/>
          </p:nvSpPr>
          <p:spPr>
            <a:xfrm>
              <a:off x="1619045" y="1101800"/>
              <a:ext cx="257465" cy="1697952"/>
            </a:xfrm>
            <a:prstGeom prst="rect">
              <a:avLst/>
            </a:prstGeom>
            <a:solidFill>
              <a:srgbClr val="B3B3B3">
                <a:alpha val="100000"/>
              </a:srgbClr>
            </a:solidFill>
          </p:spPr>
          <p:txBody>
            <a:bodyPr/>
            <a:lstStyle/>
            <a:p/>
          </p:txBody>
        </p:sp>
        <p:sp>
          <p:nvSpPr>
            <p:cNvPr id="55" name="rc55"/>
            <p:cNvSpPr/>
            <p:nvPr/>
          </p:nvSpPr>
          <p:spPr>
            <a:xfrm>
              <a:off x="1905118" y="1064893"/>
              <a:ext cx="257465" cy="1713825"/>
            </a:xfrm>
            <a:prstGeom prst="rect">
              <a:avLst/>
            </a:prstGeom>
            <a:solidFill>
              <a:srgbClr val="B3B3B3">
                <a:alpha val="100000"/>
              </a:srgbClr>
            </a:solidFill>
          </p:spPr>
          <p:txBody>
            <a:bodyPr/>
            <a:lstStyle/>
            <a:p/>
          </p:txBody>
        </p:sp>
        <p:sp>
          <p:nvSpPr>
            <p:cNvPr id="56" name="rc56"/>
            <p:cNvSpPr/>
            <p:nvPr/>
          </p:nvSpPr>
          <p:spPr>
            <a:xfrm>
              <a:off x="2191190" y="1020118"/>
              <a:ext cx="257465" cy="1846175"/>
            </a:xfrm>
            <a:prstGeom prst="rect">
              <a:avLst/>
            </a:prstGeom>
            <a:solidFill>
              <a:srgbClr val="B3B3B3">
                <a:alpha val="100000"/>
              </a:srgbClr>
            </a:solidFill>
          </p:spPr>
          <p:txBody>
            <a:bodyPr/>
            <a:lstStyle/>
            <a:p/>
          </p:txBody>
        </p:sp>
        <p:sp>
          <p:nvSpPr>
            <p:cNvPr id="57" name="rc57"/>
            <p:cNvSpPr/>
            <p:nvPr/>
          </p:nvSpPr>
          <p:spPr>
            <a:xfrm>
              <a:off x="2477262" y="1025872"/>
              <a:ext cx="257465" cy="1935633"/>
            </a:xfrm>
            <a:prstGeom prst="rect">
              <a:avLst/>
            </a:prstGeom>
            <a:solidFill>
              <a:srgbClr val="B3B3B3">
                <a:alpha val="100000"/>
              </a:srgbClr>
            </a:solidFill>
          </p:spPr>
          <p:txBody>
            <a:bodyPr/>
            <a:lstStyle/>
            <a:p/>
          </p:txBody>
        </p:sp>
        <p:sp>
          <p:nvSpPr>
            <p:cNvPr id="58" name="rc58"/>
            <p:cNvSpPr/>
            <p:nvPr/>
          </p:nvSpPr>
          <p:spPr>
            <a:xfrm>
              <a:off x="2763335" y="1012043"/>
              <a:ext cx="257465" cy="2020978"/>
            </a:xfrm>
            <a:prstGeom prst="rect">
              <a:avLst/>
            </a:prstGeom>
            <a:solidFill>
              <a:srgbClr val="B3B3B3">
                <a:alpha val="100000"/>
              </a:srgbClr>
            </a:solidFill>
          </p:spPr>
          <p:txBody>
            <a:bodyPr/>
            <a:lstStyle/>
            <a:p/>
          </p:txBody>
        </p:sp>
        <p:sp>
          <p:nvSpPr>
            <p:cNvPr id="59" name="rc59"/>
            <p:cNvSpPr/>
            <p:nvPr/>
          </p:nvSpPr>
          <p:spPr>
            <a:xfrm>
              <a:off x="3049407" y="1000274"/>
              <a:ext cx="257465" cy="2043656"/>
            </a:xfrm>
            <a:prstGeom prst="rect">
              <a:avLst/>
            </a:prstGeom>
            <a:solidFill>
              <a:srgbClr val="B3B3B3">
                <a:alpha val="100000"/>
              </a:srgbClr>
            </a:solidFill>
          </p:spPr>
          <p:txBody>
            <a:bodyPr/>
            <a:lstStyle/>
            <a:p/>
          </p:txBody>
        </p:sp>
        <p:sp>
          <p:nvSpPr>
            <p:cNvPr id="60" name="rc60"/>
            <p:cNvSpPr/>
            <p:nvPr/>
          </p:nvSpPr>
          <p:spPr>
            <a:xfrm>
              <a:off x="3335480" y="1008610"/>
              <a:ext cx="257465" cy="2052289"/>
            </a:xfrm>
            <a:prstGeom prst="rect">
              <a:avLst/>
            </a:prstGeom>
            <a:solidFill>
              <a:srgbClr val="B3B3B3">
                <a:alpha val="100000"/>
              </a:srgbClr>
            </a:solidFill>
          </p:spPr>
          <p:txBody>
            <a:bodyPr/>
            <a:lstStyle/>
            <a:p/>
          </p:txBody>
        </p:sp>
        <p:sp>
          <p:nvSpPr>
            <p:cNvPr id="61" name="rc61"/>
            <p:cNvSpPr/>
            <p:nvPr/>
          </p:nvSpPr>
          <p:spPr>
            <a:xfrm>
              <a:off x="3621552" y="1052908"/>
              <a:ext cx="257465" cy="2064100"/>
            </a:xfrm>
            <a:prstGeom prst="rect">
              <a:avLst/>
            </a:prstGeom>
            <a:solidFill>
              <a:srgbClr val="B3B3B3">
                <a:alpha val="100000"/>
              </a:srgbClr>
            </a:solidFill>
          </p:spPr>
          <p:txBody>
            <a:bodyPr/>
            <a:lstStyle/>
            <a:p/>
          </p:txBody>
        </p:sp>
        <p:sp>
          <p:nvSpPr>
            <p:cNvPr id="62" name="rc62"/>
            <p:cNvSpPr/>
            <p:nvPr/>
          </p:nvSpPr>
          <p:spPr>
            <a:xfrm>
              <a:off x="3907625" y="1154653"/>
              <a:ext cx="257465" cy="2095618"/>
            </a:xfrm>
            <a:prstGeom prst="rect">
              <a:avLst/>
            </a:prstGeom>
            <a:solidFill>
              <a:srgbClr val="B3B3B3">
                <a:alpha val="100000"/>
              </a:srgbClr>
            </a:solidFill>
          </p:spPr>
          <p:txBody>
            <a:bodyPr/>
            <a:lstStyle/>
            <a:p/>
          </p:txBody>
        </p:sp>
        <p:sp>
          <p:nvSpPr>
            <p:cNvPr id="63" name="rc63"/>
            <p:cNvSpPr/>
            <p:nvPr/>
          </p:nvSpPr>
          <p:spPr>
            <a:xfrm>
              <a:off x="4193697" y="1158520"/>
              <a:ext cx="257465" cy="2125313"/>
            </a:xfrm>
            <a:prstGeom prst="rect">
              <a:avLst/>
            </a:prstGeom>
            <a:solidFill>
              <a:srgbClr val="B3B3B3">
                <a:alpha val="100000"/>
              </a:srgbClr>
            </a:solidFill>
          </p:spPr>
          <p:txBody>
            <a:bodyPr/>
            <a:lstStyle/>
            <a:p/>
          </p:txBody>
        </p:sp>
        <p:sp>
          <p:nvSpPr>
            <p:cNvPr id="64" name="rc64"/>
            <p:cNvSpPr/>
            <p:nvPr/>
          </p:nvSpPr>
          <p:spPr>
            <a:xfrm>
              <a:off x="4479769" y="1565483"/>
              <a:ext cx="257465" cy="1720702"/>
            </a:xfrm>
            <a:prstGeom prst="rect">
              <a:avLst/>
            </a:prstGeom>
            <a:solidFill>
              <a:srgbClr val="B3B3B3">
                <a:alpha val="100000"/>
              </a:srgbClr>
            </a:solidFill>
          </p:spPr>
          <p:txBody>
            <a:bodyPr/>
            <a:lstStyle/>
            <a:p/>
          </p:txBody>
        </p:sp>
        <p:sp>
          <p:nvSpPr>
            <p:cNvPr id="65" name="rc65"/>
            <p:cNvSpPr/>
            <p:nvPr/>
          </p:nvSpPr>
          <p:spPr>
            <a:xfrm>
              <a:off x="4765842" y="1779233"/>
              <a:ext cx="257465" cy="1484164"/>
            </a:xfrm>
            <a:prstGeom prst="rect">
              <a:avLst/>
            </a:prstGeom>
            <a:solidFill>
              <a:srgbClr val="B3B3B3">
                <a:alpha val="100000"/>
              </a:srgbClr>
            </a:solidFill>
          </p:spPr>
          <p:txBody>
            <a:bodyPr/>
            <a:lstStyle/>
            <a:p/>
          </p:txBody>
        </p:sp>
        <p:sp>
          <p:nvSpPr>
            <p:cNvPr id="66" name="rc66"/>
            <p:cNvSpPr/>
            <p:nvPr/>
          </p:nvSpPr>
          <p:spPr>
            <a:xfrm>
              <a:off x="5051914" y="2078003"/>
              <a:ext cx="257465" cy="1208505"/>
            </a:xfrm>
            <a:prstGeom prst="rect">
              <a:avLst/>
            </a:prstGeom>
            <a:solidFill>
              <a:srgbClr val="B3B3B3">
                <a:alpha val="100000"/>
              </a:srgbClr>
            </a:solidFill>
          </p:spPr>
          <p:txBody>
            <a:bodyPr/>
            <a:lstStyle/>
            <a:p/>
          </p:txBody>
        </p:sp>
        <p:sp>
          <p:nvSpPr>
            <p:cNvPr id="67" name="rc67"/>
            <p:cNvSpPr/>
            <p:nvPr/>
          </p:nvSpPr>
          <p:spPr>
            <a:xfrm>
              <a:off x="5337987" y="2290355"/>
              <a:ext cx="257465" cy="1032574"/>
            </a:xfrm>
            <a:prstGeom prst="rect">
              <a:avLst/>
            </a:prstGeom>
            <a:solidFill>
              <a:srgbClr val="B3B3B3">
                <a:alpha val="100000"/>
              </a:srgbClr>
            </a:solidFill>
          </p:spPr>
          <p:txBody>
            <a:bodyPr/>
            <a:lstStyle/>
            <a:p/>
          </p:txBody>
        </p:sp>
        <p:sp>
          <p:nvSpPr>
            <p:cNvPr id="68" name="rc68"/>
            <p:cNvSpPr/>
            <p:nvPr/>
          </p:nvSpPr>
          <p:spPr>
            <a:xfrm>
              <a:off x="5624059" y="2507336"/>
              <a:ext cx="257465" cy="841996"/>
            </a:xfrm>
            <a:prstGeom prst="rect">
              <a:avLst/>
            </a:prstGeom>
            <a:solidFill>
              <a:srgbClr val="B3B3B3">
                <a:alpha val="100000"/>
              </a:srgbClr>
            </a:solidFill>
          </p:spPr>
          <p:txBody>
            <a:bodyPr/>
            <a:lstStyle/>
            <a:p/>
          </p:txBody>
        </p:sp>
        <p:sp>
          <p:nvSpPr>
            <p:cNvPr id="69" name="rc69"/>
            <p:cNvSpPr/>
            <p:nvPr/>
          </p:nvSpPr>
          <p:spPr>
            <a:xfrm>
              <a:off x="5910132" y="2719998"/>
              <a:ext cx="257465" cy="665509"/>
            </a:xfrm>
            <a:prstGeom prst="rect">
              <a:avLst/>
            </a:prstGeom>
            <a:solidFill>
              <a:srgbClr val="B3B3B3">
                <a:alpha val="100000"/>
              </a:srgbClr>
            </a:solidFill>
          </p:spPr>
          <p:txBody>
            <a:bodyPr/>
            <a:lstStyle/>
            <a:p/>
          </p:txBody>
        </p:sp>
        <p:sp>
          <p:nvSpPr>
            <p:cNvPr id="70" name="rc70"/>
            <p:cNvSpPr/>
            <p:nvPr/>
          </p:nvSpPr>
          <p:spPr>
            <a:xfrm>
              <a:off x="6196204" y="2801477"/>
              <a:ext cx="257465" cy="629364"/>
            </a:xfrm>
            <a:prstGeom prst="rect">
              <a:avLst/>
            </a:prstGeom>
            <a:solidFill>
              <a:srgbClr val="B3B3B3">
                <a:alpha val="100000"/>
              </a:srgbClr>
            </a:solidFill>
          </p:spPr>
          <p:txBody>
            <a:bodyPr/>
            <a:lstStyle/>
            <a:p/>
          </p:txBody>
        </p:sp>
        <p:sp>
          <p:nvSpPr>
            <p:cNvPr id="71" name="rc71"/>
            <p:cNvSpPr/>
            <p:nvPr/>
          </p:nvSpPr>
          <p:spPr>
            <a:xfrm>
              <a:off x="6482277" y="2865886"/>
              <a:ext cx="257465" cy="630569"/>
            </a:xfrm>
            <a:prstGeom prst="rect">
              <a:avLst/>
            </a:prstGeom>
            <a:solidFill>
              <a:srgbClr val="B3B3B3">
                <a:alpha val="100000"/>
              </a:srgbClr>
            </a:solidFill>
          </p:spPr>
          <p:txBody>
            <a:bodyPr/>
            <a:lstStyle/>
            <a:p/>
          </p:txBody>
        </p:sp>
        <p:sp>
          <p:nvSpPr>
            <p:cNvPr id="72" name="rc72"/>
            <p:cNvSpPr/>
            <p:nvPr/>
          </p:nvSpPr>
          <p:spPr>
            <a:xfrm>
              <a:off x="6768349" y="2972162"/>
              <a:ext cx="257465" cy="559209"/>
            </a:xfrm>
            <a:prstGeom prst="rect">
              <a:avLst/>
            </a:prstGeom>
            <a:solidFill>
              <a:srgbClr val="B3B3B3">
                <a:alpha val="100000"/>
              </a:srgbClr>
            </a:solidFill>
          </p:spPr>
          <p:txBody>
            <a:bodyPr/>
            <a:lstStyle/>
            <a:p/>
          </p:txBody>
        </p:sp>
        <p:sp>
          <p:nvSpPr>
            <p:cNvPr id="73" name="rc73"/>
            <p:cNvSpPr/>
            <p:nvPr/>
          </p:nvSpPr>
          <p:spPr>
            <a:xfrm>
              <a:off x="7054421" y="3055357"/>
              <a:ext cx="257465" cy="394875"/>
            </a:xfrm>
            <a:prstGeom prst="rect">
              <a:avLst/>
            </a:prstGeom>
            <a:solidFill>
              <a:srgbClr val="B3B3B3">
                <a:alpha val="100000"/>
              </a:srgbClr>
            </a:solidFill>
          </p:spPr>
          <p:txBody>
            <a:bodyPr/>
            <a:lstStyle/>
            <a:p/>
          </p:txBody>
        </p:sp>
        <p:sp>
          <p:nvSpPr>
            <p:cNvPr id="74" name="rc74"/>
            <p:cNvSpPr/>
            <p:nvPr/>
          </p:nvSpPr>
          <p:spPr>
            <a:xfrm>
              <a:off x="7340494" y="3032410"/>
              <a:ext cx="257465" cy="352735"/>
            </a:xfrm>
            <a:prstGeom prst="rect">
              <a:avLst/>
            </a:prstGeom>
            <a:solidFill>
              <a:srgbClr val="B3B3B3">
                <a:alpha val="100000"/>
              </a:srgbClr>
            </a:solidFill>
          </p:spPr>
          <p:txBody>
            <a:bodyPr/>
            <a:lstStyle/>
            <a:p/>
          </p:txBody>
        </p:sp>
        <p:sp>
          <p:nvSpPr>
            <p:cNvPr id="75" name="rc75"/>
            <p:cNvSpPr/>
            <p:nvPr/>
          </p:nvSpPr>
          <p:spPr>
            <a:xfrm>
              <a:off x="7626566" y="3190175"/>
              <a:ext cx="257465" cy="307926"/>
            </a:xfrm>
            <a:prstGeom prst="rect">
              <a:avLst/>
            </a:prstGeom>
            <a:solidFill>
              <a:srgbClr val="B3B3B3">
                <a:alpha val="100000"/>
              </a:srgbClr>
            </a:solidFill>
          </p:spPr>
          <p:txBody>
            <a:bodyPr/>
            <a:lstStyle/>
            <a:p/>
          </p:txBody>
        </p:sp>
        <p:sp>
          <p:nvSpPr>
            <p:cNvPr id="76" name="rc76"/>
            <p:cNvSpPr/>
            <p:nvPr/>
          </p:nvSpPr>
          <p:spPr>
            <a:xfrm>
              <a:off x="7912639" y="3243940"/>
              <a:ext cx="257465" cy="252398"/>
            </a:xfrm>
            <a:prstGeom prst="rect">
              <a:avLst/>
            </a:prstGeom>
            <a:solidFill>
              <a:srgbClr val="B3B3B3">
                <a:alpha val="100000"/>
              </a:srgbClr>
            </a:solidFill>
          </p:spPr>
          <p:txBody>
            <a:bodyPr/>
            <a:lstStyle/>
            <a:p/>
          </p:txBody>
        </p:sp>
        <p:sp>
          <p:nvSpPr>
            <p:cNvPr id="77" name="pl77"/>
            <p:cNvSpPr/>
            <p:nvPr/>
          </p:nvSpPr>
          <p:spPr>
            <a:xfrm>
              <a:off x="1461705" y="1297111"/>
              <a:ext cx="6579665" cy="758513"/>
            </a:xfrm>
            <a:custGeom>
              <a:avLst/>
              <a:pathLst>
                <a:path w="6579665" h="758513">
                  <a:moveTo>
                    <a:pt x="0" y="758513"/>
                  </a:moveTo>
                  <a:lnTo>
                    <a:pt x="286072" y="726908"/>
                  </a:lnTo>
                  <a:lnTo>
                    <a:pt x="572144" y="726908"/>
                  </a:lnTo>
                  <a:lnTo>
                    <a:pt x="858217" y="632094"/>
                  </a:lnTo>
                  <a:lnTo>
                    <a:pt x="1144289" y="568885"/>
                  </a:lnTo>
                  <a:lnTo>
                    <a:pt x="1430362" y="474070"/>
                  </a:lnTo>
                  <a:lnTo>
                    <a:pt x="1716434" y="474070"/>
                  </a:lnTo>
                  <a:lnTo>
                    <a:pt x="2002507" y="442466"/>
                  </a:lnTo>
                  <a:lnTo>
                    <a:pt x="2288579" y="379256"/>
                  </a:lnTo>
                  <a:lnTo>
                    <a:pt x="2574651" y="252837"/>
                  </a:lnTo>
                  <a:lnTo>
                    <a:pt x="2860724" y="221233"/>
                  </a:lnTo>
                  <a:lnTo>
                    <a:pt x="3146796" y="221233"/>
                  </a:lnTo>
                  <a:lnTo>
                    <a:pt x="3432869" y="252837"/>
                  </a:lnTo>
                  <a:lnTo>
                    <a:pt x="3718941" y="221233"/>
                  </a:lnTo>
                  <a:lnTo>
                    <a:pt x="4005014" y="189628"/>
                  </a:lnTo>
                  <a:lnTo>
                    <a:pt x="4291086" y="158023"/>
                  </a:lnTo>
                  <a:lnTo>
                    <a:pt x="4577158" y="126418"/>
                  </a:lnTo>
                  <a:lnTo>
                    <a:pt x="4863231" y="94814"/>
                  </a:lnTo>
                  <a:lnTo>
                    <a:pt x="5149303" y="31604"/>
                  </a:lnTo>
                  <a:lnTo>
                    <a:pt x="5435376" y="0"/>
                  </a:lnTo>
                  <a:lnTo>
                    <a:pt x="5721448" y="94814"/>
                  </a:lnTo>
                  <a:lnTo>
                    <a:pt x="6007521" y="158023"/>
                  </a:lnTo>
                  <a:lnTo>
                    <a:pt x="6293593" y="31604"/>
                  </a:lnTo>
                  <a:lnTo>
                    <a:pt x="6579665" y="31604"/>
                  </a:lnTo>
                </a:path>
              </a:pathLst>
            </a:custGeom>
            <a:ln w="27101" cap="flat">
              <a:solidFill>
                <a:srgbClr val="0058AB">
                  <a:alpha val="80000"/>
                </a:srgbClr>
              </a:solidFill>
              <a:prstDash val="solid"/>
              <a:round/>
            </a:ln>
          </p:spPr>
          <p:txBody>
            <a:bodyPr/>
            <a:lstStyle/>
            <a:p/>
          </p:txBody>
        </p:sp>
        <p:sp>
          <p:nvSpPr>
            <p:cNvPr id="78" name="pl78"/>
            <p:cNvSpPr/>
            <p:nvPr/>
          </p:nvSpPr>
          <p:spPr>
            <a:xfrm>
              <a:off x="1461705" y="1581554"/>
              <a:ext cx="6579665" cy="2275540"/>
            </a:xfrm>
            <a:custGeom>
              <a:avLst/>
              <a:pathLst>
                <a:path w="6579665" h="2275540">
                  <a:moveTo>
                    <a:pt x="0" y="2275540"/>
                  </a:moveTo>
                  <a:lnTo>
                    <a:pt x="286072" y="2243935"/>
                  </a:lnTo>
                  <a:lnTo>
                    <a:pt x="572144" y="2243935"/>
                  </a:lnTo>
                  <a:lnTo>
                    <a:pt x="858217" y="2243935"/>
                  </a:lnTo>
                  <a:lnTo>
                    <a:pt x="1144289" y="2212330"/>
                  </a:lnTo>
                  <a:lnTo>
                    <a:pt x="1430362" y="2212330"/>
                  </a:lnTo>
                  <a:lnTo>
                    <a:pt x="1716434" y="2212330"/>
                  </a:lnTo>
                  <a:lnTo>
                    <a:pt x="2002507" y="2212330"/>
                  </a:lnTo>
                  <a:lnTo>
                    <a:pt x="2288579" y="2149121"/>
                  </a:lnTo>
                  <a:lnTo>
                    <a:pt x="2574651" y="2054307"/>
                  </a:lnTo>
                  <a:lnTo>
                    <a:pt x="2860724" y="2022702"/>
                  </a:lnTo>
                  <a:lnTo>
                    <a:pt x="3146796" y="1611841"/>
                  </a:lnTo>
                  <a:lnTo>
                    <a:pt x="3432869" y="1390607"/>
                  </a:lnTo>
                  <a:lnTo>
                    <a:pt x="3718941" y="1106165"/>
                  </a:lnTo>
                  <a:lnTo>
                    <a:pt x="4005014" y="884932"/>
                  </a:lnTo>
                  <a:lnTo>
                    <a:pt x="4291086" y="663699"/>
                  </a:lnTo>
                  <a:lnTo>
                    <a:pt x="4577158" y="474070"/>
                  </a:lnTo>
                  <a:lnTo>
                    <a:pt x="4863231" y="410861"/>
                  </a:lnTo>
                  <a:lnTo>
                    <a:pt x="5149303" y="347651"/>
                  </a:lnTo>
                  <a:lnTo>
                    <a:pt x="5435376" y="252837"/>
                  </a:lnTo>
                  <a:lnTo>
                    <a:pt x="5721448" y="189628"/>
                  </a:lnTo>
                  <a:lnTo>
                    <a:pt x="6007521" y="189628"/>
                  </a:lnTo>
                  <a:lnTo>
                    <a:pt x="6293593" y="63209"/>
                  </a:lnTo>
                  <a:lnTo>
                    <a:pt x="6579665" y="0"/>
                  </a:lnTo>
                </a:path>
              </a:pathLst>
            </a:custGeom>
            <a:ln w="27101" cap="flat">
              <a:solidFill>
                <a:srgbClr val="333333">
                  <a:alpha val="80000"/>
                </a:srgbClr>
              </a:solidFill>
              <a:prstDash val="solid"/>
              <a:round/>
            </a:ln>
          </p:spPr>
          <p:txBody>
            <a:bodyPr/>
            <a:lstStyle/>
            <a:p/>
          </p:txBody>
        </p:sp>
        <p:sp>
          <p:nvSpPr>
            <p:cNvPr id="79" name="tx79"/>
            <p:cNvSpPr/>
            <p:nvPr/>
          </p:nvSpPr>
          <p:spPr>
            <a:xfrm>
              <a:off x="6826744" y="111413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0" name="tx80"/>
            <p:cNvSpPr/>
            <p:nvPr/>
          </p:nvSpPr>
          <p:spPr>
            <a:xfrm>
              <a:off x="7112816" y="1208886"/>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83</a:t>
              </a:r>
            </a:p>
          </p:txBody>
        </p:sp>
        <p:sp>
          <p:nvSpPr>
            <p:cNvPr id="81" name="tx81"/>
            <p:cNvSpPr/>
            <p:nvPr/>
          </p:nvSpPr>
          <p:spPr>
            <a:xfrm>
              <a:off x="7398888" y="127215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2" name="tx82"/>
            <p:cNvSpPr/>
            <p:nvPr/>
          </p:nvSpPr>
          <p:spPr>
            <a:xfrm>
              <a:off x="7684961" y="114573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3" name="tx83"/>
            <p:cNvSpPr/>
            <p:nvPr/>
          </p:nvSpPr>
          <p:spPr>
            <a:xfrm>
              <a:off x="7971033" y="114573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4" name="tx84"/>
            <p:cNvSpPr/>
            <p:nvPr/>
          </p:nvSpPr>
          <p:spPr>
            <a:xfrm>
              <a:off x="6826744" y="189584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69</a:t>
              </a:r>
            </a:p>
          </p:txBody>
        </p:sp>
        <p:sp>
          <p:nvSpPr>
            <p:cNvPr id="85" name="tx85"/>
            <p:cNvSpPr/>
            <p:nvPr/>
          </p:nvSpPr>
          <p:spPr>
            <a:xfrm>
              <a:off x="7112816" y="183418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6" name="tx86"/>
            <p:cNvSpPr/>
            <p:nvPr/>
          </p:nvSpPr>
          <p:spPr>
            <a:xfrm>
              <a:off x="7398888" y="183418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87" name="tx87"/>
            <p:cNvSpPr/>
            <p:nvPr/>
          </p:nvSpPr>
          <p:spPr>
            <a:xfrm>
              <a:off x="7684961" y="1707765"/>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75</a:t>
              </a:r>
            </a:p>
          </p:txBody>
        </p:sp>
        <p:sp>
          <p:nvSpPr>
            <p:cNvPr id="88" name="tx88"/>
            <p:cNvSpPr/>
            <p:nvPr/>
          </p:nvSpPr>
          <p:spPr>
            <a:xfrm>
              <a:off x="7971033" y="1646099"/>
              <a:ext cx="140675"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77</a:t>
              </a:r>
            </a:p>
          </p:txBody>
        </p:sp>
        <p:sp>
          <p:nvSpPr>
            <p:cNvPr id="89" name="tx89"/>
            <p:cNvSpPr/>
            <p:nvPr/>
          </p:nvSpPr>
          <p:spPr>
            <a:xfrm>
              <a:off x="1356212" y="335638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22.8</a:t>
              </a:r>
            </a:p>
          </p:txBody>
        </p:sp>
        <p:sp>
          <p:nvSpPr>
            <p:cNvPr id="90" name="tx90"/>
            <p:cNvSpPr/>
            <p:nvPr/>
          </p:nvSpPr>
          <p:spPr>
            <a:xfrm>
              <a:off x="2786574" y="348362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18.1</a:t>
              </a:r>
            </a:p>
          </p:txBody>
        </p:sp>
        <p:sp>
          <p:nvSpPr>
            <p:cNvPr id="91" name="tx91"/>
            <p:cNvSpPr/>
            <p:nvPr/>
          </p:nvSpPr>
          <p:spPr>
            <a:xfrm>
              <a:off x="4216936" y="360898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13.5</a:t>
              </a:r>
            </a:p>
          </p:txBody>
        </p:sp>
        <p:sp>
          <p:nvSpPr>
            <p:cNvPr id="92" name="tx92"/>
            <p:cNvSpPr/>
            <p:nvPr/>
          </p:nvSpPr>
          <p:spPr>
            <a:xfrm>
              <a:off x="5647298" y="364173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3" name="tx93"/>
            <p:cNvSpPr/>
            <p:nvPr/>
          </p:nvSpPr>
          <p:spPr>
            <a:xfrm>
              <a:off x="6821733" y="373280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8.9</a:t>
              </a:r>
            </a:p>
          </p:txBody>
        </p:sp>
        <p:sp>
          <p:nvSpPr>
            <p:cNvPr id="94" name="tx94"/>
            <p:cNvSpPr/>
            <p:nvPr/>
          </p:nvSpPr>
          <p:spPr>
            <a:xfrm>
              <a:off x="7077660" y="369223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10.4</a:t>
              </a:r>
            </a:p>
          </p:txBody>
        </p:sp>
        <p:sp>
          <p:nvSpPr>
            <p:cNvPr id="95" name="tx95"/>
            <p:cNvSpPr/>
            <p:nvPr/>
          </p:nvSpPr>
          <p:spPr>
            <a:xfrm>
              <a:off x="7363733" y="365969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11.6</a:t>
              </a:r>
            </a:p>
          </p:txBody>
        </p:sp>
        <p:sp>
          <p:nvSpPr>
            <p:cNvPr id="96" name="tx96"/>
            <p:cNvSpPr/>
            <p:nvPr/>
          </p:nvSpPr>
          <p:spPr>
            <a:xfrm>
              <a:off x="7679950" y="371617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9.5</a:t>
              </a:r>
            </a:p>
          </p:txBody>
        </p:sp>
        <p:sp>
          <p:nvSpPr>
            <p:cNvPr id="97" name="tx97"/>
            <p:cNvSpPr/>
            <p:nvPr/>
          </p:nvSpPr>
          <p:spPr>
            <a:xfrm>
              <a:off x="7966022" y="371528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9.6</a:t>
              </a:r>
            </a:p>
          </p:txBody>
        </p:sp>
        <p:sp>
          <p:nvSpPr>
            <p:cNvPr id="98" name="tx98"/>
            <p:cNvSpPr/>
            <p:nvPr/>
          </p:nvSpPr>
          <p:spPr>
            <a:xfrm>
              <a:off x="1356212" y="190801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30.6</a:t>
              </a:r>
            </a:p>
          </p:txBody>
        </p:sp>
        <p:sp>
          <p:nvSpPr>
            <p:cNvPr id="99" name="tx99"/>
            <p:cNvSpPr/>
            <p:nvPr/>
          </p:nvSpPr>
          <p:spPr>
            <a:xfrm>
              <a:off x="2786574" y="1982039"/>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37.3</a:t>
              </a:r>
            </a:p>
          </p:txBody>
        </p:sp>
        <p:sp>
          <p:nvSpPr>
            <p:cNvPr id="100" name="tx100"/>
            <p:cNvSpPr/>
            <p:nvPr/>
          </p:nvSpPr>
          <p:spPr>
            <a:xfrm>
              <a:off x="4216936" y="218068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39.2</a:t>
              </a:r>
            </a:p>
          </p:txBody>
        </p:sp>
        <p:sp>
          <p:nvSpPr>
            <p:cNvPr id="101" name="tx101"/>
            <p:cNvSpPr/>
            <p:nvPr/>
          </p:nvSpPr>
          <p:spPr>
            <a:xfrm>
              <a:off x="5647298" y="288789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15.5</a:t>
              </a:r>
            </a:p>
          </p:txBody>
        </p:sp>
        <p:sp>
          <p:nvSpPr>
            <p:cNvPr id="102" name="tx102"/>
            <p:cNvSpPr/>
            <p:nvPr/>
          </p:nvSpPr>
          <p:spPr>
            <a:xfrm>
              <a:off x="6791588" y="321127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10.3</a:t>
              </a:r>
            </a:p>
          </p:txBody>
        </p:sp>
        <p:sp>
          <p:nvSpPr>
            <p:cNvPr id="103" name="tx103"/>
            <p:cNvSpPr/>
            <p:nvPr/>
          </p:nvSpPr>
          <p:spPr>
            <a:xfrm>
              <a:off x="7107805" y="321230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7.3</a:t>
              </a:r>
            </a:p>
          </p:txBody>
        </p:sp>
        <p:sp>
          <p:nvSpPr>
            <p:cNvPr id="104" name="tx104"/>
            <p:cNvSpPr/>
            <p:nvPr/>
          </p:nvSpPr>
          <p:spPr>
            <a:xfrm>
              <a:off x="7393878" y="316833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6.5</a:t>
              </a:r>
            </a:p>
          </p:txBody>
        </p:sp>
        <p:sp>
          <p:nvSpPr>
            <p:cNvPr id="105" name="tx105"/>
            <p:cNvSpPr/>
            <p:nvPr/>
          </p:nvSpPr>
          <p:spPr>
            <a:xfrm>
              <a:off x="7679950" y="3305022"/>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5.7</a:t>
              </a:r>
            </a:p>
          </p:txBody>
        </p:sp>
        <p:sp>
          <p:nvSpPr>
            <p:cNvPr id="106" name="tx106"/>
            <p:cNvSpPr/>
            <p:nvPr/>
          </p:nvSpPr>
          <p:spPr>
            <a:xfrm>
              <a:off x="7966022" y="3331340"/>
              <a:ext cx="1506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4.7</a:t>
              </a:r>
            </a:p>
          </p:txBody>
        </p:sp>
        <p:sp>
          <p:nvSpPr>
            <p:cNvPr id="107" name="tx107"/>
            <p:cNvSpPr/>
            <p:nvPr/>
          </p:nvSpPr>
          <p:spPr>
            <a:xfrm>
              <a:off x="5647298" y="231611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27.8</a:t>
              </a:r>
            </a:p>
          </p:txBody>
        </p:sp>
        <p:sp>
          <p:nvSpPr>
            <p:cNvPr id="108" name="tx108"/>
            <p:cNvSpPr/>
            <p:nvPr/>
          </p:nvSpPr>
          <p:spPr>
            <a:xfrm>
              <a:off x="6791588" y="282742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19.2</a:t>
              </a:r>
            </a:p>
          </p:txBody>
        </p:sp>
        <p:sp>
          <p:nvSpPr>
            <p:cNvPr id="109" name="tx109"/>
            <p:cNvSpPr/>
            <p:nvPr/>
          </p:nvSpPr>
          <p:spPr>
            <a:xfrm>
              <a:off x="7077660" y="2920264"/>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17.7</a:t>
              </a:r>
            </a:p>
          </p:txBody>
        </p:sp>
        <p:sp>
          <p:nvSpPr>
            <p:cNvPr id="110" name="tx110"/>
            <p:cNvSpPr/>
            <p:nvPr/>
          </p:nvSpPr>
          <p:spPr>
            <a:xfrm>
              <a:off x="7363733" y="289369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18.1</a:t>
              </a:r>
            </a:p>
          </p:txBody>
        </p:sp>
        <p:sp>
          <p:nvSpPr>
            <p:cNvPr id="111" name="tx111"/>
            <p:cNvSpPr/>
            <p:nvPr/>
          </p:nvSpPr>
          <p:spPr>
            <a:xfrm>
              <a:off x="7649805" y="306724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15.2</a:t>
              </a:r>
            </a:p>
          </p:txBody>
        </p:sp>
        <p:sp>
          <p:nvSpPr>
            <p:cNvPr id="112" name="tx112"/>
            <p:cNvSpPr/>
            <p:nvPr/>
          </p:nvSpPr>
          <p:spPr>
            <a:xfrm>
              <a:off x="7935878" y="3127705"/>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14.2</a:t>
              </a:r>
            </a:p>
          </p:txBody>
        </p:sp>
        <p:sp>
          <p:nvSpPr>
            <p:cNvPr id="113" name="tx113"/>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14" name="tx114"/>
            <p:cNvSpPr/>
            <p:nvPr/>
          </p:nvSpPr>
          <p:spPr>
            <a:xfrm>
              <a:off x="632020" y="2874386"/>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20M</a:t>
              </a:r>
            </a:p>
          </p:txBody>
        </p:sp>
        <p:sp>
          <p:nvSpPr>
            <p:cNvPr id="115" name="tx115"/>
            <p:cNvSpPr/>
            <p:nvPr/>
          </p:nvSpPr>
          <p:spPr>
            <a:xfrm>
              <a:off x="632020" y="1790507"/>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40M</a:t>
              </a:r>
            </a:p>
          </p:txBody>
        </p:sp>
        <p:sp>
          <p:nvSpPr>
            <p:cNvPr id="116" name="tx116"/>
            <p:cNvSpPr/>
            <p:nvPr/>
          </p:nvSpPr>
          <p:spPr>
            <a:xfrm>
              <a:off x="632020" y="706628"/>
              <a:ext cx="29646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60M</a:t>
              </a:r>
            </a:p>
          </p:txBody>
        </p:sp>
        <p:sp>
          <p:nvSpPr>
            <p:cNvPr id="117" name="tx117"/>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8" name="tx118"/>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9" name="tx119"/>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20" name="tx120"/>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21" name="tx121"/>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22" name="tx122"/>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3" name="tx123"/>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4" name="tx124"/>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5" name="tx125"/>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6" name="tx126"/>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7" name="tx127"/>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8" name="tx128"/>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9" name="tx129"/>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0" name="tx130"/>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1" name="tx131"/>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32" name="tx132"/>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33" name="pl133"/>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34" name="pl134"/>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35" name="tx135"/>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36" name="tx136"/>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7" name="rc137"/>
            <p:cNvSpPr/>
            <p:nvPr/>
          </p:nvSpPr>
          <p:spPr>
            <a:xfrm>
              <a:off x="4662559" y="4966947"/>
              <a:ext cx="201456" cy="201456"/>
            </a:xfrm>
            <a:prstGeom prst="rect">
              <a:avLst/>
            </a:prstGeom>
            <a:solidFill>
              <a:srgbClr val="E2231A">
                <a:alpha val="100000"/>
              </a:srgbClr>
            </a:solidFill>
          </p:spPr>
          <p:txBody>
            <a:bodyPr/>
            <a:lstStyle/>
            <a:p/>
          </p:txBody>
        </p:sp>
        <p:sp>
          <p:nvSpPr>
            <p:cNvPr id="138" name="rc138"/>
            <p:cNvSpPr/>
            <p:nvPr/>
          </p:nvSpPr>
          <p:spPr>
            <a:xfrm>
              <a:off x="5681766" y="4966947"/>
              <a:ext cx="201456" cy="201456"/>
            </a:xfrm>
            <a:prstGeom prst="rect">
              <a:avLst/>
            </a:prstGeom>
            <a:solidFill>
              <a:srgbClr val="B3B3B3">
                <a:alpha val="100000"/>
              </a:srgbClr>
            </a:solidFill>
          </p:spPr>
          <p:txBody>
            <a:bodyPr/>
            <a:lstStyle/>
            <a:p/>
          </p:txBody>
        </p:sp>
        <p:sp>
          <p:nvSpPr>
            <p:cNvPr id="139" name="tx139"/>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40" name="tx140"/>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41" name="tx141"/>
            <p:cNvSpPr/>
            <p:nvPr/>
          </p:nvSpPr>
          <p:spPr>
            <a:xfrm>
              <a:off x="991116" y="467611"/>
              <a:ext cx="73242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LMICs, 2000-2023</a:t>
              </a:r>
            </a:p>
          </p:txBody>
        </p:sp>
        <p:sp>
          <p:nvSpPr>
            <p:cNvPr id="142" name="pl142"/>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43" name="pl143"/>
            <p:cNvSpPr/>
            <p:nvPr/>
          </p:nvSpPr>
          <p:spPr>
            <a:xfrm>
              <a:off x="2178854"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3870617"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5562380"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7254143"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8" name="pl148"/>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9" name="pl149"/>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3024736"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716499"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2" name="pl152"/>
            <p:cNvSpPr/>
            <p:nvPr/>
          </p:nvSpPr>
          <p:spPr>
            <a:xfrm>
              <a:off x="6408262"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3" name="pl153"/>
            <p:cNvSpPr/>
            <p:nvPr/>
          </p:nvSpPr>
          <p:spPr>
            <a:xfrm>
              <a:off x="8100025"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54" name="rc154"/>
            <p:cNvSpPr/>
            <p:nvPr/>
          </p:nvSpPr>
          <p:spPr>
            <a:xfrm>
              <a:off x="1332973" y="5802550"/>
              <a:ext cx="3020207" cy="240682"/>
            </a:xfrm>
            <a:prstGeom prst="rect">
              <a:avLst/>
            </a:prstGeom>
            <a:solidFill>
              <a:srgbClr val="E2231A">
                <a:alpha val="100000"/>
              </a:srgbClr>
            </a:solidFill>
          </p:spPr>
          <p:txBody>
            <a:bodyPr/>
            <a:lstStyle/>
            <a:p/>
          </p:txBody>
        </p:sp>
        <p:sp>
          <p:nvSpPr>
            <p:cNvPr id="155" name="rc155"/>
            <p:cNvSpPr/>
            <p:nvPr/>
          </p:nvSpPr>
          <p:spPr>
            <a:xfrm>
              <a:off x="1332973" y="5417459"/>
              <a:ext cx="3238928" cy="240682"/>
            </a:xfrm>
            <a:prstGeom prst="rect">
              <a:avLst/>
            </a:prstGeom>
            <a:solidFill>
              <a:srgbClr val="E2231A">
                <a:alpha val="100000"/>
              </a:srgbClr>
            </a:solidFill>
          </p:spPr>
          <p:txBody>
            <a:bodyPr/>
            <a:lstStyle/>
            <a:p/>
          </p:txBody>
        </p:sp>
        <p:sp>
          <p:nvSpPr>
            <p:cNvPr id="156" name="rc156"/>
            <p:cNvSpPr/>
            <p:nvPr/>
          </p:nvSpPr>
          <p:spPr>
            <a:xfrm>
              <a:off x="4353180" y="5802550"/>
              <a:ext cx="3491346" cy="240682"/>
            </a:xfrm>
            <a:prstGeom prst="rect">
              <a:avLst/>
            </a:prstGeom>
            <a:solidFill>
              <a:srgbClr val="B3B3B3">
                <a:alpha val="100000"/>
              </a:srgbClr>
            </a:solidFill>
          </p:spPr>
          <p:txBody>
            <a:bodyPr/>
            <a:lstStyle/>
            <a:p/>
          </p:txBody>
        </p:sp>
        <p:sp>
          <p:nvSpPr>
            <p:cNvPr id="157" name="rc157"/>
            <p:cNvSpPr/>
            <p:nvPr/>
          </p:nvSpPr>
          <p:spPr>
            <a:xfrm>
              <a:off x="4571902" y="5417459"/>
              <a:ext cx="1575815" cy="240682"/>
            </a:xfrm>
            <a:prstGeom prst="rect">
              <a:avLst/>
            </a:prstGeom>
            <a:solidFill>
              <a:srgbClr val="B3B3B3">
                <a:alpha val="100000"/>
              </a:srgbClr>
            </a:solidFill>
          </p:spPr>
          <p:txBody>
            <a:bodyPr/>
            <a:lstStyle/>
            <a:p/>
          </p:txBody>
        </p:sp>
        <p:sp>
          <p:nvSpPr>
            <p:cNvPr id="158" name="tx158"/>
            <p:cNvSpPr/>
            <p:nvPr/>
          </p:nvSpPr>
          <p:spPr>
            <a:xfrm>
              <a:off x="2422294"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8.9</a:t>
              </a:r>
            </a:p>
          </p:txBody>
        </p:sp>
        <p:sp>
          <p:nvSpPr>
            <p:cNvPr id="159" name="tx159"/>
            <p:cNvSpPr/>
            <p:nvPr/>
          </p:nvSpPr>
          <p:spPr>
            <a:xfrm>
              <a:off x="2531655"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9.6</a:t>
              </a:r>
            </a:p>
          </p:txBody>
        </p:sp>
        <p:sp>
          <p:nvSpPr>
            <p:cNvPr id="160" name="tx160"/>
            <p:cNvSpPr/>
            <p:nvPr/>
          </p:nvSpPr>
          <p:spPr>
            <a:xfrm>
              <a:off x="5639083" y="5869219"/>
              <a:ext cx="919539"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10.3</a:t>
              </a:r>
            </a:p>
          </p:txBody>
        </p:sp>
        <p:sp>
          <p:nvSpPr>
            <p:cNvPr id="161" name="tx161"/>
            <p:cNvSpPr/>
            <p:nvPr/>
          </p:nvSpPr>
          <p:spPr>
            <a:xfrm>
              <a:off x="4939027"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4.7</a:t>
              </a:r>
            </a:p>
          </p:txBody>
        </p:sp>
        <p:sp>
          <p:nvSpPr>
            <p:cNvPr id="162" name="tx162"/>
            <p:cNvSpPr/>
            <p:nvPr/>
          </p:nvSpPr>
          <p:spPr>
            <a:xfrm>
              <a:off x="8029446" y="586897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19.2</a:t>
              </a:r>
            </a:p>
          </p:txBody>
        </p:sp>
        <p:sp>
          <p:nvSpPr>
            <p:cNvPr id="163" name="tx163"/>
            <p:cNvSpPr/>
            <p:nvPr/>
          </p:nvSpPr>
          <p:spPr>
            <a:xfrm>
              <a:off x="6247796" y="5485644"/>
              <a:ext cx="281316"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14.2</a:t>
              </a:r>
            </a:p>
          </p:txBody>
        </p:sp>
        <p:sp>
          <p:nvSpPr>
            <p:cNvPr id="164" name="tx164"/>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65" name="tx165"/>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66" name="tx166"/>
            <p:cNvSpPr/>
            <p:nvPr/>
          </p:nvSpPr>
          <p:spPr>
            <a:xfrm>
              <a:off x="1205948" y="6134844"/>
              <a:ext cx="254049"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 M</a:t>
              </a:r>
            </a:p>
          </p:txBody>
        </p:sp>
        <p:sp>
          <p:nvSpPr>
            <p:cNvPr id="167" name="tx167"/>
            <p:cNvSpPr/>
            <p:nvPr/>
          </p:nvSpPr>
          <p:spPr>
            <a:xfrm>
              <a:off x="2897711" y="6135291"/>
              <a:ext cx="254049" cy="11095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 M</a:t>
              </a:r>
            </a:p>
          </p:txBody>
        </p:sp>
        <p:sp>
          <p:nvSpPr>
            <p:cNvPr id="168" name="tx168"/>
            <p:cNvSpPr/>
            <p:nvPr/>
          </p:nvSpPr>
          <p:spPr>
            <a:xfrm>
              <a:off x="4547095"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 M</a:t>
              </a:r>
            </a:p>
          </p:txBody>
        </p:sp>
        <p:sp>
          <p:nvSpPr>
            <p:cNvPr id="169" name="tx169"/>
            <p:cNvSpPr/>
            <p:nvPr/>
          </p:nvSpPr>
          <p:spPr>
            <a:xfrm>
              <a:off x="6238858"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15 M</a:t>
              </a:r>
            </a:p>
          </p:txBody>
        </p:sp>
        <p:sp>
          <p:nvSpPr>
            <p:cNvPr id="170" name="tx170"/>
            <p:cNvSpPr/>
            <p:nvPr/>
          </p:nvSpPr>
          <p:spPr>
            <a:xfrm>
              <a:off x="7930621" y="6134844"/>
              <a:ext cx="33880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 M</a:t>
              </a:r>
            </a:p>
          </p:txBody>
        </p:sp>
        <p:sp>
          <p:nvSpPr>
            <p:cNvPr id="171" name="tx171"/>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72" name="tx172"/>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85%. This is similar to in 2019, where coverage was 86%.
9,573,000 children missed their routine first dose of measles vaccine.
MCV2 is typically administered to children between 18 months and five years old. MCV2 coverage increased at 77% in 2023.</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705649"/>
              <a:ext cx="3397293" cy="629974"/>
            </a:xfrm>
            <a:custGeom>
              <a:avLst/>
              <a:pathLst>
                <a:path w="3397293" h="629974">
                  <a:moveTo>
                    <a:pt x="0" y="629974"/>
                  </a:moveTo>
                  <a:lnTo>
                    <a:pt x="147708" y="629974"/>
                  </a:lnTo>
                  <a:lnTo>
                    <a:pt x="295416" y="569976"/>
                  </a:lnTo>
                  <a:lnTo>
                    <a:pt x="443125" y="479980"/>
                  </a:lnTo>
                  <a:lnTo>
                    <a:pt x="590833" y="389983"/>
                  </a:lnTo>
                  <a:lnTo>
                    <a:pt x="738541" y="299987"/>
                  </a:lnTo>
                  <a:lnTo>
                    <a:pt x="886250" y="239990"/>
                  </a:lnTo>
                  <a:lnTo>
                    <a:pt x="1033958" y="149993"/>
                  </a:lnTo>
                  <a:lnTo>
                    <a:pt x="1181667" y="149993"/>
                  </a:lnTo>
                  <a:lnTo>
                    <a:pt x="1329375" y="59997"/>
                  </a:lnTo>
                  <a:lnTo>
                    <a:pt x="1477083" y="0"/>
                  </a:lnTo>
                  <a:lnTo>
                    <a:pt x="1624792" y="0"/>
                  </a:lnTo>
                  <a:lnTo>
                    <a:pt x="1772500" y="0"/>
                  </a:lnTo>
                  <a:lnTo>
                    <a:pt x="1920209" y="59997"/>
                  </a:lnTo>
                  <a:lnTo>
                    <a:pt x="2067917" y="59997"/>
                  </a:lnTo>
                  <a:lnTo>
                    <a:pt x="2215625" y="89996"/>
                  </a:lnTo>
                  <a:lnTo>
                    <a:pt x="2363334" y="89996"/>
                  </a:lnTo>
                  <a:lnTo>
                    <a:pt x="2511042" y="89996"/>
                  </a:lnTo>
                  <a:lnTo>
                    <a:pt x="2658751" y="89996"/>
                  </a:lnTo>
                  <a:lnTo>
                    <a:pt x="2806459" y="59997"/>
                  </a:lnTo>
                  <a:lnTo>
                    <a:pt x="2954167" y="119995"/>
                  </a:lnTo>
                  <a:lnTo>
                    <a:pt x="3101876" y="239990"/>
                  </a:lnTo>
                  <a:lnTo>
                    <a:pt x="3249584" y="269988"/>
                  </a:lnTo>
                  <a:lnTo>
                    <a:pt x="3397293" y="239990"/>
                  </a:lnTo>
                </a:path>
              </a:pathLst>
            </a:custGeom>
            <a:ln w="27101" cap="flat">
              <a:solidFill>
                <a:srgbClr val="0058AB">
                  <a:alpha val="69803"/>
                </a:srgbClr>
              </a:solidFill>
              <a:prstDash val="solid"/>
              <a:round/>
            </a:ln>
          </p:spPr>
          <p:txBody>
            <a:bodyPr/>
            <a:lstStyle/>
            <a:p/>
          </p:txBody>
        </p:sp>
        <p:sp>
          <p:nvSpPr>
            <p:cNvPr id="27" name="pl27"/>
            <p:cNvSpPr/>
            <p:nvPr/>
          </p:nvSpPr>
          <p:spPr>
            <a:xfrm>
              <a:off x="1120965" y="1285667"/>
              <a:ext cx="3397293" cy="719970"/>
            </a:xfrm>
            <a:custGeom>
              <a:avLst/>
              <a:pathLst>
                <a:path w="3397293" h="719970">
                  <a:moveTo>
                    <a:pt x="0" y="719970"/>
                  </a:moveTo>
                  <a:lnTo>
                    <a:pt x="147708" y="689971"/>
                  </a:lnTo>
                  <a:lnTo>
                    <a:pt x="295416" y="689971"/>
                  </a:lnTo>
                  <a:lnTo>
                    <a:pt x="443125" y="599975"/>
                  </a:lnTo>
                  <a:lnTo>
                    <a:pt x="590833" y="539977"/>
                  </a:lnTo>
                  <a:lnTo>
                    <a:pt x="738541" y="449981"/>
                  </a:lnTo>
                  <a:lnTo>
                    <a:pt x="886250" y="449981"/>
                  </a:lnTo>
                  <a:lnTo>
                    <a:pt x="1033958" y="419982"/>
                  </a:lnTo>
                  <a:lnTo>
                    <a:pt x="1181667" y="359985"/>
                  </a:lnTo>
                  <a:lnTo>
                    <a:pt x="1329375" y="239990"/>
                  </a:lnTo>
                  <a:lnTo>
                    <a:pt x="1477083" y="209991"/>
                  </a:lnTo>
                  <a:lnTo>
                    <a:pt x="1624792" y="209991"/>
                  </a:lnTo>
                  <a:lnTo>
                    <a:pt x="1772500" y="239990"/>
                  </a:lnTo>
                  <a:lnTo>
                    <a:pt x="1920209" y="209991"/>
                  </a:lnTo>
                  <a:lnTo>
                    <a:pt x="2067917" y="179992"/>
                  </a:lnTo>
                  <a:lnTo>
                    <a:pt x="2215625" y="149993"/>
                  </a:lnTo>
                  <a:lnTo>
                    <a:pt x="2363334" y="119995"/>
                  </a:lnTo>
                  <a:lnTo>
                    <a:pt x="2511042" y="89996"/>
                  </a:lnTo>
                  <a:lnTo>
                    <a:pt x="2658751" y="29998"/>
                  </a:lnTo>
                  <a:lnTo>
                    <a:pt x="2806459" y="0"/>
                  </a:lnTo>
                  <a:lnTo>
                    <a:pt x="2954167" y="89996"/>
                  </a:lnTo>
                  <a:lnTo>
                    <a:pt x="3101876" y="149993"/>
                  </a:lnTo>
                  <a:lnTo>
                    <a:pt x="3249584" y="29998"/>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1015678"/>
              <a:ext cx="3397293" cy="269988"/>
            </a:xfrm>
            <a:custGeom>
              <a:avLst/>
              <a:pathLst>
                <a:path w="3397293" h="269988">
                  <a:moveTo>
                    <a:pt x="0" y="239990"/>
                  </a:moveTo>
                  <a:lnTo>
                    <a:pt x="147708" y="239990"/>
                  </a:lnTo>
                  <a:lnTo>
                    <a:pt x="295416" y="269988"/>
                  </a:lnTo>
                  <a:lnTo>
                    <a:pt x="443125" y="269988"/>
                  </a:lnTo>
                  <a:lnTo>
                    <a:pt x="590833" y="239990"/>
                  </a:lnTo>
                  <a:lnTo>
                    <a:pt x="738541" y="239990"/>
                  </a:lnTo>
                  <a:lnTo>
                    <a:pt x="886250" y="119995"/>
                  </a:lnTo>
                  <a:lnTo>
                    <a:pt x="1033958" y="119995"/>
                  </a:lnTo>
                  <a:lnTo>
                    <a:pt x="1181667" y="59997"/>
                  </a:lnTo>
                  <a:lnTo>
                    <a:pt x="1329375" y="59997"/>
                  </a:lnTo>
                  <a:lnTo>
                    <a:pt x="1477083" y="59997"/>
                  </a:lnTo>
                  <a:lnTo>
                    <a:pt x="1624792" y="29998"/>
                  </a:lnTo>
                  <a:lnTo>
                    <a:pt x="1772500" y="0"/>
                  </a:lnTo>
                  <a:lnTo>
                    <a:pt x="1920209" y="29998"/>
                  </a:lnTo>
                  <a:lnTo>
                    <a:pt x="2067917" y="29998"/>
                  </a:lnTo>
                  <a:lnTo>
                    <a:pt x="2215625" y="29998"/>
                  </a:lnTo>
                  <a:lnTo>
                    <a:pt x="2363334" y="29998"/>
                  </a:lnTo>
                  <a:lnTo>
                    <a:pt x="2511042" y="59997"/>
                  </a:lnTo>
                  <a:lnTo>
                    <a:pt x="2658751" y="29998"/>
                  </a:lnTo>
                  <a:lnTo>
                    <a:pt x="2806459" y="59997"/>
                  </a:lnTo>
                  <a:lnTo>
                    <a:pt x="2954167" y="149993"/>
                  </a:lnTo>
                  <a:lnTo>
                    <a:pt x="3101876" y="179992"/>
                  </a:lnTo>
                  <a:lnTo>
                    <a:pt x="3249584" y="89996"/>
                  </a:lnTo>
                  <a:lnTo>
                    <a:pt x="3397293" y="149993"/>
                  </a:lnTo>
                </a:path>
              </a:pathLst>
            </a:custGeom>
            <a:ln w="27101" cap="flat">
              <a:solidFill>
                <a:srgbClr val="00833D">
                  <a:alpha val="69803"/>
                </a:srgbClr>
              </a:solidFill>
              <a:prstDash val="solid"/>
              <a:round/>
            </a:ln>
          </p:spPr>
          <p:txBody>
            <a:bodyPr/>
            <a:lstStyle/>
            <a:p/>
          </p:txBody>
        </p:sp>
        <p:sp>
          <p:nvSpPr>
            <p:cNvPr id="29" name="pl29"/>
            <p:cNvSpPr/>
            <p:nvPr/>
          </p:nvSpPr>
          <p:spPr>
            <a:xfrm>
              <a:off x="1120965" y="1285667"/>
              <a:ext cx="3397293" cy="719970"/>
            </a:xfrm>
            <a:custGeom>
              <a:avLst/>
              <a:pathLst>
                <a:path w="3397293" h="719970">
                  <a:moveTo>
                    <a:pt x="0" y="719970"/>
                  </a:moveTo>
                  <a:lnTo>
                    <a:pt x="147708" y="689971"/>
                  </a:lnTo>
                  <a:lnTo>
                    <a:pt x="295416" y="689971"/>
                  </a:lnTo>
                  <a:lnTo>
                    <a:pt x="443125" y="599975"/>
                  </a:lnTo>
                  <a:lnTo>
                    <a:pt x="590833" y="539977"/>
                  </a:lnTo>
                  <a:lnTo>
                    <a:pt x="738541" y="449981"/>
                  </a:lnTo>
                  <a:lnTo>
                    <a:pt x="886250" y="449981"/>
                  </a:lnTo>
                  <a:lnTo>
                    <a:pt x="1033958" y="419982"/>
                  </a:lnTo>
                  <a:lnTo>
                    <a:pt x="1181667" y="359985"/>
                  </a:lnTo>
                  <a:lnTo>
                    <a:pt x="1329375" y="239990"/>
                  </a:lnTo>
                  <a:lnTo>
                    <a:pt x="1477083" y="209991"/>
                  </a:lnTo>
                  <a:lnTo>
                    <a:pt x="1624792" y="209991"/>
                  </a:lnTo>
                  <a:lnTo>
                    <a:pt x="1772500" y="239990"/>
                  </a:lnTo>
                  <a:lnTo>
                    <a:pt x="1920209" y="209991"/>
                  </a:lnTo>
                  <a:lnTo>
                    <a:pt x="2067917" y="179992"/>
                  </a:lnTo>
                  <a:lnTo>
                    <a:pt x="2215625" y="149993"/>
                  </a:lnTo>
                  <a:lnTo>
                    <a:pt x="2363334" y="119995"/>
                  </a:lnTo>
                  <a:lnTo>
                    <a:pt x="2511042" y="89996"/>
                  </a:lnTo>
                  <a:lnTo>
                    <a:pt x="2658751" y="29998"/>
                  </a:lnTo>
                  <a:lnTo>
                    <a:pt x="2806459" y="0"/>
                  </a:lnTo>
                  <a:lnTo>
                    <a:pt x="2954167" y="89996"/>
                  </a:lnTo>
                  <a:lnTo>
                    <a:pt x="3101876" y="149993"/>
                  </a:lnTo>
                  <a:lnTo>
                    <a:pt x="3249584" y="29998"/>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1285667"/>
              <a:ext cx="3397293" cy="719970"/>
            </a:xfrm>
            <a:custGeom>
              <a:avLst/>
              <a:pathLst>
                <a:path w="3397293" h="719970">
                  <a:moveTo>
                    <a:pt x="0" y="719970"/>
                  </a:moveTo>
                  <a:lnTo>
                    <a:pt x="147708" y="689971"/>
                  </a:lnTo>
                  <a:lnTo>
                    <a:pt x="295416" y="689971"/>
                  </a:lnTo>
                  <a:lnTo>
                    <a:pt x="443125" y="599975"/>
                  </a:lnTo>
                  <a:lnTo>
                    <a:pt x="590833" y="539977"/>
                  </a:lnTo>
                  <a:lnTo>
                    <a:pt x="738541" y="449981"/>
                  </a:lnTo>
                  <a:lnTo>
                    <a:pt x="886250" y="449981"/>
                  </a:lnTo>
                  <a:lnTo>
                    <a:pt x="1033958" y="419982"/>
                  </a:lnTo>
                  <a:lnTo>
                    <a:pt x="1181667" y="359985"/>
                  </a:lnTo>
                  <a:lnTo>
                    <a:pt x="1329375" y="239990"/>
                  </a:lnTo>
                  <a:lnTo>
                    <a:pt x="1477083" y="209991"/>
                  </a:lnTo>
                  <a:lnTo>
                    <a:pt x="1624792" y="209991"/>
                  </a:lnTo>
                  <a:lnTo>
                    <a:pt x="1772500" y="239990"/>
                  </a:lnTo>
                  <a:lnTo>
                    <a:pt x="1920209" y="209991"/>
                  </a:lnTo>
                  <a:lnTo>
                    <a:pt x="2067917" y="179992"/>
                  </a:lnTo>
                  <a:lnTo>
                    <a:pt x="2215625" y="149993"/>
                  </a:lnTo>
                  <a:lnTo>
                    <a:pt x="2363334" y="119995"/>
                  </a:lnTo>
                  <a:lnTo>
                    <a:pt x="2511042" y="89996"/>
                  </a:lnTo>
                  <a:lnTo>
                    <a:pt x="2658751" y="29998"/>
                  </a:lnTo>
                  <a:lnTo>
                    <a:pt x="2806459" y="0"/>
                  </a:lnTo>
                  <a:lnTo>
                    <a:pt x="2954167" y="89996"/>
                  </a:lnTo>
                  <a:lnTo>
                    <a:pt x="3101876" y="149993"/>
                  </a:lnTo>
                  <a:lnTo>
                    <a:pt x="3249584" y="29998"/>
                  </a:lnTo>
                  <a:lnTo>
                    <a:pt x="3397293" y="29998"/>
                  </a:lnTo>
                </a:path>
              </a:pathLst>
            </a:custGeom>
            <a:ln w="40651" cap="flat">
              <a:solidFill>
                <a:srgbClr val="1CABE2">
                  <a:alpha val="100000"/>
                </a:srgbClr>
              </a:solidFill>
              <a:prstDash val="solid"/>
              <a:round/>
            </a:ln>
          </p:spPr>
          <p:txBody>
            <a:bodyPr/>
            <a:lstStyle/>
            <a:p/>
          </p:txBody>
        </p:sp>
        <p:sp>
          <p:nvSpPr>
            <p:cNvPr id="31" name="tx31"/>
            <p:cNvSpPr/>
            <p:nvPr/>
          </p:nvSpPr>
          <p:spPr>
            <a:xfrm>
              <a:off x="1060675" y="18332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a:t>
              </a:r>
            </a:p>
          </p:txBody>
        </p:sp>
        <p:sp>
          <p:nvSpPr>
            <p:cNvPr id="32" name="tx32"/>
            <p:cNvSpPr/>
            <p:nvPr/>
          </p:nvSpPr>
          <p:spPr>
            <a:xfrm>
              <a:off x="1799217" y="15646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71</a:t>
              </a:r>
            </a:p>
          </p:txBody>
        </p:sp>
        <p:sp>
          <p:nvSpPr>
            <p:cNvPr id="33" name="tx33"/>
            <p:cNvSpPr/>
            <p:nvPr/>
          </p:nvSpPr>
          <p:spPr>
            <a:xfrm>
              <a:off x="2537759" y="13233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79</a:t>
              </a:r>
            </a:p>
          </p:txBody>
        </p:sp>
        <p:sp>
          <p:nvSpPr>
            <p:cNvPr id="34" name="tx34"/>
            <p:cNvSpPr/>
            <p:nvPr/>
          </p:nvSpPr>
          <p:spPr>
            <a:xfrm>
              <a:off x="3276301" y="126330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5" name="tx35"/>
            <p:cNvSpPr/>
            <p:nvPr/>
          </p:nvSpPr>
          <p:spPr>
            <a:xfrm>
              <a:off x="3867135" y="111330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6" name="tx36"/>
            <p:cNvSpPr/>
            <p:nvPr/>
          </p:nvSpPr>
          <p:spPr>
            <a:xfrm>
              <a:off x="445796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04020" y="471005"/>
              <a:ext cx="243118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LMICs, 2000-2023</a:t>
              </a:r>
            </a:p>
          </p:txBody>
        </p:sp>
        <p:sp>
          <p:nvSpPr>
            <p:cNvPr id="59" name="pl59"/>
            <p:cNvSpPr/>
            <p:nvPr/>
          </p:nvSpPr>
          <p:spPr>
            <a:xfrm>
              <a:off x="5267799" y="369249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1559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53869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9617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138489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267799" y="807994"/>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5" name="pl65"/>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5267799" y="398094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340404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28271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267799" y="225024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67334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109644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981064"/>
              <a:ext cx="3397293" cy="346139"/>
            </a:xfrm>
            <a:custGeom>
              <a:avLst/>
              <a:pathLst>
                <a:path w="3397293" h="346139">
                  <a:moveTo>
                    <a:pt x="0" y="346139"/>
                  </a:moveTo>
                  <a:lnTo>
                    <a:pt x="147708" y="346139"/>
                  </a:lnTo>
                  <a:lnTo>
                    <a:pt x="295416" y="230759"/>
                  </a:lnTo>
                  <a:lnTo>
                    <a:pt x="443125" y="230759"/>
                  </a:lnTo>
                  <a:lnTo>
                    <a:pt x="590833" y="115379"/>
                  </a:lnTo>
                  <a:lnTo>
                    <a:pt x="738541" y="230759"/>
                  </a:lnTo>
                  <a:lnTo>
                    <a:pt x="886250" y="115379"/>
                  </a:lnTo>
                  <a:lnTo>
                    <a:pt x="1033958" y="115379"/>
                  </a:lnTo>
                  <a:lnTo>
                    <a:pt x="1181667" y="115379"/>
                  </a:lnTo>
                  <a:lnTo>
                    <a:pt x="1329375" y="230759"/>
                  </a:lnTo>
                  <a:lnTo>
                    <a:pt x="1477083" y="115379"/>
                  </a:lnTo>
                  <a:lnTo>
                    <a:pt x="1624792" y="115379"/>
                  </a:lnTo>
                  <a:lnTo>
                    <a:pt x="1772500" y="115379"/>
                  </a:lnTo>
                  <a:lnTo>
                    <a:pt x="1920209" y="115379"/>
                  </a:lnTo>
                  <a:lnTo>
                    <a:pt x="2067917" y="0"/>
                  </a:lnTo>
                  <a:lnTo>
                    <a:pt x="2215625" y="115379"/>
                  </a:lnTo>
                  <a:lnTo>
                    <a:pt x="2363334" y="115379"/>
                  </a:lnTo>
                  <a:lnTo>
                    <a:pt x="2511042" y="115379"/>
                  </a:lnTo>
                  <a:lnTo>
                    <a:pt x="2658751" y="115379"/>
                  </a:lnTo>
                  <a:lnTo>
                    <a:pt x="2806459" y="115379"/>
                  </a:lnTo>
                  <a:lnTo>
                    <a:pt x="2954167" y="115379"/>
                  </a:lnTo>
                  <a:lnTo>
                    <a:pt x="3101876" y="115379"/>
                  </a:lnTo>
                  <a:lnTo>
                    <a:pt x="3249584" y="115379"/>
                  </a:lnTo>
                  <a:lnTo>
                    <a:pt x="3397293" y="115379"/>
                  </a:lnTo>
                </a:path>
              </a:pathLst>
            </a:custGeom>
            <a:ln w="27101" cap="flat">
              <a:solidFill>
                <a:srgbClr val="80BD41">
                  <a:alpha val="69803"/>
                </a:srgbClr>
              </a:solidFill>
              <a:prstDash val="solid"/>
              <a:round/>
            </a:ln>
          </p:spPr>
          <p:txBody>
            <a:bodyPr/>
            <a:lstStyle/>
            <a:p/>
          </p:txBody>
        </p:sp>
        <p:sp>
          <p:nvSpPr>
            <p:cNvPr id="83" name="pl83"/>
            <p:cNvSpPr/>
            <p:nvPr/>
          </p:nvSpPr>
          <p:spPr>
            <a:xfrm>
              <a:off x="5437664" y="865684"/>
              <a:ext cx="3397293" cy="2422977"/>
            </a:xfrm>
            <a:custGeom>
              <a:avLst/>
              <a:pathLst>
                <a:path w="3397293" h="2422977">
                  <a:moveTo>
                    <a:pt x="0" y="2422977"/>
                  </a:moveTo>
                  <a:lnTo>
                    <a:pt x="147708" y="2422977"/>
                  </a:lnTo>
                  <a:lnTo>
                    <a:pt x="295416" y="2192217"/>
                  </a:lnTo>
                  <a:lnTo>
                    <a:pt x="443125" y="1846077"/>
                  </a:lnTo>
                  <a:lnTo>
                    <a:pt x="590833" y="1499938"/>
                  </a:lnTo>
                  <a:lnTo>
                    <a:pt x="738541" y="1153798"/>
                  </a:lnTo>
                  <a:lnTo>
                    <a:pt x="886250" y="923038"/>
                  </a:lnTo>
                  <a:lnTo>
                    <a:pt x="1033958" y="576899"/>
                  </a:lnTo>
                  <a:lnTo>
                    <a:pt x="1181667" y="576899"/>
                  </a:lnTo>
                  <a:lnTo>
                    <a:pt x="1329375" y="230759"/>
                  </a:lnTo>
                  <a:lnTo>
                    <a:pt x="1477083" y="0"/>
                  </a:lnTo>
                  <a:lnTo>
                    <a:pt x="1624792" y="0"/>
                  </a:lnTo>
                  <a:lnTo>
                    <a:pt x="1772500" y="0"/>
                  </a:lnTo>
                  <a:lnTo>
                    <a:pt x="1920209" y="230759"/>
                  </a:lnTo>
                  <a:lnTo>
                    <a:pt x="2067917" y="230759"/>
                  </a:lnTo>
                  <a:lnTo>
                    <a:pt x="2215625" y="346139"/>
                  </a:lnTo>
                  <a:lnTo>
                    <a:pt x="2363334" y="346139"/>
                  </a:lnTo>
                  <a:lnTo>
                    <a:pt x="2511042" y="346139"/>
                  </a:lnTo>
                  <a:lnTo>
                    <a:pt x="2658751" y="346139"/>
                  </a:lnTo>
                  <a:lnTo>
                    <a:pt x="2806459" y="230759"/>
                  </a:lnTo>
                  <a:lnTo>
                    <a:pt x="2954167" y="461519"/>
                  </a:lnTo>
                  <a:lnTo>
                    <a:pt x="3101876" y="923038"/>
                  </a:lnTo>
                  <a:lnTo>
                    <a:pt x="3249584" y="1038418"/>
                  </a:lnTo>
                  <a:lnTo>
                    <a:pt x="3397293" y="923038"/>
                  </a:lnTo>
                </a:path>
              </a:pathLst>
            </a:custGeom>
            <a:ln w="27101" cap="flat">
              <a:solidFill>
                <a:srgbClr val="0058AB">
                  <a:alpha val="69803"/>
                </a:srgbClr>
              </a:solidFill>
              <a:prstDash val="solid"/>
              <a:round/>
            </a:ln>
          </p:spPr>
          <p:txBody>
            <a:bodyPr/>
            <a:lstStyle/>
            <a:p/>
          </p:txBody>
        </p:sp>
        <p:sp>
          <p:nvSpPr>
            <p:cNvPr id="84" name="pl84"/>
            <p:cNvSpPr/>
            <p:nvPr/>
          </p:nvSpPr>
          <p:spPr>
            <a:xfrm>
              <a:off x="5437664" y="1096444"/>
              <a:ext cx="3397293" cy="2769116"/>
            </a:xfrm>
            <a:custGeom>
              <a:avLst/>
              <a:pathLst>
                <a:path w="3397293" h="2769116">
                  <a:moveTo>
                    <a:pt x="0" y="2769116"/>
                  </a:moveTo>
                  <a:lnTo>
                    <a:pt x="147708" y="2653736"/>
                  </a:lnTo>
                  <a:lnTo>
                    <a:pt x="295416" y="2653736"/>
                  </a:lnTo>
                  <a:lnTo>
                    <a:pt x="443125" y="2307597"/>
                  </a:lnTo>
                  <a:lnTo>
                    <a:pt x="590833" y="2076837"/>
                  </a:lnTo>
                  <a:lnTo>
                    <a:pt x="738541" y="1730697"/>
                  </a:lnTo>
                  <a:lnTo>
                    <a:pt x="886250" y="1730697"/>
                  </a:lnTo>
                  <a:lnTo>
                    <a:pt x="1033958" y="1615318"/>
                  </a:lnTo>
                  <a:lnTo>
                    <a:pt x="1181667" y="1384558"/>
                  </a:lnTo>
                  <a:lnTo>
                    <a:pt x="1329375" y="923038"/>
                  </a:lnTo>
                  <a:lnTo>
                    <a:pt x="1477083" y="807659"/>
                  </a:lnTo>
                  <a:lnTo>
                    <a:pt x="1624792" y="807659"/>
                  </a:lnTo>
                  <a:lnTo>
                    <a:pt x="1772500" y="923038"/>
                  </a:lnTo>
                  <a:lnTo>
                    <a:pt x="1920209" y="807659"/>
                  </a:lnTo>
                  <a:lnTo>
                    <a:pt x="2067917" y="692279"/>
                  </a:lnTo>
                  <a:lnTo>
                    <a:pt x="2215625" y="576899"/>
                  </a:lnTo>
                  <a:lnTo>
                    <a:pt x="2363334" y="461519"/>
                  </a:lnTo>
                  <a:lnTo>
                    <a:pt x="2511042" y="346139"/>
                  </a:lnTo>
                  <a:lnTo>
                    <a:pt x="2658751" y="115379"/>
                  </a:lnTo>
                  <a:lnTo>
                    <a:pt x="2806459" y="0"/>
                  </a:lnTo>
                  <a:lnTo>
                    <a:pt x="2954167" y="346139"/>
                  </a:lnTo>
                  <a:lnTo>
                    <a:pt x="3101876" y="576899"/>
                  </a:lnTo>
                  <a:lnTo>
                    <a:pt x="3249584" y="115379"/>
                  </a:lnTo>
                  <a:lnTo>
                    <a:pt x="3397293" y="115379"/>
                  </a:lnTo>
                </a:path>
              </a:pathLst>
            </a:custGeom>
            <a:ln w="27101" cap="flat">
              <a:solidFill>
                <a:srgbClr val="1CABE2">
                  <a:alpha val="69803"/>
                </a:srgbClr>
              </a:solidFill>
              <a:prstDash val="solid"/>
              <a:round/>
            </a:ln>
          </p:spPr>
          <p:txBody>
            <a:bodyPr/>
            <a:lstStyle/>
            <a:p/>
          </p:txBody>
        </p:sp>
        <p:sp>
          <p:nvSpPr>
            <p:cNvPr id="85" name="pl85"/>
            <p:cNvSpPr/>
            <p:nvPr/>
          </p:nvSpPr>
          <p:spPr>
            <a:xfrm>
              <a:off x="5437664" y="865684"/>
              <a:ext cx="3397293" cy="1038418"/>
            </a:xfrm>
            <a:custGeom>
              <a:avLst/>
              <a:pathLst>
                <a:path w="3397293" h="1038418">
                  <a:moveTo>
                    <a:pt x="0" y="923038"/>
                  </a:moveTo>
                  <a:lnTo>
                    <a:pt x="147708" y="923038"/>
                  </a:lnTo>
                  <a:lnTo>
                    <a:pt x="295416" y="1038418"/>
                  </a:lnTo>
                  <a:lnTo>
                    <a:pt x="443125" y="1038418"/>
                  </a:lnTo>
                  <a:lnTo>
                    <a:pt x="590833" y="923038"/>
                  </a:lnTo>
                  <a:lnTo>
                    <a:pt x="738541" y="923038"/>
                  </a:lnTo>
                  <a:lnTo>
                    <a:pt x="886250" y="461519"/>
                  </a:lnTo>
                  <a:lnTo>
                    <a:pt x="1033958" y="461519"/>
                  </a:lnTo>
                  <a:lnTo>
                    <a:pt x="1181667" y="230759"/>
                  </a:lnTo>
                  <a:lnTo>
                    <a:pt x="1329375" y="230759"/>
                  </a:lnTo>
                  <a:lnTo>
                    <a:pt x="1477083" y="230759"/>
                  </a:lnTo>
                  <a:lnTo>
                    <a:pt x="1624792" y="115379"/>
                  </a:lnTo>
                  <a:lnTo>
                    <a:pt x="1772500" y="0"/>
                  </a:lnTo>
                  <a:lnTo>
                    <a:pt x="1920209" y="115379"/>
                  </a:lnTo>
                  <a:lnTo>
                    <a:pt x="2067917" y="115379"/>
                  </a:lnTo>
                  <a:lnTo>
                    <a:pt x="2215625" y="115379"/>
                  </a:lnTo>
                  <a:lnTo>
                    <a:pt x="2363334" y="115379"/>
                  </a:lnTo>
                  <a:lnTo>
                    <a:pt x="2511042" y="230759"/>
                  </a:lnTo>
                  <a:lnTo>
                    <a:pt x="2658751" y="115379"/>
                  </a:lnTo>
                  <a:lnTo>
                    <a:pt x="2806459" y="230759"/>
                  </a:lnTo>
                  <a:lnTo>
                    <a:pt x="2954167" y="576899"/>
                  </a:lnTo>
                  <a:lnTo>
                    <a:pt x="3101876" y="692279"/>
                  </a:lnTo>
                  <a:lnTo>
                    <a:pt x="3249584" y="346139"/>
                  </a:lnTo>
                  <a:lnTo>
                    <a:pt x="3397293" y="576899"/>
                  </a:lnTo>
                </a:path>
              </a:pathLst>
            </a:custGeom>
            <a:ln w="27101" cap="flat">
              <a:solidFill>
                <a:srgbClr val="00833D">
                  <a:alpha val="69803"/>
                </a:srgbClr>
              </a:solidFill>
              <a:prstDash val="solid"/>
              <a:round/>
            </a:ln>
          </p:spPr>
          <p:txBody>
            <a:bodyPr/>
            <a:lstStyle/>
            <a:p/>
          </p:txBody>
        </p:sp>
        <p:sp>
          <p:nvSpPr>
            <p:cNvPr id="86" name="pl86"/>
            <p:cNvSpPr/>
            <p:nvPr/>
          </p:nvSpPr>
          <p:spPr>
            <a:xfrm>
              <a:off x="5437664" y="1096444"/>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7" name="pl87"/>
            <p:cNvSpPr/>
            <p:nvPr/>
          </p:nvSpPr>
          <p:spPr>
            <a:xfrm>
              <a:off x="5437664" y="1096444"/>
              <a:ext cx="3397293" cy="2769116"/>
            </a:xfrm>
            <a:custGeom>
              <a:avLst/>
              <a:pathLst>
                <a:path w="3397293" h="2769116">
                  <a:moveTo>
                    <a:pt x="0" y="2769116"/>
                  </a:moveTo>
                  <a:lnTo>
                    <a:pt x="147708" y="2653736"/>
                  </a:lnTo>
                  <a:lnTo>
                    <a:pt x="295416" y="2653736"/>
                  </a:lnTo>
                  <a:lnTo>
                    <a:pt x="443125" y="2307597"/>
                  </a:lnTo>
                  <a:lnTo>
                    <a:pt x="590833" y="2076837"/>
                  </a:lnTo>
                  <a:lnTo>
                    <a:pt x="738541" y="1730697"/>
                  </a:lnTo>
                  <a:lnTo>
                    <a:pt x="886250" y="1730697"/>
                  </a:lnTo>
                  <a:lnTo>
                    <a:pt x="1033958" y="1615318"/>
                  </a:lnTo>
                  <a:lnTo>
                    <a:pt x="1181667" y="1384558"/>
                  </a:lnTo>
                  <a:lnTo>
                    <a:pt x="1329375" y="923038"/>
                  </a:lnTo>
                  <a:lnTo>
                    <a:pt x="1477083" y="807659"/>
                  </a:lnTo>
                  <a:lnTo>
                    <a:pt x="1624792" y="807659"/>
                  </a:lnTo>
                  <a:lnTo>
                    <a:pt x="1772500" y="923038"/>
                  </a:lnTo>
                  <a:lnTo>
                    <a:pt x="1920209" y="807659"/>
                  </a:lnTo>
                  <a:lnTo>
                    <a:pt x="2067917" y="692279"/>
                  </a:lnTo>
                  <a:lnTo>
                    <a:pt x="2215625" y="576899"/>
                  </a:lnTo>
                  <a:lnTo>
                    <a:pt x="2363334" y="461519"/>
                  </a:lnTo>
                  <a:lnTo>
                    <a:pt x="2511042" y="346139"/>
                  </a:lnTo>
                  <a:lnTo>
                    <a:pt x="2658751" y="115379"/>
                  </a:lnTo>
                  <a:lnTo>
                    <a:pt x="2806459" y="0"/>
                  </a:lnTo>
                  <a:lnTo>
                    <a:pt x="2954167" y="346139"/>
                  </a:lnTo>
                  <a:lnTo>
                    <a:pt x="3101876" y="576899"/>
                  </a:lnTo>
                  <a:lnTo>
                    <a:pt x="3249584" y="115379"/>
                  </a:lnTo>
                  <a:lnTo>
                    <a:pt x="3397293" y="115379"/>
                  </a:lnTo>
                </a:path>
              </a:pathLst>
            </a:custGeom>
            <a:ln w="65043" cap="flat">
              <a:solidFill>
                <a:srgbClr val="000000">
                  <a:alpha val="100000"/>
                </a:srgbClr>
              </a:solidFill>
              <a:prstDash val="solid"/>
              <a:round/>
            </a:ln>
          </p:spPr>
          <p:txBody>
            <a:bodyPr/>
            <a:lstStyle/>
            <a:p/>
          </p:txBody>
        </p:sp>
        <p:sp>
          <p:nvSpPr>
            <p:cNvPr id="88" name="pl88"/>
            <p:cNvSpPr/>
            <p:nvPr/>
          </p:nvSpPr>
          <p:spPr>
            <a:xfrm>
              <a:off x="5437664" y="1096444"/>
              <a:ext cx="3397293" cy="2769116"/>
            </a:xfrm>
            <a:custGeom>
              <a:avLst/>
              <a:pathLst>
                <a:path w="3397293" h="2769116">
                  <a:moveTo>
                    <a:pt x="0" y="2769116"/>
                  </a:moveTo>
                  <a:lnTo>
                    <a:pt x="147708" y="2653736"/>
                  </a:lnTo>
                  <a:lnTo>
                    <a:pt x="295416" y="2653736"/>
                  </a:lnTo>
                  <a:lnTo>
                    <a:pt x="443125" y="2307597"/>
                  </a:lnTo>
                  <a:lnTo>
                    <a:pt x="590833" y="2076837"/>
                  </a:lnTo>
                  <a:lnTo>
                    <a:pt x="738541" y="1730697"/>
                  </a:lnTo>
                  <a:lnTo>
                    <a:pt x="886250" y="1730697"/>
                  </a:lnTo>
                  <a:lnTo>
                    <a:pt x="1033958" y="1615318"/>
                  </a:lnTo>
                  <a:lnTo>
                    <a:pt x="1181667" y="1384558"/>
                  </a:lnTo>
                  <a:lnTo>
                    <a:pt x="1329375" y="923038"/>
                  </a:lnTo>
                  <a:lnTo>
                    <a:pt x="1477083" y="807659"/>
                  </a:lnTo>
                  <a:lnTo>
                    <a:pt x="1624792" y="807659"/>
                  </a:lnTo>
                  <a:lnTo>
                    <a:pt x="1772500" y="923038"/>
                  </a:lnTo>
                  <a:lnTo>
                    <a:pt x="1920209" y="807659"/>
                  </a:lnTo>
                  <a:lnTo>
                    <a:pt x="2067917" y="692279"/>
                  </a:lnTo>
                  <a:lnTo>
                    <a:pt x="2215625" y="576899"/>
                  </a:lnTo>
                  <a:lnTo>
                    <a:pt x="2363334" y="461519"/>
                  </a:lnTo>
                  <a:lnTo>
                    <a:pt x="2511042" y="346139"/>
                  </a:lnTo>
                  <a:lnTo>
                    <a:pt x="2658751" y="115379"/>
                  </a:lnTo>
                  <a:lnTo>
                    <a:pt x="2806459" y="0"/>
                  </a:lnTo>
                  <a:lnTo>
                    <a:pt x="2954167" y="346139"/>
                  </a:lnTo>
                  <a:lnTo>
                    <a:pt x="3101876" y="576899"/>
                  </a:lnTo>
                  <a:lnTo>
                    <a:pt x="3249584" y="115379"/>
                  </a:lnTo>
                  <a:lnTo>
                    <a:pt x="3397293" y="115379"/>
                  </a:lnTo>
                </a:path>
              </a:pathLst>
            </a:custGeom>
            <a:ln w="40651" cap="flat">
              <a:solidFill>
                <a:srgbClr val="1CABE2">
                  <a:alpha val="100000"/>
                </a:srgbClr>
              </a:solidFill>
              <a:prstDash val="solid"/>
              <a:round/>
            </a:ln>
          </p:spPr>
          <p:txBody>
            <a:bodyPr/>
            <a:lstStyle/>
            <a:p/>
          </p:txBody>
        </p:sp>
        <p:sp>
          <p:nvSpPr>
            <p:cNvPr id="89" name="tx89"/>
            <p:cNvSpPr/>
            <p:nvPr/>
          </p:nvSpPr>
          <p:spPr>
            <a:xfrm>
              <a:off x="5359324" y="3686766"/>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90" name="tx90"/>
            <p:cNvSpPr/>
            <p:nvPr/>
          </p:nvSpPr>
          <p:spPr>
            <a:xfrm>
              <a:off x="6097866" y="2647024"/>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91" name="tx91"/>
            <p:cNvSpPr/>
            <p:nvPr/>
          </p:nvSpPr>
          <p:spPr>
            <a:xfrm>
              <a:off x="6866553" y="1726632"/>
              <a:ext cx="963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92" name="tx92"/>
            <p:cNvSpPr/>
            <p:nvPr/>
          </p:nvSpPr>
          <p:spPr>
            <a:xfrm>
              <a:off x="7605095" y="1494602"/>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3" name="tx93"/>
            <p:cNvSpPr/>
            <p:nvPr/>
          </p:nvSpPr>
          <p:spPr>
            <a:xfrm>
              <a:off x="8213978"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786762" y="103302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 name="tx95"/>
            <p:cNvSpPr/>
            <p:nvPr/>
          </p:nvSpPr>
          <p:spPr>
            <a:xfrm>
              <a:off x="5003259" y="392882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5192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77502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19812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623002"/>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04432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9" name="pl109"/>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10" name="pl110"/>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1" name="pl111"/>
            <p:cNvSpPr/>
            <p:nvPr/>
          </p:nvSpPr>
          <p:spPr>
            <a:xfrm>
              <a:off x="7076679"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12" name="pl112"/>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3" name="tx113"/>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4" name="tx114"/>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5" name="tx115"/>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6" name="tx116"/>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7" name="tx117"/>
            <p:cNvSpPr/>
            <p:nvPr/>
          </p:nvSpPr>
          <p:spPr>
            <a:xfrm>
              <a:off x="5336234" y="471005"/>
              <a:ext cx="36001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LMICs</a:t>
              </a:r>
            </a:p>
          </p:txBody>
        </p:sp>
        <p:sp>
          <p:nvSpPr>
            <p:cNvPr id="118" name="pl118"/>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9" name="pl119"/>
            <p:cNvSpPr/>
            <p:nvPr/>
          </p:nvSpPr>
          <p:spPr>
            <a:xfrm>
              <a:off x="2270507"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417716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608382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799048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5" name="pl125"/>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22383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13049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703715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894380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317178" y="5775585"/>
              <a:ext cx="6787700" cy="209781"/>
            </a:xfrm>
            <a:prstGeom prst="rect">
              <a:avLst/>
            </a:prstGeom>
            <a:solidFill>
              <a:srgbClr val="1CABE2">
                <a:alpha val="80000"/>
              </a:srgbClr>
            </a:solidFill>
          </p:spPr>
          <p:txBody>
            <a:bodyPr/>
            <a:lstStyle/>
            <a:p/>
          </p:txBody>
        </p:sp>
        <p:sp>
          <p:nvSpPr>
            <p:cNvPr id="131" name="rc131"/>
            <p:cNvSpPr/>
            <p:nvPr/>
          </p:nvSpPr>
          <p:spPr>
            <a:xfrm>
              <a:off x="1317178" y="5439935"/>
              <a:ext cx="7321564" cy="209781"/>
            </a:xfrm>
            <a:prstGeom prst="rect">
              <a:avLst/>
            </a:prstGeom>
            <a:solidFill>
              <a:srgbClr val="1CABE2">
                <a:alpha val="80000"/>
              </a:srgbClr>
            </a:solidFill>
          </p:spPr>
          <p:txBody>
            <a:bodyPr/>
            <a:lstStyle/>
            <a:p/>
          </p:txBody>
        </p:sp>
        <p:sp>
          <p:nvSpPr>
            <p:cNvPr id="132" name="tx132"/>
            <p:cNvSpPr/>
            <p:nvPr/>
          </p:nvSpPr>
          <p:spPr>
            <a:xfrm>
              <a:off x="8180228"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133" name="tx133"/>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134" name="tx13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5" name="tx13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6" name="tx136"/>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37" name="tx137"/>
            <p:cNvSpPr/>
            <p:nvPr/>
          </p:nvSpPr>
          <p:spPr>
            <a:xfrm>
              <a:off x="302963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38" name="tx138"/>
            <p:cNvSpPr/>
            <p:nvPr/>
          </p:nvSpPr>
          <p:spPr>
            <a:xfrm>
              <a:off x="4936291"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39" name="tx139"/>
            <p:cNvSpPr/>
            <p:nvPr/>
          </p:nvSpPr>
          <p:spPr>
            <a:xfrm>
              <a:off x="6842949" y="6089559"/>
              <a:ext cx="194202"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40" name="tx140"/>
            <p:cNvSpPr/>
            <p:nvPr/>
          </p:nvSpPr>
          <p:spPr>
            <a:xfrm>
              <a:off x="8671912" y="6087854"/>
              <a:ext cx="271896"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41" name="tx141"/>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42" name="tx142"/>
            <p:cNvSpPr/>
            <p:nvPr/>
          </p:nvSpPr>
          <p:spPr>
            <a:xfrm>
              <a:off x="951100" y="5167978"/>
              <a:ext cx="48203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LMICs, 2019 and 2023</a:t>
              </a:r>
            </a:p>
          </p:txBody>
        </p:sp>
        <p:sp>
          <p:nvSpPr>
            <p:cNvPr id="143" name="tx14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4" name="tx14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MCV1 coverage of 85%.
MCV1 coverage (85%) was 1 percentage point lower than in 2019 (86%).
This equates to 9,573,000 unvaccinated children in 2023 compared to 8,926,000 unvaccinated children in 2019.</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9" name="pl9"/>
            <p:cNvSpPr/>
            <p:nvPr/>
          </p:nvSpPr>
          <p:spPr>
            <a:xfrm>
              <a:off x="145804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339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099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8583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176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19" name="pl19"/>
            <p:cNvSpPr/>
            <p:nvPr/>
          </p:nvSpPr>
          <p:spPr>
            <a:xfrm>
              <a:off x="112008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79601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194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4787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2380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49973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083" y="1315665"/>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26" name="pl26"/>
            <p:cNvSpPr/>
            <p:nvPr/>
          </p:nvSpPr>
          <p:spPr>
            <a:xfrm>
              <a:off x="1120083" y="3115591"/>
              <a:ext cx="3379650" cy="524978"/>
            </a:xfrm>
            <a:custGeom>
              <a:avLst/>
              <a:pathLst>
                <a:path w="3379650" h="524978">
                  <a:moveTo>
                    <a:pt x="0" y="74996"/>
                  </a:moveTo>
                  <a:lnTo>
                    <a:pt x="675930" y="0"/>
                  </a:lnTo>
                  <a:lnTo>
                    <a:pt x="1351860" y="149993"/>
                  </a:lnTo>
                  <a:lnTo>
                    <a:pt x="2027790" y="449981"/>
                  </a:lnTo>
                  <a:lnTo>
                    <a:pt x="2703720" y="524978"/>
                  </a:lnTo>
                  <a:lnTo>
                    <a:pt x="3379650" y="449981"/>
                  </a:lnTo>
                </a:path>
              </a:pathLst>
            </a:custGeom>
            <a:ln w="27101" cap="flat">
              <a:solidFill>
                <a:srgbClr val="0058AB">
                  <a:alpha val="69803"/>
                </a:srgbClr>
              </a:solidFill>
              <a:prstDash val="solid"/>
              <a:round/>
            </a:ln>
          </p:spPr>
          <p:txBody>
            <a:bodyPr/>
            <a:lstStyle/>
            <a:p/>
          </p:txBody>
        </p:sp>
        <p:sp>
          <p:nvSpPr>
            <p:cNvPr id="27" name="pl27"/>
            <p:cNvSpPr/>
            <p:nvPr/>
          </p:nvSpPr>
          <p:spPr>
            <a:xfrm>
              <a:off x="1120083" y="1915641"/>
              <a:ext cx="3379650" cy="374984"/>
            </a:xfrm>
            <a:custGeom>
              <a:avLst/>
              <a:pathLst>
                <a:path w="3379650" h="374984">
                  <a:moveTo>
                    <a:pt x="0" y="74996"/>
                  </a:moveTo>
                  <a:lnTo>
                    <a:pt x="675930" y="0"/>
                  </a:lnTo>
                  <a:lnTo>
                    <a:pt x="1351860" y="224990"/>
                  </a:lnTo>
                  <a:lnTo>
                    <a:pt x="2027790" y="374984"/>
                  </a:lnTo>
                  <a:lnTo>
                    <a:pt x="2703720" y="74996"/>
                  </a:lnTo>
                  <a:lnTo>
                    <a:pt x="3379650" y="74996"/>
                  </a:lnTo>
                </a:path>
              </a:pathLst>
            </a:custGeom>
            <a:ln w="27101" cap="flat">
              <a:solidFill>
                <a:srgbClr val="1CABE2">
                  <a:alpha val="69803"/>
                </a:srgbClr>
              </a:solidFill>
              <a:prstDash val="solid"/>
              <a:round/>
            </a:ln>
          </p:spPr>
          <p:txBody>
            <a:bodyPr/>
            <a:lstStyle/>
            <a:p/>
          </p:txBody>
        </p:sp>
        <p:sp>
          <p:nvSpPr>
            <p:cNvPr id="28" name="pl28"/>
            <p:cNvSpPr/>
            <p:nvPr/>
          </p:nvSpPr>
          <p:spPr>
            <a:xfrm>
              <a:off x="1120083" y="1315665"/>
              <a:ext cx="3379650" cy="374984"/>
            </a:xfrm>
            <a:custGeom>
              <a:avLst/>
              <a:pathLst>
                <a:path w="3379650" h="374984">
                  <a:moveTo>
                    <a:pt x="0" y="0"/>
                  </a:moveTo>
                  <a:lnTo>
                    <a:pt x="675930" y="74996"/>
                  </a:lnTo>
                  <a:lnTo>
                    <a:pt x="1351860" y="299987"/>
                  </a:lnTo>
                  <a:lnTo>
                    <a:pt x="2027790" y="374984"/>
                  </a:lnTo>
                  <a:lnTo>
                    <a:pt x="2703720" y="149993"/>
                  </a:lnTo>
                  <a:lnTo>
                    <a:pt x="3379650" y="299987"/>
                  </a:lnTo>
                </a:path>
              </a:pathLst>
            </a:custGeom>
            <a:ln w="27101" cap="flat">
              <a:solidFill>
                <a:srgbClr val="00833D">
                  <a:alpha val="69803"/>
                </a:srgbClr>
              </a:solidFill>
              <a:prstDash val="solid"/>
              <a:round/>
            </a:ln>
          </p:spPr>
          <p:txBody>
            <a:bodyPr/>
            <a:lstStyle/>
            <a:p/>
          </p:txBody>
        </p:sp>
        <p:sp>
          <p:nvSpPr>
            <p:cNvPr id="29" name="pl29"/>
            <p:cNvSpPr/>
            <p:nvPr/>
          </p:nvSpPr>
          <p:spPr>
            <a:xfrm>
              <a:off x="1120083" y="1915641"/>
              <a:ext cx="3379650" cy="374984"/>
            </a:xfrm>
            <a:custGeom>
              <a:avLst/>
              <a:pathLst>
                <a:path w="3379650" h="374984">
                  <a:moveTo>
                    <a:pt x="0" y="74996"/>
                  </a:moveTo>
                  <a:lnTo>
                    <a:pt x="675930" y="0"/>
                  </a:lnTo>
                  <a:lnTo>
                    <a:pt x="1351860" y="224990"/>
                  </a:lnTo>
                  <a:lnTo>
                    <a:pt x="2027790" y="374984"/>
                  </a:lnTo>
                  <a:lnTo>
                    <a:pt x="2703720" y="74996"/>
                  </a:lnTo>
                  <a:lnTo>
                    <a:pt x="3379650"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083" y="1915641"/>
              <a:ext cx="3379650" cy="374984"/>
            </a:xfrm>
            <a:custGeom>
              <a:avLst/>
              <a:pathLst>
                <a:path w="3379650" h="374984">
                  <a:moveTo>
                    <a:pt x="0" y="74996"/>
                  </a:moveTo>
                  <a:lnTo>
                    <a:pt x="675930" y="0"/>
                  </a:lnTo>
                  <a:lnTo>
                    <a:pt x="1351860" y="224990"/>
                  </a:lnTo>
                  <a:lnTo>
                    <a:pt x="2027790" y="374984"/>
                  </a:lnTo>
                  <a:lnTo>
                    <a:pt x="2703720" y="74996"/>
                  </a:lnTo>
                  <a:lnTo>
                    <a:pt x="3379650" y="74996"/>
                  </a:lnTo>
                </a:path>
              </a:pathLst>
            </a:custGeom>
            <a:ln w="40651" cap="flat">
              <a:solidFill>
                <a:srgbClr val="1CABE2">
                  <a:alpha val="100000"/>
                </a:srgbClr>
              </a:solidFill>
              <a:prstDash val="solid"/>
              <a:round/>
            </a:ln>
          </p:spPr>
          <p:txBody>
            <a:bodyPr/>
            <a:lstStyle/>
            <a:p/>
          </p:txBody>
        </p:sp>
        <p:sp>
          <p:nvSpPr>
            <p:cNvPr id="31" name="tx31"/>
            <p:cNvSpPr/>
            <p:nvPr/>
          </p:nvSpPr>
          <p:spPr>
            <a:xfrm>
              <a:off x="1059793"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2" name="tx32"/>
            <p:cNvSpPr/>
            <p:nvPr/>
          </p:nvSpPr>
          <p:spPr>
            <a:xfrm>
              <a:off x="1735723" y="17432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3" name="tx33"/>
            <p:cNvSpPr/>
            <p:nvPr/>
          </p:nvSpPr>
          <p:spPr>
            <a:xfrm>
              <a:off x="2411653" y="196822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83</a:t>
              </a:r>
            </a:p>
          </p:txBody>
        </p:sp>
        <p:sp>
          <p:nvSpPr>
            <p:cNvPr id="34" name="tx34"/>
            <p:cNvSpPr/>
            <p:nvPr/>
          </p:nvSpPr>
          <p:spPr>
            <a:xfrm>
              <a:off x="3087583" y="211826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5" name="tx35"/>
            <p:cNvSpPr/>
            <p:nvPr/>
          </p:nvSpPr>
          <p:spPr>
            <a:xfrm>
              <a:off x="3763514"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6" name="tx36"/>
            <p:cNvSpPr/>
            <p:nvPr/>
          </p:nvSpPr>
          <p:spPr>
            <a:xfrm>
              <a:off x="4439444"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36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3956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1549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299142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6735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43253"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35327"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0439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0277"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50277"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12527"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02427"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71498"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17376"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79626"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594317" y="471005"/>
              <a:ext cx="243118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LMICs, 2018-2023</a:t>
              </a:r>
            </a:p>
          </p:txBody>
        </p:sp>
        <p:sp>
          <p:nvSpPr>
            <p:cNvPr id="59" name="pl59"/>
            <p:cNvSpPr/>
            <p:nvPr/>
          </p:nvSpPr>
          <p:spPr>
            <a:xfrm>
              <a:off x="5287205" y="3584322"/>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0" name="pl60"/>
            <p:cNvSpPr/>
            <p:nvPr/>
          </p:nvSpPr>
          <p:spPr>
            <a:xfrm>
              <a:off x="5287205" y="2646861"/>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1" name="pl61"/>
            <p:cNvSpPr/>
            <p:nvPr/>
          </p:nvSpPr>
          <p:spPr>
            <a:xfrm>
              <a:off x="5287205" y="1709399"/>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2" name="pl62"/>
            <p:cNvSpPr/>
            <p:nvPr/>
          </p:nvSpPr>
          <p:spPr>
            <a:xfrm>
              <a:off x="5287205" y="771938"/>
              <a:ext cx="3717615" cy="0"/>
            </a:xfrm>
            <a:custGeom>
              <a:avLst/>
              <a:pathLst>
                <a:path w="3717615" h="0">
                  <a:moveTo>
                    <a:pt x="0" y="0"/>
                  </a:moveTo>
                  <a:lnTo>
                    <a:pt x="3717615" y="0"/>
                  </a:lnTo>
                  <a:lnTo>
                    <a:pt x="3717615" y="0"/>
                  </a:lnTo>
                </a:path>
              </a:pathLst>
            </a:custGeom>
            <a:ln w="6775" cap="flat">
              <a:solidFill>
                <a:srgbClr val="EBEBEB">
                  <a:alpha val="100000"/>
                </a:srgbClr>
              </a:solidFill>
              <a:prstDash val="solid"/>
              <a:round/>
            </a:ln>
          </p:spPr>
          <p:txBody>
            <a:bodyPr/>
            <a:lstStyle/>
            <a:p/>
          </p:txBody>
        </p:sp>
        <p:sp>
          <p:nvSpPr>
            <p:cNvPr id="63" name="pl63"/>
            <p:cNvSpPr/>
            <p:nvPr/>
          </p:nvSpPr>
          <p:spPr>
            <a:xfrm>
              <a:off x="5794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7008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460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2194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9787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87205" y="3115591"/>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69" name="pl69"/>
            <p:cNvSpPr/>
            <p:nvPr/>
          </p:nvSpPr>
          <p:spPr>
            <a:xfrm>
              <a:off x="5287205" y="2178130"/>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0" name="pl70"/>
            <p:cNvSpPr/>
            <p:nvPr/>
          </p:nvSpPr>
          <p:spPr>
            <a:xfrm>
              <a:off x="5287205" y="1240668"/>
              <a:ext cx="3717615" cy="0"/>
            </a:xfrm>
            <a:custGeom>
              <a:avLst/>
              <a:pathLst>
                <a:path w="3717615" h="0">
                  <a:moveTo>
                    <a:pt x="0" y="0"/>
                  </a:moveTo>
                  <a:lnTo>
                    <a:pt x="3717615" y="0"/>
                  </a:lnTo>
                  <a:lnTo>
                    <a:pt x="3717615" y="0"/>
                  </a:lnTo>
                </a:path>
              </a:pathLst>
            </a:custGeom>
            <a:ln w="13550" cap="flat">
              <a:solidFill>
                <a:srgbClr val="EBEBEB">
                  <a:alpha val="100000"/>
                </a:srgbClr>
              </a:solidFill>
              <a:prstDash val="solid"/>
              <a:round/>
            </a:ln>
          </p:spPr>
          <p:txBody>
            <a:bodyPr/>
            <a:lstStyle/>
            <a:p/>
          </p:txBody>
        </p:sp>
        <p:sp>
          <p:nvSpPr>
            <p:cNvPr id="71" name="pl71"/>
            <p:cNvSpPr/>
            <p:nvPr/>
          </p:nvSpPr>
          <p:spPr>
            <a:xfrm>
              <a:off x="545618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321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8080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8397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990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58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56188" y="1240668"/>
              <a:ext cx="3379650" cy="0"/>
            </a:xfrm>
            <a:custGeom>
              <a:avLst/>
              <a:pathLst>
                <a:path w="3379650" h="0">
                  <a:moveTo>
                    <a:pt x="0" y="0"/>
                  </a:moveTo>
                  <a:lnTo>
                    <a:pt x="675930" y="0"/>
                  </a:lnTo>
                  <a:lnTo>
                    <a:pt x="1351860" y="0"/>
                  </a:lnTo>
                  <a:lnTo>
                    <a:pt x="2027790" y="0"/>
                  </a:lnTo>
                  <a:lnTo>
                    <a:pt x="2703720" y="0"/>
                  </a:lnTo>
                  <a:lnTo>
                    <a:pt x="3379650" y="0"/>
                  </a:lnTo>
                </a:path>
              </a:pathLst>
            </a:custGeom>
            <a:ln w="27101" cap="flat">
              <a:solidFill>
                <a:srgbClr val="80BD41">
                  <a:alpha val="69803"/>
                </a:srgbClr>
              </a:solidFill>
              <a:prstDash val="solid"/>
              <a:round/>
            </a:ln>
          </p:spPr>
          <p:txBody>
            <a:bodyPr/>
            <a:lstStyle/>
            <a:p/>
          </p:txBody>
        </p:sp>
        <p:sp>
          <p:nvSpPr>
            <p:cNvPr id="78" name="pl78"/>
            <p:cNvSpPr/>
            <p:nvPr/>
          </p:nvSpPr>
          <p:spPr>
            <a:xfrm>
              <a:off x="5456188" y="1240668"/>
              <a:ext cx="3379650" cy="2624891"/>
            </a:xfrm>
            <a:custGeom>
              <a:avLst/>
              <a:pathLst>
                <a:path w="3379650" h="2624891">
                  <a:moveTo>
                    <a:pt x="0" y="374984"/>
                  </a:moveTo>
                  <a:lnTo>
                    <a:pt x="675930" y="0"/>
                  </a:lnTo>
                  <a:lnTo>
                    <a:pt x="1351860" y="749969"/>
                  </a:lnTo>
                  <a:lnTo>
                    <a:pt x="2027790" y="2249907"/>
                  </a:lnTo>
                  <a:lnTo>
                    <a:pt x="2703720" y="2624891"/>
                  </a:lnTo>
                  <a:lnTo>
                    <a:pt x="3379650" y="2249907"/>
                  </a:lnTo>
                </a:path>
              </a:pathLst>
            </a:custGeom>
            <a:ln w="27101" cap="flat">
              <a:solidFill>
                <a:srgbClr val="0058AB">
                  <a:alpha val="69803"/>
                </a:srgbClr>
              </a:solidFill>
              <a:prstDash val="solid"/>
              <a:round/>
            </a:ln>
          </p:spPr>
          <p:txBody>
            <a:bodyPr/>
            <a:lstStyle/>
            <a:p/>
          </p:txBody>
        </p:sp>
        <p:sp>
          <p:nvSpPr>
            <p:cNvPr id="79" name="pl79"/>
            <p:cNvSpPr/>
            <p:nvPr/>
          </p:nvSpPr>
          <p:spPr>
            <a:xfrm>
              <a:off x="5456188" y="1240668"/>
              <a:ext cx="3379650" cy="1874922"/>
            </a:xfrm>
            <a:custGeom>
              <a:avLst/>
              <a:pathLst>
                <a:path w="3379650" h="1874922">
                  <a:moveTo>
                    <a:pt x="0" y="374984"/>
                  </a:moveTo>
                  <a:lnTo>
                    <a:pt x="675930" y="0"/>
                  </a:lnTo>
                  <a:lnTo>
                    <a:pt x="1351860" y="1124953"/>
                  </a:lnTo>
                  <a:lnTo>
                    <a:pt x="2027790" y="1874922"/>
                  </a:lnTo>
                  <a:lnTo>
                    <a:pt x="2703720" y="374984"/>
                  </a:lnTo>
                  <a:lnTo>
                    <a:pt x="3379650" y="374984"/>
                  </a:lnTo>
                </a:path>
              </a:pathLst>
            </a:custGeom>
            <a:ln w="27101" cap="flat">
              <a:solidFill>
                <a:srgbClr val="1CABE2">
                  <a:alpha val="69803"/>
                </a:srgbClr>
              </a:solidFill>
              <a:prstDash val="solid"/>
              <a:round/>
            </a:ln>
          </p:spPr>
          <p:txBody>
            <a:bodyPr/>
            <a:lstStyle/>
            <a:p/>
          </p:txBody>
        </p:sp>
        <p:sp>
          <p:nvSpPr>
            <p:cNvPr id="80" name="pl80"/>
            <p:cNvSpPr/>
            <p:nvPr/>
          </p:nvSpPr>
          <p:spPr>
            <a:xfrm>
              <a:off x="5456188" y="865684"/>
              <a:ext cx="3379650" cy="1874922"/>
            </a:xfrm>
            <a:custGeom>
              <a:avLst/>
              <a:pathLst>
                <a:path w="3379650" h="1874922">
                  <a:moveTo>
                    <a:pt x="0" y="0"/>
                  </a:moveTo>
                  <a:lnTo>
                    <a:pt x="675930" y="374984"/>
                  </a:lnTo>
                  <a:lnTo>
                    <a:pt x="1351860" y="1499938"/>
                  </a:lnTo>
                  <a:lnTo>
                    <a:pt x="2027790" y="1874922"/>
                  </a:lnTo>
                  <a:lnTo>
                    <a:pt x="2703720" y="749969"/>
                  </a:lnTo>
                  <a:lnTo>
                    <a:pt x="3379650" y="1499938"/>
                  </a:lnTo>
                </a:path>
              </a:pathLst>
            </a:custGeom>
            <a:ln w="27101" cap="flat">
              <a:solidFill>
                <a:srgbClr val="00833D">
                  <a:alpha val="69803"/>
                </a:srgbClr>
              </a:solidFill>
              <a:prstDash val="solid"/>
              <a:round/>
            </a:ln>
          </p:spPr>
          <p:txBody>
            <a:bodyPr/>
            <a:lstStyle/>
            <a:p/>
          </p:txBody>
        </p:sp>
        <p:sp>
          <p:nvSpPr>
            <p:cNvPr id="81" name="pl81"/>
            <p:cNvSpPr/>
            <p:nvPr/>
          </p:nvSpPr>
          <p:spPr>
            <a:xfrm>
              <a:off x="5456188" y="1240668"/>
              <a:ext cx="3379650" cy="0"/>
            </a:xfrm>
            <a:custGeom>
              <a:avLst/>
              <a:pathLst>
                <a:path w="3379650" h="0">
                  <a:moveTo>
                    <a:pt x="0" y="0"/>
                  </a:moveTo>
                  <a:lnTo>
                    <a:pt x="0" y="0"/>
                  </a:lnTo>
                  <a:lnTo>
                    <a:pt x="0" y="0"/>
                  </a:lnTo>
                  <a:lnTo>
                    <a:pt x="0" y="0"/>
                  </a:lnTo>
                  <a:lnTo>
                    <a:pt x="675930" y="0"/>
                  </a:lnTo>
                  <a:lnTo>
                    <a:pt x="675930" y="0"/>
                  </a:lnTo>
                  <a:lnTo>
                    <a:pt x="675930" y="0"/>
                  </a:lnTo>
                  <a:lnTo>
                    <a:pt x="675930" y="0"/>
                  </a:lnTo>
                  <a:lnTo>
                    <a:pt x="1351860" y="0"/>
                  </a:lnTo>
                  <a:lnTo>
                    <a:pt x="1351860" y="0"/>
                  </a:lnTo>
                  <a:lnTo>
                    <a:pt x="1351860" y="0"/>
                  </a:lnTo>
                  <a:lnTo>
                    <a:pt x="1351860" y="0"/>
                  </a:lnTo>
                  <a:lnTo>
                    <a:pt x="2027790" y="0"/>
                  </a:lnTo>
                  <a:lnTo>
                    <a:pt x="2027790" y="0"/>
                  </a:lnTo>
                  <a:lnTo>
                    <a:pt x="2027790" y="0"/>
                  </a:lnTo>
                  <a:lnTo>
                    <a:pt x="2027790" y="0"/>
                  </a:lnTo>
                  <a:lnTo>
                    <a:pt x="2703720" y="0"/>
                  </a:lnTo>
                  <a:lnTo>
                    <a:pt x="2703720" y="0"/>
                  </a:lnTo>
                  <a:lnTo>
                    <a:pt x="2703720" y="0"/>
                  </a:lnTo>
                  <a:lnTo>
                    <a:pt x="2703720" y="0"/>
                  </a:lnTo>
                  <a:lnTo>
                    <a:pt x="3379650" y="0"/>
                  </a:lnTo>
                  <a:lnTo>
                    <a:pt x="3379650" y="0"/>
                  </a:lnTo>
                  <a:lnTo>
                    <a:pt x="3379650" y="0"/>
                  </a:lnTo>
                  <a:lnTo>
                    <a:pt x="3379650" y="0"/>
                  </a:lnTo>
                </a:path>
              </a:pathLst>
            </a:custGeom>
            <a:ln w="13550" cap="flat">
              <a:solidFill>
                <a:srgbClr val="000000">
                  <a:alpha val="100000"/>
                </a:srgbClr>
              </a:solidFill>
              <a:prstDash val="dash"/>
              <a:round/>
            </a:ln>
          </p:spPr>
          <p:txBody>
            <a:bodyPr/>
            <a:lstStyle/>
            <a:p/>
          </p:txBody>
        </p:sp>
        <p:sp>
          <p:nvSpPr>
            <p:cNvPr id="82" name="pl82"/>
            <p:cNvSpPr/>
            <p:nvPr/>
          </p:nvSpPr>
          <p:spPr>
            <a:xfrm>
              <a:off x="5456188" y="1240668"/>
              <a:ext cx="3379650" cy="1874922"/>
            </a:xfrm>
            <a:custGeom>
              <a:avLst/>
              <a:pathLst>
                <a:path w="3379650" h="1874922">
                  <a:moveTo>
                    <a:pt x="0" y="374984"/>
                  </a:moveTo>
                  <a:lnTo>
                    <a:pt x="675930" y="0"/>
                  </a:lnTo>
                  <a:lnTo>
                    <a:pt x="1351860" y="1124953"/>
                  </a:lnTo>
                  <a:lnTo>
                    <a:pt x="2027790" y="1874922"/>
                  </a:lnTo>
                  <a:lnTo>
                    <a:pt x="2703720" y="374984"/>
                  </a:lnTo>
                  <a:lnTo>
                    <a:pt x="3379650" y="374984"/>
                  </a:lnTo>
                </a:path>
              </a:pathLst>
            </a:custGeom>
            <a:ln w="65043" cap="flat">
              <a:solidFill>
                <a:srgbClr val="000000">
                  <a:alpha val="100000"/>
                </a:srgbClr>
              </a:solidFill>
              <a:prstDash val="solid"/>
              <a:round/>
            </a:ln>
          </p:spPr>
          <p:txBody>
            <a:bodyPr/>
            <a:lstStyle/>
            <a:p/>
          </p:txBody>
        </p:sp>
        <p:sp>
          <p:nvSpPr>
            <p:cNvPr id="83" name="pl83"/>
            <p:cNvSpPr/>
            <p:nvPr/>
          </p:nvSpPr>
          <p:spPr>
            <a:xfrm>
              <a:off x="5456188" y="1240668"/>
              <a:ext cx="3379650" cy="1874922"/>
            </a:xfrm>
            <a:custGeom>
              <a:avLst/>
              <a:pathLst>
                <a:path w="3379650" h="1874922">
                  <a:moveTo>
                    <a:pt x="0" y="374984"/>
                  </a:moveTo>
                  <a:lnTo>
                    <a:pt x="675930" y="0"/>
                  </a:lnTo>
                  <a:lnTo>
                    <a:pt x="1351860" y="1124953"/>
                  </a:lnTo>
                  <a:lnTo>
                    <a:pt x="2027790" y="1874922"/>
                  </a:lnTo>
                  <a:lnTo>
                    <a:pt x="2703720" y="374984"/>
                  </a:lnTo>
                  <a:lnTo>
                    <a:pt x="3379650" y="374984"/>
                  </a:lnTo>
                </a:path>
              </a:pathLst>
            </a:custGeom>
            <a:ln w="40651" cap="flat">
              <a:solidFill>
                <a:srgbClr val="1CABE2">
                  <a:alpha val="100000"/>
                </a:srgbClr>
              </a:solidFill>
              <a:prstDash val="solid"/>
              <a:round/>
            </a:ln>
          </p:spPr>
          <p:txBody>
            <a:bodyPr/>
            <a:lstStyle/>
            <a:p/>
          </p:txBody>
        </p:sp>
        <p:sp>
          <p:nvSpPr>
            <p:cNvPr id="84" name="tx84"/>
            <p:cNvSpPr/>
            <p:nvPr/>
          </p:nvSpPr>
          <p:spPr>
            <a:xfrm>
              <a:off x="5407993" y="143685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101973" y="106055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59854" y="2185452"/>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7" name="tx87"/>
            <p:cNvSpPr/>
            <p:nvPr/>
          </p:nvSpPr>
          <p:spPr>
            <a:xfrm>
              <a:off x="7435784" y="2936850"/>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111714" y="143685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8787644" y="143685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4983852" y="3063477"/>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91" name="tx91"/>
            <p:cNvSpPr/>
            <p:nvPr/>
          </p:nvSpPr>
          <p:spPr>
            <a:xfrm>
              <a:off x="4983852" y="2126015"/>
              <a:ext cx="24072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2" name="tx92"/>
            <p:cNvSpPr/>
            <p:nvPr/>
          </p:nvSpPr>
          <p:spPr>
            <a:xfrm>
              <a:off x="5030373" y="11885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93" name="tx93"/>
            <p:cNvSpPr/>
            <p:nvPr/>
          </p:nvSpPr>
          <p:spPr>
            <a:xfrm rot="-5400000">
              <a:off x="529974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7567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5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2753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800346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93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34000"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71433"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40504"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86382"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086382"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04" name="pl104"/>
            <p:cNvSpPr/>
            <p:nvPr/>
          </p:nvSpPr>
          <p:spPr>
            <a:xfrm>
              <a:off x="7848632"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38532"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707603"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53482"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115732"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45937" y="471005"/>
              <a:ext cx="360015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LMICs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270507"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17716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08382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99048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22383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13049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03715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894380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317178" y="5775585"/>
              <a:ext cx="6787700" cy="209781"/>
            </a:xfrm>
            <a:prstGeom prst="rect">
              <a:avLst/>
            </a:prstGeom>
            <a:solidFill>
              <a:srgbClr val="1CABE2">
                <a:alpha val="80000"/>
              </a:srgbClr>
            </a:solidFill>
          </p:spPr>
          <p:txBody>
            <a:bodyPr/>
            <a:lstStyle/>
            <a:p/>
          </p:txBody>
        </p:sp>
        <p:sp>
          <p:nvSpPr>
            <p:cNvPr id="123" name="rc123"/>
            <p:cNvSpPr/>
            <p:nvPr/>
          </p:nvSpPr>
          <p:spPr>
            <a:xfrm>
              <a:off x="1317178" y="5439935"/>
              <a:ext cx="7321564" cy="209781"/>
            </a:xfrm>
            <a:prstGeom prst="rect">
              <a:avLst/>
            </a:prstGeom>
            <a:solidFill>
              <a:srgbClr val="1CABE2">
                <a:alpha val="80000"/>
              </a:srgbClr>
            </a:solidFill>
          </p:spPr>
          <p:txBody>
            <a:bodyPr/>
            <a:lstStyle/>
            <a:p/>
          </p:txBody>
        </p:sp>
        <p:sp>
          <p:nvSpPr>
            <p:cNvPr id="124" name="tx124"/>
            <p:cNvSpPr/>
            <p:nvPr/>
          </p:nvSpPr>
          <p:spPr>
            <a:xfrm>
              <a:off x="8180228" y="584003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125" name="tx125"/>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126" name="tx126"/>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7" name="tx127"/>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8" name="tx128"/>
            <p:cNvSpPr/>
            <p:nvPr/>
          </p:nvSpPr>
          <p:spPr>
            <a:xfrm>
              <a:off x="1122976"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0.0</a:t>
              </a:r>
            </a:p>
          </p:txBody>
        </p:sp>
        <p:sp>
          <p:nvSpPr>
            <p:cNvPr id="129" name="tx129"/>
            <p:cNvSpPr/>
            <p:nvPr/>
          </p:nvSpPr>
          <p:spPr>
            <a:xfrm>
              <a:off x="3029634"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30" name="tx130"/>
            <p:cNvSpPr/>
            <p:nvPr/>
          </p:nvSpPr>
          <p:spPr>
            <a:xfrm>
              <a:off x="4936291" y="6087854"/>
              <a:ext cx="194202"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31" name="tx131"/>
            <p:cNvSpPr/>
            <p:nvPr/>
          </p:nvSpPr>
          <p:spPr>
            <a:xfrm>
              <a:off x="6842949" y="6089559"/>
              <a:ext cx="194202"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32" name="tx132"/>
            <p:cNvSpPr/>
            <p:nvPr/>
          </p:nvSpPr>
          <p:spPr>
            <a:xfrm>
              <a:off x="8671912" y="6087854"/>
              <a:ext cx="271896"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33" name="tx133"/>
            <p:cNvSpPr/>
            <p:nvPr/>
          </p:nvSpPr>
          <p:spPr>
            <a:xfrm>
              <a:off x="4260832" y="6216841"/>
              <a:ext cx="143425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34" name="tx134"/>
            <p:cNvSpPr/>
            <p:nvPr/>
          </p:nvSpPr>
          <p:spPr>
            <a:xfrm>
              <a:off x="951100" y="5167978"/>
              <a:ext cx="482039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LMICs, 2019 and 2023</a:t>
              </a:r>
            </a:p>
          </p:txBody>
        </p:sp>
        <p:sp>
          <p:nvSpPr>
            <p:cNvPr id="135" name="tx135"/>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6" name="tx136"/>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MCV1 coverage of 85%.
MCV1 coverage (85%) was 1 percentage point lower than in 2019 (86%).
This equates to 9,573,000 unvaccinated children in 2023 compared to 8,926,000 unvaccinated children in 2019.</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777" y="345554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6" name="pl6"/>
            <p:cNvSpPr/>
            <p:nvPr/>
          </p:nvSpPr>
          <p:spPr>
            <a:xfrm>
              <a:off x="989777" y="2280247"/>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7" name="pl7"/>
            <p:cNvSpPr/>
            <p:nvPr/>
          </p:nvSpPr>
          <p:spPr>
            <a:xfrm>
              <a:off x="989777" y="1104951"/>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8" name="pl8"/>
            <p:cNvSpPr/>
            <p:nvPr/>
          </p:nvSpPr>
          <p:spPr>
            <a:xfrm>
              <a:off x="2180954"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61783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54722"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4791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6636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5373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41113"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849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89777" y="4043190"/>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7" name="pl17"/>
            <p:cNvSpPr/>
            <p:nvPr/>
          </p:nvSpPr>
          <p:spPr>
            <a:xfrm>
              <a:off x="989777" y="2867894"/>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8" name="pl18"/>
            <p:cNvSpPr/>
            <p:nvPr/>
          </p:nvSpPr>
          <p:spPr>
            <a:xfrm>
              <a:off x="989777" y="1692599"/>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9" name="pl19"/>
            <p:cNvSpPr/>
            <p:nvPr/>
          </p:nvSpPr>
          <p:spPr>
            <a:xfrm>
              <a:off x="146251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899396"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336280"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773164"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2267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210048"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49742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78480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807217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rc28"/>
            <p:cNvSpPr/>
            <p:nvPr/>
          </p:nvSpPr>
          <p:spPr>
            <a:xfrm>
              <a:off x="1333192" y="3159842"/>
              <a:ext cx="258639" cy="883347"/>
            </a:xfrm>
            <a:prstGeom prst="rect">
              <a:avLst/>
            </a:prstGeom>
            <a:solidFill>
              <a:srgbClr val="80BD41">
                <a:alpha val="100000"/>
              </a:srgbClr>
            </a:solidFill>
          </p:spPr>
          <p:txBody>
            <a:bodyPr/>
            <a:lstStyle/>
            <a:p/>
          </p:txBody>
        </p:sp>
        <p:sp>
          <p:nvSpPr>
            <p:cNvPr id="29" name="rc29"/>
            <p:cNvSpPr/>
            <p:nvPr/>
          </p:nvSpPr>
          <p:spPr>
            <a:xfrm>
              <a:off x="1333192" y="2623486"/>
              <a:ext cx="258639" cy="536356"/>
            </a:xfrm>
            <a:prstGeom prst="rect">
              <a:avLst/>
            </a:prstGeom>
            <a:solidFill>
              <a:srgbClr val="E2231A">
                <a:alpha val="100000"/>
              </a:srgbClr>
            </a:solidFill>
          </p:spPr>
          <p:txBody>
            <a:bodyPr/>
            <a:lstStyle/>
            <a:p/>
          </p:txBody>
        </p:sp>
        <p:sp>
          <p:nvSpPr>
            <p:cNvPr id="30" name="rc30"/>
            <p:cNvSpPr/>
            <p:nvPr/>
          </p:nvSpPr>
          <p:spPr>
            <a:xfrm>
              <a:off x="1620569" y="3133782"/>
              <a:ext cx="258639" cy="909408"/>
            </a:xfrm>
            <a:prstGeom prst="rect">
              <a:avLst/>
            </a:prstGeom>
            <a:solidFill>
              <a:srgbClr val="80BD41">
                <a:alpha val="100000"/>
              </a:srgbClr>
            </a:solidFill>
          </p:spPr>
          <p:txBody>
            <a:bodyPr/>
            <a:lstStyle/>
            <a:p/>
          </p:txBody>
        </p:sp>
        <p:sp>
          <p:nvSpPr>
            <p:cNvPr id="31" name="rc31"/>
            <p:cNvSpPr/>
            <p:nvPr/>
          </p:nvSpPr>
          <p:spPr>
            <a:xfrm>
              <a:off x="1620569" y="2606633"/>
              <a:ext cx="258639" cy="527148"/>
            </a:xfrm>
            <a:prstGeom prst="rect">
              <a:avLst/>
            </a:prstGeom>
            <a:solidFill>
              <a:srgbClr val="E2231A">
                <a:alpha val="100000"/>
              </a:srgbClr>
            </a:solidFill>
          </p:spPr>
          <p:txBody>
            <a:bodyPr/>
            <a:lstStyle/>
            <a:p/>
          </p:txBody>
        </p:sp>
        <p:sp>
          <p:nvSpPr>
            <p:cNvPr id="32" name="rc32"/>
            <p:cNvSpPr/>
            <p:nvPr/>
          </p:nvSpPr>
          <p:spPr>
            <a:xfrm>
              <a:off x="1907946" y="3137519"/>
              <a:ext cx="258639" cy="905670"/>
            </a:xfrm>
            <a:prstGeom prst="rect">
              <a:avLst/>
            </a:prstGeom>
            <a:solidFill>
              <a:srgbClr val="80BD41">
                <a:alpha val="100000"/>
              </a:srgbClr>
            </a:solidFill>
          </p:spPr>
          <p:txBody>
            <a:bodyPr/>
            <a:lstStyle/>
            <a:p/>
          </p:txBody>
        </p:sp>
        <p:sp>
          <p:nvSpPr>
            <p:cNvPr id="33" name="rc33"/>
            <p:cNvSpPr/>
            <p:nvPr/>
          </p:nvSpPr>
          <p:spPr>
            <a:xfrm>
              <a:off x="1907946" y="2601247"/>
              <a:ext cx="258639" cy="536271"/>
            </a:xfrm>
            <a:prstGeom prst="rect">
              <a:avLst/>
            </a:prstGeom>
            <a:solidFill>
              <a:srgbClr val="E2231A">
                <a:alpha val="100000"/>
              </a:srgbClr>
            </a:solidFill>
          </p:spPr>
          <p:txBody>
            <a:bodyPr/>
            <a:lstStyle/>
            <a:p/>
          </p:txBody>
        </p:sp>
        <p:sp>
          <p:nvSpPr>
            <p:cNvPr id="34" name="rc34"/>
            <p:cNvSpPr/>
            <p:nvPr/>
          </p:nvSpPr>
          <p:spPr>
            <a:xfrm>
              <a:off x="2195323" y="3097021"/>
              <a:ext cx="258639" cy="946168"/>
            </a:xfrm>
            <a:prstGeom prst="rect">
              <a:avLst/>
            </a:prstGeom>
            <a:solidFill>
              <a:srgbClr val="80BD41">
                <a:alpha val="100000"/>
              </a:srgbClr>
            </a:solidFill>
          </p:spPr>
          <p:txBody>
            <a:bodyPr/>
            <a:lstStyle/>
            <a:p/>
          </p:txBody>
        </p:sp>
        <p:sp>
          <p:nvSpPr>
            <p:cNvPr id="35" name="rc35"/>
            <p:cNvSpPr/>
            <p:nvPr/>
          </p:nvSpPr>
          <p:spPr>
            <a:xfrm>
              <a:off x="2195323" y="2598734"/>
              <a:ext cx="258639" cy="498287"/>
            </a:xfrm>
            <a:prstGeom prst="rect">
              <a:avLst/>
            </a:prstGeom>
            <a:solidFill>
              <a:srgbClr val="E2231A">
                <a:alpha val="100000"/>
              </a:srgbClr>
            </a:solidFill>
          </p:spPr>
          <p:txBody>
            <a:bodyPr/>
            <a:lstStyle/>
            <a:p/>
          </p:txBody>
        </p:sp>
        <p:sp>
          <p:nvSpPr>
            <p:cNvPr id="36" name="rc36"/>
            <p:cNvSpPr/>
            <p:nvPr/>
          </p:nvSpPr>
          <p:spPr>
            <a:xfrm>
              <a:off x="2482699" y="3054026"/>
              <a:ext cx="258639" cy="989163"/>
            </a:xfrm>
            <a:prstGeom prst="rect">
              <a:avLst/>
            </a:prstGeom>
            <a:solidFill>
              <a:srgbClr val="80BD41">
                <a:alpha val="100000"/>
              </a:srgbClr>
            </a:solidFill>
          </p:spPr>
          <p:txBody>
            <a:bodyPr/>
            <a:lstStyle/>
            <a:p/>
          </p:txBody>
        </p:sp>
        <p:sp>
          <p:nvSpPr>
            <p:cNvPr id="37" name="rc37"/>
            <p:cNvSpPr/>
            <p:nvPr/>
          </p:nvSpPr>
          <p:spPr>
            <a:xfrm>
              <a:off x="2482699" y="2597036"/>
              <a:ext cx="258639" cy="456990"/>
            </a:xfrm>
            <a:prstGeom prst="rect">
              <a:avLst/>
            </a:prstGeom>
            <a:solidFill>
              <a:srgbClr val="E2231A">
                <a:alpha val="100000"/>
              </a:srgbClr>
            </a:solidFill>
          </p:spPr>
          <p:txBody>
            <a:bodyPr/>
            <a:lstStyle/>
            <a:p/>
          </p:txBody>
        </p:sp>
        <p:sp>
          <p:nvSpPr>
            <p:cNvPr id="38" name="rc38"/>
            <p:cNvSpPr/>
            <p:nvPr/>
          </p:nvSpPr>
          <p:spPr>
            <a:xfrm>
              <a:off x="2770076" y="3024126"/>
              <a:ext cx="258639" cy="1019063"/>
            </a:xfrm>
            <a:prstGeom prst="rect">
              <a:avLst/>
            </a:prstGeom>
            <a:solidFill>
              <a:srgbClr val="80BD41">
                <a:alpha val="100000"/>
              </a:srgbClr>
            </a:solidFill>
          </p:spPr>
          <p:txBody>
            <a:bodyPr/>
            <a:lstStyle/>
            <a:p/>
          </p:txBody>
        </p:sp>
        <p:sp>
          <p:nvSpPr>
            <p:cNvPr id="39" name="rc39"/>
            <p:cNvSpPr/>
            <p:nvPr/>
          </p:nvSpPr>
          <p:spPr>
            <a:xfrm>
              <a:off x="2770076" y="2598155"/>
              <a:ext cx="258639" cy="425971"/>
            </a:xfrm>
            <a:prstGeom prst="rect">
              <a:avLst/>
            </a:prstGeom>
            <a:solidFill>
              <a:srgbClr val="E2231A">
                <a:alpha val="100000"/>
              </a:srgbClr>
            </a:solidFill>
          </p:spPr>
          <p:txBody>
            <a:bodyPr/>
            <a:lstStyle/>
            <a:p/>
          </p:txBody>
        </p:sp>
        <p:sp>
          <p:nvSpPr>
            <p:cNvPr id="40" name="rc40"/>
            <p:cNvSpPr/>
            <p:nvPr/>
          </p:nvSpPr>
          <p:spPr>
            <a:xfrm>
              <a:off x="3057453" y="3013849"/>
              <a:ext cx="258639" cy="1029341"/>
            </a:xfrm>
            <a:prstGeom prst="rect">
              <a:avLst/>
            </a:prstGeom>
            <a:solidFill>
              <a:srgbClr val="80BD41">
                <a:alpha val="100000"/>
              </a:srgbClr>
            </a:solidFill>
          </p:spPr>
          <p:txBody>
            <a:bodyPr/>
            <a:lstStyle/>
            <a:p/>
          </p:txBody>
        </p:sp>
        <p:sp>
          <p:nvSpPr>
            <p:cNvPr id="41" name="rc41"/>
            <p:cNvSpPr/>
            <p:nvPr/>
          </p:nvSpPr>
          <p:spPr>
            <a:xfrm>
              <a:off x="3057453" y="2592609"/>
              <a:ext cx="258639" cy="421239"/>
            </a:xfrm>
            <a:prstGeom prst="rect">
              <a:avLst/>
            </a:prstGeom>
            <a:solidFill>
              <a:srgbClr val="E2231A">
                <a:alpha val="100000"/>
              </a:srgbClr>
            </a:solidFill>
          </p:spPr>
          <p:txBody>
            <a:bodyPr/>
            <a:lstStyle/>
            <a:p/>
          </p:txBody>
        </p:sp>
        <p:sp>
          <p:nvSpPr>
            <p:cNvPr id="42" name="rc42"/>
            <p:cNvSpPr/>
            <p:nvPr/>
          </p:nvSpPr>
          <p:spPr>
            <a:xfrm>
              <a:off x="3344830" y="2997979"/>
              <a:ext cx="258639" cy="1045210"/>
            </a:xfrm>
            <a:prstGeom prst="rect">
              <a:avLst/>
            </a:prstGeom>
            <a:solidFill>
              <a:srgbClr val="80BD41">
                <a:alpha val="100000"/>
              </a:srgbClr>
            </a:solidFill>
          </p:spPr>
          <p:txBody>
            <a:bodyPr/>
            <a:lstStyle/>
            <a:p/>
          </p:txBody>
        </p:sp>
        <p:sp>
          <p:nvSpPr>
            <p:cNvPr id="43" name="rc43"/>
            <p:cNvSpPr/>
            <p:nvPr/>
          </p:nvSpPr>
          <p:spPr>
            <a:xfrm>
              <a:off x="3344830" y="2584100"/>
              <a:ext cx="258639" cy="413879"/>
            </a:xfrm>
            <a:prstGeom prst="rect">
              <a:avLst/>
            </a:prstGeom>
            <a:solidFill>
              <a:srgbClr val="E2231A">
                <a:alpha val="100000"/>
              </a:srgbClr>
            </a:solidFill>
          </p:spPr>
          <p:txBody>
            <a:bodyPr/>
            <a:lstStyle/>
            <a:p/>
          </p:txBody>
        </p:sp>
        <p:sp>
          <p:nvSpPr>
            <p:cNvPr id="44" name="rc44"/>
            <p:cNvSpPr/>
            <p:nvPr/>
          </p:nvSpPr>
          <p:spPr>
            <a:xfrm>
              <a:off x="3632207" y="2959412"/>
              <a:ext cx="258639" cy="1083778"/>
            </a:xfrm>
            <a:prstGeom prst="rect">
              <a:avLst/>
            </a:prstGeom>
            <a:solidFill>
              <a:srgbClr val="80BD41">
                <a:alpha val="100000"/>
              </a:srgbClr>
            </a:solidFill>
          </p:spPr>
          <p:txBody>
            <a:bodyPr/>
            <a:lstStyle/>
            <a:p/>
          </p:txBody>
        </p:sp>
        <p:sp>
          <p:nvSpPr>
            <p:cNvPr id="45" name="rc45"/>
            <p:cNvSpPr/>
            <p:nvPr/>
          </p:nvSpPr>
          <p:spPr>
            <a:xfrm>
              <a:off x="3632207" y="2569869"/>
              <a:ext cx="258639" cy="389542"/>
            </a:xfrm>
            <a:prstGeom prst="rect">
              <a:avLst/>
            </a:prstGeom>
            <a:solidFill>
              <a:srgbClr val="E2231A">
                <a:alpha val="100000"/>
              </a:srgbClr>
            </a:solidFill>
          </p:spPr>
          <p:txBody>
            <a:bodyPr/>
            <a:lstStyle/>
            <a:p/>
          </p:txBody>
        </p:sp>
        <p:sp>
          <p:nvSpPr>
            <p:cNvPr id="46" name="rc46"/>
            <p:cNvSpPr/>
            <p:nvPr/>
          </p:nvSpPr>
          <p:spPr>
            <a:xfrm>
              <a:off x="3919583" y="2886449"/>
              <a:ext cx="258639" cy="1156741"/>
            </a:xfrm>
            <a:prstGeom prst="rect">
              <a:avLst/>
            </a:prstGeom>
            <a:solidFill>
              <a:srgbClr val="80BD41">
                <a:alpha val="100000"/>
              </a:srgbClr>
            </a:solidFill>
          </p:spPr>
          <p:txBody>
            <a:bodyPr/>
            <a:lstStyle/>
            <a:p/>
          </p:txBody>
        </p:sp>
        <p:sp>
          <p:nvSpPr>
            <p:cNvPr id="47" name="rc47"/>
            <p:cNvSpPr/>
            <p:nvPr/>
          </p:nvSpPr>
          <p:spPr>
            <a:xfrm>
              <a:off x="3919583" y="2554707"/>
              <a:ext cx="258639" cy="331741"/>
            </a:xfrm>
            <a:prstGeom prst="rect">
              <a:avLst/>
            </a:prstGeom>
            <a:solidFill>
              <a:srgbClr val="E2231A">
                <a:alpha val="100000"/>
              </a:srgbClr>
            </a:solidFill>
          </p:spPr>
          <p:txBody>
            <a:bodyPr/>
            <a:lstStyle/>
            <a:p/>
          </p:txBody>
        </p:sp>
        <p:sp>
          <p:nvSpPr>
            <p:cNvPr id="48" name="rc48"/>
            <p:cNvSpPr/>
            <p:nvPr/>
          </p:nvSpPr>
          <p:spPr>
            <a:xfrm>
              <a:off x="4206960" y="2867081"/>
              <a:ext cx="258639" cy="1176108"/>
            </a:xfrm>
            <a:prstGeom prst="rect">
              <a:avLst/>
            </a:prstGeom>
            <a:solidFill>
              <a:srgbClr val="80BD41">
                <a:alpha val="100000"/>
              </a:srgbClr>
            </a:solidFill>
          </p:spPr>
          <p:txBody>
            <a:bodyPr/>
            <a:lstStyle/>
            <a:p/>
          </p:txBody>
        </p:sp>
        <p:sp>
          <p:nvSpPr>
            <p:cNvPr id="49" name="rc49"/>
            <p:cNvSpPr/>
            <p:nvPr/>
          </p:nvSpPr>
          <p:spPr>
            <a:xfrm>
              <a:off x="4206960" y="2549896"/>
              <a:ext cx="258639" cy="317184"/>
            </a:xfrm>
            <a:prstGeom prst="rect">
              <a:avLst/>
            </a:prstGeom>
            <a:solidFill>
              <a:srgbClr val="E2231A">
                <a:alpha val="100000"/>
              </a:srgbClr>
            </a:solidFill>
          </p:spPr>
          <p:txBody>
            <a:bodyPr/>
            <a:lstStyle/>
            <a:p/>
          </p:txBody>
        </p:sp>
        <p:sp>
          <p:nvSpPr>
            <p:cNvPr id="50" name="rc50"/>
            <p:cNvSpPr/>
            <p:nvPr/>
          </p:nvSpPr>
          <p:spPr>
            <a:xfrm>
              <a:off x="4494337" y="2861258"/>
              <a:ext cx="258639" cy="1181931"/>
            </a:xfrm>
            <a:prstGeom prst="rect">
              <a:avLst/>
            </a:prstGeom>
            <a:solidFill>
              <a:srgbClr val="80BD41">
                <a:alpha val="100000"/>
              </a:srgbClr>
            </a:solidFill>
          </p:spPr>
          <p:txBody>
            <a:bodyPr/>
            <a:lstStyle/>
            <a:p/>
          </p:txBody>
        </p:sp>
        <p:sp>
          <p:nvSpPr>
            <p:cNvPr id="51" name="rc51"/>
            <p:cNvSpPr/>
            <p:nvPr/>
          </p:nvSpPr>
          <p:spPr>
            <a:xfrm>
              <a:off x="4494337" y="2545094"/>
              <a:ext cx="258639" cy="316164"/>
            </a:xfrm>
            <a:prstGeom prst="rect">
              <a:avLst/>
            </a:prstGeom>
            <a:solidFill>
              <a:srgbClr val="E2231A">
                <a:alpha val="100000"/>
              </a:srgbClr>
            </a:solidFill>
          </p:spPr>
          <p:txBody>
            <a:bodyPr/>
            <a:lstStyle/>
            <a:p/>
          </p:txBody>
        </p:sp>
        <p:sp>
          <p:nvSpPr>
            <p:cNvPr id="52" name="rc52"/>
            <p:cNvSpPr/>
            <p:nvPr/>
          </p:nvSpPr>
          <p:spPr>
            <a:xfrm>
              <a:off x="4781714" y="2866570"/>
              <a:ext cx="258639" cy="1176619"/>
            </a:xfrm>
            <a:prstGeom prst="rect">
              <a:avLst/>
            </a:prstGeom>
            <a:solidFill>
              <a:srgbClr val="80BD41">
                <a:alpha val="100000"/>
              </a:srgbClr>
            </a:solidFill>
          </p:spPr>
          <p:txBody>
            <a:bodyPr/>
            <a:lstStyle/>
            <a:p/>
          </p:txBody>
        </p:sp>
        <p:sp>
          <p:nvSpPr>
            <p:cNvPr id="53" name="rc53"/>
            <p:cNvSpPr/>
            <p:nvPr/>
          </p:nvSpPr>
          <p:spPr>
            <a:xfrm>
              <a:off x="4781714" y="2540522"/>
              <a:ext cx="258639" cy="326048"/>
            </a:xfrm>
            <a:prstGeom prst="rect">
              <a:avLst/>
            </a:prstGeom>
            <a:solidFill>
              <a:srgbClr val="E2231A">
                <a:alpha val="100000"/>
              </a:srgbClr>
            </a:solidFill>
          </p:spPr>
          <p:txBody>
            <a:bodyPr/>
            <a:lstStyle/>
            <a:p/>
          </p:txBody>
        </p:sp>
        <p:sp>
          <p:nvSpPr>
            <p:cNvPr id="54" name="rc54"/>
            <p:cNvSpPr/>
            <p:nvPr/>
          </p:nvSpPr>
          <p:spPr>
            <a:xfrm>
              <a:off x="5069091" y="2856610"/>
              <a:ext cx="258639" cy="1186580"/>
            </a:xfrm>
            <a:prstGeom prst="rect">
              <a:avLst/>
            </a:prstGeom>
            <a:solidFill>
              <a:srgbClr val="80BD41">
                <a:alpha val="100000"/>
              </a:srgbClr>
            </a:solidFill>
          </p:spPr>
          <p:txBody>
            <a:bodyPr/>
            <a:lstStyle/>
            <a:p/>
          </p:txBody>
        </p:sp>
        <p:sp>
          <p:nvSpPr>
            <p:cNvPr id="55" name="rc55"/>
            <p:cNvSpPr/>
            <p:nvPr/>
          </p:nvSpPr>
          <p:spPr>
            <a:xfrm>
              <a:off x="5069091" y="2540585"/>
              <a:ext cx="258639" cy="316024"/>
            </a:xfrm>
            <a:prstGeom prst="rect">
              <a:avLst/>
            </a:prstGeom>
            <a:solidFill>
              <a:srgbClr val="E2231A">
                <a:alpha val="100000"/>
              </a:srgbClr>
            </a:solidFill>
          </p:spPr>
          <p:txBody>
            <a:bodyPr/>
            <a:lstStyle/>
            <a:p/>
          </p:txBody>
        </p:sp>
        <p:sp>
          <p:nvSpPr>
            <p:cNvPr id="56" name="rc56"/>
            <p:cNvSpPr/>
            <p:nvPr/>
          </p:nvSpPr>
          <p:spPr>
            <a:xfrm>
              <a:off x="5356468" y="2854038"/>
              <a:ext cx="258639" cy="1189151"/>
            </a:xfrm>
            <a:prstGeom prst="rect">
              <a:avLst/>
            </a:prstGeom>
            <a:solidFill>
              <a:srgbClr val="80BD41">
                <a:alpha val="100000"/>
              </a:srgbClr>
            </a:solidFill>
          </p:spPr>
          <p:txBody>
            <a:bodyPr/>
            <a:lstStyle/>
            <a:p/>
          </p:txBody>
        </p:sp>
        <p:sp>
          <p:nvSpPr>
            <p:cNvPr id="57" name="rc57"/>
            <p:cNvSpPr/>
            <p:nvPr/>
          </p:nvSpPr>
          <p:spPr>
            <a:xfrm>
              <a:off x="5356468" y="2553811"/>
              <a:ext cx="258639" cy="300227"/>
            </a:xfrm>
            <a:prstGeom prst="rect">
              <a:avLst/>
            </a:prstGeom>
            <a:solidFill>
              <a:srgbClr val="E2231A">
                <a:alpha val="100000"/>
              </a:srgbClr>
            </a:solidFill>
          </p:spPr>
          <p:txBody>
            <a:bodyPr/>
            <a:lstStyle/>
            <a:p/>
          </p:txBody>
        </p:sp>
        <p:sp>
          <p:nvSpPr>
            <p:cNvPr id="58" name="rc58"/>
            <p:cNvSpPr/>
            <p:nvPr/>
          </p:nvSpPr>
          <p:spPr>
            <a:xfrm>
              <a:off x="5643844" y="2834749"/>
              <a:ext cx="258639" cy="1208440"/>
            </a:xfrm>
            <a:prstGeom prst="rect">
              <a:avLst/>
            </a:prstGeom>
            <a:solidFill>
              <a:srgbClr val="80BD41">
                <a:alpha val="100000"/>
              </a:srgbClr>
            </a:solidFill>
          </p:spPr>
          <p:txBody>
            <a:bodyPr/>
            <a:lstStyle/>
            <a:p/>
          </p:txBody>
        </p:sp>
        <p:sp>
          <p:nvSpPr>
            <p:cNvPr id="59" name="rc59"/>
            <p:cNvSpPr/>
            <p:nvPr/>
          </p:nvSpPr>
          <p:spPr>
            <a:xfrm>
              <a:off x="5643844" y="2545974"/>
              <a:ext cx="258639" cy="288775"/>
            </a:xfrm>
            <a:prstGeom prst="rect">
              <a:avLst/>
            </a:prstGeom>
            <a:solidFill>
              <a:srgbClr val="E2231A">
                <a:alpha val="100000"/>
              </a:srgbClr>
            </a:solidFill>
          </p:spPr>
          <p:txBody>
            <a:bodyPr/>
            <a:lstStyle/>
            <a:p/>
          </p:txBody>
        </p:sp>
        <p:sp>
          <p:nvSpPr>
            <p:cNvPr id="60" name="rc60"/>
            <p:cNvSpPr/>
            <p:nvPr/>
          </p:nvSpPr>
          <p:spPr>
            <a:xfrm>
              <a:off x="5931221" y="2821784"/>
              <a:ext cx="258639" cy="1221405"/>
            </a:xfrm>
            <a:prstGeom prst="rect">
              <a:avLst/>
            </a:prstGeom>
            <a:solidFill>
              <a:srgbClr val="80BD41">
                <a:alpha val="100000"/>
              </a:srgbClr>
            </a:solidFill>
          </p:spPr>
          <p:txBody>
            <a:bodyPr/>
            <a:lstStyle/>
            <a:p/>
          </p:txBody>
        </p:sp>
        <p:sp>
          <p:nvSpPr>
            <p:cNvPr id="61" name="rc61"/>
            <p:cNvSpPr/>
            <p:nvPr/>
          </p:nvSpPr>
          <p:spPr>
            <a:xfrm>
              <a:off x="5931221" y="2548699"/>
              <a:ext cx="258639" cy="273085"/>
            </a:xfrm>
            <a:prstGeom prst="rect">
              <a:avLst/>
            </a:prstGeom>
            <a:solidFill>
              <a:srgbClr val="E2231A">
                <a:alpha val="100000"/>
              </a:srgbClr>
            </a:solidFill>
          </p:spPr>
          <p:txBody>
            <a:bodyPr/>
            <a:lstStyle/>
            <a:p/>
          </p:txBody>
        </p:sp>
        <p:sp>
          <p:nvSpPr>
            <p:cNvPr id="62" name="rc62"/>
            <p:cNvSpPr/>
            <p:nvPr/>
          </p:nvSpPr>
          <p:spPr>
            <a:xfrm>
              <a:off x="6218598" y="2819086"/>
              <a:ext cx="258639" cy="1224103"/>
            </a:xfrm>
            <a:prstGeom prst="rect">
              <a:avLst/>
            </a:prstGeom>
            <a:solidFill>
              <a:srgbClr val="80BD41">
                <a:alpha val="100000"/>
              </a:srgbClr>
            </a:solidFill>
          </p:spPr>
          <p:txBody>
            <a:bodyPr/>
            <a:lstStyle/>
            <a:p/>
          </p:txBody>
        </p:sp>
        <p:sp>
          <p:nvSpPr>
            <p:cNvPr id="63" name="rc63"/>
            <p:cNvSpPr/>
            <p:nvPr/>
          </p:nvSpPr>
          <p:spPr>
            <a:xfrm>
              <a:off x="6218598" y="2565664"/>
              <a:ext cx="258639" cy="253422"/>
            </a:xfrm>
            <a:prstGeom prst="rect">
              <a:avLst/>
            </a:prstGeom>
            <a:solidFill>
              <a:srgbClr val="E2231A">
                <a:alpha val="100000"/>
              </a:srgbClr>
            </a:solidFill>
          </p:spPr>
          <p:txBody>
            <a:bodyPr/>
            <a:lstStyle/>
            <a:p/>
          </p:txBody>
        </p:sp>
        <p:sp>
          <p:nvSpPr>
            <p:cNvPr id="64" name="rc64"/>
            <p:cNvSpPr/>
            <p:nvPr/>
          </p:nvSpPr>
          <p:spPr>
            <a:xfrm>
              <a:off x="6505975" y="2792301"/>
              <a:ext cx="258639" cy="1250888"/>
            </a:xfrm>
            <a:prstGeom prst="rect">
              <a:avLst/>
            </a:prstGeom>
            <a:solidFill>
              <a:srgbClr val="80BD41">
                <a:alpha val="100000"/>
              </a:srgbClr>
            </a:solidFill>
          </p:spPr>
          <p:txBody>
            <a:bodyPr/>
            <a:lstStyle/>
            <a:p/>
          </p:txBody>
        </p:sp>
        <p:sp>
          <p:nvSpPr>
            <p:cNvPr id="65" name="rc65"/>
            <p:cNvSpPr/>
            <p:nvPr/>
          </p:nvSpPr>
          <p:spPr>
            <a:xfrm>
              <a:off x="6505975" y="2567339"/>
              <a:ext cx="258639" cy="224962"/>
            </a:xfrm>
            <a:prstGeom prst="rect">
              <a:avLst/>
            </a:prstGeom>
            <a:solidFill>
              <a:srgbClr val="E2231A">
                <a:alpha val="100000"/>
              </a:srgbClr>
            </a:solidFill>
          </p:spPr>
          <p:txBody>
            <a:bodyPr/>
            <a:lstStyle/>
            <a:p/>
          </p:txBody>
        </p:sp>
        <p:sp>
          <p:nvSpPr>
            <p:cNvPr id="66" name="rc66"/>
            <p:cNvSpPr/>
            <p:nvPr/>
          </p:nvSpPr>
          <p:spPr>
            <a:xfrm>
              <a:off x="6793352" y="2788950"/>
              <a:ext cx="258639" cy="1254239"/>
            </a:xfrm>
            <a:prstGeom prst="rect">
              <a:avLst/>
            </a:prstGeom>
            <a:solidFill>
              <a:srgbClr val="80BD41">
                <a:alpha val="100000"/>
              </a:srgbClr>
            </a:solidFill>
          </p:spPr>
          <p:txBody>
            <a:bodyPr/>
            <a:lstStyle/>
            <a:p/>
          </p:txBody>
        </p:sp>
        <p:sp>
          <p:nvSpPr>
            <p:cNvPr id="67" name="rc67"/>
            <p:cNvSpPr/>
            <p:nvPr/>
          </p:nvSpPr>
          <p:spPr>
            <a:xfrm>
              <a:off x="6793352" y="2579132"/>
              <a:ext cx="258639" cy="209818"/>
            </a:xfrm>
            <a:prstGeom prst="rect">
              <a:avLst/>
            </a:prstGeom>
            <a:solidFill>
              <a:srgbClr val="E2231A">
                <a:alpha val="100000"/>
              </a:srgbClr>
            </a:solidFill>
          </p:spPr>
          <p:txBody>
            <a:bodyPr/>
            <a:lstStyle/>
            <a:p/>
          </p:txBody>
        </p:sp>
        <p:sp>
          <p:nvSpPr>
            <p:cNvPr id="68" name="rc68"/>
            <p:cNvSpPr/>
            <p:nvPr/>
          </p:nvSpPr>
          <p:spPr>
            <a:xfrm>
              <a:off x="7080729" y="2836426"/>
              <a:ext cx="258639" cy="1206763"/>
            </a:xfrm>
            <a:prstGeom prst="rect">
              <a:avLst/>
            </a:prstGeom>
            <a:solidFill>
              <a:srgbClr val="80BD41">
                <a:alpha val="100000"/>
              </a:srgbClr>
            </a:solidFill>
          </p:spPr>
          <p:txBody>
            <a:bodyPr/>
            <a:lstStyle/>
            <a:p/>
          </p:txBody>
        </p:sp>
        <p:sp>
          <p:nvSpPr>
            <p:cNvPr id="69" name="rc69"/>
            <p:cNvSpPr/>
            <p:nvPr/>
          </p:nvSpPr>
          <p:spPr>
            <a:xfrm>
              <a:off x="7080729" y="2591415"/>
              <a:ext cx="258639" cy="245011"/>
            </a:xfrm>
            <a:prstGeom prst="rect">
              <a:avLst/>
            </a:prstGeom>
            <a:solidFill>
              <a:srgbClr val="E2231A">
                <a:alpha val="100000"/>
              </a:srgbClr>
            </a:solidFill>
          </p:spPr>
          <p:txBody>
            <a:bodyPr/>
            <a:lstStyle/>
            <a:p/>
          </p:txBody>
        </p:sp>
        <p:sp>
          <p:nvSpPr>
            <p:cNvPr id="70" name="rc70"/>
            <p:cNvSpPr/>
            <p:nvPr/>
          </p:nvSpPr>
          <p:spPr>
            <a:xfrm>
              <a:off x="7368105" y="2863026"/>
              <a:ext cx="258639" cy="1180164"/>
            </a:xfrm>
            <a:prstGeom prst="rect">
              <a:avLst/>
            </a:prstGeom>
            <a:solidFill>
              <a:srgbClr val="80BD41">
                <a:alpha val="100000"/>
              </a:srgbClr>
            </a:solidFill>
          </p:spPr>
          <p:txBody>
            <a:bodyPr/>
            <a:lstStyle/>
            <a:p/>
          </p:txBody>
        </p:sp>
        <p:sp>
          <p:nvSpPr>
            <p:cNvPr id="71" name="rc71"/>
            <p:cNvSpPr/>
            <p:nvPr/>
          </p:nvSpPr>
          <p:spPr>
            <a:xfrm>
              <a:off x="7368105" y="2589783"/>
              <a:ext cx="258639" cy="273242"/>
            </a:xfrm>
            <a:prstGeom prst="rect">
              <a:avLst/>
            </a:prstGeom>
            <a:solidFill>
              <a:srgbClr val="E2231A">
                <a:alpha val="100000"/>
              </a:srgbClr>
            </a:solidFill>
          </p:spPr>
          <p:txBody>
            <a:bodyPr/>
            <a:lstStyle/>
            <a:p/>
          </p:txBody>
        </p:sp>
        <p:sp>
          <p:nvSpPr>
            <p:cNvPr id="72" name="rc72"/>
            <p:cNvSpPr/>
            <p:nvPr/>
          </p:nvSpPr>
          <p:spPr>
            <a:xfrm>
              <a:off x="7655482" y="2806008"/>
              <a:ext cx="258639" cy="1237181"/>
            </a:xfrm>
            <a:prstGeom prst="rect">
              <a:avLst/>
            </a:prstGeom>
            <a:solidFill>
              <a:srgbClr val="80BD41">
                <a:alpha val="100000"/>
              </a:srgbClr>
            </a:solidFill>
          </p:spPr>
          <p:txBody>
            <a:bodyPr/>
            <a:lstStyle/>
            <a:p/>
          </p:txBody>
        </p:sp>
        <p:sp>
          <p:nvSpPr>
            <p:cNvPr id="73" name="rc73"/>
            <p:cNvSpPr/>
            <p:nvPr/>
          </p:nvSpPr>
          <p:spPr>
            <a:xfrm>
              <a:off x="7655482" y="2581759"/>
              <a:ext cx="258639" cy="224248"/>
            </a:xfrm>
            <a:prstGeom prst="rect">
              <a:avLst/>
            </a:prstGeom>
            <a:solidFill>
              <a:srgbClr val="E2231A">
                <a:alpha val="100000"/>
              </a:srgbClr>
            </a:solidFill>
          </p:spPr>
          <p:txBody>
            <a:bodyPr/>
            <a:lstStyle/>
            <a:p/>
          </p:txBody>
        </p:sp>
        <p:sp>
          <p:nvSpPr>
            <p:cNvPr id="74" name="rc74"/>
            <p:cNvSpPr/>
            <p:nvPr/>
          </p:nvSpPr>
          <p:spPr>
            <a:xfrm>
              <a:off x="7942859" y="2801107"/>
              <a:ext cx="258639" cy="1242083"/>
            </a:xfrm>
            <a:prstGeom prst="rect">
              <a:avLst/>
            </a:prstGeom>
            <a:solidFill>
              <a:srgbClr val="80BD41">
                <a:alpha val="100000"/>
              </a:srgbClr>
            </a:solidFill>
          </p:spPr>
          <p:txBody>
            <a:bodyPr/>
            <a:lstStyle/>
            <a:p/>
          </p:txBody>
        </p:sp>
        <p:sp>
          <p:nvSpPr>
            <p:cNvPr id="75" name="rc75"/>
            <p:cNvSpPr/>
            <p:nvPr/>
          </p:nvSpPr>
          <p:spPr>
            <a:xfrm>
              <a:off x="7942859" y="2576093"/>
              <a:ext cx="258639" cy="225013"/>
            </a:xfrm>
            <a:prstGeom prst="rect">
              <a:avLst/>
            </a:prstGeom>
            <a:solidFill>
              <a:srgbClr val="E2231A">
                <a:alpha val="100000"/>
              </a:srgbClr>
            </a:solidFill>
          </p:spPr>
          <p:txBody>
            <a:bodyPr/>
            <a:lstStyle/>
            <a:p/>
          </p:txBody>
        </p:sp>
        <p:sp>
          <p:nvSpPr>
            <p:cNvPr id="76" name="pl76"/>
            <p:cNvSpPr/>
            <p:nvPr/>
          </p:nvSpPr>
          <p:spPr>
            <a:xfrm>
              <a:off x="1462512" y="1458601"/>
              <a:ext cx="6609666" cy="721280"/>
            </a:xfrm>
            <a:custGeom>
              <a:avLst/>
              <a:pathLst>
                <a:path w="6609666" h="721280">
                  <a:moveTo>
                    <a:pt x="0" y="721280"/>
                  </a:moveTo>
                  <a:lnTo>
                    <a:pt x="287376" y="691227"/>
                  </a:lnTo>
                  <a:lnTo>
                    <a:pt x="574753" y="691227"/>
                  </a:lnTo>
                  <a:lnTo>
                    <a:pt x="862130" y="601067"/>
                  </a:lnTo>
                  <a:lnTo>
                    <a:pt x="1149507" y="540960"/>
                  </a:lnTo>
                  <a:lnTo>
                    <a:pt x="1436884" y="450800"/>
                  </a:lnTo>
                  <a:lnTo>
                    <a:pt x="1724260" y="450800"/>
                  </a:lnTo>
                  <a:lnTo>
                    <a:pt x="2011637" y="420747"/>
                  </a:lnTo>
                  <a:lnTo>
                    <a:pt x="2299014" y="360640"/>
                  </a:lnTo>
                  <a:lnTo>
                    <a:pt x="2586391" y="240426"/>
                  </a:lnTo>
                  <a:lnTo>
                    <a:pt x="2873768" y="210373"/>
                  </a:lnTo>
                  <a:lnTo>
                    <a:pt x="3161145" y="210373"/>
                  </a:lnTo>
                  <a:lnTo>
                    <a:pt x="3448521" y="240426"/>
                  </a:lnTo>
                  <a:lnTo>
                    <a:pt x="3735898" y="210373"/>
                  </a:lnTo>
                  <a:lnTo>
                    <a:pt x="4023275" y="180320"/>
                  </a:lnTo>
                  <a:lnTo>
                    <a:pt x="4310652" y="150266"/>
                  </a:lnTo>
                  <a:lnTo>
                    <a:pt x="4598029" y="120213"/>
                  </a:lnTo>
                  <a:lnTo>
                    <a:pt x="4885406" y="90160"/>
                  </a:lnTo>
                  <a:lnTo>
                    <a:pt x="5172782" y="30053"/>
                  </a:lnTo>
                  <a:lnTo>
                    <a:pt x="5460159" y="0"/>
                  </a:lnTo>
                  <a:lnTo>
                    <a:pt x="5747536" y="90160"/>
                  </a:lnTo>
                  <a:lnTo>
                    <a:pt x="6034913" y="150266"/>
                  </a:lnTo>
                  <a:lnTo>
                    <a:pt x="6322290" y="30053"/>
                  </a:lnTo>
                  <a:lnTo>
                    <a:pt x="6609666" y="30053"/>
                  </a:lnTo>
                </a:path>
              </a:pathLst>
            </a:custGeom>
            <a:ln w="27101" cap="flat">
              <a:solidFill>
                <a:srgbClr val="0058AB">
                  <a:alpha val="100000"/>
                </a:srgbClr>
              </a:solidFill>
              <a:prstDash val="solid"/>
              <a:round/>
            </a:ln>
          </p:spPr>
          <p:txBody>
            <a:bodyPr/>
            <a:lstStyle/>
            <a:p/>
          </p:txBody>
        </p:sp>
        <p:sp>
          <p:nvSpPr>
            <p:cNvPr id="77" name="tx77"/>
            <p:cNvSpPr/>
            <p:nvPr/>
          </p:nvSpPr>
          <p:spPr>
            <a:xfrm>
              <a:off x="1392174" y="199690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62</a:t>
              </a:r>
            </a:p>
          </p:txBody>
        </p:sp>
        <p:sp>
          <p:nvSpPr>
            <p:cNvPr id="78" name="tx78"/>
            <p:cNvSpPr/>
            <p:nvPr/>
          </p:nvSpPr>
          <p:spPr>
            <a:xfrm>
              <a:off x="2829058" y="1727967"/>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71</a:t>
              </a:r>
            </a:p>
          </p:txBody>
        </p:sp>
        <p:sp>
          <p:nvSpPr>
            <p:cNvPr id="79" name="tx79"/>
            <p:cNvSpPr/>
            <p:nvPr/>
          </p:nvSpPr>
          <p:spPr>
            <a:xfrm>
              <a:off x="4265942" y="148599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79</a:t>
              </a:r>
            </a:p>
          </p:txBody>
        </p:sp>
        <p:sp>
          <p:nvSpPr>
            <p:cNvPr id="80" name="tx80"/>
            <p:cNvSpPr/>
            <p:nvPr/>
          </p:nvSpPr>
          <p:spPr>
            <a:xfrm>
              <a:off x="5702826"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1" name="tx81"/>
            <p:cNvSpPr/>
            <p:nvPr/>
          </p:nvSpPr>
          <p:spPr>
            <a:xfrm>
              <a:off x="6852333"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2" name="tx82"/>
            <p:cNvSpPr/>
            <p:nvPr/>
          </p:nvSpPr>
          <p:spPr>
            <a:xfrm>
              <a:off x="7139710" y="1365721"/>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83</a:t>
              </a:r>
            </a:p>
          </p:txBody>
        </p:sp>
        <p:sp>
          <p:nvSpPr>
            <p:cNvPr id="83" name="tx83"/>
            <p:cNvSpPr/>
            <p:nvPr/>
          </p:nvSpPr>
          <p:spPr>
            <a:xfrm>
              <a:off x="7427087"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84" name="tx84"/>
            <p:cNvSpPr/>
            <p:nvPr/>
          </p:nvSpPr>
          <p:spPr>
            <a:xfrm>
              <a:off x="7714464" y="130567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5" name="tx85"/>
            <p:cNvSpPr/>
            <p:nvPr/>
          </p:nvSpPr>
          <p:spPr>
            <a:xfrm>
              <a:off x="8001841" y="130567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6" name="tx86"/>
            <p:cNvSpPr/>
            <p:nvPr/>
          </p:nvSpPr>
          <p:spPr>
            <a:xfrm>
              <a:off x="1357018" y="356102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37.6</a:t>
              </a:r>
            </a:p>
          </p:txBody>
        </p:sp>
        <p:sp>
          <p:nvSpPr>
            <p:cNvPr id="87" name="tx87"/>
            <p:cNvSpPr/>
            <p:nvPr/>
          </p:nvSpPr>
          <p:spPr>
            <a:xfrm>
              <a:off x="1357018" y="285122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22.8</a:t>
              </a:r>
            </a:p>
          </p:txBody>
        </p:sp>
        <p:sp>
          <p:nvSpPr>
            <p:cNvPr id="88" name="tx88"/>
            <p:cNvSpPr/>
            <p:nvPr/>
          </p:nvSpPr>
          <p:spPr>
            <a:xfrm>
              <a:off x="2793902" y="349316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43.4</a:t>
              </a:r>
            </a:p>
          </p:txBody>
        </p:sp>
        <p:sp>
          <p:nvSpPr>
            <p:cNvPr id="89" name="tx89"/>
            <p:cNvSpPr/>
            <p:nvPr/>
          </p:nvSpPr>
          <p:spPr>
            <a:xfrm>
              <a:off x="2793902" y="277070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18.1</a:t>
              </a:r>
            </a:p>
          </p:txBody>
        </p:sp>
        <p:sp>
          <p:nvSpPr>
            <p:cNvPr id="90" name="tx90"/>
            <p:cNvSpPr/>
            <p:nvPr/>
          </p:nvSpPr>
          <p:spPr>
            <a:xfrm>
              <a:off x="4275990" y="34146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50</a:t>
              </a:r>
            </a:p>
          </p:txBody>
        </p:sp>
        <p:sp>
          <p:nvSpPr>
            <p:cNvPr id="91" name="tx91"/>
            <p:cNvSpPr/>
            <p:nvPr/>
          </p:nvSpPr>
          <p:spPr>
            <a:xfrm>
              <a:off x="4230786" y="266799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13.5</a:t>
              </a:r>
            </a:p>
          </p:txBody>
        </p:sp>
        <p:sp>
          <p:nvSpPr>
            <p:cNvPr id="92" name="tx92"/>
            <p:cNvSpPr/>
            <p:nvPr/>
          </p:nvSpPr>
          <p:spPr>
            <a:xfrm>
              <a:off x="5667670" y="339853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51.4</a:t>
              </a:r>
            </a:p>
          </p:txBody>
        </p:sp>
        <p:sp>
          <p:nvSpPr>
            <p:cNvPr id="93" name="tx93"/>
            <p:cNvSpPr/>
            <p:nvPr/>
          </p:nvSpPr>
          <p:spPr>
            <a:xfrm>
              <a:off x="5667670" y="264986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4" name="tx94"/>
            <p:cNvSpPr/>
            <p:nvPr/>
          </p:nvSpPr>
          <p:spPr>
            <a:xfrm>
              <a:off x="6817178" y="337557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53.4</a:t>
              </a:r>
            </a:p>
          </p:txBody>
        </p:sp>
        <p:sp>
          <p:nvSpPr>
            <p:cNvPr id="95" name="tx95"/>
            <p:cNvSpPr/>
            <p:nvPr/>
          </p:nvSpPr>
          <p:spPr>
            <a:xfrm>
              <a:off x="6847322" y="264360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8.9</a:t>
              </a:r>
            </a:p>
          </p:txBody>
        </p:sp>
        <p:sp>
          <p:nvSpPr>
            <p:cNvPr id="96" name="tx96"/>
            <p:cNvSpPr/>
            <p:nvPr/>
          </p:nvSpPr>
          <p:spPr>
            <a:xfrm>
              <a:off x="7104554" y="339931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51.3</a:t>
              </a:r>
            </a:p>
          </p:txBody>
        </p:sp>
        <p:sp>
          <p:nvSpPr>
            <p:cNvPr id="97" name="tx97"/>
            <p:cNvSpPr/>
            <p:nvPr/>
          </p:nvSpPr>
          <p:spPr>
            <a:xfrm>
              <a:off x="7104554" y="2673481"/>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10.4</a:t>
              </a:r>
            </a:p>
          </p:txBody>
        </p:sp>
        <p:sp>
          <p:nvSpPr>
            <p:cNvPr id="98" name="tx98"/>
            <p:cNvSpPr/>
            <p:nvPr/>
          </p:nvSpPr>
          <p:spPr>
            <a:xfrm>
              <a:off x="7391931" y="341266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50.2</a:t>
              </a:r>
            </a:p>
          </p:txBody>
        </p:sp>
        <p:sp>
          <p:nvSpPr>
            <p:cNvPr id="99" name="tx99"/>
            <p:cNvSpPr/>
            <p:nvPr/>
          </p:nvSpPr>
          <p:spPr>
            <a:xfrm>
              <a:off x="7391931" y="268596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11.6</a:t>
              </a:r>
            </a:p>
          </p:txBody>
        </p:sp>
        <p:sp>
          <p:nvSpPr>
            <p:cNvPr id="100" name="tx100"/>
            <p:cNvSpPr/>
            <p:nvPr/>
          </p:nvSpPr>
          <p:spPr>
            <a:xfrm>
              <a:off x="7679308" y="338415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52.6</a:t>
              </a:r>
            </a:p>
          </p:txBody>
        </p:sp>
        <p:sp>
          <p:nvSpPr>
            <p:cNvPr id="101" name="tx101"/>
            <p:cNvSpPr/>
            <p:nvPr/>
          </p:nvSpPr>
          <p:spPr>
            <a:xfrm>
              <a:off x="7709453" y="265344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9.5</a:t>
              </a:r>
            </a:p>
          </p:txBody>
        </p:sp>
        <p:sp>
          <p:nvSpPr>
            <p:cNvPr id="102" name="tx102"/>
            <p:cNvSpPr/>
            <p:nvPr/>
          </p:nvSpPr>
          <p:spPr>
            <a:xfrm>
              <a:off x="7966685" y="338170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52.8</a:t>
              </a:r>
            </a:p>
          </p:txBody>
        </p:sp>
        <p:sp>
          <p:nvSpPr>
            <p:cNvPr id="103" name="tx103"/>
            <p:cNvSpPr/>
            <p:nvPr/>
          </p:nvSpPr>
          <p:spPr>
            <a:xfrm>
              <a:off x="7996830" y="264816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9.6</a:t>
              </a:r>
            </a:p>
          </p:txBody>
        </p:sp>
        <p:sp>
          <p:nvSpPr>
            <p:cNvPr id="104" name="tx104"/>
            <p:cNvSpPr/>
            <p:nvPr/>
          </p:nvSpPr>
          <p:spPr>
            <a:xfrm>
              <a:off x="1357018" y="246664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60.4</a:t>
              </a:r>
            </a:p>
          </p:txBody>
        </p:sp>
        <p:sp>
          <p:nvSpPr>
            <p:cNvPr id="105" name="tx105"/>
            <p:cNvSpPr/>
            <p:nvPr/>
          </p:nvSpPr>
          <p:spPr>
            <a:xfrm>
              <a:off x="2793902" y="244131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61.5</a:t>
              </a:r>
            </a:p>
          </p:txBody>
        </p:sp>
        <p:sp>
          <p:nvSpPr>
            <p:cNvPr id="106" name="tx106"/>
            <p:cNvSpPr/>
            <p:nvPr/>
          </p:nvSpPr>
          <p:spPr>
            <a:xfrm>
              <a:off x="4230786" y="239300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63.5</a:t>
              </a:r>
            </a:p>
          </p:txBody>
        </p:sp>
        <p:sp>
          <p:nvSpPr>
            <p:cNvPr id="107" name="tx107"/>
            <p:cNvSpPr/>
            <p:nvPr/>
          </p:nvSpPr>
          <p:spPr>
            <a:xfrm>
              <a:off x="5667670" y="23890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63.7</a:t>
              </a:r>
            </a:p>
          </p:txBody>
        </p:sp>
        <p:sp>
          <p:nvSpPr>
            <p:cNvPr id="108" name="tx108"/>
            <p:cNvSpPr/>
            <p:nvPr/>
          </p:nvSpPr>
          <p:spPr>
            <a:xfrm>
              <a:off x="6817178" y="24222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62.3</a:t>
              </a:r>
            </a:p>
          </p:txBody>
        </p:sp>
        <p:sp>
          <p:nvSpPr>
            <p:cNvPr id="109" name="tx109"/>
            <p:cNvSpPr/>
            <p:nvPr/>
          </p:nvSpPr>
          <p:spPr>
            <a:xfrm>
              <a:off x="7104554" y="243457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0" name="tx110"/>
            <p:cNvSpPr/>
            <p:nvPr/>
          </p:nvSpPr>
          <p:spPr>
            <a:xfrm>
              <a:off x="7391931" y="243294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1" name="tx111"/>
            <p:cNvSpPr/>
            <p:nvPr/>
          </p:nvSpPr>
          <p:spPr>
            <a:xfrm>
              <a:off x="7679308" y="242492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62.2</a:t>
              </a:r>
            </a:p>
          </p:txBody>
        </p:sp>
        <p:sp>
          <p:nvSpPr>
            <p:cNvPr id="112" name="tx112"/>
            <p:cNvSpPr/>
            <p:nvPr/>
          </p:nvSpPr>
          <p:spPr>
            <a:xfrm>
              <a:off x="7966685" y="241925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62.4</a:t>
              </a:r>
            </a:p>
          </p:txBody>
        </p:sp>
        <p:sp>
          <p:nvSpPr>
            <p:cNvPr id="113" name="tx113"/>
            <p:cNvSpPr/>
            <p:nvPr/>
          </p:nvSpPr>
          <p:spPr>
            <a:xfrm>
              <a:off x="733081"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4" name="tx114"/>
            <p:cNvSpPr/>
            <p:nvPr/>
          </p:nvSpPr>
          <p:spPr>
            <a:xfrm>
              <a:off x="655386" y="281578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5" name="tx115"/>
            <p:cNvSpPr/>
            <p:nvPr/>
          </p:nvSpPr>
          <p:spPr>
            <a:xfrm>
              <a:off x="577692" y="1640484"/>
              <a:ext cx="3494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100M</a:t>
              </a:r>
            </a:p>
          </p:txBody>
        </p:sp>
        <p:sp>
          <p:nvSpPr>
            <p:cNvPr id="116" name="tx116"/>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7" name="tx117"/>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18" name="tx118"/>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19" name="tx119"/>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0" name="tx120"/>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1" name="tx121"/>
            <p:cNvSpPr/>
            <p:nvPr/>
          </p:nvSpPr>
          <p:spPr>
            <a:xfrm rot="-5400000">
              <a:off x="129184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2" name="tx122"/>
            <p:cNvSpPr/>
            <p:nvPr/>
          </p:nvSpPr>
          <p:spPr>
            <a:xfrm rot="-5400000">
              <a:off x="2728727"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3" name="tx123"/>
            <p:cNvSpPr/>
            <p:nvPr/>
          </p:nvSpPr>
          <p:spPr>
            <a:xfrm rot="-5400000">
              <a:off x="4165611"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4" name="tx124"/>
            <p:cNvSpPr/>
            <p:nvPr/>
          </p:nvSpPr>
          <p:spPr>
            <a:xfrm rot="-5400000">
              <a:off x="5602495"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5" name="tx125"/>
            <p:cNvSpPr/>
            <p:nvPr/>
          </p:nvSpPr>
          <p:spPr>
            <a:xfrm rot="-5400000">
              <a:off x="675200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6" name="tx126"/>
            <p:cNvSpPr/>
            <p:nvPr/>
          </p:nvSpPr>
          <p:spPr>
            <a:xfrm rot="-5400000">
              <a:off x="7039379"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7" name="tx127"/>
            <p:cNvSpPr/>
            <p:nvPr/>
          </p:nvSpPr>
          <p:spPr>
            <a:xfrm rot="-5400000">
              <a:off x="732675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8" name="tx128"/>
            <p:cNvSpPr/>
            <p:nvPr/>
          </p:nvSpPr>
          <p:spPr>
            <a:xfrm rot="-5400000">
              <a:off x="761413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9" name="tx129"/>
            <p:cNvSpPr/>
            <p:nvPr/>
          </p:nvSpPr>
          <p:spPr>
            <a:xfrm rot="-5400000">
              <a:off x="790147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0" name="tx130"/>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1" name="tx131"/>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2" name="pl132"/>
            <p:cNvSpPr/>
            <p:nvPr/>
          </p:nvSpPr>
          <p:spPr>
            <a:xfrm>
              <a:off x="291210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3" name="tx133"/>
            <p:cNvSpPr/>
            <p:nvPr/>
          </p:nvSpPr>
          <p:spPr>
            <a:xfrm>
              <a:off x="3179203"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4" name="rc134"/>
            <p:cNvSpPr/>
            <p:nvPr/>
          </p:nvSpPr>
          <p:spPr>
            <a:xfrm>
              <a:off x="4468198" y="4984592"/>
              <a:ext cx="201456" cy="201456"/>
            </a:xfrm>
            <a:prstGeom prst="rect">
              <a:avLst/>
            </a:prstGeom>
            <a:solidFill>
              <a:srgbClr val="E2231A">
                <a:alpha val="100000"/>
              </a:srgbClr>
            </a:solidFill>
          </p:spPr>
          <p:txBody>
            <a:bodyPr/>
            <a:lstStyle/>
            <a:p/>
          </p:txBody>
        </p:sp>
        <p:sp>
          <p:nvSpPr>
            <p:cNvPr id="135" name="rc135"/>
            <p:cNvSpPr/>
            <p:nvPr/>
          </p:nvSpPr>
          <p:spPr>
            <a:xfrm>
              <a:off x="5673286" y="4984592"/>
              <a:ext cx="201456" cy="201456"/>
            </a:xfrm>
            <a:prstGeom prst="rect">
              <a:avLst/>
            </a:prstGeom>
            <a:solidFill>
              <a:srgbClr val="80BD41">
                <a:alpha val="100000"/>
              </a:srgbClr>
            </a:solidFill>
          </p:spPr>
          <p:txBody>
            <a:bodyPr/>
            <a:lstStyle/>
            <a:p/>
          </p:txBody>
        </p:sp>
        <p:sp>
          <p:nvSpPr>
            <p:cNvPr id="136" name="tx136"/>
            <p:cNvSpPr/>
            <p:nvPr/>
          </p:nvSpPr>
          <p:spPr>
            <a:xfrm>
              <a:off x="4748243"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7" name="tx137"/>
            <p:cNvSpPr/>
            <p:nvPr/>
          </p:nvSpPr>
          <p:spPr>
            <a:xfrm>
              <a:off x="5953331"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38" name="tx138"/>
            <p:cNvSpPr/>
            <p:nvPr/>
          </p:nvSpPr>
          <p:spPr>
            <a:xfrm>
              <a:off x="989777" y="467611"/>
              <a:ext cx="748289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LMICs, 2000-2023</a:t>
              </a:r>
            </a:p>
          </p:txBody>
        </p:sp>
        <p:sp>
          <p:nvSpPr>
            <p:cNvPr id="139" name="pl139"/>
            <p:cNvSpPr/>
            <p:nvPr/>
          </p:nvSpPr>
          <p:spPr>
            <a:xfrm>
              <a:off x="989777" y="575093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140" name="pl140"/>
            <p:cNvSpPr/>
            <p:nvPr/>
          </p:nvSpPr>
          <p:spPr>
            <a:xfrm>
              <a:off x="238123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44773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6573401"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989777" y="5945123"/>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4" name="pl144"/>
            <p:cNvSpPr/>
            <p:nvPr/>
          </p:nvSpPr>
          <p:spPr>
            <a:xfrm>
              <a:off x="989777" y="5556741"/>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5" name="pl145"/>
            <p:cNvSpPr/>
            <p:nvPr/>
          </p:nvSpPr>
          <p:spPr>
            <a:xfrm>
              <a:off x="133319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342927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52536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762144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rc149"/>
            <p:cNvSpPr/>
            <p:nvPr/>
          </p:nvSpPr>
          <p:spPr>
            <a:xfrm>
              <a:off x="1333192" y="5823753"/>
              <a:ext cx="5592192" cy="242738"/>
            </a:xfrm>
            <a:prstGeom prst="rect">
              <a:avLst/>
            </a:prstGeom>
            <a:solidFill>
              <a:srgbClr val="80BD41">
                <a:alpha val="100000"/>
              </a:srgbClr>
            </a:solidFill>
          </p:spPr>
          <p:txBody>
            <a:bodyPr/>
            <a:lstStyle/>
            <a:p/>
          </p:txBody>
        </p:sp>
        <p:sp>
          <p:nvSpPr>
            <p:cNvPr id="150" name="rc150"/>
            <p:cNvSpPr/>
            <p:nvPr/>
          </p:nvSpPr>
          <p:spPr>
            <a:xfrm>
              <a:off x="6925384" y="5823753"/>
              <a:ext cx="935504" cy="242738"/>
            </a:xfrm>
            <a:prstGeom prst="rect">
              <a:avLst/>
            </a:prstGeom>
            <a:solidFill>
              <a:srgbClr val="E2231A">
                <a:alpha val="100000"/>
              </a:srgbClr>
            </a:solidFill>
          </p:spPr>
          <p:txBody>
            <a:bodyPr/>
            <a:lstStyle/>
            <a:p/>
          </p:txBody>
        </p:sp>
        <p:sp>
          <p:nvSpPr>
            <p:cNvPr id="151" name="rc151"/>
            <p:cNvSpPr/>
            <p:nvPr/>
          </p:nvSpPr>
          <p:spPr>
            <a:xfrm>
              <a:off x="1333192" y="5435371"/>
              <a:ext cx="5537990" cy="242738"/>
            </a:xfrm>
            <a:prstGeom prst="rect">
              <a:avLst/>
            </a:prstGeom>
            <a:solidFill>
              <a:srgbClr val="80BD41">
                <a:alpha val="100000"/>
              </a:srgbClr>
            </a:solidFill>
          </p:spPr>
          <p:txBody>
            <a:bodyPr/>
            <a:lstStyle/>
            <a:p/>
          </p:txBody>
        </p:sp>
        <p:sp>
          <p:nvSpPr>
            <p:cNvPr id="152" name="rc152"/>
            <p:cNvSpPr/>
            <p:nvPr/>
          </p:nvSpPr>
          <p:spPr>
            <a:xfrm>
              <a:off x="6871183" y="5435371"/>
              <a:ext cx="1003253" cy="242738"/>
            </a:xfrm>
            <a:prstGeom prst="rect">
              <a:avLst/>
            </a:prstGeom>
            <a:solidFill>
              <a:srgbClr val="E2231A">
                <a:alpha val="100000"/>
              </a:srgbClr>
            </a:solidFill>
          </p:spPr>
          <p:txBody>
            <a:bodyPr/>
            <a:lstStyle/>
            <a:p/>
          </p:txBody>
        </p:sp>
        <p:sp>
          <p:nvSpPr>
            <p:cNvPr id="153" name="tx153"/>
            <p:cNvSpPr/>
            <p:nvPr/>
          </p:nvSpPr>
          <p:spPr>
            <a:xfrm>
              <a:off x="3992850"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53.4</a:t>
              </a:r>
            </a:p>
          </p:txBody>
        </p:sp>
        <p:sp>
          <p:nvSpPr>
            <p:cNvPr id="154" name="tx154"/>
            <p:cNvSpPr/>
            <p:nvPr/>
          </p:nvSpPr>
          <p:spPr>
            <a:xfrm>
              <a:off x="7295685"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8.9</a:t>
              </a:r>
            </a:p>
          </p:txBody>
        </p:sp>
        <p:sp>
          <p:nvSpPr>
            <p:cNvPr id="155" name="tx155"/>
            <p:cNvSpPr/>
            <p:nvPr/>
          </p:nvSpPr>
          <p:spPr>
            <a:xfrm>
              <a:off x="3965749"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52.8</a:t>
              </a:r>
            </a:p>
          </p:txBody>
        </p:sp>
        <p:sp>
          <p:nvSpPr>
            <p:cNvPr id="156" name="tx156"/>
            <p:cNvSpPr/>
            <p:nvPr/>
          </p:nvSpPr>
          <p:spPr>
            <a:xfrm>
              <a:off x="7275358"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9.6</a:t>
              </a:r>
            </a:p>
          </p:txBody>
        </p:sp>
        <p:sp>
          <p:nvSpPr>
            <p:cNvPr id="157" name="tx157"/>
            <p:cNvSpPr/>
            <p:nvPr/>
          </p:nvSpPr>
          <p:spPr>
            <a:xfrm>
              <a:off x="8046615"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62.3</a:t>
              </a:r>
            </a:p>
          </p:txBody>
        </p:sp>
        <p:sp>
          <p:nvSpPr>
            <p:cNvPr id="158" name="tx158"/>
            <p:cNvSpPr/>
            <p:nvPr/>
          </p:nvSpPr>
          <p:spPr>
            <a:xfrm>
              <a:off x="8060840"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62.4</a:t>
              </a:r>
            </a:p>
          </p:txBody>
        </p:sp>
        <p:sp>
          <p:nvSpPr>
            <p:cNvPr id="159" name="tx159"/>
            <p:cNvSpPr/>
            <p:nvPr/>
          </p:nvSpPr>
          <p:spPr>
            <a:xfrm>
              <a:off x="616369"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0" name="tx160"/>
            <p:cNvSpPr/>
            <p:nvPr/>
          </p:nvSpPr>
          <p:spPr>
            <a:xfrm>
              <a:off x="616369"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1" name="tx161"/>
            <p:cNvSpPr/>
            <p:nvPr/>
          </p:nvSpPr>
          <p:spPr>
            <a:xfrm>
              <a:off x="1216753"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2" name="tx162"/>
            <p:cNvSpPr/>
            <p:nvPr/>
          </p:nvSpPr>
          <p:spPr>
            <a:xfrm>
              <a:off x="327398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3" name="tx163"/>
            <p:cNvSpPr/>
            <p:nvPr/>
          </p:nvSpPr>
          <p:spPr>
            <a:xfrm>
              <a:off x="537007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64" name="tx164"/>
            <p:cNvSpPr/>
            <p:nvPr/>
          </p:nvSpPr>
          <p:spPr>
            <a:xfrm>
              <a:off x="746615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 M</a:t>
              </a:r>
            </a:p>
          </p:txBody>
        </p:sp>
        <p:sp>
          <p:nvSpPr>
            <p:cNvPr id="165" name="tx165"/>
            <p:cNvSpPr/>
            <p:nvPr/>
          </p:nvSpPr>
          <p:spPr>
            <a:xfrm>
              <a:off x="3878429"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(85%) was relatively constant within 1% compared to 2019 (86%).
The number of children vaccinated with MCV1 decreased 1% from 53.4m in 2019 to 52.8m in 2023.
The number of surviving infants remained constant approximately 0% from 62.3m in 2019 to 62.4m in 2023.
In 2023, 500,000 fewer children were vaccinated than in 2019.
In 2023, there were 100,000 same surviving infants (target population) than in 2019.
For vaccine coverage to increase, the number of children vaccinated needs to increase.</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53756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750976"/>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96438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7779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930863"/>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314427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35768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7109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8449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9007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622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238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853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468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7084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6994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03148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9301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35455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51608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7762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83915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00069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16222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32376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48529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64683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80836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96990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13143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29297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45450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61604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777578"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939113"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1006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2621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4237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5852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7467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90832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06985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23139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39292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55446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71599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87753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03906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20060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36213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52367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68520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84674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00827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16981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33134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49288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65441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815954"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977489" y="660217"/>
              <a:ext cx="0" cy="3426390"/>
            </a:xfrm>
            <a:custGeom>
              <a:avLst/>
              <a:pathLst>
                <a:path w="0" h="3426390">
                  <a:moveTo>
                    <a:pt x="0" y="3426390"/>
                  </a:moveTo>
                  <a:lnTo>
                    <a:pt x="0" y="0"/>
                  </a:lnTo>
                  <a:lnTo>
                    <a:pt x="0" y="0"/>
                  </a:lnTo>
                </a:path>
              </a:pathLst>
            </a:custGeom>
            <a:ln w="13550" cap="flat">
              <a:solidFill>
                <a:srgbClr val="EBEBEB">
                  <a:alpha val="100000"/>
                </a:srgbClr>
              </a:solidFill>
              <a:prstDash val="solid"/>
              <a:round/>
            </a:ln>
          </p:spPr>
          <p:txBody>
            <a:bodyPr/>
            <a:lstStyle/>
            <a:p/>
          </p:txBody>
        </p:sp>
        <p:sp>
          <p:nvSpPr>
            <p:cNvPr id="64" name="rc64"/>
            <p:cNvSpPr/>
            <p:nvPr/>
          </p:nvSpPr>
          <p:spPr>
            <a:xfrm>
              <a:off x="828047" y="2452072"/>
              <a:ext cx="145381" cy="1478791"/>
            </a:xfrm>
            <a:prstGeom prst="rect">
              <a:avLst/>
            </a:prstGeom>
            <a:solidFill>
              <a:srgbClr val="80BD41">
                <a:alpha val="100000"/>
              </a:srgbClr>
            </a:solidFill>
          </p:spPr>
          <p:txBody>
            <a:bodyPr/>
            <a:lstStyle/>
            <a:p/>
          </p:txBody>
        </p:sp>
        <p:sp>
          <p:nvSpPr>
            <p:cNvPr id="65" name="rc65"/>
            <p:cNvSpPr/>
            <p:nvPr/>
          </p:nvSpPr>
          <p:spPr>
            <a:xfrm>
              <a:off x="989582" y="2357681"/>
              <a:ext cx="145381" cy="1573181"/>
            </a:xfrm>
            <a:prstGeom prst="rect">
              <a:avLst/>
            </a:prstGeom>
            <a:solidFill>
              <a:srgbClr val="80BD41">
                <a:alpha val="100000"/>
              </a:srgbClr>
            </a:solidFill>
          </p:spPr>
          <p:txBody>
            <a:bodyPr/>
            <a:lstStyle/>
            <a:p/>
          </p:txBody>
        </p:sp>
        <p:sp>
          <p:nvSpPr>
            <p:cNvPr id="66" name="rc66"/>
            <p:cNvSpPr/>
            <p:nvPr/>
          </p:nvSpPr>
          <p:spPr>
            <a:xfrm>
              <a:off x="1151117" y="2294753"/>
              <a:ext cx="145381" cy="1636109"/>
            </a:xfrm>
            <a:prstGeom prst="rect">
              <a:avLst/>
            </a:prstGeom>
            <a:solidFill>
              <a:srgbClr val="80BD41">
                <a:alpha val="100000"/>
              </a:srgbClr>
            </a:solidFill>
          </p:spPr>
          <p:txBody>
            <a:bodyPr/>
            <a:lstStyle/>
            <a:p/>
          </p:txBody>
        </p:sp>
        <p:sp>
          <p:nvSpPr>
            <p:cNvPr id="67" name="rc67"/>
            <p:cNvSpPr/>
            <p:nvPr/>
          </p:nvSpPr>
          <p:spPr>
            <a:xfrm>
              <a:off x="1312652" y="2294753"/>
              <a:ext cx="145381" cy="1636109"/>
            </a:xfrm>
            <a:prstGeom prst="rect">
              <a:avLst/>
            </a:prstGeom>
            <a:solidFill>
              <a:srgbClr val="80BD41">
                <a:alpha val="100000"/>
              </a:srgbClr>
            </a:solidFill>
          </p:spPr>
          <p:txBody>
            <a:bodyPr/>
            <a:lstStyle/>
            <a:p/>
          </p:txBody>
        </p:sp>
        <p:sp>
          <p:nvSpPr>
            <p:cNvPr id="68" name="rc68"/>
            <p:cNvSpPr/>
            <p:nvPr/>
          </p:nvSpPr>
          <p:spPr>
            <a:xfrm>
              <a:off x="1474187" y="2043044"/>
              <a:ext cx="145381" cy="1887818"/>
            </a:xfrm>
            <a:prstGeom prst="rect">
              <a:avLst/>
            </a:prstGeom>
            <a:solidFill>
              <a:srgbClr val="80BD41">
                <a:alpha val="100000"/>
              </a:srgbClr>
            </a:solidFill>
          </p:spPr>
          <p:txBody>
            <a:bodyPr/>
            <a:lstStyle/>
            <a:p/>
          </p:txBody>
        </p:sp>
        <p:sp>
          <p:nvSpPr>
            <p:cNvPr id="69" name="rc69"/>
            <p:cNvSpPr/>
            <p:nvPr/>
          </p:nvSpPr>
          <p:spPr>
            <a:xfrm>
              <a:off x="1797257" y="1885726"/>
              <a:ext cx="145381" cy="2045136"/>
            </a:xfrm>
            <a:prstGeom prst="rect">
              <a:avLst/>
            </a:prstGeom>
            <a:solidFill>
              <a:srgbClr val="80BD41">
                <a:alpha val="100000"/>
              </a:srgbClr>
            </a:solidFill>
          </p:spPr>
          <p:txBody>
            <a:bodyPr/>
            <a:lstStyle/>
            <a:p/>
          </p:txBody>
        </p:sp>
        <p:sp>
          <p:nvSpPr>
            <p:cNvPr id="70" name="rc70"/>
            <p:cNvSpPr/>
            <p:nvPr/>
          </p:nvSpPr>
          <p:spPr>
            <a:xfrm>
              <a:off x="1635722" y="1885726"/>
              <a:ext cx="145381" cy="2045136"/>
            </a:xfrm>
            <a:prstGeom prst="rect">
              <a:avLst/>
            </a:prstGeom>
            <a:solidFill>
              <a:srgbClr val="80BD41">
                <a:alpha val="100000"/>
              </a:srgbClr>
            </a:solidFill>
          </p:spPr>
          <p:txBody>
            <a:bodyPr/>
            <a:lstStyle/>
            <a:p/>
          </p:txBody>
        </p:sp>
        <p:sp>
          <p:nvSpPr>
            <p:cNvPr id="71" name="rc71"/>
            <p:cNvSpPr/>
            <p:nvPr/>
          </p:nvSpPr>
          <p:spPr>
            <a:xfrm>
              <a:off x="1958792" y="1791335"/>
              <a:ext cx="145381" cy="2139527"/>
            </a:xfrm>
            <a:prstGeom prst="rect">
              <a:avLst/>
            </a:prstGeom>
            <a:solidFill>
              <a:srgbClr val="80BD41">
                <a:alpha val="100000"/>
              </a:srgbClr>
            </a:solidFill>
          </p:spPr>
          <p:txBody>
            <a:bodyPr/>
            <a:lstStyle/>
            <a:p/>
          </p:txBody>
        </p:sp>
        <p:sp>
          <p:nvSpPr>
            <p:cNvPr id="72" name="rc72"/>
            <p:cNvSpPr/>
            <p:nvPr/>
          </p:nvSpPr>
          <p:spPr>
            <a:xfrm>
              <a:off x="2120327" y="1791335"/>
              <a:ext cx="145381" cy="2139527"/>
            </a:xfrm>
            <a:prstGeom prst="rect">
              <a:avLst/>
            </a:prstGeom>
            <a:solidFill>
              <a:srgbClr val="80BD41">
                <a:alpha val="100000"/>
              </a:srgbClr>
            </a:solidFill>
          </p:spPr>
          <p:txBody>
            <a:bodyPr/>
            <a:lstStyle/>
            <a:p/>
          </p:txBody>
        </p:sp>
        <p:sp>
          <p:nvSpPr>
            <p:cNvPr id="73" name="rc73"/>
            <p:cNvSpPr/>
            <p:nvPr/>
          </p:nvSpPr>
          <p:spPr>
            <a:xfrm>
              <a:off x="2443397" y="1728408"/>
              <a:ext cx="145381" cy="2202454"/>
            </a:xfrm>
            <a:prstGeom prst="rect">
              <a:avLst/>
            </a:prstGeom>
            <a:solidFill>
              <a:srgbClr val="80BD41">
                <a:alpha val="100000"/>
              </a:srgbClr>
            </a:solidFill>
          </p:spPr>
          <p:txBody>
            <a:bodyPr/>
            <a:lstStyle/>
            <a:p/>
          </p:txBody>
        </p:sp>
        <p:sp>
          <p:nvSpPr>
            <p:cNvPr id="74" name="rc74"/>
            <p:cNvSpPr/>
            <p:nvPr/>
          </p:nvSpPr>
          <p:spPr>
            <a:xfrm>
              <a:off x="2281862" y="1728408"/>
              <a:ext cx="145381" cy="2202454"/>
            </a:xfrm>
            <a:prstGeom prst="rect">
              <a:avLst/>
            </a:prstGeom>
            <a:solidFill>
              <a:srgbClr val="80BD41">
                <a:alpha val="100000"/>
              </a:srgbClr>
            </a:solidFill>
          </p:spPr>
          <p:txBody>
            <a:bodyPr/>
            <a:lstStyle/>
            <a:p/>
          </p:txBody>
        </p:sp>
        <p:sp>
          <p:nvSpPr>
            <p:cNvPr id="75" name="rc75"/>
            <p:cNvSpPr/>
            <p:nvPr/>
          </p:nvSpPr>
          <p:spPr>
            <a:xfrm>
              <a:off x="2604932" y="1728408"/>
              <a:ext cx="145381" cy="2202454"/>
            </a:xfrm>
            <a:prstGeom prst="rect">
              <a:avLst/>
            </a:prstGeom>
            <a:solidFill>
              <a:srgbClr val="80BD41">
                <a:alpha val="100000"/>
              </a:srgbClr>
            </a:solidFill>
          </p:spPr>
          <p:txBody>
            <a:bodyPr/>
            <a:lstStyle/>
            <a:p/>
          </p:txBody>
        </p:sp>
        <p:sp>
          <p:nvSpPr>
            <p:cNvPr id="76" name="rc76"/>
            <p:cNvSpPr/>
            <p:nvPr/>
          </p:nvSpPr>
          <p:spPr>
            <a:xfrm>
              <a:off x="2766467" y="1696944"/>
              <a:ext cx="145381" cy="2233918"/>
            </a:xfrm>
            <a:prstGeom prst="rect">
              <a:avLst/>
            </a:prstGeom>
            <a:solidFill>
              <a:srgbClr val="80BD41">
                <a:alpha val="100000"/>
              </a:srgbClr>
            </a:solidFill>
          </p:spPr>
          <p:txBody>
            <a:bodyPr/>
            <a:lstStyle/>
            <a:p/>
          </p:txBody>
        </p:sp>
        <p:sp>
          <p:nvSpPr>
            <p:cNvPr id="77" name="rc77"/>
            <p:cNvSpPr/>
            <p:nvPr/>
          </p:nvSpPr>
          <p:spPr>
            <a:xfrm>
              <a:off x="2928002" y="1665481"/>
              <a:ext cx="145381" cy="2265381"/>
            </a:xfrm>
            <a:prstGeom prst="rect">
              <a:avLst/>
            </a:prstGeom>
            <a:solidFill>
              <a:srgbClr val="80BD41">
                <a:alpha val="100000"/>
              </a:srgbClr>
            </a:solidFill>
          </p:spPr>
          <p:txBody>
            <a:bodyPr/>
            <a:lstStyle/>
            <a:p/>
          </p:txBody>
        </p:sp>
        <p:sp>
          <p:nvSpPr>
            <p:cNvPr id="78" name="rc78"/>
            <p:cNvSpPr/>
            <p:nvPr/>
          </p:nvSpPr>
          <p:spPr>
            <a:xfrm>
              <a:off x="3089537" y="1634017"/>
              <a:ext cx="145381" cy="2296845"/>
            </a:xfrm>
            <a:prstGeom prst="rect">
              <a:avLst/>
            </a:prstGeom>
            <a:solidFill>
              <a:srgbClr val="80BD41">
                <a:alpha val="100000"/>
              </a:srgbClr>
            </a:solidFill>
          </p:spPr>
          <p:txBody>
            <a:bodyPr/>
            <a:lstStyle/>
            <a:p/>
          </p:txBody>
        </p:sp>
        <p:sp>
          <p:nvSpPr>
            <p:cNvPr id="79" name="rc79"/>
            <p:cNvSpPr/>
            <p:nvPr/>
          </p:nvSpPr>
          <p:spPr>
            <a:xfrm>
              <a:off x="3251072" y="1602553"/>
              <a:ext cx="145381" cy="2328309"/>
            </a:xfrm>
            <a:prstGeom prst="rect">
              <a:avLst/>
            </a:prstGeom>
            <a:solidFill>
              <a:srgbClr val="80BD41">
                <a:alpha val="100000"/>
              </a:srgbClr>
            </a:solidFill>
          </p:spPr>
          <p:txBody>
            <a:bodyPr/>
            <a:lstStyle/>
            <a:p/>
          </p:txBody>
        </p:sp>
        <p:sp>
          <p:nvSpPr>
            <p:cNvPr id="80" name="rc80"/>
            <p:cNvSpPr/>
            <p:nvPr/>
          </p:nvSpPr>
          <p:spPr>
            <a:xfrm>
              <a:off x="3574142" y="1539626"/>
              <a:ext cx="145381" cy="2391236"/>
            </a:xfrm>
            <a:prstGeom prst="rect">
              <a:avLst/>
            </a:prstGeom>
            <a:solidFill>
              <a:srgbClr val="80BD41">
                <a:alpha val="100000"/>
              </a:srgbClr>
            </a:solidFill>
          </p:spPr>
          <p:txBody>
            <a:bodyPr/>
            <a:lstStyle/>
            <a:p/>
          </p:txBody>
        </p:sp>
        <p:sp>
          <p:nvSpPr>
            <p:cNvPr id="81" name="rc81"/>
            <p:cNvSpPr/>
            <p:nvPr/>
          </p:nvSpPr>
          <p:spPr>
            <a:xfrm>
              <a:off x="3412607" y="1539626"/>
              <a:ext cx="145381" cy="2391236"/>
            </a:xfrm>
            <a:prstGeom prst="rect">
              <a:avLst/>
            </a:prstGeom>
            <a:solidFill>
              <a:srgbClr val="80BD41">
                <a:alpha val="100000"/>
              </a:srgbClr>
            </a:solidFill>
          </p:spPr>
          <p:txBody>
            <a:bodyPr/>
            <a:lstStyle/>
            <a:p/>
          </p:txBody>
        </p:sp>
        <p:sp>
          <p:nvSpPr>
            <p:cNvPr id="82" name="rc82"/>
            <p:cNvSpPr/>
            <p:nvPr/>
          </p:nvSpPr>
          <p:spPr>
            <a:xfrm>
              <a:off x="3735677" y="1508162"/>
              <a:ext cx="145381" cy="2422700"/>
            </a:xfrm>
            <a:prstGeom prst="rect">
              <a:avLst/>
            </a:prstGeom>
            <a:solidFill>
              <a:srgbClr val="80BD41">
                <a:alpha val="100000"/>
              </a:srgbClr>
            </a:solidFill>
          </p:spPr>
          <p:txBody>
            <a:bodyPr/>
            <a:lstStyle/>
            <a:p/>
          </p:txBody>
        </p:sp>
        <p:sp>
          <p:nvSpPr>
            <p:cNvPr id="83" name="rc83"/>
            <p:cNvSpPr/>
            <p:nvPr/>
          </p:nvSpPr>
          <p:spPr>
            <a:xfrm>
              <a:off x="3897212" y="1445235"/>
              <a:ext cx="145381" cy="2485627"/>
            </a:xfrm>
            <a:prstGeom prst="rect">
              <a:avLst/>
            </a:prstGeom>
            <a:solidFill>
              <a:srgbClr val="80BD41">
                <a:alpha val="100000"/>
              </a:srgbClr>
            </a:solidFill>
          </p:spPr>
          <p:txBody>
            <a:bodyPr/>
            <a:lstStyle/>
            <a:p/>
          </p:txBody>
        </p:sp>
        <p:sp>
          <p:nvSpPr>
            <p:cNvPr id="84" name="rc84"/>
            <p:cNvSpPr/>
            <p:nvPr/>
          </p:nvSpPr>
          <p:spPr>
            <a:xfrm>
              <a:off x="4058748" y="1445235"/>
              <a:ext cx="145381" cy="2485627"/>
            </a:xfrm>
            <a:prstGeom prst="rect">
              <a:avLst/>
            </a:prstGeom>
            <a:solidFill>
              <a:srgbClr val="80BD41">
                <a:alpha val="100000"/>
              </a:srgbClr>
            </a:solidFill>
          </p:spPr>
          <p:txBody>
            <a:bodyPr/>
            <a:lstStyle/>
            <a:p/>
          </p:txBody>
        </p:sp>
        <p:sp>
          <p:nvSpPr>
            <p:cNvPr id="85" name="rc85"/>
            <p:cNvSpPr/>
            <p:nvPr/>
          </p:nvSpPr>
          <p:spPr>
            <a:xfrm>
              <a:off x="4220283" y="1413772"/>
              <a:ext cx="145381" cy="2517091"/>
            </a:xfrm>
            <a:prstGeom prst="rect">
              <a:avLst/>
            </a:prstGeom>
            <a:solidFill>
              <a:srgbClr val="80BD41">
                <a:alpha val="100000"/>
              </a:srgbClr>
            </a:solidFill>
          </p:spPr>
          <p:txBody>
            <a:bodyPr/>
            <a:lstStyle/>
            <a:p/>
          </p:txBody>
        </p:sp>
        <p:sp>
          <p:nvSpPr>
            <p:cNvPr id="86" name="rc86"/>
            <p:cNvSpPr/>
            <p:nvPr/>
          </p:nvSpPr>
          <p:spPr>
            <a:xfrm>
              <a:off x="4381818" y="1382308"/>
              <a:ext cx="145381" cy="2548554"/>
            </a:xfrm>
            <a:prstGeom prst="rect">
              <a:avLst/>
            </a:prstGeom>
            <a:solidFill>
              <a:srgbClr val="80BD41">
                <a:alpha val="100000"/>
              </a:srgbClr>
            </a:solidFill>
          </p:spPr>
          <p:txBody>
            <a:bodyPr/>
            <a:lstStyle/>
            <a:p/>
          </p:txBody>
        </p:sp>
        <p:sp>
          <p:nvSpPr>
            <p:cNvPr id="87" name="rc87"/>
            <p:cNvSpPr/>
            <p:nvPr/>
          </p:nvSpPr>
          <p:spPr>
            <a:xfrm>
              <a:off x="4543353" y="1350844"/>
              <a:ext cx="145381" cy="2580018"/>
            </a:xfrm>
            <a:prstGeom prst="rect">
              <a:avLst/>
            </a:prstGeom>
            <a:solidFill>
              <a:srgbClr val="80BD41">
                <a:alpha val="100000"/>
              </a:srgbClr>
            </a:solidFill>
          </p:spPr>
          <p:txBody>
            <a:bodyPr/>
            <a:lstStyle/>
            <a:p/>
          </p:txBody>
        </p:sp>
        <p:sp>
          <p:nvSpPr>
            <p:cNvPr id="88" name="rc88"/>
            <p:cNvSpPr/>
            <p:nvPr/>
          </p:nvSpPr>
          <p:spPr>
            <a:xfrm>
              <a:off x="4704888" y="1287917"/>
              <a:ext cx="145381" cy="2642945"/>
            </a:xfrm>
            <a:prstGeom prst="rect">
              <a:avLst/>
            </a:prstGeom>
            <a:solidFill>
              <a:srgbClr val="80BD41">
                <a:alpha val="100000"/>
              </a:srgbClr>
            </a:solidFill>
          </p:spPr>
          <p:txBody>
            <a:bodyPr/>
            <a:lstStyle/>
            <a:p/>
          </p:txBody>
        </p:sp>
        <p:sp>
          <p:nvSpPr>
            <p:cNvPr id="89" name="rc89"/>
            <p:cNvSpPr/>
            <p:nvPr/>
          </p:nvSpPr>
          <p:spPr>
            <a:xfrm>
              <a:off x="5027958" y="1256453"/>
              <a:ext cx="145381" cy="2674409"/>
            </a:xfrm>
            <a:prstGeom prst="rect">
              <a:avLst/>
            </a:prstGeom>
            <a:solidFill>
              <a:srgbClr val="80BD41">
                <a:alpha val="100000"/>
              </a:srgbClr>
            </a:solidFill>
          </p:spPr>
          <p:txBody>
            <a:bodyPr/>
            <a:lstStyle/>
            <a:p/>
          </p:txBody>
        </p:sp>
        <p:sp>
          <p:nvSpPr>
            <p:cNvPr id="90" name="rc90"/>
            <p:cNvSpPr/>
            <p:nvPr/>
          </p:nvSpPr>
          <p:spPr>
            <a:xfrm>
              <a:off x="4866423" y="1256453"/>
              <a:ext cx="145381" cy="2674409"/>
            </a:xfrm>
            <a:prstGeom prst="rect">
              <a:avLst/>
            </a:prstGeom>
            <a:solidFill>
              <a:srgbClr val="80BD41">
                <a:alpha val="100000"/>
              </a:srgbClr>
            </a:solidFill>
          </p:spPr>
          <p:txBody>
            <a:bodyPr/>
            <a:lstStyle/>
            <a:p/>
          </p:txBody>
        </p:sp>
        <p:sp>
          <p:nvSpPr>
            <p:cNvPr id="91" name="rc91"/>
            <p:cNvSpPr/>
            <p:nvPr/>
          </p:nvSpPr>
          <p:spPr>
            <a:xfrm>
              <a:off x="5351028" y="1224990"/>
              <a:ext cx="145381" cy="2705872"/>
            </a:xfrm>
            <a:prstGeom prst="rect">
              <a:avLst/>
            </a:prstGeom>
            <a:solidFill>
              <a:srgbClr val="80BD41">
                <a:alpha val="100000"/>
              </a:srgbClr>
            </a:solidFill>
          </p:spPr>
          <p:txBody>
            <a:bodyPr/>
            <a:lstStyle/>
            <a:p/>
          </p:txBody>
        </p:sp>
        <p:sp>
          <p:nvSpPr>
            <p:cNvPr id="92" name="rc92"/>
            <p:cNvSpPr/>
            <p:nvPr/>
          </p:nvSpPr>
          <p:spPr>
            <a:xfrm>
              <a:off x="5189493" y="1224990"/>
              <a:ext cx="145381" cy="2705872"/>
            </a:xfrm>
            <a:prstGeom prst="rect">
              <a:avLst/>
            </a:prstGeom>
            <a:solidFill>
              <a:srgbClr val="80BD41">
                <a:alpha val="100000"/>
              </a:srgbClr>
            </a:solidFill>
          </p:spPr>
          <p:txBody>
            <a:bodyPr/>
            <a:lstStyle/>
            <a:p/>
          </p:txBody>
        </p:sp>
        <p:sp>
          <p:nvSpPr>
            <p:cNvPr id="93" name="rc93"/>
            <p:cNvSpPr/>
            <p:nvPr/>
          </p:nvSpPr>
          <p:spPr>
            <a:xfrm>
              <a:off x="5512563" y="1193526"/>
              <a:ext cx="145381" cy="2737336"/>
            </a:xfrm>
            <a:prstGeom prst="rect">
              <a:avLst/>
            </a:prstGeom>
            <a:solidFill>
              <a:srgbClr val="80BD41">
                <a:alpha val="100000"/>
              </a:srgbClr>
            </a:solidFill>
          </p:spPr>
          <p:txBody>
            <a:bodyPr/>
            <a:lstStyle/>
            <a:p/>
          </p:txBody>
        </p:sp>
        <p:sp>
          <p:nvSpPr>
            <p:cNvPr id="94" name="rc94"/>
            <p:cNvSpPr/>
            <p:nvPr/>
          </p:nvSpPr>
          <p:spPr>
            <a:xfrm>
              <a:off x="5674098" y="1130599"/>
              <a:ext cx="145381" cy="2800263"/>
            </a:xfrm>
            <a:prstGeom prst="rect">
              <a:avLst/>
            </a:prstGeom>
            <a:solidFill>
              <a:srgbClr val="80BD41">
                <a:alpha val="100000"/>
              </a:srgbClr>
            </a:solidFill>
          </p:spPr>
          <p:txBody>
            <a:bodyPr/>
            <a:lstStyle/>
            <a:p/>
          </p:txBody>
        </p:sp>
        <p:sp>
          <p:nvSpPr>
            <p:cNvPr id="95" name="rc95"/>
            <p:cNvSpPr/>
            <p:nvPr/>
          </p:nvSpPr>
          <p:spPr>
            <a:xfrm>
              <a:off x="5835633" y="1099135"/>
              <a:ext cx="145381" cy="2831727"/>
            </a:xfrm>
            <a:prstGeom prst="rect">
              <a:avLst/>
            </a:prstGeom>
            <a:solidFill>
              <a:srgbClr val="80BD41">
                <a:alpha val="100000"/>
              </a:srgbClr>
            </a:solidFill>
          </p:spPr>
          <p:txBody>
            <a:bodyPr/>
            <a:lstStyle/>
            <a:p/>
          </p:txBody>
        </p:sp>
        <p:sp>
          <p:nvSpPr>
            <p:cNvPr id="96" name="rc96"/>
            <p:cNvSpPr/>
            <p:nvPr/>
          </p:nvSpPr>
          <p:spPr>
            <a:xfrm>
              <a:off x="6158703" y="1099135"/>
              <a:ext cx="145381" cy="2831727"/>
            </a:xfrm>
            <a:prstGeom prst="rect">
              <a:avLst/>
            </a:prstGeom>
            <a:solidFill>
              <a:srgbClr val="80BD41">
                <a:alpha val="100000"/>
              </a:srgbClr>
            </a:solidFill>
          </p:spPr>
          <p:txBody>
            <a:bodyPr/>
            <a:lstStyle/>
            <a:p/>
          </p:txBody>
        </p:sp>
        <p:sp>
          <p:nvSpPr>
            <p:cNvPr id="97" name="rc97"/>
            <p:cNvSpPr/>
            <p:nvPr/>
          </p:nvSpPr>
          <p:spPr>
            <a:xfrm>
              <a:off x="6320238" y="1099135"/>
              <a:ext cx="145381" cy="2831727"/>
            </a:xfrm>
            <a:prstGeom prst="rect">
              <a:avLst/>
            </a:prstGeom>
            <a:solidFill>
              <a:srgbClr val="80BD41">
                <a:alpha val="100000"/>
              </a:srgbClr>
            </a:solidFill>
          </p:spPr>
          <p:txBody>
            <a:bodyPr/>
            <a:lstStyle/>
            <a:p/>
          </p:txBody>
        </p:sp>
        <p:sp>
          <p:nvSpPr>
            <p:cNvPr id="98" name="rc98"/>
            <p:cNvSpPr/>
            <p:nvPr/>
          </p:nvSpPr>
          <p:spPr>
            <a:xfrm>
              <a:off x="5997168" y="1099135"/>
              <a:ext cx="145381" cy="2831727"/>
            </a:xfrm>
            <a:prstGeom prst="rect">
              <a:avLst/>
            </a:prstGeom>
            <a:solidFill>
              <a:srgbClr val="80BD41">
                <a:alpha val="100000"/>
              </a:srgbClr>
            </a:solidFill>
          </p:spPr>
          <p:txBody>
            <a:bodyPr/>
            <a:lstStyle/>
            <a:p/>
          </p:txBody>
        </p:sp>
        <p:sp>
          <p:nvSpPr>
            <p:cNvPr id="99" name="rc99"/>
            <p:cNvSpPr/>
            <p:nvPr/>
          </p:nvSpPr>
          <p:spPr>
            <a:xfrm>
              <a:off x="6643308" y="1067672"/>
              <a:ext cx="145381" cy="2863191"/>
            </a:xfrm>
            <a:prstGeom prst="rect">
              <a:avLst/>
            </a:prstGeom>
            <a:solidFill>
              <a:srgbClr val="80BD41">
                <a:alpha val="100000"/>
              </a:srgbClr>
            </a:solidFill>
          </p:spPr>
          <p:txBody>
            <a:bodyPr/>
            <a:lstStyle/>
            <a:p/>
          </p:txBody>
        </p:sp>
        <p:sp>
          <p:nvSpPr>
            <p:cNvPr id="100" name="rc100"/>
            <p:cNvSpPr/>
            <p:nvPr/>
          </p:nvSpPr>
          <p:spPr>
            <a:xfrm>
              <a:off x="6481773" y="1067672"/>
              <a:ext cx="145381" cy="2863191"/>
            </a:xfrm>
            <a:prstGeom prst="rect">
              <a:avLst/>
            </a:prstGeom>
            <a:solidFill>
              <a:srgbClr val="80BD41">
                <a:alpha val="100000"/>
              </a:srgbClr>
            </a:solidFill>
          </p:spPr>
          <p:txBody>
            <a:bodyPr/>
            <a:lstStyle/>
            <a:p/>
          </p:txBody>
        </p:sp>
        <p:sp>
          <p:nvSpPr>
            <p:cNvPr id="101" name="rc101"/>
            <p:cNvSpPr/>
            <p:nvPr/>
          </p:nvSpPr>
          <p:spPr>
            <a:xfrm>
              <a:off x="6804843" y="1036208"/>
              <a:ext cx="145381" cy="2894654"/>
            </a:xfrm>
            <a:prstGeom prst="rect">
              <a:avLst/>
            </a:prstGeom>
            <a:solidFill>
              <a:srgbClr val="80BD41">
                <a:alpha val="100000"/>
              </a:srgbClr>
            </a:solidFill>
          </p:spPr>
          <p:txBody>
            <a:bodyPr/>
            <a:lstStyle/>
            <a:p/>
          </p:txBody>
        </p:sp>
        <p:sp>
          <p:nvSpPr>
            <p:cNvPr id="102" name="rc102"/>
            <p:cNvSpPr/>
            <p:nvPr/>
          </p:nvSpPr>
          <p:spPr>
            <a:xfrm>
              <a:off x="6966378" y="1004744"/>
              <a:ext cx="145381" cy="2926118"/>
            </a:xfrm>
            <a:prstGeom prst="rect">
              <a:avLst/>
            </a:prstGeom>
            <a:solidFill>
              <a:srgbClr val="80BD41">
                <a:alpha val="100000"/>
              </a:srgbClr>
            </a:solidFill>
          </p:spPr>
          <p:txBody>
            <a:bodyPr/>
            <a:lstStyle/>
            <a:p/>
          </p:txBody>
        </p:sp>
        <p:sp>
          <p:nvSpPr>
            <p:cNvPr id="103" name="rc103"/>
            <p:cNvSpPr/>
            <p:nvPr/>
          </p:nvSpPr>
          <p:spPr>
            <a:xfrm>
              <a:off x="7127913" y="1004744"/>
              <a:ext cx="145381" cy="2926118"/>
            </a:xfrm>
            <a:prstGeom prst="rect">
              <a:avLst/>
            </a:prstGeom>
            <a:solidFill>
              <a:srgbClr val="80BD41">
                <a:alpha val="100000"/>
              </a:srgbClr>
            </a:solidFill>
          </p:spPr>
          <p:txBody>
            <a:bodyPr/>
            <a:lstStyle/>
            <a:p/>
          </p:txBody>
        </p:sp>
        <p:sp>
          <p:nvSpPr>
            <p:cNvPr id="104" name="rc104"/>
            <p:cNvSpPr/>
            <p:nvPr/>
          </p:nvSpPr>
          <p:spPr>
            <a:xfrm>
              <a:off x="7450983" y="941817"/>
              <a:ext cx="145381" cy="2989045"/>
            </a:xfrm>
            <a:prstGeom prst="rect">
              <a:avLst/>
            </a:prstGeom>
            <a:solidFill>
              <a:srgbClr val="80BD41">
                <a:alpha val="100000"/>
              </a:srgbClr>
            </a:solidFill>
          </p:spPr>
          <p:txBody>
            <a:bodyPr/>
            <a:lstStyle/>
            <a:p/>
          </p:txBody>
        </p:sp>
        <p:sp>
          <p:nvSpPr>
            <p:cNvPr id="105" name="rc105"/>
            <p:cNvSpPr/>
            <p:nvPr/>
          </p:nvSpPr>
          <p:spPr>
            <a:xfrm>
              <a:off x="7289448" y="941817"/>
              <a:ext cx="145381" cy="2989045"/>
            </a:xfrm>
            <a:prstGeom prst="rect">
              <a:avLst/>
            </a:prstGeom>
            <a:solidFill>
              <a:srgbClr val="80BD41">
                <a:alpha val="100000"/>
              </a:srgbClr>
            </a:solidFill>
          </p:spPr>
          <p:txBody>
            <a:bodyPr/>
            <a:lstStyle/>
            <a:p/>
          </p:txBody>
        </p:sp>
        <p:sp>
          <p:nvSpPr>
            <p:cNvPr id="106" name="rc106"/>
            <p:cNvSpPr/>
            <p:nvPr/>
          </p:nvSpPr>
          <p:spPr>
            <a:xfrm>
              <a:off x="7612518" y="910353"/>
              <a:ext cx="145381" cy="3020509"/>
            </a:xfrm>
            <a:prstGeom prst="rect">
              <a:avLst/>
            </a:prstGeom>
            <a:solidFill>
              <a:srgbClr val="80BD41">
                <a:alpha val="100000"/>
              </a:srgbClr>
            </a:solidFill>
          </p:spPr>
          <p:txBody>
            <a:bodyPr/>
            <a:lstStyle/>
            <a:p/>
          </p:txBody>
        </p:sp>
        <p:sp>
          <p:nvSpPr>
            <p:cNvPr id="107" name="rc107"/>
            <p:cNvSpPr/>
            <p:nvPr/>
          </p:nvSpPr>
          <p:spPr>
            <a:xfrm>
              <a:off x="7935588" y="910353"/>
              <a:ext cx="145381" cy="3020509"/>
            </a:xfrm>
            <a:prstGeom prst="rect">
              <a:avLst/>
            </a:prstGeom>
            <a:solidFill>
              <a:srgbClr val="80BD41">
                <a:alpha val="100000"/>
              </a:srgbClr>
            </a:solidFill>
          </p:spPr>
          <p:txBody>
            <a:bodyPr/>
            <a:lstStyle/>
            <a:p/>
          </p:txBody>
        </p:sp>
        <p:sp>
          <p:nvSpPr>
            <p:cNvPr id="108" name="rc108"/>
            <p:cNvSpPr/>
            <p:nvPr/>
          </p:nvSpPr>
          <p:spPr>
            <a:xfrm>
              <a:off x="7774053" y="910353"/>
              <a:ext cx="145381" cy="3020509"/>
            </a:xfrm>
            <a:prstGeom prst="rect">
              <a:avLst/>
            </a:prstGeom>
            <a:solidFill>
              <a:srgbClr val="80BD41">
                <a:alpha val="100000"/>
              </a:srgbClr>
            </a:solidFill>
          </p:spPr>
          <p:txBody>
            <a:bodyPr/>
            <a:lstStyle/>
            <a:p/>
          </p:txBody>
        </p:sp>
        <p:sp>
          <p:nvSpPr>
            <p:cNvPr id="109" name="rc109"/>
            <p:cNvSpPr/>
            <p:nvPr/>
          </p:nvSpPr>
          <p:spPr>
            <a:xfrm>
              <a:off x="8097123" y="878890"/>
              <a:ext cx="145381" cy="3051972"/>
            </a:xfrm>
            <a:prstGeom prst="rect">
              <a:avLst/>
            </a:prstGeom>
            <a:solidFill>
              <a:srgbClr val="80BD41">
                <a:alpha val="100000"/>
              </a:srgbClr>
            </a:solidFill>
          </p:spPr>
          <p:txBody>
            <a:bodyPr/>
            <a:lstStyle/>
            <a:p/>
          </p:txBody>
        </p:sp>
        <p:sp>
          <p:nvSpPr>
            <p:cNvPr id="110" name="rc110"/>
            <p:cNvSpPr/>
            <p:nvPr/>
          </p:nvSpPr>
          <p:spPr>
            <a:xfrm>
              <a:off x="8258659" y="847426"/>
              <a:ext cx="145381" cy="3083436"/>
            </a:xfrm>
            <a:prstGeom prst="rect">
              <a:avLst/>
            </a:prstGeom>
            <a:solidFill>
              <a:srgbClr val="80BD41">
                <a:alpha val="100000"/>
              </a:srgbClr>
            </a:solidFill>
          </p:spPr>
          <p:txBody>
            <a:bodyPr/>
            <a:lstStyle/>
            <a:p/>
          </p:txBody>
        </p:sp>
        <p:sp>
          <p:nvSpPr>
            <p:cNvPr id="111" name="rc111"/>
            <p:cNvSpPr/>
            <p:nvPr/>
          </p:nvSpPr>
          <p:spPr>
            <a:xfrm>
              <a:off x="8904799" y="815962"/>
              <a:ext cx="145381" cy="3114900"/>
            </a:xfrm>
            <a:prstGeom prst="rect">
              <a:avLst/>
            </a:prstGeom>
            <a:solidFill>
              <a:srgbClr val="80BD41">
                <a:alpha val="100000"/>
              </a:srgbClr>
            </a:solidFill>
          </p:spPr>
          <p:txBody>
            <a:bodyPr/>
            <a:lstStyle/>
            <a:p/>
          </p:txBody>
        </p:sp>
        <p:sp>
          <p:nvSpPr>
            <p:cNvPr id="112" name="rc112"/>
            <p:cNvSpPr/>
            <p:nvPr/>
          </p:nvSpPr>
          <p:spPr>
            <a:xfrm>
              <a:off x="8581729" y="815962"/>
              <a:ext cx="145381" cy="3114900"/>
            </a:xfrm>
            <a:prstGeom prst="rect">
              <a:avLst/>
            </a:prstGeom>
            <a:solidFill>
              <a:srgbClr val="80BD41">
                <a:alpha val="100000"/>
              </a:srgbClr>
            </a:solidFill>
          </p:spPr>
          <p:txBody>
            <a:bodyPr/>
            <a:lstStyle/>
            <a:p/>
          </p:txBody>
        </p:sp>
        <p:sp>
          <p:nvSpPr>
            <p:cNvPr id="113" name="rc113"/>
            <p:cNvSpPr/>
            <p:nvPr/>
          </p:nvSpPr>
          <p:spPr>
            <a:xfrm>
              <a:off x="8743264" y="815962"/>
              <a:ext cx="145381" cy="3114900"/>
            </a:xfrm>
            <a:prstGeom prst="rect">
              <a:avLst/>
            </a:prstGeom>
            <a:solidFill>
              <a:srgbClr val="80BD41">
                <a:alpha val="100000"/>
              </a:srgbClr>
            </a:solidFill>
          </p:spPr>
          <p:txBody>
            <a:bodyPr/>
            <a:lstStyle/>
            <a:p/>
          </p:txBody>
        </p:sp>
        <p:sp>
          <p:nvSpPr>
            <p:cNvPr id="114" name="rc114"/>
            <p:cNvSpPr/>
            <p:nvPr/>
          </p:nvSpPr>
          <p:spPr>
            <a:xfrm>
              <a:off x="8420194" y="815962"/>
              <a:ext cx="145381" cy="3114900"/>
            </a:xfrm>
            <a:prstGeom prst="rect">
              <a:avLst/>
            </a:prstGeom>
            <a:solidFill>
              <a:srgbClr val="80BD41">
                <a:alpha val="100000"/>
              </a:srgbClr>
            </a:solidFill>
          </p:spPr>
          <p:txBody>
            <a:bodyPr/>
            <a:lstStyle/>
            <a:p/>
          </p:txBody>
        </p:sp>
        <p:sp>
          <p:nvSpPr>
            <p:cNvPr id="115" name="rc115"/>
            <p:cNvSpPr/>
            <p:nvPr/>
          </p:nvSpPr>
          <p:spPr>
            <a:xfrm>
              <a:off x="828047" y="2452072"/>
              <a:ext cx="145381" cy="1478791"/>
            </a:xfrm>
            <a:prstGeom prst="rect">
              <a:avLst/>
            </a:prstGeom>
            <a:solidFill>
              <a:srgbClr val="80BD41">
                <a:alpha val="100000"/>
              </a:srgbClr>
            </a:solidFill>
          </p:spPr>
          <p:txBody>
            <a:bodyPr/>
            <a:lstStyle/>
            <a:p/>
          </p:txBody>
        </p:sp>
        <p:sp>
          <p:nvSpPr>
            <p:cNvPr id="116" name="rc116"/>
            <p:cNvSpPr/>
            <p:nvPr/>
          </p:nvSpPr>
          <p:spPr>
            <a:xfrm>
              <a:off x="989582" y="2357681"/>
              <a:ext cx="145381" cy="1573181"/>
            </a:xfrm>
            <a:prstGeom prst="rect">
              <a:avLst/>
            </a:prstGeom>
            <a:solidFill>
              <a:srgbClr val="80BD41">
                <a:alpha val="100000"/>
              </a:srgbClr>
            </a:solidFill>
          </p:spPr>
          <p:txBody>
            <a:bodyPr/>
            <a:lstStyle/>
            <a:p/>
          </p:txBody>
        </p:sp>
        <p:sp>
          <p:nvSpPr>
            <p:cNvPr id="117" name="rc117"/>
            <p:cNvSpPr/>
            <p:nvPr/>
          </p:nvSpPr>
          <p:spPr>
            <a:xfrm>
              <a:off x="1151117" y="2294753"/>
              <a:ext cx="145381" cy="1636109"/>
            </a:xfrm>
            <a:prstGeom prst="rect">
              <a:avLst/>
            </a:prstGeom>
            <a:solidFill>
              <a:srgbClr val="80BD41">
                <a:alpha val="100000"/>
              </a:srgbClr>
            </a:solidFill>
          </p:spPr>
          <p:txBody>
            <a:bodyPr/>
            <a:lstStyle/>
            <a:p/>
          </p:txBody>
        </p:sp>
        <p:sp>
          <p:nvSpPr>
            <p:cNvPr id="118" name="rc118"/>
            <p:cNvSpPr/>
            <p:nvPr/>
          </p:nvSpPr>
          <p:spPr>
            <a:xfrm>
              <a:off x="1312652" y="2294753"/>
              <a:ext cx="145381" cy="1636109"/>
            </a:xfrm>
            <a:prstGeom prst="rect">
              <a:avLst/>
            </a:prstGeom>
            <a:solidFill>
              <a:srgbClr val="80BD41">
                <a:alpha val="100000"/>
              </a:srgbClr>
            </a:solidFill>
          </p:spPr>
          <p:txBody>
            <a:bodyPr/>
            <a:lstStyle/>
            <a:p/>
          </p:txBody>
        </p:sp>
        <p:sp>
          <p:nvSpPr>
            <p:cNvPr id="119" name="rc119"/>
            <p:cNvSpPr/>
            <p:nvPr/>
          </p:nvSpPr>
          <p:spPr>
            <a:xfrm>
              <a:off x="1474187" y="2043044"/>
              <a:ext cx="145381" cy="1887818"/>
            </a:xfrm>
            <a:prstGeom prst="rect">
              <a:avLst/>
            </a:prstGeom>
            <a:solidFill>
              <a:srgbClr val="80BD41">
                <a:alpha val="100000"/>
              </a:srgbClr>
            </a:solidFill>
          </p:spPr>
          <p:txBody>
            <a:bodyPr/>
            <a:lstStyle/>
            <a:p/>
          </p:txBody>
        </p:sp>
        <p:sp>
          <p:nvSpPr>
            <p:cNvPr id="120" name="rc120"/>
            <p:cNvSpPr/>
            <p:nvPr/>
          </p:nvSpPr>
          <p:spPr>
            <a:xfrm>
              <a:off x="1797257" y="1885726"/>
              <a:ext cx="145381" cy="2045136"/>
            </a:xfrm>
            <a:prstGeom prst="rect">
              <a:avLst/>
            </a:prstGeom>
            <a:solidFill>
              <a:srgbClr val="80BD41">
                <a:alpha val="100000"/>
              </a:srgbClr>
            </a:solidFill>
          </p:spPr>
          <p:txBody>
            <a:bodyPr/>
            <a:lstStyle/>
            <a:p/>
          </p:txBody>
        </p:sp>
        <p:sp>
          <p:nvSpPr>
            <p:cNvPr id="121" name="rc121"/>
            <p:cNvSpPr/>
            <p:nvPr/>
          </p:nvSpPr>
          <p:spPr>
            <a:xfrm>
              <a:off x="1635722" y="1885726"/>
              <a:ext cx="145381" cy="2045136"/>
            </a:xfrm>
            <a:prstGeom prst="rect">
              <a:avLst/>
            </a:prstGeom>
            <a:solidFill>
              <a:srgbClr val="80BD41">
                <a:alpha val="100000"/>
              </a:srgbClr>
            </a:solidFill>
          </p:spPr>
          <p:txBody>
            <a:bodyPr/>
            <a:lstStyle/>
            <a:p/>
          </p:txBody>
        </p:sp>
        <p:sp>
          <p:nvSpPr>
            <p:cNvPr id="122" name="rc122"/>
            <p:cNvSpPr/>
            <p:nvPr/>
          </p:nvSpPr>
          <p:spPr>
            <a:xfrm>
              <a:off x="1958792" y="1791335"/>
              <a:ext cx="145381" cy="2139527"/>
            </a:xfrm>
            <a:prstGeom prst="rect">
              <a:avLst/>
            </a:prstGeom>
            <a:solidFill>
              <a:srgbClr val="80BD41">
                <a:alpha val="100000"/>
              </a:srgbClr>
            </a:solidFill>
          </p:spPr>
          <p:txBody>
            <a:bodyPr/>
            <a:lstStyle/>
            <a:p/>
          </p:txBody>
        </p:sp>
        <p:sp>
          <p:nvSpPr>
            <p:cNvPr id="123" name="rc123"/>
            <p:cNvSpPr/>
            <p:nvPr/>
          </p:nvSpPr>
          <p:spPr>
            <a:xfrm>
              <a:off x="2120327" y="1791335"/>
              <a:ext cx="145381" cy="2139527"/>
            </a:xfrm>
            <a:prstGeom prst="rect">
              <a:avLst/>
            </a:prstGeom>
            <a:solidFill>
              <a:srgbClr val="80BD41">
                <a:alpha val="100000"/>
              </a:srgbClr>
            </a:solidFill>
          </p:spPr>
          <p:txBody>
            <a:bodyPr/>
            <a:lstStyle/>
            <a:p/>
          </p:txBody>
        </p:sp>
        <p:sp>
          <p:nvSpPr>
            <p:cNvPr id="124" name="rc124"/>
            <p:cNvSpPr/>
            <p:nvPr/>
          </p:nvSpPr>
          <p:spPr>
            <a:xfrm>
              <a:off x="2443397" y="1728408"/>
              <a:ext cx="145381" cy="2202454"/>
            </a:xfrm>
            <a:prstGeom prst="rect">
              <a:avLst/>
            </a:prstGeom>
            <a:solidFill>
              <a:srgbClr val="80BD41">
                <a:alpha val="100000"/>
              </a:srgbClr>
            </a:solidFill>
          </p:spPr>
          <p:txBody>
            <a:bodyPr/>
            <a:lstStyle/>
            <a:p/>
          </p:txBody>
        </p:sp>
        <p:sp>
          <p:nvSpPr>
            <p:cNvPr id="125" name="rc125"/>
            <p:cNvSpPr/>
            <p:nvPr/>
          </p:nvSpPr>
          <p:spPr>
            <a:xfrm>
              <a:off x="2281862" y="1728408"/>
              <a:ext cx="145381" cy="2202454"/>
            </a:xfrm>
            <a:prstGeom prst="rect">
              <a:avLst/>
            </a:prstGeom>
            <a:solidFill>
              <a:srgbClr val="80BD41">
                <a:alpha val="100000"/>
              </a:srgbClr>
            </a:solidFill>
          </p:spPr>
          <p:txBody>
            <a:bodyPr/>
            <a:lstStyle/>
            <a:p/>
          </p:txBody>
        </p:sp>
        <p:sp>
          <p:nvSpPr>
            <p:cNvPr id="126" name="rc126"/>
            <p:cNvSpPr/>
            <p:nvPr/>
          </p:nvSpPr>
          <p:spPr>
            <a:xfrm>
              <a:off x="2604932" y="1728408"/>
              <a:ext cx="145381" cy="2202454"/>
            </a:xfrm>
            <a:prstGeom prst="rect">
              <a:avLst/>
            </a:prstGeom>
            <a:solidFill>
              <a:srgbClr val="80BD41">
                <a:alpha val="100000"/>
              </a:srgbClr>
            </a:solidFill>
          </p:spPr>
          <p:txBody>
            <a:bodyPr/>
            <a:lstStyle/>
            <a:p/>
          </p:txBody>
        </p:sp>
        <p:sp>
          <p:nvSpPr>
            <p:cNvPr id="127" name="rc127"/>
            <p:cNvSpPr/>
            <p:nvPr/>
          </p:nvSpPr>
          <p:spPr>
            <a:xfrm>
              <a:off x="2766467" y="1696944"/>
              <a:ext cx="145381" cy="2233918"/>
            </a:xfrm>
            <a:prstGeom prst="rect">
              <a:avLst/>
            </a:prstGeom>
            <a:solidFill>
              <a:srgbClr val="80BD41">
                <a:alpha val="100000"/>
              </a:srgbClr>
            </a:solidFill>
          </p:spPr>
          <p:txBody>
            <a:bodyPr/>
            <a:lstStyle/>
            <a:p/>
          </p:txBody>
        </p:sp>
        <p:sp>
          <p:nvSpPr>
            <p:cNvPr id="128" name="rc128"/>
            <p:cNvSpPr/>
            <p:nvPr/>
          </p:nvSpPr>
          <p:spPr>
            <a:xfrm>
              <a:off x="2928002" y="1665481"/>
              <a:ext cx="145381" cy="2265381"/>
            </a:xfrm>
            <a:prstGeom prst="rect">
              <a:avLst/>
            </a:prstGeom>
            <a:solidFill>
              <a:srgbClr val="80BD41">
                <a:alpha val="100000"/>
              </a:srgbClr>
            </a:solidFill>
          </p:spPr>
          <p:txBody>
            <a:bodyPr/>
            <a:lstStyle/>
            <a:p/>
          </p:txBody>
        </p:sp>
        <p:sp>
          <p:nvSpPr>
            <p:cNvPr id="129" name="rc129"/>
            <p:cNvSpPr/>
            <p:nvPr/>
          </p:nvSpPr>
          <p:spPr>
            <a:xfrm>
              <a:off x="3089537" y="1634017"/>
              <a:ext cx="145381" cy="2296845"/>
            </a:xfrm>
            <a:prstGeom prst="rect">
              <a:avLst/>
            </a:prstGeom>
            <a:solidFill>
              <a:srgbClr val="80BD41">
                <a:alpha val="100000"/>
              </a:srgbClr>
            </a:solidFill>
          </p:spPr>
          <p:txBody>
            <a:bodyPr/>
            <a:lstStyle/>
            <a:p/>
          </p:txBody>
        </p:sp>
        <p:sp>
          <p:nvSpPr>
            <p:cNvPr id="130" name="rc130"/>
            <p:cNvSpPr/>
            <p:nvPr/>
          </p:nvSpPr>
          <p:spPr>
            <a:xfrm>
              <a:off x="3251072" y="1602553"/>
              <a:ext cx="145381" cy="2328309"/>
            </a:xfrm>
            <a:prstGeom prst="rect">
              <a:avLst/>
            </a:prstGeom>
            <a:solidFill>
              <a:srgbClr val="80BD41">
                <a:alpha val="100000"/>
              </a:srgbClr>
            </a:solidFill>
          </p:spPr>
          <p:txBody>
            <a:bodyPr/>
            <a:lstStyle/>
            <a:p/>
          </p:txBody>
        </p:sp>
        <p:sp>
          <p:nvSpPr>
            <p:cNvPr id="131" name="rc131"/>
            <p:cNvSpPr/>
            <p:nvPr/>
          </p:nvSpPr>
          <p:spPr>
            <a:xfrm>
              <a:off x="3574142" y="1539626"/>
              <a:ext cx="145381" cy="2391236"/>
            </a:xfrm>
            <a:prstGeom prst="rect">
              <a:avLst/>
            </a:prstGeom>
            <a:solidFill>
              <a:srgbClr val="80BD41">
                <a:alpha val="100000"/>
              </a:srgbClr>
            </a:solidFill>
          </p:spPr>
          <p:txBody>
            <a:bodyPr/>
            <a:lstStyle/>
            <a:p/>
          </p:txBody>
        </p:sp>
        <p:sp>
          <p:nvSpPr>
            <p:cNvPr id="132" name="rc132"/>
            <p:cNvSpPr/>
            <p:nvPr/>
          </p:nvSpPr>
          <p:spPr>
            <a:xfrm>
              <a:off x="3412607" y="1539626"/>
              <a:ext cx="145381" cy="2391236"/>
            </a:xfrm>
            <a:prstGeom prst="rect">
              <a:avLst/>
            </a:prstGeom>
            <a:solidFill>
              <a:srgbClr val="80BD41">
                <a:alpha val="100000"/>
              </a:srgbClr>
            </a:solidFill>
          </p:spPr>
          <p:txBody>
            <a:bodyPr/>
            <a:lstStyle/>
            <a:p/>
          </p:txBody>
        </p:sp>
        <p:sp>
          <p:nvSpPr>
            <p:cNvPr id="133" name="rc133"/>
            <p:cNvSpPr/>
            <p:nvPr/>
          </p:nvSpPr>
          <p:spPr>
            <a:xfrm>
              <a:off x="3735677" y="1508162"/>
              <a:ext cx="145381" cy="2422700"/>
            </a:xfrm>
            <a:prstGeom prst="rect">
              <a:avLst/>
            </a:prstGeom>
            <a:solidFill>
              <a:srgbClr val="80BD41">
                <a:alpha val="100000"/>
              </a:srgbClr>
            </a:solidFill>
          </p:spPr>
          <p:txBody>
            <a:bodyPr/>
            <a:lstStyle/>
            <a:p/>
          </p:txBody>
        </p:sp>
        <p:sp>
          <p:nvSpPr>
            <p:cNvPr id="134" name="rc134"/>
            <p:cNvSpPr/>
            <p:nvPr/>
          </p:nvSpPr>
          <p:spPr>
            <a:xfrm>
              <a:off x="3897212" y="1445235"/>
              <a:ext cx="145381" cy="2485627"/>
            </a:xfrm>
            <a:prstGeom prst="rect">
              <a:avLst/>
            </a:prstGeom>
            <a:solidFill>
              <a:srgbClr val="80BD41">
                <a:alpha val="100000"/>
              </a:srgbClr>
            </a:solidFill>
          </p:spPr>
          <p:txBody>
            <a:bodyPr/>
            <a:lstStyle/>
            <a:p/>
          </p:txBody>
        </p:sp>
        <p:sp>
          <p:nvSpPr>
            <p:cNvPr id="135" name="rc135"/>
            <p:cNvSpPr/>
            <p:nvPr/>
          </p:nvSpPr>
          <p:spPr>
            <a:xfrm>
              <a:off x="4058748" y="1445235"/>
              <a:ext cx="145381" cy="2485627"/>
            </a:xfrm>
            <a:prstGeom prst="rect">
              <a:avLst/>
            </a:prstGeom>
            <a:solidFill>
              <a:srgbClr val="80BD41">
                <a:alpha val="100000"/>
              </a:srgbClr>
            </a:solidFill>
          </p:spPr>
          <p:txBody>
            <a:bodyPr/>
            <a:lstStyle/>
            <a:p/>
          </p:txBody>
        </p:sp>
        <p:sp>
          <p:nvSpPr>
            <p:cNvPr id="136" name="rc136"/>
            <p:cNvSpPr/>
            <p:nvPr/>
          </p:nvSpPr>
          <p:spPr>
            <a:xfrm>
              <a:off x="4220283" y="1413772"/>
              <a:ext cx="145381" cy="2517091"/>
            </a:xfrm>
            <a:prstGeom prst="rect">
              <a:avLst/>
            </a:prstGeom>
            <a:solidFill>
              <a:srgbClr val="80BD41">
                <a:alpha val="100000"/>
              </a:srgbClr>
            </a:solidFill>
          </p:spPr>
          <p:txBody>
            <a:bodyPr/>
            <a:lstStyle/>
            <a:p/>
          </p:txBody>
        </p:sp>
        <p:sp>
          <p:nvSpPr>
            <p:cNvPr id="137" name="rc137"/>
            <p:cNvSpPr/>
            <p:nvPr/>
          </p:nvSpPr>
          <p:spPr>
            <a:xfrm>
              <a:off x="4381818" y="1382308"/>
              <a:ext cx="145381" cy="2548554"/>
            </a:xfrm>
            <a:prstGeom prst="rect">
              <a:avLst/>
            </a:prstGeom>
            <a:solidFill>
              <a:srgbClr val="80BD41">
                <a:alpha val="100000"/>
              </a:srgbClr>
            </a:solidFill>
          </p:spPr>
          <p:txBody>
            <a:bodyPr/>
            <a:lstStyle/>
            <a:p/>
          </p:txBody>
        </p:sp>
        <p:sp>
          <p:nvSpPr>
            <p:cNvPr id="138" name="rc138"/>
            <p:cNvSpPr/>
            <p:nvPr/>
          </p:nvSpPr>
          <p:spPr>
            <a:xfrm>
              <a:off x="4543353" y="1350844"/>
              <a:ext cx="145381" cy="2580018"/>
            </a:xfrm>
            <a:prstGeom prst="rect">
              <a:avLst/>
            </a:prstGeom>
            <a:solidFill>
              <a:srgbClr val="80BD41">
                <a:alpha val="100000"/>
              </a:srgbClr>
            </a:solidFill>
          </p:spPr>
          <p:txBody>
            <a:bodyPr/>
            <a:lstStyle/>
            <a:p/>
          </p:txBody>
        </p:sp>
        <p:sp>
          <p:nvSpPr>
            <p:cNvPr id="139" name="rc139"/>
            <p:cNvSpPr/>
            <p:nvPr/>
          </p:nvSpPr>
          <p:spPr>
            <a:xfrm>
              <a:off x="4704888" y="1287917"/>
              <a:ext cx="145381" cy="2642945"/>
            </a:xfrm>
            <a:prstGeom prst="rect">
              <a:avLst/>
            </a:prstGeom>
            <a:solidFill>
              <a:srgbClr val="80BD41">
                <a:alpha val="100000"/>
              </a:srgbClr>
            </a:solidFill>
          </p:spPr>
          <p:txBody>
            <a:bodyPr/>
            <a:lstStyle/>
            <a:p/>
          </p:txBody>
        </p:sp>
        <p:sp>
          <p:nvSpPr>
            <p:cNvPr id="140" name="rc140"/>
            <p:cNvSpPr/>
            <p:nvPr/>
          </p:nvSpPr>
          <p:spPr>
            <a:xfrm>
              <a:off x="5027958" y="1256453"/>
              <a:ext cx="145381" cy="2674409"/>
            </a:xfrm>
            <a:prstGeom prst="rect">
              <a:avLst/>
            </a:prstGeom>
            <a:solidFill>
              <a:srgbClr val="80BD41">
                <a:alpha val="100000"/>
              </a:srgbClr>
            </a:solidFill>
          </p:spPr>
          <p:txBody>
            <a:bodyPr/>
            <a:lstStyle/>
            <a:p/>
          </p:txBody>
        </p:sp>
        <p:sp>
          <p:nvSpPr>
            <p:cNvPr id="141" name="rc141"/>
            <p:cNvSpPr/>
            <p:nvPr/>
          </p:nvSpPr>
          <p:spPr>
            <a:xfrm>
              <a:off x="4866423" y="1256453"/>
              <a:ext cx="145381" cy="2674409"/>
            </a:xfrm>
            <a:prstGeom prst="rect">
              <a:avLst/>
            </a:prstGeom>
            <a:solidFill>
              <a:srgbClr val="80BD41">
                <a:alpha val="100000"/>
              </a:srgbClr>
            </a:solidFill>
          </p:spPr>
          <p:txBody>
            <a:bodyPr/>
            <a:lstStyle/>
            <a:p/>
          </p:txBody>
        </p:sp>
        <p:sp>
          <p:nvSpPr>
            <p:cNvPr id="142" name="rc142"/>
            <p:cNvSpPr/>
            <p:nvPr/>
          </p:nvSpPr>
          <p:spPr>
            <a:xfrm>
              <a:off x="5351028" y="1224990"/>
              <a:ext cx="145381" cy="2705872"/>
            </a:xfrm>
            <a:prstGeom prst="rect">
              <a:avLst/>
            </a:prstGeom>
            <a:solidFill>
              <a:srgbClr val="80BD41">
                <a:alpha val="100000"/>
              </a:srgbClr>
            </a:solidFill>
          </p:spPr>
          <p:txBody>
            <a:bodyPr/>
            <a:lstStyle/>
            <a:p/>
          </p:txBody>
        </p:sp>
        <p:sp>
          <p:nvSpPr>
            <p:cNvPr id="143" name="rc143"/>
            <p:cNvSpPr/>
            <p:nvPr/>
          </p:nvSpPr>
          <p:spPr>
            <a:xfrm>
              <a:off x="5189493" y="1224990"/>
              <a:ext cx="145381" cy="2705872"/>
            </a:xfrm>
            <a:prstGeom prst="rect">
              <a:avLst/>
            </a:prstGeom>
            <a:solidFill>
              <a:srgbClr val="80BD41">
                <a:alpha val="100000"/>
              </a:srgbClr>
            </a:solidFill>
          </p:spPr>
          <p:txBody>
            <a:bodyPr/>
            <a:lstStyle/>
            <a:p/>
          </p:txBody>
        </p:sp>
        <p:sp>
          <p:nvSpPr>
            <p:cNvPr id="144" name="rc144"/>
            <p:cNvSpPr/>
            <p:nvPr/>
          </p:nvSpPr>
          <p:spPr>
            <a:xfrm>
              <a:off x="5512563" y="1193526"/>
              <a:ext cx="145381" cy="2737336"/>
            </a:xfrm>
            <a:prstGeom prst="rect">
              <a:avLst/>
            </a:prstGeom>
            <a:solidFill>
              <a:srgbClr val="80BD41">
                <a:alpha val="100000"/>
              </a:srgbClr>
            </a:solidFill>
          </p:spPr>
          <p:txBody>
            <a:bodyPr/>
            <a:lstStyle/>
            <a:p/>
          </p:txBody>
        </p:sp>
        <p:sp>
          <p:nvSpPr>
            <p:cNvPr id="145" name="rc145"/>
            <p:cNvSpPr/>
            <p:nvPr/>
          </p:nvSpPr>
          <p:spPr>
            <a:xfrm>
              <a:off x="5674098" y="1130599"/>
              <a:ext cx="145381" cy="2800263"/>
            </a:xfrm>
            <a:prstGeom prst="rect">
              <a:avLst/>
            </a:prstGeom>
            <a:solidFill>
              <a:srgbClr val="80BD41">
                <a:alpha val="100000"/>
              </a:srgbClr>
            </a:solidFill>
          </p:spPr>
          <p:txBody>
            <a:bodyPr/>
            <a:lstStyle/>
            <a:p/>
          </p:txBody>
        </p:sp>
        <p:sp>
          <p:nvSpPr>
            <p:cNvPr id="146" name="rc146"/>
            <p:cNvSpPr/>
            <p:nvPr/>
          </p:nvSpPr>
          <p:spPr>
            <a:xfrm>
              <a:off x="5835633" y="1099135"/>
              <a:ext cx="145381" cy="2831727"/>
            </a:xfrm>
            <a:prstGeom prst="rect">
              <a:avLst/>
            </a:prstGeom>
            <a:solidFill>
              <a:srgbClr val="80BD41">
                <a:alpha val="100000"/>
              </a:srgbClr>
            </a:solidFill>
          </p:spPr>
          <p:txBody>
            <a:bodyPr/>
            <a:lstStyle/>
            <a:p/>
          </p:txBody>
        </p:sp>
        <p:sp>
          <p:nvSpPr>
            <p:cNvPr id="147" name="rc147"/>
            <p:cNvSpPr/>
            <p:nvPr/>
          </p:nvSpPr>
          <p:spPr>
            <a:xfrm>
              <a:off x="6158703" y="1099135"/>
              <a:ext cx="145381" cy="2831727"/>
            </a:xfrm>
            <a:prstGeom prst="rect">
              <a:avLst/>
            </a:prstGeom>
            <a:solidFill>
              <a:srgbClr val="80BD41">
                <a:alpha val="100000"/>
              </a:srgbClr>
            </a:solidFill>
          </p:spPr>
          <p:txBody>
            <a:bodyPr/>
            <a:lstStyle/>
            <a:p/>
          </p:txBody>
        </p:sp>
        <p:sp>
          <p:nvSpPr>
            <p:cNvPr id="148" name="rc148"/>
            <p:cNvSpPr/>
            <p:nvPr/>
          </p:nvSpPr>
          <p:spPr>
            <a:xfrm>
              <a:off x="6320238" y="1099135"/>
              <a:ext cx="145381" cy="2831727"/>
            </a:xfrm>
            <a:prstGeom prst="rect">
              <a:avLst/>
            </a:prstGeom>
            <a:solidFill>
              <a:srgbClr val="80BD41">
                <a:alpha val="100000"/>
              </a:srgbClr>
            </a:solidFill>
          </p:spPr>
          <p:txBody>
            <a:bodyPr/>
            <a:lstStyle/>
            <a:p/>
          </p:txBody>
        </p:sp>
        <p:sp>
          <p:nvSpPr>
            <p:cNvPr id="149" name="rc149"/>
            <p:cNvSpPr/>
            <p:nvPr/>
          </p:nvSpPr>
          <p:spPr>
            <a:xfrm>
              <a:off x="5997168" y="1099135"/>
              <a:ext cx="145381" cy="2831727"/>
            </a:xfrm>
            <a:prstGeom prst="rect">
              <a:avLst/>
            </a:prstGeom>
            <a:solidFill>
              <a:srgbClr val="80BD41">
                <a:alpha val="100000"/>
              </a:srgbClr>
            </a:solidFill>
          </p:spPr>
          <p:txBody>
            <a:bodyPr/>
            <a:lstStyle/>
            <a:p/>
          </p:txBody>
        </p:sp>
        <p:sp>
          <p:nvSpPr>
            <p:cNvPr id="150" name="rc150"/>
            <p:cNvSpPr/>
            <p:nvPr/>
          </p:nvSpPr>
          <p:spPr>
            <a:xfrm>
              <a:off x="6643308" y="1067672"/>
              <a:ext cx="145381" cy="2863191"/>
            </a:xfrm>
            <a:prstGeom prst="rect">
              <a:avLst/>
            </a:prstGeom>
            <a:solidFill>
              <a:srgbClr val="80BD41">
                <a:alpha val="100000"/>
              </a:srgbClr>
            </a:solidFill>
          </p:spPr>
          <p:txBody>
            <a:bodyPr/>
            <a:lstStyle/>
            <a:p/>
          </p:txBody>
        </p:sp>
        <p:sp>
          <p:nvSpPr>
            <p:cNvPr id="151" name="rc151"/>
            <p:cNvSpPr/>
            <p:nvPr/>
          </p:nvSpPr>
          <p:spPr>
            <a:xfrm>
              <a:off x="6481773" y="1067672"/>
              <a:ext cx="145381" cy="2863191"/>
            </a:xfrm>
            <a:prstGeom prst="rect">
              <a:avLst/>
            </a:prstGeom>
            <a:solidFill>
              <a:srgbClr val="80BD41">
                <a:alpha val="100000"/>
              </a:srgbClr>
            </a:solidFill>
          </p:spPr>
          <p:txBody>
            <a:bodyPr/>
            <a:lstStyle/>
            <a:p/>
          </p:txBody>
        </p:sp>
        <p:sp>
          <p:nvSpPr>
            <p:cNvPr id="152" name="rc152"/>
            <p:cNvSpPr/>
            <p:nvPr/>
          </p:nvSpPr>
          <p:spPr>
            <a:xfrm>
              <a:off x="6804843" y="1036208"/>
              <a:ext cx="145381" cy="2894654"/>
            </a:xfrm>
            <a:prstGeom prst="rect">
              <a:avLst/>
            </a:prstGeom>
            <a:solidFill>
              <a:srgbClr val="80BD41">
                <a:alpha val="100000"/>
              </a:srgbClr>
            </a:solidFill>
          </p:spPr>
          <p:txBody>
            <a:bodyPr/>
            <a:lstStyle/>
            <a:p/>
          </p:txBody>
        </p:sp>
        <p:sp>
          <p:nvSpPr>
            <p:cNvPr id="153" name="rc153"/>
            <p:cNvSpPr/>
            <p:nvPr/>
          </p:nvSpPr>
          <p:spPr>
            <a:xfrm>
              <a:off x="6966378" y="1004744"/>
              <a:ext cx="145381" cy="2926118"/>
            </a:xfrm>
            <a:prstGeom prst="rect">
              <a:avLst/>
            </a:prstGeom>
            <a:solidFill>
              <a:srgbClr val="80BD41">
                <a:alpha val="100000"/>
              </a:srgbClr>
            </a:solidFill>
          </p:spPr>
          <p:txBody>
            <a:bodyPr/>
            <a:lstStyle/>
            <a:p/>
          </p:txBody>
        </p:sp>
        <p:sp>
          <p:nvSpPr>
            <p:cNvPr id="154" name="rc154"/>
            <p:cNvSpPr/>
            <p:nvPr/>
          </p:nvSpPr>
          <p:spPr>
            <a:xfrm>
              <a:off x="7127913" y="1004744"/>
              <a:ext cx="145381" cy="2926118"/>
            </a:xfrm>
            <a:prstGeom prst="rect">
              <a:avLst/>
            </a:prstGeom>
            <a:solidFill>
              <a:srgbClr val="80BD41">
                <a:alpha val="100000"/>
              </a:srgbClr>
            </a:solidFill>
          </p:spPr>
          <p:txBody>
            <a:bodyPr/>
            <a:lstStyle/>
            <a:p/>
          </p:txBody>
        </p:sp>
        <p:sp>
          <p:nvSpPr>
            <p:cNvPr id="155" name="rc155"/>
            <p:cNvSpPr/>
            <p:nvPr/>
          </p:nvSpPr>
          <p:spPr>
            <a:xfrm>
              <a:off x="7450983" y="941817"/>
              <a:ext cx="145381" cy="2989045"/>
            </a:xfrm>
            <a:prstGeom prst="rect">
              <a:avLst/>
            </a:prstGeom>
            <a:solidFill>
              <a:srgbClr val="80BD41">
                <a:alpha val="100000"/>
              </a:srgbClr>
            </a:solidFill>
          </p:spPr>
          <p:txBody>
            <a:bodyPr/>
            <a:lstStyle/>
            <a:p/>
          </p:txBody>
        </p:sp>
        <p:sp>
          <p:nvSpPr>
            <p:cNvPr id="156" name="rc156"/>
            <p:cNvSpPr/>
            <p:nvPr/>
          </p:nvSpPr>
          <p:spPr>
            <a:xfrm>
              <a:off x="7289448" y="941817"/>
              <a:ext cx="145381" cy="2989045"/>
            </a:xfrm>
            <a:prstGeom prst="rect">
              <a:avLst/>
            </a:prstGeom>
            <a:solidFill>
              <a:srgbClr val="80BD41">
                <a:alpha val="100000"/>
              </a:srgbClr>
            </a:solidFill>
          </p:spPr>
          <p:txBody>
            <a:bodyPr/>
            <a:lstStyle/>
            <a:p/>
          </p:txBody>
        </p:sp>
        <p:sp>
          <p:nvSpPr>
            <p:cNvPr id="157" name="rc157"/>
            <p:cNvSpPr/>
            <p:nvPr/>
          </p:nvSpPr>
          <p:spPr>
            <a:xfrm>
              <a:off x="7612518" y="910353"/>
              <a:ext cx="145381" cy="3020509"/>
            </a:xfrm>
            <a:prstGeom prst="rect">
              <a:avLst/>
            </a:prstGeom>
            <a:solidFill>
              <a:srgbClr val="80BD41">
                <a:alpha val="100000"/>
              </a:srgbClr>
            </a:solidFill>
          </p:spPr>
          <p:txBody>
            <a:bodyPr/>
            <a:lstStyle/>
            <a:p/>
          </p:txBody>
        </p:sp>
        <p:sp>
          <p:nvSpPr>
            <p:cNvPr id="158" name="rc158"/>
            <p:cNvSpPr/>
            <p:nvPr/>
          </p:nvSpPr>
          <p:spPr>
            <a:xfrm>
              <a:off x="7935588" y="910353"/>
              <a:ext cx="145381" cy="3020509"/>
            </a:xfrm>
            <a:prstGeom prst="rect">
              <a:avLst/>
            </a:prstGeom>
            <a:solidFill>
              <a:srgbClr val="80BD41">
                <a:alpha val="100000"/>
              </a:srgbClr>
            </a:solidFill>
          </p:spPr>
          <p:txBody>
            <a:bodyPr/>
            <a:lstStyle/>
            <a:p/>
          </p:txBody>
        </p:sp>
        <p:sp>
          <p:nvSpPr>
            <p:cNvPr id="159" name="rc159"/>
            <p:cNvSpPr/>
            <p:nvPr/>
          </p:nvSpPr>
          <p:spPr>
            <a:xfrm>
              <a:off x="7774053" y="910353"/>
              <a:ext cx="145381" cy="3020509"/>
            </a:xfrm>
            <a:prstGeom prst="rect">
              <a:avLst/>
            </a:prstGeom>
            <a:solidFill>
              <a:srgbClr val="80BD41">
                <a:alpha val="100000"/>
              </a:srgbClr>
            </a:solidFill>
          </p:spPr>
          <p:txBody>
            <a:bodyPr/>
            <a:lstStyle/>
            <a:p/>
          </p:txBody>
        </p:sp>
        <p:sp>
          <p:nvSpPr>
            <p:cNvPr id="160" name="rc160"/>
            <p:cNvSpPr/>
            <p:nvPr/>
          </p:nvSpPr>
          <p:spPr>
            <a:xfrm>
              <a:off x="8097123" y="878890"/>
              <a:ext cx="145381" cy="3051972"/>
            </a:xfrm>
            <a:prstGeom prst="rect">
              <a:avLst/>
            </a:prstGeom>
            <a:solidFill>
              <a:srgbClr val="80BD41">
                <a:alpha val="100000"/>
              </a:srgbClr>
            </a:solidFill>
          </p:spPr>
          <p:txBody>
            <a:bodyPr/>
            <a:lstStyle/>
            <a:p/>
          </p:txBody>
        </p:sp>
        <p:sp>
          <p:nvSpPr>
            <p:cNvPr id="161" name="rc161"/>
            <p:cNvSpPr/>
            <p:nvPr/>
          </p:nvSpPr>
          <p:spPr>
            <a:xfrm>
              <a:off x="8258659" y="847426"/>
              <a:ext cx="145381" cy="3083436"/>
            </a:xfrm>
            <a:prstGeom prst="rect">
              <a:avLst/>
            </a:prstGeom>
            <a:solidFill>
              <a:srgbClr val="80BD41">
                <a:alpha val="100000"/>
              </a:srgbClr>
            </a:solidFill>
          </p:spPr>
          <p:txBody>
            <a:bodyPr/>
            <a:lstStyle/>
            <a:p/>
          </p:txBody>
        </p:sp>
        <p:sp>
          <p:nvSpPr>
            <p:cNvPr id="162" name="rc162"/>
            <p:cNvSpPr/>
            <p:nvPr/>
          </p:nvSpPr>
          <p:spPr>
            <a:xfrm>
              <a:off x="8904799" y="815962"/>
              <a:ext cx="145381" cy="3114900"/>
            </a:xfrm>
            <a:prstGeom prst="rect">
              <a:avLst/>
            </a:prstGeom>
            <a:solidFill>
              <a:srgbClr val="80BD41">
                <a:alpha val="100000"/>
              </a:srgbClr>
            </a:solidFill>
          </p:spPr>
          <p:txBody>
            <a:bodyPr/>
            <a:lstStyle/>
            <a:p/>
          </p:txBody>
        </p:sp>
        <p:sp>
          <p:nvSpPr>
            <p:cNvPr id="163" name="rc163"/>
            <p:cNvSpPr/>
            <p:nvPr/>
          </p:nvSpPr>
          <p:spPr>
            <a:xfrm>
              <a:off x="8581729" y="815962"/>
              <a:ext cx="145381" cy="3114900"/>
            </a:xfrm>
            <a:prstGeom prst="rect">
              <a:avLst/>
            </a:prstGeom>
            <a:solidFill>
              <a:srgbClr val="80BD41">
                <a:alpha val="100000"/>
              </a:srgbClr>
            </a:solidFill>
          </p:spPr>
          <p:txBody>
            <a:bodyPr/>
            <a:lstStyle/>
            <a:p/>
          </p:txBody>
        </p:sp>
        <p:sp>
          <p:nvSpPr>
            <p:cNvPr id="164" name="rc164"/>
            <p:cNvSpPr/>
            <p:nvPr/>
          </p:nvSpPr>
          <p:spPr>
            <a:xfrm>
              <a:off x="8743264" y="815962"/>
              <a:ext cx="145381" cy="3114900"/>
            </a:xfrm>
            <a:prstGeom prst="rect">
              <a:avLst/>
            </a:prstGeom>
            <a:solidFill>
              <a:srgbClr val="80BD41">
                <a:alpha val="100000"/>
              </a:srgbClr>
            </a:solidFill>
          </p:spPr>
          <p:txBody>
            <a:bodyPr/>
            <a:lstStyle/>
            <a:p/>
          </p:txBody>
        </p:sp>
        <p:sp>
          <p:nvSpPr>
            <p:cNvPr id="165" name="rc165"/>
            <p:cNvSpPr/>
            <p:nvPr/>
          </p:nvSpPr>
          <p:spPr>
            <a:xfrm>
              <a:off x="8420194" y="815962"/>
              <a:ext cx="145381" cy="3114900"/>
            </a:xfrm>
            <a:prstGeom prst="rect">
              <a:avLst/>
            </a:prstGeom>
            <a:solidFill>
              <a:srgbClr val="80BD41">
                <a:alpha val="100000"/>
              </a:srgbClr>
            </a:solidFill>
          </p:spPr>
          <p:txBody>
            <a:bodyPr/>
            <a:lstStyle/>
            <a:p/>
          </p:txBody>
        </p:sp>
        <p:sp>
          <p:nvSpPr>
            <p:cNvPr id="166" name="pg166"/>
            <p:cNvSpPr/>
            <p:nvPr/>
          </p:nvSpPr>
          <p:spPr>
            <a:xfrm>
              <a:off x="953994" y="3911428"/>
              <a:ext cx="19434" cy="19434"/>
            </a:xfrm>
            <a:custGeom>
              <a:avLst/>
              <a:pathLst>
                <a:path w="19434" h="19434">
                  <a:moveTo>
                    <a:pt x="19434" y="0"/>
                  </a:moveTo>
                  <a:lnTo>
                    <a:pt x="19434" y="9691"/>
                  </a:lnTo>
                  <a:lnTo>
                    <a:pt x="9691" y="19434"/>
                  </a:lnTo>
                  <a:lnTo>
                    <a:pt x="0" y="1943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7" name="pg167"/>
            <p:cNvSpPr/>
            <p:nvPr/>
          </p:nvSpPr>
          <p:spPr>
            <a:xfrm>
              <a:off x="857081" y="3814515"/>
              <a:ext cx="116347" cy="116347"/>
            </a:xfrm>
            <a:custGeom>
              <a:avLst/>
              <a:pathLst>
                <a:path w="116347" h="116347">
                  <a:moveTo>
                    <a:pt x="116347" y="0"/>
                  </a:moveTo>
                  <a:lnTo>
                    <a:pt x="116347" y="9691"/>
                  </a:lnTo>
                  <a:lnTo>
                    <a:pt x="9691" y="116347"/>
                  </a:lnTo>
                  <a:lnTo>
                    <a:pt x="0" y="1163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8" name="pg168"/>
            <p:cNvSpPr/>
            <p:nvPr/>
          </p:nvSpPr>
          <p:spPr>
            <a:xfrm>
              <a:off x="828047" y="37176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69" name="pg169"/>
            <p:cNvSpPr/>
            <p:nvPr/>
          </p:nvSpPr>
          <p:spPr>
            <a:xfrm>
              <a:off x="828047" y="36206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0" name="pg170"/>
            <p:cNvSpPr/>
            <p:nvPr/>
          </p:nvSpPr>
          <p:spPr>
            <a:xfrm>
              <a:off x="828047" y="35237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1" name="pg171"/>
            <p:cNvSpPr/>
            <p:nvPr/>
          </p:nvSpPr>
          <p:spPr>
            <a:xfrm>
              <a:off x="828047" y="34268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2" name="pg172"/>
            <p:cNvSpPr/>
            <p:nvPr/>
          </p:nvSpPr>
          <p:spPr>
            <a:xfrm>
              <a:off x="828047" y="33299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3" name="pg173"/>
            <p:cNvSpPr/>
            <p:nvPr/>
          </p:nvSpPr>
          <p:spPr>
            <a:xfrm>
              <a:off x="828047" y="32330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4" name="pg174"/>
            <p:cNvSpPr/>
            <p:nvPr/>
          </p:nvSpPr>
          <p:spPr>
            <a:xfrm>
              <a:off x="828047" y="31361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5" name="pg175"/>
            <p:cNvSpPr/>
            <p:nvPr/>
          </p:nvSpPr>
          <p:spPr>
            <a:xfrm>
              <a:off x="828047" y="30392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6" name="pg176"/>
            <p:cNvSpPr/>
            <p:nvPr/>
          </p:nvSpPr>
          <p:spPr>
            <a:xfrm>
              <a:off x="828047" y="294229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7" name="pg177"/>
            <p:cNvSpPr/>
            <p:nvPr/>
          </p:nvSpPr>
          <p:spPr>
            <a:xfrm>
              <a:off x="828047" y="28453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8" name="pg178"/>
            <p:cNvSpPr/>
            <p:nvPr/>
          </p:nvSpPr>
          <p:spPr>
            <a:xfrm>
              <a:off x="828047" y="27484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79" name="pg179"/>
            <p:cNvSpPr/>
            <p:nvPr/>
          </p:nvSpPr>
          <p:spPr>
            <a:xfrm>
              <a:off x="828047" y="26515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0" name="pg180"/>
            <p:cNvSpPr/>
            <p:nvPr/>
          </p:nvSpPr>
          <p:spPr>
            <a:xfrm>
              <a:off x="828047" y="25546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1" name="pg181"/>
            <p:cNvSpPr/>
            <p:nvPr/>
          </p:nvSpPr>
          <p:spPr>
            <a:xfrm>
              <a:off x="828047" y="24577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2" name="pg182"/>
            <p:cNvSpPr/>
            <p:nvPr/>
          </p:nvSpPr>
          <p:spPr>
            <a:xfrm>
              <a:off x="828047" y="2452072"/>
              <a:ext cx="63822" cy="63822"/>
            </a:xfrm>
            <a:custGeom>
              <a:avLst/>
              <a:pathLst>
                <a:path w="63822" h="63822">
                  <a:moveTo>
                    <a:pt x="54131" y="0"/>
                  </a:moveTo>
                  <a:lnTo>
                    <a:pt x="63822" y="0"/>
                  </a:lnTo>
                  <a:lnTo>
                    <a:pt x="0" y="63822"/>
                  </a:lnTo>
                  <a:lnTo>
                    <a:pt x="0" y="541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3" name="pg183"/>
            <p:cNvSpPr/>
            <p:nvPr/>
          </p:nvSpPr>
          <p:spPr>
            <a:xfrm>
              <a:off x="1050907" y="3846806"/>
              <a:ext cx="84056" cy="84056"/>
            </a:xfrm>
            <a:custGeom>
              <a:avLst/>
              <a:pathLst>
                <a:path w="84056" h="84056">
                  <a:moveTo>
                    <a:pt x="84056" y="0"/>
                  </a:moveTo>
                  <a:lnTo>
                    <a:pt x="84056" y="9691"/>
                  </a:lnTo>
                  <a:lnTo>
                    <a:pt x="9691" y="84056"/>
                  </a:lnTo>
                  <a:lnTo>
                    <a:pt x="0" y="840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4" name="pg184"/>
            <p:cNvSpPr/>
            <p:nvPr/>
          </p:nvSpPr>
          <p:spPr>
            <a:xfrm>
              <a:off x="989582" y="37498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5" name="pg185"/>
            <p:cNvSpPr/>
            <p:nvPr/>
          </p:nvSpPr>
          <p:spPr>
            <a:xfrm>
              <a:off x="989582" y="36529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6" name="pg186"/>
            <p:cNvSpPr/>
            <p:nvPr/>
          </p:nvSpPr>
          <p:spPr>
            <a:xfrm>
              <a:off x="989582" y="35560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7" name="pg187"/>
            <p:cNvSpPr/>
            <p:nvPr/>
          </p:nvSpPr>
          <p:spPr>
            <a:xfrm>
              <a:off x="989582" y="34591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8" name="pg188"/>
            <p:cNvSpPr/>
            <p:nvPr/>
          </p:nvSpPr>
          <p:spPr>
            <a:xfrm>
              <a:off x="989582" y="33622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89" name="pg189"/>
            <p:cNvSpPr/>
            <p:nvPr/>
          </p:nvSpPr>
          <p:spPr>
            <a:xfrm>
              <a:off x="989582" y="32653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0" name="pg190"/>
            <p:cNvSpPr/>
            <p:nvPr/>
          </p:nvSpPr>
          <p:spPr>
            <a:xfrm>
              <a:off x="989582" y="31684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1" name="pg191"/>
            <p:cNvSpPr/>
            <p:nvPr/>
          </p:nvSpPr>
          <p:spPr>
            <a:xfrm>
              <a:off x="989582" y="307150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2" name="pg192"/>
            <p:cNvSpPr/>
            <p:nvPr/>
          </p:nvSpPr>
          <p:spPr>
            <a:xfrm>
              <a:off x="989582" y="297459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3" name="pg193"/>
            <p:cNvSpPr/>
            <p:nvPr/>
          </p:nvSpPr>
          <p:spPr>
            <a:xfrm>
              <a:off x="989582" y="287767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4" name="pg194"/>
            <p:cNvSpPr/>
            <p:nvPr/>
          </p:nvSpPr>
          <p:spPr>
            <a:xfrm>
              <a:off x="989582" y="278076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5" name="pg195"/>
            <p:cNvSpPr/>
            <p:nvPr/>
          </p:nvSpPr>
          <p:spPr>
            <a:xfrm>
              <a:off x="989582" y="268385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6" name="pg196"/>
            <p:cNvSpPr/>
            <p:nvPr/>
          </p:nvSpPr>
          <p:spPr>
            <a:xfrm>
              <a:off x="989582" y="258693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989582" y="249002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989582" y="239311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989582" y="2357681"/>
              <a:ext cx="93591" cy="93591"/>
            </a:xfrm>
            <a:custGeom>
              <a:avLst/>
              <a:pathLst>
                <a:path w="93591" h="93591">
                  <a:moveTo>
                    <a:pt x="83899" y="0"/>
                  </a:moveTo>
                  <a:lnTo>
                    <a:pt x="93591" y="0"/>
                  </a:lnTo>
                  <a:lnTo>
                    <a:pt x="0" y="93591"/>
                  </a:lnTo>
                  <a:lnTo>
                    <a:pt x="0" y="8389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1535472" y="3846766"/>
              <a:ext cx="84096" cy="84096"/>
            </a:xfrm>
            <a:custGeom>
              <a:avLst/>
              <a:pathLst>
                <a:path w="84096" h="84096">
                  <a:moveTo>
                    <a:pt x="84096" y="0"/>
                  </a:moveTo>
                  <a:lnTo>
                    <a:pt x="84096" y="9691"/>
                  </a:lnTo>
                  <a:lnTo>
                    <a:pt x="9691" y="84096"/>
                  </a:lnTo>
                  <a:lnTo>
                    <a:pt x="0" y="8409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1474187" y="374985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1474187" y="365294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1474187" y="355602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1474187" y="345911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1474187" y="33622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1474187" y="326528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1474187" y="316837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1474187" y="30714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1474187" y="29745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1474187" y="28776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1474187" y="27807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1474187" y="26838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1474187" y="25868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1474187" y="24899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1474187" y="23930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1474187" y="22961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1474187" y="21992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1474187" y="21023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474187" y="2043044"/>
              <a:ext cx="117448" cy="117448"/>
            </a:xfrm>
            <a:custGeom>
              <a:avLst/>
              <a:pathLst>
                <a:path w="117448" h="117448">
                  <a:moveTo>
                    <a:pt x="107757" y="0"/>
                  </a:moveTo>
                  <a:lnTo>
                    <a:pt x="117448" y="0"/>
                  </a:lnTo>
                  <a:lnTo>
                    <a:pt x="0" y="117448"/>
                  </a:lnTo>
                  <a:lnTo>
                    <a:pt x="0" y="10775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1474187" y="2043044"/>
              <a:ext cx="20535" cy="20535"/>
            </a:xfrm>
            <a:custGeom>
              <a:avLst/>
              <a:pathLst>
                <a:path w="20535" h="20535">
                  <a:moveTo>
                    <a:pt x="10844" y="0"/>
                  </a:moveTo>
                  <a:lnTo>
                    <a:pt x="20535" y="0"/>
                  </a:lnTo>
                  <a:lnTo>
                    <a:pt x="0" y="20535"/>
                  </a:lnTo>
                  <a:lnTo>
                    <a:pt x="0" y="1084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2504601" y="3846685"/>
              <a:ext cx="84177" cy="84177"/>
            </a:xfrm>
            <a:custGeom>
              <a:avLst/>
              <a:pathLst>
                <a:path w="84177" h="84177">
                  <a:moveTo>
                    <a:pt x="84177" y="0"/>
                  </a:moveTo>
                  <a:lnTo>
                    <a:pt x="84177" y="9691"/>
                  </a:lnTo>
                  <a:lnTo>
                    <a:pt x="9691" y="84177"/>
                  </a:lnTo>
                  <a:lnTo>
                    <a:pt x="0" y="841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2443397" y="37497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443397" y="36528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443397" y="35559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443397" y="34590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443397" y="33621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443397" y="32652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443397" y="31682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443397" y="30713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443397" y="29744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443397" y="28775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443397" y="278064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443397" y="268373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443397" y="258681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443397" y="248990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443397" y="239299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443397" y="229607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443397" y="219916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443397" y="210225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443397" y="200533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443397" y="190842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443397" y="181151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443397" y="1728408"/>
              <a:ext cx="141265" cy="141265"/>
            </a:xfrm>
            <a:custGeom>
              <a:avLst/>
              <a:pathLst>
                <a:path w="141265" h="141265">
                  <a:moveTo>
                    <a:pt x="131573" y="0"/>
                  </a:moveTo>
                  <a:lnTo>
                    <a:pt x="141265" y="0"/>
                  </a:lnTo>
                  <a:lnTo>
                    <a:pt x="0" y="141265"/>
                  </a:lnTo>
                  <a:lnTo>
                    <a:pt x="0" y="1315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443397" y="1728408"/>
              <a:ext cx="44352" cy="44352"/>
            </a:xfrm>
            <a:custGeom>
              <a:avLst/>
              <a:pathLst>
                <a:path w="44352" h="44352">
                  <a:moveTo>
                    <a:pt x="34660" y="0"/>
                  </a:moveTo>
                  <a:lnTo>
                    <a:pt x="44352" y="0"/>
                  </a:lnTo>
                  <a:lnTo>
                    <a:pt x="0" y="44352"/>
                  </a:lnTo>
                  <a:lnTo>
                    <a:pt x="0" y="346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892253" y="3911267"/>
              <a:ext cx="19595" cy="19595"/>
            </a:xfrm>
            <a:custGeom>
              <a:avLst/>
              <a:pathLst>
                <a:path w="19595" h="19595">
                  <a:moveTo>
                    <a:pt x="19595" y="0"/>
                  </a:moveTo>
                  <a:lnTo>
                    <a:pt x="19595" y="9691"/>
                  </a:lnTo>
                  <a:lnTo>
                    <a:pt x="9691" y="19595"/>
                  </a:lnTo>
                  <a:lnTo>
                    <a:pt x="0" y="1959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795340" y="3814354"/>
              <a:ext cx="116508" cy="116508"/>
            </a:xfrm>
            <a:custGeom>
              <a:avLst/>
              <a:pathLst>
                <a:path w="116508" h="116508">
                  <a:moveTo>
                    <a:pt x="116508" y="0"/>
                  </a:moveTo>
                  <a:lnTo>
                    <a:pt x="116508" y="9691"/>
                  </a:lnTo>
                  <a:lnTo>
                    <a:pt x="9691" y="116508"/>
                  </a:lnTo>
                  <a:lnTo>
                    <a:pt x="0" y="1165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766467" y="37174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766467" y="36205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766467" y="35236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766467" y="34267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766467" y="33297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766467" y="32328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766467" y="31359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766467" y="30390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766467" y="29421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766467" y="28452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766467" y="27483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766467" y="26513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766467" y="255448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766467" y="245757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766467" y="236066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766467" y="226374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766467" y="216683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766467" y="206992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766467" y="19730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766467" y="18760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766467" y="17791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766467" y="1696944"/>
              <a:ext cx="140397" cy="140397"/>
            </a:xfrm>
            <a:custGeom>
              <a:avLst/>
              <a:pathLst>
                <a:path w="140397" h="140397">
                  <a:moveTo>
                    <a:pt x="130706" y="0"/>
                  </a:moveTo>
                  <a:lnTo>
                    <a:pt x="140397" y="0"/>
                  </a:lnTo>
                  <a:lnTo>
                    <a:pt x="0" y="140397"/>
                  </a:lnTo>
                  <a:lnTo>
                    <a:pt x="0" y="13070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766467" y="1696944"/>
              <a:ext cx="43484" cy="43484"/>
            </a:xfrm>
            <a:custGeom>
              <a:avLst/>
              <a:pathLst>
                <a:path w="43484" h="43484">
                  <a:moveTo>
                    <a:pt x="33793" y="0"/>
                  </a:moveTo>
                  <a:lnTo>
                    <a:pt x="43484" y="0"/>
                  </a:lnTo>
                  <a:lnTo>
                    <a:pt x="0" y="43484"/>
                  </a:lnTo>
                  <a:lnTo>
                    <a:pt x="0" y="3379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376818" y="3911226"/>
              <a:ext cx="19636" cy="19636"/>
            </a:xfrm>
            <a:custGeom>
              <a:avLst/>
              <a:pathLst>
                <a:path w="19636" h="19636">
                  <a:moveTo>
                    <a:pt x="19636" y="0"/>
                  </a:moveTo>
                  <a:lnTo>
                    <a:pt x="19636" y="9691"/>
                  </a:lnTo>
                  <a:lnTo>
                    <a:pt x="9691" y="19636"/>
                  </a:lnTo>
                  <a:lnTo>
                    <a:pt x="0" y="1963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279905" y="3814314"/>
              <a:ext cx="116549" cy="116549"/>
            </a:xfrm>
            <a:custGeom>
              <a:avLst/>
              <a:pathLst>
                <a:path w="116549" h="116549">
                  <a:moveTo>
                    <a:pt x="116549" y="0"/>
                  </a:moveTo>
                  <a:lnTo>
                    <a:pt x="116549" y="9691"/>
                  </a:lnTo>
                  <a:lnTo>
                    <a:pt x="9691" y="116549"/>
                  </a:lnTo>
                  <a:lnTo>
                    <a:pt x="0" y="1165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251072" y="371740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251072" y="362048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251072" y="352357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251072" y="342666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251072" y="332974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251072" y="323283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251072" y="313592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251072" y="303901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251072" y="294209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251072" y="284518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251072" y="274827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251072" y="265135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251072" y="255444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251072" y="245753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251072" y="236061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251072" y="22637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251072" y="21667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251072" y="20698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251072" y="19729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251072" y="18760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251072" y="17791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251072" y="16822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251072" y="1602553"/>
              <a:ext cx="137835" cy="137835"/>
            </a:xfrm>
            <a:custGeom>
              <a:avLst/>
              <a:pathLst>
                <a:path w="137835" h="137835">
                  <a:moveTo>
                    <a:pt x="128143" y="0"/>
                  </a:moveTo>
                  <a:lnTo>
                    <a:pt x="137835" y="0"/>
                  </a:lnTo>
                  <a:lnTo>
                    <a:pt x="0" y="137835"/>
                  </a:lnTo>
                  <a:lnTo>
                    <a:pt x="0" y="1281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251072" y="1602553"/>
              <a:ext cx="40922" cy="40922"/>
            </a:xfrm>
            <a:custGeom>
              <a:avLst/>
              <a:pathLst>
                <a:path w="40922" h="40922">
                  <a:moveTo>
                    <a:pt x="31230" y="0"/>
                  </a:moveTo>
                  <a:lnTo>
                    <a:pt x="40922" y="0"/>
                  </a:lnTo>
                  <a:lnTo>
                    <a:pt x="0" y="40922"/>
                  </a:lnTo>
                  <a:lnTo>
                    <a:pt x="0" y="3123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4442860" y="3846524"/>
              <a:ext cx="84338" cy="84338"/>
            </a:xfrm>
            <a:custGeom>
              <a:avLst/>
              <a:pathLst>
                <a:path w="84338" h="84338">
                  <a:moveTo>
                    <a:pt x="84338" y="0"/>
                  </a:moveTo>
                  <a:lnTo>
                    <a:pt x="84338" y="9691"/>
                  </a:lnTo>
                  <a:lnTo>
                    <a:pt x="9691" y="84338"/>
                  </a:lnTo>
                  <a:lnTo>
                    <a:pt x="0" y="8433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4381818" y="37496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4381818" y="36526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4381818" y="35557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4381818" y="34588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4381818" y="33619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4381818" y="32650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4381818" y="31681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4381818" y="30712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4381818" y="29743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4381818" y="28773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4381818" y="27804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4381818" y="26835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4381818" y="258665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4381818" y="248974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4381818" y="239282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4381818" y="229591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4381818" y="219900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4381818" y="210209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4381818" y="200517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4381818" y="190826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4381818" y="181135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4381818" y="171443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4381818" y="161752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4381818" y="152061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4381818" y="142370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4381818" y="1382308"/>
              <a:ext cx="99551" cy="99551"/>
            </a:xfrm>
            <a:custGeom>
              <a:avLst/>
              <a:pathLst>
                <a:path w="99551" h="99551">
                  <a:moveTo>
                    <a:pt x="89860" y="0"/>
                  </a:moveTo>
                  <a:lnTo>
                    <a:pt x="99551" y="0"/>
                  </a:lnTo>
                  <a:lnTo>
                    <a:pt x="0" y="99551"/>
                  </a:lnTo>
                  <a:lnTo>
                    <a:pt x="0" y="898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4381818" y="1382308"/>
              <a:ext cx="2638" cy="2638"/>
            </a:xfrm>
            <a:custGeom>
              <a:avLst/>
              <a:pathLst>
                <a:path w="2638" h="2638">
                  <a:moveTo>
                    <a:pt x="0" y="2638"/>
                  </a:moveTo>
                  <a:lnTo>
                    <a:pt x="0" y="0"/>
                  </a:lnTo>
                  <a:lnTo>
                    <a:pt x="2638"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4636686" y="3878815"/>
              <a:ext cx="52048" cy="52048"/>
            </a:xfrm>
            <a:custGeom>
              <a:avLst/>
              <a:pathLst>
                <a:path w="52048" h="52048">
                  <a:moveTo>
                    <a:pt x="52048" y="0"/>
                  </a:moveTo>
                  <a:lnTo>
                    <a:pt x="52048" y="9691"/>
                  </a:lnTo>
                  <a:lnTo>
                    <a:pt x="9691" y="52048"/>
                  </a:lnTo>
                  <a:lnTo>
                    <a:pt x="0" y="5204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4543353" y="3781902"/>
              <a:ext cx="145381" cy="148961"/>
            </a:xfrm>
            <a:custGeom>
              <a:avLst/>
              <a:pathLst>
                <a:path w="145381" h="148961">
                  <a:moveTo>
                    <a:pt x="145381" y="0"/>
                  </a:moveTo>
                  <a:lnTo>
                    <a:pt x="145381" y="9691"/>
                  </a:lnTo>
                  <a:lnTo>
                    <a:pt x="6111" y="148961"/>
                  </a:lnTo>
                  <a:lnTo>
                    <a:pt x="0" y="148961"/>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4543353" y="36849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4543353" y="35880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4543353" y="34911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4543353" y="33942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4543353" y="32973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4543353" y="32004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4543353" y="31035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4543353" y="30065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4543353" y="29096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4543353" y="28127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4543353" y="27158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4543353" y="26189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4543353" y="25220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4543353" y="24251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4543353" y="232820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4543353" y="223129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4543353" y="213438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4543353" y="203746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4543353" y="19405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4543353" y="184364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4543353" y="174673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4543353" y="164981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4543353" y="155290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4543353" y="145599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4543353" y="135907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4543353" y="1350844"/>
              <a:ext cx="66393" cy="66393"/>
            </a:xfrm>
            <a:custGeom>
              <a:avLst/>
              <a:pathLst>
                <a:path w="66393" h="66393">
                  <a:moveTo>
                    <a:pt x="56702" y="0"/>
                  </a:moveTo>
                  <a:lnTo>
                    <a:pt x="66393" y="0"/>
                  </a:lnTo>
                  <a:lnTo>
                    <a:pt x="0" y="66393"/>
                  </a:lnTo>
                  <a:lnTo>
                    <a:pt x="0" y="567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4830512" y="3911105"/>
              <a:ext cx="19757" cy="19757"/>
            </a:xfrm>
            <a:custGeom>
              <a:avLst/>
              <a:pathLst>
                <a:path w="19757" h="19757">
                  <a:moveTo>
                    <a:pt x="19757" y="0"/>
                  </a:moveTo>
                  <a:lnTo>
                    <a:pt x="19757" y="9691"/>
                  </a:lnTo>
                  <a:lnTo>
                    <a:pt x="9691" y="19757"/>
                  </a:lnTo>
                  <a:lnTo>
                    <a:pt x="0" y="1975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4733599" y="3814192"/>
              <a:ext cx="116670" cy="116670"/>
            </a:xfrm>
            <a:custGeom>
              <a:avLst/>
              <a:pathLst>
                <a:path w="116670" h="116670">
                  <a:moveTo>
                    <a:pt x="116670" y="0"/>
                  </a:moveTo>
                  <a:lnTo>
                    <a:pt x="116670" y="9691"/>
                  </a:lnTo>
                  <a:lnTo>
                    <a:pt x="9691" y="116670"/>
                  </a:lnTo>
                  <a:lnTo>
                    <a:pt x="0" y="1166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4704888" y="37172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4704888" y="36203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4704888" y="35234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4704888" y="34265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4704888" y="33296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4704888" y="32327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4704888" y="31358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4704888" y="30388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4704888" y="29419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4704888" y="28450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4704888" y="27481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4704888" y="26512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4704888" y="255432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4704888" y="245741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4704888" y="236049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4704888" y="226358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4704888" y="216667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4704888" y="206975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704888" y="197284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704888" y="187593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704888" y="177902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704888" y="168210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704888" y="158519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704888" y="148828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704888" y="139136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704888" y="129445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704888" y="1287917"/>
              <a:ext cx="64698" cy="64698"/>
            </a:xfrm>
            <a:custGeom>
              <a:avLst/>
              <a:pathLst>
                <a:path w="64698" h="64698">
                  <a:moveTo>
                    <a:pt x="55007" y="0"/>
                  </a:moveTo>
                  <a:lnTo>
                    <a:pt x="64698" y="0"/>
                  </a:lnTo>
                  <a:lnTo>
                    <a:pt x="0" y="64698"/>
                  </a:lnTo>
                  <a:lnTo>
                    <a:pt x="0" y="550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7059510" y="3878613"/>
              <a:ext cx="52249" cy="52249"/>
            </a:xfrm>
            <a:custGeom>
              <a:avLst/>
              <a:pathLst>
                <a:path w="52249" h="52249">
                  <a:moveTo>
                    <a:pt x="52249" y="0"/>
                  </a:moveTo>
                  <a:lnTo>
                    <a:pt x="52249" y="9691"/>
                  </a:lnTo>
                  <a:lnTo>
                    <a:pt x="9691" y="52249"/>
                  </a:lnTo>
                  <a:lnTo>
                    <a:pt x="0" y="522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6966378" y="3781700"/>
              <a:ext cx="145381" cy="149162"/>
            </a:xfrm>
            <a:custGeom>
              <a:avLst/>
              <a:pathLst>
                <a:path w="145381" h="149162">
                  <a:moveTo>
                    <a:pt x="145381" y="0"/>
                  </a:moveTo>
                  <a:lnTo>
                    <a:pt x="145381" y="9691"/>
                  </a:lnTo>
                  <a:lnTo>
                    <a:pt x="5909" y="149162"/>
                  </a:lnTo>
                  <a:lnTo>
                    <a:pt x="0" y="14916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6966378" y="368478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6966378" y="358787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6966378" y="349096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6966378" y="339404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6966378" y="329713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6966378" y="320022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6966378" y="310330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6966378" y="300639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6966378" y="290948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6966378" y="281257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6966378" y="271565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6966378" y="261874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6966378" y="252183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6966378" y="242491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6966378" y="232800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6966378" y="223109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6966378" y="213418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6966378" y="203726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6966378" y="1940354"/>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6966378" y="1843441"/>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6966378" y="1746528"/>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6966378" y="1649615"/>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6966378" y="1552702"/>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6966378" y="1455789"/>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6966378" y="1358876"/>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6966378" y="1261963"/>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6966378" y="1165050"/>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6966378" y="1068137"/>
              <a:ext cx="145381" cy="155072"/>
            </a:xfrm>
            <a:custGeom>
              <a:avLst/>
              <a:pathLst>
                <a:path w="145381" h="155072">
                  <a:moveTo>
                    <a:pt x="145381" y="0"/>
                  </a:moveTo>
                  <a:lnTo>
                    <a:pt x="145381" y="9691"/>
                  </a:lnTo>
                  <a:lnTo>
                    <a:pt x="0" y="155072"/>
                  </a:lnTo>
                  <a:lnTo>
                    <a:pt x="0" y="14538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6966378" y="1004744"/>
              <a:ext cx="121552" cy="121552"/>
            </a:xfrm>
            <a:custGeom>
              <a:avLst/>
              <a:pathLst>
                <a:path w="121552" h="121552">
                  <a:moveTo>
                    <a:pt x="111861" y="0"/>
                  </a:moveTo>
                  <a:lnTo>
                    <a:pt x="121552" y="0"/>
                  </a:lnTo>
                  <a:lnTo>
                    <a:pt x="0" y="121552"/>
                  </a:lnTo>
                  <a:lnTo>
                    <a:pt x="0" y="11186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6966378" y="1004744"/>
              <a:ext cx="24639" cy="24639"/>
            </a:xfrm>
            <a:custGeom>
              <a:avLst/>
              <a:pathLst>
                <a:path w="24639" h="24639">
                  <a:moveTo>
                    <a:pt x="14948" y="0"/>
                  </a:moveTo>
                  <a:lnTo>
                    <a:pt x="24639" y="0"/>
                  </a:lnTo>
                  <a:lnTo>
                    <a:pt x="0" y="24639"/>
                  </a:lnTo>
                  <a:lnTo>
                    <a:pt x="0" y="1494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rc413"/>
            <p:cNvSpPr/>
            <p:nvPr/>
          </p:nvSpPr>
          <p:spPr>
            <a:xfrm>
              <a:off x="828047" y="2452072"/>
              <a:ext cx="145381" cy="1478791"/>
            </a:xfrm>
            <a:prstGeom prst="rect">
              <a:avLst/>
            </a:prstGeom>
            <a:ln w="1355" cap="sq">
              <a:solidFill>
                <a:srgbClr val="000000">
                  <a:alpha val="100000"/>
                </a:srgbClr>
              </a:solidFill>
              <a:prstDash val="solid"/>
              <a:miter/>
            </a:ln>
          </p:spPr>
          <p:txBody>
            <a:bodyPr/>
            <a:lstStyle/>
            <a:p/>
          </p:txBody>
        </p:sp>
        <p:sp>
          <p:nvSpPr>
            <p:cNvPr id="414" name="rc414"/>
            <p:cNvSpPr/>
            <p:nvPr/>
          </p:nvSpPr>
          <p:spPr>
            <a:xfrm>
              <a:off x="989582" y="2357681"/>
              <a:ext cx="145381" cy="1573181"/>
            </a:xfrm>
            <a:prstGeom prst="rect">
              <a:avLst/>
            </a:prstGeom>
            <a:ln w="1355" cap="sq">
              <a:solidFill>
                <a:srgbClr val="000000">
                  <a:alpha val="100000"/>
                </a:srgbClr>
              </a:solidFill>
              <a:prstDash val="solid"/>
              <a:miter/>
            </a:ln>
          </p:spPr>
          <p:txBody>
            <a:bodyPr/>
            <a:lstStyle/>
            <a:p/>
          </p:txBody>
        </p:sp>
        <p:sp>
          <p:nvSpPr>
            <p:cNvPr id="415" name="rc415"/>
            <p:cNvSpPr/>
            <p:nvPr/>
          </p:nvSpPr>
          <p:spPr>
            <a:xfrm>
              <a:off x="1151117" y="2294753"/>
              <a:ext cx="145381" cy="1636109"/>
            </a:xfrm>
            <a:prstGeom prst="rect">
              <a:avLst/>
            </a:prstGeom>
            <a:ln w="1355" cap="sq">
              <a:solidFill>
                <a:srgbClr val="000000">
                  <a:alpha val="100000"/>
                </a:srgbClr>
              </a:solidFill>
              <a:prstDash val="solid"/>
              <a:miter/>
            </a:ln>
          </p:spPr>
          <p:txBody>
            <a:bodyPr/>
            <a:lstStyle/>
            <a:p/>
          </p:txBody>
        </p:sp>
        <p:sp>
          <p:nvSpPr>
            <p:cNvPr id="416" name="rc416"/>
            <p:cNvSpPr/>
            <p:nvPr/>
          </p:nvSpPr>
          <p:spPr>
            <a:xfrm>
              <a:off x="1312652" y="2294753"/>
              <a:ext cx="145381" cy="1636109"/>
            </a:xfrm>
            <a:prstGeom prst="rect">
              <a:avLst/>
            </a:prstGeom>
            <a:ln w="1355" cap="sq">
              <a:solidFill>
                <a:srgbClr val="000000">
                  <a:alpha val="100000"/>
                </a:srgbClr>
              </a:solidFill>
              <a:prstDash val="solid"/>
              <a:miter/>
            </a:ln>
          </p:spPr>
          <p:txBody>
            <a:bodyPr/>
            <a:lstStyle/>
            <a:p/>
          </p:txBody>
        </p:sp>
        <p:sp>
          <p:nvSpPr>
            <p:cNvPr id="417" name="rc417"/>
            <p:cNvSpPr/>
            <p:nvPr/>
          </p:nvSpPr>
          <p:spPr>
            <a:xfrm>
              <a:off x="1474187" y="2043044"/>
              <a:ext cx="145381" cy="1887818"/>
            </a:xfrm>
            <a:prstGeom prst="rect">
              <a:avLst/>
            </a:prstGeom>
            <a:ln w="1355" cap="sq">
              <a:solidFill>
                <a:srgbClr val="000000">
                  <a:alpha val="100000"/>
                </a:srgbClr>
              </a:solidFill>
              <a:prstDash val="solid"/>
              <a:miter/>
            </a:ln>
          </p:spPr>
          <p:txBody>
            <a:bodyPr/>
            <a:lstStyle/>
            <a:p/>
          </p:txBody>
        </p:sp>
        <p:sp>
          <p:nvSpPr>
            <p:cNvPr id="418" name="rc418"/>
            <p:cNvSpPr/>
            <p:nvPr/>
          </p:nvSpPr>
          <p:spPr>
            <a:xfrm>
              <a:off x="1797257" y="1885726"/>
              <a:ext cx="145381" cy="2045136"/>
            </a:xfrm>
            <a:prstGeom prst="rect">
              <a:avLst/>
            </a:prstGeom>
            <a:ln w="1355" cap="sq">
              <a:solidFill>
                <a:srgbClr val="000000">
                  <a:alpha val="100000"/>
                </a:srgbClr>
              </a:solidFill>
              <a:prstDash val="solid"/>
              <a:miter/>
            </a:ln>
          </p:spPr>
          <p:txBody>
            <a:bodyPr/>
            <a:lstStyle/>
            <a:p/>
          </p:txBody>
        </p:sp>
        <p:sp>
          <p:nvSpPr>
            <p:cNvPr id="419" name="rc419"/>
            <p:cNvSpPr/>
            <p:nvPr/>
          </p:nvSpPr>
          <p:spPr>
            <a:xfrm>
              <a:off x="1635722" y="1885726"/>
              <a:ext cx="145381" cy="2045136"/>
            </a:xfrm>
            <a:prstGeom prst="rect">
              <a:avLst/>
            </a:prstGeom>
            <a:ln w="1355" cap="sq">
              <a:solidFill>
                <a:srgbClr val="000000">
                  <a:alpha val="100000"/>
                </a:srgbClr>
              </a:solidFill>
              <a:prstDash val="solid"/>
              <a:miter/>
            </a:ln>
          </p:spPr>
          <p:txBody>
            <a:bodyPr/>
            <a:lstStyle/>
            <a:p/>
          </p:txBody>
        </p:sp>
        <p:sp>
          <p:nvSpPr>
            <p:cNvPr id="420" name="rc420"/>
            <p:cNvSpPr/>
            <p:nvPr/>
          </p:nvSpPr>
          <p:spPr>
            <a:xfrm>
              <a:off x="1958792" y="1791335"/>
              <a:ext cx="145381" cy="2139527"/>
            </a:xfrm>
            <a:prstGeom prst="rect">
              <a:avLst/>
            </a:prstGeom>
            <a:ln w="1355" cap="sq">
              <a:solidFill>
                <a:srgbClr val="000000">
                  <a:alpha val="100000"/>
                </a:srgbClr>
              </a:solidFill>
              <a:prstDash val="solid"/>
              <a:miter/>
            </a:ln>
          </p:spPr>
          <p:txBody>
            <a:bodyPr/>
            <a:lstStyle/>
            <a:p/>
          </p:txBody>
        </p:sp>
        <p:sp>
          <p:nvSpPr>
            <p:cNvPr id="421" name="rc421"/>
            <p:cNvSpPr/>
            <p:nvPr/>
          </p:nvSpPr>
          <p:spPr>
            <a:xfrm>
              <a:off x="2120327" y="1791335"/>
              <a:ext cx="145381" cy="2139527"/>
            </a:xfrm>
            <a:prstGeom prst="rect">
              <a:avLst/>
            </a:prstGeom>
            <a:ln w="1355" cap="sq">
              <a:solidFill>
                <a:srgbClr val="000000">
                  <a:alpha val="100000"/>
                </a:srgbClr>
              </a:solidFill>
              <a:prstDash val="solid"/>
              <a:miter/>
            </a:ln>
          </p:spPr>
          <p:txBody>
            <a:bodyPr/>
            <a:lstStyle/>
            <a:p/>
          </p:txBody>
        </p:sp>
        <p:sp>
          <p:nvSpPr>
            <p:cNvPr id="422" name="rc422"/>
            <p:cNvSpPr/>
            <p:nvPr/>
          </p:nvSpPr>
          <p:spPr>
            <a:xfrm>
              <a:off x="2443397" y="1728408"/>
              <a:ext cx="145381" cy="2202454"/>
            </a:xfrm>
            <a:prstGeom prst="rect">
              <a:avLst/>
            </a:prstGeom>
            <a:ln w="1355" cap="sq">
              <a:solidFill>
                <a:srgbClr val="000000">
                  <a:alpha val="100000"/>
                </a:srgbClr>
              </a:solidFill>
              <a:prstDash val="solid"/>
              <a:miter/>
            </a:ln>
          </p:spPr>
          <p:txBody>
            <a:bodyPr/>
            <a:lstStyle/>
            <a:p/>
          </p:txBody>
        </p:sp>
        <p:sp>
          <p:nvSpPr>
            <p:cNvPr id="423" name="rc423"/>
            <p:cNvSpPr/>
            <p:nvPr/>
          </p:nvSpPr>
          <p:spPr>
            <a:xfrm>
              <a:off x="2281862" y="1728408"/>
              <a:ext cx="145381" cy="2202454"/>
            </a:xfrm>
            <a:prstGeom prst="rect">
              <a:avLst/>
            </a:prstGeom>
            <a:ln w="1355" cap="sq">
              <a:solidFill>
                <a:srgbClr val="000000">
                  <a:alpha val="100000"/>
                </a:srgbClr>
              </a:solidFill>
              <a:prstDash val="solid"/>
              <a:miter/>
            </a:ln>
          </p:spPr>
          <p:txBody>
            <a:bodyPr/>
            <a:lstStyle/>
            <a:p/>
          </p:txBody>
        </p:sp>
        <p:sp>
          <p:nvSpPr>
            <p:cNvPr id="424" name="rc424"/>
            <p:cNvSpPr/>
            <p:nvPr/>
          </p:nvSpPr>
          <p:spPr>
            <a:xfrm>
              <a:off x="2604932" y="1728408"/>
              <a:ext cx="145381" cy="2202454"/>
            </a:xfrm>
            <a:prstGeom prst="rect">
              <a:avLst/>
            </a:prstGeom>
            <a:ln w="1355" cap="sq">
              <a:solidFill>
                <a:srgbClr val="000000">
                  <a:alpha val="100000"/>
                </a:srgbClr>
              </a:solidFill>
              <a:prstDash val="solid"/>
              <a:miter/>
            </a:ln>
          </p:spPr>
          <p:txBody>
            <a:bodyPr/>
            <a:lstStyle/>
            <a:p/>
          </p:txBody>
        </p:sp>
        <p:sp>
          <p:nvSpPr>
            <p:cNvPr id="425" name="rc425"/>
            <p:cNvSpPr/>
            <p:nvPr/>
          </p:nvSpPr>
          <p:spPr>
            <a:xfrm>
              <a:off x="2766467" y="1696944"/>
              <a:ext cx="145381" cy="2233918"/>
            </a:xfrm>
            <a:prstGeom prst="rect">
              <a:avLst/>
            </a:prstGeom>
            <a:ln w="1355" cap="sq">
              <a:solidFill>
                <a:srgbClr val="000000">
                  <a:alpha val="100000"/>
                </a:srgbClr>
              </a:solidFill>
              <a:prstDash val="solid"/>
              <a:miter/>
            </a:ln>
          </p:spPr>
          <p:txBody>
            <a:bodyPr/>
            <a:lstStyle/>
            <a:p/>
          </p:txBody>
        </p:sp>
        <p:sp>
          <p:nvSpPr>
            <p:cNvPr id="426" name="rc426"/>
            <p:cNvSpPr/>
            <p:nvPr/>
          </p:nvSpPr>
          <p:spPr>
            <a:xfrm>
              <a:off x="2928002" y="1665481"/>
              <a:ext cx="145381" cy="2265381"/>
            </a:xfrm>
            <a:prstGeom prst="rect">
              <a:avLst/>
            </a:prstGeom>
            <a:ln w="1355" cap="sq">
              <a:solidFill>
                <a:srgbClr val="000000">
                  <a:alpha val="100000"/>
                </a:srgbClr>
              </a:solidFill>
              <a:prstDash val="solid"/>
              <a:miter/>
            </a:ln>
          </p:spPr>
          <p:txBody>
            <a:bodyPr/>
            <a:lstStyle/>
            <a:p/>
          </p:txBody>
        </p:sp>
        <p:sp>
          <p:nvSpPr>
            <p:cNvPr id="427" name="rc427"/>
            <p:cNvSpPr/>
            <p:nvPr/>
          </p:nvSpPr>
          <p:spPr>
            <a:xfrm>
              <a:off x="3089537" y="1634017"/>
              <a:ext cx="145381" cy="2296845"/>
            </a:xfrm>
            <a:prstGeom prst="rect">
              <a:avLst/>
            </a:prstGeom>
            <a:ln w="1355" cap="sq">
              <a:solidFill>
                <a:srgbClr val="000000">
                  <a:alpha val="100000"/>
                </a:srgbClr>
              </a:solidFill>
              <a:prstDash val="solid"/>
              <a:miter/>
            </a:ln>
          </p:spPr>
          <p:txBody>
            <a:bodyPr/>
            <a:lstStyle/>
            <a:p/>
          </p:txBody>
        </p:sp>
        <p:sp>
          <p:nvSpPr>
            <p:cNvPr id="428" name="rc428"/>
            <p:cNvSpPr/>
            <p:nvPr/>
          </p:nvSpPr>
          <p:spPr>
            <a:xfrm>
              <a:off x="3251072" y="1602553"/>
              <a:ext cx="145381" cy="2328309"/>
            </a:xfrm>
            <a:prstGeom prst="rect">
              <a:avLst/>
            </a:prstGeom>
            <a:ln w="1355" cap="sq">
              <a:solidFill>
                <a:srgbClr val="000000">
                  <a:alpha val="100000"/>
                </a:srgbClr>
              </a:solidFill>
              <a:prstDash val="solid"/>
              <a:miter/>
            </a:ln>
          </p:spPr>
          <p:txBody>
            <a:bodyPr/>
            <a:lstStyle/>
            <a:p/>
          </p:txBody>
        </p:sp>
        <p:sp>
          <p:nvSpPr>
            <p:cNvPr id="429" name="rc429"/>
            <p:cNvSpPr/>
            <p:nvPr/>
          </p:nvSpPr>
          <p:spPr>
            <a:xfrm>
              <a:off x="3574142" y="1539626"/>
              <a:ext cx="145381" cy="2391236"/>
            </a:xfrm>
            <a:prstGeom prst="rect">
              <a:avLst/>
            </a:prstGeom>
            <a:ln w="1355" cap="sq">
              <a:solidFill>
                <a:srgbClr val="000000">
                  <a:alpha val="100000"/>
                </a:srgbClr>
              </a:solidFill>
              <a:prstDash val="solid"/>
              <a:miter/>
            </a:ln>
          </p:spPr>
          <p:txBody>
            <a:bodyPr/>
            <a:lstStyle/>
            <a:p/>
          </p:txBody>
        </p:sp>
        <p:sp>
          <p:nvSpPr>
            <p:cNvPr id="430" name="rc430"/>
            <p:cNvSpPr/>
            <p:nvPr/>
          </p:nvSpPr>
          <p:spPr>
            <a:xfrm>
              <a:off x="3412607" y="1539626"/>
              <a:ext cx="145381" cy="2391236"/>
            </a:xfrm>
            <a:prstGeom prst="rect">
              <a:avLst/>
            </a:prstGeom>
            <a:ln w="1355" cap="sq">
              <a:solidFill>
                <a:srgbClr val="000000">
                  <a:alpha val="100000"/>
                </a:srgbClr>
              </a:solidFill>
              <a:prstDash val="solid"/>
              <a:miter/>
            </a:ln>
          </p:spPr>
          <p:txBody>
            <a:bodyPr/>
            <a:lstStyle/>
            <a:p/>
          </p:txBody>
        </p:sp>
        <p:sp>
          <p:nvSpPr>
            <p:cNvPr id="431" name="rc431"/>
            <p:cNvSpPr/>
            <p:nvPr/>
          </p:nvSpPr>
          <p:spPr>
            <a:xfrm>
              <a:off x="3735677" y="1508162"/>
              <a:ext cx="145381" cy="2422700"/>
            </a:xfrm>
            <a:prstGeom prst="rect">
              <a:avLst/>
            </a:prstGeom>
            <a:ln w="1355" cap="sq">
              <a:solidFill>
                <a:srgbClr val="000000">
                  <a:alpha val="100000"/>
                </a:srgbClr>
              </a:solidFill>
              <a:prstDash val="solid"/>
              <a:miter/>
            </a:ln>
          </p:spPr>
          <p:txBody>
            <a:bodyPr/>
            <a:lstStyle/>
            <a:p/>
          </p:txBody>
        </p:sp>
        <p:sp>
          <p:nvSpPr>
            <p:cNvPr id="432" name="rc432"/>
            <p:cNvSpPr/>
            <p:nvPr/>
          </p:nvSpPr>
          <p:spPr>
            <a:xfrm>
              <a:off x="3897212" y="1445235"/>
              <a:ext cx="145381" cy="2485627"/>
            </a:xfrm>
            <a:prstGeom prst="rect">
              <a:avLst/>
            </a:prstGeom>
            <a:ln w="1355" cap="sq">
              <a:solidFill>
                <a:srgbClr val="000000">
                  <a:alpha val="100000"/>
                </a:srgbClr>
              </a:solidFill>
              <a:prstDash val="solid"/>
              <a:miter/>
            </a:ln>
          </p:spPr>
          <p:txBody>
            <a:bodyPr/>
            <a:lstStyle/>
            <a:p/>
          </p:txBody>
        </p:sp>
        <p:sp>
          <p:nvSpPr>
            <p:cNvPr id="433" name="rc433"/>
            <p:cNvSpPr/>
            <p:nvPr/>
          </p:nvSpPr>
          <p:spPr>
            <a:xfrm>
              <a:off x="4058748" y="1445235"/>
              <a:ext cx="145381" cy="2485627"/>
            </a:xfrm>
            <a:prstGeom prst="rect">
              <a:avLst/>
            </a:prstGeom>
            <a:ln w="1355" cap="sq">
              <a:solidFill>
                <a:srgbClr val="000000">
                  <a:alpha val="100000"/>
                </a:srgbClr>
              </a:solidFill>
              <a:prstDash val="solid"/>
              <a:miter/>
            </a:ln>
          </p:spPr>
          <p:txBody>
            <a:bodyPr/>
            <a:lstStyle/>
            <a:p/>
          </p:txBody>
        </p:sp>
        <p:sp>
          <p:nvSpPr>
            <p:cNvPr id="434" name="rc434"/>
            <p:cNvSpPr/>
            <p:nvPr/>
          </p:nvSpPr>
          <p:spPr>
            <a:xfrm>
              <a:off x="4220283" y="1413772"/>
              <a:ext cx="145381" cy="2517091"/>
            </a:xfrm>
            <a:prstGeom prst="rect">
              <a:avLst/>
            </a:prstGeom>
            <a:ln w="1355" cap="sq">
              <a:solidFill>
                <a:srgbClr val="000000">
                  <a:alpha val="100000"/>
                </a:srgbClr>
              </a:solidFill>
              <a:prstDash val="solid"/>
              <a:miter/>
            </a:ln>
          </p:spPr>
          <p:txBody>
            <a:bodyPr/>
            <a:lstStyle/>
            <a:p/>
          </p:txBody>
        </p:sp>
        <p:sp>
          <p:nvSpPr>
            <p:cNvPr id="435" name="rc435"/>
            <p:cNvSpPr/>
            <p:nvPr/>
          </p:nvSpPr>
          <p:spPr>
            <a:xfrm>
              <a:off x="4381818" y="1382308"/>
              <a:ext cx="145381" cy="2548554"/>
            </a:xfrm>
            <a:prstGeom prst="rect">
              <a:avLst/>
            </a:prstGeom>
            <a:ln w="1355" cap="sq">
              <a:solidFill>
                <a:srgbClr val="000000">
                  <a:alpha val="100000"/>
                </a:srgbClr>
              </a:solidFill>
              <a:prstDash val="solid"/>
              <a:miter/>
            </a:ln>
          </p:spPr>
          <p:txBody>
            <a:bodyPr/>
            <a:lstStyle/>
            <a:p/>
          </p:txBody>
        </p:sp>
        <p:sp>
          <p:nvSpPr>
            <p:cNvPr id="436" name="rc436"/>
            <p:cNvSpPr/>
            <p:nvPr/>
          </p:nvSpPr>
          <p:spPr>
            <a:xfrm>
              <a:off x="4543353" y="1350844"/>
              <a:ext cx="145381" cy="2580018"/>
            </a:xfrm>
            <a:prstGeom prst="rect">
              <a:avLst/>
            </a:prstGeom>
            <a:ln w="1355" cap="sq">
              <a:solidFill>
                <a:srgbClr val="000000">
                  <a:alpha val="100000"/>
                </a:srgbClr>
              </a:solidFill>
              <a:prstDash val="solid"/>
              <a:miter/>
            </a:ln>
          </p:spPr>
          <p:txBody>
            <a:bodyPr/>
            <a:lstStyle/>
            <a:p/>
          </p:txBody>
        </p:sp>
        <p:sp>
          <p:nvSpPr>
            <p:cNvPr id="437" name="rc437"/>
            <p:cNvSpPr/>
            <p:nvPr/>
          </p:nvSpPr>
          <p:spPr>
            <a:xfrm>
              <a:off x="4704888" y="1287917"/>
              <a:ext cx="145381" cy="2642945"/>
            </a:xfrm>
            <a:prstGeom prst="rect">
              <a:avLst/>
            </a:prstGeom>
            <a:ln w="1355" cap="sq">
              <a:solidFill>
                <a:srgbClr val="000000">
                  <a:alpha val="100000"/>
                </a:srgbClr>
              </a:solidFill>
              <a:prstDash val="solid"/>
              <a:miter/>
            </a:ln>
          </p:spPr>
          <p:txBody>
            <a:bodyPr/>
            <a:lstStyle/>
            <a:p/>
          </p:txBody>
        </p:sp>
        <p:sp>
          <p:nvSpPr>
            <p:cNvPr id="438" name="rc438"/>
            <p:cNvSpPr/>
            <p:nvPr/>
          </p:nvSpPr>
          <p:spPr>
            <a:xfrm>
              <a:off x="5027958" y="1256453"/>
              <a:ext cx="145381" cy="2674409"/>
            </a:xfrm>
            <a:prstGeom prst="rect">
              <a:avLst/>
            </a:prstGeom>
            <a:ln w="1355" cap="sq">
              <a:solidFill>
                <a:srgbClr val="000000">
                  <a:alpha val="100000"/>
                </a:srgbClr>
              </a:solidFill>
              <a:prstDash val="solid"/>
              <a:miter/>
            </a:ln>
          </p:spPr>
          <p:txBody>
            <a:bodyPr/>
            <a:lstStyle/>
            <a:p/>
          </p:txBody>
        </p:sp>
        <p:sp>
          <p:nvSpPr>
            <p:cNvPr id="439" name="rc439"/>
            <p:cNvSpPr/>
            <p:nvPr/>
          </p:nvSpPr>
          <p:spPr>
            <a:xfrm>
              <a:off x="4866423" y="1256453"/>
              <a:ext cx="145381" cy="2674409"/>
            </a:xfrm>
            <a:prstGeom prst="rect">
              <a:avLst/>
            </a:prstGeom>
            <a:ln w="1355" cap="sq">
              <a:solidFill>
                <a:srgbClr val="000000">
                  <a:alpha val="100000"/>
                </a:srgbClr>
              </a:solidFill>
              <a:prstDash val="solid"/>
              <a:miter/>
            </a:ln>
          </p:spPr>
          <p:txBody>
            <a:bodyPr/>
            <a:lstStyle/>
            <a:p/>
          </p:txBody>
        </p:sp>
        <p:sp>
          <p:nvSpPr>
            <p:cNvPr id="440" name="rc440"/>
            <p:cNvSpPr/>
            <p:nvPr/>
          </p:nvSpPr>
          <p:spPr>
            <a:xfrm>
              <a:off x="5351028" y="1224990"/>
              <a:ext cx="145381" cy="2705872"/>
            </a:xfrm>
            <a:prstGeom prst="rect">
              <a:avLst/>
            </a:prstGeom>
            <a:ln w="1355" cap="sq">
              <a:solidFill>
                <a:srgbClr val="000000">
                  <a:alpha val="100000"/>
                </a:srgbClr>
              </a:solidFill>
              <a:prstDash val="solid"/>
              <a:miter/>
            </a:ln>
          </p:spPr>
          <p:txBody>
            <a:bodyPr/>
            <a:lstStyle/>
            <a:p/>
          </p:txBody>
        </p:sp>
        <p:sp>
          <p:nvSpPr>
            <p:cNvPr id="441" name="rc441"/>
            <p:cNvSpPr/>
            <p:nvPr/>
          </p:nvSpPr>
          <p:spPr>
            <a:xfrm>
              <a:off x="5189493" y="1224990"/>
              <a:ext cx="145381" cy="2705872"/>
            </a:xfrm>
            <a:prstGeom prst="rect">
              <a:avLst/>
            </a:prstGeom>
            <a:ln w="1355" cap="sq">
              <a:solidFill>
                <a:srgbClr val="000000">
                  <a:alpha val="100000"/>
                </a:srgbClr>
              </a:solidFill>
              <a:prstDash val="solid"/>
              <a:miter/>
            </a:ln>
          </p:spPr>
          <p:txBody>
            <a:bodyPr/>
            <a:lstStyle/>
            <a:p/>
          </p:txBody>
        </p:sp>
        <p:sp>
          <p:nvSpPr>
            <p:cNvPr id="442" name="rc442"/>
            <p:cNvSpPr/>
            <p:nvPr/>
          </p:nvSpPr>
          <p:spPr>
            <a:xfrm>
              <a:off x="5512563" y="1193526"/>
              <a:ext cx="145381" cy="2737336"/>
            </a:xfrm>
            <a:prstGeom prst="rect">
              <a:avLst/>
            </a:prstGeom>
            <a:ln w="1355" cap="sq">
              <a:solidFill>
                <a:srgbClr val="000000">
                  <a:alpha val="100000"/>
                </a:srgbClr>
              </a:solidFill>
              <a:prstDash val="solid"/>
              <a:miter/>
            </a:ln>
          </p:spPr>
          <p:txBody>
            <a:bodyPr/>
            <a:lstStyle/>
            <a:p/>
          </p:txBody>
        </p:sp>
        <p:sp>
          <p:nvSpPr>
            <p:cNvPr id="443" name="rc443"/>
            <p:cNvSpPr/>
            <p:nvPr/>
          </p:nvSpPr>
          <p:spPr>
            <a:xfrm>
              <a:off x="5674098" y="1130599"/>
              <a:ext cx="145381" cy="2800263"/>
            </a:xfrm>
            <a:prstGeom prst="rect">
              <a:avLst/>
            </a:prstGeom>
            <a:ln w="1355" cap="sq">
              <a:solidFill>
                <a:srgbClr val="000000">
                  <a:alpha val="100000"/>
                </a:srgbClr>
              </a:solidFill>
              <a:prstDash val="solid"/>
              <a:miter/>
            </a:ln>
          </p:spPr>
          <p:txBody>
            <a:bodyPr/>
            <a:lstStyle/>
            <a:p/>
          </p:txBody>
        </p:sp>
        <p:sp>
          <p:nvSpPr>
            <p:cNvPr id="444" name="rc444"/>
            <p:cNvSpPr/>
            <p:nvPr/>
          </p:nvSpPr>
          <p:spPr>
            <a:xfrm>
              <a:off x="5835633" y="1099135"/>
              <a:ext cx="145381" cy="2831727"/>
            </a:xfrm>
            <a:prstGeom prst="rect">
              <a:avLst/>
            </a:prstGeom>
            <a:ln w="1355" cap="sq">
              <a:solidFill>
                <a:srgbClr val="000000">
                  <a:alpha val="100000"/>
                </a:srgbClr>
              </a:solidFill>
              <a:prstDash val="solid"/>
              <a:miter/>
            </a:ln>
          </p:spPr>
          <p:txBody>
            <a:bodyPr/>
            <a:lstStyle/>
            <a:p/>
          </p:txBody>
        </p:sp>
        <p:sp>
          <p:nvSpPr>
            <p:cNvPr id="445" name="rc445"/>
            <p:cNvSpPr/>
            <p:nvPr/>
          </p:nvSpPr>
          <p:spPr>
            <a:xfrm>
              <a:off x="6158703" y="1099135"/>
              <a:ext cx="145381" cy="2831727"/>
            </a:xfrm>
            <a:prstGeom prst="rect">
              <a:avLst/>
            </a:prstGeom>
            <a:ln w="1355" cap="sq">
              <a:solidFill>
                <a:srgbClr val="000000">
                  <a:alpha val="100000"/>
                </a:srgbClr>
              </a:solidFill>
              <a:prstDash val="solid"/>
              <a:miter/>
            </a:ln>
          </p:spPr>
          <p:txBody>
            <a:bodyPr/>
            <a:lstStyle/>
            <a:p/>
          </p:txBody>
        </p:sp>
        <p:sp>
          <p:nvSpPr>
            <p:cNvPr id="446" name="rc446"/>
            <p:cNvSpPr/>
            <p:nvPr/>
          </p:nvSpPr>
          <p:spPr>
            <a:xfrm>
              <a:off x="6320238" y="1099135"/>
              <a:ext cx="145381" cy="2831727"/>
            </a:xfrm>
            <a:prstGeom prst="rect">
              <a:avLst/>
            </a:prstGeom>
            <a:ln w="1355" cap="sq">
              <a:solidFill>
                <a:srgbClr val="000000">
                  <a:alpha val="100000"/>
                </a:srgbClr>
              </a:solidFill>
              <a:prstDash val="solid"/>
              <a:miter/>
            </a:ln>
          </p:spPr>
          <p:txBody>
            <a:bodyPr/>
            <a:lstStyle/>
            <a:p/>
          </p:txBody>
        </p:sp>
        <p:sp>
          <p:nvSpPr>
            <p:cNvPr id="447" name="rc447"/>
            <p:cNvSpPr/>
            <p:nvPr/>
          </p:nvSpPr>
          <p:spPr>
            <a:xfrm>
              <a:off x="5997168" y="1099135"/>
              <a:ext cx="145381" cy="2831727"/>
            </a:xfrm>
            <a:prstGeom prst="rect">
              <a:avLst/>
            </a:prstGeom>
            <a:ln w="1355" cap="sq">
              <a:solidFill>
                <a:srgbClr val="000000">
                  <a:alpha val="100000"/>
                </a:srgbClr>
              </a:solidFill>
              <a:prstDash val="solid"/>
              <a:miter/>
            </a:ln>
          </p:spPr>
          <p:txBody>
            <a:bodyPr/>
            <a:lstStyle/>
            <a:p/>
          </p:txBody>
        </p:sp>
        <p:sp>
          <p:nvSpPr>
            <p:cNvPr id="448" name="rc448"/>
            <p:cNvSpPr/>
            <p:nvPr/>
          </p:nvSpPr>
          <p:spPr>
            <a:xfrm>
              <a:off x="6643308" y="1067672"/>
              <a:ext cx="145381" cy="2863191"/>
            </a:xfrm>
            <a:prstGeom prst="rect">
              <a:avLst/>
            </a:prstGeom>
            <a:ln w="1355" cap="sq">
              <a:solidFill>
                <a:srgbClr val="000000">
                  <a:alpha val="100000"/>
                </a:srgbClr>
              </a:solidFill>
              <a:prstDash val="solid"/>
              <a:miter/>
            </a:ln>
          </p:spPr>
          <p:txBody>
            <a:bodyPr/>
            <a:lstStyle/>
            <a:p/>
          </p:txBody>
        </p:sp>
        <p:sp>
          <p:nvSpPr>
            <p:cNvPr id="449" name="rc449"/>
            <p:cNvSpPr/>
            <p:nvPr/>
          </p:nvSpPr>
          <p:spPr>
            <a:xfrm>
              <a:off x="6481773" y="1067672"/>
              <a:ext cx="145381" cy="2863191"/>
            </a:xfrm>
            <a:prstGeom prst="rect">
              <a:avLst/>
            </a:prstGeom>
            <a:ln w="1355" cap="sq">
              <a:solidFill>
                <a:srgbClr val="000000">
                  <a:alpha val="100000"/>
                </a:srgbClr>
              </a:solidFill>
              <a:prstDash val="solid"/>
              <a:miter/>
            </a:ln>
          </p:spPr>
          <p:txBody>
            <a:bodyPr/>
            <a:lstStyle/>
            <a:p/>
          </p:txBody>
        </p:sp>
        <p:sp>
          <p:nvSpPr>
            <p:cNvPr id="450" name="rc450"/>
            <p:cNvSpPr/>
            <p:nvPr/>
          </p:nvSpPr>
          <p:spPr>
            <a:xfrm>
              <a:off x="6804843" y="1036208"/>
              <a:ext cx="145381" cy="2894654"/>
            </a:xfrm>
            <a:prstGeom prst="rect">
              <a:avLst/>
            </a:prstGeom>
            <a:ln w="1355" cap="sq">
              <a:solidFill>
                <a:srgbClr val="000000">
                  <a:alpha val="100000"/>
                </a:srgbClr>
              </a:solidFill>
              <a:prstDash val="solid"/>
              <a:miter/>
            </a:ln>
          </p:spPr>
          <p:txBody>
            <a:bodyPr/>
            <a:lstStyle/>
            <a:p/>
          </p:txBody>
        </p:sp>
        <p:sp>
          <p:nvSpPr>
            <p:cNvPr id="451" name="rc451"/>
            <p:cNvSpPr/>
            <p:nvPr/>
          </p:nvSpPr>
          <p:spPr>
            <a:xfrm>
              <a:off x="6966378" y="1004744"/>
              <a:ext cx="145381" cy="2926118"/>
            </a:xfrm>
            <a:prstGeom prst="rect">
              <a:avLst/>
            </a:prstGeom>
            <a:ln w="1355" cap="sq">
              <a:solidFill>
                <a:srgbClr val="000000">
                  <a:alpha val="100000"/>
                </a:srgbClr>
              </a:solidFill>
              <a:prstDash val="solid"/>
              <a:miter/>
            </a:ln>
          </p:spPr>
          <p:txBody>
            <a:bodyPr/>
            <a:lstStyle/>
            <a:p/>
          </p:txBody>
        </p:sp>
        <p:sp>
          <p:nvSpPr>
            <p:cNvPr id="452" name="rc452"/>
            <p:cNvSpPr/>
            <p:nvPr/>
          </p:nvSpPr>
          <p:spPr>
            <a:xfrm>
              <a:off x="7127913" y="1004744"/>
              <a:ext cx="145381" cy="2926118"/>
            </a:xfrm>
            <a:prstGeom prst="rect">
              <a:avLst/>
            </a:prstGeom>
            <a:ln w="1355" cap="sq">
              <a:solidFill>
                <a:srgbClr val="000000">
                  <a:alpha val="100000"/>
                </a:srgbClr>
              </a:solidFill>
              <a:prstDash val="solid"/>
              <a:miter/>
            </a:ln>
          </p:spPr>
          <p:txBody>
            <a:bodyPr/>
            <a:lstStyle/>
            <a:p/>
          </p:txBody>
        </p:sp>
        <p:sp>
          <p:nvSpPr>
            <p:cNvPr id="453" name="rc453"/>
            <p:cNvSpPr/>
            <p:nvPr/>
          </p:nvSpPr>
          <p:spPr>
            <a:xfrm>
              <a:off x="7450983" y="941817"/>
              <a:ext cx="145381" cy="2989045"/>
            </a:xfrm>
            <a:prstGeom prst="rect">
              <a:avLst/>
            </a:prstGeom>
            <a:ln w="1355" cap="sq">
              <a:solidFill>
                <a:srgbClr val="000000">
                  <a:alpha val="100000"/>
                </a:srgbClr>
              </a:solidFill>
              <a:prstDash val="solid"/>
              <a:miter/>
            </a:ln>
          </p:spPr>
          <p:txBody>
            <a:bodyPr/>
            <a:lstStyle/>
            <a:p/>
          </p:txBody>
        </p:sp>
        <p:sp>
          <p:nvSpPr>
            <p:cNvPr id="454" name="rc454"/>
            <p:cNvSpPr/>
            <p:nvPr/>
          </p:nvSpPr>
          <p:spPr>
            <a:xfrm>
              <a:off x="7289448" y="941817"/>
              <a:ext cx="145381" cy="2989045"/>
            </a:xfrm>
            <a:prstGeom prst="rect">
              <a:avLst/>
            </a:prstGeom>
            <a:ln w="1355" cap="sq">
              <a:solidFill>
                <a:srgbClr val="000000">
                  <a:alpha val="100000"/>
                </a:srgbClr>
              </a:solidFill>
              <a:prstDash val="solid"/>
              <a:miter/>
            </a:ln>
          </p:spPr>
          <p:txBody>
            <a:bodyPr/>
            <a:lstStyle/>
            <a:p/>
          </p:txBody>
        </p:sp>
        <p:sp>
          <p:nvSpPr>
            <p:cNvPr id="455" name="rc455"/>
            <p:cNvSpPr/>
            <p:nvPr/>
          </p:nvSpPr>
          <p:spPr>
            <a:xfrm>
              <a:off x="7612518" y="910353"/>
              <a:ext cx="145381" cy="3020509"/>
            </a:xfrm>
            <a:prstGeom prst="rect">
              <a:avLst/>
            </a:prstGeom>
            <a:ln w="1355" cap="sq">
              <a:solidFill>
                <a:srgbClr val="000000">
                  <a:alpha val="100000"/>
                </a:srgbClr>
              </a:solidFill>
              <a:prstDash val="solid"/>
              <a:miter/>
            </a:ln>
          </p:spPr>
          <p:txBody>
            <a:bodyPr/>
            <a:lstStyle/>
            <a:p/>
          </p:txBody>
        </p:sp>
        <p:sp>
          <p:nvSpPr>
            <p:cNvPr id="456" name="rc456"/>
            <p:cNvSpPr/>
            <p:nvPr/>
          </p:nvSpPr>
          <p:spPr>
            <a:xfrm>
              <a:off x="7935588" y="910353"/>
              <a:ext cx="145381" cy="3020509"/>
            </a:xfrm>
            <a:prstGeom prst="rect">
              <a:avLst/>
            </a:prstGeom>
            <a:ln w="1355" cap="sq">
              <a:solidFill>
                <a:srgbClr val="000000">
                  <a:alpha val="100000"/>
                </a:srgbClr>
              </a:solidFill>
              <a:prstDash val="solid"/>
              <a:miter/>
            </a:ln>
          </p:spPr>
          <p:txBody>
            <a:bodyPr/>
            <a:lstStyle/>
            <a:p/>
          </p:txBody>
        </p:sp>
        <p:sp>
          <p:nvSpPr>
            <p:cNvPr id="457" name="rc457"/>
            <p:cNvSpPr/>
            <p:nvPr/>
          </p:nvSpPr>
          <p:spPr>
            <a:xfrm>
              <a:off x="7774053" y="910353"/>
              <a:ext cx="145381" cy="3020509"/>
            </a:xfrm>
            <a:prstGeom prst="rect">
              <a:avLst/>
            </a:prstGeom>
            <a:ln w="1355" cap="sq">
              <a:solidFill>
                <a:srgbClr val="000000">
                  <a:alpha val="100000"/>
                </a:srgbClr>
              </a:solidFill>
              <a:prstDash val="solid"/>
              <a:miter/>
            </a:ln>
          </p:spPr>
          <p:txBody>
            <a:bodyPr/>
            <a:lstStyle/>
            <a:p/>
          </p:txBody>
        </p:sp>
        <p:sp>
          <p:nvSpPr>
            <p:cNvPr id="458" name="rc458"/>
            <p:cNvSpPr/>
            <p:nvPr/>
          </p:nvSpPr>
          <p:spPr>
            <a:xfrm>
              <a:off x="8097123" y="878890"/>
              <a:ext cx="145381" cy="3051972"/>
            </a:xfrm>
            <a:prstGeom prst="rect">
              <a:avLst/>
            </a:prstGeom>
            <a:ln w="1355" cap="sq">
              <a:solidFill>
                <a:srgbClr val="000000">
                  <a:alpha val="100000"/>
                </a:srgbClr>
              </a:solidFill>
              <a:prstDash val="solid"/>
              <a:miter/>
            </a:ln>
          </p:spPr>
          <p:txBody>
            <a:bodyPr/>
            <a:lstStyle/>
            <a:p/>
          </p:txBody>
        </p:sp>
        <p:sp>
          <p:nvSpPr>
            <p:cNvPr id="459" name="rc459"/>
            <p:cNvSpPr/>
            <p:nvPr/>
          </p:nvSpPr>
          <p:spPr>
            <a:xfrm>
              <a:off x="8258659" y="847426"/>
              <a:ext cx="145381" cy="3083436"/>
            </a:xfrm>
            <a:prstGeom prst="rect">
              <a:avLst/>
            </a:prstGeom>
            <a:ln w="1355" cap="sq">
              <a:solidFill>
                <a:srgbClr val="000000">
                  <a:alpha val="100000"/>
                </a:srgbClr>
              </a:solidFill>
              <a:prstDash val="solid"/>
              <a:miter/>
            </a:ln>
          </p:spPr>
          <p:txBody>
            <a:bodyPr/>
            <a:lstStyle/>
            <a:p/>
          </p:txBody>
        </p:sp>
        <p:sp>
          <p:nvSpPr>
            <p:cNvPr id="460" name="rc460"/>
            <p:cNvSpPr/>
            <p:nvPr/>
          </p:nvSpPr>
          <p:spPr>
            <a:xfrm>
              <a:off x="8904799" y="815962"/>
              <a:ext cx="145381" cy="3114900"/>
            </a:xfrm>
            <a:prstGeom prst="rect">
              <a:avLst/>
            </a:prstGeom>
            <a:ln w="1355" cap="sq">
              <a:solidFill>
                <a:srgbClr val="000000">
                  <a:alpha val="100000"/>
                </a:srgbClr>
              </a:solidFill>
              <a:prstDash val="solid"/>
              <a:miter/>
            </a:ln>
          </p:spPr>
          <p:txBody>
            <a:bodyPr/>
            <a:lstStyle/>
            <a:p/>
          </p:txBody>
        </p:sp>
        <p:sp>
          <p:nvSpPr>
            <p:cNvPr id="461" name="rc461"/>
            <p:cNvSpPr/>
            <p:nvPr/>
          </p:nvSpPr>
          <p:spPr>
            <a:xfrm>
              <a:off x="8581729" y="815962"/>
              <a:ext cx="145381" cy="3114900"/>
            </a:xfrm>
            <a:prstGeom prst="rect">
              <a:avLst/>
            </a:prstGeom>
            <a:ln w="1355" cap="sq">
              <a:solidFill>
                <a:srgbClr val="000000">
                  <a:alpha val="100000"/>
                </a:srgbClr>
              </a:solidFill>
              <a:prstDash val="solid"/>
              <a:miter/>
            </a:ln>
          </p:spPr>
          <p:txBody>
            <a:bodyPr/>
            <a:lstStyle/>
            <a:p/>
          </p:txBody>
        </p:sp>
        <p:sp>
          <p:nvSpPr>
            <p:cNvPr id="462" name="rc462"/>
            <p:cNvSpPr/>
            <p:nvPr/>
          </p:nvSpPr>
          <p:spPr>
            <a:xfrm>
              <a:off x="8743264" y="815962"/>
              <a:ext cx="145381" cy="3114900"/>
            </a:xfrm>
            <a:prstGeom prst="rect">
              <a:avLst/>
            </a:prstGeom>
            <a:ln w="1355" cap="sq">
              <a:solidFill>
                <a:srgbClr val="000000">
                  <a:alpha val="100000"/>
                </a:srgbClr>
              </a:solidFill>
              <a:prstDash val="solid"/>
              <a:miter/>
            </a:ln>
          </p:spPr>
          <p:txBody>
            <a:bodyPr/>
            <a:lstStyle/>
            <a:p/>
          </p:txBody>
        </p:sp>
        <p:sp>
          <p:nvSpPr>
            <p:cNvPr id="463" name="rc463"/>
            <p:cNvSpPr/>
            <p:nvPr/>
          </p:nvSpPr>
          <p:spPr>
            <a:xfrm>
              <a:off x="8420194" y="815962"/>
              <a:ext cx="145381" cy="3114900"/>
            </a:xfrm>
            <a:prstGeom prst="rect">
              <a:avLst/>
            </a:prstGeom>
            <a:ln w="1355" cap="sq">
              <a:solidFill>
                <a:srgbClr val="000000">
                  <a:alpha val="100000"/>
                </a:srgbClr>
              </a:solidFill>
              <a:prstDash val="solid"/>
              <a:miter/>
            </a:ln>
          </p:spPr>
          <p:txBody>
            <a:bodyPr/>
            <a:lstStyle/>
            <a:p/>
          </p:txBody>
        </p:sp>
        <p:sp>
          <p:nvSpPr>
            <p:cNvPr id="464" name="tx464"/>
            <p:cNvSpPr/>
            <p:nvPr/>
          </p:nvSpPr>
          <p:spPr>
            <a:xfrm>
              <a:off x="842457" y="2339554"/>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47</a:t>
              </a:r>
            </a:p>
          </p:txBody>
        </p:sp>
        <p:sp>
          <p:nvSpPr>
            <p:cNvPr id="465" name="tx465"/>
            <p:cNvSpPr/>
            <p:nvPr/>
          </p:nvSpPr>
          <p:spPr>
            <a:xfrm>
              <a:off x="1003993" y="224357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50</a:t>
              </a:r>
            </a:p>
          </p:txBody>
        </p:sp>
        <p:sp>
          <p:nvSpPr>
            <p:cNvPr id="466" name="tx466"/>
            <p:cNvSpPr/>
            <p:nvPr/>
          </p:nvSpPr>
          <p:spPr>
            <a:xfrm>
              <a:off x="1165528" y="21806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52</a:t>
              </a:r>
            </a:p>
          </p:txBody>
        </p:sp>
        <p:sp>
          <p:nvSpPr>
            <p:cNvPr id="467" name="tx467"/>
            <p:cNvSpPr/>
            <p:nvPr/>
          </p:nvSpPr>
          <p:spPr>
            <a:xfrm>
              <a:off x="1327063" y="21806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52</a:t>
              </a:r>
            </a:p>
          </p:txBody>
        </p:sp>
        <p:sp>
          <p:nvSpPr>
            <p:cNvPr id="468" name="tx468"/>
            <p:cNvSpPr/>
            <p:nvPr/>
          </p:nvSpPr>
          <p:spPr>
            <a:xfrm>
              <a:off x="1488598" y="19289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60</a:t>
              </a:r>
            </a:p>
          </p:txBody>
        </p:sp>
        <p:sp>
          <p:nvSpPr>
            <p:cNvPr id="469" name="tx469"/>
            <p:cNvSpPr/>
            <p:nvPr/>
          </p:nvSpPr>
          <p:spPr>
            <a:xfrm>
              <a:off x="1811668" y="17716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70" name="tx470"/>
            <p:cNvSpPr/>
            <p:nvPr/>
          </p:nvSpPr>
          <p:spPr>
            <a:xfrm>
              <a:off x="1650133" y="17716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65</a:t>
              </a:r>
            </a:p>
          </p:txBody>
        </p:sp>
        <p:sp>
          <p:nvSpPr>
            <p:cNvPr id="471" name="tx471"/>
            <p:cNvSpPr/>
            <p:nvPr/>
          </p:nvSpPr>
          <p:spPr>
            <a:xfrm>
              <a:off x="1973203" y="16772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68</a:t>
              </a:r>
            </a:p>
          </p:txBody>
        </p:sp>
        <p:sp>
          <p:nvSpPr>
            <p:cNvPr id="472" name="tx472"/>
            <p:cNvSpPr/>
            <p:nvPr/>
          </p:nvSpPr>
          <p:spPr>
            <a:xfrm>
              <a:off x="2134738" y="16772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68</a:t>
              </a:r>
            </a:p>
          </p:txBody>
        </p:sp>
        <p:sp>
          <p:nvSpPr>
            <p:cNvPr id="473" name="tx473"/>
            <p:cNvSpPr/>
            <p:nvPr/>
          </p:nvSpPr>
          <p:spPr>
            <a:xfrm>
              <a:off x="2457808"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74" name="tx474"/>
            <p:cNvSpPr/>
            <p:nvPr/>
          </p:nvSpPr>
          <p:spPr>
            <a:xfrm>
              <a:off x="2296273"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75" name="tx475"/>
            <p:cNvSpPr/>
            <p:nvPr/>
          </p:nvSpPr>
          <p:spPr>
            <a:xfrm>
              <a:off x="2619343" y="16143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70</a:t>
              </a:r>
            </a:p>
          </p:txBody>
        </p:sp>
        <p:sp>
          <p:nvSpPr>
            <p:cNvPr id="476" name="tx476"/>
            <p:cNvSpPr/>
            <p:nvPr/>
          </p:nvSpPr>
          <p:spPr>
            <a:xfrm>
              <a:off x="2780878" y="1584119"/>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71</a:t>
              </a:r>
            </a:p>
          </p:txBody>
        </p:sp>
        <p:sp>
          <p:nvSpPr>
            <p:cNvPr id="477" name="tx477"/>
            <p:cNvSpPr/>
            <p:nvPr/>
          </p:nvSpPr>
          <p:spPr>
            <a:xfrm>
              <a:off x="2942413" y="1552656"/>
              <a:ext cx="116560" cy="7531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72</a:t>
              </a:r>
            </a:p>
          </p:txBody>
        </p:sp>
        <p:sp>
          <p:nvSpPr>
            <p:cNvPr id="478" name="tx478"/>
            <p:cNvSpPr/>
            <p:nvPr/>
          </p:nvSpPr>
          <p:spPr>
            <a:xfrm>
              <a:off x="3103948" y="1519862"/>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73</a:t>
              </a:r>
            </a:p>
          </p:txBody>
        </p:sp>
        <p:sp>
          <p:nvSpPr>
            <p:cNvPr id="479" name="tx479"/>
            <p:cNvSpPr/>
            <p:nvPr/>
          </p:nvSpPr>
          <p:spPr>
            <a:xfrm>
              <a:off x="3265483" y="1490036"/>
              <a:ext cx="116560" cy="75011"/>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74</a:t>
              </a:r>
            </a:p>
          </p:txBody>
        </p:sp>
        <p:sp>
          <p:nvSpPr>
            <p:cNvPr id="480" name="tx480"/>
            <p:cNvSpPr/>
            <p:nvPr/>
          </p:nvSpPr>
          <p:spPr>
            <a:xfrm>
              <a:off x="3588553" y="14255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481" name="tx481"/>
            <p:cNvSpPr/>
            <p:nvPr/>
          </p:nvSpPr>
          <p:spPr>
            <a:xfrm>
              <a:off x="3427018" y="14255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76</a:t>
              </a:r>
            </a:p>
          </p:txBody>
        </p:sp>
        <p:sp>
          <p:nvSpPr>
            <p:cNvPr id="482" name="tx482"/>
            <p:cNvSpPr/>
            <p:nvPr/>
          </p:nvSpPr>
          <p:spPr>
            <a:xfrm>
              <a:off x="3750088" y="1396617"/>
              <a:ext cx="116560" cy="7403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77</a:t>
              </a:r>
            </a:p>
          </p:txBody>
        </p:sp>
        <p:sp>
          <p:nvSpPr>
            <p:cNvPr id="483" name="tx483"/>
            <p:cNvSpPr/>
            <p:nvPr/>
          </p:nvSpPr>
          <p:spPr>
            <a:xfrm>
              <a:off x="3911623"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84" name="tx484"/>
            <p:cNvSpPr/>
            <p:nvPr/>
          </p:nvSpPr>
          <p:spPr>
            <a:xfrm>
              <a:off x="4073158" y="13311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79</a:t>
              </a:r>
            </a:p>
          </p:txBody>
        </p:sp>
        <p:sp>
          <p:nvSpPr>
            <p:cNvPr id="485" name="tx485"/>
            <p:cNvSpPr/>
            <p:nvPr/>
          </p:nvSpPr>
          <p:spPr>
            <a:xfrm>
              <a:off x="4234693" y="129966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80</a:t>
              </a:r>
            </a:p>
          </p:txBody>
        </p:sp>
        <p:sp>
          <p:nvSpPr>
            <p:cNvPr id="486" name="tx486"/>
            <p:cNvSpPr/>
            <p:nvPr/>
          </p:nvSpPr>
          <p:spPr>
            <a:xfrm>
              <a:off x="4396228" y="12682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81</a:t>
              </a:r>
            </a:p>
          </p:txBody>
        </p:sp>
        <p:sp>
          <p:nvSpPr>
            <p:cNvPr id="487" name="tx487"/>
            <p:cNvSpPr/>
            <p:nvPr/>
          </p:nvSpPr>
          <p:spPr>
            <a:xfrm>
              <a:off x="4557763" y="123674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488" name="tx488"/>
            <p:cNvSpPr/>
            <p:nvPr/>
          </p:nvSpPr>
          <p:spPr>
            <a:xfrm>
              <a:off x="4719298" y="11738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489" name="tx489"/>
            <p:cNvSpPr/>
            <p:nvPr/>
          </p:nvSpPr>
          <p:spPr>
            <a:xfrm>
              <a:off x="5042368" y="11423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90" name="tx490"/>
            <p:cNvSpPr/>
            <p:nvPr/>
          </p:nvSpPr>
          <p:spPr>
            <a:xfrm>
              <a:off x="4880833" y="11423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491" name="tx491"/>
            <p:cNvSpPr/>
            <p:nvPr/>
          </p:nvSpPr>
          <p:spPr>
            <a:xfrm>
              <a:off x="5365439"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92" name="tx492"/>
            <p:cNvSpPr/>
            <p:nvPr/>
          </p:nvSpPr>
          <p:spPr>
            <a:xfrm>
              <a:off x="5203904" y="11108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493" name="tx493"/>
            <p:cNvSpPr/>
            <p:nvPr/>
          </p:nvSpPr>
          <p:spPr>
            <a:xfrm>
              <a:off x="5526974" y="10794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494" name="tx494"/>
            <p:cNvSpPr/>
            <p:nvPr/>
          </p:nvSpPr>
          <p:spPr>
            <a:xfrm>
              <a:off x="5688509" y="10164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495" name="tx495"/>
            <p:cNvSpPr/>
            <p:nvPr/>
          </p:nvSpPr>
          <p:spPr>
            <a:xfrm>
              <a:off x="5850044"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96" name="tx496"/>
            <p:cNvSpPr/>
            <p:nvPr/>
          </p:nvSpPr>
          <p:spPr>
            <a:xfrm>
              <a:off x="6173114"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97" name="tx497"/>
            <p:cNvSpPr/>
            <p:nvPr/>
          </p:nvSpPr>
          <p:spPr>
            <a:xfrm>
              <a:off x="6334649"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98" name="tx498"/>
            <p:cNvSpPr/>
            <p:nvPr/>
          </p:nvSpPr>
          <p:spPr>
            <a:xfrm>
              <a:off x="6011579" y="98503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499" name="tx499"/>
            <p:cNvSpPr/>
            <p:nvPr/>
          </p:nvSpPr>
          <p:spPr>
            <a:xfrm>
              <a:off x="6657719"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00" name="tx500"/>
            <p:cNvSpPr/>
            <p:nvPr/>
          </p:nvSpPr>
          <p:spPr>
            <a:xfrm>
              <a:off x="6496184" y="95356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01" name="tx501"/>
            <p:cNvSpPr/>
            <p:nvPr/>
          </p:nvSpPr>
          <p:spPr>
            <a:xfrm>
              <a:off x="6819254" y="9221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02" name="tx502"/>
            <p:cNvSpPr/>
            <p:nvPr/>
          </p:nvSpPr>
          <p:spPr>
            <a:xfrm>
              <a:off x="6980789"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03" name="tx503"/>
            <p:cNvSpPr/>
            <p:nvPr/>
          </p:nvSpPr>
          <p:spPr>
            <a:xfrm>
              <a:off x="7142324" y="890589"/>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04" name="tx504"/>
            <p:cNvSpPr/>
            <p:nvPr/>
          </p:nvSpPr>
          <p:spPr>
            <a:xfrm>
              <a:off x="7465394"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05" name="tx505"/>
            <p:cNvSpPr/>
            <p:nvPr/>
          </p:nvSpPr>
          <p:spPr>
            <a:xfrm>
              <a:off x="7303859" y="82771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06" name="tx506"/>
            <p:cNvSpPr/>
            <p:nvPr/>
          </p:nvSpPr>
          <p:spPr>
            <a:xfrm>
              <a:off x="7626929"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07" name="tx507"/>
            <p:cNvSpPr/>
            <p:nvPr/>
          </p:nvSpPr>
          <p:spPr>
            <a:xfrm>
              <a:off x="7949999"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08" name="tx508"/>
            <p:cNvSpPr/>
            <p:nvPr/>
          </p:nvSpPr>
          <p:spPr>
            <a:xfrm>
              <a:off x="7788464" y="79624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09" name="tx509"/>
            <p:cNvSpPr/>
            <p:nvPr/>
          </p:nvSpPr>
          <p:spPr>
            <a:xfrm>
              <a:off x="8111534" y="76478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10" name="tx510"/>
            <p:cNvSpPr/>
            <p:nvPr/>
          </p:nvSpPr>
          <p:spPr>
            <a:xfrm>
              <a:off x="8273069" y="73332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511" name="tx511"/>
            <p:cNvSpPr/>
            <p:nvPr/>
          </p:nvSpPr>
          <p:spPr>
            <a:xfrm>
              <a:off x="891920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2" name="tx512"/>
            <p:cNvSpPr/>
            <p:nvPr/>
          </p:nvSpPr>
          <p:spPr>
            <a:xfrm>
              <a:off x="8596139"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3" name="tx513"/>
            <p:cNvSpPr/>
            <p:nvPr/>
          </p:nvSpPr>
          <p:spPr>
            <a:xfrm>
              <a:off x="875767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4" name="tx514"/>
            <p:cNvSpPr/>
            <p:nvPr/>
          </p:nvSpPr>
          <p:spPr>
            <a:xfrm>
              <a:off x="8434604" y="70185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515" name="pg515"/>
            <p:cNvSpPr/>
            <p:nvPr/>
          </p:nvSpPr>
          <p:spPr>
            <a:xfrm>
              <a:off x="838071" y="308868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6" name="tx516"/>
            <p:cNvSpPr/>
            <p:nvPr/>
          </p:nvSpPr>
          <p:spPr>
            <a:xfrm>
              <a:off x="870593" y="311956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17" name="pg517"/>
            <p:cNvSpPr/>
            <p:nvPr/>
          </p:nvSpPr>
          <p:spPr>
            <a:xfrm>
              <a:off x="999606" y="304148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18" name="tx518"/>
            <p:cNvSpPr/>
            <p:nvPr/>
          </p:nvSpPr>
          <p:spPr>
            <a:xfrm>
              <a:off x="1032128" y="307400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9" name="pg519"/>
            <p:cNvSpPr/>
            <p:nvPr/>
          </p:nvSpPr>
          <p:spPr>
            <a:xfrm>
              <a:off x="1484211" y="28841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0" name="tx520"/>
            <p:cNvSpPr/>
            <p:nvPr/>
          </p:nvSpPr>
          <p:spPr>
            <a:xfrm>
              <a:off x="1516733" y="291637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21" name="pg521"/>
            <p:cNvSpPr/>
            <p:nvPr/>
          </p:nvSpPr>
          <p:spPr>
            <a:xfrm>
              <a:off x="2453422" y="272685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2" name="tx522"/>
            <p:cNvSpPr/>
            <p:nvPr/>
          </p:nvSpPr>
          <p:spPr>
            <a:xfrm>
              <a:off x="2485943" y="27577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23" name="pg523"/>
            <p:cNvSpPr/>
            <p:nvPr/>
          </p:nvSpPr>
          <p:spPr>
            <a:xfrm>
              <a:off x="2776492" y="271111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4" name="tx524"/>
            <p:cNvSpPr/>
            <p:nvPr/>
          </p:nvSpPr>
          <p:spPr>
            <a:xfrm>
              <a:off x="2809013" y="274464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25" name="pg525"/>
            <p:cNvSpPr/>
            <p:nvPr/>
          </p:nvSpPr>
          <p:spPr>
            <a:xfrm>
              <a:off x="3230952" y="2663924"/>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6" name="tx526"/>
            <p:cNvSpPr/>
            <p:nvPr/>
          </p:nvSpPr>
          <p:spPr>
            <a:xfrm>
              <a:off x="3263473" y="26948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527" name="pg527"/>
            <p:cNvSpPr/>
            <p:nvPr/>
          </p:nvSpPr>
          <p:spPr>
            <a:xfrm>
              <a:off x="4391842" y="2553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28" name="tx528"/>
            <p:cNvSpPr/>
            <p:nvPr/>
          </p:nvSpPr>
          <p:spPr>
            <a:xfrm>
              <a:off x="4424364" y="25860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29" name="pg529"/>
            <p:cNvSpPr/>
            <p:nvPr/>
          </p:nvSpPr>
          <p:spPr>
            <a:xfrm>
              <a:off x="4553377" y="253806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0" name="tx530"/>
            <p:cNvSpPr/>
            <p:nvPr/>
          </p:nvSpPr>
          <p:spPr>
            <a:xfrm>
              <a:off x="4585899" y="256895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31" name="pg531"/>
            <p:cNvSpPr/>
            <p:nvPr/>
          </p:nvSpPr>
          <p:spPr>
            <a:xfrm>
              <a:off x="4714912" y="25066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2" name="tx532"/>
            <p:cNvSpPr/>
            <p:nvPr/>
          </p:nvSpPr>
          <p:spPr>
            <a:xfrm>
              <a:off x="4747434" y="253743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33" name="pg533"/>
            <p:cNvSpPr/>
            <p:nvPr/>
          </p:nvSpPr>
          <p:spPr>
            <a:xfrm>
              <a:off x="6976403" y="236501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534" name="tx534"/>
            <p:cNvSpPr/>
            <p:nvPr/>
          </p:nvSpPr>
          <p:spPr>
            <a:xfrm>
              <a:off x="7008924" y="239722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35" name="tx535"/>
            <p:cNvSpPr/>
            <p:nvPr/>
          </p:nvSpPr>
          <p:spPr>
            <a:xfrm>
              <a:off x="663492" y="387874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36" name="tx536"/>
            <p:cNvSpPr/>
            <p:nvPr/>
          </p:nvSpPr>
          <p:spPr>
            <a:xfrm>
              <a:off x="585797" y="309215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537" name="tx537"/>
            <p:cNvSpPr/>
            <p:nvPr/>
          </p:nvSpPr>
          <p:spPr>
            <a:xfrm>
              <a:off x="585797" y="23055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538" name="tx538"/>
            <p:cNvSpPr/>
            <p:nvPr/>
          </p:nvSpPr>
          <p:spPr>
            <a:xfrm>
              <a:off x="585797" y="1520680"/>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539" name="tx539"/>
            <p:cNvSpPr/>
            <p:nvPr/>
          </p:nvSpPr>
          <p:spPr>
            <a:xfrm>
              <a:off x="508103" y="732384"/>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40" name="tx540"/>
            <p:cNvSpPr/>
            <p:nvPr/>
          </p:nvSpPr>
          <p:spPr>
            <a:xfrm rot="-5400000">
              <a:off x="724996" y="4738597"/>
              <a:ext cx="32762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Guinea</a:t>
              </a:r>
            </a:p>
          </p:txBody>
        </p:sp>
        <p:sp>
          <p:nvSpPr>
            <p:cNvPr id="541" name="tx541"/>
            <p:cNvSpPr/>
            <p:nvPr/>
          </p:nvSpPr>
          <p:spPr>
            <a:xfrm rot="-5400000">
              <a:off x="66127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(245,000)</a:t>
              </a:r>
            </a:p>
          </p:txBody>
        </p:sp>
        <p:sp>
          <p:nvSpPr>
            <p:cNvPr id="542" name="tx542"/>
            <p:cNvSpPr/>
            <p:nvPr/>
          </p:nvSpPr>
          <p:spPr>
            <a:xfrm rot="-5400000">
              <a:off x="882711" y="4723516"/>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Angola</a:t>
              </a:r>
            </a:p>
          </p:txBody>
        </p:sp>
        <p:sp>
          <p:nvSpPr>
            <p:cNvPr id="543" name="tx543"/>
            <p:cNvSpPr/>
            <p:nvPr/>
          </p:nvSpPr>
          <p:spPr>
            <a:xfrm rot="-5400000">
              <a:off x="82280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(664,000)</a:t>
              </a:r>
            </a:p>
          </p:txBody>
        </p:sp>
        <p:sp>
          <p:nvSpPr>
            <p:cNvPr id="544" name="tx544"/>
            <p:cNvSpPr/>
            <p:nvPr/>
          </p:nvSpPr>
          <p:spPr>
            <a:xfrm rot="-5400000">
              <a:off x="1082595" y="4705359"/>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Benin</a:t>
              </a:r>
            </a:p>
          </p:txBody>
        </p:sp>
        <p:sp>
          <p:nvSpPr>
            <p:cNvPr id="545" name="tx545"/>
            <p:cNvSpPr/>
            <p:nvPr/>
          </p:nvSpPr>
          <p:spPr>
            <a:xfrm rot="-5400000">
              <a:off x="98434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(220,000)</a:t>
              </a:r>
            </a:p>
          </p:txBody>
        </p:sp>
        <p:sp>
          <p:nvSpPr>
            <p:cNvPr id="546" name="tx546"/>
            <p:cNvSpPr/>
            <p:nvPr/>
          </p:nvSpPr>
          <p:spPr>
            <a:xfrm rot="-5400000">
              <a:off x="1263328" y="468487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PNG</a:t>
              </a:r>
            </a:p>
          </p:txBody>
        </p:sp>
        <p:sp>
          <p:nvSpPr>
            <p:cNvPr id="547" name="tx547"/>
            <p:cNvSpPr/>
            <p:nvPr/>
          </p:nvSpPr>
          <p:spPr>
            <a:xfrm rot="-5400000">
              <a:off x="1145878"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(119,000)</a:t>
              </a:r>
            </a:p>
          </p:txBody>
        </p:sp>
        <p:sp>
          <p:nvSpPr>
            <p:cNvPr id="548" name="tx548"/>
            <p:cNvSpPr/>
            <p:nvPr/>
          </p:nvSpPr>
          <p:spPr>
            <a:xfrm rot="-5400000">
              <a:off x="1364563" y="4811002"/>
              <a:ext cx="321865"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Nigeria</a:t>
              </a:r>
            </a:p>
          </p:txBody>
        </p:sp>
        <p:sp>
          <p:nvSpPr>
            <p:cNvPr id="549" name="tx549"/>
            <p:cNvSpPr/>
            <p:nvPr/>
          </p:nvSpPr>
          <p:spPr>
            <a:xfrm rot="-5400000">
              <a:off x="1265047"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(2,846,000)</a:t>
              </a:r>
            </a:p>
          </p:txBody>
        </p:sp>
        <p:sp>
          <p:nvSpPr>
            <p:cNvPr id="550" name="tx550"/>
            <p:cNvSpPr/>
            <p:nvPr/>
          </p:nvSpPr>
          <p:spPr>
            <a:xfrm rot="-5400000">
              <a:off x="1536715" y="4657907"/>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Congo</a:t>
              </a:r>
            </a:p>
          </p:txBody>
        </p:sp>
        <p:sp>
          <p:nvSpPr>
            <p:cNvPr id="551" name="tx551"/>
            <p:cNvSpPr/>
            <p:nvPr/>
          </p:nvSpPr>
          <p:spPr>
            <a:xfrm rot="-5400000">
              <a:off x="149720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(65,000)</a:t>
              </a:r>
            </a:p>
          </p:txBody>
        </p:sp>
        <p:sp>
          <p:nvSpPr>
            <p:cNvPr id="552" name="tx552"/>
            <p:cNvSpPr/>
            <p:nvPr/>
          </p:nvSpPr>
          <p:spPr>
            <a:xfrm rot="-5400000">
              <a:off x="1757037" y="4620552"/>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Haiti</a:t>
              </a:r>
            </a:p>
          </p:txBody>
        </p:sp>
        <p:sp>
          <p:nvSpPr>
            <p:cNvPr id="553" name="tx553"/>
            <p:cNvSpPr/>
            <p:nvPr/>
          </p:nvSpPr>
          <p:spPr>
            <a:xfrm rot="-5400000">
              <a:off x="165873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(87,000)</a:t>
              </a:r>
            </a:p>
          </p:txBody>
        </p:sp>
        <p:sp>
          <p:nvSpPr>
            <p:cNvPr id="554" name="tx554"/>
            <p:cNvSpPr/>
            <p:nvPr/>
          </p:nvSpPr>
          <p:spPr>
            <a:xfrm rot="-5400000">
              <a:off x="1870550" y="4668574"/>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Bolivia</a:t>
              </a:r>
            </a:p>
          </p:txBody>
        </p:sp>
        <p:sp>
          <p:nvSpPr>
            <p:cNvPr id="555" name="tx555"/>
            <p:cNvSpPr/>
            <p:nvPr/>
          </p:nvSpPr>
          <p:spPr>
            <a:xfrm rot="-5400000">
              <a:off x="182027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(81,000)</a:t>
              </a:r>
            </a:p>
          </p:txBody>
        </p:sp>
        <p:sp>
          <p:nvSpPr>
            <p:cNvPr id="556" name="tx556"/>
            <p:cNvSpPr/>
            <p:nvPr/>
          </p:nvSpPr>
          <p:spPr>
            <a:xfrm rot="-5400000">
              <a:off x="1980590" y="5012416"/>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Solomon</a:t>
              </a:r>
            </a:p>
          </p:txBody>
        </p:sp>
        <p:sp>
          <p:nvSpPr>
            <p:cNvPr id="557" name="tx557"/>
            <p:cNvSpPr/>
            <p:nvPr/>
          </p:nvSpPr>
          <p:spPr>
            <a:xfrm rot="-5400000">
              <a:off x="2020774" y="4623379"/>
              <a:ext cx="3219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Islands</a:t>
              </a:r>
            </a:p>
          </p:txBody>
        </p:sp>
        <p:sp>
          <p:nvSpPr>
            <p:cNvPr id="558" name="tx558"/>
            <p:cNvSpPr/>
            <p:nvPr/>
          </p:nvSpPr>
          <p:spPr>
            <a:xfrm rot="-5400000">
              <a:off x="2010058"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559" name="tx559"/>
            <p:cNvSpPr/>
            <p:nvPr/>
          </p:nvSpPr>
          <p:spPr>
            <a:xfrm rot="-5400000">
              <a:off x="2136544" y="4667854"/>
              <a:ext cx="41215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Comoros</a:t>
              </a:r>
            </a:p>
          </p:txBody>
        </p:sp>
        <p:sp>
          <p:nvSpPr>
            <p:cNvPr id="560" name="tx560"/>
            <p:cNvSpPr/>
            <p:nvPr/>
          </p:nvSpPr>
          <p:spPr>
            <a:xfrm rot="-5400000">
              <a:off x="2171593"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561" name="tx561"/>
            <p:cNvSpPr/>
            <p:nvPr/>
          </p:nvSpPr>
          <p:spPr>
            <a:xfrm rot="-5400000">
              <a:off x="2396852" y="5037841"/>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Cote</a:t>
              </a:r>
            </a:p>
          </p:txBody>
        </p:sp>
        <p:sp>
          <p:nvSpPr>
            <p:cNvPr id="562" name="tx562"/>
            <p:cNvSpPr/>
            <p:nvPr/>
          </p:nvSpPr>
          <p:spPr>
            <a:xfrm rot="-5400000">
              <a:off x="2340669" y="4738820"/>
              <a:ext cx="327521" cy="7466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d’Ivoire</a:t>
              </a:r>
            </a:p>
          </p:txBody>
        </p:sp>
        <p:sp>
          <p:nvSpPr>
            <p:cNvPr id="563" name="tx563"/>
            <p:cNvSpPr/>
            <p:nvPr/>
          </p:nvSpPr>
          <p:spPr>
            <a:xfrm rot="-5400000">
              <a:off x="2276623"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(287,000)</a:t>
              </a:r>
            </a:p>
          </p:txBody>
        </p:sp>
        <p:sp>
          <p:nvSpPr>
            <p:cNvPr id="564" name="tx564"/>
            <p:cNvSpPr/>
            <p:nvPr/>
          </p:nvSpPr>
          <p:spPr>
            <a:xfrm rot="-5400000">
              <a:off x="2477077" y="4651682"/>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Vanuatu</a:t>
              </a:r>
            </a:p>
          </p:txBody>
        </p:sp>
        <p:sp>
          <p:nvSpPr>
            <p:cNvPr id="565" name="tx565"/>
            <p:cNvSpPr/>
            <p:nvPr/>
          </p:nvSpPr>
          <p:spPr>
            <a:xfrm rot="-5400000">
              <a:off x="249466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566" name="tx566"/>
            <p:cNvSpPr/>
            <p:nvPr/>
          </p:nvSpPr>
          <p:spPr>
            <a:xfrm rot="-5400000">
              <a:off x="2590045" y="4811969"/>
              <a:ext cx="4743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Cameroon</a:t>
              </a:r>
            </a:p>
          </p:txBody>
        </p:sp>
        <p:sp>
          <p:nvSpPr>
            <p:cNvPr id="567" name="tx567"/>
            <p:cNvSpPr/>
            <p:nvPr/>
          </p:nvSpPr>
          <p:spPr>
            <a:xfrm rot="-5400000">
              <a:off x="259969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(267,000)</a:t>
              </a:r>
            </a:p>
          </p:txBody>
        </p:sp>
        <p:sp>
          <p:nvSpPr>
            <p:cNvPr id="568" name="tx568"/>
            <p:cNvSpPr/>
            <p:nvPr/>
          </p:nvSpPr>
          <p:spPr>
            <a:xfrm rot="-5400000">
              <a:off x="2718416" y="4733413"/>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Timor-Leste</a:t>
              </a:r>
            </a:p>
          </p:txBody>
        </p:sp>
        <p:sp>
          <p:nvSpPr>
            <p:cNvPr id="569" name="tx569"/>
            <p:cNvSpPr/>
            <p:nvPr/>
          </p:nvSpPr>
          <p:spPr>
            <a:xfrm rot="-5400000">
              <a:off x="281773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570" name="tx570"/>
            <p:cNvSpPr/>
            <p:nvPr/>
          </p:nvSpPr>
          <p:spPr>
            <a:xfrm rot="-5400000">
              <a:off x="2953174" y="4716695"/>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Lebanon</a:t>
              </a:r>
            </a:p>
          </p:txBody>
        </p:sp>
        <p:sp>
          <p:nvSpPr>
            <p:cNvPr id="571" name="tx571"/>
            <p:cNvSpPr/>
            <p:nvPr/>
          </p:nvSpPr>
          <p:spPr>
            <a:xfrm rot="-5400000">
              <a:off x="295101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572" name="tx572"/>
            <p:cNvSpPr/>
            <p:nvPr/>
          </p:nvSpPr>
          <p:spPr>
            <a:xfrm rot="-5400000">
              <a:off x="3090673" y="4777044"/>
              <a:ext cx="42341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Myanmar</a:t>
              </a:r>
            </a:p>
          </p:txBody>
        </p:sp>
        <p:sp>
          <p:nvSpPr>
            <p:cNvPr id="573" name="tx573"/>
            <p:cNvSpPr/>
            <p:nvPr/>
          </p:nvSpPr>
          <p:spPr>
            <a:xfrm rot="-5400000">
              <a:off x="308429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(229,000)</a:t>
              </a:r>
            </a:p>
          </p:txBody>
        </p:sp>
        <p:sp>
          <p:nvSpPr>
            <p:cNvPr id="574" name="tx574"/>
            <p:cNvSpPr/>
            <p:nvPr/>
          </p:nvSpPr>
          <p:spPr>
            <a:xfrm rot="-5400000">
              <a:off x="3294500" y="4621742"/>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Djibouti</a:t>
              </a:r>
            </a:p>
          </p:txBody>
        </p:sp>
        <p:sp>
          <p:nvSpPr>
            <p:cNvPr id="575" name="tx575"/>
            <p:cNvSpPr/>
            <p:nvPr/>
          </p:nvSpPr>
          <p:spPr>
            <a:xfrm rot="-5400000">
              <a:off x="330233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576" name="tx576"/>
            <p:cNvSpPr/>
            <p:nvPr/>
          </p:nvSpPr>
          <p:spPr>
            <a:xfrm rot="-5400000">
              <a:off x="3438399" y="4751148"/>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Senegal</a:t>
              </a:r>
            </a:p>
          </p:txBody>
        </p:sp>
        <p:sp>
          <p:nvSpPr>
            <p:cNvPr id="577" name="tx577"/>
            <p:cNvSpPr/>
            <p:nvPr/>
          </p:nvSpPr>
          <p:spPr>
            <a:xfrm rot="-5400000">
              <a:off x="340736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(125,000)</a:t>
              </a:r>
            </a:p>
          </p:txBody>
        </p:sp>
        <p:sp>
          <p:nvSpPr>
            <p:cNvPr id="578" name="tx578"/>
            <p:cNvSpPr/>
            <p:nvPr/>
          </p:nvSpPr>
          <p:spPr>
            <a:xfrm rot="-5400000">
              <a:off x="3576816" y="4739192"/>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Honduras</a:t>
              </a:r>
            </a:p>
          </p:txBody>
        </p:sp>
        <p:sp>
          <p:nvSpPr>
            <p:cNvPr id="579" name="tx579"/>
            <p:cNvSpPr/>
            <p:nvPr/>
          </p:nvSpPr>
          <p:spPr>
            <a:xfrm rot="-5400000">
              <a:off x="3597156"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(53,000)</a:t>
              </a:r>
            </a:p>
          </p:txBody>
        </p:sp>
        <p:sp>
          <p:nvSpPr>
            <p:cNvPr id="580" name="tx580"/>
            <p:cNvSpPr/>
            <p:nvPr/>
          </p:nvSpPr>
          <p:spPr>
            <a:xfrm rot="-5400000">
              <a:off x="3726420" y="4749834"/>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Cambodia</a:t>
              </a:r>
            </a:p>
          </p:txBody>
        </p:sp>
        <p:sp>
          <p:nvSpPr>
            <p:cNvPr id="581" name="tx581"/>
            <p:cNvSpPr/>
            <p:nvPr/>
          </p:nvSpPr>
          <p:spPr>
            <a:xfrm rot="-5400000">
              <a:off x="375869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(75,000)</a:t>
              </a:r>
            </a:p>
          </p:txBody>
        </p:sp>
        <p:sp>
          <p:nvSpPr>
            <p:cNvPr id="582" name="tx582"/>
            <p:cNvSpPr/>
            <p:nvPr/>
          </p:nvSpPr>
          <p:spPr>
            <a:xfrm rot="-5400000">
              <a:off x="3964875" y="4677032"/>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Kiribati</a:t>
              </a:r>
            </a:p>
          </p:txBody>
        </p:sp>
        <p:sp>
          <p:nvSpPr>
            <p:cNvPr id="583" name="tx583"/>
            <p:cNvSpPr/>
            <p:nvPr/>
          </p:nvSpPr>
          <p:spPr>
            <a:xfrm rot="-5400000">
              <a:off x="3918813"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584" name="tx584"/>
            <p:cNvSpPr/>
            <p:nvPr/>
          </p:nvSpPr>
          <p:spPr>
            <a:xfrm rot="-5400000">
              <a:off x="4171530" y="4629084"/>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Laos</a:t>
              </a:r>
            </a:p>
          </p:txBody>
        </p:sp>
        <p:sp>
          <p:nvSpPr>
            <p:cNvPr id="585" name="tx585"/>
            <p:cNvSpPr/>
            <p:nvPr/>
          </p:nvSpPr>
          <p:spPr>
            <a:xfrm rot="-5400000">
              <a:off x="4081761"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586" name="tx586"/>
            <p:cNvSpPr/>
            <p:nvPr/>
          </p:nvSpPr>
          <p:spPr>
            <a:xfrm rot="-5400000">
              <a:off x="4188032" y="4811622"/>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Philippines</a:t>
              </a:r>
            </a:p>
          </p:txBody>
        </p:sp>
        <p:sp>
          <p:nvSpPr>
            <p:cNvPr id="587" name="tx587"/>
            <p:cNvSpPr/>
            <p:nvPr/>
          </p:nvSpPr>
          <p:spPr>
            <a:xfrm rot="-5400000">
              <a:off x="421504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(343,000)</a:t>
              </a:r>
            </a:p>
          </p:txBody>
        </p:sp>
        <p:sp>
          <p:nvSpPr>
            <p:cNvPr id="588" name="tx588"/>
            <p:cNvSpPr/>
            <p:nvPr/>
          </p:nvSpPr>
          <p:spPr>
            <a:xfrm rot="-5400000">
              <a:off x="4517222" y="4905706"/>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Viet</a:t>
              </a:r>
            </a:p>
          </p:txBody>
        </p:sp>
        <p:sp>
          <p:nvSpPr>
            <p:cNvPr id="589" name="tx589"/>
            <p:cNvSpPr/>
            <p:nvPr/>
          </p:nvSpPr>
          <p:spPr>
            <a:xfrm rot="-5400000">
              <a:off x="4497502" y="4682687"/>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Nam</a:t>
              </a:r>
            </a:p>
          </p:txBody>
        </p:sp>
        <p:sp>
          <p:nvSpPr>
            <p:cNvPr id="590" name="tx590"/>
            <p:cNvSpPr/>
            <p:nvPr/>
          </p:nvSpPr>
          <p:spPr>
            <a:xfrm rot="-5400000">
              <a:off x="437657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(246,000)</a:t>
              </a:r>
            </a:p>
          </p:txBody>
        </p:sp>
        <p:sp>
          <p:nvSpPr>
            <p:cNvPr id="591" name="tx591"/>
            <p:cNvSpPr/>
            <p:nvPr/>
          </p:nvSpPr>
          <p:spPr>
            <a:xfrm rot="-5400000">
              <a:off x="4571451" y="4855006"/>
              <a:ext cx="3896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Pakistan</a:t>
              </a:r>
            </a:p>
          </p:txBody>
        </p:sp>
        <p:sp>
          <p:nvSpPr>
            <p:cNvPr id="592" name="tx592"/>
            <p:cNvSpPr/>
            <p:nvPr/>
          </p:nvSpPr>
          <p:spPr>
            <a:xfrm rot="-5400000">
              <a:off x="4495748"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(1,057,000)</a:t>
              </a:r>
            </a:p>
          </p:txBody>
        </p:sp>
        <p:sp>
          <p:nvSpPr>
            <p:cNvPr id="593" name="tx593"/>
            <p:cNvSpPr/>
            <p:nvPr/>
          </p:nvSpPr>
          <p:spPr>
            <a:xfrm rot="-5400000">
              <a:off x="4738667" y="4651582"/>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Eswatini</a:t>
              </a:r>
            </a:p>
          </p:txBody>
        </p:sp>
        <p:sp>
          <p:nvSpPr>
            <p:cNvPr id="594" name="tx594"/>
            <p:cNvSpPr/>
            <p:nvPr/>
          </p:nvSpPr>
          <p:spPr>
            <a:xfrm rot="-5400000">
              <a:off x="4756154"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595" name="tx595"/>
            <p:cNvSpPr/>
            <p:nvPr/>
          </p:nvSpPr>
          <p:spPr>
            <a:xfrm rot="-5400000">
              <a:off x="4847715" y="4740383"/>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Nicaragua</a:t>
              </a:r>
            </a:p>
          </p:txBody>
        </p:sp>
        <p:sp>
          <p:nvSpPr>
            <p:cNvPr id="596" name="tx596"/>
            <p:cNvSpPr/>
            <p:nvPr/>
          </p:nvSpPr>
          <p:spPr>
            <a:xfrm rot="-5400000">
              <a:off x="488943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(20,000)</a:t>
              </a:r>
            </a:p>
          </p:txBody>
        </p:sp>
        <p:sp>
          <p:nvSpPr>
            <p:cNvPr id="597" name="tx597"/>
            <p:cNvSpPr/>
            <p:nvPr/>
          </p:nvSpPr>
          <p:spPr>
            <a:xfrm rot="-5400000">
              <a:off x="5005281" y="4682638"/>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Micronesia</a:t>
              </a:r>
            </a:p>
          </p:txBody>
        </p:sp>
        <p:sp>
          <p:nvSpPr>
            <p:cNvPr id="598" name="tx598"/>
            <p:cNvSpPr/>
            <p:nvPr/>
          </p:nvSpPr>
          <p:spPr>
            <a:xfrm rot="-5400000">
              <a:off x="5091924"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599" name="tx599"/>
            <p:cNvSpPr/>
            <p:nvPr/>
          </p:nvSpPr>
          <p:spPr>
            <a:xfrm rot="-5400000">
              <a:off x="5321399" y="549246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Sao</a:t>
              </a:r>
            </a:p>
          </p:txBody>
        </p:sp>
        <p:sp>
          <p:nvSpPr>
            <p:cNvPr id="600" name="tx600"/>
            <p:cNvSpPr/>
            <p:nvPr/>
          </p:nvSpPr>
          <p:spPr>
            <a:xfrm rot="-5400000">
              <a:off x="5282580" y="5244638"/>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Tome</a:t>
              </a:r>
            </a:p>
          </p:txBody>
        </p:sp>
        <p:sp>
          <p:nvSpPr>
            <p:cNvPr id="601" name="tx601"/>
            <p:cNvSpPr/>
            <p:nvPr/>
          </p:nvSpPr>
          <p:spPr>
            <a:xfrm rot="-5400000">
              <a:off x="5327675" y="500180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02" name="tx602"/>
            <p:cNvSpPr/>
            <p:nvPr/>
          </p:nvSpPr>
          <p:spPr>
            <a:xfrm rot="-5400000">
              <a:off x="5219402" y="4695784"/>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Principe</a:t>
              </a:r>
            </a:p>
          </p:txBody>
        </p:sp>
        <p:sp>
          <p:nvSpPr>
            <p:cNvPr id="603" name="tx603"/>
            <p:cNvSpPr/>
            <p:nvPr/>
          </p:nvSpPr>
          <p:spPr>
            <a:xfrm rot="-5400000">
              <a:off x="5211093"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04" name="tx604"/>
            <p:cNvSpPr/>
            <p:nvPr/>
          </p:nvSpPr>
          <p:spPr>
            <a:xfrm rot="-5400000">
              <a:off x="5412365" y="4682067"/>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Samoa</a:t>
              </a:r>
            </a:p>
          </p:txBody>
        </p:sp>
        <p:sp>
          <p:nvSpPr>
            <p:cNvPr id="605" name="tx605"/>
            <p:cNvSpPr/>
            <p:nvPr/>
          </p:nvSpPr>
          <p:spPr>
            <a:xfrm rot="-5400000">
              <a:off x="5372628" y="4292187"/>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06" name="tx606"/>
            <p:cNvSpPr/>
            <p:nvPr/>
          </p:nvSpPr>
          <p:spPr>
            <a:xfrm rot="-5400000">
              <a:off x="5616242" y="5196045"/>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a:t>
              </a:r>
            </a:p>
          </p:txBody>
        </p:sp>
        <p:sp>
          <p:nvSpPr>
            <p:cNvPr id="607" name="tx607"/>
            <p:cNvSpPr/>
            <p:nvPr/>
          </p:nvSpPr>
          <p:spPr>
            <a:xfrm rot="-5400000">
              <a:off x="5692516" y="500686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08" name="tx608"/>
            <p:cNvSpPr/>
            <p:nvPr/>
          </p:nvSpPr>
          <p:spPr>
            <a:xfrm rot="-5400000">
              <a:off x="5526523" y="4727906"/>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Palestine</a:t>
              </a:r>
            </a:p>
          </p:txBody>
        </p:sp>
        <p:sp>
          <p:nvSpPr>
            <p:cNvPr id="609" name="tx609"/>
            <p:cNvSpPr/>
            <p:nvPr/>
          </p:nvSpPr>
          <p:spPr>
            <a:xfrm rot="-5400000">
              <a:off x="553557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610" name="tx610"/>
            <p:cNvSpPr/>
            <p:nvPr/>
          </p:nvSpPr>
          <p:spPr>
            <a:xfrm rot="-5400000">
              <a:off x="5743869" y="4670806"/>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Ghana</a:t>
              </a:r>
            </a:p>
          </p:txBody>
        </p:sp>
        <p:sp>
          <p:nvSpPr>
            <p:cNvPr id="611" name="tx611"/>
            <p:cNvSpPr/>
            <p:nvPr/>
          </p:nvSpPr>
          <p:spPr>
            <a:xfrm rot="-5400000">
              <a:off x="569711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(87,000)</a:t>
              </a:r>
            </a:p>
          </p:txBody>
        </p:sp>
        <p:sp>
          <p:nvSpPr>
            <p:cNvPr id="612" name="tx612"/>
            <p:cNvSpPr/>
            <p:nvPr/>
          </p:nvSpPr>
          <p:spPr>
            <a:xfrm rot="-5400000">
              <a:off x="5877796" y="4643198"/>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Lesotho</a:t>
              </a:r>
            </a:p>
          </p:txBody>
        </p:sp>
        <p:sp>
          <p:nvSpPr>
            <p:cNvPr id="613" name="tx613"/>
            <p:cNvSpPr/>
            <p:nvPr/>
          </p:nvSpPr>
          <p:spPr>
            <a:xfrm rot="-5400000">
              <a:off x="5886899"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14" name="tx614"/>
            <p:cNvSpPr/>
            <p:nvPr/>
          </p:nvSpPr>
          <p:spPr>
            <a:xfrm rot="-5400000">
              <a:off x="6050716" y="4688318"/>
              <a:ext cx="3387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Zambia</a:t>
              </a:r>
            </a:p>
          </p:txBody>
        </p:sp>
        <p:sp>
          <p:nvSpPr>
            <p:cNvPr id="615" name="tx615"/>
            <p:cNvSpPr/>
            <p:nvPr/>
          </p:nvSpPr>
          <p:spPr>
            <a:xfrm rot="-5400000">
              <a:off x="602018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(66,000)</a:t>
              </a:r>
            </a:p>
          </p:txBody>
        </p:sp>
        <p:sp>
          <p:nvSpPr>
            <p:cNvPr id="616" name="tx616"/>
            <p:cNvSpPr/>
            <p:nvPr/>
          </p:nvSpPr>
          <p:spPr>
            <a:xfrm rot="-5400000">
              <a:off x="6147313" y="4753257"/>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Zimbabwe</a:t>
              </a:r>
            </a:p>
          </p:txBody>
        </p:sp>
        <p:sp>
          <p:nvSpPr>
            <p:cNvPr id="617" name="tx617"/>
            <p:cNvSpPr/>
            <p:nvPr/>
          </p:nvSpPr>
          <p:spPr>
            <a:xfrm rot="-5400000">
              <a:off x="618171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(48,000)</a:t>
              </a:r>
            </a:p>
          </p:txBody>
        </p:sp>
        <p:sp>
          <p:nvSpPr>
            <p:cNvPr id="618" name="tx618"/>
            <p:cNvSpPr/>
            <p:nvPr/>
          </p:nvSpPr>
          <p:spPr>
            <a:xfrm rot="-5400000">
              <a:off x="6389041" y="4709377"/>
              <a:ext cx="28808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Kenya</a:t>
              </a:r>
            </a:p>
          </p:txBody>
        </p:sp>
        <p:sp>
          <p:nvSpPr>
            <p:cNvPr id="619" name="tx619"/>
            <p:cNvSpPr/>
            <p:nvPr/>
          </p:nvSpPr>
          <p:spPr>
            <a:xfrm rot="-5400000">
              <a:off x="6314999"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(132,000)</a:t>
              </a:r>
            </a:p>
          </p:txBody>
        </p:sp>
        <p:sp>
          <p:nvSpPr>
            <p:cNvPr id="620" name="tx620"/>
            <p:cNvSpPr/>
            <p:nvPr/>
          </p:nvSpPr>
          <p:spPr>
            <a:xfrm rot="-5400000">
              <a:off x="6495733" y="478441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Tanzania</a:t>
              </a:r>
            </a:p>
          </p:txBody>
        </p:sp>
        <p:sp>
          <p:nvSpPr>
            <p:cNvPr id="621" name="tx621"/>
            <p:cNvSpPr/>
            <p:nvPr/>
          </p:nvSpPr>
          <p:spPr>
            <a:xfrm rot="-5400000">
              <a:off x="6476534"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(206,000)</a:t>
              </a:r>
            </a:p>
          </p:txBody>
        </p:sp>
        <p:sp>
          <p:nvSpPr>
            <p:cNvPr id="622" name="tx622"/>
            <p:cNvSpPr/>
            <p:nvPr/>
          </p:nvSpPr>
          <p:spPr>
            <a:xfrm rot="-5400000">
              <a:off x="6629065" y="4756109"/>
              <a:ext cx="47436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Mauritania</a:t>
              </a:r>
            </a:p>
          </p:txBody>
        </p:sp>
        <p:sp>
          <p:nvSpPr>
            <p:cNvPr id="623" name="tx623"/>
            <p:cNvSpPr/>
            <p:nvPr/>
          </p:nvSpPr>
          <p:spPr>
            <a:xfrm rot="-5400000">
              <a:off x="666632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24" name="tx624"/>
            <p:cNvSpPr/>
            <p:nvPr/>
          </p:nvSpPr>
          <p:spPr>
            <a:xfrm rot="-5400000">
              <a:off x="6917625" y="4770322"/>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India</a:t>
              </a:r>
            </a:p>
          </p:txBody>
        </p:sp>
        <p:sp>
          <p:nvSpPr>
            <p:cNvPr id="625" name="tx625"/>
            <p:cNvSpPr/>
            <p:nvPr/>
          </p:nvSpPr>
          <p:spPr>
            <a:xfrm rot="-5400000">
              <a:off x="6757238" y="4361392"/>
              <a:ext cx="51965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(1,592,000)</a:t>
              </a:r>
            </a:p>
          </p:txBody>
        </p:sp>
        <p:sp>
          <p:nvSpPr>
            <p:cNvPr id="626" name="tx626"/>
            <p:cNvSpPr/>
            <p:nvPr/>
          </p:nvSpPr>
          <p:spPr>
            <a:xfrm rot="-5400000">
              <a:off x="7047088" y="4642157"/>
              <a:ext cx="2654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Nepal</a:t>
              </a:r>
            </a:p>
          </p:txBody>
        </p:sp>
        <p:sp>
          <p:nvSpPr>
            <p:cNvPr id="627" name="tx627"/>
            <p:cNvSpPr/>
            <p:nvPr/>
          </p:nvSpPr>
          <p:spPr>
            <a:xfrm rot="-5400000">
              <a:off x="698939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628" name="tx628"/>
            <p:cNvSpPr/>
            <p:nvPr/>
          </p:nvSpPr>
          <p:spPr>
            <a:xfrm rot="-5400000">
              <a:off x="7228764" y="4857164"/>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Cabo</a:t>
              </a:r>
            </a:p>
          </p:txBody>
        </p:sp>
        <p:sp>
          <p:nvSpPr>
            <p:cNvPr id="629" name="tx629"/>
            <p:cNvSpPr/>
            <p:nvPr/>
          </p:nvSpPr>
          <p:spPr>
            <a:xfrm rot="-5400000">
              <a:off x="7215295" y="4572579"/>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Verde</a:t>
              </a:r>
            </a:p>
          </p:txBody>
        </p:sp>
        <p:sp>
          <p:nvSpPr>
            <p:cNvPr id="630" name="tx630"/>
            <p:cNvSpPr/>
            <p:nvPr/>
          </p:nvSpPr>
          <p:spPr>
            <a:xfrm rot="-5400000">
              <a:off x="7191880"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31" name="tx631"/>
            <p:cNvSpPr/>
            <p:nvPr/>
          </p:nvSpPr>
          <p:spPr>
            <a:xfrm rot="-5400000">
              <a:off x="7357036" y="4674229"/>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Jordan</a:t>
              </a:r>
            </a:p>
          </p:txBody>
        </p:sp>
        <p:sp>
          <p:nvSpPr>
            <p:cNvPr id="632" name="tx632"/>
            <p:cNvSpPr/>
            <p:nvPr/>
          </p:nvSpPr>
          <p:spPr>
            <a:xfrm rot="-5400000">
              <a:off x="7312462"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33" name="tx633"/>
            <p:cNvSpPr/>
            <p:nvPr/>
          </p:nvSpPr>
          <p:spPr>
            <a:xfrm rot="-5400000">
              <a:off x="7533925" y="4638733"/>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Egypt</a:t>
              </a:r>
            </a:p>
          </p:txBody>
        </p:sp>
        <p:sp>
          <p:nvSpPr>
            <p:cNvPr id="634" name="tx634"/>
            <p:cNvSpPr/>
            <p:nvPr/>
          </p:nvSpPr>
          <p:spPr>
            <a:xfrm rot="-5400000">
              <a:off x="7473997" y="4290773"/>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(95,000)</a:t>
              </a:r>
            </a:p>
          </p:txBody>
        </p:sp>
        <p:sp>
          <p:nvSpPr>
            <p:cNvPr id="635" name="tx635"/>
            <p:cNvSpPr/>
            <p:nvPr/>
          </p:nvSpPr>
          <p:spPr>
            <a:xfrm rot="-5400000">
              <a:off x="7574091" y="4703598"/>
              <a:ext cx="50254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Kyrgyzstan</a:t>
              </a:r>
            </a:p>
          </p:txBody>
        </p:sp>
        <p:sp>
          <p:nvSpPr>
            <p:cNvPr id="636" name="tx636"/>
            <p:cNvSpPr/>
            <p:nvPr/>
          </p:nvSpPr>
          <p:spPr>
            <a:xfrm rot="-5400000">
              <a:off x="766378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37" name="tx637"/>
            <p:cNvSpPr/>
            <p:nvPr/>
          </p:nvSpPr>
          <p:spPr>
            <a:xfrm rot="-5400000">
              <a:off x="7833233" y="462618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Tunisia</a:t>
              </a:r>
            </a:p>
          </p:txBody>
        </p:sp>
        <p:sp>
          <p:nvSpPr>
            <p:cNvPr id="638" name="tx638"/>
            <p:cNvSpPr/>
            <p:nvPr/>
          </p:nvSpPr>
          <p:spPr>
            <a:xfrm rot="-5400000">
              <a:off x="782532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39" name="tx639"/>
            <p:cNvSpPr/>
            <p:nvPr/>
          </p:nvSpPr>
          <p:spPr>
            <a:xfrm rot="-5400000">
              <a:off x="7880095" y="4833674"/>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Bangladesh</a:t>
              </a:r>
            </a:p>
          </p:txBody>
        </p:sp>
        <p:sp>
          <p:nvSpPr>
            <p:cNvPr id="640" name="tx640"/>
            <p:cNvSpPr/>
            <p:nvPr/>
          </p:nvSpPr>
          <p:spPr>
            <a:xfrm rot="-5400000">
              <a:off x="7930350" y="4319026"/>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(103,000)</a:t>
              </a:r>
            </a:p>
          </p:txBody>
        </p:sp>
        <p:sp>
          <p:nvSpPr>
            <p:cNvPr id="641" name="tx641"/>
            <p:cNvSpPr/>
            <p:nvPr/>
          </p:nvSpPr>
          <p:spPr>
            <a:xfrm rot="-5400000">
              <a:off x="8095407" y="4666887"/>
              <a:ext cx="429121"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Tajikistan</a:t>
              </a:r>
            </a:p>
          </p:txBody>
        </p:sp>
        <p:sp>
          <p:nvSpPr>
            <p:cNvPr id="642" name="tx642"/>
            <p:cNvSpPr/>
            <p:nvPr/>
          </p:nvSpPr>
          <p:spPr>
            <a:xfrm rot="-5400000">
              <a:off x="814839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43" name="tx643"/>
            <p:cNvSpPr/>
            <p:nvPr/>
          </p:nvSpPr>
          <p:spPr>
            <a:xfrm rot="-5400000">
              <a:off x="8320591" y="4598029"/>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Bhutan</a:t>
              </a:r>
            </a:p>
          </p:txBody>
        </p:sp>
        <p:sp>
          <p:nvSpPr>
            <p:cNvPr id="644" name="tx644"/>
            <p:cNvSpPr/>
            <p:nvPr/>
          </p:nvSpPr>
          <p:spPr>
            <a:xfrm rot="-5400000">
              <a:off x="8322625" y="4249821"/>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45" name="tx645"/>
            <p:cNvSpPr/>
            <p:nvPr/>
          </p:nvSpPr>
          <p:spPr>
            <a:xfrm rot="-5400000">
              <a:off x="8448342" y="4657213"/>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Morocco</a:t>
              </a:r>
            </a:p>
          </p:txBody>
        </p:sp>
        <p:sp>
          <p:nvSpPr>
            <p:cNvPr id="646" name="tx646"/>
            <p:cNvSpPr/>
            <p:nvPr/>
          </p:nvSpPr>
          <p:spPr>
            <a:xfrm rot="-5400000">
              <a:off x="847146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47" name="tx647"/>
            <p:cNvSpPr/>
            <p:nvPr/>
          </p:nvSpPr>
          <p:spPr>
            <a:xfrm rot="-5400000">
              <a:off x="8741937" y="4828911"/>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Sri</a:t>
              </a:r>
            </a:p>
          </p:txBody>
        </p:sp>
        <p:sp>
          <p:nvSpPr>
            <p:cNvPr id="648" name="tx648"/>
            <p:cNvSpPr/>
            <p:nvPr/>
          </p:nvSpPr>
          <p:spPr>
            <a:xfrm rot="-5400000">
              <a:off x="8666258" y="460083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Lanka</a:t>
              </a:r>
            </a:p>
          </p:txBody>
        </p:sp>
        <p:sp>
          <p:nvSpPr>
            <p:cNvPr id="649" name="tx649"/>
            <p:cNvSpPr/>
            <p:nvPr/>
          </p:nvSpPr>
          <p:spPr>
            <a:xfrm rot="-5400000">
              <a:off x="8632995"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50" name="tx650"/>
            <p:cNvSpPr/>
            <p:nvPr/>
          </p:nvSpPr>
          <p:spPr>
            <a:xfrm rot="-5400000">
              <a:off x="8714882" y="4713693"/>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Uzbekistan</a:t>
              </a:r>
            </a:p>
          </p:txBody>
        </p:sp>
        <p:sp>
          <p:nvSpPr>
            <p:cNvPr id="651" name="tx651"/>
            <p:cNvSpPr/>
            <p:nvPr/>
          </p:nvSpPr>
          <p:spPr>
            <a:xfrm rot="-5400000">
              <a:off x="8794530" y="4262521"/>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(9,000)</a:t>
              </a:r>
            </a:p>
          </p:txBody>
        </p:sp>
        <p:sp>
          <p:nvSpPr>
            <p:cNvPr id="652" name="tx652"/>
            <p:cNvSpPr/>
            <p:nvPr/>
          </p:nvSpPr>
          <p:spPr>
            <a:xfrm rot="-5400000">
              <a:off x="-52544" y="230786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653" name="rc653"/>
            <p:cNvSpPr/>
            <p:nvPr/>
          </p:nvSpPr>
          <p:spPr>
            <a:xfrm>
              <a:off x="2285667" y="5993415"/>
              <a:ext cx="219456" cy="219455"/>
            </a:xfrm>
            <a:prstGeom prst="rect">
              <a:avLst/>
            </a:prstGeom>
            <a:solidFill>
              <a:srgbClr val="FFFFFF">
                <a:alpha val="100000"/>
              </a:srgbClr>
            </a:solidFill>
          </p:spPr>
          <p:txBody>
            <a:bodyPr/>
            <a:lstStyle/>
            <a:p/>
          </p:txBody>
        </p:sp>
        <p:sp>
          <p:nvSpPr>
            <p:cNvPr id="654" name="pg654"/>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5" name="pg655"/>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6" name="pg656"/>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7" name="pg657"/>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8" name="pg658"/>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659" name="rc659"/>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660" name="rc660"/>
            <p:cNvSpPr/>
            <p:nvPr/>
          </p:nvSpPr>
          <p:spPr>
            <a:xfrm>
              <a:off x="4500306" y="5993415"/>
              <a:ext cx="219455" cy="219455"/>
            </a:xfrm>
            <a:prstGeom prst="rect">
              <a:avLst/>
            </a:prstGeom>
            <a:solidFill>
              <a:srgbClr val="FFFFFF">
                <a:alpha val="100000"/>
              </a:srgbClr>
            </a:solidFill>
          </p:spPr>
          <p:txBody>
            <a:bodyPr/>
            <a:lstStyle/>
            <a:p/>
          </p:txBody>
        </p:sp>
        <p:sp>
          <p:nvSpPr>
            <p:cNvPr id="661" name="rc661"/>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662" name="tx662"/>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663" name="tx663"/>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664" name="tx664"/>
            <p:cNvSpPr/>
            <p:nvPr/>
          </p:nvSpPr>
          <p:spPr>
            <a:xfrm>
              <a:off x="803816" y="398022"/>
              <a:ext cx="31120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LMICs, 2023</a:t>
              </a:r>
            </a:p>
          </p:txBody>
        </p:sp>
        <p:sp>
          <p:nvSpPr>
            <p:cNvPr id="665" name="tx665"/>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66" name="tx666"/>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667" name="tx667"/>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66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LMICs from lowest to highest coverage, and the rank of the top 10 countries with the most unvaccinated children, based on absolute numbers.
In 2023, MCV1 coverage ranged from 47% in Guinea to 99% in Uzbekistan, Morocco, Sri Lanka, and Bhutan.
20 out of 51 (39%) countries had coverage of at least 90%.
Nigeria had MCV1 coverage of 60% and the highest absolute number of unvaccinated children in the income group, followed by India.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817682" y="2181098"/>
              <a:ext cx="1118592" cy="1118592"/>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5" name="pt5"/>
            <p:cNvSpPr/>
            <p:nvPr/>
          </p:nvSpPr>
          <p:spPr>
            <a:xfrm>
              <a:off x="1499699"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 name="pt6"/>
            <p:cNvSpPr/>
            <p:nvPr/>
          </p:nvSpPr>
          <p:spPr>
            <a:xfrm>
              <a:off x="2987574" y="2199461"/>
              <a:ext cx="1081866" cy="1081866"/>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4337476" y="2473598"/>
              <a:ext cx="533593" cy="533593"/>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8" name="pt8"/>
            <p:cNvSpPr/>
            <p:nvPr/>
          </p:nvSpPr>
          <p:spPr>
            <a:xfrm>
              <a:off x="5374637" y="2434995"/>
              <a:ext cx="610799" cy="610799"/>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9" name="pt9"/>
            <p:cNvSpPr/>
            <p:nvPr/>
          </p:nvSpPr>
          <p:spPr>
            <a:xfrm>
              <a:off x="6525243" y="2509835"/>
              <a:ext cx="461118" cy="461118"/>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0" name="pt10"/>
            <p:cNvSpPr/>
            <p:nvPr/>
          </p:nvSpPr>
          <p:spPr>
            <a:xfrm>
              <a:off x="7604909" y="2513737"/>
              <a:ext cx="453314" cy="453314"/>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1" name="pt11"/>
            <p:cNvSpPr/>
            <p:nvPr/>
          </p:nvSpPr>
          <p:spPr>
            <a:xfrm>
              <a:off x="8636880" y="2469943"/>
              <a:ext cx="540902" cy="540902"/>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2" name="pt12"/>
            <p:cNvSpPr/>
            <p:nvPr/>
          </p:nvSpPr>
          <p:spPr>
            <a:xfrm>
              <a:off x="9820960" y="2578258"/>
              <a:ext cx="324272" cy="324272"/>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13" name="pt13"/>
            <p:cNvSpPr/>
            <p:nvPr/>
          </p:nvSpPr>
          <p:spPr>
            <a:xfrm>
              <a:off x="10836921" y="2518455"/>
              <a:ext cx="443879" cy="443879"/>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14" name="pt14"/>
            <p:cNvSpPr/>
            <p:nvPr/>
          </p:nvSpPr>
          <p:spPr>
            <a:xfrm>
              <a:off x="1004457" y="2367873"/>
              <a:ext cx="745042" cy="74504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163732" y="2451383"/>
              <a:ext cx="578022" cy="57802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287337" y="2499224"/>
              <a:ext cx="482340" cy="48234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09596" y="2545718"/>
              <a:ext cx="389352" cy="38935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44925" y="2605282"/>
              <a:ext cx="270225" cy="27022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38742" y="2623335"/>
              <a:ext cx="234118" cy="23411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22921" y="2631749"/>
              <a:ext cx="217291" cy="21729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810268" y="2643332"/>
              <a:ext cx="194126" cy="19412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86721" y="2644020"/>
              <a:ext cx="192748" cy="19274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1148029" y="1525888"/>
              <a:ext cx="457898"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2,846,000</a:t>
              </a:r>
            </a:p>
          </p:txBody>
        </p:sp>
        <p:sp>
          <p:nvSpPr>
            <p:cNvPr id="26" name="tx26"/>
            <p:cNvSpPr/>
            <p:nvPr/>
          </p:nvSpPr>
          <p:spPr>
            <a:xfrm>
              <a:off x="2296029" y="1554612"/>
              <a:ext cx="313428"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a:t>
              </a:r>
            </a:p>
          </p:txBody>
        </p:sp>
        <p:sp>
          <p:nvSpPr>
            <p:cNvPr id="27" name="tx27"/>
            <p:cNvSpPr/>
            <p:nvPr/>
          </p:nvSpPr>
          <p:spPr>
            <a:xfrm>
              <a:off x="2131233"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1,592,000</a:t>
              </a:r>
            </a:p>
          </p:txBody>
        </p:sp>
        <p:sp>
          <p:nvSpPr>
            <p:cNvPr id="28" name="tx28"/>
            <p:cNvSpPr/>
            <p:nvPr/>
          </p:nvSpPr>
          <p:spPr>
            <a:xfrm>
              <a:off x="3251320" y="1554612"/>
              <a:ext cx="55437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a:t>
              </a:r>
            </a:p>
          </p:txBody>
        </p:sp>
        <p:sp>
          <p:nvSpPr>
            <p:cNvPr id="29" name="tx29"/>
            <p:cNvSpPr/>
            <p:nvPr/>
          </p:nvSpPr>
          <p:spPr>
            <a:xfrm>
              <a:off x="3206998" y="1743553"/>
              <a:ext cx="64301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1,057,000</a:t>
              </a:r>
            </a:p>
          </p:txBody>
        </p:sp>
        <p:sp>
          <p:nvSpPr>
            <p:cNvPr id="30" name="tx30"/>
            <p:cNvSpPr/>
            <p:nvPr/>
          </p:nvSpPr>
          <p:spPr>
            <a:xfrm>
              <a:off x="4379240" y="1525888"/>
              <a:ext cx="45006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a:t>
              </a:r>
            </a:p>
          </p:txBody>
        </p:sp>
        <p:sp>
          <p:nvSpPr>
            <p:cNvPr id="31" name="tx31"/>
            <p:cNvSpPr/>
            <p:nvPr/>
          </p:nvSpPr>
          <p:spPr>
            <a:xfrm>
              <a:off x="4343035"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664,000</a:t>
              </a:r>
            </a:p>
          </p:txBody>
        </p:sp>
        <p:sp>
          <p:nvSpPr>
            <p:cNvPr id="32" name="tx32"/>
            <p:cNvSpPr/>
            <p:nvPr/>
          </p:nvSpPr>
          <p:spPr>
            <a:xfrm>
              <a:off x="5330509" y="1527582"/>
              <a:ext cx="699056"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a:t>
              </a:r>
            </a:p>
          </p:txBody>
        </p:sp>
        <p:sp>
          <p:nvSpPr>
            <p:cNvPr id="33" name="tx33"/>
            <p:cNvSpPr/>
            <p:nvPr/>
          </p:nvSpPr>
          <p:spPr>
            <a:xfrm>
              <a:off x="541879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343,000</a:t>
              </a:r>
            </a:p>
          </p:txBody>
        </p:sp>
        <p:sp>
          <p:nvSpPr>
            <p:cNvPr id="34" name="tx34"/>
            <p:cNvSpPr/>
            <p:nvPr/>
          </p:nvSpPr>
          <p:spPr>
            <a:xfrm>
              <a:off x="6352353" y="1552777"/>
              <a:ext cx="806897"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Cote d'Ivoire</a:t>
              </a:r>
            </a:p>
          </p:txBody>
        </p:sp>
        <p:sp>
          <p:nvSpPr>
            <p:cNvPr id="35" name="tx35"/>
            <p:cNvSpPr/>
            <p:nvPr/>
          </p:nvSpPr>
          <p:spPr>
            <a:xfrm>
              <a:off x="649456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287,000</a:t>
              </a:r>
            </a:p>
          </p:txBody>
        </p:sp>
        <p:sp>
          <p:nvSpPr>
            <p:cNvPr id="36" name="tx36"/>
            <p:cNvSpPr/>
            <p:nvPr/>
          </p:nvSpPr>
          <p:spPr>
            <a:xfrm>
              <a:off x="7494142" y="1552777"/>
              <a:ext cx="674849"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a:t>
              </a:r>
            </a:p>
          </p:txBody>
        </p:sp>
        <p:sp>
          <p:nvSpPr>
            <p:cNvPr id="37" name="tx37"/>
            <p:cNvSpPr/>
            <p:nvPr/>
          </p:nvSpPr>
          <p:spPr>
            <a:xfrm>
              <a:off x="7570329"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267,000</a:t>
              </a:r>
            </a:p>
          </p:txBody>
        </p:sp>
        <p:sp>
          <p:nvSpPr>
            <p:cNvPr id="38" name="tx38"/>
            <p:cNvSpPr/>
            <p:nvPr/>
          </p:nvSpPr>
          <p:spPr>
            <a:xfrm>
              <a:off x="8610135" y="1554612"/>
              <a:ext cx="59439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a:t>
              </a:r>
            </a:p>
          </p:txBody>
        </p:sp>
        <p:sp>
          <p:nvSpPr>
            <p:cNvPr id="39" name="tx39"/>
            <p:cNvSpPr/>
            <p:nvPr/>
          </p:nvSpPr>
          <p:spPr>
            <a:xfrm>
              <a:off x="8646094"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246,000</a:t>
              </a:r>
            </a:p>
          </p:txBody>
        </p:sp>
        <p:sp>
          <p:nvSpPr>
            <p:cNvPr id="40" name="tx40"/>
            <p:cNvSpPr/>
            <p:nvPr/>
          </p:nvSpPr>
          <p:spPr>
            <a:xfrm>
              <a:off x="9750053" y="1552777"/>
              <a:ext cx="466085"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a:t>
              </a:r>
            </a:p>
          </p:txBody>
        </p:sp>
        <p:sp>
          <p:nvSpPr>
            <p:cNvPr id="41" name="tx41"/>
            <p:cNvSpPr/>
            <p:nvPr/>
          </p:nvSpPr>
          <p:spPr>
            <a:xfrm>
              <a:off x="9721858"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245,000</a:t>
              </a:r>
            </a:p>
          </p:txBody>
        </p:sp>
        <p:sp>
          <p:nvSpPr>
            <p:cNvPr id="42" name="tx42"/>
            <p:cNvSpPr/>
            <p:nvPr/>
          </p:nvSpPr>
          <p:spPr>
            <a:xfrm>
              <a:off x="10757677" y="1525888"/>
              <a:ext cx="602367"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a:t>
              </a:r>
            </a:p>
          </p:txBody>
        </p:sp>
        <p:sp>
          <p:nvSpPr>
            <p:cNvPr id="43" name="tx43"/>
            <p:cNvSpPr/>
            <p:nvPr/>
          </p:nvSpPr>
          <p:spPr>
            <a:xfrm>
              <a:off x="10797623"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229,000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3859396"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210618" y="3481778"/>
              <a:ext cx="171607" cy="171607"/>
            </a:xfrm>
            <a:prstGeom prst="ellipse">
              <a:avLst/>
            </a:prstGeom>
            <a:solidFill>
              <a:srgbClr val="B50800">
                <a:alpha val="60000"/>
              </a:srgbClr>
            </a:solidFill>
            <a:ln w="9000" cap="rnd">
              <a:solidFill>
                <a:srgbClr val="B50800">
                  <a:alpha val="60000"/>
                </a:srgbClr>
              </a:solidFill>
              <a:prstDash val="solid"/>
              <a:round/>
            </a:ln>
          </p:spPr>
          <p:txBody>
            <a:bodyPr/>
            <a:lstStyle/>
            <a:p/>
          </p:txBody>
        </p:sp>
        <p:sp>
          <p:nvSpPr>
            <p:cNvPr id="66" name="pt66"/>
            <p:cNvSpPr/>
            <p:nvPr/>
          </p:nvSpPr>
          <p:spPr>
            <a:xfrm>
              <a:off x="5806224"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p:txBody>
        </p:sp>
        <p:sp>
          <p:nvSpPr>
            <p:cNvPr id="67" name="pt67"/>
            <p:cNvSpPr/>
            <p:nvPr/>
          </p:nvSpPr>
          <p:spPr>
            <a:xfrm>
              <a:off x="6522157"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8" name="pt68"/>
            <p:cNvSpPr/>
            <p:nvPr/>
          </p:nvSpPr>
          <p:spPr>
            <a:xfrm>
              <a:off x="7238090"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9" name="pt69"/>
            <p:cNvSpPr/>
            <p:nvPr/>
          </p:nvSpPr>
          <p:spPr>
            <a:xfrm>
              <a:off x="7954023"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70" name="tx70"/>
            <p:cNvSpPr/>
            <p:nvPr/>
          </p:nvSpPr>
          <p:spPr>
            <a:xfrm>
              <a:off x="5475739" y="3515467"/>
              <a:ext cx="236971"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&lt;60</a:t>
              </a:r>
            </a:p>
          </p:txBody>
        </p:sp>
        <p:sp>
          <p:nvSpPr>
            <p:cNvPr id="71" name="tx71"/>
            <p:cNvSpPr/>
            <p:nvPr/>
          </p:nvSpPr>
          <p:spPr>
            <a:xfrm>
              <a:off x="6071345"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60-69</a:t>
              </a:r>
            </a:p>
          </p:txBody>
        </p:sp>
        <p:sp>
          <p:nvSpPr>
            <p:cNvPr id="72" name="tx72"/>
            <p:cNvSpPr/>
            <p:nvPr/>
          </p:nvSpPr>
          <p:spPr>
            <a:xfrm>
              <a:off x="6787278"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73" name="tx73"/>
            <p:cNvSpPr/>
            <p:nvPr/>
          </p:nvSpPr>
          <p:spPr>
            <a:xfrm>
              <a:off x="750321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74" name="tx74"/>
            <p:cNvSpPr/>
            <p:nvPr/>
          </p:nvSpPr>
          <p:spPr>
            <a:xfrm>
              <a:off x="821914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5" name="tx75"/>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6" name="tx76"/>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8" name="tx78"/>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9" name="tx79"/>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80" name="tx80"/>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81" name="tx81"/>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82" name="tx82"/>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3" name="tx83"/>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4"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9,573,000 children unvaccinated with MCV1 in LMICs.
The top 10 countries accounted for 7,776,000 (81%) of unvaccinated children in LMICs.
Nigeria had the highest number of unvaccinated children (2,846,000), followed by India (1,592,000). These account for approximately 30% and 17% of unvaccinated children in the income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Bhutan, Morocco, Sri Lanka, and Uzbekistan had the highest coverage (99%), while Guinea had the lowest coverage (47%).
MCV1 coverage increased in 22 out of 51 countries between 2022 and 2023. The largest increase was 26% points in Djibouti from 50% to 76%.
11 countries saw a decrease in coverage (Bolivia, Cambodia, Comoros, Ghana, India, Kiribati, Myanmar, Nicaragua, Solomon Islands, State of Palestine, and Viet Nam). The largest decline was 22% points in Solomon Islands from 90% to 68%.
Coverage remained constant between 2022 and 2023 in the remaining 18 countries.
In 2023, 20 out of 51 countries had achieved MCV1 coverage of at least 90%.</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difference in MCV1 coverage compared to 2019, by country.
Coverage was higher in 2023 compared to 2019 in 14 countries (Bhutan, Cameroon, Egypt, Eswatini, Jordan, Mauritania, Micronesia, Nepal, Nigeria, PNG, Pakistan, Tanzania, Uzbekistan, and Zimbabwe).
The largest increase in coverage was 17% points in Mauritania from 75% in 2019 to 92% in 2023}.
Coverage was lower than in 2019 in 29 countries (Angola, Benin, Bolivia, Cabo Verde, Cambodia, Comoros, Congo, Cote d'Ivoire, Djibouti, Ghana, Honduras, India, Kenya, Kiribati, Laos, Lebanon, Myanmar, Nicaragua, Philippines, Samoa, Sao Tome and Principe, Senegal, Solomon Islands, State of Palestine, Timor-Leste, Tunisia, Vanuatu, Viet Nam, and Zambia).
The largest decline in coverage was 15% points in Kiribati from 94% in 2019 to 79% in 2023}.</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LMICs, 9 out of 51 (18%) countries had MCV1 coverage below 70% in 2023. These are Angola, Bolivia, Benin, Congo, Guinea, Haiti, Nigeria, PNG, and Solomon Islands.
These countries account for approximately 10,319,000 (17%) of the total annual cohort of surviving infants in the income group.
There were 20 (39%) countries that achieved MCV1 of 90% or higher, accounting for 37,795,000 (61%) of the total cohort.</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510355" y="1622160"/>
              <a:ext cx="1788762" cy="2312470"/>
            </a:xfrm>
            <a:custGeom>
              <a:avLst/>
              <a:pathLst>
                <a:path w="1788762" h="2312470">
                  <a:moveTo>
                    <a:pt x="0" y="1788828"/>
                  </a:moveTo>
                  <a:lnTo>
                    <a:pt x="58981" y="1806885"/>
                  </a:lnTo>
                  <a:lnTo>
                    <a:pt x="117963" y="1824941"/>
                  </a:lnTo>
                  <a:lnTo>
                    <a:pt x="176945" y="1842998"/>
                  </a:lnTo>
                  <a:lnTo>
                    <a:pt x="235926" y="1861054"/>
                  </a:lnTo>
                  <a:lnTo>
                    <a:pt x="294908" y="1879111"/>
                  </a:lnTo>
                  <a:lnTo>
                    <a:pt x="353890" y="1897168"/>
                  </a:lnTo>
                  <a:lnTo>
                    <a:pt x="412871" y="1915224"/>
                  </a:lnTo>
                  <a:lnTo>
                    <a:pt x="471853" y="1933281"/>
                  </a:lnTo>
                  <a:lnTo>
                    <a:pt x="530835" y="1951338"/>
                  </a:lnTo>
                  <a:lnTo>
                    <a:pt x="589817" y="1969394"/>
                  </a:lnTo>
                  <a:lnTo>
                    <a:pt x="648798" y="1987451"/>
                  </a:lnTo>
                  <a:lnTo>
                    <a:pt x="707780" y="2005507"/>
                  </a:lnTo>
                  <a:lnTo>
                    <a:pt x="766762" y="2023564"/>
                  </a:lnTo>
                  <a:lnTo>
                    <a:pt x="825743" y="2041621"/>
                  </a:lnTo>
                  <a:lnTo>
                    <a:pt x="884725" y="2059677"/>
                  </a:lnTo>
                  <a:lnTo>
                    <a:pt x="943707" y="2077734"/>
                  </a:lnTo>
                  <a:lnTo>
                    <a:pt x="1002689" y="2095791"/>
                  </a:lnTo>
                  <a:lnTo>
                    <a:pt x="1061670" y="2113847"/>
                  </a:lnTo>
                  <a:lnTo>
                    <a:pt x="1120652" y="2131904"/>
                  </a:lnTo>
                  <a:lnTo>
                    <a:pt x="1179634" y="2149960"/>
                  </a:lnTo>
                  <a:lnTo>
                    <a:pt x="1238615" y="2168017"/>
                  </a:lnTo>
                  <a:lnTo>
                    <a:pt x="1297597" y="2186074"/>
                  </a:lnTo>
                  <a:lnTo>
                    <a:pt x="1356579" y="2204130"/>
                  </a:lnTo>
                  <a:lnTo>
                    <a:pt x="1415560" y="2222187"/>
                  </a:lnTo>
                  <a:lnTo>
                    <a:pt x="1474542" y="2240244"/>
                  </a:lnTo>
                  <a:lnTo>
                    <a:pt x="1533524" y="2258300"/>
                  </a:lnTo>
                  <a:lnTo>
                    <a:pt x="1592506" y="2276357"/>
                  </a:lnTo>
                  <a:lnTo>
                    <a:pt x="1651487" y="2294413"/>
                  </a:lnTo>
                  <a:lnTo>
                    <a:pt x="1710469" y="2312470"/>
                  </a:lnTo>
                  <a:lnTo>
                    <a:pt x="1727263" y="2254089"/>
                  </a:lnTo>
                  <a:lnTo>
                    <a:pt x="1742065" y="2195172"/>
                  </a:lnTo>
                  <a:lnTo>
                    <a:pt x="1754858" y="2135786"/>
                  </a:lnTo>
                  <a:lnTo>
                    <a:pt x="1765627" y="2076000"/>
                  </a:lnTo>
                  <a:lnTo>
                    <a:pt x="1774359" y="2015883"/>
                  </a:lnTo>
                  <a:lnTo>
                    <a:pt x="1781046" y="1955504"/>
                  </a:lnTo>
                  <a:lnTo>
                    <a:pt x="1785678" y="1894933"/>
                  </a:lnTo>
                  <a:lnTo>
                    <a:pt x="1788251" y="1834239"/>
                  </a:lnTo>
                  <a:lnTo>
                    <a:pt x="1788762" y="1773493"/>
                  </a:lnTo>
                  <a:lnTo>
                    <a:pt x="1787210" y="1712765"/>
                  </a:lnTo>
                  <a:lnTo>
                    <a:pt x="1783597" y="1652124"/>
                  </a:lnTo>
                  <a:lnTo>
                    <a:pt x="1777926" y="1591641"/>
                  </a:lnTo>
                  <a:lnTo>
                    <a:pt x="1770206" y="1531386"/>
                  </a:lnTo>
                  <a:lnTo>
                    <a:pt x="1760444" y="1471427"/>
                  </a:lnTo>
                  <a:lnTo>
                    <a:pt x="1748651" y="1411834"/>
                  </a:lnTo>
                  <a:lnTo>
                    <a:pt x="1734842" y="1352676"/>
                  </a:lnTo>
                  <a:lnTo>
                    <a:pt x="1719032" y="1294022"/>
                  </a:lnTo>
                  <a:lnTo>
                    <a:pt x="1701240" y="1235937"/>
                  </a:lnTo>
                  <a:lnTo>
                    <a:pt x="1681486" y="1178491"/>
                  </a:lnTo>
                  <a:lnTo>
                    <a:pt x="1659792" y="1121748"/>
                  </a:lnTo>
                  <a:lnTo>
                    <a:pt x="1636184" y="1065775"/>
                  </a:lnTo>
                  <a:lnTo>
                    <a:pt x="1610690" y="1010635"/>
                  </a:lnTo>
                  <a:lnTo>
                    <a:pt x="1583338" y="956393"/>
                  </a:lnTo>
                  <a:lnTo>
                    <a:pt x="1554159" y="903111"/>
                  </a:lnTo>
                  <a:lnTo>
                    <a:pt x="1523189" y="850851"/>
                  </a:lnTo>
                  <a:lnTo>
                    <a:pt x="1490462" y="799672"/>
                  </a:lnTo>
                  <a:lnTo>
                    <a:pt x="1456016" y="749634"/>
                  </a:lnTo>
                  <a:lnTo>
                    <a:pt x="1419890" y="700794"/>
                  </a:lnTo>
                  <a:lnTo>
                    <a:pt x="1382128" y="653210"/>
                  </a:lnTo>
                  <a:lnTo>
                    <a:pt x="1342771" y="606934"/>
                  </a:lnTo>
                  <a:lnTo>
                    <a:pt x="1301866" y="562022"/>
                  </a:lnTo>
                  <a:lnTo>
                    <a:pt x="1259459" y="518525"/>
                  </a:lnTo>
                  <a:lnTo>
                    <a:pt x="1215600" y="476493"/>
                  </a:lnTo>
                  <a:lnTo>
                    <a:pt x="1170339" y="435974"/>
                  </a:lnTo>
                  <a:lnTo>
                    <a:pt x="1123728" y="397015"/>
                  </a:lnTo>
                  <a:lnTo>
                    <a:pt x="1075821" y="359662"/>
                  </a:lnTo>
                  <a:lnTo>
                    <a:pt x="1026673" y="323957"/>
                  </a:lnTo>
                  <a:lnTo>
                    <a:pt x="976342" y="289941"/>
                  </a:lnTo>
                  <a:lnTo>
                    <a:pt x="924884" y="257654"/>
                  </a:lnTo>
                  <a:lnTo>
                    <a:pt x="872360" y="227132"/>
                  </a:lnTo>
                  <a:lnTo>
                    <a:pt x="818830" y="198412"/>
                  </a:lnTo>
                  <a:lnTo>
                    <a:pt x="764356" y="171526"/>
                  </a:lnTo>
                  <a:lnTo>
                    <a:pt x="709000" y="146505"/>
                  </a:lnTo>
                  <a:lnTo>
                    <a:pt x="652826" y="123378"/>
                  </a:lnTo>
                  <a:lnTo>
                    <a:pt x="595899" y="102171"/>
                  </a:lnTo>
                  <a:lnTo>
                    <a:pt x="538286" y="82910"/>
                  </a:lnTo>
                  <a:lnTo>
                    <a:pt x="480051" y="65616"/>
                  </a:lnTo>
                  <a:lnTo>
                    <a:pt x="421263" y="50310"/>
                  </a:lnTo>
                  <a:lnTo>
                    <a:pt x="361989" y="37009"/>
                  </a:lnTo>
                  <a:lnTo>
                    <a:pt x="302297" y="25727"/>
                  </a:lnTo>
                  <a:lnTo>
                    <a:pt x="242257" y="16480"/>
                  </a:lnTo>
                  <a:lnTo>
                    <a:pt x="181938" y="9276"/>
                  </a:lnTo>
                  <a:lnTo>
                    <a:pt x="121408" y="4124"/>
                  </a:lnTo>
                  <a:lnTo>
                    <a:pt x="60739" y="1031"/>
                  </a:lnTo>
                  <a:lnTo>
                    <a:pt x="0" y="0"/>
                  </a:lnTo>
                  <a:lnTo>
                    <a:pt x="0" y="61683"/>
                  </a:lnTo>
                  <a:lnTo>
                    <a:pt x="0" y="123367"/>
                  </a:lnTo>
                  <a:lnTo>
                    <a:pt x="0" y="185051"/>
                  </a:lnTo>
                  <a:lnTo>
                    <a:pt x="0" y="246734"/>
                  </a:lnTo>
                  <a:lnTo>
                    <a:pt x="0" y="308418"/>
                  </a:lnTo>
                  <a:lnTo>
                    <a:pt x="0" y="370102"/>
                  </a:lnTo>
                  <a:lnTo>
                    <a:pt x="0" y="431786"/>
                  </a:lnTo>
                  <a:lnTo>
                    <a:pt x="0" y="493469"/>
                  </a:lnTo>
                  <a:lnTo>
                    <a:pt x="0" y="555153"/>
                  </a:lnTo>
                  <a:lnTo>
                    <a:pt x="0" y="616837"/>
                  </a:lnTo>
                  <a:lnTo>
                    <a:pt x="0" y="678521"/>
                  </a:lnTo>
                  <a:lnTo>
                    <a:pt x="0" y="740204"/>
                  </a:lnTo>
                  <a:lnTo>
                    <a:pt x="0" y="801888"/>
                  </a:lnTo>
                  <a:lnTo>
                    <a:pt x="0" y="863572"/>
                  </a:lnTo>
                  <a:lnTo>
                    <a:pt x="0" y="925256"/>
                  </a:lnTo>
                  <a:lnTo>
                    <a:pt x="0" y="986939"/>
                  </a:lnTo>
                  <a:lnTo>
                    <a:pt x="0" y="1048623"/>
                  </a:lnTo>
                  <a:lnTo>
                    <a:pt x="0" y="1110307"/>
                  </a:lnTo>
                  <a:lnTo>
                    <a:pt x="0" y="1171991"/>
                  </a:lnTo>
                  <a:lnTo>
                    <a:pt x="0" y="1233674"/>
                  </a:lnTo>
                  <a:lnTo>
                    <a:pt x="0" y="1295358"/>
                  </a:lnTo>
                  <a:lnTo>
                    <a:pt x="0" y="1357042"/>
                  </a:lnTo>
                  <a:lnTo>
                    <a:pt x="0" y="1418725"/>
                  </a:lnTo>
                  <a:lnTo>
                    <a:pt x="0" y="1480409"/>
                  </a:lnTo>
                  <a:lnTo>
                    <a:pt x="0" y="1542093"/>
                  </a:lnTo>
                  <a:lnTo>
                    <a:pt x="0" y="1603777"/>
                  </a:lnTo>
                  <a:lnTo>
                    <a:pt x="0" y="1665460"/>
                  </a:lnTo>
                  <a:lnTo>
                    <a:pt x="0" y="1727144"/>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10355" y="3410988"/>
              <a:ext cx="1710469" cy="1742328"/>
            </a:xfrm>
            <a:custGeom>
              <a:avLst/>
              <a:pathLst>
                <a:path w="1710469" h="1742328">
                  <a:moveTo>
                    <a:pt x="0" y="0"/>
                  </a:moveTo>
                  <a:lnTo>
                    <a:pt x="13972" y="60080"/>
                  </a:lnTo>
                  <a:lnTo>
                    <a:pt x="27945" y="120160"/>
                  </a:lnTo>
                  <a:lnTo>
                    <a:pt x="41918" y="180240"/>
                  </a:lnTo>
                  <a:lnTo>
                    <a:pt x="55891" y="240321"/>
                  </a:lnTo>
                  <a:lnTo>
                    <a:pt x="69864" y="300401"/>
                  </a:lnTo>
                  <a:lnTo>
                    <a:pt x="83837" y="360481"/>
                  </a:lnTo>
                  <a:lnTo>
                    <a:pt x="97810" y="420561"/>
                  </a:lnTo>
                  <a:lnTo>
                    <a:pt x="111783" y="480642"/>
                  </a:lnTo>
                  <a:lnTo>
                    <a:pt x="125756" y="540722"/>
                  </a:lnTo>
                  <a:lnTo>
                    <a:pt x="139729" y="600802"/>
                  </a:lnTo>
                  <a:lnTo>
                    <a:pt x="153702" y="660883"/>
                  </a:lnTo>
                  <a:lnTo>
                    <a:pt x="167675" y="720963"/>
                  </a:lnTo>
                  <a:lnTo>
                    <a:pt x="181648" y="781043"/>
                  </a:lnTo>
                  <a:lnTo>
                    <a:pt x="195621" y="841123"/>
                  </a:lnTo>
                  <a:lnTo>
                    <a:pt x="209594" y="901204"/>
                  </a:lnTo>
                  <a:lnTo>
                    <a:pt x="223566" y="961284"/>
                  </a:lnTo>
                  <a:lnTo>
                    <a:pt x="237539" y="1021364"/>
                  </a:lnTo>
                  <a:lnTo>
                    <a:pt x="251512" y="1081445"/>
                  </a:lnTo>
                  <a:lnTo>
                    <a:pt x="265485" y="1141525"/>
                  </a:lnTo>
                  <a:lnTo>
                    <a:pt x="279458" y="1201605"/>
                  </a:lnTo>
                  <a:lnTo>
                    <a:pt x="293431" y="1261685"/>
                  </a:lnTo>
                  <a:lnTo>
                    <a:pt x="307404" y="1321766"/>
                  </a:lnTo>
                  <a:lnTo>
                    <a:pt x="321377" y="1381846"/>
                  </a:lnTo>
                  <a:lnTo>
                    <a:pt x="335350" y="1441926"/>
                  </a:lnTo>
                  <a:lnTo>
                    <a:pt x="349323" y="1502007"/>
                  </a:lnTo>
                  <a:lnTo>
                    <a:pt x="363296" y="1562087"/>
                  </a:lnTo>
                  <a:lnTo>
                    <a:pt x="377269" y="1622167"/>
                  </a:lnTo>
                  <a:lnTo>
                    <a:pt x="391242" y="1682247"/>
                  </a:lnTo>
                  <a:lnTo>
                    <a:pt x="405215" y="1742328"/>
                  </a:lnTo>
                  <a:lnTo>
                    <a:pt x="465660" y="1727155"/>
                  </a:lnTo>
                  <a:lnTo>
                    <a:pt x="525539" y="1709887"/>
                  </a:lnTo>
                  <a:lnTo>
                    <a:pt x="584781" y="1690543"/>
                  </a:lnTo>
                  <a:lnTo>
                    <a:pt x="643314" y="1669147"/>
                  </a:lnTo>
                  <a:lnTo>
                    <a:pt x="701065" y="1645726"/>
                  </a:lnTo>
                  <a:lnTo>
                    <a:pt x="757965" y="1620306"/>
                  </a:lnTo>
                  <a:lnTo>
                    <a:pt x="813946" y="1592921"/>
                  </a:lnTo>
                  <a:lnTo>
                    <a:pt x="868938" y="1563602"/>
                  </a:lnTo>
                  <a:lnTo>
                    <a:pt x="922876" y="1532385"/>
                  </a:lnTo>
                  <a:lnTo>
                    <a:pt x="975694" y="1499308"/>
                  </a:lnTo>
                  <a:lnTo>
                    <a:pt x="1027328" y="1464412"/>
                  </a:lnTo>
                  <a:lnTo>
                    <a:pt x="1077715" y="1427738"/>
                  </a:lnTo>
                  <a:lnTo>
                    <a:pt x="1126793" y="1389331"/>
                  </a:lnTo>
                  <a:lnTo>
                    <a:pt x="1174504" y="1349238"/>
                  </a:lnTo>
                  <a:lnTo>
                    <a:pt x="1220790" y="1307508"/>
                  </a:lnTo>
                  <a:lnTo>
                    <a:pt x="1265594" y="1264190"/>
                  </a:lnTo>
                  <a:lnTo>
                    <a:pt x="1308862" y="1219338"/>
                  </a:lnTo>
                  <a:lnTo>
                    <a:pt x="1350541" y="1173006"/>
                  </a:lnTo>
                  <a:lnTo>
                    <a:pt x="1390581" y="1125251"/>
                  </a:lnTo>
                  <a:lnTo>
                    <a:pt x="1428933" y="1076130"/>
                  </a:lnTo>
                  <a:lnTo>
                    <a:pt x="1465551" y="1025702"/>
                  </a:lnTo>
                  <a:lnTo>
                    <a:pt x="1500390" y="974030"/>
                  </a:lnTo>
                  <a:lnTo>
                    <a:pt x="1533408" y="921175"/>
                  </a:lnTo>
                  <a:lnTo>
                    <a:pt x="1564565" y="867203"/>
                  </a:lnTo>
                  <a:lnTo>
                    <a:pt x="1593823" y="812178"/>
                  </a:lnTo>
                  <a:lnTo>
                    <a:pt x="1621147" y="756167"/>
                  </a:lnTo>
                  <a:lnTo>
                    <a:pt x="1646503" y="699238"/>
                  </a:lnTo>
                  <a:lnTo>
                    <a:pt x="1669860" y="641461"/>
                  </a:lnTo>
                  <a:lnTo>
                    <a:pt x="1691191" y="582905"/>
                  </a:lnTo>
                  <a:lnTo>
                    <a:pt x="1710469" y="523642"/>
                  </a:lnTo>
                  <a:lnTo>
                    <a:pt x="1651487" y="505585"/>
                  </a:lnTo>
                  <a:lnTo>
                    <a:pt x="1592506" y="487528"/>
                  </a:lnTo>
                  <a:lnTo>
                    <a:pt x="1533524" y="469472"/>
                  </a:lnTo>
                  <a:lnTo>
                    <a:pt x="1474542" y="451415"/>
                  </a:lnTo>
                  <a:lnTo>
                    <a:pt x="1415560" y="433359"/>
                  </a:lnTo>
                  <a:lnTo>
                    <a:pt x="1356579" y="415302"/>
                  </a:lnTo>
                  <a:lnTo>
                    <a:pt x="1297597" y="397245"/>
                  </a:lnTo>
                  <a:lnTo>
                    <a:pt x="1238615" y="379189"/>
                  </a:lnTo>
                  <a:lnTo>
                    <a:pt x="1179634" y="361132"/>
                  </a:lnTo>
                  <a:lnTo>
                    <a:pt x="1120652" y="343075"/>
                  </a:lnTo>
                  <a:lnTo>
                    <a:pt x="1061670" y="325019"/>
                  </a:lnTo>
                  <a:lnTo>
                    <a:pt x="1002689" y="306962"/>
                  </a:lnTo>
                  <a:lnTo>
                    <a:pt x="943707" y="288906"/>
                  </a:lnTo>
                  <a:lnTo>
                    <a:pt x="884725" y="270849"/>
                  </a:lnTo>
                  <a:lnTo>
                    <a:pt x="825743" y="252792"/>
                  </a:lnTo>
                  <a:lnTo>
                    <a:pt x="766762" y="234736"/>
                  </a:lnTo>
                  <a:lnTo>
                    <a:pt x="707780" y="216679"/>
                  </a:lnTo>
                  <a:lnTo>
                    <a:pt x="648798" y="198622"/>
                  </a:lnTo>
                  <a:lnTo>
                    <a:pt x="589817" y="180566"/>
                  </a:lnTo>
                  <a:lnTo>
                    <a:pt x="530835" y="162509"/>
                  </a:lnTo>
                  <a:lnTo>
                    <a:pt x="471853" y="144453"/>
                  </a:lnTo>
                  <a:lnTo>
                    <a:pt x="412871" y="126396"/>
                  </a:lnTo>
                  <a:lnTo>
                    <a:pt x="353890" y="108339"/>
                  </a:lnTo>
                  <a:lnTo>
                    <a:pt x="294908" y="90283"/>
                  </a:lnTo>
                  <a:lnTo>
                    <a:pt x="235926" y="72226"/>
                  </a:lnTo>
                  <a:lnTo>
                    <a:pt x="176945" y="54169"/>
                  </a:lnTo>
                  <a:lnTo>
                    <a:pt x="117963" y="36113"/>
                  </a:lnTo>
                  <a:lnTo>
                    <a:pt x="58981" y="1805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1707979" y="3410988"/>
              <a:ext cx="1207591" cy="1788646"/>
            </a:xfrm>
            <a:custGeom>
              <a:avLst/>
              <a:pathLst>
                <a:path w="1207591" h="1788646">
                  <a:moveTo>
                    <a:pt x="802375" y="0"/>
                  </a:moveTo>
                  <a:lnTo>
                    <a:pt x="774707" y="55130"/>
                  </a:lnTo>
                  <a:lnTo>
                    <a:pt x="747039" y="110260"/>
                  </a:lnTo>
                  <a:lnTo>
                    <a:pt x="719371" y="165391"/>
                  </a:lnTo>
                  <a:lnTo>
                    <a:pt x="691703" y="220521"/>
                  </a:lnTo>
                  <a:lnTo>
                    <a:pt x="664035" y="275651"/>
                  </a:lnTo>
                  <a:lnTo>
                    <a:pt x="636367" y="330782"/>
                  </a:lnTo>
                  <a:lnTo>
                    <a:pt x="608698" y="385912"/>
                  </a:lnTo>
                  <a:lnTo>
                    <a:pt x="581030" y="441042"/>
                  </a:lnTo>
                  <a:lnTo>
                    <a:pt x="553362" y="496173"/>
                  </a:lnTo>
                  <a:lnTo>
                    <a:pt x="525694" y="551303"/>
                  </a:lnTo>
                  <a:lnTo>
                    <a:pt x="498026" y="606434"/>
                  </a:lnTo>
                  <a:lnTo>
                    <a:pt x="470358" y="661564"/>
                  </a:lnTo>
                  <a:lnTo>
                    <a:pt x="442690" y="716694"/>
                  </a:lnTo>
                  <a:lnTo>
                    <a:pt x="415022" y="771825"/>
                  </a:lnTo>
                  <a:lnTo>
                    <a:pt x="387353" y="826955"/>
                  </a:lnTo>
                  <a:lnTo>
                    <a:pt x="359685" y="882085"/>
                  </a:lnTo>
                  <a:lnTo>
                    <a:pt x="332017" y="937216"/>
                  </a:lnTo>
                  <a:lnTo>
                    <a:pt x="304349" y="992346"/>
                  </a:lnTo>
                  <a:lnTo>
                    <a:pt x="276681" y="1047477"/>
                  </a:lnTo>
                  <a:lnTo>
                    <a:pt x="249013" y="1102607"/>
                  </a:lnTo>
                  <a:lnTo>
                    <a:pt x="221345" y="1157737"/>
                  </a:lnTo>
                  <a:lnTo>
                    <a:pt x="193676" y="1212868"/>
                  </a:lnTo>
                  <a:lnTo>
                    <a:pt x="166008" y="1267998"/>
                  </a:lnTo>
                  <a:lnTo>
                    <a:pt x="138340" y="1323128"/>
                  </a:lnTo>
                  <a:lnTo>
                    <a:pt x="110672" y="1378259"/>
                  </a:lnTo>
                  <a:lnTo>
                    <a:pt x="83004" y="1433389"/>
                  </a:lnTo>
                  <a:lnTo>
                    <a:pt x="55336" y="1488520"/>
                  </a:lnTo>
                  <a:lnTo>
                    <a:pt x="27668" y="1543650"/>
                  </a:lnTo>
                  <a:lnTo>
                    <a:pt x="0" y="1598780"/>
                  </a:lnTo>
                  <a:lnTo>
                    <a:pt x="55921" y="1625642"/>
                  </a:lnTo>
                  <a:lnTo>
                    <a:pt x="112739" y="1650548"/>
                  </a:lnTo>
                  <a:lnTo>
                    <a:pt x="170388" y="1673469"/>
                  </a:lnTo>
                  <a:lnTo>
                    <a:pt x="228796" y="1694377"/>
                  </a:lnTo>
                  <a:lnTo>
                    <a:pt x="287895" y="1713247"/>
                  </a:lnTo>
                  <a:lnTo>
                    <a:pt x="347612" y="1730056"/>
                  </a:lnTo>
                  <a:lnTo>
                    <a:pt x="407876" y="1744785"/>
                  </a:lnTo>
                  <a:lnTo>
                    <a:pt x="468614" y="1757415"/>
                  </a:lnTo>
                  <a:lnTo>
                    <a:pt x="529754" y="1767932"/>
                  </a:lnTo>
                  <a:lnTo>
                    <a:pt x="591222" y="1776322"/>
                  </a:lnTo>
                  <a:lnTo>
                    <a:pt x="652944" y="1782576"/>
                  </a:lnTo>
                  <a:lnTo>
                    <a:pt x="714846" y="1786685"/>
                  </a:lnTo>
                  <a:lnTo>
                    <a:pt x="776853" y="1788646"/>
                  </a:lnTo>
                  <a:lnTo>
                    <a:pt x="838890" y="1788455"/>
                  </a:lnTo>
                  <a:lnTo>
                    <a:pt x="900884" y="1786113"/>
                  </a:lnTo>
                  <a:lnTo>
                    <a:pt x="962759" y="1781623"/>
                  </a:lnTo>
                  <a:lnTo>
                    <a:pt x="1024441" y="1774991"/>
                  </a:lnTo>
                  <a:lnTo>
                    <a:pt x="1085856" y="1766223"/>
                  </a:lnTo>
                  <a:lnTo>
                    <a:pt x="1146931" y="1755331"/>
                  </a:lnTo>
                  <a:lnTo>
                    <a:pt x="1207591" y="1742328"/>
                  </a:lnTo>
                  <a:lnTo>
                    <a:pt x="1193618" y="1682247"/>
                  </a:lnTo>
                  <a:lnTo>
                    <a:pt x="1179645" y="1622167"/>
                  </a:lnTo>
                  <a:lnTo>
                    <a:pt x="1165672" y="1562087"/>
                  </a:lnTo>
                  <a:lnTo>
                    <a:pt x="1151699" y="1502007"/>
                  </a:lnTo>
                  <a:lnTo>
                    <a:pt x="1137726" y="1441926"/>
                  </a:lnTo>
                  <a:lnTo>
                    <a:pt x="1123753" y="1381846"/>
                  </a:lnTo>
                  <a:lnTo>
                    <a:pt x="1109780" y="1321766"/>
                  </a:lnTo>
                  <a:lnTo>
                    <a:pt x="1095807" y="1261685"/>
                  </a:lnTo>
                  <a:lnTo>
                    <a:pt x="1081834" y="1201605"/>
                  </a:lnTo>
                  <a:lnTo>
                    <a:pt x="1067861" y="1141525"/>
                  </a:lnTo>
                  <a:lnTo>
                    <a:pt x="1053888" y="1081445"/>
                  </a:lnTo>
                  <a:lnTo>
                    <a:pt x="1039915" y="1021364"/>
                  </a:lnTo>
                  <a:lnTo>
                    <a:pt x="1025942" y="961284"/>
                  </a:lnTo>
                  <a:lnTo>
                    <a:pt x="1011969" y="901204"/>
                  </a:lnTo>
                  <a:lnTo>
                    <a:pt x="997996" y="841123"/>
                  </a:lnTo>
                  <a:lnTo>
                    <a:pt x="984024" y="781043"/>
                  </a:lnTo>
                  <a:lnTo>
                    <a:pt x="970051" y="720963"/>
                  </a:lnTo>
                  <a:lnTo>
                    <a:pt x="956078" y="660883"/>
                  </a:lnTo>
                  <a:lnTo>
                    <a:pt x="942105" y="600802"/>
                  </a:lnTo>
                  <a:lnTo>
                    <a:pt x="928132" y="540722"/>
                  </a:lnTo>
                  <a:lnTo>
                    <a:pt x="914159" y="480642"/>
                  </a:lnTo>
                  <a:lnTo>
                    <a:pt x="900186" y="420561"/>
                  </a:lnTo>
                  <a:lnTo>
                    <a:pt x="886213" y="360481"/>
                  </a:lnTo>
                  <a:lnTo>
                    <a:pt x="872240" y="300401"/>
                  </a:lnTo>
                  <a:lnTo>
                    <a:pt x="858267" y="240321"/>
                  </a:lnTo>
                  <a:lnTo>
                    <a:pt x="844294" y="180240"/>
                  </a:lnTo>
                  <a:lnTo>
                    <a:pt x="830321" y="120160"/>
                  </a:lnTo>
                  <a:lnTo>
                    <a:pt x="816348" y="6008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108341" y="3410988"/>
              <a:ext cx="1402014" cy="1598780"/>
            </a:xfrm>
            <a:custGeom>
              <a:avLst/>
              <a:pathLst>
                <a:path w="1402014" h="1598780">
                  <a:moveTo>
                    <a:pt x="1402014" y="0"/>
                  </a:moveTo>
                  <a:lnTo>
                    <a:pt x="1353668" y="38309"/>
                  </a:lnTo>
                  <a:lnTo>
                    <a:pt x="1305323" y="76618"/>
                  </a:lnTo>
                  <a:lnTo>
                    <a:pt x="1256978" y="114928"/>
                  </a:lnTo>
                  <a:lnTo>
                    <a:pt x="1208632" y="153237"/>
                  </a:lnTo>
                  <a:lnTo>
                    <a:pt x="1160287" y="191547"/>
                  </a:lnTo>
                  <a:lnTo>
                    <a:pt x="1111942" y="229856"/>
                  </a:lnTo>
                  <a:lnTo>
                    <a:pt x="1063596" y="268166"/>
                  </a:lnTo>
                  <a:lnTo>
                    <a:pt x="1015251" y="306475"/>
                  </a:lnTo>
                  <a:lnTo>
                    <a:pt x="966906" y="344785"/>
                  </a:lnTo>
                  <a:lnTo>
                    <a:pt x="918561" y="383094"/>
                  </a:lnTo>
                  <a:lnTo>
                    <a:pt x="870215" y="421403"/>
                  </a:lnTo>
                  <a:lnTo>
                    <a:pt x="821870" y="459713"/>
                  </a:lnTo>
                  <a:lnTo>
                    <a:pt x="773525" y="498022"/>
                  </a:lnTo>
                  <a:lnTo>
                    <a:pt x="725179" y="536332"/>
                  </a:lnTo>
                  <a:lnTo>
                    <a:pt x="676834" y="574641"/>
                  </a:lnTo>
                  <a:lnTo>
                    <a:pt x="628489" y="612951"/>
                  </a:lnTo>
                  <a:lnTo>
                    <a:pt x="580143" y="651260"/>
                  </a:lnTo>
                  <a:lnTo>
                    <a:pt x="531798" y="689570"/>
                  </a:lnTo>
                  <a:lnTo>
                    <a:pt x="483453" y="727879"/>
                  </a:lnTo>
                  <a:lnTo>
                    <a:pt x="435107" y="766188"/>
                  </a:lnTo>
                  <a:lnTo>
                    <a:pt x="386762" y="804498"/>
                  </a:lnTo>
                  <a:lnTo>
                    <a:pt x="338417" y="842807"/>
                  </a:lnTo>
                  <a:lnTo>
                    <a:pt x="290071" y="881117"/>
                  </a:lnTo>
                  <a:lnTo>
                    <a:pt x="241726" y="919426"/>
                  </a:lnTo>
                  <a:lnTo>
                    <a:pt x="193381" y="957736"/>
                  </a:lnTo>
                  <a:lnTo>
                    <a:pt x="145035" y="996045"/>
                  </a:lnTo>
                  <a:lnTo>
                    <a:pt x="96690" y="1034355"/>
                  </a:lnTo>
                  <a:lnTo>
                    <a:pt x="48345" y="1072664"/>
                  </a:lnTo>
                  <a:lnTo>
                    <a:pt x="0" y="1110974"/>
                  </a:lnTo>
                  <a:lnTo>
                    <a:pt x="41239" y="1161119"/>
                  </a:lnTo>
                  <a:lnTo>
                    <a:pt x="84270" y="1209735"/>
                  </a:lnTo>
                  <a:lnTo>
                    <a:pt x="129038" y="1256757"/>
                  </a:lnTo>
                  <a:lnTo>
                    <a:pt x="175482" y="1302124"/>
                  </a:lnTo>
                  <a:lnTo>
                    <a:pt x="223542" y="1345775"/>
                  </a:lnTo>
                  <a:lnTo>
                    <a:pt x="273155" y="1387654"/>
                  </a:lnTo>
                  <a:lnTo>
                    <a:pt x="324254" y="1427704"/>
                  </a:lnTo>
                  <a:lnTo>
                    <a:pt x="376773" y="1465874"/>
                  </a:lnTo>
                  <a:lnTo>
                    <a:pt x="430643" y="1502113"/>
                  </a:lnTo>
                  <a:lnTo>
                    <a:pt x="485793" y="1536374"/>
                  </a:lnTo>
                  <a:lnTo>
                    <a:pt x="542149" y="1568610"/>
                  </a:lnTo>
                  <a:lnTo>
                    <a:pt x="599638" y="1598780"/>
                  </a:lnTo>
                  <a:lnTo>
                    <a:pt x="627306" y="1543650"/>
                  </a:lnTo>
                  <a:lnTo>
                    <a:pt x="654974" y="1488520"/>
                  </a:lnTo>
                  <a:lnTo>
                    <a:pt x="682642" y="1433389"/>
                  </a:lnTo>
                  <a:lnTo>
                    <a:pt x="710310" y="1378259"/>
                  </a:lnTo>
                  <a:lnTo>
                    <a:pt x="737978" y="1323128"/>
                  </a:lnTo>
                  <a:lnTo>
                    <a:pt x="765647" y="1267998"/>
                  </a:lnTo>
                  <a:lnTo>
                    <a:pt x="793315" y="1212868"/>
                  </a:lnTo>
                  <a:lnTo>
                    <a:pt x="820983" y="1157737"/>
                  </a:lnTo>
                  <a:lnTo>
                    <a:pt x="848651" y="1102607"/>
                  </a:lnTo>
                  <a:lnTo>
                    <a:pt x="876319" y="1047477"/>
                  </a:lnTo>
                  <a:lnTo>
                    <a:pt x="903987" y="992346"/>
                  </a:lnTo>
                  <a:lnTo>
                    <a:pt x="931655" y="937216"/>
                  </a:lnTo>
                  <a:lnTo>
                    <a:pt x="959324" y="882085"/>
                  </a:lnTo>
                  <a:lnTo>
                    <a:pt x="986992" y="826955"/>
                  </a:lnTo>
                  <a:lnTo>
                    <a:pt x="1014660" y="771825"/>
                  </a:lnTo>
                  <a:lnTo>
                    <a:pt x="1042328" y="716694"/>
                  </a:lnTo>
                  <a:lnTo>
                    <a:pt x="1069996" y="661564"/>
                  </a:lnTo>
                  <a:lnTo>
                    <a:pt x="1097664" y="606434"/>
                  </a:lnTo>
                  <a:lnTo>
                    <a:pt x="1125332" y="551303"/>
                  </a:lnTo>
                  <a:lnTo>
                    <a:pt x="1153000" y="496173"/>
                  </a:lnTo>
                  <a:lnTo>
                    <a:pt x="1180669" y="441042"/>
                  </a:lnTo>
                  <a:lnTo>
                    <a:pt x="1208337" y="385912"/>
                  </a:lnTo>
                  <a:lnTo>
                    <a:pt x="1236005" y="330782"/>
                  </a:lnTo>
                  <a:lnTo>
                    <a:pt x="1263673" y="275651"/>
                  </a:lnTo>
                  <a:lnTo>
                    <a:pt x="1291341" y="220521"/>
                  </a:lnTo>
                  <a:lnTo>
                    <a:pt x="1319009" y="165391"/>
                  </a:lnTo>
                  <a:lnTo>
                    <a:pt x="1346677" y="110260"/>
                  </a:lnTo>
                  <a:lnTo>
                    <a:pt x="1374346" y="55130"/>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895597" y="3410988"/>
              <a:ext cx="1614757" cy="1110974"/>
            </a:xfrm>
            <a:custGeom>
              <a:avLst/>
              <a:pathLst>
                <a:path w="1614757" h="1110974">
                  <a:moveTo>
                    <a:pt x="1614757" y="0"/>
                  </a:moveTo>
                  <a:lnTo>
                    <a:pt x="1559076" y="26541"/>
                  </a:lnTo>
                  <a:lnTo>
                    <a:pt x="1503395" y="53083"/>
                  </a:lnTo>
                  <a:lnTo>
                    <a:pt x="1447713" y="79625"/>
                  </a:lnTo>
                  <a:lnTo>
                    <a:pt x="1392032" y="106167"/>
                  </a:lnTo>
                  <a:lnTo>
                    <a:pt x="1336351" y="132709"/>
                  </a:lnTo>
                  <a:lnTo>
                    <a:pt x="1280669" y="159251"/>
                  </a:lnTo>
                  <a:lnTo>
                    <a:pt x="1224988" y="185793"/>
                  </a:lnTo>
                  <a:lnTo>
                    <a:pt x="1169307" y="212335"/>
                  </a:lnTo>
                  <a:lnTo>
                    <a:pt x="1113626" y="238877"/>
                  </a:lnTo>
                  <a:lnTo>
                    <a:pt x="1057944" y="265419"/>
                  </a:lnTo>
                  <a:lnTo>
                    <a:pt x="1002263" y="291961"/>
                  </a:lnTo>
                  <a:lnTo>
                    <a:pt x="946582" y="318503"/>
                  </a:lnTo>
                  <a:lnTo>
                    <a:pt x="890900" y="345045"/>
                  </a:lnTo>
                  <a:lnTo>
                    <a:pt x="835219" y="371587"/>
                  </a:lnTo>
                  <a:lnTo>
                    <a:pt x="779538" y="398129"/>
                  </a:lnTo>
                  <a:lnTo>
                    <a:pt x="723856" y="424671"/>
                  </a:lnTo>
                  <a:lnTo>
                    <a:pt x="668175" y="451213"/>
                  </a:lnTo>
                  <a:lnTo>
                    <a:pt x="612494" y="477755"/>
                  </a:lnTo>
                  <a:lnTo>
                    <a:pt x="556813" y="504297"/>
                  </a:lnTo>
                  <a:lnTo>
                    <a:pt x="501131" y="530839"/>
                  </a:lnTo>
                  <a:lnTo>
                    <a:pt x="445450" y="557381"/>
                  </a:lnTo>
                  <a:lnTo>
                    <a:pt x="389769" y="583923"/>
                  </a:lnTo>
                  <a:lnTo>
                    <a:pt x="334087" y="610465"/>
                  </a:lnTo>
                  <a:lnTo>
                    <a:pt x="278406" y="637007"/>
                  </a:lnTo>
                  <a:lnTo>
                    <a:pt x="222725" y="663549"/>
                  </a:lnTo>
                  <a:lnTo>
                    <a:pt x="167043" y="690091"/>
                  </a:lnTo>
                  <a:lnTo>
                    <a:pt x="111362" y="716633"/>
                  </a:lnTo>
                  <a:lnTo>
                    <a:pt x="55681" y="743175"/>
                  </a:lnTo>
                  <a:lnTo>
                    <a:pt x="0" y="769716"/>
                  </a:lnTo>
                  <a:lnTo>
                    <a:pt x="30031" y="829789"/>
                  </a:lnTo>
                  <a:lnTo>
                    <a:pt x="62297" y="888692"/>
                  </a:lnTo>
                  <a:lnTo>
                    <a:pt x="96751" y="946342"/>
                  </a:lnTo>
                  <a:lnTo>
                    <a:pt x="133345" y="1002658"/>
                  </a:lnTo>
                  <a:lnTo>
                    <a:pt x="172027" y="1057561"/>
                  </a:lnTo>
                  <a:lnTo>
                    <a:pt x="212743" y="1110974"/>
                  </a:lnTo>
                  <a:lnTo>
                    <a:pt x="261088" y="1072664"/>
                  </a:lnTo>
                  <a:lnTo>
                    <a:pt x="309434" y="1034355"/>
                  </a:lnTo>
                  <a:lnTo>
                    <a:pt x="357779" y="996045"/>
                  </a:lnTo>
                  <a:lnTo>
                    <a:pt x="406124" y="957736"/>
                  </a:lnTo>
                  <a:lnTo>
                    <a:pt x="454470" y="919426"/>
                  </a:lnTo>
                  <a:lnTo>
                    <a:pt x="502815" y="881117"/>
                  </a:lnTo>
                  <a:lnTo>
                    <a:pt x="551160" y="842807"/>
                  </a:lnTo>
                  <a:lnTo>
                    <a:pt x="599506" y="804498"/>
                  </a:lnTo>
                  <a:lnTo>
                    <a:pt x="647851" y="766188"/>
                  </a:lnTo>
                  <a:lnTo>
                    <a:pt x="696196" y="727879"/>
                  </a:lnTo>
                  <a:lnTo>
                    <a:pt x="744542" y="689570"/>
                  </a:lnTo>
                  <a:lnTo>
                    <a:pt x="792887" y="651260"/>
                  </a:lnTo>
                  <a:lnTo>
                    <a:pt x="841232" y="612951"/>
                  </a:lnTo>
                  <a:lnTo>
                    <a:pt x="889578" y="574641"/>
                  </a:lnTo>
                  <a:lnTo>
                    <a:pt x="937923" y="536332"/>
                  </a:lnTo>
                  <a:lnTo>
                    <a:pt x="986268" y="498022"/>
                  </a:lnTo>
                  <a:lnTo>
                    <a:pt x="1034614" y="459713"/>
                  </a:lnTo>
                  <a:lnTo>
                    <a:pt x="1082959" y="421403"/>
                  </a:lnTo>
                  <a:lnTo>
                    <a:pt x="1131304" y="383094"/>
                  </a:lnTo>
                  <a:lnTo>
                    <a:pt x="1179649" y="344785"/>
                  </a:lnTo>
                  <a:lnTo>
                    <a:pt x="1227995" y="306475"/>
                  </a:lnTo>
                  <a:lnTo>
                    <a:pt x="1276340" y="268166"/>
                  </a:lnTo>
                  <a:lnTo>
                    <a:pt x="1324685" y="229856"/>
                  </a:lnTo>
                  <a:lnTo>
                    <a:pt x="1373031" y="191547"/>
                  </a:lnTo>
                  <a:lnTo>
                    <a:pt x="1421376" y="153237"/>
                  </a:lnTo>
                  <a:lnTo>
                    <a:pt x="1469721" y="114928"/>
                  </a:lnTo>
                  <a:lnTo>
                    <a:pt x="1518067" y="76618"/>
                  </a:lnTo>
                  <a:lnTo>
                    <a:pt x="1566412" y="38309"/>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780081" y="3410988"/>
              <a:ext cx="1730274" cy="769716"/>
            </a:xfrm>
            <a:custGeom>
              <a:avLst/>
              <a:pathLst>
                <a:path w="1730274" h="769716">
                  <a:moveTo>
                    <a:pt x="1730274" y="0"/>
                  </a:moveTo>
                  <a:lnTo>
                    <a:pt x="1670609" y="15652"/>
                  </a:lnTo>
                  <a:lnTo>
                    <a:pt x="1610944" y="31305"/>
                  </a:lnTo>
                  <a:lnTo>
                    <a:pt x="1551280" y="46958"/>
                  </a:lnTo>
                  <a:lnTo>
                    <a:pt x="1491615" y="62611"/>
                  </a:lnTo>
                  <a:lnTo>
                    <a:pt x="1431951" y="78264"/>
                  </a:lnTo>
                  <a:lnTo>
                    <a:pt x="1372286" y="93917"/>
                  </a:lnTo>
                  <a:lnTo>
                    <a:pt x="1312621" y="109570"/>
                  </a:lnTo>
                  <a:lnTo>
                    <a:pt x="1252957" y="125223"/>
                  </a:lnTo>
                  <a:lnTo>
                    <a:pt x="1193292" y="140876"/>
                  </a:lnTo>
                  <a:lnTo>
                    <a:pt x="1133627" y="156529"/>
                  </a:lnTo>
                  <a:lnTo>
                    <a:pt x="1073963" y="172182"/>
                  </a:lnTo>
                  <a:lnTo>
                    <a:pt x="1014298" y="187835"/>
                  </a:lnTo>
                  <a:lnTo>
                    <a:pt x="954634" y="203488"/>
                  </a:lnTo>
                  <a:lnTo>
                    <a:pt x="894969" y="219141"/>
                  </a:lnTo>
                  <a:lnTo>
                    <a:pt x="835304" y="234794"/>
                  </a:lnTo>
                  <a:lnTo>
                    <a:pt x="775640" y="250447"/>
                  </a:lnTo>
                  <a:lnTo>
                    <a:pt x="715975" y="266100"/>
                  </a:lnTo>
                  <a:lnTo>
                    <a:pt x="656310" y="281753"/>
                  </a:lnTo>
                  <a:lnTo>
                    <a:pt x="596646" y="297406"/>
                  </a:lnTo>
                  <a:lnTo>
                    <a:pt x="536981" y="313059"/>
                  </a:lnTo>
                  <a:lnTo>
                    <a:pt x="477317" y="328712"/>
                  </a:lnTo>
                  <a:lnTo>
                    <a:pt x="417652" y="344365"/>
                  </a:lnTo>
                  <a:lnTo>
                    <a:pt x="357987" y="360018"/>
                  </a:lnTo>
                  <a:lnTo>
                    <a:pt x="298323" y="375671"/>
                  </a:lnTo>
                  <a:lnTo>
                    <a:pt x="238658" y="391324"/>
                  </a:lnTo>
                  <a:lnTo>
                    <a:pt x="178993" y="406977"/>
                  </a:lnTo>
                  <a:lnTo>
                    <a:pt x="119329" y="422630"/>
                  </a:lnTo>
                  <a:lnTo>
                    <a:pt x="59664" y="438283"/>
                  </a:lnTo>
                  <a:lnTo>
                    <a:pt x="0" y="453936"/>
                  </a:lnTo>
                  <a:lnTo>
                    <a:pt x="18312" y="518743"/>
                  </a:lnTo>
                  <a:lnTo>
                    <a:pt x="39051" y="582815"/>
                  </a:lnTo>
                  <a:lnTo>
                    <a:pt x="62187" y="646060"/>
                  </a:lnTo>
                  <a:lnTo>
                    <a:pt x="87688" y="708390"/>
                  </a:lnTo>
                  <a:lnTo>
                    <a:pt x="115516" y="769716"/>
                  </a:lnTo>
                  <a:lnTo>
                    <a:pt x="171197" y="743175"/>
                  </a:lnTo>
                  <a:lnTo>
                    <a:pt x="226879" y="716633"/>
                  </a:lnTo>
                  <a:lnTo>
                    <a:pt x="282560" y="690091"/>
                  </a:lnTo>
                  <a:lnTo>
                    <a:pt x="338241" y="663549"/>
                  </a:lnTo>
                  <a:lnTo>
                    <a:pt x="393922" y="637007"/>
                  </a:lnTo>
                  <a:lnTo>
                    <a:pt x="449604" y="610465"/>
                  </a:lnTo>
                  <a:lnTo>
                    <a:pt x="505285" y="583923"/>
                  </a:lnTo>
                  <a:lnTo>
                    <a:pt x="560966" y="557381"/>
                  </a:lnTo>
                  <a:lnTo>
                    <a:pt x="616648" y="530839"/>
                  </a:lnTo>
                  <a:lnTo>
                    <a:pt x="672329" y="504297"/>
                  </a:lnTo>
                  <a:lnTo>
                    <a:pt x="728010" y="477755"/>
                  </a:lnTo>
                  <a:lnTo>
                    <a:pt x="783692" y="451213"/>
                  </a:lnTo>
                  <a:lnTo>
                    <a:pt x="839373" y="424671"/>
                  </a:lnTo>
                  <a:lnTo>
                    <a:pt x="895054" y="398129"/>
                  </a:lnTo>
                  <a:lnTo>
                    <a:pt x="950735" y="371587"/>
                  </a:lnTo>
                  <a:lnTo>
                    <a:pt x="1006417" y="345045"/>
                  </a:lnTo>
                  <a:lnTo>
                    <a:pt x="1062098" y="318503"/>
                  </a:lnTo>
                  <a:lnTo>
                    <a:pt x="1117779" y="291961"/>
                  </a:lnTo>
                  <a:lnTo>
                    <a:pt x="1173461" y="265419"/>
                  </a:lnTo>
                  <a:lnTo>
                    <a:pt x="1229142" y="238877"/>
                  </a:lnTo>
                  <a:lnTo>
                    <a:pt x="1284823" y="212335"/>
                  </a:lnTo>
                  <a:lnTo>
                    <a:pt x="1340505" y="185793"/>
                  </a:lnTo>
                  <a:lnTo>
                    <a:pt x="1396186" y="159251"/>
                  </a:lnTo>
                  <a:lnTo>
                    <a:pt x="1451867" y="132709"/>
                  </a:lnTo>
                  <a:lnTo>
                    <a:pt x="1507548" y="106167"/>
                  </a:lnTo>
                  <a:lnTo>
                    <a:pt x="1563230" y="79625"/>
                  </a:lnTo>
                  <a:lnTo>
                    <a:pt x="1618911" y="53083"/>
                  </a:lnTo>
                  <a:lnTo>
                    <a:pt x="1674592" y="2654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727440" y="3410988"/>
              <a:ext cx="1782914" cy="453936"/>
            </a:xfrm>
            <a:custGeom>
              <a:avLst/>
              <a:pathLst>
                <a:path w="1782914" h="453936">
                  <a:moveTo>
                    <a:pt x="1782914" y="0"/>
                  </a:moveTo>
                  <a:lnTo>
                    <a:pt x="1721434" y="5011"/>
                  </a:lnTo>
                  <a:lnTo>
                    <a:pt x="1659954" y="10023"/>
                  </a:lnTo>
                  <a:lnTo>
                    <a:pt x="1598475" y="15034"/>
                  </a:lnTo>
                  <a:lnTo>
                    <a:pt x="1536995" y="20046"/>
                  </a:lnTo>
                  <a:lnTo>
                    <a:pt x="1475515" y="25058"/>
                  </a:lnTo>
                  <a:lnTo>
                    <a:pt x="1414035" y="30069"/>
                  </a:lnTo>
                  <a:lnTo>
                    <a:pt x="1352555" y="35081"/>
                  </a:lnTo>
                  <a:lnTo>
                    <a:pt x="1291076" y="40092"/>
                  </a:lnTo>
                  <a:lnTo>
                    <a:pt x="1229596" y="45104"/>
                  </a:lnTo>
                  <a:lnTo>
                    <a:pt x="1168116" y="50116"/>
                  </a:lnTo>
                  <a:lnTo>
                    <a:pt x="1106636" y="55127"/>
                  </a:lnTo>
                  <a:lnTo>
                    <a:pt x="1045156" y="60139"/>
                  </a:lnTo>
                  <a:lnTo>
                    <a:pt x="983676" y="65150"/>
                  </a:lnTo>
                  <a:lnTo>
                    <a:pt x="922197" y="70162"/>
                  </a:lnTo>
                  <a:lnTo>
                    <a:pt x="860717" y="75174"/>
                  </a:lnTo>
                  <a:lnTo>
                    <a:pt x="799237" y="80185"/>
                  </a:lnTo>
                  <a:lnTo>
                    <a:pt x="737757" y="85197"/>
                  </a:lnTo>
                  <a:lnTo>
                    <a:pt x="676277" y="90209"/>
                  </a:lnTo>
                  <a:lnTo>
                    <a:pt x="614798" y="95220"/>
                  </a:lnTo>
                  <a:lnTo>
                    <a:pt x="553318" y="100232"/>
                  </a:lnTo>
                  <a:lnTo>
                    <a:pt x="491838" y="105243"/>
                  </a:lnTo>
                  <a:lnTo>
                    <a:pt x="430358" y="110255"/>
                  </a:lnTo>
                  <a:lnTo>
                    <a:pt x="368878" y="115267"/>
                  </a:lnTo>
                  <a:lnTo>
                    <a:pt x="307399" y="120278"/>
                  </a:lnTo>
                  <a:lnTo>
                    <a:pt x="245919" y="125290"/>
                  </a:lnTo>
                  <a:lnTo>
                    <a:pt x="184439" y="130301"/>
                  </a:lnTo>
                  <a:lnTo>
                    <a:pt x="122959" y="135313"/>
                  </a:lnTo>
                  <a:lnTo>
                    <a:pt x="61479" y="140325"/>
                  </a:lnTo>
                  <a:lnTo>
                    <a:pt x="0" y="145336"/>
                  </a:lnTo>
                  <a:lnTo>
                    <a:pt x="6187" y="207719"/>
                  </a:lnTo>
                  <a:lnTo>
                    <a:pt x="14556" y="269846"/>
                  </a:lnTo>
                  <a:lnTo>
                    <a:pt x="25097" y="331642"/>
                  </a:lnTo>
                  <a:lnTo>
                    <a:pt x="37797" y="393030"/>
                  </a:lnTo>
                  <a:lnTo>
                    <a:pt x="52640" y="453936"/>
                  </a:lnTo>
                  <a:lnTo>
                    <a:pt x="112304" y="438283"/>
                  </a:lnTo>
                  <a:lnTo>
                    <a:pt x="171969" y="422630"/>
                  </a:lnTo>
                  <a:lnTo>
                    <a:pt x="231634" y="406977"/>
                  </a:lnTo>
                  <a:lnTo>
                    <a:pt x="291298" y="391324"/>
                  </a:lnTo>
                  <a:lnTo>
                    <a:pt x="350963" y="375671"/>
                  </a:lnTo>
                  <a:lnTo>
                    <a:pt x="410628" y="360018"/>
                  </a:lnTo>
                  <a:lnTo>
                    <a:pt x="470292" y="344365"/>
                  </a:lnTo>
                  <a:lnTo>
                    <a:pt x="529957" y="328712"/>
                  </a:lnTo>
                  <a:lnTo>
                    <a:pt x="589621" y="313059"/>
                  </a:lnTo>
                  <a:lnTo>
                    <a:pt x="649286" y="297406"/>
                  </a:lnTo>
                  <a:lnTo>
                    <a:pt x="708951" y="281753"/>
                  </a:lnTo>
                  <a:lnTo>
                    <a:pt x="768615" y="266100"/>
                  </a:lnTo>
                  <a:lnTo>
                    <a:pt x="828280" y="250447"/>
                  </a:lnTo>
                  <a:lnTo>
                    <a:pt x="887945" y="234794"/>
                  </a:lnTo>
                  <a:lnTo>
                    <a:pt x="947609" y="219141"/>
                  </a:lnTo>
                  <a:lnTo>
                    <a:pt x="1007274" y="203488"/>
                  </a:lnTo>
                  <a:lnTo>
                    <a:pt x="1066938" y="187835"/>
                  </a:lnTo>
                  <a:lnTo>
                    <a:pt x="1126603" y="172182"/>
                  </a:lnTo>
                  <a:lnTo>
                    <a:pt x="1186268" y="156529"/>
                  </a:lnTo>
                  <a:lnTo>
                    <a:pt x="1245932" y="140876"/>
                  </a:lnTo>
                  <a:lnTo>
                    <a:pt x="1305597" y="125223"/>
                  </a:lnTo>
                  <a:lnTo>
                    <a:pt x="1365262" y="109570"/>
                  </a:lnTo>
                  <a:lnTo>
                    <a:pt x="1424926" y="93917"/>
                  </a:lnTo>
                  <a:lnTo>
                    <a:pt x="1484591" y="78264"/>
                  </a:lnTo>
                  <a:lnTo>
                    <a:pt x="1544256" y="62611"/>
                  </a:lnTo>
                  <a:lnTo>
                    <a:pt x="1603920" y="46958"/>
                  </a:lnTo>
                  <a:lnTo>
                    <a:pt x="1663585" y="31305"/>
                  </a:lnTo>
                  <a:lnTo>
                    <a:pt x="1723249" y="15652"/>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21527" y="3267344"/>
              <a:ext cx="1788828" cy="288981"/>
            </a:xfrm>
            <a:custGeom>
              <a:avLst/>
              <a:pathLst>
                <a:path w="1788828" h="288981">
                  <a:moveTo>
                    <a:pt x="1788828" y="143644"/>
                  </a:moveTo>
                  <a:lnTo>
                    <a:pt x="1727343" y="138691"/>
                  </a:lnTo>
                  <a:lnTo>
                    <a:pt x="1665859" y="133738"/>
                  </a:lnTo>
                  <a:lnTo>
                    <a:pt x="1604374" y="128784"/>
                  </a:lnTo>
                  <a:lnTo>
                    <a:pt x="1542890" y="123831"/>
                  </a:lnTo>
                  <a:lnTo>
                    <a:pt x="1481405" y="118878"/>
                  </a:lnTo>
                  <a:lnTo>
                    <a:pt x="1419920" y="113924"/>
                  </a:lnTo>
                  <a:lnTo>
                    <a:pt x="1358436" y="108971"/>
                  </a:lnTo>
                  <a:lnTo>
                    <a:pt x="1296951" y="104018"/>
                  </a:lnTo>
                  <a:lnTo>
                    <a:pt x="1235467" y="99065"/>
                  </a:lnTo>
                  <a:lnTo>
                    <a:pt x="1173982" y="94111"/>
                  </a:lnTo>
                  <a:lnTo>
                    <a:pt x="1112498" y="89158"/>
                  </a:lnTo>
                  <a:lnTo>
                    <a:pt x="1051013" y="84205"/>
                  </a:lnTo>
                  <a:lnTo>
                    <a:pt x="989529" y="79252"/>
                  </a:lnTo>
                  <a:lnTo>
                    <a:pt x="928044" y="74298"/>
                  </a:lnTo>
                  <a:lnTo>
                    <a:pt x="866560" y="69345"/>
                  </a:lnTo>
                  <a:lnTo>
                    <a:pt x="805075" y="64392"/>
                  </a:lnTo>
                  <a:lnTo>
                    <a:pt x="743591" y="59439"/>
                  </a:lnTo>
                  <a:lnTo>
                    <a:pt x="682106" y="54485"/>
                  </a:lnTo>
                  <a:lnTo>
                    <a:pt x="620621" y="49532"/>
                  </a:lnTo>
                  <a:lnTo>
                    <a:pt x="559137" y="44579"/>
                  </a:lnTo>
                  <a:lnTo>
                    <a:pt x="497652" y="39626"/>
                  </a:lnTo>
                  <a:lnTo>
                    <a:pt x="436168" y="34672"/>
                  </a:lnTo>
                  <a:lnTo>
                    <a:pt x="374683" y="29719"/>
                  </a:lnTo>
                  <a:lnTo>
                    <a:pt x="313199" y="24766"/>
                  </a:lnTo>
                  <a:lnTo>
                    <a:pt x="251714" y="19813"/>
                  </a:lnTo>
                  <a:lnTo>
                    <a:pt x="190230" y="14859"/>
                  </a:lnTo>
                  <a:lnTo>
                    <a:pt x="128745" y="9906"/>
                  </a:lnTo>
                  <a:lnTo>
                    <a:pt x="67261" y="4953"/>
                  </a:lnTo>
                  <a:lnTo>
                    <a:pt x="5776" y="0"/>
                  </a:lnTo>
                  <a:lnTo>
                    <a:pt x="1427" y="72188"/>
                  </a:lnTo>
                  <a:lnTo>
                    <a:pt x="0" y="144493"/>
                  </a:lnTo>
                  <a:lnTo>
                    <a:pt x="1496" y="216797"/>
                  </a:lnTo>
                  <a:lnTo>
                    <a:pt x="5913" y="288981"/>
                  </a:lnTo>
                  <a:lnTo>
                    <a:pt x="67393" y="283969"/>
                  </a:lnTo>
                  <a:lnTo>
                    <a:pt x="128873" y="278958"/>
                  </a:lnTo>
                  <a:lnTo>
                    <a:pt x="190353" y="273946"/>
                  </a:lnTo>
                  <a:lnTo>
                    <a:pt x="251832" y="268934"/>
                  </a:lnTo>
                  <a:lnTo>
                    <a:pt x="313312" y="263923"/>
                  </a:lnTo>
                  <a:lnTo>
                    <a:pt x="374792" y="258911"/>
                  </a:lnTo>
                  <a:lnTo>
                    <a:pt x="436272" y="253900"/>
                  </a:lnTo>
                  <a:lnTo>
                    <a:pt x="497752" y="248888"/>
                  </a:lnTo>
                  <a:lnTo>
                    <a:pt x="559231" y="243876"/>
                  </a:lnTo>
                  <a:lnTo>
                    <a:pt x="620711" y="238865"/>
                  </a:lnTo>
                  <a:lnTo>
                    <a:pt x="682191" y="233853"/>
                  </a:lnTo>
                  <a:lnTo>
                    <a:pt x="743671" y="228841"/>
                  </a:lnTo>
                  <a:lnTo>
                    <a:pt x="805151" y="223830"/>
                  </a:lnTo>
                  <a:lnTo>
                    <a:pt x="866631" y="218818"/>
                  </a:lnTo>
                  <a:lnTo>
                    <a:pt x="928110" y="213807"/>
                  </a:lnTo>
                  <a:lnTo>
                    <a:pt x="989590" y="208795"/>
                  </a:lnTo>
                  <a:lnTo>
                    <a:pt x="1051070" y="203783"/>
                  </a:lnTo>
                  <a:lnTo>
                    <a:pt x="1112550" y="198772"/>
                  </a:lnTo>
                  <a:lnTo>
                    <a:pt x="1174030" y="193760"/>
                  </a:lnTo>
                  <a:lnTo>
                    <a:pt x="1235509" y="188749"/>
                  </a:lnTo>
                  <a:lnTo>
                    <a:pt x="1296989" y="183737"/>
                  </a:lnTo>
                  <a:lnTo>
                    <a:pt x="1358469" y="178725"/>
                  </a:lnTo>
                  <a:lnTo>
                    <a:pt x="1419949" y="173714"/>
                  </a:lnTo>
                  <a:lnTo>
                    <a:pt x="1481429" y="168702"/>
                  </a:lnTo>
                  <a:lnTo>
                    <a:pt x="1542908" y="163691"/>
                  </a:lnTo>
                  <a:lnTo>
                    <a:pt x="1604388" y="158679"/>
                  </a:lnTo>
                  <a:lnTo>
                    <a:pt x="1665868" y="153667"/>
                  </a:lnTo>
                  <a:lnTo>
                    <a:pt x="1727348" y="148656"/>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27303" y="2983226"/>
              <a:ext cx="1783051" cy="427762"/>
            </a:xfrm>
            <a:custGeom>
              <a:avLst/>
              <a:pathLst>
                <a:path w="1783051" h="427762">
                  <a:moveTo>
                    <a:pt x="1783051" y="427762"/>
                  </a:moveTo>
                  <a:lnTo>
                    <a:pt x="1723157" y="413011"/>
                  </a:lnTo>
                  <a:lnTo>
                    <a:pt x="1663263" y="398261"/>
                  </a:lnTo>
                  <a:lnTo>
                    <a:pt x="1603369" y="383510"/>
                  </a:lnTo>
                  <a:lnTo>
                    <a:pt x="1543475" y="368760"/>
                  </a:lnTo>
                  <a:lnTo>
                    <a:pt x="1483580" y="354010"/>
                  </a:lnTo>
                  <a:lnTo>
                    <a:pt x="1423686" y="339259"/>
                  </a:lnTo>
                  <a:lnTo>
                    <a:pt x="1363792" y="324509"/>
                  </a:lnTo>
                  <a:lnTo>
                    <a:pt x="1303898" y="309758"/>
                  </a:lnTo>
                  <a:lnTo>
                    <a:pt x="1244004" y="295008"/>
                  </a:lnTo>
                  <a:lnTo>
                    <a:pt x="1184110" y="280257"/>
                  </a:lnTo>
                  <a:lnTo>
                    <a:pt x="1124216" y="265507"/>
                  </a:lnTo>
                  <a:lnTo>
                    <a:pt x="1064321" y="250757"/>
                  </a:lnTo>
                  <a:lnTo>
                    <a:pt x="1004427" y="236006"/>
                  </a:lnTo>
                  <a:lnTo>
                    <a:pt x="944533" y="221256"/>
                  </a:lnTo>
                  <a:lnTo>
                    <a:pt x="884639" y="206505"/>
                  </a:lnTo>
                  <a:lnTo>
                    <a:pt x="824745" y="191755"/>
                  </a:lnTo>
                  <a:lnTo>
                    <a:pt x="764851" y="177005"/>
                  </a:lnTo>
                  <a:lnTo>
                    <a:pt x="704957" y="162254"/>
                  </a:lnTo>
                  <a:lnTo>
                    <a:pt x="645062" y="147504"/>
                  </a:lnTo>
                  <a:lnTo>
                    <a:pt x="585168" y="132753"/>
                  </a:lnTo>
                  <a:lnTo>
                    <a:pt x="525274" y="118003"/>
                  </a:lnTo>
                  <a:lnTo>
                    <a:pt x="465380" y="103252"/>
                  </a:lnTo>
                  <a:lnTo>
                    <a:pt x="405486" y="88502"/>
                  </a:lnTo>
                  <a:lnTo>
                    <a:pt x="345592" y="73752"/>
                  </a:lnTo>
                  <a:lnTo>
                    <a:pt x="285698" y="59001"/>
                  </a:lnTo>
                  <a:lnTo>
                    <a:pt x="225803" y="44251"/>
                  </a:lnTo>
                  <a:lnTo>
                    <a:pt x="165909" y="29500"/>
                  </a:lnTo>
                  <a:lnTo>
                    <a:pt x="106015" y="14750"/>
                  </a:lnTo>
                  <a:lnTo>
                    <a:pt x="46121" y="0"/>
                  </a:lnTo>
                  <a:lnTo>
                    <a:pt x="30308" y="70274"/>
                  </a:lnTo>
                  <a:lnTo>
                    <a:pt x="17336" y="141129"/>
                  </a:lnTo>
                  <a:lnTo>
                    <a:pt x="7228" y="212449"/>
                  </a:lnTo>
                  <a:lnTo>
                    <a:pt x="0" y="284117"/>
                  </a:lnTo>
                  <a:lnTo>
                    <a:pt x="61484" y="289070"/>
                  </a:lnTo>
                  <a:lnTo>
                    <a:pt x="122969" y="294024"/>
                  </a:lnTo>
                  <a:lnTo>
                    <a:pt x="184453" y="298977"/>
                  </a:lnTo>
                  <a:lnTo>
                    <a:pt x="245938" y="303930"/>
                  </a:lnTo>
                  <a:lnTo>
                    <a:pt x="307422" y="308883"/>
                  </a:lnTo>
                  <a:lnTo>
                    <a:pt x="368907" y="313837"/>
                  </a:lnTo>
                  <a:lnTo>
                    <a:pt x="430391" y="318790"/>
                  </a:lnTo>
                  <a:lnTo>
                    <a:pt x="491876" y="323743"/>
                  </a:lnTo>
                  <a:lnTo>
                    <a:pt x="553360" y="328696"/>
                  </a:lnTo>
                  <a:lnTo>
                    <a:pt x="614845" y="333650"/>
                  </a:lnTo>
                  <a:lnTo>
                    <a:pt x="676329" y="338603"/>
                  </a:lnTo>
                  <a:lnTo>
                    <a:pt x="737814" y="343556"/>
                  </a:lnTo>
                  <a:lnTo>
                    <a:pt x="799299" y="348510"/>
                  </a:lnTo>
                  <a:lnTo>
                    <a:pt x="860783" y="353463"/>
                  </a:lnTo>
                  <a:lnTo>
                    <a:pt x="922268" y="358416"/>
                  </a:lnTo>
                  <a:lnTo>
                    <a:pt x="983752" y="363369"/>
                  </a:lnTo>
                  <a:lnTo>
                    <a:pt x="1045237" y="368323"/>
                  </a:lnTo>
                  <a:lnTo>
                    <a:pt x="1106721" y="373276"/>
                  </a:lnTo>
                  <a:lnTo>
                    <a:pt x="1168206" y="378229"/>
                  </a:lnTo>
                  <a:lnTo>
                    <a:pt x="1229690" y="383182"/>
                  </a:lnTo>
                  <a:lnTo>
                    <a:pt x="1291175" y="388136"/>
                  </a:lnTo>
                  <a:lnTo>
                    <a:pt x="1352659" y="393089"/>
                  </a:lnTo>
                  <a:lnTo>
                    <a:pt x="1414144" y="398042"/>
                  </a:lnTo>
                  <a:lnTo>
                    <a:pt x="1475628" y="402995"/>
                  </a:lnTo>
                  <a:lnTo>
                    <a:pt x="1537113" y="407949"/>
                  </a:lnTo>
                  <a:lnTo>
                    <a:pt x="1598598" y="412902"/>
                  </a:lnTo>
                  <a:lnTo>
                    <a:pt x="1660082" y="417855"/>
                  </a:lnTo>
                  <a:lnTo>
                    <a:pt x="1721567" y="422808"/>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773425" y="2728472"/>
              <a:ext cx="1736930" cy="682515"/>
            </a:xfrm>
            <a:custGeom>
              <a:avLst/>
              <a:pathLst>
                <a:path w="1736930" h="682515">
                  <a:moveTo>
                    <a:pt x="1736930" y="682515"/>
                  </a:moveTo>
                  <a:lnTo>
                    <a:pt x="1679912" y="658980"/>
                  </a:lnTo>
                  <a:lnTo>
                    <a:pt x="1622895" y="635445"/>
                  </a:lnTo>
                  <a:lnTo>
                    <a:pt x="1565877" y="611910"/>
                  </a:lnTo>
                  <a:lnTo>
                    <a:pt x="1508860" y="588375"/>
                  </a:lnTo>
                  <a:lnTo>
                    <a:pt x="1451843" y="564840"/>
                  </a:lnTo>
                  <a:lnTo>
                    <a:pt x="1394825" y="541305"/>
                  </a:lnTo>
                  <a:lnTo>
                    <a:pt x="1337808" y="517770"/>
                  </a:lnTo>
                  <a:lnTo>
                    <a:pt x="1280790" y="494235"/>
                  </a:lnTo>
                  <a:lnTo>
                    <a:pt x="1223773" y="470700"/>
                  </a:lnTo>
                  <a:lnTo>
                    <a:pt x="1166756" y="447165"/>
                  </a:lnTo>
                  <a:lnTo>
                    <a:pt x="1109738" y="423630"/>
                  </a:lnTo>
                  <a:lnTo>
                    <a:pt x="1052721" y="400095"/>
                  </a:lnTo>
                  <a:lnTo>
                    <a:pt x="995703" y="376560"/>
                  </a:lnTo>
                  <a:lnTo>
                    <a:pt x="938686" y="353025"/>
                  </a:lnTo>
                  <a:lnTo>
                    <a:pt x="881668" y="329490"/>
                  </a:lnTo>
                  <a:lnTo>
                    <a:pt x="824651" y="305955"/>
                  </a:lnTo>
                  <a:lnTo>
                    <a:pt x="767634" y="282420"/>
                  </a:lnTo>
                  <a:lnTo>
                    <a:pt x="710616" y="258885"/>
                  </a:lnTo>
                  <a:lnTo>
                    <a:pt x="653599" y="235350"/>
                  </a:lnTo>
                  <a:lnTo>
                    <a:pt x="596581" y="211815"/>
                  </a:lnTo>
                  <a:lnTo>
                    <a:pt x="539564" y="188280"/>
                  </a:lnTo>
                  <a:lnTo>
                    <a:pt x="482547" y="164745"/>
                  </a:lnTo>
                  <a:lnTo>
                    <a:pt x="425529" y="141210"/>
                  </a:lnTo>
                  <a:lnTo>
                    <a:pt x="368512" y="117675"/>
                  </a:lnTo>
                  <a:lnTo>
                    <a:pt x="311494" y="94140"/>
                  </a:lnTo>
                  <a:lnTo>
                    <a:pt x="254477" y="70605"/>
                  </a:lnTo>
                  <a:lnTo>
                    <a:pt x="197459" y="47070"/>
                  </a:lnTo>
                  <a:lnTo>
                    <a:pt x="140442" y="23535"/>
                  </a:lnTo>
                  <a:lnTo>
                    <a:pt x="83425" y="0"/>
                  </a:lnTo>
                  <a:lnTo>
                    <a:pt x="58999" y="62470"/>
                  </a:lnTo>
                  <a:lnTo>
                    <a:pt x="36933" y="125811"/>
                  </a:lnTo>
                  <a:lnTo>
                    <a:pt x="17257" y="189936"/>
                  </a:lnTo>
                  <a:lnTo>
                    <a:pt x="0" y="254753"/>
                  </a:lnTo>
                  <a:lnTo>
                    <a:pt x="59894" y="269504"/>
                  </a:lnTo>
                  <a:lnTo>
                    <a:pt x="119788" y="284254"/>
                  </a:lnTo>
                  <a:lnTo>
                    <a:pt x="179682" y="299005"/>
                  </a:lnTo>
                  <a:lnTo>
                    <a:pt x="239576" y="313755"/>
                  </a:lnTo>
                  <a:lnTo>
                    <a:pt x="299470" y="328505"/>
                  </a:lnTo>
                  <a:lnTo>
                    <a:pt x="359364" y="343256"/>
                  </a:lnTo>
                  <a:lnTo>
                    <a:pt x="419259" y="358006"/>
                  </a:lnTo>
                  <a:lnTo>
                    <a:pt x="479153" y="372757"/>
                  </a:lnTo>
                  <a:lnTo>
                    <a:pt x="539047" y="387507"/>
                  </a:lnTo>
                  <a:lnTo>
                    <a:pt x="598941" y="402257"/>
                  </a:lnTo>
                  <a:lnTo>
                    <a:pt x="658835" y="417008"/>
                  </a:lnTo>
                  <a:lnTo>
                    <a:pt x="718729" y="431758"/>
                  </a:lnTo>
                  <a:lnTo>
                    <a:pt x="778623" y="446509"/>
                  </a:lnTo>
                  <a:lnTo>
                    <a:pt x="838518" y="461259"/>
                  </a:lnTo>
                  <a:lnTo>
                    <a:pt x="898412" y="476010"/>
                  </a:lnTo>
                  <a:lnTo>
                    <a:pt x="958306" y="490760"/>
                  </a:lnTo>
                  <a:lnTo>
                    <a:pt x="1018200" y="505510"/>
                  </a:lnTo>
                  <a:lnTo>
                    <a:pt x="1078094" y="520261"/>
                  </a:lnTo>
                  <a:lnTo>
                    <a:pt x="1137988" y="535011"/>
                  </a:lnTo>
                  <a:lnTo>
                    <a:pt x="1197882" y="549762"/>
                  </a:lnTo>
                  <a:lnTo>
                    <a:pt x="1257777" y="564512"/>
                  </a:lnTo>
                  <a:lnTo>
                    <a:pt x="1317671" y="579262"/>
                  </a:lnTo>
                  <a:lnTo>
                    <a:pt x="1377565" y="594013"/>
                  </a:lnTo>
                  <a:lnTo>
                    <a:pt x="1437459" y="608763"/>
                  </a:lnTo>
                  <a:lnTo>
                    <a:pt x="1497353" y="623514"/>
                  </a:lnTo>
                  <a:lnTo>
                    <a:pt x="1557247" y="638264"/>
                  </a:lnTo>
                  <a:lnTo>
                    <a:pt x="1617141" y="653015"/>
                  </a:lnTo>
                  <a:lnTo>
                    <a:pt x="1677036" y="66776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856850" y="2497859"/>
              <a:ext cx="1653505" cy="913129"/>
            </a:xfrm>
            <a:custGeom>
              <a:avLst/>
              <a:pathLst>
                <a:path w="1653505" h="913129">
                  <a:moveTo>
                    <a:pt x="1653505" y="913129"/>
                  </a:moveTo>
                  <a:lnTo>
                    <a:pt x="1600463" y="881642"/>
                  </a:lnTo>
                  <a:lnTo>
                    <a:pt x="1547421" y="850155"/>
                  </a:lnTo>
                  <a:lnTo>
                    <a:pt x="1494379" y="818667"/>
                  </a:lnTo>
                  <a:lnTo>
                    <a:pt x="1441337" y="787180"/>
                  </a:lnTo>
                  <a:lnTo>
                    <a:pt x="1388295" y="755693"/>
                  </a:lnTo>
                  <a:lnTo>
                    <a:pt x="1335253" y="724206"/>
                  </a:lnTo>
                  <a:lnTo>
                    <a:pt x="1282212" y="692718"/>
                  </a:lnTo>
                  <a:lnTo>
                    <a:pt x="1229170" y="661231"/>
                  </a:lnTo>
                  <a:lnTo>
                    <a:pt x="1176128" y="629744"/>
                  </a:lnTo>
                  <a:lnTo>
                    <a:pt x="1123086" y="598257"/>
                  </a:lnTo>
                  <a:lnTo>
                    <a:pt x="1070044" y="566770"/>
                  </a:lnTo>
                  <a:lnTo>
                    <a:pt x="1017002" y="535282"/>
                  </a:lnTo>
                  <a:lnTo>
                    <a:pt x="963960" y="503795"/>
                  </a:lnTo>
                  <a:lnTo>
                    <a:pt x="910919" y="472308"/>
                  </a:lnTo>
                  <a:lnTo>
                    <a:pt x="857877" y="440821"/>
                  </a:lnTo>
                  <a:lnTo>
                    <a:pt x="804835" y="409333"/>
                  </a:lnTo>
                  <a:lnTo>
                    <a:pt x="751793" y="377846"/>
                  </a:lnTo>
                  <a:lnTo>
                    <a:pt x="698751" y="346359"/>
                  </a:lnTo>
                  <a:lnTo>
                    <a:pt x="645709" y="314872"/>
                  </a:lnTo>
                  <a:lnTo>
                    <a:pt x="592667" y="283385"/>
                  </a:lnTo>
                  <a:lnTo>
                    <a:pt x="539626" y="251897"/>
                  </a:lnTo>
                  <a:lnTo>
                    <a:pt x="486584" y="220410"/>
                  </a:lnTo>
                  <a:lnTo>
                    <a:pt x="433542" y="188923"/>
                  </a:lnTo>
                  <a:lnTo>
                    <a:pt x="380500" y="157436"/>
                  </a:lnTo>
                  <a:lnTo>
                    <a:pt x="327458" y="125948"/>
                  </a:lnTo>
                  <a:lnTo>
                    <a:pt x="274416" y="94461"/>
                  </a:lnTo>
                  <a:lnTo>
                    <a:pt x="221375" y="62974"/>
                  </a:lnTo>
                  <a:lnTo>
                    <a:pt x="168333" y="31487"/>
                  </a:lnTo>
                  <a:lnTo>
                    <a:pt x="115291" y="0"/>
                  </a:lnTo>
                  <a:lnTo>
                    <a:pt x="83367" y="56056"/>
                  </a:lnTo>
                  <a:lnTo>
                    <a:pt x="53485" y="113226"/>
                  </a:lnTo>
                  <a:lnTo>
                    <a:pt x="25684" y="171437"/>
                  </a:lnTo>
                  <a:lnTo>
                    <a:pt x="0" y="230613"/>
                  </a:lnTo>
                  <a:lnTo>
                    <a:pt x="57017" y="254148"/>
                  </a:lnTo>
                  <a:lnTo>
                    <a:pt x="114034" y="277683"/>
                  </a:lnTo>
                  <a:lnTo>
                    <a:pt x="171052" y="301218"/>
                  </a:lnTo>
                  <a:lnTo>
                    <a:pt x="228069" y="324753"/>
                  </a:lnTo>
                  <a:lnTo>
                    <a:pt x="285087" y="348288"/>
                  </a:lnTo>
                  <a:lnTo>
                    <a:pt x="342104" y="371823"/>
                  </a:lnTo>
                  <a:lnTo>
                    <a:pt x="399121" y="395358"/>
                  </a:lnTo>
                  <a:lnTo>
                    <a:pt x="456139" y="418893"/>
                  </a:lnTo>
                  <a:lnTo>
                    <a:pt x="513156" y="442428"/>
                  </a:lnTo>
                  <a:lnTo>
                    <a:pt x="570174" y="465963"/>
                  </a:lnTo>
                  <a:lnTo>
                    <a:pt x="627191" y="489498"/>
                  </a:lnTo>
                  <a:lnTo>
                    <a:pt x="684208" y="513033"/>
                  </a:lnTo>
                  <a:lnTo>
                    <a:pt x="741226" y="536568"/>
                  </a:lnTo>
                  <a:lnTo>
                    <a:pt x="798243" y="560103"/>
                  </a:lnTo>
                  <a:lnTo>
                    <a:pt x="855261" y="583639"/>
                  </a:lnTo>
                  <a:lnTo>
                    <a:pt x="912278" y="607174"/>
                  </a:lnTo>
                  <a:lnTo>
                    <a:pt x="969296" y="630709"/>
                  </a:lnTo>
                  <a:lnTo>
                    <a:pt x="1026313" y="654244"/>
                  </a:lnTo>
                  <a:lnTo>
                    <a:pt x="1083330" y="677779"/>
                  </a:lnTo>
                  <a:lnTo>
                    <a:pt x="1140348" y="701314"/>
                  </a:lnTo>
                  <a:lnTo>
                    <a:pt x="1197365" y="724849"/>
                  </a:lnTo>
                  <a:lnTo>
                    <a:pt x="1254383" y="748384"/>
                  </a:lnTo>
                  <a:lnTo>
                    <a:pt x="1311400" y="771919"/>
                  </a:lnTo>
                  <a:lnTo>
                    <a:pt x="1368417" y="795454"/>
                  </a:lnTo>
                  <a:lnTo>
                    <a:pt x="1425435" y="818989"/>
                  </a:lnTo>
                  <a:lnTo>
                    <a:pt x="1482452" y="842524"/>
                  </a:lnTo>
                  <a:lnTo>
                    <a:pt x="1539470" y="866059"/>
                  </a:lnTo>
                  <a:lnTo>
                    <a:pt x="1596487" y="88959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972141" y="2298997"/>
              <a:ext cx="1538213" cy="1111991"/>
            </a:xfrm>
            <a:custGeom>
              <a:avLst/>
              <a:pathLst>
                <a:path w="1538213" h="1111991">
                  <a:moveTo>
                    <a:pt x="1538213" y="1111991"/>
                  </a:moveTo>
                  <a:lnTo>
                    <a:pt x="1489896" y="1073646"/>
                  </a:lnTo>
                  <a:lnTo>
                    <a:pt x="1441578" y="1035302"/>
                  </a:lnTo>
                  <a:lnTo>
                    <a:pt x="1393261" y="996957"/>
                  </a:lnTo>
                  <a:lnTo>
                    <a:pt x="1344943" y="958613"/>
                  </a:lnTo>
                  <a:lnTo>
                    <a:pt x="1296626" y="920268"/>
                  </a:lnTo>
                  <a:lnTo>
                    <a:pt x="1248308" y="881924"/>
                  </a:lnTo>
                  <a:lnTo>
                    <a:pt x="1199991" y="843579"/>
                  </a:lnTo>
                  <a:lnTo>
                    <a:pt x="1151673" y="805235"/>
                  </a:lnTo>
                  <a:lnTo>
                    <a:pt x="1103356" y="766890"/>
                  </a:lnTo>
                  <a:lnTo>
                    <a:pt x="1055038" y="728546"/>
                  </a:lnTo>
                  <a:lnTo>
                    <a:pt x="1006721" y="690201"/>
                  </a:lnTo>
                  <a:lnTo>
                    <a:pt x="958403" y="651857"/>
                  </a:lnTo>
                  <a:lnTo>
                    <a:pt x="910086" y="613512"/>
                  </a:lnTo>
                  <a:lnTo>
                    <a:pt x="861768" y="575168"/>
                  </a:lnTo>
                  <a:lnTo>
                    <a:pt x="813451" y="536823"/>
                  </a:lnTo>
                  <a:lnTo>
                    <a:pt x="765133" y="498478"/>
                  </a:lnTo>
                  <a:lnTo>
                    <a:pt x="716816" y="460134"/>
                  </a:lnTo>
                  <a:lnTo>
                    <a:pt x="668498" y="421789"/>
                  </a:lnTo>
                  <a:lnTo>
                    <a:pt x="620181" y="383445"/>
                  </a:lnTo>
                  <a:lnTo>
                    <a:pt x="571863" y="345100"/>
                  </a:lnTo>
                  <a:lnTo>
                    <a:pt x="523546" y="306756"/>
                  </a:lnTo>
                  <a:lnTo>
                    <a:pt x="475228" y="268411"/>
                  </a:lnTo>
                  <a:lnTo>
                    <a:pt x="426911" y="230067"/>
                  </a:lnTo>
                  <a:lnTo>
                    <a:pt x="378593" y="191722"/>
                  </a:lnTo>
                  <a:lnTo>
                    <a:pt x="330276" y="153378"/>
                  </a:lnTo>
                  <a:lnTo>
                    <a:pt x="281958" y="115033"/>
                  </a:lnTo>
                  <a:lnTo>
                    <a:pt x="233641" y="76689"/>
                  </a:lnTo>
                  <a:lnTo>
                    <a:pt x="185323" y="38344"/>
                  </a:lnTo>
                  <a:lnTo>
                    <a:pt x="137006" y="0"/>
                  </a:lnTo>
                  <a:lnTo>
                    <a:pt x="88366" y="64207"/>
                  </a:lnTo>
                  <a:lnTo>
                    <a:pt x="42667" y="130539"/>
                  </a:lnTo>
                  <a:lnTo>
                    <a:pt x="0" y="198862"/>
                  </a:lnTo>
                  <a:lnTo>
                    <a:pt x="53041" y="230349"/>
                  </a:lnTo>
                  <a:lnTo>
                    <a:pt x="106083" y="261836"/>
                  </a:lnTo>
                  <a:lnTo>
                    <a:pt x="159125" y="293323"/>
                  </a:lnTo>
                  <a:lnTo>
                    <a:pt x="212167" y="324810"/>
                  </a:lnTo>
                  <a:lnTo>
                    <a:pt x="265209" y="356298"/>
                  </a:lnTo>
                  <a:lnTo>
                    <a:pt x="318251" y="387785"/>
                  </a:lnTo>
                  <a:lnTo>
                    <a:pt x="371292" y="419272"/>
                  </a:lnTo>
                  <a:lnTo>
                    <a:pt x="424334" y="450759"/>
                  </a:lnTo>
                  <a:lnTo>
                    <a:pt x="477376" y="482247"/>
                  </a:lnTo>
                  <a:lnTo>
                    <a:pt x="530418" y="513734"/>
                  </a:lnTo>
                  <a:lnTo>
                    <a:pt x="583460" y="545221"/>
                  </a:lnTo>
                  <a:lnTo>
                    <a:pt x="636502" y="576708"/>
                  </a:lnTo>
                  <a:lnTo>
                    <a:pt x="689544" y="608195"/>
                  </a:lnTo>
                  <a:lnTo>
                    <a:pt x="742585" y="639683"/>
                  </a:lnTo>
                  <a:lnTo>
                    <a:pt x="795627" y="671170"/>
                  </a:lnTo>
                  <a:lnTo>
                    <a:pt x="848669" y="702657"/>
                  </a:lnTo>
                  <a:lnTo>
                    <a:pt x="901711" y="734144"/>
                  </a:lnTo>
                  <a:lnTo>
                    <a:pt x="954753" y="765632"/>
                  </a:lnTo>
                  <a:lnTo>
                    <a:pt x="1007795" y="797119"/>
                  </a:lnTo>
                  <a:lnTo>
                    <a:pt x="1060837" y="828606"/>
                  </a:lnTo>
                  <a:lnTo>
                    <a:pt x="1113878" y="860093"/>
                  </a:lnTo>
                  <a:lnTo>
                    <a:pt x="1166920" y="891580"/>
                  </a:lnTo>
                  <a:lnTo>
                    <a:pt x="1219962" y="923068"/>
                  </a:lnTo>
                  <a:lnTo>
                    <a:pt x="1273004" y="954555"/>
                  </a:lnTo>
                  <a:lnTo>
                    <a:pt x="1326046" y="986042"/>
                  </a:lnTo>
                  <a:lnTo>
                    <a:pt x="1379088" y="1017529"/>
                  </a:lnTo>
                  <a:lnTo>
                    <a:pt x="1432130" y="1049017"/>
                  </a:lnTo>
                  <a:lnTo>
                    <a:pt x="1485171" y="108050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1109148" y="2182339"/>
              <a:ext cx="1401207" cy="1228649"/>
            </a:xfrm>
            <a:custGeom>
              <a:avLst/>
              <a:pathLst>
                <a:path w="1401207" h="1228649">
                  <a:moveTo>
                    <a:pt x="1401207" y="1228649"/>
                  </a:moveTo>
                  <a:lnTo>
                    <a:pt x="1356375" y="1186282"/>
                  </a:lnTo>
                  <a:lnTo>
                    <a:pt x="1311543" y="1143915"/>
                  </a:lnTo>
                  <a:lnTo>
                    <a:pt x="1266711" y="1101547"/>
                  </a:lnTo>
                  <a:lnTo>
                    <a:pt x="1221879" y="1059180"/>
                  </a:lnTo>
                  <a:lnTo>
                    <a:pt x="1177047" y="1016813"/>
                  </a:lnTo>
                  <a:lnTo>
                    <a:pt x="1132215" y="974446"/>
                  </a:lnTo>
                  <a:lnTo>
                    <a:pt x="1087383" y="932078"/>
                  </a:lnTo>
                  <a:lnTo>
                    <a:pt x="1042551" y="889711"/>
                  </a:lnTo>
                  <a:lnTo>
                    <a:pt x="997719" y="847344"/>
                  </a:lnTo>
                  <a:lnTo>
                    <a:pt x="952888" y="804977"/>
                  </a:lnTo>
                  <a:lnTo>
                    <a:pt x="908056" y="762610"/>
                  </a:lnTo>
                  <a:lnTo>
                    <a:pt x="863224" y="720242"/>
                  </a:lnTo>
                  <a:lnTo>
                    <a:pt x="818392" y="677875"/>
                  </a:lnTo>
                  <a:lnTo>
                    <a:pt x="773560" y="635508"/>
                  </a:lnTo>
                  <a:lnTo>
                    <a:pt x="728728" y="593141"/>
                  </a:lnTo>
                  <a:lnTo>
                    <a:pt x="683896" y="550773"/>
                  </a:lnTo>
                  <a:lnTo>
                    <a:pt x="639064" y="508406"/>
                  </a:lnTo>
                  <a:lnTo>
                    <a:pt x="594232" y="466039"/>
                  </a:lnTo>
                  <a:lnTo>
                    <a:pt x="549400" y="423672"/>
                  </a:lnTo>
                  <a:lnTo>
                    <a:pt x="504568" y="381305"/>
                  </a:lnTo>
                  <a:lnTo>
                    <a:pt x="459736" y="338937"/>
                  </a:lnTo>
                  <a:lnTo>
                    <a:pt x="414904" y="296570"/>
                  </a:lnTo>
                  <a:lnTo>
                    <a:pt x="370072" y="254203"/>
                  </a:lnTo>
                  <a:lnTo>
                    <a:pt x="325241" y="211836"/>
                  </a:lnTo>
                  <a:lnTo>
                    <a:pt x="280409" y="169468"/>
                  </a:lnTo>
                  <a:lnTo>
                    <a:pt x="235577" y="127101"/>
                  </a:lnTo>
                  <a:lnTo>
                    <a:pt x="190745" y="84734"/>
                  </a:lnTo>
                  <a:lnTo>
                    <a:pt x="145913" y="42367"/>
                  </a:lnTo>
                  <a:lnTo>
                    <a:pt x="101081" y="0"/>
                  </a:lnTo>
                  <a:lnTo>
                    <a:pt x="49281" y="57238"/>
                  </a:lnTo>
                  <a:lnTo>
                    <a:pt x="0" y="116658"/>
                  </a:lnTo>
                  <a:lnTo>
                    <a:pt x="48317" y="155002"/>
                  </a:lnTo>
                  <a:lnTo>
                    <a:pt x="96634" y="193347"/>
                  </a:lnTo>
                  <a:lnTo>
                    <a:pt x="144952" y="231691"/>
                  </a:lnTo>
                  <a:lnTo>
                    <a:pt x="193269" y="270036"/>
                  </a:lnTo>
                  <a:lnTo>
                    <a:pt x="241587" y="308380"/>
                  </a:lnTo>
                  <a:lnTo>
                    <a:pt x="289904" y="346725"/>
                  </a:lnTo>
                  <a:lnTo>
                    <a:pt x="338222" y="385069"/>
                  </a:lnTo>
                  <a:lnTo>
                    <a:pt x="386539" y="423414"/>
                  </a:lnTo>
                  <a:lnTo>
                    <a:pt x="434857" y="461758"/>
                  </a:lnTo>
                  <a:lnTo>
                    <a:pt x="483174" y="500103"/>
                  </a:lnTo>
                  <a:lnTo>
                    <a:pt x="531492" y="538447"/>
                  </a:lnTo>
                  <a:lnTo>
                    <a:pt x="579809" y="576792"/>
                  </a:lnTo>
                  <a:lnTo>
                    <a:pt x="628127" y="615137"/>
                  </a:lnTo>
                  <a:lnTo>
                    <a:pt x="676444" y="653481"/>
                  </a:lnTo>
                  <a:lnTo>
                    <a:pt x="724762" y="691826"/>
                  </a:lnTo>
                  <a:lnTo>
                    <a:pt x="773079" y="730170"/>
                  </a:lnTo>
                  <a:lnTo>
                    <a:pt x="821397" y="768515"/>
                  </a:lnTo>
                  <a:lnTo>
                    <a:pt x="869714" y="806859"/>
                  </a:lnTo>
                  <a:lnTo>
                    <a:pt x="918032" y="845204"/>
                  </a:lnTo>
                  <a:lnTo>
                    <a:pt x="966349" y="883548"/>
                  </a:lnTo>
                  <a:lnTo>
                    <a:pt x="1014667" y="921893"/>
                  </a:lnTo>
                  <a:lnTo>
                    <a:pt x="1062984" y="960237"/>
                  </a:lnTo>
                  <a:lnTo>
                    <a:pt x="1111302" y="998582"/>
                  </a:lnTo>
                  <a:lnTo>
                    <a:pt x="1159619" y="1036926"/>
                  </a:lnTo>
                  <a:lnTo>
                    <a:pt x="1207937" y="1075271"/>
                  </a:lnTo>
                  <a:lnTo>
                    <a:pt x="1256254" y="1113615"/>
                  </a:lnTo>
                  <a:lnTo>
                    <a:pt x="1304572" y="1151960"/>
                  </a:lnTo>
                  <a:lnTo>
                    <a:pt x="1352889" y="119030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210229" y="2079987"/>
              <a:ext cx="1300125" cy="1331001"/>
            </a:xfrm>
            <a:custGeom>
              <a:avLst/>
              <a:pathLst>
                <a:path w="1300125" h="1331001">
                  <a:moveTo>
                    <a:pt x="1300125" y="1331001"/>
                  </a:moveTo>
                  <a:lnTo>
                    <a:pt x="1258914" y="1285104"/>
                  </a:lnTo>
                  <a:lnTo>
                    <a:pt x="1217702" y="1239208"/>
                  </a:lnTo>
                  <a:lnTo>
                    <a:pt x="1176491" y="1193311"/>
                  </a:lnTo>
                  <a:lnTo>
                    <a:pt x="1135279" y="1147414"/>
                  </a:lnTo>
                  <a:lnTo>
                    <a:pt x="1094068" y="1101518"/>
                  </a:lnTo>
                  <a:lnTo>
                    <a:pt x="1052856" y="1055621"/>
                  </a:lnTo>
                  <a:lnTo>
                    <a:pt x="1011645" y="1009725"/>
                  </a:lnTo>
                  <a:lnTo>
                    <a:pt x="970434" y="963828"/>
                  </a:lnTo>
                  <a:lnTo>
                    <a:pt x="929222" y="917931"/>
                  </a:lnTo>
                  <a:lnTo>
                    <a:pt x="888011" y="872035"/>
                  </a:lnTo>
                  <a:lnTo>
                    <a:pt x="846799" y="826138"/>
                  </a:lnTo>
                  <a:lnTo>
                    <a:pt x="805588" y="780242"/>
                  </a:lnTo>
                  <a:lnTo>
                    <a:pt x="764376" y="734345"/>
                  </a:lnTo>
                  <a:lnTo>
                    <a:pt x="723165" y="688448"/>
                  </a:lnTo>
                  <a:lnTo>
                    <a:pt x="681953" y="642552"/>
                  </a:lnTo>
                  <a:lnTo>
                    <a:pt x="640742" y="596655"/>
                  </a:lnTo>
                  <a:lnTo>
                    <a:pt x="599530" y="550759"/>
                  </a:lnTo>
                  <a:lnTo>
                    <a:pt x="558319" y="504862"/>
                  </a:lnTo>
                  <a:lnTo>
                    <a:pt x="517107" y="458965"/>
                  </a:lnTo>
                  <a:lnTo>
                    <a:pt x="475896" y="413069"/>
                  </a:lnTo>
                  <a:lnTo>
                    <a:pt x="434684" y="367172"/>
                  </a:lnTo>
                  <a:lnTo>
                    <a:pt x="393473" y="321276"/>
                  </a:lnTo>
                  <a:lnTo>
                    <a:pt x="352261" y="275379"/>
                  </a:lnTo>
                  <a:lnTo>
                    <a:pt x="311050" y="229482"/>
                  </a:lnTo>
                  <a:lnTo>
                    <a:pt x="269838" y="183586"/>
                  </a:lnTo>
                  <a:lnTo>
                    <a:pt x="228627" y="137689"/>
                  </a:lnTo>
                  <a:lnTo>
                    <a:pt x="187415" y="91793"/>
                  </a:lnTo>
                  <a:lnTo>
                    <a:pt x="146204" y="45896"/>
                  </a:lnTo>
                  <a:lnTo>
                    <a:pt x="104992" y="0"/>
                  </a:lnTo>
                  <a:lnTo>
                    <a:pt x="51447" y="50099"/>
                  </a:lnTo>
                  <a:lnTo>
                    <a:pt x="0" y="102351"/>
                  </a:lnTo>
                  <a:lnTo>
                    <a:pt x="44831" y="144718"/>
                  </a:lnTo>
                  <a:lnTo>
                    <a:pt x="89663" y="187086"/>
                  </a:lnTo>
                  <a:lnTo>
                    <a:pt x="134495" y="229453"/>
                  </a:lnTo>
                  <a:lnTo>
                    <a:pt x="179327" y="271820"/>
                  </a:lnTo>
                  <a:lnTo>
                    <a:pt x="224159" y="314187"/>
                  </a:lnTo>
                  <a:lnTo>
                    <a:pt x="268991" y="356555"/>
                  </a:lnTo>
                  <a:lnTo>
                    <a:pt x="313823" y="398922"/>
                  </a:lnTo>
                  <a:lnTo>
                    <a:pt x="358655" y="441289"/>
                  </a:lnTo>
                  <a:lnTo>
                    <a:pt x="403487" y="483656"/>
                  </a:lnTo>
                  <a:lnTo>
                    <a:pt x="448319" y="526023"/>
                  </a:lnTo>
                  <a:lnTo>
                    <a:pt x="493151" y="568391"/>
                  </a:lnTo>
                  <a:lnTo>
                    <a:pt x="537983" y="610758"/>
                  </a:lnTo>
                  <a:lnTo>
                    <a:pt x="582815" y="653125"/>
                  </a:lnTo>
                  <a:lnTo>
                    <a:pt x="627646" y="695492"/>
                  </a:lnTo>
                  <a:lnTo>
                    <a:pt x="672478" y="737860"/>
                  </a:lnTo>
                  <a:lnTo>
                    <a:pt x="717310" y="780227"/>
                  </a:lnTo>
                  <a:lnTo>
                    <a:pt x="762142" y="822594"/>
                  </a:lnTo>
                  <a:lnTo>
                    <a:pt x="806974" y="864961"/>
                  </a:lnTo>
                  <a:lnTo>
                    <a:pt x="851806" y="907328"/>
                  </a:lnTo>
                  <a:lnTo>
                    <a:pt x="896638" y="949696"/>
                  </a:lnTo>
                  <a:lnTo>
                    <a:pt x="941470" y="992063"/>
                  </a:lnTo>
                  <a:lnTo>
                    <a:pt x="986302" y="1034430"/>
                  </a:lnTo>
                  <a:lnTo>
                    <a:pt x="1031134" y="1076797"/>
                  </a:lnTo>
                  <a:lnTo>
                    <a:pt x="1075966" y="1119165"/>
                  </a:lnTo>
                  <a:lnTo>
                    <a:pt x="1120798" y="1161532"/>
                  </a:lnTo>
                  <a:lnTo>
                    <a:pt x="1165630" y="1203899"/>
                  </a:lnTo>
                  <a:lnTo>
                    <a:pt x="1210462" y="1246266"/>
                  </a:lnTo>
                  <a:lnTo>
                    <a:pt x="1255293" y="1288634"/>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315222" y="1990680"/>
              <a:ext cx="1195132" cy="1420308"/>
            </a:xfrm>
            <a:custGeom>
              <a:avLst/>
              <a:pathLst>
                <a:path w="1195132" h="1420308">
                  <a:moveTo>
                    <a:pt x="1195132" y="1420308"/>
                  </a:moveTo>
                  <a:lnTo>
                    <a:pt x="1157633" y="1371332"/>
                  </a:lnTo>
                  <a:lnTo>
                    <a:pt x="1120133" y="1322355"/>
                  </a:lnTo>
                  <a:lnTo>
                    <a:pt x="1082634" y="1273379"/>
                  </a:lnTo>
                  <a:lnTo>
                    <a:pt x="1045134" y="1224403"/>
                  </a:lnTo>
                  <a:lnTo>
                    <a:pt x="1007634" y="1175427"/>
                  </a:lnTo>
                  <a:lnTo>
                    <a:pt x="970135" y="1126451"/>
                  </a:lnTo>
                  <a:lnTo>
                    <a:pt x="932635" y="1077475"/>
                  </a:lnTo>
                  <a:lnTo>
                    <a:pt x="895136" y="1028499"/>
                  </a:lnTo>
                  <a:lnTo>
                    <a:pt x="857636" y="979522"/>
                  </a:lnTo>
                  <a:lnTo>
                    <a:pt x="820136" y="930546"/>
                  </a:lnTo>
                  <a:lnTo>
                    <a:pt x="782637" y="881570"/>
                  </a:lnTo>
                  <a:lnTo>
                    <a:pt x="745137" y="832594"/>
                  </a:lnTo>
                  <a:lnTo>
                    <a:pt x="707638" y="783618"/>
                  </a:lnTo>
                  <a:lnTo>
                    <a:pt x="670138" y="734642"/>
                  </a:lnTo>
                  <a:lnTo>
                    <a:pt x="632638" y="685666"/>
                  </a:lnTo>
                  <a:lnTo>
                    <a:pt x="595139" y="636689"/>
                  </a:lnTo>
                  <a:lnTo>
                    <a:pt x="557639" y="587713"/>
                  </a:lnTo>
                  <a:lnTo>
                    <a:pt x="520139" y="538737"/>
                  </a:lnTo>
                  <a:lnTo>
                    <a:pt x="482640" y="489761"/>
                  </a:lnTo>
                  <a:lnTo>
                    <a:pt x="445140" y="440785"/>
                  </a:lnTo>
                  <a:lnTo>
                    <a:pt x="407641" y="391809"/>
                  </a:lnTo>
                  <a:lnTo>
                    <a:pt x="370141" y="342833"/>
                  </a:lnTo>
                  <a:lnTo>
                    <a:pt x="332641" y="293856"/>
                  </a:lnTo>
                  <a:lnTo>
                    <a:pt x="295142" y="244880"/>
                  </a:lnTo>
                  <a:lnTo>
                    <a:pt x="257642" y="195904"/>
                  </a:lnTo>
                  <a:lnTo>
                    <a:pt x="220143" y="146928"/>
                  </a:lnTo>
                  <a:lnTo>
                    <a:pt x="182643" y="97952"/>
                  </a:lnTo>
                  <a:lnTo>
                    <a:pt x="145143" y="48976"/>
                  </a:lnTo>
                  <a:lnTo>
                    <a:pt x="107644" y="0"/>
                  </a:lnTo>
                  <a:lnTo>
                    <a:pt x="52948" y="43601"/>
                  </a:lnTo>
                  <a:lnTo>
                    <a:pt x="0" y="89307"/>
                  </a:lnTo>
                  <a:lnTo>
                    <a:pt x="41211" y="135203"/>
                  </a:lnTo>
                  <a:lnTo>
                    <a:pt x="82422" y="181100"/>
                  </a:lnTo>
                  <a:lnTo>
                    <a:pt x="123634" y="226996"/>
                  </a:lnTo>
                  <a:lnTo>
                    <a:pt x="164845" y="272893"/>
                  </a:lnTo>
                  <a:lnTo>
                    <a:pt x="206057" y="318789"/>
                  </a:lnTo>
                  <a:lnTo>
                    <a:pt x="247268" y="364686"/>
                  </a:lnTo>
                  <a:lnTo>
                    <a:pt x="288480" y="410583"/>
                  </a:lnTo>
                  <a:lnTo>
                    <a:pt x="329691" y="456479"/>
                  </a:lnTo>
                  <a:lnTo>
                    <a:pt x="370903" y="502376"/>
                  </a:lnTo>
                  <a:lnTo>
                    <a:pt x="412114" y="548272"/>
                  </a:lnTo>
                  <a:lnTo>
                    <a:pt x="453326" y="594169"/>
                  </a:lnTo>
                  <a:lnTo>
                    <a:pt x="494537" y="640066"/>
                  </a:lnTo>
                  <a:lnTo>
                    <a:pt x="535749" y="685962"/>
                  </a:lnTo>
                  <a:lnTo>
                    <a:pt x="576960" y="731859"/>
                  </a:lnTo>
                  <a:lnTo>
                    <a:pt x="618172" y="777755"/>
                  </a:lnTo>
                  <a:lnTo>
                    <a:pt x="659383" y="823652"/>
                  </a:lnTo>
                  <a:lnTo>
                    <a:pt x="700595" y="869549"/>
                  </a:lnTo>
                  <a:lnTo>
                    <a:pt x="741806" y="915445"/>
                  </a:lnTo>
                  <a:lnTo>
                    <a:pt x="783018" y="961342"/>
                  </a:lnTo>
                  <a:lnTo>
                    <a:pt x="824229" y="1007238"/>
                  </a:lnTo>
                  <a:lnTo>
                    <a:pt x="865441" y="1053135"/>
                  </a:lnTo>
                  <a:lnTo>
                    <a:pt x="906652" y="1099032"/>
                  </a:lnTo>
                  <a:lnTo>
                    <a:pt x="947864" y="1144928"/>
                  </a:lnTo>
                  <a:lnTo>
                    <a:pt x="989075" y="1190825"/>
                  </a:lnTo>
                  <a:lnTo>
                    <a:pt x="1030286" y="1236721"/>
                  </a:lnTo>
                  <a:lnTo>
                    <a:pt x="1071498" y="1282618"/>
                  </a:lnTo>
                  <a:lnTo>
                    <a:pt x="1112709" y="1328515"/>
                  </a:lnTo>
                  <a:lnTo>
                    <a:pt x="1153921" y="1374411"/>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422866" y="1920746"/>
              <a:ext cx="1087488" cy="1490242"/>
            </a:xfrm>
            <a:custGeom>
              <a:avLst/>
              <a:pathLst>
                <a:path w="1087488" h="1490242">
                  <a:moveTo>
                    <a:pt x="1087488" y="1490242"/>
                  </a:moveTo>
                  <a:lnTo>
                    <a:pt x="1053368" y="1438855"/>
                  </a:lnTo>
                  <a:lnTo>
                    <a:pt x="1019248" y="1387467"/>
                  </a:lnTo>
                  <a:lnTo>
                    <a:pt x="985127" y="1336079"/>
                  </a:lnTo>
                  <a:lnTo>
                    <a:pt x="951007" y="1284692"/>
                  </a:lnTo>
                  <a:lnTo>
                    <a:pt x="916887" y="1233304"/>
                  </a:lnTo>
                  <a:lnTo>
                    <a:pt x="882767" y="1181916"/>
                  </a:lnTo>
                  <a:lnTo>
                    <a:pt x="848647" y="1130528"/>
                  </a:lnTo>
                  <a:lnTo>
                    <a:pt x="814526" y="1079141"/>
                  </a:lnTo>
                  <a:lnTo>
                    <a:pt x="780406" y="1027753"/>
                  </a:lnTo>
                  <a:lnTo>
                    <a:pt x="746286" y="976365"/>
                  </a:lnTo>
                  <a:lnTo>
                    <a:pt x="712166" y="924978"/>
                  </a:lnTo>
                  <a:lnTo>
                    <a:pt x="678045" y="873590"/>
                  </a:lnTo>
                  <a:lnTo>
                    <a:pt x="643925" y="822202"/>
                  </a:lnTo>
                  <a:lnTo>
                    <a:pt x="609805" y="770815"/>
                  </a:lnTo>
                  <a:lnTo>
                    <a:pt x="575685" y="719427"/>
                  </a:lnTo>
                  <a:lnTo>
                    <a:pt x="541564" y="668039"/>
                  </a:lnTo>
                  <a:lnTo>
                    <a:pt x="507444" y="616652"/>
                  </a:lnTo>
                  <a:lnTo>
                    <a:pt x="473324" y="565264"/>
                  </a:lnTo>
                  <a:lnTo>
                    <a:pt x="439204" y="513876"/>
                  </a:lnTo>
                  <a:lnTo>
                    <a:pt x="405084" y="462489"/>
                  </a:lnTo>
                  <a:lnTo>
                    <a:pt x="370963" y="411101"/>
                  </a:lnTo>
                  <a:lnTo>
                    <a:pt x="336843" y="359713"/>
                  </a:lnTo>
                  <a:lnTo>
                    <a:pt x="302723" y="308326"/>
                  </a:lnTo>
                  <a:lnTo>
                    <a:pt x="268603" y="256938"/>
                  </a:lnTo>
                  <a:lnTo>
                    <a:pt x="234482" y="205550"/>
                  </a:lnTo>
                  <a:lnTo>
                    <a:pt x="200362" y="154163"/>
                  </a:lnTo>
                  <a:lnTo>
                    <a:pt x="166242" y="102775"/>
                  </a:lnTo>
                  <a:lnTo>
                    <a:pt x="132122" y="51387"/>
                  </a:lnTo>
                  <a:lnTo>
                    <a:pt x="98002" y="0"/>
                  </a:lnTo>
                  <a:lnTo>
                    <a:pt x="0" y="69934"/>
                  </a:lnTo>
                  <a:lnTo>
                    <a:pt x="37499" y="118910"/>
                  </a:lnTo>
                  <a:lnTo>
                    <a:pt x="74999" y="167886"/>
                  </a:lnTo>
                  <a:lnTo>
                    <a:pt x="112498" y="216862"/>
                  </a:lnTo>
                  <a:lnTo>
                    <a:pt x="149998" y="265839"/>
                  </a:lnTo>
                  <a:lnTo>
                    <a:pt x="187498" y="314815"/>
                  </a:lnTo>
                  <a:lnTo>
                    <a:pt x="224997" y="363791"/>
                  </a:lnTo>
                  <a:lnTo>
                    <a:pt x="262497" y="412767"/>
                  </a:lnTo>
                  <a:lnTo>
                    <a:pt x="299996" y="461743"/>
                  </a:lnTo>
                  <a:lnTo>
                    <a:pt x="337496" y="510719"/>
                  </a:lnTo>
                  <a:lnTo>
                    <a:pt x="374996" y="559695"/>
                  </a:lnTo>
                  <a:lnTo>
                    <a:pt x="412495" y="608672"/>
                  </a:lnTo>
                  <a:lnTo>
                    <a:pt x="449995" y="657648"/>
                  </a:lnTo>
                  <a:lnTo>
                    <a:pt x="487494" y="706624"/>
                  </a:lnTo>
                  <a:lnTo>
                    <a:pt x="524994" y="755600"/>
                  </a:lnTo>
                  <a:lnTo>
                    <a:pt x="562494" y="804576"/>
                  </a:lnTo>
                  <a:lnTo>
                    <a:pt x="599993" y="853552"/>
                  </a:lnTo>
                  <a:lnTo>
                    <a:pt x="637493" y="902528"/>
                  </a:lnTo>
                  <a:lnTo>
                    <a:pt x="674992" y="951505"/>
                  </a:lnTo>
                  <a:lnTo>
                    <a:pt x="712492" y="1000481"/>
                  </a:lnTo>
                  <a:lnTo>
                    <a:pt x="749992" y="1049457"/>
                  </a:lnTo>
                  <a:lnTo>
                    <a:pt x="787491" y="1098433"/>
                  </a:lnTo>
                  <a:lnTo>
                    <a:pt x="824991" y="1147409"/>
                  </a:lnTo>
                  <a:lnTo>
                    <a:pt x="862490" y="1196385"/>
                  </a:lnTo>
                  <a:lnTo>
                    <a:pt x="899990" y="1245362"/>
                  </a:lnTo>
                  <a:lnTo>
                    <a:pt x="937490" y="1294338"/>
                  </a:lnTo>
                  <a:lnTo>
                    <a:pt x="974989" y="1343314"/>
                  </a:lnTo>
                  <a:lnTo>
                    <a:pt x="1012489" y="1392290"/>
                  </a:lnTo>
                  <a:lnTo>
                    <a:pt x="1049988" y="144126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520868" y="1861985"/>
              <a:ext cx="989486" cy="1549003"/>
            </a:xfrm>
            <a:custGeom>
              <a:avLst/>
              <a:pathLst>
                <a:path w="989486" h="1549003">
                  <a:moveTo>
                    <a:pt x="989486" y="1549003"/>
                  </a:moveTo>
                  <a:lnTo>
                    <a:pt x="958634" y="1495589"/>
                  </a:lnTo>
                  <a:lnTo>
                    <a:pt x="927782" y="1442175"/>
                  </a:lnTo>
                  <a:lnTo>
                    <a:pt x="896930" y="1388761"/>
                  </a:lnTo>
                  <a:lnTo>
                    <a:pt x="866079" y="1335347"/>
                  </a:lnTo>
                  <a:lnTo>
                    <a:pt x="835227" y="1281934"/>
                  </a:lnTo>
                  <a:lnTo>
                    <a:pt x="804375" y="1228520"/>
                  </a:lnTo>
                  <a:lnTo>
                    <a:pt x="773523" y="1175106"/>
                  </a:lnTo>
                  <a:lnTo>
                    <a:pt x="742671" y="1121692"/>
                  </a:lnTo>
                  <a:lnTo>
                    <a:pt x="711819" y="1068278"/>
                  </a:lnTo>
                  <a:lnTo>
                    <a:pt x="680968" y="1014864"/>
                  </a:lnTo>
                  <a:lnTo>
                    <a:pt x="650116" y="961450"/>
                  </a:lnTo>
                  <a:lnTo>
                    <a:pt x="619264" y="908036"/>
                  </a:lnTo>
                  <a:lnTo>
                    <a:pt x="588412" y="854622"/>
                  </a:lnTo>
                  <a:lnTo>
                    <a:pt x="557560" y="801208"/>
                  </a:lnTo>
                  <a:lnTo>
                    <a:pt x="526708" y="747794"/>
                  </a:lnTo>
                  <a:lnTo>
                    <a:pt x="495856" y="694380"/>
                  </a:lnTo>
                  <a:lnTo>
                    <a:pt x="465005" y="640967"/>
                  </a:lnTo>
                  <a:lnTo>
                    <a:pt x="434153" y="587553"/>
                  </a:lnTo>
                  <a:lnTo>
                    <a:pt x="403301" y="534139"/>
                  </a:lnTo>
                  <a:lnTo>
                    <a:pt x="372449" y="480725"/>
                  </a:lnTo>
                  <a:lnTo>
                    <a:pt x="341597" y="427311"/>
                  </a:lnTo>
                  <a:lnTo>
                    <a:pt x="310745" y="373897"/>
                  </a:lnTo>
                  <a:lnTo>
                    <a:pt x="279893" y="320483"/>
                  </a:lnTo>
                  <a:lnTo>
                    <a:pt x="249042" y="267069"/>
                  </a:lnTo>
                  <a:lnTo>
                    <a:pt x="218190" y="213655"/>
                  </a:lnTo>
                  <a:lnTo>
                    <a:pt x="187338" y="160241"/>
                  </a:lnTo>
                  <a:lnTo>
                    <a:pt x="156486" y="106827"/>
                  </a:lnTo>
                  <a:lnTo>
                    <a:pt x="125634" y="53413"/>
                  </a:lnTo>
                  <a:lnTo>
                    <a:pt x="94782" y="0"/>
                  </a:lnTo>
                  <a:lnTo>
                    <a:pt x="0" y="58760"/>
                  </a:lnTo>
                  <a:lnTo>
                    <a:pt x="34120" y="110148"/>
                  </a:lnTo>
                  <a:lnTo>
                    <a:pt x="68240" y="161536"/>
                  </a:lnTo>
                  <a:lnTo>
                    <a:pt x="102360" y="212923"/>
                  </a:lnTo>
                  <a:lnTo>
                    <a:pt x="136480" y="264311"/>
                  </a:lnTo>
                  <a:lnTo>
                    <a:pt x="170601" y="315699"/>
                  </a:lnTo>
                  <a:lnTo>
                    <a:pt x="204721" y="367087"/>
                  </a:lnTo>
                  <a:lnTo>
                    <a:pt x="238841" y="418474"/>
                  </a:lnTo>
                  <a:lnTo>
                    <a:pt x="272961" y="469862"/>
                  </a:lnTo>
                  <a:lnTo>
                    <a:pt x="307082" y="521250"/>
                  </a:lnTo>
                  <a:lnTo>
                    <a:pt x="341202" y="572637"/>
                  </a:lnTo>
                  <a:lnTo>
                    <a:pt x="375322" y="624025"/>
                  </a:lnTo>
                  <a:lnTo>
                    <a:pt x="409442" y="675413"/>
                  </a:lnTo>
                  <a:lnTo>
                    <a:pt x="443562" y="726800"/>
                  </a:lnTo>
                  <a:lnTo>
                    <a:pt x="477683" y="778188"/>
                  </a:lnTo>
                  <a:lnTo>
                    <a:pt x="511803" y="829576"/>
                  </a:lnTo>
                  <a:lnTo>
                    <a:pt x="545923" y="880963"/>
                  </a:lnTo>
                  <a:lnTo>
                    <a:pt x="580043" y="932351"/>
                  </a:lnTo>
                  <a:lnTo>
                    <a:pt x="614164" y="983739"/>
                  </a:lnTo>
                  <a:lnTo>
                    <a:pt x="648284" y="1035126"/>
                  </a:lnTo>
                  <a:lnTo>
                    <a:pt x="682404" y="1086514"/>
                  </a:lnTo>
                  <a:lnTo>
                    <a:pt x="716524" y="1137902"/>
                  </a:lnTo>
                  <a:lnTo>
                    <a:pt x="750644" y="1189289"/>
                  </a:lnTo>
                  <a:lnTo>
                    <a:pt x="784765" y="1240677"/>
                  </a:lnTo>
                  <a:lnTo>
                    <a:pt x="818885" y="1292065"/>
                  </a:lnTo>
                  <a:lnTo>
                    <a:pt x="853005" y="1343452"/>
                  </a:lnTo>
                  <a:lnTo>
                    <a:pt x="887125" y="1394840"/>
                  </a:lnTo>
                  <a:lnTo>
                    <a:pt x="921246" y="1446228"/>
                  </a:lnTo>
                  <a:lnTo>
                    <a:pt x="955366" y="1497615"/>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615651" y="1813364"/>
              <a:ext cx="894703" cy="1597624"/>
            </a:xfrm>
            <a:custGeom>
              <a:avLst/>
              <a:pathLst>
                <a:path w="894703" h="1597624">
                  <a:moveTo>
                    <a:pt x="894703" y="1597624"/>
                  </a:moveTo>
                  <a:lnTo>
                    <a:pt x="866956" y="1542534"/>
                  </a:lnTo>
                  <a:lnTo>
                    <a:pt x="839208" y="1487443"/>
                  </a:lnTo>
                  <a:lnTo>
                    <a:pt x="811461" y="1432353"/>
                  </a:lnTo>
                  <a:lnTo>
                    <a:pt x="783713" y="1377262"/>
                  </a:lnTo>
                  <a:lnTo>
                    <a:pt x="755966" y="1322172"/>
                  </a:lnTo>
                  <a:lnTo>
                    <a:pt x="728219" y="1267081"/>
                  </a:lnTo>
                  <a:lnTo>
                    <a:pt x="700471" y="1211991"/>
                  </a:lnTo>
                  <a:lnTo>
                    <a:pt x="672724" y="1156900"/>
                  </a:lnTo>
                  <a:lnTo>
                    <a:pt x="644976" y="1101810"/>
                  </a:lnTo>
                  <a:lnTo>
                    <a:pt x="617229" y="1046719"/>
                  </a:lnTo>
                  <a:lnTo>
                    <a:pt x="589481" y="991629"/>
                  </a:lnTo>
                  <a:lnTo>
                    <a:pt x="561734" y="936538"/>
                  </a:lnTo>
                  <a:lnTo>
                    <a:pt x="533987" y="881448"/>
                  </a:lnTo>
                  <a:lnTo>
                    <a:pt x="506239" y="826357"/>
                  </a:lnTo>
                  <a:lnTo>
                    <a:pt x="478492" y="771267"/>
                  </a:lnTo>
                  <a:lnTo>
                    <a:pt x="450744" y="716176"/>
                  </a:lnTo>
                  <a:lnTo>
                    <a:pt x="422997" y="661086"/>
                  </a:lnTo>
                  <a:lnTo>
                    <a:pt x="395249" y="605995"/>
                  </a:lnTo>
                  <a:lnTo>
                    <a:pt x="367502" y="550905"/>
                  </a:lnTo>
                  <a:lnTo>
                    <a:pt x="339755" y="495814"/>
                  </a:lnTo>
                  <a:lnTo>
                    <a:pt x="312007" y="440724"/>
                  </a:lnTo>
                  <a:lnTo>
                    <a:pt x="284260" y="385633"/>
                  </a:lnTo>
                  <a:lnTo>
                    <a:pt x="256512" y="330543"/>
                  </a:lnTo>
                  <a:lnTo>
                    <a:pt x="228765" y="275452"/>
                  </a:lnTo>
                  <a:lnTo>
                    <a:pt x="201018" y="220362"/>
                  </a:lnTo>
                  <a:lnTo>
                    <a:pt x="173270" y="165271"/>
                  </a:lnTo>
                  <a:lnTo>
                    <a:pt x="145523" y="110181"/>
                  </a:lnTo>
                  <a:lnTo>
                    <a:pt x="117775" y="55090"/>
                  </a:lnTo>
                  <a:lnTo>
                    <a:pt x="90028" y="0"/>
                  </a:lnTo>
                  <a:lnTo>
                    <a:pt x="0" y="48621"/>
                  </a:lnTo>
                  <a:lnTo>
                    <a:pt x="30851" y="102034"/>
                  </a:lnTo>
                  <a:lnTo>
                    <a:pt x="61703" y="155448"/>
                  </a:lnTo>
                  <a:lnTo>
                    <a:pt x="92555" y="208862"/>
                  </a:lnTo>
                  <a:lnTo>
                    <a:pt x="123407" y="262276"/>
                  </a:lnTo>
                  <a:lnTo>
                    <a:pt x="154259" y="315690"/>
                  </a:lnTo>
                  <a:lnTo>
                    <a:pt x="185111" y="369104"/>
                  </a:lnTo>
                  <a:lnTo>
                    <a:pt x="215962" y="422518"/>
                  </a:lnTo>
                  <a:lnTo>
                    <a:pt x="246814" y="475932"/>
                  </a:lnTo>
                  <a:lnTo>
                    <a:pt x="277666" y="529346"/>
                  </a:lnTo>
                  <a:lnTo>
                    <a:pt x="308518" y="582760"/>
                  </a:lnTo>
                  <a:lnTo>
                    <a:pt x="339370" y="636174"/>
                  </a:lnTo>
                  <a:lnTo>
                    <a:pt x="370222" y="689588"/>
                  </a:lnTo>
                  <a:lnTo>
                    <a:pt x="401074" y="743001"/>
                  </a:lnTo>
                  <a:lnTo>
                    <a:pt x="431925" y="796415"/>
                  </a:lnTo>
                  <a:lnTo>
                    <a:pt x="462777" y="849829"/>
                  </a:lnTo>
                  <a:lnTo>
                    <a:pt x="493629" y="903243"/>
                  </a:lnTo>
                  <a:lnTo>
                    <a:pt x="524481" y="956657"/>
                  </a:lnTo>
                  <a:lnTo>
                    <a:pt x="555333" y="1010071"/>
                  </a:lnTo>
                  <a:lnTo>
                    <a:pt x="586185" y="1063485"/>
                  </a:lnTo>
                  <a:lnTo>
                    <a:pt x="617036" y="1116899"/>
                  </a:lnTo>
                  <a:lnTo>
                    <a:pt x="647888" y="1170313"/>
                  </a:lnTo>
                  <a:lnTo>
                    <a:pt x="678740" y="1223727"/>
                  </a:lnTo>
                  <a:lnTo>
                    <a:pt x="709592" y="1277141"/>
                  </a:lnTo>
                  <a:lnTo>
                    <a:pt x="740444" y="1330555"/>
                  </a:lnTo>
                  <a:lnTo>
                    <a:pt x="771296" y="1383969"/>
                  </a:lnTo>
                  <a:lnTo>
                    <a:pt x="802148" y="1437382"/>
                  </a:lnTo>
                  <a:lnTo>
                    <a:pt x="832999" y="1490796"/>
                  </a:lnTo>
                  <a:lnTo>
                    <a:pt x="863851" y="1544210"/>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705680" y="1770265"/>
              <a:ext cx="804675" cy="1640722"/>
            </a:xfrm>
            <a:custGeom>
              <a:avLst/>
              <a:pathLst>
                <a:path w="804675" h="1640722">
                  <a:moveTo>
                    <a:pt x="804675" y="1640722"/>
                  </a:moveTo>
                  <a:lnTo>
                    <a:pt x="780099" y="1584146"/>
                  </a:lnTo>
                  <a:lnTo>
                    <a:pt x="755523" y="1527569"/>
                  </a:lnTo>
                  <a:lnTo>
                    <a:pt x="730948" y="1470992"/>
                  </a:lnTo>
                  <a:lnTo>
                    <a:pt x="706372" y="1414416"/>
                  </a:lnTo>
                  <a:lnTo>
                    <a:pt x="681796" y="1357839"/>
                  </a:lnTo>
                  <a:lnTo>
                    <a:pt x="657220" y="1301262"/>
                  </a:lnTo>
                  <a:lnTo>
                    <a:pt x="632645" y="1244686"/>
                  </a:lnTo>
                  <a:lnTo>
                    <a:pt x="608069" y="1188109"/>
                  </a:lnTo>
                  <a:lnTo>
                    <a:pt x="583493" y="1131532"/>
                  </a:lnTo>
                  <a:lnTo>
                    <a:pt x="558918" y="1074956"/>
                  </a:lnTo>
                  <a:lnTo>
                    <a:pt x="534342" y="1018379"/>
                  </a:lnTo>
                  <a:lnTo>
                    <a:pt x="509766" y="961803"/>
                  </a:lnTo>
                  <a:lnTo>
                    <a:pt x="485190" y="905226"/>
                  </a:lnTo>
                  <a:lnTo>
                    <a:pt x="460615" y="848649"/>
                  </a:lnTo>
                  <a:lnTo>
                    <a:pt x="436039" y="792073"/>
                  </a:lnTo>
                  <a:lnTo>
                    <a:pt x="411463" y="735496"/>
                  </a:lnTo>
                  <a:lnTo>
                    <a:pt x="386887" y="678919"/>
                  </a:lnTo>
                  <a:lnTo>
                    <a:pt x="362312" y="622343"/>
                  </a:lnTo>
                  <a:lnTo>
                    <a:pt x="337736" y="565766"/>
                  </a:lnTo>
                  <a:lnTo>
                    <a:pt x="313160" y="509189"/>
                  </a:lnTo>
                  <a:lnTo>
                    <a:pt x="288585" y="452613"/>
                  </a:lnTo>
                  <a:lnTo>
                    <a:pt x="264009" y="396036"/>
                  </a:lnTo>
                  <a:lnTo>
                    <a:pt x="239433" y="339459"/>
                  </a:lnTo>
                  <a:lnTo>
                    <a:pt x="214857" y="282883"/>
                  </a:lnTo>
                  <a:lnTo>
                    <a:pt x="190282" y="226306"/>
                  </a:lnTo>
                  <a:lnTo>
                    <a:pt x="165706" y="169729"/>
                  </a:lnTo>
                  <a:lnTo>
                    <a:pt x="141130" y="113153"/>
                  </a:lnTo>
                  <a:lnTo>
                    <a:pt x="116554" y="56576"/>
                  </a:lnTo>
                  <a:lnTo>
                    <a:pt x="91979" y="0"/>
                  </a:lnTo>
                  <a:lnTo>
                    <a:pt x="0" y="43098"/>
                  </a:lnTo>
                  <a:lnTo>
                    <a:pt x="27747" y="98188"/>
                  </a:lnTo>
                  <a:lnTo>
                    <a:pt x="55494" y="153279"/>
                  </a:lnTo>
                  <a:lnTo>
                    <a:pt x="83242" y="208369"/>
                  </a:lnTo>
                  <a:lnTo>
                    <a:pt x="110989" y="263460"/>
                  </a:lnTo>
                  <a:lnTo>
                    <a:pt x="138737" y="318550"/>
                  </a:lnTo>
                  <a:lnTo>
                    <a:pt x="166484" y="373641"/>
                  </a:lnTo>
                  <a:lnTo>
                    <a:pt x="194231" y="428731"/>
                  </a:lnTo>
                  <a:lnTo>
                    <a:pt x="221979" y="483822"/>
                  </a:lnTo>
                  <a:lnTo>
                    <a:pt x="249726" y="538912"/>
                  </a:lnTo>
                  <a:lnTo>
                    <a:pt x="277474" y="594003"/>
                  </a:lnTo>
                  <a:lnTo>
                    <a:pt x="305221" y="649093"/>
                  </a:lnTo>
                  <a:lnTo>
                    <a:pt x="332969" y="704184"/>
                  </a:lnTo>
                  <a:lnTo>
                    <a:pt x="360716" y="759274"/>
                  </a:lnTo>
                  <a:lnTo>
                    <a:pt x="388463" y="814365"/>
                  </a:lnTo>
                  <a:lnTo>
                    <a:pt x="416211" y="869455"/>
                  </a:lnTo>
                  <a:lnTo>
                    <a:pt x="443958" y="924546"/>
                  </a:lnTo>
                  <a:lnTo>
                    <a:pt x="471706" y="979636"/>
                  </a:lnTo>
                  <a:lnTo>
                    <a:pt x="499453" y="1034727"/>
                  </a:lnTo>
                  <a:lnTo>
                    <a:pt x="527201" y="1089817"/>
                  </a:lnTo>
                  <a:lnTo>
                    <a:pt x="554948" y="1144908"/>
                  </a:lnTo>
                  <a:lnTo>
                    <a:pt x="582695" y="1199998"/>
                  </a:lnTo>
                  <a:lnTo>
                    <a:pt x="610443" y="1255089"/>
                  </a:lnTo>
                  <a:lnTo>
                    <a:pt x="638190" y="1310179"/>
                  </a:lnTo>
                  <a:lnTo>
                    <a:pt x="665938" y="1365270"/>
                  </a:lnTo>
                  <a:lnTo>
                    <a:pt x="693685" y="1420360"/>
                  </a:lnTo>
                  <a:lnTo>
                    <a:pt x="721433" y="1475451"/>
                  </a:lnTo>
                  <a:lnTo>
                    <a:pt x="749180" y="1530541"/>
                  </a:lnTo>
                  <a:lnTo>
                    <a:pt x="776927" y="1585632"/>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797659" y="1734729"/>
              <a:ext cx="712696" cy="1676258"/>
            </a:xfrm>
            <a:custGeom>
              <a:avLst/>
              <a:pathLst>
                <a:path w="712696" h="1676258">
                  <a:moveTo>
                    <a:pt x="712696" y="1676258"/>
                  </a:moveTo>
                  <a:lnTo>
                    <a:pt x="691159" y="1618456"/>
                  </a:lnTo>
                  <a:lnTo>
                    <a:pt x="669623" y="1560654"/>
                  </a:lnTo>
                  <a:lnTo>
                    <a:pt x="648087" y="1502852"/>
                  </a:lnTo>
                  <a:lnTo>
                    <a:pt x="626551" y="1445050"/>
                  </a:lnTo>
                  <a:lnTo>
                    <a:pt x="605015" y="1387248"/>
                  </a:lnTo>
                  <a:lnTo>
                    <a:pt x="583478" y="1329446"/>
                  </a:lnTo>
                  <a:lnTo>
                    <a:pt x="561942" y="1271644"/>
                  </a:lnTo>
                  <a:lnTo>
                    <a:pt x="540406" y="1213842"/>
                  </a:lnTo>
                  <a:lnTo>
                    <a:pt x="518870" y="1156040"/>
                  </a:lnTo>
                  <a:lnTo>
                    <a:pt x="497333" y="1098238"/>
                  </a:lnTo>
                  <a:lnTo>
                    <a:pt x="475797" y="1040436"/>
                  </a:lnTo>
                  <a:lnTo>
                    <a:pt x="454261" y="982634"/>
                  </a:lnTo>
                  <a:lnTo>
                    <a:pt x="432725" y="924832"/>
                  </a:lnTo>
                  <a:lnTo>
                    <a:pt x="411189" y="867030"/>
                  </a:lnTo>
                  <a:lnTo>
                    <a:pt x="389652" y="809228"/>
                  </a:lnTo>
                  <a:lnTo>
                    <a:pt x="368116" y="751426"/>
                  </a:lnTo>
                  <a:lnTo>
                    <a:pt x="346580" y="693624"/>
                  </a:lnTo>
                  <a:lnTo>
                    <a:pt x="325044" y="635822"/>
                  </a:lnTo>
                  <a:lnTo>
                    <a:pt x="303507" y="578020"/>
                  </a:lnTo>
                  <a:lnTo>
                    <a:pt x="281971" y="520218"/>
                  </a:lnTo>
                  <a:lnTo>
                    <a:pt x="260435" y="462416"/>
                  </a:lnTo>
                  <a:lnTo>
                    <a:pt x="238899" y="404614"/>
                  </a:lnTo>
                  <a:lnTo>
                    <a:pt x="217363" y="346812"/>
                  </a:lnTo>
                  <a:lnTo>
                    <a:pt x="195826" y="289010"/>
                  </a:lnTo>
                  <a:lnTo>
                    <a:pt x="174290" y="231208"/>
                  </a:lnTo>
                  <a:lnTo>
                    <a:pt x="152754" y="173406"/>
                  </a:lnTo>
                  <a:lnTo>
                    <a:pt x="131218" y="115604"/>
                  </a:lnTo>
                  <a:lnTo>
                    <a:pt x="109682" y="57802"/>
                  </a:lnTo>
                  <a:lnTo>
                    <a:pt x="88145" y="0"/>
                  </a:lnTo>
                  <a:lnTo>
                    <a:pt x="0" y="35536"/>
                  </a:lnTo>
                  <a:lnTo>
                    <a:pt x="24575" y="92112"/>
                  </a:lnTo>
                  <a:lnTo>
                    <a:pt x="49151" y="148689"/>
                  </a:lnTo>
                  <a:lnTo>
                    <a:pt x="73727" y="205266"/>
                  </a:lnTo>
                  <a:lnTo>
                    <a:pt x="98302" y="261842"/>
                  </a:lnTo>
                  <a:lnTo>
                    <a:pt x="122878" y="318419"/>
                  </a:lnTo>
                  <a:lnTo>
                    <a:pt x="147454" y="374995"/>
                  </a:lnTo>
                  <a:lnTo>
                    <a:pt x="172030" y="431572"/>
                  </a:lnTo>
                  <a:lnTo>
                    <a:pt x="196605" y="488149"/>
                  </a:lnTo>
                  <a:lnTo>
                    <a:pt x="221181" y="544725"/>
                  </a:lnTo>
                  <a:lnTo>
                    <a:pt x="245757" y="601302"/>
                  </a:lnTo>
                  <a:lnTo>
                    <a:pt x="270332" y="657879"/>
                  </a:lnTo>
                  <a:lnTo>
                    <a:pt x="294908" y="714455"/>
                  </a:lnTo>
                  <a:lnTo>
                    <a:pt x="319484" y="771032"/>
                  </a:lnTo>
                  <a:lnTo>
                    <a:pt x="344060" y="827609"/>
                  </a:lnTo>
                  <a:lnTo>
                    <a:pt x="368635" y="884185"/>
                  </a:lnTo>
                  <a:lnTo>
                    <a:pt x="393211" y="940762"/>
                  </a:lnTo>
                  <a:lnTo>
                    <a:pt x="417787" y="997339"/>
                  </a:lnTo>
                  <a:lnTo>
                    <a:pt x="442363" y="1053915"/>
                  </a:lnTo>
                  <a:lnTo>
                    <a:pt x="466938" y="1110492"/>
                  </a:lnTo>
                  <a:lnTo>
                    <a:pt x="491514" y="1167069"/>
                  </a:lnTo>
                  <a:lnTo>
                    <a:pt x="516090" y="1223645"/>
                  </a:lnTo>
                  <a:lnTo>
                    <a:pt x="540665" y="1280222"/>
                  </a:lnTo>
                  <a:lnTo>
                    <a:pt x="565241" y="1336799"/>
                  </a:lnTo>
                  <a:lnTo>
                    <a:pt x="589817" y="1393375"/>
                  </a:lnTo>
                  <a:lnTo>
                    <a:pt x="614393" y="1449952"/>
                  </a:lnTo>
                  <a:lnTo>
                    <a:pt x="638968" y="1506528"/>
                  </a:lnTo>
                  <a:lnTo>
                    <a:pt x="663544" y="1563105"/>
                  </a:lnTo>
                  <a:lnTo>
                    <a:pt x="688120" y="161968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885805" y="1706163"/>
              <a:ext cx="624550" cy="1704825"/>
            </a:xfrm>
            <a:custGeom>
              <a:avLst/>
              <a:pathLst>
                <a:path w="624550" h="1704825">
                  <a:moveTo>
                    <a:pt x="624550" y="1704825"/>
                  </a:moveTo>
                  <a:lnTo>
                    <a:pt x="605869" y="1646038"/>
                  </a:lnTo>
                  <a:lnTo>
                    <a:pt x="587189" y="1587251"/>
                  </a:lnTo>
                  <a:lnTo>
                    <a:pt x="568508" y="1528463"/>
                  </a:lnTo>
                  <a:lnTo>
                    <a:pt x="549828" y="1469676"/>
                  </a:lnTo>
                  <a:lnTo>
                    <a:pt x="531147" y="1410889"/>
                  </a:lnTo>
                  <a:lnTo>
                    <a:pt x="512466" y="1352102"/>
                  </a:lnTo>
                  <a:lnTo>
                    <a:pt x="493786" y="1293315"/>
                  </a:lnTo>
                  <a:lnTo>
                    <a:pt x="475105" y="1234528"/>
                  </a:lnTo>
                  <a:lnTo>
                    <a:pt x="456425" y="1175741"/>
                  </a:lnTo>
                  <a:lnTo>
                    <a:pt x="437744" y="1116954"/>
                  </a:lnTo>
                  <a:lnTo>
                    <a:pt x="419064" y="1058167"/>
                  </a:lnTo>
                  <a:lnTo>
                    <a:pt x="400383" y="999380"/>
                  </a:lnTo>
                  <a:lnTo>
                    <a:pt x="381703" y="940593"/>
                  </a:lnTo>
                  <a:lnTo>
                    <a:pt x="363022" y="881806"/>
                  </a:lnTo>
                  <a:lnTo>
                    <a:pt x="344341" y="823019"/>
                  </a:lnTo>
                  <a:lnTo>
                    <a:pt x="325661" y="764231"/>
                  </a:lnTo>
                  <a:lnTo>
                    <a:pt x="306980" y="705444"/>
                  </a:lnTo>
                  <a:lnTo>
                    <a:pt x="288300" y="646657"/>
                  </a:lnTo>
                  <a:lnTo>
                    <a:pt x="269619" y="587870"/>
                  </a:lnTo>
                  <a:lnTo>
                    <a:pt x="250939" y="529083"/>
                  </a:lnTo>
                  <a:lnTo>
                    <a:pt x="232258" y="470296"/>
                  </a:lnTo>
                  <a:lnTo>
                    <a:pt x="213578" y="411509"/>
                  </a:lnTo>
                  <a:lnTo>
                    <a:pt x="194897" y="352722"/>
                  </a:lnTo>
                  <a:lnTo>
                    <a:pt x="176216" y="293935"/>
                  </a:lnTo>
                  <a:lnTo>
                    <a:pt x="157536" y="235148"/>
                  </a:lnTo>
                  <a:lnTo>
                    <a:pt x="138855" y="176361"/>
                  </a:lnTo>
                  <a:lnTo>
                    <a:pt x="120175" y="117574"/>
                  </a:lnTo>
                  <a:lnTo>
                    <a:pt x="101494" y="58787"/>
                  </a:lnTo>
                  <a:lnTo>
                    <a:pt x="82814" y="0"/>
                  </a:lnTo>
                  <a:lnTo>
                    <a:pt x="0" y="28566"/>
                  </a:lnTo>
                  <a:lnTo>
                    <a:pt x="21536" y="86368"/>
                  </a:lnTo>
                  <a:lnTo>
                    <a:pt x="43072" y="144170"/>
                  </a:lnTo>
                  <a:lnTo>
                    <a:pt x="64608" y="201972"/>
                  </a:lnTo>
                  <a:lnTo>
                    <a:pt x="86144" y="259774"/>
                  </a:lnTo>
                  <a:lnTo>
                    <a:pt x="107681" y="317576"/>
                  </a:lnTo>
                  <a:lnTo>
                    <a:pt x="129217" y="375378"/>
                  </a:lnTo>
                  <a:lnTo>
                    <a:pt x="150753" y="433180"/>
                  </a:lnTo>
                  <a:lnTo>
                    <a:pt x="172289" y="490982"/>
                  </a:lnTo>
                  <a:lnTo>
                    <a:pt x="193825" y="548784"/>
                  </a:lnTo>
                  <a:lnTo>
                    <a:pt x="215362" y="606586"/>
                  </a:lnTo>
                  <a:lnTo>
                    <a:pt x="236898" y="664388"/>
                  </a:lnTo>
                  <a:lnTo>
                    <a:pt x="258434" y="722190"/>
                  </a:lnTo>
                  <a:lnTo>
                    <a:pt x="279970" y="779992"/>
                  </a:lnTo>
                  <a:lnTo>
                    <a:pt x="301507" y="837794"/>
                  </a:lnTo>
                  <a:lnTo>
                    <a:pt x="323043" y="895596"/>
                  </a:lnTo>
                  <a:lnTo>
                    <a:pt x="344579" y="953398"/>
                  </a:lnTo>
                  <a:lnTo>
                    <a:pt x="366115" y="1011200"/>
                  </a:lnTo>
                  <a:lnTo>
                    <a:pt x="387651" y="1069002"/>
                  </a:lnTo>
                  <a:lnTo>
                    <a:pt x="409188" y="1126804"/>
                  </a:lnTo>
                  <a:lnTo>
                    <a:pt x="430724" y="1184606"/>
                  </a:lnTo>
                  <a:lnTo>
                    <a:pt x="452260" y="1242408"/>
                  </a:lnTo>
                  <a:lnTo>
                    <a:pt x="473796" y="1300210"/>
                  </a:lnTo>
                  <a:lnTo>
                    <a:pt x="495332" y="1358012"/>
                  </a:lnTo>
                  <a:lnTo>
                    <a:pt x="516869" y="1415815"/>
                  </a:lnTo>
                  <a:lnTo>
                    <a:pt x="538405" y="1473617"/>
                  </a:lnTo>
                  <a:lnTo>
                    <a:pt x="559941" y="1531419"/>
                  </a:lnTo>
                  <a:lnTo>
                    <a:pt x="581477" y="1589221"/>
                  </a:lnTo>
                  <a:lnTo>
                    <a:pt x="603014" y="1647023"/>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968619" y="1684195"/>
              <a:ext cx="541736" cy="1726793"/>
            </a:xfrm>
            <a:custGeom>
              <a:avLst/>
              <a:pathLst>
                <a:path w="541736" h="1726793">
                  <a:moveTo>
                    <a:pt x="541736" y="1726793"/>
                  </a:moveTo>
                  <a:lnTo>
                    <a:pt x="525632" y="1667248"/>
                  </a:lnTo>
                  <a:lnTo>
                    <a:pt x="509529" y="1607703"/>
                  </a:lnTo>
                  <a:lnTo>
                    <a:pt x="493425" y="1548159"/>
                  </a:lnTo>
                  <a:lnTo>
                    <a:pt x="477321" y="1488614"/>
                  </a:lnTo>
                  <a:lnTo>
                    <a:pt x="461218" y="1429070"/>
                  </a:lnTo>
                  <a:lnTo>
                    <a:pt x="445114" y="1369525"/>
                  </a:lnTo>
                  <a:lnTo>
                    <a:pt x="429011" y="1309980"/>
                  </a:lnTo>
                  <a:lnTo>
                    <a:pt x="412907" y="1250436"/>
                  </a:lnTo>
                  <a:lnTo>
                    <a:pt x="396803" y="1190891"/>
                  </a:lnTo>
                  <a:lnTo>
                    <a:pt x="380700" y="1131347"/>
                  </a:lnTo>
                  <a:lnTo>
                    <a:pt x="364596" y="1071802"/>
                  </a:lnTo>
                  <a:lnTo>
                    <a:pt x="348493" y="1012257"/>
                  </a:lnTo>
                  <a:lnTo>
                    <a:pt x="332389" y="952713"/>
                  </a:lnTo>
                  <a:lnTo>
                    <a:pt x="316285" y="893168"/>
                  </a:lnTo>
                  <a:lnTo>
                    <a:pt x="300182" y="833624"/>
                  </a:lnTo>
                  <a:lnTo>
                    <a:pt x="284078" y="774079"/>
                  </a:lnTo>
                  <a:lnTo>
                    <a:pt x="267975" y="714535"/>
                  </a:lnTo>
                  <a:lnTo>
                    <a:pt x="251871" y="654990"/>
                  </a:lnTo>
                  <a:lnTo>
                    <a:pt x="235767" y="595445"/>
                  </a:lnTo>
                  <a:lnTo>
                    <a:pt x="219664" y="535901"/>
                  </a:lnTo>
                  <a:lnTo>
                    <a:pt x="203560" y="476356"/>
                  </a:lnTo>
                  <a:lnTo>
                    <a:pt x="187457" y="416812"/>
                  </a:lnTo>
                  <a:lnTo>
                    <a:pt x="171353" y="357267"/>
                  </a:lnTo>
                  <a:lnTo>
                    <a:pt x="155249" y="297722"/>
                  </a:lnTo>
                  <a:lnTo>
                    <a:pt x="139146" y="238178"/>
                  </a:lnTo>
                  <a:lnTo>
                    <a:pt x="123042" y="178633"/>
                  </a:lnTo>
                  <a:lnTo>
                    <a:pt x="106939" y="119089"/>
                  </a:lnTo>
                  <a:lnTo>
                    <a:pt x="90835" y="59544"/>
                  </a:lnTo>
                  <a:lnTo>
                    <a:pt x="74732" y="0"/>
                  </a:lnTo>
                  <a:lnTo>
                    <a:pt x="0" y="21967"/>
                  </a:lnTo>
                  <a:lnTo>
                    <a:pt x="18680" y="80754"/>
                  </a:lnTo>
                  <a:lnTo>
                    <a:pt x="37361" y="139541"/>
                  </a:lnTo>
                  <a:lnTo>
                    <a:pt x="56041" y="198329"/>
                  </a:lnTo>
                  <a:lnTo>
                    <a:pt x="74722" y="257116"/>
                  </a:lnTo>
                  <a:lnTo>
                    <a:pt x="93402" y="315903"/>
                  </a:lnTo>
                  <a:lnTo>
                    <a:pt x="112083" y="374690"/>
                  </a:lnTo>
                  <a:lnTo>
                    <a:pt x="130763" y="433477"/>
                  </a:lnTo>
                  <a:lnTo>
                    <a:pt x="149444" y="492264"/>
                  </a:lnTo>
                  <a:lnTo>
                    <a:pt x="168125" y="551051"/>
                  </a:lnTo>
                  <a:lnTo>
                    <a:pt x="186805" y="609838"/>
                  </a:lnTo>
                  <a:lnTo>
                    <a:pt x="205486" y="668625"/>
                  </a:lnTo>
                  <a:lnTo>
                    <a:pt x="224166" y="727412"/>
                  </a:lnTo>
                  <a:lnTo>
                    <a:pt x="242847" y="786199"/>
                  </a:lnTo>
                  <a:lnTo>
                    <a:pt x="261527" y="844986"/>
                  </a:lnTo>
                  <a:lnTo>
                    <a:pt x="280208" y="903773"/>
                  </a:lnTo>
                  <a:lnTo>
                    <a:pt x="298888" y="962561"/>
                  </a:lnTo>
                  <a:lnTo>
                    <a:pt x="317569" y="1021348"/>
                  </a:lnTo>
                  <a:lnTo>
                    <a:pt x="336250" y="1080135"/>
                  </a:lnTo>
                  <a:lnTo>
                    <a:pt x="354930" y="1138922"/>
                  </a:lnTo>
                  <a:lnTo>
                    <a:pt x="373611" y="1197709"/>
                  </a:lnTo>
                  <a:lnTo>
                    <a:pt x="392291" y="1256496"/>
                  </a:lnTo>
                  <a:lnTo>
                    <a:pt x="410972" y="1315283"/>
                  </a:lnTo>
                  <a:lnTo>
                    <a:pt x="429652" y="1374070"/>
                  </a:lnTo>
                  <a:lnTo>
                    <a:pt x="448333" y="1432857"/>
                  </a:lnTo>
                  <a:lnTo>
                    <a:pt x="467013" y="1491644"/>
                  </a:lnTo>
                  <a:lnTo>
                    <a:pt x="485694" y="1550431"/>
                  </a:lnTo>
                  <a:lnTo>
                    <a:pt x="504375" y="1609218"/>
                  </a:lnTo>
                  <a:lnTo>
                    <a:pt x="523055" y="166800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2043351" y="1665950"/>
              <a:ext cx="467004" cy="1745038"/>
            </a:xfrm>
            <a:custGeom>
              <a:avLst/>
              <a:pathLst>
                <a:path w="467004" h="1745038">
                  <a:moveTo>
                    <a:pt x="467004" y="1745038"/>
                  </a:moveTo>
                  <a:lnTo>
                    <a:pt x="453439" y="1684864"/>
                  </a:lnTo>
                  <a:lnTo>
                    <a:pt x="439874" y="1624690"/>
                  </a:lnTo>
                  <a:lnTo>
                    <a:pt x="426309" y="1564517"/>
                  </a:lnTo>
                  <a:lnTo>
                    <a:pt x="412744" y="1504343"/>
                  </a:lnTo>
                  <a:lnTo>
                    <a:pt x="399179" y="1444169"/>
                  </a:lnTo>
                  <a:lnTo>
                    <a:pt x="385614" y="1383995"/>
                  </a:lnTo>
                  <a:lnTo>
                    <a:pt x="372050" y="1323822"/>
                  </a:lnTo>
                  <a:lnTo>
                    <a:pt x="358485" y="1263648"/>
                  </a:lnTo>
                  <a:lnTo>
                    <a:pt x="344920" y="1203474"/>
                  </a:lnTo>
                  <a:lnTo>
                    <a:pt x="331355" y="1143300"/>
                  </a:lnTo>
                  <a:lnTo>
                    <a:pt x="317790" y="1083127"/>
                  </a:lnTo>
                  <a:lnTo>
                    <a:pt x="304225" y="1022953"/>
                  </a:lnTo>
                  <a:lnTo>
                    <a:pt x="290660" y="962779"/>
                  </a:lnTo>
                  <a:lnTo>
                    <a:pt x="277096" y="902605"/>
                  </a:lnTo>
                  <a:lnTo>
                    <a:pt x="263531" y="842432"/>
                  </a:lnTo>
                  <a:lnTo>
                    <a:pt x="249966" y="782258"/>
                  </a:lnTo>
                  <a:lnTo>
                    <a:pt x="236401" y="722084"/>
                  </a:lnTo>
                  <a:lnTo>
                    <a:pt x="222836" y="661911"/>
                  </a:lnTo>
                  <a:lnTo>
                    <a:pt x="209271" y="601737"/>
                  </a:lnTo>
                  <a:lnTo>
                    <a:pt x="195706" y="541563"/>
                  </a:lnTo>
                  <a:lnTo>
                    <a:pt x="182142" y="481389"/>
                  </a:lnTo>
                  <a:lnTo>
                    <a:pt x="168577" y="421216"/>
                  </a:lnTo>
                  <a:lnTo>
                    <a:pt x="155012" y="361042"/>
                  </a:lnTo>
                  <a:lnTo>
                    <a:pt x="141447" y="300868"/>
                  </a:lnTo>
                  <a:lnTo>
                    <a:pt x="127882" y="240694"/>
                  </a:lnTo>
                  <a:lnTo>
                    <a:pt x="114317" y="180521"/>
                  </a:lnTo>
                  <a:lnTo>
                    <a:pt x="100752" y="120347"/>
                  </a:lnTo>
                  <a:lnTo>
                    <a:pt x="87188" y="60173"/>
                  </a:lnTo>
                  <a:lnTo>
                    <a:pt x="73623" y="0"/>
                  </a:lnTo>
                  <a:lnTo>
                    <a:pt x="0" y="18245"/>
                  </a:lnTo>
                  <a:lnTo>
                    <a:pt x="16103" y="77789"/>
                  </a:lnTo>
                  <a:lnTo>
                    <a:pt x="32207" y="137334"/>
                  </a:lnTo>
                  <a:lnTo>
                    <a:pt x="48310" y="196878"/>
                  </a:lnTo>
                  <a:lnTo>
                    <a:pt x="64414" y="256423"/>
                  </a:lnTo>
                  <a:lnTo>
                    <a:pt x="80517" y="315968"/>
                  </a:lnTo>
                  <a:lnTo>
                    <a:pt x="96621" y="375512"/>
                  </a:lnTo>
                  <a:lnTo>
                    <a:pt x="112725" y="435057"/>
                  </a:lnTo>
                  <a:lnTo>
                    <a:pt x="128828" y="494601"/>
                  </a:lnTo>
                  <a:lnTo>
                    <a:pt x="144932" y="554146"/>
                  </a:lnTo>
                  <a:lnTo>
                    <a:pt x="161035" y="613691"/>
                  </a:lnTo>
                  <a:lnTo>
                    <a:pt x="177139" y="673235"/>
                  </a:lnTo>
                  <a:lnTo>
                    <a:pt x="193243" y="732780"/>
                  </a:lnTo>
                  <a:lnTo>
                    <a:pt x="209346" y="792324"/>
                  </a:lnTo>
                  <a:lnTo>
                    <a:pt x="225450" y="851869"/>
                  </a:lnTo>
                  <a:lnTo>
                    <a:pt x="241553" y="911414"/>
                  </a:lnTo>
                  <a:lnTo>
                    <a:pt x="257657" y="970958"/>
                  </a:lnTo>
                  <a:lnTo>
                    <a:pt x="273761" y="1030503"/>
                  </a:lnTo>
                  <a:lnTo>
                    <a:pt x="289864" y="1090047"/>
                  </a:lnTo>
                  <a:lnTo>
                    <a:pt x="305968" y="1149592"/>
                  </a:lnTo>
                  <a:lnTo>
                    <a:pt x="322071" y="1209136"/>
                  </a:lnTo>
                  <a:lnTo>
                    <a:pt x="338175" y="1268681"/>
                  </a:lnTo>
                  <a:lnTo>
                    <a:pt x="354279" y="1328226"/>
                  </a:lnTo>
                  <a:lnTo>
                    <a:pt x="370382" y="1387770"/>
                  </a:lnTo>
                  <a:lnTo>
                    <a:pt x="386486" y="1447315"/>
                  </a:lnTo>
                  <a:lnTo>
                    <a:pt x="402589" y="1506859"/>
                  </a:lnTo>
                  <a:lnTo>
                    <a:pt x="418693" y="1566404"/>
                  </a:lnTo>
                  <a:lnTo>
                    <a:pt x="434796" y="1625949"/>
                  </a:lnTo>
                  <a:lnTo>
                    <a:pt x="450900" y="1685493"/>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2116974" y="1653289"/>
              <a:ext cx="393380" cy="1757699"/>
            </a:xfrm>
            <a:custGeom>
              <a:avLst/>
              <a:pathLst>
                <a:path w="393380" h="1757699">
                  <a:moveTo>
                    <a:pt x="393380" y="1757699"/>
                  </a:moveTo>
                  <a:lnTo>
                    <a:pt x="381923" y="1697089"/>
                  </a:lnTo>
                  <a:lnTo>
                    <a:pt x="370466" y="1636479"/>
                  </a:lnTo>
                  <a:lnTo>
                    <a:pt x="359008" y="1575868"/>
                  </a:lnTo>
                  <a:lnTo>
                    <a:pt x="347551" y="1515258"/>
                  </a:lnTo>
                  <a:lnTo>
                    <a:pt x="336094" y="1454648"/>
                  </a:lnTo>
                  <a:lnTo>
                    <a:pt x="324636" y="1394037"/>
                  </a:lnTo>
                  <a:lnTo>
                    <a:pt x="313179" y="1333427"/>
                  </a:lnTo>
                  <a:lnTo>
                    <a:pt x="301722" y="1272817"/>
                  </a:lnTo>
                  <a:lnTo>
                    <a:pt x="290264" y="1212206"/>
                  </a:lnTo>
                  <a:lnTo>
                    <a:pt x="278807" y="1151596"/>
                  </a:lnTo>
                  <a:lnTo>
                    <a:pt x="267350" y="1090986"/>
                  </a:lnTo>
                  <a:lnTo>
                    <a:pt x="255892" y="1030375"/>
                  </a:lnTo>
                  <a:lnTo>
                    <a:pt x="244435" y="969765"/>
                  </a:lnTo>
                  <a:lnTo>
                    <a:pt x="232978" y="909155"/>
                  </a:lnTo>
                  <a:lnTo>
                    <a:pt x="221520" y="848544"/>
                  </a:lnTo>
                  <a:lnTo>
                    <a:pt x="210063" y="787934"/>
                  </a:lnTo>
                  <a:lnTo>
                    <a:pt x="198606" y="727324"/>
                  </a:lnTo>
                  <a:lnTo>
                    <a:pt x="187148" y="666713"/>
                  </a:lnTo>
                  <a:lnTo>
                    <a:pt x="175691" y="606103"/>
                  </a:lnTo>
                  <a:lnTo>
                    <a:pt x="164234" y="545493"/>
                  </a:lnTo>
                  <a:lnTo>
                    <a:pt x="152776" y="484882"/>
                  </a:lnTo>
                  <a:lnTo>
                    <a:pt x="141319" y="424272"/>
                  </a:lnTo>
                  <a:lnTo>
                    <a:pt x="129862" y="363662"/>
                  </a:lnTo>
                  <a:lnTo>
                    <a:pt x="118404" y="303051"/>
                  </a:lnTo>
                  <a:lnTo>
                    <a:pt x="106947" y="242441"/>
                  </a:lnTo>
                  <a:lnTo>
                    <a:pt x="95490" y="181831"/>
                  </a:lnTo>
                  <a:lnTo>
                    <a:pt x="84032" y="121220"/>
                  </a:lnTo>
                  <a:lnTo>
                    <a:pt x="72575" y="60610"/>
                  </a:lnTo>
                  <a:lnTo>
                    <a:pt x="61118" y="0"/>
                  </a:lnTo>
                  <a:lnTo>
                    <a:pt x="0" y="12661"/>
                  </a:lnTo>
                  <a:lnTo>
                    <a:pt x="13564" y="72835"/>
                  </a:lnTo>
                  <a:lnTo>
                    <a:pt x="27129" y="133009"/>
                  </a:lnTo>
                  <a:lnTo>
                    <a:pt x="40694" y="193182"/>
                  </a:lnTo>
                  <a:lnTo>
                    <a:pt x="54259" y="253356"/>
                  </a:lnTo>
                  <a:lnTo>
                    <a:pt x="67824" y="313530"/>
                  </a:lnTo>
                  <a:lnTo>
                    <a:pt x="81389" y="373703"/>
                  </a:lnTo>
                  <a:lnTo>
                    <a:pt x="94954" y="433877"/>
                  </a:lnTo>
                  <a:lnTo>
                    <a:pt x="108518" y="494051"/>
                  </a:lnTo>
                  <a:lnTo>
                    <a:pt x="122083" y="554225"/>
                  </a:lnTo>
                  <a:lnTo>
                    <a:pt x="135648" y="614398"/>
                  </a:lnTo>
                  <a:lnTo>
                    <a:pt x="149213" y="674572"/>
                  </a:lnTo>
                  <a:lnTo>
                    <a:pt x="162778" y="734746"/>
                  </a:lnTo>
                  <a:lnTo>
                    <a:pt x="176343" y="794920"/>
                  </a:lnTo>
                  <a:lnTo>
                    <a:pt x="189908" y="855093"/>
                  </a:lnTo>
                  <a:lnTo>
                    <a:pt x="203472" y="915267"/>
                  </a:lnTo>
                  <a:lnTo>
                    <a:pt x="217037" y="975441"/>
                  </a:lnTo>
                  <a:lnTo>
                    <a:pt x="230602" y="1035614"/>
                  </a:lnTo>
                  <a:lnTo>
                    <a:pt x="244167" y="1095788"/>
                  </a:lnTo>
                  <a:lnTo>
                    <a:pt x="257732" y="1155962"/>
                  </a:lnTo>
                  <a:lnTo>
                    <a:pt x="271297" y="1216136"/>
                  </a:lnTo>
                  <a:lnTo>
                    <a:pt x="284862" y="1276309"/>
                  </a:lnTo>
                  <a:lnTo>
                    <a:pt x="298426" y="1336483"/>
                  </a:lnTo>
                  <a:lnTo>
                    <a:pt x="311991" y="1396657"/>
                  </a:lnTo>
                  <a:lnTo>
                    <a:pt x="325556" y="1456831"/>
                  </a:lnTo>
                  <a:lnTo>
                    <a:pt x="339121" y="1517004"/>
                  </a:lnTo>
                  <a:lnTo>
                    <a:pt x="352686" y="1577178"/>
                  </a:lnTo>
                  <a:lnTo>
                    <a:pt x="366251" y="1637352"/>
                  </a:lnTo>
                  <a:lnTo>
                    <a:pt x="379816" y="1697526"/>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2178092" y="1643645"/>
              <a:ext cx="332262" cy="1767343"/>
            </a:xfrm>
            <a:custGeom>
              <a:avLst/>
              <a:pathLst>
                <a:path w="332262" h="1767343">
                  <a:moveTo>
                    <a:pt x="332262" y="1767343"/>
                  </a:moveTo>
                  <a:lnTo>
                    <a:pt x="322731" y="1706400"/>
                  </a:lnTo>
                  <a:lnTo>
                    <a:pt x="313199" y="1645457"/>
                  </a:lnTo>
                  <a:lnTo>
                    <a:pt x="303668" y="1584514"/>
                  </a:lnTo>
                  <a:lnTo>
                    <a:pt x="294136" y="1523571"/>
                  </a:lnTo>
                  <a:lnTo>
                    <a:pt x="284605" y="1462629"/>
                  </a:lnTo>
                  <a:lnTo>
                    <a:pt x="275073" y="1401686"/>
                  </a:lnTo>
                  <a:lnTo>
                    <a:pt x="265542" y="1340743"/>
                  </a:lnTo>
                  <a:lnTo>
                    <a:pt x="256010" y="1279800"/>
                  </a:lnTo>
                  <a:lnTo>
                    <a:pt x="246479" y="1218857"/>
                  </a:lnTo>
                  <a:lnTo>
                    <a:pt x="236947" y="1157914"/>
                  </a:lnTo>
                  <a:lnTo>
                    <a:pt x="227416" y="1096971"/>
                  </a:lnTo>
                  <a:lnTo>
                    <a:pt x="217885" y="1036028"/>
                  </a:lnTo>
                  <a:lnTo>
                    <a:pt x="208353" y="975086"/>
                  </a:lnTo>
                  <a:lnTo>
                    <a:pt x="198822" y="914143"/>
                  </a:lnTo>
                  <a:lnTo>
                    <a:pt x="189290" y="853200"/>
                  </a:lnTo>
                  <a:lnTo>
                    <a:pt x="179759" y="792257"/>
                  </a:lnTo>
                  <a:lnTo>
                    <a:pt x="170227" y="731314"/>
                  </a:lnTo>
                  <a:lnTo>
                    <a:pt x="160696" y="670371"/>
                  </a:lnTo>
                  <a:lnTo>
                    <a:pt x="151164" y="609428"/>
                  </a:lnTo>
                  <a:lnTo>
                    <a:pt x="141633" y="548485"/>
                  </a:lnTo>
                  <a:lnTo>
                    <a:pt x="132101" y="487543"/>
                  </a:lnTo>
                  <a:lnTo>
                    <a:pt x="122570" y="426600"/>
                  </a:lnTo>
                  <a:lnTo>
                    <a:pt x="113038" y="365657"/>
                  </a:lnTo>
                  <a:lnTo>
                    <a:pt x="103507" y="304714"/>
                  </a:lnTo>
                  <a:lnTo>
                    <a:pt x="93975" y="243771"/>
                  </a:lnTo>
                  <a:lnTo>
                    <a:pt x="84444" y="182828"/>
                  </a:lnTo>
                  <a:lnTo>
                    <a:pt x="74912" y="121885"/>
                  </a:lnTo>
                  <a:lnTo>
                    <a:pt x="65381" y="60942"/>
                  </a:lnTo>
                  <a:lnTo>
                    <a:pt x="55849" y="0"/>
                  </a:lnTo>
                  <a:lnTo>
                    <a:pt x="0" y="9643"/>
                  </a:lnTo>
                  <a:lnTo>
                    <a:pt x="11457" y="70254"/>
                  </a:lnTo>
                  <a:lnTo>
                    <a:pt x="22914" y="130864"/>
                  </a:lnTo>
                  <a:lnTo>
                    <a:pt x="34372" y="191474"/>
                  </a:lnTo>
                  <a:lnTo>
                    <a:pt x="45829" y="252085"/>
                  </a:lnTo>
                  <a:lnTo>
                    <a:pt x="57286" y="312695"/>
                  </a:lnTo>
                  <a:lnTo>
                    <a:pt x="68744" y="373305"/>
                  </a:lnTo>
                  <a:lnTo>
                    <a:pt x="80201" y="433916"/>
                  </a:lnTo>
                  <a:lnTo>
                    <a:pt x="91658" y="494526"/>
                  </a:lnTo>
                  <a:lnTo>
                    <a:pt x="103116" y="555136"/>
                  </a:lnTo>
                  <a:lnTo>
                    <a:pt x="114573" y="615747"/>
                  </a:lnTo>
                  <a:lnTo>
                    <a:pt x="126030" y="676357"/>
                  </a:lnTo>
                  <a:lnTo>
                    <a:pt x="137488" y="736967"/>
                  </a:lnTo>
                  <a:lnTo>
                    <a:pt x="148945" y="797578"/>
                  </a:lnTo>
                  <a:lnTo>
                    <a:pt x="160402" y="858188"/>
                  </a:lnTo>
                  <a:lnTo>
                    <a:pt x="171860" y="918798"/>
                  </a:lnTo>
                  <a:lnTo>
                    <a:pt x="183317" y="979409"/>
                  </a:lnTo>
                  <a:lnTo>
                    <a:pt x="194774" y="1040019"/>
                  </a:lnTo>
                  <a:lnTo>
                    <a:pt x="206232" y="1100629"/>
                  </a:lnTo>
                  <a:lnTo>
                    <a:pt x="217689" y="1161240"/>
                  </a:lnTo>
                  <a:lnTo>
                    <a:pt x="229146" y="1221850"/>
                  </a:lnTo>
                  <a:lnTo>
                    <a:pt x="240604" y="1282460"/>
                  </a:lnTo>
                  <a:lnTo>
                    <a:pt x="252061" y="1343071"/>
                  </a:lnTo>
                  <a:lnTo>
                    <a:pt x="263518" y="1403681"/>
                  </a:lnTo>
                  <a:lnTo>
                    <a:pt x="274976" y="1464291"/>
                  </a:lnTo>
                  <a:lnTo>
                    <a:pt x="286433" y="1524902"/>
                  </a:lnTo>
                  <a:lnTo>
                    <a:pt x="297890" y="1585512"/>
                  </a:lnTo>
                  <a:lnTo>
                    <a:pt x="309348" y="1646122"/>
                  </a:lnTo>
                  <a:lnTo>
                    <a:pt x="320805" y="170673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2233942" y="1637086"/>
              <a:ext cx="276412" cy="1773901"/>
            </a:xfrm>
            <a:custGeom>
              <a:avLst/>
              <a:pathLst>
                <a:path w="276412" h="1773901">
                  <a:moveTo>
                    <a:pt x="276412" y="1773901"/>
                  </a:moveTo>
                  <a:lnTo>
                    <a:pt x="268460" y="1712732"/>
                  </a:lnTo>
                  <a:lnTo>
                    <a:pt x="260508" y="1651563"/>
                  </a:lnTo>
                  <a:lnTo>
                    <a:pt x="252557" y="1590394"/>
                  </a:lnTo>
                  <a:lnTo>
                    <a:pt x="244605" y="1529225"/>
                  </a:lnTo>
                  <a:lnTo>
                    <a:pt x="236653" y="1468056"/>
                  </a:lnTo>
                  <a:lnTo>
                    <a:pt x="228701" y="1406887"/>
                  </a:lnTo>
                  <a:lnTo>
                    <a:pt x="220749" y="1345718"/>
                  </a:lnTo>
                  <a:lnTo>
                    <a:pt x="212797" y="1284549"/>
                  </a:lnTo>
                  <a:lnTo>
                    <a:pt x="204845" y="1223380"/>
                  </a:lnTo>
                  <a:lnTo>
                    <a:pt x="196893" y="1162211"/>
                  </a:lnTo>
                  <a:lnTo>
                    <a:pt x="188941" y="1101042"/>
                  </a:lnTo>
                  <a:lnTo>
                    <a:pt x="180989" y="1039873"/>
                  </a:lnTo>
                  <a:lnTo>
                    <a:pt x="173038" y="978704"/>
                  </a:lnTo>
                  <a:lnTo>
                    <a:pt x="165086" y="917535"/>
                  </a:lnTo>
                  <a:lnTo>
                    <a:pt x="157134" y="856366"/>
                  </a:lnTo>
                  <a:lnTo>
                    <a:pt x="149182" y="795197"/>
                  </a:lnTo>
                  <a:lnTo>
                    <a:pt x="141230" y="734028"/>
                  </a:lnTo>
                  <a:lnTo>
                    <a:pt x="133278" y="672859"/>
                  </a:lnTo>
                  <a:lnTo>
                    <a:pt x="125326" y="611690"/>
                  </a:lnTo>
                  <a:lnTo>
                    <a:pt x="117374" y="550521"/>
                  </a:lnTo>
                  <a:lnTo>
                    <a:pt x="109422" y="489352"/>
                  </a:lnTo>
                  <a:lnTo>
                    <a:pt x="101470" y="428183"/>
                  </a:lnTo>
                  <a:lnTo>
                    <a:pt x="93519" y="367014"/>
                  </a:lnTo>
                  <a:lnTo>
                    <a:pt x="85567" y="305845"/>
                  </a:lnTo>
                  <a:lnTo>
                    <a:pt x="77615" y="244676"/>
                  </a:lnTo>
                  <a:lnTo>
                    <a:pt x="69663" y="183507"/>
                  </a:lnTo>
                  <a:lnTo>
                    <a:pt x="61711" y="122338"/>
                  </a:lnTo>
                  <a:lnTo>
                    <a:pt x="53759" y="61169"/>
                  </a:lnTo>
                  <a:lnTo>
                    <a:pt x="45807" y="0"/>
                  </a:lnTo>
                  <a:lnTo>
                    <a:pt x="0" y="6558"/>
                  </a:lnTo>
                  <a:lnTo>
                    <a:pt x="9531" y="67501"/>
                  </a:lnTo>
                  <a:lnTo>
                    <a:pt x="19062" y="128444"/>
                  </a:lnTo>
                  <a:lnTo>
                    <a:pt x="28594" y="189387"/>
                  </a:lnTo>
                  <a:lnTo>
                    <a:pt x="38125" y="250330"/>
                  </a:lnTo>
                  <a:lnTo>
                    <a:pt x="47657" y="311272"/>
                  </a:lnTo>
                  <a:lnTo>
                    <a:pt x="57188" y="372215"/>
                  </a:lnTo>
                  <a:lnTo>
                    <a:pt x="66720" y="433158"/>
                  </a:lnTo>
                  <a:lnTo>
                    <a:pt x="76251" y="494101"/>
                  </a:lnTo>
                  <a:lnTo>
                    <a:pt x="85783" y="555044"/>
                  </a:lnTo>
                  <a:lnTo>
                    <a:pt x="95314" y="615987"/>
                  </a:lnTo>
                  <a:lnTo>
                    <a:pt x="104846" y="676930"/>
                  </a:lnTo>
                  <a:lnTo>
                    <a:pt x="114377" y="737873"/>
                  </a:lnTo>
                  <a:lnTo>
                    <a:pt x="123909" y="798815"/>
                  </a:lnTo>
                  <a:lnTo>
                    <a:pt x="133440" y="859758"/>
                  </a:lnTo>
                  <a:lnTo>
                    <a:pt x="142972" y="920701"/>
                  </a:lnTo>
                  <a:lnTo>
                    <a:pt x="152503" y="981644"/>
                  </a:lnTo>
                  <a:lnTo>
                    <a:pt x="162035" y="1042587"/>
                  </a:lnTo>
                  <a:lnTo>
                    <a:pt x="171566" y="1103530"/>
                  </a:lnTo>
                  <a:lnTo>
                    <a:pt x="181097" y="1164473"/>
                  </a:lnTo>
                  <a:lnTo>
                    <a:pt x="190629" y="1225416"/>
                  </a:lnTo>
                  <a:lnTo>
                    <a:pt x="200160" y="1286358"/>
                  </a:lnTo>
                  <a:lnTo>
                    <a:pt x="209692" y="1347301"/>
                  </a:lnTo>
                  <a:lnTo>
                    <a:pt x="219223" y="1408244"/>
                  </a:lnTo>
                  <a:lnTo>
                    <a:pt x="228755" y="1469187"/>
                  </a:lnTo>
                  <a:lnTo>
                    <a:pt x="238286" y="1530130"/>
                  </a:lnTo>
                  <a:lnTo>
                    <a:pt x="247818" y="1591073"/>
                  </a:lnTo>
                  <a:lnTo>
                    <a:pt x="257349" y="1652016"/>
                  </a:lnTo>
                  <a:lnTo>
                    <a:pt x="266881" y="1712959"/>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2279750" y="1632671"/>
              <a:ext cx="230605" cy="1778317"/>
            </a:xfrm>
            <a:custGeom>
              <a:avLst/>
              <a:pathLst>
                <a:path w="230605" h="1778317">
                  <a:moveTo>
                    <a:pt x="230605" y="1778317"/>
                  </a:moveTo>
                  <a:lnTo>
                    <a:pt x="223928" y="1716996"/>
                  </a:lnTo>
                  <a:lnTo>
                    <a:pt x="217251" y="1655674"/>
                  </a:lnTo>
                  <a:lnTo>
                    <a:pt x="210574" y="1594353"/>
                  </a:lnTo>
                  <a:lnTo>
                    <a:pt x="203897" y="1533032"/>
                  </a:lnTo>
                  <a:lnTo>
                    <a:pt x="197220" y="1471711"/>
                  </a:lnTo>
                  <a:lnTo>
                    <a:pt x="190543" y="1410389"/>
                  </a:lnTo>
                  <a:lnTo>
                    <a:pt x="183866" y="1349068"/>
                  </a:lnTo>
                  <a:lnTo>
                    <a:pt x="177189" y="1287747"/>
                  </a:lnTo>
                  <a:lnTo>
                    <a:pt x="170512" y="1226425"/>
                  </a:lnTo>
                  <a:lnTo>
                    <a:pt x="163835" y="1165104"/>
                  </a:lnTo>
                  <a:lnTo>
                    <a:pt x="157157" y="1103783"/>
                  </a:lnTo>
                  <a:lnTo>
                    <a:pt x="150480" y="1042461"/>
                  </a:lnTo>
                  <a:lnTo>
                    <a:pt x="143803" y="981140"/>
                  </a:lnTo>
                  <a:lnTo>
                    <a:pt x="137126" y="919819"/>
                  </a:lnTo>
                  <a:lnTo>
                    <a:pt x="130449" y="858498"/>
                  </a:lnTo>
                  <a:lnTo>
                    <a:pt x="123772" y="797176"/>
                  </a:lnTo>
                  <a:lnTo>
                    <a:pt x="117095" y="735855"/>
                  </a:lnTo>
                  <a:lnTo>
                    <a:pt x="110418" y="674534"/>
                  </a:lnTo>
                  <a:lnTo>
                    <a:pt x="103741" y="613212"/>
                  </a:lnTo>
                  <a:lnTo>
                    <a:pt x="97064" y="551891"/>
                  </a:lnTo>
                  <a:lnTo>
                    <a:pt x="90387" y="490570"/>
                  </a:lnTo>
                  <a:lnTo>
                    <a:pt x="83710" y="429249"/>
                  </a:lnTo>
                  <a:lnTo>
                    <a:pt x="77033" y="367927"/>
                  </a:lnTo>
                  <a:lnTo>
                    <a:pt x="70356" y="306606"/>
                  </a:lnTo>
                  <a:lnTo>
                    <a:pt x="63679" y="245285"/>
                  </a:lnTo>
                  <a:lnTo>
                    <a:pt x="57002" y="183963"/>
                  </a:lnTo>
                  <a:lnTo>
                    <a:pt x="50325" y="122642"/>
                  </a:lnTo>
                  <a:lnTo>
                    <a:pt x="43648" y="61321"/>
                  </a:lnTo>
                  <a:lnTo>
                    <a:pt x="36971" y="0"/>
                  </a:lnTo>
                  <a:lnTo>
                    <a:pt x="0" y="4415"/>
                  </a:lnTo>
                  <a:lnTo>
                    <a:pt x="7951" y="65584"/>
                  </a:lnTo>
                  <a:lnTo>
                    <a:pt x="15903" y="126753"/>
                  </a:lnTo>
                  <a:lnTo>
                    <a:pt x="23855" y="187922"/>
                  </a:lnTo>
                  <a:lnTo>
                    <a:pt x="31807" y="249091"/>
                  </a:lnTo>
                  <a:lnTo>
                    <a:pt x="39759" y="310260"/>
                  </a:lnTo>
                  <a:lnTo>
                    <a:pt x="47711" y="371429"/>
                  </a:lnTo>
                  <a:lnTo>
                    <a:pt x="55663" y="432598"/>
                  </a:lnTo>
                  <a:lnTo>
                    <a:pt x="63615" y="493767"/>
                  </a:lnTo>
                  <a:lnTo>
                    <a:pt x="71567" y="554936"/>
                  </a:lnTo>
                  <a:lnTo>
                    <a:pt x="79519" y="616105"/>
                  </a:lnTo>
                  <a:lnTo>
                    <a:pt x="87470" y="677274"/>
                  </a:lnTo>
                  <a:lnTo>
                    <a:pt x="95422" y="738443"/>
                  </a:lnTo>
                  <a:lnTo>
                    <a:pt x="103374" y="799612"/>
                  </a:lnTo>
                  <a:lnTo>
                    <a:pt x="111326" y="860781"/>
                  </a:lnTo>
                  <a:lnTo>
                    <a:pt x="119278" y="921951"/>
                  </a:lnTo>
                  <a:lnTo>
                    <a:pt x="127230" y="983120"/>
                  </a:lnTo>
                  <a:lnTo>
                    <a:pt x="135182" y="1044289"/>
                  </a:lnTo>
                  <a:lnTo>
                    <a:pt x="143134" y="1105458"/>
                  </a:lnTo>
                  <a:lnTo>
                    <a:pt x="151086" y="1166627"/>
                  </a:lnTo>
                  <a:lnTo>
                    <a:pt x="159038" y="1227796"/>
                  </a:lnTo>
                  <a:lnTo>
                    <a:pt x="166989" y="1288965"/>
                  </a:lnTo>
                  <a:lnTo>
                    <a:pt x="174941" y="1350134"/>
                  </a:lnTo>
                  <a:lnTo>
                    <a:pt x="182893" y="1411303"/>
                  </a:lnTo>
                  <a:lnTo>
                    <a:pt x="190845" y="1472472"/>
                  </a:lnTo>
                  <a:lnTo>
                    <a:pt x="198797" y="1533641"/>
                  </a:lnTo>
                  <a:lnTo>
                    <a:pt x="206749" y="1594810"/>
                  </a:lnTo>
                  <a:lnTo>
                    <a:pt x="214701" y="1655979"/>
                  </a:lnTo>
                  <a:lnTo>
                    <a:pt x="222653" y="1717148"/>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2316722" y="1629754"/>
              <a:ext cx="193633" cy="1781234"/>
            </a:xfrm>
            <a:custGeom>
              <a:avLst/>
              <a:pathLst>
                <a:path w="193633" h="1781234">
                  <a:moveTo>
                    <a:pt x="193633" y="1781234"/>
                  </a:moveTo>
                  <a:lnTo>
                    <a:pt x="187955" y="1719812"/>
                  </a:lnTo>
                  <a:lnTo>
                    <a:pt x="182277" y="1658390"/>
                  </a:lnTo>
                  <a:lnTo>
                    <a:pt x="176599" y="1596968"/>
                  </a:lnTo>
                  <a:lnTo>
                    <a:pt x="170922" y="1535546"/>
                  </a:lnTo>
                  <a:lnTo>
                    <a:pt x="165244" y="1474124"/>
                  </a:lnTo>
                  <a:lnTo>
                    <a:pt x="159566" y="1412703"/>
                  </a:lnTo>
                  <a:lnTo>
                    <a:pt x="153888" y="1351281"/>
                  </a:lnTo>
                  <a:lnTo>
                    <a:pt x="148211" y="1289859"/>
                  </a:lnTo>
                  <a:lnTo>
                    <a:pt x="142533" y="1228437"/>
                  </a:lnTo>
                  <a:lnTo>
                    <a:pt x="136855" y="1167015"/>
                  </a:lnTo>
                  <a:lnTo>
                    <a:pt x="131177" y="1105593"/>
                  </a:lnTo>
                  <a:lnTo>
                    <a:pt x="125499" y="1044171"/>
                  </a:lnTo>
                  <a:lnTo>
                    <a:pt x="119822" y="982749"/>
                  </a:lnTo>
                  <a:lnTo>
                    <a:pt x="114144" y="921328"/>
                  </a:lnTo>
                  <a:lnTo>
                    <a:pt x="108466" y="859906"/>
                  </a:lnTo>
                  <a:lnTo>
                    <a:pt x="102788" y="798484"/>
                  </a:lnTo>
                  <a:lnTo>
                    <a:pt x="97110" y="737062"/>
                  </a:lnTo>
                  <a:lnTo>
                    <a:pt x="91433" y="675640"/>
                  </a:lnTo>
                  <a:lnTo>
                    <a:pt x="85755" y="614218"/>
                  </a:lnTo>
                  <a:lnTo>
                    <a:pt x="80077" y="552796"/>
                  </a:lnTo>
                  <a:lnTo>
                    <a:pt x="74399" y="491374"/>
                  </a:lnTo>
                  <a:lnTo>
                    <a:pt x="68722" y="429953"/>
                  </a:lnTo>
                  <a:lnTo>
                    <a:pt x="63044" y="368531"/>
                  </a:lnTo>
                  <a:lnTo>
                    <a:pt x="57366" y="307109"/>
                  </a:lnTo>
                  <a:lnTo>
                    <a:pt x="51688" y="245687"/>
                  </a:lnTo>
                  <a:lnTo>
                    <a:pt x="46010" y="184265"/>
                  </a:lnTo>
                  <a:lnTo>
                    <a:pt x="40333" y="122843"/>
                  </a:lnTo>
                  <a:lnTo>
                    <a:pt x="34655" y="61421"/>
                  </a:lnTo>
                  <a:lnTo>
                    <a:pt x="28977" y="0"/>
                  </a:lnTo>
                  <a:lnTo>
                    <a:pt x="0" y="2916"/>
                  </a:lnTo>
                  <a:lnTo>
                    <a:pt x="6677" y="64238"/>
                  </a:lnTo>
                  <a:lnTo>
                    <a:pt x="13354" y="125559"/>
                  </a:lnTo>
                  <a:lnTo>
                    <a:pt x="20031" y="186880"/>
                  </a:lnTo>
                  <a:lnTo>
                    <a:pt x="26708" y="248201"/>
                  </a:lnTo>
                  <a:lnTo>
                    <a:pt x="33385" y="309523"/>
                  </a:lnTo>
                  <a:lnTo>
                    <a:pt x="40062" y="370844"/>
                  </a:lnTo>
                  <a:lnTo>
                    <a:pt x="46739" y="432165"/>
                  </a:lnTo>
                  <a:lnTo>
                    <a:pt x="53416" y="493487"/>
                  </a:lnTo>
                  <a:lnTo>
                    <a:pt x="60093" y="554808"/>
                  </a:lnTo>
                  <a:lnTo>
                    <a:pt x="66770" y="616129"/>
                  </a:lnTo>
                  <a:lnTo>
                    <a:pt x="73447" y="677450"/>
                  </a:lnTo>
                  <a:lnTo>
                    <a:pt x="80124" y="738772"/>
                  </a:lnTo>
                  <a:lnTo>
                    <a:pt x="86801" y="800093"/>
                  </a:lnTo>
                  <a:lnTo>
                    <a:pt x="93478" y="861414"/>
                  </a:lnTo>
                  <a:lnTo>
                    <a:pt x="100155" y="922736"/>
                  </a:lnTo>
                  <a:lnTo>
                    <a:pt x="106832" y="984057"/>
                  </a:lnTo>
                  <a:lnTo>
                    <a:pt x="113509" y="1045378"/>
                  </a:lnTo>
                  <a:lnTo>
                    <a:pt x="120186" y="1106700"/>
                  </a:lnTo>
                  <a:lnTo>
                    <a:pt x="126863" y="1168021"/>
                  </a:lnTo>
                  <a:lnTo>
                    <a:pt x="133540" y="1229342"/>
                  </a:lnTo>
                  <a:lnTo>
                    <a:pt x="140217" y="1290663"/>
                  </a:lnTo>
                  <a:lnTo>
                    <a:pt x="146894" y="1351985"/>
                  </a:lnTo>
                  <a:lnTo>
                    <a:pt x="153571" y="1413306"/>
                  </a:lnTo>
                  <a:lnTo>
                    <a:pt x="160248" y="1474627"/>
                  </a:lnTo>
                  <a:lnTo>
                    <a:pt x="166925" y="1535949"/>
                  </a:lnTo>
                  <a:lnTo>
                    <a:pt x="173602" y="1597270"/>
                  </a:lnTo>
                  <a:lnTo>
                    <a:pt x="180279" y="1658591"/>
                  </a:lnTo>
                  <a:lnTo>
                    <a:pt x="186956" y="1719912"/>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2345699" y="1627781"/>
              <a:ext cx="164655" cy="1783206"/>
            </a:xfrm>
            <a:custGeom>
              <a:avLst/>
              <a:pathLst>
                <a:path w="164655" h="1783206">
                  <a:moveTo>
                    <a:pt x="164655" y="1783206"/>
                  </a:moveTo>
                  <a:lnTo>
                    <a:pt x="159769" y="1721716"/>
                  </a:lnTo>
                  <a:lnTo>
                    <a:pt x="154882" y="1660227"/>
                  </a:lnTo>
                  <a:lnTo>
                    <a:pt x="149996" y="1598737"/>
                  </a:lnTo>
                  <a:lnTo>
                    <a:pt x="145110" y="1537247"/>
                  </a:lnTo>
                  <a:lnTo>
                    <a:pt x="140223" y="1475757"/>
                  </a:lnTo>
                  <a:lnTo>
                    <a:pt x="135337" y="1414267"/>
                  </a:lnTo>
                  <a:lnTo>
                    <a:pt x="130451" y="1352777"/>
                  </a:lnTo>
                  <a:lnTo>
                    <a:pt x="125564" y="1291287"/>
                  </a:lnTo>
                  <a:lnTo>
                    <a:pt x="120678" y="1229797"/>
                  </a:lnTo>
                  <a:lnTo>
                    <a:pt x="115791" y="1168307"/>
                  </a:lnTo>
                  <a:lnTo>
                    <a:pt x="110905" y="1106818"/>
                  </a:lnTo>
                  <a:lnTo>
                    <a:pt x="106019" y="1045328"/>
                  </a:lnTo>
                  <a:lnTo>
                    <a:pt x="101132" y="983838"/>
                  </a:lnTo>
                  <a:lnTo>
                    <a:pt x="96246" y="922348"/>
                  </a:lnTo>
                  <a:lnTo>
                    <a:pt x="91359" y="860858"/>
                  </a:lnTo>
                  <a:lnTo>
                    <a:pt x="86473" y="799368"/>
                  </a:lnTo>
                  <a:lnTo>
                    <a:pt x="81587" y="737878"/>
                  </a:lnTo>
                  <a:lnTo>
                    <a:pt x="76700" y="676388"/>
                  </a:lnTo>
                  <a:lnTo>
                    <a:pt x="71814" y="614898"/>
                  </a:lnTo>
                  <a:lnTo>
                    <a:pt x="66927" y="553409"/>
                  </a:lnTo>
                  <a:lnTo>
                    <a:pt x="62041" y="491919"/>
                  </a:lnTo>
                  <a:lnTo>
                    <a:pt x="57155" y="430429"/>
                  </a:lnTo>
                  <a:lnTo>
                    <a:pt x="52268" y="368939"/>
                  </a:lnTo>
                  <a:lnTo>
                    <a:pt x="47382" y="307449"/>
                  </a:lnTo>
                  <a:lnTo>
                    <a:pt x="42496" y="245959"/>
                  </a:lnTo>
                  <a:lnTo>
                    <a:pt x="37609" y="184469"/>
                  </a:lnTo>
                  <a:lnTo>
                    <a:pt x="32723" y="122979"/>
                  </a:lnTo>
                  <a:lnTo>
                    <a:pt x="27836" y="61489"/>
                  </a:lnTo>
                  <a:lnTo>
                    <a:pt x="22950" y="0"/>
                  </a:lnTo>
                  <a:lnTo>
                    <a:pt x="0" y="1972"/>
                  </a:lnTo>
                  <a:lnTo>
                    <a:pt x="5677" y="63394"/>
                  </a:lnTo>
                  <a:lnTo>
                    <a:pt x="11355" y="124816"/>
                  </a:lnTo>
                  <a:lnTo>
                    <a:pt x="17033" y="186238"/>
                  </a:lnTo>
                  <a:lnTo>
                    <a:pt x="22711" y="247660"/>
                  </a:lnTo>
                  <a:lnTo>
                    <a:pt x="28388" y="309081"/>
                  </a:lnTo>
                  <a:lnTo>
                    <a:pt x="34066" y="370503"/>
                  </a:lnTo>
                  <a:lnTo>
                    <a:pt x="39744" y="431925"/>
                  </a:lnTo>
                  <a:lnTo>
                    <a:pt x="45422" y="493347"/>
                  </a:lnTo>
                  <a:lnTo>
                    <a:pt x="51100" y="554769"/>
                  </a:lnTo>
                  <a:lnTo>
                    <a:pt x="56777" y="616191"/>
                  </a:lnTo>
                  <a:lnTo>
                    <a:pt x="62455" y="677613"/>
                  </a:lnTo>
                  <a:lnTo>
                    <a:pt x="68133" y="739035"/>
                  </a:lnTo>
                  <a:lnTo>
                    <a:pt x="73811" y="800456"/>
                  </a:lnTo>
                  <a:lnTo>
                    <a:pt x="79488" y="861878"/>
                  </a:lnTo>
                  <a:lnTo>
                    <a:pt x="85166" y="923300"/>
                  </a:lnTo>
                  <a:lnTo>
                    <a:pt x="90844" y="984722"/>
                  </a:lnTo>
                  <a:lnTo>
                    <a:pt x="96522" y="1046144"/>
                  </a:lnTo>
                  <a:lnTo>
                    <a:pt x="102200" y="1107566"/>
                  </a:lnTo>
                  <a:lnTo>
                    <a:pt x="107877" y="1168988"/>
                  </a:lnTo>
                  <a:lnTo>
                    <a:pt x="113555" y="1230409"/>
                  </a:lnTo>
                  <a:lnTo>
                    <a:pt x="119233" y="1291831"/>
                  </a:lnTo>
                  <a:lnTo>
                    <a:pt x="124911" y="1353253"/>
                  </a:lnTo>
                  <a:lnTo>
                    <a:pt x="130589" y="1414675"/>
                  </a:lnTo>
                  <a:lnTo>
                    <a:pt x="136266" y="1476097"/>
                  </a:lnTo>
                  <a:lnTo>
                    <a:pt x="141944" y="1537519"/>
                  </a:lnTo>
                  <a:lnTo>
                    <a:pt x="147622" y="1598941"/>
                  </a:lnTo>
                  <a:lnTo>
                    <a:pt x="153300" y="1660363"/>
                  </a:lnTo>
                  <a:lnTo>
                    <a:pt x="158977" y="172178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2368650" y="1626400"/>
              <a:ext cx="141705" cy="1784588"/>
            </a:xfrm>
            <a:custGeom>
              <a:avLst/>
              <a:pathLst>
                <a:path w="141705" h="1784588">
                  <a:moveTo>
                    <a:pt x="141705" y="1784588"/>
                  </a:moveTo>
                  <a:lnTo>
                    <a:pt x="137460" y="1723050"/>
                  </a:lnTo>
                  <a:lnTo>
                    <a:pt x="133215" y="1661512"/>
                  </a:lnTo>
                  <a:lnTo>
                    <a:pt x="128971" y="1599975"/>
                  </a:lnTo>
                  <a:lnTo>
                    <a:pt x="124726" y="1538437"/>
                  </a:lnTo>
                  <a:lnTo>
                    <a:pt x="120481" y="1476900"/>
                  </a:lnTo>
                  <a:lnTo>
                    <a:pt x="116237" y="1415362"/>
                  </a:lnTo>
                  <a:lnTo>
                    <a:pt x="111992" y="1353825"/>
                  </a:lnTo>
                  <a:lnTo>
                    <a:pt x="107747" y="1292287"/>
                  </a:lnTo>
                  <a:lnTo>
                    <a:pt x="103502" y="1230750"/>
                  </a:lnTo>
                  <a:lnTo>
                    <a:pt x="99258" y="1169212"/>
                  </a:lnTo>
                  <a:lnTo>
                    <a:pt x="95013" y="1107675"/>
                  </a:lnTo>
                  <a:lnTo>
                    <a:pt x="90768" y="1046137"/>
                  </a:lnTo>
                  <a:lnTo>
                    <a:pt x="86524" y="984600"/>
                  </a:lnTo>
                  <a:lnTo>
                    <a:pt x="82279" y="923062"/>
                  </a:lnTo>
                  <a:lnTo>
                    <a:pt x="78034" y="861525"/>
                  </a:lnTo>
                  <a:lnTo>
                    <a:pt x="73790" y="799987"/>
                  </a:lnTo>
                  <a:lnTo>
                    <a:pt x="69545" y="738450"/>
                  </a:lnTo>
                  <a:lnTo>
                    <a:pt x="65300" y="676912"/>
                  </a:lnTo>
                  <a:lnTo>
                    <a:pt x="61056" y="615375"/>
                  </a:lnTo>
                  <a:lnTo>
                    <a:pt x="56811" y="553837"/>
                  </a:lnTo>
                  <a:lnTo>
                    <a:pt x="52566" y="492300"/>
                  </a:lnTo>
                  <a:lnTo>
                    <a:pt x="48322" y="430762"/>
                  </a:lnTo>
                  <a:lnTo>
                    <a:pt x="44077" y="369225"/>
                  </a:lnTo>
                  <a:lnTo>
                    <a:pt x="39832" y="307687"/>
                  </a:lnTo>
                  <a:lnTo>
                    <a:pt x="35587" y="246150"/>
                  </a:lnTo>
                  <a:lnTo>
                    <a:pt x="31343" y="184612"/>
                  </a:lnTo>
                  <a:lnTo>
                    <a:pt x="27098" y="123075"/>
                  </a:lnTo>
                  <a:lnTo>
                    <a:pt x="22853" y="61537"/>
                  </a:lnTo>
                  <a:lnTo>
                    <a:pt x="18609" y="0"/>
                  </a:lnTo>
                  <a:lnTo>
                    <a:pt x="0" y="1381"/>
                  </a:lnTo>
                  <a:lnTo>
                    <a:pt x="4886" y="62871"/>
                  </a:lnTo>
                  <a:lnTo>
                    <a:pt x="9772" y="124360"/>
                  </a:lnTo>
                  <a:lnTo>
                    <a:pt x="14659" y="185850"/>
                  </a:lnTo>
                  <a:lnTo>
                    <a:pt x="19545" y="247340"/>
                  </a:lnTo>
                  <a:lnTo>
                    <a:pt x="24431" y="308830"/>
                  </a:lnTo>
                  <a:lnTo>
                    <a:pt x="29318" y="370320"/>
                  </a:lnTo>
                  <a:lnTo>
                    <a:pt x="34204" y="431810"/>
                  </a:lnTo>
                  <a:lnTo>
                    <a:pt x="39091" y="493300"/>
                  </a:lnTo>
                  <a:lnTo>
                    <a:pt x="43977" y="554790"/>
                  </a:lnTo>
                  <a:lnTo>
                    <a:pt x="48863" y="616280"/>
                  </a:lnTo>
                  <a:lnTo>
                    <a:pt x="53750" y="677769"/>
                  </a:lnTo>
                  <a:lnTo>
                    <a:pt x="58636" y="739259"/>
                  </a:lnTo>
                  <a:lnTo>
                    <a:pt x="63523" y="800749"/>
                  </a:lnTo>
                  <a:lnTo>
                    <a:pt x="68409" y="862239"/>
                  </a:lnTo>
                  <a:lnTo>
                    <a:pt x="73295" y="923729"/>
                  </a:lnTo>
                  <a:lnTo>
                    <a:pt x="78182" y="985219"/>
                  </a:lnTo>
                  <a:lnTo>
                    <a:pt x="83068" y="1046709"/>
                  </a:lnTo>
                  <a:lnTo>
                    <a:pt x="87954" y="1108199"/>
                  </a:lnTo>
                  <a:lnTo>
                    <a:pt x="92841" y="1169689"/>
                  </a:lnTo>
                  <a:lnTo>
                    <a:pt x="97727" y="1231178"/>
                  </a:lnTo>
                  <a:lnTo>
                    <a:pt x="102614" y="1292668"/>
                  </a:lnTo>
                  <a:lnTo>
                    <a:pt x="107500" y="1354158"/>
                  </a:lnTo>
                  <a:lnTo>
                    <a:pt x="112386" y="1415648"/>
                  </a:lnTo>
                  <a:lnTo>
                    <a:pt x="117273" y="1477138"/>
                  </a:lnTo>
                  <a:lnTo>
                    <a:pt x="122159" y="1538628"/>
                  </a:lnTo>
                  <a:lnTo>
                    <a:pt x="127046" y="1600118"/>
                  </a:lnTo>
                  <a:lnTo>
                    <a:pt x="131932" y="1661608"/>
                  </a:lnTo>
                  <a:lnTo>
                    <a:pt x="136818" y="1723098"/>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387259" y="1622160"/>
              <a:ext cx="123096" cy="1788828"/>
            </a:xfrm>
            <a:custGeom>
              <a:avLst/>
              <a:pathLst>
                <a:path w="123096" h="1788828">
                  <a:moveTo>
                    <a:pt x="123096" y="1788828"/>
                  </a:moveTo>
                  <a:lnTo>
                    <a:pt x="123096" y="1727144"/>
                  </a:lnTo>
                  <a:lnTo>
                    <a:pt x="123096" y="1665460"/>
                  </a:lnTo>
                  <a:lnTo>
                    <a:pt x="123096" y="1603777"/>
                  </a:lnTo>
                  <a:lnTo>
                    <a:pt x="123096" y="1542093"/>
                  </a:lnTo>
                  <a:lnTo>
                    <a:pt x="123096" y="1480409"/>
                  </a:lnTo>
                  <a:lnTo>
                    <a:pt x="123096" y="1418725"/>
                  </a:lnTo>
                  <a:lnTo>
                    <a:pt x="123096" y="1357042"/>
                  </a:lnTo>
                  <a:lnTo>
                    <a:pt x="123096" y="1295358"/>
                  </a:lnTo>
                  <a:lnTo>
                    <a:pt x="123096" y="1233674"/>
                  </a:lnTo>
                  <a:lnTo>
                    <a:pt x="123096" y="1171991"/>
                  </a:lnTo>
                  <a:lnTo>
                    <a:pt x="123096" y="1110307"/>
                  </a:lnTo>
                  <a:lnTo>
                    <a:pt x="123096" y="1048623"/>
                  </a:lnTo>
                  <a:lnTo>
                    <a:pt x="123096" y="986939"/>
                  </a:lnTo>
                  <a:lnTo>
                    <a:pt x="123096" y="925256"/>
                  </a:lnTo>
                  <a:lnTo>
                    <a:pt x="123096" y="863572"/>
                  </a:lnTo>
                  <a:lnTo>
                    <a:pt x="123096" y="801888"/>
                  </a:lnTo>
                  <a:lnTo>
                    <a:pt x="123096" y="740204"/>
                  </a:lnTo>
                  <a:lnTo>
                    <a:pt x="123096" y="678521"/>
                  </a:lnTo>
                  <a:lnTo>
                    <a:pt x="123096" y="616837"/>
                  </a:lnTo>
                  <a:lnTo>
                    <a:pt x="123096" y="555153"/>
                  </a:lnTo>
                  <a:lnTo>
                    <a:pt x="123096" y="493469"/>
                  </a:lnTo>
                  <a:lnTo>
                    <a:pt x="123096" y="431786"/>
                  </a:lnTo>
                  <a:lnTo>
                    <a:pt x="123096" y="370102"/>
                  </a:lnTo>
                  <a:lnTo>
                    <a:pt x="123096" y="308418"/>
                  </a:lnTo>
                  <a:lnTo>
                    <a:pt x="123096" y="246734"/>
                  </a:lnTo>
                  <a:lnTo>
                    <a:pt x="123096" y="185051"/>
                  </a:lnTo>
                  <a:lnTo>
                    <a:pt x="123096" y="123367"/>
                  </a:lnTo>
                  <a:lnTo>
                    <a:pt x="123096" y="61683"/>
                  </a:lnTo>
                  <a:lnTo>
                    <a:pt x="123096" y="0"/>
                  </a:lnTo>
                  <a:lnTo>
                    <a:pt x="61511" y="1060"/>
                  </a:lnTo>
                  <a:lnTo>
                    <a:pt x="0" y="4240"/>
                  </a:lnTo>
                  <a:lnTo>
                    <a:pt x="4244" y="65777"/>
                  </a:lnTo>
                  <a:lnTo>
                    <a:pt x="8489" y="127315"/>
                  </a:lnTo>
                  <a:lnTo>
                    <a:pt x="12734" y="188852"/>
                  </a:lnTo>
                  <a:lnTo>
                    <a:pt x="16978" y="250390"/>
                  </a:lnTo>
                  <a:lnTo>
                    <a:pt x="21223" y="311927"/>
                  </a:lnTo>
                  <a:lnTo>
                    <a:pt x="25468" y="373465"/>
                  </a:lnTo>
                  <a:lnTo>
                    <a:pt x="29712" y="435002"/>
                  </a:lnTo>
                  <a:lnTo>
                    <a:pt x="33957" y="496540"/>
                  </a:lnTo>
                  <a:lnTo>
                    <a:pt x="38202" y="558078"/>
                  </a:lnTo>
                  <a:lnTo>
                    <a:pt x="42446" y="619615"/>
                  </a:lnTo>
                  <a:lnTo>
                    <a:pt x="46691" y="681153"/>
                  </a:lnTo>
                  <a:lnTo>
                    <a:pt x="50936" y="742690"/>
                  </a:lnTo>
                  <a:lnTo>
                    <a:pt x="55180" y="804228"/>
                  </a:lnTo>
                  <a:lnTo>
                    <a:pt x="59425" y="865765"/>
                  </a:lnTo>
                  <a:lnTo>
                    <a:pt x="63670" y="927303"/>
                  </a:lnTo>
                  <a:lnTo>
                    <a:pt x="67915" y="988840"/>
                  </a:lnTo>
                  <a:lnTo>
                    <a:pt x="72159" y="1050378"/>
                  </a:lnTo>
                  <a:lnTo>
                    <a:pt x="76404" y="1111915"/>
                  </a:lnTo>
                  <a:lnTo>
                    <a:pt x="80649" y="1173453"/>
                  </a:lnTo>
                  <a:lnTo>
                    <a:pt x="84893" y="1234990"/>
                  </a:lnTo>
                  <a:lnTo>
                    <a:pt x="89138" y="1296528"/>
                  </a:lnTo>
                  <a:lnTo>
                    <a:pt x="93383" y="1358065"/>
                  </a:lnTo>
                  <a:lnTo>
                    <a:pt x="97627" y="1419603"/>
                  </a:lnTo>
                  <a:lnTo>
                    <a:pt x="101872" y="1481140"/>
                  </a:lnTo>
                  <a:lnTo>
                    <a:pt x="106117" y="1542678"/>
                  </a:lnTo>
                  <a:lnTo>
                    <a:pt x="110361" y="1604215"/>
                  </a:lnTo>
                  <a:lnTo>
                    <a:pt x="114606" y="1665753"/>
                  </a:lnTo>
                  <a:lnTo>
                    <a:pt x="118851" y="1727290"/>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818390"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827390"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827390"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827390"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827390"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827390"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827390"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827390"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827390"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827390"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827390"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827390"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827390"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827390"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827390"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827390"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827390"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5107435" y="1799679"/>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Nigeria: 2,846,000 (30%) </a:t>
              </a:r>
            </a:p>
          </p:txBody>
        </p:sp>
        <p:sp>
          <p:nvSpPr>
            <p:cNvPr id="68" name="tx68"/>
            <p:cNvSpPr/>
            <p:nvPr/>
          </p:nvSpPr>
          <p:spPr>
            <a:xfrm>
              <a:off x="5107435" y="2019135"/>
              <a:ext cx="129227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India: 1,592,000 (17%) </a:t>
              </a:r>
            </a:p>
          </p:txBody>
        </p:sp>
        <p:sp>
          <p:nvSpPr>
            <p:cNvPr id="69" name="tx69"/>
            <p:cNvSpPr/>
            <p:nvPr/>
          </p:nvSpPr>
          <p:spPr>
            <a:xfrm>
              <a:off x="5107435" y="2238591"/>
              <a:ext cx="147858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Pakistan: 1,057,000 (11%) </a:t>
              </a:r>
            </a:p>
          </p:txBody>
        </p:sp>
        <p:sp>
          <p:nvSpPr>
            <p:cNvPr id="70" name="tx70"/>
            <p:cNvSpPr/>
            <p:nvPr/>
          </p:nvSpPr>
          <p:spPr>
            <a:xfrm>
              <a:off x="5107435" y="2458047"/>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Angola: 664,000 (7%) </a:t>
              </a:r>
            </a:p>
          </p:txBody>
        </p:sp>
        <p:sp>
          <p:nvSpPr>
            <p:cNvPr id="71" name="tx71"/>
            <p:cNvSpPr/>
            <p:nvPr/>
          </p:nvSpPr>
          <p:spPr>
            <a:xfrm>
              <a:off x="5107435" y="2677503"/>
              <a:ext cx="14350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Philippines: 343,000 (4%) </a:t>
              </a:r>
            </a:p>
          </p:txBody>
        </p:sp>
        <p:sp>
          <p:nvSpPr>
            <p:cNvPr id="72" name="tx72"/>
            <p:cNvSpPr/>
            <p:nvPr/>
          </p:nvSpPr>
          <p:spPr>
            <a:xfrm>
              <a:off x="5107435" y="2896959"/>
              <a:ext cx="15184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Cote d'Ivoire: 287,000 (3%) </a:t>
              </a:r>
            </a:p>
          </p:txBody>
        </p:sp>
        <p:sp>
          <p:nvSpPr>
            <p:cNvPr id="73" name="tx73"/>
            <p:cNvSpPr/>
            <p:nvPr/>
          </p:nvSpPr>
          <p:spPr>
            <a:xfrm>
              <a:off x="5107435" y="3116415"/>
              <a:ext cx="14163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Cameroon: 267,000 (3%) </a:t>
              </a:r>
            </a:p>
          </p:txBody>
        </p:sp>
        <p:sp>
          <p:nvSpPr>
            <p:cNvPr id="74" name="tx74"/>
            <p:cNvSpPr/>
            <p:nvPr/>
          </p:nvSpPr>
          <p:spPr>
            <a:xfrm>
              <a:off x="5107435" y="3335871"/>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Viet Nam: 246,000 (3%) </a:t>
              </a:r>
            </a:p>
          </p:txBody>
        </p:sp>
        <p:sp>
          <p:nvSpPr>
            <p:cNvPr id="75" name="tx75"/>
            <p:cNvSpPr/>
            <p:nvPr/>
          </p:nvSpPr>
          <p:spPr>
            <a:xfrm>
              <a:off x="5107435" y="3555327"/>
              <a:ext cx="125495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Guinea: 245,000 (3%) </a:t>
              </a:r>
            </a:p>
          </p:txBody>
        </p:sp>
        <p:sp>
          <p:nvSpPr>
            <p:cNvPr id="76" name="tx76"/>
            <p:cNvSpPr/>
            <p:nvPr/>
          </p:nvSpPr>
          <p:spPr>
            <a:xfrm>
              <a:off x="5107435" y="3774783"/>
              <a:ext cx="142248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Myanmar: 229,000 (2%) </a:t>
              </a:r>
            </a:p>
          </p:txBody>
        </p:sp>
        <p:sp>
          <p:nvSpPr>
            <p:cNvPr id="77" name="tx77"/>
            <p:cNvSpPr/>
            <p:nvPr/>
          </p:nvSpPr>
          <p:spPr>
            <a:xfrm>
              <a:off x="5107435" y="3994239"/>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Benin: 220,000 (2%) </a:t>
              </a:r>
            </a:p>
          </p:txBody>
        </p:sp>
        <p:sp>
          <p:nvSpPr>
            <p:cNvPr id="78" name="tx78"/>
            <p:cNvSpPr/>
            <p:nvPr/>
          </p:nvSpPr>
          <p:spPr>
            <a:xfrm>
              <a:off x="5107435" y="4213695"/>
              <a:ext cx="14164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Tanzania: 206,000 (2%) </a:t>
              </a:r>
            </a:p>
          </p:txBody>
        </p:sp>
        <p:sp>
          <p:nvSpPr>
            <p:cNvPr id="79" name="tx79"/>
            <p:cNvSpPr/>
            <p:nvPr/>
          </p:nvSpPr>
          <p:spPr>
            <a:xfrm>
              <a:off x="5107435" y="4433151"/>
              <a:ext cx="127361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Kenya: 132,000 (1%) </a:t>
              </a:r>
            </a:p>
          </p:txBody>
        </p:sp>
        <p:sp>
          <p:nvSpPr>
            <p:cNvPr id="80" name="tx80"/>
            <p:cNvSpPr/>
            <p:nvPr/>
          </p:nvSpPr>
          <p:spPr>
            <a:xfrm>
              <a:off x="5107435" y="4652607"/>
              <a:ext cx="13668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Senegal: 125,000 (1%) </a:t>
              </a:r>
            </a:p>
          </p:txBody>
        </p:sp>
        <p:sp>
          <p:nvSpPr>
            <p:cNvPr id="81" name="tx81"/>
            <p:cNvSpPr/>
            <p:nvPr/>
          </p:nvSpPr>
          <p:spPr>
            <a:xfrm>
              <a:off x="5107435" y="4872063"/>
              <a:ext cx="119890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PNG: 119,000 (1%) </a:t>
              </a:r>
            </a:p>
          </p:txBody>
        </p:sp>
        <p:sp>
          <p:nvSpPr>
            <p:cNvPr id="82" name="tx82"/>
            <p:cNvSpPr/>
            <p:nvPr/>
          </p:nvSpPr>
          <p:spPr>
            <a:xfrm>
              <a:off x="5107435" y="5091519"/>
              <a:ext cx="154706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Bangladesh: 103,000 (1%) </a:t>
              </a:r>
            </a:p>
          </p:txBody>
        </p:sp>
        <p:sp>
          <p:nvSpPr>
            <p:cNvPr id="83" name="tx83"/>
            <p:cNvSpPr/>
            <p:nvPr/>
          </p:nvSpPr>
          <p:spPr>
            <a:xfrm>
              <a:off x="7013138" y="1799679"/>
              <a:ext cx="11803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Egypt: 95,000 (1%) </a:t>
              </a:r>
            </a:p>
          </p:txBody>
        </p:sp>
        <p:sp>
          <p:nvSpPr>
            <p:cNvPr id="84" name="tx84"/>
            <p:cNvSpPr/>
            <p:nvPr/>
          </p:nvSpPr>
          <p:spPr>
            <a:xfrm>
              <a:off x="7013138" y="2019135"/>
              <a:ext cx="111814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Haiti: 87,000 (1%) </a:t>
              </a:r>
            </a:p>
          </p:txBody>
        </p:sp>
        <p:sp>
          <p:nvSpPr>
            <p:cNvPr id="85" name="tx85"/>
            <p:cNvSpPr/>
            <p:nvPr/>
          </p:nvSpPr>
          <p:spPr>
            <a:xfrm>
              <a:off x="7013138" y="2238591"/>
              <a:ext cx="12301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Ghana: 87,000 (1%) </a:t>
              </a:r>
            </a:p>
          </p:txBody>
        </p:sp>
        <p:sp>
          <p:nvSpPr>
            <p:cNvPr id="86" name="tx86"/>
            <p:cNvSpPr/>
            <p:nvPr/>
          </p:nvSpPr>
          <p:spPr>
            <a:xfrm>
              <a:off x="7013138" y="2458047"/>
              <a:ext cx="122379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Bolivia: 81,000 (1%) </a:t>
              </a:r>
            </a:p>
          </p:txBody>
        </p:sp>
        <p:sp>
          <p:nvSpPr>
            <p:cNvPr id="87" name="tx87"/>
            <p:cNvSpPr/>
            <p:nvPr/>
          </p:nvSpPr>
          <p:spPr>
            <a:xfrm>
              <a:off x="7013138" y="2677503"/>
              <a:ext cx="14039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Cambodia: 75,000 (1%) </a:t>
              </a:r>
            </a:p>
          </p:txBody>
        </p:sp>
        <p:sp>
          <p:nvSpPr>
            <p:cNvPr id="88" name="tx88"/>
            <p:cNvSpPr/>
            <p:nvPr/>
          </p:nvSpPr>
          <p:spPr>
            <a:xfrm>
              <a:off x="7013138" y="2896959"/>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Zambia: 66,000 (1%) </a:t>
              </a:r>
            </a:p>
          </p:txBody>
        </p:sp>
        <p:sp>
          <p:nvSpPr>
            <p:cNvPr id="89" name="tx89"/>
            <p:cNvSpPr/>
            <p:nvPr/>
          </p:nvSpPr>
          <p:spPr>
            <a:xfrm>
              <a:off x="7013138" y="3116415"/>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Congo: 65,000 (1%) </a:t>
              </a:r>
            </a:p>
          </p:txBody>
        </p:sp>
        <p:sp>
          <p:nvSpPr>
            <p:cNvPr id="90" name="tx90"/>
            <p:cNvSpPr/>
            <p:nvPr/>
          </p:nvSpPr>
          <p:spPr>
            <a:xfrm>
              <a:off x="7013138" y="3335871"/>
              <a:ext cx="137915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Honduras: 53,000 (1%) </a:t>
              </a:r>
            </a:p>
          </p:txBody>
        </p:sp>
        <p:sp>
          <p:nvSpPr>
            <p:cNvPr id="91" name="tx91"/>
            <p:cNvSpPr/>
            <p:nvPr/>
          </p:nvSpPr>
          <p:spPr>
            <a:xfrm>
              <a:off x="7013138" y="3555327"/>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Zimbabwe: 48,000 (1%) </a:t>
              </a:r>
            </a:p>
          </p:txBody>
        </p:sp>
        <p:sp>
          <p:nvSpPr>
            <p:cNvPr id="92" name="tx92"/>
            <p:cNvSpPr/>
            <p:nvPr/>
          </p:nvSpPr>
          <p:spPr>
            <a:xfrm>
              <a:off x="7013138" y="3774783"/>
              <a:ext cx="125184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Nepal: 39,000 (&lt;1%) </a:t>
              </a:r>
            </a:p>
          </p:txBody>
        </p:sp>
        <p:sp>
          <p:nvSpPr>
            <p:cNvPr id="93" name="tx93"/>
            <p:cNvSpPr/>
            <p:nvPr/>
          </p:nvSpPr>
          <p:spPr>
            <a:xfrm>
              <a:off x="7013138" y="3994239"/>
              <a:ext cx="120218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Laos: 32,000 (&lt;1%) </a:t>
              </a:r>
            </a:p>
          </p:txBody>
        </p:sp>
        <p:sp>
          <p:nvSpPr>
            <p:cNvPr id="94" name="tx94"/>
            <p:cNvSpPr/>
            <p:nvPr/>
          </p:nvSpPr>
          <p:spPr>
            <a:xfrm>
              <a:off x="7013138" y="4213695"/>
              <a:ext cx="139492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Lebanon: 25,000 (&lt;1%) </a:t>
              </a:r>
            </a:p>
          </p:txBody>
        </p:sp>
        <p:sp>
          <p:nvSpPr>
            <p:cNvPr id="95" name="tx95"/>
            <p:cNvSpPr/>
            <p:nvPr/>
          </p:nvSpPr>
          <p:spPr>
            <a:xfrm>
              <a:off x="7013138" y="4433151"/>
              <a:ext cx="14692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Nicaragua: 20,000 (&lt;1%) </a:t>
              </a:r>
            </a:p>
          </p:txBody>
        </p:sp>
        <p:sp>
          <p:nvSpPr>
            <p:cNvPr id="96" name="tx96"/>
            <p:cNvSpPr/>
            <p:nvPr/>
          </p:nvSpPr>
          <p:spPr>
            <a:xfrm>
              <a:off x="7013138" y="4652607"/>
              <a:ext cx="18358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State of Palestine: 16,000 (&lt;1%) </a:t>
              </a:r>
            </a:p>
          </p:txBody>
        </p:sp>
        <p:sp>
          <p:nvSpPr>
            <p:cNvPr id="97" name="tx97"/>
            <p:cNvSpPr/>
            <p:nvPr/>
          </p:nvSpPr>
          <p:spPr>
            <a:xfrm>
              <a:off x="7013138" y="4872063"/>
              <a:ext cx="21308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21 countries: 105,000 (1%) </a:t>
              </a:r>
            </a:p>
          </p:txBody>
        </p:sp>
        <p:sp>
          <p:nvSpPr>
            <p:cNvPr id="98" name="tx98"/>
            <p:cNvSpPr/>
            <p:nvPr/>
          </p:nvSpPr>
          <p:spPr>
            <a:xfrm>
              <a:off x="274320" y="982347"/>
              <a:ext cx="718470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LMICs, 2023</a:t>
              </a:r>
            </a:p>
          </p:txBody>
        </p:sp>
        <p:sp>
          <p:nvSpPr>
            <p:cNvPr id="99" name="tx99"/>
            <p:cNvSpPr/>
            <p:nvPr/>
          </p:nvSpPr>
          <p:spPr>
            <a:xfrm>
              <a:off x="584804" y="5691674"/>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46141" y="5813794"/>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130780" y="5934440"/>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227207" y="6061526"/>
              <a:ext cx="2519183"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9,573,000.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3 (10%) countries accounted for over half (58%) of all children unprotected against measles in LMICs.
Nigeria had the highest number of children who did not receive MCV1 (n = 2,846,000), which is approximately 30% of all children unprotected against measles in LMICs (n = 9,573,000).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31056" y="5630368"/>
              <a:ext cx="313002" cy="9261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5" name="rc5"/>
            <p:cNvSpPr/>
            <p:nvPr/>
          </p:nvSpPr>
          <p:spPr>
            <a:xfrm>
              <a:off x="1844058" y="5630368"/>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 name="rc6"/>
            <p:cNvSpPr/>
            <p:nvPr/>
          </p:nvSpPr>
          <p:spPr>
            <a:xfrm>
              <a:off x="2157060" y="5630368"/>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 name="rc7"/>
            <p:cNvSpPr/>
            <p:nvPr/>
          </p:nvSpPr>
          <p:spPr>
            <a:xfrm>
              <a:off x="2470062" y="5630368"/>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 name="rc8"/>
            <p:cNvSpPr/>
            <p:nvPr/>
          </p:nvSpPr>
          <p:spPr>
            <a:xfrm>
              <a:off x="2783065" y="5630368"/>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9" name="rc9"/>
            <p:cNvSpPr/>
            <p:nvPr/>
          </p:nvSpPr>
          <p:spPr>
            <a:xfrm>
              <a:off x="3096067" y="5630368"/>
              <a:ext cx="313002" cy="9261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0" name="rc10"/>
            <p:cNvSpPr/>
            <p:nvPr/>
          </p:nvSpPr>
          <p:spPr>
            <a:xfrm>
              <a:off x="3409069" y="5630368"/>
              <a:ext cx="313002" cy="9261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1" name="rc11"/>
            <p:cNvSpPr/>
            <p:nvPr/>
          </p:nvSpPr>
          <p:spPr>
            <a:xfrm>
              <a:off x="3722072" y="5630368"/>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2" name="rc12"/>
            <p:cNvSpPr/>
            <p:nvPr/>
          </p:nvSpPr>
          <p:spPr>
            <a:xfrm>
              <a:off x="4035074" y="5630368"/>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3" name="rc13"/>
            <p:cNvSpPr/>
            <p:nvPr/>
          </p:nvSpPr>
          <p:spPr>
            <a:xfrm>
              <a:off x="4348076" y="5630368"/>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4" name="rc14"/>
            <p:cNvSpPr/>
            <p:nvPr/>
          </p:nvSpPr>
          <p:spPr>
            <a:xfrm>
              <a:off x="4661078" y="5630368"/>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 name="rc15"/>
            <p:cNvSpPr/>
            <p:nvPr/>
          </p:nvSpPr>
          <p:spPr>
            <a:xfrm>
              <a:off x="4974081" y="5630368"/>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6" name="rc16"/>
            <p:cNvSpPr/>
            <p:nvPr/>
          </p:nvSpPr>
          <p:spPr>
            <a:xfrm>
              <a:off x="5287083" y="563036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7" name="rc17"/>
            <p:cNvSpPr/>
            <p:nvPr/>
          </p:nvSpPr>
          <p:spPr>
            <a:xfrm>
              <a:off x="5600085" y="5630368"/>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8" name="rc18"/>
            <p:cNvSpPr/>
            <p:nvPr/>
          </p:nvSpPr>
          <p:spPr>
            <a:xfrm>
              <a:off x="5913087" y="5630368"/>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 name="rc19"/>
            <p:cNvSpPr/>
            <p:nvPr/>
          </p:nvSpPr>
          <p:spPr>
            <a:xfrm>
              <a:off x="6226090" y="563036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 name="rc20"/>
            <p:cNvSpPr/>
            <p:nvPr/>
          </p:nvSpPr>
          <p:spPr>
            <a:xfrm>
              <a:off x="6539092" y="5630368"/>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1" name="rc21"/>
            <p:cNvSpPr/>
            <p:nvPr/>
          </p:nvSpPr>
          <p:spPr>
            <a:xfrm>
              <a:off x="6852094" y="5630368"/>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 name="rc22"/>
            <p:cNvSpPr/>
            <p:nvPr/>
          </p:nvSpPr>
          <p:spPr>
            <a:xfrm>
              <a:off x="7165097" y="563036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3" name="rc23"/>
            <p:cNvSpPr/>
            <p:nvPr/>
          </p:nvSpPr>
          <p:spPr>
            <a:xfrm>
              <a:off x="7478099" y="563036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 name="rc24"/>
            <p:cNvSpPr/>
            <p:nvPr/>
          </p:nvSpPr>
          <p:spPr>
            <a:xfrm>
              <a:off x="7791101" y="5630368"/>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25" name="rc25"/>
            <p:cNvSpPr/>
            <p:nvPr/>
          </p:nvSpPr>
          <p:spPr>
            <a:xfrm>
              <a:off x="8104103" y="5630368"/>
              <a:ext cx="313002" cy="926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6" name="rc26"/>
            <p:cNvSpPr/>
            <p:nvPr/>
          </p:nvSpPr>
          <p:spPr>
            <a:xfrm>
              <a:off x="8417106" y="5630368"/>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7" name="rc27"/>
            <p:cNvSpPr/>
            <p:nvPr/>
          </p:nvSpPr>
          <p:spPr>
            <a:xfrm>
              <a:off x="8730108" y="563036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 name="rc28"/>
            <p:cNvSpPr/>
            <p:nvPr/>
          </p:nvSpPr>
          <p:spPr>
            <a:xfrm>
              <a:off x="8417106" y="285204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9" name="rc29"/>
            <p:cNvSpPr/>
            <p:nvPr/>
          </p:nvSpPr>
          <p:spPr>
            <a:xfrm>
              <a:off x="8730108" y="2852041"/>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0" name="rc30"/>
            <p:cNvSpPr/>
            <p:nvPr/>
          </p:nvSpPr>
          <p:spPr>
            <a:xfrm>
              <a:off x="1531056" y="516731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1" name="rc31"/>
            <p:cNvSpPr/>
            <p:nvPr/>
          </p:nvSpPr>
          <p:spPr>
            <a:xfrm>
              <a:off x="1844058" y="5167313"/>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2" name="rc32"/>
            <p:cNvSpPr/>
            <p:nvPr/>
          </p:nvSpPr>
          <p:spPr>
            <a:xfrm>
              <a:off x="2157060" y="5167313"/>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3" name="rc33"/>
            <p:cNvSpPr/>
            <p:nvPr/>
          </p:nvSpPr>
          <p:spPr>
            <a:xfrm>
              <a:off x="2470062" y="516731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4" name="rc34"/>
            <p:cNvSpPr/>
            <p:nvPr/>
          </p:nvSpPr>
          <p:spPr>
            <a:xfrm>
              <a:off x="2783065" y="516731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5" name="rc35"/>
            <p:cNvSpPr/>
            <p:nvPr/>
          </p:nvSpPr>
          <p:spPr>
            <a:xfrm>
              <a:off x="3096067" y="5167313"/>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6" name="rc36"/>
            <p:cNvSpPr/>
            <p:nvPr/>
          </p:nvSpPr>
          <p:spPr>
            <a:xfrm>
              <a:off x="3409069" y="5167313"/>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7" name="rc37"/>
            <p:cNvSpPr/>
            <p:nvPr/>
          </p:nvSpPr>
          <p:spPr>
            <a:xfrm>
              <a:off x="3722072" y="516731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8" name="rc38"/>
            <p:cNvSpPr/>
            <p:nvPr/>
          </p:nvSpPr>
          <p:spPr>
            <a:xfrm>
              <a:off x="4035074" y="5167313"/>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9" name="rc39"/>
            <p:cNvSpPr/>
            <p:nvPr/>
          </p:nvSpPr>
          <p:spPr>
            <a:xfrm>
              <a:off x="4348076" y="516731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0" name="rc40"/>
            <p:cNvSpPr/>
            <p:nvPr/>
          </p:nvSpPr>
          <p:spPr>
            <a:xfrm>
              <a:off x="4661078" y="5167313"/>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 name="rc41"/>
            <p:cNvSpPr/>
            <p:nvPr/>
          </p:nvSpPr>
          <p:spPr>
            <a:xfrm>
              <a:off x="4974081" y="5167313"/>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 name="rc42"/>
            <p:cNvSpPr/>
            <p:nvPr/>
          </p:nvSpPr>
          <p:spPr>
            <a:xfrm>
              <a:off x="5287083" y="516731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3" name="rc43"/>
            <p:cNvSpPr/>
            <p:nvPr/>
          </p:nvSpPr>
          <p:spPr>
            <a:xfrm>
              <a:off x="5600085" y="5167313"/>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4" name="rc44"/>
            <p:cNvSpPr/>
            <p:nvPr/>
          </p:nvSpPr>
          <p:spPr>
            <a:xfrm>
              <a:off x="5913087" y="516731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5" name="rc45"/>
            <p:cNvSpPr/>
            <p:nvPr/>
          </p:nvSpPr>
          <p:spPr>
            <a:xfrm>
              <a:off x="6226090" y="5167313"/>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6" name="rc46"/>
            <p:cNvSpPr/>
            <p:nvPr/>
          </p:nvSpPr>
          <p:spPr>
            <a:xfrm>
              <a:off x="6539092" y="5167313"/>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7" name="rc47"/>
            <p:cNvSpPr/>
            <p:nvPr/>
          </p:nvSpPr>
          <p:spPr>
            <a:xfrm>
              <a:off x="6852094" y="516731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8" name="rc48"/>
            <p:cNvSpPr/>
            <p:nvPr/>
          </p:nvSpPr>
          <p:spPr>
            <a:xfrm>
              <a:off x="7165097" y="5167313"/>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9" name="rc49"/>
            <p:cNvSpPr/>
            <p:nvPr/>
          </p:nvSpPr>
          <p:spPr>
            <a:xfrm>
              <a:off x="7478099" y="5167313"/>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0" name="rc50"/>
            <p:cNvSpPr/>
            <p:nvPr/>
          </p:nvSpPr>
          <p:spPr>
            <a:xfrm>
              <a:off x="7791101" y="5167313"/>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1" name="rc51"/>
            <p:cNvSpPr/>
            <p:nvPr/>
          </p:nvSpPr>
          <p:spPr>
            <a:xfrm>
              <a:off x="8104103" y="5167313"/>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2" name="rc52"/>
            <p:cNvSpPr/>
            <p:nvPr/>
          </p:nvSpPr>
          <p:spPr>
            <a:xfrm>
              <a:off x="8417106" y="5167313"/>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3" name="rc53"/>
            <p:cNvSpPr/>
            <p:nvPr/>
          </p:nvSpPr>
          <p:spPr>
            <a:xfrm>
              <a:off x="8730108" y="5167313"/>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4" name="rc54"/>
            <p:cNvSpPr/>
            <p:nvPr/>
          </p:nvSpPr>
          <p:spPr>
            <a:xfrm>
              <a:off x="1531056" y="238898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 name="rc55"/>
            <p:cNvSpPr/>
            <p:nvPr/>
          </p:nvSpPr>
          <p:spPr>
            <a:xfrm>
              <a:off x="1844058" y="2388986"/>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6" name="rc56"/>
            <p:cNvSpPr/>
            <p:nvPr/>
          </p:nvSpPr>
          <p:spPr>
            <a:xfrm>
              <a:off x="2157060" y="238898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7" name="rc57"/>
            <p:cNvSpPr/>
            <p:nvPr/>
          </p:nvSpPr>
          <p:spPr>
            <a:xfrm>
              <a:off x="2470062" y="238898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8" name="rc58"/>
            <p:cNvSpPr/>
            <p:nvPr/>
          </p:nvSpPr>
          <p:spPr>
            <a:xfrm>
              <a:off x="2783065" y="238898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 name="rc59"/>
            <p:cNvSpPr/>
            <p:nvPr/>
          </p:nvSpPr>
          <p:spPr>
            <a:xfrm>
              <a:off x="3096067"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0" name="rc60"/>
            <p:cNvSpPr/>
            <p:nvPr/>
          </p:nvSpPr>
          <p:spPr>
            <a:xfrm>
              <a:off x="3409069" y="2388986"/>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1" name="rc61"/>
            <p:cNvSpPr/>
            <p:nvPr/>
          </p:nvSpPr>
          <p:spPr>
            <a:xfrm>
              <a:off x="3722072" y="2388986"/>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2" name="rc62"/>
            <p:cNvSpPr/>
            <p:nvPr/>
          </p:nvSpPr>
          <p:spPr>
            <a:xfrm>
              <a:off x="4035074" y="238898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3" name="rc63"/>
            <p:cNvSpPr/>
            <p:nvPr/>
          </p:nvSpPr>
          <p:spPr>
            <a:xfrm>
              <a:off x="4348076" y="238898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4" name="rc64"/>
            <p:cNvSpPr/>
            <p:nvPr/>
          </p:nvSpPr>
          <p:spPr>
            <a:xfrm>
              <a:off x="4661078"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5" name="rc65"/>
            <p:cNvSpPr/>
            <p:nvPr/>
          </p:nvSpPr>
          <p:spPr>
            <a:xfrm>
              <a:off x="4974081" y="238898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 name="rc66"/>
            <p:cNvSpPr/>
            <p:nvPr/>
          </p:nvSpPr>
          <p:spPr>
            <a:xfrm>
              <a:off x="5287083" y="238898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7" name="rc67"/>
            <p:cNvSpPr/>
            <p:nvPr/>
          </p:nvSpPr>
          <p:spPr>
            <a:xfrm>
              <a:off x="5600085" y="2388986"/>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8" name="rc68"/>
            <p:cNvSpPr/>
            <p:nvPr/>
          </p:nvSpPr>
          <p:spPr>
            <a:xfrm>
              <a:off x="5913087" y="238898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 name="rc69"/>
            <p:cNvSpPr/>
            <p:nvPr/>
          </p:nvSpPr>
          <p:spPr>
            <a:xfrm>
              <a:off x="6226090"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 name="rc70"/>
            <p:cNvSpPr/>
            <p:nvPr/>
          </p:nvSpPr>
          <p:spPr>
            <a:xfrm>
              <a:off x="6539092"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 name="rc71"/>
            <p:cNvSpPr/>
            <p:nvPr/>
          </p:nvSpPr>
          <p:spPr>
            <a:xfrm>
              <a:off x="6852094"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 name="rc72"/>
            <p:cNvSpPr/>
            <p:nvPr/>
          </p:nvSpPr>
          <p:spPr>
            <a:xfrm>
              <a:off x="7165097"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7478099"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 name="rc74"/>
            <p:cNvSpPr/>
            <p:nvPr/>
          </p:nvSpPr>
          <p:spPr>
            <a:xfrm>
              <a:off x="7791101"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8104103"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8417106"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 name="rc77"/>
            <p:cNvSpPr/>
            <p:nvPr/>
          </p:nvSpPr>
          <p:spPr>
            <a:xfrm>
              <a:off x="8730108" y="238898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1531056" y="285204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9" name="rc79"/>
            <p:cNvSpPr/>
            <p:nvPr/>
          </p:nvSpPr>
          <p:spPr>
            <a:xfrm>
              <a:off x="1844058" y="285204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 name="rc80"/>
            <p:cNvSpPr/>
            <p:nvPr/>
          </p:nvSpPr>
          <p:spPr>
            <a:xfrm>
              <a:off x="2157060" y="2852041"/>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1" name="rc81"/>
            <p:cNvSpPr/>
            <p:nvPr/>
          </p:nvSpPr>
          <p:spPr>
            <a:xfrm>
              <a:off x="2470062"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2" name="rc82"/>
            <p:cNvSpPr/>
            <p:nvPr/>
          </p:nvSpPr>
          <p:spPr>
            <a:xfrm>
              <a:off x="2783065" y="285204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3" name="rc83"/>
            <p:cNvSpPr/>
            <p:nvPr/>
          </p:nvSpPr>
          <p:spPr>
            <a:xfrm>
              <a:off x="3096067"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 name="rc84"/>
            <p:cNvSpPr/>
            <p:nvPr/>
          </p:nvSpPr>
          <p:spPr>
            <a:xfrm>
              <a:off x="3409069" y="285204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5" name="rc85"/>
            <p:cNvSpPr/>
            <p:nvPr/>
          </p:nvSpPr>
          <p:spPr>
            <a:xfrm>
              <a:off x="3722072" y="285204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6" name="rc86"/>
            <p:cNvSpPr/>
            <p:nvPr/>
          </p:nvSpPr>
          <p:spPr>
            <a:xfrm>
              <a:off x="4035074"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 name="rc87"/>
            <p:cNvSpPr/>
            <p:nvPr/>
          </p:nvSpPr>
          <p:spPr>
            <a:xfrm>
              <a:off x="4348076" y="2852041"/>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 name="rc88"/>
            <p:cNvSpPr/>
            <p:nvPr/>
          </p:nvSpPr>
          <p:spPr>
            <a:xfrm>
              <a:off x="4661078" y="285204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9" name="rc89"/>
            <p:cNvSpPr/>
            <p:nvPr/>
          </p:nvSpPr>
          <p:spPr>
            <a:xfrm>
              <a:off x="4974081" y="285204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 name="rc90"/>
            <p:cNvSpPr/>
            <p:nvPr/>
          </p:nvSpPr>
          <p:spPr>
            <a:xfrm>
              <a:off x="5287083" y="285204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5600085" y="285204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2" name="rc92"/>
            <p:cNvSpPr/>
            <p:nvPr/>
          </p:nvSpPr>
          <p:spPr>
            <a:xfrm>
              <a:off x="5913087"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 name="rc93"/>
            <p:cNvSpPr/>
            <p:nvPr/>
          </p:nvSpPr>
          <p:spPr>
            <a:xfrm>
              <a:off x="6226090" y="285204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 name="rc94"/>
            <p:cNvSpPr/>
            <p:nvPr/>
          </p:nvSpPr>
          <p:spPr>
            <a:xfrm>
              <a:off x="6539092" y="285204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6852094" y="285204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6" name="rc96"/>
            <p:cNvSpPr/>
            <p:nvPr/>
          </p:nvSpPr>
          <p:spPr>
            <a:xfrm>
              <a:off x="7165097" y="285204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 name="rc97"/>
            <p:cNvSpPr/>
            <p:nvPr/>
          </p:nvSpPr>
          <p:spPr>
            <a:xfrm>
              <a:off x="7478099" y="2852041"/>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8" name="rc98"/>
            <p:cNvSpPr/>
            <p:nvPr/>
          </p:nvSpPr>
          <p:spPr>
            <a:xfrm>
              <a:off x="7791101" y="2852041"/>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9" name="rc99"/>
            <p:cNvSpPr/>
            <p:nvPr/>
          </p:nvSpPr>
          <p:spPr>
            <a:xfrm>
              <a:off x="8104103" y="285204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0" name="rc100"/>
            <p:cNvSpPr/>
            <p:nvPr/>
          </p:nvSpPr>
          <p:spPr>
            <a:xfrm>
              <a:off x="1844058" y="220376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1" name="rc101"/>
            <p:cNvSpPr/>
            <p:nvPr/>
          </p:nvSpPr>
          <p:spPr>
            <a:xfrm>
              <a:off x="2157060" y="220376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2" name="rc102"/>
            <p:cNvSpPr/>
            <p:nvPr/>
          </p:nvSpPr>
          <p:spPr>
            <a:xfrm>
              <a:off x="2470062" y="220376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3" name="rc103"/>
            <p:cNvSpPr/>
            <p:nvPr/>
          </p:nvSpPr>
          <p:spPr>
            <a:xfrm>
              <a:off x="2783065" y="220376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4" name="rc104"/>
            <p:cNvSpPr/>
            <p:nvPr/>
          </p:nvSpPr>
          <p:spPr>
            <a:xfrm>
              <a:off x="3096067" y="220376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5" name="rc105"/>
            <p:cNvSpPr/>
            <p:nvPr/>
          </p:nvSpPr>
          <p:spPr>
            <a:xfrm>
              <a:off x="3409069" y="220376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6" name="rc106"/>
            <p:cNvSpPr/>
            <p:nvPr/>
          </p:nvSpPr>
          <p:spPr>
            <a:xfrm>
              <a:off x="3722072"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 name="rc107"/>
            <p:cNvSpPr/>
            <p:nvPr/>
          </p:nvSpPr>
          <p:spPr>
            <a:xfrm>
              <a:off x="4035074"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 name="rc108"/>
            <p:cNvSpPr/>
            <p:nvPr/>
          </p:nvSpPr>
          <p:spPr>
            <a:xfrm>
              <a:off x="4348076"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 name="rc109"/>
            <p:cNvSpPr/>
            <p:nvPr/>
          </p:nvSpPr>
          <p:spPr>
            <a:xfrm>
              <a:off x="4661078"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 name="rc110"/>
            <p:cNvSpPr/>
            <p:nvPr/>
          </p:nvSpPr>
          <p:spPr>
            <a:xfrm>
              <a:off x="4974081"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5287083" y="220376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 name="rc112"/>
            <p:cNvSpPr/>
            <p:nvPr/>
          </p:nvSpPr>
          <p:spPr>
            <a:xfrm>
              <a:off x="5600085" y="220376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3" name="rc113"/>
            <p:cNvSpPr/>
            <p:nvPr/>
          </p:nvSpPr>
          <p:spPr>
            <a:xfrm>
              <a:off x="5913087"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 name="rc114"/>
            <p:cNvSpPr/>
            <p:nvPr/>
          </p:nvSpPr>
          <p:spPr>
            <a:xfrm>
              <a:off x="6226090"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 name="rc115"/>
            <p:cNvSpPr/>
            <p:nvPr/>
          </p:nvSpPr>
          <p:spPr>
            <a:xfrm>
              <a:off x="6539092"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 name="rc116"/>
            <p:cNvSpPr/>
            <p:nvPr/>
          </p:nvSpPr>
          <p:spPr>
            <a:xfrm>
              <a:off x="6852094"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 name="rc117"/>
            <p:cNvSpPr/>
            <p:nvPr/>
          </p:nvSpPr>
          <p:spPr>
            <a:xfrm>
              <a:off x="7165097"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 name="rc118"/>
            <p:cNvSpPr/>
            <p:nvPr/>
          </p:nvSpPr>
          <p:spPr>
            <a:xfrm>
              <a:off x="7478099"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 name="rc119"/>
            <p:cNvSpPr/>
            <p:nvPr/>
          </p:nvSpPr>
          <p:spPr>
            <a:xfrm>
              <a:off x="7791101" y="220376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 name="rc120"/>
            <p:cNvSpPr/>
            <p:nvPr/>
          </p:nvSpPr>
          <p:spPr>
            <a:xfrm>
              <a:off x="1531056" y="220376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1" name="rc121"/>
            <p:cNvSpPr/>
            <p:nvPr/>
          </p:nvSpPr>
          <p:spPr>
            <a:xfrm>
              <a:off x="8104103"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 name="rc122"/>
            <p:cNvSpPr/>
            <p:nvPr/>
          </p:nvSpPr>
          <p:spPr>
            <a:xfrm>
              <a:off x="8417106" y="220376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8730108" y="220376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 name="rc124"/>
            <p:cNvSpPr/>
            <p:nvPr/>
          </p:nvSpPr>
          <p:spPr>
            <a:xfrm>
              <a:off x="1531056" y="4889480"/>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25" name="rc125"/>
            <p:cNvSpPr/>
            <p:nvPr/>
          </p:nvSpPr>
          <p:spPr>
            <a:xfrm>
              <a:off x="1844058" y="4889480"/>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26" name="rc126"/>
            <p:cNvSpPr/>
            <p:nvPr/>
          </p:nvSpPr>
          <p:spPr>
            <a:xfrm>
              <a:off x="2157060" y="4889480"/>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7" name="rc127"/>
            <p:cNvSpPr/>
            <p:nvPr/>
          </p:nvSpPr>
          <p:spPr>
            <a:xfrm>
              <a:off x="2470062" y="4889480"/>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8" name="rc128"/>
            <p:cNvSpPr/>
            <p:nvPr/>
          </p:nvSpPr>
          <p:spPr>
            <a:xfrm>
              <a:off x="2783065" y="4889480"/>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9" name="rc129"/>
            <p:cNvSpPr/>
            <p:nvPr/>
          </p:nvSpPr>
          <p:spPr>
            <a:xfrm>
              <a:off x="3096067" y="4889480"/>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0" name="rc130"/>
            <p:cNvSpPr/>
            <p:nvPr/>
          </p:nvSpPr>
          <p:spPr>
            <a:xfrm>
              <a:off x="3409069" y="488948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1" name="rc131"/>
            <p:cNvSpPr/>
            <p:nvPr/>
          </p:nvSpPr>
          <p:spPr>
            <a:xfrm>
              <a:off x="3722072" y="488948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2" name="rc132"/>
            <p:cNvSpPr/>
            <p:nvPr/>
          </p:nvSpPr>
          <p:spPr>
            <a:xfrm>
              <a:off x="4035074" y="4889480"/>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3" name="rc133"/>
            <p:cNvSpPr/>
            <p:nvPr/>
          </p:nvSpPr>
          <p:spPr>
            <a:xfrm>
              <a:off x="4348076" y="488948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4" name="rc134"/>
            <p:cNvSpPr/>
            <p:nvPr/>
          </p:nvSpPr>
          <p:spPr>
            <a:xfrm>
              <a:off x="4661078" y="488948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5" name="rc135"/>
            <p:cNvSpPr/>
            <p:nvPr/>
          </p:nvSpPr>
          <p:spPr>
            <a:xfrm>
              <a:off x="4974081" y="4889480"/>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6" name="rc136"/>
            <p:cNvSpPr/>
            <p:nvPr/>
          </p:nvSpPr>
          <p:spPr>
            <a:xfrm>
              <a:off x="5287083" y="488948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7" name="rc137"/>
            <p:cNvSpPr/>
            <p:nvPr/>
          </p:nvSpPr>
          <p:spPr>
            <a:xfrm>
              <a:off x="1531056" y="4519037"/>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38" name="rc138"/>
            <p:cNvSpPr/>
            <p:nvPr/>
          </p:nvSpPr>
          <p:spPr>
            <a:xfrm>
              <a:off x="1844058" y="451903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9" name="rc139"/>
            <p:cNvSpPr/>
            <p:nvPr/>
          </p:nvSpPr>
          <p:spPr>
            <a:xfrm>
              <a:off x="2157060" y="451903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0" name="rc140"/>
            <p:cNvSpPr/>
            <p:nvPr/>
          </p:nvSpPr>
          <p:spPr>
            <a:xfrm>
              <a:off x="2470062"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1" name="rc141"/>
            <p:cNvSpPr/>
            <p:nvPr/>
          </p:nvSpPr>
          <p:spPr>
            <a:xfrm>
              <a:off x="2783065" y="4519037"/>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2" name="rc142"/>
            <p:cNvSpPr/>
            <p:nvPr/>
          </p:nvSpPr>
          <p:spPr>
            <a:xfrm>
              <a:off x="3096067" y="451903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 name="rc143"/>
            <p:cNvSpPr/>
            <p:nvPr/>
          </p:nvSpPr>
          <p:spPr>
            <a:xfrm>
              <a:off x="3409069" y="4519037"/>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44" name="rc144"/>
            <p:cNvSpPr/>
            <p:nvPr/>
          </p:nvSpPr>
          <p:spPr>
            <a:xfrm>
              <a:off x="1531056" y="405598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5" name="rc145"/>
            <p:cNvSpPr/>
            <p:nvPr/>
          </p:nvSpPr>
          <p:spPr>
            <a:xfrm>
              <a:off x="1844058" y="405598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46" name="rc146"/>
            <p:cNvSpPr/>
            <p:nvPr/>
          </p:nvSpPr>
          <p:spPr>
            <a:xfrm>
              <a:off x="2157060" y="4055982"/>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47" name="rc147"/>
            <p:cNvSpPr/>
            <p:nvPr/>
          </p:nvSpPr>
          <p:spPr>
            <a:xfrm>
              <a:off x="2470062" y="405598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48" name="rc148"/>
            <p:cNvSpPr/>
            <p:nvPr/>
          </p:nvSpPr>
          <p:spPr>
            <a:xfrm>
              <a:off x="2783065" y="405598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9" name="rc149"/>
            <p:cNvSpPr/>
            <p:nvPr/>
          </p:nvSpPr>
          <p:spPr>
            <a:xfrm>
              <a:off x="3096067" y="405598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0" name="rc150"/>
            <p:cNvSpPr/>
            <p:nvPr/>
          </p:nvSpPr>
          <p:spPr>
            <a:xfrm>
              <a:off x="3409069" y="4055982"/>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51" name="rc151"/>
            <p:cNvSpPr/>
            <p:nvPr/>
          </p:nvSpPr>
          <p:spPr>
            <a:xfrm>
              <a:off x="3722072" y="4055982"/>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52" name="rc152"/>
            <p:cNvSpPr/>
            <p:nvPr/>
          </p:nvSpPr>
          <p:spPr>
            <a:xfrm>
              <a:off x="4035074" y="405598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3" name="rc153"/>
            <p:cNvSpPr/>
            <p:nvPr/>
          </p:nvSpPr>
          <p:spPr>
            <a:xfrm>
              <a:off x="4348076" y="405598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4" name="rc154"/>
            <p:cNvSpPr/>
            <p:nvPr/>
          </p:nvSpPr>
          <p:spPr>
            <a:xfrm>
              <a:off x="4661078" y="4055982"/>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55" name="rc155"/>
            <p:cNvSpPr/>
            <p:nvPr/>
          </p:nvSpPr>
          <p:spPr>
            <a:xfrm>
              <a:off x="4974081" y="405598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6" name="rc156"/>
            <p:cNvSpPr/>
            <p:nvPr/>
          </p:nvSpPr>
          <p:spPr>
            <a:xfrm>
              <a:off x="5287083" y="405598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57" name="rc157"/>
            <p:cNvSpPr/>
            <p:nvPr/>
          </p:nvSpPr>
          <p:spPr>
            <a:xfrm>
              <a:off x="5600085" y="405598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8" name="rc158"/>
            <p:cNvSpPr/>
            <p:nvPr/>
          </p:nvSpPr>
          <p:spPr>
            <a:xfrm>
              <a:off x="2157060" y="1925932"/>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9" name="rc159"/>
            <p:cNvSpPr/>
            <p:nvPr/>
          </p:nvSpPr>
          <p:spPr>
            <a:xfrm>
              <a:off x="2470062" y="192593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60" name="rc160"/>
            <p:cNvSpPr/>
            <p:nvPr/>
          </p:nvSpPr>
          <p:spPr>
            <a:xfrm>
              <a:off x="2783065" y="192593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1" name="rc161"/>
            <p:cNvSpPr/>
            <p:nvPr/>
          </p:nvSpPr>
          <p:spPr>
            <a:xfrm>
              <a:off x="3096067" y="192593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2" name="rc162"/>
            <p:cNvSpPr/>
            <p:nvPr/>
          </p:nvSpPr>
          <p:spPr>
            <a:xfrm>
              <a:off x="3409069" y="1925932"/>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3" name="rc163"/>
            <p:cNvSpPr/>
            <p:nvPr/>
          </p:nvSpPr>
          <p:spPr>
            <a:xfrm>
              <a:off x="3722072"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4035074"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5" name="rc165"/>
            <p:cNvSpPr/>
            <p:nvPr/>
          </p:nvSpPr>
          <p:spPr>
            <a:xfrm>
              <a:off x="4348076"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4661078" y="1925932"/>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4974081"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8" name="rc168"/>
            <p:cNvSpPr/>
            <p:nvPr/>
          </p:nvSpPr>
          <p:spPr>
            <a:xfrm>
              <a:off x="5287083" y="192593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9" name="rc169"/>
            <p:cNvSpPr/>
            <p:nvPr/>
          </p:nvSpPr>
          <p:spPr>
            <a:xfrm>
              <a:off x="5600085" y="192593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70" name="rc170"/>
            <p:cNvSpPr/>
            <p:nvPr/>
          </p:nvSpPr>
          <p:spPr>
            <a:xfrm>
              <a:off x="5913087"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1" name="rc171"/>
            <p:cNvSpPr/>
            <p:nvPr/>
          </p:nvSpPr>
          <p:spPr>
            <a:xfrm>
              <a:off x="6226090" y="192593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72" name="rc172"/>
            <p:cNvSpPr/>
            <p:nvPr/>
          </p:nvSpPr>
          <p:spPr>
            <a:xfrm>
              <a:off x="6539092" y="192593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6852094" y="1925932"/>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7165097" y="1925932"/>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7478099" y="1925932"/>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6" name="rc176"/>
            <p:cNvSpPr/>
            <p:nvPr/>
          </p:nvSpPr>
          <p:spPr>
            <a:xfrm>
              <a:off x="7791101"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7" name="rc177"/>
            <p:cNvSpPr/>
            <p:nvPr/>
          </p:nvSpPr>
          <p:spPr>
            <a:xfrm>
              <a:off x="3722072" y="4519037"/>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78" name="rc178"/>
            <p:cNvSpPr/>
            <p:nvPr/>
          </p:nvSpPr>
          <p:spPr>
            <a:xfrm>
              <a:off x="4035074" y="4519037"/>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79" name="rc179"/>
            <p:cNvSpPr/>
            <p:nvPr/>
          </p:nvSpPr>
          <p:spPr>
            <a:xfrm>
              <a:off x="4348076" y="4519037"/>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0" name="rc180"/>
            <p:cNvSpPr/>
            <p:nvPr/>
          </p:nvSpPr>
          <p:spPr>
            <a:xfrm>
              <a:off x="4661078" y="4519037"/>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81" name="rc181"/>
            <p:cNvSpPr/>
            <p:nvPr/>
          </p:nvSpPr>
          <p:spPr>
            <a:xfrm>
              <a:off x="4974081" y="4519037"/>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82" name="rc182"/>
            <p:cNvSpPr/>
            <p:nvPr/>
          </p:nvSpPr>
          <p:spPr>
            <a:xfrm>
              <a:off x="5287083" y="451903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3" name="rc183"/>
            <p:cNvSpPr/>
            <p:nvPr/>
          </p:nvSpPr>
          <p:spPr>
            <a:xfrm>
              <a:off x="5600085" y="4519037"/>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84" name="rc184"/>
            <p:cNvSpPr/>
            <p:nvPr/>
          </p:nvSpPr>
          <p:spPr>
            <a:xfrm>
              <a:off x="5913087" y="4519037"/>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85" name="rc185"/>
            <p:cNvSpPr/>
            <p:nvPr/>
          </p:nvSpPr>
          <p:spPr>
            <a:xfrm>
              <a:off x="6226090" y="4519037"/>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86" name="rc186"/>
            <p:cNvSpPr/>
            <p:nvPr/>
          </p:nvSpPr>
          <p:spPr>
            <a:xfrm>
              <a:off x="6539092" y="4519037"/>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87" name="rc187"/>
            <p:cNvSpPr/>
            <p:nvPr/>
          </p:nvSpPr>
          <p:spPr>
            <a:xfrm>
              <a:off x="6852094"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88" name="rc188"/>
            <p:cNvSpPr/>
            <p:nvPr/>
          </p:nvSpPr>
          <p:spPr>
            <a:xfrm>
              <a:off x="7165097" y="4519037"/>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89" name="rc189"/>
            <p:cNvSpPr/>
            <p:nvPr/>
          </p:nvSpPr>
          <p:spPr>
            <a:xfrm>
              <a:off x="7478099" y="4519037"/>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0" name="rc190"/>
            <p:cNvSpPr/>
            <p:nvPr/>
          </p:nvSpPr>
          <p:spPr>
            <a:xfrm>
              <a:off x="7791101" y="4519037"/>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91" name="rc191"/>
            <p:cNvSpPr/>
            <p:nvPr/>
          </p:nvSpPr>
          <p:spPr>
            <a:xfrm>
              <a:off x="8104103" y="4519037"/>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2" name="rc192"/>
            <p:cNvSpPr/>
            <p:nvPr/>
          </p:nvSpPr>
          <p:spPr>
            <a:xfrm>
              <a:off x="8417106" y="4519037"/>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93" name="rc193"/>
            <p:cNvSpPr/>
            <p:nvPr/>
          </p:nvSpPr>
          <p:spPr>
            <a:xfrm>
              <a:off x="8730108" y="4519037"/>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94" name="rc194"/>
            <p:cNvSpPr/>
            <p:nvPr/>
          </p:nvSpPr>
          <p:spPr>
            <a:xfrm>
              <a:off x="5600085" y="488948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5" name="rc195"/>
            <p:cNvSpPr/>
            <p:nvPr/>
          </p:nvSpPr>
          <p:spPr>
            <a:xfrm>
              <a:off x="5913087" y="488948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6" name="rc196"/>
            <p:cNvSpPr/>
            <p:nvPr/>
          </p:nvSpPr>
          <p:spPr>
            <a:xfrm>
              <a:off x="6226090" y="488948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7" name="rc197"/>
            <p:cNvSpPr/>
            <p:nvPr/>
          </p:nvSpPr>
          <p:spPr>
            <a:xfrm>
              <a:off x="6539092" y="488948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98" name="rc198"/>
            <p:cNvSpPr/>
            <p:nvPr/>
          </p:nvSpPr>
          <p:spPr>
            <a:xfrm>
              <a:off x="6852094" y="4889480"/>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99" name="rc199"/>
            <p:cNvSpPr/>
            <p:nvPr/>
          </p:nvSpPr>
          <p:spPr>
            <a:xfrm>
              <a:off x="7165097" y="4889480"/>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0" name="rc200"/>
            <p:cNvSpPr/>
            <p:nvPr/>
          </p:nvSpPr>
          <p:spPr>
            <a:xfrm>
              <a:off x="7478099" y="4889480"/>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1" name="rc201"/>
            <p:cNvSpPr/>
            <p:nvPr/>
          </p:nvSpPr>
          <p:spPr>
            <a:xfrm>
              <a:off x="7791101" y="4889480"/>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02" name="rc202"/>
            <p:cNvSpPr/>
            <p:nvPr/>
          </p:nvSpPr>
          <p:spPr>
            <a:xfrm>
              <a:off x="8104103" y="4889480"/>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03" name="rc203"/>
            <p:cNvSpPr/>
            <p:nvPr/>
          </p:nvSpPr>
          <p:spPr>
            <a:xfrm>
              <a:off x="8417106" y="4889480"/>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4" name="rc204"/>
            <p:cNvSpPr/>
            <p:nvPr/>
          </p:nvSpPr>
          <p:spPr>
            <a:xfrm>
              <a:off x="8730108" y="4889480"/>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5" name="rc205"/>
            <p:cNvSpPr/>
            <p:nvPr/>
          </p:nvSpPr>
          <p:spPr>
            <a:xfrm>
              <a:off x="1531056" y="4982091"/>
              <a:ext cx="313002" cy="9261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06" name="rc206"/>
            <p:cNvSpPr/>
            <p:nvPr/>
          </p:nvSpPr>
          <p:spPr>
            <a:xfrm>
              <a:off x="1844058" y="4982091"/>
              <a:ext cx="313002" cy="9261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07" name="rc207"/>
            <p:cNvSpPr/>
            <p:nvPr/>
          </p:nvSpPr>
          <p:spPr>
            <a:xfrm>
              <a:off x="2157060" y="4982091"/>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208" name="rc208"/>
            <p:cNvSpPr/>
            <p:nvPr/>
          </p:nvSpPr>
          <p:spPr>
            <a:xfrm>
              <a:off x="2470062" y="4982091"/>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09" name="rc209"/>
            <p:cNvSpPr/>
            <p:nvPr/>
          </p:nvSpPr>
          <p:spPr>
            <a:xfrm>
              <a:off x="2783065" y="4982091"/>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10" name="rc210"/>
            <p:cNvSpPr/>
            <p:nvPr/>
          </p:nvSpPr>
          <p:spPr>
            <a:xfrm>
              <a:off x="3096067" y="4982091"/>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11" name="rc211"/>
            <p:cNvSpPr/>
            <p:nvPr/>
          </p:nvSpPr>
          <p:spPr>
            <a:xfrm>
              <a:off x="3409069" y="4982091"/>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12" name="rc212"/>
            <p:cNvSpPr/>
            <p:nvPr/>
          </p:nvSpPr>
          <p:spPr>
            <a:xfrm>
              <a:off x="3722072" y="4982091"/>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213" name="rc213"/>
            <p:cNvSpPr/>
            <p:nvPr/>
          </p:nvSpPr>
          <p:spPr>
            <a:xfrm>
              <a:off x="4035074" y="498209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4" name="rc214"/>
            <p:cNvSpPr/>
            <p:nvPr/>
          </p:nvSpPr>
          <p:spPr>
            <a:xfrm>
              <a:off x="4348076" y="4982091"/>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15" name="rc215"/>
            <p:cNvSpPr/>
            <p:nvPr/>
          </p:nvSpPr>
          <p:spPr>
            <a:xfrm>
              <a:off x="4661078" y="498209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6" name="rc216"/>
            <p:cNvSpPr/>
            <p:nvPr/>
          </p:nvSpPr>
          <p:spPr>
            <a:xfrm>
              <a:off x="4974081" y="498209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7" name="rc217"/>
            <p:cNvSpPr/>
            <p:nvPr/>
          </p:nvSpPr>
          <p:spPr>
            <a:xfrm>
              <a:off x="5287083"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8" name="rc218"/>
            <p:cNvSpPr/>
            <p:nvPr/>
          </p:nvSpPr>
          <p:spPr>
            <a:xfrm>
              <a:off x="5600085"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9" name="rc219"/>
            <p:cNvSpPr/>
            <p:nvPr/>
          </p:nvSpPr>
          <p:spPr>
            <a:xfrm>
              <a:off x="5913087"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20" name="rc220"/>
            <p:cNvSpPr/>
            <p:nvPr/>
          </p:nvSpPr>
          <p:spPr>
            <a:xfrm>
              <a:off x="6226090" y="4982091"/>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21" name="rc221"/>
            <p:cNvSpPr/>
            <p:nvPr/>
          </p:nvSpPr>
          <p:spPr>
            <a:xfrm>
              <a:off x="6539092" y="4982091"/>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2" name="rc222"/>
            <p:cNvSpPr/>
            <p:nvPr/>
          </p:nvSpPr>
          <p:spPr>
            <a:xfrm>
              <a:off x="6852094" y="4982091"/>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23" name="rc223"/>
            <p:cNvSpPr/>
            <p:nvPr/>
          </p:nvSpPr>
          <p:spPr>
            <a:xfrm>
              <a:off x="7165097" y="4982091"/>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24" name="rc224"/>
            <p:cNvSpPr/>
            <p:nvPr/>
          </p:nvSpPr>
          <p:spPr>
            <a:xfrm>
              <a:off x="7478099" y="4982091"/>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25" name="rc225"/>
            <p:cNvSpPr/>
            <p:nvPr/>
          </p:nvSpPr>
          <p:spPr>
            <a:xfrm>
              <a:off x="7791101" y="4982091"/>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6" name="rc226"/>
            <p:cNvSpPr/>
            <p:nvPr/>
          </p:nvSpPr>
          <p:spPr>
            <a:xfrm>
              <a:off x="8104103" y="4982091"/>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27" name="rc227"/>
            <p:cNvSpPr/>
            <p:nvPr/>
          </p:nvSpPr>
          <p:spPr>
            <a:xfrm>
              <a:off x="8417106" y="4982091"/>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8" name="rc228"/>
            <p:cNvSpPr/>
            <p:nvPr/>
          </p:nvSpPr>
          <p:spPr>
            <a:xfrm>
              <a:off x="8730108" y="4982091"/>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9" name="rc229"/>
            <p:cNvSpPr/>
            <p:nvPr/>
          </p:nvSpPr>
          <p:spPr>
            <a:xfrm>
              <a:off x="5913087" y="405598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0" name="rc230"/>
            <p:cNvSpPr/>
            <p:nvPr/>
          </p:nvSpPr>
          <p:spPr>
            <a:xfrm>
              <a:off x="6226090" y="405598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31" name="rc231"/>
            <p:cNvSpPr/>
            <p:nvPr/>
          </p:nvSpPr>
          <p:spPr>
            <a:xfrm>
              <a:off x="6539092" y="405598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2" name="rc232"/>
            <p:cNvSpPr/>
            <p:nvPr/>
          </p:nvSpPr>
          <p:spPr>
            <a:xfrm>
              <a:off x="6852094" y="405598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3" name="rc233"/>
            <p:cNvSpPr/>
            <p:nvPr/>
          </p:nvSpPr>
          <p:spPr>
            <a:xfrm>
              <a:off x="7165097" y="405598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34" name="rc234"/>
            <p:cNvSpPr/>
            <p:nvPr/>
          </p:nvSpPr>
          <p:spPr>
            <a:xfrm>
              <a:off x="7478099" y="405598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35" name="rc235"/>
            <p:cNvSpPr/>
            <p:nvPr/>
          </p:nvSpPr>
          <p:spPr>
            <a:xfrm>
              <a:off x="7791101" y="4055982"/>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36" name="rc236"/>
            <p:cNvSpPr/>
            <p:nvPr/>
          </p:nvSpPr>
          <p:spPr>
            <a:xfrm>
              <a:off x="8104103" y="4055982"/>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37" name="rc237"/>
            <p:cNvSpPr/>
            <p:nvPr/>
          </p:nvSpPr>
          <p:spPr>
            <a:xfrm>
              <a:off x="8417106" y="4055982"/>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38" name="rc238"/>
            <p:cNvSpPr/>
            <p:nvPr/>
          </p:nvSpPr>
          <p:spPr>
            <a:xfrm>
              <a:off x="8730108" y="405598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9" name="rc239"/>
            <p:cNvSpPr/>
            <p:nvPr/>
          </p:nvSpPr>
          <p:spPr>
            <a:xfrm>
              <a:off x="1531056" y="192593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0" name="rc240"/>
            <p:cNvSpPr/>
            <p:nvPr/>
          </p:nvSpPr>
          <p:spPr>
            <a:xfrm>
              <a:off x="1844058" y="192593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1" name="rc241"/>
            <p:cNvSpPr/>
            <p:nvPr/>
          </p:nvSpPr>
          <p:spPr>
            <a:xfrm>
              <a:off x="8104103"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2" name="rc242"/>
            <p:cNvSpPr/>
            <p:nvPr/>
          </p:nvSpPr>
          <p:spPr>
            <a:xfrm>
              <a:off x="8417106"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3" name="rc243"/>
            <p:cNvSpPr/>
            <p:nvPr/>
          </p:nvSpPr>
          <p:spPr>
            <a:xfrm>
              <a:off x="8730108" y="1925932"/>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4" name="rc244"/>
            <p:cNvSpPr/>
            <p:nvPr/>
          </p:nvSpPr>
          <p:spPr>
            <a:xfrm>
              <a:off x="1531056" y="433381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45" name="rc245"/>
            <p:cNvSpPr/>
            <p:nvPr/>
          </p:nvSpPr>
          <p:spPr>
            <a:xfrm>
              <a:off x="1844058" y="4333815"/>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46" name="rc246"/>
            <p:cNvSpPr/>
            <p:nvPr/>
          </p:nvSpPr>
          <p:spPr>
            <a:xfrm>
              <a:off x="2157060" y="433381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47" name="rc247"/>
            <p:cNvSpPr/>
            <p:nvPr/>
          </p:nvSpPr>
          <p:spPr>
            <a:xfrm>
              <a:off x="2470062" y="4333815"/>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48" name="rc248"/>
            <p:cNvSpPr/>
            <p:nvPr/>
          </p:nvSpPr>
          <p:spPr>
            <a:xfrm>
              <a:off x="2783065" y="4333815"/>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249" name="rc249"/>
            <p:cNvSpPr/>
            <p:nvPr/>
          </p:nvSpPr>
          <p:spPr>
            <a:xfrm>
              <a:off x="3096067" y="4333815"/>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50" name="rc250"/>
            <p:cNvSpPr/>
            <p:nvPr/>
          </p:nvSpPr>
          <p:spPr>
            <a:xfrm>
              <a:off x="3409069" y="4333815"/>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51" name="rc251"/>
            <p:cNvSpPr/>
            <p:nvPr/>
          </p:nvSpPr>
          <p:spPr>
            <a:xfrm>
              <a:off x="3722072" y="433381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52" name="rc252"/>
            <p:cNvSpPr/>
            <p:nvPr/>
          </p:nvSpPr>
          <p:spPr>
            <a:xfrm>
              <a:off x="4035074" y="433381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53" name="rc253"/>
            <p:cNvSpPr/>
            <p:nvPr/>
          </p:nvSpPr>
          <p:spPr>
            <a:xfrm>
              <a:off x="4348076" y="433381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4" name="rc254"/>
            <p:cNvSpPr/>
            <p:nvPr/>
          </p:nvSpPr>
          <p:spPr>
            <a:xfrm>
              <a:off x="4661078" y="433381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5" name="rc255"/>
            <p:cNvSpPr/>
            <p:nvPr/>
          </p:nvSpPr>
          <p:spPr>
            <a:xfrm>
              <a:off x="4974081" y="433381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6" name="rc256"/>
            <p:cNvSpPr/>
            <p:nvPr/>
          </p:nvSpPr>
          <p:spPr>
            <a:xfrm>
              <a:off x="5287083" y="433381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57" name="rc257"/>
            <p:cNvSpPr/>
            <p:nvPr/>
          </p:nvSpPr>
          <p:spPr>
            <a:xfrm>
              <a:off x="5600085" y="433381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58" name="rc258"/>
            <p:cNvSpPr/>
            <p:nvPr/>
          </p:nvSpPr>
          <p:spPr>
            <a:xfrm>
              <a:off x="5913087" y="4333815"/>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59" name="rc259"/>
            <p:cNvSpPr/>
            <p:nvPr/>
          </p:nvSpPr>
          <p:spPr>
            <a:xfrm>
              <a:off x="6226090" y="433381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60" name="rc260"/>
            <p:cNvSpPr/>
            <p:nvPr/>
          </p:nvSpPr>
          <p:spPr>
            <a:xfrm>
              <a:off x="6539092" y="4333815"/>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61" name="rc261"/>
            <p:cNvSpPr/>
            <p:nvPr/>
          </p:nvSpPr>
          <p:spPr>
            <a:xfrm>
              <a:off x="6852094" y="4333815"/>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62" name="rc262"/>
            <p:cNvSpPr/>
            <p:nvPr/>
          </p:nvSpPr>
          <p:spPr>
            <a:xfrm>
              <a:off x="7165097" y="433381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3" name="rc263"/>
            <p:cNvSpPr/>
            <p:nvPr/>
          </p:nvSpPr>
          <p:spPr>
            <a:xfrm>
              <a:off x="7478099" y="433381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64" name="rc264"/>
            <p:cNvSpPr/>
            <p:nvPr/>
          </p:nvSpPr>
          <p:spPr>
            <a:xfrm>
              <a:off x="7791101" y="4333815"/>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65" name="rc265"/>
            <p:cNvSpPr/>
            <p:nvPr/>
          </p:nvSpPr>
          <p:spPr>
            <a:xfrm>
              <a:off x="8104103" y="433381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6" name="rc266"/>
            <p:cNvSpPr/>
            <p:nvPr/>
          </p:nvSpPr>
          <p:spPr>
            <a:xfrm>
              <a:off x="8417106" y="4333815"/>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67" name="rc267"/>
            <p:cNvSpPr/>
            <p:nvPr/>
          </p:nvSpPr>
          <p:spPr>
            <a:xfrm>
              <a:off x="8730108" y="433381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68" name="rc268"/>
            <p:cNvSpPr/>
            <p:nvPr/>
          </p:nvSpPr>
          <p:spPr>
            <a:xfrm>
              <a:off x="3722072"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9" name="rc269"/>
            <p:cNvSpPr/>
            <p:nvPr/>
          </p:nvSpPr>
          <p:spPr>
            <a:xfrm>
              <a:off x="4035074"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0" name="rc270"/>
            <p:cNvSpPr/>
            <p:nvPr/>
          </p:nvSpPr>
          <p:spPr>
            <a:xfrm>
              <a:off x="4348076"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71" name="rc271"/>
            <p:cNvSpPr/>
            <p:nvPr/>
          </p:nvSpPr>
          <p:spPr>
            <a:xfrm>
              <a:off x="4661078" y="331509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72" name="rc272"/>
            <p:cNvSpPr/>
            <p:nvPr/>
          </p:nvSpPr>
          <p:spPr>
            <a:xfrm>
              <a:off x="4974081" y="331509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3" name="rc273"/>
            <p:cNvSpPr/>
            <p:nvPr/>
          </p:nvSpPr>
          <p:spPr>
            <a:xfrm>
              <a:off x="5287083" y="331509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4" name="rc274"/>
            <p:cNvSpPr/>
            <p:nvPr/>
          </p:nvSpPr>
          <p:spPr>
            <a:xfrm>
              <a:off x="5600085" y="331509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5" name="rc275"/>
            <p:cNvSpPr/>
            <p:nvPr/>
          </p:nvSpPr>
          <p:spPr>
            <a:xfrm>
              <a:off x="5913087" y="331509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76" name="rc276"/>
            <p:cNvSpPr/>
            <p:nvPr/>
          </p:nvSpPr>
          <p:spPr>
            <a:xfrm>
              <a:off x="6226090" y="3315095"/>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77" name="rc277"/>
            <p:cNvSpPr/>
            <p:nvPr/>
          </p:nvSpPr>
          <p:spPr>
            <a:xfrm>
              <a:off x="6539092" y="3315095"/>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78" name="rc278"/>
            <p:cNvSpPr/>
            <p:nvPr/>
          </p:nvSpPr>
          <p:spPr>
            <a:xfrm>
              <a:off x="6852094" y="3315095"/>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79" name="rc279"/>
            <p:cNvSpPr/>
            <p:nvPr/>
          </p:nvSpPr>
          <p:spPr>
            <a:xfrm>
              <a:off x="7165097" y="331509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80" name="rc280"/>
            <p:cNvSpPr/>
            <p:nvPr/>
          </p:nvSpPr>
          <p:spPr>
            <a:xfrm>
              <a:off x="7478099" y="331509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81" name="rc281"/>
            <p:cNvSpPr/>
            <p:nvPr/>
          </p:nvSpPr>
          <p:spPr>
            <a:xfrm>
              <a:off x="7791101" y="3315095"/>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2" name="rc282"/>
            <p:cNvSpPr/>
            <p:nvPr/>
          </p:nvSpPr>
          <p:spPr>
            <a:xfrm>
              <a:off x="8104103" y="3315095"/>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83" name="rc283"/>
            <p:cNvSpPr/>
            <p:nvPr/>
          </p:nvSpPr>
          <p:spPr>
            <a:xfrm>
              <a:off x="8417106" y="3315095"/>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84" name="rc284"/>
            <p:cNvSpPr/>
            <p:nvPr/>
          </p:nvSpPr>
          <p:spPr>
            <a:xfrm>
              <a:off x="1531056"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5" name="rc285"/>
            <p:cNvSpPr/>
            <p:nvPr/>
          </p:nvSpPr>
          <p:spPr>
            <a:xfrm>
              <a:off x="1844058"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2157060"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7" name="rc287"/>
            <p:cNvSpPr/>
            <p:nvPr/>
          </p:nvSpPr>
          <p:spPr>
            <a:xfrm>
              <a:off x="2470062"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8" name="rc288"/>
            <p:cNvSpPr/>
            <p:nvPr/>
          </p:nvSpPr>
          <p:spPr>
            <a:xfrm>
              <a:off x="2783065"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9" name="rc289"/>
            <p:cNvSpPr/>
            <p:nvPr/>
          </p:nvSpPr>
          <p:spPr>
            <a:xfrm>
              <a:off x="3096067"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0" name="rc290"/>
            <p:cNvSpPr/>
            <p:nvPr/>
          </p:nvSpPr>
          <p:spPr>
            <a:xfrm>
              <a:off x="3409069" y="1648099"/>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3722072" y="164809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2" name="rc292"/>
            <p:cNvSpPr/>
            <p:nvPr/>
          </p:nvSpPr>
          <p:spPr>
            <a:xfrm>
              <a:off x="4035074" y="164809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3" name="rc293"/>
            <p:cNvSpPr/>
            <p:nvPr/>
          </p:nvSpPr>
          <p:spPr>
            <a:xfrm>
              <a:off x="4348076"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4" name="rc294"/>
            <p:cNvSpPr/>
            <p:nvPr/>
          </p:nvSpPr>
          <p:spPr>
            <a:xfrm>
              <a:off x="4661078"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5" name="rc295"/>
            <p:cNvSpPr/>
            <p:nvPr/>
          </p:nvSpPr>
          <p:spPr>
            <a:xfrm>
              <a:off x="4974081"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6" name="rc296"/>
            <p:cNvSpPr/>
            <p:nvPr/>
          </p:nvSpPr>
          <p:spPr>
            <a:xfrm>
              <a:off x="5287083" y="164809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7" name="rc297"/>
            <p:cNvSpPr/>
            <p:nvPr/>
          </p:nvSpPr>
          <p:spPr>
            <a:xfrm>
              <a:off x="5600085"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8" name="rc298"/>
            <p:cNvSpPr/>
            <p:nvPr/>
          </p:nvSpPr>
          <p:spPr>
            <a:xfrm>
              <a:off x="5913087" y="164809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9" name="rc299"/>
            <p:cNvSpPr/>
            <p:nvPr/>
          </p:nvSpPr>
          <p:spPr>
            <a:xfrm>
              <a:off x="6226090" y="1648099"/>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0" name="rc300"/>
            <p:cNvSpPr/>
            <p:nvPr/>
          </p:nvSpPr>
          <p:spPr>
            <a:xfrm>
              <a:off x="6539092"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6852094" y="164809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2" name="rc302"/>
            <p:cNvSpPr/>
            <p:nvPr/>
          </p:nvSpPr>
          <p:spPr>
            <a:xfrm>
              <a:off x="7165097" y="164809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3" name="rc303"/>
            <p:cNvSpPr/>
            <p:nvPr/>
          </p:nvSpPr>
          <p:spPr>
            <a:xfrm>
              <a:off x="7478099" y="1648099"/>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4" name="rc304"/>
            <p:cNvSpPr/>
            <p:nvPr/>
          </p:nvSpPr>
          <p:spPr>
            <a:xfrm>
              <a:off x="7791101" y="164809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5" name="rc305"/>
            <p:cNvSpPr/>
            <p:nvPr/>
          </p:nvSpPr>
          <p:spPr>
            <a:xfrm>
              <a:off x="8104103"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6" name="rc306"/>
            <p:cNvSpPr/>
            <p:nvPr/>
          </p:nvSpPr>
          <p:spPr>
            <a:xfrm>
              <a:off x="8417106"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7" name="rc307"/>
            <p:cNvSpPr/>
            <p:nvPr/>
          </p:nvSpPr>
          <p:spPr>
            <a:xfrm>
              <a:off x="8730108" y="164809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1531056" y="331509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9" name="rc309"/>
            <p:cNvSpPr/>
            <p:nvPr/>
          </p:nvSpPr>
          <p:spPr>
            <a:xfrm>
              <a:off x="1844058" y="3315095"/>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0" name="rc310"/>
            <p:cNvSpPr/>
            <p:nvPr/>
          </p:nvSpPr>
          <p:spPr>
            <a:xfrm>
              <a:off x="2157060" y="331509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1" name="rc311"/>
            <p:cNvSpPr/>
            <p:nvPr/>
          </p:nvSpPr>
          <p:spPr>
            <a:xfrm>
              <a:off x="2470062" y="331509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12" name="rc312"/>
            <p:cNvSpPr/>
            <p:nvPr/>
          </p:nvSpPr>
          <p:spPr>
            <a:xfrm>
              <a:off x="2783065" y="3315095"/>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3" name="rc313"/>
            <p:cNvSpPr/>
            <p:nvPr/>
          </p:nvSpPr>
          <p:spPr>
            <a:xfrm>
              <a:off x="3096067" y="331509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4" name="rc314"/>
            <p:cNvSpPr/>
            <p:nvPr/>
          </p:nvSpPr>
          <p:spPr>
            <a:xfrm>
              <a:off x="3409069" y="331509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5" name="rc315"/>
            <p:cNvSpPr/>
            <p:nvPr/>
          </p:nvSpPr>
          <p:spPr>
            <a:xfrm>
              <a:off x="8730108" y="331509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6" name="rc316"/>
            <p:cNvSpPr/>
            <p:nvPr/>
          </p:nvSpPr>
          <p:spPr>
            <a:xfrm>
              <a:off x="1531056" y="257420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7" name="rc317"/>
            <p:cNvSpPr/>
            <p:nvPr/>
          </p:nvSpPr>
          <p:spPr>
            <a:xfrm>
              <a:off x="1844058" y="257420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8" name="rc318"/>
            <p:cNvSpPr/>
            <p:nvPr/>
          </p:nvSpPr>
          <p:spPr>
            <a:xfrm>
              <a:off x="2157060" y="257420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19" name="rc319"/>
            <p:cNvSpPr/>
            <p:nvPr/>
          </p:nvSpPr>
          <p:spPr>
            <a:xfrm>
              <a:off x="2470062" y="257420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20" name="rc320"/>
            <p:cNvSpPr/>
            <p:nvPr/>
          </p:nvSpPr>
          <p:spPr>
            <a:xfrm>
              <a:off x="2783065" y="257420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21" name="rc321"/>
            <p:cNvSpPr/>
            <p:nvPr/>
          </p:nvSpPr>
          <p:spPr>
            <a:xfrm>
              <a:off x="3096067" y="257420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22" name="rc322"/>
            <p:cNvSpPr/>
            <p:nvPr/>
          </p:nvSpPr>
          <p:spPr>
            <a:xfrm>
              <a:off x="3409069" y="257420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23" name="rc323"/>
            <p:cNvSpPr/>
            <p:nvPr/>
          </p:nvSpPr>
          <p:spPr>
            <a:xfrm>
              <a:off x="3722072"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4" name="rc324"/>
            <p:cNvSpPr/>
            <p:nvPr/>
          </p:nvSpPr>
          <p:spPr>
            <a:xfrm>
              <a:off x="4035074" y="2574208"/>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25" name="rc325"/>
            <p:cNvSpPr/>
            <p:nvPr/>
          </p:nvSpPr>
          <p:spPr>
            <a:xfrm>
              <a:off x="4348076" y="257420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6" name="rc326"/>
            <p:cNvSpPr/>
            <p:nvPr/>
          </p:nvSpPr>
          <p:spPr>
            <a:xfrm>
              <a:off x="4661078" y="257420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7" name="rc327"/>
            <p:cNvSpPr/>
            <p:nvPr/>
          </p:nvSpPr>
          <p:spPr>
            <a:xfrm>
              <a:off x="4974081" y="2574208"/>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28" name="rc328"/>
            <p:cNvSpPr/>
            <p:nvPr/>
          </p:nvSpPr>
          <p:spPr>
            <a:xfrm>
              <a:off x="5287083" y="257420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29" name="rc329"/>
            <p:cNvSpPr/>
            <p:nvPr/>
          </p:nvSpPr>
          <p:spPr>
            <a:xfrm>
              <a:off x="5600085" y="257420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0" name="rc330"/>
            <p:cNvSpPr/>
            <p:nvPr/>
          </p:nvSpPr>
          <p:spPr>
            <a:xfrm>
              <a:off x="5913087" y="257420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1" name="rc331"/>
            <p:cNvSpPr/>
            <p:nvPr/>
          </p:nvSpPr>
          <p:spPr>
            <a:xfrm>
              <a:off x="6226090" y="257420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2" name="rc332"/>
            <p:cNvSpPr/>
            <p:nvPr/>
          </p:nvSpPr>
          <p:spPr>
            <a:xfrm>
              <a:off x="6539092" y="2574208"/>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3" name="rc333"/>
            <p:cNvSpPr/>
            <p:nvPr/>
          </p:nvSpPr>
          <p:spPr>
            <a:xfrm>
              <a:off x="6852094"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4" name="rc334"/>
            <p:cNvSpPr/>
            <p:nvPr/>
          </p:nvSpPr>
          <p:spPr>
            <a:xfrm>
              <a:off x="7165097" y="257420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5" name="rc335"/>
            <p:cNvSpPr/>
            <p:nvPr/>
          </p:nvSpPr>
          <p:spPr>
            <a:xfrm>
              <a:off x="7478099" y="257420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6" name="rc336"/>
            <p:cNvSpPr/>
            <p:nvPr/>
          </p:nvSpPr>
          <p:spPr>
            <a:xfrm>
              <a:off x="7791101" y="257420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37" name="rc337"/>
            <p:cNvSpPr/>
            <p:nvPr/>
          </p:nvSpPr>
          <p:spPr>
            <a:xfrm>
              <a:off x="8104103" y="2574208"/>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8" name="rc338"/>
            <p:cNvSpPr/>
            <p:nvPr/>
          </p:nvSpPr>
          <p:spPr>
            <a:xfrm>
              <a:off x="8417106" y="257420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9" name="rc339"/>
            <p:cNvSpPr/>
            <p:nvPr/>
          </p:nvSpPr>
          <p:spPr>
            <a:xfrm>
              <a:off x="8730108" y="257420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40" name="rc340"/>
            <p:cNvSpPr/>
            <p:nvPr/>
          </p:nvSpPr>
          <p:spPr>
            <a:xfrm>
              <a:off x="1531056" y="5445146"/>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41" name="rc341"/>
            <p:cNvSpPr/>
            <p:nvPr/>
          </p:nvSpPr>
          <p:spPr>
            <a:xfrm>
              <a:off x="1844058" y="5445146"/>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342" name="rc342"/>
            <p:cNvSpPr/>
            <p:nvPr/>
          </p:nvSpPr>
          <p:spPr>
            <a:xfrm>
              <a:off x="2157060" y="5445146"/>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43" name="rc343"/>
            <p:cNvSpPr/>
            <p:nvPr/>
          </p:nvSpPr>
          <p:spPr>
            <a:xfrm>
              <a:off x="2470062" y="5445146"/>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344" name="rc344"/>
            <p:cNvSpPr/>
            <p:nvPr/>
          </p:nvSpPr>
          <p:spPr>
            <a:xfrm>
              <a:off x="2783065" y="5445146"/>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5" name="rc345"/>
            <p:cNvSpPr/>
            <p:nvPr/>
          </p:nvSpPr>
          <p:spPr>
            <a:xfrm>
              <a:off x="3096067" y="5445146"/>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6" name="rc346"/>
            <p:cNvSpPr/>
            <p:nvPr/>
          </p:nvSpPr>
          <p:spPr>
            <a:xfrm>
              <a:off x="3409069" y="5445146"/>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47" name="rc347"/>
            <p:cNvSpPr/>
            <p:nvPr/>
          </p:nvSpPr>
          <p:spPr>
            <a:xfrm>
              <a:off x="3722072" y="5445146"/>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48" name="rc348"/>
            <p:cNvSpPr/>
            <p:nvPr/>
          </p:nvSpPr>
          <p:spPr>
            <a:xfrm>
              <a:off x="4035074" y="5445146"/>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49" name="rc349"/>
            <p:cNvSpPr/>
            <p:nvPr/>
          </p:nvSpPr>
          <p:spPr>
            <a:xfrm>
              <a:off x="4348076" y="5445146"/>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0" name="rc350"/>
            <p:cNvSpPr/>
            <p:nvPr/>
          </p:nvSpPr>
          <p:spPr>
            <a:xfrm>
              <a:off x="4661078" y="5445146"/>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51" name="rc351"/>
            <p:cNvSpPr/>
            <p:nvPr/>
          </p:nvSpPr>
          <p:spPr>
            <a:xfrm>
              <a:off x="4974081" y="544514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52" name="rc352"/>
            <p:cNvSpPr/>
            <p:nvPr/>
          </p:nvSpPr>
          <p:spPr>
            <a:xfrm>
              <a:off x="5287083" y="5445146"/>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53" name="rc353"/>
            <p:cNvSpPr/>
            <p:nvPr/>
          </p:nvSpPr>
          <p:spPr>
            <a:xfrm>
              <a:off x="5600085" y="5445146"/>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4" name="rc354"/>
            <p:cNvSpPr/>
            <p:nvPr/>
          </p:nvSpPr>
          <p:spPr>
            <a:xfrm>
              <a:off x="5913087" y="5445146"/>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55" name="rc355"/>
            <p:cNvSpPr/>
            <p:nvPr/>
          </p:nvSpPr>
          <p:spPr>
            <a:xfrm>
              <a:off x="6226090"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6" name="rc356"/>
            <p:cNvSpPr/>
            <p:nvPr/>
          </p:nvSpPr>
          <p:spPr>
            <a:xfrm>
              <a:off x="6539092"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7" name="rc357"/>
            <p:cNvSpPr/>
            <p:nvPr/>
          </p:nvSpPr>
          <p:spPr>
            <a:xfrm>
              <a:off x="6852094"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8" name="rc358"/>
            <p:cNvSpPr/>
            <p:nvPr/>
          </p:nvSpPr>
          <p:spPr>
            <a:xfrm>
              <a:off x="7165097"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59" name="rc359"/>
            <p:cNvSpPr/>
            <p:nvPr/>
          </p:nvSpPr>
          <p:spPr>
            <a:xfrm>
              <a:off x="7478099"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0" name="rc360"/>
            <p:cNvSpPr/>
            <p:nvPr/>
          </p:nvSpPr>
          <p:spPr>
            <a:xfrm>
              <a:off x="7791101"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1" name="rc361"/>
            <p:cNvSpPr/>
            <p:nvPr/>
          </p:nvSpPr>
          <p:spPr>
            <a:xfrm>
              <a:off x="8104103"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2" name="rc362"/>
            <p:cNvSpPr/>
            <p:nvPr/>
          </p:nvSpPr>
          <p:spPr>
            <a:xfrm>
              <a:off x="8417106"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3" name="rc363"/>
            <p:cNvSpPr/>
            <p:nvPr/>
          </p:nvSpPr>
          <p:spPr>
            <a:xfrm>
              <a:off x="8730108" y="5445146"/>
              <a:ext cx="313002" cy="9261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64" name="rc364"/>
            <p:cNvSpPr/>
            <p:nvPr/>
          </p:nvSpPr>
          <p:spPr>
            <a:xfrm>
              <a:off x="1531056"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5" name="rc365"/>
            <p:cNvSpPr/>
            <p:nvPr/>
          </p:nvSpPr>
          <p:spPr>
            <a:xfrm>
              <a:off x="1844058" y="211115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6" name="rc366"/>
            <p:cNvSpPr/>
            <p:nvPr/>
          </p:nvSpPr>
          <p:spPr>
            <a:xfrm>
              <a:off x="2157060"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2470062"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8" name="rc368"/>
            <p:cNvSpPr/>
            <p:nvPr/>
          </p:nvSpPr>
          <p:spPr>
            <a:xfrm>
              <a:off x="2783065" y="211115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69" name="rc369"/>
            <p:cNvSpPr/>
            <p:nvPr/>
          </p:nvSpPr>
          <p:spPr>
            <a:xfrm>
              <a:off x="3096067" y="211115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3409069" y="211115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3722072" y="2111154"/>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72" name="rc372"/>
            <p:cNvSpPr/>
            <p:nvPr/>
          </p:nvSpPr>
          <p:spPr>
            <a:xfrm>
              <a:off x="4035074" y="2111154"/>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73" name="rc373"/>
            <p:cNvSpPr/>
            <p:nvPr/>
          </p:nvSpPr>
          <p:spPr>
            <a:xfrm>
              <a:off x="4348076"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4" name="rc374"/>
            <p:cNvSpPr/>
            <p:nvPr/>
          </p:nvSpPr>
          <p:spPr>
            <a:xfrm>
              <a:off x="4661078"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5" name="rc375"/>
            <p:cNvSpPr/>
            <p:nvPr/>
          </p:nvSpPr>
          <p:spPr>
            <a:xfrm>
              <a:off x="4974081"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5287083"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5600085"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8" name="rc378"/>
            <p:cNvSpPr/>
            <p:nvPr/>
          </p:nvSpPr>
          <p:spPr>
            <a:xfrm>
              <a:off x="5913087" y="211115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9" name="rc379"/>
            <p:cNvSpPr/>
            <p:nvPr/>
          </p:nvSpPr>
          <p:spPr>
            <a:xfrm>
              <a:off x="6226090"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0" name="rc380"/>
            <p:cNvSpPr/>
            <p:nvPr/>
          </p:nvSpPr>
          <p:spPr>
            <a:xfrm>
              <a:off x="6539092"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6852094" y="211115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7165097" y="2111154"/>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83" name="rc383"/>
            <p:cNvSpPr/>
            <p:nvPr/>
          </p:nvSpPr>
          <p:spPr>
            <a:xfrm>
              <a:off x="7478099" y="2111154"/>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4" name="rc384"/>
            <p:cNvSpPr/>
            <p:nvPr/>
          </p:nvSpPr>
          <p:spPr>
            <a:xfrm>
              <a:off x="7791101" y="211115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85" name="rc385"/>
            <p:cNvSpPr/>
            <p:nvPr/>
          </p:nvSpPr>
          <p:spPr>
            <a:xfrm>
              <a:off x="8104103" y="211115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86" name="rc386"/>
            <p:cNvSpPr/>
            <p:nvPr/>
          </p:nvSpPr>
          <p:spPr>
            <a:xfrm>
              <a:off x="8417106" y="2111154"/>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7" name="rc387"/>
            <p:cNvSpPr/>
            <p:nvPr/>
          </p:nvSpPr>
          <p:spPr>
            <a:xfrm>
              <a:off x="8730108" y="2111154"/>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88" name="rc388"/>
            <p:cNvSpPr/>
            <p:nvPr/>
          </p:nvSpPr>
          <p:spPr>
            <a:xfrm>
              <a:off x="1531056" y="5259924"/>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89" name="rc389"/>
            <p:cNvSpPr/>
            <p:nvPr/>
          </p:nvSpPr>
          <p:spPr>
            <a:xfrm>
              <a:off x="1844058" y="5259924"/>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90" name="rc390"/>
            <p:cNvSpPr/>
            <p:nvPr/>
          </p:nvSpPr>
          <p:spPr>
            <a:xfrm>
              <a:off x="2157060" y="5259924"/>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391" name="rc391"/>
            <p:cNvSpPr/>
            <p:nvPr/>
          </p:nvSpPr>
          <p:spPr>
            <a:xfrm>
              <a:off x="2470062" y="5259924"/>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2" name="rc392"/>
            <p:cNvSpPr/>
            <p:nvPr/>
          </p:nvSpPr>
          <p:spPr>
            <a:xfrm>
              <a:off x="2783065" y="5259924"/>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93" name="rc393"/>
            <p:cNvSpPr/>
            <p:nvPr/>
          </p:nvSpPr>
          <p:spPr>
            <a:xfrm>
              <a:off x="3096067" y="5259924"/>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394" name="rc394"/>
            <p:cNvSpPr/>
            <p:nvPr/>
          </p:nvSpPr>
          <p:spPr>
            <a:xfrm>
              <a:off x="3409069" y="5259924"/>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95" name="rc395"/>
            <p:cNvSpPr/>
            <p:nvPr/>
          </p:nvSpPr>
          <p:spPr>
            <a:xfrm>
              <a:off x="3722072" y="5259924"/>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96" name="rc396"/>
            <p:cNvSpPr/>
            <p:nvPr/>
          </p:nvSpPr>
          <p:spPr>
            <a:xfrm>
              <a:off x="4035074" y="5259924"/>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7" name="rc397"/>
            <p:cNvSpPr/>
            <p:nvPr/>
          </p:nvSpPr>
          <p:spPr>
            <a:xfrm>
              <a:off x="4348076" y="5259924"/>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98" name="rc398"/>
            <p:cNvSpPr/>
            <p:nvPr/>
          </p:nvSpPr>
          <p:spPr>
            <a:xfrm>
              <a:off x="4661078" y="525992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9" name="rc399"/>
            <p:cNvSpPr/>
            <p:nvPr/>
          </p:nvSpPr>
          <p:spPr>
            <a:xfrm>
              <a:off x="4974081"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0" name="rc400"/>
            <p:cNvSpPr/>
            <p:nvPr/>
          </p:nvSpPr>
          <p:spPr>
            <a:xfrm>
              <a:off x="5287083" y="5259924"/>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01" name="rc401"/>
            <p:cNvSpPr/>
            <p:nvPr/>
          </p:nvSpPr>
          <p:spPr>
            <a:xfrm>
              <a:off x="5600085" y="5259924"/>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02" name="rc402"/>
            <p:cNvSpPr/>
            <p:nvPr/>
          </p:nvSpPr>
          <p:spPr>
            <a:xfrm>
              <a:off x="5913087" y="525992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3" name="rc403"/>
            <p:cNvSpPr/>
            <p:nvPr/>
          </p:nvSpPr>
          <p:spPr>
            <a:xfrm>
              <a:off x="6226090" y="525992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4" name="rc404"/>
            <p:cNvSpPr/>
            <p:nvPr/>
          </p:nvSpPr>
          <p:spPr>
            <a:xfrm>
              <a:off x="6539092" y="525992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5" name="rc405"/>
            <p:cNvSpPr/>
            <p:nvPr/>
          </p:nvSpPr>
          <p:spPr>
            <a:xfrm>
              <a:off x="6852094" y="525992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6" name="rc406"/>
            <p:cNvSpPr/>
            <p:nvPr/>
          </p:nvSpPr>
          <p:spPr>
            <a:xfrm>
              <a:off x="7165097" y="5259924"/>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07" name="rc407"/>
            <p:cNvSpPr/>
            <p:nvPr/>
          </p:nvSpPr>
          <p:spPr>
            <a:xfrm>
              <a:off x="7478099"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8" name="rc408"/>
            <p:cNvSpPr/>
            <p:nvPr/>
          </p:nvSpPr>
          <p:spPr>
            <a:xfrm>
              <a:off x="7791101"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09" name="rc409"/>
            <p:cNvSpPr/>
            <p:nvPr/>
          </p:nvSpPr>
          <p:spPr>
            <a:xfrm>
              <a:off x="8104103"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0" name="rc410"/>
            <p:cNvSpPr/>
            <p:nvPr/>
          </p:nvSpPr>
          <p:spPr>
            <a:xfrm>
              <a:off x="8417106"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1" name="rc411"/>
            <p:cNvSpPr/>
            <p:nvPr/>
          </p:nvSpPr>
          <p:spPr>
            <a:xfrm>
              <a:off x="8730108" y="525992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412" name="rc412"/>
            <p:cNvSpPr/>
            <p:nvPr/>
          </p:nvSpPr>
          <p:spPr>
            <a:xfrm>
              <a:off x="1531056" y="3870761"/>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13" name="rc413"/>
            <p:cNvSpPr/>
            <p:nvPr/>
          </p:nvSpPr>
          <p:spPr>
            <a:xfrm>
              <a:off x="1844058" y="3870761"/>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14" name="rc414"/>
            <p:cNvSpPr/>
            <p:nvPr/>
          </p:nvSpPr>
          <p:spPr>
            <a:xfrm>
              <a:off x="2157060" y="3870761"/>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415" name="rc415"/>
            <p:cNvSpPr/>
            <p:nvPr/>
          </p:nvSpPr>
          <p:spPr>
            <a:xfrm>
              <a:off x="2470062" y="3870761"/>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416" name="rc416"/>
            <p:cNvSpPr/>
            <p:nvPr/>
          </p:nvSpPr>
          <p:spPr>
            <a:xfrm>
              <a:off x="2783065" y="3870761"/>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17" name="rc417"/>
            <p:cNvSpPr/>
            <p:nvPr/>
          </p:nvSpPr>
          <p:spPr>
            <a:xfrm>
              <a:off x="3096067" y="3870761"/>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8" name="rc418"/>
            <p:cNvSpPr/>
            <p:nvPr/>
          </p:nvSpPr>
          <p:spPr>
            <a:xfrm>
              <a:off x="3409069" y="3870761"/>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19" name="rc419"/>
            <p:cNvSpPr/>
            <p:nvPr/>
          </p:nvSpPr>
          <p:spPr>
            <a:xfrm>
              <a:off x="3722072" y="3870761"/>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420" name="rc420"/>
            <p:cNvSpPr/>
            <p:nvPr/>
          </p:nvSpPr>
          <p:spPr>
            <a:xfrm>
              <a:off x="4035074" y="3870761"/>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21" name="rc421"/>
            <p:cNvSpPr/>
            <p:nvPr/>
          </p:nvSpPr>
          <p:spPr>
            <a:xfrm>
              <a:off x="4348076" y="3870761"/>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2" name="rc422"/>
            <p:cNvSpPr/>
            <p:nvPr/>
          </p:nvSpPr>
          <p:spPr>
            <a:xfrm>
              <a:off x="4661078" y="3870761"/>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23" name="rc423"/>
            <p:cNvSpPr/>
            <p:nvPr/>
          </p:nvSpPr>
          <p:spPr>
            <a:xfrm>
              <a:off x="4974081" y="3870761"/>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4" name="rc424"/>
            <p:cNvSpPr/>
            <p:nvPr/>
          </p:nvSpPr>
          <p:spPr>
            <a:xfrm>
              <a:off x="5287083" y="387076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25" name="rc425"/>
            <p:cNvSpPr/>
            <p:nvPr/>
          </p:nvSpPr>
          <p:spPr>
            <a:xfrm>
              <a:off x="5600085" y="3870761"/>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26" name="rc426"/>
            <p:cNvSpPr/>
            <p:nvPr/>
          </p:nvSpPr>
          <p:spPr>
            <a:xfrm>
              <a:off x="5913087" y="3870761"/>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7" name="rc427"/>
            <p:cNvSpPr/>
            <p:nvPr/>
          </p:nvSpPr>
          <p:spPr>
            <a:xfrm>
              <a:off x="6226090" y="387076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8" name="rc428"/>
            <p:cNvSpPr/>
            <p:nvPr/>
          </p:nvSpPr>
          <p:spPr>
            <a:xfrm>
              <a:off x="6539092" y="3870761"/>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29" name="rc429"/>
            <p:cNvSpPr/>
            <p:nvPr/>
          </p:nvSpPr>
          <p:spPr>
            <a:xfrm>
              <a:off x="6852094" y="3870761"/>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0" name="rc430"/>
            <p:cNvSpPr/>
            <p:nvPr/>
          </p:nvSpPr>
          <p:spPr>
            <a:xfrm>
              <a:off x="7165097" y="3870761"/>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1" name="rc431"/>
            <p:cNvSpPr/>
            <p:nvPr/>
          </p:nvSpPr>
          <p:spPr>
            <a:xfrm>
              <a:off x="7478099" y="387076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2" name="rc432"/>
            <p:cNvSpPr/>
            <p:nvPr/>
          </p:nvSpPr>
          <p:spPr>
            <a:xfrm>
              <a:off x="7791101" y="387076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3" name="rc433"/>
            <p:cNvSpPr/>
            <p:nvPr/>
          </p:nvSpPr>
          <p:spPr>
            <a:xfrm>
              <a:off x="8104103" y="3870761"/>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4" name="rc434"/>
            <p:cNvSpPr/>
            <p:nvPr/>
          </p:nvSpPr>
          <p:spPr>
            <a:xfrm>
              <a:off x="8417106" y="387076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5" name="rc435"/>
            <p:cNvSpPr/>
            <p:nvPr/>
          </p:nvSpPr>
          <p:spPr>
            <a:xfrm>
              <a:off x="8730108" y="3870761"/>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6" name="rc436"/>
            <p:cNvSpPr/>
            <p:nvPr/>
          </p:nvSpPr>
          <p:spPr>
            <a:xfrm>
              <a:off x="7478099"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7" name="rc437"/>
            <p:cNvSpPr/>
            <p:nvPr/>
          </p:nvSpPr>
          <p:spPr>
            <a:xfrm>
              <a:off x="7791101" y="137026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38" name="rc438"/>
            <p:cNvSpPr/>
            <p:nvPr/>
          </p:nvSpPr>
          <p:spPr>
            <a:xfrm>
              <a:off x="8104103" y="137026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9" name="rc439"/>
            <p:cNvSpPr/>
            <p:nvPr/>
          </p:nvSpPr>
          <p:spPr>
            <a:xfrm>
              <a:off x="8417106" y="137026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0" name="rc440"/>
            <p:cNvSpPr/>
            <p:nvPr/>
          </p:nvSpPr>
          <p:spPr>
            <a:xfrm>
              <a:off x="8730108"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1" name="rc441"/>
            <p:cNvSpPr/>
            <p:nvPr/>
          </p:nvSpPr>
          <p:spPr>
            <a:xfrm>
              <a:off x="6539092" y="507470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42" name="rc442"/>
            <p:cNvSpPr/>
            <p:nvPr/>
          </p:nvSpPr>
          <p:spPr>
            <a:xfrm>
              <a:off x="6852094" y="507470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3" name="rc443"/>
            <p:cNvSpPr/>
            <p:nvPr/>
          </p:nvSpPr>
          <p:spPr>
            <a:xfrm>
              <a:off x="7165097" y="507470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4" name="rc444"/>
            <p:cNvSpPr/>
            <p:nvPr/>
          </p:nvSpPr>
          <p:spPr>
            <a:xfrm>
              <a:off x="7478099" y="507470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5" name="rc445"/>
            <p:cNvSpPr/>
            <p:nvPr/>
          </p:nvSpPr>
          <p:spPr>
            <a:xfrm>
              <a:off x="7791101" y="507470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46" name="rc446"/>
            <p:cNvSpPr/>
            <p:nvPr/>
          </p:nvSpPr>
          <p:spPr>
            <a:xfrm>
              <a:off x="8104103" y="5074702"/>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47" name="rc447"/>
            <p:cNvSpPr/>
            <p:nvPr/>
          </p:nvSpPr>
          <p:spPr>
            <a:xfrm>
              <a:off x="8417106" y="507470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48" name="rc448"/>
            <p:cNvSpPr/>
            <p:nvPr/>
          </p:nvSpPr>
          <p:spPr>
            <a:xfrm>
              <a:off x="8730108" y="507470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49" name="rc449"/>
            <p:cNvSpPr/>
            <p:nvPr/>
          </p:nvSpPr>
          <p:spPr>
            <a:xfrm>
              <a:off x="5287083"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0" name="rc450"/>
            <p:cNvSpPr/>
            <p:nvPr/>
          </p:nvSpPr>
          <p:spPr>
            <a:xfrm>
              <a:off x="5600085"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1" name="rc451"/>
            <p:cNvSpPr/>
            <p:nvPr/>
          </p:nvSpPr>
          <p:spPr>
            <a:xfrm>
              <a:off x="591308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2" name="rc452"/>
            <p:cNvSpPr/>
            <p:nvPr/>
          </p:nvSpPr>
          <p:spPr>
            <a:xfrm>
              <a:off x="6226090"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3" name="rc453"/>
            <p:cNvSpPr/>
            <p:nvPr/>
          </p:nvSpPr>
          <p:spPr>
            <a:xfrm>
              <a:off x="6539092"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4" name="rc454"/>
            <p:cNvSpPr/>
            <p:nvPr/>
          </p:nvSpPr>
          <p:spPr>
            <a:xfrm>
              <a:off x="6852094"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5" name="rc455"/>
            <p:cNvSpPr/>
            <p:nvPr/>
          </p:nvSpPr>
          <p:spPr>
            <a:xfrm>
              <a:off x="716509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6" name="rc456"/>
            <p:cNvSpPr/>
            <p:nvPr/>
          </p:nvSpPr>
          <p:spPr>
            <a:xfrm>
              <a:off x="7478099"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7" name="rc457"/>
            <p:cNvSpPr/>
            <p:nvPr/>
          </p:nvSpPr>
          <p:spPr>
            <a:xfrm>
              <a:off x="7791101" y="99982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8104103" y="99982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8417106"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0" name="rc460"/>
            <p:cNvSpPr/>
            <p:nvPr/>
          </p:nvSpPr>
          <p:spPr>
            <a:xfrm>
              <a:off x="873010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1" name="rc461"/>
            <p:cNvSpPr/>
            <p:nvPr/>
          </p:nvSpPr>
          <p:spPr>
            <a:xfrm>
              <a:off x="1531056" y="183332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2" name="rc462"/>
            <p:cNvSpPr/>
            <p:nvPr/>
          </p:nvSpPr>
          <p:spPr>
            <a:xfrm>
              <a:off x="1844058"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3" name="rc463"/>
            <p:cNvSpPr/>
            <p:nvPr/>
          </p:nvSpPr>
          <p:spPr>
            <a:xfrm>
              <a:off x="2157060"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2470062"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2783065"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6" name="rc466"/>
            <p:cNvSpPr/>
            <p:nvPr/>
          </p:nvSpPr>
          <p:spPr>
            <a:xfrm>
              <a:off x="3096067"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7" name="rc467"/>
            <p:cNvSpPr/>
            <p:nvPr/>
          </p:nvSpPr>
          <p:spPr>
            <a:xfrm>
              <a:off x="3409069" y="1833321"/>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8" name="rc468"/>
            <p:cNvSpPr/>
            <p:nvPr/>
          </p:nvSpPr>
          <p:spPr>
            <a:xfrm>
              <a:off x="3722072"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9" name="rc469"/>
            <p:cNvSpPr/>
            <p:nvPr/>
          </p:nvSpPr>
          <p:spPr>
            <a:xfrm>
              <a:off x="4035074"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4348076"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1" name="rc471"/>
            <p:cNvSpPr/>
            <p:nvPr/>
          </p:nvSpPr>
          <p:spPr>
            <a:xfrm>
              <a:off x="4661078"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2" name="rc472"/>
            <p:cNvSpPr/>
            <p:nvPr/>
          </p:nvSpPr>
          <p:spPr>
            <a:xfrm>
              <a:off x="4974081"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3" name="rc473"/>
            <p:cNvSpPr/>
            <p:nvPr/>
          </p:nvSpPr>
          <p:spPr>
            <a:xfrm>
              <a:off x="5287083"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4" name="rc474"/>
            <p:cNvSpPr/>
            <p:nvPr/>
          </p:nvSpPr>
          <p:spPr>
            <a:xfrm>
              <a:off x="5600085" y="1833321"/>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5913087" y="1833321"/>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6" name="rc476"/>
            <p:cNvSpPr/>
            <p:nvPr/>
          </p:nvSpPr>
          <p:spPr>
            <a:xfrm>
              <a:off x="6226090" y="1833321"/>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7" name="rc477"/>
            <p:cNvSpPr/>
            <p:nvPr/>
          </p:nvSpPr>
          <p:spPr>
            <a:xfrm>
              <a:off x="6539092" y="1833321"/>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78" name="rc478"/>
            <p:cNvSpPr/>
            <p:nvPr/>
          </p:nvSpPr>
          <p:spPr>
            <a:xfrm>
              <a:off x="6852094" y="1833321"/>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9" name="rc479"/>
            <p:cNvSpPr/>
            <p:nvPr/>
          </p:nvSpPr>
          <p:spPr>
            <a:xfrm>
              <a:off x="7165097" y="1833321"/>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80" name="rc480"/>
            <p:cNvSpPr/>
            <p:nvPr/>
          </p:nvSpPr>
          <p:spPr>
            <a:xfrm>
              <a:off x="7478099" y="1833321"/>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81" name="rc481"/>
            <p:cNvSpPr/>
            <p:nvPr/>
          </p:nvSpPr>
          <p:spPr>
            <a:xfrm>
              <a:off x="7791101" y="1833321"/>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82" name="rc482"/>
            <p:cNvSpPr/>
            <p:nvPr/>
          </p:nvSpPr>
          <p:spPr>
            <a:xfrm>
              <a:off x="8104103" y="1833321"/>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3" name="rc483"/>
            <p:cNvSpPr/>
            <p:nvPr/>
          </p:nvSpPr>
          <p:spPr>
            <a:xfrm>
              <a:off x="8417106" y="1833321"/>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84" name="rc484"/>
            <p:cNvSpPr/>
            <p:nvPr/>
          </p:nvSpPr>
          <p:spPr>
            <a:xfrm>
              <a:off x="8730108" y="1833321"/>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5" name="rc485"/>
            <p:cNvSpPr/>
            <p:nvPr/>
          </p:nvSpPr>
          <p:spPr>
            <a:xfrm>
              <a:off x="1531056" y="303726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86" name="rc486"/>
            <p:cNvSpPr/>
            <p:nvPr/>
          </p:nvSpPr>
          <p:spPr>
            <a:xfrm>
              <a:off x="1844058" y="3037263"/>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7" name="rc487"/>
            <p:cNvSpPr/>
            <p:nvPr/>
          </p:nvSpPr>
          <p:spPr>
            <a:xfrm>
              <a:off x="2157060" y="3037263"/>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88" name="rc488"/>
            <p:cNvSpPr/>
            <p:nvPr/>
          </p:nvSpPr>
          <p:spPr>
            <a:xfrm>
              <a:off x="2470062" y="3037263"/>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489" name="rc489"/>
            <p:cNvSpPr/>
            <p:nvPr/>
          </p:nvSpPr>
          <p:spPr>
            <a:xfrm>
              <a:off x="2783065" y="3037263"/>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90" name="rc490"/>
            <p:cNvSpPr/>
            <p:nvPr/>
          </p:nvSpPr>
          <p:spPr>
            <a:xfrm>
              <a:off x="3096067" y="3037263"/>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1" name="rc491"/>
            <p:cNvSpPr/>
            <p:nvPr/>
          </p:nvSpPr>
          <p:spPr>
            <a:xfrm>
              <a:off x="3409069" y="3037263"/>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2" name="rc492"/>
            <p:cNvSpPr/>
            <p:nvPr/>
          </p:nvSpPr>
          <p:spPr>
            <a:xfrm>
              <a:off x="3722072" y="303726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3" name="rc493"/>
            <p:cNvSpPr/>
            <p:nvPr/>
          </p:nvSpPr>
          <p:spPr>
            <a:xfrm>
              <a:off x="4035074"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94" name="rc494"/>
            <p:cNvSpPr/>
            <p:nvPr/>
          </p:nvSpPr>
          <p:spPr>
            <a:xfrm>
              <a:off x="4348076" y="303726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95" name="rc495"/>
            <p:cNvSpPr/>
            <p:nvPr/>
          </p:nvSpPr>
          <p:spPr>
            <a:xfrm>
              <a:off x="4661078" y="303726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96" name="rc496"/>
            <p:cNvSpPr/>
            <p:nvPr/>
          </p:nvSpPr>
          <p:spPr>
            <a:xfrm>
              <a:off x="4974081" y="303726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97" name="rc497"/>
            <p:cNvSpPr/>
            <p:nvPr/>
          </p:nvSpPr>
          <p:spPr>
            <a:xfrm>
              <a:off x="5287083" y="303726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8" name="rc498"/>
            <p:cNvSpPr/>
            <p:nvPr/>
          </p:nvSpPr>
          <p:spPr>
            <a:xfrm>
              <a:off x="5600085" y="303726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9" name="rc499"/>
            <p:cNvSpPr/>
            <p:nvPr/>
          </p:nvSpPr>
          <p:spPr>
            <a:xfrm>
              <a:off x="5913087" y="3037263"/>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0" name="rc500"/>
            <p:cNvSpPr/>
            <p:nvPr/>
          </p:nvSpPr>
          <p:spPr>
            <a:xfrm>
              <a:off x="6226090" y="303726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1" name="rc501"/>
            <p:cNvSpPr/>
            <p:nvPr/>
          </p:nvSpPr>
          <p:spPr>
            <a:xfrm>
              <a:off x="6539092" y="303726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2" name="rc502"/>
            <p:cNvSpPr/>
            <p:nvPr/>
          </p:nvSpPr>
          <p:spPr>
            <a:xfrm>
              <a:off x="6852094" y="3037263"/>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03" name="rc503"/>
            <p:cNvSpPr/>
            <p:nvPr/>
          </p:nvSpPr>
          <p:spPr>
            <a:xfrm>
              <a:off x="7165097"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4" name="rc504"/>
            <p:cNvSpPr/>
            <p:nvPr/>
          </p:nvSpPr>
          <p:spPr>
            <a:xfrm>
              <a:off x="7478099" y="303726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5" name="rc505"/>
            <p:cNvSpPr/>
            <p:nvPr/>
          </p:nvSpPr>
          <p:spPr>
            <a:xfrm>
              <a:off x="7791101" y="303726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6" name="rc506"/>
            <p:cNvSpPr/>
            <p:nvPr/>
          </p:nvSpPr>
          <p:spPr>
            <a:xfrm>
              <a:off x="8104103" y="303726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07" name="rc507"/>
            <p:cNvSpPr/>
            <p:nvPr/>
          </p:nvSpPr>
          <p:spPr>
            <a:xfrm>
              <a:off x="8417106" y="303726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8" name="rc508"/>
            <p:cNvSpPr/>
            <p:nvPr/>
          </p:nvSpPr>
          <p:spPr>
            <a:xfrm>
              <a:off x="8730108" y="303726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9" name="rc509"/>
            <p:cNvSpPr/>
            <p:nvPr/>
          </p:nvSpPr>
          <p:spPr>
            <a:xfrm>
              <a:off x="1531056"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0" name="rc510"/>
            <p:cNvSpPr/>
            <p:nvPr/>
          </p:nvSpPr>
          <p:spPr>
            <a:xfrm>
              <a:off x="1844058"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1" name="rc511"/>
            <p:cNvSpPr/>
            <p:nvPr/>
          </p:nvSpPr>
          <p:spPr>
            <a:xfrm>
              <a:off x="2157060"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2" name="rc512"/>
            <p:cNvSpPr/>
            <p:nvPr/>
          </p:nvSpPr>
          <p:spPr>
            <a:xfrm>
              <a:off x="247006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3" name="rc513"/>
            <p:cNvSpPr/>
            <p:nvPr/>
          </p:nvSpPr>
          <p:spPr>
            <a:xfrm>
              <a:off x="2783065"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4" name="rc514"/>
            <p:cNvSpPr/>
            <p:nvPr/>
          </p:nvSpPr>
          <p:spPr>
            <a:xfrm>
              <a:off x="3096067"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3409069"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6" name="rc516"/>
            <p:cNvSpPr/>
            <p:nvPr/>
          </p:nvSpPr>
          <p:spPr>
            <a:xfrm>
              <a:off x="3722072"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035074"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8" name="rc518"/>
            <p:cNvSpPr/>
            <p:nvPr/>
          </p:nvSpPr>
          <p:spPr>
            <a:xfrm>
              <a:off x="4348076"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9" name="rc519"/>
            <p:cNvSpPr/>
            <p:nvPr/>
          </p:nvSpPr>
          <p:spPr>
            <a:xfrm>
              <a:off x="4661078"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0" name="rc520"/>
            <p:cNvSpPr/>
            <p:nvPr/>
          </p:nvSpPr>
          <p:spPr>
            <a:xfrm>
              <a:off x="4974081"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1" name="rc521"/>
            <p:cNvSpPr/>
            <p:nvPr/>
          </p:nvSpPr>
          <p:spPr>
            <a:xfrm>
              <a:off x="5287083" y="137026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2" name="rc522"/>
            <p:cNvSpPr/>
            <p:nvPr/>
          </p:nvSpPr>
          <p:spPr>
            <a:xfrm>
              <a:off x="5600085"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3" name="rc523"/>
            <p:cNvSpPr/>
            <p:nvPr/>
          </p:nvSpPr>
          <p:spPr>
            <a:xfrm>
              <a:off x="5913087"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4" name="rc524"/>
            <p:cNvSpPr/>
            <p:nvPr/>
          </p:nvSpPr>
          <p:spPr>
            <a:xfrm>
              <a:off x="6226090" y="137026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5" name="rc525"/>
            <p:cNvSpPr/>
            <p:nvPr/>
          </p:nvSpPr>
          <p:spPr>
            <a:xfrm>
              <a:off x="6539092" y="137026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6" name="rc526"/>
            <p:cNvSpPr/>
            <p:nvPr/>
          </p:nvSpPr>
          <p:spPr>
            <a:xfrm>
              <a:off x="6852094" y="137026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27" name="rc527"/>
            <p:cNvSpPr/>
            <p:nvPr/>
          </p:nvSpPr>
          <p:spPr>
            <a:xfrm>
              <a:off x="7165097" y="137026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8" name="rc528"/>
            <p:cNvSpPr/>
            <p:nvPr/>
          </p:nvSpPr>
          <p:spPr>
            <a:xfrm>
              <a:off x="1531056" y="3778150"/>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29" name="rc529"/>
            <p:cNvSpPr/>
            <p:nvPr/>
          </p:nvSpPr>
          <p:spPr>
            <a:xfrm>
              <a:off x="1844058" y="3778150"/>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30" name="rc530"/>
            <p:cNvSpPr/>
            <p:nvPr/>
          </p:nvSpPr>
          <p:spPr>
            <a:xfrm>
              <a:off x="2157060" y="3778150"/>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31" name="rc531"/>
            <p:cNvSpPr/>
            <p:nvPr/>
          </p:nvSpPr>
          <p:spPr>
            <a:xfrm>
              <a:off x="2470062" y="3778150"/>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32" name="rc532"/>
            <p:cNvSpPr/>
            <p:nvPr/>
          </p:nvSpPr>
          <p:spPr>
            <a:xfrm>
              <a:off x="2783065" y="3778150"/>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33" name="rc533"/>
            <p:cNvSpPr/>
            <p:nvPr/>
          </p:nvSpPr>
          <p:spPr>
            <a:xfrm>
              <a:off x="3096067" y="377815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4" name="rc534"/>
            <p:cNvSpPr/>
            <p:nvPr/>
          </p:nvSpPr>
          <p:spPr>
            <a:xfrm>
              <a:off x="3409069" y="3778150"/>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35" name="rc535"/>
            <p:cNvSpPr/>
            <p:nvPr/>
          </p:nvSpPr>
          <p:spPr>
            <a:xfrm>
              <a:off x="3722072" y="377815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36" name="rc536"/>
            <p:cNvSpPr/>
            <p:nvPr/>
          </p:nvSpPr>
          <p:spPr>
            <a:xfrm>
              <a:off x="4035074" y="377815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7" name="rc537"/>
            <p:cNvSpPr/>
            <p:nvPr/>
          </p:nvSpPr>
          <p:spPr>
            <a:xfrm>
              <a:off x="4348076" y="377815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8" name="rc538"/>
            <p:cNvSpPr/>
            <p:nvPr/>
          </p:nvSpPr>
          <p:spPr>
            <a:xfrm>
              <a:off x="4661078" y="377815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39" name="rc539"/>
            <p:cNvSpPr/>
            <p:nvPr/>
          </p:nvSpPr>
          <p:spPr>
            <a:xfrm>
              <a:off x="4974081" y="377815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40" name="rc540"/>
            <p:cNvSpPr/>
            <p:nvPr/>
          </p:nvSpPr>
          <p:spPr>
            <a:xfrm>
              <a:off x="5287083" y="3778150"/>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41" name="rc541"/>
            <p:cNvSpPr/>
            <p:nvPr/>
          </p:nvSpPr>
          <p:spPr>
            <a:xfrm>
              <a:off x="5600085" y="377815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2" name="rc542"/>
            <p:cNvSpPr/>
            <p:nvPr/>
          </p:nvSpPr>
          <p:spPr>
            <a:xfrm>
              <a:off x="5913087" y="377815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3" name="rc543"/>
            <p:cNvSpPr/>
            <p:nvPr/>
          </p:nvSpPr>
          <p:spPr>
            <a:xfrm>
              <a:off x="6226090"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4" name="rc544"/>
            <p:cNvSpPr/>
            <p:nvPr/>
          </p:nvSpPr>
          <p:spPr>
            <a:xfrm>
              <a:off x="6539092"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5" name="rc545"/>
            <p:cNvSpPr/>
            <p:nvPr/>
          </p:nvSpPr>
          <p:spPr>
            <a:xfrm>
              <a:off x="6852094" y="377815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46" name="rc546"/>
            <p:cNvSpPr/>
            <p:nvPr/>
          </p:nvSpPr>
          <p:spPr>
            <a:xfrm>
              <a:off x="7165097" y="377815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7" name="rc547"/>
            <p:cNvSpPr/>
            <p:nvPr/>
          </p:nvSpPr>
          <p:spPr>
            <a:xfrm>
              <a:off x="7478099" y="377815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48" name="rc548"/>
            <p:cNvSpPr/>
            <p:nvPr/>
          </p:nvSpPr>
          <p:spPr>
            <a:xfrm>
              <a:off x="7791101" y="377815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49" name="rc549"/>
            <p:cNvSpPr/>
            <p:nvPr/>
          </p:nvSpPr>
          <p:spPr>
            <a:xfrm>
              <a:off x="8104103" y="377815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0" name="rc550"/>
            <p:cNvSpPr/>
            <p:nvPr/>
          </p:nvSpPr>
          <p:spPr>
            <a:xfrm>
              <a:off x="8417106" y="377815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51" name="rc551"/>
            <p:cNvSpPr/>
            <p:nvPr/>
          </p:nvSpPr>
          <p:spPr>
            <a:xfrm>
              <a:off x="8730108" y="3778150"/>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52" name="rc552"/>
            <p:cNvSpPr/>
            <p:nvPr/>
          </p:nvSpPr>
          <p:spPr>
            <a:xfrm>
              <a:off x="1531056" y="350031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53" name="rc553"/>
            <p:cNvSpPr/>
            <p:nvPr/>
          </p:nvSpPr>
          <p:spPr>
            <a:xfrm>
              <a:off x="1844058" y="3500317"/>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54" name="rc554"/>
            <p:cNvSpPr/>
            <p:nvPr/>
          </p:nvSpPr>
          <p:spPr>
            <a:xfrm>
              <a:off x="2157060" y="350031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5" name="rc555"/>
            <p:cNvSpPr/>
            <p:nvPr/>
          </p:nvSpPr>
          <p:spPr>
            <a:xfrm>
              <a:off x="2470062" y="3500317"/>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56" name="rc556"/>
            <p:cNvSpPr/>
            <p:nvPr/>
          </p:nvSpPr>
          <p:spPr>
            <a:xfrm>
              <a:off x="2783065" y="3500317"/>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557" name="rc557"/>
            <p:cNvSpPr/>
            <p:nvPr/>
          </p:nvSpPr>
          <p:spPr>
            <a:xfrm>
              <a:off x="3096067" y="350031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8" name="rc558"/>
            <p:cNvSpPr/>
            <p:nvPr/>
          </p:nvSpPr>
          <p:spPr>
            <a:xfrm>
              <a:off x="3409069" y="3500317"/>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59" name="rc559"/>
            <p:cNvSpPr/>
            <p:nvPr/>
          </p:nvSpPr>
          <p:spPr>
            <a:xfrm>
              <a:off x="3722072" y="350031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60" name="rc560"/>
            <p:cNvSpPr/>
            <p:nvPr/>
          </p:nvSpPr>
          <p:spPr>
            <a:xfrm>
              <a:off x="4035074" y="3500317"/>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61" name="rc561"/>
            <p:cNvSpPr/>
            <p:nvPr/>
          </p:nvSpPr>
          <p:spPr>
            <a:xfrm>
              <a:off x="4348076" y="350031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62" name="rc562"/>
            <p:cNvSpPr/>
            <p:nvPr/>
          </p:nvSpPr>
          <p:spPr>
            <a:xfrm>
              <a:off x="4661078" y="350031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3" name="rc563"/>
            <p:cNvSpPr/>
            <p:nvPr/>
          </p:nvSpPr>
          <p:spPr>
            <a:xfrm>
              <a:off x="4974081" y="350031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64" name="rc564"/>
            <p:cNvSpPr/>
            <p:nvPr/>
          </p:nvSpPr>
          <p:spPr>
            <a:xfrm>
              <a:off x="5287083"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65" name="rc565"/>
            <p:cNvSpPr/>
            <p:nvPr/>
          </p:nvSpPr>
          <p:spPr>
            <a:xfrm>
              <a:off x="5600085" y="3500317"/>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66" name="rc566"/>
            <p:cNvSpPr/>
            <p:nvPr/>
          </p:nvSpPr>
          <p:spPr>
            <a:xfrm>
              <a:off x="5913087" y="350031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67" name="rc567"/>
            <p:cNvSpPr/>
            <p:nvPr/>
          </p:nvSpPr>
          <p:spPr>
            <a:xfrm>
              <a:off x="6226090" y="350031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68" name="rc568"/>
            <p:cNvSpPr/>
            <p:nvPr/>
          </p:nvSpPr>
          <p:spPr>
            <a:xfrm>
              <a:off x="6539092" y="350031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9" name="rc569"/>
            <p:cNvSpPr/>
            <p:nvPr/>
          </p:nvSpPr>
          <p:spPr>
            <a:xfrm>
              <a:off x="6852094" y="350031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70" name="rc570"/>
            <p:cNvSpPr/>
            <p:nvPr/>
          </p:nvSpPr>
          <p:spPr>
            <a:xfrm>
              <a:off x="7165097" y="3500317"/>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1" name="rc571"/>
            <p:cNvSpPr/>
            <p:nvPr/>
          </p:nvSpPr>
          <p:spPr>
            <a:xfrm>
              <a:off x="7478099" y="350031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7791101" y="3500317"/>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73" name="rc573"/>
            <p:cNvSpPr/>
            <p:nvPr/>
          </p:nvSpPr>
          <p:spPr>
            <a:xfrm>
              <a:off x="8104103" y="350031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4" name="rc574"/>
            <p:cNvSpPr/>
            <p:nvPr/>
          </p:nvSpPr>
          <p:spPr>
            <a:xfrm>
              <a:off x="8417106" y="350031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75" name="rc575"/>
            <p:cNvSpPr/>
            <p:nvPr/>
          </p:nvSpPr>
          <p:spPr>
            <a:xfrm>
              <a:off x="8730108" y="3500317"/>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76" name="rc576"/>
            <p:cNvSpPr/>
            <p:nvPr/>
          </p:nvSpPr>
          <p:spPr>
            <a:xfrm>
              <a:off x="1531056" y="5074702"/>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77" name="rc577"/>
            <p:cNvSpPr/>
            <p:nvPr/>
          </p:nvSpPr>
          <p:spPr>
            <a:xfrm>
              <a:off x="1844058" y="5074702"/>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8" name="rc578"/>
            <p:cNvSpPr/>
            <p:nvPr/>
          </p:nvSpPr>
          <p:spPr>
            <a:xfrm>
              <a:off x="2157060" y="5074702"/>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579" name="rc579"/>
            <p:cNvSpPr/>
            <p:nvPr/>
          </p:nvSpPr>
          <p:spPr>
            <a:xfrm>
              <a:off x="2470062" y="5074702"/>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580" name="rc580"/>
            <p:cNvSpPr/>
            <p:nvPr/>
          </p:nvSpPr>
          <p:spPr>
            <a:xfrm>
              <a:off x="2783065" y="5074702"/>
              <a:ext cx="313002" cy="92610"/>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581" name="rc581"/>
            <p:cNvSpPr/>
            <p:nvPr/>
          </p:nvSpPr>
          <p:spPr>
            <a:xfrm>
              <a:off x="3096067" y="5074702"/>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82" name="rc582"/>
            <p:cNvSpPr/>
            <p:nvPr/>
          </p:nvSpPr>
          <p:spPr>
            <a:xfrm>
              <a:off x="3409069" y="5074702"/>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583" name="rc583"/>
            <p:cNvSpPr/>
            <p:nvPr/>
          </p:nvSpPr>
          <p:spPr>
            <a:xfrm>
              <a:off x="3722072" y="5074702"/>
              <a:ext cx="313002" cy="9261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584" name="rc584"/>
            <p:cNvSpPr/>
            <p:nvPr/>
          </p:nvSpPr>
          <p:spPr>
            <a:xfrm>
              <a:off x="4035074" y="5074702"/>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85" name="rc585"/>
            <p:cNvSpPr/>
            <p:nvPr/>
          </p:nvSpPr>
          <p:spPr>
            <a:xfrm>
              <a:off x="4348076" y="5074702"/>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86" name="rc586"/>
            <p:cNvSpPr/>
            <p:nvPr/>
          </p:nvSpPr>
          <p:spPr>
            <a:xfrm>
              <a:off x="4661078" y="5074702"/>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87" name="rc587"/>
            <p:cNvSpPr/>
            <p:nvPr/>
          </p:nvSpPr>
          <p:spPr>
            <a:xfrm>
              <a:off x="4974081" y="5074702"/>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88" name="rc588"/>
            <p:cNvSpPr/>
            <p:nvPr/>
          </p:nvSpPr>
          <p:spPr>
            <a:xfrm>
              <a:off x="5287083" y="5074702"/>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89" name="rc589"/>
            <p:cNvSpPr/>
            <p:nvPr/>
          </p:nvSpPr>
          <p:spPr>
            <a:xfrm>
              <a:off x="5600085" y="5074702"/>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90" name="rc590"/>
            <p:cNvSpPr/>
            <p:nvPr/>
          </p:nvSpPr>
          <p:spPr>
            <a:xfrm>
              <a:off x="5913087" y="507470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1" name="rc591"/>
            <p:cNvSpPr/>
            <p:nvPr/>
          </p:nvSpPr>
          <p:spPr>
            <a:xfrm>
              <a:off x="6226090" y="507470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92" name="rc592"/>
            <p:cNvSpPr/>
            <p:nvPr/>
          </p:nvSpPr>
          <p:spPr>
            <a:xfrm>
              <a:off x="1531056" y="414859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93" name="rc593"/>
            <p:cNvSpPr/>
            <p:nvPr/>
          </p:nvSpPr>
          <p:spPr>
            <a:xfrm>
              <a:off x="1844058" y="4148593"/>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94" name="rc594"/>
            <p:cNvSpPr/>
            <p:nvPr/>
          </p:nvSpPr>
          <p:spPr>
            <a:xfrm>
              <a:off x="2157060" y="4148593"/>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595" name="rc595"/>
            <p:cNvSpPr/>
            <p:nvPr/>
          </p:nvSpPr>
          <p:spPr>
            <a:xfrm>
              <a:off x="2470062" y="4148593"/>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596" name="rc596"/>
            <p:cNvSpPr/>
            <p:nvPr/>
          </p:nvSpPr>
          <p:spPr>
            <a:xfrm>
              <a:off x="2783065" y="4148593"/>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97" name="rc597"/>
            <p:cNvSpPr/>
            <p:nvPr/>
          </p:nvSpPr>
          <p:spPr>
            <a:xfrm>
              <a:off x="3096067" y="4148593"/>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598" name="rc598"/>
            <p:cNvSpPr/>
            <p:nvPr/>
          </p:nvSpPr>
          <p:spPr>
            <a:xfrm>
              <a:off x="3409069" y="4148593"/>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99" name="rc599"/>
            <p:cNvSpPr/>
            <p:nvPr/>
          </p:nvSpPr>
          <p:spPr>
            <a:xfrm>
              <a:off x="3722072" y="414859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0" name="rc600"/>
            <p:cNvSpPr/>
            <p:nvPr/>
          </p:nvSpPr>
          <p:spPr>
            <a:xfrm>
              <a:off x="4035074" y="4148593"/>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01" name="rc601"/>
            <p:cNvSpPr/>
            <p:nvPr/>
          </p:nvSpPr>
          <p:spPr>
            <a:xfrm>
              <a:off x="4348076" y="414859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02" name="rc602"/>
            <p:cNvSpPr/>
            <p:nvPr/>
          </p:nvSpPr>
          <p:spPr>
            <a:xfrm>
              <a:off x="4661078" y="4148593"/>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03" name="rc603"/>
            <p:cNvSpPr/>
            <p:nvPr/>
          </p:nvSpPr>
          <p:spPr>
            <a:xfrm>
              <a:off x="4974081"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04" name="rc604"/>
            <p:cNvSpPr/>
            <p:nvPr/>
          </p:nvSpPr>
          <p:spPr>
            <a:xfrm>
              <a:off x="5287083"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05" name="rc605"/>
            <p:cNvSpPr/>
            <p:nvPr/>
          </p:nvSpPr>
          <p:spPr>
            <a:xfrm>
              <a:off x="5600085" y="414859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06" name="rc606"/>
            <p:cNvSpPr/>
            <p:nvPr/>
          </p:nvSpPr>
          <p:spPr>
            <a:xfrm>
              <a:off x="5913087" y="414859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07" name="rc607"/>
            <p:cNvSpPr/>
            <p:nvPr/>
          </p:nvSpPr>
          <p:spPr>
            <a:xfrm>
              <a:off x="6226090" y="414859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08" name="rc608"/>
            <p:cNvSpPr/>
            <p:nvPr/>
          </p:nvSpPr>
          <p:spPr>
            <a:xfrm>
              <a:off x="6539092"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09" name="rc609"/>
            <p:cNvSpPr/>
            <p:nvPr/>
          </p:nvSpPr>
          <p:spPr>
            <a:xfrm>
              <a:off x="6852094"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0" name="rc610"/>
            <p:cNvSpPr/>
            <p:nvPr/>
          </p:nvSpPr>
          <p:spPr>
            <a:xfrm>
              <a:off x="7165097"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1" name="rc611"/>
            <p:cNvSpPr/>
            <p:nvPr/>
          </p:nvSpPr>
          <p:spPr>
            <a:xfrm>
              <a:off x="7478099" y="414859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2" name="rc612"/>
            <p:cNvSpPr/>
            <p:nvPr/>
          </p:nvSpPr>
          <p:spPr>
            <a:xfrm>
              <a:off x="7791101" y="414859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3" name="rc613"/>
            <p:cNvSpPr/>
            <p:nvPr/>
          </p:nvSpPr>
          <p:spPr>
            <a:xfrm>
              <a:off x="8104103" y="4148593"/>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4" name="rc614"/>
            <p:cNvSpPr/>
            <p:nvPr/>
          </p:nvSpPr>
          <p:spPr>
            <a:xfrm>
              <a:off x="8417106" y="4148593"/>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5" name="rc615"/>
            <p:cNvSpPr/>
            <p:nvPr/>
          </p:nvSpPr>
          <p:spPr>
            <a:xfrm>
              <a:off x="8730108" y="4148593"/>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16" name="rc616"/>
            <p:cNvSpPr/>
            <p:nvPr/>
          </p:nvSpPr>
          <p:spPr>
            <a:xfrm>
              <a:off x="1531056"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184405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2157060"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2470062"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2783065" y="999823"/>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1" name="rc621"/>
            <p:cNvSpPr/>
            <p:nvPr/>
          </p:nvSpPr>
          <p:spPr>
            <a:xfrm>
              <a:off x="3096067"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3409069"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3722072"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4" name="rc624"/>
            <p:cNvSpPr/>
            <p:nvPr/>
          </p:nvSpPr>
          <p:spPr>
            <a:xfrm>
              <a:off x="4035074" y="99982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5" name="rc625"/>
            <p:cNvSpPr/>
            <p:nvPr/>
          </p:nvSpPr>
          <p:spPr>
            <a:xfrm>
              <a:off x="4348076" y="99982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6" name="rc626"/>
            <p:cNvSpPr/>
            <p:nvPr/>
          </p:nvSpPr>
          <p:spPr>
            <a:xfrm>
              <a:off x="4661078"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4974081" y="999823"/>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4348076"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9" name="rc629"/>
            <p:cNvSpPr/>
            <p:nvPr/>
          </p:nvSpPr>
          <p:spPr>
            <a:xfrm>
              <a:off x="4661078" y="1277656"/>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0" name="rc630"/>
            <p:cNvSpPr/>
            <p:nvPr/>
          </p:nvSpPr>
          <p:spPr>
            <a:xfrm>
              <a:off x="4974081"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5287083"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2" name="rc632"/>
            <p:cNvSpPr/>
            <p:nvPr/>
          </p:nvSpPr>
          <p:spPr>
            <a:xfrm>
              <a:off x="5600085"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5913087"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6226090"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6539092"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6" name="rc636"/>
            <p:cNvSpPr/>
            <p:nvPr/>
          </p:nvSpPr>
          <p:spPr>
            <a:xfrm>
              <a:off x="6852094"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7165097"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8" name="rc638"/>
            <p:cNvSpPr/>
            <p:nvPr/>
          </p:nvSpPr>
          <p:spPr>
            <a:xfrm>
              <a:off x="7478099"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7791101"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8104103"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8417106"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2" name="rc642"/>
            <p:cNvSpPr/>
            <p:nvPr/>
          </p:nvSpPr>
          <p:spPr>
            <a:xfrm>
              <a:off x="8730108" y="127765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3" name="rc643"/>
            <p:cNvSpPr/>
            <p:nvPr/>
          </p:nvSpPr>
          <p:spPr>
            <a:xfrm>
              <a:off x="1531056" y="4241204"/>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644" name="rc644"/>
            <p:cNvSpPr/>
            <p:nvPr/>
          </p:nvSpPr>
          <p:spPr>
            <a:xfrm>
              <a:off x="1844058" y="4241204"/>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45" name="rc645"/>
            <p:cNvSpPr/>
            <p:nvPr/>
          </p:nvSpPr>
          <p:spPr>
            <a:xfrm>
              <a:off x="2157060" y="424120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6" name="rc646"/>
            <p:cNvSpPr/>
            <p:nvPr/>
          </p:nvSpPr>
          <p:spPr>
            <a:xfrm>
              <a:off x="1531056"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47" name="rc647"/>
            <p:cNvSpPr/>
            <p:nvPr/>
          </p:nvSpPr>
          <p:spPr>
            <a:xfrm>
              <a:off x="1844058" y="3407706"/>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8" name="rc648"/>
            <p:cNvSpPr/>
            <p:nvPr/>
          </p:nvSpPr>
          <p:spPr>
            <a:xfrm>
              <a:off x="2157060" y="3407706"/>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49" name="rc649"/>
            <p:cNvSpPr/>
            <p:nvPr/>
          </p:nvSpPr>
          <p:spPr>
            <a:xfrm>
              <a:off x="2470062" y="3407706"/>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50" name="rc650"/>
            <p:cNvSpPr/>
            <p:nvPr/>
          </p:nvSpPr>
          <p:spPr>
            <a:xfrm>
              <a:off x="2783065" y="3407706"/>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1" name="rc651"/>
            <p:cNvSpPr/>
            <p:nvPr/>
          </p:nvSpPr>
          <p:spPr>
            <a:xfrm>
              <a:off x="3096067"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52" name="rc652"/>
            <p:cNvSpPr/>
            <p:nvPr/>
          </p:nvSpPr>
          <p:spPr>
            <a:xfrm>
              <a:off x="1531056" y="294465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53" name="rc653"/>
            <p:cNvSpPr/>
            <p:nvPr/>
          </p:nvSpPr>
          <p:spPr>
            <a:xfrm>
              <a:off x="1844058" y="2944652"/>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4" name="rc654"/>
            <p:cNvSpPr/>
            <p:nvPr/>
          </p:nvSpPr>
          <p:spPr>
            <a:xfrm>
              <a:off x="2157060" y="2944652"/>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55" name="rc655"/>
            <p:cNvSpPr/>
            <p:nvPr/>
          </p:nvSpPr>
          <p:spPr>
            <a:xfrm>
              <a:off x="2470062" y="2944652"/>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56" name="rc656"/>
            <p:cNvSpPr/>
            <p:nvPr/>
          </p:nvSpPr>
          <p:spPr>
            <a:xfrm>
              <a:off x="2783065" y="294465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57" name="rc657"/>
            <p:cNvSpPr/>
            <p:nvPr/>
          </p:nvSpPr>
          <p:spPr>
            <a:xfrm>
              <a:off x="3096067" y="294465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58" name="rc658"/>
            <p:cNvSpPr/>
            <p:nvPr/>
          </p:nvSpPr>
          <p:spPr>
            <a:xfrm>
              <a:off x="3409069" y="2944652"/>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59" name="rc659"/>
            <p:cNvSpPr/>
            <p:nvPr/>
          </p:nvSpPr>
          <p:spPr>
            <a:xfrm>
              <a:off x="3722072" y="294465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60" name="rc660"/>
            <p:cNvSpPr/>
            <p:nvPr/>
          </p:nvSpPr>
          <p:spPr>
            <a:xfrm>
              <a:off x="4035074" y="294465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61" name="rc661"/>
            <p:cNvSpPr/>
            <p:nvPr/>
          </p:nvSpPr>
          <p:spPr>
            <a:xfrm>
              <a:off x="4348076" y="294465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62" name="rc662"/>
            <p:cNvSpPr/>
            <p:nvPr/>
          </p:nvSpPr>
          <p:spPr>
            <a:xfrm>
              <a:off x="4661078" y="2944652"/>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63" name="rc663"/>
            <p:cNvSpPr/>
            <p:nvPr/>
          </p:nvSpPr>
          <p:spPr>
            <a:xfrm>
              <a:off x="4974081" y="294465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4" name="rc664"/>
            <p:cNvSpPr/>
            <p:nvPr/>
          </p:nvSpPr>
          <p:spPr>
            <a:xfrm>
              <a:off x="5287083" y="2944652"/>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5" name="rc665"/>
            <p:cNvSpPr/>
            <p:nvPr/>
          </p:nvSpPr>
          <p:spPr>
            <a:xfrm>
              <a:off x="5600085"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6" name="rc666"/>
            <p:cNvSpPr/>
            <p:nvPr/>
          </p:nvSpPr>
          <p:spPr>
            <a:xfrm>
              <a:off x="5913087" y="2944652"/>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7" name="rc667"/>
            <p:cNvSpPr/>
            <p:nvPr/>
          </p:nvSpPr>
          <p:spPr>
            <a:xfrm>
              <a:off x="6226090" y="294465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8" name="rc668"/>
            <p:cNvSpPr/>
            <p:nvPr/>
          </p:nvSpPr>
          <p:spPr>
            <a:xfrm>
              <a:off x="6539092"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9" name="rc669"/>
            <p:cNvSpPr/>
            <p:nvPr/>
          </p:nvSpPr>
          <p:spPr>
            <a:xfrm>
              <a:off x="6852094"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0" name="rc670"/>
            <p:cNvSpPr/>
            <p:nvPr/>
          </p:nvSpPr>
          <p:spPr>
            <a:xfrm>
              <a:off x="7165097"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1" name="rc671"/>
            <p:cNvSpPr/>
            <p:nvPr/>
          </p:nvSpPr>
          <p:spPr>
            <a:xfrm>
              <a:off x="7478099"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2" name="rc672"/>
            <p:cNvSpPr/>
            <p:nvPr/>
          </p:nvSpPr>
          <p:spPr>
            <a:xfrm>
              <a:off x="7791101"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3" name="rc673"/>
            <p:cNvSpPr/>
            <p:nvPr/>
          </p:nvSpPr>
          <p:spPr>
            <a:xfrm>
              <a:off x="8104103"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4" name="rc674"/>
            <p:cNvSpPr/>
            <p:nvPr/>
          </p:nvSpPr>
          <p:spPr>
            <a:xfrm>
              <a:off x="8417106" y="294465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75" name="rc675"/>
            <p:cNvSpPr/>
            <p:nvPr/>
          </p:nvSpPr>
          <p:spPr>
            <a:xfrm>
              <a:off x="8730108" y="294465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6" name="rc676"/>
            <p:cNvSpPr/>
            <p:nvPr/>
          </p:nvSpPr>
          <p:spPr>
            <a:xfrm>
              <a:off x="1531056" y="127765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7" name="rc677"/>
            <p:cNvSpPr/>
            <p:nvPr/>
          </p:nvSpPr>
          <p:spPr>
            <a:xfrm>
              <a:off x="1844058" y="127765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8" name="rc678"/>
            <p:cNvSpPr/>
            <p:nvPr/>
          </p:nvSpPr>
          <p:spPr>
            <a:xfrm>
              <a:off x="2157060" y="1277656"/>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9" name="rc679"/>
            <p:cNvSpPr/>
            <p:nvPr/>
          </p:nvSpPr>
          <p:spPr>
            <a:xfrm>
              <a:off x="2470062" y="1277656"/>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80" name="rc680"/>
            <p:cNvSpPr/>
            <p:nvPr/>
          </p:nvSpPr>
          <p:spPr>
            <a:xfrm>
              <a:off x="2783065" y="127765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1" name="rc681"/>
            <p:cNvSpPr/>
            <p:nvPr/>
          </p:nvSpPr>
          <p:spPr>
            <a:xfrm>
              <a:off x="3096067" y="1277656"/>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3409069" y="127765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3" name="rc683"/>
            <p:cNvSpPr/>
            <p:nvPr/>
          </p:nvSpPr>
          <p:spPr>
            <a:xfrm>
              <a:off x="3722072" y="1277656"/>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4" name="rc684"/>
            <p:cNvSpPr/>
            <p:nvPr/>
          </p:nvSpPr>
          <p:spPr>
            <a:xfrm>
              <a:off x="4035074" y="127765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5" name="rc685"/>
            <p:cNvSpPr/>
            <p:nvPr/>
          </p:nvSpPr>
          <p:spPr>
            <a:xfrm>
              <a:off x="3409069" y="3407706"/>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86" name="rc686"/>
            <p:cNvSpPr/>
            <p:nvPr/>
          </p:nvSpPr>
          <p:spPr>
            <a:xfrm>
              <a:off x="3722072" y="3407706"/>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87" name="rc687"/>
            <p:cNvSpPr/>
            <p:nvPr/>
          </p:nvSpPr>
          <p:spPr>
            <a:xfrm>
              <a:off x="4035074" y="3407706"/>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88" name="rc688"/>
            <p:cNvSpPr/>
            <p:nvPr/>
          </p:nvSpPr>
          <p:spPr>
            <a:xfrm>
              <a:off x="4348076" y="3407706"/>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89" name="rc689"/>
            <p:cNvSpPr/>
            <p:nvPr/>
          </p:nvSpPr>
          <p:spPr>
            <a:xfrm>
              <a:off x="4661078"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0" name="rc690"/>
            <p:cNvSpPr/>
            <p:nvPr/>
          </p:nvSpPr>
          <p:spPr>
            <a:xfrm>
              <a:off x="4974081"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1" name="rc691"/>
            <p:cNvSpPr/>
            <p:nvPr/>
          </p:nvSpPr>
          <p:spPr>
            <a:xfrm>
              <a:off x="5287083"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92" name="rc692"/>
            <p:cNvSpPr/>
            <p:nvPr/>
          </p:nvSpPr>
          <p:spPr>
            <a:xfrm>
              <a:off x="5600085" y="3407706"/>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93" name="rc693"/>
            <p:cNvSpPr/>
            <p:nvPr/>
          </p:nvSpPr>
          <p:spPr>
            <a:xfrm>
              <a:off x="5913087" y="3407706"/>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94" name="rc694"/>
            <p:cNvSpPr/>
            <p:nvPr/>
          </p:nvSpPr>
          <p:spPr>
            <a:xfrm>
              <a:off x="6226090"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95" name="rc695"/>
            <p:cNvSpPr/>
            <p:nvPr/>
          </p:nvSpPr>
          <p:spPr>
            <a:xfrm>
              <a:off x="6539092" y="3407706"/>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96" name="rc696"/>
            <p:cNvSpPr/>
            <p:nvPr/>
          </p:nvSpPr>
          <p:spPr>
            <a:xfrm>
              <a:off x="6852094" y="3407706"/>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97" name="rc697"/>
            <p:cNvSpPr/>
            <p:nvPr/>
          </p:nvSpPr>
          <p:spPr>
            <a:xfrm>
              <a:off x="7165097" y="340770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8" name="rc698"/>
            <p:cNvSpPr/>
            <p:nvPr/>
          </p:nvSpPr>
          <p:spPr>
            <a:xfrm>
              <a:off x="7478099" y="3407706"/>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99" name="rc699"/>
            <p:cNvSpPr/>
            <p:nvPr/>
          </p:nvSpPr>
          <p:spPr>
            <a:xfrm>
              <a:off x="7791101" y="3407706"/>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00" name="rc700"/>
            <p:cNvSpPr/>
            <p:nvPr/>
          </p:nvSpPr>
          <p:spPr>
            <a:xfrm>
              <a:off x="8104103" y="3407706"/>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01" name="rc701"/>
            <p:cNvSpPr/>
            <p:nvPr/>
          </p:nvSpPr>
          <p:spPr>
            <a:xfrm>
              <a:off x="8417106" y="340770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02" name="rc702"/>
            <p:cNvSpPr/>
            <p:nvPr/>
          </p:nvSpPr>
          <p:spPr>
            <a:xfrm>
              <a:off x="8730108" y="3407706"/>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3" name="rc703"/>
            <p:cNvSpPr/>
            <p:nvPr/>
          </p:nvSpPr>
          <p:spPr>
            <a:xfrm>
              <a:off x="2470062"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4" name="rc704"/>
            <p:cNvSpPr/>
            <p:nvPr/>
          </p:nvSpPr>
          <p:spPr>
            <a:xfrm>
              <a:off x="2783065" y="4241204"/>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05" name="rc705"/>
            <p:cNvSpPr/>
            <p:nvPr/>
          </p:nvSpPr>
          <p:spPr>
            <a:xfrm>
              <a:off x="3096067" y="424120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06" name="rc706"/>
            <p:cNvSpPr/>
            <p:nvPr/>
          </p:nvSpPr>
          <p:spPr>
            <a:xfrm>
              <a:off x="3409069" y="4241204"/>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07" name="rc707"/>
            <p:cNvSpPr/>
            <p:nvPr/>
          </p:nvSpPr>
          <p:spPr>
            <a:xfrm>
              <a:off x="3722072" y="4241204"/>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08" name="rc708"/>
            <p:cNvSpPr/>
            <p:nvPr/>
          </p:nvSpPr>
          <p:spPr>
            <a:xfrm>
              <a:off x="4035074" y="4241204"/>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09" name="rc709"/>
            <p:cNvSpPr/>
            <p:nvPr/>
          </p:nvSpPr>
          <p:spPr>
            <a:xfrm>
              <a:off x="4348076" y="4241204"/>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10" name="rc710"/>
            <p:cNvSpPr/>
            <p:nvPr/>
          </p:nvSpPr>
          <p:spPr>
            <a:xfrm>
              <a:off x="4661078" y="4241204"/>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1" name="rc711"/>
            <p:cNvSpPr/>
            <p:nvPr/>
          </p:nvSpPr>
          <p:spPr>
            <a:xfrm>
              <a:off x="4974081" y="4241204"/>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712" name="rc712"/>
            <p:cNvSpPr/>
            <p:nvPr/>
          </p:nvSpPr>
          <p:spPr>
            <a:xfrm>
              <a:off x="5287083"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3" name="rc713"/>
            <p:cNvSpPr/>
            <p:nvPr/>
          </p:nvSpPr>
          <p:spPr>
            <a:xfrm>
              <a:off x="5600085" y="424120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714" name="rc714"/>
            <p:cNvSpPr/>
            <p:nvPr/>
          </p:nvSpPr>
          <p:spPr>
            <a:xfrm>
              <a:off x="5913087"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5" name="rc715"/>
            <p:cNvSpPr/>
            <p:nvPr/>
          </p:nvSpPr>
          <p:spPr>
            <a:xfrm>
              <a:off x="6226090" y="4241204"/>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16" name="rc716"/>
            <p:cNvSpPr/>
            <p:nvPr/>
          </p:nvSpPr>
          <p:spPr>
            <a:xfrm>
              <a:off x="6539092" y="4241204"/>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17" name="rc717"/>
            <p:cNvSpPr/>
            <p:nvPr/>
          </p:nvSpPr>
          <p:spPr>
            <a:xfrm>
              <a:off x="6852094"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18" name="rc718"/>
            <p:cNvSpPr/>
            <p:nvPr/>
          </p:nvSpPr>
          <p:spPr>
            <a:xfrm>
              <a:off x="7165097" y="424120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19" name="rc719"/>
            <p:cNvSpPr/>
            <p:nvPr/>
          </p:nvSpPr>
          <p:spPr>
            <a:xfrm>
              <a:off x="7478099"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0" name="rc720"/>
            <p:cNvSpPr/>
            <p:nvPr/>
          </p:nvSpPr>
          <p:spPr>
            <a:xfrm>
              <a:off x="7791101" y="424120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721" name="rc721"/>
            <p:cNvSpPr/>
            <p:nvPr/>
          </p:nvSpPr>
          <p:spPr>
            <a:xfrm>
              <a:off x="8104103" y="4241204"/>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22" name="rc722"/>
            <p:cNvSpPr/>
            <p:nvPr/>
          </p:nvSpPr>
          <p:spPr>
            <a:xfrm>
              <a:off x="8417106" y="424120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23" name="rc723"/>
            <p:cNvSpPr/>
            <p:nvPr/>
          </p:nvSpPr>
          <p:spPr>
            <a:xfrm>
              <a:off x="8730108" y="424120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24" name="rc724"/>
            <p:cNvSpPr/>
            <p:nvPr/>
          </p:nvSpPr>
          <p:spPr>
            <a:xfrm>
              <a:off x="1844058" y="5537757"/>
              <a:ext cx="313002" cy="9261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725" name="rc725"/>
            <p:cNvSpPr/>
            <p:nvPr/>
          </p:nvSpPr>
          <p:spPr>
            <a:xfrm>
              <a:off x="2157060" y="5537757"/>
              <a:ext cx="313002" cy="92610"/>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726" name="rc726"/>
            <p:cNvSpPr/>
            <p:nvPr/>
          </p:nvSpPr>
          <p:spPr>
            <a:xfrm>
              <a:off x="2470062" y="5537757"/>
              <a:ext cx="313002" cy="9261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27" name="rc727"/>
            <p:cNvSpPr/>
            <p:nvPr/>
          </p:nvSpPr>
          <p:spPr>
            <a:xfrm>
              <a:off x="2783065" y="5537757"/>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728" name="rc728"/>
            <p:cNvSpPr/>
            <p:nvPr/>
          </p:nvSpPr>
          <p:spPr>
            <a:xfrm>
              <a:off x="3096067" y="5537757"/>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29" name="rc729"/>
            <p:cNvSpPr/>
            <p:nvPr/>
          </p:nvSpPr>
          <p:spPr>
            <a:xfrm>
              <a:off x="3409069" y="5537757"/>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30" name="rc730"/>
            <p:cNvSpPr/>
            <p:nvPr/>
          </p:nvSpPr>
          <p:spPr>
            <a:xfrm>
              <a:off x="3722072" y="5537757"/>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31" name="rc731"/>
            <p:cNvSpPr/>
            <p:nvPr/>
          </p:nvSpPr>
          <p:spPr>
            <a:xfrm>
              <a:off x="4035074" y="553775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32" name="rc732"/>
            <p:cNvSpPr/>
            <p:nvPr/>
          </p:nvSpPr>
          <p:spPr>
            <a:xfrm>
              <a:off x="4348076" y="5537757"/>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33" name="rc733"/>
            <p:cNvSpPr/>
            <p:nvPr/>
          </p:nvSpPr>
          <p:spPr>
            <a:xfrm>
              <a:off x="4661078" y="5537757"/>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34" name="rc734"/>
            <p:cNvSpPr/>
            <p:nvPr/>
          </p:nvSpPr>
          <p:spPr>
            <a:xfrm>
              <a:off x="4974081" y="5537757"/>
              <a:ext cx="313002" cy="9261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735" name="rc735"/>
            <p:cNvSpPr/>
            <p:nvPr/>
          </p:nvSpPr>
          <p:spPr>
            <a:xfrm>
              <a:off x="5287083" y="5537757"/>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6" name="rc736"/>
            <p:cNvSpPr/>
            <p:nvPr/>
          </p:nvSpPr>
          <p:spPr>
            <a:xfrm>
              <a:off x="5600085" y="5537757"/>
              <a:ext cx="313002" cy="9261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737" name="rc737"/>
            <p:cNvSpPr/>
            <p:nvPr/>
          </p:nvSpPr>
          <p:spPr>
            <a:xfrm>
              <a:off x="5913087" y="5537757"/>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738" name="rc738"/>
            <p:cNvSpPr/>
            <p:nvPr/>
          </p:nvSpPr>
          <p:spPr>
            <a:xfrm>
              <a:off x="6226090" y="5537757"/>
              <a:ext cx="313002" cy="9261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739" name="rc739"/>
            <p:cNvSpPr/>
            <p:nvPr/>
          </p:nvSpPr>
          <p:spPr>
            <a:xfrm>
              <a:off x="6539092" y="5537757"/>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740" name="rc740"/>
            <p:cNvSpPr/>
            <p:nvPr/>
          </p:nvSpPr>
          <p:spPr>
            <a:xfrm>
              <a:off x="6852094" y="5537757"/>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741" name="rc741"/>
            <p:cNvSpPr/>
            <p:nvPr/>
          </p:nvSpPr>
          <p:spPr>
            <a:xfrm>
              <a:off x="7165097" y="5537757"/>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42" name="rc742"/>
            <p:cNvSpPr/>
            <p:nvPr/>
          </p:nvSpPr>
          <p:spPr>
            <a:xfrm>
              <a:off x="7478099" y="5537757"/>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743" name="rc743"/>
            <p:cNvSpPr/>
            <p:nvPr/>
          </p:nvSpPr>
          <p:spPr>
            <a:xfrm>
              <a:off x="1844058" y="4704259"/>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44" name="rc744"/>
            <p:cNvSpPr/>
            <p:nvPr/>
          </p:nvSpPr>
          <p:spPr>
            <a:xfrm>
              <a:off x="2157060" y="4704259"/>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45" name="rc745"/>
            <p:cNvSpPr/>
            <p:nvPr/>
          </p:nvSpPr>
          <p:spPr>
            <a:xfrm>
              <a:off x="2470062" y="4704259"/>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46" name="rc746"/>
            <p:cNvSpPr/>
            <p:nvPr/>
          </p:nvSpPr>
          <p:spPr>
            <a:xfrm>
              <a:off x="2783065" y="4704259"/>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47" name="rc747"/>
            <p:cNvSpPr/>
            <p:nvPr/>
          </p:nvSpPr>
          <p:spPr>
            <a:xfrm>
              <a:off x="3096067" y="4704259"/>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748" name="rc748"/>
            <p:cNvSpPr/>
            <p:nvPr/>
          </p:nvSpPr>
          <p:spPr>
            <a:xfrm>
              <a:off x="3409069" y="4704259"/>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49" name="rc749"/>
            <p:cNvSpPr/>
            <p:nvPr/>
          </p:nvSpPr>
          <p:spPr>
            <a:xfrm>
              <a:off x="3722072" y="4704259"/>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50" name="rc750"/>
            <p:cNvSpPr/>
            <p:nvPr/>
          </p:nvSpPr>
          <p:spPr>
            <a:xfrm>
              <a:off x="4035074" y="4704259"/>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51" name="rc751"/>
            <p:cNvSpPr/>
            <p:nvPr/>
          </p:nvSpPr>
          <p:spPr>
            <a:xfrm>
              <a:off x="4348076" y="4704259"/>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52" name="rc752"/>
            <p:cNvSpPr/>
            <p:nvPr/>
          </p:nvSpPr>
          <p:spPr>
            <a:xfrm>
              <a:off x="4661078" y="4704259"/>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53" name="rc753"/>
            <p:cNvSpPr/>
            <p:nvPr/>
          </p:nvSpPr>
          <p:spPr>
            <a:xfrm>
              <a:off x="4974081" y="4704259"/>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754" name="rc754"/>
            <p:cNvSpPr/>
            <p:nvPr/>
          </p:nvSpPr>
          <p:spPr>
            <a:xfrm>
              <a:off x="5287083" y="4704259"/>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755" name="rc755"/>
            <p:cNvSpPr/>
            <p:nvPr/>
          </p:nvSpPr>
          <p:spPr>
            <a:xfrm>
              <a:off x="5600085" y="4704259"/>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756" name="rc756"/>
            <p:cNvSpPr/>
            <p:nvPr/>
          </p:nvSpPr>
          <p:spPr>
            <a:xfrm>
              <a:off x="5913087" y="4704259"/>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57" name="rc757"/>
            <p:cNvSpPr/>
            <p:nvPr/>
          </p:nvSpPr>
          <p:spPr>
            <a:xfrm>
              <a:off x="6226090" y="4704259"/>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8" name="rc758"/>
            <p:cNvSpPr/>
            <p:nvPr/>
          </p:nvSpPr>
          <p:spPr>
            <a:xfrm>
              <a:off x="6539092" y="4704259"/>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59" name="rc759"/>
            <p:cNvSpPr/>
            <p:nvPr/>
          </p:nvSpPr>
          <p:spPr>
            <a:xfrm>
              <a:off x="6852094" y="470425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0" name="rc760"/>
            <p:cNvSpPr/>
            <p:nvPr/>
          </p:nvSpPr>
          <p:spPr>
            <a:xfrm>
              <a:off x="7165097" y="4704259"/>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61" name="rc761"/>
            <p:cNvSpPr/>
            <p:nvPr/>
          </p:nvSpPr>
          <p:spPr>
            <a:xfrm>
              <a:off x="1531056" y="5537757"/>
              <a:ext cx="313002" cy="9261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762" name="rc762"/>
            <p:cNvSpPr/>
            <p:nvPr/>
          </p:nvSpPr>
          <p:spPr>
            <a:xfrm>
              <a:off x="7791101" y="5537757"/>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63" name="rc763"/>
            <p:cNvSpPr/>
            <p:nvPr/>
          </p:nvSpPr>
          <p:spPr>
            <a:xfrm>
              <a:off x="8104103" y="5537757"/>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64" name="rc764"/>
            <p:cNvSpPr/>
            <p:nvPr/>
          </p:nvSpPr>
          <p:spPr>
            <a:xfrm>
              <a:off x="8417106" y="5537757"/>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65" name="rc765"/>
            <p:cNvSpPr/>
            <p:nvPr/>
          </p:nvSpPr>
          <p:spPr>
            <a:xfrm>
              <a:off x="8730108" y="5537757"/>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766" name="rc766"/>
            <p:cNvSpPr/>
            <p:nvPr/>
          </p:nvSpPr>
          <p:spPr>
            <a:xfrm>
              <a:off x="1531056" y="1555488"/>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67" name="rc767"/>
            <p:cNvSpPr/>
            <p:nvPr/>
          </p:nvSpPr>
          <p:spPr>
            <a:xfrm>
              <a:off x="1844058"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8" name="rc768"/>
            <p:cNvSpPr/>
            <p:nvPr/>
          </p:nvSpPr>
          <p:spPr>
            <a:xfrm>
              <a:off x="2157060" y="1555488"/>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9" name="rc769"/>
            <p:cNvSpPr/>
            <p:nvPr/>
          </p:nvSpPr>
          <p:spPr>
            <a:xfrm>
              <a:off x="2470062" y="155548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70" name="rc770"/>
            <p:cNvSpPr/>
            <p:nvPr/>
          </p:nvSpPr>
          <p:spPr>
            <a:xfrm>
              <a:off x="2783065" y="1555488"/>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71" name="rc771"/>
            <p:cNvSpPr/>
            <p:nvPr/>
          </p:nvSpPr>
          <p:spPr>
            <a:xfrm>
              <a:off x="3096067" y="1555488"/>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2" name="rc772"/>
            <p:cNvSpPr/>
            <p:nvPr/>
          </p:nvSpPr>
          <p:spPr>
            <a:xfrm>
              <a:off x="3409069"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3722072"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4035074"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4348076"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4661078"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4974081"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5287083"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5600085"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0" name="rc780"/>
            <p:cNvSpPr/>
            <p:nvPr/>
          </p:nvSpPr>
          <p:spPr>
            <a:xfrm>
              <a:off x="5913087"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1" name="rc781"/>
            <p:cNvSpPr/>
            <p:nvPr/>
          </p:nvSpPr>
          <p:spPr>
            <a:xfrm>
              <a:off x="6226090"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2" name="rc782"/>
            <p:cNvSpPr/>
            <p:nvPr/>
          </p:nvSpPr>
          <p:spPr>
            <a:xfrm>
              <a:off x="6539092"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3" name="rc783"/>
            <p:cNvSpPr/>
            <p:nvPr/>
          </p:nvSpPr>
          <p:spPr>
            <a:xfrm>
              <a:off x="6852094"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7165097"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7478099" y="1555488"/>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6" name="rc786"/>
            <p:cNvSpPr/>
            <p:nvPr/>
          </p:nvSpPr>
          <p:spPr>
            <a:xfrm>
              <a:off x="7791101" y="155548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7" name="rc787"/>
            <p:cNvSpPr/>
            <p:nvPr/>
          </p:nvSpPr>
          <p:spPr>
            <a:xfrm>
              <a:off x="8104103" y="1555488"/>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788" name="rc788"/>
            <p:cNvSpPr/>
            <p:nvPr/>
          </p:nvSpPr>
          <p:spPr>
            <a:xfrm>
              <a:off x="8417106" y="155548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89" name="rc789"/>
            <p:cNvSpPr/>
            <p:nvPr/>
          </p:nvSpPr>
          <p:spPr>
            <a:xfrm>
              <a:off x="8730108" y="155548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0" name="rc790"/>
            <p:cNvSpPr/>
            <p:nvPr/>
          </p:nvSpPr>
          <p:spPr>
            <a:xfrm>
              <a:off x="1531056" y="312987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91" name="rc791"/>
            <p:cNvSpPr/>
            <p:nvPr/>
          </p:nvSpPr>
          <p:spPr>
            <a:xfrm>
              <a:off x="1844058" y="312987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92" name="rc792"/>
            <p:cNvSpPr/>
            <p:nvPr/>
          </p:nvSpPr>
          <p:spPr>
            <a:xfrm>
              <a:off x="2157060" y="3129873"/>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93" name="rc793"/>
            <p:cNvSpPr/>
            <p:nvPr/>
          </p:nvSpPr>
          <p:spPr>
            <a:xfrm>
              <a:off x="2470062" y="3129873"/>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94" name="rc794"/>
            <p:cNvSpPr/>
            <p:nvPr/>
          </p:nvSpPr>
          <p:spPr>
            <a:xfrm>
              <a:off x="2783065" y="3129873"/>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95" name="rc795"/>
            <p:cNvSpPr/>
            <p:nvPr/>
          </p:nvSpPr>
          <p:spPr>
            <a:xfrm>
              <a:off x="3096067" y="3129873"/>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96" name="rc796"/>
            <p:cNvSpPr/>
            <p:nvPr/>
          </p:nvSpPr>
          <p:spPr>
            <a:xfrm>
              <a:off x="3409069" y="312987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97" name="rc797"/>
            <p:cNvSpPr/>
            <p:nvPr/>
          </p:nvSpPr>
          <p:spPr>
            <a:xfrm>
              <a:off x="3722072" y="3129873"/>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98" name="rc798"/>
            <p:cNvSpPr/>
            <p:nvPr/>
          </p:nvSpPr>
          <p:spPr>
            <a:xfrm>
              <a:off x="4035074" y="3129873"/>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99" name="rc799"/>
            <p:cNvSpPr/>
            <p:nvPr/>
          </p:nvSpPr>
          <p:spPr>
            <a:xfrm>
              <a:off x="4348076"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0" name="rc800"/>
            <p:cNvSpPr/>
            <p:nvPr/>
          </p:nvSpPr>
          <p:spPr>
            <a:xfrm>
              <a:off x="4661078" y="312987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01" name="rc801"/>
            <p:cNvSpPr/>
            <p:nvPr/>
          </p:nvSpPr>
          <p:spPr>
            <a:xfrm>
              <a:off x="4974081" y="312987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2" name="rc802"/>
            <p:cNvSpPr/>
            <p:nvPr/>
          </p:nvSpPr>
          <p:spPr>
            <a:xfrm>
              <a:off x="5287083" y="312987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03" name="rc803"/>
            <p:cNvSpPr/>
            <p:nvPr/>
          </p:nvSpPr>
          <p:spPr>
            <a:xfrm>
              <a:off x="5600085" y="312987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4" name="rc804"/>
            <p:cNvSpPr/>
            <p:nvPr/>
          </p:nvSpPr>
          <p:spPr>
            <a:xfrm>
              <a:off x="5913087" y="312987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05" name="rc805"/>
            <p:cNvSpPr/>
            <p:nvPr/>
          </p:nvSpPr>
          <p:spPr>
            <a:xfrm>
              <a:off x="6226090" y="312987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06" name="rc806"/>
            <p:cNvSpPr/>
            <p:nvPr/>
          </p:nvSpPr>
          <p:spPr>
            <a:xfrm>
              <a:off x="6539092" y="3129873"/>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07" name="rc807"/>
            <p:cNvSpPr/>
            <p:nvPr/>
          </p:nvSpPr>
          <p:spPr>
            <a:xfrm>
              <a:off x="6852094"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08" name="rc808"/>
            <p:cNvSpPr/>
            <p:nvPr/>
          </p:nvSpPr>
          <p:spPr>
            <a:xfrm>
              <a:off x="7165097" y="312987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09" name="rc809"/>
            <p:cNvSpPr/>
            <p:nvPr/>
          </p:nvSpPr>
          <p:spPr>
            <a:xfrm>
              <a:off x="7478099" y="312987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0" name="rc810"/>
            <p:cNvSpPr/>
            <p:nvPr/>
          </p:nvSpPr>
          <p:spPr>
            <a:xfrm>
              <a:off x="7791101" y="3129873"/>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11" name="rc811"/>
            <p:cNvSpPr/>
            <p:nvPr/>
          </p:nvSpPr>
          <p:spPr>
            <a:xfrm>
              <a:off x="8104103"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2" name="rc812"/>
            <p:cNvSpPr/>
            <p:nvPr/>
          </p:nvSpPr>
          <p:spPr>
            <a:xfrm>
              <a:off x="8417106" y="3129873"/>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13" name="rc813"/>
            <p:cNvSpPr/>
            <p:nvPr/>
          </p:nvSpPr>
          <p:spPr>
            <a:xfrm>
              <a:off x="8730108" y="3129873"/>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14" name="rc814"/>
            <p:cNvSpPr/>
            <p:nvPr/>
          </p:nvSpPr>
          <p:spPr>
            <a:xfrm>
              <a:off x="1531056" y="4704259"/>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15" name="rc815"/>
            <p:cNvSpPr/>
            <p:nvPr/>
          </p:nvSpPr>
          <p:spPr>
            <a:xfrm>
              <a:off x="7478099" y="4704259"/>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16" name="rc816"/>
            <p:cNvSpPr/>
            <p:nvPr/>
          </p:nvSpPr>
          <p:spPr>
            <a:xfrm>
              <a:off x="7791101" y="470425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17" name="rc817"/>
            <p:cNvSpPr/>
            <p:nvPr/>
          </p:nvSpPr>
          <p:spPr>
            <a:xfrm>
              <a:off x="8104103" y="4704259"/>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18" name="rc818"/>
            <p:cNvSpPr/>
            <p:nvPr/>
          </p:nvSpPr>
          <p:spPr>
            <a:xfrm>
              <a:off x="8417106" y="470425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19" name="rc819"/>
            <p:cNvSpPr/>
            <p:nvPr/>
          </p:nvSpPr>
          <p:spPr>
            <a:xfrm>
              <a:off x="8730108" y="470425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20" name="rc820"/>
            <p:cNvSpPr/>
            <p:nvPr/>
          </p:nvSpPr>
          <p:spPr>
            <a:xfrm>
              <a:off x="1531056" y="2759430"/>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21" name="rc821"/>
            <p:cNvSpPr/>
            <p:nvPr/>
          </p:nvSpPr>
          <p:spPr>
            <a:xfrm>
              <a:off x="1844058" y="275943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22" name="rc822"/>
            <p:cNvSpPr/>
            <p:nvPr/>
          </p:nvSpPr>
          <p:spPr>
            <a:xfrm>
              <a:off x="2157060" y="275943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3" name="rc823"/>
            <p:cNvSpPr/>
            <p:nvPr/>
          </p:nvSpPr>
          <p:spPr>
            <a:xfrm>
              <a:off x="2470062" y="2759430"/>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24" name="rc824"/>
            <p:cNvSpPr/>
            <p:nvPr/>
          </p:nvSpPr>
          <p:spPr>
            <a:xfrm>
              <a:off x="2783065" y="2759430"/>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25" name="rc825"/>
            <p:cNvSpPr/>
            <p:nvPr/>
          </p:nvSpPr>
          <p:spPr>
            <a:xfrm>
              <a:off x="3096067" y="275943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826" name="rc826"/>
            <p:cNvSpPr/>
            <p:nvPr/>
          </p:nvSpPr>
          <p:spPr>
            <a:xfrm>
              <a:off x="3409069" y="2759430"/>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27" name="rc827"/>
            <p:cNvSpPr/>
            <p:nvPr/>
          </p:nvSpPr>
          <p:spPr>
            <a:xfrm>
              <a:off x="3722072" y="275943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28" name="rc828"/>
            <p:cNvSpPr/>
            <p:nvPr/>
          </p:nvSpPr>
          <p:spPr>
            <a:xfrm>
              <a:off x="4035074" y="275943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9" name="rc829"/>
            <p:cNvSpPr/>
            <p:nvPr/>
          </p:nvSpPr>
          <p:spPr>
            <a:xfrm>
              <a:off x="4348076"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30" name="rc830"/>
            <p:cNvSpPr/>
            <p:nvPr/>
          </p:nvSpPr>
          <p:spPr>
            <a:xfrm>
              <a:off x="4661078" y="275943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1" name="rc831"/>
            <p:cNvSpPr/>
            <p:nvPr/>
          </p:nvSpPr>
          <p:spPr>
            <a:xfrm>
              <a:off x="4974081" y="2759430"/>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32" name="rc832"/>
            <p:cNvSpPr/>
            <p:nvPr/>
          </p:nvSpPr>
          <p:spPr>
            <a:xfrm>
              <a:off x="5287083" y="275943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3" name="rc833"/>
            <p:cNvSpPr/>
            <p:nvPr/>
          </p:nvSpPr>
          <p:spPr>
            <a:xfrm>
              <a:off x="1531056" y="3222484"/>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34" name="rc834"/>
            <p:cNvSpPr/>
            <p:nvPr/>
          </p:nvSpPr>
          <p:spPr>
            <a:xfrm>
              <a:off x="1844058"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35" name="rc835"/>
            <p:cNvSpPr/>
            <p:nvPr/>
          </p:nvSpPr>
          <p:spPr>
            <a:xfrm>
              <a:off x="2157060"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36" name="rc836"/>
            <p:cNvSpPr/>
            <p:nvPr/>
          </p:nvSpPr>
          <p:spPr>
            <a:xfrm>
              <a:off x="2470062" y="322248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37" name="rc837"/>
            <p:cNvSpPr/>
            <p:nvPr/>
          </p:nvSpPr>
          <p:spPr>
            <a:xfrm>
              <a:off x="2783065" y="322248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8" name="rc838"/>
            <p:cNvSpPr/>
            <p:nvPr/>
          </p:nvSpPr>
          <p:spPr>
            <a:xfrm>
              <a:off x="3096067" y="322248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9" name="rc839"/>
            <p:cNvSpPr/>
            <p:nvPr/>
          </p:nvSpPr>
          <p:spPr>
            <a:xfrm>
              <a:off x="3409069" y="322248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0" name="rc840"/>
            <p:cNvSpPr/>
            <p:nvPr/>
          </p:nvSpPr>
          <p:spPr>
            <a:xfrm>
              <a:off x="3722072" y="3222484"/>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1" name="rc841"/>
            <p:cNvSpPr/>
            <p:nvPr/>
          </p:nvSpPr>
          <p:spPr>
            <a:xfrm>
              <a:off x="4035074" y="3222484"/>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42" name="rc842"/>
            <p:cNvSpPr/>
            <p:nvPr/>
          </p:nvSpPr>
          <p:spPr>
            <a:xfrm>
              <a:off x="4348076" y="3222484"/>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43" name="rc843"/>
            <p:cNvSpPr/>
            <p:nvPr/>
          </p:nvSpPr>
          <p:spPr>
            <a:xfrm>
              <a:off x="4661078" y="3222484"/>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844" name="rc844"/>
            <p:cNvSpPr/>
            <p:nvPr/>
          </p:nvSpPr>
          <p:spPr>
            <a:xfrm>
              <a:off x="4974081" y="3222484"/>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45" name="rc845"/>
            <p:cNvSpPr/>
            <p:nvPr/>
          </p:nvSpPr>
          <p:spPr>
            <a:xfrm>
              <a:off x="5287083" y="3222484"/>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846" name="rc846"/>
            <p:cNvSpPr/>
            <p:nvPr/>
          </p:nvSpPr>
          <p:spPr>
            <a:xfrm>
              <a:off x="5600085"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47" name="rc847"/>
            <p:cNvSpPr/>
            <p:nvPr/>
          </p:nvSpPr>
          <p:spPr>
            <a:xfrm>
              <a:off x="5913087"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8" name="rc848"/>
            <p:cNvSpPr/>
            <p:nvPr/>
          </p:nvSpPr>
          <p:spPr>
            <a:xfrm>
              <a:off x="6226090" y="322248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49" name="rc849"/>
            <p:cNvSpPr/>
            <p:nvPr/>
          </p:nvSpPr>
          <p:spPr>
            <a:xfrm>
              <a:off x="6539092" y="3222484"/>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850" name="rc850"/>
            <p:cNvSpPr/>
            <p:nvPr/>
          </p:nvSpPr>
          <p:spPr>
            <a:xfrm>
              <a:off x="6852094"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51" name="rc851"/>
            <p:cNvSpPr/>
            <p:nvPr/>
          </p:nvSpPr>
          <p:spPr>
            <a:xfrm>
              <a:off x="7165097" y="3222484"/>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52" name="rc852"/>
            <p:cNvSpPr/>
            <p:nvPr/>
          </p:nvSpPr>
          <p:spPr>
            <a:xfrm>
              <a:off x="7478099" y="3222484"/>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853" name="rc853"/>
            <p:cNvSpPr/>
            <p:nvPr/>
          </p:nvSpPr>
          <p:spPr>
            <a:xfrm>
              <a:off x="7791101" y="3222484"/>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54" name="rc854"/>
            <p:cNvSpPr/>
            <p:nvPr/>
          </p:nvSpPr>
          <p:spPr>
            <a:xfrm>
              <a:off x="8104103" y="3222484"/>
              <a:ext cx="313002" cy="9261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55" name="rc855"/>
            <p:cNvSpPr/>
            <p:nvPr/>
          </p:nvSpPr>
          <p:spPr>
            <a:xfrm>
              <a:off x="8417106" y="3222484"/>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56" name="rc856"/>
            <p:cNvSpPr/>
            <p:nvPr/>
          </p:nvSpPr>
          <p:spPr>
            <a:xfrm>
              <a:off x="8730108" y="3222484"/>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57" name="rc857"/>
            <p:cNvSpPr/>
            <p:nvPr/>
          </p:nvSpPr>
          <p:spPr>
            <a:xfrm>
              <a:off x="1531056" y="5352535"/>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58" name="rc858"/>
            <p:cNvSpPr/>
            <p:nvPr/>
          </p:nvSpPr>
          <p:spPr>
            <a:xfrm>
              <a:off x="1844058" y="5352535"/>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59" name="rc859"/>
            <p:cNvSpPr/>
            <p:nvPr/>
          </p:nvSpPr>
          <p:spPr>
            <a:xfrm>
              <a:off x="2157060" y="5352535"/>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0" name="rc860"/>
            <p:cNvSpPr/>
            <p:nvPr/>
          </p:nvSpPr>
          <p:spPr>
            <a:xfrm>
              <a:off x="2470062" y="535253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1" name="rc861"/>
            <p:cNvSpPr/>
            <p:nvPr/>
          </p:nvSpPr>
          <p:spPr>
            <a:xfrm>
              <a:off x="2783065" y="5352535"/>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62" name="rc862"/>
            <p:cNvSpPr/>
            <p:nvPr/>
          </p:nvSpPr>
          <p:spPr>
            <a:xfrm>
              <a:off x="3096067" y="5352535"/>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63" name="rc863"/>
            <p:cNvSpPr/>
            <p:nvPr/>
          </p:nvSpPr>
          <p:spPr>
            <a:xfrm>
              <a:off x="3409069" y="5352535"/>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64" name="rc864"/>
            <p:cNvSpPr/>
            <p:nvPr/>
          </p:nvSpPr>
          <p:spPr>
            <a:xfrm>
              <a:off x="3722072" y="5352535"/>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65" name="rc865"/>
            <p:cNvSpPr/>
            <p:nvPr/>
          </p:nvSpPr>
          <p:spPr>
            <a:xfrm>
              <a:off x="4035074" y="5352535"/>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66" name="rc866"/>
            <p:cNvSpPr/>
            <p:nvPr/>
          </p:nvSpPr>
          <p:spPr>
            <a:xfrm>
              <a:off x="4348076" y="5352535"/>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67" name="rc867"/>
            <p:cNvSpPr/>
            <p:nvPr/>
          </p:nvSpPr>
          <p:spPr>
            <a:xfrm>
              <a:off x="4661078" y="5352535"/>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68" name="rc868"/>
            <p:cNvSpPr/>
            <p:nvPr/>
          </p:nvSpPr>
          <p:spPr>
            <a:xfrm>
              <a:off x="4974081" y="5352535"/>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869" name="rc869"/>
            <p:cNvSpPr/>
            <p:nvPr/>
          </p:nvSpPr>
          <p:spPr>
            <a:xfrm>
              <a:off x="5287083" y="5352535"/>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0" name="rc870"/>
            <p:cNvSpPr/>
            <p:nvPr/>
          </p:nvSpPr>
          <p:spPr>
            <a:xfrm>
              <a:off x="5600085" y="5352535"/>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71" name="rc871"/>
            <p:cNvSpPr/>
            <p:nvPr/>
          </p:nvSpPr>
          <p:spPr>
            <a:xfrm>
              <a:off x="5913087" y="5352535"/>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72" name="rc872"/>
            <p:cNvSpPr/>
            <p:nvPr/>
          </p:nvSpPr>
          <p:spPr>
            <a:xfrm>
              <a:off x="6226090" y="5352535"/>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873" name="rc873"/>
            <p:cNvSpPr/>
            <p:nvPr/>
          </p:nvSpPr>
          <p:spPr>
            <a:xfrm>
              <a:off x="6539092" y="5352535"/>
              <a:ext cx="313002" cy="9261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874" name="rc874"/>
            <p:cNvSpPr/>
            <p:nvPr/>
          </p:nvSpPr>
          <p:spPr>
            <a:xfrm>
              <a:off x="6852094" y="5352535"/>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75" name="rc875"/>
            <p:cNvSpPr/>
            <p:nvPr/>
          </p:nvSpPr>
          <p:spPr>
            <a:xfrm>
              <a:off x="7165097" y="5352535"/>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76" name="rc876"/>
            <p:cNvSpPr/>
            <p:nvPr/>
          </p:nvSpPr>
          <p:spPr>
            <a:xfrm>
              <a:off x="7478099" y="5352535"/>
              <a:ext cx="313002" cy="9261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77" name="rc877"/>
            <p:cNvSpPr/>
            <p:nvPr/>
          </p:nvSpPr>
          <p:spPr>
            <a:xfrm>
              <a:off x="7791101" y="5352535"/>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78" name="rc878"/>
            <p:cNvSpPr/>
            <p:nvPr/>
          </p:nvSpPr>
          <p:spPr>
            <a:xfrm>
              <a:off x="8104103" y="5352535"/>
              <a:ext cx="313002" cy="92610"/>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879" name="rc879"/>
            <p:cNvSpPr/>
            <p:nvPr/>
          </p:nvSpPr>
          <p:spPr>
            <a:xfrm>
              <a:off x="8417106" y="5352535"/>
              <a:ext cx="313002" cy="9261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880" name="rc880"/>
            <p:cNvSpPr/>
            <p:nvPr/>
          </p:nvSpPr>
          <p:spPr>
            <a:xfrm>
              <a:off x="8730108" y="5352535"/>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881" name="rc881"/>
            <p:cNvSpPr/>
            <p:nvPr/>
          </p:nvSpPr>
          <p:spPr>
            <a:xfrm>
              <a:off x="1531056" y="118504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2" name="rc882"/>
            <p:cNvSpPr/>
            <p:nvPr/>
          </p:nvSpPr>
          <p:spPr>
            <a:xfrm>
              <a:off x="1844058"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3" name="rc883"/>
            <p:cNvSpPr/>
            <p:nvPr/>
          </p:nvSpPr>
          <p:spPr>
            <a:xfrm>
              <a:off x="2157060" y="118504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2470062"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5" name="rc885"/>
            <p:cNvSpPr/>
            <p:nvPr/>
          </p:nvSpPr>
          <p:spPr>
            <a:xfrm>
              <a:off x="2783065"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6" name="rc886"/>
            <p:cNvSpPr/>
            <p:nvPr/>
          </p:nvSpPr>
          <p:spPr>
            <a:xfrm>
              <a:off x="3096067"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7" name="rc887"/>
            <p:cNvSpPr/>
            <p:nvPr/>
          </p:nvSpPr>
          <p:spPr>
            <a:xfrm>
              <a:off x="3409069"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3722072"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9" name="rc889"/>
            <p:cNvSpPr/>
            <p:nvPr/>
          </p:nvSpPr>
          <p:spPr>
            <a:xfrm>
              <a:off x="4035074" y="1185045"/>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0" name="rc890"/>
            <p:cNvSpPr/>
            <p:nvPr/>
          </p:nvSpPr>
          <p:spPr>
            <a:xfrm>
              <a:off x="4348076" y="118504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1" name="rc891"/>
            <p:cNvSpPr/>
            <p:nvPr/>
          </p:nvSpPr>
          <p:spPr>
            <a:xfrm>
              <a:off x="4661078"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4974081"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5287083"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5600085"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591308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6226090"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6539092"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6852094"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7165097"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7478099"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7791101" y="118504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8104103" y="1185045"/>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3" name="rc903"/>
            <p:cNvSpPr/>
            <p:nvPr/>
          </p:nvSpPr>
          <p:spPr>
            <a:xfrm>
              <a:off x="8417106" y="118504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4" name="rc904"/>
            <p:cNvSpPr/>
            <p:nvPr/>
          </p:nvSpPr>
          <p:spPr>
            <a:xfrm>
              <a:off x="8730108" y="118504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5" name="rc905"/>
            <p:cNvSpPr/>
            <p:nvPr/>
          </p:nvSpPr>
          <p:spPr>
            <a:xfrm>
              <a:off x="1531056" y="3963372"/>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06" name="rc906"/>
            <p:cNvSpPr/>
            <p:nvPr/>
          </p:nvSpPr>
          <p:spPr>
            <a:xfrm>
              <a:off x="1844058" y="3963372"/>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07" name="rc907"/>
            <p:cNvSpPr/>
            <p:nvPr/>
          </p:nvSpPr>
          <p:spPr>
            <a:xfrm>
              <a:off x="2157060" y="3963372"/>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08" name="rc908"/>
            <p:cNvSpPr/>
            <p:nvPr/>
          </p:nvSpPr>
          <p:spPr>
            <a:xfrm>
              <a:off x="2470062" y="3963372"/>
              <a:ext cx="313002" cy="9261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909" name="rc909"/>
            <p:cNvSpPr/>
            <p:nvPr/>
          </p:nvSpPr>
          <p:spPr>
            <a:xfrm>
              <a:off x="2783065" y="3963372"/>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910" name="rc910"/>
            <p:cNvSpPr/>
            <p:nvPr/>
          </p:nvSpPr>
          <p:spPr>
            <a:xfrm>
              <a:off x="3096067" y="3963372"/>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11" name="rc911"/>
            <p:cNvSpPr/>
            <p:nvPr/>
          </p:nvSpPr>
          <p:spPr>
            <a:xfrm>
              <a:off x="3409069"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12" name="rc912"/>
            <p:cNvSpPr/>
            <p:nvPr/>
          </p:nvSpPr>
          <p:spPr>
            <a:xfrm>
              <a:off x="3722072"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3" name="rc913"/>
            <p:cNvSpPr/>
            <p:nvPr/>
          </p:nvSpPr>
          <p:spPr>
            <a:xfrm>
              <a:off x="4035074" y="3963372"/>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14" name="rc914"/>
            <p:cNvSpPr/>
            <p:nvPr/>
          </p:nvSpPr>
          <p:spPr>
            <a:xfrm>
              <a:off x="4348076" y="3963372"/>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15" name="rc915"/>
            <p:cNvSpPr/>
            <p:nvPr/>
          </p:nvSpPr>
          <p:spPr>
            <a:xfrm>
              <a:off x="4661078" y="3963372"/>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16" name="rc916"/>
            <p:cNvSpPr/>
            <p:nvPr/>
          </p:nvSpPr>
          <p:spPr>
            <a:xfrm>
              <a:off x="4974081"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7" name="rc917"/>
            <p:cNvSpPr/>
            <p:nvPr/>
          </p:nvSpPr>
          <p:spPr>
            <a:xfrm>
              <a:off x="5287083" y="3963372"/>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18" name="rc918"/>
            <p:cNvSpPr/>
            <p:nvPr/>
          </p:nvSpPr>
          <p:spPr>
            <a:xfrm>
              <a:off x="5600085" y="3963372"/>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19" name="rc919"/>
            <p:cNvSpPr/>
            <p:nvPr/>
          </p:nvSpPr>
          <p:spPr>
            <a:xfrm>
              <a:off x="5913087"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20" name="rc920"/>
            <p:cNvSpPr/>
            <p:nvPr/>
          </p:nvSpPr>
          <p:spPr>
            <a:xfrm>
              <a:off x="6226090"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21" name="rc921"/>
            <p:cNvSpPr/>
            <p:nvPr/>
          </p:nvSpPr>
          <p:spPr>
            <a:xfrm>
              <a:off x="6539092" y="3963372"/>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2" name="rc922"/>
            <p:cNvSpPr/>
            <p:nvPr/>
          </p:nvSpPr>
          <p:spPr>
            <a:xfrm>
              <a:off x="6852094" y="3963372"/>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23" name="rc923"/>
            <p:cNvSpPr/>
            <p:nvPr/>
          </p:nvSpPr>
          <p:spPr>
            <a:xfrm>
              <a:off x="7165097" y="396337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4" name="rc924"/>
            <p:cNvSpPr/>
            <p:nvPr/>
          </p:nvSpPr>
          <p:spPr>
            <a:xfrm>
              <a:off x="7478099" y="3963372"/>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25" name="rc925"/>
            <p:cNvSpPr/>
            <p:nvPr/>
          </p:nvSpPr>
          <p:spPr>
            <a:xfrm>
              <a:off x="7791101" y="3963372"/>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26" name="rc926"/>
            <p:cNvSpPr/>
            <p:nvPr/>
          </p:nvSpPr>
          <p:spPr>
            <a:xfrm>
              <a:off x="8104103" y="396337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7" name="rc927"/>
            <p:cNvSpPr/>
            <p:nvPr/>
          </p:nvSpPr>
          <p:spPr>
            <a:xfrm>
              <a:off x="8417106" y="396337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8" name="rc928"/>
            <p:cNvSpPr/>
            <p:nvPr/>
          </p:nvSpPr>
          <p:spPr>
            <a:xfrm>
              <a:off x="8730108" y="3963372"/>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9" name="rc929"/>
            <p:cNvSpPr/>
            <p:nvPr/>
          </p:nvSpPr>
          <p:spPr>
            <a:xfrm>
              <a:off x="1531056" y="3685539"/>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30" name="rc930"/>
            <p:cNvSpPr/>
            <p:nvPr/>
          </p:nvSpPr>
          <p:spPr>
            <a:xfrm>
              <a:off x="1844058" y="368553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31" name="rc931"/>
            <p:cNvSpPr/>
            <p:nvPr/>
          </p:nvSpPr>
          <p:spPr>
            <a:xfrm>
              <a:off x="2157060" y="3685539"/>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2" name="rc932"/>
            <p:cNvSpPr/>
            <p:nvPr/>
          </p:nvSpPr>
          <p:spPr>
            <a:xfrm>
              <a:off x="2470062" y="368553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33" name="rc933"/>
            <p:cNvSpPr/>
            <p:nvPr/>
          </p:nvSpPr>
          <p:spPr>
            <a:xfrm>
              <a:off x="2783065"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34" name="rc934"/>
            <p:cNvSpPr/>
            <p:nvPr/>
          </p:nvSpPr>
          <p:spPr>
            <a:xfrm>
              <a:off x="3096067"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35" name="rc935"/>
            <p:cNvSpPr/>
            <p:nvPr/>
          </p:nvSpPr>
          <p:spPr>
            <a:xfrm>
              <a:off x="3409069" y="3685539"/>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6" name="rc936"/>
            <p:cNvSpPr/>
            <p:nvPr/>
          </p:nvSpPr>
          <p:spPr>
            <a:xfrm>
              <a:off x="3722072" y="368553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7" name="rc937"/>
            <p:cNvSpPr/>
            <p:nvPr/>
          </p:nvSpPr>
          <p:spPr>
            <a:xfrm>
              <a:off x="4035074" y="3685539"/>
              <a:ext cx="313002" cy="9261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38" name="rc938"/>
            <p:cNvSpPr/>
            <p:nvPr/>
          </p:nvSpPr>
          <p:spPr>
            <a:xfrm>
              <a:off x="4348076" y="3685539"/>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39" name="rc939"/>
            <p:cNvSpPr/>
            <p:nvPr/>
          </p:nvSpPr>
          <p:spPr>
            <a:xfrm>
              <a:off x="4661078" y="3685539"/>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40" name="rc940"/>
            <p:cNvSpPr/>
            <p:nvPr/>
          </p:nvSpPr>
          <p:spPr>
            <a:xfrm>
              <a:off x="4974081" y="3685539"/>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41" name="rc941"/>
            <p:cNvSpPr/>
            <p:nvPr/>
          </p:nvSpPr>
          <p:spPr>
            <a:xfrm>
              <a:off x="5287083" y="368553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42" name="rc942"/>
            <p:cNvSpPr/>
            <p:nvPr/>
          </p:nvSpPr>
          <p:spPr>
            <a:xfrm>
              <a:off x="5600085" y="368553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3" name="rc943"/>
            <p:cNvSpPr/>
            <p:nvPr/>
          </p:nvSpPr>
          <p:spPr>
            <a:xfrm>
              <a:off x="5913087" y="3685539"/>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44" name="rc944"/>
            <p:cNvSpPr/>
            <p:nvPr/>
          </p:nvSpPr>
          <p:spPr>
            <a:xfrm>
              <a:off x="6226090" y="3685539"/>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45" name="rc945"/>
            <p:cNvSpPr/>
            <p:nvPr/>
          </p:nvSpPr>
          <p:spPr>
            <a:xfrm>
              <a:off x="6539092" y="368553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46" name="rc946"/>
            <p:cNvSpPr/>
            <p:nvPr/>
          </p:nvSpPr>
          <p:spPr>
            <a:xfrm>
              <a:off x="6852094" y="368553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47" name="rc947"/>
            <p:cNvSpPr/>
            <p:nvPr/>
          </p:nvSpPr>
          <p:spPr>
            <a:xfrm>
              <a:off x="7165097" y="368553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8" name="rc948"/>
            <p:cNvSpPr/>
            <p:nvPr/>
          </p:nvSpPr>
          <p:spPr>
            <a:xfrm>
              <a:off x="7478099" y="3685539"/>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49" name="rc949"/>
            <p:cNvSpPr/>
            <p:nvPr/>
          </p:nvSpPr>
          <p:spPr>
            <a:xfrm>
              <a:off x="7791101" y="3685539"/>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50" name="rc950"/>
            <p:cNvSpPr/>
            <p:nvPr/>
          </p:nvSpPr>
          <p:spPr>
            <a:xfrm>
              <a:off x="8104103" y="3685539"/>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51" name="rc951"/>
            <p:cNvSpPr/>
            <p:nvPr/>
          </p:nvSpPr>
          <p:spPr>
            <a:xfrm>
              <a:off x="8417106" y="368553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2" name="rc952"/>
            <p:cNvSpPr/>
            <p:nvPr/>
          </p:nvSpPr>
          <p:spPr>
            <a:xfrm>
              <a:off x="8730108" y="3685539"/>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953" name="rc953"/>
            <p:cNvSpPr/>
            <p:nvPr/>
          </p:nvSpPr>
          <p:spPr>
            <a:xfrm>
              <a:off x="5600085" y="2759430"/>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54" name="rc954"/>
            <p:cNvSpPr/>
            <p:nvPr/>
          </p:nvSpPr>
          <p:spPr>
            <a:xfrm>
              <a:off x="5913087" y="275943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5" name="rc955"/>
            <p:cNvSpPr/>
            <p:nvPr/>
          </p:nvSpPr>
          <p:spPr>
            <a:xfrm>
              <a:off x="6226090" y="275943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6" name="rc956"/>
            <p:cNvSpPr/>
            <p:nvPr/>
          </p:nvSpPr>
          <p:spPr>
            <a:xfrm>
              <a:off x="6539092" y="275943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7" name="rc957"/>
            <p:cNvSpPr/>
            <p:nvPr/>
          </p:nvSpPr>
          <p:spPr>
            <a:xfrm>
              <a:off x="6852094" y="2759430"/>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58" name="rc958"/>
            <p:cNvSpPr/>
            <p:nvPr/>
          </p:nvSpPr>
          <p:spPr>
            <a:xfrm>
              <a:off x="7165097"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9" name="rc959"/>
            <p:cNvSpPr/>
            <p:nvPr/>
          </p:nvSpPr>
          <p:spPr>
            <a:xfrm>
              <a:off x="7478099" y="275943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0" name="rc960"/>
            <p:cNvSpPr/>
            <p:nvPr/>
          </p:nvSpPr>
          <p:spPr>
            <a:xfrm>
              <a:off x="7791101" y="275943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1" name="rc961"/>
            <p:cNvSpPr/>
            <p:nvPr/>
          </p:nvSpPr>
          <p:spPr>
            <a:xfrm>
              <a:off x="8104103" y="2759430"/>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62" name="rc962"/>
            <p:cNvSpPr/>
            <p:nvPr/>
          </p:nvSpPr>
          <p:spPr>
            <a:xfrm>
              <a:off x="8417106" y="275943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63" name="rc963"/>
            <p:cNvSpPr/>
            <p:nvPr/>
          </p:nvSpPr>
          <p:spPr>
            <a:xfrm>
              <a:off x="8730108" y="2759430"/>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4" name="rc964"/>
            <p:cNvSpPr/>
            <p:nvPr/>
          </p:nvSpPr>
          <p:spPr>
            <a:xfrm>
              <a:off x="1531056" y="248159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5" name="rc965"/>
            <p:cNvSpPr/>
            <p:nvPr/>
          </p:nvSpPr>
          <p:spPr>
            <a:xfrm>
              <a:off x="1844058"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6" name="rc966"/>
            <p:cNvSpPr/>
            <p:nvPr/>
          </p:nvSpPr>
          <p:spPr>
            <a:xfrm>
              <a:off x="2157060"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7" name="rc967"/>
            <p:cNvSpPr/>
            <p:nvPr/>
          </p:nvSpPr>
          <p:spPr>
            <a:xfrm>
              <a:off x="2470062"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8" name="rc968"/>
            <p:cNvSpPr/>
            <p:nvPr/>
          </p:nvSpPr>
          <p:spPr>
            <a:xfrm>
              <a:off x="2783065"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9" name="rc969"/>
            <p:cNvSpPr/>
            <p:nvPr/>
          </p:nvSpPr>
          <p:spPr>
            <a:xfrm>
              <a:off x="3096067"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0" name="rc970"/>
            <p:cNvSpPr/>
            <p:nvPr/>
          </p:nvSpPr>
          <p:spPr>
            <a:xfrm>
              <a:off x="3409069" y="2481597"/>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1" name="rc971"/>
            <p:cNvSpPr/>
            <p:nvPr/>
          </p:nvSpPr>
          <p:spPr>
            <a:xfrm>
              <a:off x="3722072" y="248159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2" name="rc972"/>
            <p:cNvSpPr/>
            <p:nvPr/>
          </p:nvSpPr>
          <p:spPr>
            <a:xfrm>
              <a:off x="4035074" y="248159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3" name="rc973"/>
            <p:cNvSpPr/>
            <p:nvPr/>
          </p:nvSpPr>
          <p:spPr>
            <a:xfrm>
              <a:off x="4348076" y="248159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4661078" y="248159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5" name="rc975"/>
            <p:cNvSpPr/>
            <p:nvPr/>
          </p:nvSpPr>
          <p:spPr>
            <a:xfrm>
              <a:off x="4974081" y="2481597"/>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76" name="rc976"/>
            <p:cNvSpPr/>
            <p:nvPr/>
          </p:nvSpPr>
          <p:spPr>
            <a:xfrm>
              <a:off x="5287083" y="2481597"/>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77" name="rc977"/>
            <p:cNvSpPr/>
            <p:nvPr/>
          </p:nvSpPr>
          <p:spPr>
            <a:xfrm>
              <a:off x="5600085" y="248159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8" name="rc978"/>
            <p:cNvSpPr/>
            <p:nvPr/>
          </p:nvSpPr>
          <p:spPr>
            <a:xfrm>
              <a:off x="5913087" y="248159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9" name="rc979"/>
            <p:cNvSpPr/>
            <p:nvPr/>
          </p:nvSpPr>
          <p:spPr>
            <a:xfrm>
              <a:off x="6226090"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0" name="rc980"/>
            <p:cNvSpPr/>
            <p:nvPr/>
          </p:nvSpPr>
          <p:spPr>
            <a:xfrm>
              <a:off x="6539092"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1" name="rc981"/>
            <p:cNvSpPr/>
            <p:nvPr/>
          </p:nvSpPr>
          <p:spPr>
            <a:xfrm>
              <a:off x="6852094" y="2481597"/>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2" name="rc982"/>
            <p:cNvSpPr/>
            <p:nvPr/>
          </p:nvSpPr>
          <p:spPr>
            <a:xfrm>
              <a:off x="3409069" y="4796870"/>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983" name="rc983"/>
            <p:cNvSpPr/>
            <p:nvPr/>
          </p:nvSpPr>
          <p:spPr>
            <a:xfrm>
              <a:off x="3722072" y="4796870"/>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984" name="rc984"/>
            <p:cNvSpPr/>
            <p:nvPr/>
          </p:nvSpPr>
          <p:spPr>
            <a:xfrm>
              <a:off x="4035074" y="479687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85" name="rc985"/>
            <p:cNvSpPr/>
            <p:nvPr/>
          </p:nvSpPr>
          <p:spPr>
            <a:xfrm>
              <a:off x="4348076" y="479687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86" name="rc986"/>
            <p:cNvSpPr/>
            <p:nvPr/>
          </p:nvSpPr>
          <p:spPr>
            <a:xfrm>
              <a:off x="4661078" y="4796870"/>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987" name="rc987"/>
            <p:cNvSpPr/>
            <p:nvPr/>
          </p:nvSpPr>
          <p:spPr>
            <a:xfrm>
              <a:off x="4974081" y="4796870"/>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988" name="rc988"/>
            <p:cNvSpPr/>
            <p:nvPr/>
          </p:nvSpPr>
          <p:spPr>
            <a:xfrm>
              <a:off x="5287083" y="479687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89" name="rc989"/>
            <p:cNvSpPr/>
            <p:nvPr/>
          </p:nvSpPr>
          <p:spPr>
            <a:xfrm>
              <a:off x="5600085" y="479687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0" name="rc990"/>
            <p:cNvSpPr/>
            <p:nvPr/>
          </p:nvSpPr>
          <p:spPr>
            <a:xfrm>
              <a:off x="5913087" y="479687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91" name="rc991"/>
            <p:cNvSpPr/>
            <p:nvPr/>
          </p:nvSpPr>
          <p:spPr>
            <a:xfrm>
              <a:off x="6226090" y="4796870"/>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92" name="rc992"/>
            <p:cNvSpPr/>
            <p:nvPr/>
          </p:nvSpPr>
          <p:spPr>
            <a:xfrm>
              <a:off x="6539092" y="4796870"/>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93" name="rc993"/>
            <p:cNvSpPr/>
            <p:nvPr/>
          </p:nvSpPr>
          <p:spPr>
            <a:xfrm>
              <a:off x="6852094" y="4796870"/>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94" name="rc994"/>
            <p:cNvSpPr/>
            <p:nvPr/>
          </p:nvSpPr>
          <p:spPr>
            <a:xfrm>
              <a:off x="7165097" y="4796870"/>
              <a:ext cx="313002" cy="9261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95" name="rc995"/>
            <p:cNvSpPr/>
            <p:nvPr/>
          </p:nvSpPr>
          <p:spPr>
            <a:xfrm>
              <a:off x="7478099" y="4796870"/>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996" name="rc996"/>
            <p:cNvSpPr/>
            <p:nvPr/>
          </p:nvSpPr>
          <p:spPr>
            <a:xfrm>
              <a:off x="7791101" y="4796870"/>
              <a:ext cx="313002" cy="9261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97" name="rc997"/>
            <p:cNvSpPr/>
            <p:nvPr/>
          </p:nvSpPr>
          <p:spPr>
            <a:xfrm>
              <a:off x="8104103" y="479687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8" name="rc998"/>
            <p:cNvSpPr/>
            <p:nvPr/>
          </p:nvSpPr>
          <p:spPr>
            <a:xfrm>
              <a:off x="8417106" y="479687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99" name="rc999"/>
            <p:cNvSpPr/>
            <p:nvPr/>
          </p:nvSpPr>
          <p:spPr>
            <a:xfrm>
              <a:off x="8730108" y="4796870"/>
              <a:ext cx="313002" cy="9261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000" name="rc1000"/>
            <p:cNvSpPr/>
            <p:nvPr/>
          </p:nvSpPr>
          <p:spPr>
            <a:xfrm>
              <a:off x="7165097" y="248159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1" name="rc1001"/>
            <p:cNvSpPr/>
            <p:nvPr/>
          </p:nvSpPr>
          <p:spPr>
            <a:xfrm>
              <a:off x="7478099" y="2481597"/>
              <a:ext cx="313002" cy="92610"/>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02" name="rc1002"/>
            <p:cNvSpPr/>
            <p:nvPr/>
          </p:nvSpPr>
          <p:spPr>
            <a:xfrm>
              <a:off x="7791101" y="2481597"/>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03" name="rc1003"/>
            <p:cNvSpPr/>
            <p:nvPr/>
          </p:nvSpPr>
          <p:spPr>
            <a:xfrm>
              <a:off x="8104103" y="2481597"/>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04" name="rc1004"/>
            <p:cNvSpPr/>
            <p:nvPr/>
          </p:nvSpPr>
          <p:spPr>
            <a:xfrm>
              <a:off x="8417106" y="2481597"/>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05" name="rc1005"/>
            <p:cNvSpPr/>
            <p:nvPr/>
          </p:nvSpPr>
          <p:spPr>
            <a:xfrm>
              <a:off x="8730108" y="2481597"/>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06" name="rc1006"/>
            <p:cNvSpPr/>
            <p:nvPr/>
          </p:nvSpPr>
          <p:spPr>
            <a:xfrm>
              <a:off x="1531056" y="201854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7" name="rc1007"/>
            <p:cNvSpPr/>
            <p:nvPr/>
          </p:nvSpPr>
          <p:spPr>
            <a:xfrm>
              <a:off x="1844058" y="2018543"/>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08" name="rc1008"/>
            <p:cNvSpPr/>
            <p:nvPr/>
          </p:nvSpPr>
          <p:spPr>
            <a:xfrm>
              <a:off x="2157060" y="201854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9" name="rc1009"/>
            <p:cNvSpPr/>
            <p:nvPr/>
          </p:nvSpPr>
          <p:spPr>
            <a:xfrm>
              <a:off x="2470062" y="2018543"/>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10" name="rc1010"/>
            <p:cNvSpPr/>
            <p:nvPr/>
          </p:nvSpPr>
          <p:spPr>
            <a:xfrm>
              <a:off x="2783065" y="2018543"/>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1" name="rc1011"/>
            <p:cNvSpPr/>
            <p:nvPr/>
          </p:nvSpPr>
          <p:spPr>
            <a:xfrm>
              <a:off x="3096067" y="201854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2" name="rc1012"/>
            <p:cNvSpPr/>
            <p:nvPr/>
          </p:nvSpPr>
          <p:spPr>
            <a:xfrm>
              <a:off x="3409069" y="2018543"/>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13" name="rc1013"/>
            <p:cNvSpPr/>
            <p:nvPr/>
          </p:nvSpPr>
          <p:spPr>
            <a:xfrm>
              <a:off x="3722072" y="2018543"/>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4" name="rc1014"/>
            <p:cNvSpPr/>
            <p:nvPr/>
          </p:nvSpPr>
          <p:spPr>
            <a:xfrm>
              <a:off x="4035074" y="2018543"/>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15" name="rc1015"/>
            <p:cNvSpPr/>
            <p:nvPr/>
          </p:nvSpPr>
          <p:spPr>
            <a:xfrm>
              <a:off x="4348076" y="2018543"/>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16" name="rc1016"/>
            <p:cNvSpPr/>
            <p:nvPr/>
          </p:nvSpPr>
          <p:spPr>
            <a:xfrm>
              <a:off x="4661078" y="2018543"/>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7" name="rc1017"/>
            <p:cNvSpPr/>
            <p:nvPr/>
          </p:nvSpPr>
          <p:spPr>
            <a:xfrm>
              <a:off x="4974081"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8" name="rc1018"/>
            <p:cNvSpPr/>
            <p:nvPr/>
          </p:nvSpPr>
          <p:spPr>
            <a:xfrm>
              <a:off x="5287083"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9" name="rc1019"/>
            <p:cNvSpPr/>
            <p:nvPr/>
          </p:nvSpPr>
          <p:spPr>
            <a:xfrm>
              <a:off x="5600085"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591308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1" name="rc1021"/>
            <p:cNvSpPr/>
            <p:nvPr/>
          </p:nvSpPr>
          <p:spPr>
            <a:xfrm>
              <a:off x="6226090"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2" name="rc1022"/>
            <p:cNvSpPr/>
            <p:nvPr/>
          </p:nvSpPr>
          <p:spPr>
            <a:xfrm>
              <a:off x="6539092"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3" name="rc1023"/>
            <p:cNvSpPr/>
            <p:nvPr/>
          </p:nvSpPr>
          <p:spPr>
            <a:xfrm>
              <a:off x="6852094"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4" name="rc1024"/>
            <p:cNvSpPr/>
            <p:nvPr/>
          </p:nvSpPr>
          <p:spPr>
            <a:xfrm>
              <a:off x="7165097"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5" name="rc1025"/>
            <p:cNvSpPr/>
            <p:nvPr/>
          </p:nvSpPr>
          <p:spPr>
            <a:xfrm>
              <a:off x="7478099"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7791101"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7" name="rc1027"/>
            <p:cNvSpPr/>
            <p:nvPr/>
          </p:nvSpPr>
          <p:spPr>
            <a:xfrm>
              <a:off x="8104103" y="2018543"/>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8" name="rc1028"/>
            <p:cNvSpPr/>
            <p:nvPr/>
          </p:nvSpPr>
          <p:spPr>
            <a:xfrm>
              <a:off x="8417106"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8730108" y="2018543"/>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30" name="rc1030"/>
            <p:cNvSpPr/>
            <p:nvPr/>
          </p:nvSpPr>
          <p:spPr>
            <a:xfrm>
              <a:off x="2157060" y="4796870"/>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031" name="rc1031"/>
            <p:cNvSpPr/>
            <p:nvPr/>
          </p:nvSpPr>
          <p:spPr>
            <a:xfrm>
              <a:off x="2470062" y="4796870"/>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32" name="rc1032"/>
            <p:cNvSpPr/>
            <p:nvPr/>
          </p:nvSpPr>
          <p:spPr>
            <a:xfrm>
              <a:off x="2783065" y="4796870"/>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33" name="rc1033"/>
            <p:cNvSpPr/>
            <p:nvPr/>
          </p:nvSpPr>
          <p:spPr>
            <a:xfrm>
              <a:off x="3096067" y="4796870"/>
              <a:ext cx="313002" cy="92610"/>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034" name="rc1034"/>
            <p:cNvSpPr/>
            <p:nvPr/>
          </p:nvSpPr>
          <p:spPr>
            <a:xfrm>
              <a:off x="1531056"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5" name="rc1035"/>
            <p:cNvSpPr/>
            <p:nvPr/>
          </p:nvSpPr>
          <p:spPr>
            <a:xfrm>
              <a:off x="8730108" y="461164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036" name="rc1036"/>
            <p:cNvSpPr/>
            <p:nvPr/>
          </p:nvSpPr>
          <p:spPr>
            <a:xfrm>
              <a:off x="4974081" y="2666819"/>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37" name="rc1037"/>
            <p:cNvSpPr/>
            <p:nvPr/>
          </p:nvSpPr>
          <p:spPr>
            <a:xfrm>
              <a:off x="5287083" y="2666819"/>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38" name="rc1038"/>
            <p:cNvSpPr/>
            <p:nvPr/>
          </p:nvSpPr>
          <p:spPr>
            <a:xfrm>
              <a:off x="5600085" y="2666819"/>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39" name="rc1039"/>
            <p:cNvSpPr/>
            <p:nvPr/>
          </p:nvSpPr>
          <p:spPr>
            <a:xfrm>
              <a:off x="5913087"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40" name="rc1040"/>
            <p:cNvSpPr/>
            <p:nvPr/>
          </p:nvSpPr>
          <p:spPr>
            <a:xfrm>
              <a:off x="6226090"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1" name="rc1041"/>
            <p:cNvSpPr/>
            <p:nvPr/>
          </p:nvSpPr>
          <p:spPr>
            <a:xfrm>
              <a:off x="6539092" y="2666819"/>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6852094"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7165097" y="2666819"/>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4" name="rc1044"/>
            <p:cNvSpPr/>
            <p:nvPr/>
          </p:nvSpPr>
          <p:spPr>
            <a:xfrm>
              <a:off x="7478099" y="266681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7791101"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6" name="rc1046"/>
            <p:cNvSpPr/>
            <p:nvPr/>
          </p:nvSpPr>
          <p:spPr>
            <a:xfrm>
              <a:off x="8104103"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7" name="rc1047"/>
            <p:cNvSpPr/>
            <p:nvPr/>
          </p:nvSpPr>
          <p:spPr>
            <a:xfrm>
              <a:off x="8417106"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8" name="rc1048"/>
            <p:cNvSpPr/>
            <p:nvPr/>
          </p:nvSpPr>
          <p:spPr>
            <a:xfrm>
              <a:off x="8730108"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9" name="rc1049"/>
            <p:cNvSpPr/>
            <p:nvPr/>
          </p:nvSpPr>
          <p:spPr>
            <a:xfrm>
              <a:off x="1531056"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0" name="rc1050"/>
            <p:cNvSpPr/>
            <p:nvPr/>
          </p:nvSpPr>
          <p:spPr>
            <a:xfrm>
              <a:off x="1844058" y="1462877"/>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51" name="rc1051"/>
            <p:cNvSpPr/>
            <p:nvPr/>
          </p:nvSpPr>
          <p:spPr>
            <a:xfrm>
              <a:off x="2157060"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2" name="rc1052"/>
            <p:cNvSpPr/>
            <p:nvPr/>
          </p:nvSpPr>
          <p:spPr>
            <a:xfrm>
              <a:off x="2470062" y="1462877"/>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53" name="rc1053"/>
            <p:cNvSpPr/>
            <p:nvPr/>
          </p:nvSpPr>
          <p:spPr>
            <a:xfrm>
              <a:off x="2783065"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4" name="rc1054"/>
            <p:cNvSpPr/>
            <p:nvPr/>
          </p:nvSpPr>
          <p:spPr>
            <a:xfrm>
              <a:off x="3096067"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3409069"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3722072"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7" name="rc1057"/>
            <p:cNvSpPr/>
            <p:nvPr/>
          </p:nvSpPr>
          <p:spPr>
            <a:xfrm>
              <a:off x="4035074"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4348076"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4661078" y="1462877"/>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4974081"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5287083"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5600085" y="1462877"/>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3" name="rc1063"/>
            <p:cNvSpPr/>
            <p:nvPr/>
          </p:nvSpPr>
          <p:spPr>
            <a:xfrm>
              <a:off x="5913087"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4" name="rc1064"/>
            <p:cNvSpPr/>
            <p:nvPr/>
          </p:nvSpPr>
          <p:spPr>
            <a:xfrm>
              <a:off x="6226090"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6539092"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6" name="rc1066"/>
            <p:cNvSpPr/>
            <p:nvPr/>
          </p:nvSpPr>
          <p:spPr>
            <a:xfrm>
              <a:off x="6852094"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7165097"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8" name="rc1068"/>
            <p:cNvSpPr/>
            <p:nvPr/>
          </p:nvSpPr>
          <p:spPr>
            <a:xfrm>
              <a:off x="7478099"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9" name="rc1069"/>
            <p:cNvSpPr/>
            <p:nvPr/>
          </p:nvSpPr>
          <p:spPr>
            <a:xfrm>
              <a:off x="7791101" y="1462877"/>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8104103"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1" name="rc1071"/>
            <p:cNvSpPr/>
            <p:nvPr/>
          </p:nvSpPr>
          <p:spPr>
            <a:xfrm>
              <a:off x="8417106" y="1462877"/>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8730108" y="1462877"/>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3" name="rc1073"/>
            <p:cNvSpPr/>
            <p:nvPr/>
          </p:nvSpPr>
          <p:spPr>
            <a:xfrm>
              <a:off x="1531056" y="2296375"/>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74" name="rc1074"/>
            <p:cNvSpPr/>
            <p:nvPr/>
          </p:nvSpPr>
          <p:spPr>
            <a:xfrm>
              <a:off x="1844058" y="2296375"/>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75" name="rc1075"/>
            <p:cNvSpPr/>
            <p:nvPr/>
          </p:nvSpPr>
          <p:spPr>
            <a:xfrm>
              <a:off x="2157060" y="229637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6" name="rc1076"/>
            <p:cNvSpPr/>
            <p:nvPr/>
          </p:nvSpPr>
          <p:spPr>
            <a:xfrm>
              <a:off x="2470062"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7" name="rc1077"/>
            <p:cNvSpPr/>
            <p:nvPr/>
          </p:nvSpPr>
          <p:spPr>
            <a:xfrm>
              <a:off x="2783065" y="2296375"/>
              <a:ext cx="313002" cy="9261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8" name="rc1078"/>
            <p:cNvSpPr/>
            <p:nvPr/>
          </p:nvSpPr>
          <p:spPr>
            <a:xfrm>
              <a:off x="3096067" y="229637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79" name="rc1079"/>
            <p:cNvSpPr/>
            <p:nvPr/>
          </p:nvSpPr>
          <p:spPr>
            <a:xfrm>
              <a:off x="3409069" y="229637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0" name="rc1080"/>
            <p:cNvSpPr/>
            <p:nvPr/>
          </p:nvSpPr>
          <p:spPr>
            <a:xfrm>
              <a:off x="3722072" y="229637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1" name="rc1081"/>
            <p:cNvSpPr/>
            <p:nvPr/>
          </p:nvSpPr>
          <p:spPr>
            <a:xfrm>
              <a:off x="4035074" y="229637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82" name="rc1082"/>
            <p:cNvSpPr/>
            <p:nvPr/>
          </p:nvSpPr>
          <p:spPr>
            <a:xfrm>
              <a:off x="4348076" y="229637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83" name="rc1083"/>
            <p:cNvSpPr/>
            <p:nvPr/>
          </p:nvSpPr>
          <p:spPr>
            <a:xfrm>
              <a:off x="4661078" y="2296375"/>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4" name="rc1084"/>
            <p:cNvSpPr/>
            <p:nvPr/>
          </p:nvSpPr>
          <p:spPr>
            <a:xfrm>
              <a:off x="4974081" y="2296375"/>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5" name="rc1085"/>
            <p:cNvSpPr/>
            <p:nvPr/>
          </p:nvSpPr>
          <p:spPr>
            <a:xfrm>
              <a:off x="5287083"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6" name="rc1086"/>
            <p:cNvSpPr/>
            <p:nvPr/>
          </p:nvSpPr>
          <p:spPr>
            <a:xfrm>
              <a:off x="5600085" y="2296375"/>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5913087" y="2296375"/>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6226090" y="2296375"/>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6539092" y="2296375"/>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0" name="rc1090"/>
            <p:cNvSpPr/>
            <p:nvPr/>
          </p:nvSpPr>
          <p:spPr>
            <a:xfrm>
              <a:off x="6852094" y="2296375"/>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91" name="rc1091"/>
            <p:cNvSpPr/>
            <p:nvPr/>
          </p:nvSpPr>
          <p:spPr>
            <a:xfrm>
              <a:off x="7165097" y="2296375"/>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92" name="rc1092"/>
            <p:cNvSpPr/>
            <p:nvPr/>
          </p:nvSpPr>
          <p:spPr>
            <a:xfrm>
              <a:off x="7478099" y="229637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3" name="rc1093"/>
            <p:cNvSpPr/>
            <p:nvPr/>
          </p:nvSpPr>
          <p:spPr>
            <a:xfrm>
              <a:off x="7791101" y="2296375"/>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94" name="rc1094"/>
            <p:cNvSpPr/>
            <p:nvPr/>
          </p:nvSpPr>
          <p:spPr>
            <a:xfrm>
              <a:off x="8104103" y="2296375"/>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95" name="rc1095"/>
            <p:cNvSpPr/>
            <p:nvPr/>
          </p:nvSpPr>
          <p:spPr>
            <a:xfrm>
              <a:off x="8417106" y="2296375"/>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6" name="rc1096"/>
            <p:cNvSpPr/>
            <p:nvPr/>
          </p:nvSpPr>
          <p:spPr>
            <a:xfrm>
              <a:off x="8730108" y="2296375"/>
              <a:ext cx="313002" cy="92610"/>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97" name="rc1097"/>
            <p:cNvSpPr/>
            <p:nvPr/>
          </p:nvSpPr>
          <p:spPr>
            <a:xfrm>
              <a:off x="1531056"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184405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2157060" y="109243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0" name="rc1100"/>
            <p:cNvSpPr/>
            <p:nvPr/>
          </p:nvSpPr>
          <p:spPr>
            <a:xfrm>
              <a:off x="247006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2783065"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2" name="rc1102"/>
            <p:cNvSpPr/>
            <p:nvPr/>
          </p:nvSpPr>
          <p:spPr>
            <a:xfrm>
              <a:off x="309606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3409069"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4" name="rc1104"/>
            <p:cNvSpPr/>
            <p:nvPr/>
          </p:nvSpPr>
          <p:spPr>
            <a:xfrm>
              <a:off x="3722072"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5" name="rc1105"/>
            <p:cNvSpPr/>
            <p:nvPr/>
          </p:nvSpPr>
          <p:spPr>
            <a:xfrm>
              <a:off x="4035074"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6" name="rc1106"/>
            <p:cNvSpPr/>
            <p:nvPr/>
          </p:nvSpPr>
          <p:spPr>
            <a:xfrm>
              <a:off x="4348076" y="1092434"/>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7" name="rc1107"/>
            <p:cNvSpPr/>
            <p:nvPr/>
          </p:nvSpPr>
          <p:spPr>
            <a:xfrm>
              <a:off x="4661078"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4974081"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5287083"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5600085" y="1092434"/>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5913087"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6226090"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6539092"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6852094"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7165097" y="1092434"/>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7478099" y="1092434"/>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7791101"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8104103"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8417106"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8730108" y="1092434"/>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1844058"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2" name="rc1122"/>
            <p:cNvSpPr/>
            <p:nvPr/>
          </p:nvSpPr>
          <p:spPr>
            <a:xfrm>
              <a:off x="2157060"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3" name="rc1123"/>
            <p:cNvSpPr/>
            <p:nvPr/>
          </p:nvSpPr>
          <p:spPr>
            <a:xfrm>
              <a:off x="2470062" y="174071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4" name="rc1124"/>
            <p:cNvSpPr/>
            <p:nvPr/>
          </p:nvSpPr>
          <p:spPr>
            <a:xfrm>
              <a:off x="2783065"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3096067" y="174071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6" name="rc1126"/>
            <p:cNvSpPr/>
            <p:nvPr/>
          </p:nvSpPr>
          <p:spPr>
            <a:xfrm>
              <a:off x="3409069" y="1740710"/>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7" name="rc1127"/>
            <p:cNvSpPr/>
            <p:nvPr/>
          </p:nvSpPr>
          <p:spPr>
            <a:xfrm>
              <a:off x="3722072" y="1740710"/>
              <a:ext cx="313002" cy="92610"/>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28" name="rc1128"/>
            <p:cNvSpPr/>
            <p:nvPr/>
          </p:nvSpPr>
          <p:spPr>
            <a:xfrm>
              <a:off x="4035074" y="1740710"/>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29" name="rc1129"/>
            <p:cNvSpPr/>
            <p:nvPr/>
          </p:nvSpPr>
          <p:spPr>
            <a:xfrm>
              <a:off x="4348076"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4661078"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4974081"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2" name="rc1132"/>
            <p:cNvSpPr/>
            <p:nvPr/>
          </p:nvSpPr>
          <p:spPr>
            <a:xfrm>
              <a:off x="5287083" y="1740710"/>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5600085" y="1740710"/>
              <a:ext cx="313002" cy="92610"/>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4" name="rc1134"/>
            <p:cNvSpPr/>
            <p:nvPr/>
          </p:nvSpPr>
          <p:spPr>
            <a:xfrm>
              <a:off x="5913087"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5" name="rc1135"/>
            <p:cNvSpPr/>
            <p:nvPr/>
          </p:nvSpPr>
          <p:spPr>
            <a:xfrm>
              <a:off x="6226090"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6539092" y="1740710"/>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6852094"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7165097"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7478099" y="1740710"/>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0" name="rc1140"/>
            <p:cNvSpPr/>
            <p:nvPr/>
          </p:nvSpPr>
          <p:spPr>
            <a:xfrm>
              <a:off x="7791101" y="1740710"/>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8104103" y="1740710"/>
              <a:ext cx="313002" cy="9261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2" name="rc1142"/>
            <p:cNvSpPr/>
            <p:nvPr/>
          </p:nvSpPr>
          <p:spPr>
            <a:xfrm>
              <a:off x="8417106" y="1740710"/>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43" name="rc1143"/>
            <p:cNvSpPr/>
            <p:nvPr/>
          </p:nvSpPr>
          <p:spPr>
            <a:xfrm>
              <a:off x="8730108" y="1740710"/>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44" name="rc1144"/>
            <p:cNvSpPr/>
            <p:nvPr/>
          </p:nvSpPr>
          <p:spPr>
            <a:xfrm>
              <a:off x="1531056" y="4611648"/>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45" name="rc1145"/>
            <p:cNvSpPr/>
            <p:nvPr/>
          </p:nvSpPr>
          <p:spPr>
            <a:xfrm>
              <a:off x="1844058" y="4611648"/>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46" name="rc1146"/>
            <p:cNvSpPr/>
            <p:nvPr/>
          </p:nvSpPr>
          <p:spPr>
            <a:xfrm>
              <a:off x="2157060" y="4611648"/>
              <a:ext cx="313002" cy="9261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1147" name="rc1147"/>
            <p:cNvSpPr/>
            <p:nvPr/>
          </p:nvSpPr>
          <p:spPr>
            <a:xfrm>
              <a:off x="2470062" y="4611648"/>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48" name="rc1148"/>
            <p:cNvSpPr/>
            <p:nvPr/>
          </p:nvSpPr>
          <p:spPr>
            <a:xfrm>
              <a:off x="2783065" y="4611648"/>
              <a:ext cx="313002" cy="9261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149" name="rc1149"/>
            <p:cNvSpPr/>
            <p:nvPr/>
          </p:nvSpPr>
          <p:spPr>
            <a:xfrm>
              <a:off x="3096067" y="4611648"/>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50" name="rc1150"/>
            <p:cNvSpPr/>
            <p:nvPr/>
          </p:nvSpPr>
          <p:spPr>
            <a:xfrm>
              <a:off x="3409069" y="4611648"/>
              <a:ext cx="313002" cy="9261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151" name="rc1151"/>
            <p:cNvSpPr/>
            <p:nvPr/>
          </p:nvSpPr>
          <p:spPr>
            <a:xfrm>
              <a:off x="3722072" y="4611648"/>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52" name="rc1152"/>
            <p:cNvSpPr/>
            <p:nvPr/>
          </p:nvSpPr>
          <p:spPr>
            <a:xfrm>
              <a:off x="4035074" y="4611648"/>
              <a:ext cx="313002" cy="9261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53" name="rc1153"/>
            <p:cNvSpPr/>
            <p:nvPr/>
          </p:nvSpPr>
          <p:spPr>
            <a:xfrm>
              <a:off x="4348076" y="4611648"/>
              <a:ext cx="313002" cy="9261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154" name="rc1154"/>
            <p:cNvSpPr/>
            <p:nvPr/>
          </p:nvSpPr>
          <p:spPr>
            <a:xfrm>
              <a:off x="4661078" y="461164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55" name="rc1155"/>
            <p:cNvSpPr/>
            <p:nvPr/>
          </p:nvSpPr>
          <p:spPr>
            <a:xfrm>
              <a:off x="4974081" y="461164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56" name="rc1156"/>
            <p:cNvSpPr/>
            <p:nvPr/>
          </p:nvSpPr>
          <p:spPr>
            <a:xfrm>
              <a:off x="5287083" y="4611648"/>
              <a:ext cx="313002" cy="9261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57" name="rc1157"/>
            <p:cNvSpPr/>
            <p:nvPr/>
          </p:nvSpPr>
          <p:spPr>
            <a:xfrm>
              <a:off x="5600085" y="4611648"/>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58" name="rc1158"/>
            <p:cNvSpPr/>
            <p:nvPr/>
          </p:nvSpPr>
          <p:spPr>
            <a:xfrm>
              <a:off x="5913087" y="461164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226090" y="4611648"/>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60" name="rc1160"/>
            <p:cNvSpPr/>
            <p:nvPr/>
          </p:nvSpPr>
          <p:spPr>
            <a:xfrm>
              <a:off x="6539092" y="4611648"/>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52094" y="461164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65097" y="461164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78099" y="4611648"/>
              <a:ext cx="313002" cy="92610"/>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64" name="rc1164"/>
            <p:cNvSpPr/>
            <p:nvPr/>
          </p:nvSpPr>
          <p:spPr>
            <a:xfrm>
              <a:off x="7791101" y="4611648"/>
              <a:ext cx="313002" cy="9261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65" name="rc1165"/>
            <p:cNvSpPr/>
            <p:nvPr/>
          </p:nvSpPr>
          <p:spPr>
            <a:xfrm>
              <a:off x="8104103" y="4611648"/>
              <a:ext cx="313002" cy="9261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166" name="rc1166"/>
            <p:cNvSpPr/>
            <p:nvPr/>
          </p:nvSpPr>
          <p:spPr>
            <a:xfrm>
              <a:off x="8417106" y="461164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167" name="rc1167"/>
            <p:cNvSpPr/>
            <p:nvPr/>
          </p:nvSpPr>
          <p:spPr>
            <a:xfrm>
              <a:off x="1531056" y="4426426"/>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44058" y="442642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57060" y="4426426"/>
              <a:ext cx="313002" cy="92610"/>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70062" y="442642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71" name="rc1171"/>
            <p:cNvSpPr/>
            <p:nvPr/>
          </p:nvSpPr>
          <p:spPr>
            <a:xfrm>
              <a:off x="2783065" y="4426426"/>
              <a:ext cx="313002" cy="92610"/>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72" name="rc1172"/>
            <p:cNvSpPr/>
            <p:nvPr/>
          </p:nvSpPr>
          <p:spPr>
            <a:xfrm>
              <a:off x="3096067" y="4426426"/>
              <a:ext cx="313002" cy="9261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1173" name="rc1173"/>
            <p:cNvSpPr/>
            <p:nvPr/>
          </p:nvSpPr>
          <p:spPr>
            <a:xfrm>
              <a:off x="3409069" y="4426426"/>
              <a:ext cx="313002" cy="9261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74" name="rc1174"/>
            <p:cNvSpPr/>
            <p:nvPr/>
          </p:nvSpPr>
          <p:spPr>
            <a:xfrm>
              <a:off x="3722072" y="4426426"/>
              <a:ext cx="313002" cy="9261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75" name="rc1175"/>
            <p:cNvSpPr/>
            <p:nvPr/>
          </p:nvSpPr>
          <p:spPr>
            <a:xfrm>
              <a:off x="4035074" y="4426426"/>
              <a:ext cx="313002" cy="9261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176" name="rc1176"/>
            <p:cNvSpPr/>
            <p:nvPr/>
          </p:nvSpPr>
          <p:spPr>
            <a:xfrm>
              <a:off x="4348076" y="4426426"/>
              <a:ext cx="313002" cy="9261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1177" name="rc1177"/>
            <p:cNvSpPr/>
            <p:nvPr/>
          </p:nvSpPr>
          <p:spPr>
            <a:xfrm>
              <a:off x="4661078" y="4426426"/>
              <a:ext cx="313002" cy="9261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178" name="rc1178"/>
            <p:cNvSpPr/>
            <p:nvPr/>
          </p:nvSpPr>
          <p:spPr>
            <a:xfrm>
              <a:off x="4974081" y="4426426"/>
              <a:ext cx="313002" cy="9261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179" name="rc1179"/>
            <p:cNvSpPr/>
            <p:nvPr/>
          </p:nvSpPr>
          <p:spPr>
            <a:xfrm>
              <a:off x="5287083" y="4426426"/>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80" name="rc1180"/>
            <p:cNvSpPr/>
            <p:nvPr/>
          </p:nvSpPr>
          <p:spPr>
            <a:xfrm>
              <a:off x="5600085" y="4426426"/>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81" name="rc1181"/>
            <p:cNvSpPr/>
            <p:nvPr/>
          </p:nvSpPr>
          <p:spPr>
            <a:xfrm>
              <a:off x="5913087" y="4426426"/>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82" name="rc1182"/>
            <p:cNvSpPr/>
            <p:nvPr/>
          </p:nvSpPr>
          <p:spPr>
            <a:xfrm>
              <a:off x="6226090" y="442642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83" name="rc1183"/>
            <p:cNvSpPr/>
            <p:nvPr/>
          </p:nvSpPr>
          <p:spPr>
            <a:xfrm>
              <a:off x="6539092" y="4426426"/>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84" name="rc1184"/>
            <p:cNvSpPr/>
            <p:nvPr/>
          </p:nvSpPr>
          <p:spPr>
            <a:xfrm>
              <a:off x="6852094" y="4426426"/>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85" name="rc1185"/>
            <p:cNvSpPr/>
            <p:nvPr/>
          </p:nvSpPr>
          <p:spPr>
            <a:xfrm>
              <a:off x="7165097" y="4426426"/>
              <a:ext cx="313002" cy="9261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186" name="rc1186"/>
            <p:cNvSpPr/>
            <p:nvPr/>
          </p:nvSpPr>
          <p:spPr>
            <a:xfrm>
              <a:off x="7478099" y="4426426"/>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7" name="rc1187"/>
            <p:cNvSpPr/>
            <p:nvPr/>
          </p:nvSpPr>
          <p:spPr>
            <a:xfrm>
              <a:off x="7791101" y="4426426"/>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88" name="rc1188"/>
            <p:cNvSpPr/>
            <p:nvPr/>
          </p:nvSpPr>
          <p:spPr>
            <a:xfrm>
              <a:off x="8104103" y="4426426"/>
              <a:ext cx="313002" cy="9261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89" name="rc1189"/>
            <p:cNvSpPr/>
            <p:nvPr/>
          </p:nvSpPr>
          <p:spPr>
            <a:xfrm>
              <a:off x="8417106" y="4426426"/>
              <a:ext cx="313002" cy="92610"/>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90" name="rc1190"/>
            <p:cNvSpPr/>
            <p:nvPr/>
          </p:nvSpPr>
          <p:spPr>
            <a:xfrm>
              <a:off x="8730108" y="4426426"/>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1" name="rc1191"/>
            <p:cNvSpPr/>
            <p:nvPr/>
          </p:nvSpPr>
          <p:spPr>
            <a:xfrm>
              <a:off x="1531056"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2" name="rc1192"/>
            <p:cNvSpPr/>
            <p:nvPr/>
          </p:nvSpPr>
          <p:spPr>
            <a:xfrm>
              <a:off x="1844058" y="266681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93" name="rc1193"/>
            <p:cNvSpPr/>
            <p:nvPr/>
          </p:nvSpPr>
          <p:spPr>
            <a:xfrm>
              <a:off x="2157060" y="266681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94" name="rc1194"/>
            <p:cNvSpPr/>
            <p:nvPr/>
          </p:nvSpPr>
          <p:spPr>
            <a:xfrm>
              <a:off x="2470062" y="2666819"/>
              <a:ext cx="313002" cy="92610"/>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195" name="rc1195"/>
            <p:cNvSpPr/>
            <p:nvPr/>
          </p:nvSpPr>
          <p:spPr>
            <a:xfrm>
              <a:off x="2783065"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6" name="rc1196"/>
            <p:cNvSpPr/>
            <p:nvPr/>
          </p:nvSpPr>
          <p:spPr>
            <a:xfrm>
              <a:off x="3096067"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7" name="rc1197"/>
            <p:cNvSpPr/>
            <p:nvPr/>
          </p:nvSpPr>
          <p:spPr>
            <a:xfrm>
              <a:off x="3409069" y="2666819"/>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8" name="rc1198"/>
            <p:cNvSpPr/>
            <p:nvPr/>
          </p:nvSpPr>
          <p:spPr>
            <a:xfrm>
              <a:off x="3722072" y="2666819"/>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9" name="rc1199"/>
            <p:cNvSpPr/>
            <p:nvPr/>
          </p:nvSpPr>
          <p:spPr>
            <a:xfrm>
              <a:off x="4035074" y="2666819"/>
              <a:ext cx="313002" cy="92610"/>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00" name="rc1200"/>
            <p:cNvSpPr/>
            <p:nvPr/>
          </p:nvSpPr>
          <p:spPr>
            <a:xfrm>
              <a:off x="4348076" y="2666819"/>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1" name="rc1201"/>
            <p:cNvSpPr/>
            <p:nvPr/>
          </p:nvSpPr>
          <p:spPr>
            <a:xfrm>
              <a:off x="4661078" y="2666819"/>
              <a:ext cx="313002" cy="92610"/>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2" name="rc1202"/>
            <p:cNvSpPr/>
            <p:nvPr/>
          </p:nvSpPr>
          <p:spPr>
            <a:xfrm>
              <a:off x="1531056" y="3592928"/>
              <a:ext cx="313002" cy="9261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03" name="rc1203"/>
            <p:cNvSpPr/>
            <p:nvPr/>
          </p:nvSpPr>
          <p:spPr>
            <a:xfrm>
              <a:off x="1844058" y="3592928"/>
              <a:ext cx="313002" cy="9261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04" name="rc1204"/>
            <p:cNvSpPr/>
            <p:nvPr/>
          </p:nvSpPr>
          <p:spPr>
            <a:xfrm>
              <a:off x="2157060" y="359292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05" name="rc1205"/>
            <p:cNvSpPr/>
            <p:nvPr/>
          </p:nvSpPr>
          <p:spPr>
            <a:xfrm>
              <a:off x="2470062" y="3592928"/>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6" name="rc1206"/>
            <p:cNvSpPr/>
            <p:nvPr/>
          </p:nvSpPr>
          <p:spPr>
            <a:xfrm>
              <a:off x="2783065" y="3592928"/>
              <a:ext cx="313002" cy="9261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207" name="rc1207"/>
            <p:cNvSpPr/>
            <p:nvPr/>
          </p:nvSpPr>
          <p:spPr>
            <a:xfrm>
              <a:off x="3096067" y="3592928"/>
              <a:ext cx="313002" cy="9261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208" name="rc1208"/>
            <p:cNvSpPr/>
            <p:nvPr/>
          </p:nvSpPr>
          <p:spPr>
            <a:xfrm>
              <a:off x="3409069" y="3592928"/>
              <a:ext cx="313002" cy="9261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09" name="rc1209"/>
            <p:cNvSpPr/>
            <p:nvPr/>
          </p:nvSpPr>
          <p:spPr>
            <a:xfrm>
              <a:off x="3722072" y="3592928"/>
              <a:ext cx="313002" cy="9261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210" name="rc1210"/>
            <p:cNvSpPr/>
            <p:nvPr/>
          </p:nvSpPr>
          <p:spPr>
            <a:xfrm>
              <a:off x="4035074" y="3592928"/>
              <a:ext cx="313002" cy="9261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1211" name="rc1211"/>
            <p:cNvSpPr/>
            <p:nvPr/>
          </p:nvSpPr>
          <p:spPr>
            <a:xfrm>
              <a:off x="4348076" y="3592928"/>
              <a:ext cx="313002" cy="9261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12" name="rc1212"/>
            <p:cNvSpPr/>
            <p:nvPr/>
          </p:nvSpPr>
          <p:spPr>
            <a:xfrm>
              <a:off x="4661078"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13" name="rc1213"/>
            <p:cNvSpPr/>
            <p:nvPr/>
          </p:nvSpPr>
          <p:spPr>
            <a:xfrm>
              <a:off x="4974081" y="359292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14" name="rc1214"/>
            <p:cNvSpPr/>
            <p:nvPr/>
          </p:nvSpPr>
          <p:spPr>
            <a:xfrm>
              <a:off x="5287083" y="3592928"/>
              <a:ext cx="313002" cy="9261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5" name="rc1215"/>
            <p:cNvSpPr/>
            <p:nvPr/>
          </p:nvSpPr>
          <p:spPr>
            <a:xfrm>
              <a:off x="5600085" y="3592928"/>
              <a:ext cx="313002" cy="92610"/>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6" name="rc1216"/>
            <p:cNvSpPr/>
            <p:nvPr/>
          </p:nvSpPr>
          <p:spPr>
            <a:xfrm>
              <a:off x="5913087" y="3592928"/>
              <a:ext cx="313002" cy="92610"/>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17" name="rc1217"/>
            <p:cNvSpPr/>
            <p:nvPr/>
          </p:nvSpPr>
          <p:spPr>
            <a:xfrm>
              <a:off x="6226090" y="3592928"/>
              <a:ext cx="313002" cy="92610"/>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18" name="rc1218"/>
            <p:cNvSpPr/>
            <p:nvPr/>
          </p:nvSpPr>
          <p:spPr>
            <a:xfrm>
              <a:off x="6539092" y="3592928"/>
              <a:ext cx="313002" cy="92610"/>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6852094"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0" name="rc1220"/>
            <p:cNvSpPr/>
            <p:nvPr/>
          </p:nvSpPr>
          <p:spPr>
            <a:xfrm>
              <a:off x="7165097" y="359292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21" name="rc1221"/>
            <p:cNvSpPr/>
            <p:nvPr/>
          </p:nvSpPr>
          <p:spPr>
            <a:xfrm>
              <a:off x="7478099" y="359292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22" name="rc1222"/>
            <p:cNvSpPr/>
            <p:nvPr/>
          </p:nvSpPr>
          <p:spPr>
            <a:xfrm>
              <a:off x="7791101" y="3592928"/>
              <a:ext cx="313002" cy="92610"/>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23" name="rc1223"/>
            <p:cNvSpPr/>
            <p:nvPr/>
          </p:nvSpPr>
          <p:spPr>
            <a:xfrm>
              <a:off x="8104103" y="3592928"/>
              <a:ext cx="313002" cy="92610"/>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24" name="rc1224"/>
            <p:cNvSpPr/>
            <p:nvPr/>
          </p:nvSpPr>
          <p:spPr>
            <a:xfrm>
              <a:off x="8417106"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5" name="rc1225"/>
            <p:cNvSpPr/>
            <p:nvPr/>
          </p:nvSpPr>
          <p:spPr>
            <a:xfrm>
              <a:off x="8730108" y="3592928"/>
              <a:ext cx="313002" cy="92610"/>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26" name="tx1226"/>
            <p:cNvSpPr/>
            <p:nvPr/>
          </p:nvSpPr>
          <p:spPr>
            <a:xfrm>
              <a:off x="196036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227" name="tx1227"/>
            <p:cNvSpPr/>
            <p:nvPr/>
          </p:nvSpPr>
          <p:spPr>
            <a:xfrm>
              <a:off x="477738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28" name="tx1228"/>
            <p:cNvSpPr/>
            <p:nvPr/>
          </p:nvSpPr>
          <p:spPr>
            <a:xfrm>
              <a:off x="5403391"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29" name="tx1229"/>
            <p:cNvSpPr/>
            <p:nvPr/>
          </p:nvSpPr>
          <p:spPr>
            <a:xfrm>
              <a:off x="853341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230" name="tx1230"/>
            <p:cNvSpPr/>
            <p:nvPr/>
          </p:nvSpPr>
          <p:spPr>
            <a:xfrm>
              <a:off x="884641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31" name="tx1231"/>
            <p:cNvSpPr/>
            <p:nvPr/>
          </p:nvSpPr>
          <p:spPr>
            <a:xfrm>
              <a:off x="164736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2" name="tx1232"/>
            <p:cNvSpPr/>
            <p:nvPr/>
          </p:nvSpPr>
          <p:spPr>
            <a:xfrm>
              <a:off x="196036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33" name="tx1233"/>
            <p:cNvSpPr/>
            <p:nvPr/>
          </p:nvSpPr>
          <p:spPr>
            <a:xfrm>
              <a:off x="2273368"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34" name="tx1234"/>
            <p:cNvSpPr/>
            <p:nvPr/>
          </p:nvSpPr>
          <p:spPr>
            <a:xfrm>
              <a:off x="258637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35" name="tx1235"/>
            <p:cNvSpPr/>
            <p:nvPr/>
          </p:nvSpPr>
          <p:spPr>
            <a:xfrm>
              <a:off x="2899373"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236" name="tx1236"/>
            <p:cNvSpPr/>
            <p:nvPr/>
          </p:nvSpPr>
          <p:spPr>
            <a:xfrm>
              <a:off x="321237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37" name="tx1237"/>
            <p:cNvSpPr/>
            <p:nvPr/>
          </p:nvSpPr>
          <p:spPr>
            <a:xfrm>
              <a:off x="3525377"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38" name="tx1238"/>
            <p:cNvSpPr/>
            <p:nvPr/>
          </p:nvSpPr>
          <p:spPr>
            <a:xfrm>
              <a:off x="383838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39" name="tx1239"/>
            <p:cNvSpPr/>
            <p:nvPr/>
          </p:nvSpPr>
          <p:spPr>
            <a:xfrm>
              <a:off x="4151382"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240" name="tx1240"/>
            <p:cNvSpPr/>
            <p:nvPr/>
          </p:nvSpPr>
          <p:spPr>
            <a:xfrm>
              <a:off x="4464384" y="518754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41" name="tx1241"/>
            <p:cNvSpPr/>
            <p:nvPr/>
          </p:nvSpPr>
          <p:spPr>
            <a:xfrm>
              <a:off x="477738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42" name="tx1242"/>
            <p:cNvSpPr/>
            <p:nvPr/>
          </p:nvSpPr>
          <p:spPr>
            <a:xfrm>
              <a:off x="5090389"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43" name="tx1243"/>
            <p:cNvSpPr/>
            <p:nvPr/>
          </p:nvSpPr>
          <p:spPr>
            <a:xfrm>
              <a:off x="5403391" y="518775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44" name="tx1244"/>
            <p:cNvSpPr/>
            <p:nvPr/>
          </p:nvSpPr>
          <p:spPr>
            <a:xfrm>
              <a:off x="5716393"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45" name="tx1245"/>
            <p:cNvSpPr/>
            <p:nvPr/>
          </p:nvSpPr>
          <p:spPr>
            <a:xfrm>
              <a:off x="602939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6" name="tx1246"/>
            <p:cNvSpPr/>
            <p:nvPr/>
          </p:nvSpPr>
          <p:spPr>
            <a:xfrm>
              <a:off x="6342398"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247" name="tx1247"/>
            <p:cNvSpPr/>
            <p:nvPr/>
          </p:nvSpPr>
          <p:spPr>
            <a:xfrm>
              <a:off x="6655400"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48" name="tx1248"/>
            <p:cNvSpPr/>
            <p:nvPr/>
          </p:nvSpPr>
          <p:spPr>
            <a:xfrm>
              <a:off x="6968402"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249" name="tx1249"/>
            <p:cNvSpPr/>
            <p:nvPr/>
          </p:nvSpPr>
          <p:spPr>
            <a:xfrm>
              <a:off x="7281405"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250" name="tx1250"/>
            <p:cNvSpPr/>
            <p:nvPr/>
          </p:nvSpPr>
          <p:spPr>
            <a:xfrm>
              <a:off x="1647364" y="240942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51" name="tx1251"/>
            <p:cNvSpPr/>
            <p:nvPr/>
          </p:nvSpPr>
          <p:spPr>
            <a:xfrm>
              <a:off x="1960366" y="241009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52" name="tx1252"/>
            <p:cNvSpPr/>
            <p:nvPr/>
          </p:nvSpPr>
          <p:spPr>
            <a:xfrm>
              <a:off x="2273368" y="240921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53" name="tx1253"/>
            <p:cNvSpPr/>
            <p:nvPr/>
          </p:nvSpPr>
          <p:spPr>
            <a:xfrm>
              <a:off x="258637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254" name="tx1254"/>
            <p:cNvSpPr/>
            <p:nvPr/>
          </p:nvSpPr>
          <p:spPr>
            <a:xfrm>
              <a:off x="289937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55" name="tx1255"/>
            <p:cNvSpPr/>
            <p:nvPr/>
          </p:nvSpPr>
          <p:spPr>
            <a:xfrm>
              <a:off x="321237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56" name="tx1256"/>
            <p:cNvSpPr/>
            <p:nvPr/>
          </p:nvSpPr>
          <p:spPr>
            <a:xfrm>
              <a:off x="3525377" y="24082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57" name="tx1257"/>
            <p:cNvSpPr/>
            <p:nvPr/>
          </p:nvSpPr>
          <p:spPr>
            <a:xfrm>
              <a:off x="383838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58" name="tx1258"/>
            <p:cNvSpPr/>
            <p:nvPr/>
          </p:nvSpPr>
          <p:spPr>
            <a:xfrm>
              <a:off x="4151382"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59" name="tx1259"/>
            <p:cNvSpPr/>
            <p:nvPr/>
          </p:nvSpPr>
          <p:spPr>
            <a:xfrm>
              <a:off x="4464384" y="24082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0" name="tx1260"/>
            <p:cNvSpPr/>
            <p:nvPr/>
          </p:nvSpPr>
          <p:spPr>
            <a:xfrm>
              <a:off x="477738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61" name="tx1261"/>
            <p:cNvSpPr/>
            <p:nvPr/>
          </p:nvSpPr>
          <p:spPr>
            <a:xfrm>
              <a:off x="5090389" y="24082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62" name="tx1262"/>
            <p:cNvSpPr/>
            <p:nvPr/>
          </p:nvSpPr>
          <p:spPr>
            <a:xfrm>
              <a:off x="540339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63" name="tx1263"/>
            <p:cNvSpPr/>
            <p:nvPr/>
          </p:nvSpPr>
          <p:spPr>
            <a:xfrm>
              <a:off x="5716393"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64" name="tx1264"/>
            <p:cNvSpPr/>
            <p:nvPr/>
          </p:nvSpPr>
          <p:spPr>
            <a:xfrm>
              <a:off x="602939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65" name="tx1265"/>
            <p:cNvSpPr/>
            <p:nvPr/>
          </p:nvSpPr>
          <p:spPr>
            <a:xfrm>
              <a:off x="6342398"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6" name="tx1266"/>
            <p:cNvSpPr/>
            <p:nvPr/>
          </p:nvSpPr>
          <p:spPr>
            <a:xfrm>
              <a:off x="6655400"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7" name="tx1267"/>
            <p:cNvSpPr/>
            <p:nvPr/>
          </p:nvSpPr>
          <p:spPr>
            <a:xfrm>
              <a:off x="6968402"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8" name="tx1268"/>
            <p:cNvSpPr/>
            <p:nvPr/>
          </p:nvSpPr>
          <p:spPr>
            <a:xfrm>
              <a:off x="7281405"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9" name="tx1269"/>
            <p:cNvSpPr/>
            <p:nvPr/>
          </p:nvSpPr>
          <p:spPr>
            <a:xfrm>
              <a:off x="7594407"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0" name="tx1270"/>
            <p:cNvSpPr/>
            <p:nvPr/>
          </p:nvSpPr>
          <p:spPr>
            <a:xfrm>
              <a:off x="7907409"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1" name="tx1271"/>
            <p:cNvSpPr/>
            <p:nvPr/>
          </p:nvSpPr>
          <p:spPr>
            <a:xfrm>
              <a:off x="8220411"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8533414"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3" name="tx1273"/>
            <p:cNvSpPr/>
            <p:nvPr/>
          </p:nvSpPr>
          <p:spPr>
            <a:xfrm>
              <a:off x="8846416" y="24083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4" name="tx1274"/>
            <p:cNvSpPr/>
            <p:nvPr/>
          </p:nvSpPr>
          <p:spPr>
            <a:xfrm>
              <a:off x="1647364"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75" name="tx1275"/>
            <p:cNvSpPr/>
            <p:nvPr/>
          </p:nvSpPr>
          <p:spPr>
            <a:xfrm>
              <a:off x="196036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76" name="tx1276"/>
            <p:cNvSpPr/>
            <p:nvPr/>
          </p:nvSpPr>
          <p:spPr>
            <a:xfrm>
              <a:off x="227336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77" name="tx1277"/>
            <p:cNvSpPr/>
            <p:nvPr/>
          </p:nvSpPr>
          <p:spPr>
            <a:xfrm>
              <a:off x="258637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78" name="tx1278"/>
            <p:cNvSpPr/>
            <p:nvPr/>
          </p:nvSpPr>
          <p:spPr>
            <a:xfrm>
              <a:off x="2899373"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79" name="tx1279"/>
            <p:cNvSpPr/>
            <p:nvPr/>
          </p:nvSpPr>
          <p:spPr>
            <a:xfrm>
              <a:off x="321237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80" name="tx1280"/>
            <p:cNvSpPr/>
            <p:nvPr/>
          </p:nvSpPr>
          <p:spPr>
            <a:xfrm>
              <a:off x="352537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81" name="tx1281"/>
            <p:cNvSpPr/>
            <p:nvPr/>
          </p:nvSpPr>
          <p:spPr>
            <a:xfrm>
              <a:off x="383838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82" name="tx1282"/>
            <p:cNvSpPr/>
            <p:nvPr/>
          </p:nvSpPr>
          <p:spPr>
            <a:xfrm>
              <a:off x="4151382"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83" name="tx1283"/>
            <p:cNvSpPr/>
            <p:nvPr/>
          </p:nvSpPr>
          <p:spPr>
            <a:xfrm>
              <a:off x="4464384"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84" name="tx1284"/>
            <p:cNvSpPr/>
            <p:nvPr/>
          </p:nvSpPr>
          <p:spPr>
            <a:xfrm>
              <a:off x="4777386"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85" name="tx1285"/>
            <p:cNvSpPr/>
            <p:nvPr/>
          </p:nvSpPr>
          <p:spPr>
            <a:xfrm>
              <a:off x="5090389"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6" name="tx1286"/>
            <p:cNvSpPr/>
            <p:nvPr/>
          </p:nvSpPr>
          <p:spPr>
            <a:xfrm>
              <a:off x="5403391"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87" name="tx1287"/>
            <p:cNvSpPr/>
            <p:nvPr/>
          </p:nvSpPr>
          <p:spPr>
            <a:xfrm>
              <a:off x="5716393"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88" name="tx1288"/>
            <p:cNvSpPr/>
            <p:nvPr/>
          </p:nvSpPr>
          <p:spPr>
            <a:xfrm>
              <a:off x="602939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89" name="tx1289"/>
            <p:cNvSpPr/>
            <p:nvPr/>
          </p:nvSpPr>
          <p:spPr>
            <a:xfrm>
              <a:off x="6342398"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90" name="tx1290"/>
            <p:cNvSpPr/>
            <p:nvPr/>
          </p:nvSpPr>
          <p:spPr>
            <a:xfrm>
              <a:off x="6655400"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91" name="tx1291"/>
            <p:cNvSpPr/>
            <p:nvPr/>
          </p:nvSpPr>
          <p:spPr>
            <a:xfrm>
              <a:off x="6968402" y="28713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92" name="tx1292"/>
            <p:cNvSpPr/>
            <p:nvPr/>
          </p:nvSpPr>
          <p:spPr>
            <a:xfrm>
              <a:off x="7281405"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93" name="tx1293"/>
            <p:cNvSpPr/>
            <p:nvPr/>
          </p:nvSpPr>
          <p:spPr>
            <a:xfrm>
              <a:off x="7594407" y="28713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94" name="tx1294"/>
            <p:cNvSpPr/>
            <p:nvPr/>
          </p:nvSpPr>
          <p:spPr>
            <a:xfrm>
              <a:off x="7907409" y="287248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295" name="tx1295"/>
            <p:cNvSpPr/>
            <p:nvPr/>
          </p:nvSpPr>
          <p:spPr>
            <a:xfrm>
              <a:off x="8220411" y="287226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96" name="tx1296"/>
            <p:cNvSpPr/>
            <p:nvPr/>
          </p:nvSpPr>
          <p:spPr>
            <a:xfrm>
              <a:off x="196036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97" name="tx1297"/>
            <p:cNvSpPr/>
            <p:nvPr/>
          </p:nvSpPr>
          <p:spPr>
            <a:xfrm>
              <a:off x="227336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98" name="tx1298"/>
            <p:cNvSpPr/>
            <p:nvPr/>
          </p:nvSpPr>
          <p:spPr>
            <a:xfrm>
              <a:off x="258637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99" name="tx1299"/>
            <p:cNvSpPr/>
            <p:nvPr/>
          </p:nvSpPr>
          <p:spPr>
            <a:xfrm>
              <a:off x="289937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300" name="tx1300"/>
            <p:cNvSpPr/>
            <p:nvPr/>
          </p:nvSpPr>
          <p:spPr>
            <a:xfrm>
              <a:off x="3212375" y="22230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1" name="tx1301"/>
            <p:cNvSpPr/>
            <p:nvPr/>
          </p:nvSpPr>
          <p:spPr>
            <a:xfrm>
              <a:off x="352537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02" name="tx1302"/>
            <p:cNvSpPr/>
            <p:nvPr/>
          </p:nvSpPr>
          <p:spPr>
            <a:xfrm>
              <a:off x="383838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03" name="tx1303"/>
            <p:cNvSpPr/>
            <p:nvPr/>
          </p:nvSpPr>
          <p:spPr>
            <a:xfrm>
              <a:off x="4151382"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04" name="tx1304"/>
            <p:cNvSpPr/>
            <p:nvPr/>
          </p:nvSpPr>
          <p:spPr>
            <a:xfrm>
              <a:off x="446438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05" name="tx1305"/>
            <p:cNvSpPr/>
            <p:nvPr/>
          </p:nvSpPr>
          <p:spPr>
            <a:xfrm>
              <a:off x="477738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06" name="tx1306"/>
            <p:cNvSpPr/>
            <p:nvPr/>
          </p:nvSpPr>
          <p:spPr>
            <a:xfrm>
              <a:off x="5090389"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07" name="tx1307"/>
            <p:cNvSpPr/>
            <p:nvPr/>
          </p:nvSpPr>
          <p:spPr>
            <a:xfrm>
              <a:off x="5403391"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08" name="tx1308"/>
            <p:cNvSpPr/>
            <p:nvPr/>
          </p:nvSpPr>
          <p:spPr>
            <a:xfrm>
              <a:off x="5716393"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09" name="tx1309"/>
            <p:cNvSpPr/>
            <p:nvPr/>
          </p:nvSpPr>
          <p:spPr>
            <a:xfrm>
              <a:off x="602939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0" name="tx1310"/>
            <p:cNvSpPr/>
            <p:nvPr/>
          </p:nvSpPr>
          <p:spPr>
            <a:xfrm>
              <a:off x="6342398"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1" name="tx1311"/>
            <p:cNvSpPr/>
            <p:nvPr/>
          </p:nvSpPr>
          <p:spPr>
            <a:xfrm>
              <a:off x="6655400"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2" name="tx1312"/>
            <p:cNvSpPr/>
            <p:nvPr/>
          </p:nvSpPr>
          <p:spPr>
            <a:xfrm>
              <a:off x="6968402"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3" name="tx1313"/>
            <p:cNvSpPr/>
            <p:nvPr/>
          </p:nvSpPr>
          <p:spPr>
            <a:xfrm>
              <a:off x="7281405"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4" name="tx1314"/>
            <p:cNvSpPr/>
            <p:nvPr/>
          </p:nvSpPr>
          <p:spPr>
            <a:xfrm>
              <a:off x="7594407"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5" name="tx1315"/>
            <p:cNvSpPr/>
            <p:nvPr/>
          </p:nvSpPr>
          <p:spPr>
            <a:xfrm>
              <a:off x="7907409" y="222307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16" name="tx1316"/>
            <p:cNvSpPr/>
            <p:nvPr/>
          </p:nvSpPr>
          <p:spPr>
            <a:xfrm>
              <a:off x="164736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17" name="tx1317"/>
            <p:cNvSpPr/>
            <p:nvPr/>
          </p:nvSpPr>
          <p:spPr>
            <a:xfrm>
              <a:off x="8220411"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8" name="tx1318"/>
            <p:cNvSpPr/>
            <p:nvPr/>
          </p:nvSpPr>
          <p:spPr>
            <a:xfrm>
              <a:off x="8533414"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9" name="tx1319"/>
            <p:cNvSpPr/>
            <p:nvPr/>
          </p:nvSpPr>
          <p:spPr>
            <a:xfrm>
              <a:off x="8846416" y="222311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20" name="tx1320"/>
            <p:cNvSpPr/>
            <p:nvPr/>
          </p:nvSpPr>
          <p:spPr>
            <a:xfrm>
              <a:off x="2586370"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21" name="tx1321"/>
            <p:cNvSpPr/>
            <p:nvPr/>
          </p:nvSpPr>
          <p:spPr>
            <a:xfrm>
              <a:off x="2899373"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322" name="tx1322"/>
            <p:cNvSpPr/>
            <p:nvPr/>
          </p:nvSpPr>
          <p:spPr>
            <a:xfrm>
              <a:off x="3212375"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23" name="tx1323"/>
            <p:cNvSpPr/>
            <p:nvPr/>
          </p:nvSpPr>
          <p:spPr>
            <a:xfrm>
              <a:off x="3525377"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24" name="tx1324"/>
            <p:cNvSpPr/>
            <p:nvPr/>
          </p:nvSpPr>
          <p:spPr>
            <a:xfrm>
              <a:off x="3838380" y="49099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25" name="tx1325"/>
            <p:cNvSpPr/>
            <p:nvPr/>
          </p:nvSpPr>
          <p:spPr>
            <a:xfrm>
              <a:off x="4151382"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326" name="tx1326"/>
            <p:cNvSpPr/>
            <p:nvPr/>
          </p:nvSpPr>
          <p:spPr>
            <a:xfrm>
              <a:off x="4464384" y="49099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27" name="tx1327"/>
            <p:cNvSpPr/>
            <p:nvPr/>
          </p:nvSpPr>
          <p:spPr>
            <a:xfrm>
              <a:off x="4777386"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28" name="tx1328"/>
            <p:cNvSpPr/>
            <p:nvPr/>
          </p:nvSpPr>
          <p:spPr>
            <a:xfrm>
              <a:off x="5090389"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29" name="tx1329"/>
            <p:cNvSpPr/>
            <p:nvPr/>
          </p:nvSpPr>
          <p:spPr>
            <a:xfrm>
              <a:off x="5403391" y="490992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30" name="tx1330"/>
            <p:cNvSpPr/>
            <p:nvPr/>
          </p:nvSpPr>
          <p:spPr>
            <a:xfrm>
              <a:off x="164736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31" name="tx1331"/>
            <p:cNvSpPr/>
            <p:nvPr/>
          </p:nvSpPr>
          <p:spPr>
            <a:xfrm>
              <a:off x="1960366"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32" name="tx1332"/>
            <p:cNvSpPr/>
            <p:nvPr/>
          </p:nvSpPr>
          <p:spPr>
            <a:xfrm>
              <a:off x="2273368"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33" name="tx1333"/>
            <p:cNvSpPr/>
            <p:nvPr/>
          </p:nvSpPr>
          <p:spPr>
            <a:xfrm>
              <a:off x="258637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34" name="tx1334"/>
            <p:cNvSpPr/>
            <p:nvPr/>
          </p:nvSpPr>
          <p:spPr>
            <a:xfrm>
              <a:off x="2899373"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335" name="tx1335"/>
            <p:cNvSpPr/>
            <p:nvPr/>
          </p:nvSpPr>
          <p:spPr>
            <a:xfrm>
              <a:off x="321237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36" name="tx1336"/>
            <p:cNvSpPr/>
            <p:nvPr/>
          </p:nvSpPr>
          <p:spPr>
            <a:xfrm>
              <a:off x="3525377"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37" name="tx1337"/>
            <p:cNvSpPr/>
            <p:nvPr/>
          </p:nvSpPr>
          <p:spPr>
            <a:xfrm>
              <a:off x="164736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38" name="tx1338"/>
            <p:cNvSpPr/>
            <p:nvPr/>
          </p:nvSpPr>
          <p:spPr>
            <a:xfrm>
              <a:off x="196036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39" name="tx1339"/>
            <p:cNvSpPr/>
            <p:nvPr/>
          </p:nvSpPr>
          <p:spPr>
            <a:xfrm>
              <a:off x="2273368"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40" name="tx1340"/>
            <p:cNvSpPr/>
            <p:nvPr/>
          </p:nvSpPr>
          <p:spPr>
            <a:xfrm>
              <a:off x="258637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41" name="tx1341"/>
            <p:cNvSpPr/>
            <p:nvPr/>
          </p:nvSpPr>
          <p:spPr>
            <a:xfrm>
              <a:off x="2899373"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2" name="tx1342"/>
            <p:cNvSpPr/>
            <p:nvPr/>
          </p:nvSpPr>
          <p:spPr>
            <a:xfrm>
              <a:off x="321237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43" name="tx1343"/>
            <p:cNvSpPr/>
            <p:nvPr/>
          </p:nvSpPr>
          <p:spPr>
            <a:xfrm>
              <a:off x="352537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344" name="tx1344"/>
            <p:cNvSpPr/>
            <p:nvPr/>
          </p:nvSpPr>
          <p:spPr>
            <a:xfrm>
              <a:off x="3838380"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45" name="tx1345"/>
            <p:cNvSpPr/>
            <p:nvPr/>
          </p:nvSpPr>
          <p:spPr>
            <a:xfrm>
              <a:off x="4151382"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346" name="tx1346"/>
            <p:cNvSpPr/>
            <p:nvPr/>
          </p:nvSpPr>
          <p:spPr>
            <a:xfrm>
              <a:off x="4464384"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47" name="tx1347"/>
            <p:cNvSpPr/>
            <p:nvPr/>
          </p:nvSpPr>
          <p:spPr>
            <a:xfrm>
              <a:off x="4777386"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48" name="tx1348"/>
            <p:cNvSpPr/>
            <p:nvPr/>
          </p:nvSpPr>
          <p:spPr>
            <a:xfrm>
              <a:off x="5090389"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49" name="tx1349"/>
            <p:cNvSpPr/>
            <p:nvPr/>
          </p:nvSpPr>
          <p:spPr>
            <a:xfrm>
              <a:off x="5403391"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350" name="tx1350"/>
            <p:cNvSpPr/>
            <p:nvPr/>
          </p:nvSpPr>
          <p:spPr>
            <a:xfrm>
              <a:off x="5716393"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351" name="tx1351"/>
            <p:cNvSpPr/>
            <p:nvPr/>
          </p:nvSpPr>
          <p:spPr>
            <a:xfrm>
              <a:off x="2273368"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52" name="tx1352"/>
            <p:cNvSpPr/>
            <p:nvPr/>
          </p:nvSpPr>
          <p:spPr>
            <a:xfrm>
              <a:off x="258637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3" name="tx1353"/>
            <p:cNvSpPr/>
            <p:nvPr/>
          </p:nvSpPr>
          <p:spPr>
            <a:xfrm>
              <a:off x="2899373"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54" name="tx1354"/>
            <p:cNvSpPr/>
            <p:nvPr/>
          </p:nvSpPr>
          <p:spPr>
            <a:xfrm>
              <a:off x="321237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55" name="tx1355"/>
            <p:cNvSpPr/>
            <p:nvPr/>
          </p:nvSpPr>
          <p:spPr>
            <a:xfrm>
              <a:off x="352537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6" name="tx1356"/>
            <p:cNvSpPr/>
            <p:nvPr/>
          </p:nvSpPr>
          <p:spPr>
            <a:xfrm>
              <a:off x="3838380"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57" name="tx1357"/>
            <p:cNvSpPr/>
            <p:nvPr/>
          </p:nvSpPr>
          <p:spPr>
            <a:xfrm>
              <a:off x="415138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8" name="tx1358"/>
            <p:cNvSpPr/>
            <p:nvPr/>
          </p:nvSpPr>
          <p:spPr>
            <a:xfrm>
              <a:off x="446438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59" name="tx1359"/>
            <p:cNvSpPr/>
            <p:nvPr/>
          </p:nvSpPr>
          <p:spPr>
            <a:xfrm>
              <a:off x="477738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60" name="tx1360"/>
            <p:cNvSpPr/>
            <p:nvPr/>
          </p:nvSpPr>
          <p:spPr>
            <a:xfrm>
              <a:off x="5090389"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1" name="tx1361"/>
            <p:cNvSpPr/>
            <p:nvPr/>
          </p:nvSpPr>
          <p:spPr>
            <a:xfrm>
              <a:off x="5403391"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62" name="tx1362"/>
            <p:cNvSpPr/>
            <p:nvPr/>
          </p:nvSpPr>
          <p:spPr>
            <a:xfrm>
              <a:off x="5716393"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63" name="tx1363"/>
            <p:cNvSpPr/>
            <p:nvPr/>
          </p:nvSpPr>
          <p:spPr>
            <a:xfrm>
              <a:off x="6029395"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4" name="tx1364"/>
            <p:cNvSpPr/>
            <p:nvPr/>
          </p:nvSpPr>
          <p:spPr>
            <a:xfrm>
              <a:off x="6342398"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65" name="tx1365"/>
            <p:cNvSpPr/>
            <p:nvPr/>
          </p:nvSpPr>
          <p:spPr>
            <a:xfrm>
              <a:off x="6655400" y="1945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66" name="tx1366"/>
            <p:cNvSpPr/>
            <p:nvPr/>
          </p:nvSpPr>
          <p:spPr>
            <a:xfrm>
              <a:off x="6968402"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7" name="tx1367"/>
            <p:cNvSpPr/>
            <p:nvPr/>
          </p:nvSpPr>
          <p:spPr>
            <a:xfrm>
              <a:off x="7281405"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68" name="tx1368"/>
            <p:cNvSpPr/>
            <p:nvPr/>
          </p:nvSpPr>
          <p:spPr>
            <a:xfrm>
              <a:off x="7594407"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9" name="tx1369"/>
            <p:cNvSpPr/>
            <p:nvPr/>
          </p:nvSpPr>
          <p:spPr>
            <a:xfrm>
              <a:off x="7907409"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0" name="tx1370"/>
            <p:cNvSpPr/>
            <p:nvPr/>
          </p:nvSpPr>
          <p:spPr>
            <a:xfrm>
              <a:off x="3838380"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71" name="tx1371"/>
            <p:cNvSpPr/>
            <p:nvPr/>
          </p:nvSpPr>
          <p:spPr>
            <a:xfrm>
              <a:off x="4151382"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72" name="tx1372"/>
            <p:cNvSpPr/>
            <p:nvPr/>
          </p:nvSpPr>
          <p:spPr>
            <a:xfrm>
              <a:off x="446438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73" name="tx1373"/>
            <p:cNvSpPr/>
            <p:nvPr/>
          </p:nvSpPr>
          <p:spPr>
            <a:xfrm>
              <a:off x="477738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374" name="tx1374"/>
            <p:cNvSpPr/>
            <p:nvPr/>
          </p:nvSpPr>
          <p:spPr>
            <a:xfrm>
              <a:off x="5403391" y="453947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75" name="tx1375"/>
            <p:cNvSpPr/>
            <p:nvPr/>
          </p:nvSpPr>
          <p:spPr>
            <a:xfrm>
              <a:off x="5716393"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76" name="tx1376"/>
            <p:cNvSpPr/>
            <p:nvPr/>
          </p:nvSpPr>
          <p:spPr>
            <a:xfrm>
              <a:off x="6342398"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77" name="tx1377"/>
            <p:cNvSpPr/>
            <p:nvPr/>
          </p:nvSpPr>
          <p:spPr>
            <a:xfrm>
              <a:off x="6655400"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378" name="tx1378"/>
            <p:cNvSpPr/>
            <p:nvPr/>
          </p:nvSpPr>
          <p:spPr>
            <a:xfrm>
              <a:off x="6968402"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79" name="tx1379"/>
            <p:cNvSpPr/>
            <p:nvPr/>
          </p:nvSpPr>
          <p:spPr>
            <a:xfrm>
              <a:off x="7281405" y="453947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380" name="tx1380"/>
            <p:cNvSpPr/>
            <p:nvPr/>
          </p:nvSpPr>
          <p:spPr>
            <a:xfrm>
              <a:off x="7594407" y="453926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81" name="tx1381"/>
            <p:cNvSpPr/>
            <p:nvPr/>
          </p:nvSpPr>
          <p:spPr>
            <a:xfrm>
              <a:off x="7907409" y="453834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82" name="tx1382"/>
            <p:cNvSpPr/>
            <p:nvPr/>
          </p:nvSpPr>
          <p:spPr>
            <a:xfrm>
              <a:off x="8220411"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83" name="tx1383"/>
            <p:cNvSpPr/>
            <p:nvPr/>
          </p:nvSpPr>
          <p:spPr>
            <a:xfrm>
              <a:off x="8533414"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384" name="tx1384"/>
            <p:cNvSpPr/>
            <p:nvPr/>
          </p:nvSpPr>
          <p:spPr>
            <a:xfrm>
              <a:off x="8846416"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385" name="tx1385"/>
            <p:cNvSpPr/>
            <p:nvPr/>
          </p:nvSpPr>
          <p:spPr>
            <a:xfrm>
              <a:off x="5716393"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86" name="tx1386"/>
            <p:cNvSpPr/>
            <p:nvPr/>
          </p:nvSpPr>
          <p:spPr>
            <a:xfrm>
              <a:off x="6029395"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87" name="tx1387"/>
            <p:cNvSpPr/>
            <p:nvPr/>
          </p:nvSpPr>
          <p:spPr>
            <a:xfrm>
              <a:off x="6342398"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88" name="tx1388"/>
            <p:cNvSpPr/>
            <p:nvPr/>
          </p:nvSpPr>
          <p:spPr>
            <a:xfrm>
              <a:off x="6655400"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389" name="tx1389"/>
            <p:cNvSpPr/>
            <p:nvPr/>
          </p:nvSpPr>
          <p:spPr>
            <a:xfrm>
              <a:off x="6968402"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390" name="tx1390"/>
            <p:cNvSpPr/>
            <p:nvPr/>
          </p:nvSpPr>
          <p:spPr>
            <a:xfrm>
              <a:off x="7281405"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91" name="tx1391"/>
            <p:cNvSpPr/>
            <p:nvPr/>
          </p:nvSpPr>
          <p:spPr>
            <a:xfrm>
              <a:off x="7594407"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92" name="tx1392"/>
            <p:cNvSpPr/>
            <p:nvPr/>
          </p:nvSpPr>
          <p:spPr>
            <a:xfrm>
              <a:off x="7907409"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393" name="tx1393"/>
            <p:cNvSpPr/>
            <p:nvPr/>
          </p:nvSpPr>
          <p:spPr>
            <a:xfrm>
              <a:off x="8220411"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94" name="tx1394"/>
            <p:cNvSpPr/>
            <p:nvPr/>
          </p:nvSpPr>
          <p:spPr>
            <a:xfrm>
              <a:off x="8533414"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395" name="tx1395"/>
            <p:cNvSpPr/>
            <p:nvPr/>
          </p:nvSpPr>
          <p:spPr>
            <a:xfrm>
              <a:off x="8846416" y="490970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396" name="tx1396"/>
            <p:cNvSpPr/>
            <p:nvPr/>
          </p:nvSpPr>
          <p:spPr>
            <a:xfrm>
              <a:off x="289937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397" name="tx1397"/>
            <p:cNvSpPr/>
            <p:nvPr/>
          </p:nvSpPr>
          <p:spPr>
            <a:xfrm>
              <a:off x="3525377"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398" name="tx1398"/>
            <p:cNvSpPr/>
            <p:nvPr/>
          </p:nvSpPr>
          <p:spPr>
            <a:xfrm>
              <a:off x="415138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399" name="tx1399"/>
            <p:cNvSpPr/>
            <p:nvPr/>
          </p:nvSpPr>
          <p:spPr>
            <a:xfrm>
              <a:off x="4464384"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400" name="tx1400"/>
            <p:cNvSpPr/>
            <p:nvPr/>
          </p:nvSpPr>
          <p:spPr>
            <a:xfrm>
              <a:off x="4777386"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01" name="tx1401"/>
            <p:cNvSpPr/>
            <p:nvPr/>
          </p:nvSpPr>
          <p:spPr>
            <a:xfrm>
              <a:off x="5090389"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02" name="tx1402"/>
            <p:cNvSpPr/>
            <p:nvPr/>
          </p:nvSpPr>
          <p:spPr>
            <a:xfrm>
              <a:off x="5403391"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3" name="tx1403"/>
            <p:cNvSpPr/>
            <p:nvPr/>
          </p:nvSpPr>
          <p:spPr>
            <a:xfrm>
              <a:off x="5716393"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4" name="tx1404"/>
            <p:cNvSpPr/>
            <p:nvPr/>
          </p:nvSpPr>
          <p:spPr>
            <a:xfrm>
              <a:off x="6029395"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5" name="tx1405"/>
            <p:cNvSpPr/>
            <p:nvPr/>
          </p:nvSpPr>
          <p:spPr>
            <a:xfrm>
              <a:off x="6342398"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06" name="tx1406"/>
            <p:cNvSpPr/>
            <p:nvPr/>
          </p:nvSpPr>
          <p:spPr>
            <a:xfrm>
              <a:off x="665540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07" name="tx1407"/>
            <p:cNvSpPr/>
            <p:nvPr/>
          </p:nvSpPr>
          <p:spPr>
            <a:xfrm>
              <a:off x="6968402"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08" name="tx1408"/>
            <p:cNvSpPr/>
            <p:nvPr/>
          </p:nvSpPr>
          <p:spPr>
            <a:xfrm>
              <a:off x="7281405" y="50023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09" name="tx1409"/>
            <p:cNvSpPr/>
            <p:nvPr/>
          </p:nvSpPr>
          <p:spPr>
            <a:xfrm>
              <a:off x="7594407"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10" name="tx1410"/>
            <p:cNvSpPr/>
            <p:nvPr/>
          </p:nvSpPr>
          <p:spPr>
            <a:xfrm>
              <a:off x="7907409"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11" name="tx1411"/>
            <p:cNvSpPr/>
            <p:nvPr/>
          </p:nvSpPr>
          <p:spPr>
            <a:xfrm>
              <a:off x="8220411"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12" name="tx1412"/>
            <p:cNvSpPr/>
            <p:nvPr/>
          </p:nvSpPr>
          <p:spPr>
            <a:xfrm>
              <a:off x="8533414"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13" name="tx1413"/>
            <p:cNvSpPr/>
            <p:nvPr/>
          </p:nvSpPr>
          <p:spPr>
            <a:xfrm>
              <a:off x="8846416"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14" name="tx1414"/>
            <p:cNvSpPr/>
            <p:nvPr/>
          </p:nvSpPr>
          <p:spPr>
            <a:xfrm>
              <a:off x="6029395"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15" name="tx1415"/>
            <p:cNvSpPr/>
            <p:nvPr/>
          </p:nvSpPr>
          <p:spPr>
            <a:xfrm>
              <a:off x="6342398"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16" name="tx1416"/>
            <p:cNvSpPr/>
            <p:nvPr/>
          </p:nvSpPr>
          <p:spPr>
            <a:xfrm>
              <a:off x="6655400" y="40770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417" name="tx1417"/>
            <p:cNvSpPr/>
            <p:nvPr/>
          </p:nvSpPr>
          <p:spPr>
            <a:xfrm>
              <a:off x="6968402"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18" name="tx1418"/>
            <p:cNvSpPr/>
            <p:nvPr/>
          </p:nvSpPr>
          <p:spPr>
            <a:xfrm>
              <a:off x="7281405" y="407642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19" name="tx1419"/>
            <p:cNvSpPr/>
            <p:nvPr/>
          </p:nvSpPr>
          <p:spPr>
            <a:xfrm>
              <a:off x="7594407"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20" name="tx1420"/>
            <p:cNvSpPr/>
            <p:nvPr/>
          </p:nvSpPr>
          <p:spPr>
            <a:xfrm>
              <a:off x="7907409"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21" name="tx1421"/>
            <p:cNvSpPr/>
            <p:nvPr/>
          </p:nvSpPr>
          <p:spPr>
            <a:xfrm>
              <a:off x="8220411"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422" name="tx1422"/>
            <p:cNvSpPr/>
            <p:nvPr/>
          </p:nvSpPr>
          <p:spPr>
            <a:xfrm>
              <a:off x="8533414" y="40762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23" name="tx1423"/>
            <p:cNvSpPr/>
            <p:nvPr/>
          </p:nvSpPr>
          <p:spPr>
            <a:xfrm>
              <a:off x="8846416" y="40753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24" name="tx1424"/>
            <p:cNvSpPr/>
            <p:nvPr/>
          </p:nvSpPr>
          <p:spPr>
            <a:xfrm>
              <a:off x="164736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25" name="tx1425"/>
            <p:cNvSpPr/>
            <p:nvPr/>
          </p:nvSpPr>
          <p:spPr>
            <a:xfrm>
              <a:off x="196036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26" name="tx1426"/>
            <p:cNvSpPr/>
            <p:nvPr/>
          </p:nvSpPr>
          <p:spPr>
            <a:xfrm>
              <a:off x="8220411"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7" name="tx1427"/>
            <p:cNvSpPr/>
            <p:nvPr/>
          </p:nvSpPr>
          <p:spPr>
            <a:xfrm>
              <a:off x="8533414"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8" name="tx1428"/>
            <p:cNvSpPr/>
            <p:nvPr/>
          </p:nvSpPr>
          <p:spPr>
            <a:xfrm>
              <a:off x="8846416" y="1945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29" name="tx1429"/>
            <p:cNvSpPr/>
            <p:nvPr/>
          </p:nvSpPr>
          <p:spPr>
            <a:xfrm>
              <a:off x="2273368"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30" name="tx1430"/>
            <p:cNvSpPr/>
            <p:nvPr/>
          </p:nvSpPr>
          <p:spPr>
            <a:xfrm>
              <a:off x="2586370"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431" name="tx1431"/>
            <p:cNvSpPr/>
            <p:nvPr/>
          </p:nvSpPr>
          <p:spPr>
            <a:xfrm>
              <a:off x="2899373"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432" name="tx1432"/>
            <p:cNvSpPr/>
            <p:nvPr/>
          </p:nvSpPr>
          <p:spPr>
            <a:xfrm>
              <a:off x="3212375"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433" name="tx1433"/>
            <p:cNvSpPr/>
            <p:nvPr/>
          </p:nvSpPr>
          <p:spPr>
            <a:xfrm>
              <a:off x="3525377"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434" name="tx1434"/>
            <p:cNvSpPr/>
            <p:nvPr/>
          </p:nvSpPr>
          <p:spPr>
            <a:xfrm>
              <a:off x="3838380" y="435425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35" name="tx1435"/>
            <p:cNvSpPr/>
            <p:nvPr/>
          </p:nvSpPr>
          <p:spPr>
            <a:xfrm>
              <a:off x="4151382"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36" name="tx1436"/>
            <p:cNvSpPr/>
            <p:nvPr/>
          </p:nvSpPr>
          <p:spPr>
            <a:xfrm>
              <a:off x="446438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37" name="tx1437"/>
            <p:cNvSpPr/>
            <p:nvPr/>
          </p:nvSpPr>
          <p:spPr>
            <a:xfrm>
              <a:off x="477738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38" name="tx1438"/>
            <p:cNvSpPr/>
            <p:nvPr/>
          </p:nvSpPr>
          <p:spPr>
            <a:xfrm>
              <a:off x="5090389"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39" name="tx1439"/>
            <p:cNvSpPr/>
            <p:nvPr/>
          </p:nvSpPr>
          <p:spPr>
            <a:xfrm>
              <a:off x="5403391"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40" name="tx1440"/>
            <p:cNvSpPr/>
            <p:nvPr/>
          </p:nvSpPr>
          <p:spPr>
            <a:xfrm>
              <a:off x="5716393"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41" name="tx1441"/>
            <p:cNvSpPr/>
            <p:nvPr/>
          </p:nvSpPr>
          <p:spPr>
            <a:xfrm>
              <a:off x="6029395"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442" name="tx1442"/>
            <p:cNvSpPr/>
            <p:nvPr/>
          </p:nvSpPr>
          <p:spPr>
            <a:xfrm>
              <a:off x="6342398" y="435425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43" name="tx1443"/>
            <p:cNvSpPr/>
            <p:nvPr/>
          </p:nvSpPr>
          <p:spPr>
            <a:xfrm>
              <a:off x="6655400" y="435404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44" name="tx1444"/>
            <p:cNvSpPr/>
            <p:nvPr/>
          </p:nvSpPr>
          <p:spPr>
            <a:xfrm>
              <a:off x="6968402"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445" name="tx1445"/>
            <p:cNvSpPr/>
            <p:nvPr/>
          </p:nvSpPr>
          <p:spPr>
            <a:xfrm>
              <a:off x="7281405"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46" name="tx1446"/>
            <p:cNvSpPr/>
            <p:nvPr/>
          </p:nvSpPr>
          <p:spPr>
            <a:xfrm>
              <a:off x="7594407" y="43531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47" name="tx1447"/>
            <p:cNvSpPr/>
            <p:nvPr/>
          </p:nvSpPr>
          <p:spPr>
            <a:xfrm>
              <a:off x="7907409"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448" name="tx1448"/>
            <p:cNvSpPr/>
            <p:nvPr/>
          </p:nvSpPr>
          <p:spPr>
            <a:xfrm>
              <a:off x="884641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49" name="tx1449"/>
            <p:cNvSpPr/>
            <p:nvPr/>
          </p:nvSpPr>
          <p:spPr>
            <a:xfrm>
              <a:off x="383838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0" name="tx1450"/>
            <p:cNvSpPr/>
            <p:nvPr/>
          </p:nvSpPr>
          <p:spPr>
            <a:xfrm>
              <a:off x="415138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51" name="tx1451"/>
            <p:cNvSpPr/>
            <p:nvPr/>
          </p:nvSpPr>
          <p:spPr>
            <a:xfrm>
              <a:off x="446438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52" name="tx1452"/>
            <p:cNvSpPr/>
            <p:nvPr/>
          </p:nvSpPr>
          <p:spPr>
            <a:xfrm>
              <a:off x="47773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53" name="tx1453"/>
            <p:cNvSpPr/>
            <p:nvPr/>
          </p:nvSpPr>
          <p:spPr>
            <a:xfrm>
              <a:off x="509038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54" name="tx1454"/>
            <p:cNvSpPr/>
            <p:nvPr/>
          </p:nvSpPr>
          <p:spPr>
            <a:xfrm>
              <a:off x="540339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5" name="tx1455"/>
            <p:cNvSpPr/>
            <p:nvPr/>
          </p:nvSpPr>
          <p:spPr>
            <a:xfrm>
              <a:off x="571639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56" name="tx1456"/>
            <p:cNvSpPr/>
            <p:nvPr/>
          </p:nvSpPr>
          <p:spPr>
            <a:xfrm>
              <a:off x="602939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57" name="tx1457"/>
            <p:cNvSpPr/>
            <p:nvPr/>
          </p:nvSpPr>
          <p:spPr>
            <a:xfrm>
              <a:off x="6342398" y="333553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58" name="tx1458"/>
            <p:cNvSpPr/>
            <p:nvPr/>
          </p:nvSpPr>
          <p:spPr>
            <a:xfrm>
              <a:off x="665540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459" name="tx1459"/>
            <p:cNvSpPr/>
            <p:nvPr/>
          </p:nvSpPr>
          <p:spPr>
            <a:xfrm>
              <a:off x="696840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460" name="tx1460"/>
            <p:cNvSpPr/>
            <p:nvPr/>
          </p:nvSpPr>
          <p:spPr>
            <a:xfrm>
              <a:off x="728140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461" name="tx1461"/>
            <p:cNvSpPr/>
            <p:nvPr/>
          </p:nvSpPr>
          <p:spPr>
            <a:xfrm>
              <a:off x="759440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62" name="tx1462"/>
            <p:cNvSpPr/>
            <p:nvPr/>
          </p:nvSpPr>
          <p:spPr>
            <a:xfrm>
              <a:off x="790740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63" name="tx1463"/>
            <p:cNvSpPr/>
            <p:nvPr/>
          </p:nvSpPr>
          <p:spPr>
            <a:xfrm>
              <a:off x="822041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464" name="tx1464"/>
            <p:cNvSpPr/>
            <p:nvPr/>
          </p:nvSpPr>
          <p:spPr>
            <a:xfrm>
              <a:off x="853341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465" name="tx1465"/>
            <p:cNvSpPr/>
            <p:nvPr/>
          </p:nvSpPr>
          <p:spPr>
            <a:xfrm>
              <a:off x="164736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6" name="tx1466"/>
            <p:cNvSpPr/>
            <p:nvPr/>
          </p:nvSpPr>
          <p:spPr>
            <a:xfrm>
              <a:off x="196036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7" name="tx1467"/>
            <p:cNvSpPr/>
            <p:nvPr/>
          </p:nvSpPr>
          <p:spPr>
            <a:xfrm>
              <a:off x="227336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68" name="tx1468"/>
            <p:cNvSpPr/>
            <p:nvPr/>
          </p:nvSpPr>
          <p:spPr>
            <a:xfrm>
              <a:off x="258637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289937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0" name="tx1470"/>
            <p:cNvSpPr/>
            <p:nvPr/>
          </p:nvSpPr>
          <p:spPr>
            <a:xfrm>
              <a:off x="321237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1" name="tx1471"/>
            <p:cNvSpPr/>
            <p:nvPr/>
          </p:nvSpPr>
          <p:spPr>
            <a:xfrm>
              <a:off x="352537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2" name="tx1472"/>
            <p:cNvSpPr/>
            <p:nvPr/>
          </p:nvSpPr>
          <p:spPr>
            <a:xfrm>
              <a:off x="383838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3" name="tx1473"/>
            <p:cNvSpPr/>
            <p:nvPr/>
          </p:nvSpPr>
          <p:spPr>
            <a:xfrm>
              <a:off x="415138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74" name="tx1474"/>
            <p:cNvSpPr/>
            <p:nvPr/>
          </p:nvSpPr>
          <p:spPr>
            <a:xfrm>
              <a:off x="446438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5" name="tx1475"/>
            <p:cNvSpPr/>
            <p:nvPr/>
          </p:nvSpPr>
          <p:spPr>
            <a:xfrm>
              <a:off x="477738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6" name="tx1476"/>
            <p:cNvSpPr/>
            <p:nvPr/>
          </p:nvSpPr>
          <p:spPr>
            <a:xfrm>
              <a:off x="509038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7" name="tx1477"/>
            <p:cNvSpPr/>
            <p:nvPr/>
          </p:nvSpPr>
          <p:spPr>
            <a:xfrm>
              <a:off x="5403391" y="16674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78" name="tx1478"/>
            <p:cNvSpPr/>
            <p:nvPr/>
          </p:nvSpPr>
          <p:spPr>
            <a:xfrm>
              <a:off x="5716393"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9" name="tx1479"/>
            <p:cNvSpPr/>
            <p:nvPr/>
          </p:nvSpPr>
          <p:spPr>
            <a:xfrm>
              <a:off x="6029395" y="16674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80" name="tx1480"/>
            <p:cNvSpPr/>
            <p:nvPr/>
          </p:nvSpPr>
          <p:spPr>
            <a:xfrm>
              <a:off x="6342398"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481" name="tx1481"/>
            <p:cNvSpPr/>
            <p:nvPr/>
          </p:nvSpPr>
          <p:spPr>
            <a:xfrm>
              <a:off x="6655400"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2" name="tx1482"/>
            <p:cNvSpPr/>
            <p:nvPr/>
          </p:nvSpPr>
          <p:spPr>
            <a:xfrm>
              <a:off x="6968402"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3" name="tx1483"/>
            <p:cNvSpPr/>
            <p:nvPr/>
          </p:nvSpPr>
          <p:spPr>
            <a:xfrm>
              <a:off x="7281405"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4" name="tx1484"/>
            <p:cNvSpPr/>
            <p:nvPr/>
          </p:nvSpPr>
          <p:spPr>
            <a:xfrm>
              <a:off x="7594407"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85" name="tx1485"/>
            <p:cNvSpPr/>
            <p:nvPr/>
          </p:nvSpPr>
          <p:spPr>
            <a:xfrm>
              <a:off x="7907409"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6" name="tx1486"/>
            <p:cNvSpPr/>
            <p:nvPr/>
          </p:nvSpPr>
          <p:spPr>
            <a:xfrm>
              <a:off x="8220411"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7" name="tx1487"/>
            <p:cNvSpPr/>
            <p:nvPr/>
          </p:nvSpPr>
          <p:spPr>
            <a:xfrm>
              <a:off x="8533414"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8" name="tx1488"/>
            <p:cNvSpPr/>
            <p:nvPr/>
          </p:nvSpPr>
          <p:spPr>
            <a:xfrm>
              <a:off x="8846416" y="16674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9" name="tx1489"/>
            <p:cNvSpPr/>
            <p:nvPr/>
          </p:nvSpPr>
          <p:spPr>
            <a:xfrm>
              <a:off x="164736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0" name="tx1490"/>
            <p:cNvSpPr/>
            <p:nvPr/>
          </p:nvSpPr>
          <p:spPr>
            <a:xfrm>
              <a:off x="196036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491" name="tx1491"/>
            <p:cNvSpPr/>
            <p:nvPr/>
          </p:nvSpPr>
          <p:spPr>
            <a:xfrm>
              <a:off x="22733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492" name="tx1492"/>
            <p:cNvSpPr/>
            <p:nvPr/>
          </p:nvSpPr>
          <p:spPr>
            <a:xfrm>
              <a:off x="258637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93" name="tx1493"/>
            <p:cNvSpPr/>
            <p:nvPr/>
          </p:nvSpPr>
          <p:spPr>
            <a:xfrm>
              <a:off x="289937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494" name="tx1494"/>
            <p:cNvSpPr/>
            <p:nvPr/>
          </p:nvSpPr>
          <p:spPr>
            <a:xfrm>
              <a:off x="32123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5" name="tx1495"/>
            <p:cNvSpPr/>
            <p:nvPr/>
          </p:nvSpPr>
          <p:spPr>
            <a:xfrm>
              <a:off x="3525377"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96" name="tx1496"/>
            <p:cNvSpPr/>
            <p:nvPr/>
          </p:nvSpPr>
          <p:spPr>
            <a:xfrm>
              <a:off x="88464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497" name="tx1497"/>
            <p:cNvSpPr/>
            <p:nvPr/>
          </p:nvSpPr>
          <p:spPr>
            <a:xfrm>
              <a:off x="164736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498" name="tx1498"/>
            <p:cNvSpPr/>
            <p:nvPr/>
          </p:nvSpPr>
          <p:spPr>
            <a:xfrm>
              <a:off x="196036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99" name="tx1499"/>
            <p:cNvSpPr/>
            <p:nvPr/>
          </p:nvSpPr>
          <p:spPr>
            <a:xfrm>
              <a:off x="2273368"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00" name="tx1500"/>
            <p:cNvSpPr/>
            <p:nvPr/>
          </p:nvSpPr>
          <p:spPr>
            <a:xfrm>
              <a:off x="258637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01" name="tx1501"/>
            <p:cNvSpPr/>
            <p:nvPr/>
          </p:nvSpPr>
          <p:spPr>
            <a:xfrm>
              <a:off x="2899373"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02" name="tx1502"/>
            <p:cNvSpPr/>
            <p:nvPr/>
          </p:nvSpPr>
          <p:spPr>
            <a:xfrm>
              <a:off x="3212375"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03" name="tx1503"/>
            <p:cNvSpPr/>
            <p:nvPr/>
          </p:nvSpPr>
          <p:spPr>
            <a:xfrm>
              <a:off x="352537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04" name="tx1504"/>
            <p:cNvSpPr/>
            <p:nvPr/>
          </p:nvSpPr>
          <p:spPr>
            <a:xfrm>
              <a:off x="383838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5" name="tx1505"/>
            <p:cNvSpPr/>
            <p:nvPr/>
          </p:nvSpPr>
          <p:spPr>
            <a:xfrm>
              <a:off x="4151382"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06" name="tx1506"/>
            <p:cNvSpPr/>
            <p:nvPr/>
          </p:nvSpPr>
          <p:spPr>
            <a:xfrm>
              <a:off x="4464384"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7" name="tx1507"/>
            <p:cNvSpPr/>
            <p:nvPr/>
          </p:nvSpPr>
          <p:spPr>
            <a:xfrm>
              <a:off x="4777386" y="259351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08" name="tx1508"/>
            <p:cNvSpPr/>
            <p:nvPr/>
          </p:nvSpPr>
          <p:spPr>
            <a:xfrm>
              <a:off x="509038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09" name="tx1509"/>
            <p:cNvSpPr/>
            <p:nvPr/>
          </p:nvSpPr>
          <p:spPr>
            <a:xfrm>
              <a:off x="5403391"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10" name="tx1510"/>
            <p:cNvSpPr/>
            <p:nvPr/>
          </p:nvSpPr>
          <p:spPr>
            <a:xfrm>
              <a:off x="5716393"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11" name="tx1511"/>
            <p:cNvSpPr/>
            <p:nvPr/>
          </p:nvSpPr>
          <p:spPr>
            <a:xfrm>
              <a:off x="602939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2" name="tx1512"/>
            <p:cNvSpPr/>
            <p:nvPr/>
          </p:nvSpPr>
          <p:spPr>
            <a:xfrm>
              <a:off x="6342398"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13" name="tx1513"/>
            <p:cNvSpPr/>
            <p:nvPr/>
          </p:nvSpPr>
          <p:spPr>
            <a:xfrm>
              <a:off x="6655400"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14" name="tx1514"/>
            <p:cNvSpPr/>
            <p:nvPr/>
          </p:nvSpPr>
          <p:spPr>
            <a:xfrm>
              <a:off x="6968402"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5" name="tx1515"/>
            <p:cNvSpPr/>
            <p:nvPr/>
          </p:nvSpPr>
          <p:spPr>
            <a:xfrm>
              <a:off x="7281405"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6" name="tx1516"/>
            <p:cNvSpPr/>
            <p:nvPr/>
          </p:nvSpPr>
          <p:spPr>
            <a:xfrm>
              <a:off x="7594407"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7" name="tx1517"/>
            <p:cNvSpPr/>
            <p:nvPr/>
          </p:nvSpPr>
          <p:spPr>
            <a:xfrm>
              <a:off x="7907409"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18" name="tx1518"/>
            <p:cNvSpPr/>
            <p:nvPr/>
          </p:nvSpPr>
          <p:spPr>
            <a:xfrm>
              <a:off x="8220411"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9" name="tx1519"/>
            <p:cNvSpPr/>
            <p:nvPr/>
          </p:nvSpPr>
          <p:spPr>
            <a:xfrm>
              <a:off x="8533414"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0" name="tx1520"/>
            <p:cNvSpPr/>
            <p:nvPr/>
          </p:nvSpPr>
          <p:spPr>
            <a:xfrm>
              <a:off x="8846416" y="259355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1" name="tx1521"/>
            <p:cNvSpPr/>
            <p:nvPr/>
          </p:nvSpPr>
          <p:spPr>
            <a:xfrm>
              <a:off x="5090389"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22" name="tx1522"/>
            <p:cNvSpPr/>
            <p:nvPr/>
          </p:nvSpPr>
          <p:spPr>
            <a:xfrm>
              <a:off x="164736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3" name="tx1523"/>
            <p:cNvSpPr/>
            <p:nvPr/>
          </p:nvSpPr>
          <p:spPr>
            <a:xfrm>
              <a:off x="196036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227336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5" name="tx1525"/>
            <p:cNvSpPr/>
            <p:nvPr/>
          </p:nvSpPr>
          <p:spPr>
            <a:xfrm>
              <a:off x="258637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6" name="tx1526"/>
            <p:cNvSpPr/>
            <p:nvPr/>
          </p:nvSpPr>
          <p:spPr>
            <a:xfrm>
              <a:off x="289937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7" name="tx1527"/>
            <p:cNvSpPr/>
            <p:nvPr/>
          </p:nvSpPr>
          <p:spPr>
            <a:xfrm>
              <a:off x="321237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8" name="tx1528"/>
            <p:cNvSpPr/>
            <p:nvPr/>
          </p:nvSpPr>
          <p:spPr>
            <a:xfrm>
              <a:off x="352537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9" name="tx1529"/>
            <p:cNvSpPr/>
            <p:nvPr/>
          </p:nvSpPr>
          <p:spPr>
            <a:xfrm>
              <a:off x="383838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0" name="tx1530"/>
            <p:cNvSpPr/>
            <p:nvPr/>
          </p:nvSpPr>
          <p:spPr>
            <a:xfrm>
              <a:off x="4151382" y="21304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1" name="tx1531"/>
            <p:cNvSpPr/>
            <p:nvPr/>
          </p:nvSpPr>
          <p:spPr>
            <a:xfrm>
              <a:off x="4464384"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2" name="tx1532"/>
            <p:cNvSpPr/>
            <p:nvPr/>
          </p:nvSpPr>
          <p:spPr>
            <a:xfrm>
              <a:off x="4777386"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3" name="tx1533"/>
            <p:cNvSpPr/>
            <p:nvPr/>
          </p:nvSpPr>
          <p:spPr>
            <a:xfrm>
              <a:off x="509038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4" name="tx1534"/>
            <p:cNvSpPr/>
            <p:nvPr/>
          </p:nvSpPr>
          <p:spPr>
            <a:xfrm>
              <a:off x="540339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5" name="tx1535"/>
            <p:cNvSpPr/>
            <p:nvPr/>
          </p:nvSpPr>
          <p:spPr>
            <a:xfrm>
              <a:off x="5716393"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6" name="tx1536"/>
            <p:cNvSpPr/>
            <p:nvPr/>
          </p:nvSpPr>
          <p:spPr>
            <a:xfrm>
              <a:off x="602939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7" name="tx1537"/>
            <p:cNvSpPr/>
            <p:nvPr/>
          </p:nvSpPr>
          <p:spPr>
            <a:xfrm>
              <a:off x="6342398"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8" name="tx1538"/>
            <p:cNvSpPr/>
            <p:nvPr/>
          </p:nvSpPr>
          <p:spPr>
            <a:xfrm>
              <a:off x="6655400"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9" name="tx1539"/>
            <p:cNvSpPr/>
            <p:nvPr/>
          </p:nvSpPr>
          <p:spPr>
            <a:xfrm>
              <a:off x="6968402"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40" name="tx1540"/>
            <p:cNvSpPr/>
            <p:nvPr/>
          </p:nvSpPr>
          <p:spPr>
            <a:xfrm>
              <a:off x="7281405"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41" name="tx1541"/>
            <p:cNvSpPr/>
            <p:nvPr/>
          </p:nvSpPr>
          <p:spPr>
            <a:xfrm>
              <a:off x="7594407"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42" name="tx1542"/>
            <p:cNvSpPr/>
            <p:nvPr/>
          </p:nvSpPr>
          <p:spPr>
            <a:xfrm>
              <a:off x="7907409"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43" name="tx1543"/>
            <p:cNvSpPr/>
            <p:nvPr/>
          </p:nvSpPr>
          <p:spPr>
            <a:xfrm>
              <a:off x="8220411" y="21304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44" name="tx1544"/>
            <p:cNvSpPr/>
            <p:nvPr/>
          </p:nvSpPr>
          <p:spPr>
            <a:xfrm>
              <a:off x="8533414" y="213226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45" name="tx1545"/>
            <p:cNvSpPr/>
            <p:nvPr/>
          </p:nvSpPr>
          <p:spPr>
            <a:xfrm>
              <a:off x="8846416" y="213226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546" name="tx1546"/>
            <p:cNvSpPr/>
            <p:nvPr/>
          </p:nvSpPr>
          <p:spPr>
            <a:xfrm>
              <a:off x="383838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47" name="tx1547"/>
            <p:cNvSpPr/>
            <p:nvPr/>
          </p:nvSpPr>
          <p:spPr>
            <a:xfrm>
              <a:off x="4151382"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548" name="tx1548"/>
            <p:cNvSpPr/>
            <p:nvPr/>
          </p:nvSpPr>
          <p:spPr>
            <a:xfrm>
              <a:off x="4464384" y="527923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549" name="tx1549"/>
            <p:cNvSpPr/>
            <p:nvPr/>
          </p:nvSpPr>
          <p:spPr>
            <a:xfrm>
              <a:off x="477738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50" name="tx1550"/>
            <p:cNvSpPr/>
            <p:nvPr/>
          </p:nvSpPr>
          <p:spPr>
            <a:xfrm>
              <a:off x="5090389"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51" name="tx1551"/>
            <p:cNvSpPr/>
            <p:nvPr/>
          </p:nvSpPr>
          <p:spPr>
            <a:xfrm>
              <a:off x="540339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552" name="tx1552"/>
            <p:cNvSpPr/>
            <p:nvPr/>
          </p:nvSpPr>
          <p:spPr>
            <a:xfrm>
              <a:off x="5716393"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53" name="tx1553"/>
            <p:cNvSpPr/>
            <p:nvPr/>
          </p:nvSpPr>
          <p:spPr>
            <a:xfrm>
              <a:off x="602939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54" name="tx1554"/>
            <p:cNvSpPr/>
            <p:nvPr/>
          </p:nvSpPr>
          <p:spPr>
            <a:xfrm>
              <a:off x="634239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55" name="tx1555"/>
            <p:cNvSpPr/>
            <p:nvPr/>
          </p:nvSpPr>
          <p:spPr>
            <a:xfrm>
              <a:off x="6655400"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56" name="tx1556"/>
            <p:cNvSpPr/>
            <p:nvPr/>
          </p:nvSpPr>
          <p:spPr>
            <a:xfrm>
              <a:off x="6968402"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57" name="tx1557"/>
            <p:cNvSpPr/>
            <p:nvPr/>
          </p:nvSpPr>
          <p:spPr>
            <a:xfrm>
              <a:off x="728140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58" name="tx1558"/>
            <p:cNvSpPr/>
            <p:nvPr/>
          </p:nvSpPr>
          <p:spPr>
            <a:xfrm>
              <a:off x="759440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59" name="tx1559"/>
            <p:cNvSpPr/>
            <p:nvPr/>
          </p:nvSpPr>
          <p:spPr>
            <a:xfrm>
              <a:off x="7907409"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0" name="tx1560"/>
            <p:cNvSpPr/>
            <p:nvPr/>
          </p:nvSpPr>
          <p:spPr>
            <a:xfrm>
              <a:off x="8220411"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1" name="tx1561"/>
            <p:cNvSpPr/>
            <p:nvPr/>
          </p:nvSpPr>
          <p:spPr>
            <a:xfrm>
              <a:off x="8533414"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2" name="tx1562"/>
            <p:cNvSpPr/>
            <p:nvPr/>
          </p:nvSpPr>
          <p:spPr>
            <a:xfrm>
              <a:off x="8846416"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563" name="tx1563"/>
            <p:cNvSpPr/>
            <p:nvPr/>
          </p:nvSpPr>
          <p:spPr>
            <a:xfrm>
              <a:off x="258637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564" name="tx1564"/>
            <p:cNvSpPr/>
            <p:nvPr/>
          </p:nvSpPr>
          <p:spPr>
            <a:xfrm>
              <a:off x="2899373"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565" name="tx1565"/>
            <p:cNvSpPr/>
            <p:nvPr/>
          </p:nvSpPr>
          <p:spPr>
            <a:xfrm>
              <a:off x="321237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566" name="tx1566"/>
            <p:cNvSpPr/>
            <p:nvPr/>
          </p:nvSpPr>
          <p:spPr>
            <a:xfrm>
              <a:off x="352537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567" name="tx1567"/>
            <p:cNvSpPr/>
            <p:nvPr/>
          </p:nvSpPr>
          <p:spPr>
            <a:xfrm>
              <a:off x="383838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568" name="tx1568"/>
            <p:cNvSpPr/>
            <p:nvPr/>
          </p:nvSpPr>
          <p:spPr>
            <a:xfrm>
              <a:off x="4151382"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569" name="tx1569"/>
            <p:cNvSpPr/>
            <p:nvPr/>
          </p:nvSpPr>
          <p:spPr>
            <a:xfrm>
              <a:off x="446438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570" name="tx1570"/>
            <p:cNvSpPr/>
            <p:nvPr/>
          </p:nvSpPr>
          <p:spPr>
            <a:xfrm>
              <a:off x="4777386"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571" name="tx1571"/>
            <p:cNvSpPr/>
            <p:nvPr/>
          </p:nvSpPr>
          <p:spPr>
            <a:xfrm>
              <a:off x="5090389"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72" name="tx1572"/>
            <p:cNvSpPr/>
            <p:nvPr/>
          </p:nvSpPr>
          <p:spPr>
            <a:xfrm>
              <a:off x="5403391"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3" name="tx1573"/>
            <p:cNvSpPr/>
            <p:nvPr/>
          </p:nvSpPr>
          <p:spPr>
            <a:xfrm>
              <a:off x="5716393"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4" name="tx1574"/>
            <p:cNvSpPr/>
            <p:nvPr/>
          </p:nvSpPr>
          <p:spPr>
            <a:xfrm>
              <a:off x="6029395"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75" name="tx1575"/>
            <p:cNvSpPr/>
            <p:nvPr/>
          </p:nvSpPr>
          <p:spPr>
            <a:xfrm>
              <a:off x="6342398"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76" name="tx1576"/>
            <p:cNvSpPr/>
            <p:nvPr/>
          </p:nvSpPr>
          <p:spPr>
            <a:xfrm>
              <a:off x="6655400"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7" name="tx1577"/>
            <p:cNvSpPr/>
            <p:nvPr/>
          </p:nvSpPr>
          <p:spPr>
            <a:xfrm>
              <a:off x="6968402"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78" name="tx1578"/>
            <p:cNvSpPr/>
            <p:nvPr/>
          </p:nvSpPr>
          <p:spPr>
            <a:xfrm>
              <a:off x="7281405"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9" name="tx1579"/>
            <p:cNvSpPr/>
            <p:nvPr/>
          </p:nvSpPr>
          <p:spPr>
            <a:xfrm>
              <a:off x="7594407"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0" name="tx1580"/>
            <p:cNvSpPr/>
            <p:nvPr/>
          </p:nvSpPr>
          <p:spPr>
            <a:xfrm>
              <a:off x="7907409"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81" name="tx1581"/>
            <p:cNvSpPr/>
            <p:nvPr/>
          </p:nvSpPr>
          <p:spPr>
            <a:xfrm>
              <a:off x="8220411"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82" name="tx1582"/>
            <p:cNvSpPr/>
            <p:nvPr/>
          </p:nvSpPr>
          <p:spPr>
            <a:xfrm>
              <a:off x="853341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3" name="tx1583"/>
            <p:cNvSpPr/>
            <p:nvPr/>
          </p:nvSpPr>
          <p:spPr>
            <a:xfrm>
              <a:off x="8846416" y="38900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4" name="tx1584"/>
            <p:cNvSpPr/>
            <p:nvPr/>
          </p:nvSpPr>
          <p:spPr>
            <a:xfrm>
              <a:off x="759440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5" name="tx1585"/>
            <p:cNvSpPr/>
            <p:nvPr/>
          </p:nvSpPr>
          <p:spPr>
            <a:xfrm>
              <a:off x="790740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6" name="tx1586"/>
            <p:cNvSpPr/>
            <p:nvPr/>
          </p:nvSpPr>
          <p:spPr>
            <a:xfrm>
              <a:off x="8220411" y="138957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7" name="tx1587"/>
            <p:cNvSpPr/>
            <p:nvPr/>
          </p:nvSpPr>
          <p:spPr>
            <a:xfrm>
              <a:off x="853341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8" name="tx1588"/>
            <p:cNvSpPr/>
            <p:nvPr/>
          </p:nvSpPr>
          <p:spPr>
            <a:xfrm>
              <a:off x="884641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9" name="tx1589"/>
            <p:cNvSpPr/>
            <p:nvPr/>
          </p:nvSpPr>
          <p:spPr>
            <a:xfrm>
              <a:off x="665540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90" name="tx1590"/>
            <p:cNvSpPr/>
            <p:nvPr/>
          </p:nvSpPr>
          <p:spPr>
            <a:xfrm>
              <a:off x="6968402"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91" name="tx1591"/>
            <p:cNvSpPr/>
            <p:nvPr/>
          </p:nvSpPr>
          <p:spPr>
            <a:xfrm>
              <a:off x="728140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92" name="tx1592"/>
            <p:cNvSpPr/>
            <p:nvPr/>
          </p:nvSpPr>
          <p:spPr>
            <a:xfrm>
              <a:off x="7594407"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93" name="tx1593"/>
            <p:cNvSpPr/>
            <p:nvPr/>
          </p:nvSpPr>
          <p:spPr>
            <a:xfrm>
              <a:off x="790740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594" name="tx1594"/>
            <p:cNvSpPr/>
            <p:nvPr/>
          </p:nvSpPr>
          <p:spPr>
            <a:xfrm>
              <a:off x="8220411"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595" name="tx1595"/>
            <p:cNvSpPr/>
            <p:nvPr/>
          </p:nvSpPr>
          <p:spPr>
            <a:xfrm>
              <a:off x="853341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596" name="tx1596"/>
            <p:cNvSpPr/>
            <p:nvPr/>
          </p:nvSpPr>
          <p:spPr>
            <a:xfrm>
              <a:off x="884641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597" name="tx1597"/>
            <p:cNvSpPr/>
            <p:nvPr/>
          </p:nvSpPr>
          <p:spPr>
            <a:xfrm>
              <a:off x="540339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8" name="tx1598"/>
            <p:cNvSpPr/>
            <p:nvPr/>
          </p:nvSpPr>
          <p:spPr>
            <a:xfrm>
              <a:off x="571639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602939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0" name="tx1600"/>
            <p:cNvSpPr/>
            <p:nvPr/>
          </p:nvSpPr>
          <p:spPr>
            <a:xfrm>
              <a:off x="634239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665540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2" name="tx1602"/>
            <p:cNvSpPr/>
            <p:nvPr/>
          </p:nvSpPr>
          <p:spPr>
            <a:xfrm>
              <a:off x="696840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728140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759440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790740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6" name="tx1606"/>
            <p:cNvSpPr/>
            <p:nvPr/>
          </p:nvSpPr>
          <p:spPr>
            <a:xfrm>
              <a:off x="8220411"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07" name="tx1607"/>
            <p:cNvSpPr/>
            <p:nvPr/>
          </p:nvSpPr>
          <p:spPr>
            <a:xfrm>
              <a:off x="853341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8" name="tx1608"/>
            <p:cNvSpPr/>
            <p:nvPr/>
          </p:nvSpPr>
          <p:spPr>
            <a:xfrm>
              <a:off x="884641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9" name="tx1609"/>
            <p:cNvSpPr/>
            <p:nvPr/>
          </p:nvSpPr>
          <p:spPr>
            <a:xfrm>
              <a:off x="164736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0" name="tx1610"/>
            <p:cNvSpPr/>
            <p:nvPr/>
          </p:nvSpPr>
          <p:spPr>
            <a:xfrm>
              <a:off x="196036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1" name="tx1611"/>
            <p:cNvSpPr/>
            <p:nvPr/>
          </p:nvSpPr>
          <p:spPr>
            <a:xfrm>
              <a:off x="227336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2" name="tx1612"/>
            <p:cNvSpPr/>
            <p:nvPr/>
          </p:nvSpPr>
          <p:spPr>
            <a:xfrm>
              <a:off x="258637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3" name="tx1613"/>
            <p:cNvSpPr/>
            <p:nvPr/>
          </p:nvSpPr>
          <p:spPr>
            <a:xfrm>
              <a:off x="289937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4" name="tx1614"/>
            <p:cNvSpPr/>
            <p:nvPr/>
          </p:nvSpPr>
          <p:spPr>
            <a:xfrm>
              <a:off x="321237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5" name="tx1615"/>
            <p:cNvSpPr/>
            <p:nvPr/>
          </p:nvSpPr>
          <p:spPr>
            <a:xfrm>
              <a:off x="352537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6" name="tx1616"/>
            <p:cNvSpPr/>
            <p:nvPr/>
          </p:nvSpPr>
          <p:spPr>
            <a:xfrm>
              <a:off x="383838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7" name="tx1617"/>
            <p:cNvSpPr/>
            <p:nvPr/>
          </p:nvSpPr>
          <p:spPr>
            <a:xfrm>
              <a:off x="4151382"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8" name="tx1618"/>
            <p:cNvSpPr/>
            <p:nvPr/>
          </p:nvSpPr>
          <p:spPr>
            <a:xfrm>
              <a:off x="446438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9" name="tx1619"/>
            <p:cNvSpPr/>
            <p:nvPr/>
          </p:nvSpPr>
          <p:spPr>
            <a:xfrm>
              <a:off x="477738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509038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1" name="tx1621"/>
            <p:cNvSpPr/>
            <p:nvPr/>
          </p:nvSpPr>
          <p:spPr>
            <a:xfrm>
              <a:off x="540339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2" name="tx1622"/>
            <p:cNvSpPr/>
            <p:nvPr/>
          </p:nvSpPr>
          <p:spPr>
            <a:xfrm>
              <a:off x="5716393"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3" name="tx1623"/>
            <p:cNvSpPr/>
            <p:nvPr/>
          </p:nvSpPr>
          <p:spPr>
            <a:xfrm>
              <a:off x="602939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4" name="tx1624"/>
            <p:cNvSpPr/>
            <p:nvPr/>
          </p:nvSpPr>
          <p:spPr>
            <a:xfrm>
              <a:off x="6342398"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5" name="tx1625"/>
            <p:cNvSpPr/>
            <p:nvPr/>
          </p:nvSpPr>
          <p:spPr>
            <a:xfrm>
              <a:off x="6655400"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26" name="tx1626"/>
            <p:cNvSpPr/>
            <p:nvPr/>
          </p:nvSpPr>
          <p:spPr>
            <a:xfrm>
              <a:off x="6968402" y="18526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27" name="tx1627"/>
            <p:cNvSpPr/>
            <p:nvPr/>
          </p:nvSpPr>
          <p:spPr>
            <a:xfrm>
              <a:off x="7281405"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8" name="tx1628"/>
            <p:cNvSpPr/>
            <p:nvPr/>
          </p:nvSpPr>
          <p:spPr>
            <a:xfrm>
              <a:off x="7594407"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29" name="tx1629"/>
            <p:cNvSpPr/>
            <p:nvPr/>
          </p:nvSpPr>
          <p:spPr>
            <a:xfrm>
              <a:off x="7907409"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30" name="tx1630"/>
            <p:cNvSpPr/>
            <p:nvPr/>
          </p:nvSpPr>
          <p:spPr>
            <a:xfrm>
              <a:off x="8220411"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631" name="tx1631"/>
            <p:cNvSpPr/>
            <p:nvPr/>
          </p:nvSpPr>
          <p:spPr>
            <a:xfrm>
              <a:off x="8533414"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32" name="tx1632"/>
            <p:cNvSpPr/>
            <p:nvPr/>
          </p:nvSpPr>
          <p:spPr>
            <a:xfrm>
              <a:off x="8846416" y="185266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3" name="tx1633"/>
            <p:cNvSpPr/>
            <p:nvPr/>
          </p:nvSpPr>
          <p:spPr>
            <a:xfrm>
              <a:off x="164736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34" name="tx1634"/>
            <p:cNvSpPr/>
            <p:nvPr/>
          </p:nvSpPr>
          <p:spPr>
            <a:xfrm>
              <a:off x="1960366" y="305837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35" name="tx1635"/>
            <p:cNvSpPr/>
            <p:nvPr/>
          </p:nvSpPr>
          <p:spPr>
            <a:xfrm>
              <a:off x="2273368"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36" name="tx1636"/>
            <p:cNvSpPr/>
            <p:nvPr/>
          </p:nvSpPr>
          <p:spPr>
            <a:xfrm>
              <a:off x="2586370" y="30574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637" name="tx1637"/>
            <p:cNvSpPr/>
            <p:nvPr/>
          </p:nvSpPr>
          <p:spPr>
            <a:xfrm>
              <a:off x="2899373"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638" name="tx1638"/>
            <p:cNvSpPr/>
            <p:nvPr/>
          </p:nvSpPr>
          <p:spPr>
            <a:xfrm>
              <a:off x="321237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639" name="tx1639"/>
            <p:cNvSpPr/>
            <p:nvPr/>
          </p:nvSpPr>
          <p:spPr>
            <a:xfrm>
              <a:off x="3525377" y="305837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640" name="tx1640"/>
            <p:cNvSpPr/>
            <p:nvPr/>
          </p:nvSpPr>
          <p:spPr>
            <a:xfrm>
              <a:off x="3838380"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41" name="tx1641"/>
            <p:cNvSpPr/>
            <p:nvPr/>
          </p:nvSpPr>
          <p:spPr>
            <a:xfrm>
              <a:off x="415138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42" name="tx1642"/>
            <p:cNvSpPr/>
            <p:nvPr/>
          </p:nvSpPr>
          <p:spPr>
            <a:xfrm>
              <a:off x="446438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3" name="tx1643"/>
            <p:cNvSpPr/>
            <p:nvPr/>
          </p:nvSpPr>
          <p:spPr>
            <a:xfrm>
              <a:off x="477738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44" name="tx1644"/>
            <p:cNvSpPr/>
            <p:nvPr/>
          </p:nvSpPr>
          <p:spPr>
            <a:xfrm>
              <a:off x="509038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45" name="tx1645"/>
            <p:cNvSpPr/>
            <p:nvPr/>
          </p:nvSpPr>
          <p:spPr>
            <a:xfrm>
              <a:off x="5403391"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6" name="tx1646"/>
            <p:cNvSpPr/>
            <p:nvPr/>
          </p:nvSpPr>
          <p:spPr>
            <a:xfrm>
              <a:off x="5716393"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7" name="tx1647"/>
            <p:cNvSpPr/>
            <p:nvPr/>
          </p:nvSpPr>
          <p:spPr>
            <a:xfrm>
              <a:off x="602939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8" name="tx1648"/>
            <p:cNvSpPr/>
            <p:nvPr/>
          </p:nvSpPr>
          <p:spPr>
            <a:xfrm>
              <a:off x="6342398"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9" name="tx1649"/>
            <p:cNvSpPr/>
            <p:nvPr/>
          </p:nvSpPr>
          <p:spPr>
            <a:xfrm>
              <a:off x="6655400" y="30565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0" name="tx1650"/>
            <p:cNvSpPr/>
            <p:nvPr/>
          </p:nvSpPr>
          <p:spPr>
            <a:xfrm>
              <a:off x="6968402"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51" name="tx1651"/>
            <p:cNvSpPr/>
            <p:nvPr/>
          </p:nvSpPr>
          <p:spPr>
            <a:xfrm>
              <a:off x="7281405"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2" name="tx1652"/>
            <p:cNvSpPr/>
            <p:nvPr/>
          </p:nvSpPr>
          <p:spPr>
            <a:xfrm>
              <a:off x="7594407"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3" name="tx1653"/>
            <p:cNvSpPr/>
            <p:nvPr/>
          </p:nvSpPr>
          <p:spPr>
            <a:xfrm>
              <a:off x="7907409"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4" name="tx1654"/>
            <p:cNvSpPr/>
            <p:nvPr/>
          </p:nvSpPr>
          <p:spPr>
            <a:xfrm>
              <a:off x="8220411"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55" name="tx1655"/>
            <p:cNvSpPr/>
            <p:nvPr/>
          </p:nvSpPr>
          <p:spPr>
            <a:xfrm>
              <a:off x="8533414"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6" name="tx1656"/>
            <p:cNvSpPr/>
            <p:nvPr/>
          </p:nvSpPr>
          <p:spPr>
            <a:xfrm>
              <a:off x="8846416" y="30566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7" name="tx1657"/>
            <p:cNvSpPr/>
            <p:nvPr/>
          </p:nvSpPr>
          <p:spPr>
            <a:xfrm>
              <a:off x="164736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8" name="tx1658"/>
            <p:cNvSpPr/>
            <p:nvPr/>
          </p:nvSpPr>
          <p:spPr>
            <a:xfrm>
              <a:off x="196036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9" name="tx1659"/>
            <p:cNvSpPr/>
            <p:nvPr/>
          </p:nvSpPr>
          <p:spPr>
            <a:xfrm>
              <a:off x="227336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0" name="tx1660"/>
            <p:cNvSpPr/>
            <p:nvPr/>
          </p:nvSpPr>
          <p:spPr>
            <a:xfrm>
              <a:off x="258637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1" name="tx1661"/>
            <p:cNvSpPr/>
            <p:nvPr/>
          </p:nvSpPr>
          <p:spPr>
            <a:xfrm>
              <a:off x="289937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321237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3" name="tx1663"/>
            <p:cNvSpPr/>
            <p:nvPr/>
          </p:nvSpPr>
          <p:spPr>
            <a:xfrm>
              <a:off x="3525377"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4" name="tx1664"/>
            <p:cNvSpPr/>
            <p:nvPr/>
          </p:nvSpPr>
          <p:spPr>
            <a:xfrm>
              <a:off x="383838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5" name="tx1665"/>
            <p:cNvSpPr/>
            <p:nvPr/>
          </p:nvSpPr>
          <p:spPr>
            <a:xfrm>
              <a:off x="415138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6" name="tx1666"/>
            <p:cNvSpPr/>
            <p:nvPr/>
          </p:nvSpPr>
          <p:spPr>
            <a:xfrm>
              <a:off x="4464384"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7" name="tx1667"/>
            <p:cNvSpPr/>
            <p:nvPr/>
          </p:nvSpPr>
          <p:spPr>
            <a:xfrm>
              <a:off x="4777386"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8" name="tx1668"/>
            <p:cNvSpPr/>
            <p:nvPr/>
          </p:nvSpPr>
          <p:spPr>
            <a:xfrm>
              <a:off x="5090389"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9" name="tx1669"/>
            <p:cNvSpPr/>
            <p:nvPr/>
          </p:nvSpPr>
          <p:spPr>
            <a:xfrm>
              <a:off x="5403391"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0" name="tx1670"/>
            <p:cNvSpPr/>
            <p:nvPr/>
          </p:nvSpPr>
          <p:spPr>
            <a:xfrm>
              <a:off x="5716393"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1" name="tx1671"/>
            <p:cNvSpPr/>
            <p:nvPr/>
          </p:nvSpPr>
          <p:spPr>
            <a:xfrm>
              <a:off x="602939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2" name="tx1672"/>
            <p:cNvSpPr/>
            <p:nvPr/>
          </p:nvSpPr>
          <p:spPr>
            <a:xfrm>
              <a:off x="6342398"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6655400"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4" name="tx1674"/>
            <p:cNvSpPr/>
            <p:nvPr/>
          </p:nvSpPr>
          <p:spPr>
            <a:xfrm>
              <a:off x="6968402"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5" name="tx1675"/>
            <p:cNvSpPr/>
            <p:nvPr/>
          </p:nvSpPr>
          <p:spPr>
            <a:xfrm>
              <a:off x="7281405" y="13896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6" name="tx1676"/>
            <p:cNvSpPr/>
            <p:nvPr/>
          </p:nvSpPr>
          <p:spPr>
            <a:xfrm>
              <a:off x="164736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77" name="tx1677"/>
            <p:cNvSpPr/>
            <p:nvPr/>
          </p:nvSpPr>
          <p:spPr>
            <a:xfrm>
              <a:off x="258637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678" name="tx1678"/>
            <p:cNvSpPr/>
            <p:nvPr/>
          </p:nvSpPr>
          <p:spPr>
            <a:xfrm>
              <a:off x="2899373"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79" name="tx1679"/>
            <p:cNvSpPr/>
            <p:nvPr/>
          </p:nvSpPr>
          <p:spPr>
            <a:xfrm>
              <a:off x="321237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80" name="tx1680"/>
            <p:cNvSpPr/>
            <p:nvPr/>
          </p:nvSpPr>
          <p:spPr>
            <a:xfrm>
              <a:off x="3525377"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681" name="tx1681"/>
            <p:cNvSpPr/>
            <p:nvPr/>
          </p:nvSpPr>
          <p:spPr>
            <a:xfrm>
              <a:off x="383838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82" name="tx1682"/>
            <p:cNvSpPr/>
            <p:nvPr/>
          </p:nvSpPr>
          <p:spPr>
            <a:xfrm>
              <a:off x="4151382"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83" name="tx1683"/>
            <p:cNvSpPr/>
            <p:nvPr/>
          </p:nvSpPr>
          <p:spPr>
            <a:xfrm>
              <a:off x="4464384"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4" name="tx1684"/>
            <p:cNvSpPr/>
            <p:nvPr/>
          </p:nvSpPr>
          <p:spPr>
            <a:xfrm>
              <a:off x="477738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85" name="tx1685"/>
            <p:cNvSpPr/>
            <p:nvPr/>
          </p:nvSpPr>
          <p:spPr>
            <a:xfrm>
              <a:off x="5090389"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86" name="tx1686"/>
            <p:cNvSpPr/>
            <p:nvPr/>
          </p:nvSpPr>
          <p:spPr>
            <a:xfrm>
              <a:off x="5403391"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87" name="tx1687"/>
            <p:cNvSpPr/>
            <p:nvPr/>
          </p:nvSpPr>
          <p:spPr>
            <a:xfrm>
              <a:off x="5716393"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88" name="tx1688"/>
            <p:cNvSpPr/>
            <p:nvPr/>
          </p:nvSpPr>
          <p:spPr>
            <a:xfrm>
              <a:off x="6029395"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9" name="tx1689"/>
            <p:cNvSpPr/>
            <p:nvPr/>
          </p:nvSpPr>
          <p:spPr>
            <a:xfrm>
              <a:off x="634239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0" name="tx1690"/>
            <p:cNvSpPr/>
            <p:nvPr/>
          </p:nvSpPr>
          <p:spPr>
            <a:xfrm>
              <a:off x="6655400"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1" name="tx1691"/>
            <p:cNvSpPr/>
            <p:nvPr/>
          </p:nvSpPr>
          <p:spPr>
            <a:xfrm>
              <a:off x="6968402"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2" name="tx1692"/>
            <p:cNvSpPr/>
            <p:nvPr/>
          </p:nvSpPr>
          <p:spPr>
            <a:xfrm>
              <a:off x="7281405"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93" name="tx1693"/>
            <p:cNvSpPr/>
            <p:nvPr/>
          </p:nvSpPr>
          <p:spPr>
            <a:xfrm>
              <a:off x="7594407"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94" name="tx1694"/>
            <p:cNvSpPr/>
            <p:nvPr/>
          </p:nvSpPr>
          <p:spPr>
            <a:xfrm>
              <a:off x="7907409"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95" name="tx1695"/>
            <p:cNvSpPr/>
            <p:nvPr/>
          </p:nvSpPr>
          <p:spPr>
            <a:xfrm>
              <a:off x="8220411"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96" name="tx1696"/>
            <p:cNvSpPr/>
            <p:nvPr/>
          </p:nvSpPr>
          <p:spPr>
            <a:xfrm>
              <a:off x="8533414" y="37974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97" name="tx1697"/>
            <p:cNvSpPr/>
            <p:nvPr/>
          </p:nvSpPr>
          <p:spPr>
            <a:xfrm>
              <a:off x="884641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698" name="tx1698"/>
            <p:cNvSpPr/>
            <p:nvPr/>
          </p:nvSpPr>
          <p:spPr>
            <a:xfrm>
              <a:off x="164736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99" name="tx1699"/>
            <p:cNvSpPr/>
            <p:nvPr/>
          </p:nvSpPr>
          <p:spPr>
            <a:xfrm>
              <a:off x="196036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700" name="tx1700"/>
            <p:cNvSpPr/>
            <p:nvPr/>
          </p:nvSpPr>
          <p:spPr>
            <a:xfrm>
              <a:off x="2273368"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01" name="tx1701"/>
            <p:cNvSpPr/>
            <p:nvPr/>
          </p:nvSpPr>
          <p:spPr>
            <a:xfrm>
              <a:off x="2586370" y="35205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02" name="tx1702"/>
            <p:cNvSpPr/>
            <p:nvPr/>
          </p:nvSpPr>
          <p:spPr>
            <a:xfrm>
              <a:off x="321237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03" name="tx1703"/>
            <p:cNvSpPr/>
            <p:nvPr/>
          </p:nvSpPr>
          <p:spPr>
            <a:xfrm>
              <a:off x="3525377"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704" name="tx1704"/>
            <p:cNvSpPr/>
            <p:nvPr/>
          </p:nvSpPr>
          <p:spPr>
            <a:xfrm>
              <a:off x="3838380" y="35196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5" name="tx1705"/>
            <p:cNvSpPr/>
            <p:nvPr/>
          </p:nvSpPr>
          <p:spPr>
            <a:xfrm>
              <a:off x="4151382" y="352054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706" name="tx1706"/>
            <p:cNvSpPr/>
            <p:nvPr/>
          </p:nvSpPr>
          <p:spPr>
            <a:xfrm>
              <a:off x="446438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07" name="tx1707"/>
            <p:cNvSpPr/>
            <p:nvPr/>
          </p:nvSpPr>
          <p:spPr>
            <a:xfrm>
              <a:off x="477738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08" name="tx1708"/>
            <p:cNvSpPr/>
            <p:nvPr/>
          </p:nvSpPr>
          <p:spPr>
            <a:xfrm>
              <a:off x="5090389"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9" name="tx1709"/>
            <p:cNvSpPr/>
            <p:nvPr/>
          </p:nvSpPr>
          <p:spPr>
            <a:xfrm>
              <a:off x="5403391"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0" name="tx1710"/>
            <p:cNvSpPr/>
            <p:nvPr/>
          </p:nvSpPr>
          <p:spPr>
            <a:xfrm>
              <a:off x="5716393"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11" name="tx1711"/>
            <p:cNvSpPr/>
            <p:nvPr/>
          </p:nvSpPr>
          <p:spPr>
            <a:xfrm>
              <a:off x="602939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12" name="tx1712"/>
            <p:cNvSpPr/>
            <p:nvPr/>
          </p:nvSpPr>
          <p:spPr>
            <a:xfrm>
              <a:off x="6342398"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13" name="tx1713"/>
            <p:cNvSpPr/>
            <p:nvPr/>
          </p:nvSpPr>
          <p:spPr>
            <a:xfrm>
              <a:off x="6655400"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4" name="tx1714"/>
            <p:cNvSpPr/>
            <p:nvPr/>
          </p:nvSpPr>
          <p:spPr>
            <a:xfrm>
              <a:off x="6968402"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15" name="tx1715"/>
            <p:cNvSpPr/>
            <p:nvPr/>
          </p:nvSpPr>
          <p:spPr>
            <a:xfrm>
              <a:off x="7281405"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16" name="tx1716"/>
            <p:cNvSpPr/>
            <p:nvPr/>
          </p:nvSpPr>
          <p:spPr>
            <a:xfrm>
              <a:off x="7594407"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7" name="tx1717"/>
            <p:cNvSpPr/>
            <p:nvPr/>
          </p:nvSpPr>
          <p:spPr>
            <a:xfrm>
              <a:off x="7907409"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18" name="tx1718"/>
            <p:cNvSpPr/>
            <p:nvPr/>
          </p:nvSpPr>
          <p:spPr>
            <a:xfrm>
              <a:off x="8220411"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19" name="tx1719"/>
            <p:cNvSpPr/>
            <p:nvPr/>
          </p:nvSpPr>
          <p:spPr>
            <a:xfrm>
              <a:off x="8533414"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0" name="tx1720"/>
            <p:cNvSpPr/>
            <p:nvPr/>
          </p:nvSpPr>
          <p:spPr>
            <a:xfrm>
              <a:off x="8846416"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21" name="tx1721"/>
            <p:cNvSpPr/>
            <p:nvPr/>
          </p:nvSpPr>
          <p:spPr>
            <a:xfrm>
              <a:off x="477738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722" name="tx1722"/>
            <p:cNvSpPr/>
            <p:nvPr/>
          </p:nvSpPr>
          <p:spPr>
            <a:xfrm>
              <a:off x="5090389"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23" name="tx1723"/>
            <p:cNvSpPr/>
            <p:nvPr/>
          </p:nvSpPr>
          <p:spPr>
            <a:xfrm>
              <a:off x="5403391"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24" name="tx1724"/>
            <p:cNvSpPr/>
            <p:nvPr/>
          </p:nvSpPr>
          <p:spPr>
            <a:xfrm>
              <a:off x="5716393"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25" name="tx1725"/>
            <p:cNvSpPr/>
            <p:nvPr/>
          </p:nvSpPr>
          <p:spPr>
            <a:xfrm>
              <a:off x="6029395"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26" name="tx1726"/>
            <p:cNvSpPr/>
            <p:nvPr/>
          </p:nvSpPr>
          <p:spPr>
            <a:xfrm>
              <a:off x="6342398"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27" name="tx1727"/>
            <p:cNvSpPr/>
            <p:nvPr/>
          </p:nvSpPr>
          <p:spPr>
            <a:xfrm>
              <a:off x="1647364" y="416882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728" name="tx1728"/>
            <p:cNvSpPr/>
            <p:nvPr/>
          </p:nvSpPr>
          <p:spPr>
            <a:xfrm>
              <a:off x="196036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729" name="tx1729"/>
            <p:cNvSpPr/>
            <p:nvPr/>
          </p:nvSpPr>
          <p:spPr>
            <a:xfrm>
              <a:off x="3212375"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730" name="tx1730"/>
            <p:cNvSpPr/>
            <p:nvPr/>
          </p:nvSpPr>
          <p:spPr>
            <a:xfrm>
              <a:off x="3525377"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731" name="tx1731"/>
            <p:cNvSpPr/>
            <p:nvPr/>
          </p:nvSpPr>
          <p:spPr>
            <a:xfrm>
              <a:off x="3838380" y="416903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32" name="tx1732"/>
            <p:cNvSpPr/>
            <p:nvPr/>
          </p:nvSpPr>
          <p:spPr>
            <a:xfrm>
              <a:off x="415138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733" name="tx1733"/>
            <p:cNvSpPr/>
            <p:nvPr/>
          </p:nvSpPr>
          <p:spPr>
            <a:xfrm>
              <a:off x="4464384"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34" name="tx1734"/>
            <p:cNvSpPr/>
            <p:nvPr/>
          </p:nvSpPr>
          <p:spPr>
            <a:xfrm>
              <a:off x="4777386"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35" name="tx1735"/>
            <p:cNvSpPr/>
            <p:nvPr/>
          </p:nvSpPr>
          <p:spPr>
            <a:xfrm>
              <a:off x="5090389"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36" name="tx1736"/>
            <p:cNvSpPr/>
            <p:nvPr/>
          </p:nvSpPr>
          <p:spPr>
            <a:xfrm>
              <a:off x="5403391"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37" name="tx1737"/>
            <p:cNvSpPr/>
            <p:nvPr/>
          </p:nvSpPr>
          <p:spPr>
            <a:xfrm>
              <a:off x="5716393"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38" name="tx1738"/>
            <p:cNvSpPr/>
            <p:nvPr/>
          </p:nvSpPr>
          <p:spPr>
            <a:xfrm>
              <a:off x="602939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39" name="tx1739"/>
            <p:cNvSpPr/>
            <p:nvPr/>
          </p:nvSpPr>
          <p:spPr>
            <a:xfrm>
              <a:off x="634239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40" name="tx1740"/>
            <p:cNvSpPr/>
            <p:nvPr/>
          </p:nvSpPr>
          <p:spPr>
            <a:xfrm>
              <a:off x="6655400"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1" name="tx1741"/>
            <p:cNvSpPr/>
            <p:nvPr/>
          </p:nvSpPr>
          <p:spPr>
            <a:xfrm>
              <a:off x="6968402"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2" name="tx1742"/>
            <p:cNvSpPr/>
            <p:nvPr/>
          </p:nvSpPr>
          <p:spPr>
            <a:xfrm>
              <a:off x="7281405"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3" name="tx1743"/>
            <p:cNvSpPr/>
            <p:nvPr/>
          </p:nvSpPr>
          <p:spPr>
            <a:xfrm>
              <a:off x="7594407"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44" name="tx1744"/>
            <p:cNvSpPr/>
            <p:nvPr/>
          </p:nvSpPr>
          <p:spPr>
            <a:xfrm>
              <a:off x="7907409" y="416903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45" name="tx1745"/>
            <p:cNvSpPr/>
            <p:nvPr/>
          </p:nvSpPr>
          <p:spPr>
            <a:xfrm>
              <a:off x="8220411"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46" name="tx1746"/>
            <p:cNvSpPr/>
            <p:nvPr/>
          </p:nvSpPr>
          <p:spPr>
            <a:xfrm>
              <a:off x="8533414"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747" name="tx1747"/>
            <p:cNvSpPr/>
            <p:nvPr/>
          </p:nvSpPr>
          <p:spPr>
            <a:xfrm>
              <a:off x="8846416"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48" name="tx1748"/>
            <p:cNvSpPr/>
            <p:nvPr/>
          </p:nvSpPr>
          <p:spPr>
            <a:xfrm>
              <a:off x="164736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9" name="tx1749"/>
            <p:cNvSpPr/>
            <p:nvPr/>
          </p:nvSpPr>
          <p:spPr>
            <a:xfrm>
              <a:off x="196036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2273368"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1" name="tx1751"/>
            <p:cNvSpPr/>
            <p:nvPr/>
          </p:nvSpPr>
          <p:spPr>
            <a:xfrm>
              <a:off x="258637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2" name="tx1752"/>
            <p:cNvSpPr/>
            <p:nvPr/>
          </p:nvSpPr>
          <p:spPr>
            <a:xfrm>
              <a:off x="2899373"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3" name="tx1753"/>
            <p:cNvSpPr/>
            <p:nvPr/>
          </p:nvSpPr>
          <p:spPr>
            <a:xfrm>
              <a:off x="3212375"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3525377"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5" name="tx1755"/>
            <p:cNvSpPr/>
            <p:nvPr/>
          </p:nvSpPr>
          <p:spPr>
            <a:xfrm>
              <a:off x="3838380"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6" name="tx1756"/>
            <p:cNvSpPr/>
            <p:nvPr/>
          </p:nvSpPr>
          <p:spPr>
            <a:xfrm>
              <a:off x="4151382"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57" name="tx1757"/>
            <p:cNvSpPr/>
            <p:nvPr/>
          </p:nvSpPr>
          <p:spPr>
            <a:xfrm>
              <a:off x="4464384"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8" name="tx1758"/>
            <p:cNvSpPr/>
            <p:nvPr/>
          </p:nvSpPr>
          <p:spPr>
            <a:xfrm>
              <a:off x="4777386"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59" name="tx1759"/>
            <p:cNvSpPr/>
            <p:nvPr/>
          </p:nvSpPr>
          <p:spPr>
            <a:xfrm>
              <a:off x="5090389" y="10191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0" name="tx1760"/>
            <p:cNvSpPr/>
            <p:nvPr/>
          </p:nvSpPr>
          <p:spPr>
            <a:xfrm>
              <a:off x="446438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1" name="tx1761"/>
            <p:cNvSpPr/>
            <p:nvPr/>
          </p:nvSpPr>
          <p:spPr>
            <a:xfrm>
              <a:off x="477738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2" name="tx1762"/>
            <p:cNvSpPr/>
            <p:nvPr/>
          </p:nvSpPr>
          <p:spPr>
            <a:xfrm>
              <a:off x="509038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3" name="tx1763"/>
            <p:cNvSpPr/>
            <p:nvPr/>
          </p:nvSpPr>
          <p:spPr>
            <a:xfrm>
              <a:off x="540339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4" name="tx1764"/>
            <p:cNvSpPr/>
            <p:nvPr/>
          </p:nvSpPr>
          <p:spPr>
            <a:xfrm>
              <a:off x="571639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5" name="tx1765"/>
            <p:cNvSpPr/>
            <p:nvPr/>
          </p:nvSpPr>
          <p:spPr>
            <a:xfrm>
              <a:off x="602939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6" name="tx1766"/>
            <p:cNvSpPr/>
            <p:nvPr/>
          </p:nvSpPr>
          <p:spPr>
            <a:xfrm>
              <a:off x="634239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7" name="tx1767"/>
            <p:cNvSpPr/>
            <p:nvPr/>
          </p:nvSpPr>
          <p:spPr>
            <a:xfrm>
              <a:off x="665540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8" name="tx1768"/>
            <p:cNvSpPr/>
            <p:nvPr/>
          </p:nvSpPr>
          <p:spPr>
            <a:xfrm>
              <a:off x="696840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728140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0" name="tx1770"/>
            <p:cNvSpPr/>
            <p:nvPr/>
          </p:nvSpPr>
          <p:spPr>
            <a:xfrm>
              <a:off x="759440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1" name="tx1771"/>
            <p:cNvSpPr/>
            <p:nvPr/>
          </p:nvSpPr>
          <p:spPr>
            <a:xfrm>
              <a:off x="7907409"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8220411"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3" name="tx1773"/>
            <p:cNvSpPr/>
            <p:nvPr/>
          </p:nvSpPr>
          <p:spPr>
            <a:xfrm>
              <a:off x="8533414"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4" name="tx1774"/>
            <p:cNvSpPr/>
            <p:nvPr/>
          </p:nvSpPr>
          <p:spPr>
            <a:xfrm>
              <a:off x="884641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75" name="tx1775"/>
            <p:cNvSpPr/>
            <p:nvPr/>
          </p:nvSpPr>
          <p:spPr>
            <a:xfrm>
              <a:off x="2273368"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76" name="tx1776"/>
            <p:cNvSpPr/>
            <p:nvPr/>
          </p:nvSpPr>
          <p:spPr>
            <a:xfrm>
              <a:off x="164736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77" name="tx1777"/>
            <p:cNvSpPr/>
            <p:nvPr/>
          </p:nvSpPr>
          <p:spPr>
            <a:xfrm>
              <a:off x="1960366" y="3427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778" name="tx1778"/>
            <p:cNvSpPr/>
            <p:nvPr/>
          </p:nvSpPr>
          <p:spPr>
            <a:xfrm>
              <a:off x="2273368" y="34288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79" name="tx1779"/>
            <p:cNvSpPr/>
            <p:nvPr/>
          </p:nvSpPr>
          <p:spPr>
            <a:xfrm>
              <a:off x="258637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80" name="tx1780"/>
            <p:cNvSpPr/>
            <p:nvPr/>
          </p:nvSpPr>
          <p:spPr>
            <a:xfrm>
              <a:off x="289937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81" name="tx1781"/>
            <p:cNvSpPr/>
            <p:nvPr/>
          </p:nvSpPr>
          <p:spPr>
            <a:xfrm>
              <a:off x="321237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82" name="tx1782"/>
            <p:cNvSpPr/>
            <p:nvPr/>
          </p:nvSpPr>
          <p:spPr>
            <a:xfrm>
              <a:off x="1647364" y="296509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783" name="tx1783"/>
            <p:cNvSpPr/>
            <p:nvPr/>
          </p:nvSpPr>
          <p:spPr>
            <a:xfrm>
              <a:off x="196036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784" name="tx1784"/>
            <p:cNvSpPr/>
            <p:nvPr/>
          </p:nvSpPr>
          <p:spPr>
            <a:xfrm>
              <a:off x="2273368"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785" name="tx1785"/>
            <p:cNvSpPr/>
            <p:nvPr/>
          </p:nvSpPr>
          <p:spPr>
            <a:xfrm>
              <a:off x="258637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86" name="tx1786"/>
            <p:cNvSpPr/>
            <p:nvPr/>
          </p:nvSpPr>
          <p:spPr>
            <a:xfrm>
              <a:off x="2899373"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87" name="tx1787"/>
            <p:cNvSpPr/>
            <p:nvPr/>
          </p:nvSpPr>
          <p:spPr>
            <a:xfrm>
              <a:off x="3212375"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88" name="tx1788"/>
            <p:cNvSpPr/>
            <p:nvPr/>
          </p:nvSpPr>
          <p:spPr>
            <a:xfrm>
              <a:off x="3525377"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9" name="tx1789"/>
            <p:cNvSpPr/>
            <p:nvPr/>
          </p:nvSpPr>
          <p:spPr>
            <a:xfrm>
              <a:off x="383838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790" name="tx1790"/>
            <p:cNvSpPr/>
            <p:nvPr/>
          </p:nvSpPr>
          <p:spPr>
            <a:xfrm>
              <a:off x="415138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791" name="tx1791"/>
            <p:cNvSpPr/>
            <p:nvPr/>
          </p:nvSpPr>
          <p:spPr>
            <a:xfrm>
              <a:off x="446438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92" name="tx1792"/>
            <p:cNvSpPr/>
            <p:nvPr/>
          </p:nvSpPr>
          <p:spPr>
            <a:xfrm>
              <a:off x="477738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93" name="tx1793"/>
            <p:cNvSpPr/>
            <p:nvPr/>
          </p:nvSpPr>
          <p:spPr>
            <a:xfrm>
              <a:off x="5090389"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4" name="tx1794"/>
            <p:cNvSpPr/>
            <p:nvPr/>
          </p:nvSpPr>
          <p:spPr>
            <a:xfrm>
              <a:off x="540339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95" name="tx1795"/>
            <p:cNvSpPr/>
            <p:nvPr/>
          </p:nvSpPr>
          <p:spPr>
            <a:xfrm>
              <a:off x="5716393"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6" name="tx1796"/>
            <p:cNvSpPr/>
            <p:nvPr/>
          </p:nvSpPr>
          <p:spPr>
            <a:xfrm>
              <a:off x="602939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7" name="tx1797"/>
            <p:cNvSpPr/>
            <p:nvPr/>
          </p:nvSpPr>
          <p:spPr>
            <a:xfrm>
              <a:off x="6342398" y="29639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8" name="tx1798"/>
            <p:cNvSpPr/>
            <p:nvPr/>
          </p:nvSpPr>
          <p:spPr>
            <a:xfrm>
              <a:off x="6655400"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9" name="tx1799"/>
            <p:cNvSpPr/>
            <p:nvPr/>
          </p:nvSpPr>
          <p:spPr>
            <a:xfrm>
              <a:off x="6968402"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0" name="tx1800"/>
            <p:cNvSpPr/>
            <p:nvPr/>
          </p:nvSpPr>
          <p:spPr>
            <a:xfrm>
              <a:off x="7281405"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1" name="tx1801"/>
            <p:cNvSpPr/>
            <p:nvPr/>
          </p:nvSpPr>
          <p:spPr>
            <a:xfrm>
              <a:off x="7594407"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2" name="tx1802"/>
            <p:cNvSpPr/>
            <p:nvPr/>
          </p:nvSpPr>
          <p:spPr>
            <a:xfrm>
              <a:off x="7907409"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3" name="tx1803"/>
            <p:cNvSpPr/>
            <p:nvPr/>
          </p:nvSpPr>
          <p:spPr>
            <a:xfrm>
              <a:off x="8220411"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4" name="tx1804"/>
            <p:cNvSpPr/>
            <p:nvPr/>
          </p:nvSpPr>
          <p:spPr>
            <a:xfrm>
              <a:off x="8533414"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05" name="tx1805"/>
            <p:cNvSpPr/>
            <p:nvPr/>
          </p:nvSpPr>
          <p:spPr>
            <a:xfrm>
              <a:off x="8846416" y="29639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06" name="tx1806"/>
            <p:cNvSpPr/>
            <p:nvPr/>
          </p:nvSpPr>
          <p:spPr>
            <a:xfrm>
              <a:off x="1647364" y="129696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7" name="tx1807"/>
            <p:cNvSpPr/>
            <p:nvPr/>
          </p:nvSpPr>
          <p:spPr>
            <a:xfrm>
              <a:off x="1960366"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8" name="tx1808"/>
            <p:cNvSpPr/>
            <p:nvPr/>
          </p:nvSpPr>
          <p:spPr>
            <a:xfrm>
              <a:off x="2273368"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9" name="tx1809"/>
            <p:cNvSpPr/>
            <p:nvPr/>
          </p:nvSpPr>
          <p:spPr>
            <a:xfrm>
              <a:off x="258637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10" name="tx1810"/>
            <p:cNvSpPr/>
            <p:nvPr/>
          </p:nvSpPr>
          <p:spPr>
            <a:xfrm>
              <a:off x="2899373"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1" name="tx1811"/>
            <p:cNvSpPr/>
            <p:nvPr/>
          </p:nvSpPr>
          <p:spPr>
            <a:xfrm>
              <a:off x="3212375"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12" name="tx1812"/>
            <p:cNvSpPr/>
            <p:nvPr/>
          </p:nvSpPr>
          <p:spPr>
            <a:xfrm>
              <a:off x="3525377"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3" name="tx1813"/>
            <p:cNvSpPr/>
            <p:nvPr/>
          </p:nvSpPr>
          <p:spPr>
            <a:xfrm>
              <a:off x="3838380"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4" name="tx1814"/>
            <p:cNvSpPr/>
            <p:nvPr/>
          </p:nvSpPr>
          <p:spPr>
            <a:xfrm>
              <a:off x="4151382" y="12970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5" name="tx1815"/>
            <p:cNvSpPr/>
            <p:nvPr/>
          </p:nvSpPr>
          <p:spPr>
            <a:xfrm>
              <a:off x="3525377"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16" name="tx1816"/>
            <p:cNvSpPr/>
            <p:nvPr/>
          </p:nvSpPr>
          <p:spPr>
            <a:xfrm>
              <a:off x="383838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817" name="tx1817"/>
            <p:cNvSpPr/>
            <p:nvPr/>
          </p:nvSpPr>
          <p:spPr>
            <a:xfrm>
              <a:off x="4151382"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18" name="tx1818"/>
            <p:cNvSpPr/>
            <p:nvPr/>
          </p:nvSpPr>
          <p:spPr>
            <a:xfrm>
              <a:off x="4464384"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19" name="tx1819"/>
            <p:cNvSpPr/>
            <p:nvPr/>
          </p:nvSpPr>
          <p:spPr>
            <a:xfrm>
              <a:off x="4777386"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0" name="tx1820"/>
            <p:cNvSpPr/>
            <p:nvPr/>
          </p:nvSpPr>
          <p:spPr>
            <a:xfrm>
              <a:off x="5090389"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1" name="tx1821"/>
            <p:cNvSpPr/>
            <p:nvPr/>
          </p:nvSpPr>
          <p:spPr>
            <a:xfrm>
              <a:off x="5403391"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2" name="tx1822"/>
            <p:cNvSpPr/>
            <p:nvPr/>
          </p:nvSpPr>
          <p:spPr>
            <a:xfrm>
              <a:off x="5716393"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3" name="tx1823"/>
            <p:cNvSpPr/>
            <p:nvPr/>
          </p:nvSpPr>
          <p:spPr>
            <a:xfrm>
              <a:off x="6029395"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24" name="tx1824"/>
            <p:cNvSpPr/>
            <p:nvPr/>
          </p:nvSpPr>
          <p:spPr>
            <a:xfrm>
              <a:off x="6342398"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5" name="tx1825"/>
            <p:cNvSpPr/>
            <p:nvPr/>
          </p:nvSpPr>
          <p:spPr>
            <a:xfrm>
              <a:off x="6655400"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6" name="tx1826"/>
            <p:cNvSpPr/>
            <p:nvPr/>
          </p:nvSpPr>
          <p:spPr>
            <a:xfrm>
              <a:off x="6968402" y="3427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27" name="tx1827"/>
            <p:cNvSpPr/>
            <p:nvPr/>
          </p:nvSpPr>
          <p:spPr>
            <a:xfrm>
              <a:off x="7281405" y="3427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8" name="tx1828"/>
            <p:cNvSpPr/>
            <p:nvPr/>
          </p:nvSpPr>
          <p:spPr>
            <a:xfrm>
              <a:off x="7594407"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29" name="tx1829"/>
            <p:cNvSpPr/>
            <p:nvPr/>
          </p:nvSpPr>
          <p:spPr>
            <a:xfrm>
              <a:off x="7907409" y="3427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30" name="tx1830"/>
            <p:cNvSpPr/>
            <p:nvPr/>
          </p:nvSpPr>
          <p:spPr>
            <a:xfrm>
              <a:off x="8533414" y="34279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31" name="tx1831"/>
            <p:cNvSpPr/>
            <p:nvPr/>
          </p:nvSpPr>
          <p:spPr>
            <a:xfrm>
              <a:off x="8846416" y="34281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32" name="tx1832"/>
            <p:cNvSpPr/>
            <p:nvPr/>
          </p:nvSpPr>
          <p:spPr>
            <a:xfrm>
              <a:off x="258637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33" name="tx1833"/>
            <p:cNvSpPr/>
            <p:nvPr/>
          </p:nvSpPr>
          <p:spPr>
            <a:xfrm>
              <a:off x="2899373" y="42605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34" name="tx1834"/>
            <p:cNvSpPr/>
            <p:nvPr/>
          </p:nvSpPr>
          <p:spPr>
            <a:xfrm>
              <a:off x="321237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35" name="tx1835"/>
            <p:cNvSpPr/>
            <p:nvPr/>
          </p:nvSpPr>
          <p:spPr>
            <a:xfrm>
              <a:off x="3525377"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36" name="tx1836"/>
            <p:cNvSpPr/>
            <p:nvPr/>
          </p:nvSpPr>
          <p:spPr>
            <a:xfrm>
              <a:off x="3838380"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37" name="tx1837"/>
            <p:cNvSpPr/>
            <p:nvPr/>
          </p:nvSpPr>
          <p:spPr>
            <a:xfrm>
              <a:off x="4151382"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838" name="tx1838"/>
            <p:cNvSpPr/>
            <p:nvPr/>
          </p:nvSpPr>
          <p:spPr>
            <a:xfrm>
              <a:off x="477738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39" name="tx1839"/>
            <p:cNvSpPr/>
            <p:nvPr/>
          </p:nvSpPr>
          <p:spPr>
            <a:xfrm>
              <a:off x="509038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1840" name="tx1840"/>
            <p:cNvSpPr/>
            <p:nvPr/>
          </p:nvSpPr>
          <p:spPr>
            <a:xfrm>
              <a:off x="5403391"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1" name="tx1841"/>
            <p:cNvSpPr/>
            <p:nvPr/>
          </p:nvSpPr>
          <p:spPr>
            <a:xfrm>
              <a:off x="5716393"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842" name="tx1842"/>
            <p:cNvSpPr/>
            <p:nvPr/>
          </p:nvSpPr>
          <p:spPr>
            <a:xfrm>
              <a:off x="6029395"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3" name="tx1843"/>
            <p:cNvSpPr/>
            <p:nvPr/>
          </p:nvSpPr>
          <p:spPr>
            <a:xfrm>
              <a:off x="6342398"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844" name="tx1844"/>
            <p:cNvSpPr/>
            <p:nvPr/>
          </p:nvSpPr>
          <p:spPr>
            <a:xfrm>
              <a:off x="6655400" y="426051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45" name="tx1845"/>
            <p:cNvSpPr/>
            <p:nvPr/>
          </p:nvSpPr>
          <p:spPr>
            <a:xfrm>
              <a:off x="6968402"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6" name="tx1846"/>
            <p:cNvSpPr/>
            <p:nvPr/>
          </p:nvSpPr>
          <p:spPr>
            <a:xfrm>
              <a:off x="7281405"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847" name="tx1847"/>
            <p:cNvSpPr/>
            <p:nvPr/>
          </p:nvSpPr>
          <p:spPr>
            <a:xfrm>
              <a:off x="7594407"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48" name="tx1848"/>
            <p:cNvSpPr/>
            <p:nvPr/>
          </p:nvSpPr>
          <p:spPr>
            <a:xfrm>
              <a:off x="7907409"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849" name="tx1849"/>
            <p:cNvSpPr/>
            <p:nvPr/>
          </p:nvSpPr>
          <p:spPr>
            <a:xfrm>
              <a:off x="8220411" y="426143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50" name="tx1850"/>
            <p:cNvSpPr/>
            <p:nvPr/>
          </p:nvSpPr>
          <p:spPr>
            <a:xfrm>
              <a:off x="853341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51" name="tx1851"/>
            <p:cNvSpPr/>
            <p:nvPr/>
          </p:nvSpPr>
          <p:spPr>
            <a:xfrm>
              <a:off x="884641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2" name="tx1852"/>
            <p:cNvSpPr/>
            <p:nvPr/>
          </p:nvSpPr>
          <p:spPr>
            <a:xfrm>
              <a:off x="4464384"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853" name="tx1853"/>
            <p:cNvSpPr/>
            <p:nvPr/>
          </p:nvSpPr>
          <p:spPr>
            <a:xfrm>
              <a:off x="2273368"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54" name="tx1854"/>
            <p:cNvSpPr/>
            <p:nvPr/>
          </p:nvSpPr>
          <p:spPr>
            <a:xfrm>
              <a:off x="2586370"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855" name="tx1855"/>
            <p:cNvSpPr/>
            <p:nvPr/>
          </p:nvSpPr>
          <p:spPr>
            <a:xfrm>
              <a:off x="2899373"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56" name="tx1856"/>
            <p:cNvSpPr/>
            <p:nvPr/>
          </p:nvSpPr>
          <p:spPr>
            <a:xfrm>
              <a:off x="3212375"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1857" name="tx1857"/>
            <p:cNvSpPr/>
            <p:nvPr/>
          </p:nvSpPr>
          <p:spPr>
            <a:xfrm>
              <a:off x="5403391"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858" name="tx1858"/>
            <p:cNvSpPr/>
            <p:nvPr/>
          </p:nvSpPr>
          <p:spPr>
            <a:xfrm>
              <a:off x="5716393"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859" name="tx1859"/>
            <p:cNvSpPr/>
            <p:nvPr/>
          </p:nvSpPr>
          <p:spPr>
            <a:xfrm>
              <a:off x="6029395"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60" name="tx1860"/>
            <p:cNvSpPr/>
            <p:nvPr/>
          </p:nvSpPr>
          <p:spPr>
            <a:xfrm>
              <a:off x="6342398"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61" name="tx1861"/>
            <p:cNvSpPr/>
            <p:nvPr/>
          </p:nvSpPr>
          <p:spPr>
            <a:xfrm>
              <a:off x="6655400"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62" name="tx1862"/>
            <p:cNvSpPr/>
            <p:nvPr/>
          </p:nvSpPr>
          <p:spPr>
            <a:xfrm>
              <a:off x="6968402"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863" name="tx1863"/>
            <p:cNvSpPr/>
            <p:nvPr/>
          </p:nvSpPr>
          <p:spPr>
            <a:xfrm>
              <a:off x="7281405"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864" name="tx1864"/>
            <p:cNvSpPr/>
            <p:nvPr/>
          </p:nvSpPr>
          <p:spPr>
            <a:xfrm>
              <a:off x="790740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65" name="tx1865"/>
            <p:cNvSpPr/>
            <p:nvPr/>
          </p:nvSpPr>
          <p:spPr>
            <a:xfrm>
              <a:off x="8220411"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66" name="tx1866"/>
            <p:cNvSpPr/>
            <p:nvPr/>
          </p:nvSpPr>
          <p:spPr>
            <a:xfrm>
              <a:off x="8533414"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67" name="tx1867"/>
            <p:cNvSpPr/>
            <p:nvPr/>
          </p:nvSpPr>
          <p:spPr>
            <a:xfrm>
              <a:off x="8846416"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868" name="tx1868"/>
            <p:cNvSpPr/>
            <p:nvPr/>
          </p:nvSpPr>
          <p:spPr>
            <a:xfrm>
              <a:off x="164736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69" name="tx1869"/>
            <p:cNvSpPr/>
            <p:nvPr/>
          </p:nvSpPr>
          <p:spPr>
            <a:xfrm>
              <a:off x="196036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227336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71" name="tx1871"/>
            <p:cNvSpPr/>
            <p:nvPr/>
          </p:nvSpPr>
          <p:spPr>
            <a:xfrm>
              <a:off x="2586370" y="15747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2" name="tx1872"/>
            <p:cNvSpPr/>
            <p:nvPr/>
          </p:nvSpPr>
          <p:spPr>
            <a:xfrm>
              <a:off x="289937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73" name="tx1873"/>
            <p:cNvSpPr/>
            <p:nvPr/>
          </p:nvSpPr>
          <p:spPr>
            <a:xfrm>
              <a:off x="321237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4" name="tx1874"/>
            <p:cNvSpPr/>
            <p:nvPr/>
          </p:nvSpPr>
          <p:spPr>
            <a:xfrm>
              <a:off x="352537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383838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6" name="tx1876"/>
            <p:cNvSpPr/>
            <p:nvPr/>
          </p:nvSpPr>
          <p:spPr>
            <a:xfrm>
              <a:off x="415138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7" name="tx1877"/>
            <p:cNvSpPr/>
            <p:nvPr/>
          </p:nvSpPr>
          <p:spPr>
            <a:xfrm>
              <a:off x="4464384"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477738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9" name="tx1879"/>
            <p:cNvSpPr/>
            <p:nvPr/>
          </p:nvSpPr>
          <p:spPr>
            <a:xfrm>
              <a:off x="5090389"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5403391"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1" name="tx1881"/>
            <p:cNvSpPr/>
            <p:nvPr/>
          </p:nvSpPr>
          <p:spPr>
            <a:xfrm>
              <a:off x="5716393"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2" name="tx1882"/>
            <p:cNvSpPr/>
            <p:nvPr/>
          </p:nvSpPr>
          <p:spPr>
            <a:xfrm>
              <a:off x="602939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3" name="tx1883"/>
            <p:cNvSpPr/>
            <p:nvPr/>
          </p:nvSpPr>
          <p:spPr>
            <a:xfrm>
              <a:off x="6342398"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4" name="tx1884"/>
            <p:cNvSpPr/>
            <p:nvPr/>
          </p:nvSpPr>
          <p:spPr>
            <a:xfrm>
              <a:off x="6655400"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5" name="tx1885"/>
            <p:cNvSpPr/>
            <p:nvPr/>
          </p:nvSpPr>
          <p:spPr>
            <a:xfrm>
              <a:off x="6968402"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6" name="tx1886"/>
            <p:cNvSpPr/>
            <p:nvPr/>
          </p:nvSpPr>
          <p:spPr>
            <a:xfrm>
              <a:off x="7281405"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7" name="tx1887"/>
            <p:cNvSpPr/>
            <p:nvPr/>
          </p:nvSpPr>
          <p:spPr>
            <a:xfrm>
              <a:off x="7594407"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8" name="tx1888"/>
            <p:cNvSpPr/>
            <p:nvPr/>
          </p:nvSpPr>
          <p:spPr>
            <a:xfrm>
              <a:off x="7907409"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9" name="tx1889"/>
            <p:cNvSpPr/>
            <p:nvPr/>
          </p:nvSpPr>
          <p:spPr>
            <a:xfrm>
              <a:off x="8220411" y="15747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890" name="tx1890"/>
            <p:cNvSpPr/>
            <p:nvPr/>
          </p:nvSpPr>
          <p:spPr>
            <a:xfrm>
              <a:off x="8533414" y="157479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91" name="tx1891"/>
            <p:cNvSpPr/>
            <p:nvPr/>
          </p:nvSpPr>
          <p:spPr>
            <a:xfrm>
              <a:off x="8846416" y="15748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2" name="tx1892"/>
            <p:cNvSpPr/>
            <p:nvPr/>
          </p:nvSpPr>
          <p:spPr>
            <a:xfrm>
              <a:off x="1647364"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93" name="tx1893"/>
            <p:cNvSpPr/>
            <p:nvPr/>
          </p:nvSpPr>
          <p:spPr>
            <a:xfrm>
              <a:off x="1960366"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94" name="tx1894"/>
            <p:cNvSpPr/>
            <p:nvPr/>
          </p:nvSpPr>
          <p:spPr>
            <a:xfrm>
              <a:off x="2273368"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895" name="tx1895"/>
            <p:cNvSpPr/>
            <p:nvPr/>
          </p:nvSpPr>
          <p:spPr>
            <a:xfrm>
              <a:off x="2586370" y="315010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896" name="tx1896"/>
            <p:cNvSpPr/>
            <p:nvPr/>
          </p:nvSpPr>
          <p:spPr>
            <a:xfrm>
              <a:off x="2899373"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897" name="tx1897"/>
            <p:cNvSpPr/>
            <p:nvPr/>
          </p:nvSpPr>
          <p:spPr>
            <a:xfrm>
              <a:off x="3212375" y="3150313"/>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898" name="tx1898"/>
            <p:cNvSpPr/>
            <p:nvPr/>
          </p:nvSpPr>
          <p:spPr>
            <a:xfrm>
              <a:off x="3525377"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99" name="tx1899"/>
            <p:cNvSpPr/>
            <p:nvPr/>
          </p:nvSpPr>
          <p:spPr>
            <a:xfrm>
              <a:off x="3838380"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00" name="tx1900"/>
            <p:cNvSpPr/>
            <p:nvPr/>
          </p:nvSpPr>
          <p:spPr>
            <a:xfrm>
              <a:off x="415138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01" name="tx1901"/>
            <p:cNvSpPr/>
            <p:nvPr/>
          </p:nvSpPr>
          <p:spPr>
            <a:xfrm>
              <a:off x="446438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02" name="tx1902"/>
            <p:cNvSpPr/>
            <p:nvPr/>
          </p:nvSpPr>
          <p:spPr>
            <a:xfrm>
              <a:off x="4777386"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3" name="tx1903"/>
            <p:cNvSpPr/>
            <p:nvPr/>
          </p:nvSpPr>
          <p:spPr>
            <a:xfrm>
              <a:off x="509038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04" name="tx1904"/>
            <p:cNvSpPr/>
            <p:nvPr/>
          </p:nvSpPr>
          <p:spPr>
            <a:xfrm>
              <a:off x="540339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05" name="tx1905"/>
            <p:cNvSpPr/>
            <p:nvPr/>
          </p:nvSpPr>
          <p:spPr>
            <a:xfrm>
              <a:off x="5716393"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06" name="tx1906"/>
            <p:cNvSpPr/>
            <p:nvPr/>
          </p:nvSpPr>
          <p:spPr>
            <a:xfrm>
              <a:off x="602939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07" name="tx1907"/>
            <p:cNvSpPr/>
            <p:nvPr/>
          </p:nvSpPr>
          <p:spPr>
            <a:xfrm>
              <a:off x="6342398"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08" name="tx1908"/>
            <p:cNvSpPr/>
            <p:nvPr/>
          </p:nvSpPr>
          <p:spPr>
            <a:xfrm>
              <a:off x="6655400"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09" name="tx1909"/>
            <p:cNvSpPr/>
            <p:nvPr/>
          </p:nvSpPr>
          <p:spPr>
            <a:xfrm>
              <a:off x="6968402"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0" name="tx1910"/>
            <p:cNvSpPr/>
            <p:nvPr/>
          </p:nvSpPr>
          <p:spPr>
            <a:xfrm>
              <a:off x="7281405"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11" name="tx1911"/>
            <p:cNvSpPr/>
            <p:nvPr/>
          </p:nvSpPr>
          <p:spPr>
            <a:xfrm>
              <a:off x="7594407"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12" name="tx1912"/>
            <p:cNvSpPr/>
            <p:nvPr/>
          </p:nvSpPr>
          <p:spPr>
            <a:xfrm>
              <a:off x="7907409"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3" name="tx1913"/>
            <p:cNvSpPr/>
            <p:nvPr/>
          </p:nvSpPr>
          <p:spPr>
            <a:xfrm>
              <a:off x="8220411"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4" name="tx1914"/>
            <p:cNvSpPr/>
            <p:nvPr/>
          </p:nvSpPr>
          <p:spPr>
            <a:xfrm>
              <a:off x="8533414" y="31492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15" name="tx1915"/>
            <p:cNvSpPr/>
            <p:nvPr/>
          </p:nvSpPr>
          <p:spPr>
            <a:xfrm>
              <a:off x="8846416" y="31491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6" name="tx1916"/>
            <p:cNvSpPr/>
            <p:nvPr/>
          </p:nvSpPr>
          <p:spPr>
            <a:xfrm>
              <a:off x="759440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17" name="tx1917"/>
            <p:cNvSpPr/>
            <p:nvPr/>
          </p:nvSpPr>
          <p:spPr>
            <a:xfrm>
              <a:off x="7907409" y="47235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18" name="tx1918"/>
            <p:cNvSpPr/>
            <p:nvPr/>
          </p:nvSpPr>
          <p:spPr>
            <a:xfrm>
              <a:off x="8220411"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19" name="tx1919"/>
            <p:cNvSpPr/>
            <p:nvPr/>
          </p:nvSpPr>
          <p:spPr>
            <a:xfrm>
              <a:off x="853341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20" name="tx1920"/>
            <p:cNvSpPr/>
            <p:nvPr/>
          </p:nvSpPr>
          <p:spPr>
            <a:xfrm>
              <a:off x="884641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21" name="tx1921"/>
            <p:cNvSpPr/>
            <p:nvPr/>
          </p:nvSpPr>
          <p:spPr>
            <a:xfrm>
              <a:off x="164736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22" name="tx1922"/>
            <p:cNvSpPr/>
            <p:nvPr/>
          </p:nvSpPr>
          <p:spPr>
            <a:xfrm>
              <a:off x="1960366" y="277965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923" name="tx1923"/>
            <p:cNvSpPr/>
            <p:nvPr/>
          </p:nvSpPr>
          <p:spPr>
            <a:xfrm>
              <a:off x="2273368"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4" name="tx1924"/>
            <p:cNvSpPr/>
            <p:nvPr/>
          </p:nvSpPr>
          <p:spPr>
            <a:xfrm>
              <a:off x="258637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25" name="tx1925"/>
            <p:cNvSpPr/>
            <p:nvPr/>
          </p:nvSpPr>
          <p:spPr>
            <a:xfrm>
              <a:off x="2899373"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26" name="tx1926"/>
            <p:cNvSpPr/>
            <p:nvPr/>
          </p:nvSpPr>
          <p:spPr>
            <a:xfrm>
              <a:off x="321237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27" name="tx1927"/>
            <p:cNvSpPr/>
            <p:nvPr/>
          </p:nvSpPr>
          <p:spPr>
            <a:xfrm>
              <a:off x="3525377"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28" name="tx1928"/>
            <p:cNvSpPr/>
            <p:nvPr/>
          </p:nvSpPr>
          <p:spPr>
            <a:xfrm>
              <a:off x="3838380"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29" name="tx1929"/>
            <p:cNvSpPr/>
            <p:nvPr/>
          </p:nvSpPr>
          <p:spPr>
            <a:xfrm>
              <a:off x="4151382"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0" name="tx1930"/>
            <p:cNvSpPr/>
            <p:nvPr/>
          </p:nvSpPr>
          <p:spPr>
            <a:xfrm>
              <a:off x="446438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31" name="tx1931"/>
            <p:cNvSpPr/>
            <p:nvPr/>
          </p:nvSpPr>
          <p:spPr>
            <a:xfrm>
              <a:off x="477738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2" name="tx1932"/>
            <p:cNvSpPr/>
            <p:nvPr/>
          </p:nvSpPr>
          <p:spPr>
            <a:xfrm>
              <a:off x="509038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33" name="tx1933"/>
            <p:cNvSpPr/>
            <p:nvPr/>
          </p:nvSpPr>
          <p:spPr>
            <a:xfrm>
              <a:off x="5403391"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4" name="tx1934"/>
            <p:cNvSpPr/>
            <p:nvPr/>
          </p:nvSpPr>
          <p:spPr>
            <a:xfrm>
              <a:off x="164736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935" name="tx1935"/>
            <p:cNvSpPr/>
            <p:nvPr/>
          </p:nvSpPr>
          <p:spPr>
            <a:xfrm>
              <a:off x="196036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36" name="tx1936"/>
            <p:cNvSpPr/>
            <p:nvPr/>
          </p:nvSpPr>
          <p:spPr>
            <a:xfrm>
              <a:off x="227336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37" name="tx1937"/>
            <p:cNvSpPr/>
            <p:nvPr/>
          </p:nvSpPr>
          <p:spPr>
            <a:xfrm>
              <a:off x="258637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38" name="tx1938"/>
            <p:cNvSpPr/>
            <p:nvPr/>
          </p:nvSpPr>
          <p:spPr>
            <a:xfrm>
              <a:off x="2899373"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39" name="tx1939"/>
            <p:cNvSpPr/>
            <p:nvPr/>
          </p:nvSpPr>
          <p:spPr>
            <a:xfrm>
              <a:off x="321237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0" name="tx1940"/>
            <p:cNvSpPr/>
            <p:nvPr/>
          </p:nvSpPr>
          <p:spPr>
            <a:xfrm>
              <a:off x="3525377"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1" name="tx1941"/>
            <p:cNvSpPr/>
            <p:nvPr/>
          </p:nvSpPr>
          <p:spPr>
            <a:xfrm>
              <a:off x="383838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2" name="tx1942"/>
            <p:cNvSpPr/>
            <p:nvPr/>
          </p:nvSpPr>
          <p:spPr>
            <a:xfrm>
              <a:off x="415138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3" name="tx1943"/>
            <p:cNvSpPr/>
            <p:nvPr/>
          </p:nvSpPr>
          <p:spPr>
            <a:xfrm>
              <a:off x="446438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4" name="tx1944"/>
            <p:cNvSpPr/>
            <p:nvPr/>
          </p:nvSpPr>
          <p:spPr>
            <a:xfrm>
              <a:off x="477738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5" name="tx1945"/>
            <p:cNvSpPr/>
            <p:nvPr/>
          </p:nvSpPr>
          <p:spPr>
            <a:xfrm>
              <a:off x="509038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46" name="tx1946"/>
            <p:cNvSpPr/>
            <p:nvPr/>
          </p:nvSpPr>
          <p:spPr>
            <a:xfrm>
              <a:off x="540339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47" name="tx1947"/>
            <p:cNvSpPr/>
            <p:nvPr/>
          </p:nvSpPr>
          <p:spPr>
            <a:xfrm>
              <a:off x="5716393"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48" name="tx1948"/>
            <p:cNvSpPr/>
            <p:nvPr/>
          </p:nvSpPr>
          <p:spPr>
            <a:xfrm>
              <a:off x="602939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49" name="tx1949"/>
            <p:cNvSpPr/>
            <p:nvPr/>
          </p:nvSpPr>
          <p:spPr>
            <a:xfrm>
              <a:off x="6342398"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0" name="tx1950"/>
            <p:cNvSpPr/>
            <p:nvPr/>
          </p:nvSpPr>
          <p:spPr>
            <a:xfrm>
              <a:off x="6655400"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951" name="tx1951"/>
            <p:cNvSpPr/>
            <p:nvPr/>
          </p:nvSpPr>
          <p:spPr>
            <a:xfrm>
              <a:off x="6968402"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52" name="tx1952"/>
            <p:cNvSpPr/>
            <p:nvPr/>
          </p:nvSpPr>
          <p:spPr>
            <a:xfrm>
              <a:off x="7281405"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53" name="tx1953"/>
            <p:cNvSpPr/>
            <p:nvPr/>
          </p:nvSpPr>
          <p:spPr>
            <a:xfrm>
              <a:off x="7594407" y="324179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954" name="tx1954"/>
            <p:cNvSpPr/>
            <p:nvPr/>
          </p:nvSpPr>
          <p:spPr>
            <a:xfrm>
              <a:off x="7907409"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955" name="tx1955"/>
            <p:cNvSpPr/>
            <p:nvPr/>
          </p:nvSpPr>
          <p:spPr>
            <a:xfrm>
              <a:off x="8220411"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956" name="tx1956"/>
            <p:cNvSpPr/>
            <p:nvPr/>
          </p:nvSpPr>
          <p:spPr>
            <a:xfrm>
              <a:off x="8533414"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957" name="tx1957"/>
            <p:cNvSpPr/>
            <p:nvPr/>
          </p:nvSpPr>
          <p:spPr>
            <a:xfrm>
              <a:off x="8846416" y="32418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958" name="tx1958"/>
            <p:cNvSpPr/>
            <p:nvPr/>
          </p:nvSpPr>
          <p:spPr>
            <a:xfrm>
              <a:off x="164736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959" name="tx1959"/>
            <p:cNvSpPr/>
            <p:nvPr/>
          </p:nvSpPr>
          <p:spPr>
            <a:xfrm>
              <a:off x="196036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60" name="tx1960"/>
            <p:cNvSpPr/>
            <p:nvPr/>
          </p:nvSpPr>
          <p:spPr>
            <a:xfrm>
              <a:off x="2273368"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961" name="tx1961"/>
            <p:cNvSpPr/>
            <p:nvPr/>
          </p:nvSpPr>
          <p:spPr>
            <a:xfrm>
              <a:off x="2586370" y="537364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62" name="tx1962"/>
            <p:cNvSpPr/>
            <p:nvPr/>
          </p:nvSpPr>
          <p:spPr>
            <a:xfrm>
              <a:off x="2899373" y="537364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963" name="tx1963"/>
            <p:cNvSpPr/>
            <p:nvPr/>
          </p:nvSpPr>
          <p:spPr>
            <a:xfrm>
              <a:off x="3212375"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64" name="tx1964"/>
            <p:cNvSpPr/>
            <p:nvPr/>
          </p:nvSpPr>
          <p:spPr>
            <a:xfrm>
              <a:off x="3525377"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965" name="tx1965"/>
            <p:cNvSpPr/>
            <p:nvPr/>
          </p:nvSpPr>
          <p:spPr>
            <a:xfrm>
              <a:off x="3838380"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66" name="tx1966"/>
            <p:cNvSpPr/>
            <p:nvPr/>
          </p:nvSpPr>
          <p:spPr>
            <a:xfrm>
              <a:off x="4151382"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67" name="tx1967"/>
            <p:cNvSpPr/>
            <p:nvPr/>
          </p:nvSpPr>
          <p:spPr>
            <a:xfrm>
              <a:off x="4464384"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68" name="tx1968"/>
            <p:cNvSpPr/>
            <p:nvPr/>
          </p:nvSpPr>
          <p:spPr>
            <a:xfrm>
              <a:off x="4777386"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969" name="tx1969"/>
            <p:cNvSpPr/>
            <p:nvPr/>
          </p:nvSpPr>
          <p:spPr>
            <a:xfrm>
              <a:off x="5090389"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970" name="tx1970"/>
            <p:cNvSpPr/>
            <p:nvPr/>
          </p:nvSpPr>
          <p:spPr>
            <a:xfrm>
              <a:off x="5403391"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971" name="tx1971"/>
            <p:cNvSpPr/>
            <p:nvPr/>
          </p:nvSpPr>
          <p:spPr>
            <a:xfrm>
              <a:off x="5716393"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972" name="tx1972"/>
            <p:cNvSpPr/>
            <p:nvPr/>
          </p:nvSpPr>
          <p:spPr>
            <a:xfrm>
              <a:off x="6029395"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973" name="tx1973"/>
            <p:cNvSpPr/>
            <p:nvPr/>
          </p:nvSpPr>
          <p:spPr>
            <a:xfrm>
              <a:off x="1647364" y="12043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74" name="tx1974"/>
            <p:cNvSpPr/>
            <p:nvPr/>
          </p:nvSpPr>
          <p:spPr>
            <a:xfrm>
              <a:off x="196036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5" name="tx1975"/>
            <p:cNvSpPr/>
            <p:nvPr/>
          </p:nvSpPr>
          <p:spPr>
            <a:xfrm>
              <a:off x="227336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6" name="tx1976"/>
            <p:cNvSpPr/>
            <p:nvPr/>
          </p:nvSpPr>
          <p:spPr>
            <a:xfrm>
              <a:off x="258637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7" name="tx1977"/>
            <p:cNvSpPr/>
            <p:nvPr/>
          </p:nvSpPr>
          <p:spPr>
            <a:xfrm>
              <a:off x="289937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78" name="tx1978"/>
            <p:cNvSpPr/>
            <p:nvPr/>
          </p:nvSpPr>
          <p:spPr>
            <a:xfrm>
              <a:off x="321237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9" name="tx1979"/>
            <p:cNvSpPr/>
            <p:nvPr/>
          </p:nvSpPr>
          <p:spPr>
            <a:xfrm>
              <a:off x="352537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383838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1" name="tx1981"/>
            <p:cNvSpPr/>
            <p:nvPr/>
          </p:nvSpPr>
          <p:spPr>
            <a:xfrm>
              <a:off x="415138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2" name="tx1982"/>
            <p:cNvSpPr/>
            <p:nvPr/>
          </p:nvSpPr>
          <p:spPr>
            <a:xfrm>
              <a:off x="446438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3" name="tx1983"/>
            <p:cNvSpPr/>
            <p:nvPr/>
          </p:nvSpPr>
          <p:spPr>
            <a:xfrm>
              <a:off x="477738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4" name="tx1984"/>
            <p:cNvSpPr/>
            <p:nvPr/>
          </p:nvSpPr>
          <p:spPr>
            <a:xfrm>
              <a:off x="509038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540339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6" name="tx1986"/>
            <p:cNvSpPr/>
            <p:nvPr/>
          </p:nvSpPr>
          <p:spPr>
            <a:xfrm>
              <a:off x="5716393"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7" name="tx1987"/>
            <p:cNvSpPr/>
            <p:nvPr/>
          </p:nvSpPr>
          <p:spPr>
            <a:xfrm>
              <a:off x="602939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8" name="tx1988"/>
            <p:cNvSpPr/>
            <p:nvPr/>
          </p:nvSpPr>
          <p:spPr>
            <a:xfrm>
              <a:off x="6342398"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9" name="tx1989"/>
            <p:cNvSpPr/>
            <p:nvPr/>
          </p:nvSpPr>
          <p:spPr>
            <a:xfrm>
              <a:off x="6655400"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0" name="tx1990"/>
            <p:cNvSpPr/>
            <p:nvPr/>
          </p:nvSpPr>
          <p:spPr>
            <a:xfrm>
              <a:off x="6968402"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1" name="tx1991"/>
            <p:cNvSpPr/>
            <p:nvPr/>
          </p:nvSpPr>
          <p:spPr>
            <a:xfrm>
              <a:off x="7281405"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2" name="tx1992"/>
            <p:cNvSpPr/>
            <p:nvPr/>
          </p:nvSpPr>
          <p:spPr>
            <a:xfrm>
              <a:off x="7594407"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3" name="tx1993"/>
            <p:cNvSpPr/>
            <p:nvPr/>
          </p:nvSpPr>
          <p:spPr>
            <a:xfrm>
              <a:off x="7907409"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4" name="tx1994"/>
            <p:cNvSpPr/>
            <p:nvPr/>
          </p:nvSpPr>
          <p:spPr>
            <a:xfrm>
              <a:off x="8220411"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5" name="tx1995"/>
            <p:cNvSpPr/>
            <p:nvPr/>
          </p:nvSpPr>
          <p:spPr>
            <a:xfrm>
              <a:off x="8533414"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96" name="tx1996"/>
            <p:cNvSpPr/>
            <p:nvPr/>
          </p:nvSpPr>
          <p:spPr>
            <a:xfrm>
              <a:off x="8846416" y="12043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97" name="tx1997"/>
            <p:cNvSpPr/>
            <p:nvPr/>
          </p:nvSpPr>
          <p:spPr>
            <a:xfrm>
              <a:off x="258637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998" name="tx1998"/>
            <p:cNvSpPr/>
            <p:nvPr/>
          </p:nvSpPr>
          <p:spPr>
            <a:xfrm>
              <a:off x="3212375" y="398381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999" name="tx1999"/>
            <p:cNvSpPr/>
            <p:nvPr/>
          </p:nvSpPr>
          <p:spPr>
            <a:xfrm>
              <a:off x="352537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00" name="tx2000"/>
            <p:cNvSpPr/>
            <p:nvPr/>
          </p:nvSpPr>
          <p:spPr>
            <a:xfrm>
              <a:off x="3838380"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1" name="tx2001"/>
            <p:cNvSpPr/>
            <p:nvPr/>
          </p:nvSpPr>
          <p:spPr>
            <a:xfrm>
              <a:off x="4151382" y="3984481"/>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02" name="tx2002"/>
            <p:cNvSpPr/>
            <p:nvPr/>
          </p:nvSpPr>
          <p:spPr>
            <a:xfrm>
              <a:off x="446438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003" name="tx2003"/>
            <p:cNvSpPr/>
            <p:nvPr/>
          </p:nvSpPr>
          <p:spPr>
            <a:xfrm>
              <a:off x="477738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04" name="tx2004"/>
            <p:cNvSpPr/>
            <p:nvPr/>
          </p:nvSpPr>
          <p:spPr>
            <a:xfrm>
              <a:off x="5090389"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5" name="tx2005"/>
            <p:cNvSpPr/>
            <p:nvPr/>
          </p:nvSpPr>
          <p:spPr>
            <a:xfrm>
              <a:off x="5403391"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06" name="tx2006"/>
            <p:cNvSpPr/>
            <p:nvPr/>
          </p:nvSpPr>
          <p:spPr>
            <a:xfrm>
              <a:off x="5716393"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07" name="tx2007"/>
            <p:cNvSpPr/>
            <p:nvPr/>
          </p:nvSpPr>
          <p:spPr>
            <a:xfrm>
              <a:off x="602939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08" name="tx2008"/>
            <p:cNvSpPr/>
            <p:nvPr/>
          </p:nvSpPr>
          <p:spPr>
            <a:xfrm>
              <a:off x="6342398"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09" name="tx2009"/>
            <p:cNvSpPr/>
            <p:nvPr/>
          </p:nvSpPr>
          <p:spPr>
            <a:xfrm>
              <a:off x="6655400" y="3982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0" name="tx2010"/>
            <p:cNvSpPr/>
            <p:nvPr/>
          </p:nvSpPr>
          <p:spPr>
            <a:xfrm>
              <a:off x="6968402"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1" name="tx2011"/>
            <p:cNvSpPr/>
            <p:nvPr/>
          </p:nvSpPr>
          <p:spPr>
            <a:xfrm>
              <a:off x="7281405"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12" name="tx2012"/>
            <p:cNvSpPr/>
            <p:nvPr/>
          </p:nvSpPr>
          <p:spPr>
            <a:xfrm>
              <a:off x="7594407"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13" name="tx2013"/>
            <p:cNvSpPr/>
            <p:nvPr/>
          </p:nvSpPr>
          <p:spPr>
            <a:xfrm>
              <a:off x="7907409"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14" name="tx2014"/>
            <p:cNvSpPr/>
            <p:nvPr/>
          </p:nvSpPr>
          <p:spPr>
            <a:xfrm>
              <a:off x="8220411"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15" name="tx2015"/>
            <p:cNvSpPr/>
            <p:nvPr/>
          </p:nvSpPr>
          <p:spPr>
            <a:xfrm>
              <a:off x="853341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16" name="tx2016"/>
            <p:cNvSpPr/>
            <p:nvPr/>
          </p:nvSpPr>
          <p:spPr>
            <a:xfrm>
              <a:off x="884641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17" name="tx2017"/>
            <p:cNvSpPr/>
            <p:nvPr/>
          </p:nvSpPr>
          <p:spPr>
            <a:xfrm>
              <a:off x="164736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8" name="tx2018"/>
            <p:cNvSpPr/>
            <p:nvPr/>
          </p:nvSpPr>
          <p:spPr>
            <a:xfrm>
              <a:off x="1960366"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19" name="tx2019"/>
            <p:cNvSpPr/>
            <p:nvPr/>
          </p:nvSpPr>
          <p:spPr>
            <a:xfrm>
              <a:off x="2273368"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020" name="tx2020"/>
            <p:cNvSpPr/>
            <p:nvPr/>
          </p:nvSpPr>
          <p:spPr>
            <a:xfrm>
              <a:off x="258637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21" name="tx2021"/>
            <p:cNvSpPr/>
            <p:nvPr/>
          </p:nvSpPr>
          <p:spPr>
            <a:xfrm>
              <a:off x="2899373"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2" name="tx2022"/>
            <p:cNvSpPr/>
            <p:nvPr/>
          </p:nvSpPr>
          <p:spPr>
            <a:xfrm>
              <a:off x="3212375"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23" name="tx2023"/>
            <p:cNvSpPr/>
            <p:nvPr/>
          </p:nvSpPr>
          <p:spPr>
            <a:xfrm>
              <a:off x="3525377"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383838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25" name="tx2025"/>
            <p:cNvSpPr/>
            <p:nvPr/>
          </p:nvSpPr>
          <p:spPr>
            <a:xfrm>
              <a:off x="4151382" y="37057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2026" name="tx2026"/>
            <p:cNvSpPr/>
            <p:nvPr/>
          </p:nvSpPr>
          <p:spPr>
            <a:xfrm>
              <a:off x="446438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027" name="tx2027"/>
            <p:cNvSpPr/>
            <p:nvPr/>
          </p:nvSpPr>
          <p:spPr>
            <a:xfrm>
              <a:off x="4777386" y="370597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28" name="tx2028"/>
            <p:cNvSpPr/>
            <p:nvPr/>
          </p:nvSpPr>
          <p:spPr>
            <a:xfrm>
              <a:off x="5090389" y="37066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29" name="tx2029"/>
            <p:cNvSpPr/>
            <p:nvPr/>
          </p:nvSpPr>
          <p:spPr>
            <a:xfrm>
              <a:off x="5403391"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30" name="tx2030"/>
            <p:cNvSpPr/>
            <p:nvPr/>
          </p:nvSpPr>
          <p:spPr>
            <a:xfrm>
              <a:off x="5716393"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31" name="tx2031"/>
            <p:cNvSpPr/>
            <p:nvPr/>
          </p:nvSpPr>
          <p:spPr>
            <a:xfrm>
              <a:off x="6029395"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32" name="tx2032"/>
            <p:cNvSpPr/>
            <p:nvPr/>
          </p:nvSpPr>
          <p:spPr>
            <a:xfrm>
              <a:off x="6342398" y="37057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33" name="tx2033"/>
            <p:cNvSpPr/>
            <p:nvPr/>
          </p:nvSpPr>
          <p:spPr>
            <a:xfrm>
              <a:off x="6655400"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34" name="tx2034"/>
            <p:cNvSpPr/>
            <p:nvPr/>
          </p:nvSpPr>
          <p:spPr>
            <a:xfrm>
              <a:off x="6968402"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35" name="tx2035"/>
            <p:cNvSpPr/>
            <p:nvPr/>
          </p:nvSpPr>
          <p:spPr>
            <a:xfrm>
              <a:off x="7281405" y="3704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6" name="tx2036"/>
            <p:cNvSpPr/>
            <p:nvPr/>
          </p:nvSpPr>
          <p:spPr>
            <a:xfrm>
              <a:off x="7594407"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37" name="tx2037"/>
            <p:cNvSpPr/>
            <p:nvPr/>
          </p:nvSpPr>
          <p:spPr>
            <a:xfrm>
              <a:off x="7907409"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38" name="tx2038"/>
            <p:cNvSpPr/>
            <p:nvPr/>
          </p:nvSpPr>
          <p:spPr>
            <a:xfrm>
              <a:off x="8220411"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039" name="tx2039"/>
            <p:cNvSpPr/>
            <p:nvPr/>
          </p:nvSpPr>
          <p:spPr>
            <a:xfrm>
              <a:off x="8533414"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0" name="tx2040"/>
            <p:cNvSpPr/>
            <p:nvPr/>
          </p:nvSpPr>
          <p:spPr>
            <a:xfrm>
              <a:off x="8846416" y="3704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041" name="tx2041"/>
            <p:cNvSpPr/>
            <p:nvPr/>
          </p:nvSpPr>
          <p:spPr>
            <a:xfrm>
              <a:off x="5716393"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2" name="tx2042"/>
            <p:cNvSpPr/>
            <p:nvPr/>
          </p:nvSpPr>
          <p:spPr>
            <a:xfrm>
              <a:off x="602939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3" name="tx2043"/>
            <p:cNvSpPr/>
            <p:nvPr/>
          </p:nvSpPr>
          <p:spPr>
            <a:xfrm>
              <a:off x="6342398"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4" name="tx2044"/>
            <p:cNvSpPr/>
            <p:nvPr/>
          </p:nvSpPr>
          <p:spPr>
            <a:xfrm>
              <a:off x="6655400" y="27787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5" name="tx2045"/>
            <p:cNvSpPr/>
            <p:nvPr/>
          </p:nvSpPr>
          <p:spPr>
            <a:xfrm>
              <a:off x="6968402"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46" name="tx2046"/>
            <p:cNvSpPr/>
            <p:nvPr/>
          </p:nvSpPr>
          <p:spPr>
            <a:xfrm>
              <a:off x="7281405"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7" name="tx2047"/>
            <p:cNvSpPr/>
            <p:nvPr/>
          </p:nvSpPr>
          <p:spPr>
            <a:xfrm>
              <a:off x="7594407"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8" name="tx2048"/>
            <p:cNvSpPr/>
            <p:nvPr/>
          </p:nvSpPr>
          <p:spPr>
            <a:xfrm>
              <a:off x="7907409"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49" name="tx2049"/>
            <p:cNvSpPr/>
            <p:nvPr/>
          </p:nvSpPr>
          <p:spPr>
            <a:xfrm>
              <a:off x="8220411" y="278054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50" name="tx2050"/>
            <p:cNvSpPr/>
            <p:nvPr/>
          </p:nvSpPr>
          <p:spPr>
            <a:xfrm>
              <a:off x="8533414"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51" name="tx2051"/>
            <p:cNvSpPr/>
            <p:nvPr/>
          </p:nvSpPr>
          <p:spPr>
            <a:xfrm>
              <a:off x="8846416" y="277877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52" name="tx2052"/>
            <p:cNvSpPr/>
            <p:nvPr/>
          </p:nvSpPr>
          <p:spPr>
            <a:xfrm>
              <a:off x="164736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3" name="tx2053"/>
            <p:cNvSpPr/>
            <p:nvPr/>
          </p:nvSpPr>
          <p:spPr>
            <a:xfrm>
              <a:off x="1960366"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4" name="tx2054"/>
            <p:cNvSpPr/>
            <p:nvPr/>
          </p:nvSpPr>
          <p:spPr>
            <a:xfrm>
              <a:off x="2273368"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5" name="tx2055"/>
            <p:cNvSpPr/>
            <p:nvPr/>
          </p:nvSpPr>
          <p:spPr>
            <a:xfrm>
              <a:off x="2586370"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6" name="tx2056"/>
            <p:cNvSpPr/>
            <p:nvPr/>
          </p:nvSpPr>
          <p:spPr>
            <a:xfrm>
              <a:off x="2899373"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7" name="tx2057"/>
            <p:cNvSpPr/>
            <p:nvPr/>
          </p:nvSpPr>
          <p:spPr>
            <a:xfrm>
              <a:off x="3212375"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8" name="tx2058"/>
            <p:cNvSpPr/>
            <p:nvPr/>
          </p:nvSpPr>
          <p:spPr>
            <a:xfrm>
              <a:off x="3525377"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9" name="tx2059"/>
            <p:cNvSpPr/>
            <p:nvPr/>
          </p:nvSpPr>
          <p:spPr>
            <a:xfrm>
              <a:off x="383838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0" name="tx2060"/>
            <p:cNvSpPr/>
            <p:nvPr/>
          </p:nvSpPr>
          <p:spPr>
            <a:xfrm>
              <a:off x="415138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1" name="tx2061"/>
            <p:cNvSpPr/>
            <p:nvPr/>
          </p:nvSpPr>
          <p:spPr>
            <a:xfrm>
              <a:off x="4464384"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2" name="tx2062"/>
            <p:cNvSpPr/>
            <p:nvPr/>
          </p:nvSpPr>
          <p:spPr>
            <a:xfrm>
              <a:off x="477738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3" name="tx2063"/>
            <p:cNvSpPr/>
            <p:nvPr/>
          </p:nvSpPr>
          <p:spPr>
            <a:xfrm>
              <a:off x="509038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064" name="tx2064"/>
            <p:cNvSpPr/>
            <p:nvPr/>
          </p:nvSpPr>
          <p:spPr>
            <a:xfrm>
              <a:off x="540339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65" name="tx2065"/>
            <p:cNvSpPr/>
            <p:nvPr/>
          </p:nvSpPr>
          <p:spPr>
            <a:xfrm>
              <a:off x="5716393"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6" name="tx2066"/>
            <p:cNvSpPr/>
            <p:nvPr/>
          </p:nvSpPr>
          <p:spPr>
            <a:xfrm>
              <a:off x="602939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67" name="tx2067"/>
            <p:cNvSpPr/>
            <p:nvPr/>
          </p:nvSpPr>
          <p:spPr>
            <a:xfrm>
              <a:off x="6342398"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68" name="tx2068"/>
            <p:cNvSpPr/>
            <p:nvPr/>
          </p:nvSpPr>
          <p:spPr>
            <a:xfrm>
              <a:off x="6655400"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69" name="tx2069"/>
            <p:cNvSpPr/>
            <p:nvPr/>
          </p:nvSpPr>
          <p:spPr>
            <a:xfrm>
              <a:off x="6968402"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0" name="tx2070"/>
            <p:cNvSpPr/>
            <p:nvPr/>
          </p:nvSpPr>
          <p:spPr>
            <a:xfrm>
              <a:off x="3525377"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2071" name="tx2071"/>
            <p:cNvSpPr/>
            <p:nvPr/>
          </p:nvSpPr>
          <p:spPr>
            <a:xfrm>
              <a:off x="3838380"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072" name="tx2072"/>
            <p:cNvSpPr/>
            <p:nvPr/>
          </p:nvSpPr>
          <p:spPr>
            <a:xfrm>
              <a:off x="4151382"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73" name="tx2073"/>
            <p:cNvSpPr/>
            <p:nvPr/>
          </p:nvSpPr>
          <p:spPr>
            <a:xfrm>
              <a:off x="4464384"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74" name="tx2074"/>
            <p:cNvSpPr/>
            <p:nvPr/>
          </p:nvSpPr>
          <p:spPr>
            <a:xfrm>
              <a:off x="4777386"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075" name="tx2075"/>
            <p:cNvSpPr/>
            <p:nvPr/>
          </p:nvSpPr>
          <p:spPr>
            <a:xfrm>
              <a:off x="5090389"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076" name="tx2076"/>
            <p:cNvSpPr/>
            <p:nvPr/>
          </p:nvSpPr>
          <p:spPr>
            <a:xfrm>
              <a:off x="5403391"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77" name="tx2077"/>
            <p:cNvSpPr/>
            <p:nvPr/>
          </p:nvSpPr>
          <p:spPr>
            <a:xfrm>
              <a:off x="5716393"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78" name="tx2078"/>
            <p:cNvSpPr/>
            <p:nvPr/>
          </p:nvSpPr>
          <p:spPr>
            <a:xfrm>
              <a:off x="6029395" y="48173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79" name="tx2079"/>
            <p:cNvSpPr/>
            <p:nvPr/>
          </p:nvSpPr>
          <p:spPr>
            <a:xfrm>
              <a:off x="6342398"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080" name="tx2080"/>
            <p:cNvSpPr/>
            <p:nvPr/>
          </p:nvSpPr>
          <p:spPr>
            <a:xfrm>
              <a:off x="6655400" y="481618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081" name="tx2081"/>
            <p:cNvSpPr/>
            <p:nvPr/>
          </p:nvSpPr>
          <p:spPr>
            <a:xfrm>
              <a:off x="6968402" y="48179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82" name="tx2082"/>
            <p:cNvSpPr/>
            <p:nvPr/>
          </p:nvSpPr>
          <p:spPr>
            <a:xfrm>
              <a:off x="7281405" y="481797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083" name="tx2083"/>
            <p:cNvSpPr/>
            <p:nvPr/>
          </p:nvSpPr>
          <p:spPr>
            <a:xfrm>
              <a:off x="7594407"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084" name="tx2084"/>
            <p:cNvSpPr/>
            <p:nvPr/>
          </p:nvSpPr>
          <p:spPr>
            <a:xfrm>
              <a:off x="7907409" y="481730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085" name="tx2085"/>
            <p:cNvSpPr/>
            <p:nvPr/>
          </p:nvSpPr>
          <p:spPr>
            <a:xfrm>
              <a:off x="8220411"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086" name="tx2086"/>
            <p:cNvSpPr/>
            <p:nvPr/>
          </p:nvSpPr>
          <p:spPr>
            <a:xfrm>
              <a:off x="8533414"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087" name="tx2087"/>
            <p:cNvSpPr/>
            <p:nvPr/>
          </p:nvSpPr>
          <p:spPr>
            <a:xfrm>
              <a:off x="8846416" y="481709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088" name="tx2088"/>
            <p:cNvSpPr/>
            <p:nvPr/>
          </p:nvSpPr>
          <p:spPr>
            <a:xfrm>
              <a:off x="7281405"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89" name="tx2089"/>
            <p:cNvSpPr/>
            <p:nvPr/>
          </p:nvSpPr>
          <p:spPr>
            <a:xfrm>
              <a:off x="7594407"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90" name="tx2090"/>
            <p:cNvSpPr/>
            <p:nvPr/>
          </p:nvSpPr>
          <p:spPr>
            <a:xfrm>
              <a:off x="7907409"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091" name="tx2091"/>
            <p:cNvSpPr/>
            <p:nvPr/>
          </p:nvSpPr>
          <p:spPr>
            <a:xfrm>
              <a:off x="8220411"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092" name="tx2092"/>
            <p:cNvSpPr/>
            <p:nvPr/>
          </p:nvSpPr>
          <p:spPr>
            <a:xfrm>
              <a:off x="8533414" y="250090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3" name="tx2093"/>
            <p:cNvSpPr/>
            <p:nvPr/>
          </p:nvSpPr>
          <p:spPr>
            <a:xfrm>
              <a:off x="8846416" y="2500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94" name="tx2094"/>
            <p:cNvSpPr/>
            <p:nvPr/>
          </p:nvSpPr>
          <p:spPr>
            <a:xfrm>
              <a:off x="164736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5" name="tx2095"/>
            <p:cNvSpPr/>
            <p:nvPr/>
          </p:nvSpPr>
          <p:spPr>
            <a:xfrm>
              <a:off x="196036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96" name="tx2096"/>
            <p:cNvSpPr/>
            <p:nvPr/>
          </p:nvSpPr>
          <p:spPr>
            <a:xfrm>
              <a:off x="2273368"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97" name="tx2097"/>
            <p:cNvSpPr/>
            <p:nvPr/>
          </p:nvSpPr>
          <p:spPr>
            <a:xfrm>
              <a:off x="258637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8" name="tx2098"/>
            <p:cNvSpPr/>
            <p:nvPr/>
          </p:nvSpPr>
          <p:spPr>
            <a:xfrm>
              <a:off x="2899373"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99" name="tx2099"/>
            <p:cNvSpPr/>
            <p:nvPr/>
          </p:nvSpPr>
          <p:spPr>
            <a:xfrm>
              <a:off x="321237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00" name="tx2100"/>
            <p:cNvSpPr/>
            <p:nvPr/>
          </p:nvSpPr>
          <p:spPr>
            <a:xfrm>
              <a:off x="352537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01" name="tx2101"/>
            <p:cNvSpPr/>
            <p:nvPr/>
          </p:nvSpPr>
          <p:spPr>
            <a:xfrm>
              <a:off x="383838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02" name="tx2102"/>
            <p:cNvSpPr/>
            <p:nvPr/>
          </p:nvSpPr>
          <p:spPr>
            <a:xfrm>
              <a:off x="415138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03" name="tx2103"/>
            <p:cNvSpPr/>
            <p:nvPr/>
          </p:nvSpPr>
          <p:spPr>
            <a:xfrm>
              <a:off x="446438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04" name="tx2104"/>
            <p:cNvSpPr/>
            <p:nvPr/>
          </p:nvSpPr>
          <p:spPr>
            <a:xfrm>
              <a:off x="477738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5" name="tx2105"/>
            <p:cNvSpPr/>
            <p:nvPr/>
          </p:nvSpPr>
          <p:spPr>
            <a:xfrm>
              <a:off x="5090389"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6" name="tx2106"/>
            <p:cNvSpPr/>
            <p:nvPr/>
          </p:nvSpPr>
          <p:spPr>
            <a:xfrm>
              <a:off x="5403391"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7" name="tx2107"/>
            <p:cNvSpPr/>
            <p:nvPr/>
          </p:nvSpPr>
          <p:spPr>
            <a:xfrm>
              <a:off x="5716393"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08" name="tx2108"/>
            <p:cNvSpPr/>
            <p:nvPr/>
          </p:nvSpPr>
          <p:spPr>
            <a:xfrm>
              <a:off x="602939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9" name="tx2109"/>
            <p:cNvSpPr/>
            <p:nvPr/>
          </p:nvSpPr>
          <p:spPr>
            <a:xfrm>
              <a:off x="6342398"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0" name="tx2110"/>
            <p:cNvSpPr/>
            <p:nvPr/>
          </p:nvSpPr>
          <p:spPr>
            <a:xfrm>
              <a:off x="6655400"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1" name="tx2111"/>
            <p:cNvSpPr/>
            <p:nvPr/>
          </p:nvSpPr>
          <p:spPr>
            <a:xfrm>
              <a:off x="6968402"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2" name="tx2112"/>
            <p:cNvSpPr/>
            <p:nvPr/>
          </p:nvSpPr>
          <p:spPr>
            <a:xfrm>
              <a:off x="7281405"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3" name="tx2113"/>
            <p:cNvSpPr/>
            <p:nvPr/>
          </p:nvSpPr>
          <p:spPr>
            <a:xfrm>
              <a:off x="7594407"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4" name="tx2114"/>
            <p:cNvSpPr/>
            <p:nvPr/>
          </p:nvSpPr>
          <p:spPr>
            <a:xfrm>
              <a:off x="7907409"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5" name="tx2115"/>
            <p:cNvSpPr/>
            <p:nvPr/>
          </p:nvSpPr>
          <p:spPr>
            <a:xfrm>
              <a:off x="8220411"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6" name="tx2116"/>
            <p:cNvSpPr/>
            <p:nvPr/>
          </p:nvSpPr>
          <p:spPr>
            <a:xfrm>
              <a:off x="8533414"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7" name="tx2117"/>
            <p:cNvSpPr/>
            <p:nvPr/>
          </p:nvSpPr>
          <p:spPr>
            <a:xfrm>
              <a:off x="8846416" y="20378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8" name="tx2118"/>
            <p:cNvSpPr/>
            <p:nvPr/>
          </p:nvSpPr>
          <p:spPr>
            <a:xfrm>
              <a:off x="164736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19" name="tx2119"/>
            <p:cNvSpPr/>
            <p:nvPr/>
          </p:nvSpPr>
          <p:spPr>
            <a:xfrm>
              <a:off x="884641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120" name="tx2120"/>
            <p:cNvSpPr/>
            <p:nvPr/>
          </p:nvSpPr>
          <p:spPr>
            <a:xfrm>
              <a:off x="5090389"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21" name="tx2121"/>
            <p:cNvSpPr/>
            <p:nvPr/>
          </p:nvSpPr>
          <p:spPr>
            <a:xfrm>
              <a:off x="5403391"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122" name="tx2122"/>
            <p:cNvSpPr/>
            <p:nvPr/>
          </p:nvSpPr>
          <p:spPr>
            <a:xfrm>
              <a:off x="5716393"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23" name="tx2123"/>
            <p:cNvSpPr/>
            <p:nvPr/>
          </p:nvSpPr>
          <p:spPr>
            <a:xfrm>
              <a:off x="602939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24" name="tx2124"/>
            <p:cNvSpPr/>
            <p:nvPr/>
          </p:nvSpPr>
          <p:spPr>
            <a:xfrm>
              <a:off x="634239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5" name="tx2125"/>
            <p:cNvSpPr/>
            <p:nvPr/>
          </p:nvSpPr>
          <p:spPr>
            <a:xfrm>
              <a:off x="665540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6" name="tx2126"/>
            <p:cNvSpPr/>
            <p:nvPr/>
          </p:nvSpPr>
          <p:spPr>
            <a:xfrm>
              <a:off x="696840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7" name="tx2127"/>
            <p:cNvSpPr/>
            <p:nvPr/>
          </p:nvSpPr>
          <p:spPr>
            <a:xfrm>
              <a:off x="728140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8" name="tx2128"/>
            <p:cNvSpPr/>
            <p:nvPr/>
          </p:nvSpPr>
          <p:spPr>
            <a:xfrm>
              <a:off x="7594407"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29" name="tx2129"/>
            <p:cNvSpPr/>
            <p:nvPr/>
          </p:nvSpPr>
          <p:spPr>
            <a:xfrm>
              <a:off x="7907409"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0" name="tx2130"/>
            <p:cNvSpPr/>
            <p:nvPr/>
          </p:nvSpPr>
          <p:spPr>
            <a:xfrm>
              <a:off x="8220411"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1" name="tx2131"/>
            <p:cNvSpPr/>
            <p:nvPr/>
          </p:nvSpPr>
          <p:spPr>
            <a:xfrm>
              <a:off x="853341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2" name="tx2132"/>
            <p:cNvSpPr/>
            <p:nvPr/>
          </p:nvSpPr>
          <p:spPr>
            <a:xfrm>
              <a:off x="884641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3" name="tx2133"/>
            <p:cNvSpPr/>
            <p:nvPr/>
          </p:nvSpPr>
          <p:spPr>
            <a:xfrm>
              <a:off x="164736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4" name="tx2134"/>
            <p:cNvSpPr/>
            <p:nvPr/>
          </p:nvSpPr>
          <p:spPr>
            <a:xfrm>
              <a:off x="196036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5" name="tx2135"/>
            <p:cNvSpPr/>
            <p:nvPr/>
          </p:nvSpPr>
          <p:spPr>
            <a:xfrm>
              <a:off x="2273368"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36" name="tx2136"/>
            <p:cNvSpPr/>
            <p:nvPr/>
          </p:nvSpPr>
          <p:spPr>
            <a:xfrm>
              <a:off x="258637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7" name="tx2137"/>
            <p:cNvSpPr/>
            <p:nvPr/>
          </p:nvSpPr>
          <p:spPr>
            <a:xfrm>
              <a:off x="289937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8" name="tx2138"/>
            <p:cNvSpPr/>
            <p:nvPr/>
          </p:nvSpPr>
          <p:spPr>
            <a:xfrm>
              <a:off x="321237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9" name="tx2139"/>
            <p:cNvSpPr/>
            <p:nvPr/>
          </p:nvSpPr>
          <p:spPr>
            <a:xfrm>
              <a:off x="352537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0" name="tx2140"/>
            <p:cNvSpPr/>
            <p:nvPr/>
          </p:nvSpPr>
          <p:spPr>
            <a:xfrm>
              <a:off x="383838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1" name="tx2141"/>
            <p:cNvSpPr/>
            <p:nvPr/>
          </p:nvSpPr>
          <p:spPr>
            <a:xfrm>
              <a:off x="415138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2" name="tx2142"/>
            <p:cNvSpPr/>
            <p:nvPr/>
          </p:nvSpPr>
          <p:spPr>
            <a:xfrm>
              <a:off x="446438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3" name="tx2143"/>
            <p:cNvSpPr/>
            <p:nvPr/>
          </p:nvSpPr>
          <p:spPr>
            <a:xfrm>
              <a:off x="477738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4" name="tx2144"/>
            <p:cNvSpPr/>
            <p:nvPr/>
          </p:nvSpPr>
          <p:spPr>
            <a:xfrm>
              <a:off x="509038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5" name="tx2145"/>
            <p:cNvSpPr/>
            <p:nvPr/>
          </p:nvSpPr>
          <p:spPr>
            <a:xfrm>
              <a:off x="5403391"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6" name="tx2146"/>
            <p:cNvSpPr/>
            <p:nvPr/>
          </p:nvSpPr>
          <p:spPr>
            <a:xfrm>
              <a:off x="5716393"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7" name="tx2147"/>
            <p:cNvSpPr/>
            <p:nvPr/>
          </p:nvSpPr>
          <p:spPr>
            <a:xfrm>
              <a:off x="602939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8" name="tx2148"/>
            <p:cNvSpPr/>
            <p:nvPr/>
          </p:nvSpPr>
          <p:spPr>
            <a:xfrm>
              <a:off x="6342398"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9" name="tx2149"/>
            <p:cNvSpPr/>
            <p:nvPr/>
          </p:nvSpPr>
          <p:spPr>
            <a:xfrm>
              <a:off x="6655400"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0" name="tx2150"/>
            <p:cNvSpPr/>
            <p:nvPr/>
          </p:nvSpPr>
          <p:spPr>
            <a:xfrm>
              <a:off x="6968402"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1" name="tx2151"/>
            <p:cNvSpPr/>
            <p:nvPr/>
          </p:nvSpPr>
          <p:spPr>
            <a:xfrm>
              <a:off x="7281405"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2" name="tx2152"/>
            <p:cNvSpPr/>
            <p:nvPr/>
          </p:nvSpPr>
          <p:spPr>
            <a:xfrm>
              <a:off x="7594407"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3" name="tx2153"/>
            <p:cNvSpPr/>
            <p:nvPr/>
          </p:nvSpPr>
          <p:spPr>
            <a:xfrm>
              <a:off x="7907409"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4" name="tx2154"/>
            <p:cNvSpPr/>
            <p:nvPr/>
          </p:nvSpPr>
          <p:spPr>
            <a:xfrm>
              <a:off x="8220411"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5" name="tx2155"/>
            <p:cNvSpPr/>
            <p:nvPr/>
          </p:nvSpPr>
          <p:spPr>
            <a:xfrm>
              <a:off x="8533414"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6" name="tx2156"/>
            <p:cNvSpPr/>
            <p:nvPr/>
          </p:nvSpPr>
          <p:spPr>
            <a:xfrm>
              <a:off x="8846416" y="14822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7" name="tx2157"/>
            <p:cNvSpPr/>
            <p:nvPr/>
          </p:nvSpPr>
          <p:spPr>
            <a:xfrm>
              <a:off x="164736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58" name="tx2158"/>
            <p:cNvSpPr/>
            <p:nvPr/>
          </p:nvSpPr>
          <p:spPr>
            <a:xfrm>
              <a:off x="196036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59" name="tx2159"/>
            <p:cNvSpPr/>
            <p:nvPr/>
          </p:nvSpPr>
          <p:spPr>
            <a:xfrm>
              <a:off x="227336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60" name="tx2160"/>
            <p:cNvSpPr/>
            <p:nvPr/>
          </p:nvSpPr>
          <p:spPr>
            <a:xfrm>
              <a:off x="258637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1" name="tx2161"/>
            <p:cNvSpPr/>
            <p:nvPr/>
          </p:nvSpPr>
          <p:spPr>
            <a:xfrm>
              <a:off x="2899373"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2" name="tx2162"/>
            <p:cNvSpPr/>
            <p:nvPr/>
          </p:nvSpPr>
          <p:spPr>
            <a:xfrm>
              <a:off x="321237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63" name="tx2163"/>
            <p:cNvSpPr/>
            <p:nvPr/>
          </p:nvSpPr>
          <p:spPr>
            <a:xfrm>
              <a:off x="3525377"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4" name="tx2164"/>
            <p:cNvSpPr/>
            <p:nvPr/>
          </p:nvSpPr>
          <p:spPr>
            <a:xfrm>
              <a:off x="3838380"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65" name="tx2165"/>
            <p:cNvSpPr/>
            <p:nvPr/>
          </p:nvSpPr>
          <p:spPr>
            <a:xfrm>
              <a:off x="415138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66" name="tx2166"/>
            <p:cNvSpPr/>
            <p:nvPr/>
          </p:nvSpPr>
          <p:spPr>
            <a:xfrm>
              <a:off x="446438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67" name="tx2167"/>
            <p:cNvSpPr/>
            <p:nvPr/>
          </p:nvSpPr>
          <p:spPr>
            <a:xfrm>
              <a:off x="477738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68" name="tx2168"/>
            <p:cNvSpPr/>
            <p:nvPr/>
          </p:nvSpPr>
          <p:spPr>
            <a:xfrm>
              <a:off x="5090389"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9" name="tx2169"/>
            <p:cNvSpPr/>
            <p:nvPr/>
          </p:nvSpPr>
          <p:spPr>
            <a:xfrm>
              <a:off x="540339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0" name="tx2170"/>
            <p:cNvSpPr/>
            <p:nvPr/>
          </p:nvSpPr>
          <p:spPr>
            <a:xfrm>
              <a:off x="5716393"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1" name="tx2171"/>
            <p:cNvSpPr/>
            <p:nvPr/>
          </p:nvSpPr>
          <p:spPr>
            <a:xfrm>
              <a:off x="602939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2" name="tx2172"/>
            <p:cNvSpPr/>
            <p:nvPr/>
          </p:nvSpPr>
          <p:spPr>
            <a:xfrm>
              <a:off x="6342398"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3" name="tx2173"/>
            <p:cNvSpPr/>
            <p:nvPr/>
          </p:nvSpPr>
          <p:spPr>
            <a:xfrm>
              <a:off x="6655400" y="23156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174" name="tx2174"/>
            <p:cNvSpPr/>
            <p:nvPr/>
          </p:nvSpPr>
          <p:spPr>
            <a:xfrm>
              <a:off x="6968402"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5" name="tx2175"/>
            <p:cNvSpPr/>
            <p:nvPr/>
          </p:nvSpPr>
          <p:spPr>
            <a:xfrm>
              <a:off x="7281405"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76" name="tx2176"/>
            <p:cNvSpPr/>
            <p:nvPr/>
          </p:nvSpPr>
          <p:spPr>
            <a:xfrm>
              <a:off x="7594407"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77" name="tx2177"/>
            <p:cNvSpPr/>
            <p:nvPr/>
          </p:nvSpPr>
          <p:spPr>
            <a:xfrm>
              <a:off x="7907409"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78" name="tx2178"/>
            <p:cNvSpPr/>
            <p:nvPr/>
          </p:nvSpPr>
          <p:spPr>
            <a:xfrm>
              <a:off x="8220411"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179" name="tx2179"/>
            <p:cNvSpPr/>
            <p:nvPr/>
          </p:nvSpPr>
          <p:spPr>
            <a:xfrm>
              <a:off x="8533414"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80" name="tx2180"/>
            <p:cNvSpPr/>
            <p:nvPr/>
          </p:nvSpPr>
          <p:spPr>
            <a:xfrm>
              <a:off x="8846416" y="23157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81" name="tx2181"/>
            <p:cNvSpPr/>
            <p:nvPr/>
          </p:nvSpPr>
          <p:spPr>
            <a:xfrm>
              <a:off x="164736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2" name="tx2182"/>
            <p:cNvSpPr/>
            <p:nvPr/>
          </p:nvSpPr>
          <p:spPr>
            <a:xfrm>
              <a:off x="196036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3" name="tx2183"/>
            <p:cNvSpPr/>
            <p:nvPr/>
          </p:nvSpPr>
          <p:spPr>
            <a:xfrm>
              <a:off x="227336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84" name="tx2184"/>
            <p:cNvSpPr/>
            <p:nvPr/>
          </p:nvSpPr>
          <p:spPr>
            <a:xfrm>
              <a:off x="258637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5" name="tx2185"/>
            <p:cNvSpPr/>
            <p:nvPr/>
          </p:nvSpPr>
          <p:spPr>
            <a:xfrm>
              <a:off x="289937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6" name="tx2186"/>
            <p:cNvSpPr/>
            <p:nvPr/>
          </p:nvSpPr>
          <p:spPr>
            <a:xfrm>
              <a:off x="321237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87" name="tx2187"/>
            <p:cNvSpPr/>
            <p:nvPr/>
          </p:nvSpPr>
          <p:spPr>
            <a:xfrm>
              <a:off x="352537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8" name="tx2188"/>
            <p:cNvSpPr/>
            <p:nvPr/>
          </p:nvSpPr>
          <p:spPr>
            <a:xfrm>
              <a:off x="383838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9" name="tx2189"/>
            <p:cNvSpPr/>
            <p:nvPr/>
          </p:nvSpPr>
          <p:spPr>
            <a:xfrm>
              <a:off x="415138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0" name="tx2190"/>
            <p:cNvSpPr/>
            <p:nvPr/>
          </p:nvSpPr>
          <p:spPr>
            <a:xfrm>
              <a:off x="446438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1" name="tx2191"/>
            <p:cNvSpPr/>
            <p:nvPr/>
          </p:nvSpPr>
          <p:spPr>
            <a:xfrm>
              <a:off x="477738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2" name="tx2192"/>
            <p:cNvSpPr/>
            <p:nvPr/>
          </p:nvSpPr>
          <p:spPr>
            <a:xfrm>
              <a:off x="509038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3" name="tx2193"/>
            <p:cNvSpPr/>
            <p:nvPr/>
          </p:nvSpPr>
          <p:spPr>
            <a:xfrm>
              <a:off x="540339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4" name="tx2194"/>
            <p:cNvSpPr/>
            <p:nvPr/>
          </p:nvSpPr>
          <p:spPr>
            <a:xfrm>
              <a:off x="5716393"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5" name="tx2195"/>
            <p:cNvSpPr/>
            <p:nvPr/>
          </p:nvSpPr>
          <p:spPr>
            <a:xfrm>
              <a:off x="602939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6342398"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7" name="tx2197"/>
            <p:cNvSpPr/>
            <p:nvPr/>
          </p:nvSpPr>
          <p:spPr>
            <a:xfrm>
              <a:off x="6655400"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6968402"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9" name="tx2199"/>
            <p:cNvSpPr/>
            <p:nvPr/>
          </p:nvSpPr>
          <p:spPr>
            <a:xfrm>
              <a:off x="7281405"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0" name="tx2200"/>
            <p:cNvSpPr/>
            <p:nvPr/>
          </p:nvSpPr>
          <p:spPr>
            <a:xfrm>
              <a:off x="7594407"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1" name="tx2201"/>
            <p:cNvSpPr/>
            <p:nvPr/>
          </p:nvSpPr>
          <p:spPr>
            <a:xfrm>
              <a:off x="7907409"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2" name="tx2202"/>
            <p:cNvSpPr/>
            <p:nvPr/>
          </p:nvSpPr>
          <p:spPr>
            <a:xfrm>
              <a:off x="8220411"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3" name="tx2203"/>
            <p:cNvSpPr/>
            <p:nvPr/>
          </p:nvSpPr>
          <p:spPr>
            <a:xfrm>
              <a:off x="8533414"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4" name="tx2204"/>
            <p:cNvSpPr/>
            <p:nvPr/>
          </p:nvSpPr>
          <p:spPr>
            <a:xfrm>
              <a:off x="8846416" y="11117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196036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227336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7" name="tx2207"/>
            <p:cNvSpPr/>
            <p:nvPr/>
          </p:nvSpPr>
          <p:spPr>
            <a:xfrm>
              <a:off x="2586370" y="17600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08" name="tx2208"/>
            <p:cNvSpPr/>
            <p:nvPr/>
          </p:nvSpPr>
          <p:spPr>
            <a:xfrm>
              <a:off x="289937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9" name="tx2209"/>
            <p:cNvSpPr/>
            <p:nvPr/>
          </p:nvSpPr>
          <p:spPr>
            <a:xfrm>
              <a:off x="321237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10" name="tx2210"/>
            <p:cNvSpPr/>
            <p:nvPr/>
          </p:nvSpPr>
          <p:spPr>
            <a:xfrm>
              <a:off x="3525377" y="17600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11" name="tx2211"/>
            <p:cNvSpPr/>
            <p:nvPr/>
          </p:nvSpPr>
          <p:spPr>
            <a:xfrm>
              <a:off x="3838380" y="17600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212" name="tx2212"/>
            <p:cNvSpPr/>
            <p:nvPr/>
          </p:nvSpPr>
          <p:spPr>
            <a:xfrm>
              <a:off x="415138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13" name="tx2213"/>
            <p:cNvSpPr/>
            <p:nvPr/>
          </p:nvSpPr>
          <p:spPr>
            <a:xfrm>
              <a:off x="446438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4" name="tx2214"/>
            <p:cNvSpPr/>
            <p:nvPr/>
          </p:nvSpPr>
          <p:spPr>
            <a:xfrm>
              <a:off x="477738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5" name="tx2215"/>
            <p:cNvSpPr/>
            <p:nvPr/>
          </p:nvSpPr>
          <p:spPr>
            <a:xfrm>
              <a:off x="509038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6" name="tx2216"/>
            <p:cNvSpPr/>
            <p:nvPr/>
          </p:nvSpPr>
          <p:spPr>
            <a:xfrm>
              <a:off x="540339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7" name="tx2217"/>
            <p:cNvSpPr/>
            <p:nvPr/>
          </p:nvSpPr>
          <p:spPr>
            <a:xfrm>
              <a:off x="5716393"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8" name="tx2218"/>
            <p:cNvSpPr/>
            <p:nvPr/>
          </p:nvSpPr>
          <p:spPr>
            <a:xfrm>
              <a:off x="602939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9" name="tx2219"/>
            <p:cNvSpPr/>
            <p:nvPr/>
          </p:nvSpPr>
          <p:spPr>
            <a:xfrm>
              <a:off x="6342398"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0" name="tx2220"/>
            <p:cNvSpPr/>
            <p:nvPr/>
          </p:nvSpPr>
          <p:spPr>
            <a:xfrm>
              <a:off x="6655400"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1" name="tx2221"/>
            <p:cNvSpPr/>
            <p:nvPr/>
          </p:nvSpPr>
          <p:spPr>
            <a:xfrm>
              <a:off x="6968402"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2" name="tx2222"/>
            <p:cNvSpPr/>
            <p:nvPr/>
          </p:nvSpPr>
          <p:spPr>
            <a:xfrm>
              <a:off x="7281405"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3" name="tx2223"/>
            <p:cNvSpPr/>
            <p:nvPr/>
          </p:nvSpPr>
          <p:spPr>
            <a:xfrm>
              <a:off x="7594407"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4" name="tx2224"/>
            <p:cNvSpPr/>
            <p:nvPr/>
          </p:nvSpPr>
          <p:spPr>
            <a:xfrm>
              <a:off x="7907409"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5" name="tx2225"/>
            <p:cNvSpPr/>
            <p:nvPr/>
          </p:nvSpPr>
          <p:spPr>
            <a:xfrm>
              <a:off x="8220411"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226" name="tx2226"/>
            <p:cNvSpPr/>
            <p:nvPr/>
          </p:nvSpPr>
          <p:spPr>
            <a:xfrm>
              <a:off x="8533414"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27" name="tx2227"/>
            <p:cNvSpPr/>
            <p:nvPr/>
          </p:nvSpPr>
          <p:spPr>
            <a:xfrm>
              <a:off x="8846416" y="176005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28" name="tx2228"/>
            <p:cNvSpPr/>
            <p:nvPr/>
          </p:nvSpPr>
          <p:spPr>
            <a:xfrm>
              <a:off x="164736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2229" name="tx2229"/>
            <p:cNvSpPr/>
            <p:nvPr/>
          </p:nvSpPr>
          <p:spPr>
            <a:xfrm>
              <a:off x="4151382"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2230" name="tx2230"/>
            <p:cNvSpPr/>
            <p:nvPr/>
          </p:nvSpPr>
          <p:spPr>
            <a:xfrm>
              <a:off x="446438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231" name="tx2231"/>
            <p:cNvSpPr/>
            <p:nvPr/>
          </p:nvSpPr>
          <p:spPr>
            <a:xfrm>
              <a:off x="477738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32" name="tx2232"/>
            <p:cNvSpPr/>
            <p:nvPr/>
          </p:nvSpPr>
          <p:spPr>
            <a:xfrm>
              <a:off x="5090389" y="46318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33" name="tx2233"/>
            <p:cNvSpPr/>
            <p:nvPr/>
          </p:nvSpPr>
          <p:spPr>
            <a:xfrm>
              <a:off x="5403391"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234" name="tx2234"/>
            <p:cNvSpPr/>
            <p:nvPr/>
          </p:nvSpPr>
          <p:spPr>
            <a:xfrm>
              <a:off x="5716393"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35" name="tx2235"/>
            <p:cNvSpPr/>
            <p:nvPr/>
          </p:nvSpPr>
          <p:spPr>
            <a:xfrm>
              <a:off x="6029395"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36" name="tx2236"/>
            <p:cNvSpPr/>
            <p:nvPr/>
          </p:nvSpPr>
          <p:spPr>
            <a:xfrm>
              <a:off x="634239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37" name="tx2237"/>
            <p:cNvSpPr/>
            <p:nvPr/>
          </p:nvSpPr>
          <p:spPr>
            <a:xfrm>
              <a:off x="665540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38" name="tx2238"/>
            <p:cNvSpPr/>
            <p:nvPr/>
          </p:nvSpPr>
          <p:spPr>
            <a:xfrm>
              <a:off x="6968402"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39" name="tx2239"/>
            <p:cNvSpPr/>
            <p:nvPr/>
          </p:nvSpPr>
          <p:spPr>
            <a:xfrm>
              <a:off x="7281405" y="46318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40" name="tx2240"/>
            <p:cNvSpPr/>
            <p:nvPr/>
          </p:nvSpPr>
          <p:spPr>
            <a:xfrm>
              <a:off x="7594407"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241" name="tx2241"/>
            <p:cNvSpPr/>
            <p:nvPr/>
          </p:nvSpPr>
          <p:spPr>
            <a:xfrm>
              <a:off x="7907409"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242" name="tx2242"/>
            <p:cNvSpPr/>
            <p:nvPr/>
          </p:nvSpPr>
          <p:spPr>
            <a:xfrm>
              <a:off x="8533414"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43" name="tx2243"/>
            <p:cNvSpPr/>
            <p:nvPr/>
          </p:nvSpPr>
          <p:spPr>
            <a:xfrm>
              <a:off x="1647364"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4" name="tx2244"/>
            <p:cNvSpPr/>
            <p:nvPr/>
          </p:nvSpPr>
          <p:spPr>
            <a:xfrm>
              <a:off x="1960366"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45" name="tx2245"/>
            <p:cNvSpPr/>
            <p:nvPr/>
          </p:nvSpPr>
          <p:spPr>
            <a:xfrm>
              <a:off x="2273368"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6" name="tx2246"/>
            <p:cNvSpPr/>
            <p:nvPr/>
          </p:nvSpPr>
          <p:spPr>
            <a:xfrm>
              <a:off x="2586370"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247" name="tx2247"/>
            <p:cNvSpPr/>
            <p:nvPr/>
          </p:nvSpPr>
          <p:spPr>
            <a:xfrm>
              <a:off x="3838380" y="44457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2248" name="tx2248"/>
            <p:cNvSpPr/>
            <p:nvPr/>
          </p:nvSpPr>
          <p:spPr>
            <a:xfrm>
              <a:off x="5403391"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49" name="tx2249"/>
            <p:cNvSpPr/>
            <p:nvPr/>
          </p:nvSpPr>
          <p:spPr>
            <a:xfrm>
              <a:off x="5716393"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0" name="tx2250"/>
            <p:cNvSpPr/>
            <p:nvPr/>
          </p:nvSpPr>
          <p:spPr>
            <a:xfrm>
              <a:off x="602939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51" name="tx2251"/>
            <p:cNvSpPr/>
            <p:nvPr/>
          </p:nvSpPr>
          <p:spPr>
            <a:xfrm>
              <a:off x="6342398"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52" name="tx2252"/>
            <p:cNvSpPr/>
            <p:nvPr/>
          </p:nvSpPr>
          <p:spPr>
            <a:xfrm>
              <a:off x="6655400"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53" name="tx2253"/>
            <p:cNvSpPr/>
            <p:nvPr/>
          </p:nvSpPr>
          <p:spPr>
            <a:xfrm>
              <a:off x="6968402"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254" name="tx2254"/>
            <p:cNvSpPr/>
            <p:nvPr/>
          </p:nvSpPr>
          <p:spPr>
            <a:xfrm>
              <a:off x="7594407"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5" name="tx2255"/>
            <p:cNvSpPr/>
            <p:nvPr/>
          </p:nvSpPr>
          <p:spPr>
            <a:xfrm>
              <a:off x="790740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256" name="tx2256"/>
            <p:cNvSpPr/>
            <p:nvPr/>
          </p:nvSpPr>
          <p:spPr>
            <a:xfrm>
              <a:off x="8220411"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2257" name="tx2257"/>
            <p:cNvSpPr/>
            <p:nvPr/>
          </p:nvSpPr>
          <p:spPr>
            <a:xfrm>
              <a:off x="8533414"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258" name="tx2258"/>
            <p:cNvSpPr/>
            <p:nvPr/>
          </p:nvSpPr>
          <p:spPr>
            <a:xfrm>
              <a:off x="8846416"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59" name="tx2259"/>
            <p:cNvSpPr/>
            <p:nvPr/>
          </p:nvSpPr>
          <p:spPr>
            <a:xfrm>
              <a:off x="164736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60" name="tx2260"/>
            <p:cNvSpPr/>
            <p:nvPr/>
          </p:nvSpPr>
          <p:spPr>
            <a:xfrm>
              <a:off x="196036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1" name="tx2261"/>
            <p:cNvSpPr/>
            <p:nvPr/>
          </p:nvSpPr>
          <p:spPr>
            <a:xfrm>
              <a:off x="2273368"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2" name="tx2262"/>
            <p:cNvSpPr/>
            <p:nvPr/>
          </p:nvSpPr>
          <p:spPr>
            <a:xfrm>
              <a:off x="2586370"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263" name="tx2263"/>
            <p:cNvSpPr/>
            <p:nvPr/>
          </p:nvSpPr>
          <p:spPr>
            <a:xfrm>
              <a:off x="2899373"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64" name="tx2264"/>
            <p:cNvSpPr/>
            <p:nvPr/>
          </p:nvSpPr>
          <p:spPr>
            <a:xfrm>
              <a:off x="3212375"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65" name="tx2265"/>
            <p:cNvSpPr/>
            <p:nvPr/>
          </p:nvSpPr>
          <p:spPr>
            <a:xfrm>
              <a:off x="3525377"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66" name="tx2266"/>
            <p:cNvSpPr/>
            <p:nvPr/>
          </p:nvSpPr>
          <p:spPr>
            <a:xfrm>
              <a:off x="3838380" y="26861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67" name="tx2267"/>
            <p:cNvSpPr/>
            <p:nvPr/>
          </p:nvSpPr>
          <p:spPr>
            <a:xfrm>
              <a:off x="4151382"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68" name="tx2268"/>
            <p:cNvSpPr/>
            <p:nvPr/>
          </p:nvSpPr>
          <p:spPr>
            <a:xfrm>
              <a:off x="4464384"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69" name="tx2269"/>
            <p:cNvSpPr/>
            <p:nvPr/>
          </p:nvSpPr>
          <p:spPr>
            <a:xfrm>
              <a:off x="4777386" y="26861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70" name="tx2270"/>
            <p:cNvSpPr/>
            <p:nvPr/>
          </p:nvSpPr>
          <p:spPr>
            <a:xfrm>
              <a:off x="1647364" y="36131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271" name="tx2271"/>
            <p:cNvSpPr/>
            <p:nvPr/>
          </p:nvSpPr>
          <p:spPr>
            <a:xfrm>
              <a:off x="1960366"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272" name="tx2272"/>
            <p:cNvSpPr/>
            <p:nvPr/>
          </p:nvSpPr>
          <p:spPr>
            <a:xfrm>
              <a:off x="2273368"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73" name="tx2273"/>
            <p:cNvSpPr/>
            <p:nvPr/>
          </p:nvSpPr>
          <p:spPr>
            <a:xfrm>
              <a:off x="258637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74" name="tx2274"/>
            <p:cNvSpPr/>
            <p:nvPr/>
          </p:nvSpPr>
          <p:spPr>
            <a:xfrm>
              <a:off x="2899373"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275" name="tx2275"/>
            <p:cNvSpPr/>
            <p:nvPr/>
          </p:nvSpPr>
          <p:spPr>
            <a:xfrm>
              <a:off x="321237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276" name="tx2276"/>
            <p:cNvSpPr/>
            <p:nvPr/>
          </p:nvSpPr>
          <p:spPr>
            <a:xfrm>
              <a:off x="352537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2277" name="tx2277"/>
            <p:cNvSpPr/>
            <p:nvPr/>
          </p:nvSpPr>
          <p:spPr>
            <a:xfrm>
              <a:off x="383838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278" name="tx2278"/>
            <p:cNvSpPr/>
            <p:nvPr/>
          </p:nvSpPr>
          <p:spPr>
            <a:xfrm>
              <a:off x="4151382"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279" name="tx2279"/>
            <p:cNvSpPr/>
            <p:nvPr/>
          </p:nvSpPr>
          <p:spPr>
            <a:xfrm>
              <a:off x="446438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280" name="tx2280"/>
            <p:cNvSpPr/>
            <p:nvPr/>
          </p:nvSpPr>
          <p:spPr>
            <a:xfrm>
              <a:off x="477738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81" name="tx2281"/>
            <p:cNvSpPr/>
            <p:nvPr/>
          </p:nvSpPr>
          <p:spPr>
            <a:xfrm>
              <a:off x="5090389"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2" name="tx2282"/>
            <p:cNvSpPr/>
            <p:nvPr/>
          </p:nvSpPr>
          <p:spPr>
            <a:xfrm>
              <a:off x="5403391"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3" name="tx2283"/>
            <p:cNvSpPr/>
            <p:nvPr/>
          </p:nvSpPr>
          <p:spPr>
            <a:xfrm>
              <a:off x="5716393" y="3612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84" name="tx2284"/>
            <p:cNvSpPr/>
            <p:nvPr/>
          </p:nvSpPr>
          <p:spPr>
            <a:xfrm>
              <a:off x="602939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85" name="tx2285"/>
            <p:cNvSpPr/>
            <p:nvPr/>
          </p:nvSpPr>
          <p:spPr>
            <a:xfrm>
              <a:off x="6342398"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286" name="tx2286"/>
            <p:cNvSpPr/>
            <p:nvPr/>
          </p:nvSpPr>
          <p:spPr>
            <a:xfrm>
              <a:off x="6655400"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87" name="tx2287"/>
            <p:cNvSpPr/>
            <p:nvPr/>
          </p:nvSpPr>
          <p:spPr>
            <a:xfrm>
              <a:off x="6968402"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88" name="tx2288"/>
            <p:cNvSpPr/>
            <p:nvPr/>
          </p:nvSpPr>
          <p:spPr>
            <a:xfrm>
              <a:off x="7281405"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89" name="tx2289"/>
            <p:cNvSpPr/>
            <p:nvPr/>
          </p:nvSpPr>
          <p:spPr>
            <a:xfrm>
              <a:off x="7594407"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90" name="tx2290"/>
            <p:cNvSpPr/>
            <p:nvPr/>
          </p:nvSpPr>
          <p:spPr>
            <a:xfrm>
              <a:off x="7907409"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291" name="tx2291"/>
            <p:cNvSpPr/>
            <p:nvPr/>
          </p:nvSpPr>
          <p:spPr>
            <a:xfrm>
              <a:off x="8220411"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92" name="tx2292"/>
            <p:cNvSpPr/>
            <p:nvPr/>
          </p:nvSpPr>
          <p:spPr>
            <a:xfrm>
              <a:off x="8533414"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93" name="tx2293"/>
            <p:cNvSpPr/>
            <p:nvPr/>
          </p:nvSpPr>
          <p:spPr>
            <a:xfrm>
              <a:off x="8846416" y="36122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94" name="tx2294"/>
            <p:cNvSpPr/>
            <p:nvPr/>
          </p:nvSpPr>
          <p:spPr>
            <a:xfrm>
              <a:off x="1647364"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295" name="tx2295"/>
            <p:cNvSpPr/>
            <p:nvPr/>
          </p:nvSpPr>
          <p:spPr>
            <a:xfrm>
              <a:off x="2273368"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296" name="tx2296"/>
            <p:cNvSpPr/>
            <p:nvPr/>
          </p:nvSpPr>
          <p:spPr>
            <a:xfrm>
              <a:off x="2586370" y="565080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297" name="tx2297"/>
            <p:cNvSpPr/>
            <p:nvPr/>
          </p:nvSpPr>
          <p:spPr>
            <a:xfrm>
              <a:off x="2899373"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298" name="tx2298"/>
            <p:cNvSpPr/>
            <p:nvPr/>
          </p:nvSpPr>
          <p:spPr>
            <a:xfrm>
              <a:off x="3212375"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2299" name="tx2299"/>
            <p:cNvSpPr/>
            <p:nvPr/>
          </p:nvSpPr>
          <p:spPr>
            <a:xfrm>
              <a:off x="3525377"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2300" name="tx2300"/>
            <p:cNvSpPr/>
            <p:nvPr/>
          </p:nvSpPr>
          <p:spPr>
            <a:xfrm>
              <a:off x="3838380"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01" name="tx2301"/>
            <p:cNvSpPr/>
            <p:nvPr/>
          </p:nvSpPr>
          <p:spPr>
            <a:xfrm>
              <a:off x="4151382"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302" name="tx2302"/>
            <p:cNvSpPr/>
            <p:nvPr/>
          </p:nvSpPr>
          <p:spPr>
            <a:xfrm>
              <a:off x="4464384"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03" name="tx2303"/>
            <p:cNvSpPr/>
            <p:nvPr/>
          </p:nvSpPr>
          <p:spPr>
            <a:xfrm>
              <a:off x="5090389"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04" name="tx2304"/>
            <p:cNvSpPr/>
            <p:nvPr/>
          </p:nvSpPr>
          <p:spPr>
            <a:xfrm>
              <a:off x="5716393"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05" name="tx2305"/>
            <p:cNvSpPr/>
            <p:nvPr/>
          </p:nvSpPr>
          <p:spPr>
            <a:xfrm>
              <a:off x="602939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06" name="tx2306"/>
            <p:cNvSpPr/>
            <p:nvPr/>
          </p:nvSpPr>
          <p:spPr>
            <a:xfrm>
              <a:off x="6342398"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07" name="tx2307"/>
            <p:cNvSpPr/>
            <p:nvPr/>
          </p:nvSpPr>
          <p:spPr>
            <a:xfrm>
              <a:off x="6655400" y="5649925"/>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308" name="tx2308"/>
            <p:cNvSpPr/>
            <p:nvPr/>
          </p:nvSpPr>
          <p:spPr>
            <a:xfrm>
              <a:off x="6968402" y="565059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09" name="tx2309"/>
            <p:cNvSpPr/>
            <p:nvPr/>
          </p:nvSpPr>
          <p:spPr>
            <a:xfrm>
              <a:off x="7281405"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10" name="tx2310"/>
            <p:cNvSpPr/>
            <p:nvPr/>
          </p:nvSpPr>
          <p:spPr>
            <a:xfrm>
              <a:off x="7594407"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11" name="tx2311"/>
            <p:cNvSpPr/>
            <p:nvPr/>
          </p:nvSpPr>
          <p:spPr>
            <a:xfrm>
              <a:off x="7907409" y="5650807"/>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12" name="tx2312"/>
            <p:cNvSpPr/>
            <p:nvPr/>
          </p:nvSpPr>
          <p:spPr>
            <a:xfrm>
              <a:off x="8220411"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313" name="tx2313"/>
            <p:cNvSpPr/>
            <p:nvPr/>
          </p:nvSpPr>
          <p:spPr>
            <a:xfrm>
              <a:off x="8533414" y="56496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314" name="tx2314"/>
            <p:cNvSpPr/>
            <p:nvPr/>
          </p:nvSpPr>
          <p:spPr>
            <a:xfrm>
              <a:off x="8846416" y="56497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15" name="tx2315"/>
            <p:cNvSpPr/>
            <p:nvPr/>
          </p:nvSpPr>
          <p:spPr>
            <a:xfrm>
              <a:off x="7594407"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16" name="tx2316"/>
            <p:cNvSpPr/>
            <p:nvPr/>
          </p:nvSpPr>
          <p:spPr>
            <a:xfrm>
              <a:off x="7907409" y="518687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17" name="tx2317"/>
            <p:cNvSpPr/>
            <p:nvPr/>
          </p:nvSpPr>
          <p:spPr>
            <a:xfrm>
              <a:off x="8220411" y="518662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18" name="tx2318"/>
            <p:cNvSpPr/>
            <p:nvPr/>
          </p:nvSpPr>
          <p:spPr>
            <a:xfrm>
              <a:off x="8533414"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19" name="tx2319"/>
            <p:cNvSpPr/>
            <p:nvPr/>
          </p:nvSpPr>
          <p:spPr>
            <a:xfrm>
              <a:off x="8846416" y="51866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20" name="tx2320"/>
            <p:cNvSpPr/>
            <p:nvPr/>
          </p:nvSpPr>
          <p:spPr>
            <a:xfrm>
              <a:off x="1647364"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21" name="tx2321"/>
            <p:cNvSpPr/>
            <p:nvPr/>
          </p:nvSpPr>
          <p:spPr>
            <a:xfrm>
              <a:off x="1960366" y="49088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22" name="tx2322"/>
            <p:cNvSpPr/>
            <p:nvPr/>
          </p:nvSpPr>
          <p:spPr>
            <a:xfrm>
              <a:off x="2273368" y="490879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23" name="tx2323"/>
            <p:cNvSpPr/>
            <p:nvPr/>
          </p:nvSpPr>
          <p:spPr>
            <a:xfrm>
              <a:off x="5090389"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24" name="tx2324"/>
            <p:cNvSpPr/>
            <p:nvPr/>
          </p:nvSpPr>
          <p:spPr>
            <a:xfrm>
              <a:off x="6029395" y="453838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25" name="tx2325"/>
            <p:cNvSpPr/>
            <p:nvPr/>
          </p:nvSpPr>
          <p:spPr>
            <a:xfrm>
              <a:off x="1647364"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2326" name="tx2326"/>
            <p:cNvSpPr/>
            <p:nvPr/>
          </p:nvSpPr>
          <p:spPr>
            <a:xfrm>
              <a:off x="1960366"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327" name="tx2327"/>
            <p:cNvSpPr/>
            <p:nvPr/>
          </p:nvSpPr>
          <p:spPr>
            <a:xfrm>
              <a:off x="2273368" y="50014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328" name="tx2328"/>
            <p:cNvSpPr/>
            <p:nvPr/>
          </p:nvSpPr>
          <p:spPr>
            <a:xfrm>
              <a:off x="258637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29" name="tx2329"/>
            <p:cNvSpPr/>
            <p:nvPr/>
          </p:nvSpPr>
          <p:spPr>
            <a:xfrm>
              <a:off x="3212375" y="5001648"/>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30" name="tx2330"/>
            <p:cNvSpPr/>
            <p:nvPr/>
          </p:nvSpPr>
          <p:spPr>
            <a:xfrm>
              <a:off x="3838380" y="50014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31" name="tx2331"/>
            <p:cNvSpPr/>
            <p:nvPr/>
          </p:nvSpPr>
          <p:spPr>
            <a:xfrm>
              <a:off x="164736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32" name="tx2332"/>
            <p:cNvSpPr/>
            <p:nvPr/>
          </p:nvSpPr>
          <p:spPr>
            <a:xfrm>
              <a:off x="1960366"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33" name="tx2333"/>
            <p:cNvSpPr/>
            <p:nvPr/>
          </p:nvSpPr>
          <p:spPr>
            <a:xfrm>
              <a:off x="8220411"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34" name="tx2334"/>
            <p:cNvSpPr/>
            <p:nvPr/>
          </p:nvSpPr>
          <p:spPr>
            <a:xfrm>
              <a:off x="8533414" y="43531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35" name="tx2335"/>
            <p:cNvSpPr/>
            <p:nvPr/>
          </p:nvSpPr>
          <p:spPr>
            <a:xfrm>
              <a:off x="1647364"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36" name="tx2336"/>
            <p:cNvSpPr/>
            <p:nvPr/>
          </p:nvSpPr>
          <p:spPr>
            <a:xfrm>
              <a:off x="1960366"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37" name="tx2337"/>
            <p:cNvSpPr/>
            <p:nvPr/>
          </p:nvSpPr>
          <p:spPr>
            <a:xfrm>
              <a:off x="2273368"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38" name="tx2338"/>
            <p:cNvSpPr/>
            <p:nvPr/>
          </p:nvSpPr>
          <p:spPr>
            <a:xfrm>
              <a:off x="2586370"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339" name="tx2339"/>
            <p:cNvSpPr/>
            <p:nvPr/>
          </p:nvSpPr>
          <p:spPr>
            <a:xfrm>
              <a:off x="2899373"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40" name="tx2340"/>
            <p:cNvSpPr/>
            <p:nvPr/>
          </p:nvSpPr>
          <p:spPr>
            <a:xfrm>
              <a:off x="3212375"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41" name="tx2341"/>
            <p:cNvSpPr/>
            <p:nvPr/>
          </p:nvSpPr>
          <p:spPr>
            <a:xfrm>
              <a:off x="3525377"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2342" name="tx2342"/>
            <p:cNvSpPr/>
            <p:nvPr/>
          </p:nvSpPr>
          <p:spPr>
            <a:xfrm>
              <a:off x="3838380" y="54653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43" name="tx2343"/>
            <p:cNvSpPr/>
            <p:nvPr/>
          </p:nvSpPr>
          <p:spPr>
            <a:xfrm>
              <a:off x="4151382" y="5465409"/>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44" name="tx2344"/>
            <p:cNvSpPr/>
            <p:nvPr/>
          </p:nvSpPr>
          <p:spPr>
            <a:xfrm>
              <a:off x="4464384" y="54644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45" name="tx2345"/>
            <p:cNvSpPr/>
            <p:nvPr/>
          </p:nvSpPr>
          <p:spPr>
            <a:xfrm>
              <a:off x="4777386"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46" name="tx2346"/>
            <p:cNvSpPr/>
            <p:nvPr/>
          </p:nvSpPr>
          <p:spPr>
            <a:xfrm>
              <a:off x="5403391"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47" name="tx2347"/>
            <p:cNvSpPr/>
            <p:nvPr/>
          </p:nvSpPr>
          <p:spPr>
            <a:xfrm>
              <a:off x="5716393" y="546470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348" name="tx2348"/>
            <p:cNvSpPr/>
            <p:nvPr/>
          </p:nvSpPr>
          <p:spPr>
            <a:xfrm>
              <a:off x="6029395" y="54644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49" name="tx2349"/>
            <p:cNvSpPr/>
            <p:nvPr/>
          </p:nvSpPr>
          <p:spPr>
            <a:xfrm>
              <a:off x="6342398"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0" name="tx2350"/>
            <p:cNvSpPr/>
            <p:nvPr/>
          </p:nvSpPr>
          <p:spPr>
            <a:xfrm>
              <a:off x="6655400"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1" name="tx2351"/>
            <p:cNvSpPr/>
            <p:nvPr/>
          </p:nvSpPr>
          <p:spPr>
            <a:xfrm>
              <a:off x="6968402"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2" name="tx2352"/>
            <p:cNvSpPr/>
            <p:nvPr/>
          </p:nvSpPr>
          <p:spPr>
            <a:xfrm>
              <a:off x="7281405"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3" name="tx2353"/>
            <p:cNvSpPr/>
            <p:nvPr/>
          </p:nvSpPr>
          <p:spPr>
            <a:xfrm>
              <a:off x="7594407"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4" name="tx2354"/>
            <p:cNvSpPr/>
            <p:nvPr/>
          </p:nvSpPr>
          <p:spPr>
            <a:xfrm>
              <a:off x="7907409"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5" name="tx2355"/>
            <p:cNvSpPr/>
            <p:nvPr/>
          </p:nvSpPr>
          <p:spPr>
            <a:xfrm>
              <a:off x="8220411"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6" name="tx2356"/>
            <p:cNvSpPr/>
            <p:nvPr/>
          </p:nvSpPr>
          <p:spPr>
            <a:xfrm>
              <a:off x="8533414"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7" name="tx2357"/>
            <p:cNvSpPr/>
            <p:nvPr/>
          </p:nvSpPr>
          <p:spPr>
            <a:xfrm>
              <a:off x="8846416" y="546558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2358" name="tx2358"/>
            <p:cNvSpPr/>
            <p:nvPr/>
          </p:nvSpPr>
          <p:spPr>
            <a:xfrm>
              <a:off x="1647364" y="5280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59" name="tx2359"/>
            <p:cNvSpPr/>
            <p:nvPr/>
          </p:nvSpPr>
          <p:spPr>
            <a:xfrm>
              <a:off x="1960366" y="5280187"/>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60" name="tx2360"/>
            <p:cNvSpPr/>
            <p:nvPr/>
          </p:nvSpPr>
          <p:spPr>
            <a:xfrm>
              <a:off x="2273368"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61" name="tx2361"/>
            <p:cNvSpPr/>
            <p:nvPr/>
          </p:nvSpPr>
          <p:spPr>
            <a:xfrm>
              <a:off x="2586370" y="528015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2" name="tx2362"/>
            <p:cNvSpPr/>
            <p:nvPr/>
          </p:nvSpPr>
          <p:spPr>
            <a:xfrm>
              <a:off x="2899373" y="528015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3" name="tx2363"/>
            <p:cNvSpPr/>
            <p:nvPr/>
          </p:nvSpPr>
          <p:spPr>
            <a:xfrm>
              <a:off x="3212375"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64" name="tx2364"/>
            <p:cNvSpPr/>
            <p:nvPr/>
          </p:nvSpPr>
          <p:spPr>
            <a:xfrm>
              <a:off x="3525377" y="527926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65" name="tx2365"/>
            <p:cNvSpPr/>
            <p:nvPr/>
          </p:nvSpPr>
          <p:spPr>
            <a:xfrm>
              <a:off x="1647364"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66" name="tx2366"/>
            <p:cNvSpPr/>
            <p:nvPr/>
          </p:nvSpPr>
          <p:spPr>
            <a:xfrm>
              <a:off x="1960366" y="389098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367" name="tx2367"/>
            <p:cNvSpPr/>
            <p:nvPr/>
          </p:nvSpPr>
          <p:spPr>
            <a:xfrm>
              <a:off x="2273368" y="38901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68" name="tx2368"/>
            <p:cNvSpPr/>
            <p:nvPr/>
          </p:nvSpPr>
          <p:spPr>
            <a:xfrm>
              <a:off x="1960366"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69" name="tx2369"/>
            <p:cNvSpPr/>
            <p:nvPr/>
          </p:nvSpPr>
          <p:spPr>
            <a:xfrm>
              <a:off x="2273368" y="37974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70" name="tx2370"/>
            <p:cNvSpPr/>
            <p:nvPr/>
          </p:nvSpPr>
          <p:spPr>
            <a:xfrm>
              <a:off x="2899373" y="35196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71" name="tx2371"/>
            <p:cNvSpPr/>
            <p:nvPr/>
          </p:nvSpPr>
          <p:spPr>
            <a:xfrm>
              <a:off x="1647364"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72" name="tx2372"/>
            <p:cNvSpPr/>
            <p:nvPr/>
          </p:nvSpPr>
          <p:spPr>
            <a:xfrm>
              <a:off x="1960366"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373" name="tx2373"/>
            <p:cNvSpPr/>
            <p:nvPr/>
          </p:nvSpPr>
          <p:spPr>
            <a:xfrm>
              <a:off x="2273368" y="5094965"/>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374" name="tx2374"/>
            <p:cNvSpPr/>
            <p:nvPr/>
          </p:nvSpPr>
          <p:spPr>
            <a:xfrm>
              <a:off x="2586370"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75" name="tx2375"/>
            <p:cNvSpPr/>
            <p:nvPr/>
          </p:nvSpPr>
          <p:spPr>
            <a:xfrm>
              <a:off x="2899373" y="50940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2376" name="tx2376"/>
            <p:cNvSpPr/>
            <p:nvPr/>
          </p:nvSpPr>
          <p:spPr>
            <a:xfrm>
              <a:off x="3212375" y="50949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377" name="tx2377"/>
            <p:cNvSpPr/>
            <p:nvPr/>
          </p:nvSpPr>
          <p:spPr>
            <a:xfrm>
              <a:off x="3525377"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378" name="tx2378"/>
            <p:cNvSpPr/>
            <p:nvPr/>
          </p:nvSpPr>
          <p:spPr>
            <a:xfrm>
              <a:off x="3838380"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379" name="tx2379"/>
            <p:cNvSpPr/>
            <p:nvPr/>
          </p:nvSpPr>
          <p:spPr>
            <a:xfrm>
              <a:off x="4151382"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380" name="tx2380"/>
            <p:cNvSpPr/>
            <p:nvPr/>
          </p:nvSpPr>
          <p:spPr>
            <a:xfrm>
              <a:off x="4464384" y="50940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81" name="tx2381"/>
            <p:cNvSpPr/>
            <p:nvPr/>
          </p:nvSpPr>
          <p:spPr>
            <a:xfrm>
              <a:off x="2273368"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82" name="tx2382"/>
            <p:cNvSpPr/>
            <p:nvPr/>
          </p:nvSpPr>
          <p:spPr>
            <a:xfrm>
              <a:off x="2586370" y="41679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83" name="tx2383"/>
            <p:cNvSpPr/>
            <p:nvPr/>
          </p:nvSpPr>
          <p:spPr>
            <a:xfrm>
              <a:off x="2899373" y="41679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84" name="tx2384"/>
            <p:cNvSpPr/>
            <p:nvPr/>
          </p:nvSpPr>
          <p:spPr>
            <a:xfrm>
              <a:off x="164736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385" name="tx2385"/>
            <p:cNvSpPr/>
            <p:nvPr/>
          </p:nvSpPr>
          <p:spPr>
            <a:xfrm>
              <a:off x="1960366"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386" name="tx2386"/>
            <p:cNvSpPr/>
            <p:nvPr/>
          </p:nvSpPr>
          <p:spPr>
            <a:xfrm>
              <a:off x="8220411" y="34281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87" name="tx2387"/>
            <p:cNvSpPr/>
            <p:nvPr/>
          </p:nvSpPr>
          <p:spPr>
            <a:xfrm>
              <a:off x="4464384" y="42605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388" name="tx2388"/>
            <p:cNvSpPr/>
            <p:nvPr/>
          </p:nvSpPr>
          <p:spPr>
            <a:xfrm>
              <a:off x="1960366"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2389" name="tx2389"/>
            <p:cNvSpPr/>
            <p:nvPr/>
          </p:nvSpPr>
          <p:spPr>
            <a:xfrm>
              <a:off x="2273368"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2390" name="tx2390"/>
            <p:cNvSpPr/>
            <p:nvPr/>
          </p:nvSpPr>
          <p:spPr>
            <a:xfrm>
              <a:off x="2586370"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2391" name="tx2391"/>
            <p:cNvSpPr/>
            <p:nvPr/>
          </p:nvSpPr>
          <p:spPr>
            <a:xfrm>
              <a:off x="2899373"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392" name="tx2392"/>
            <p:cNvSpPr/>
            <p:nvPr/>
          </p:nvSpPr>
          <p:spPr>
            <a:xfrm>
              <a:off x="3212375"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393" name="tx2393"/>
            <p:cNvSpPr/>
            <p:nvPr/>
          </p:nvSpPr>
          <p:spPr>
            <a:xfrm>
              <a:off x="3525377"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394" name="tx2394"/>
            <p:cNvSpPr/>
            <p:nvPr/>
          </p:nvSpPr>
          <p:spPr>
            <a:xfrm>
              <a:off x="3838380"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395" name="tx2395"/>
            <p:cNvSpPr/>
            <p:nvPr/>
          </p:nvSpPr>
          <p:spPr>
            <a:xfrm>
              <a:off x="4151382"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396" name="tx2396"/>
            <p:cNvSpPr/>
            <p:nvPr/>
          </p:nvSpPr>
          <p:spPr>
            <a:xfrm>
              <a:off x="4777386"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397" name="tx2397"/>
            <p:cNvSpPr/>
            <p:nvPr/>
          </p:nvSpPr>
          <p:spPr>
            <a:xfrm>
              <a:off x="5090389"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398" name="tx2398"/>
            <p:cNvSpPr/>
            <p:nvPr/>
          </p:nvSpPr>
          <p:spPr>
            <a:xfrm>
              <a:off x="5403391"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399" name="tx2399"/>
            <p:cNvSpPr/>
            <p:nvPr/>
          </p:nvSpPr>
          <p:spPr>
            <a:xfrm>
              <a:off x="5716393"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2400" name="tx2400"/>
            <p:cNvSpPr/>
            <p:nvPr/>
          </p:nvSpPr>
          <p:spPr>
            <a:xfrm>
              <a:off x="6029395" y="555819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01" name="tx2401"/>
            <p:cNvSpPr/>
            <p:nvPr/>
          </p:nvSpPr>
          <p:spPr>
            <a:xfrm>
              <a:off x="6342398" y="555798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2402" name="tx2402"/>
            <p:cNvSpPr/>
            <p:nvPr/>
          </p:nvSpPr>
          <p:spPr>
            <a:xfrm>
              <a:off x="6655400"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03" name="tx2403"/>
            <p:cNvSpPr/>
            <p:nvPr/>
          </p:nvSpPr>
          <p:spPr>
            <a:xfrm>
              <a:off x="6968402" y="5557314"/>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04" name="tx2404"/>
            <p:cNvSpPr/>
            <p:nvPr/>
          </p:nvSpPr>
          <p:spPr>
            <a:xfrm>
              <a:off x="7281405"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05" name="tx2405"/>
            <p:cNvSpPr/>
            <p:nvPr/>
          </p:nvSpPr>
          <p:spPr>
            <a:xfrm>
              <a:off x="7594407" y="55571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406" name="tx2406"/>
            <p:cNvSpPr/>
            <p:nvPr/>
          </p:nvSpPr>
          <p:spPr>
            <a:xfrm>
              <a:off x="1960366"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07" name="tx2407"/>
            <p:cNvSpPr/>
            <p:nvPr/>
          </p:nvSpPr>
          <p:spPr>
            <a:xfrm>
              <a:off x="3525377"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08" name="tx2408"/>
            <p:cNvSpPr/>
            <p:nvPr/>
          </p:nvSpPr>
          <p:spPr>
            <a:xfrm>
              <a:off x="3838380"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09" name="tx2409"/>
            <p:cNvSpPr/>
            <p:nvPr/>
          </p:nvSpPr>
          <p:spPr>
            <a:xfrm>
              <a:off x="4151382"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10" name="tx2410"/>
            <p:cNvSpPr/>
            <p:nvPr/>
          </p:nvSpPr>
          <p:spPr>
            <a:xfrm>
              <a:off x="4464384"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11" name="tx2411"/>
            <p:cNvSpPr/>
            <p:nvPr/>
          </p:nvSpPr>
          <p:spPr>
            <a:xfrm>
              <a:off x="4777386"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12" name="tx2412"/>
            <p:cNvSpPr/>
            <p:nvPr/>
          </p:nvSpPr>
          <p:spPr>
            <a:xfrm>
              <a:off x="5090389" y="4723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13" name="tx2413"/>
            <p:cNvSpPr/>
            <p:nvPr/>
          </p:nvSpPr>
          <p:spPr>
            <a:xfrm>
              <a:off x="1647364" y="55570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2414" name="tx2414"/>
            <p:cNvSpPr/>
            <p:nvPr/>
          </p:nvSpPr>
          <p:spPr>
            <a:xfrm>
              <a:off x="1647364" y="472448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15" name="tx2415"/>
            <p:cNvSpPr/>
            <p:nvPr/>
          </p:nvSpPr>
          <p:spPr>
            <a:xfrm>
              <a:off x="6342398"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16" name="tx2416"/>
            <p:cNvSpPr/>
            <p:nvPr/>
          </p:nvSpPr>
          <p:spPr>
            <a:xfrm>
              <a:off x="6655400"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2417" name="tx2417"/>
            <p:cNvSpPr/>
            <p:nvPr/>
          </p:nvSpPr>
          <p:spPr>
            <a:xfrm>
              <a:off x="6968402"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418" name="tx2418"/>
            <p:cNvSpPr/>
            <p:nvPr/>
          </p:nvSpPr>
          <p:spPr>
            <a:xfrm>
              <a:off x="7281405"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419" name="tx2419"/>
            <p:cNvSpPr/>
            <p:nvPr/>
          </p:nvSpPr>
          <p:spPr>
            <a:xfrm>
              <a:off x="7594407"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2420" name="tx2420"/>
            <p:cNvSpPr/>
            <p:nvPr/>
          </p:nvSpPr>
          <p:spPr>
            <a:xfrm>
              <a:off x="7907409" y="53729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21" name="tx2421"/>
            <p:cNvSpPr/>
            <p:nvPr/>
          </p:nvSpPr>
          <p:spPr>
            <a:xfrm>
              <a:off x="8220411" y="53718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2422" name="tx2422"/>
            <p:cNvSpPr/>
            <p:nvPr/>
          </p:nvSpPr>
          <p:spPr>
            <a:xfrm>
              <a:off x="8533414" y="537276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2423" name="tx2423"/>
            <p:cNvSpPr/>
            <p:nvPr/>
          </p:nvSpPr>
          <p:spPr>
            <a:xfrm>
              <a:off x="8846416" y="53718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24" name="tx2424"/>
            <p:cNvSpPr/>
            <p:nvPr/>
          </p:nvSpPr>
          <p:spPr>
            <a:xfrm>
              <a:off x="1647364"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25" name="tx2425"/>
            <p:cNvSpPr/>
            <p:nvPr/>
          </p:nvSpPr>
          <p:spPr>
            <a:xfrm>
              <a:off x="1960366" y="39827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26" name="tx2426"/>
            <p:cNvSpPr/>
            <p:nvPr/>
          </p:nvSpPr>
          <p:spPr>
            <a:xfrm>
              <a:off x="2273368" y="398292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27" name="tx2427"/>
            <p:cNvSpPr/>
            <p:nvPr/>
          </p:nvSpPr>
          <p:spPr>
            <a:xfrm>
              <a:off x="2899373" y="398359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28" name="tx2428"/>
            <p:cNvSpPr/>
            <p:nvPr/>
          </p:nvSpPr>
          <p:spPr>
            <a:xfrm>
              <a:off x="2273368"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29" name="tx2429"/>
            <p:cNvSpPr/>
            <p:nvPr/>
          </p:nvSpPr>
          <p:spPr>
            <a:xfrm>
              <a:off x="2586370" y="481713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30" name="tx2430"/>
            <p:cNvSpPr/>
            <p:nvPr/>
          </p:nvSpPr>
          <p:spPr>
            <a:xfrm>
              <a:off x="2899373" y="4817132"/>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31" name="tx2431"/>
            <p:cNvSpPr/>
            <p:nvPr/>
          </p:nvSpPr>
          <p:spPr>
            <a:xfrm>
              <a:off x="3212375" y="4816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2432" name="tx2432"/>
            <p:cNvSpPr/>
            <p:nvPr/>
          </p:nvSpPr>
          <p:spPr>
            <a:xfrm>
              <a:off x="1960366"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33" name="tx2433"/>
            <p:cNvSpPr/>
            <p:nvPr/>
          </p:nvSpPr>
          <p:spPr>
            <a:xfrm>
              <a:off x="2273368"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58</a:t>
              </a:r>
            </a:p>
          </p:txBody>
        </p:sp>
        <p:sp>
          <p:nvSpPr>
            <p:cNvPr id="2434" name="tx2434"/>
            <p:cNvSpPr/>
            <p:nvPr/>
          </p:nvSpPr>
          <p:spPr>
            <a:xfrm>
              <a:off x="258637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35" name="tx2435"/>
            <p:cNvSpPr/>
            <p:nvPr/>
          </p:nvSpPr>
          <p:spPr>
            <a:xfrm>
              <a:off x="2899373" y="4631911"/>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2436" name="tx2436"/>
            <p:cNvSpPr/>
            <p:nvPr/>
          </p:nvSpPr>
          <p:spPr>
            <a:xfrm>
              <a:off x="3212375" y="463095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437" name="tx2437"/>
            <p:cNvSpPr/>
            <p:nvPr/>
          </p:nvSpPr>
          <p:spPr>
            <a:xfrm>
              <a:off x="3525377"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2438" name="tx2438"/>
            <p:cNvSpPr/>
            <p:nvPr/>
          </p:nvSpPr>
          <p:spPr>
            <a:xfrm>
              <a:off x="3838380"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39" name="tx2439"/>
            <p:cNvSpPr/>
            <p:nvPr/>
          </p:nvSpPr>
          <p:spPr>
            <a:xfrm>
              <a:off x="8220411" y="4630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50</a:t>
              </a:r>
            </a:p>
          </p:txBody>
        </p:sp>
        <p:sp>
          <p:nvSpPr>
            <p:cNvPr id="2440" name="tx2440"/>
            <p:cNvSpPr/>
            <p:nvPr/>
          </p:nvSpPr>
          <p:spPr>
            <a:xfrm>
              <a:off x="2899373"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2441" name="tx2441"/>
            <p:cNvSpPr/>
            <p:nvPr/>
          </p:nvSpPr>
          <p:spPr>
            <a:xfrm>
              <a:off x="3212375" y="44466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2442" name="tx2442"/>
            <p:cNvSpPr/>
            <p:nvPr/>
          </p:nvSpPr>
          <p:spPr>
            <a:xfrm>
              <a:off x="3525377" y="444598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2443" name="tx2443"/>
            <p:cNvSpPr/>
            <p:nvPr/>
          </p:nvSpPr>
          <p:spPr>
            <a:xfrm>
              <a:off x="4151382" y="444686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444" name="tx2444"/>
            <p:cNvSpPr/>
            <p:nvPr/>
          </p:nvSpPr>
          <p:spPr>
            <a:xfrm>
              <a:off x="4464384" y="444598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2445" name="tx2445"/>
            <p:cNvSpPr/>
            <p:nvPr/>
          </p:nvSpPr>
          <p:spPr>
            <a:xfrm>
              <a:off x="4777386"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2446" name="tx2446"/>
            <p:cNvSpPr/>
            <p:nvPr/>
          </p:nvSpPr>
          <p:spPr>
            <a:xfrm>
              <a:off x="5090389"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2447" name="tx2447"/>
            <p:cNvSpPr/>
            <p:nvPr/>
          </p:nvSpPr>
          <p:spPr>
            <a:xfrm>
              <a:off x="7281405" y="44457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448" name="tx2448"/>
            <p:cNvSpPr/>
            <p:nvPr/>
          </p:nvSpPr>
          <p:spPr>
            <a:xfrm>
              <a:off x="156324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449" name="tx2449"/>
            <p:cNvSpPr/>
            <p:nvPr/>
          </p:nvSpPr>
          <p:spPr>
            <a:xfrm>
              <a:off x="1876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450" name="tx2450"/>
            <p:cNvSpPr/>
            <p:nvPr/>
          </p:nvSpPr>
          <p:spPr>
            <a:xfrm>
              <a:off x="21892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451" name="tx2451"/>
            <p:cNvSpPr/>
            <p:nvPr/>
          </p:nvSpPr>
          <p:spPr>
            <a:xfrm>
              <a:off x="2502252"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452" name="tx2452"/>
            <p:cNvSpPr/>
            <p:nvPr/>
          </p:nvSpPr>
          <p:spPr>
            <a:xfrm>
              <a:off x="281525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453" name="tx2453"/>
            <p:cNvSpPr/>
            <p:nvPr/>
          </p:nvSpPr>
          <p:spPr>
            <a:xfrm>
              <a:off x="31282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454" name="tx2454"/>
            <p:cNvSpPr/>
            <p:nvPr/>
          </p:nvSpPr>
          <p:spPr>
            <a:xfrm>
              <a:off x="344125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455" name="tx2455"/>
            <p:cNvSpPr/>
            <p:nvPr/>
          </p:nvSpPr>
          <p:spPr>
            <a:xfrm>
              <a:off x="37542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456" name="tx2456"/>
            <p:cNvSpPr/>
            <p:nvPr/>
          </p:nvSpPr>
          <p:spPr>
            <a:xfrm>
              <a:off x="406726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457" name="tx2457"/>
            <p:cNvSpPr/>
            <p:nvPr/>
          </p:nvSpPr>
          <p:spPr>
            <a:xfrm>
              <a:off x="43802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458" name="tx2458"/>
            <p:cNvSpPr/>
            <p:nvPr/>
          </p:nvSpPr>
          <p:spPr>
            <a:xfrm>
              <a:off x="46932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459" name="tx2459"/>
            <p:cNvSpPr/>
            <p:nvPr/>
          </p:nvSpPr>
          <p:spPr>
            <a:xfrm>
              <a:off x="50062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460" name="tx2460"/>
            <p:cNvSpPr/>
            <p:nvPr/>
          </p:nvSpPr>
          <p:spPr>
            <a:xfrm>
              <a:off x="531927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461" name="tx2461"/>
            <p:cNvSpPr/>
            <p:nvPr/>
          </p:nvSpPr>
          <p:spPr>
            <a:xfrm>
              <a:off x="5632275"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462" name="tx2462"/>
            <p:cNvSpPr/>
            <p:nvPr/>
          </p:nvSpPr>
          <p:spPr>
            <a:xfrm>
              <a:off x="594527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463" name="tx2463"/>
            <p:cNvSpPr/>
            <p:nvPr/>
          </p:nvSpPr>
          <p:spPr>
            <a:xfrm>
              <a:off x="62582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464" name="tx2464"/>
            <p:cNvSpPr/>
            <p:nvPr/>
          </p:nvSpPr>
          <p:spPr>
            <a:xfrm>
              <a:off x="657128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465" name="tx2465"/>
            <p:cNvSpPr/>
            <p:nvPr/>
          </p:nvSpPr>
          <p:spPr>
            <a:xfrm>
              <a:off x="68842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466" name="tx2466"/>
            <p:cNvSpPr/>
            <p:nvPr/>
          </p:nvSpPr>
          <p:spPr>
            <a:xfrm>
              <a:off x="719728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467" name="tx2467"/>
            <p:cNvSpPr/>
            <p:nvPr/>
          </p:nvSpPr>
          <p:spPr>
            <a:xfrm>
              <a:off x="75102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468" name="tx2468"/>
            <p:cNvSpPr/>
            <p:nvPr/>
          </p:nvSpPr>
          <p:spPr>
            <a:xfrm>
              <a:off x="782329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469" name="tx2469"/>
            <p:cNvSpPr/>
            <p:nvPr/>
          </p:nvSpPr>
          <p:spPr>
            <a:xfrm>
              <a:off x="813629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470" name="tx2470"/>
            <p:cNvSpPr/>
            <p:nvPr/>
          </p:nvSpPr>
          <p:spPr>
            <a:xfrm>
              <a:off x="844929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471" name="tx2471"/>
            <p:cNvSpPr/>
            <p:nvPr/>
          </p:nvSpPr>
          <p:spPr>
            <a:xfrm>
              <a:off x="8762298"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472" name="tx2472"/>
            <p:cNvSpPr/>
            <p:nvPr/>
          </p:nvSpPr>
          <p:spPr>
            <a:xfrm>
              <a:off x="1160311" y="5626146"/>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2473" name="tx2473"/>
            <p:cNvSpPr/>
            <p:nvPr/>
          </p:nvSpPr>
          <p:spPr>
            <a:xfrm>
              <a:off x="1155493" y="5533535"/>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2474" name="tx2474"/>
            <p:cNvSpPr/>
            <p:nvPr/>
          </p:nvSpPr>
          <p:spPr>
            <a:xfrm>
              <a:off x="1150458" y="5457463"/>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2475" name="tx2475"/>
            <p:cNvSpPr/>
            <p:nvPr/>
          </p:nvSpPr>
          <p:spPr>
            <a:xfrm>
              <a:off x="1244480" y="5364852"/>
              <a:ext cx="19264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PNG</a:t>
              </a:r>
            </a:p>
          </p:txBody>
        </p:sp>
        <p:sp>
          <p:nvSpPr>
            <p:cNvPr id="2476" name="tx2476"/>
            <p:cNvSpPr/>
            <p:nvPr/>
          </p:nvSpPr>
          <p:spPr>
            <a:xfrm>
              <a:off x="1259282" y="5273370"/>
              <a:ext cx="17784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Haiti</a:t>
              </a:r>
            </a:p>
          </p:txBody>
        </p:sp>
        <p:sp>
          <p:nvSpPr>
            <p:cNvPr id="2477" name="tx2477"/>
            <p:cNvSpPr/>
            <p:nvPr/>
          </p:nvSpPr>
          <p:spPr>
            <a:xfrm>
              <a:off x="1209753" y="5180759"/>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2478" name="tx2478"/>
            <p:cNvSpPr/>
            <p:nvPr/>
          </p:nvSpPr>
          <p:spPr>
            <a:xfrm>
              <a:off x="1244349" y="5088148"/>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Laos</a:t>
              </a:r>
            </a:p>
          </p:txBody>
        </p:sp>
        <p:sp>
          <p:nvSpPr>
            <p:cNvPr id="2479" name="tx2479"/>
            <p:cNvSpPr/>
            <p:nvPr/>
          </p:nvSpPr>
          <p:spPr>
            <a:xfrm>
              <a:off x="1175157" y="4976784"/>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2480" name="tx2480"/>
            <p:cNvSpPr/>
            <p:nvPr/>
          </p:nvSpPr>
          <p:spPr>
            <a:xfrm>
              <a:off x="1022056" y="4901797"/>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2481" name="tx2481"/>
            <p:cNvSpPr/>
            <p:nvPr/>
          </p:nvSpPr>
          <p:spPr>
            <a:xfrm>
              <a:off x="962891" y="4810315"/>
              <a:ext cx="4742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Timor-Leste</a:t>
              </a:r>
            </a:p>
          </p:txBody>
        </p:sp>
        <p:sp>
          <p:nvSpPr>
            <p:cNvPr id="2482" name="tx2482"/>
            <p:cNvSpPr/>
            <p:nvPr/>
          </p:nvSpPr>
          <p:spPr>
            <a:xfrm>
              <a:off x="1096154" y="4717704"/>
              <a:ext cx="34097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Pakistan</a:t>
              </a:r>
            </a:p>
          </p:txBody>
        </p:sp>
        <p:sp>
          <p:nvSpPr>
            <p:cNvPr id="2483" name="tx2483"/>
            <p:cNvSpPr/>
            <p:nvPr/>
          </p:nvSpPr>
          <p:spPr>
            <a:xfrm>
              <a:off x="1105921" y="4625093"/>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2484" name="tx2484"/>
            <p:cNvSpPr/>
            <p:nvPr/>
          </p:nvSpPr>
          <p:spPr>
            <a:xfrm>
              <a:off x="940839" y="4531354"/>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2485" name="tx2485"/>
            <p:cNvSpPr/>
            <p:nvPr/>
          </p:nvSpPr>
          <p:spPr>
            <a:xfrm>
              <a:off x="1155449" y="4438743"/>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2486" name="tx2486"/>
            <p:cNvSpPr/>
            <p:nvPr/>
          </p:nvSpPr>
          <p:spPr>
            <a:xfrm>
              <a:off x="1140647" y="4329593"/>
              <a:ext cx="29647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Djibouti</a:t>
              </a:r>
            </a:p>
          </p:txBody>
        </p:sp>
        <p:sp>
          <p:nvSpPr>
            <p:cNvPr id="2487" name="tx2487"/>
            <p:cNvSpPr/>
            <p:nvPr/>
          </p:nvSpPr>
          <p:spPr>
            <a:xfrm>
              <a:off x="1022056" y="4254650"/>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2488" name="tx2488"/>
            <p:cNvSpPr/>
            <p:nvPr/>
          </p:nvSpPr>
          <p:spPr>
            <a:xfrm>
              <a:off x="1091032" y="4162039"/>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2489" name="tx2489"/>
            <p:cNvSpPr/>
            <p:nvPr/>
          </p:nvSpPr>
          <p:spPr>
            <a:xfrm>
              <a:off x="1076490" y="4068299"/>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2490" name="tx2490"/>
            <p:cNvSpPr/>
            <p:nvPr/>
          </p:nvSpPr>
          <p:spPr>
            <a:xfrm>
              <a:off x="1110869" y="3958065"/>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2491" name="tx2491"/>
            <p:cNvSpPr/>
            <p:nvPr/>
          </p:nvSpPr>
          <p:spPr>
            <a:xfrm>
              <a:off x="1244349" y="3884206"/>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India</a:t>
              </a:r>
            </a:p>
          </p:txBody>
        </p:sp>
        <p:sp>
          <p:nvSpPr>
            <p:cNvPr id="2492" name="tx2492"/>
            <p:cNvSpPr/>
            <p:nvPr/>
          </p:nvSpPr>
          <p:spPr>
            <a:xfrm>
              <a:off x="1031910" y="3790467"/>
              <a:ext cx="40521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Cambodia</a:t>
              </a:r>
            </a:p>
          </p:txBody>
        </p:sp>
        <p:sp>
          <p:nvSpPr>
            <p:cNvPr id="2493" name="tx2493"/>
            <p:cNvSpPr/>
            <p:nvPr/>
          </p:nvSpPr>
          <p:spPr>
            <a:xfrm>
              <a:off x="779882" y="3697856"/>
              <a:ext cx="65724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Solomon Islands</a:t>
              </a:r>
            </a:p>
          </p:txBody>
        </p:sp>
        <p:sp>
          <p:nvSpPr>
            <p:cNvPr id="2494" name="tx2494"/>
            <p:cNvSpPr/>
            <p:nvPr/>
          </p:nvSpPr>
          <p:spPr>
            <a:xfrm>
              <a:off x="1027048" y="3606373"/>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2495" name="tx2495"/>
            <p:cNvSpPr/>
            <p:nvPr/>
          </p:nvSpPr>
          <p:spPr>
            <a:xfrm>
              <a:off x="1165390" y="3513763"/>
              <a:ext cx="2717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Kiribati</a:t>
              </a:r>
            </a:p>
          </p:txBody>
        </p:sp>
        <p:sp>
          <p:nvSpPr>
            <p:cNvPr id="2496" name="tx2496"/>
            <p:cNvSpPr/>
            <p:nvPr/>
          </p:nvSpPr>
          <p:spPr>
            <a:xfrm>
              <a:off x="1066636" y="3403484"/>
              <a:ext cx="3704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Myanmar</a:t>
              </a:r>
            </a:p>
          </p:txBody>
        </p:sp>
        <p:sp>
          <p:nvSpPr>
            <p:cNvPr id="2497" name="tx2497"/>
            <p:cNvSpPr/>
            <p:nvPr/>
          </p:nvSpPr>
          <p:spPr>
            <a:xfrm>
              <a:off x="1007297" y="3328541"/>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2498" name="tx2498"/>
            <p:cNvSpPr/>
            <p:nvPr/>
          </p:nvSpPr>
          <p:spPr>
            <a:xfrm>
              <a:off x="1007167" y="3219304"/>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2499" name="tx2499"/>
            <p:cNvSpPr/>
            <p:nvPr/>
          </p:nvSpPr>
          <p:spPr>
            <a:xfrm>
              <a:off x="1204848" y="3126694"/>
              <a:ext cx="23227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Nepal</a:t>
              </a:r>
            </a:p>
          </p:txBody>
        </p:sp>
        <p:sp>
          <p:nvSpPr>
            <p:cNvPr id="2500" name="tx2500"/>
            <p:cNvSpPr/>
            <p:nvPr/>
          </p:nvSpPr>
          <p:spPr>
            <a:xfrm>
              <a:off x="1185054" y="3033041"/>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2501" name="tx2501"/>
            <p:cNvSpPr/>
            <p:nvPr/>
          </p:nvSpPr>
          <p:spPr>
            <a:xfrm>
              <a:off x="1120766" y="2958097"/>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2502" name="tx2502"/>
            <p:cNvSpPr/>
            <p:nvPr/>
          </p:nvSpPr>
          <p:spPr>
            <a:xfrm>
              <a:off x="1175244" y="2865486"/>
              <a:ext cx="2618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Bolivia</a:t>
              </a:r>
            </a:p>
          </p:txBody>
        </p:sp>
        <p:sp>
          <p:nvSpPr>
            <p:cNvPr id="2503" name="tx2503"/>
            <p:cNvSpPr/>
            <p:nvPr/>
          </p:nvSpPr>
          <p:spPr>
            <a:xfrm>
              <a:off x="508103" y="2755165"/>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504" name="tx2504"/>
            <p:cNvSpPr/>
            <p:nvPr/>
          </p:nvSpPr>
          <p:spPr>
            <a:xfrm>
              <a:off x="1140691" y="2680264"/>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2505" name="tx2505"/>
            <p:cNvSpPr/>
            <p:nvPr/>
          </p:nvSpPr>
          <p:spPr>
            <a:xfrm>
              <a:off x="1170208" y="2586525"/>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2506" name="tx2506"/>
            <p:cNvSpPr/>
            <p:nvPr/>
          </p:nvSpPr>
          <p:spPr>
            <a:xfrm>
              <a:off x="1106094" y="2495043"/>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2507" name="tx2507"/>
            <p:cNvSpPr/>
            <p:nvPr/>
          </p:nvSpPr>
          <p:spPr>
            <a:xfrm>
              <a:off x="967535" y="2384765"/>
              <a:ext cx="4695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Bangladesh</a:t>
              </a:r>
            </a:p>
          </p:txBody>
        </p:sp>
        <p:sp>
          <p:nvSpPr>
            <p:cNvPr id="2508" name="tx2508"/>
            <p:cNvSpPr/>
            <p:nvPr/>
          </p:nvSpPr>
          <p:spPr>
            <a:xfrm>
              <a:off x="1071411" y="2309821"/>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2509" name="tx2509"/>
            <p:cNvSpPr/>
            <p:nvPr/>
          </p:nvSpPr>
          <p:spPr>
            <a:xfrm>
              <a:off x="1155363" y="2217210"/>
              <a:ext cx="28176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Bhutan</a:t>
              </a:r>
            </a:p>
          </p:txBody>
        </p:sp>
        <p:sp>
          <p:nvSpPr>
            <p:cNvPr id="2510" name="tx2510"/>
            <p:cNvSpPr/>
            <p:nvPr/>
          </p:nvSpPr>
          <p:spPr>
            <a:xfrm>
              <a:off x="1051660" y="2124599"/>
              <a:ext cx="3854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Honduras</a:t>
              </a:r>
            </a:p>
          </p:txBody>
        </p:sp>
        <p:sp>
          <p:nvSpPr>
            <p:cNvPr id="2511" name="tx2511"/>
            <p:cNvSpPr/>
            <p:nvPr/>
          </p:nvSpPr>
          <p:spPr>
            <a:xfrm>
              <a:off x="1061644" y="2014321"/>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2512" name="tx2512"/>
            <p:cNvSpPr/>
            <p:nvPr/>
          </p:nvSpPr>
          <p:spPr>
            <a:xfrm>
              <a:off x="962674" y="1938249"/>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2513" name="tx2513"/>
            <p:cNvSpPr/>
            <p:nvPr/>
          </p:nvSpPr>
          <p:spPr>
            <a:xfrm>
              <a:off x="1165303" y="1846723"/>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2514" name="tx2514"/>
            <p:cNvSpPr/>
            <p:nvPr/>
          </p:nvSpPr>
          <p:spPr>
            <a:xfrm>
              <a:off x="1071541" y="1754155"/>
              <a:ext cx="3655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Viet Nam</a:t>
              </a:r>
            </a:p>
          </p:txBody>
        </p:sp>
        <p:sp>
          <p:nvSpPr>
            <p:cNvPr id="2515" name="tx2515"/>
            <p:cNvSpPr/>
            <p:nvPr/>
          </p:nvSpPr>
          <p:spPr>
            <a:xfrm>
              <a:off x="1209797" y="1643877"/>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2516" name="tx2516"/>
            <p:cNvSpPr/>
            <p:nvPr/>
          </p:nvSpPr>
          <p:spPr>
            <a:xfrm>
              <a:off x="1031910" y="1551267"/>
              <a:ext cx="4052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Nicaragua</a:t>
              </a:r>
            </a:p>
          </p:txBody>
        </p:sp>
        <p:sp>
          <p:nvSpPr>
            <p:cNvPr id="2517" name="tx2517"/>
            <p:cNvSpPr/>
            <p:nvPr/>
          </p:nvSpPr>
          <p:spPr>
            <a:xfrm>
              <a:off x="1150544" y="1476323"/>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2518" name="tx2518"/>
            <p:cNvSpPr/>
            <p:nvPr/>
          </p:nvSpPr>
          <p:spPr>
            <a:xfrm>
              <a:off x="997400" y="1366045"/>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2519" name="tx2519"/>
            <p:cNvSpPr/>
            <p:nvPr/>
          </p:nvSpPr>
          <p:spPr>
            <a:xfrm>
              <a:off x="1096241" y="1291101"/>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2520" name="tx2520"/>
            <p:cNvSpPr/>
            <p:nvPr/>
          </p:nvSpPr>
          <p:spPr>
            <a:xfrm>
              <a:off x="740293" y="1197362"/>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2521" name="tx2521"/>
            <p:cNvSpPr/>
            <p:nvPr/>
          </p:nvSpPr>
          <p:spPr>
            <a:xfrm>
              <a:off x="997357" y="1105836"/>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2522" name="tx2522"/>
            <p:cNvSpPr/>
            <p:nvPr/>
          </p:nvSpPr>
          <p:spPr>
            <a:xfrm>
              <a:off x="1061558" y="1012140"/>
              <a:ext cx="3755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Sri Lanka</a:t>
              </a:r>
            </a:p>
          </p:txBody>
        </p:sp>
        <p:sp>
          <p:nvSpPr>
            <p:cNvPr id="2523" name="tx2523"/>
            <p:cNvSpPr/>
            <p:nvPr/>
          </p:nvSpPr>
          <p:spPr>
            <a:xfrm>
              <a:off x="3450187"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524" name="pic2524"/>
            <p:cNvPicPr/>
            <p:nvPr/>
          </p:nvPicPr>
          <p:blipFill>
            <a:blip r:embed="rId2" cstate="print"/>
            <a:stretch>
              <a:fillRect/>
            </a:stretch>
          </p:blipFill>
          <p:spPr>
            <a:xfrm>
              <a:off x="4963979" y="5941007"/>
              <a:ext cx="2160000" cy="219455"/>
            </a:xfrm>
            <a:prstGeom prst="rect">
              <a:avLst/>
            </a:prstGeom>
          </p:spPr>
        </p:pic>
        <p:sp>
          <p:nvSpPr>
            <p:cNvPr id="2525" name="pl2525"/>
            <p:cNvSpPr/>
            <p:nvPr/>
          </p:nvSpPr>
          <p:spPr>
            <a:xfrm>
              <a:off x="49675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6" name="pl2526"/>
            <p:cNvSpPr/>
            <p:nvPr/>
          </p:nvSpPr>
          <p:spPr>
            <a:xfrm>
              <a:off x="623773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7" name="pl2527"/>
            <p:cNvSpPr/>
            <p:nvPr/>
          </p:nvSpPr>
          <p:spPr>
            <a:xfrm>
              <a:off x="645301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8" name="pl2528"/>
            <p:cNvSpPr/>
            <p:nvPr/>
          </p:nvSpPr>
          <p:spPr>
            <a:xfrm>
              <a:off x="666829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29" name="pl2529"/>
            <p:cNvSpPr/>
            <p:nvPr/>
          </p:nvSpPr>
          <p:spPr>
            <a:xfrm>
              <a:off x="6883571"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0" name="pl2530"/>
            <p:cNvSpPr/>
            <p:nvPr/>
          </p:nvSpPr>
          <p:spPr>
            <a:xfrm>
              <a:off x="7120379"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2531" name="pl2531"/>
            <p:cNvSpPr/>
            <p:nvPr/>
          </p:nvSpPr>
          <p:spPr>
            <a:xfrm>
              <a:off x="49675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2" name="pl2532"/>
            <p:cNvSpPr/>
            <p:nvPr/>
          </p:nvSpPr>
          <p:spPr>
            <a:xfrm>
              <a:off x="623773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3" name="pl2533"/>
            <p:cNvSpPr/>
            <p:nvPr/>
          </p:nvSpPr>
          <p:spPr>
            <a:xfrm>
              <a:off x="645301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4" name="pl2534"/>
            <p:cNvSpPr/>
            <p:nvPr/>
          </p:nvSpPr>
          <p:spPr>
            <a:xfrm>
              <a:off x="666829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5" name="pl2535"/>
            <p:cNvSpPr/>
            <p:nvPr/>
          </p:nvSpPr>
          <p:spPr>
            <a:xfrm>
              <a:off x="6883571"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6" name="pl2536"/>
            <p:cNvSpPr/>
            <p:nvPr/>
          </p:nvSpPr>
          <p:spPr>
            <a:xfrm>
              <a:off x="7120379"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2537" name="tx2537"/>
            <p:cNvSpPr/>
            <p:nvPr/>
          </p:nvSpPr>
          <p:spPr>
            <a:xfrm>
              <a:off x="4936501"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2538" name="tx2538"/>
            <p:cNvSpPr/>
            <p:nvPr/>
          </p:nvSpPr>
          <p:spPr>
            <a:xfrm>
              <a:off x="617557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2539" name="tx2539"/>
            <p:cNvSpPr/>
            <p:nvPr/>
          </p:nvSpPr>
          <p:spPr>
            <a:xfrm>
              <a:off x="639085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2540" name="tx2540"/>
            <p:cNvSpPr/>
            <p:nvPr/>
          </p:nvSpPr>
          <p:spPr>
            <a:xfrm>
              <a:off x="660613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2541" name="tx2541"/>
            <p:cNvSpPr/>
            <p:nvPr/>
          </p:nvSpPr>
          <p:spPr>
            <a:xfrm>
              <a:off x="6821416"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2542" name="tx2542"/>
            <p:cNvSpPr/>
            <p:nvPr/>
          </p:nvSpPr>
          <p:spPr>
            <a:xfrm>
              <a:off x="7027146"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2543" name="tx2543"/>
            <p:cNvSpPr/>
            <p:nvPr/>
          </p:nvSpPr>
          <p:spPr>
            <a:xfrm>
              <a:off x="1499755" y="398022"/>
              <a:ext cx="354082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LMICs, 2000-2023</a:t>
              </a:r>
            </a:p>
          </p:txBody>
        </p:sp>
        <p:sp>
          <p:nvSpPr>
            <p:cNvPr id="2544" name="tx2544"/>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545" name="tx2545"/>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54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Sri Lanka and Uzbekistan had the highest crude average MCV1 coverage (98%) and Angola had the lowest (47%).
Over the last 5 years (2019-2023), 11 countries maintained coverage of at least 90%.
There were 4 countries with coverage consistently below 60% over the last 5 years (Angola, Benin, Guinea, and PNG).</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686596"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19248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698375"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04264"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32473" y="577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9" name="pl9"/>
            <p:cNvSpPr/>
            <p:nvPr/>
          </p:nvSpPr>
          <p:spPr>
            <a:xfrm>
              <a:off x="1632473" y="566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0" name="pl10"/>
            <p:cNvSpPr/>
            <p:nvPr/>
          </p:nvSpPr>
          <p:spPr>
            <a:xfrm>
              <a:off x="1632473" y="556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1" name="pl11"/>
            <p:cNvSpPr/>
            <p:nvPr/>
          </p:nvSpPr>
          <p:spPr>
            <a:xfrm>
              <a:off x="1632473" y="546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2" name="pl12"/>
            <p:cNvSpPr/>
            <p:nvPr/>
          </p:nvSpPr>
          <p:spPr>
            <a:xfrm>
              <a:off x="1632473" y="5366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3" name="pl13"/>
            <p:cNvSpPr/>
            <p:nvPr/>
          </p:nvSpPr>
          <p:spPr>
            <a:xfrm>
              <a:off x="1632473" y="5265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4" name="pl14"/>
            <p:cNvSpPr/>
            <p:nvPr/>
          </p:nvSpPr>
          <p:spPr>
            <a:xfrm>
              <a:off x="1632473" y="5164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5" name="pl15"/>
            <p:cNvSpPr/>
            <p:nvPr/>
          </p:nvSpPr>
          <p:spPr>
            <a:xfrm>
              <a:off x="1632473" y="5063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6" name="pl16"/>
            <p:cNvSpPr/>
            <p:nvPr/>
          </p:nvSpPr>
          <p:spPr>
            <a:xfrm>
              <a:off x="1632473" y="4962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7" name="pl17"/>
            <p:cNvSpPr/>
            <p:nvPr/>
          </p:nvSpPr>
          <p:spPr>
            <a:xfrm>
              <a:off x="1632473" y="4861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8" name="pl18"/>
            <p:cNvSpPr/>
            <p:nvPr/>
          </p:nvSpPr>
          <p:spPr>
            <a:xfrm>
              <a:off x="1632473" y="4760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19" name="pl19"/>
            <p:cNvSpPr/>
            <p:nvPr/>
          </p:nvSpPr>
          <p:spPr>
            <a:xfrm>
              <a:off x="1632473" y="4659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0" name="pl20"/>
            <p:cNvSpPr/>
            <p:nvPr/>
          </p:nvSpPr>
          <p:spPr>
            <a:xfrm>
              <a:off x="1632473" y="4558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1" name="pl21"/>
            <p:cNvSpPr/>
            <p:nvPr/>
          </p:nvSpPr>
          <p:spPr>
            <a:xfrm>
              <a:off x="1632473" y="4457815"/>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2" name="pl22"/>
            <p:cNvSpPr/>
            <p:nvPr/>
          </p:nvSpPr>
          <p:spPr>
            <a:xfrm>
              <a:off x="1632473" y="435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3" name="pl23"/>
            <p:cNvSpPr/>
            <p:nvPr/>
          </p:nvSpPr>
          <p:spPr>
            <a:xfrm>
              <a:off x="1632473" y="425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4" name="pl24"/>
            <p:cNvSpPr/>
            <p:nvPr/>
          </p:nvSpPr>
          <p:spPr>
            <a:xfrm>
              <a:off x="1632473" y="415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5" name="pl25"/>
            <p:cNvSpPr/>
            <p:nvPr/>
          </p:nvSpPr>
          <p:spPr>
            <a:xfrm>
              <a:off x="1632473" y="405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6" name="pl26"/>
            <p:cNvSpPr/>
            <p:nvPr/>
          </p:nvSpPr>
          <p:spPr>
            <a:xfrm>
              <a:off x="1632473" y="395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7" name="pl27"/>
            <p:cNvSpPr/>
            <p:nvPr/>
          </p:nvSpPr>
          <p:spPr>
            <a:xfrm>
              <a:off x="1632473" y="385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8" name="pl28"/>
            <p:cNvSpPr/>
            <p:nvPr/>
          </p:nvSpPr>
          <p:spPr>
            <a:xfrm>
              <a:off x="1632473" y="375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29" name="pl29"/>
            <p:cNvSpPr/>
            <p:nvPr/>
          </p:nvSpPr>
          <p:spPr>
            <a:xfrm>
              <a:off x="1632473" y="364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0" name="pl30"/>
            <p:cNvSpPr/>
            <p:nvPr/>
          </p:nvSpPr>
          <p:spPr>
            <a:xfrm>
              <a:off x="1632473" y="354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1" name="pl31"/>
            <p:cNvSpPr/>
            <p:nvPr/>
          </p:nvSpPr>
          <p:spPr>
            <a:xfrm>
              <a:off x="1632473" y="344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2" name="pl32"/>
            <p:cNvSpPr/>
            <p:nvPr/>
          </p:nvSpPr>
          <p:spPr>
            <a:xfrm>
              <a:off x="1632473" y="3346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3" name="pl33"/>
            <p:cNvSpPr/>
            <p:nvPr/>
          </p:nvSpPr>
          <p:spPr>
            <a:xfrm>
              <a:off x="1632473" y="3245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4" name="pl34"/>
            <p:cNvSpPr/>
            <p:nvPr/>
          </p:nvSpPr>
          <p:spPr>
            <a:xfrm>
              <a:off x="1632473" y="3144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5" name="pl35"/>
            <p:cNvSpPr/>
            <p:nvPr/>
          </p:nvSpPr>
          <p:spPr>
            <a:xfrm>
              <a:off x="1632473" y="3043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6" name="pl36"/>
            <p:cNvSpPr/>
            <p:nvPr/>
          </p:nvSpPr>
          <p:spPr>
            <a:xfrm>
              <a:off x="1632473" y="2942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7" name="pl37"/>
            <p:cNvSpPr/>
            <p:nvPr/>
          </p:nvSpPr>
          <p:spPr>
            <a:xfrm>
              <a:off x="1632473" y="2841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8" name="pl38"/>
            <p:cNvSpPr/>
            <p:nvPr/>
          </p:nvSpPr>
          <p:spPr>
            <a:xfrm>
              <a:off x="1632473" y="2740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39" name="pl39"/>
            <p:cNvSpPr/>
            <p:nvPr/>
          </p:nvSpPr>
          <p:spPr>
            <a:xfrm>
              <a:off x="1632473" y="2639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0" name="pl40"/>
            <p:cNvSpPr/>
            <p:nvPr/>
          </p:nvSpPr>
          <p:spPr>
            <a:xfrm>
              <a:off x="1632473" y="2538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1" name="pl41"/>
            <p:cNvSpPr/>
            <p:nvPr/>
          </p:nvSpPr>
          <p:spPr>
            <a:xfrm>
              <a:off x="1632473" y="2437816"/>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2" name="pl42"/>
            <p:cNvSpPr/>
            <p:nvPr/>
          </p:nvSpPr>
          <p:spPr>
            <a:xfrm>
              <a:off x="1632473" y="233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3" name="pl43"/>
            <p:cNvSpPr/>
            <p:nvPr/>
          </p:nvSpPr>
          <p:spPr>
            <a:xfrm>
              <a:off x="1632473" y="223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4" name="pl44"/>
            <p:cNvSpPr/>
            <p:nvPr/>
          </p:nvSpPr>
          <p:spPr>
            <a:xfrm>
              <a:off x="1632473" y="213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5" name="pl45"/>
            <p:cNvSpPr/>
            <p:nvPr/>
          </p:nvSpPr>
          <p:spPr>
            <a:xfrm>
              <a:off x="1632473" y="203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6" name="pl46"/>
            <p:cNvSpPr/>
            <p:nvPr/>
          </p:nvSpPr>
          <p:spPr>
            <a:xfrm>
              <a:off x="1632473" y="193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7" name="pl47"/>
            <p:cNvSpPr/>
            <p:nvPr/>
          </p:nvSpPr>
          <p:spPr>
            <a:xfrm>
              <a:off x="1632473" y="183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8" name="pl48"/>
            <p:cNvSpPr/>
            <p:nvPr/>
          </p:nvSpPr>
          <p:spPr>
            <a:xfrm>
              <a:off x="1632473" y="173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49" name="pl49"/>
            <p:cNvSpPr/>
            <p:nvPr/>
          </p:nvSpPr>
          <p:spPr>
            <a:xfrm>
              <a:off x="1632473" y="1629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0" name="pl50"/>
            <p:cNvSpPr/>
            <p:nvPr/>
          </p:nvSpPr>
          <p:spPr>
            <a:xfrm>
              <a:off x="1632473" y="1528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1" name="pl51"/>
            <p:cNvSpPr/>
            <p:nvPr/>
          </p:nvSpPr>
          <p:spPr>
            <a:xfrm>
              <a:off x="1632473" y="1427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2" name="pl52"/>
            <p:cNvSpPr/>
            <p:nvPr/>
          </p:nvSpPr>
          <p:spPr>
            <a:xfrm>
              <a:off x="1632473" y="1326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3" name="pl53"/>
            <p:cNvSpPr/>
            <p:nvPr/>
          </p:nvSpPr>
          <p:spPr>
            <a:xfrm>
              <a:off x="1632473" y="1225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4" name="pl54"/>
            <p:cNvSpPr/>
            <p:nvPr/>
          </p:nvSpPr>
          <p:spPr>
            <a:xfrm>
              <a:off x="1632473" y="1124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5" name="pl55"/>
            <p:cNvSpPr/>
            <p:nvPr/>
          </p:nvSpPr>
          <p:spPr>
            <a:xfrm>
              <a:off x="1632473" y="1023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6" name="pl56"/>
            <p:cNvSpPr/>
            <p:nvPr/>
          </p:nvSpPr>
          <p:spPr>
            <a:xfrm>
              <a:off x="1632473" y="922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7" name="pl57"/>
            <p:cNvSpPr/>
            <p:nvPr/>
          </p:nvSpPr>
          <p:spPr>
            <a:xfrm>
              <a:off x="1632473" y="821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8" name="pl58"/>
            <p:cNvSpPr/>
            <p:nvPr/>
          </p:nvSpPr>
          <p:spPr>
            <a:xfrm>
              <a:off x="1632473" y="720817"/>
              <a:ext cx="6625914" cy="0"/>
            </a:xfrm>
            <a:custGeom>
              <a:avLst/>
              <a:pathLst>
                <a:path w="6625914" h="0">
                  <a:moveTo>
                    <a:pt x="0" y="0"/>
                  </a:moveTo>
                  <a:lnTo>
                    <a:pt x="6625914" y="0"/>
                  </a:lnTo>
                  <a:lnTo>
                    <a:pt x="6625914" y="0"/>
                  </a:lnTo>
                </a:path>
              </a:pathLst>
            </a:custGeom>
            <a:ln w="13550" cap="flat">
              <a:solidFill>
                <a:srgbClr val="EBEBEB">
                  <a:alpha val="100000"/>
                </a:srgbClr>
              </a:solidFill>
              <a:prstDash val="solid"/>
              <a:round/>
            </a:ln>
          </p:spPr>
          <p:txBody>
            <a:bodyPr/>
            <a:lstStyle/>
            <a:p/>
          </p:txBody>
        </p:sp>
        <p:sp>
          <p:nvSpPr>
            <p:cNvPr id="59" name="pl59"/>
            <p:cNvSpPr/>
            <p:nvPr/>
          </p:nvSpPr>
          <p:spPr>
            <a:xfrm>
              <a:off x="1933651"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343954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4945430"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645131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957209"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535560" y="720817"/>
              <a:ext cx="361413" cy="0"/>
            </a:xfrm>
            <a:custGeom>
              <a:avLst/>
              <a:pathLst>
                <a:path w="361413" h="0">
                  <a:moveTo>
                    <a:pt x="0" y="0"/>
                  </a:moveTo>
                  <a:lnTo>
                    <a:pt x="240942" y="0"/>
                  </a:lnTo>
                  <a:lnTo>
                    <a:pt x="240942" y="0"/>
                  </a:lnTo>
                  <a:lnTo>
                    <a:pt x="240942" y="0"/>
                  </a:lnTo>
                  <a:lnTo>
                    <a:pt x="361413" y="0"/>
                  </a:lnTo>
                </a:path>
              </a:pathLst>
            </a:custGeom>
            <a:ln w="67753" cap="flat">
              <a:solidFill>
                <a:srgbClr val="E8E8E8">
                  <a:alpha val="100000"/>
                </a:srgbClr>
              </a:solidFill>
              <a:prstDash val="solid"/>
              <a:round/>
            </a:ln>
          </p:spPr>
          <p:txBody>
            <a:bodyPr/>
            <a:lstStyle/>
            <a:p/>
          </p:txBody>
        </p:sp>
        <p:sp>
          <p:nvSpPr>
            <p:cNvPr id="65" name="pl65"/>
            <p:cNvSpPr/>
            <p:nvPr/>
          </p:nvSpPr>
          <p:spPr>
            <a:xfrm>
              <a:off x="7716267" y="821817"/>
              <a:ext cx="180706" cy="0"/>
            </a:xfrm>
            <a:custGeom>
              <a:avLst/>
              <a:pathLst>
                <a:path w="180706" h="0">
                  <a:moveTo>
                    <a:pt x="0" y="0"/>
                  </a:moveTo>
                  <a:lnTo>
                    <a:pt x="60235" y="0"/>
                  </a:lnTo>
                  <a:lnTo>
                    <a:pt x="180706" y="0"/>
                  </a:lnTo>
                  <a:lnTo>
                    <a:pt x="180706" y="0"/>
                  </a:lnTo>
                  <a:lnTo>
                    <a:pt x="180706" y="0"/>
                  </a:lnTo>
                </a:path>
              </a:pathLst>
            </a:custGeom>
            <a:ln w="67753" cap="flat">
              <a:solidFill>
                <a:srgbClr val="E8E8E8">
                  <a:alpha val="100000"/>
                </a:srgbClr>
              </a:solidFill>
              <a:prstDash val="solid"/>
              <a:round/>
            </a:ln>
          </p:spPr>
          <p:txBody>
            <a:bodyPr/>
            <a:lstStyle/>
            <a:p/>
          </p:txBody>
        </p:sp>
        <p:sp>
          <p:nvSpPr>
            <p:cNvPr id="66" name="pl66"/>
            <p:cNvSpPr/>
            <p:nvPr/>
          </p:nvSpPr>
          <p:spPr>
            <a:xfrm>
              <a:off x="7896973" y="922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7" name="pl67"/>
            <p:cNvSpPr/>
            <p:nvPr/>
          </p:nvSpPr>
          <p:spPr>
            <a:xfrm>
              <a:off x="7836738" y="1023817"/>
              <a:ext cx="60235" cy="0"/>
            </a:xfrm>
            <a:custGeom>
              <a:avLst/>
              <a:pathLst>
                <a:path w="60235" h="0">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p:txBody>
        </p:sp>
        <p:sp>
          <p:nvSpPr>
            <p:cNvPr id="68" name="pl68"/>
            <p:cNvSpPr/>
            <p:nvPr/>
          </p:nvSpPr>
          <p:spPr>
            <a:xfrm>
              <a:off x="7776502" y="1124817"/>
              <a:ext cx="60235" cy="0"/>
            </a:xfrm>
            <a:custGeom>
              <a:avLst/>
              <a:pathLst>
                <a:path w="60235" h="0">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p:txBody>
        </p:sp>
        <p:sp>
          <p:nvSpPr>
            <p:cNvPr id="69" name="pl69"/>
            <p:cNvSpPr/>
            <p:nvPr/>
          </p:nvSpPr>
          <p:spPr>
            <a:xfrm>
              <a:off x="7776502" y="122581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595796" y="1326817"/>
              <a:ext cx="120471" cy="0"/>
            </a:xfrm>
            <a:custGeom>
              <a:avLst/>
              <a:pathLst>
                <a:path w="120471" h="0">
                  <a:moveTo>
                    <a:pt x="0" y="0"/>
                  </a:moveTo>
                  <a:lnTo>
                    <a:pt x="60235" y="0"/>
                  </a:lnTo>
                  <a:lnTo>
                    <a:pt x="120471" y="0"/>
                  </a:lnTo>
                  <a:lnTo>
                    <a:pt x="120471" y="0"/>
                  </a:lnTo>
                  <a:lnTo>
                    <a:pt x="120471" y="0"/>
                  </a:lnTo>
                </a:path>
              </a:pathLst>
            </a:custGeom>
            <a:ln w="67753" cap="flat">
              <a:solidFill>
                <a:srgbClr val="E8E8E8">
                  <a:alpha val="100000"/>
                </a:srgbClr>
              </a:solidFill>
              <a:prstDash val="solid"/>
              <a:round/>
            </a:ln>
          </p:spPr>
          <p:txBody>
            <a:bodyPr/>
            <a:lstStyle/>
            <a:p/>
          </p:txBody>
        </p:sp>
        <p:sp>
          <p:nvSpPr>
            <p:cNvPr id="71" name="pl71"/>
            <p:cNvSpPr/>
            <p:nvPr/>
          </p:nvSpPr>
          <p:spPr>
            <a:xfrm>
              <a:off x="7475324" y="1427817"/>
              <a:ext cx="240942" cy="0"/>
            </a:xfrm>
            <a:custGeom>
              <a:avLst/>
              <a:pathLst>
                <a:path w="240942" h="0">
                  <a:moveTo>
                    <a:pt x="0" y="0"/>
                  </a:moveTo>
                  <a:lnTo>
                    <a:pt x="60235" y="0"/>
                  </a:lnTo>
                  <a:lnTo>
                    <a:pt x="120471" y="0"/>
                  </a:lnTo>
                  <a:lnTo>
                    <a:pt x="240942" y="0"/>
                  </a:lnTo>
                  <a:lnTo>
                    <a:pt x="240942" y="0"/>
                  </a:lnTo>
                </a:path>
              </a:pathLst>
            </a:custGeom>
            <a:ln w="67753" cap="flat">
              <a:solidFill>
                <a:srgbClr val="E8E8E8">
                  <a:alpha val="100000"/>
                </a:srgbClr>
              </a:solidFill>
              <a:prstDash val="solid"/>
              <a:round/>
            </a:ln>
          </p:spPr>
          <p:txBody>
            <a:bodyPr/>
            <a:lstStyle/>
            <a:p/>
          </p:txBody>
        </p:sp>
        <p:sp>
          <p:nvSpPr>
            <p:cNvPr id="72" name="pl72"/>
            <p:cNvSpPr/>
            <p:nvPr/>
          </p:nvSpPr>
          <p:spPr>
            <a:xfrm>
              <a:off x="7656031" y="1528817"/>
              <a:ext cx="180706" cy="0"/>
            </a:xfrm>
            <a:custGeom>
              <a:avLst/>
              <a:pathLst>
                <a:path w="180706" h="0">
                  <a:moveTo>
                    <a:pt x="0" y="0"/>
                  </a:moveTo>
                  <a:lnTo>
                    <a:pt x="0" y="0"/>
                  </a:lnTo>
                  <a:lnTo>
                    <a:pt x="60235" y="0"/>
                  </a:lnTo>
                  <a:lnTo>
                    <a:pt x="180706" y="0"/>
                  </a:lnTo>
                  <a:lnTo>
                    <a:pt x="180706" y="0"/>
                  </a:lnTo>
                </a:path>
              </a:pathLst>
            </a:custGeom>
            <a:ln w="67753" cap="flat">
              <a:solidFill>
                <a:srgbClr val="E8E8E8">
                  <a:alpha val="100000"/>
                </a:srgbClr>
              </a:solidFill>
              <a:prstDash val="solid"/>
              <a:round/>
            </a:ln>
          </p:spPr>
          <p:txBody>
            <a:bodyPr/>
            <a:lstStyle/>
            <a:p/>
          </p:txBody>
        </p:sp>
        <p:sp>
          <p:nvSpPr>
            <p:cNvPr id="73" name="pl73"/>
            <p:cNvSpPr/>
            <p:nvPr/>
          </p:nvSpPr>
          <p:spPr>
            <a:xfrm>
              <a:off x="7656031" y="1629817"/>
              <a:ext cx="180706" cy="0"/>
            </a:xfrm>
            <a:custGeom>
              <a:avLst/>
              <a:pathLst>
                <a:path w="180706" h="0">
                  <a:moveTo>
                    <a:pt x="0" y="0"/>
                  </a:moveTo>
                  <a:lnTo>
                    <a:pt x="0" y="0"/>
                  </a:lnTo>
                  <a:lnTo>
                    <a:pt x="0" y="0"/>
                  </a:lnTo>
                  <a:lnTo>
                    <a:pt x="0" y="0"/>
                  </a:lnTo>
                  <a:lnTo>
                    <a:pt x="180706" y="0"/>
                  </a:lnTo>
                </a:path>
              </a:pathLst>
            </a:custGeom>
            <a:ln w="67753" cap="flat">
              <a:solidFill>
                <a:srgbClr val="E8E8E8">
                  <a:alpha val="100000"/>
                </a:srgbClr>
              </a:solidFill>
              <a:prstDash val="solid"/>
              <a:round/>
            </a:ln>
          </p:spPr>
          <p:txBody>
            <a:bodyPr/>
            <a:lstStyle/>
            <a:p/>
          </p:txBody>
        </p:sp>
        <p:sp>
          <p:nvSpPr>
            <p:cNvPr id="74" name="pl74"/>
            <p:cNvSpPr/>
            <p:nvPr/>
          </p:nvSpPr>
          <p:spPr>
            <a:xfrm>
              <a:off x="6511555" y="1730817"/>
              <a:ext cx="1144476" cy="0"/>
            </a:xfrm>
            <a:custGeom>
              <a:avLst/>
              <a:pathLst>
                <a:path w="1144476" h="0">
                  <a:moveTo>
                    <a:pt x="0" y="0"/>
                  </a:moveTo>
                  <a:lnTo>
                    <a:pt x="301177" y="0"/>
                  </a:lnTo>
                  <a:lnTo>
                    <a:pt x="602355" y="0"/>
                  </a:lnTo>
                  <a:lnTo>
                    <a:pt x="662591" y="0"/>
                  </a:lnTo>
                  <a:lnTo>
                    <a:pt x="1144476" y="0"/>
                  </a:lnTo>
                </a:path>
              </a:pathLst>
            </a:custGeom>
            <a:ln w="67753" cap="flat">
              <a:solidFill>
                <a:srgbClr val="E8E8E8">
                  <a:alpha val="100000"/>
                </a:srgbClr>
              </a:solidFill>
              <a:prstDash val="solid"/>
              <a:round/>
            </a:ln>
          </p:spPr>
          <p:txBody>
            <a:bodyPr/>
            <a:lstStyle/>
            <a:p/>
          </p:txBody>
        </p:sp>
        <p:sp>
          <p:nvSpPr>
            <p:cNvPr id="75" name="pl75"/>
            <p:cNvSpPr/>
            <p:nvPr/>
          </p:nvSpPr>
          <p:spPr>
            <a:xfrm>
              <a:off x="7294618" y="1831817"/>
              <a:ext cx="361413" cy="0"/>
            </a:xfrm>
            <a:custGeom>
              <a:avLst/>
              <a:pathLst>
                <a:path w="361413" h="0">
                  <a:moveTo>
                    <a:pt x="0" y="0"/>
                  </a:moveTo>
                  <a:lnTo>
                    <a:pt x="0" y="0"/>
                  </a:lnTo>
                  <a:lnTo>
                    <a:pt x="240942" y="0"/>
                  </a:lnTo>
                  <a:lnTo>
                    <a:pt x="361413" y="0"/>
                  </a:lnTo>
                  <a:lnTo>
                    <a:pt x="361413" y="0"/>
                  </a:lnTo>
                </a:path>
              </a:pathLst>
            </a:custGeom>
            <a:ln w="67753" cap="flat">
              <a:solidFill>
                <a:srgbClr val="E8E8E8">
                  <a:alpha val="100000"/>
                </a:srgbClr>
              </a:solidFill>
              <a:prstDash val="solid"/>
              <a:round/>
            </a:ln>
          </p:spPr>
          <p:txBody>
            <a:bodyPr/>
            <a:lstStyle/>
            <a:p/>
          </p:txBody>
        </p:sp>
        <p:sp>
          <p:nvSpPr>
            <p:cNvPr id="76" name="pl76"/>
            <p:cNvSpPr/>
            <p:nvPr/>
          </p:nvSpPr>
          <p:spPr>
            <a:xfrm>
              <a:off x="7174146" y="1932817"/>
              <a:ext cx="361413" cy="0"/>
            </a:xfrm>
            <a:custGeom>
              <a:avLst/>
              <a:pathLst>
                <a:path w="361413" h="0">
                  <a:moveTo>
                    <a:pt x="0" y="0"/>
                  </a:moveTo>
                  <a:lnTo>
                    <a:pt x="180706" y="0"/>
                  </a:lnTo>
                  <a:lnTo>
                    <a:pt x="180706" y="0"/>
                  </a:lnTo>
                  <a:lnTo>
                    <a:pt x="301177" y="0"/>
                  </a:lnTo>
                  <a:lnTo>
                    <a:pt x="361413" y="0"/>
                  </a:lnTo>
                </a:path>
              </a:pathLst>
            </a:custGeom>
            <a:ln w="67753" cap="flat">
              <a:solidFill>
                <a:srgbClr val="E8E8E8">
                  <a:alpha val="100000"/>
                </a:srgbClr>
              </a:solidFill>
              <a:prstDash val="solid"/>
              <a:round/>
            </a:ln>
          </p:spPr>
          <p:txBody>
            <a:bodyPr/>
            <a:lstStyle/>
            <a:p/>
          </p:txBody>
        </p:sp>
        <p:sp>
          <p:nvSpPr>
            <p:cNvPr id="77" name="pl77"/>
            <p:cNvSpPr/>
            <p:nvPr/>
          </p:nvSpPr>
          <p:spPr>
            <a:xfrm>
              <a:off x="6451319" y="2033817"/>
              <a:ext cx="1024004" cy="0"/>
            </a:xfrm>
            <a:custGeom>
              <a:avLst/>
              <a:pathLst>
                <a:path w="1024004" h="0">
                  <a:moveTo>
                    <a:pt x="0" y="0"/>
                  </a:moveTo>
                  <a:lnTo>
                    <a:pt x="0" y="0"/>
                  </a:lnTo>
                  <a:lnTo>
                    <a:pt x="421649" y="0"/>
                  </a:lnTo>
                  <a:lnTo>
                    <a:pt x="542120" y="0"/>
                  </a:lnTo>
                  <a:lnTo>
                    <a:pt x="1024004" y="0"/>
                  </a:lnTo>
                </a:path>
              </a:pathLst>
            </a:custGeom>
            <a:ln w="67753" cap="flat">
              <a:solidFill>
                <a:srgbClr val="E8E8E8">
                  <a:alpha val="100000"/>
                </a:srgbClr>
              </a:solidFill>
              <a:prstDash val="solid"/>
              <a:round/>
            </a:ln>
          </p:spPr>
          <p:txBody>
            <a:bodyPr/>
            <a:lstStyle/>
            <a:p/>
          </p:txBody>
        </p:sp>
        <p:sp>
          <p:nvSpPr>
            <p:cNvPr id="78" name="pl78"/>
            <p:cNvSpPr/>
            <p:nvPr/>
          </p:nvSpPr>
          <p:spPr>
            <a:xfrm>
              <a:off x="7294618" y="2134817"/>
              <a:ext cx="180706" cy="0"/>
            </a:xfrm>
            <a:custGeom>
              <a:avLst/>
              <a:pathLst>
                <a:path w="180706" h="0">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p:txBody>
        </p:sp>
        <p:sp>
          <p:nvSpPr>
            <p:cNvPr id="79" name="pl79"/>
            <p:cNvSpPr/>
            <p:nvPr/>
          </p:nvSpPr>
          <p:spPr>
            <a:xfrm>
              <a:off x="6752497" y="2235817"/>
              <a:ext cx="662591" cy="0"/>
            </a:xfrm>
            <a:custGeom>
              <a:avLst/>
              <a:pathLst>
                <a:path w="662591" h="0">
                  <a:moveTo>
                    <a:pt x="0" y="0"/>
                  </a:moveTo>
                  <a:lnTo>
                    <a:pt x="421649" y="0"/>
                  </a:lnTo>
                  <a:lnTo>
                    <a:pt x="542120" y="0"/>
                  </a:lnTo>
                  <a:lnTo>
                    <a:pt x="542120" y="0"/>
                  </a:lnTo>
                  <a:lnTo>
                    <a:pt x="662591" y="0"/>
                  </a:lnTo>
                </a:path>
              </a:pathLst>
            </a:custGeom>
            <a:ln w="67753" cap="flat">
              <a:solidFill>
                <a:srgbClr val="E8E8E8">
                  <a:alpha val="100000"/>
                </a:srgbClr>
              </a:solidFill>
              <a:prstDash val="solid"/>
              <a:round/>
            </a:ln>
          </p:spPr>
          <p:txBody>
            <a:bodyPr/>
            <a:lstStyle/>
            <a:p/>
          </p:txBody>
        </p:sp>
        <p:sp>
          <p:nvSpPr>
            <p:cNvPr id="80" name="pl80"/>
            <p:cNvSpPr/>
            <p:nvPr/>
          </p:nvSpPr>
          <p:spPr>
            <a:xfrm>
              <a:off x="7234382" y="2336817"/>
              <a:ext cx="421649" cy="0"/>
            </a:xfrm>
            <a:custGeom>
              <a:avLst/>
              <a:pathLst>
                <a:path w="421649" h="0">
                  <a:moveTo>
                    <a:pt x="0" y="0"/>
                  </a:moveTo>
                  <a:lnTo>
                    <a:pt x="120471" y="0"/>
                  </a:lnTo>
                  <a:lnTo>
                    <a:pt x="240942" y="0"/>
                  </a:lnTo>
                  <a:lnTo>
                    <a:pt x="361413" y="0"/>
                  </a:lnTo>
                  <a:lnTo>
                    <a:pt x="421649" y="0"/>
                  </a:lnTo>
                </a:path>
              </a:pathLst>
            </a:custGeom>
            <a:ln w="67753" cap="flat">
              <a:solidFill>
                <a:srgbClr val="E8E8E8">
                  <a:alpha val="100000"/>
                </a:srgbClr>
              </a:solidFill>
              <a:prstDash val="solid"/>
              <a:round/>
            </a:ln>
          </p:spPr>
          <p:txBody>
            <a:bodyPr/>
            <a:lstStyle/>
            <a:p/>
          </p:txBody>
        </p:sp>
        <p:sp>
          <p:nvSpPr>
            <p:cNvPr id="81" name="pl81"/>
            <p:cNvSpPr/>
            <p:nvPr/>
          </p:nvSpPr>
          <p:spPr>
            <a:xfrm>
              <a:off x="6812733" y="2437816"/>
              <a:ext cx="542120" cy="0"/>
            </a:xfrm>
            <a:custGeom>
              <a:avLst/>
              <a:pathLst>
                <a:path w="542120" h="0">
                  <a:moveTo>
                    <a:pt x="0" y="0"/>
                  </a:moveTo>
                  <a:lnTo>
                    <a:pt x="542120" y="0"/>
                  </a:lnTo>
                  <a:lnTo>
                    <a:pt x="542120" y="0"/>
                  </a:lnTo>
                  <a:lnTo>
                    <a:pt x="542120" y="0"/>
                  </a:lnTo>
                  <a:lnTo>
                    <a:pt x="542120" y="0"/>
                  </a:lnTo>
                </a:path>
              </a:pathLst>
            </a:custGeom>
            <a:ln w="67753" cap="flat">
              <a:solidFill>
                <a:srgbClr val="E8E8E8">
                  <a:alpha val="100000"/>
                </a:srgbClr>
              </a:solidFill>
              <a:prstDash val="solid"/>
              <a:round/>
            </a:ln>
          </p:spPr>
          <p:txBody>
            <a:bodyPr/>
            <a:lstStyle/>
            <a:p/>
          </p:txBody>
        </p:sp>
        <p:sp>
          <p:nvSpPr>
            <p:cNvPr id="82" name="pl82"/>
            <p:cNvSpPr/>
            <p:nvPr/>
          </p:nvSpPr>
          <p:spPr>
            <a:xfrm>
              <a:off x="7354853" y="2538816"/>
              <a:ext cx="361413" cy="0"/>
            </a:xfrm>
            <a:custGeom>
              <a:avLst/>
              <a:pathLst>
                <a:path w="361413" h="0">
                  <a:moveTo>
                    <a:pt x="0" y="0"/>
                  </a:moveTo>
                  <a:lnTo>
                    <a:pt x="0" y="0"/>
                  </a:lnTo>
                  <a:lnTo>
                    <a:pt x="0" y="0"/>
                  </a:lnTo>
                  <a:lnTo>
                    <a:pt x="180706" y="0"/>
                  </a:lnTo>
                  <a:lnTo>
                    <a:pt x="361413" y="0"/>
                  </a:lnTo>
                </a:path>
              </a:pathLst>
            </a:custGeom>
            <a:ln w="67753" cap="flat">
              <a:solidFill>
                <a:srgbClr val="E8E8E8">
                  <a:alpha val="100000"/>
                </a:srgbClr>
              </a:solidFill>
              <a:prstDash val="solid"/>
              <a:round/>
            </a:ln>
          </p:spPr>
          <p:txBody>
            <a:bodyPr/>
            <a:lstStyle/>
            <a:p/>
          </p:txBody>
        </p:sp>
        <p:sp>
          <p:nvSpPr>
            <p:cNvPr id="83" name="pl83"/>
            <p:cNvSpPr/>
            <p:nvPr/>
          </p:nvSpPr>
          <p:spPr>
            <a:xfrm>
              <a:off x="7053675" y="2639816"/>
              <a:ext cx="301177" cy="0"/>
            </a:xfrm>
            <a:custGeom>
              <a:avLst/>
              <a:pathLst>
                <a:path w="301177" h="0">
                  <a:moveTo>
                    <a:pt x="0" y="0"/>
                  </a:moveTo>
                  <a:lnTo>
                    <a:pt x="0" y="0"/>
                  </a:lnTo>
                  <a:lnTo>
                    <a:pt x="180706" y="0"/>
                  </a:lnTo>
                  <a:lnTo>
                    <a:pt x="301177" y="0"/>
                  </a:lnTo>
                  <a:lnTo>
                    <a:pt x="301177" y="0"/>
                  </a:lnTo>
                </a:path>
              </a:pathLst>
            </a:custGeom>
            <a:ln w="67753" cap="flat">
              <a:solidFill>
                <a:srgbClr val="E8E8E8">
                  <a:alpha val="100000"/>
                </a:srgbClr>
              </a:solidFill>
              <a:prstDash val="solid"/>
              <a:round/>
            </a:ln>
          </p:spPr>
          <p:txBody>
            <a:bodyPr/>
            <a:lstStyle/>
            <a:p/>
          </p:txBody>
        </p:sp>
        <p:sp>
          <p:nvSpPr>
            <p:cNvPr id="84" name="pl84"/>
            <p:cNvSpPr/>
            <p:nvPr/>
          </p:nvSpPr>
          <p:spPr>
            <a:xfrm>
              <a:off x="7294618" y="2740816"/>
              <a:ext cx="602355" cy="0"/>
            </a:xfrm>
            <a:custGeom>
              <a:avLst/>
              <a:pathLst>
                <a:path w="602355" h="0">
                  <a:moveTo>
                    <a:pt x="0" y="0"/>
                  </a:moveTo>
                  <a:lnTo>
                    <a:pt x="481884" y="0"/>
                  </a:lnTo>
                  <a:lnTo>
                    <a:pt x="542120" y="0"/>
                  </a:lnTo>
                  <a:lnTo>
                    <a:pt x="602355" y="0"/>
                  </a:lnTo>
                  <a:lnTo>
                    <a:pt x="602355" y="0"/>
                  </a:lnTo>
                </a:path>
              </a:pathLst>
            </a:custGeom>
            <a:ln w="67753" cap="flat">
              <a:solidFill>
                <a:srgbClr val="E8E8E8">
                  <a:alpha val="100000"/>
                </a:srgbClr>
              </a:solidFill>
              <a:prstDash val="solid"/>
              <a:round/>
            </a:ln>
          </p:spPr>
          <p:txBody>
            <a:bodyPr/>
            <a:lstStyle/>
            <a:p/>
          </p:txBody>
        </p:sp>
        <p:sp>
          <p:nvSpPr>
            <p:cNvPr id="85" name="pl85"/>
            <p:cNvSpPr/>
            <p:nvPr/>
          </p:nvSpPr>
          <p:spPr>
            <a:xfrm>
              <a:off x="5668257" y="2841816"/>
              <a:ext cx="2048009" cy="0"/>
            </a:xfrm>
            <a:custGeom>
              <a:avLst/>
              <a:pathLst>
                <a:path w="2048009" h="0">
                  <a:moveTo>
                    <a:pt x="0" y="0"/>
                  </a:moveTo>
                  <a:lnTo>
                    <a:pt x="240942" y="0"/>
                  </a:lnTo>
                  <a:lnTo>
                    <a:pt x="1204711" y="0"/>
                  </a:lnTo>
                  <a:lnTo>
                    <a:pt x="1505889" y="0"/>
                  </a:lnTo>
                  <a:lnTo>
                    <a:pt x="2048009" y="0"/>
                  </a:lnTo>
                </a:path>
              </a:pathLst>
            </a:custGeom>
            <a:ln w="67753" cap="flat">
              <a:solidFill>
                <a:srgbClr val="E8E8E8">
                  <a:alpha val="100000"/>
                </a:srgbClr>
              </a:solidFill>
              <a:prstDash val="solid"/>
              <a:round/>
            </a:ln>
          </p:spPr>
          <p:txBody>
            <a:bodyPr/>
            <a:lstStyle/>
            <a:p/>
          </p:txBody>
        </p:sp>
        <p:sp>
          <p:nvSpPr>
            <p:cNvPr id="86" name="pl86"/>
            <p:cNvSpPr/>
            <p:nvPr/>
          </p:nvSpPr>
          <p:spPr>
            <a:xfrm>
              <a:off x="5788728" y="2942816"/>
              <a:ext cx="1325182" cy="0"/>
            </a:xfrm>
            <a:custGeom>
              <a:avLst/>
              <a:pathLst>
                <a:path w="1325182" h="0">
                  <a:moveTo>
                    <a:pt x="0" y="0"/>
                  </a:moveTo>
                  <a:lnTo>
                    <a:pt x="301177" y="0"/>
                  </a:lnTo>
                  <a:lnTo>
                    <a:pt x="843298" y="0"/>
                  </a:lnTo>
                  <a:lnTo>
                    <a:pt x="903533" y="0"/>
                  </a:lnTo>
                  <a:lnTo>
                    <a:pt x="1325182" y="0"/>
                  </a:lnTo>
                </a:path>
              </a:pathLst>
            </a:custGeom>
            <a:ln w="67753" cap="flat">
              <a:solidFill>
                <a:srgbClr val="E8E8E8">
                  <a:alpha val="100000"/>
                </a:srgbClr>
              </a:solidFill>
              <a:prstDash val="solid"/>
              <a:round/>
            </a:ln>
          </p:spPr>
          <p:txBody>
            <a:bodyPr/>
            <a:lstStyle/>
            <a:p/>
          </p:txBody>
        </p:sp>
        <p:sp>
          <p:nvSpPr>
            <p:cNvPr id="87" name="pl87"/>
            <p:cNvSpPr/>
            <p:nvPr/>
          </p:nvSpPr>
          <p:spPr>
            <a:xfrm>
              <a:off x="6571791" y="3043816"/>
              <a:ext cx="1084240" cy="0"/>
            </a:xfrm>
            <a:custGeom>
              <a:avLst/>
              <a:pathLst>
                <a:path w="1084240" h="0">
                  <a:moveTo>
                    <a:pt x="0" y="0"/>
                  </a:moveTo>
                  <a:lnTo>
                    <a:pt x="301177" y="0"/>
                  </a:lnTo>
                  <a:lnTo>
                    <a:pt x="542120" y="0"/>
                  </a:lnTo>
                  <a:lnTo>
                    <a:pt x="542120" y="0"/>
                  </a:lnTo>
                  <a:lnTo>
                    <a:pt x="1084240" y="0"/>
                  </a:lnTo>
                </a:path>
              </a:pathLst>
            </a:custGeom>
            <a:ln w="67753" cap="flat">
              <a:solidFill>
                <a:srgbClr val="E8E8E8">
                  <a:alpha val="100000"/>
                </a:srgbClr>
              </a:solidFill>
              <a:prstDash val="solid"/>
              <a:round/>
            </a:ln>
          </p:spPr>
          <p:txBody>
            <a:bodyPr/>
            <a:lstStyle/>
            <a:p/>
          </p:txBody>
        </p:sp>
        <p:sp>
          <p:nvSpPr>
            <p:cNvPr id="88" name="pl88"/>
            <p:cNvSpPr/>
            <p:nvPr/>
          </p:nvSpPr>
          <p:spPr>
            <a:xfrm>
              <a:off x="6933204" y="3144816"/>
              <a:ext cx="963769" cy="0"/>
            </a:xfrm>
            <a:custGeom>
              <a:avLst/>
              <a:pathLst>
                <a:path w="963769" h="0">
                  <a:moveTo>
                    <a:pt x="0" y="0"/>
                  </a:moveTo>
                  <a:lnTo>
                    <a:pt x="120471" y="0"/>
                  </a:lnTo>
                  <a:lnTo>
                    <a:pt x="602355" y="0"/>
                  </a:lnTo>
                  <a:lnTo>
                    <a:pt x="843298" y="0"/>
                  </a:lnTo>
                  <a:lnTo>
                    <a:pt x="963769" y="0"/>
                  </a:lnTo>
                </a:path>
              </a:pathLst>
            </a:custGeom>
            <a:ln w="67753" cap="flat">
              <a:solidFill>
                <a:srgbClr val="E8E8E8">
                  <a:alpha val="100000"/>
                </a:srgbClr>
              </a:solidFill>
              <a:prstDash val="solid"/>
              <a:round/>
            </a:ln>
          </p:spPr>
          <p:txBody>
            <a:bodyPr/>
            <a:lstStyle/>
            <a:p/>
          </p:txBody>
        </p:sp>
        <p:sp>
          <p:nvSpPr>
            <p:cNvPr id="89" name="pl89"/>
            <p:cNvSpPr/>
            <p:nvPr/>
          </p:nvSpPr>
          <p:spPr>
            <a:xfrm>
              <a:off x="6511555" y="3245816"/>
              <a:ext cx="542120" cy="0"/>
            </a:xfrm>
            <a:custGeom>
              <a:avLst/>
              <a:pathLst>
                <a:path w="542120" h="0">
                  <a:moveTo>
                    <a:pt x="0" y="0"/>
                  </a:moveTo>
                  <a:lnTo>
                    <a:pt x="240942" y="0"/>
                  </a:lnTo>
                  <a:lnTo>
                    <a:pt x="301177" y="0"/>
                  </a:lnTo>
                  <a:lnTo>
                    <a:pt x="421649" y="0"/>
                  </a:lnTo>
                  <a:lnTo>
                    <a:pt x="542120" y="0"/>
                  </a:lnTo>
                </a:path>
              </a:pathLst>
            </a:custGeom>
            <a:ln w="67753" cap="flat">
              <a:solidFill>
                <a:srgbClr val="E8E8E8">
                  <a:alpha val="100000"/>
                </a:srgbClr>
              </a:solidFill>
              <a:prstDash val="solid"/>
              <a:round/>
            </a:ln>
          </p:spPr>
          <p:txBody>
            <a:bodyPr/>
            <a:lstStyle/>
            <a:p/>
          </p:txBody>
        </p:sp>
        <p:sp>
          <p:nvSpPr>
            <p:cNvPr id="90" name="pl90"/>
            <p:cNvSpPr/>
            <p:nvPr/>
          </p:nvSpPr>
          <p:spPr>
            <a:xfrm>
              <a:off x="6812733" y="3346816"/>
              <a:ext cx="180706" cy="0"/>
            </a:xfrm>
            <a:custGeom>
              <a:avLst/>
              <a:pathLst>
                <a:path w="180706" h="0">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p:txBody>
        </p:sp>
        <p:sp>
          <p:nvSpPr>
            <p:cNvPr id="91" name="pl91"/>
            <p:cNvSpPr/>
            <p:nvPr/>
          </p:nvSpPr>
          <p:spPr>
            <a:xfrm>
              <a:off x="6872969" y="3447816"/>
              <a:ext cx="903533" cy="0"/>
            </a:xfrm>
            <a:custGeom>
              <a:avLst/>
              <a:pathLst>
                <a:path w="903533" h="0">
                  <a:moveTo>
                    <a:pt x="0" y="0"/>
                  </a:moveTo>
                  <a:lnTo>
                    <a:pt x="361413" y="0"/>
                  </a:lnTo>
                  <a:lnTo>
                    <a:pt x="421649" y="0"/>
                  </a:lnTo>
                  <a:lnTo>
                    <a:pt x="783062" y="0"/>
                  </a:lnTo>
                  <a:lnTo>
                    <a:pt x="903533" y="0"/>
                  </a:lnTo>
                </a:path>
              </a:pathLst>
            </a:custGeom>
            <a:ln w="67753" cap="flat">
              <a:solidFill>
                <a:srgbClr val="E8E8E8">
                  <a:alpha val="100000"/>
                </a:srgbClr>
              </a:solidFill>
              <a:prstDash val="solid"/>
              <a:round/>
            </a:ln>
          </p:spPr>
          <p:txBody>
            <a:bodyPr/>
            <a:lstStyle/>
            <a:p/>
          </p:txBody>
        </p:sp>
        <p:sp>
          <p:nvSpPr>
            <p:cNvPr id="92" name="pl92"/>
            <p:cNvSpPr/>
            <p:nvPr/>
          </p:nvSpPr>
          <p:spPr>
            <a:xfrm>
              <a:off x="5788728" y="3548816"/>
              <a:ext cx="1144476" cy="0"/>
            </a:xfrm>
            <a:custGeom>
              <a:avLst/>
              <a:pathLst>
                <a:path w="1144476" h="0">
                  <a:moveTo>
                    <a:pt x="0" y="0"/>
                  </a:moveTo>
                  <a:lnTo>
                    <a:pt x="722826" y="0"/>
                  </a:lnTo>
                  <a:lnTo>
                    <a:pt x="903533" y="0"/>
                  </a:lnTo>
                  <a:lnTo>
                    <a:pt x="1024004" y="0"/>
                  </a:lnTo>
                  <a:lnTo>
                    <a:pt x="1144476" y="0"/>
                  </a:lnTo>
                </a:path>
              </a:pathLst>
            </a:custGeom>
            <a:ln w="67753" cap="flat">
              <a:solidFill>
                <a:srgbClr val="E8E8E8">
                  <a:alpha val="100000"/>
                </a:srgbClr>
              </a:solidFill>
              <a:prstDash val="solid"/>
              <a:round/>
            </a:ln>
          </p:spPr>
          <p:txBody>
            <a:bodyPr/>
            <a:lstStyle/>
            <a:p/>
          </p:txBody>
        </p:sp>
        <p:sp>
          <p:nvSpPr>
            <p:cNvPr id="93" name="pl93"/>
            <p:cNvSpPr/>
            <p:nvPr/>
          </p:nvSpPr>
          <p:spPr>
            <a:xfrm>
              <a:off x="6330848" y="3649816"/>
              <a:ext cx="602355" cy="0"/>
            </a:xfrm>
            <a:custGeom>
              <a:avLst/>
              <a:pathLst>
                <a:path w="602355" h="0">
                  <a:moveTo>
                    <a:pt x="0" y="0"/>
                  </a:moveTo>
                  <a:lnTo>
                    <a:pt x="180706" y="0"/>
                  </a:lnTo>
                  <a:lnTo>
                    <a:pt x="361413" y="0"/>
                  </a:lnTo>
                  <a:lnTo>
                    <a:pt x="421649" y="0"/>
                  </a:lnTo>
                  <a:lnTo>
                    <a:pt x="602355" y="0"/>
                  </a:lnTo>
                </a:path>
              </a:pathLst>
            </a:custGeom>
            <a:ln w="67753" cap="flat">
              <a:solidFill>
                <a:srgbClr val="E8E8E8">
                  <a:alpha val="100000"/>
                </a:srgbClr>
              </a:solidFill>
              <a:prstDash val="solid"/>
              <a:round/>
            </a:ln>
          </p:spPr>
          <p:txBody>
            <a:bodyPr/>
            <a:lstStyle/>
            <a:p/>
          </p:txBody>
        </p:sp>
        <p:sp>
          <p:nvSpPr>
            <p:cNvPr id="94" name="pl94"/>
            <p:cNvSpPr/>
            <p:nvPr/>
          </p:nvSpPr>
          <p:spPr>
            <a:xfrm>
              <a:off x="6692262" y="3750816"/>
              <a:ext cx="481884" cy="0"/>
            </a:xfrm>
            <a:custGeom>
              <a:avLst/>
              <a:pathLst>
                <a:path w="481884" h="0">
                  <a:moveTo>
                    <a:pt x="0" y="0"/>
                  </a:moveTo>
                  <a:lnTo>
                    <a:pt x="240942" y="0"/>
                  </a:lnTo>
                  <a:lnTo>
                    <a:pt x="240942" y="0"/>
                  </a:lnTo>
                  <a:lnTo>
                    <a:pt x="240942" y="0"/>
                  </a:lnTo>
                  <a:lnTo>
                    <a:pt x="481884" y="0"/>
                  </a:lnTo>
                </a:path>
              </a:pathLst>
            </a:custGeom>
            <a:ln w="67753" cap="flat">
              <a:solidFill>
                <a:srgbClr val="E8E8E8">
                  <a:alpha val="100000"/>
                </a:srgbClr>
              </a:solidFill>
              <a:prstDash val="solid"/>
              <a:round/>
            </a:ln>
          </p:spPr>
          <p:txBody>
            <a:bodyPr/>
            <a:lstStyle/>
            <a:p/>
          </p:txBody>
        </p:sp>
        <p:sp>
          <p:nvSpPr>
            <p:cNvPr id="95" name="pl95"/>
            <p:cNvSpPr/>
            <p:nvPr/>
          </p:nvSpPr>
          <p:spPr>
            <a:xfrm>
              <a:off x="6692262" y="3851816"/>
              <a:ext cx="903533" cy="0"/>
            </a:xfrm>
            <a:custGeom>
              <a:avLst/>
              <a:pathLst>
                <a:path w="903533" h="0">
                  <a:moveTo>
                    <a:pt x="0" y="0"/>
                  </a:moveTo>
                  <a:lnTo>
                    <a:pt x="60235" y="0"/>
                  </a:lnTo>
                  <a:lnTo>
                    <a:pt x="180706" y="0"/>
                  </a:lnTo>
                  <a:lnTo>
                    <a:pt x="361413" y="0"/>
                  </a:lnTo>
                  <a:lnTo>
                    <a:pt x="903533" y="0"/>
                  </a:lnTo>
                </a:path>
              </a:pathLst>
            </a:custGeom>
            <a:ln w="67753" cap="flat">
              <a:solidFill>
                <a:srgbClr val="E8E8E8">
                  <a:alpha val="100000"/>
                </a:srgbClr>
              </a:solidFill>
              <a:prstDash val="solid"/>
              <a:round/>
            </a:ln>
          </p:spPr>
          <p:txBody>
            <a:bodyPr/>
            <a:lstStyle/>
            <a:p/>
          </p:txBody>
        </p:sp>
        <p:sp>
          <p:nvSpPr>
            <p:cNvPr id="96" name="pl96"/>
            <p:cNvSpPr/>
            <p:nvPr/>
          </p:nvSpPr>
          <p:spPr>
            <a:xfrm>
              <a:off x="6571791" y="3952816"/>
              <a:ext cx="722826" cy="0"/>
            </a:xfrm>
            <a:custGeom>
              <a:avLst/>
              <a:pathLst>
                <a:path w="722826" h="0">
                  <a:moveTo>
                    <a:pt x="0" y="0"/>
                  </a:moveTo>
                  <a:lnTo>
                    <a:pt x="0" y="0"/>
                  </a:lnTo>
                  <a:lnTo>
                    <a:pt x="240942" y="0"/>
                  </a:lnTo>
                  <a:lnTo>
                    <a:pt x="301177" y="0"/>
                  </a:lnTo>
                  <a:lnTo>
                    <a:pt x="722826" y="0"/>
                  </a:lnTo>
                </a:path>
              </a:pathLst>
            </a:custGeom>
            <a:ln w="67753" cap="flat">
              <a:solidFill>
                <a:srgbClr val="E8E8E8">
                  <a:alpha val="100000"/>
                </a:srgbClr>
              </a:solidFill>
              <a:prstDash val="solid"/>
              <a:round/>
            </a:ln>
          </p:spPr>
          <p:txBody>
            <a:bodyPr/>
            <a:lstStyle/>
            <a:p/>
          </p:txBody>
        </p:sp>
        <p:sp>
          <p:nvSpPr>
            <p:cNvPr id="97" name="pl97"/>
            <p:cNvSpPr/>
            <p:nvPr/>
          </p:nvSpPr>
          <p:spPr>
            <a:xfrm>
              <a:off x="4945430" y="4053816"/>
              <a:ext cx="1987774" cy="0"/>
            </a:xfrm>
            <a:custGeom>
              <a:avLst/>
              <a:pathLst>
                <a:path w="1987774" h="0">
                  <a:moveTo>
                    <a:pt x="0" y="0"/>
                  </a:moveTo>
                  <a:lnTo>
                    <a:pt x="0" y="0"/>
                  </a:lnTo>
                  <a:lnTo>
                    <a:pt x="722826" y="0"/>
                  </a:lnTo>
                  <a:lnTo>
                    <a:pt x="1566125" y="0"/>
                  </a:lnTo>
                  <a:lnTo>
                    <a:pt x="1987774" y="0"/>
                  </a:lnTo>
                </a:path>
              </a:pathLst>
            </a:custGeom>
            <a:ln w="67753" cap="flat">
              <a:solidFill>
                <a:srgbClr val="E8E8E8">
                  <a:alpha val="100000"/>
                </a:srgbClr>
              </a:solidFill>
              <a:prstDash val="solid"/>
              <a:round/>
            </a:ln>
          </p:spPr>
          <p:txBody>
            <a:bodyPr/>
            <a:lstStyle/>
            <a:p/>
          </p:txBody>
        </p:sp>
        <p:sp>
          <p:nvSpPr>
            <p:cNvPr id="98" name="pl98"/>
            <p:cNvSpPr/>
            <p:nvPr/>
          </p:nvSpPr>
          <p:spPr>
            <a:xfrm>
              <a:off x="6511555" y="4154816"/>
              <a:ext cx="602355" cy="0"/>
            </a:xfrm>
            <a:custGeom>
              <a:avLst/>
              <a:pathLst>
                <a:path w="602355" h="0">
                  <a:moveTo>
                    <a:pt x="0" y="0"/>
                  </a:moveTo>
                  <a:lnTo>
                    <a:pt x="0" y="0"/>
                  </a:lnTo>
                  <a:lnTo>
                    <a:pt x="0" y="0"/>
                  </a:lnTo>
                  <a:lnTo>
                    <a:pt x="240942" y="0"/>
                  </a:lnTo>
                  <a:lnTo>
                    <a:pt x="602355" y="0"/>
                  </a:lnTo>
                </a:path>
              </a:pathLst>
            </a:custGeom>
            <a:ln w="67753" cap="flat">
              <a:solidFill>
                <a:srgbClr val="E8E8E8">
                  <a:alpha val="100000"/>
                </a:srgbClr>
              </a:solidFill>
              <a:prstDash val="solid"/>
              <a:round/>
            </a:ln>
          </p:spPr>
          <p:txBody>
            <a:bodyPr/>
            <a:lstStyle/>
            <a:p/>
          </p:txBody>
        </p:sp>
        <p:sp>
          <p:nvSpPr>
            <p:cNvPr id="99" name="pl99"/>
            <p:cNvSpPr/>
            <p:nvPr/>
          </p:nvSpPr>
          <p:spPr>
            <a:xfrm>
              <a:off x="4584016" y="4255816"/>
              <a:ext cx="2831072" cy="0"/>
            </a:xfrm>
            <a:custGeom>
              <a:avLst/>
              <a:pathLst>
                <a:path w="2831072" h="0">
                  <a:moveTo>
                    <a:pt x="0" y="0"/>
                  </a:moveTo>
                  <a:lnTo>
                    <a:pt x="1807067" y="0"/>
                  </a:lnTo>
                  <a:lnTo>
                    <a:pt x="1867303" y="0"/>
                  </a:lnTo>
                  <a:lnTo>
                    <a:pt x="2409423" y="0"/>
                  </a:lnTo>
                  <a:lnTo>
                    <a:pt x="2831072" y="0"/>
                  </a:lnTo>
                </a:path>
              </a:pathLst>
            </a:custGeom>
            <a:ln w="67753" cap="flat">
              <a:solidFill>
                <a:srgbClr val="E8E8E8">
                  <a:alpha val="100000"/>
                </a:srgbClr>
              </a:solidFill>
              <a:prstDash val="solid"/>
              <a:round/>
            </a:ln>
          </p:spPr>
          <p:txBody>
            <a:bodyPr/>
            <a:lstStyle/>
            <a:p/>
          </p:txBody>
        </p:sp>
        <p:sp>
          <p:nvSpPr>
            <p:cNvPr id="100" name="pl100"/>
            <p:cNvSpPr/>
            <p:nvPr/>
          </p:nvSpPr>
          <p:spPr>
            <a:xfrm>
              <a:off x="5969435" y="4356816"/>
              <a:ext cx="843298" cy="0"/>
            </a:xfrm>
            <a:custGeom>
              <a:avLst/>
              <a:pathLst>
                <a:path w="843298" h="0">
                  <a:moveTo>
                    <a:pt x="0" y="0"/>
                  </a:moveTo>
                  <a:lnTo>
                    <a:pt x="0" y="0"/>
                  </a:lnTo>
                  <a:lnTo>
                    <a:pt x="361413" y="0"/>
                  </a:lnTo>
                  <a:lnTo>
                    <a:pt x="421649" y="0"/>
                  </a:lnTo>
                  <a:lnTo>
                    <a:pt x="843298" y="0"/>
                  </a:lnTo>
                </a:path>
              </a:pathLst>
            </a:custGeom>
            <a:ln w="67753" cap="flat">
              <a:solidFill>
                <a:srgbClr val="E8E8E8">
                  <a:alpha val="100000"/>
                </a:srgbClr>
              </a:solidFill>
              <a:prstDash val="solid"/>
              <a:round/>
            </a:ln>
          </p:spPr>
          <p:txBody>
            <a:bodyPr/>
            <a:lstStyle/>
            <a:p/>
          </p:txBody>
        </p:sp>
        <p:sp>
          <p:nvSpPr>
            <p:cNvPr id="101" name="pl101"/>
            <p:cNvSpPr/>
            <p:nvPr/>
          </p:nvSpPr>
          <p:spPr>
            <a:xfrm>
              <a:off x="6270613" y="4457815"/>
              <a:ext cx="180706" cy="0"/>
            </a:xfrm>
            <a:custGeom>
              <a:avLst/>
              <a:pathLst>
                <a:path w="180706" h="0">
                  <a:moveTo>
                    <a:pt x="0" y="0"/>
                  </a:moveTo>
                  <a:lnTo>
                    <a:pt x="0" y="0"/>
                  </a:lnTo>
                  <a:lnTo>
                    <a:pt x="0" y="0"/>
                  </a:lnTo>
                  <a:lnTo>
                    <a:pt x="120471" y="0"/>
                  </a:lnTo>
                  <a:lnTo>
                    <a:pt x="180706" y="0"/>
                  </a:lnTo>
                </a:path>
              </a:pathLst>
            </a:custGeom>
            <a:ln w="67753" cap="flat">
              <a:solidFill>
                <a:srgbClr val="E8E8E8">
                  <a:alpha val="100000"/>
                </a:srgbClr>
              </a:solidFill>
              <a:prstDash val="solid"/>
              <a:round/>
            </a:ln>
          </p:spPr>
          <p:txBody>
            <a:bodyPr/>
            <a:lstStyle/>
            <a:p/>
          </p:txBody>
        </p:sp>
        <p:sp>
          <p:nvSpPr>
            <p:cNvPr id="102" name="pl102"/>
            <p:cNvSpPr/>
            <p:nvPr/>
          </p:nvSpPr>
          <p:spPr>
            <a:xfrm>
              <a:off x="5608021" y="4558815"/>
              <a:ext cx="602355" cy="0"/>
            </a:xfrm>
            <a:custGeom>
              <a:avLst/>
              <a:pathLst>
                <a:path w="602355" h="0">
                  <a:moveTo>
                    <a:pt x="0" y="0"/>
                  </a:moveTo>
                  <a:lnTo>
                    <a:pt x="120471" y="0"/>
                  </a:lnTo>
                  <a:lnTo>
                    <a:pt x="240942" y="0"/>
                  </a:lnTo>
                  <a:lnTo>
                    <a:pt x="421649" y="0"/>
                  </a:lnTo>
                  <a:lnTo>
                    <a:pt x="602355" y="0"/>
                  </a:lnTo>
                </a:path>
              </a:pathLst>
            </a:custGeom>
            <a:ln w="67753" cap="flat">
              <a:solidFill>
                <a:srgbClr val="E8E8E8">
                  <a:alpha val="100000"/>
                </a:srgbClr>
              </a:solidFill>
              <a:prstDash val="solid"/>
              <a:round/>
            </a:ln>
          </p:spPr>
          <p:txBody>
            <a:bodyPr/>
            <a:lstStyle/>
            <a:p/>
          </p:txBody>
        </p:sp>
        <p:sp>
          <p:nvSpPr>
            <p:cNvPr id="103" name="pl103"/>
            <p:cNvSpPr/>
            <p:nvPr/>
          </p:nvSpPr>
          <p:spPr>
            <a:xfrm>
              <a:off x="5668257" y="4659815"/>
              <a:ext cx="542120" cy="0"/>
            </a:xfrm>
            <a:custGeom>
              <a:avLst/>
              <a:pathLst>
                <a:path w="542120" h="0">
                  <a:moveTo>
                    <a:pt x="0" y="0"/>
                  </a:moveTo>
                  <a:lnTo>
                    <a:pt x="60235" y="0"/>
                  </a:lnTo>
                  <a:lnTo>
                    <a:pt x="180706" y="0"/>
                  </a:lnTo>
                  <a:lnTo>
                    <a:pt x="481884" y="0"/>
                  </a:lnTo>
                  <a:lnTo>
                    <a:pt x="542120" y="0"/>
                  </a:lnTo>
                </a:path>
              </a:pathLst>
            </a:custGeom>
            <a:ln w="67753" cap="flat">
              <a:solidFill>
                <a:srgbClr val="E8E8E8">
                  <a:alpha val="100000"/>
                </a:srgbClr>
              </a:solidFill>
              <a:prstDash val="solid"/>
              <a:round/>
            </a:ln>
          </p:spPr>
          <p:txBody>
            <a:bodyPr/>
            <a:lstStyle/>
            <a:p/>
          </p:txBody>
        </p:sp>
        <p:sp>
          <p:nvSpPr>
            <p:cNvPr id="104" name="pl104"/>
            <p:cNvSpPr/>
            <p:nvPr/>
          </p:nvSpPr>
          <p:spPr>
            <a:xfrm>
              <a:off x="6029670" y="4760815"/>
              <a:ext cx="481884" cy="0"/>
            </a:xfrm>
            <a:custGeom>
              <a:avLst/>
              <a:pathLst>
                <a:path w="481884" h="0">
                  <a:moveTo>
                    <a:pt x="0" y="0"/>
                  </a:moveTo>
                  <a:lnTo>
                    <a:pt x="120471" y="0"/>
                  </a:lnTo>
                  <a:lnTo>
                    <a:pt x="180706" y="0"/>
                  </a:lnTo>
                  <a:lnTo>
                    <a:pt x="421649" y="0"/>
                  </a:lnTo>
                  <a:lnTo>
                    <a:pt x="481884" y="0"/>
                  </a:lnTo>
                </a:path>
              </a:pathLst>
            </a:custGeom>
            <a:ln w="67753" cap="flat">
              <a:solidFill>
                <a:srgbClr val="E8E8E8">
                  <a:alpha val="100000"/>
                </a:srgbClr>
              </a:solidFill>
              <a:prstDash val="solid"/>
              <a:round/>
            </a:ln>
          </p:spPr>
          <p:txBody>
            <a:bodyPr/>
            <a:lstStyle/>
            <a:p/>
          </p:txBody>
        </p:sp>
        <p:sp>
          <p:nvSpPr>
            <p:cNvPr id="105" name="pl105"/>
            <p:cNvSpPr/>
            <p:nvPr/>
          </p:nvSpPr>
          <p:spPr>
            <a:xfrm>
              <a:off x="4945430" y="4861815"/>
              <a:ext cx="1807067" cy="0"/>
            </a:xfrm>
            <a:custGeom>
              <a:avLst/>
              <a:pathLst>
                <a:path w="1807067" h="0">
                  <a:moveTo>
                    <a:pt x="0" y="0"/>
                  </a:moveTo>
                  <a:lnTo>
                    <a:pt x="1204711" y="0"/>
                  </a:lnTo>
                  <a:lnTo>
                    <a:pt x="1204711" y="0"/>
                  </a:lnTo>
                  <a:lnTo>
                    <a:pt x="1686596" y="0"/>
                  </a:lnTo>
                  <a:lnTo>
                    <a:pt x="1807067" y="0"/>
                  </a:lnTo>
                </a:path>
              </a:pathLst>
            </a:custGeom>
            <a:ln w="67753" cap="flat">
              <a:solidFill>
                <a:srgbClr val="E8E8E8">
                  <a:alpha val="100000"/>
                </a:srgbClr>
              </a:solidFill>
              <a:prstDash val="solid"/>
              <a:round/>
            </a:ln>
          </p:spPr>
          <p:txBody>
            <a:bodyPr/>
            <a:lstStyle/>
            <a:p/>
          </p:txBody>
        </p:sp>
        <p:sp>
          <p:nvSpPr>
            <p:cNvPr id="106" name="pl106"/>
            <p:cNvSpPr/>
            <p:nvPr/>
          </p:nvSpPr>
          <p:spPr>
            <a:xfrm>
              <a:off x="6029670" y="4962815"/>
              <a:ext cx="662591" cy="0"/>
            </a:xfrm>
            <a:custGeom>
              <a:avLst/>
              <a:pathLst>
                <a:path w="662591" h="0">
                  <a:moveTo>
                    <a:pt x="0" y="0"/>
                  </a:moveTo>
                  <a:lnTo>
                    <a:pt x="60235" y="0"/>
                  </a:lnTo>
                  <a:lnTo>
                    <a:pt x="361413" y="0"/>
                  </a:lnTo>
                  <a:lnTo>
                    <a:pt x="421649" y="0"/>
                  </a:lnTo>
                  <a:lnTo>
                    <a:pt x="662591" y="0"/>
                  </a:lnTo>
                </a:path>
              </a:pathLst>
            </a:custGeom>
            <a:ln w="67753" cap="flat">
              <a:solidFill>
                <a:srgbClr val="E8E8E8">
                  <a:alpha val="100000"/>
                </a:srgbClr>
              </a:solidFill>
              <a:prstDash val="solid"/>
              <a:round/>
            </a:ln>
          </p:spPr>
          <p:txBody>
            <a:bodyPr/>
            <a:lstStyle/>
            <a:p/>
          </p:txBody>
        </p:sp>
        <p:sp>
          <p:nvSpPr>
            <p:cNvPr id="107" name="pl107"/>
            <p:cNvSpPr/>
            <p:nvPr/>
          </p:nvSpPr>
          <p:spPr>
            <a:xfrm>
              <a:off x="5969435" y="5063815"/>
              <a:ext cx="1385418" cy="0"/>
            </a:xfrm>
            <a:custGeom>
              <a:avLst/>
              <a:pathLst>
                <a:path w="1385418" h="0">
                  <a:moveTo>
                    <a:pt x="0" y="0"/>
                  </a:moveTo>
                  <a:lnTo>
                    <a:pt x="60235" y="0"/>
                  </a:lnTo>
                  <a:lnTo>
                    <a:pt x="843298" y="0"/>
                  </a:lnTo>
                  <a:lnTo>
                    <a:pt x="843298" y="0"/>
                  </a:lnTo>
                  <a:lnTo>
                    <a:pt x="1385418" y="0"/>
                  </a:lnTo>
                </a:path>
              </a:pathLst>
            </a:custGeom>
            <a:ln w="67753" cap="flat">
              <a:solidFill>
                <a:srgbClr val="E8E8E8">
                  <a:alpha val="100000"/>
                </a:srgbClr>
              </a:solidFill>
              <a:prstDash val="solid"/>
              <a:round/>
            </a:ln>
          </p:spPr>
          <p:txBody>
            <a:bodyPr/>
            <a:lstStyle/>
            <a:p/>
          </p:txBody>
        </p:sp>
        <p:sp>
          <p:nvSpPr>
            <p:cNvPr id="108" name="pl108"/>
            <p:cNvSpPr/>
            <p:nvPr/>
          </p:nvSpPr>
          <p:spPr>
            <a:xfrm>
              <a:off x="5848964" y="5164815"/>
              <a:ext cx="481884" cy="0"/>
            </a:xfrm>
            <a:custGeom>
              <a:avLst/>
              <a:pathLst>
                <a:path w="481884" h="0">
                  <a:moveTo>
                    <a:pt x="0" y="0"/>
                  </a:moveTo>
                  <a:lnTo>
                    <a:pt x="0" y="0"/>
                  </a:lnTo>
                  <a:lnTo>
                    <a:pt x="180706" y="0"/>
                  </a:lnTo>
                  <a:lnTo>
                    <a:pt x="180706" y="0"/>
                  </a:lnTo>
                  <a:lnTo>
                    <a:pt x="481884" y="0"/>
                  </a:lnTo>
                </a:path>
              </a:pathLst>
            </a:custGeom>
            <a:ln w="67753" cap="flat">
              <a:solidFill>
                <a:srgbClr val="E8E8E8">
                  <a:alpha val="100000"/>
                </a:srgbClr>
              </a:solidFill>
              <a:prstDash val="solid"/>
              <a:round/>
            </a:ln>
          </p:spPr>
          <p:txBody>
            <a:bodyPr/>
            <a:lstStyle/>
            <a:p/>
          </p:txBody>
        </p:sp>
        <p:sp>
          <p:nvSpPr>
            <p:cNvPr id="109" name="pl109"/>
            <p:cNvSpPr/>
            <p:nvPr/>
          </p:nvSpPr>
          <p:spPr>
            <a:xfrm>
              <a:off x="5848964" y="5265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0" name="pl110"/>
            <p:cNvSpPr/>
            <p:nvPr/>
          </p:nvSpPr>
          <p:spPr>
            <a:xfrm>
              <a:off x="5427315" y="5366815"/>
              <a:ext cx="120471" cy="0"/>
            </a:xfrm>
            <a:custGeom>
              <a:avLst/>
              <a:pathLst>
                <a:path w="120471" h="0">
                  <a:moveTo>
                    <a:pt x="0" y="0"/>
                  </a:moveTo>
                  <a:lnTo>
                    <a:pt x="120471" y="0"/>
                  </a:lnTo>
                  <a:lnTo>
                    <a:pt x="120471" y="0"/>
                  </a:lnTo>
                  <a:lnTo>
                    <a:pt x="120471" y="0"/>
                  </a:lnTo>
                  <a:lnTo>
                    <a:pt x="120471" y="0"/>
                  </a:lnTo>
                </a:path>
              </a:pathLst>
            </a:custGeom>
            <a:ln w="67753" cap="flat">
              <a:solidFill>
                <a:srgbClr val="E8E8E8">
                  <a:alpha val="100000"/>
                </a:srgbClr>
              </a:solidFill>
              <a:prstDash val="solid"/>
              <a:round/>
            </a:ln>
          </p:spPr>
          <p:txBody>
            <a:bodyPr/>
            <a:lstStyle/>
            <a:p/>
          </p:txBody>
        </p:sp>
        <p:sp>
          <p:nvSpPr>
            <p:cNvPr id="111" name="pl111"/>
            <p:cNvSpPr/>
            <p:nvPr/>
          </p:nvSpPr>
          <p:spPr>
            <a:xfrm>
              <a:off x="5065901" y="5467815"/>
              <a:ext cx="361413" cy="0"/>
            </a:xfrm>
            <a:custGeom>
              <a:avLst/>
              <a:pathLst>
                <a:path w="361413" h="0">
                  <a:moveTo>
                    <a:pt x="0" y="0"/>
                  </a:moveTo>
                  <a:lnTo>
                    <a:pt x="0" y="0"/>
                  </a:lnTo>
                  <a:lnTo>
                    <a:pt x="60235" y="0"/>
                  </a:lnTo>
                  <a:lnTo>
                    <a:pt x="120471" y="0"/>
                  </a:lnTo>
                  <a:lnTo>
                    <a:pt x="361413" y="0"/>
                  </a:lnTo>
                </a:path>
              </a:pathLst>
            </a:custGeom>
            <a:ln w="67753" cap="flat">
              <a:solidFill>
                <a:srgbClr val="E8E8E8">
                  <a:alpha val="100000"/>
                </a:srgbClr>
              </a:solidFill>
              <a:prstDash val="solid"/>
              <a:round/>
            </a:ln>
          </p:spPr>
          <p:txBody>
            <a:bodyPr/>
            <a:lstStyle/>
            <a:p/>
          </p:txBody>
        </p:sp>
        <p:sp>
          <p:nvSpPr>
            <p:cNvPr id="112" name="pl112"/>
            <p:cNvSpPr/>
            <p:nvPr/>
          </p:nvSpPr>
          <p:spPr>
            <a:xfrm>
              <a:off x="4041896" y="5568815"/>
              <a:ext cx="1024004" cy="0"/>
            </a:xfrm>
            <a:custGeom>
              <a:avLst/>
              <a:pathLst>
                <a:path w="1024004" h="0">
                  <a:moveTo>
                    <a:pt x="0" y="0"/>
                  </a:moveTo>
                  <a:lnTo>
                    <a:pt x="120471" y="0"/>
                  </a:lnTo>
                  <a:lnTo>
                    <a:pt x="361413" y="0"/>
                  </a:lnTo>
                  <a:lnTo>
                    <a:pt x="542120" y="0"/>
                  </a:lnTo>
                  <a:lnTo>
                    <a:pt x="1024004" y="0"/>
                  </a:lnTo>
                </a:path>
              </a:pathLst>
            </a:custGeom>
            <a:ln w="67753" cap="flat">
              <a:solidFill>
                <a:srgbClr val="E8E8E8">
                  <a:alpha val="100000"/>
                </a:srgbClr>
              </a:solidFill>
              <a:prstDash val="solid"/>
              <a:round/>
            </a:ln>
          </p:spPr>
          <p:txBody>
            <a:bodyPr/>
            <a:lstStyle/>
            <a:p/>
          </p:txBody>
        </p:sp>
        <p:sp>
          <p:nvSpPr>
            <p:cNvPr id="113" name="pl113"/>
            <p:cNvSpPr/>
            <p:nvPr/>
          </p:nvSpPr>
          <p:spPr>
            <a:xfrm>
              <a:off x="4102132" y="5669815"/>
              <a:ext cx="903533" cy="0"/>
            </a:xfrm>
            <a:custGeom>
              <a:avLst/>
              <a:pathLst>
                <a:path w="903533" h="0">
                  <a:moveTo>
                    <a:pt x="0" y="0"/>
                  </a:moveTo>
                  <a:lnTo>
                    <a:pt x="60235" y="0"/>
                  </a:lnTo>
                  <a:lnTo>
                    <a:pt x="481884" y="0"/>
                  </a:lnTo>
                  <a:lnTo>
                    <a:pt x="843298" y="0"/>
                  </a:lnTo>
                  <a:lnTo>
                    <a:pt x="903533" y="0"/>
                  </a:lnTo>
                </a:path>
              </a:pathLst>
            </a:custGeom>
            <a:ln w="67753" cap="flat">
              <a:solidFill>
                <a:srgbClr val="E8E8E8">
                  <a:alpha val="100000"/>
                </a:srgbClr>
              </a:solidFill>
              <a:prstDash val="solid"/>
              <a:round/>
            </a:ln>
          </p:spPr>
          <p:txBody>
            <a:bodyPr/>
            <a:lstStyle/>
            <a:p/>
          </p:txBody>
        </p:sp>
        <p:sp>
          <p:nvSpPr>
            <p:cNvPr id="114" name="pl114"/>
            <p:cNvSpPr/>
            <p:nvPr/>
          </p:nvSpPr>
          <p:spPr>
            <a:xfrm>
              <a:off x="4764723" y="57708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5" name="pt115"/>
            <p:cNvSpPr/>
            <p:nvPr/>
          </p:nvSpPr>
          <p:spPr>
            <a:xfrm>
              <a:off x="5001165"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4579516"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4097632"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4157867"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4940930" y="566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6085406"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6025170"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422815"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181872"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121637"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061401"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061401" y="546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772002" y="122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6687762"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6386584"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6446819" y="4958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72002"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531060"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72002"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72002"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892473" y="71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832238"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6205877"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5723992"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5844464"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5663757"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6145642" y="4655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5603521"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723992"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844464"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025170"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205877" y="455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326348"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025170"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6025170"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5844464"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5844464" y="5160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6507055"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6446819"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6025170"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6205877"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6145642" y="475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651531" y="1625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6928704"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5663757"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4940930"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4940930"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507055" y="404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627526"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687762"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784228"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085406"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51531"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591296"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711767"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711767"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711767" y="132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109411" y="293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470824"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229882"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591296"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651531"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350353" y="2332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4760223" y="5766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290118"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6868469"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808233"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567291"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567291" y="3948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84446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84446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84446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84446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5844464" y="5261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1531"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29011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290118"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51531"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31060" y="182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11767"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470824"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31060"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591296"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11767" y="1423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6928704"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6687762"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6326348"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6507055"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747997" y="364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11767"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72002"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92473" y="817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169646"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6507055"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6808233"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109411"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51531" y="1726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470824"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290118"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350353"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290118"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410589" y="213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169646"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6928704"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6687762" y="374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591296"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6868469"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6747997"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049175"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6687762" y="384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6808233"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6386584"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964935"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964935"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6326348" y="435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2473" y="91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680823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350353" y="243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6988940"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410589"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4579516"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6446819"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6386584" y="425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6446819"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6868469"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6446819"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6988940"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470824" y="202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5422815"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5543286"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5543286"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5543286"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5543286" y="5362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892473"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772002"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6928704"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31060"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049175" y="314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470824"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169646"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350353"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350353"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531060" y="1928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6808233"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6928704"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6808233"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6868469"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6988940" y="3342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6928704"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6687762"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784228"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507055"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808233" y="354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4157867"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4579516"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4037396"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4398810"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5061401" y="5564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92473"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92473"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32238"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772002"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290118" y="2736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109411"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6747997"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6507055"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6507055"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6507055" y="4150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6808233"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6808233"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5964935"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350353"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6025170" y="5059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65153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10941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656729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6868469"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09411" y="3039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6446819"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6386584"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6266113"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6266113"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6266113" y="4453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6808233"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650705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674799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692870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04917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72002"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832238" y="1120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6145642"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531060"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711767"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350353"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50353"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350353" y="2534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832238"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832238"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651531"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651531"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711767" y="1524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290118"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169646"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6747997"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290118"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410589" y="2231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32238"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892473" y="10193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651531"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772002"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290118"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229882"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6868469" y="3443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6747997"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6627526"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4940930"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6145642" y="48573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11767"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5904699"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5663757"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868469"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169646" y="2837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049175"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049175"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229882"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350353"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350353" y="2635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4967289" y="5631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1" name="pt371"/>
            <p:cNvSpPr/>
            <p:nvPr/>
          </p:nvSpPr>
          <p:spPr>
            <a:xfrm>
              <a:off x="4123991" y="5631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4907053" y="5631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6051529" y="492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4" name="pt374"/>
            <p:cNvSpPr/>
            <p:nvPr/>
          </p:nvSpPr>
          <p:spPr>
            <a:xfrm>
              <a:off x="5991294" y="492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5388938" y="5429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5027525" y="5429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7" name="pt377"/>
            <p:cNvSpPr/>
            <p:nvPr/>
          </p:nvSpPr>
          <p:spPr>
            <a:xfrm>
              <a:off x="5027525" y="5429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8" name="pt378"/>
            <p:cNvSpPr/>
            <p:nvPr/>
          </p:nvSpPr>
          <p:spPr>
            <a:xfrm>
              <a:off x="7738126" y="1187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9" name="pt379"/>
            <p:cNvSpPr/>
            <p:nvPr/>
          </p:nvSpPr>
          <p:spPr>
            <a:xfrm>
              <a:off x="7738126" y="1187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0" name="pt380"/>
            <p:cNvSpPr/>
            <p:nvPr/>
          </p:nvSpPr>
          <p:spPr>
            <a:xfrm>
              <a:off x="7738126" y="1187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6653885" y="492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2" name="pt382"/>
            <p:cNvSpPr/>
            <p:nvPr/>
          </p:nvSpPr>
          <p:spPr>
            <a:xfrm>
              <a:off x="7738126" y="682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3" name="pt383"/>
            <p:cNvSpPr/>
            <p:nvPr/>
          </p:nvSpPr>
          <p:spPr>
            <a:xfrm>
              <a:off x="7738126" y="682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4" name="pt384"/>
            <p:cNvSpPr/>
            <p:nvPr/>
          </p:nvSpPr>
          <p:spPr>
            <a:xfrm>
              <a:off x="7858597" y="682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pt385"/>
            <p:cNvSpPr/>
            <p:nvPr/>
          </p:nvSpPr>
          <p:spPr>
            <a:xfrm>
              <a:off x="7798361" y="159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6" name="pt386"/>
            <p:cNvSpPr/>
            <p:nvPr/>
          </p:nvSpPr>
          <p:spPr>
            <a:xfrm>
              <a:off x="6172001" y="462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7" name="pt387"/>
            <p:cNvSpPr/>
            <p:nvPr/>
          </p:nvSpPr>
          <p:spPr>
            <a:xfrm>
              <a:off x="5629880" y="462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88" name="pt388"/>
            <p:cNvSpPr/>
            <p:nvPr/>
          </p:nvSpPr>
          <p:spPr>
            <a:xfrm>
              <a:off x="6111765" y="462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9" name="pt389"/>
            <p:cNvSpPr/>
            <p:nvPr/>
          </p:nvSpPr>
          <p:spPr>
            <a:xfrm>
              <a:off x="5569645" y="452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0" name="pt390"/>
            <p:cNvSpPr/>
            <p:nvPr/>
          </p:nvSpPr>
          <p:spPr>
            <a:xfrm>
              <a:off x="5991294" y="452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1" name="pt391"/>
            <p:cNvSpPr/>
            <p:nvPr/>
          </p:nvSpPr>
          <p:spPr>
            <a:xfrm>
              <a:off x="6172001" y="452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2" name="pt392"/>
            <p:cNvSpPr/>
            <p:nvPr/>
          </p:nvSpPr>
          <p:spPr>
            <a:xfrm>
              <a:off x="6292472" y="512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3" name="pt393"/>
            <p:cNvSpPr/>
            <p:nvPr/>
          </p:nvSpPr>
          <p:spPr>
            <a:xfrm>
              <a:off x="5810587" y="512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4" name="pt394"/>
            <p:cNvSpPr/>
            <p:nvPr/>
          </p:nvSpPr>
          <p:spPr>
            <a:xfrm>
              <a:off x="5810587" y="512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5" name="pt395"/>
            <p:cNvSpPr/>
            <p:nvPr/>
          </p:nvSpPr>
          <p:spPr>
            <a:xfrm>
              <a:off x="6473178" y="472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96" name="pt396"/>
            <p:cNvSpPr/>
            <p:nvPr/>
          </p:nvSpPr>
          <p:spPr>
            <a:xfrm>
              <a:off x="6172001" y="472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7" name="pt397"/>
            <p:cNvSpPr/>
            <p:nvPr/>
          </p:nvSpPr>
          <p:spPr>
            <a:xfrm>
              <a:off x="6111765" y="472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98" name="pt398"/>
            <p:cNvSpPr/>
            <p:nvPr/>
          </p:nvSpPr>
          <p:spPr>
            <a:xfrm>
              <a:off x="7617655" y="159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99" name="pt399"/>
            <p:cNvSpPr/>
            <p:nvPr/>
          </p:nvSpPr>
          <p:spPr>
            <a:xfrm>
              <a:off x="7617655" y="159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0" name="pt400"/>
            <p:cNvSpPr/>
            <p:nvPr/>
          </p:nvSpPr>
          <p:spPr>
            <a:xfrm>
              <a:off x="6894828" y="401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1" name="pt401"/>
            <p:cNvSpPr/>
            <p:nvPr/>
          </p:nvSpPr>
          <p:spPr>
            <a:xfrm>
              <a:off x="4907053" y="401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2" name="pt402"/>
            <p:cNvSpPr/>
            <p:nvPr/>
          </p:nvSpPr>
          <p:spPr>
            <a:xfrm>
              <a:off x="6473178" y="401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3" name="pt403"/>
            <p:cNvSpPr/>
            <p:nvPr/>
          </p:nvSpPr>
          <p:spPr>
            <a:xfrm>
              <a:off x="6593650" y="290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4" name="pt404"/>
            <p:cNvSpPr/>
            <p:nvPr/>
          </p:nvSpPr>
          <p:spPr>
            <a:xfrm>
              <a:off x="6051529" y="290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5" name="pt405"/>
            <p:cNvSpPr/>
            <p:nvPr/>
          </p:nvSpPr>
          <p:spPr>
            <a:xfrm>
              <a:off x="7617655" y="1288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06" name="pt406"/>
            <p:cNvSpPr/>
            <p:nvPr/>
          </p:nvSpPr>
          <p:spPr>
            <a:xfrm>
              <a:off x="7677890" y="1288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07" name="pt407"/>
            <p:cNvSpPr/>
            <p:nvPr/>
          </p:nvSpPr>
          <p:spPr>
            <a:xfrm>
              <a:off x="7677890" y="1288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8" name="pt408"/>
            <p:cNvSpPr/>
            <p:nvPr/>
          </p:nvSpPr>
          <p:spPr>
            <a:xfrm>
              <a:off x="7075534" y="290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09" name="pt409"/>
            <p:cNvSpPr/>
            <p:nvPr/>
          </p:nvSpPr>
          <p:spPr>
            <a:xfrm>
              <a:off x="7436948" y="2298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0" name="pt410"/>
            <p:cNvSpPr/>
            <p:nvPr/>
          </p:nvSpPr>
          <p:spPr>
            <a:xfrm>
              <a:off x="7617655" y="2298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1" name="pt411"/>
            <p:cNvSpPr/>
            <p:nvPr/>
          </p:nvSpPr>
          <p:spPr>
            <a:xfrm>
              <a:off x="7316477" y="2298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2" name="pt412"/>
            <p:cNvSpPr/>
            <p:nvPr/>
          </p:nvSpPr>
          <p:spPr>
            <a:xfrm>
              <a:off x="4726347" y="5732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3" name="pt413"/>
            <p:cNvSpPr/>
            <p:nvPr/>
          </p:nvSpPr>
          <p:spPr>
            <a:xfrm>
              <a:off x="4726347" y="5732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4" name="pt414"/>
            <p:cNvSpPr/>
            <p:nvPr/>
          </p:nvSpPr>
          <p:spPr>
            <a:xfrm>
              <a:off x="4726347" y="5732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5" name="pt415"/>
            <p:cNvSpPr/>
            <p:nvPr/>
          </p:nvSpPr>
          <p:spPr>
            <a:xfrm>
              <a:off x="7256241" y="3914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6" name="pt416"/>
            <p:cNvSpPr/>
            <p:nvPr/>
          </p:nvSpPr>
          <p:spPr>
            <a:xfrm>
              <a:off x="6533414" y="3914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17" name="pt417"/>
            <p:cNvSpPr/>
            <p:nvPr/>
          </p:nvSpPr>
          <p:spPr>
            <a:xfrm>
              <a:off x="6533414" y="3914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18" name="pt418"/>
            <p:cNvSpPr/>
            <p:nvPr/>
          </p:nvSpPr>
          <p:spPr>
            <a:xfrm>
              <a:off x="5810587" y="5227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19" name="pt419"/>
            <p:cNvSpPr/>
            <p:nvPr/>
          </p:nvSpPr>
          <p:spPr>
            <a:xfrm>
              <a:off x="5810587" y="5227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0" name="pt420"/>
            <p:cNvSpPr/>
            <p:nvPr/>
          </p:nvSpPr>
          <p:spPr>
            <a:xfrm>
              <a:off x="5810587" y="5227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1" name="pt421"/>
            <p:cNvSpPr/>
            <p:nvPr/>
          </p:nvSpPr>
          <p:spPr>
            <a:xfrm>
              <a:off x="7617655" y="179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2" name="pt422"/>
            <p:cNvSpPr/>
            <p:nvPr/>
          </p:nvSpPr>
          <p:spPr>
            <a:xfrm>
              <a:off x="7617655" y="179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3" name="pt423"/>
            <p:cNvSpPr/>
            <p:nvPr/>
          </p:nvSpPr>
          <p:spPr>
            <a:xfrm>
              <a:off x="7497183" y="179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4" name="pt424"/>
            <p:cNvSpPr/>
            <p:nvPr/>
          </p:nvSpPr>
          <p:spPr>
            <a:xfrm>
              <a:off x="7677890" y="138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5" name="pt425"/>
            <p:cNvSpPr/>
            <p:nvPr/>
          </p:nvSpPr>
          <p:spPr>
            <a:xfrm>
              <a:off x="7557419" y="138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6" name="pt426"/>
            <p:cNvSpPr/>
            <p:nvPr/>
          </p:nvSpPr>
          <p:spPr>
            <a:xfrm>
              <a:off x="7677890" y="138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27" name="pt427"/>
            <p:cNvSpPr/>
            <p:nvPr/>
          </p:nvSpPr>
          <p:spPr>
            <a:xfrm>
              <a:off x="6894828" y="3611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28" name="pt428"/>
            <p:cNvSpPr/>
            <p:nvPr/>
          </p:nvSpPr>
          <p:spPr>
            <a:xfrm>
              <a:off x="6473178" y="3611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29" name="pt429"/>
            <p:cNvSpPr/>
            <p:nvPr/>
          </p:nvSpPr>
          <p:spPr>
            <a:xfrm>
              <a:off x="6714121" y="3611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0" name="pt430"/>
            <p:cNvSpPr/>
            <p:nvPr/>
          </p:nvSpPr>
          <p:spPr>
            <a:xfrm>
              <a:off x="7858597" y="783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1" name="pt431"/>
            <p:cNvSpPr/>
            <p:nvPr/>
          </p:nvSpPr>
          <p:spPr>
            <a:xfrm>
              <a:off x="7858597" y="783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2" name="pt432"/>
            <p:cNvSpPr/>
            <p:nvPr/>
          </p:nvSpPr>
          <p:spPr>
            <a:xfrm>
              <a:off x="7858597" y="783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3" name="pt433"/>
            <p:cNvSpPr/>
            <p:nvPr/>
          </p:nvSpPr>
          <p:spPr>
            <a:xfrm>
              <a:off x="7135770" y="169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4" name="pt434"/>
            <p:cNvSpPr/>
            <p:nvPr/>
          </p:nvSpPr>
          <p:spPr>
            <a:xfrm>
              <a:off x="7075534" y="169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5" name="pt435"/>
            <p:cNvSpPr/>
            <p:nvPr/>
          </p:nvSpPr>
          <p:spPr>
            <a:xfrm>
              <a:off x="7617655" y="169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6" name="pt436"/>
            <p:cNvSpPr/>
            <p:nvPr/>
          </p:nvSpPr>
          <p:spPr>
            <a:xfrm>
              <a:off x="7436948" y="209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37" name="pt437"/>
            <p:cNvSpPr/>
            <p:nvPr/>
          </p:nvSpPr>
          <p:spPr>
            <a:xfrm>
              <a:off x="7256241" y="209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38" name="pt438"/>
            <p:cNvSpPr/>
            <p:nvPr/>
          </p:nvSpPr>
          <p:spPr>
            <a:xfrm>
              <a:off x="7376712" y="209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39" name="pt439"/>
            <p:cNvSpPr/>
            <p:nvPr/>
          </p:nvSpPr>
          <p:spPr>
            <a:xfrm>
              <a:off x="7135770" y="3712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0" name="pt440"/>
            <p:cNvSpPr/>
            <p:nvPr/>
          </p:nvSpPr>
          <p:spPr>
            <a:xfrm>
              <a:off x="6894828" y="3712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1" name="pt441"/>
            <p:cNvSpPr/>
            <p:nvPr/>
          </p:nvSpPr>
          <p:spPr>
            <a:xfrm>
              <a:off x="6653885" y="3712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2" name="pt442"/>
            <p:cNvSpPr/>
            <p:nvPr/>
          </p:nvSpPr>
          <p:spPr>
            <a:xfrm>
              <a:off x="7557419" y="381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3" name="pt443"/>
            <p:cNvSpPr/>
            <p:nvPr/>
          </p:nvSpPr>
          <p:spPr>
            <a:xfrm>
              <a:off x="7015299" y="381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6653885" y="381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6774356" y="431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5931058" y="431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6292472" y="431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858597" y="884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858597" y="884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858597" y="884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316477" y="2399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6774356" y="2399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316477" y="2399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6955063" y="4217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6412943" y="4217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6352707" y="4217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6412943" y="199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6955063" y="199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436948" y="199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5388938" y="5328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5509409" y="5328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5509409" y="5328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858597" y="3106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7497183" y="3106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015299" y="3106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436948" y="1894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316477" y="1894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8" name="pt468"/>
            <p:cNvSpPr/>
            <p:nvPr/>
          </p:nvSpPr>
          <p:spPr>
            <a:xfrm>
              <a:off x="7497183" y="1894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9" name="pt469"/>
            <p:cNvSpPr/>
            <p:nvPr/>
          </p:nvSpPr>
          <p:spPr>
            <a:xfrm>
              <a:off x="6774356" y="3308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0" name="pt470"/>
            <p:cNvSpPr/>
            <p:nvPr/>
          </p:nvSpPr>
          <p:spPr>
            <a:xfrm>
              <a:off x="6834592" y="3308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1" name="pt471"/>
            <p:cNvSpPr/>
            <p:nvPr/>
          </p:nvSpPr>
          <p:spPr>
            <a:xfrm>
              <a:off x="6955063" y="3308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2" name="pt472"/>
            <p:cNvSpPr/>
            <p:nvPr/>
          </p:nvSpPr>
          <p:spPr>
            <a:xfrm>
              <a:off x="6894828" y="3510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3" name="pt473"/>
            <p:cNvSpPr/>
            <p:nvPr/>
          </p:nvSpPr>
          <p:spPr>
            <a:xfrm>
              <a:off x="6473178" y="3510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4" name="pt474"/>
            <p:cNvSpPr/>
            <p:nvPr/>
          </p:nvSpPr>
          <p:spPr>
            <a:xfrm>
              <a:off x="6774356" y="3510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5" name="pt475"/>
            <p:cNvSpPr/>
            <p:nvPr/>
          </p:nvSpPr>
          <p:spPr>
            <a:xfrm>
              <a:off x="4123991" y="553043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6" name="pt476"/>
            <p:cNvSpPr/>
            <p:nvPr/>
          </p:nvSpPr>
          <p:spPr>
            <a:xfrm>
              <a:off x="4364933" y="553043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7" name="pt477"/>
            <p:cNvSpPr/>
            <p:nvPr/>
          </p:nvSpPr>
          <p:spPr>
            <a:xfrm>
              <a:off x="5027525" y="553043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8" name="pt478"/>
            <p:cNvSpPr/>
            <p:nvPr/>
          </p:nvSpPr>
          <p:spPr>
            <a:xfrm>
              <a:off x="7858597" y="2702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9" name="pt479"/>
            <p:cNvSpPr/>
            <p:nvPr/>
          </p:nvSpPr>
          <p:spPr>
            <a:xfrm>
              <a:off x="7738126" y="2702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0" name="pt480"/>
            <p:cNvSpPr/>
            <p:nvPr/>
          </p:nvSpPr>
          <p:spPr>
            <a:xfrm>
              <a:off x="7256241" y="2702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1" name="pt481"/>
            <p:cNvSpPr/>
            <p:nvPr/>
          </p:nvSpPr>
          <p:spPr>
            <a:xfrm>
              <a:off x="7075534" y="4116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2" name="pt482"/>
            <p:cNvSpPr/>
            <p:nvPr/>
          </p:nvSpPr>
          <p:spPr>
            <a:xfrm>
              <a:off x="6473178" y="4116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3" name="pt483"/>
            <p:cNvSpPr/>
            <p:nvPr/>
          </p:nvSpPr>
          <p:spPr>
            <a:xfrm>
              <a:off x="6473178" y="4116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4" name="pt484"/>
            <p:cNvSpPr/>
            <p:nvPr/>
          </p:nvSpPr>
          <p:spPr>
            <a:xfrm>
              <a:off x="6774356" y="5025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5" name="pt485"/>
            <p:cNvSpPr/>
            <p:nvPr/>
          </p:nvSpPr>
          <p:spPr>
            <a:xfrm>
              <a:off x="7316477" y="5025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6" name="pt486"/>
            <p:cNvSpPr/>
            <p:nvPr/>
          </p:nvSpPr>
          <p:spPr>
            <a:xfrm>
              <a:off x="5991294" y="5025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7" name="pt487"/>
            <p:cNvSpPr/>
            <p:nvPr/>
          </p:nvSpPr>
          <p:spPr>
            <a:xfrm>
              <a:off x="7617655" y="3005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8" name="pt488"/>
            <p:cNvSpPr/>
            <p:nvPr/>
          </p:nvSpPr>
          <p:spPr>
            <a:xfrm>
              <a:off x="6834592" y="3005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9" name="pt489"/>
            <p:cNvSpPr/>
            <p:nvPr/>
          </p:nvSpPr>
          <p:spPr>
            <a:xfrm>
              <a:off x="7075534" y="3005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0" name="pt490"/>
            <p:cNvSpPr/>
            <p:nvPr/>
          </p:nvSpPr>
          <p:spPr>
            <a:xfrm>
              <a:off x="6412943" y="441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6232236" y="441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6232236" y="441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6774356"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6894828"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015299"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798361" y="1086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798361" y="1086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798361" y="1086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6111765" y="4823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0" name="pt500"/>
            <p:cNvSpPr/>
            <p:nvPr/>
          </p:nvSpPr>
          <p:spPr>
            <a:xfrm>
              <a:off x="7497183" y="250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1" name="pt501"/>
            <p:cNvSpPr/>
            <p:nvPr/>
          </p:nvSpPr>
          <p:spPr>
            <a:xfrm>
              <a:off x="7316477" y="250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2" name="pt502"/>
            <p:cNvSpPr/>
            <p:nvPr/>
          </p:nvSpPr>
          <p:spPr>
            <a:xfrm>
              <a:off x="7316477" y="250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3" name="pt503"/>
            <p:cNvSpPr/>
            <p:nvPr/>
          </p:nvSpPr>
          <p:spPr>
            <a:xfrm>
              <a:off x="7798361" y="1490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4" name="pt504"/>
            <p:cNvSpPr/>
            <p:nvPr/>
          </p:nvSpPr>
          <p:spPr>
            <a:xfrm>
              <a:off x="7617655" y="1490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5" name="pt505"/>
            <p:cNvSpPr/>
            <p:nvPr/>
          </p:nvSpPr>
          <p:spPr>
            <a:xfrm>
              <a:off x="7677890" y="1490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6" name="pt506"/>
            <p:cNvSpPr/>
            <p:nvPr/>
          </p:nvSpPr>
          <p:spPr>
            <a:xfrm>
              <a:off x="7256241" y="219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7" name="pt507"/>
            <p:cNvSpPr/>
            <p:nvPr/>
          </p:nvSpPr>
          <p:spPr>
            <a:xfrm>
              <a:off x="7256241" y="219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8" name="pt508"/>
            <p:cNvSpPr/>
            <p:nvPr/>
          </p:nvSpPr>
          <p:spPr>
            <a:xfrm>
              <a:off x="7376712" y="219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9" name="pt509"/>
            <p:cNvSpPr/>
            <p:nvPr/>
          </p:nvSpPr>
          <p:spPr>
            <a:xfrm>
              <a:off x="7798361" y="9854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0" name="pt510"/>
            <p:cNvSpPr/>
            <p:nvPr/>
          </p:nvSpPr>
          <p:spPr>
            <a:xfrm>
              <a:off x="7858597" y="9854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1" name="pt511"/>
            <p:cNvSpPr/>
            <p:nvPr/>
          </p:nvSpPr>
          <p:spPr>
            <a:xfrm>
              <a:off x="7858597" y="9854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2" name="pt512"/>
            <p:cNvSpPr/>
            <p:nvPr/>
          </p:nvSpPr>
          <p:spPr>
            <a:xfrm>
              <a:off x="7617655" y="3409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3" name="pt513"/>
            <p:cNvSpPr/>
            <p:nvPr/>
          </p:nvSpPr>
          <p:spPr>
            <a:xfrm>
              <a:off x="7196005" y="3409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4" name="pt514"/>
            <p:cNvSpPr/>
            <p:nvPr/>
          </p:nvSpPr>
          <p:spPr>
            <a:xfrm>
              <a:off x="6834592" y="34094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5" name="pt515"/>
            <p:cNvSpPr/>
            <p:nvPr/>
          </p:nvSpPr>
          <p:spPr>
            <a:xfrm>
              <a:off x="6714121" y="48234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6" name="pt516"/>
            <p:cNvSpPr/>
            <p:nvPr/>
          </p:nvSpPr>
          <p:spPr>
            <a:xfrm>
              <a:off x="6111765" y="48234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7" name="pt517"/>
            <p:cNvSpPr/>
            <p:nvPr/>
          </p:nvSpPr>
          <p:spPr>
            <a:xfrm>
              <a:off x="7677890" y="2803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6834592" y="2803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135770" y="2803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015299" y="2601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316477" y="2601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316477" y="2601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tx523"/>
            <p:cNvSpPr/>
            <p:nvPr/>
          </p:nvSpPr>
          <p:spPr>
            <a:xfrm>
              <a:off x="1202684" y="5721280"/>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Guinea*</a:t>
              </a:r>
            </a:p>
          </p:txBody>
        </p:sp>
        <p:sp>
          <p:nvSpPr>
            <p:cNvPr id="524" name="tx524"/>
            <p:cNvSpPr/>
            <p:nvPr/>
          </p:nvSpPr>
          <p:spPr>
            <a:xfrm>
              <a:off x="1253484" y="5601379"/>
              <a:ext cx="31635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Angola</a:t>
              </a:r>
            </a:p>
          </p:txBody>
        </p:sp>
        <p:sp>
          <p:nvSpPr>
            <p:cNvPr id="525" name="tx525"/>
            <p:cNvSpPr/>
            <p:nvPr/>
          </p:nvSpPr>
          <p:spPr>
            <a:xfrm>
              <a:off x="1349676" y="5519280"/>
              <a:ext cx="22016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PNG</a:t>
              </a:r>
            </a:p>
          </p:txBody>
        </p:sp>
        <p:sp>
          <p:nvSpPr>
            <p:cNvPr id="526" name="tx526"/>
            <p:cNvSpPr/>
            <p:nvPr/>
          </p:nvSpPr>
          <p:spPr>
            <a:xfrm>
              <a:off x="1270450" y="5418330"/>
              <a:ext cx="29939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Benin*</a:t>
              </a:r>
            </a:p>
          </p:txBody>
        </p:sp>
        <p:sp>
          <p:nvSpPr>
            <p:cNvPr id="527" name="tx527"/>
            <p:cNvSpPr/>
            <p:nvPr/>
          </p:nvSpPr>
          <p:spPr>
            <a:xfrm>
              <a:off x="1208438" y="5297139"/>
              <a:ext cx="36140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Nigeria*</a:t>
              </a:r>
            </a:p>
          </p:txBody>
        </p:sp>
        <p:sp>
          <p:nvSpPr>
            <p:cNvPr id="528" name="tx528"/>
            <p:cNvSpPr/>
            <p:nvPr/>
          </p:nvSpPr>
          <p:spPr>
            <a:xfrm>
              <a:off x="1366593" y="5217570"/>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Haiti</a:t>
              </a:r>
            </a:p>
          </p:txBody>
        </p:sp>
        <p:sp>
          <p:nvSpPr>
            <p:cNvPr id="529" name="tx529"/>
            <p:cNvSpPr/>
            <p:nvPr/>
          </p:nvSpPr>
          <p:spPr>
            <a:xfrm>
              <a:off x="1270450" y="5095139"/>
              <a:ext cx="29939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Congo</a:t>
              </a:r>
            </a:p>
          </p:txBody>
        </p:sp>
        <p:sp>
          <p:nvSpPr>
            <p:cNvPr id="530" name="tx530"/>
            <p:cNvSpPr/>
            <p:nvPr/>
          </p:nvSpPr>
          <p:spPr>
            <a:xfrm>
              <a:off x="779169" y="5014280"/>
              <a:ext cx="40099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Solomon</a:t>
              </a:r>
            </a:p>
          </p:txBody>
        </p:sp>
        <p:sp>
          <p:nvSpPr>
            <p:cNvPr id="531" name="tx531"/>
            <p:cNvSpPr/>
            <p:nvPr/>
          </p:nvSpPr>
          <p:spPr>
            <a:xfrm>
              <a:off x="1208389" y="5014330"/>
              <a:ext cx="36145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Islands*</a:t>
              </a:r>
            </a:p>
          </p:txBody>
        </p:sp>
        <p:sp>
          <p:nvSpPr>
            <p:cNvPr id="532" name="tx532"/>
            <p:cNvSpPr/>
            <p:nvPr/>
          </p:nvSpPr>
          <p:spPr>
            <a:xfrm>
              <a:off x="1270549" y="4914570"/>
              <a:ext cx="29929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Bolivia</a:t>
              </a:r>
            </a:p>
          </p:txBody>
        </p:sp>
        <p:sp>
          <p:nvSpPr>
            <p:cNvPr id="533" name="tx533"/>
            <p:cNvSpPr/>
            <p:nvPr/>
          </p:nvSpPr>
          <p:spPr>
            <a:xfrm>
              <a:off x="1191323" y="4813570"/>
              <a:ext cx="37851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Vanuatu</a:t>
              </a:r>
            </a:p>
          </p:txBody>
        </p:sp>
        <p:sp>
          <p:nvSpPr>
            <p:cNvPr id="534" name="tx534"/>
            <p:cNvSpPr/>
            <p:nvPr/>
          </p:nvSpPr>
          <p:spPr>
            <a:xfrm>
              <a:off x="1118149" y="4711280"/>
              <a:ext cx="45169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Comoros*</a:t>
              </a:r>
            </a:p>
          </p:txBody>
        </p:sp>
        <p:sp>
          <p:nvSpPr>
            <p:cNvPr id="535" name="tx535"/>
            <p:cNvSpPr/>
            <p:nvPr/>
          </p:nvSpPr>
          <p:spPr>
            <a:xfrm>
              <a:off x="959945" y="4610280"/>
              <a:ext cx="214610"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Cote</a:t>
              </a:r>
            </a:p>
          </p:txBody>
        </p:sp>
        <p:sp>
          <p:nvSpPr>
            <p:cNvPr id="536" name="tx536"/>
            <p:cNvSpPr/>
            <p:nvPr/>
          </p:nvSpPr>
          <p:spPr>
            <a:xfrm>
              <a:off x="1202783" y="4610330"/>
              <a:ext cx="367059"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d’Ivoire*</a:t>
              </a:r>
            </a:p>
          </p:txBody>
        </p:sp>
        <p:sp>
          <p:nvSpPr>
            <p:cNvPr id="537" name="tx537"/>
            <p:cNvSpPr/>
            <p:nvPr/>
          </p:nvSpPr>
          <p:spPr>
            <a:xfrm>
              <a:off x="1055939" y="4509280"/>
              <a:ext cx="5139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Cameroon*</a:t>
              </a:r>
            </a:p>
          </p:txBody>
        </p:sp>
        <p:sp>
          <p:nvSpPr>
            <p:cNvPr id="538" name="tx538"/>
            <p:cNvSpPr/>
            <p:nvPr/>
          </p:nvSpPr>
          <p:spPr>
            <a:xfrm>
              <a:off x="1027860" y="4409570"/>
              <a:ext cx="5419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Timor-Leste</a:t>
              </a:r>
            </a:p>
          </p:txBody>
        </p:sp>
        <p:sp>
          <p:nvSpPr>
            <p:cNvPr id="539" name="tx539"/>
            <p:cNvSpPr/>
            <p:nvPr/>
          </p:nvSpPr>
          <p:spPr>
            <a:xfrm>
              <a:off x="1174307" y="4308570"/>
              <a:ext cx="39553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Lebanon</a:t>
              </a:r>
            </a:p>
          </p:txBody>
        </p:sp>
        <p:sp>
          <p:nvSpPr>
            <p:cNvPr id="540" name="tx540"/>
            <p:cNvSpPr/>
            <p:nvPr/>
          </p:nvSpPr>
          <p:spPr>
            <a:xfrm>
              <a:off x="1106888" y="4186139"/>
              <a:ext cx="46295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Myanmar*</a:t>
              </a:r>
            </a:p>
          </p:txBody>
        </p:sp>
        <p:sp>
          <p:nvSpPr>
            <p:cNvPr id="541" name="tx541"/>
            <p:cNvSpPr/>
            <p:nvPr/>
          </p:nvSpPr>
          <p:spPr>
            <a:xfrm>
              <a:off x="1196979" y="4085139"/>
              <a:ext cx="372864"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Senegal</a:t>
              </a:r>
            </a:p>
          </p:txBody>
        </p:sp>
        <p:sp>
          <p:nvSpPr>
            <p:cNvPr id="542" name="tx542"/>
            <p:cNvSpPr/>
            <p:nvPr/>
          </p:nvSpPr>
          <p:spPr>
            <a:xfrm>
              <a:off x="1231011" y="3985380"/>
              <a:ext cx="3388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Djibouti</a:t>
              </a:r>
            </a:p>
          </p:txBody>
        </p:sp>
        <p:sp>
          <p:nvSpPr>
            <p:cNvPr id="543" name="tx543"/>
            <p:cNvSpPr/>
            <p:nvPr/>
          </p:nvSpPr>
          <p:spPr>
            <a:xfrm>
              <a:off x="1129312" y="3904571"/>
              <a:ext cx="44053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Honduras</a:t>
              </a:r>
            </a:p>
          </p:txBody>
        </p:sp>
        <p:sp>
          <p:nvSpPr>
            <p:cNvPr id="544" name="tx544"/>
            <p:cNvSpPr/>
            <p:nvPr/>
          </p:nvSpPr>
          <p:spPr>
            <a:xfrm>
              <a:off x="1259288" y="3803571"/>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Kiribati</a:t>
              </a:r>
            </a:p>
          </p:txBody>
        </p:sp>
        <p:sp>
          <p:nvSpPr>
            <p:cNvPr id="545" name="tx545"/>
            <p:cNvSpPr/>
            <p:nvPr/>
          </p:nvSpPr>
          <p:spPr>
            <a:xfrm>
              <a:off x="1106739" y="3701281"/>
              <a:ext cx="46310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Cambodia</a:t>
              </a:r>
            </a:p>
          </p:txBody>
        </p:sp>
        <p:sp>
          <p:nvSpPr>
            <p:cNvPr id="546" name="tx546"/>
            <p:cNvSpPr/>
            <p:nvPr/>
          </p:nvSpPr>
          <p:spPr>
            <a:xfrm>
              <a:off x="1349528" y="3601571"/>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Laos</a:t>
              </a:r>
            </a:p>
          </p:txBody>
        </p:sp>
        <p:sp>
          <p:nvSpPr>
            <p:cNvPr id="547" name="tx547"/>
            <p:cNvSpPr/>
            <p:nvPr/>
          </p:nvSpPr>
          <p:spPr>
            <a:xfrm>
              <a:off x="1078462" y="3481570"/>
              <a:ext cx="49138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Philippines</a:t>
              </a:r>
            </a:p>
          </p:txBody>
        </p:sp>
        <p:sp>
          <p:nvSpPr>
            <p:cNvPr id="548" name="tx548"/>
            <p:cNvSpPr/>
            <p:nvPr/>
          </p:nvSpPr>
          <p:spPr>
            <a:xfrm>
              <a:off x="1152033" y="3399571"/>
              <a:ext cx="17507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Viet</a:t>
              </a:r>
            </a:p>
          </p:txBody>
        </p:sp>
        <p:sp>
          <p:nvSpPr>
            <p:cNvPr id="549" name="tx549"/>
            <p:cNvSpPr/>
            <p:nvPr/>
          </p:nvSpPr>
          <p:spPr>
            <a:xfrm>
              <a:off x="1355332" y="3399571"/>
              <a:ext cx="2145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Nam</a:t>
              </a:r>
            </a:p>
          </p:txBody>
        </p:sp>
        <p:sp>
          <p:nvSpPr>
            <p:cNvPr id="550" name="tx550"/>
            <p:cNvSpPr/>
            <p:nvPr/>
          </p:nvSpPr>
          <p:spPr>
            <a:xfrm>
              <a:off x="1140622" y="3297331"/>
              <a:ext cx="429220"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Pakistan*</a:t>
              </a:r>
            </a:p>
          </p:txBody>
        </p:sp>
        <p:sp>
          <p:nvSpPr>
            <p:cNvPr id="551" name="tx551"/>
            <p:cNvSpPr/>
            <p:nvPr/>
          </p:nvSpPr>
          <p:spPr>
            <a:xfrm>
              <a:off x="1191522" y="3197571"/>
              <a:ext cx="3783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Eswatini</a:t>
              </a:r>
            </a:p>
          </p:txBody>
        </p:sp>
        <p:sp>
          <p:nvSpPr>
            <p:cNvPr id="552" name="tx552"/>
            <p:cNvSpPr/>
            <p:nvPr/>
          </p:nvSpPr>
          <p:spPr>
            <a:xfrm>
              <a:off x="1106739" y="3076380"/>
              <a:ext cx="463103"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Nicaragua</a:t>
              </a:r>
            </a:p>
          </p:txBody>
        </p:sp>
        <p:sp>
          <p:nvSpPr>
            <p:cNvPr id="553" name="tx553"/>
            <p:cNvSpPr/>
            <p:nvPr/>
          </p:nvSpPr>
          <p:spPr>
            <a:xfrm>
              <a:off x="508103" y="2994281"/>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Sao</a:t>
              </a:r>
            </a:p>
          </p:txBody>
        </p:sp>
        <p:sp>
          <p:nvSpPr>
            <p:cNvPr id="554" name="tx554"/>
            <p:cNvSpPr/>
            <p:nvPr/>
          </p:nvSpPr>
          <p:spPr>
            <a:xfrm>
              <a:off x="717107" y="2995571"/>
              <a:ext cx="25970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Tome</a:t>
              </a:r>
            </a:p>
          </p:txBody>
        </p:sp>
        <p:sp>
          <p:nvSpPr>
            <p:cNvPr id="555" name="tx555"/>
            <p:cNvSpPr/>
            <p:nvPr/>
          </p:nvSpPr>
          <p:spPr>
            <a:xfrm>
              <a:off x="1005040" y="299557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556" name="tx556"/>
            <p:cNvSpPr/>
            <p:nvPr/>
          </p:nvSpPr>
          <p:spPr>
            <a:xfrm>
              <a:off x="1202783" y="2976571"/>
              <a:ext cx="367059"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Principe</a:t>
              </a:r>
            </a:p>
          </p:txBody>
        </p:sp>
        <p:sp>
          <p:nvSpPr>
            <p:cNvPr id="557" name="tx557"/>
            <p:cNvSpPr/>
            <p:nvPr/>
          </p:nvSpPr>
          <p:spPr>
            <a:xfrm>
              <a:off x="1078611" y="2894571"/>
              <a:ext cx="4912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Micronesia</a:t>
              </a:r>
            </a:p>
          </p:txBody>
        </p:sp>
        <p:sp>
          <p:nvSpPr>
            <p:cNvPr id="558" name="tx558"/>
            <p:cNvSpPr/>
            <p:nvPr/>
          </p:nvSpPr>
          <p:spPr>
            <a:xfrm>
              <a:off x="1247928" y="2792281"/>
              <a:ext cx="321915"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Samoa</a:t>
              </a:r>
            </a:p>
          </p:txBody>
        </p:sp>
        <p:sp>
          <p:nvSpPr>
            <p:cNvPr id="559" name="tx559"/>
            <p:cNvSpPr/>
            <p:nvPr/>
          </p:nvSpPr>
          <p:spPr>
            <a:xfrm>
              <a:off x="773463" y="2691281"/>
              <a:ext cx="2372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State</a:t>
              </a:r>
            </a:p>
          </p:txBody>
        </p:sp>
        <p:sp>
          <p:nvSpPr>
            <p:cNvPr id="560" name="tx560"/>
            <p:cNvSpPr/>
            <p:nvPr/>
          </p:nvSpPr>
          <p:spPr>
            <a:xfrm>
              <a:off x="1038923" y="269133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561" name="tx561"/>
            <p:cNvSpPr/>
            <p:nvPr/>
          </p:nvSpPr>
          <p:spPr>
            <a:xfrm>
              <a:off x="1151884" y="2692571"/>
              <a:ext cx="4179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Palestine</a:t>
              </a:r>
            </a:p>
          </p:txBody>
        </p:sp>
        <p:sp>
          <p:nvSpPr>
            <p:cNvPr id="562" name="tx562"/>
            <p:cNvSpPr/>
            <p:nvPr/>
          </p:nvSpPr>
          <p:spPr>
            <a:xfrm>
              <a:off x="1101183" y="2591571"/>
              <a:ext cx="4686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Zimbabwe</a:t>
              </a:r>
            </a:p>
          </p:txBody>
        </p:sp>
        <p:sp>
          <p:nvSpPr>
            <p:cNvPr id="563" name="tx563"/>
            <p:cNvSpPr/>
            <p:nvPr/>
          </p:nvSpPr>
          <p:spPr>
            <a:xfrm>
              <a:off x="1191522" y="2489331"/>
              <a:ext cx="378321"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Zambia*</a:t>
              </a:r>
            </a:p>
          </p:txBody>
        </p:sp>
        <p:sp>
          <p:nvSpPr>
            <p:cNvPr id="564" name="tx564"/>
            <p:cNvSpPr/>
            <p:nvPr/>
          </p:nvSpPr>
          <p:spPr>
            <a:xfrm>
              <a:off x="1208290" y="2389571"/>
              <a:ext cx="3615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Lesotho</a:t>
              </a:r>
            </a:p>
          </p:txBody>
        </p:sp>
        <p:sp>
          <p:nvSpPr>
            <p:cNvPr id="565" name="tx565"/>
            <p:cNvSpPr/>
            <p:nvPr/>
          </p:nvSpPr>
          <p:spPr>
            <a:xfrm>
              <a:off x="1264795" y="2287282"/>
              <a:ext cx="30504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Ghana</a:t>
              </a:r>
            </a:p>
          </p:txBody>
        </p:sp>
        <p:sp>
          <p:nvSpPr>
            <p:cNvPr id="566" name="tx566"/>
            <p:cNvSpPr/>
            <p:nvPr/>
          </p:nvSpPr>
          <p:spPr>
            <a:xfrm>
              <a:off x="1112345" y="2186331"/>
              <a:ext cx="457497"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Tanzania*</a:t>
              </a:r>
            </a:p>
          </p:txBody>
        </p:sp>
        <p:sp>
          <p:nvSpPr>
            <p:cNvPr id="567" name="tx567"/>
            <p:cNvSpPr/>
            <p:nvPr/>
          </p:nvSpPr>
          <p:spPr>
            <a:xfrm>
              <a:off x="1242222" y="2065140"/>
              <a:ext cx="3276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Kenya*</a:t>
              </a:r>
            </a:p>
          </p:txBody>
        </p:sp>
        <p:sp>
          <p:nvSpPr>
            <p:cNvPr id="568" name="tx568"/>
            <p:cNvSpPr/>
            <p:nvPr/>
          </p:nvSpPr>
          <p:spPr>
            <a:xfrm>
              <a:off x="1055939" y="1984331"/>
              <a:ext cx="513903"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Mauritania*</a:t>
              </a:r>
            </a:p>
          </p:txBody>
        </p:sp>
        <p:sp>
          <p:nvSpPr>
            <p:cNvPr id="569" name="tx569"/>
            <p:cNvSpPr/>
            <p:nvPr/>
          </p:nvSpPr>
          <p:spPr>
            <a:xfrm>
              <a:off x="1264844" y="1864331"/>
              <a:ext cx="304998"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Nepal*</a:t>
              </a:r>
            </a:p>
          </p:txBody>
        </p:sp>
        <p:sp>
          <p:nvSpPr>
            <p:cNvPr id="570" name="tx570"/>
            <p:cNvSpPr/>
            <p:nvPr/>
          </p:nvSpPr>
          <p:spPr>
            <a:xfrm>
              <a:off x="1349528" y="1783572"/>
              <a:ext cx="2203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India</a:t>
              </a:r>
            </a:p>
          </p:txBody>
        </p:sp>
        <p:sp>
          <p:nvSpPr>
            <p:cNvPr id="571" name="tx571"/>
            <p:cNvSpPr/>
            <p:nvPr/>
          </p:nvSpPr>
          <p:spPr>
            <a:xfrm>
              <a:off x="1259189" y="1682522"/>
              <a:ext cx="310653"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Jordan</a:t>
              </a:r>
            </a:p>
          </p:txBody>
        </p:sp>
        <p:sp>
          <p:nvSpPr>
            <p:cNvPr id="572" name="tx572"/>
            <p:cNvSpPr/>
            <p:nvPr/>
          </p:nvSpPr>
          <p:spPr>
            <a:xfrm>
              <a:off x="1027612" y="1580282"/>
              <a:ext cx="24288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Cabo</a:t>
              </a:r>
            </a:p>
          </p:txBody>
        </p:sp>
        <p:sp>
          <p:nvSpPr>
            <p:cNvPr id="573" name="tx573"/>
            <p:cNvSpPr/>
            <p:nvPr/>
          </p:nvSpPr>
          <p:spPr>
            <a:xfrm>
              <a:off x="1298728" y="158157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Verde</a:t>
              </a:r>
            </a:p>
          </p:txBody>
        </p:sp>
        <p:sp>
          <p:nvSpPr>
            <p:cNvPr id="574" name="tx574"/>
            <p:cNvSpPr/>
            <p:nvPr/>
          </p:nvSpPr>
          <p:spPr>
            <a:xfrm>
              <a:off x="1242322" y="1480572"/>
              <a:ext cx="3275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Tunisia</a:t>
              </a:r>
            </a:p>
          </p:txBody>
        </p:sp>
        <p:sp>
          <p:nvSpPr>
            <p:cNvPr id="575" name="tx575"/>
            <p:cNvSpPr/>
            <p:nvPr/>
          </p:nvSpPr>
          <p:spPr>
            <a:xfrm>
              <a:off x="1027761" y="1358141"/>
              <a:ext cx="54208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Kyrgyzstan*</a:t>
              </a:r>
            </a:p>
          </p:txBody>
        </p:sp>
        <p:sp>
          <p:nvSpPr>
            <p:cNvPr id="576" name="tx576"/>
            <p:cNvSpPr/>
            <p:nvPr/>
          </p:nvSpPr>
          <p:spPr>
            <a:xfrm>
              <a:off x="1310038" y="1258381"/>
              <a:ext cx="25980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Egypt</a:t>
              </a:r>
            </a:p>
          </p:txBody>
        </p:sp>
        <p:sp>
          <p:nvSpPr>
            <p:cNvPr id="577" name="tx577"/>
            <p:cNvSpPr/>
            <p:nvPr/>
          </p:nvSpPr>
          <p:spPr>
            <a:xfrm>
              <a:off x="1033169" y="1157381"/>
              <a:ext cx="53667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Bangladesh</a:t>
              </a:r>
            </a:p>
          </p:txBody>
        </p:sp>
        <p:sp>
          <p:nvSpPr>
            <p:cNvPr id="578" name="tx578"/>
            <p:cNvSpPr/>
            <p:nvPr/>
          </p:nvSpPr>
          <p:spPr>
            <a:xfrm>
              <a:off x="1101183" y="1055141"/>
              <a:ext cx="468659"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Tajikistan*</a:t>
              </a:r>
            </a:p>
          </p:txBody>
        </p:sp>
        <p:sp>
          <p:nvSpPr>
            <p:cNvPr id="579" name="tx579"/>
            <p:cNvSpPr/>
            <p:nvPr/>
          </p:nvSpPr>
          <p:spPr>
            <a:xfrm>
              <a:off x="1067250" y="975522"/>
              <a:ext cx="502592"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Uzbekistan</a:t>
              </a:r>
            </a:p>
          </p:txBody>
        </p:sp>
        <p:sp>
          <p:nvSpPr>
            <p:cNvPr id="580" name="tx580"/>
            <p:cNvSpPr/>
            <p:nvPr/>
          </p:nvSpPr>
          <p:spPr>
            <a:xfrm>
              <a:off x="1180260" y="874572"/>
              <a:ext cx="38958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Morocco</a:t>
              </a:r>
            </a:p>
          </p:txBody>
        </p:sp>
        <p:sp>
          <p:nvSpPr>
            <p:cNvPr id="581" name="tx581"/>
            <p:cNvSpPr/>
            <p:nvPr/>
          </p:nvSpPr>
          <p:spPr>
            <a:xfrm>
              <a:off x="1140622" y="772282"/>
              <a:ext cx="12417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Sri</a:t>
              </a:r>
            </a:p>
          </p:txBody>
        </p:sp>
        <p:sp>
          <p:nvSpPr>
            <p:cNvPr id="582" name="tx582"/>
            <p:cNvSpPr/>
            <p:nvPr/>
          </p:nvSpPr>
          <p:spPr>
            <a:xfrm>
              <a:off x="1293022" y="773572"/>
              <a:ext cx="2768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Lanka</a:t>
              </a:r>
            </a:p>
          </p:txBody>
        </p:sp>
        <p:sp>
          <p:nvSpPr>
            <p:cNvPr id="583" name="tx583"/>
            <p:cNvSpPr/>
            <p:nvPr/>
          </p:nvSpPr>
          <p:spPr>
            <a:xfrm>
              <a:off x="1247828" y="672572"/>
              <a:ext cx="32201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Bhutan</a:t>
              </a:r>
            </a:p>
          </p:txBody>
        </p:sp>
        <p:sp>
          <p:nvSpPr>
            <p:cNvPr id="584" name="tx584"/>
            <p:cNvSpPr/>
            <p:nvPr/>
          </p:nvSpPr>
          <p:spPr>
            <a:xfrm>
              <a:off x="1902573"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85" name="tx585"/>
            <p:cNvSpPr/>
            <p:nvPr/>
          </p:nvSpPr>
          <p:spPr>
            <a:xfrm>
              <a:off x="3377385"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86" name="tx586"/>
            <p:cNvSpPr/>
            <p:nvPr/>
          </p:nvSpPr>
          <p:spPr>
            <a:xfrm>
              <a:off x="4883274"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87" name="tx587"/>
            <p:cNvSpPr/>
            <p:nvPr/>
          </p:nvSpPr>
          <p:spPr>
            <a:xfrm>
              <a:off x="6389164"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588" name="tx588"/>
            <p:cNvSpPr/>
            <p:nvPr/>
          </p:nvSpPr>
          <p:spPr>
            <a:xfrm>
              <a:off x="7863976"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589" name="tx589"/>
            <p:cNvSpPr/>
            <p:nvPr/>
          </p:nvSpPr>
          <p:spPr>
            <a:xfrm>
              <a:off x="4514529"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90" name="pt590"/>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91" name="pt591"/>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2" name="pt592"/>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93" name="tx593"/>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594" name="tx594"/>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595" name="tx595"/>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596" name="tx596"/>
            <p:cNvSpPr/>
            <p:nvPr/>
          </p:nvSpPr>
          <p:spPr>
            <a:xfrm>
              <a:off x="1632473" y="398022"/>
              <a:ext cx="354082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LMICs, 2019-2023</a:t>
              </a:r>
            </a:p>
          </p:txBody>
        </p:sp>
        <p:sp>
          <p:nvSpPr>
            <p:cNvPr id="597" name="tx597"/>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8" name="tx598"/>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599" name="tx599"/>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00" name="tx600"/>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0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30 (out of 51) countries had lower coverage than in 2019.
In 2023, 11 countries had lower MCV1 coverage than in 2022.
In 2023, 27 countries had lower coverage than in 2019.</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2422409" y="3805128"/>
              <a:ext cx="128605" cy="128605"/>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9" name="pt29"/>
            <p:cNvSpPr/>
            <p:nvPr/>
          </p:nvSpPr>
          <p:spPr>
            <a:xfrm>
              <a:off x="2662393" y="3400229"/>
              <a:ext cx="101549" cy="101549"/>
            </a:xfrm>
            <a:prstGeom prst="ellipse">
              <a:avLst/>
            </a:prstGeom>
            <a:solidFill>
              <a:srgbClr val="EE8042">
                <a:alpha val="40000"/>
              </a:srgbClr>
            </a:solidFill>
            <a:ln w="9000" cap="rnd">
              <a:solidFill>
                <a:srgbClr val="EE8042">
                  <a:alpha val="40000"/>
                </a:srgbClr>
              </a:solidFill>
              <a:prstDash val="solid"/>
              <a:round/>
            </a:ln>
          </p:spPr>
          <p:txBody>
            <a:bodyPr/>
            <a:lstStyle/>
            <a:p/>
          </p:txBody>
        </p:sp>
        <p:sp>
          <p:nvSpPr>
            <p:cNvPr id="30" name="pt30"/>
            <p:cNvSpPr/>
            <p:nvPr/>
          </p:nvSpPr>
          <p:spPr>
            <a:xfrm>
              <a:off x="3081965" y="2828910"/>
              <a:ext cx="168230" cy="168230"/>
            </a:xfrm>
            <a:prstGeom prst="ellipse">
              <a:avLst/>
            </a:prstGeom>
            <a:solidFill>
              <a:srgbClr val="F37B59">
                <a:alpha val="40000"/>
              </a:srgbClr>
            </a:solidFill>
            <a:ln w="9000" cap="rnd">
              <a:solidFill>
                <a:srgbClr val="F37B59">
                  <a:alpha val="40000"/>
                </a:srgbClr>
              </a:solidFill>
              <a:prstDash val="solid"/>
              <a:round/>
            </a:ln>
          </p:spPr>
          <p:txBody>
            <a:bodyPr/>
            <a:lstStyle/>
            <a:p/>
          </p:txBody>
        </p:sp>
        <p:sp>
          <p:nvSpPr>
            <p:cNvPr id="31" name="pt31"/>
            <p:cNvSpPr/>
            <p:nvPr/>
          </p:nvSpPr>
          <p:spPr>
            <a:xfrm>
              <a:off x="2508826" y="3405181"/>
              <a:ext cx="91643" cy="91643"/>
            </a:xfrm>
            <a:prstGeom prst="ellipse">
              <a:avLst/>
            </a:prstGeom>
            <a:solidFill>
              <a:srgbClr val="E08A00">
                <a:alpha val="40000"/>
              </a:srgbClr>
            </a:solidFill>
            <a:ln w="9000" cap="rnd">
              <a:solidFill>
                <a:srgbClr val="E08A00">
                  <a:alpha val="40000"/>
                </a:srgbClr>
              </a:solidFill>
              <a:prstDash val="solid"/>
              <a:round/>
            </a:ln>
          </p:spPr>
          <p:txBody>
            <a:bodyPr/>
            <a:lstStyle/>
            <a:p/>
          </p:txBody>
        </p:sp>
        <p:sp>
          <p:nvSpPr>
            <p:cNvPr id="32" name="pt32"/>
            <p:cNvSpPr/>
            <p:nvPr/>
          </p:nvSpPr>
          <p:spPr>
            <a:xfrm>
              <a:off x="3132049" y="2878995"/>
              <a:ext cx="68062" cy="68062"/>
            </a:xfrm>
            <a:prstGeom prst="ellipse">
              <a:avLst/>
            </a:prstGeom>
            <a:solidFill>
              <a:srgbClr val="E7851E">
                <a:alpha val="40000"/>
              </a:srgbClr>
            </a:solidFill>
            <a:ln w="9000" cap="rnd">
              <a:solidFill>
                <a:srgbClr val="E7851E">
                  <a:alpha val="40000"/>
                </a:srgbClr>
              </a:solidFill>
              <a:prstDash val="solid"/>
              <a:round/>
            </a:ln>
          </p:spPr>
          <p:txBody>
            <a:bodyPr/>
            <a:lstStyle/>
            <a:p/>
          </p:txBody>
        </p:sp>
        <p:sp>
          <p:nvSpPr>
            <p:cNvPr id="33" name="pt33"/>
            <p:cNvSpPr/>
            <p:nvPr/>
          </p:nvSpPr>
          <p:spPr>
            <a:xfrm>
              <a:off x="2744405" y="3212332"/>
              <a:ext cx="118691" cy="118691"/>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34" name="pt34"/>
            <p:cNvSpPr/>
            <p:nvPr/>
          </p:nvSpPr>
          <p:spPr>
            <a:xfrm>
              <a:off x="2700082" y="3415272"/>
              <a:ext cx="71462" cy="71462"/>
            </a:xfrm>
            <a:prstGeom prst="ellipse">
              <a:avLst/>
            </a:prstGeom>
            <a:solidFill>
              <a:srgbClr val="BD9D00">
                <a:alpha val="40000"/>
              </a:srgbClr>
            </a:solidFill>
            <a:ln w="9000" cap="rnd">
              <a:solidFill>
                <a:srgbClr val="BD9D00">
                  <a:alpha val="40000"/>
                </a:srgbClr>
              </a:solidFill>
              <a:prstDash val="solid"/>
              <a:round/>
            </a:ln>
          </p:spPr>
          <p:txBody>
            <a:bodyPr/>
            <a:lstStyle/>
            <a:p/>
          </p:txBody>
        </p:sp>
        <p:sp>
          <p:nvSpPr>
            <p:cNvPr id="35" name="pt35"/>
            <p:cNvSpPr/>
            <p:nvPr/>
          </p:nvSpPr>
          <p:spPr>
            <a:xfrm>
              <a:off x="2699634" y="3661167"/>
              <a:ext cx="117650" cy="117650"/>
            </a:xfrm>
            <a:prstGeom prst="ellipse">
              <a:avLst/>
            </a:prstGeom>
            <a:solidFill>
              <a:srgbClr val="C79800">
                <a:alpha val="40000"/>
              </a:srgbClr>
            </a:solidFill>
            <a:ln w="9000" cap="rnd">
              <a:solidFill>
                <a:srgbClr val="C79800">
                  <a:alpha val="40000"/>
                </a:srgbClr>
              </a:solidFill>
              <a:prstDash val="solid"/>
              <a:round/>
            </a:ln>
          </p:spPr>
          <p:txBody>
            <a:bodyPr/>
            <a:lstStyle/>
            <a:p/>
          </p:txBody>
        </p:sp>
        <p:sp>
          <p:nvSpPr>
            <p:cNvPr id="36" name="pt36"/>
            <p:cNvSpPr/>
            <p:nvPr/>
          </p:nvSpPr>
          <p:spPr>
            <a:xfrm>
              <a:off x="2737378" y="3377390"/>
              <a:ext cx="87452" cy="87452"/>
            </a:xfrm>
            <a:prstGeom prst="ellipse">
              <a:avLst/>
            </a:prstGeom>
            <a:solidFill>
              <a:srgbClr val="B2A100">
                <a:alpha val="40000"/>
              </a:srgbClr>
            </a:solidFill>
            <a:ln w="9000" cap="rnd">
              <a:solidFill>
                <a:srgbClr val="B2A100">
                  <a:alpha val="40000"/>
                </a:srgbClr>
              </a:solidFill>
              <a:prstDash val="solid"/>
              <a:round/>
            </a:ln>
          </p:spPr>
          <p:txBody>
            <a:bodyPr/>
            <a:lstStyle/>
            <a:p/>
          </p:txBody>
        </p:sp>
        <p:sp>
          <p:nvSpPr>
            <p:cNvPr id="37" name="pt37"/>
            <p:cNvSpPr/>
            <p:nvPr/>
          </p:nvSpPr>
          <p:spPr>
            <a:xfrm>
              <a:off x="2996828" y="2969310"/>
              <a:ext cx="66757" cy="66757"/>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38" name="pt38"/>
            <p:cNvSpPr/>
            <p:nvPr/>
          </p:nvSpPr>
          <p:spPr>
            <a:xfrm>
              <a:off x="2632184" y="3146322"/>
              <a:ext cx="71384" cy="71384"/>
            </a:xfrm>
            <a:prstGeom prst="ellipse">
              <a:avLst/>
            </a:prstGeom>
            <a:solidFill>
              <a:srgbClr val="98A800">
                <a:alpha val="40000"/>
              </a:srgbClr>
            </a:solidFill>
            <a:ln w="9000" cap="rnd">
              <a:solidFill>
                <a:srgbClr val="98A800">
                  <a:alpha val="40000"/>
                </a:srgbClr>
              </a:solidFill>
              <a:prstDash val="solid"/>
              <a:round/>
            </a:ln>
          </p:spPr>
          <p:txBody>
            <a:bodyPr/>
            <a:lstStyle/>
            <a:p/>
          </p:txBody>
        </p:sp>
        <p:sp>
          <p:nvSpPr>
            <p:cNvPr id="39" name="pt39"/>
            <p:cNvSpPr/>
            <p:nvPr/>
          </p:nvSpPr>
          <p:spPr>
            <a:xfrm>
              <a:off x="3068071" y="2927325"/>
              <a:ext cx="150727" cy="150727"/>
            </a:xfrm>
            <a:prstGeom prst="ellipse">
              <a:avLst/>
            </a:prstGeom>
            <a:solidFill>
              <a:srgbClr val="89AC00">
                <a:alpha val="40000"/>
              </a:srgbClr>
            </a:solidFill>
            <a:ln w="9000" cap="rnd">
              <a:solidFill>
                <a:srgbClr val="89AC00">
                  <a:alpha val="40000"/>
                </a:srgbClr>
              </a:solidFill>
              <a:prstDash val="solid"/>
              <a:round/>
            </a:ln>
          </p:spPr>
          <p:txBody>
            <a:bodyPr/>
            <a:lstStyle/>
            <a:p/>
          </p:txBody>
        </p:sp>
        <p:sp>
          <p:nvSpPr>
            <p:cNvPr id="40" name="pt40"/>
            <p:cNvSpPr/>
            <p:nvPr/>
          </p:nvSpPr>
          <p:spPr>
            <a:xfrm>
              <a:off x="2863099" y="2895357"/>
              <a:ext cx="334215" cy="334215"/>
            </a:xfrm>
            <a:prstGeom prst="ellipse">
              <a:avLst/>
            </a:prstGeom>
            <a:solidFill>
              <a:srgbClr val="00BC51">
                <a:alpha val="40000"/>
              </a:srgbClr>
            </a:solidFill>
            <a:ln w="9000" cap="rnd">
              <a:solidFill>
                <a:srgbClr val="00BC51">
                  <a:alpha val="40000"/>
                </a:srgbClr>
              </a:solidFill>
              <a:prstDash val="solid"/>
              <a:round/>
            </a:ln>
          </p:spPr>
          <p:txBody>
            <a:bodyPr/>
            <a:lstStyle/>
            <a:p/>
          </p:txBody>
        </p:sp>
        <p:sp>
          <p:nvSpPr>
            <p:cNvPr id="41" name="pt41"/>
            <p:cNvSpPr/>
            <p:nvPr/>
          </p:nvSpPr>
          <p:spPr>
            <a:xfrm>
              <a:off x="3111834" y="2941200"/>
              <a:ext cx="63202" cy="63202"/>
            </a:xfrm>
            <a:prstGeom prst="ellipse">
              <a:avLst/>
            </a:prstGeom>
            <a:solidFill>
              <a:srgbClr val="00BCD6">
                <a:alpha val="40000"/>
              </a:srgbClr>
            </a:solidFill>
            <a:ln w="9000" cap="rnd">
              <a:solidFill>
                <a:srgbClr val="00BCD6">
                  <a:alpha val="40000"/>
                </a:srgbClr>
              </a:solidFill>
              <a:prstDash val="solid"/>
              <a:round/>
            </a:ln>
          </p:spPr>
          <p:txBody>
            <a:bodyPr/>
            <a:lstStyle/>
            <a:p/>
          </p:txBody>
        </p:sp>
        <p:sp>
          <p:nvSpPr>
            <p:cNvPr id="42" name="pt42"/>
            <p:cNvSpPr/>
            <p:nvPr/>
          </p:nvSpPr>
          <p:spPr>
            <a:xfrm>
              <a:off x="3108088" y="2914809"/>
              <a:ext cx="115983" cy="115983"/>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43" name="pt43"/>
            <p:cNvSpPr/>
            <p:nvPr/>
          </p:nvSpPr>
          <p:spPr>
            <a:xfrm>
              <a:off x="2277308" y="3967985"/>
              <a:ext cx="101766" cy="101766"/>
            </a:xfrm>
            <a:prstGeom prst="ellipse">
              <a:avLst/>
            </a:prstGeom>
            <a:solidFill>
              <a:srgbClr val="45B500">
                <a:alpha val="40000"/>
              </a:srgbClr>
            </a:solidFill>
            <a:ln w="9000" cap="rnd">
              <a:solidFill>
                <a:srgbClr val="45B500">
                  <a:alpha val="40000"/>
                </a:srgbClr>
              </a:solidFill>
              <a:prstDash val="solid"/>
              <a:round/>
            </a:ln>
          </p:spPr>
          <p:txBody>
            <a:bodyPr/>
            <a:lstStyle/>
            <a:p/>
          </p:txBody>
        </p:sp>
        <p:sp>
          <p:nvSpPr>
            <p:cNvPr id="44" name="pt44"/>
            <p:cNvSpPr/>
            <p:nvPr/>
          </p:nvSpPr>
          <p:spPr>
            <a:xfrm>
              <a:off x="2554752" y="3166715"/>
              <a:ext cx="90375" cy="90375"/>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45" name="pt45"/>
            <p:cNvSpPr/>
            <p:nvPr/>
          </p:nvSpPr>
          <p:spPr>
            <a:xfrm>
              <a:off x="2576876" y="3584620"/>
              <a:ext cx="91417" cy="91417"/>
            </a:xfrm>
            <a:prstGeom prst="ellipse">
              <a:avLst/>
            </a:prstGeom>
            <a:solidFill>
              <a:srgbClr val="00B709">
                <a:alpha val="40000"/>
              </a:srgbClr>
            </a:solidFill>
            <a:ln w="9000" cap="rnd">
              <a:solidFill>
                <a:srgbClr val="00B709">
                  <a:alpha val="40000"/>
                </a:srgbClr>
              </a:solidFill>
              <a:prstDash val="solid"/>
              <a:round/>
            </a:ln>
          </p:spPr>
          <p:txBody>
            <a:bodyPr/>
            <a:lstStyle/>
            <a:p/>
          </p:txBody>
        </p:sp>
        <p:sp>
          <p:nvSpPr>
            <p:cNvPr id="46" name="pt46"/>
            <p:cNvSpPr/>
            <p:nvPr/>
          </p:nvSpPr>
          <p:spPr>
            <a:xfrm>
              <a:off x="3075540" y="3136765"/>
              <a:ext cx="90498" cy="90498"/>
            </a:xfrm>
            <a:prstGeom prst="ellipse">
              <a:avLst/>
            </a:prstGeom>
            <a:solidFill>
              <a:srgbClr val="00BD65">
                <a:alpha val="40000"/>
              </a:srgbClr>
            </a:solidFill>
            <a:ln w="9000" cap="rnd">
              <a:solidFill>
                <a:srgbClr val="00BD65">
                  <a:alpha val="40000"/>
                </a:srgbClr>
              </a:solidFill>
              <a:prstDash val="solid"/>
              <a:round/>
            </a:ln>
          </p:spPr>
          <p:txBody>
            <a:bodyPr/>
            <a:lstStyle/>
            <a:p/>
          </p:txBody>
        </p:sp>
        <p:sp>
          <p:nvSpPr>
            <p:cNvPr id="47" name="pt47"/>
            <p:cNvSpPr/>
            <p:nvPr/>
          </p:nvSpPr>
          <p:spPr>
            <a:xfrm>
              <a:off x="3054872" y="2936772"/>
              <a:ext cx="131833" cy="131833"/>
            </a:xfrm>
            <a:prstGeom prst="ellipse">
              <a:avLst/>
            </a:prstGeom>
            <a:solidFill>
              <a:srgbClr val="00BF77">
                <a:alpha val="40000"/>
              </a:srgbClr>
            </a:solidFill>
            <a:ln w="9000" cap="rnd">
              <a:solidFill>
                <a:srgbClr val="00BF77">
                  <a:alpha val="40000"/>
                </a:srgbClr>
              </a:solidFill>
              <a:prstDash val="solid"/>
              <a:round/>
            </a:ln>
          </p:spPr>
          <p:txBody>
            <a:bodyPr/>
            <a:lstStyle/>
            <a:p/>
          </p:txBody>
        </p:sp>
        <p:sp>
          <p:nvSpPr>
            <p:cNvPr id="48" name="pt48"/>
            <p:cNvSpPr/>
            <p:nvPr/>
          </p:nvSpPr>
          <p:spPr>
            <a:xfrm>
              <a:off x="2942443" y="2870554"/>
              <a:ext cx="84944" cy="84944"/>
            </a:xfrm>
            <a:prstGeom prst="ellipse">
              <a:avLst/>
            </a:prstGeom>
            <a:solidFill>
              <a:srgbClr val="00C096">
                <a:alpha val="40000"/>
              </a:srgbClr>
            </a:solidFill>
            <a:ln w="9000" cap="rnd">
              <a:solidFill>
                <a:srgbClr val="00C096">
                  <a:alpha val="40000"/>
                </a:srgbClr>
              </a:solidFill>
              <a:prstDash val="solid"/>
              <a:round/>
            </a:ln>
          </p:spPr>
          <p:txBody>
            <a:bodyPr/>
            <a:lstStyle/>
            <a:p/>
          </p:txBody>
        </p:sp>
        <p:sp>
          <p:nvSpPr>
            <p:cNvPr id="49" name="pt49"/>
            <p:cNvSpPr/>
            <p:nvPr/>
          </p:nvSpPr>
          <p:spPr>
            <a:xfrm>
              <a:off x="2981728" y="3043873"/>
              <a:ext cx="96957" cy="9695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50" name="pt50"/>
            <p:cNvSpPr/>
            <p:nvPr/>
          </p:nvSpPr>
          <p:spPr>
            <a:xfrm>
              <a:off x="3133662" y="2940382"/>
              <a:ext cx="64837" cy="64837"/>
            </a:xfrm>
            <a:prstGeom prst="ellipse">
              <a:avLst/>
            </a:prstGeom>
            <a:solidFill>
              <a:srgbClr val="00C087">
                <a:alpha val="40000"/>
              </a:srgbClr>
            </a:solidFill>
            <a:ln w="9000" cap="rnd">
              <a:solidFill>
                <a:srgbClr val="00C087">
                  <a:alpha val="40000"/>
                </a:srgbClr>
              </a:solidFill>
              <a:prstDash val="solid"/>
              <a:round/>
            </a:ln>
          </p:spPr>
          <p:txBody>
            <a:bodyPr/>
            <a:lstStyle/>
            <a:p/>
          </p:txBody>
        </p:sp>
        <p:sp>
          <p:nvSpPr>
            <p:cNvPr id="51" name="pt51"/>
            <p:cNvSpPr/>
            <p:nvPr/>
          </p:nvSpPr>
          <p:spPr>
            <a:xfrm>
              <a:off x="2919443" y="3258739"/>
              <a:ext cx="85653" cy="85653"/>
            </a:xfrm>
            <a:prstGeom prst="ellipse">
              <a:avLst/>
            </a:prstGeom>
            <a:solidFill>
              <a:srgbClr val="00C1A4">
                <a:alpha val="40000"/>
              </a:srgbClr>
            </a:solidFill>
            <a:ln w="9000" cap="rnd">
              <a:solidFill>
                <a:srgbClr val="00C1A4">
                  <a:alpha val="40000"/>
                </a:srgbClr>
              </a:solidFill>
              <a:prstDash val="solid"/>
              <a:round/>
            </a:ln>
          </p:spPr>
          <p:txBody>
            <a:bodyPr/>
            <a:lstStyle/>
            <a:p/>
          </p:txBody>
        </p:sp>
        <p:sp>
          <p:nvSpPr>
            <p:cNvPr id="52" name="pt52"/>
            <p:cNvSpPr/>
            <p:nvPr/>
          </p:nvSpPr>
          <p:spPr>
            <a:xfrm>
              <a:off x="2650426" y="3052255"/>
              <a:ext cx="80192" cy="80192"/>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53" name="pt53"/>
            <p:cNvSpPr/>
            <p:nvPr/>
          </p:nvSpPr>
          <p:spPr>
            <a:xfrm>
              <a:off x="3054973" y="3198620"/>
              <a:ext cx="86340" cy="8634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54" name="pt54"/>
            <p:cNvSpPr/>
            <p:nvPr/>
          </p:nvSpPr>
          <p:spPr>
            <a:xfrm>
              <a:off x="3118402" y="2865347"/>
              <a:ext cx="95357" cy="95357"/>
            </a:xfrm>
            <a:prstGeom prst="ellipse">
              <a:avLst/>
            </a:prstGeom>
            <a:solidFill>
              <a:srgbClr val="DF70F9">
                <a:alpha val="40000"/>
              </a:srgbClr>
            </a:solidFill>
            <a:ln w="9000" cap="rnd">
              <a:solidFill>
                <a:srgbClr val="DF70F9">
                  <a:alpha val="40000"/>
                </a:srgbClr>
              </a:solidFill>
              <a:prstDash val="solid"/>
              <a:round/>
            </a:ln>
          </p:spPr>
          <p:txBody>
            <a:bodyPr/>
            <a:lstStyle/>
            <a:p/>
          </p:txBody>
        </p:sp>
        <p:sp>
          <p:nvSpPr>
            <p:cNvPr id="55" name="pt55"/>
            <p:cNvSpPr/>
            <p:nvPr/>
          </p:nvSpPr>
          <p:spPr>
            <a:xfrm>
              <a:off x="2969556" y="3084234"/>
              <a:ext cx="76010" cy="76010"/>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56" name="pt56"/>
            <p:cNvSpPr/>
            <p:nvPr/>
          </p:nvSpPr>
          <p:spPr>
            <a:xfrm>
              <a:off x="3112124" y="2859069"/>
              <a:ext cx="107913" cy="107913"/>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57" name="pt57"/>
            <p:cNvSpPr/>
            <p:nvPr/>
          </p:nvSpPr>
          <p:spPr>
            <a:xfrm>
              <a:off x="2677613" y="3034151"/>
              <a:ext cx="116401" cy="116401"/>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58" name="pt58"/>
            <p:cNvSpPr/>
            <p:nvPr/>
          </p:nvSpPr>
          <p:spPr>
            <a:xfrm>
              <a:off x="2401985" y="3612621"/>
              <a:ext cx="214743" cy="214743"/>
            </a:xfrm>
            <a:prstGeom prst="ellipse">
              <a:avLst/>
            </a:prstGeom>
            <a:solidFill>
              <a:srgbClr val="00A9FF">
                <a:alpha val="40000"/>
              </a:srgbClr>
            </a:solidFill>
            <a:ln w="9000" cap="rnd">
              <a:solidFill>
                <a:srgbClr val="00A9FF">
                  <a:alpha val="40000"/>
                </a:srgbClr>
              </a:solidFill>
              <a:prstDash val="solid"/>
              <a:round/>
            </a:ln>
          </p:spPr>
          <p:txBody>
            <a:bodyPr/>
            <a:lstStyle/>
            <a:p/>
          </p:txBody>
        </p:sp>
        <p:sp>
          <p:nvSpPr>
            <p:cNvPr id="59" name="pt59"/>
            <p:cNvSpPr/>
            <p:nvPr/>
          </p:nvSpPr>
          <p:spPr>
            <a:xfrm>
              <a:off x="2897845" y="2871247"/>
              <a:ext cx="83558" cy="8355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60" name="pt60"/>
            <p:cNvSpPr/>
            <p:nvPr/>
          </p:nvSpPr>
          <p:spPr>
            <a:xfrm>
              <a:off x="3045270" y="2949815"/>
              <a:ext cx="105747" cy="105747"/>
            </a:xfrm>
            <a:prstGeom prst="ellipse">
              <a:avLst/>
            </a:prstGeom>
            <a:solidFill>
              <a:srgbClr val="00B3F2">
                <a:alpha val="40000"/>
              </a:srgbClr>
            </a:solidFill>
            <a:ln w="9000" cap="rnd">
              <a:solidFill>
                <a:srgbClr val="00B3F2">
                  <a:alpha val="40000"/>
                </a:srgbClr>
              </a:solidFill>
              <a:prstDash val="solid"/>
              <a:round/>
            </a:ln>
          </p:spPr>
          <p:txBody>
            <a:bodyPr/>
            <a:lstStyle/>
            <a:p/>
          </p:txBody>
        </p:sp>
        <p:sp>
          <p:nvSpPr>
            <p:cNvPr id="61" name="pt61"/>
            <p:cNvSpPr/>
            <p:nvPr/>
          </p:nvSpPr>
          <p:spPr>
            <a:xfrm>
              <a:off x="2948245" y="3077407"/>
              <a:ext cx="209214" cy="209214"/>
            </a:xfrm>
            <a:prstGeom prst="ellipse">
              <a:avLst/>
            </a:prstGeom>
            <a:solidFill>
              <a:srgbClr val="28A3FF">
                <a:alpha val="40000"/>
              </a:srgbClr>
            </a:solidFill>
            <a:ln w="9000" cap="rnd">
              <a:solidFill>
                <a:srgbClr val="28A3FF">
                  <a:alpha val="40000"/>
                </a:srgbClr>
              </a:solidFill>
              <a:prstDash val="solid"/>
              <a:round/>
            </a:ln>
          </p:spPr>
          <p:txBody>
            <a:bodyPr/>
            <a:lstStyle/>
            <a:p/>
          </p:txBody>
        </p:sp>
        <p:sp>
          <p:nvSpPr>
            <p:cNvPr id="62" name="pt62"/>
            <p:cNvSpPr/>
            <p:nvPr/>
          </p:nvSpPr>
          <p:spPr>
            <a:xfrm>
              <a:off x="2915153" y="3201915"/>
              <a:ext cx="139524" cy="139524"/>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63" name="pt63"/>
            <p:cNvSpPr/>
            <p:nvPr/>
          </p:nvSpPr>
          <p:spPr>
            <a:xfrm>
              <a:off x="1897529" y="4511159"/>
              <a:ext cx="91373" cy="91373"/>
            </a:xfrm>
            <a:prstGeom prst="ellipse">
              <a:avLst/>
            </a:prstGeom>
            <a:solidFill>
              <a:srgbClr val="8295FF">
                <a:alpha val="40000"/>
              </a:srgbClr>
            </a:solidFill>
            <a:ln w="9000" cap="rnd">
              <a:solidFill>
                <a:srgbClr val="8295FF">
                  <a:alpha val="40000"/>
                </a:srgbClr>
              </a:solidFill>
              <a:prstDash val="solid"/>
              <a:round/>
            </a:ln>
          </p:spPr>
          <p:txBody>
            <a:bodyPr/>
            <a:lstStyle/>
            <a:p/>
          </p:txBody>
        </p:sp>
        <p:sp>
          <p:nvSpPr>
            <p:cNvPr id="64" name="pt64"/>
            <p:cNvSpPr/>
            <p:nvPr/>
          </p:nvSpPr>
          <p:spPr>
            <a:xfrm>
              <a:off x="2874670" y="2870718"/>
              <a:ext cx="84616" cy="84616"/>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65" name="pt65"/>
            <p:cNvSpPr/>
            <p:nvPr/>
          </p:nvSpPr>
          <p:spPr>
            <a:xfrm>
              <a:off x="2932865" y="2890863"/>
              <a:ext cx="104100" cy="104100"/>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66" name="pt66"/>
            <p:cNvSpPr/>
            <p:nvPr/>
          </p:nvSpPr>
          <p:spPr>
            <a:xfrm>
              <a:off x="2972065" y="2877530"/>
              <a:ext cx="70992" cy="70992"/>
            </a:xfrm>
            <a:prstGeom prst="ellipse">
              <a:avLst/>
            </a:prstGeom>
            <a:solidFill>
              <a:srgbClr val="D277FF">
                <a:alpha val="40000"/>
              </a:srgbClr>
            </a:solidFill>
            <a:ln w="9000" cap="rnd">
              <a:solidFill>
                <a:srgbClr val="D277FF">
                  <a:alpha val="40000"/>
                </a:srgbClr>
              </a:solidFill>
              <a:prstDash val="solid"/>
              <a:round/>
            </a:ln>
          </p:spPr>
          <p:txBody>
            <a:bodyPr/>
            <a:lstStyle/>
            <a:p/>
          </p:txBody>
        </p:sp>
        <p:sp>
          <p:nvSpPr>
            <p:cNvPr id="67" name="pt67"/>
            <p:cNvSpPr/>
            <p:nvPr/>
          </p:nvSpPr>
          <p:spPr>
            <a:xfrm>
              <a:off x="2838295" y="2939409"/>
              <a:ext cx="66783" cy="66783"/>
            </a:xfrm>
            <a:prstGeom prst="ellipse">
              <a:avLst/>
            </a:prstGeom>
            <a:solidFill>
              <a:srgbClr val="B186FF">
                <a:alpha val="40000"/>
              </a:srgbClr>
            </a:solidFill>
            <a:ln w="9000" cap="rnd">
              <a:solidFill>
                <a:srgbClr val="B186FF">
                  <a:alpha val="40000"/>
                </a:srgbClr>
              </a:solidFill>
              <a:prstDash val="solid"/>
              <a:round/>
            </a:ln>
          </p:spPr>
          <p:txBody>
            <a:bodyPr/>
            <a:lstStyle/>
            <a:p/>
          </p:txBody>
        </p:sp>
        <p:sp>
          <p:nvSpPr>
            <p:cNvPr id="68" name="pt68"/>
            <p:cNvSpPr/>
            <p:nvPr/>
          </p:nvSpPr>
          <p:spPr>
            <a:xfrm>
              <a:off x="2903423" y="2966488"/>
              <a:ext cx="72402" cy="72402"/>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69" name="pt69"/>
            <p:cNvSpPr/>
            <p:nvPr/>
          </p:nvSpPr>
          <p:spPr>
            <a:xfrm>
              <a:off x="3097262" y="2896741"/>
              <a:ext cx="92345" cy="92345"/>
            </a:xfrm>
            <a:prstGeom prst="ellipse">
              <a:avLst/>
            </a:prstGeom>
            <a:solidFill>
              <a:srgbClr val="F166E8">
                <a:alpha val="40000"/>
              </a:srgbClr>
            </a:solidFill>
            <a:ln w="9000" cap="rnd">
              <a:solidFill>
                <a:srgbClr val="F166E8">
                  <a:alpha val="40000"/>
                </a:srgbClr>
              </a:solidFill>
              <a:prstDash val="solid"/>
              <a:round/>
            </a:ln>
          </p:spPr>
          <p:txBody>
            <a:bodyPr/>
            <a:lstStyle/>
            <a:p/>
          </p:txBody>
        </p:sp>
        <p:sp>
          <p:nvSpPr>
            <p:cNvPr id="70" name="pt70"/>
            <p:cNvSpPr/>
            <p:nvPr/>
          </p:nvSpPr>
          <p:spPr>
            <a:xfrm>
              <a:off x="2903344" y="3115847"/>
              <a:ext cx="72559" cy="72559"/>
            </a:xfrm>
            <a:prstGeom prst="ellipse">
              <a:avLst/>
            </a:prstGeom>
            <a:solidFill>
              <a:srgbClr val="FC61D3">
                <a:alpha val="40000"/>
              </a:srgbClr>
            </a:solidFill>
            <a:ln w="9000" cap="rnd">
              <a:solidFill>
                <a:srgbClr val="FC61D3">
                  <a:alpha val="40000"/>
                </a:srgbClr>
              </a:solidFill>
              <a:prstDash val="solid"/>
              <a:round/>
            </a:ln>
          </p:spPr>
          <p:txBody>
            <a:bodyPr/>
            <a:lstStyle/>
            <a:p/>
          </p:txBody>
        </p:sp>
        <p:sp>
          <p:nvSpPr>
            <p:cNvPr id="71" name="pt71"/>
            <p:cNvSpPr/>
            <p:nvPr/>
          </p:nvSpPr>
          <p:spPr>
            <a:xfrm>
              <a:off x="3122975" y="2899808"/>
              <a:ext cx="86211" cy="86211"/>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72" name="pt72"/>
            <p:cNvSpPr/>
            <p:nvPr/>
          </p:nvSpPr>
          <p:spPr>
            <a:xfrm>
              <a:off x="3068889" y="2958031"/>
              <a:ext cx="149090" cy="149090"/>
            </a:xfrm>
            <a:prstGeom prst="ellipse">
              <a:avLst/>
            </a:prstGeom>
            <a:solidFill>
              <a:srgbClr val="F863DE">
                <a:alpha val="40000"/>
              </a:srgbClr>
            </a:solidFill>
            <a:ln w="9000" cap="rnd">
              <a:solidFill>
                <a:srgbClr val="F863DE">
                  <a:alpha val="40000"/>
                </a:srgbClr>
              </a:solidFill>
              <a:prstDash val="solid"/>
              <a:round/>
            </a:ln>
          </p:spPr>
          <p:txBody>
            <a:bodyPr/>
            <a:lstStyle/>
            <a:p/>
          </p:txBody>
        </p:sp>
        <p:sp>
          <p:nvSpPr>
            <p:cNvPr id="73" name="pt73"/>
            <p:cNvSpPr/>
            <p:nvPr/>
          </p:nvSpPr>
          <p:spPr>
            <a:xfrm>
              <a:off x="2928395" y="2968814"/>
              <a:ext cx="67748" cy="67748"/>
            </a:xfrm>
            <a:prstGeom prst="ellipse">
              <a:avLst/>
            </a:prstGeom>
            <a:solidFill>
              <a:srgbClr val="FF65AD">
                <a:alpha val="40000"/>
              </a:srgbClr>
            </a:solidFill>
            <a:ln w="9000" cap="rnd">
              <a:solidFill>
                <a:srgbClr val="FF65AD">
                  <a:alpha val="40000"/>
                </a:srgbClr>
              </a:solidFill>
              <a:prstDash val="solid"/>
              <a:round/>
            </a:ln>
          </p:spPr>
          <p:txBody>
            <a:bodyPr/>
            <a:lstStyle/>
            <a:p/>
          </p:txBody>
        </p:sp>
        <p:sp>
          <p:nvSpPr>
            <p:cNvPr id="74" name="pt74"/>
            <p:cNvSpPr/>
            <p:nvPr/>
          </p:nvSpPr>
          <p:spPr>
            <a:xfrm>
              <a:off x="3107051" y="2943660"/>
              <a:ext cx="118057" cy="118057"/>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75" name="pt75"/>
            <p:cNvSpPr/>
            <p:nvPr/>
          </p:nvSpPr>
          <p:spPr>
            <a:xfrm>
              <a:off x="2671000" y="2937876"/>
              <a:ext cx="129625" cy="129625"/>
            </a:xfrm>
            <a:prstGeom prst="ellipse">
              <a:avLst/>
            </a:prstGeom>
            <a:solidFill>
              <a:srgbClr val="FF689E">
                <a:alpha val="40000"/>
              </a:srgbClr>
            </a:solidFill>
            <a:ln w="9000" cap="rnd">
              <a:solidFill>
                <a:srgbClr val="FF689E">
                  <a:alpha val="40000"/>
                </a:srgbClr>
              </a:solidFill>
              <a:prstDash val="solid"/>
              <a:round/>
            </a:ln>
          </p:spPr>
          <p:txBody>
            <a:bodyPr/>
            <a:lstStyle/>
            <a:p/>
          </p:txBody>
        </p:sp>
        <p:sp>
          <p:nvSpPr>
            <p:cNvPr id="76" name="pt76"/>
            <p:cNvSpPr/>
            <p:nvPr/>
          </p:nvSpPr>
          <p:spPr>
            <a:xfrm>
              <a:off x="3132931" y="2939651"/>
              <a:ext cx="66299" cy="66299"/>
            </a:xfrm>
            <a:prstGeom prst="ellipse">
              <a:avLst/>
            </a:prstGeom>
            <a:solidFill>
              <a:srgbClr val="9C8DFF">
                <a:alpha val="40000"/>
              </a:srgbClr>
            </a:solidFill>
            <a:ln w="9000" cap="rnd">
              <a:solidFill>
                <a:srgbClr val="9C8DFF">
                  <a:alpha val="40000"/>
                </a:srgbClr>
              </a:solidFill>
              <a:prstDash val="solid"/>
              <a:round/>
            </a:ln>
          </p:spPr>
          <p:txBody>
            <a:bodyPr/>
            <a:lstStyle/>
            <a:p/>
          </p:txBody>
        </p:sp>
        <p:sp>
          <p:nvSpPr>
            <p:cNvPr id="77" name="pt77"/>
            <p:cNvSpPr/>
            <p:nvPr/>
          </p:nvSpPr>
          <p:spPr>
            <a:xfrm>
              <a:off x="2749049" y="3007763"/>
              <a:ext cx="109401" cy="109401"/>
            </a:xfrm>
            <a:prstGeom prst="ellipse">
              <a:avLst/>
            </a:prstGeom>
            <a:solidFill>
              <a:srgbClr val="FF6D8F">
                <a:alpha val="40000"/>
              </a:srgbClr>
            </a:solidFill>
            <a:ln w="9000" cap="rnd">
              <a:solidFill>
                <a:srgbClr val="FF6D8F">
                  <a:alpha val="40000"/>
                </a:srgbClr>
              </a:solidFill>
              <a:prstDash val="solid"/>
              <a:round/>
            </a:ln>
          </p:spPr>
          <p:txBody>
            <a:bodyPr/>
            <a:lstStyle/>
            <a:p/>
          </p:txBody>
        </p:sp>
        <p:sp>
          <p:nvSpPr>
            <p:cNvPr id="78" name="pt78"/>
            <p:cNvSpPr/>
            <p:nvPr/>
          </p:nvSpPr>
          <p:spPr>
            <a:xfrm>
              <a:off x="2978916" y="3011173"/>
              <a:ext cx="102582" cy="102582"/>
            </a:xfrm>
            <a:prstGeom prst="ellipse">
              <a:avLst/>
            </a:prstGeom>
            <a:solidFill>
              <a:srgbClr val="FC717F">
                <a:alpha val="40000"/>
              </a:srgbClr>
            </a:solidFill>
            <a:ln w="9000" cap="rnd">
              <a:solidFill>
                <a:srgbClr val="FC717F">
                  <a:alpha val="40000"/>
                </a:srgbClr>
              </a:solidFill>
              <a:prstDash val="solid"/>
              <a:round/>
            </a:ln>
          </p:spPr>
          <p:txBody>
            <a:bodyPr/>
            <a:lstStyle/>
            <a:p/>
          </p:txBody>
        </p:sp>
        <p:sp>
          <p:nvSpPr>
            <p:cNvPr id="79" name="pl79"/>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0" name="pl80"/>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81" name="tx81"/>
            <p:cNvSpPr/>
            <p:nvPr/>
          </p:nvSpPr>
          <p:spPr>
            <a:xfrm>
              <a:off x="2461159" y="3926893"/>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8766D">
                      <a:alpha val="100000"/>
                    </a:srgbClr>
                  </a:solidFill>
                  <a:latin typeface="Arial"/>
                  <a:cs typeface="Arial"/>
                </a:rPr>
                <a:t>ago</a:t>
              </a:r>
            </a:p>
          </p:txBody>
        </p:sp>
        <p:sp>
          <p:nvSpPr>
            <p:cNvPr id="82" name="tx82"/>
            <p:cNvSpPr/>
            <p:nvPr/>
          </p:nvSpPr>
          <p:spPr>
            <a:xfrm>
              <a:off x="2390203" y="3297952"/>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08A00">
                      <a:alpha val="100000"/>
                    </a:srgbClr>
                  </a:solidFill>
                  <a:latin typeface="Arial"/>
                  <a:cs typeface="Arial"/>
                </a:rPr>
                <a:t>bol</a:t>
              </a:r>
            </a:p>
          </p:txBody>
        </p:sp>
        <p:sp>
          <p:nvSpPr>
            <p:cNvPr id="83" name="tx83"/>
            <p:cNvSpPr/>
            <p:nvPr/>
          </p:nvSpPr>
          <p:spPr>
            <a:xfrm>
              <a:off x="2679018" y="3564806"/>
              <a:ext cx="238926"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D9D00">
                      <a:alpha val="100000"/>
                    </a:srgbClr>
                  </a:solidFill>
                  <a:latin typeface="Arial"/>
                  <a:cs typeface="Arial"/>
                </a:rPr>
                <a:t>com</a:t>
              </a:r>
            </a:p>
          </p:txBody>
        </p:sp>
        <p:sp>
          <p:nvSpPr>
            <p:cNvPr id="84" name="tx84"/>
            <p:cNvSpPr/>
            <p:nvPr/>
          </p:nvSpPr>
          <p:spPr>
            <a:xfrm>
              <a:off x="2763654" y="3802051"/>
              <a:ext cx="210705"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79800">
                      <a:alpha val="100000"/>
                    </a:srgbClr>
                  </a:solidFill>
                  <a:latin typeface="Arial"/>
                  <a:cs typeface="Arial"/>
                </a:rPr>
                <a:t>cmr</a:t>
              </a:r>
            </a:p>
          </p:txBody>
        </p:sp>
        <p:sp>
          <p:nvSpPr>
            <p:cNvPr id="85" name="tx85"/>
            <p:cNvSpPr/>
            <p:nvPr/>
          </p:nvSpPr>
          <p:spPr>
            <a:xfrm>
              <a:off x="2837678" y="3358573"/>
              <a:ext cx="203912"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2A100">
                      <a:alpha val="100000"/>
                    </a:srgbClr>
                  </a:solidFill>
                  <a:latin typeface="Arial"/>
                  <a:cs typeface="Arial"/>
                </a:rPr>
                <a:t>cog</a:t>
              </a:r>
            </a:p>
          </p:txBody>
        </p:sp>
        <p:sp>
          <p:nvSpPr>
            <p:cNvPr id="86" name="tx86"/>
            <p:cNvSpPr/>
            <p:nvPr/>
          </p:nvSpPr>
          <p:spPr>
            <a:xfrm>
              <a:off x="2685675" y="3126303"/>
              <a:ext cx="12653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8A800">
                      <a:alpha val="100000"/>
                    </a:srgbClr>
                  </a:solidFill>
                  <a:latin typeface="Arial"/>
                  <a:cs typeface="Arial"/>
                </a:rPr>
                <a:t>dji</a:t>
              </a:r>
            </a:p>
          </p:txBody>
        </p:sp>
        <p:sp>
          <p:nvSpPr>
            <p:cNvPr id="87" name="tx87"/>
            <p:cNvSpPr/>
            <p:nvPr/>
          </p:nvSpPr>
          <p:spPr>
            <a:xfrm>
              <a:off x="2164605" y="4052044"/>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45B500">
                      <a:alpha val="100000"/>
                    </a:srgbClr>
                  </a:solidFill>
                  <a:latin typeface="Arial"/>
                  <a:cs typeface="Arial"/>
                </a:rPr>
                <a:t>gin</a:t>
              </a:r>
            </a:p>
          </p:txBody>
        </p:sp>
        <p:sp>
          <p:nvSpPr>
            <p:cNvPr id="88" name="tx88"/>
            <p:cNvSpPr/>
            <p:nvPr/>
          </p:nvSpPr>
          <p:spPr>
            <a:xfrm>
              <a:off x="2383539" y="3060401"/>
              <a:ext cx="211013"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A38">
                      <a:alpha val="100000"/>
                    </a:srgbClr>
                  </a:solidFill>
                  <a:latin typeface="Arial"/>
                  <a:cs typeface="Arial"/>
                </a:rPr>
                <a:t>hnd</a:t>
              </a:r>
            </a:p>
          </p:txBody>
        </p:sp>
        <p:sp>
          <p:nvSpPr>
            <p:cNvPr id="89" name="tx89"/>
            <p:cNvSpPr/>
            <p:nvPr/>
          </p:nvSpPr>
          <p:spPr>
            <a:xfrm>
              <a:off x="2432349" y="3510223"/>
              <a:ext cx="133574" cy="91396"/>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709">
                      <a:alpha val="100000"/>
                    </a:srgbClr>
                  </a:solidFill>
                  <a:latin typeface="Arial"/>
                  <a:cs typeface="Arial"/>
                </a:rPr>
                <a:t>hti</a:t>
              </a:r>
            </a:p>
          </p:txBody>
        </p:sp>
        <p:sp>
          <p:nvSpPr>
            <p:cNvPr id="90" name="tx90"/>
            <p:cNvSpPr/>
            <p:nvPr/>
          </p:nvSpPr>
          <p:spPr>
            <a:xfrm>
              <a:off x="2242033" y="3715765"/>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9FF">
                      <a:alpha val="100000"/>
                    </a:srgbClr>
                  </a:solidFill>
                  <a:latin typeface="Arial"/>
                  <a:cs typeface="Arial"/>
                </a:rPr>
                <a:t>nga</a:t>
              </a:r>
            </a:p>
          </p:txBody>
        </p:sp>
        <p:sp>
          <p:nvSpPr>
            <p:cNvPr id="91" name="tx91"/>
            <p:cNvSpPr/>
            <p:nvPr/>
          </p:nvSpPr>
          <p:spPr>
            <a:xfrm>
              <a:off x="1917136" y="4403327"/>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295FF">
                      <a:alpha val="100000"/>
                    </a:srgbClr>
                  </a:solidFill>
                  <a:latin typeface="Arial"/>
                  <a:cs typeface="Arial"/>
                </a:rPr>
                <a:t>png</a:t>
              </a:r>
            </a:p>
          </p:txBody>
        </p:sp>
        <p:sp>
          <p:nvSpPr>
            <p:cNvPr id="92" name="tx92"/>
            <p:cNvSpPr/>
            <p:nvPr/>
          </p:nvSpPr>
          <p:spPr>
            <a:xfrm>
              <a:off x="2789538"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(n=17)</a:t>
              </a:r>
            </a:p>
          </p:txBody>
        </p:sp>
        <p:sp>
          <p:nvSpPr>
            <p:cNvPr id="93" name="tx93"/>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(n=23)</a:t>
              </a:r>
            </a:p>
          </p:txBody>
        </p:sp>
        <p:sp>
          <p:nvSpPr>
            <p:cNvPr id="94" name="tx94"/>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(n=11)</a:t>
              </a:r>
            </a:p>
          </p:txBody>
        </p:sp>
        <p:sp>
          <p:nvSpPr>
            <p:cNvPr id="95" name="rc95"/>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96" name="rc96"/>
            <p:cNvSpPr/>
            <p:nvPr/>
          </p:nvSpPr>
          <p:spPr>
            <a:xfrm>
              <a:off x="3965991" y="1949149"/>
              <a:ext cx="3113775" cy="4109550"/>
            </a:xfrm>
            <a:prstGeom prst="rect">
              <a:avLst/>
            </a:prstGeom>
            <a:solidFill>
              <a:srgbClr val="FFFFFF">
                <a:alpha val="100000"/>
              </a:srgbClr>
            </a:solidFill>
          </p:spPr>
          <p:txBody>
            <a:bodyPr/>
            <a:lstStyle/>
            <a:p/>
          </p:txBody>
        </p:sp>
        <p:sp>
          <p:nvSpPr>
            <p:cNvPr id="97" name="pl97"/>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8" name="pl98"/>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9" name="pl99"/>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0" name="pl100"/>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1" name="pl101"/>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2" name="pl102"/>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3" name="pl103"/>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4" name="pl104"/>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5" name="pl105"/>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6" name="pl106"/>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7" name="pl107"/>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8" name="pl108"/>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9" name="pl109"/>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0" name="pl110"/>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1" name="pl111"/>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2" name="pl112"/>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3" name="pl113"/>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4" name="pl114"/>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5" name="pl115"/>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6" name="pl116"/>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7" name="pl117"/>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8" name="pl118"/>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9" name="pt119"/>
            <p:cNvSpPr/>
            <p:nvPr/>
          </p:nvSpPr>
          <p:spPr>
            <a:xfrm>
              <a:off x="5266088" y="4104004"/>
              <a:ext cx="128605" cy="128605"/>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20" name="pt120"/>
            <p:cNvSpPr/>
            <p:nvPr/>
          </p:nvSpPr>
          <p:spPr>
            <a:xfrm>
              <a:off x="5619301" y="3669217"/>
              <a:ext cx="101549" cy="101549"/>
            </a:xfrm>
            <a:prstGeom prst="ellipse">
              <a:avLst/>
            </a:prstGeom>
            <a:solidFill>
              <a:srgbClr val="EE8042">
                <a:alpha val="40000"/>
              </a:srgbClr>
            </a:solidFill>
            <a:ln w="9000" cap="rnd">
              <a:solidFill>
                <a:srgbClr val="EE8042">
                  <a:alpha val="40000"/>
                </a:srgbClr>
              </a:solidFill>
              <a:prstDash val="solid"/>
              <a:round/>
            </a:ln>
          </p:spPr>
          <p:txBody>
            <a:bodyPr/>
            <a:lstStyle/>
            <a:p/>
          </p:txBody>
        </p:sp>
        <p:sp>
          <p:nvSpPr>
            <p:cNvPr id="121" name="pt121"/>
            <p:cNvSpPr/>
            <p:nvPr/>
          </p:nvSpPr>
          <p:spPr>
            <a:xfrm>
              <a:off x="6242683" y="2858798"/>
              <a:ext cx="168230" cy="168230"/>
            </a:xfrm>
            <a:prstGeom prst="ellipse">
              <a:avLst/>
            </a:prstGeom>
            <a:solidFill>
              <a:srgbClr val="F37B59">
                <a:alpha val="40000"/>
              </a:srgbClr>
            </a:solidFill>
            <a:ln w="9000" cap="rnd">
              <a:solidFill>
                <a:srgbClr val="F37B59">
                  <a:alpha val="40000"/>
                </a:srgbClr>
              </a:solidFill>
              <a:prstDash val="solid"/>
              <a:round/>
            </a:ln>
          </p:spPr>
          <p:txBody>
            <a:bodyPr/>
            <a:lstStyle/>
            <a:p/>
          </p:txBody>
        </p:sp>
        <p:sp>
          <p:nvSpPr>
            <p:cNvPr id="122" name="pt122"/>
            <p:cNvSpPr/>
            <p:nvPr/>
          </p:nvSpPr>
          <p:spPr>
            <a:xfrm>
              <a:off x="5578962" y="3584507"/>
              <a:ext cx="91643" cy="91643"/>
            </a:xfrm>
            <a:prstGeom prst="ellipse">
              <a:avLst/>
            </a:prstGeom>
            <a:solidFill>
              <a:srgbClr val="E08A00">
                <a:alpha val="40000"/>
              </a:srgbClr>
            </a:solidFill>
            <a:ln w="9000" cap="rnd">
              <a:solidFill>
                <a:srgbClr val="E08A00">
                  <a:alpha val="40000"/>
                </a:srgbClr>
              </a:solidFill>
              <a:prstDash val="solid"/>
              <a:round/>
            </a:ln>
          </p:spPr>
          <p:txBody>
            <a:bodyPr/>
            <a:lstStyle/>
            <a:p/>
          </p:txBody>
        </p:sp>
        <p:sp>
          <p:nvSpPr>
            <p:cNvPr id="123" name="pt123"/>
            <p:cNvSpPr/>
            <p:nvPr/>
          </p:nvSpPr>
          <p:spPr>
            <a:xfrm>
              <a:off x="5837186" y="3451433"/>
              <a:ext cx="118691" cy="118691"/>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124" name="pt124"/>
            <p:cNvSpPr/>
            <p:nvPr/>
          </p:nvSpPr>
          <p:spPr>
            <a:xfrm>
              <a:off x="6315413" y="2938770"/>
              <a:ext cx="68062" cy="68062"/>
            </a:xfrm>
            <a:prstGeom prst="ellipse">
              <a:avLst/>
            </a:prstGeom>
            <a:solidFill>
              <a:srgbClr val="E7851E">
                <a:alpha val="40000"/>
              </a:srgbClr>
            </a:solidFill>
            <a:ln w="9000" cap="rnd">
              <a:solidFill>
                <a:srgbClr val="E7851E">
                  <a:alpha val="40000"/>
                </a:srgbClr>
              </a:solidFill>
              <a:prstDash val="solid"/>
              <a:round/>
            </a:ln>
          </p:spPr>
          <p:txBody>
            <a:bodyPr/>
            <a:lstStyle/>
            <a:p/>
          </p:txBody>
        </p:sp>
        <p:sp>
          <p:nvSpPr>
            <p:cNvPr id="125" name="pt125"/>
            <p:cNvSpPr/>
            <p:nvPr/>
          </p:nvSpPr>
          <p:spPr>
            <a:xfrm>
              <a:off x="5747124" y="3810605"/>
              <a:ext cx="117650" cy="117650"/>
            </a:xfrm>
            <a:prstGeom prst="ellipse">
              <a:avLst/>
            </a:prstGeom>
            <a:solidFill>
              <a:srgbClr val="C79800">
                <a:alpha val="40000"/>
              </a:srgbClr>
            </a:solidFill>
            <a:ln w="9000" cap="rnd">
              <a:solidFill>
                <a:srgbClr val="C79800">
                  <a:alpha val="40000"/>
                </a:srgbClr>
              </a:solidFill>
              <a:prstDash val="solid"/>
              <a:round/>
            </a:ln>
          </p:spPr>
          <p:txBody>
            <a:bodyPr/>
            <a:lstStyle/>
            <a:p/>
          </p:txBody>
        </p:sp>
        <p:sp>
          <p:nvSpPr>
            <p:cNvPr id="126" name="pt126"/>
            <p:cNvSpPr/>
            <p:nvPr/>
          </p:nvSpPr>
          <p:spPr>
            <a:xfrm>
              <a:off x="5830160" y="3467052"/>
              <a:ext cx="87452" cy="87452"/>
            </a:xfrm>
            <a:prstGeom prst="ellipse">
              <a:avLst/>
            </a:prstGeom>
            <a:solidFill>
              <a:srgbClr val="B2A100">
                <a:alpha val="40000"/>
              </a:srgbClr>
            </a:solidFill>
            <a:ln w="9000" cap="rnd">
              <a:solidFill>
                <a:srgbClr val="B2A100">
                  <a:alpha val="40000"/>
                </a:srgbClr>
              </a:solidFill>
              <a:prstDash val="solid"/>
              <a:round/>
            </a:ln>
          </p:spPr>
          <p:txBody>
            <a:bodyPr/>
            <a:lstStyle/>
            <a:p/>
          </p:txBody>
        </p:sp>
        <p:sp>
          <p:nvSpPr>
            <p:cNvPr id="127" name="pt127"/>
            <p:cNvSpPr/>
            <p:nvPr/>
          </p:nvSpPr>
          <p:spPr>
            <a:xfrm>
              <a:off x="5770218" y="3504935"/>
              <a:ext cx="71462" cy="71462"/>
            </a:xfrm>
            <a:prstGeom prst="ellipse">
              <a:avLst/>
            </a:prstGeom>
            <a:solidFill>
              <a:srgbClr val="BD9D00">
                <a:alpha val="40000"/>
              </a:srgbClr>
            </a:solidFill>
            <a:ln w="9000" cap="rnd">
              <a:solidFill>
                <a:srgbClr val="BD9D00">
                  <a:alpha val="40000"/>
                </a:srgbClr>
              </a:solidFill>
              <a:prstDash val="solid"/>
              <a:round/>
            </a:ln>
          </p:spPr>
          <p:txBody>
            <a:bodyPr/>
            <a:lstStyle/>
            <a:p/>
          </p:txBody>
        </p:sp>
        <p:sp>
          <p:nvSpPr>
            <p:cNvPr id="128" name="pt128"/>
            <p:cNvSpPr/>
            <p:nvPr/>
          </p:nvSpPr>
          <p:spPr>
            <a:xfrm>
              <a:off x="6180192" y="2969310"/>
              <a:ext cx="66757" cy="66757"/>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129" name="pt129"/>
            <p:cNvSpPr/>
            <p:nvPr/>
          </p:nvSpPr>
          <p:spPr>
            <a:xfrm>
              <a:off x="5702320" y="3295760"/>
              <a:ext cx="71384" cy="71384"/>
            </a:xfrm>
            <a:prstGeom prst="ellipse">
              <a:avLst/>
            </a:prstGeom>
            <a:solidFill>
              <a:srgbClr val="98A800">
                <a:alpha val="40000"/>
              </a:srgbClr>
            </a:solidFill>
            <a:ln w="9000" cap="rnd">
              <a:solidFill>
                <a:srgbClr val="98A800">
                  <a:alpha val="40000"/>
                </a:srgbClr>
              </a:solidFill>
              <a:prstDash val="solid"/>
              <a:round/>
            </a:ln>
          </p:spPr>
          <p:txBody>
            <a:bodyPr/>
            <a:lstStyle/>
            <a:p/>
          </p:txBody>
        </p:sp>
        <p:sp>
          <p:nvSpPr>
            <p:cNvPr id="130" name="pt130"/>
            <p:cNvSpPr/>
            <p:nvPr/>
          </p:nvSpPr>
          <p:spPr>
            <a:xfrm>
              <a:off x="6206144" y="2957213"/>
              <a:ext cx="150727" cy="150727"/>
            </a:xfrm>
            <a:prstGeom prst="ellipse">
              <a:avLst/>
            </a:prstGeom>
            <a:solidFill>
              <a:srgbClr val="89AC00">
                <a:alpha val="40000"/>
              </a:srgbClr>
            </a:solidFill>
            <a:ln w="9000" cap="rnd">
              <a:solidFill>
                <a:srgbClr val="89AC00">
                  <a:alpha val="40000"/>
                </a:srgbClr>
              </a:solidFill>
              <a:prstDash val="solid"/>
              <a:round/>
            </a:ln>
          </p:spPr>
          <p:txBody>
            <a:bodyPr/>
            <a:lstStyle/>
            <a:p/>
          </p:txBody>
        </p:sp>
        <p:sp>
          <p:nvSpPr>
            <p:cNvPr id="131" name="pt131"/>
            <p:cNvSpPr/>
            <p:nvPr/>
          </p:nvSpPr>
          <p:spPr>
            <a:xfrm>
              <a:off x="5864931" y="3509065"/>
              <a:ext cx="63202" cy="63202"/>
            </a:xfrm>
            <a:prstGeom prst="ellipse">
              <a:avLst/>
            </a:prstGeom>
            <a:solidFill>
              <a:srgbClr val="00BCD6">
                <a:alpha val="40000"/>
              </a:srgbClr>
            </a:solidFill>
            <a:ln w="9000" cap="rnd">
              <a:solidFill>
                <a:srgbClr val="00BCD6">
                  <a:alpha val="40000"/>
                </a:srgbClr>
              </a:solidFill>
              <a:prstDash val="solid"/>
              <a:round/>
            </a:ln>
          </p:spPr>
          <p:txBody>
            <a:bodyPr/>
            <a:lstStyle/>
            <a:p/>
          </p:txBody>
        </p:sp>
        <p:sp>
          <p:nvSpPr>
            <p:cNvPr id="132" name="pt132"/>
            <p:cNvSpPr/>
            <p:nvPr/>
          </p:nvSpPr>
          <p:spPr>
            <a:xfrm>
              <a:off x="6200870" y="2914809"/>
              <a:ext cx="115983" cy="115983"/>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133" name="pt133"/>
            <p:cNvSpPr/>
            <p:nvPr/>
          </p:nvSpPr>
          <p:spPr>
            <a:xfrm>
              <a:off x="5120988" y="4416300"/>
              <a:ext cx="101766" cy="101766"/>
            </a:xfrm>
            <a:prstGeom prst="ellipse">
              <a:avLst/>
            </a:prstGeom>
            <a:solidFill>
              <a:srgbClr val="45B500">
                <a:alpha val="40000"/>
              </a:srgbClr>
            </a:solidFill>
            <a:ln w="9000" cap="rnd">
              <a:solidFill>
                <a:srgbClr val="45B500">
                  <a:alpha val="40000"/>
                </a:srgbClr>
              </a:solidFill>
              <a:prstDash val="solid"/>
              <a:round/>
            </a:ln>
          </p:spPr>
          <p:txBody>
            <a:bodyPr/>
            <a:lstStyle/>
            <a:p/>
          </p:txBody>
        </p:sp>
        <p:sp>
          <p:nvSpPr>
            <p:cNvPr id="134" name="pt134"/>
            <p:cNvSpPr/>
            <p:nvPr/>
          </p:nvSpPr>
          <p:spPr>
            <a:xfrm>
              <a:off x="5715470" y="3196602"/>
              <a:ext cx="90375" cy="90375"/>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135" name="pt135"/>
            <p:cNvSpPr/>
            <p:nvPr/>
          </p:nvSpPr>
          <p:spPr>
            <a:xfrm>
              <a:off x="5216745" y="4301924"/>
              <a:ext cx="91417" cy="91417"/>
            </a:xfrm>
            <a:prstGeom prst="ellipse">
              <a:avLst/>
            </a:prstGeom>
            <a:solidFill>
              <a:srgbClr val="00B709">
                <a:alpha val="40000"/>
              </a:srgbClr>
            </a:solidFill>
            <a:ln w="9000" cap="rnd">
              <a:solidFill>
                <a:srgbClr val="00B709">
                  <a:alpha val="40000"/>
                </a:srgbClr>
              </a:solidFill>
              <a:prstDash val="solid"/>
              <a:round/>
            </a:ln>
          </p:spPr>
          <p:txBody>
            <a:bodyPr/>
            <a:lstStyle/>
            <a:p/>
          </p:txBody>
        </p:sp>
        <p:sp>
          <p:nvSpPr>
            <p:cNvPr id="136" name="pt136"/>
            <p:cNvSpPr/>
            <p:nvPr/>
          </p:nvSpPr>
          <p:spPr>
            <a:xfrm>
              <a:off x="6001172" y="2985019"/>
              <a:ext cx="334215" cy="334215"/>
            </a:xfrm>
            <a:prstGeom prst="ellipse">
              <a:avLst/>
            </a:prstGeom>
            <a:solidFill>
              <a:srgbClr val="00BC51">
                <a:alpha val="40000"/>
              </a:srgbClr>
            </a:solidFill>
            <a:ln w="9000" cap="rnd">
              <a:solidFill>
                <a:srgbClr val="00BC51">
                  <a:alpha val="40000"/>
                </a:srgbClr>
              </a:solidFill>
              <a:prstDash val="solid"/>
              <a:round/>
            </a:ln>
          </p:spPr>
          <p:txBody>
            <a:bodyPr/>
            <a:lstStyle/>
            <a:p/>
          </p:txBody>
        </p:sp>
        <p:sp>
          <p:nvSpPr>
            <p:cNvPr id="137" name="pt137"/>
            <p:cNvSpPr/>
            <p:nvPr/>
          </p:nvSpPr>
          <p:spPr>
            <a:xfrm>
              <a:off x="5966933" y="3438065"/>
              <a:ext cx="85653" cy="85653"/>
            </a:xfrm>
            <a:prstGeom prst="ellipse">
              <a:avLst/>
            </a:prstGeom>
            <a:solidFill>
              <a:srgbClr val="00C1A4">
                <a:alpha val="40000"/>
              </a:srgbClr>
            </a:solidFill>
            <a:ln w="9000" cap="rnd">
              <a:solidFill>
                <a:srgbClr val="00C1A4">
                  <a:alpha val="40000"/>
                </a:srgbClr>
              </a:solidFill>
              <a:prstDash val="solid"/>
              <a:round/>
            </a:ln>
          </p:spPr>
          <p:txBody>
            <a:bodyPr/>
            <a:lstStyle/>
            <a:p/>
          </p:txBody>
        </p:sp>
        <p:sp>
          <p:nvSpPr>
            <p:cNvPr id="138" name="pt138"/>
            <p:cNvSpPr/>
            <p:nvPr/>
          </p:nvSpPr>
          <p:spPr>
            <a:xfrm>
              <a:off x="6236258" y="3166653"/>
              <a:ext cx="90498" cy="90498"/>
            </a:xfrm>
            <a:prstGeom prst="ellipse">
              <a:avLst/>
            </a:prstGeom>
            <a:solidFill>
              <a:srgbClr val="00BD65">
                <a:alpha val="40000"/>
              </a:srgbClr>
            </a:solidFill>
            <a:ln w="9000" cap="rnd">
              <a:solidFill>
                <a:srgbClr val="00BD65">
                  <a:alpha val="40000"/>
                </a:srgbClr>
              </a:solidFill>
              <a:prstDash val="solid"/>
              <a:round/>
            </a:ln>
          </p:spPr>
          <p:txBody>
            <a:bodyPr/>
            <a:lstStyle/>
            <a:p/>
          </p:txBody>
        </p:sp>
        <p:sp>
          <p:nvSpPr>
            <p:cNvPr id="139" name="pt139"/>
            <p:cNvSpPr/>
            <p:nvPr/>
          </p:nvSpPr>
          <p:spPr>
            <a:xfrm>
              <a:off x="6147654" y="3026435"/>
              <a:ext cx="131833" cy="131833"/>
            </a:xfrm>
            <a:prstGeom prst="ellipse">
              <a:avLst/>
            </a:prstGeom>
            <a:solidFill>
              <a:srgbClr val="00BF77">
                <a:alpha val="40000"/>
              </a:srgbClr>
            </a:solidFill>
            <a:ln w="9000" cap="rnd">
              <a:solidFill>
                <a:srgbClr val="00BF77">
                  <a:alpha val="40000"/>
                </a:srgbClr>
              </a:solidFill>
              <a:prstDash val="solid"/>
              <a:round/>
            </a:ln>
          </p:spPr>
          <p:txBody>
            <a:bodyPr/>
            <a:lstStyle/>
            <a:p/>
          </p:txBody>
        </p:sp>
        <p:sp>
          <p:nvSpPr>
            <p:cNvPr id="140" name="pt140"/>
            <p:cNvSpPr/>
            <p:nvPr/>
          </p:nvSpPr>
          <p:spPr>
            <a:xfrm>
              <a:off x="6012579" y="2990104"/>
              <a:ext cx="84944" cy="84944"/>
            </a:xfrm>
            <a:prstGeom prst="ellipse">
              <a:avLst/>
            </a:prstGeom>
            <a:solidFill>
              <a:srgbClr val="00C096">
                <a:alpha val="40000"/>
              </a:srgbClr>
            </a:solidFill>
            <a:ln w="9000" cap="rnd">
              <a:solidFill>
                <a:srgbClr val="00C096">
                  <a:alpha val="40000"/>
                </a:srgbClr>
              </a:solidFill>
              <a:prstDash val="solid"/>
              <a:round/>
            </a:ln>
          </p:spPr>
          <p:txBody>
            <a:bodyPr/>
            <a:lstStyle/>
            <a:p/>
          </p:txBody>
        </p:sp>
        <p:sp>
          <p:nvSpPr>
            <p:cNvPr id="141" name="pt141"/>
            <p:cNvSpPr/>
            <p:nvPr/>
          </p:nvSpPr>
          <p:spPr>
            <a:xfrm>
              <a:off x="5983927" y="3193311"/>
              <a:ext cx="96957" cy="9695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142" name="pt142"/>
            <p:cNvSpPr/>
            <p:nvPr/>
          </p:nvSpPr>
          <p:spPr>
            <a:xfrm>
              <a:off x="6113215" y="2940382"/>
              <a:ext cx="64837" cy="64837"/>
            </a:xfrm>
            <a:prstGeom prst="ellipse">
              <a:avLst/>
            </a:prstGeom>
            <a:solidFill>
              <a:srgbClr val="00C087">
                <a:alpha val="40000"/>
              </a:srgbClr>
            </a:solidFill>
            <a:ln w="9000" cap="rnd">
              <a:solidFill>
                <a:srgbClr val="00C087">
                  <a:alpha val="40000"/>
                </a:srgbClr>
              </a:solidFill>
              <a:prstDash val="solid"/>
              <a:round/>
            </a:ln>
          </p:spPr>
          <p:txBody>
            <a:bodyPr/>
            <a:lstStyle/>
            <a:p/>
          </p:txBody>
        </p:sp>
        <p:sp>
          <p:nvSpPr>
            <p:cNvPr id="143" name="pt143"/>
            <p:cNvSpPr/>
            <p:nvPr/>
          </p:nvSpPr>
          <p:spPr>
            <a:xfrm>
              <a:off x="5312940" y="3560345"/>
              <a:ext cx="80192" cy="80192"/>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144" name="pt144"/>
            <p:cNvSpPr/>
            <p:nvPr/>
          </p:nvSpPr>
          <p:spPr>
            <a:xfrm>
              <a:off x="6301766" y="2865347"/>
              <a:ext cx="95357" cy="95357"/>
            </a:xfrm>
            <a:prstGeom prst="ellipse">
              <a:avLst/>
            </a:prstGeom>
            <a:solidFill>
              <a:srgbClr val="DF70F9">
                <a:alpha val="40000"/>
              </a:srgbClr>
            </a:solidFill>
            <a:ln w="9000" cap="rnd">
              <a:solidFill>
                <a:srgbClr val="DF70F9">
                  <a:alpha val="40000"/>
                </a:srgbClr>
              </a:solidFill>
              <a:prstDash val="solid"/>
              <a:round/>
            </a:ln>
          </p:spPr>
          <p:txBody>
            <a:bodyPr/>
            <a:lstStyle/>
            <a:p/>
          </p:txBody>
        </p:sp>
        <p:sp>
          <p:nvSpPr>
            <p:cNvPr id="145" name="pt145"/>
            <p:cNvSpPr/>
            <p:nvPr/>
          </p:nvSpPr>
          <p:spPr>
            <a:xfrm>
              <a:off x="6039692" y="3233672"/>
              <a:ext cx="76010" cy="76010"/>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146" name="pt146"/>
            <p:cNvSpPr/>
            <p:nvPr/>
          </p:nvSpPr>
          <p:spPr>
            <a:xfrm>
              <a:off x="6295488" y="2859069"/>
              <a:ext cx="107913" cy="107913"/>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147" name="pt147"/>
            <p:cNvSpPr/>
            <p:nvPr/>
          </p:nvSpPr>
          <p:spPr>
            <a:xfrm>
              <a:off x="5770394" y="3123814"/>
              <a:ext cx="116401" cy="116401"/>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148" name="pt148"/>
            <p:cNvSpPr/>
            <p:nvPr/>
          </p:nvSpPr>
          <p:spPr>
            <a:xfrm>
              <a:off x="6102464" y="3437721"/>
              <a:ext cx="86340" cy="8634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149" name="pt149"/>
            <p:cNvSpPr/>
            <p:nvPr/>
          </p:nvSpPr>
          <p:spPr>
            <a:xfrm>
              <a:off x="6081209" y="2901134"/>
              <a:ext cx="83558" cy="8355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150" name="pt150"/>
            <p:cNvSpPr/>
            <p:nvPr/>
          </p:nvSpPr>
          <p:spPr>
            <a:xfrm>
              <a:off x="6183342" y="3039478"/>
              <a:ext cx="105747" cy="105747"/>
            </a:xfrm>
            <a:prstGeom prst="ellipse">
              <a:avLst/>
            </a:prstGeom>
            <a:solidFill>
              <a:srgbClr val="00B3F2">
                <a:alpha val="40000"/>
              </a:srgbClr>
            </a:solidFill>
            <a:ln w="9000" cap="rnd">
              <a:solidFill>
                <a:srgbClr val="00B3F2">
                  <a:alpha val="40000"/>
                </a:srgbClr>
              </a:solidFill>
              <a:prstDash val="solid"/>
              <a:round/>
            </a:ln>
          </p:spPr>
          <p:txBody>
            <a:bodyPr/>
            <a:lstStyle/>
            <a:p/>
          </p:txBody>
        </p:sp>
        <p:sp>
          <p:nvSpPr>
            <p:cNvPr id="151" name="pt151"/>
            <p:cNvSpPr/>
            <p:nvPr/>
          </p:nvSpPr>
          <p:spPr>
            <a:xfrm>
              <a:off x="5404184" y="3791946"/>
              <a:ext cx="214743" cy="214743"/>
            </a:xfrm>
            <a:prstGeom prst="ellipse">
              <a:avLst/>
            </a:prstGeom>
            <a:solidFill>
              <a:srgbClr val="00A9FF">
                <a:alpha val="40000"/>
              </a:srgbClr>
            </a:solidFill>
            <a:ln w="9000" cap="rnd">
              <a:solidFill>
                <a:srgbClr val="00A9FF">
                  <a:alpha val="40000"/>
                </a:srgbClr>
              </a:solidFill>
              <a:prstDash val="solid"/>
              <a:round/>
            </a:ln>
          </p:spPr>
          <p:txBody>
            <a:bodyPr/>
            <a:lstStyle/>
            <a:p/>
          </p:txBody>
        </p:sp>
        <p:sp>
          <p:nvSpPr>
            <p:cNvPr id="152" name="pt152"/>
            <p:cNvSpPr/>
            <p:nvPr/>
          </p:nvSpPr>
          <p:spPr>
            <a:xfrm>
              <a:off x="4854437" y="4780148"/>
              <a:ext cx="91373" cy="91373"/>
            </a:xfrm>
            <a:prstGeom prst="ellipse">
              <a:avLst/>
            </a:prstGeom>
            <a:solidFill>
              <a:srgbClr val="8295FF">
                <a:alpha val="40000"/>
              </a:srgbClr>
            </a:solidFill>
            <a:ln w="9000" cap="rnd">
              <a:solidFill>
                <a:srgbClr val="8295FF">
                  <a:alpha val="40000"/>
                </a:srgbClr>
              </a:solidFill>
              <a:prstDash val="solid"/>
              <a:round/>
            </a:ln>
          </p:spPr>
          <p:txBody>
            <a:bodyPr/>
            <a:lstStyle/>
            <a:p/>
          </p:txBody>
        </p:sp>
        <p:sp>
          <p:nvSpPr>
            <p:cNvPr id="153" name="pt153"/>
            <p:cNvSpPr/>
            <p:nvPr/>
          </p:nvSpPr>
          <p:spPr>
            <a:xfrm>
              <a:off x="5950444" y="3256733"/>
              <a:ext cx="209214" cy="209214"/>
            </a:xfrm>
            <a:prstGeom prst="ellipse">
              <a:avLst/>
            </a:prstGeom>
            <a:solidFill>
              <a:srgbClr val="28A3FF">
                <a:alpha val="40000"/>
              </a:srgbClr>
            </a:solidFill>
            <a:ln w="9000" cap="rnd">
              <a:solidFill>
                <a:srgbClr val="28A3FF">
                  <a:alpha val="40000"/>
                </a:srgbClr>
              </a:solidFill>
              <a:prstDash val="solid"/>
              <a:round/>
            </a:ln>
          </p:spPr>
          <p:txBody>
            <a:bodyPr/>
            <a:lstStyle/>
            <a:p/>
          </p:txBody>
        </p:sp>
        <p:sp>
          <p:nvSpPr>
            <p:cNvPr id="154" name="pt154"/>
            <p:cNvSpPr/>
            <p:nvPr/>
          </p:nvSpPr>
          <p:spPr>
            <a:xfrm>
              <a:off x="6053226" y="3291578"/>
              <a:ext cx="139524" cy="139524"/>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155" name="pt155"/>
            <p:cNvSpPr/>
            <p:nvPr/>
          </p:nvSpPr>
          <p:spPr>
            <a:xfrm>
              <a:off x="6058034" y="2870718"/>
              <a:ext cx="84616" cy="84616"/>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156" name="pt156"/>
            <p:cNvSpPr/>
            <p:nvPr/>
          </p:nvSpPr>
          <p:spPr>
            <a:xfrm>
              <a:off x="5935064" y="2950638"/>
              <a:ext cx="104100" cy="104100"/>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157" name="pt157"/>
            <p:cNvSpPr/>
            <p:nvPr/>
          </p:nvSpPr>
          <p:spPr>
            <a:xfrm>
              <a:off x="5974264" y="3026968"/>
              <a:ext cx="70992" cy="70992"/>
            </a:xfrm>
            <a:prstGeom prst="ellipse">
              <a:avLst/>
            </a:prstGeom>
            <a:solidFill>
              <a:srgbClr val="D277FF">
                <a:alpha val="40000"/>
              </a:srgbClr>
            </a:solidFill>
            <a:ln w="9000" cap="rnd">
              <a:solidFill>
                <a:srgbClr val="D277FF">
                  <a:alpha val="40000"/>
                </a:srgbClr>
              </a:solidFill>
              <a:prstDash val="solid"/>
              <a:round/>
            </a:ln>
          </p:spPr>
          <p:txBody>
            <a:bodyPr/>
            <a:lstStyle/>
            <a:p/>
          </p:txBody>
        </p:sp>
        <p:sp>
          <p:nvSpPr>
            <p:cNvPr id="158" name="pt158"/>
            <p:cNvSpPr/>
            <p:nvPr/>
          </p:nvSpPr>
          <p:spPr>
            <a:xfrm>
              <a:off x="6021659" y="2999185"/>
              <a:ext cx="66783" cy="66783"/>
            </a:xfrm>
            <a:prstGeom prst="ellipse">
              <a:avLst/>
            </a:prstGeom>
            <a:solidFill>
              <a:srgbClr val="B186FF">
                <a:alpha val="40000"/>
              </a:srgbClr>
            </a:solidFill>
            <a:ln w="9000" cap="rnd">
              <a:solidFill>
                <a:srgbClr val="B186FF">
                  <a:alpha val="40000"/>
                </a:srgbClr>
              </a:solidFill>
              <a:prstDash val="solid"/>
              <a:round/>
            </a:ln>
          </p:spPr>
          <p:txBody>
            <a:bodyPr/>
            <a:lstStyle/>
            <a:p/>
          </p:txBody>
        </p:sp>
        <p:sp>
          <p:nvSpPr>
            <p:cNvPr id="159" name="pt159"/>
            <p:cNvSpPr/>
            <p:nvPr/>
          </p:nvSpPr>
          <p:spPr>
            <a:xfrm>
              <a:off x="5996204" y="3145813"/>
              <a:ext cx="72402" cy="72402"/>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160" name="pt160"/>
            <p:cNvSpPr/>
            <p:nvPr/>
          </p:nvSpPr>
          <p:spPr>
            <a:xfrm>
              <a:off x="6235335" y="2926628"/>
              <a:ext cx="92345" cy="92345"/>
            </a:xfrm>
            <a:prstGeom prst="ellipse">
              <a:avLst/>
            </a:prstGeom>
            <a:solidFill>
              <a:srgbClr val="F166E8">
                <a:alpha val="40000"/>
              </a:srgbClr>
            </a:solidFill>
            <a:ln w="9000" cap="rnd">
              <a:solidFill>
                <a:srgbClr val="F166E8">
                  <a:alpha val="40000"/>
                </a:srgbClr>
              </a:solidFill>
              <a:prstDash val="solid"/>
              <a:round/>
            </a:ln>
          </p:spPr>
          <p:txBody>
            <a:bodyPr/>
            <a:lstStyle/>
            <a:p/>
          </p:txBody>
        </p:sp>
        <p:sp>
          <p:nvSpPr>
            <p:cNvPr id="161" name="pt161"/>
            <p:cNvSpPr/>
            <p:nvPr/>
          </p:nvSpPr>
          <p:spPr>
            <a:xfrm>
              <a:off x="5950834" y="3354948"/>
              <a:ext cx="72559" cy="72559"/>
            </a:xfrm>
            <a:prstGeom prst="ellipse">
              <a:avLst/>
            </a:prstGeom>
            <a:solidFill>
              <a:srgbClr val="FC61D3">
                <a:alpha val="40000"/>
              </a:srgbClr>
            </a:solidFill>
            <a:ln w="9000" cap="rnd">
              <a:solidFill>
                <a:srgbClr val="FC61D3">
                  <a:alpha val="40000"/>
                </a:srgbClr>
              </a:solidFill>
              <a:prstDash val="solid"/>
              <a:round/>
            </a:ln>
          </p:spPr>
          <p:txBody>
            <a:bodyPr/>
            <a:lstStyle/>
            <a:p/>
          </p:txBody>
        </p:sp>
        <p:sp>
          <p:nvSpPr>
            <p:cNvPr id="162" name="pt162"/>
            <p:cNvSpPr/>
            <p:nvPr/>
          </p:nvSpPr>
          <p:spPr>
            <a:xfrm>
              <a:off x="5704138" y="3148140"/>
              <a:ext cx="67748" cy="67748"/>
            </a:xfrm>
            <a:prstGeom prst="ellipse">
              <a:avLst/>
            </a:prstGeom>
            <a:solidFill>
              <a:srgbClr val="FF65AD">
                <a:alpha val="40000"/>
              </a:srgbClr>
            </a:solidFill>
            <a:ln w="9000" cap="rnd">
              <a:solidFill>
                <a:srgbClr val="FF65AD">
                  <a:alpha val="40000"/>
                </a:srgbClr>
              </a:solidFill>
              <a:prstDash val="solid"/>
              <a:round/>
            </a:ln>
          </p:spPr>
          <p:txBody>
            <a:bodyPr/>
            <a:lstStyle/>
            <a:p/>
          </p:txBody>
        </p:sp>
        <p:sp>
          <p:nvSpPr>
            <p:cNvPr id="163" name="pt163"/>
            <p:cNvSpPr/>
            <p:nvPr/>
          </p:nvSpPr>
          <p:spPr>
            <a:xfrm>
              <a:off x="5953965" y="3806393"/>
              <a:ext cx="66299" cy="66299"/>
            </a:xfrm>
            <a:prstGeom prst="ellipse">
              <a:avLst/>
            </a:prstGeom>
            <a:solidFill>
              <a:srgbClr val="9C8DFF">
                <a:alpha val="40000"/>
              </a:srgbClr>
            </a:solidFill>
            <a:ln w="9000" cap="rnd">
              <a:solidFill>
                <a:srgbClr val="9C8DFF">
                  <a:alpha val="40000"/>
                </a:srgbClr>
              </a:solidFill>
              <a:prstDash val="solid"/>
              <a:round/>
            </a:ln>
          </p:spPr>
          <p:txBody>
            <a:bodyPr/>
            <a:lstStyle/>
            <a:p/>
          </p:txBody>
        </p:sp>
        <p:sp>
          <p:nvSpPr>
            <p:cNvPr id="164" name="pt164"/>
            <p:cNvSpPr/>
            <p:nvPr/>
          </p:nvSpPr>
          <p:spPr>
            <a:xfrm>
              <a:off x="6261048" y="2899808"/>
              <a:ext cx="86211" cy="86211"/>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165" name="pt165"/>
            <p:cNvSpPr/>
            <p:nvPr/>
          </p:nvSpPr>
          <p:spPr>
            <a:xfrm>
              <a:off x="6139025" y="3077582"/>
              <a:ext cx="149090" cy="149090"/>
            </a:xfrm>
            <a:prstGeom prst="ellipse">
              <a:avLst/>
            </a:prstGeom>
            <a:solidFill>
              <a:srgbClr val="F863DE">
                <a:alpha val="40000"/>
              </a:srgbClr>
            </a:solidFill>
            <a:ln w="9000" cap="rnd">
              <a:solidFill>
                <a:srgbClr val="F863DE">
                  <a:alpha val="40000"/>
                </a:srgbClr>
              </a:solidFill>
              <a:prstDash val="solid"/>
              <a:round/>
            </a:ln>
          </p:spPr>
          <p:txBody>
            <a:bodyPr/>
            <a:lstStyle/>
            <a:p/>
          </p:txBody>
        </p:sp>
        <p:sp>
          <p:nvSpPr>
            <p:cNvPr id="166" name="pt166"/>
            <p:cNvSpPr/>
            <p:nvPr/>
          </p:nvSpPr>
          <p:spPr>
            <a:xfrm>
              <a:off x="6290416" y="2943660"/>
              <a:ext cx="118057" cy="118057"/>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167" name="pt167"/>
            <p:cNvSpPr/>
            <p:nvPr/>
          </p:nvSpPr>
          <p:spPr>
            <a:xfrm>
              <a:off x="5514680" y="3147089"/>
              <a:ext cx="129625" cy="129625"/>
            </a:xfrm>
            <a:prstGeom prst="ellipse">
              <a:avLst/>
            </a:prstGeom>
            <a:solidFill>
              <a:srgbClr val="FF689E">
                <a:alpha val="40000"/>
              </a:srgbClr>
            </a:solidFill>
            <a:ln w="9000" cap="rnd">
              <a:solidFill>
                <a:srgbClr val="FF689E">
                  <a:alpha val="40000"/>
                </a:srgbClr>
              </a:solidFill>
              <a:prstDash val="solid"/>
              <a:round/>
            </a:ln>
          </p:spPr>
          <p:txBody>
            <a:bodyPr/>
            <a:lstStyle/>
            <a:p/>
          </p:txBody>
        </p:sp>
        <p:sp>
          <p:nvSpPr>
            <p:cNvPr id="168" name="pt168"/>
            <p:cNvSpPr/>
            <p:nvPr/>
          </p:nvSpPr>
          <p:spPr>
            <a:xfrm>
              <a:off x="5864477" y="3187089"/>
              <a:ext cx="109401" cy="109401"/>
            </a:xfrm>
            <a:prstGeom prst="ellipse">
              <a:avLst/>
            </a:prstGeom>
            <a:solidFill>
              <a:srgbClr val="FF6D8F">
                <a:alpha val="40000"/>
              </a:srgbClr>
            </a:solidFill>
            <a:ln w="9000" cap="rnd">
              <a:solidFill>
                <a:srgbClr val="FF6D8F">
                  <a:alpha val="40000"/>
                </a:srgbClr>
              </a:solidFill>
              <a:prstDash val="solid"/>
              <a:round/>
            </a:ln>
          </p:spPr>
          <p:txBody>
            <a:bodyPr/>
            <a:lstStyle/>
            <a:p/>
          </p:txBody>
        </p:sp>
        <p:sp>
          <p:nvSpPr>
            <p:cNvPr id="169" name="pt169"/>
            <p:cNvSpPr/>
            <p:nvPr/>
          </p:nvSpPr>
          <p:spPr>
            <a:xfrm>
              <a:off x="6094343" y="3130724"/>
              <a:ext cx="102582" cy="102582"/>
            </a:xfrm>
            <a:prstGeom prst="ellipse">
              <a:avLst/>
            </a:prstGeom>
            <a:solidFill>
              <a:srgbClr val="FC717F">
                <a:alpha val="40000"/>
              </a:srgbClr>
            </a:solidFill>
            <a:ln w="9000" cap="rnd">
              <a:solidFill>
                <a:srgbClr val="FC717F">
                  <a:alpha val="40000"/>
                </a:srgbClr>
              </a:solidFill>
              <a:prstDash val="solid"/>
              <a:round/>
            </a:ln>
          </p:spPr>
          <p:txBody>
            <a:bodyPr/>
            <a:lstStyle/>
            <a:p/>
          </p:txBody>
        </p:sp>
        <p:sp>
          <p:nvSpPr>
            <p:cNvPr id="170" name="pl170"/>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71" name="pl171"/>
            <p:cNvSpPr/>
            <p:nvPr/>
          </p:nvSpPr>
          <p:spPr>
            <a:xfrm>
              <a:off x="5560808" y="3517496"/>
              <a:ext cx="57589" cy="101569"/>
            </a:xfrm>
            <a:custGeom>
              <a:avLst/>
              <a:pathLst>
                <a:path w="57589" h="101569">
                  <a:moveTo>
                    <a:pt x="0" y="0"/>
                  </a:moveTo>
                  <a:lnTo>
                    <a:pt x="57589" y="101569"/>
                  </a:lnTo>
                </a:path>
              </a:pathLst>
            </a:custGeom>
            <a:ln w="13550" cap="rnd">
              <a:solidFill>
                <a:srgbClr val="E08A00">
                  <a:alpha val="100000"/>
                </a:srgbClr>
              </a:solidFill>
              <a:prstDash val="solid"/>
              <a:round/>
            </a:ln>
          </p:spPr>
          <p:txBody>
            <a:bodyPr/>
            <a:lstStyle/>
            <a:p/>
          </p:txBody>
        </p:sp>
        <p:sp>
          <p:nvSpPr>
            <p:cNvPr id="172" name="tx172"/>
            <p:cNvSpPr/>
            <p:nvPr/>
          </p:nvSpPr>
          <p:spPr>
            <a:xfrm>
              <a:off x="5262933" y="4040255"/>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8766D">
                      <a:alpha val="100000"/>
                    </a:srgbClr>
                  </a:solidFill>
                  <a:latin typeface="Arial"/>
                  <a:cs typeface="Arial"/>
                </a:rPr>
                <a:t>ago</a:t>
              </a:r>
            </a:p>
          </p:txBody>
        </p:sp>
        <p:sp>
          <p:nvSpPr>
            <p:cNvPr id="173" name="tx173"/>
            <p:cNvSpPr/>
            <p:nvPr/>
          </p:nvSpPr>
          <p:spPr>
            <a:xfrm>
              <a:off x="5635823" y="3738038"/>
              <a:ext cx="211013"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E8042">
                      <a:alpha val="100000"/>
                    </a:srgbClr>
                  </a:solidFill>
                  <a:latin typeface="Arial"/>
                  <a:cs typeface="Arial"/>
                </a:rPr>
                <a:t>ben</a:t>
              </a:r>
            </a:p>
          </p:txBody>
        </p:sp>
        <p:sp>
          <p:nvSpPr>
            <p:cNvPr id="174" name="tx174"/>
            <p:cNvSpPr/>
            <p:nvPr/>
          </p:nvSpPr>
          <p:spPr>
            <a:xfrm>
              <a:off x="5369174" y="3448703"/>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08A00">
                      <a:alpha val="100000"/>
                    </a:srgbClr>
                  </a:solidFill>
                  <a:latin typeface="Arial"/>
                  <a:cs typeface="Arial"/>
                </a:rPr>
                <a:t>bol</a:t>
              </a:r>
            </a:p>
          </p:txBody>
        </p:sp>
        <p:sp>
          <p:nvSpPr>
            <p:cNvPr id="175" name="tx175"/>
            <p:cNvSpPr/>
            <p:nvPr/>
          </p:nvSpPr>
          <p:spPr>
            <a:xfrm>
              <a:off x="5780475" y="3950786"/>
              <a:ext cx="210705"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79800">
                      <a:alpha val="100000"/>
                    </a:srgbClr>
                  </a:solidFill>
                  <a:latin typeface="Arial"/>
                  <a:cs typeface="Arial"/>
                </a:rPr>
                <a:t>cmr</a:t>
              </a:r>
            </a:p>
          </p:txBody>
        </p:sp>
        <p:sp>
          <p:nvSpPr>
            <p:cNvPr id="176" name="tx176"/>
            <p:cNvSpPr/>
            <p:nvPr/>
          </p:nvSpPr>
          <p:spPr>
            <a:xfrm>
              <a:off x="5629583" y="3364719"/>
              <a:ext cx="12653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8A800">
                      <a:alpha val="100000"/>
                    </a:srgbClr>
                  </a:solidFill>
                  <a:latin typeface="Arial"/>
                  <a:cs typeface="Arial"/>
                </a:rPr>
                <a:t>dji</a:t>
              </a:r>
            </a:p>
          </p:txBody>
        </p:sp>
        <p:sp>
          <p:nvSpPr>
            <p:cNvPr id="177" name="tx177"/>
            <p:cNvSpPr/>
            <p:nvPr/>
          </p:nvSpPr>
          <p:spPr>
            <a:xfrm>
              <a:off x="5013626" y="4491206"/>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45B500">
                      <a:alpha val="100000"/>
                    </a:srgbClr>
                  </a:solidFill>
                  <a:latin typeface="Arial"/>
                  <a:cs typeface="Arial"/>
                </a:rPr>
                <a:t>gin</a:t>
              </a:r>
            </a:p>
          </p:txBody>
        </p:sp>
        <p:sp>
          <p:nvSpPr>
            <p:cNvPr id="178" name="tx178"/>
            <p:cNvSpPr/>
            <p:nvPr/>
          </p:nvSpPr>
          <p:spPr>
            <a:xfrm>
              <a:off x="5319277" y="4227009"/>
              <a:ext cx="133574" cy="91396"/>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709">
                      <a:alpha val="100000"/>
                    </a:srgbClr>
                  </a:solidFill>
                  <a:latin typeface="Arial"/>
                  <a:cs typeface="Arial"/>
                </a:rPr>
                <a:t>hti</a:t>
              </a:r>
            </a:p>
          </p:txBody>
        </p:sp>
        <p:sp>
          <p:nvSpPr>
            <p:cNvPr id="179" name="tx179"/>
            <p:cNvSpPr/>
            <p:nvPr/>
          </p:nvSpPr>
          <p:spPr>
            <a:xfrm>
              <a:off x="5188195" y="3659388"/>
              <a:ext cx="168774"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B2">
                      <a:alpha val="100000"/>
                    </a:srgbClr>
                  </a:solidFill>
                  <a:latin typeface="Arial"/>
                  <a:cs typeface="Arial"/>
                </a:rPr>
                <a:t>lbn</a:t>
              </a:r>
            </a:p>
          </p:txBody>
        </p:sp>
        <p:sp>
          <p:nvSpPr>
            <p:cNvPr id="180" name="tx180"/>
            <p:cNvSpPr/>
            <p:nvPr/>
          </p:nvSpPr>
          <p:spPr>
            <a:xfrm>
              <a:off x="6201503" y="3505994"/>
              <a:ext cx="182607"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CA">
                      <a:alpha val="100000"/>
                    </a:srgbClr>
                  </a:solidFill>
                  <a:latin typeface="Arial"/>
                  <a:cs typeface="Arial"/>
                </a:rPr>
                <a:t>mrt</a:t>
              </a:r>
            </a:p>
          </p:txBody>
        </p:sp>
        <p:sp>
          <p:nvSpPr>
            <p:cNvPr id="181" name="tx181"/>
            <p:cNvSpPr/>
            <p:nvPr/>
          </p:nvSpPr>
          <p:spPr>
            <a:xfrm>
              <a:off x="5352453" y="3919757"/>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9FF">
                      <a:alpha val="100000"/>
                    </a:srgbClr>
                  </a:solidFill>
                  <a:latin typeface="Arial"/>
                  <a:cs typeface="Arial"/>
                </a:rPr>
                <a:t>nga</a:t>
              </a:r>
            </a:p>
          </p:txBody>
        </p:sp>
        <p:sp>
          <p:nvSpPr>
            <p:cNvPr id="182" name="tx182"/>
            <p:cNvSpPr/>
            <p:nvPr/>
          </p:nvSpPr>
          <p:spPr>
            <a:xfrm>
              <a:off x="4867774" y="4680713"/>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295FF">
                      <a:alpha val="100000"/>
                    </a:srgbClr>
                  </a:solidFill>
                  <a:latin typeface="Arial"/>
                  <a:cs typeface="Arial"/>
                </a:rPr>
                <a:t>png</a:t>
              </a:r>
            </a:p>
          </p:txBody>
        </p:sp>
        <p:sp>
          <p:nvSpPr>
            <p:cNvPr id="183" name="tx183"/>
            <p:cNvSpPr/>
            <p:nvPr/>
          </p:nvSpPr>
          <p:spPr>
            <a:xfrm>
              <a:off x="5573850" y="3032329"/>
              <a:ext cx="168712" cy="8997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F65AD">
                      <a:alpha val="100000"/>
                    </a:srgbClr>
                  </a:solidFill>
                  <a:latin typeface="Arial"/>
                  <a:cs typeface="Arial"/>
                </a:rPr>
                <a:t>vut</a:t>
              </a:r>
            </a:p>
          </p:txBody>
        </p:sp>
        <p:sp>
          <p:nvSpPr>
            <p:cNvPr id="184" name="tx184"/>
            <p:cNvSpPr/>
            <p:nvPr/>
          </p:nvSpPr>
          <p:spPr>
            <a:xfrm>
              <a:off x="5938423" y="3710772"/>
              <a:ext cx="259923"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9C8DFF">
                      <a:alpha val="100000"/>
                    </a:srgbClr>
                  </a:solidFill>
                  <a:latin typeface="Arial"/>
                  <a:cs typeface="Arial"/>
                </a:rPr>
                <a:t>wsm</a:t>
              </a:r>
            </a:p>
          </p:txBody>
        </p:sp>
        <p:sp>
          <p:nvSpPr>
            <p:cNvPr id="185" name="tx185"/>
            <p:cNvSpPr/>
            <p:nvPr/>
          </p:nvSpPr>
          <p:spPr>
            <a:xfrm>
              <a:off x="5286558" y="3290149"/>
              <a:ext cx="238926" cy="6706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F689E">
                      <a:alpha val="100000"/>
                    </a:srgbClr>
                  </a:solidFill>
                  <a:latin typeface="Arial"/>
                  <a:cs typeface="Arial"/>
                </a:rPr>
                <a:t>vnm</a:t>
              </a:r>
            </a:p>
          </p:txBody>
        </p:sp>
        <p:sp>
          <p:nvSpPr>
            <p:cNvPr id="186" name="tx186"/>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(n=13)</a:t>
              </a:r>
            </a:p>
          </p:txBody>
        </p:sp>
        <p:sp>
          <p:nvSpPr>
            <p:cNvPr id="187" name="tx187"/>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(n=26)</a:t>
              </a:r>
            </a:p>
          </p:txBody>
        </p:sp>
        <p:sp>
          <p:nvSpPr>
            <p:cNvPr id="188" name="tx188"/>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(n=12)</a:t>
              </a:r>
            </a:p>
          </p:txBody>
        </p:sp>
        <p:sp>
          <p:nvSpPr>
            <p:cNvPr id="189" name="rc189"/>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90" name="rc190"/>
            <p:cNvSpPr/>
            <p:nvPr/>
          </p:nvSpPr>
          <p:spPr>
            <a:xfrm>
              <a:off x="7149355" y="1949149"/>
              <a:ext cx="3113775" cy="4109550"/>
            </a:xfrm>
            <a:prstGeom prst="rect">
              <a:avLst/>
            </a:prstGeom>
            <a:solidFill>
              <a:srgbClr val="FFFFFF">
                <a:alpha val="100000"/>
              </a:srgbClr>
            </a:solidFill>
          </p:spPr>
          <p:txBody>
            <a:bodyPr/>
            <a:lstStyle/>
            <a:p/>
          </p:txBody>
        </p:sp>
        <p:sp>
          <p:nvSpPr>
            <p:cNvPr id="191" name="pl191"/>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2" name="pl192"/>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3" name="pl193"/>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4" name="pl194"/>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5" name="pl195"/>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6" name="pl196"/>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7" name="pl197"/>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8" name="pl198"/>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9" name="pl199"/>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00" name="pl200"/>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01" name="pl201"/>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02" name="pl202"/>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203" name="pl203"/>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4" name="pl204"/>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5" name="pl205"/>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6" name="pl206"/>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7" name="pl207"/>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8" name="pl208"/>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9" name="pl209"/>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10" name="pl210"/>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11" name="pl211"/>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12" name="pl212"/>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13" name="pt213"/>
            <p:cNvSpPr/>
            <p:nvPr/>
          </p:nvSpPr>
          <p:spPr>
            <a:xfrm>
              <a:off x="8358870" y="4283330"/>
              <a:ext cx="128605" cy="128605"/>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14" name="pt214"/>
            <p:cNvSpPr/>
            <p:nvPr/>
          </p:nvSpPr>
          <p:spPr>
            <a:xfrm>
              <a:off x="8784972" y="3464957"/>
              <a:ext cx="91643" cy="91643"/>
            </a:xfrm>
            <a:prstGeom prst="ellipse">
              <a:avLst/>
            </a:prstGeom>
            <a:solidFill>
              <a:srgbClr val="E08A00">
                <a:alpha val="40000"/>
              </a:srgbClr>
            </a:solidFill>
            <a:ln w="9000" cap="rnd">
              <a:solidFill>
                <a:srgbClr val="E08A00">
                  <a:alpha val="40000"/>
                </a:srgbClr>
              </a:solidFill>
              <a:prstDash val="solid"/>
              <a:round/>
            </a:ln>
          </p:spPr>
          <p:txBody>
            <a:bodyPr/>
            <a:lstStyle/>
            <a:p/>
          </p:txBody>
        </p:sp>
        <p:sp>
          <p:nvSpPr>
            <p:cNvPr id="215" name="pt215"/>
            <p:cNvSpPr/>
            <p:nvPr/>
          </p:nvSpPr>
          <p:spPr>
            <a:xfrm>
              <a:off x="8417689" y="4087644"/>
              <a:ext cx="101549" cy="101549"/>
            </a:xfrm>
            <a:prstGeom prst="ellipse">
              <a:avLst/>
            </a:prstGeom>
            <a:solidFill>
              <a:srgbClr val="EE8042">
                <a:alpha val="40000"/>
              </a:srgbClr>
            </a:solidFill>
            <a:ln w="9000" cap="rnd">
              <a:solidFill>
                <a:srgbClr val="EE8042">
                  <a:alpha val="40000"/>
                </a:srgbClr>
              </a:solidFill>
              <a:prstDash val="solid"/>
              <a:round/>
            </a:ln>
          </p:spPr>
          <p:txBody>
            <a:bodyPr/>
            <a:lstStyle/>
            <a:p/>
          </p:txBody>
        </p:sp>
        <p:sp>
          <p:nvSpPr>
            <p:cNvPr id="216" name="pt216"/>
            <p:cNvSpPr/>
            <p:nvPr/>
          </p:nvSpPr>
          <p:spPr>
            <a:xfrm>
              <a:off x="9403402" y="2888686"/>
              <a:ext cx="168230" cy="168230"/>
            </a:xfrm>
            <a:prstGeom prst="ellipse">
              <a:avLst/>
            </a:prstGeom>
            <a:solidFill>
              <a:srgbClr val="F37B59">
                <a:alpha val="40000"/>
              </a:srgbClr>
            </a:solidFill>
            <a:ln w="9000" cap="rnd">
              <a:solidFill>
                <a:srgbClr val="F37B59">
                  <a:alpha val="40000"/>
                </a:srgbClr>
              </a:solidFill>
              <a:prstDash val="solid"/>
              <a:round/>
            </a:ln>
          </p:spPr>
          <p:txBody>
            <a:bodyPr/>
            <a:lstStyle/>
            <a:p/>
          </p:txBody>
        </p:sp>
        <p:sp>
          <p:nvSpPr>
            <p:cNvPr id="217" name="pt217"/>
            <p:cNvSpPr/>
            <p:nvPr/>
          </p:nvSpPr>
          <p:spPr>
            <a:xfrm>
              <a:off x="9498778" y="2938770"/>
              <a:ext cx="68062" cy="68062"/>
            </a:xfrm>
            <a:prstGeom prst="ellipse">
              <a:avLst/>
            </a:prstGeom>
            <a:solidFill>
              <a:srgbClr val="E7851E">
                <a:alpha val="40000"/>
              </a:srgbClr>
            </a:solidFill>
            <a:ln w="9000" cap="rnd">
              <a:solidFill>
                <a:srgbClr val="E7851E">
                  <a:alpha val="40000"/>
                </a:srgbClr>
              </a:solidFill>
              <a:prstDash val="solid"/>
              <a:round/>
            </a:ln>
          </p:spPr>
          <p:txBody>
            <a:bodyPr/>
            <a:lstStyle/>
            <a:p/>
          </p:txBody>
        </p:sp>
        <p:sp>
          <p:nvSpPr>
            <p:cNvPr id="218" name="pt218"/>
            <p:cNvSpPr/>
            <p:nvPr/>
          </p:nvSpPr>
          <p:spPr>
            <a:xfrm>
              <a:off x="9408847" y="2909534"/>
              <a:ext cx="66757" cy="66757"/>
            </a:xfrm>
            <a:prstGeom prst="ellipse">
              <a:avLst/>
            </a:prstGeom>
            <a:solidFill>
              <a:srgbClr val="D98F00">
                <a:alpha val="40000"/>
              </a:srgbClr>
            </a:solidFill>
            <a:ln w="9000" cap="rnd">
              <a:solidFill>
                <a:srgbClr val="D98F00">
                  <a:alpha val="40000"/>
                </a:srgbClr>
              </a:solidFill>
              <a:prstDash val="solid"/>
              <a:round/>
            </a:ln>
          </p:spPr>
          <p:txBody>
            <a:bodyPr/>
            <a:lstStyle/>
            <a:p/>
          </p:txBody>
        </p:sp>
        <p:sp>
          <p:nvSpPr>
            <p:cNvPr id="219" name="pt219"/>
            <p:cNvSpPr/>
            <p:nvPr/>
          </p:nvSpPr>
          <p:spPr>
            <a:xfrm>
              <a:off x="8816740" y="3690534"/>
              <a:ext cx="118691" cy="118691"/>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220" name="pt220"/>
            <p:cNvSpPr/>
            <p:nvPr/>
          </p:nvSpPr>
          <p:spPr>
            <a:xfrm>
              <a:off x="8839905" y="3989931"/>
              <a:ext cx="117650" cy="117650"/>
            </a:xfrm>
            <a:prstGeom prst="ellipse">
              <a:avLst/>
            </a:prstGeom>
            <a:solidFill>
              <a:srgbClr val="C79800">
                <a:alpha val="40000"/>
              </a:srgbClr>
            </a:solidFill>
            <a:ln w="9000" cap="rnd">
              <a:solidFill>
                <a:srgbClr val="C79800">
                  <a:alpha val="40000"/>
                </a:srgbClr>
              </a:solidFill>
              <a:prstDash val="solid"/>
              <a:round/>
            </a:ln>
          </p:spPr>
          <p:txBody>
            <a:bodyPr/>
            <a:lstStyle/>
            <a:p/>
          </p:txBody>
        </p:sp>
        <p:sp>
          <p:nvSpPr>
            <p:cNvPr id="221" name="pt221"/>
            <p:cNvSpPr/>
            <p:nvPr/>
          </p:nvSpPr>
          <p:spPr>
            <a:xfrm>
              <a:off x="8719131" y="3646378"/>
              <a:ext cx="87452" cy="87452"/>
            </a:xfrm>
            <a:prstGeom prst="ellipse">
              <a:avLst/>
            </a:prstGeom>
            <a:solidFill>
              <a:srgbClr val="B2A100">
                <a:alpha val="40000"/>
              </a:srgbClr>
            </a:solidFill>
            <a:ln w="9000" cap="rnd">
              <a:solidFill>
                <a:srgbClr val="B2A100">
                  <a:alpha val="40000"/>
                </a:srgbClr>
              </a:solidFill>
              <a:prstDash val="solid"/>
              <a:round/>
            </a:ln>
          </p:spPr>
          <p:txBody>
            <a:bodyPr/>
            <a:lstStyle/>
            <a:p/>
          </p:txBody>
        </p:sp>
        <p:sp>
          <p:nvSpPr>
            <p:cNvPr id="222" name="pt222"/>
            <p:cNvSpPr/>
            <p:nvPr/>
          </p:nvSpPr>
          <p:spPr>
            <a:xfrm>
              <a:off x="8840354" y="3564710"/>
              <a:ext cx="71462" cy="71462"/>
            </a:xfrm>
            <a:prstGeom prst="ellipse">
              <a:avLst/>
            </a:prstGeom>
            <a:solidFill>
              <a:srgbClr val="BD9D00">
                <a:alpha val="40000"/>
              </a:srgbClr>
            </a:solidFill>
            <a:ln w="9000" cap="rnd">
              <a:solidFill>
                <a:srgbClr val="BD9D00">
                  <a:alpha val="40000"/>
                </a:srgbClr>
              </a:solidFill>
              <a:prstDash val="solid"/>
              <a:round/>
            </a:ln>
          </p:spPr>
          <p:txBody>
            <a:bodyPr/>
            <a:lstStyle/>
            <a:p/>
          </p:txBody>
        </p:sp>
        <p:sp>
          <p:nvSpPr>
            <p:cNvPr id="223" name="pt223"/>
            <p:cNvSpPr/>
            <p:nvPr/>
          </p:nvSpPr>
          <p:spPr>
            <a:xfrm>
              <a:off x="8976267" y="3355536"/>
              <a:ext cx="71384" cy="71384"/>
            </a:xfrm>
            <a:prstGeom prst="ellipse">
              <a:avLst/>
            </a:prstGeom>
            <a:solidFill>
              <a:srgbClr val="98A800">
                <a:alpha val="40000"/>
              </a:srgbClr>
            </a:solidFill>
            <a:ln w="9000" cap="rnd">
              <a:solidFill>
                <a:srgbClr val="98A800">
                  <a:alpha val="40000"/>
                </a:srgbClr>
              </a:solidFill>
              <a:prstDash val="solid"/>
              <a:round/>
            </a:ln>
          </p:spPr>
          <p:txBody>
            <a:bodyPr/>
            <a:lstStyle/>
            <a:p/>
          </p:txBody>
        </p:sp>
        <p:sp>
          <p:nvSpPr>
            <p:cNvPr id="224" name="pt224"/>
            <p:cNvSpPr/>
            <p:nvPr/>
          </p:nvSpPr>
          <p:spPr>
            <a:xfrm>
              <a:off x="9206814" y="3509065"/>
              <a:ext cx="63202" cy="63202"/>
            </a:xfrm>
            <a:prstGeom prst="ellipse">
              <a:avLst/>
            </a:prstGeom>
            <a:solidFill>
              <a:srgbClr val="00BCD6">
                <a:alpha val="40000"/>
              </a:srgbClr>
            </a:solidFill>
            <a:ln w="9000" cap="rnd">
              <a:solidFill>
                <a:srgbClr val="00BCD6">
                  <a:alpha val="40000"/>
                </a:srgbClr>
              </a:solidFill>
              <a:prstDash val="solid"/>
              <a:round/>
            </a:ln>
          </p:spPr>
          <p:txBody>
            <a:bodyPr/>
            <a:lstStyle/>
            <a:p/>
          </p:txBody>
        </p:sp>
        <p:sp>
          <p:nvSpPr>
            <p:cNvPr id="225" name="pt225"/>
            <p:cNvSpPr/>
            <p:nvPr/>
          </p:nvSpPr>
          <p:spPr>
            <a:xfrm>
              <a:off x="9389508" y="2957213"/>
              <a:ext cx="150727" cy="150727"/>
            </a:xfrm>
            <a:prstGeom prst="ellipse">
              <a:avLst/>
            </a:prstGeom>
            <a:solidFill>
              <a:srgbClr val="89AC00">
                <a:alpha val="40000"/>
              </a:srgbClr>
            </a:solidFill>
            <a:ln w="9000" cap="rnd">
              <a:solidFill>
                <a:srgbClr val="89AC00">
                  <a:alpha val="40000"/>
                </a:srgbClr>
              </a:solidFill>
              <a:prstDash val="solid"/>
              <a:round/>
            </a:ln>
          </p:spPr>
          <p:txBody>
            <a:bodyPr/>
            <a:lstStyle/>
            <a:p/>
          </p:txBody>
        </p:sp>
        <p:sp>
          <p:nvSpPr>
            <p:cNvPr id="226" name="pt226"/>
            <p:cNvSpPr/>
            <p:nvPr/>
          </p:nvSpPr>
          <p:spPr>
            <a:xfrm>
              <a:off x="9271006" y="3064247"/>
              <a:ext cx="115983" cy="115983"/>
            </a:xfrm>
            <a:prstGeom prst="ellipse">
              <a:avLst/>
            </a:prstGeom>
            <a:solidFill>
              <a:srgbClr val="62B200">
                <a:alpha val="40000"/>
              </a:srgbClr>
            </a:solidFill>
            <a:ln w="9000" cap="rnd">
              <a:solidFill>
                <a:srgbClr val="62B200">
                  <a:alpha val="40000"/>
                </a:srgbClr>
              </a:solidFill>
              <a:prstDash val="solid"/>
              <a:round/>
            </a:ln>
          </p:spPr>
          <p:txBody>
            <a:bodyPr/>
            <a:lstStyle/>
            <a:p/>
          </p:txBody>
        </p:sp>
        <p:sp>
          <p:nvSpPr>
            <p:cNvPr id="227" name="pt227"/>
            <p:cNvSpPr/>
            <p:nvPr/>
          </p:nvSpPr>
          <p:spPr>
            <a:xfrm>
              <a:off x="8304352" y="4416300"/>
              <a:ext cx="101766" cy="101766"/>
            </a:xfrm>
            <a:prstGeom prst="ellipse">
              <a:avLst/>
            </a:prstGeom>
            <a:solidFill>
              <a:srgbClr val="45B500">
                <a:alpha val="40000"/>
              </a:srgbClr>
            </a:solidFill>
            <a:ln w="9000" cap="rnd">
              <a:solidFill>
                <a:srgbClr val="45B500">
                  <a:alpha val="40000"/>
                </a:srgbClr>
              </a:solidFill>
              <a:prstDash val="solid"/>
              <a:round/>
            </a:ln>
          </p:spPr>
          <p:txBody>
            <a:bodyPr/>
            <a:lstStyle/>
            <a:p/>
          </p:txBody>
        </p:sp>
        <p:sp>
          <p:nvSpPr>
            <p:cNvPr id="228" name="pt228"/>
            <p:cNvSpPr/>
            <p:nvPr/>
          </p:nvSpPr>
          <p:spPr>
            <a:xfrm>
              <a:off x="8989417" y="3166715"/>
              <a:ext cx="90375" cy="90375"/>
            </a:xfrm>
            <a:prstGeom prst="ellipse">
              <a:avLst/>
            </a:prstGeom>
            <a:solidFill>
              <a:srgbClr val="00BA38">
                <a:alpha val="40000"/>
              </a:srgbClr>
            </a:solidFill>
            <a:ln w="9000" cap="rnd">
              <a:solidFill>
                <a:srgbClr val="00BA38">
                  <a:alpha val="40000"/>
                </a:srgbClr>
              </a:solidFill>
              <a:prstDash val="solid"/>
              <a:round/>
            </a:ln>
          </p:spPr>
          <p:txBody>
            <a:bodyPr/>
            <a:lstStyle/>
            <a:p/>
          </p:txBody>
        </p:sp>
        <p:sp>
          <p:nvSpPr>
            <p:cNvPr id="229" name="pt229"/>
            <p:cNvSpPr/>
            <p:nvPr/>
          </p:nvSpPr>
          <p:spPr>
            <a:xfrm>
              <a:off x="8717148" y="3883497"/>
              <a:ext cx="91417" cy="91417"/>
            </a:xfrm>
            <a:prstGeom prst="ellipse">
              <a:avLst/>
            </a:prstGeom>
            <a:solidFill>
              <a:srgbClr val="00B709">
                <a:alpha val="40000"/>
              </a:srgbClr>
            </a:solidFill>
            <a:ln w="9000" cap="rnd">
              <a:solidFill>
                <a:srgbClr val="00B709">
                  <a:alpha val="40000"/>
                </a:srgbClr>
              </a:solidFill>
              <a:prstDash val="solid"/>
              <a:round/>
            </a:ln>
          </p:spPr>
          <p:txBody>
            <a:bodyPr/>
            <a:lstStyle/>
            <a:p/>
          </p:txBody>
        </p:sp>
        <p:sp>
          <p:nvSpPr>
            <p:cNvPr id="230" name="pt230"/>
            <p:cNvSpPr/>
            <p:nvPr/>
          </p:nvSpPr>
          <p:spPr>
            <a:xfrm>
              <a:off x="9229827" y="2865469"/>
              <a:ext cx="334215" cy="334215"/>
            </a:xfrm>
            <a:prstGeom prst="ellipse">
              <a:avLst/>
            </a:prstGeom>
            <a:solidFill>
              <a:srgbClr val="00BC51">
                <a:alpha val="40000"/>
              </a:srgbClr>
            </a:solidFill>
            <a:ln w="9000" cap="rnd">
              <a:solidFill>
                <a:srgbClr val="00BC51">
                  <a:alpha val="40000"/>
                </a:srgbClr>
              </a:solidFill>
              <a:prstDash val="solid"/>
              <a:round/>
            </a:ln>
          </p:spPr>
          <p:txBody>
            <a:bodyPr/>
            <a:lstStyle/>
            <a:p/>
          </p:txBody>
        </p:sp>
        <p:sp>
          <p:nvSpPr>
            <p:cNvPr id="231" name="pt231"/>
            <p:cNvSpPr/>
            <p:nvPr/>
          </p:nvSpPr>
          <p:spPr>
            <a:xfrm>
              <a:off x="9422399" y="2960216"/>
              <a:ext cx="84944" cy="84944"/>
            </a:xfrm>
            <a:prstGeom prst="ellipse">
              <a:avLst/>
            </a:prstGeom>
            <a:solidFill>
              <a:srgbClr val="00C096">
                <a:alpha val="40000"/>
              </a:srgbClr>
            </a:solidFill>
            <a:ln w="9000" cap="rnd">
              <a:solidFill>
                <a:srgbClr val="00C096">
                  <a:alpha val="40000"/>
                </a:srgbClr>
              </a:solidFill>
              <a:prstDash val="solid"/>
              <a:round/>
            </a:ln>
          </p:spPr>
          <p:txBody>
            <a:bodyPr/>
            <a:lstStyle/>
            <a:p/>
          </p:txBody>
        </p:sp>
        <p:sp>
          <p:nvSpPr>
            <p:cNvPr id="232" name="pt232"/>
            <p:cNvSpPr/>
            <p:nvPr/>
          </p:nvSpPr>
          <p:spPr>
            <a:xfrm>
              <a:off x="9059715" y="3348402"/>
              <a:ext cx="85653" cy="85653"/>
            </a:xfrm>
            <a:prstGeom prst="ellipse">
              <a:avLst/>
            </a:prstGeom>
            <a:solidFill>
              <a:srgbClr val="00C1A4">
                <a:alpha val="40000"/>
              </a:srgbClr>
            </a:solidFill>
            <a:ln w="9000" cap="rnd">
              <a:solidFill>
                <a:srgbClr val="00C1A4">
                  <a:alpha val="40000"/>
                </a:srgbClr>
              </a:solidFill>
              <a:prstDash val="solid"/>
              <a:round/>
            </a:ln>
          </p:spPr>
          <p:txBody>
            <a:bodyPr/>
            <a:lstStyle/>
            <a:p/>
          </p:txBody>
        </p:sp>
        <p:sp>
          <p:nvSpPr>
            <p:cNvPr id="233" name="pt233"/>
            <p:cNvSpPr/>
            <p:nvPr/>
          </p:nvSpPr>
          <p:spPr>
            <a:xfrm>
              <a:off x="9485130" y="2865347"/>
              <a:ext cx="95357" cy="95357"/>
            </a:xfrm>
            <a:prstGeom prst="ellipse">
              <a:avLst/>
            </a:prstGeom>
            <a:solidFill>
              <a:srgbClr val="DF70F9">
                <a:alpha val="40000"/>
              </a:srgbClr>
            </a:solidFill>
            <a:ln w="9000" cap="rnd">
              <a:solidFill>
                <a:srgbClr val="DF70F9">
                  <a:alpha val="40000"/>
                </a:srgbClr>
              </a:solidFill>
              <a:prstDash val="solid"/>
              <a:round/>
            </a:ln>
          </p:spPr>
          <p:txBody>
            <a:bodyPr/>
            <a:lstStyle/>
            <a:p/>
          </p:txBody>
        </p:sp>
        <p:sp>
          <p:nvSpPr>
            <p:cNvPr id="234" name="pt234"/>
            <p:cNvSpPr/>
            <p:nvPr/>
          </p:nvSpPr>
          <p:spPr>
            <a:xfrm>
              <a:off x="9396977" y="3226428"/>
              <a:ext cx="90498" cy="90498"/>
            </a:xfrm>
            <a:prstGeom prst="ellipse">
              <a:avLst/>
            </a:prstGeom>
            <a:solidFill>
              <a:srgbClr val="00BD65">
                <a:alpha val="40000"/>
              </a:srgbClr>
            </a:solidFill>
            <a:ln w="9000" cap="rnd">
              <a:solidFill>
                <a:srgbClr val="00BD65">
                  <a:alpha val="40000"/>
                </a:srgbClr>
              </a:solidFill>
              <a:prstDash val="solid"/>
              <a:round/>
            </a:ln>
          </p:spPr>
          <p:txBody>
            <a:bodyPr/>
            <a:lstStyle/>
            <a:p/>
          </p:txBody>
        </p:sp>
        <p:sp>
          <p:nvSpPr>
            <p:cNvPr id="235" name="pt235"/>
            <p:cNvSpPr/>
            <p:nvPr/>
          </p:nvSpPr>
          <p:spPr>
            <a:xfrm>
              <a:off x="9285727" y="3056323"/>
              <a:ext cx="131833" cy="131833"/>
            </a:xfrm>
            <a:prstGeom prst="ellipse">
              <a:avLst/>
            </a:prstGeom>
            <a:solidFill>
              <a:srgbClr val="00BF77">
                <a:alpha val="40000"/>
              </a:srgbClr>
            </a:solidFill>
            <a:ln w="9000" cap="rnd">
              <a:solidFill>
                <a:srgbClr val="00BF77">
                  <a:alpha val="40000"/>
                </a:srgbClr>
              </a:solidFill>
              <a:prstDash val="solid"/>
              <a:round/>
            </a:ln>
          </p:spPr>
          <p:txBody>
            <a:bodyPr/>
            <a:lstStyle/>
            <a:p/>
          </p:txBody>
        </p:sp>
        <p:sp>
          <p:nvSpPr>
            <p:cNvPr id="236" name="pt236"/>
            <p:cNvSpPr/>
            <p:nvPr/>
          </p:nvSpPr>
          <p:spPr>
            <a:xfrm>
              <a:off x="9031417" y="3223199"/>
              <a:ext cx="96957" cy="96957"/>
            </a:xfrm>
            <a:prstGeom prst="ellipse">
              <a:avLst/>
            </a:prstGeom>
            <a:solidFill>
              <a:srgbClr val="D09400">
                <a:alpha val="40000"/>
              </a:srgbClr>
            </a:solidFill>
            <a:ln w="9000" cap="rnd">
              <a:solidFill>
                <a:srgbClr val="D09400">
                  <a:alpha val="40000"/>
                </a:srgbClr>
              </a:solidFill>
              <a:prstDash val="solid"/>
              <a:round/>
            </a:ln>
          </p:spPr>
          <p:txBody>
            <a:bodyPr/>
            <a:lstStyle/>
            <a:p/>
          </p:txBody>
        </p:sp>
        <p:sp>
          <p:nvSpPr>
            <p:cNvPr id="237" name="pt237"/>
            <p:cNvSpPr/>
            <p:nvPr/>
          </p:nvSpPr>
          <p:spPr>
            <a:xfrm>
              <a:off x="9047477" y="3030045"/>
              <a:ext cx="64837" cy="64837"/>
            </a:xfrm>
            <a:prstGeom prst="ellipse">
              <a:avLst/>
            </a:prstGeom>
            <a:solidFill>
              <a:srgbClr val="00C087">
                <a:alpha val="40000"/>
              </a:srgbClr>
            </a:solidFill>
            <a:ln w="9000" cap="rnd">
              <a:solidFill>
                <a:srgbClr val="00C087">
                  <a:alpha val="40000"/>
                </a:srgbClr>
              </a:solidFill>
              <a:prstDash val="solid"/>
              <a:round/>
            </a:ln>
          </p:spPr>
          <p:txBody>
            <a:bodyPr/>
            <a:lstStyle/>
            <a:p/>
          </p:txBody>
        </p:sp>
        <p:sp>
          <p:nvSpPr>
            <p:cNvPr id="238" name="pt238"/>
            <p:cNvSpPr/>
            <p:nvPr/>
          </p:nvSpPr>
          <p:spPr>
            <a:xfrm>
              <a:off x="8903926" y="3410907"/>
              <a:ext cx="80192" cy="80192"/>
            </a:xfrm>
            <a:prstGeom prst="ellipse">
              <a:avLst/>
            </a:prstGeom>
            <a:solidFill>
              <a:srgbClr val="00C0B2">
                <a:alpha val="40000"/>
              </a:srgbClr>
            </a:solidFill>
            <a:ln w="9000" cap="rnd">
              <a:solidFill>
                <a:srgbClr val="00C0B2">
                  <a:alpha val="40000"/>
                </a:srgbClr>
              </a:solidFill>
              <a:prstDash val="solid"/>
              <a:round/>
            </a:ln>
          </p:spPr>
          <p:txBody>
            <a:bodyPr/>
            <a:lstStyle/>
            <a:p/>
          </p:txBody>
        </p:sp>
        <p:sp>
          <p:nvSpPr>
            <p:cNvPr id="239" name="pt239"/>
            <p:cNvSpPr/>
            <p:nvPr/>
          </p:nvSpPr>
          <p:spPr>
            <a:xfrm>
              <a:off x="9478852" y="2859069"/>
              <a:ext cx="107913" cy="107913"/>
            </a:xfrm>
            <a:prstGeom prst="ellipse">
              <a:avLst/>
            </a:prstGeom>
            <a:solidFill>
              <a:srgbClr val="00BAE0">
                <a:alpha val="40000"/>
              </a:srgbClr>
            </a:solidFill>
            <a:ln w="9000" cap="rnd">
              <a:solidFill>
                <a:srgbClr val="00BAE0">
                  <a:alpha val="40000"/>
                </a:srgbClr>
              </a:solidFill>
              <a:prstDash val="solid"/>
              <a:round/>
            </a:ln>
          </p:spPr>
          <p:txBody>
            <a:bodyPr/>
            <a:lstStyle/>
            <a:p/>
          </p:txBody>
        </p:sp>
        <p:sp>
          <p:nvSpPr>
            <p:cNvPr id="240" name="pt240"/>
            <p:cNvSpPr/>
            <p:nvPr/>
          </p:nvSpPr>
          <p:spPr>
            <a:xfrm>
              <a:off x="9290993" y="3144009"/>
              <a:ext cx="76010" cy="76010"/>
            </a:xfrm>
            <a:prstGeom prst="ellipse">
              <a:avLst/>
            </a:prstGeom>
            <a:solidFill>
              <a:srgbClr val="00C0BE">
                <a:alpha val="40000"/>
              </a:srgbClr>
            </a:solidFill>
            <a:ln w="9000" cap="rnd">
              <a:solidFill>
                <a:srgbClr val="00C0BE">
                  <a:alpha val="40000"/>
                </a:srgbClr>
              </a:solidFill>
              <a:prstDash val="solid"/>
              <a:round/>
            </a:ln>
          </p:spPr>
          <p:txBody>
            <a:bodyPr/>
            <a:lstStyle/>
            <a:p/>
          </p:txBody>
        </p:sp>
        <p:sp>
          <p:nvSpPr>
            <p:cNvPr id="241" name="pt241"/>
            <p:cNvSpPr/>
            <p:nvPr/>
          </p:nvSpPr>
          <p:spPr>
            <a:xfrm>
              <a:off x="8908467" y="3303140"/>
              <a:ext cx="116401" cy="116401"/>
            </a:xfrm>
            <a:prstGeom prst="ellipse">
              <a:avLst/>
            </a:prstGeom>
            <a:solidFill>
              <a:srgbClr val="00B7E9">
                <a:alpha val="40000"/>
              </a:srgbClr>
            </a:solidFill>
            <a:ln w="9000" cap="rnd">
              <a:solidFill>
                <a:srgbClr val="00B7E9">
                  <a:alpha val="40000"/>
                </a:srgbClr>
              </a:solidFill>
              <a:prstDash val="solid"/>
              <a:round/>
            </a:ln>
          </p:spPr>
          <p:txBody>
            <a:bodyPr/>
            <a:lstStyle/>
            <a:p/>
          </p:txBody>
        </p:sp>
        <p:sp>
          <p:nvSpPr>
            <p:cNvPr id="242" name="pt242"/>
            <p:cNvSpPr/>
            <p:nvPr/>
          </p:nvSpPr>
          <p:spPr>
            <a:xfrm>
              <a:off x="9331119" y="3587159"/>
              <a:ext cx="86340" cy="86340"/>
            </a:xfrm>
            <a:prstGeom prst="ellipse">
              <a:avLst/>
            </a:prstGeom>
            <a:solidFill>
              <a:srgbClr val="00BECA">
                <a:alpha val="40000"/>
              </a:srgbClr>
            </a:solidFill>
            <a:ln w="9000" cap="rnd">
              <a:solidFill>
                <a:srgbClr val="00BECA">
                  <a:alpha val="40000"/>
                </a:srgbClr>
              </a:solidFill>
              <a:prstDash val="solid"/>
              <a:round/>
            </a:ln>
          </p:spPr>
          <p:txBody>
            <a:bodyPr/>
            <a:lstStyle/>
            <a:p/>
          </p:txBody>
        </p:sp>
        <p:sp>
          <p:nvSpPr>
            <p:cNvPr id="243" name="pt243"/>
            <p:cNvSpPr/>
            <p:nvPr/>
          </p:nvSpPr>
          <p:spPr>
            <a:xfrm>
              <a:off x="8542257" y="4031048"/>
              <a:ext cx="214743" cy="214743"/>
            </a:xfrm>
            <a:prstGeom prst="ellipse">
              <a:avLst/>
            </a:prstGeom>
            <a:solidFill>
              <a:srgbClr val="00A9FF">
                <a:alpha val="40000"/>
              </a:srgbClr>
            </a:solidFill>
            <a:ln w="9000" cap="rnd">
              <a:solidFill>
                <a:srgbClr val="00A9FF">
                  <a:alpha val="40000"/>
                </a:srgbClr>
              </a:solidFill>
              <a:prstDash val="solid"/>
              <a:round/>
            </a:ln>
          </p:spPr>
          <p:txBody>
            <a:bodyPr/>
            <a:lstStyle/>
            <a:p/>
          </p:txBody>
        </p:sp>
        <p:sp>
          <p:nvSpPr>
            <p:cNvPr id="244" name="pt244"/>
            <p:cNvSpPr/>
            <p:nvPr/>
          </p:nvSpPr>
          <p:spPr>
            <a:xfrm>
              <a:off x="9173991" y="2871247"/>
              <a:ext cx="83558" cy="8355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245" name="pt245"/>
            <p:cNvSpPr/>
            <p:nvPr/>
          </p:nvSpPr>
          <p:spPr>
            <a:xfrm>
              <a:off x="9344061" y="3069365"/>
              <a:ext cx="105747" cy="105747"/>
            </a:xfrm>
            <a:prstGeom prst="ellipse">
              <a:avLst/>
            </a:prstGeom>
            <a:solidFill>
              <a:srgbClr val="00B3F2">
                <a:alpha val="40000"/>
              </a:srgbClr>
            </a:solidFill>
            <a:ln w="9000" cap="rnd">
              <a:solidFill>
                <a:srgbClr val="00B3F2">
                  <a:alpha val="40000"/>
                </a:srgbClr>
              </a:solidFill>
              <a:prstDash val="solid"/>
              <a:round/>
            </a:ln>
          </p:spPr>
          <p:txBody>
            <a:bodyPr/>
            <a:lstStyle/>
            <a:p/>
          </p:txBody>
        </p:sp>
        <p:sp>
          <p:nvSpPr>
            <p:cNvPr id="246" name="pt246"/>
            <p:cNvSpPr/>
            <p:nvPr/>
          </p:nvSpPr>
          <p:spPr>
            <a:xfrm>
              <a:off x="9088517" y="3346396"/>
              <a:ext cx="209214" cy="209214"/>
            </a:xfrm>
            <a:prstGeom prst="ellipse">
              <a:avLst/>
            </a:prstGeom>
            <a:solidFill>
              <a:srgbClr val="28A3FF">
                <a:alpha val="40000"/>
              </a:srgbClr>
            </a:solidFill>
            <a:ln w="9000" cap="rnd">
              <a:solidFill>
                <a:srgbClr val="28A3FF">
                  <a:alpha val="40000"/>
                </a:srgbClr>
              </a:solidFill>
              <a:prstDash val="solid"/>
              <a:round/>
            </a:ln>
          </p:spPr>
          <p:txBody>
            <a:bodyPr/>
            <a:lstStyle/>
            <a:p/>
          </p:txBody>
        </p:sp>
        <p:sp>
          <p:nvSpPr>
            <p:cNvPr id="247" name="pt247"/>
            <p:cNvSpPr/>
            <p:nvPr/>
          </p:nvSpPr>
          <p:spPr>
            <a:xfrm>
              <a:off x="9055425" y="3321466"/>
              <a:ext cx="139524" cy="139524"/>
            </a:xfrm>
            <a:prstGeom prst="ellipse">
              <a:avLst/>
            </a:prstGeom>
            <a:solidFill>
              <a:srgbClr val="619CFF">
                <a:alpha val="40000"/>
              </a:srgbClr>
            </a:solidFill>
            <a:ln w="9000" cap="rnd">
              <a:solidFill>
                <a:srgbClr val="619CFF">
                  <a:alpha val="40000"/>
                </a:srgbClr>
              </a:solidFill>
              <a:prstDash val="solid"/>
              <a:round/>
            </a:ln>
          </p:spPr>
          <p:txBody>
            <a:bodyPr/>
            <a:lstStyle/>
            <a:p/>
          </p:txBody>
        </p:sp>
        <p:sp>
          <p:nvSpPr>
            <p:cNvPr id="248" name="pt248"/>
            <p:cNvSpPr/>
            <p:nvPr/>
          </p:nvSpPr>
          <p:spPr>
            <a:xfrm>
              <a:off x="8422777" y="4720373"/>
              <a:ext cx="91373" cy="91373"/>
            </a:xfrm>
            <a:prstGeom prst="ellipse">
              <a:avLst/>
            </a:prstGeom>
            <a:solidFill>
              <a:srgbClr val="8295FF">
                <a:alpha val="40000"/>
              </a:srgbClr>
            </a:solidFill>
            <a:ln w="9000" cap="rnd">
              <a:solidFill>
                <a:srgbClr val="8295FF">
                  <a:alpha val="40000"/>
                </a:srgbClr>
              </a:solidFill>
              <a:prstDash val="solid"/>
              <a:round/>
            </a:ln>
          </p:spPr>
          <p:txBody>
            <a:bodyPr/>
            <a:lstStyle/>
            <a:p/>
          </p:txBody>
        </p:sp>
        <p:sp>
          <p:nvSpPr>
            <p:cNvPr id="249" name="pt249"/>
            <p:cNvSpPr/>
            <p:nvPr/>
          </p:nvSpPr>
          <p:spPr>
            <a:xfrm>
              <a:off x="9264044" y="2870718"/>
              <a:ext cx="84616" cy="84616"/>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250" name="pt250"/>
            <p:cNvSpPr/>
            <p:nvPr/>
          </p:nvSpPr>
          <p:spPr>
            <a:xfrm>
              <a:off x="8959909" y="3249515"/>
              <a:ext cx="104100" cy="104100"/>
            </a:xfrm>
            <a:prstGeom prst="ellipse">
              <a:avLst/>
            </a:prstGeom>
            <a:solidFill>
              <a:srgbClr val="C37EFF">
                <a:alpha val="40000"/>
              </a:srgbClr>
            </a:solidFill>
            <a:ln w="9000" cap="rnd">
              <a:solidFill>
                <a:srgbClr val="C37EFF">
                  <a:alpha val="40000"/>
                </a:srgbClr>
              </a:solidFill>
              <a:prstDash val="solid"/>
              <a:round/>
            </a:ln>
          </p:spPr>
          <p:txBody>
            <a:bodyPr/>
            <a:lstStyle/>
            <a:p/>
          </p:txBody>
        </p:sp>
        <p:sp>
          <p:nvSpPr>
            <p:cNvPr id="251" name="pt251"/>
            <p:cNvSpPr/>
            <p:nvPr/>
          </p:nvSpPr>
          <p:spPr>
            <a:xfrm>
              <a:off x="8795298" y="3415507"/>
              <a:ext cx="70992" cy="70992"/>
            </a:xfrm>
            <a:prstGeom prst="ellipse">
              <a:avLst/>
            </a:prstGeom>
            <a:solidFill>
              <a:srgbClr val="D277FF">
                <a:alpha val="40000"/>
              </a:srgbClr>
            </a:solidFill>
            <a:ln w="9000" cap="rnd">
              <a:solidFill>
                <a:srgbClr val="D277FF">
                  <a:alpha val="40000"/>
                </a:srgbClr>
              </a:solidFill>
              <a:prstDash val="solid"/>
              <a:round/>
            </a:ln>
          </p:spPr>
          <p:txBody>
            <a:bodyPr/>
            <a:lstStyle/>
            <a:p/>
          </p:txBody>
        </p:sp>
        <p:sp>
          <p:nvSpPr>
            <p:cNvPr id="252" name="pt252"/>
            <p:cNvSpPr/>
            <p:nvPr/>
          </p:nvSpPr>
          <p:spPr>
            <a:xfrm>
              <a:off x="9205023" y="2999185"/>
              <a:ext cx="66783" cy="66783"/>
            </a:xfrm>
            <a:prstGeom prst="ellipse">
              <a:avLst/>
            </a:prstGeom>
            <a:solidFill>
              <a:srgbClr val="B186FF">
                <a:alpha val="40000"/>
              </a:srgbClr>
            </a:solidFill>
            <a:ln w="9000" cap="rnd">
              <a:solidFill>
                <a:srgbClr val="B186FF">
                  <a:alpha val="40000"/>
                </a:srgbClr>
              </a:solidFill>
              <a:prstDash val="solid"/>
              <a:round/>
            </a:ln>
          </p:spPr>
          <p:txBody>
            <a:bodyPr/>
            <a:lstStyle/>
            <a:p/>
          </p:txBody>
        </p:sp>
        <p:sp>
          <p:nvSpPr>
            <p:cNvPr id="253" name="pt253"/>
            <p:cNvSpPr/>
            <p:nvPr/>
          </p:nvSpPr>
          <p:spPr>
            <a:xfrm>
              <a:off x="8885097" y="3594049"/>
              <a:ext cx="72559" cy="72559"/>
            </a:xfrm>
            <a:prstGeom prst="ellipse">
              <a:avLst/>
            </a:prstGeom>
            <a:solidFill>
              <a:srgbClr val="FC61D3">
                <a:alpha val="40000"/>
              </a:srgbClr>
            </a:solidFill>
            <a:ln w="9000" cap="rnd">
              <a:solidFill>
                <a:srgbClr val="FC61D3">
                  <a:alpha val="40000"/>
                </a:srgbClr>
              </a:solidFill>
              <a:prstDash val="solid"/>
              <a:round/>
            </a:ln>
          </p:spPr>
          <p:txBody>
            <a:bodyPr/>
            <a:lstStyle/>
            <a:p/>
          </p:txBody>
        </p:sp>
        <p:sp>
          <p:nvSpPr>
            <p:cNvPr id="254" name="pt254"/>
            <p:cNvSpPr/>
            <p:nvPr/>
          </p:nvSpPr>
          <p:spPr>
            <a:xfrm>
              <a:off x="9179569" y="3414802"/>
              <a:ext cx="72402" cy="72402"/>
            </a:xfrm>
            <a:prstGeom prst="ellipse">
              <a:avLst/>
            </a:prstGeom>
            <a:solidFill>
              <a:srgbClr val="77AF00">
                <a:alpha val="40000"/>
              </a:srgbClr>
            </a:solidFill>
            <a:ln w="9000" cap="rnd">
              <a:solidFill>
                <a:srgbClr val="77AF00">
                  <a:alpha val="40000"/>
                </a:srgbClr>
              </a:solidFill>
              <a:prstDash val="solid"/>
              <a:round/>
            </a:ln>
          </p:spPr>
          <p:txBody>
            <a:bodyPr/>
            <a:lstStyle/>
            <a:p/>
          </p:txBody>
        </p:sp>
        <p:sp>
          <p:nvSpPr>
            <p:cNvPr id="255" name="pt255"/>
            <p:cNvSpPr/>
            <p:nvPr/>
          </p:nvSpPr>
          <p:spPr>
            <a:xfrm>
              <a:off x="9463990" y="2896741"/>
              <a:ext cx="92345" cy="92345"/>
            </a:xfrm>
            <a:prstGeom prst="ellipse">
              <a:avLst/>
            </a:prstGeom>
            <a:solidFill>
              <a:srgbClr val="F166E8">
                <a:alpha val="40000"/>
              </a:srgbClr>
            </a:solidFill>
            <a:ln w="9000" cap="rnd">
              <a:solidFill>
                <a:srgbClr val="F166E8">
                  <a:alpha val="40000"/>
                </a:srgbClr>
              </a:solidFill>
              <a:prstDash val="solid"/>
              <a:round/>
            </a:ln>
          </p:spPr>
          <p:txBody>
            <a:bodyPr/>
            <a:lstStyle/>
            <a:p/>
          </p:txBody>
        </p:sp>
        <p:sp>
          <p:nvSpPr>
            <p:cNvPr id="256" name="pt256"/>
            <p:cNvSpPr/>
            <p:nvPr/>
          </p:nvSpPr>
          <p:spPr>
            <a:xfrm>
              <a:off x="8842211" y="3447017"/>
              <a:ext cx="67748" cy="67748"/>
            </a:xfrm>
            <a:prstGeom prst="ellipse">
              <a:avLst/>
            </a:prstGeom>
            <a:solidFill>
              <a:srgbClr val="FF65AD">
                <a:alpha val="40000"/>
              </a:srgbClr>
            </a:solidFill>
            <a:ln w="9000" cap="rnd">
              <a:solidFill>
                <a:srgbClr val="FF65AD">
                  <a:alpha val="40000"/>
                </a:srgbClr>
              </a:solidFill>
              <a:prstDash val="solid"/>
              <a:round/>
            </a:ln>
          </p:spPr>
          <p:txBody>
            <a:bodyPr/>
            <a:lstStyle/>
            <a:p/>
          </p:txBody>
        </p:sp>
        <p:sp>
          <p:nvSpPr>
            <p:cNvPr id="257" name="pt257"/>
            <p:cNvSpPr/>
            <p:nvPr/>
          </p:nvSpPr>
          <p:spPr>
            <a:xfrm>
              <a:off x="9274297" y="3037651"/>
              <a:ext cx="109401" cy="109401"/>
            </a:xfrm>
            <a:prstGeom prst="ellipse">
              <a:avLst/>
            </a:prstGeom>
            <a:solidFill>
              <a:srgbClr val="FF6D8F">
                <a:alpha val="40000"/>
              </a:srgbClr>
            </a:solidFill>
            <a:ln w="9000" cap="rnd">
              <a:solidFill>
                <a:srgbClr val="FF6D8F">
                  <a:alpha val="40000"/>
                </a:srgbClr>
              </a:solidFill>
              <a:prstDash val="solid"/>
              <a:round/>
            </a:ln>
          </p:spPr>
          <p:txBody>
            <a:bodyPr/>
            <a:lstStyle/>
            <a:p/>
          </p:txBody>
        </p:sp>
        <p:sp>
          <p:nvSpPr>
            <p:cNvPr id="258" name="pt258"/>
            <p:cNvSpPr/>
            <p:nvPr/>
          </p:nvSpPr>
          <p:spPr>
            <a:xfrm>
              <a:off x="9421766" y="2899808"/>
              <a:ext cx="86211" cy="86211"/>
            </a:xfrm>
            <a:prstGeom prst="ellipse">
              <a:avLst/>
            </a:prstGeom>
            <a:solidFill>
              <a:srgbClr val="FF61C7">
                <a:alpha val="40000"/>
              </a:srgbClr>
            </a:solidFill>
            <a:ln w="9000" cap="rnd">
              <a:solidFill>
                <a:srgbClr val="FF61C7">
                  <a:alpha val="40000"/>
                </a:srgbClr>
              </a:solidFill>
              <a:prstDash val="solid"/>
              <a:round/>
            </a:ln>
          </p:spPr>
          <p:txBody>
            <a:bodyPr/>
            <a:lstStyle/>
            <a:p/>
          </p:txBody>
        </p:sp>
        <p:sp>
          <p:nvSpPr>
            <p:cNvPr id="259" name="pt259"/>
            <p:cNvSpPr/>
            <p:nvPr/>
          </p:nvSpPr>
          <p:spPr>
            <a:xfrm>
              <a:off x="9277098" y="3137357"/>
              <a:ext cx="149090" cy="149090"/>
            </a:xfrm>
            <a:prstGeom prst="ellipse">
              <a:avLst/>
            </a:prstGeom>
            <a:solidFill>
              <a:srgbClr val="F863DE">
                <a:alpha val="40000"/>
              </a:srgbClr>
            </a:solidFill>
            <a:ln w="9000" cap="rnd">
              <a:solidFill>
                <a:srgbClr val="F863DE">
                  <a:alpha val="40000"/>
                </a:srgbClr>
              </a:solidFill>
              <a:prstDash val="solid"/>
              <a:round/>
            </a:ln>
          </p:spPr>
          <p:txBody>
            <a:bodyPr/>
            <a:lstStyle/>
            <a:p/>
          </p:txBody>
        </p:sp>
        <p:sp>
          <p:nvSpPr>
            <p:cNvPr id="260" name="pt260"/>
            <p:cNvSpPr/>
            <p:nvPr/>
          </p:nvSpPr>
          <p:spPr>
            <a:xfrm>
              <a:off x="9473780" y="2883885"/>
              <a:ext cx="118057" cy="118057"/>
            </a:xfrm>
            <a:prstGeom prst="ellipse">
              <a:avLst/>
            </a:prstGeom>
            <a:solidFill>
              <a:srgbClr val="FF62BA">
                <a:alpha val="40000"/>
              </a:srgbClr>
            </a:solidFill>
            <a:ln w="9000" cap="rnd">
              <a:solidFill>
                <a:srgbClr val="FF62BA">
                  <a:alpha val="40000"/>
                </a:srgbClr>
              </a:solidFill>
              <a:prstDash val="solid"/>
              <a:round/>
            </a:ln>
          </p:spPr>
          <p:txBody>
            <a:bodyPr/>
            <a:lstStyle/>
            <a:p/>
          </p:txBody>
        </p:sp>
        <p:sp>
          <p:nvSpPr>
            <p:cNvPr id="261" name="pt261"/>
            <p:cNvSpPr/>
            <p:nvPr/>
          </p:nvSpPr>
          <p:spPr>
            <a:xfrm>
              <a:off x="9083020" y="2967764"/>
              <a:ext cx="129625" cy="129625"/>
            </a:xfrm>
            <a:prstGeom prst="ellipse">
              <a:avLst/>
            </a:prstGeom>
            <a:solidFill>
              <a:srgbClr val="FF689E">
                <a:alpha val="40000"/>
              </a:srgbClr>
            </a:solidFill>
            <a:ln w="9000" cap="rnd">
              <a:solidFill>
                <a:srgbClr val="FF689E">
                  <a:alpha val="40000"/>
                </a:srgbClr>
              </a:solidFill>
              <a:prstDash val="solid"/>
              <a:round/>
            </a:ln>
          </p:spPr>
          <p:txBody>
            <a:bodyPr/>
            <a:lstStyle/>
            <a:p/>
          </p:txBody>
        </p:sp>
        <p:sp>
          <p:nvSpPr>
            <p:cNvPr id="262" name="pt262"/>
            <p:cNvSpPr/>
            <p:nvPr/>
          </p:nvSpPr>
          <p:spPr>
            <a:xfrm>
              <a:off x="9227911" y="2969539"/>
              <a:ext cx="66299" cy="66299"/>
            </a:xfrm>
            <a:prstGeom prst="ellipse">
              <a:avLst/>
            </a:prstGeom>
            <a:solidFill>
              <a:srgbClr val="9C8DFF">
                <a:alpha val="40000"/>
              </a:srgbClr>
            </a:solidFill>
            <a:ln w="9000" cap="rnd">
              <a:solidFill>
                <a:srgbClr val="9C8DFF">
                  <a:alpha val="40000"/>
                </a:srgbClr>
              </a:solidFill>
              <a:prstDash val="solid"/>
              <a:round/>
            </a:ln>
          </p:spPr>
          <p:txBody>
            <a:bodyPr/>
            <a:lstStyle/>
            <a:p/>
          </p:txBody>
        </p:sp>
        <p:sp>
          <p:nvSpPr>
            <p:cNvPr id="263" name="pt263"/>
            <p:cNvSpPr/>
            <p:nvPr/>
          </p:nvSpPr>
          <p:spPr>
            <a:xfrm>
              <a:off x="9277707" y="3280162"/>
              <a:ext cx="102582" cy="102582"/>
            </a:xfrm>
            <a:prstGeom prst="ellipse">
              <a:avLst/>
            </a:prstGeom>
            <a:solidFill>
              <a:srgbClr val="FC717F">
                <a:alpha val="40000"/>
              </a:srgbClr>
            </a:solidFill>
            <a:ln w="9000" cap="rnd">
              <a:solidFill>
                <a:srgbClr val="FC717F">
                  <a:alpha val="40000"/>
                </a:srgbClr>
              </a:solidFill>
              <a:prstDash val="solid"/>
              <a:round/>
            </a:ln>
          </p:spPr>
          <p:txBody>
            <a:bodyPr/>
            <a:lstStyle/>
            <a:p/>
          </p:txBody>
        </p:sp>
        <p:sp>
          <p:nvSpPr>
            <p:cNvPr id="264" name="pl264"/>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65" name="pl265"/>
            <p:cNvSpPr/>
            <p:nvPr/>
          </p:nvSpPr>
          <p:spPr>
            <a:xfrm>
              <a:off x="8655648" y="4150030"/>
              <a:ext cx="89548" cy="172744"/>
            </a:xfrm>
            <a:custGeom>
              <a:avLst/>
              <a:pathLst>
                <a:path w="89548" h="172744">
                  <a:moveTo>
                    <a:pt x="89548" y="172744"/>
                  </a:moveTo>
                  <a:lnTo>
                    <a:pt x="0" y="0"/>
                  </a:lnTo>
                </a:path>
              </a:pathLst>
            </a:custGeom>
            <a:ln w="13550" cap="rnd">
              <a:solidFill>
                <a:srgbClr val="00A9FF">
                  <a:alpha val="100000"/>
                </a:srgbClr>
              </a:solidFill>
              <a:prstDash val="solid"/>
              <a:round/>
            </a:ln>
          </p:spPr>
          <p:txBody>
            <a:bodyPr/>
            <a:lstStyle/>
            <a:p/>
          </p:txBody>
        </p:sp>
        <p:sp>
          <p:nvSpPr>
            <p:cNvPr id="266" name="tx266"/>
            <p:cNvSpPr/>
            <p:nvPr/>
          </p:nvSpPr>
          <p:spPr>
            <a:xfrm>
              <a:off x="8465397" y="4194746"/>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8766D">
                      <a:alpha val="100000"/>
                    </a:srgbClr>
                  </a:solidFill>
                  <a:latin typeface="Arial"/>
                  <a:cs typeface="Arial"/>
                </a:rPr>
                <a:t>ago</a:t>
              </a:r>
            </a:p>
          </p:txBody>
        </p:sp>
        <p:sp>
          <p:nvSpPr>
            <p:cNvPr id="267" name="tx267"/>
            <p:cNvSpPr/>
            <p:nvPr/>
          </p:nvSpPr>
          <p:spPr>
            <a:xfrm>
              <a:off x="8276370" y="3986621"/>
              <a:ext cx="211013"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E8042">
                      <a:alpha val="100000"/>
                    </a:srgbClr>
                  </a:solidFill>
                  <a:latin typeface="Arial"/>
                  <a:cs typeface="Arial"/>
                </a:rPr>
                <a:t>ben</a:t>
              </a:r>
            </a:p>
          </p:txBody>
        </p:sp>
        <p:sp>
          <p:nvSpPr>
            <p:cNvPr id="268" name="tx268"/>
            <p:cNvSpPr/>
            <p:nvPr/>
          </p:nvSpPr>
          <p:spPr>
            <a:xfrm>
              <a:off x="8879044" y="3808476"/>
              <a:ext cx="154570"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A5A500">
                      <a:alpha val="100000"/>
                    </a:srgbClr>
                  </a:solidFill>
                  <a:latin typeface="Arial"/>
                  <a:cs typeface="Arial"/>
                </a:rPr>
                <a:t>civ</a:t>
              </a:r>
            </a:p>
          </p:txBody>
        </p:sp>
        <p:sp>
          <p:nvSpPr>
            <p:cNvPr id="269" name="tx269"/>
            <p:cNvSpPr/>
            <p:nvPr/>
          </p:nvSpPr>
          <p:spPr>
            <a:xfrm>
              <a:off x="8873503" y="4130618"/>
              <a:ext cx="210705" cy="685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C79800">
                      <a:alpha val="100000"/>
                    </a:srgbClr>
                  </a:solidFill>
                  <a:latin typeface="Arial"/>
                  <a:cs typeface="Arial"/>
                </a:rPr>
                <a:t>cmr</a:t>
              </a:r>
            </a:p>
          </p:txBody>
        </p:sp>
        <p:sp>
          <p:nvSpPr>
            <p:cNvPr id="270" name="tx270"/>
            <p:cNvSpPr/>
            <p:nvPr/>
          </p:nvSpPr>
          <p:spPr>
            <a:xfrm>
              <a:off x="8570222" y="3536099"/>
              <a:ext cx="203912"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B2A100">
                      <a:alpha val="100000"/>
                    </a:srgbClr>
                  </a:solidFill>
                  <a:latin typeface="Arial"/>
                  <a:cs typeface="Arial"/>
                </a:rPr>
                <a:t>cog</a:t>
              </a:r>
            </a:p>
          </p:txBody>
        </p:sp>
        <p:sp>
          <p:nvSpPr>
            <p:cNvPr id="271" name="tx271"/>
            <p:cNvSpPr/>
            <p:nvPr/>
          </p:nvSpPr>
          <p:spPr>
            <a:xfrm>
              <a:off x="8184880" y="4500472"/>
              <a:ext cx="168774" cy="11714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45B500">
                      <a:alpha val="100000"/>
                    </a:srgbClr>
                  </a:solidFill>
                  <a:latin typeface="Arial"/>
                  <a:cs typeface="Arial"/>
                </a:rPr>
                <a:t>gin</a:t>
              </a:r>
            </a:p>
          </p:txBody>
        </p:sp>
        <p:sp>
          <p:nvSpPr>
            <p:cNvPr id="272" name="tx272"/>
            <p:cNvSpPr/>
            <p:nvPr/>
          </p:nvSpPr>
          <p:spPr>
            <a:xfrm>
              <a:off x="8578646" y="3987157"/>
              <a:ext cx="133574" cy="91396"/>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709">
                      <a:alpha val="100000"/>
                    </a:srgbClr>
                  </a:solidFill>
                  <a:latin typeface="Arial"/>
                  <a:cs typeface="Arial"/>
                </a:rPr>
                <a:t>hti</a:t>
              </a:r>
            </a:p>
          </p:txBody>
        </p:sp>
        <p:sp>
          <p:nvSpPr>
            <p:cNvPr id="273" name="tx273"/>
            <p:cNvSpPr/>
            <p:nvPr/>
          </p:nvSpPr>
          <p:spPr>
            <a:xfrm>
              <a:off x="8889840" y="3061671"/>
              <a:ext cx="133450"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C087">
                      <a:alpha val="100000"/>
                    </a:srgbClr>
                  </a:solidFill>
                  <a:latin typeface="Arial"/>
                  <a:cs typeface="Arial"/>
                </a:rPr>
                <a:t>kir</a:t>
              </a:r>
            </a:p>
          </p:txBody>
        </p:sp>
        <p:sp>
          <p:nvSpPr>
            <p:cNvPr id="274" name="tx274"/>
            <p:cNvSpPr/>
            <p:nvPr/>
          </p:nvSpPr>
          <p:spPr>
            <a:xfrm>
              <a:off x="9362319" y="3691145"/>
              <a:ext cx="182607" cy="8935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BECA">
                      <a:alpha val="100000"/>
                    </a:srgbClr>
                  </a:solidFill>
                  <a:latin typeface="Arial"/>
                  <a:cs typeface="Arial"/>
                </a:rPr>
                <a:t>mrt</a:t>
              </a:r>
            </a:p>
          </p:txBody>
        </p:sp>
        <p:sp>
          <p:nvSpPr>
            <p:cNvPr id="275" name="tx275"/>
            <p:cNvSpPr/>
            <p:nvPr/>
          </p:nvSpPr>
          <p:spPr>
            <a:xfrm>
              <a:off x="8768056" y="4289911"/>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9FF">
                      <a:alpha val="100000"/>
                    </a:srgbClr>
                  </a:solidFill>
                  <a:latin typeface="Arial"/>
                  <a:cs typeface="Arial"/>
                </a:rPr>
                <a:t>nga</a:t>
              </a:r>
            </a:p>
          </p:txBody>
        </p:sp>
        <p:sp>
          <p:nvSpPr>
            <p:cNvPr id="276" name="tx276"/>
            <p:cNvSpPr/>
            <p:nvPr/>
          </p:nvSpPr>
          <p:spPr>
            <a:xfrm>
              <a:off x="8445085" y="4611946"/>
              <a:ext cx="211013" cy="9368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295FF">
                      <a:alpha val="100000"/>
                    </a:srgbClr>
                  </a:solidFill>
                  <a:latin typeface="Arial"/>
                  <a:cs typeface="Arial"/>
                </a:rPr>
                <a:t>png</a:t>
              </a:r>
            </a:p>
          </p:txBody>
        </p:sp>
        <p:sp>
          <p:nvSpPr>
            <p:cNvPr id="277" name="tx277"/>
            <p:cNvSpPr/>
            <p:nvPr/>
          </p:nvSpPr>
          <p:spPr>
            <a:xfrm>
              <a:off x="8978261" y="3626315"/>
              <a:ext cx="12647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C61D3">
                      <a:alpha val="100000"/>
                    </a:srgbClr>
                  </a:solidFill>
                  <a:latin typeface="Arial"/>
                  <a:cs typeface="Arial"/>
                </a:rPr>
                <a:t>tls</a:t>
              </a:r>
            </a:p>
          </p:txBody>
        </p:sp>
        <p:sp>
          <p:nvSpPr>
            <p:cNvPr id="278" name="tx278"/>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(n=14)</a:t>
              </a:r>
            </a:p>
          </p:txBody>
        </p:sp>
        <p:sp>
          <p:nvSpPr>
            <p:cNvPr id="279" name="tx279"/>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(n=29)</a:t>
              </a:r>
            </a:p>
          </p:txBody>
        </p:sp>
        <p:sp>
          <p:nvSpPr>
            <p:cNvPr id="280" name="tx280"/>
            <p:cNvSpPr/>
            <p:nvPr/>
          </p:nvSpPr>
          <p:spPr>
            <a:xfrm>
              <a:off x="9610443" y="2371887"/>
              <a:ext cx="56939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(n=8)</a:t>
              </a:r>
            </a:p>
          </p:txBody>
        </p:sp>
        <p:sp>
          <p:nvSpPr>
            <p:cNvPr id="281" name="rc281"/>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82" name="rc282"/>
            <p:cNvSpPr/>
            <p:nvPr/>
          </p:nvSpPr>
          <p:spPr>
            <a:xfrm>
              <a:off x="782627" y="1734287"/>
              <a:ext cx="3113775" cy="214862"/>
            </a:xfrm>
            <a:prstGeom prst="rect">
              <a:avLst/>
            </a:prstGeom>
            <a:solidFill>
              <a:srgbClr val="B3B3B3">
                <a:alpha val="100000"/>
              </a:srgbClr>
            </a:solidFill>
          </p:spPr>
          <p:txBody>
            <a:bodyPr/>
            <a:lstStyle/>
            <a:p/>
          </p:txBody>
        </p:sp>
        <p:sp>
          <p:nvSpPr>
            <p:cNvPr id="283" name="tx283"/>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84" name="rc284"/>
            <p:cNvSpPr/>
            <p:nvPr/>
          </p:nvSpPr>
          <p:spPr>
            <a:xfrm>
              <a:off x="3965991" y="1734287"/>
              <a:ext cx="3113775" cy="214862"/>
            </a:xfrm>
            <a:prstGeom prst="rect">
              <a:avLst/>
            </a:prstGeom>
            <a:solidFill>
              <a:srgbClr val="B3B3B3">
                <a:alpha val="100000"/>
              </a:srgbClr>
            </a:solidFill>
          </p:spPr>
          <p:txBody>
            <a:bodyPr/>
            <a:lstStyle/>
            <a:p/>
          </p:txBody>
        </p:sp>
        <p:sp>
          <p:nvSpPr>
            <p:cNvPr id="285" name="tx285"/>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86" name="rc286"/>
            <p:cNvSpPr/>
            <p:nvPr/>
          </p:nvSpPr>
          <p:spPr>
            <a:xfrm>
              <a:off x="7149355" y="1734287"/>
              <a:ext cx="3113775" cy="214862"/>
            </a:xfrm>
            <a:prstGeom prst="rect">
              <a:avLst/>
            </a:prstGeom>
            <a:solidFill>
              <a:srgbClr val="B3B3B3">
                <a:alpha val="100000"/>
              </a:srgbClr>
            </a:solidFill>
          </p:spPr>
          <p:txBody>
            <a:bodyPr/>
            <a:lstStyle/>
            <a:p/>
          </p:txBody>
        </p:sp>
        <p:sp>
          <p:nvSpPr>
            <p:cNvPr id="287" name="tx287"/>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88" name="pl288"/>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9" name="pl289"/>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0" name="pl290"/>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1" name="pl291"/>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2" name="pl292"/>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3" name="tx293"/>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4" name="tx294"/>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5" name="tx295"/>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6" name="tx296"/>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7" name="tx297"/>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8" name="pl298"/>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9" name="pl299"/>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0" name="pl300"/>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1" name="pl301"/>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2" name="pl302"/>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3" name="tx303"/>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04" name="tx304"/>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05" name="tx305"/>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06" name="tx306"/>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07" name="tx307"/>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08" name="pl308"/>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9" name="pl309"/>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0" name="pl310"/>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1" name="pl311"/>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2" name="pl312"/>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13" name="tx313"/>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4" name="tx314"/>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5" name="tx315"/>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6" name="tx316"/>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7" name="tx317"/>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8" name="tx318"/>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9" name="tx319"/>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20" name="tx320"/>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21" name="tx321"/>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22" name="tx322"/>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23" name="pl323"/>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4" name="pl324"/>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5" name="pl325"/>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6" name="pl326"/>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7" name="pl327"/>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8" name="tx328"/>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29" name="tx329"/>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30" name="tx330"/>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31" name="tx331"/>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32" name="tx332"/>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3" name="tx333"/>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4" name="tx334"/>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5" name="tx335"/>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6" name="tx336"/>
            <p:cNvSpPr/>
            <p:nvPr/>
          </p:nvSpPr>
          <p:spPr>
            <a:xfrm>
              <a:off x="782627" y="1122227"/>
              <a:ext cx="435168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LMICs</a:t>
              </a:r>
            </a:p>
          </p:txBody>
        </p:sp>
        <p:sp>
          <p:nvSpPr>
            <p:cNvPr id="337" name="tx337"/>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38" name="tx338"/>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39"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5" name="pl25"/>
            <p:cNvSpPr/>
            <p:nvPr/>
          </p:nvSpPr>
          <p:spPr>
            <a:xfrm>
              <a:off x="970432" y="2711562"/>
              <a:ext cx="3494417" cy="1415820"/>
            </a:xfrm>
            <a:custGeom>
              <a:avLst/>
              <a:pathLst>
                <a:path w="3494417" h="1415820">
                  <a:moveTo>
                    <a:pt x="0" y="0"/>
                  </a:moveTo>
                  <a:lnTo>
                    <a:pt x="151931" y="108909"/>
                  </a:lnTo>
                  <a:lnTo>
                    <a:pt x="303862" y="108909"/>
                  </a:lnTo>
                  <a:lnTo>
                    <a:pt x="455793" y="326727"/>
                  </a:lnTo>
                  <a:lnTo>
                    <a:pt x="607724" y="435636"/>
                  </a:lnTo>
                  <a:lnTo>
                    <a:pt x="759656" y="326727"/>
                  </a:lnTo>
                  <a:lnTo>
                    <a:pt x="911587" y="326727"/>
                  </a:lnTo>
                  <a:lnTo>
                    <a:pt x="1063518" y="326727"/>
                  </a:lnTo>
                  <a:lnTo>
                    <a:pt x="1215449" y="653455"/>
                  </a:lnTo>
                  <a:lnTo>
                    <a:pt x="1367380" y="762364"/>
                  </a:lnTo>
                  <a:lnTo>
                    <a:pt x="1519312" y="980183"/>
                  </a:lnTo>
                  <a:lnTo>
                    <a:pt x="1671243" y="980183"/>
                  </a:lnTo>
                  <a:lnTo>
                    <a:pt x="1823174" y="980183"/>
                  </a:lnTo>
                  <a:lnTo>
                    <a:pt x="1975105" y="871273"/>
                  </a:lnTo>
                  <a:lnTo>
                    <a:pt x="2127036" y="1198001"/>
                  </a:lnTo>
                  <a:lnTo>
                    <a:pt x="2278968" y="1198001"/>
                  </a:lnTo>
                  <a:lnTo>
                    <a:pt x="2430899" y="1306910"/>
                  </a:lnTo>
                  <a:lnTo>
                    <a:pt x="2582830" y="1306910"/>
                  </a:lnTo>
                  <a:lnTo>
                    <a:pt x="2734761" y="1306910"/>
                  </a:lnTo>
                  <a:lnTo>
                    <a:pt x="2886692" y="1415820"/>
                  </a:lnTo>
                  <a:lnTo>
                    <a:pt x="3038624" y="1306910"/>
                  </a:lnTo>
                  <a:lnTo>
                    <a:pt x="3190555" y="1306910"/>
                  </a:lnTo>
                  <a:lnTo>
                    <a:pt x="3342486" y="1306910"/>
                  </a:lnTo>
                  <a:lnTo>
                    <a:pt x="3494417" y="1306910"/>
                  </a:lnTo>
                </a:path>
              </a:pathLst>
            </a:custGeom>
            <a:ln w="27101" cap="flat">
              <a:solidFill>
                <a:srgbClr val="1CABE2">
                  <a:alpha val="50196"/>
                </a:srgbClr>
              </a:solidFill>
              <a:prstDash val="solid"/>
              <a:round/>
            </a:ln>
          </p:spPr>
          <p:txBody>
            <a:bodyPr/>
            <a:lstStyle/>
            <a:p/>
          </p:txBody>
        </p:sp>
        <p:sp>
          <p:nvSpPr>
            <p:cNvPr id="26" name="pl26"/>
            <p:cNvSpPr/>
            <p:nvPr/>
          </p:nvSpPr>
          <p:spPr>
            <a:xfrm>
              <a:off x="970432" y="2711562"/>
              <a:ext cx="3494417" cy="1415820"/>
            </a:xfrm>
            <a:custGeom>
              <a:avLst/>
              <a:pathLst>
                <a:path w="3494417" h="1415820">
                  <a:moveTo>
                    <a:pt x="0" y="0"/>
                  </a:moveTo>
                  <a:lnTo>
                    <a:pt x="151931" y="108909"/>
                  </a:lnTo>
                  <a:lnTo>
                    <a:pt x="303862" y="108909"/>
                  </a:lnTo>
                  <a:lnTo>
                    <a:pt x="455793" y="326727"/>
                  </a:lnTo>
                  <a:lnTo>
                    <a:pt x="607724" y="435636"/>
                  </a:lnTo>
                  <a:lnTo>
                    <a:pt x="759656" y="326727"/>
                  </a:lnTo>
                  <a:lnTo>
                    <a:pt x="911587" y="326727"/>
                  </a:lnTo>
                  <a:lnTo>
                    <a:pt x="1063518" y="326727"/>
                  </a:lnTo>
                  <a:lnTo>
                    <a:pt x="1215449" y="653455"/>
                  </a:lnTo>
                  <a:lnTo>
                    <a:pt x="1367380" y="762364"/>
                  </a:lnTo>
                  <a:lnTo>
                    <a:pt x="1519312" y="980183"/>
                  </a:lnTo>
                  <a:lnTo>
                    <a:pt x="1671243" y="980183"/>
                  </a:lnTo>
                  <a:lnTo>
                    <a:pt x="1823174" y="980183"/>
                  </a:lnTo>
                  <a:lnTo>
                    <a:pt x="1975105" y="871273"/>
                  </a:lnTo>
                  <a:lnTo>
                    <a:pt x="2127036" y="1198001"/>
                  </a:lnTo>
                  <a:lnTo>
                    <a:pt x="2278968" y="1198001"/>
                  </a:lnTo>
                  <a:lnTo>
                    <a:pt x="2430899" y="1306910"/>
                  </a:lnTo>
                  <a:lnTo>
                    <a:pt x="2582830" y="1306910"/>
                  </a:lnTo>
                  <a:lnTo>
                    <a:pt x="2734761" y="1306910"/>
                  </a:lnTo>
                  <a:lnTo>
                    <a:pt x="2886692" y="1415820"/>
                  </a:lnTo>
                  <a:lnTo>
                    <a:pt x="3038624" y="1306910"/>
                  </a:lnTo>
                  <a:lnTo>
                    <a:pt x="3190555" y="1306910"/>
                  </a:lnTo>
                  <a:lnTo>
                    <a:pt x="3342486" y="1306910"/>
                  </a:lnTo>
                  <a:lnTo>
                    <a:pt x="3494417" y="1306910"/>
                  </a:lnTo>
                </a:path>
              </a:pathLst>
            </a:custGeom>
            <a:ln w="65043" cap="flat">
              <a:solidFill>
                <a:srgbClr val="000000">
                  <a:alpha val="100000"/>
                </a:srgbClr>
              </a:solidFill>
              <a:prstDash val="solid"/>
              <a:round/>
            </a:ln>
          </p:spPr>
          <p:txBody>
            <a:bodyPr/>
            <a:lstStyle/>
            <a:p/>
          </p:txBody>
        </p:sp>
        <p:sp>
          <p:nvSpPr>
            <p:cNvPr id="27" name="pl27"/>
            <p:cNvSpPr/>
            <p:nvPr/>
          </p:nvSpPr>
          <p:spPr>
            <a:xfrm>
              <a:off x="970432" y="2711562"/>
              <a:ext cx="3494417" cy="1415820"/>
            </a:xfrm>
            <a:custGeom>
              <a:avLst/>
              <a:pathLst>
                <a:path w="3494417" h="1415820">
                  <a:moveTo>
                    <a:pt x="0" y="0"/>
                  </a:moveTo>
                  <a:lnTo>
                    <a:pt x="151931" y="108909"/>
                  </a:lnTo>
                  <a:lnTo>
                    <a:pt x="303862" y="108909"/>
                  </a:lnTo>
                  <a:lnTo>
                    <a:pt x="455793" y="326727"/>
                  </a:lnTo>
                  <a:lnTo>
                    <a:pt x="607724" y="435636"/>
                  </a:lnTo>
                  <a:lnTo>
                    <a:pt x="759656" y="326727"/>
                  </a:lnTo>
                  <a:lnTo>
                    <a:pt x="911587" y="326727"/>
                  </a:lnTo>
                  <a:lnTo>
                    <a:pt x="1063518" y="326727"/>
                  </a:lnTo>
                  <a:lnTo>
                    <a:pt x="1215449" y="653455"/>
                  </a:lnTo>
                  <a:lnTo>
                    <a:pt x="1367380" y="762364"/>
                  </a:lnTo>
                  <a:lnTo>
                    <a:pt x="1519312" y="980183"/>
                  </a:lnTo>
                  <a:lnTo>
                    <a:pt x="1671243" y="980183"/>
                  </a:lnTo>
                  <a:lnTo>
                    <a:pt x="1823174" y="980183"/>
                  </a:lnTo>
                  <a:lnTo>
                    <a:pt x="1975105" y="871273"/>
                  </a:lnTo>
                  <a:lnTo>
                    <a:pt x="2127036" y="1198001"/>
                  </a:lnTo>
                  <a:lnTo>
                    <a:pt x="2278968" y="1198001"/>
                  </a:lnTo>
                  <a:lnTo>
                    <a:pt x="2430899" y="1306910"/>
                  </a:lnTo>
                  <a:lnTo>
                    <a:pt x="2582830" y="1306910"/>
                  </a:lnTo>
                  <a:lnTo>
                    <a:pt x="2734761" y="1306910"/>
                  </a:lnTo>
                  <a:lnTo>
                    <a:pt x="2886692" y="1415820"/>
                  </a:lnTo>
                  <a:lnTo>
                    <a:pt x="3038624" y="1306910"/>
                  </a:lnTo>
                  <a:lnTo>
                    <a:pt x="3190555" y="1306910"/>
                  </a:lnTo>
                  <a:lnTo>
                    <a:pt x="3342486" y="1306910"/>
                  </a:lnTo>
                  <a:lnTo>
                    <a:pt x="3494417" y="1306910"/>
                  </a:lnTo>
                </a:path>
              </a:pathLst>
            </a:custGeom>
            <a:ln w="40651" cap="flat">
              <a:solidFill>
                <a:srgbClr val="1CABE2">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64422" y="2423784"/>
              <a:ext cx="212019" cy="191852"/>
            </a:xfrm>
            <a:custGeom>
              <a:avLst/>
              <a:pathLst>
                <a:path w="212019" h="191852">
                  <a:moveTo>
                    <a:pt x="27431"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10142" y="24691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1" name="pg31"/>
            <p:cNvSpPr/>
            <p:nvPr/>
          </p:nvSpPr>
          <p:spPr>
            <a:xfrm>
              <a:off x="3781260" y="383960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 name="pg33"/>
            <p:cNvSpPr/>
            <p:nvPr/>
          </p:nvSpPr>
          <p:spPr>
            <a:xfrm>
              <a:off x="4388985" y="3730695"/>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7761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12029"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48" name="pl48"/>
            <p:cNvSpPr/>
            <p:nvPr/>
          </p:nvSpPr>
          <p:spPr>
            <a:xfrm>
              <a:off x="2774483" y="6154255"/>
              <a:ext cx="175564" cy="0"/>
            </a:xfrm>
            <a:custGeom>
              <a:avLst/>
              <a:pathLst>
                <a:path w="175564" h="0">
                  <a:moveTo>
                    <a:pt x="0" y="0"/>
                  </a:moveTo>
                  <a:lnTo>
                    <a:pt x="175564" y="0"/>
                  </a:lnTo>
                </a:path>
              </a:pathLst>
            </a:custGeom>
            <a:ln w="27101" cap="flat">
              <a:solidFill>
                <a:srgbClr val="1CABE2">
                  <a:alpha val="50196"/>
                </a:srgbClr>
              </a:solidFill>
              <a:prstDash val="solid"/>
              <a:round/>
            </a:ln>
          </p:spPr>
          <p:txBody>
            <a:bodyPr/>
            <a:lstStyle/>
            <a:p/>
          </p:txBody>
        </p:sp>
        <p:sp>
          <p:nvSpPr>
            <p:cNvPr id="49" name="pl49"/>
            <p:cNvSpPr/>
            <p:nvPr/>
          </p:nvSpPr>
          <p:spPr>
            <a:xfrm>
              <a:off x="2774483" y="615425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0" name="tx50"/>
            <p:cNvSpPr/>
            <p:nvPr/>
          </p:nvSpPr>
          <p:spPr>
            <a:xfrm>
              <a:off x="2279128"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1" name="tx51"/>
            <p:cNvSpPr/>
            <p:nvPr/>
          </p:nvSpPr>
          <p:spPr>
            <a:xfrm>
              <a:off x="3041583" y="6100844"/>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4" name="pl74"/>
            <p:cNvSpPr/>
            <p:nvPr/>
          </p:nvSpPr>
          <p:spPr>
            <a:xfrm>
              <a:off x="5335683" y="2602653"/>
              <a:ext cx="3494417" cy="1524729"/>
            </a:xfrm>
            <a:custGeom>
              <a:avLst/>
              <a:pathLst>
                <a:path w="3494417" h="1524729">
                  <a:moveTo>
                    <a:pt x="0" y="0"/>
                  </a:moveTo>
                  <a:lnTo>
                    <a:pt x="151931" y="0"/>
                  </a:lnTo>
                  <a:lnTo>
                    <a:pt x="303862" y="0"/>
                  </a:lnTo>
                  <a:lnTo>
                    <a:pt x="455793" y="217818"/>
                  </a:lnTo>
                  <a:lnTo>
                    <a:pt x="607724" y="435636"/>
                  </a:lnTo>
                  <a:lnTo>
                    <a:pt x="759656" y="544546"/>
                  </a:lnTo>
                  <a:lnTo>
                    <a:pt x="911587" y="653455"/>
                  </a:lnTo>
                  <a:lnTo>
                    <a:pt x="1063518" y="653455"/>
                  </a:lnTo>
                  <a:lnTo>
                    <a:pt x="1215449" y="762364"/>
                  </a:lnTo>
                  <a:lnTo>
                    <a:pt x="1367380" y="1089092"/>
                  </a:lnTo>
                  <a:lnTo>
                    <a:pt x="1519312" y="1306910"/>
                  </a:lnTo>
                  <a:lnTo>
                    <a:pt x="1671243" y="1089092"/>
                  </a:lnTo>
                  <a:lnTo>
                    <a:pt x="1823174" y="1089092"/>
                  </a:lnTo>
                  <a:lnTo>
                    <a:pt x="1975105" y="1198001"/>
                  </a:lnTo>
                  <a:lnTo>
                    <a:pt x="2127036" y="1198001"/>
                  </a:lnTo>
                  <a:lnTo>
                    <a:pt x="2278968" y="1306910"/>
                  </a:lnTo>
                  <a:lnTo>
                    <a:pt x="2430899" y="1198001"/>
                  </a:lnTo>
                  <a:lnTo>
                    <a:pt x="2582830" y="1306910"/>
                  </a:lnTo>
                  <a:lnTo>
                    <a:pt x="2734761" y="1524729"/>
                  </a:lnTo>
                  <a:lnTo>
                    <a:pt x="2886692" y="1415820"/>
                  </a:lnTo>
                  <a:lnTo>
                    <a:pt x="3038624" y="1524729"/>
                  </a:lnTo>
                  <a:lnTo>
                    <a:pt x="3190555" y="1415820"/>
                  </a:lnTo>
                  <a:lnTo>
                    <a:pt x="3342486" y="1306910"/>
                  </a:lnTo>
                  <a:lnTo>
                    <a:pt x="3494417" y="1415820"/>
                  </a:lnTo>
                </a:path>
              </a:pathLst>
            </a:custGeom>
            <a:ln w="27101" cap="flat">
              <a:solidFill>
                <a:srgbClr val="1CABE2">
                  <a:alpha val="50196"/>
                </a:srgbClr>
              </a:solidFill>
              <a:prstDash val="solid"/>
              <a:round/>
            </a:ln>
          </p:spPr>
          <p:txBody>
            <a:bodyPr/>
            <a:lstStyle/>
            <a:p/>
          </p:txBody>
        </p:sp>
        <p:sp>
          <p:nvSpPr>
            <p:cNvPr id="75" name="pl75"/>
            <p:cNvSpPr/>
            <p:nvPr/>
          </p:nvSpPr>
          <p:spPr>
            <a:xfrm>
              <a:off x="5335683" y="2602653"/>
              <a:ext cx="3494417" cy="1524729"/>
            </a:xfrm>
            <a:custGeom>
              <a:avLst/>
              <a:pathLst>
                <a:path w="3494417" h="1524729">
                  <a:moveTo>
                    <a:pt x="0" y="0"/>
                  </a:moveTo>
                  <a:lnTo>
                    <a:pt x="151931" y="0"/>
                  </a:lnTo>
                  <a:lnTo>
                    <a:pt x="303862" y="0"/>
                  </a:lnTo>
                  <a:lnTo>
                    <a:pt x="455793" y="217818"/>
                  </a:lnTo>
                  <a:lnTo>
                    <a:pt x="607724" y="435636"/>
                  </a:lnTo>
                  <a:lnTo>
                    <a:pt x="759656" y="544546"/>
                  </a:lnTo>
                  <a:lnTo>
                    <a:pt x="911587" y="653455"/>
                  </a:lnTo>
                  <a:lnTo>
                    <a:pt x="1063518" y="653455"/>
                  </a:lnTo>
                  <a:lnTo>
                    <a:pt x="1215449" y="762364"/>
                  </a:lnTo>
                  <a:lnTo>
                    <a:pt x="1367380" y="1089092"/>
                  </a:lnTo>
                  <a:lnTo>
                    <a:pt x="1519312" y="1306910"/>
                  </a:lnTo>
                  <a:lnTo>
                    <a:pt x="1671243" y="1089092"/>
                  </a:lnTo>
                  <a:lnTo>
                    <a:pt x="1823174" y="1089092"/>
                  </a:lnTo>
                  <a:lnTo>
                    <a:pt x="1975105" y="1198001"/>
                  </a:lnTo>
                  <a:lnTo>
                    <a:pt x="2127036" y="1198001"/>
                  </a:lnTo>
                  <a:lnTo>
                    <a:pt x="2278968" y="1306910"/>
                  </a:lnTo>
                  <a:lnTo>
                    <a:pt x="2430899" y="1198001"/>
                  </a:lnTo>
                  <a:lnTo>
                    <a:pt x="2582830" y="1306910"/>
                  </a:lnTo>
                  <a:lnTo>
                    <a:pt x="2734761" y="1524729"/>
                  </a:lnTo>
                  <a:lnTo>
                    <a:pt x="2886692" y="1415820"/>
                  </a:lnTo>
                  <a:lnTo>
                    <a:pt x="3038624" y="1524729"/>
                  </a:lnTo>
                  <a:lnTo>
                    <a:pt x="3190555" y="1415820"/>
                  </a:lnTo>
                  <a:lnTo>
                    <a:pt x="3342486" y="1306910"/>
                  </a:lnTo>
                  <a:lnTo>
                    <a:pt x="3494417" y="1415820"/>
                  </a:lnTo>
                </a:path>
              </a:pathLst>
            </a:custGeom>
            <a:ln w="65043" cap="flat">
              <a:solidFill>
                <a:srgbClr val="000000">
                  <a:alpha val="100000"/>
                </a:srgbClr>
              </a:solidFill>
              <a:prstDash val="solid"/>
              <a:round/>
            </a:ln>
          </p:spPr>
          <p:txBody>
            <a:bodyPr/>
            <a:lstStyle/>
            <a:p/>
          </p:txBody>
        </p:sp>
        <p:sp>
          <p:nvSpPr>
            <p:cNvPr id="76" name="pl76"/>
            <p:cNvSpPr/>
            <p:nvPr/>
          </p:nvSpPr>
          <p:spPr>
            <a:xfrm>
              <a:off x="5335683" y="2602653"/>
              <a:ext cx="3494417" cy="1524729"/>
            </a:xfrm>
            <a:custGeom>
              <a:avLst/>
              <a:pathLst>
                <a:path w="3494417" h="1524729">
                  <a:moveTo>
                    <a:pt x="0" y="0"/>
                  </a:moveTo>
                  <a:lnTo>
                    <a:pt x="151931" y="0"/>
                  </a:lnTo>
                  <a:lnTo>
                    <a:pt x="303862" y="0"/>
                  </a:lnTo>
                  <a:lnTo>
                    <a:pt x="455793" y="217818"/>
                  </a:lnTo>
                  <a:lnTo>
                    <a:pt x="607724" y="435636"/>
                  </a:lnTo>
                  <a:lnTo>
                    <a:pt x="759656" y="544546"/>
                  </a:lnTo>
                  <a:lnTo>
                    <a:pt x="911587" y="653455"/>
                  </a:lnTo>
                  <a:lnTo>
                    <a:pt x="1063518" y="653455"/>
                  </a:lnTo>
                  <a:lnTo>
                    <a:pt x="1215449" y="762364"/>
                  </a:lnTo>
                  <a:lnTo>
                    <a:pt x="1367380" y="1089092"/>
                  </a:lnTo>
                  <a:lnTo>
                    <a:pt x="1519312" y="1306910"/>
                  </a:lnTo>
                  <a:lnTo>
                    <a:pt x="1671243" y="1089092"/>
                  </a:lnTo>
                  <a:lnTo>
                    <a:pt x="1823174" y="1089092"/>
                  </a:lnTo>
                  <a:lnTo>
                    <a:pt x="1975105" y="1198001"/>
                  </a:lnTo>
                  <a:lnTo>
                    <a:pt x="2127036" y="1198001"/>
                  </a:lnTo>
                  <a:lnTo>
                    <a:pt x="2278968" y="1306910"/>
                  </a:lnTo>
                  <a:lnTo>
                    <a:pt x="2430899" y="1198001"/>
                  </a:lnTo>
                  <a:lnTo>
                    <a:pt x="2582830" y="1306910"/>
                  </a:lnTo>
                  <a:lnTo>
                    <a:pt x="2734761" y="1524729"/>
                  </a:lnTo>
                  <a:lnTo>
                    <a:pt x="2886692" y="1415820"/>
                  </a:lnTo>
                  <a:lnTo>
                    <a:pt x="3038624" y="1524729"/>
                  </a:lnTo>
                  <a:lnTo>
                    <a:pt x="3190555" y="1415820"/>
                  </a:lnTo>
                  <a:lnTo>
                    <a:pt x="3342486" y="1306910"/>
                  </a:lnTo>
                  <a:lnTo>
                    <a:pt x="3494417" y="1415820"/>
                  </a:lnTo>
                </a:path>
              </a:pathLst>
            </a:custGeom>
            <a:ln w="40651" cap="flat">
              <a:solidFill>
                <a:srgbClr val="1CABE2">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29673" y="2314875"/>
              <a:ext cx="212019" cy="191852"/>
            </a:xfrm>
            <a:custGeom>
              <a:avLst/>
              <a:pathLst>
                <a:path w="212019" h="191852">
                  <a:moveTo>
                    <a:pt x="27432"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275393" y="235895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80" name="pg80"/>
            <p:cNvSpPr/>
            <p:nvPr/>
          </p:nvSpPr>
          <p:spPr>
            <a:xfrm>
              <a:off x="8146511" y="3730695"/>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37761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2" name="pg82"/>
            <p:cNvSpPr/>
            <p:nvPr/>
          </p:nvSpPr>
          <p:spPr>
            <a:xfrm>
              <a:off x="8754236" y="3730695"/>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7761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377280"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7" name="pl97"/>
            <p:cNvSpPr/>
            <p:nvPr/>
          </p:nvSpPr>
          <p:spPr>
            <a:xfrm>
              <a:off x="7139734" y="6154255"/>
              <a:ext cx="175564" cy="0"/>
            </a:xfrm>
            <a:custGeom>
              <a:avLst/>
              <a:pathLst>
                <a:path w="175564" h="0">
                  <a:moveTo>
                    <a:pt x="0" y="0"/>
                  </a:moveTo>
                  <a:lnTo>
                    <a:pt x="175564" y="0"/>
                  </a:lnTo>
                </a:path>
              </a:pathLst>
            </a:custGeom>
            <a:ln w="27101" cap="flat">
              <a:solidFill>
                <a:srgbClr val="1CABE2">
                  <a:alpha val="50196"/>
                </a:srgbClr>
              </a:solidFill>
              <a:prstDash val="solid"/>
              <a:round/>
            </a:ln>
          </p:spPr>
          <p:txBody>
            <a:bodyPr/>
            <a:lstStyle/>
            <a:p/>
          </p:txBody>
        </p:sp>
        <p:sp>
          <p:nvSpPr>
            <p:cNvPr id="98" name="pl98"/>
            <p:cNvSpPr/>
            <p:nvPr/>
          </p:nvSpPr>
          <p:spPr>
            <a:xfrm>
              <a:off x="7139734" y="615425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99" name="tx99"/>
            <p:cNvSpPr/>
            <p:nvPr/>
          </p:nvSpPr>
          <p:spPr>
            <a:xfrm>
              <a:off x="6644379"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0" name="tx100"/>
            <p:cNvSpPr/>
            <p:nvPr/>
          </p:nvSpPr>
          <p:spPr>
            <a:xfrm>
              <a:off x="7406834" y="6100844"/>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339308" y="399987"/>
              <a:ext cx="2739702"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LMICs,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5% of children who received DTP1 did not receive DTP3 (left), and 5% of children who received DTP1 did not receive MCV1 (right).
The medium DTP drop-out rates imply moderate ability to provide a complete series of vaccines early in life. The medium DTP-MCV drop-out rates imply moderate retention in immunization programmes and ability to provide a full course of vaccines in infancy (up to one year).
In 2023, LMICs DTP drop-out was lower and DTP-MCV drop-out was lower than global drop-out rates, respectively.</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460746"/>
            </a:xfrm>
            <a:prstGeom prst="rect">
              <a:avLst/>
            </a:prstGeom>
            <a:solidFill>
              <a:srgbClr val="EBEBEB">
                <a:alpha val="100000"/>
              </a:srgbClr>
            </a:solidFill>
          </p:spPr>
          <p:txBody>
            <a:bodyPr/>
            <a:lstStyle/>
            <a:p/>
          </p:txBody>
        </p:sp>
        <p:sp>
          <p:nvSpPr>
            <p:cNvPr id="6" name="pl6"/>
            <p:cNvSpPr/>
            <p:nvPr/>
          </p:nvSpPr>
          <p:spPr>
            <a:xfrm>
              <a:off x="695044"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82957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 name="pl9"/>
            <p:cNvSpPr/>
            <p:nvPr/>
          </p:nvSpPr>
          <p:spPr>
            <a:xfrm>
              <a:off x="100894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18830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3676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5470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69504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 name="pl14"/>
            <p:cNvSpPr/>
            <p:nvPr/>
          </p:nvSpPr>
          <p:spPr>
            <a:xfrm>
              <a:off x="695044"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73988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1925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0986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2779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45736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63673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39887"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 name="pl23"/>
            <p:cNvSpPr/>
            <p:nvPr/>
          </p:nvSpPr>
          <p:spPr>
            <a:xfrm>
              <a:off x="739887"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40651" cap="flat">
              <a:solidFill>
                <a:srgbClr val="BEBEBE">
                  <a:alpha val="69803"/>
                </a:srgbClr>
              </a:solidFill>
              <a:prstDash val="solid"/>
              <a:round/>
            </a:ln>
          </p:spPr>
          <p:txBody>
            <a:bodyPr/>
            <a:lstStyle/>
            <a:p/>
          </p:txBody>
        </p:sp>
        <p:sp>
          <p:nvSpPr>
            <p:cNvPr id="24" name="pl24"/>
            <p:cNvSpPr/>
            <p:nvPr/>
          </p:nvSpPr>
          <p:spPr>
            <a:xfrm>
              <a:off x="739887"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5" name="pl25"/>
            <p:cNvSpPr/>
            <p:nvPr/>
          </p:nvSpPr>
          <p:spPr>
            <a:xfrm>
              <a:off x="739887"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 name="pl26"/>
            <p:cNvSpPr/>
            <p:nvPr/>
          </p:nvSpPr>
          <p:spPr>
            <a:xfrm>
              <a:off x="739887"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7" name="pl27"/>
            <p:cNvSpPr/>
            <p:nvPr/>
          </p:nvSpPr>
          <p:spPr>
            <a:xfrm>
              <a:off x="739887"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8" name="pl28"/>
            <p:cNvSpPr/>
            <p:nvPr/>
          </p:nvSpPr>
          <p:spPr>
            <a:xfrm>
              <a:off x="739887"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9" name="pl29"/>
            <p:cNvSpPr/>
            <p:nvPr/>
          </p:nvSpPr>
          <p:spPr>
            <a:xfrm>
              <a:off x="739887"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0" name="pl30"/>
            <p:cNvSpPr/>
            <p:nvPr/>
          </p:nvSpPr>
          <p:spPr>
            <a:xfrm>
              <a:off x="739887"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1" name="pl31"/>
            <p:cNvSpPr/>
            <p:nvPr/>
          </p:nvSpPr>
          <p:spPr>
            <a:xfrm>
              <a:off x="739887"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2" name="pl32"/>
            <p:cNvSpPr/>
            <p:nvPr/>
          </p:nvSpPr>
          <p:spPr>
            <a:xfrm>
              <a:off x="739887"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3" name="pl33"/>
            <p:cNvSpPr/>
            <p:nvPr/>
          </p:nvSpPr>
          <p:spPr>
            <a:xfrm>
              <a:off x="739887"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 name="pl34"/>
            <p:cNvSpPr/>
            <p:nvPr/>
          </p:nvSpPr>
          <p:spPr>
            <a:xfrm>
              <a:off x="739887"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5" name="pl35"/>
            <p:cNvSpPr/>
            <p:nvPr/>
          </p:nvSpPr>
          <p:spPr>
            <a:xfrm>
              <a:off x="739887"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6" name="pl36"/>
            <p:cNvSpPr/>
            <p:nvPr/>
          </p:nvSpPr>
          <p:spPr>
            <a:xfrm>
              <a:off x="739887"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7" name="pl37"/>
            <p:cNvSpPr/>
            <p:nvPr/>
          </p:nvSpPr>
          <p:spPr>
            <a:xfrm>
              <a:off x="739887"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8" name="pl38"/>
            <p:cNvSpPr/>
            <p:nvPr/>
          </p:nvSpPr>
          <p:spPr>
            <a:xfrm>
              <a:off x="739887"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 name="pl41"/>
            <p:cNvSpPr/>
            <p:nvPr/>
          </p:nvSpPr>
          <p:spPr>
            <a:xfrm>
              <a:off x="739887"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42" name="pl42"/>
            <p:cNvSpPr/>
            <p:nvPr/>
          </p:nvSpPr>
          <p:spPr>
            <a:xfrm>
              <a:off x="739887"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43" name="pl43"/>
            <p:cNvSpPr/>
            <p:nvPr/>
          </p:nvSpPr>
          <p:spPr>
            <a:xfrm>
              <a:off x="739887"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44" name="pl44"/>
            <p:cNvSpPr/>
            <p:nvPr/>
          </p:nvSpPr>
          <p:spPr>
            <a:xfrm>
              <a:off x="739887"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45" name="pl45"/>
            <p:cNvSpPr/>
            <p:nvPr/>
          </p:nvSpPr>
          <p:spPr>
            <a:xfrm>
              <a:off x="739887"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46" name="pl46"/>
            <p:cNvSpPr/>
            <p:nvPr/>
          </p:nvSpPr>
          <p:spPr>
            <a:xfrm>
              <a:off x="739887"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7" name="pl47"/>
            <p:cNvSpPr/>
            <p:nvPr/>
          </p:nvSpPr>
          <p:spPr>
            <a:xfrm>
              <a:off x="739887"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48" name="pl48"/>
            <p:cNvSpPr/>
            <p:nvPr/>
          </p:nvSpPr>
          <p:spPr>
            <a:xfrm>
              <a:off x="739887"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9" name="pl49"/>
            <p:cNvSpPr/>
            <p:nvPr/>
          </p:nvSpPr>
          <p:spPr>
            <a:xfrm>
              <a:off x="739887"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 name="pl50"/>
            <p:cNvSpPr/>
            <p:nvPr/>
          </p:nvSpPr>
          <p:spPr>
            <a:xfrm>
              <a:off x="739887"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51" name="pl51"/>
            <p:cNvSpPr/>
            <p:nvPr/>
          </p:nvSpPr>
          <p:spPr>
            <a:xfrm>
              <a:off x="739887"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52" name="pl52"/>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 name="pl53"/>
            <p:cNvSpPr/>
            <p:nvPr/>
          </p:nvSpPr>
          <p:spPr>
            <a:xfrm>
              <a:off x="739887"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54" name="pl54"/>
            <p:cNvSpPr/>
            <p:nvPr/>
          </p:nvSpPr>
          <p:spPr>
            <a:xfrm>
              <a:off x="739887"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55" name="pl55"/>
            <p:cNvSpPr/>
            <p:nvPr/>
          </p:nvSpPr>
          <p:spPr>
            <a:xfrm>
              <a:off x="739887"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56" name="pl56"/>
            <p:cNvSpPr/>
            <p:nvPr/>
          </p:nvSpPr>
          <p:spPr>
            <a:xfrm>
              <a:off x="739887"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7" name="pl57"/>
            <p:cNvSpPr/>
            <p:nvPr/>
          </p:nvSpPr>
          <p:spPr>
            <a:xfrm>
              <a:off x="739887"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58" name="pl58"/>
            <p:cNvSpPr/>
            <p:nvPr/>
          </p:nvSpPr>
          <p:spPr>
            <a:xfrm>
              <a:off x="739887"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59" name="pl59"/>
            <p:cNvSpPr/>
            <p:nvPr/>
          </p:nvSpPr>
          <p:spPr>
            <a:xfrm>
              <a:off x="739887"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60" name="pl60"/>
            <p:cNvSpPr/>
            <p:nvPr/>
          </p:nvSpPr>
          <p:spPr>
            <a:xfrm>
              <a:off x="739887"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61" name="pl61"/>
            <p:cNvSpPr/>
            <p:nvPr/>
          </p:nvSpPr>
          <p:spPr>
            <a:xfrm>
              <a:off x="739887"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62" name="pl62"/>
            <p:cNvSpPr/>
            <p:nvPr/>
          </p:nvSpPr>
          <p:spPr>
            <a:xfrm>
              <a:off x="739887"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63" name="pl63"/>
            <p:cNvSpPr/>
            <p:nvPr/>
          </p:nvSpPr>
          <p:spPr>
            <a:xfrm>
              <a:off x="739887"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64" name="pl64"/>
            <p:cNvSpPr/>
            <p:nvPr/>
          </p:nvSpPr>
          <p:spPr>
            <a:xfrm>
              <a:off x="739887"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5" name="pl65"/>
            <p:cNvSpPr/>
            <p:nvPr/>
          </p:nvSpPr>
          <p:spPr>
            <a:xfrm>
              <a:off x="739887"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66" name="pl66"/>
            <p:cNvSpPr/>
            <p:nvPr/>
          </p:nvSpPr>
          <p:spPr>
            <a:xfrm>
              <a:off x="739887"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67" name="pl67"/>
            <p:cNvSpPr/>
            <p:nvPr/>
          </p:nvSpPr>
          <p:spPr>
            <a:xfrm>
              <a:off x="739887"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68" name="pl68"/>
            <p:cNvSpPr/>
            <p:nvPr/>
          </p:nvSpPr>
          <p:spPr>
            <a:xfrm>
              <a:off x="739887"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69" name="pl69"/>
            <p:cNvSpPr/>
            <p:nvPr/>
          </p:nvSpPr>
          <p:spPr>
            <a:xfrm>
              <a:off x="739887"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 name="pl70"/>
            <p:cNvSpPr/>
            <p:nvPr/>
          </p:nvSpPr>
          <p:spPr>
            <a:xfrm>
              <a:off x="739887"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71" name="pl71"/>
            <p:cNvSpPr/>
            <p:nvPr/>
          </p:nvSpPr>
          <p:spPr>
            <a:xfrm>
              <a:off x="739887"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72" name="pl72"/>
            <p:cNvSpPr/>
            <p:nvPr/>
          </p:nvSpPr>
          <p:spPr>
            <a:xfrm>
              <a:off x="739887"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73" name="pl73"/>
            <p:cNvSpPr/>
            <p:nvPr/>
          </p:nvSpPr>
          <p:spPr>
            <a:xfrm>
              <a:off x="739887"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74" name="pl74"/>
            <p:cNvSpPr/>
            <p:nvPr/>
          </p:nvSpPr>
          <p:spPr>
            <a:xfrm>
              <a:off x="739887"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75" name="pl75"/>
            <p:cNvSpPr/>
            <p:nvPr/>
          </p:nvSpPr>
          <p:spPr>
            <a:xfrm>
              <a:off x="739887"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76" name="pl76"/>
            <p:cNvSpPr/>
            <p:nvPr/>
          </p:nvSpPr>
          <p:spPr>
            <a:xfrm>
              <a:off x="739887"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40651" cap="flat">
              <a:solidFill>
                <a:srgbClr val="000000">
                  <a:alpha val="100000"/>
                </a:srgbClr>
              </a:solidFill>
              <a:prstDash val="solid"/>
              <a:round/>
            </a:ln>
          </p:spPr>
          <p:txBody>
            <a:bodyPr/>
            <a:lstStyle/>
            <a:p/>
          </p:txBody>
        </p:sp>
        <p:sp>
          <p:nvSpPr>
            <p:cNvPr id="77" name="pl77"/>
            <p:cNvSpPr/>
            <p:nvPr/>
          </p:nvSpPr>
          <p:spPr>
            <a:xfrm>
              <a:off x="739887"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F8766D">
                  <a:alpha val="100000"/>
                </a:srgbClr>
              </a:solidFill>
              <a:prstDash val="solid"/>
              <a:round/>
            </a:ln>
          </p:spPr>
          <p:txBody>
            <a:bodyPr/>
            <a:lstStyle/>
            <a:p/>
          </p:txBody>
        </p:sp>
        <p:sp>
          <p:nvSpPr>
            <p:cNvPr id="78" name="pl78"/>
            <p:cNvSpPr/>
            <p:nvPr/>
          </p:nvSpPr>
          <p:spPr>
            <a:xfrm>
              <a:off x="69504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9" name="tx79"/>
            <p:cNvSpPr/>
            <p:nvPr/>
          </p:nvSpPr>
          <p:spPr>
            <a:xfrm>
              <a:off x="679597" y="10437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0" name="tx80"/>
            <p:cNvSpPr/>
            <p:nvPr/>
          </p:nvSpPr>
          <p:spPr>
            <a:xfrm>
              <a:off x="858966" y="10437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81" name="tx81"/>
            <p:cNvSpPr/>
            <p:nvPr/>
          </p:nvSpPr>
          <p:spPr>
            <a:xfrm>
              <a:off x="1038335" y="10366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82" name="tx82"/>
            <p:cNvSpPr/>
            <p:nvPr/>
          </p:nvSpPr>
          <p:spPr>
            <a:xfrm>
              <a:off x="1217704" y="1002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83" name="tx83"/>
            <p:cNvSpPr/>
            <p:nvPr/>
          </p:nvSpPr>
          <p:spPr>
            <a:xfrm>
              <a:off x="1397073" y="1002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84" name="tx84"/>
            <p:cNvSpPr/>
            <p:nvPr/>
          </p:nvSpPr>
          <p:spPr>
            <a:xfrm>
              <a:off x="1576443" y="995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85" name="rc85"/>
            <p:cNvSpPr/>
            <p:nvPr/>
          </p:nvSpPr>
          <p:spPr>
            <a:xfrm>
              <a:off x="695044" y="1620278"/>
              <a:ext cx="986530" cy="460746"/>
            </a:xfrm>
            <a:prstGeom prst="rect">
              <a:avLst/>
            </a:prstGeom>
            <a:solidFill>
              <a:srgbClr val="EBEBEB">
                <a:alpha val="100000"/>
              </a:srgbClr>
            </a:solidFill>
          </p:spPr>
          <p:txBody>
            <a:bodyPr/>
            <a:lstStyle/>
            <a:p/>
          </p:txBody>
        </p:sp>
        <p:sp>
          <p:nvSpPr>
            <p:cNvPr id="86" name="pl86"/>
            <p:cNvSpPr/>
            <p:nvPr/>
          </p:nvSpPr>
          <p:spPr>
            <a:xfrm>
              <a:off x="695044"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7" name="pl87"/>
            <p:cNvSpPr/>
            <p:nvPr/>
          </p:nvSpPr>
          <p:spPr>
            <a:xfrm>
              <a:off x="695044"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8" name="pl88"/>
            <p:cNvSpPr/>
            <p:nvPr/>
          </p:nvSpPr>
          <p:spPr>
            <a:xfrm>
              <a:off x="82957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 name="pl89"/>
            <p:cNvSpPr/>
            <p:nvPr/>
          </p:nvSpPr>
          <p:spPr>
            <a:xfrm>
              <a:off x="100894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0" name="pl90"/>
            <p:cNvSpPr/>
            <p:nvPr/>
          </p:nvSpPr>
          <p:spPr>
            <a:xfrm>
              <a:off x="118830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1" name="pl91"/>
            <p:cNvSpPr/>
            <p:nvPr/>
          </p:nvSpPr>
          <p:spPr>
            <a:xfrm>
              <a:off x="13676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 name="pl92"/>
            <p:cNvSpPr/>
            <p:nvPr/>
          </p:nvSpPr>
          <p:spPr>
            <a:xfrm>
              <a:off x="15470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3" name="pl93"/>
            <p:cNvSpPr/>
            <p:nvPr/>
          </p:nvSpPr>
          <p:spPr>
            <a:xfrm>
              <a:off x="69504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4" name="pl94"/>
            <p:cNvSpPr/>
            <p:nvPr/>
          </p:nvSpPr>
          <p:spPr>
            <a:xfrm>
              <a:off x="695044"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5" name="pl95"/>
            <p:cNvSpPr/>
            <p:nvPr/>
          </p:nvSpPr>
          <p:spPr>
            <a:xfrm>
              <a:off x="695044"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6" name="pl96"/>
            <p:cNvSpPr/>
            <p:nvPr/>
          </p:nvSpPr>
          <p:spPr>
            <a:xfrm>
              <a:off x="73988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91925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0986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2779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45736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63673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39887"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03" name="pl103"/>
            <p:cNvSpPr/>
            <p:nvPr/>
          </p:nvSpPr>
          <p:spPr>
            <a:xfrm>
              <a:off x="739887"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40651" cap="flat">
              <a:solidFill>
                <a:srgbClr val="BEBEBE">
                  <a:alpha val="69803"/>
                </a:srgbClr>
              </a:solidFill>
              <a:prstDash val="solid"/>
              <a:round/>
            </a:ln>
          </p:spPr>
          <p:txBody>
            <a:bodyPr/>
            <a:lstStyle/>
            <a:p/>
          </p:txBody>
        </p:sp>
        <p:sp>
          <p:nvSpPr>
            <p:cNvPr id="104" name="pl104"/>
            <p:cNvSpPr/>
            <p:nvPr/>
          </p:nvSpPr>
          <p:spPr>
            <a:xfrm>
              <a:off x="739887"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05" name="pl105"/>
            <p:cNvSpPr/>
            <p:nvPr/>
          </p:nvSpPr>
          <p:spPr>
            <a:xfrm>
              <a:off x="739887"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 name="pl106"/>
            <p:cNvSpPr/>
            <p:nvPr/>
          </p:nvSpPr>
          <p:spPr>
            <a:xfrm>
              <a:off x="739887"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07" name="pl107"/>
            <p:cNvSpPr/>
            <p:nvPr/>
          </p:nvSpPr>
          <p:spPr>
            <a:xfrm>
              <a:off x="739887"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08" name="pl108"/>
            <p:cNvSpPr/>
            <p:nvPr/>
          </p:nvSpPr>
          <p:spPr>
            <a:xfrm>
              <a:off x="739887"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09" name="pl109"/>
            <p:cNvSpPr/>
            <p:nvPr/>
          </p:nvSpPr>
          <p:spPr>
            <a:xfrm>
              <a:off x="739887"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10" name="pl110"/>
            <p:cNvSpPr/>
            <p:nvPr/>
          </p:nvSpPr>
          <p:spPr>
            <a:xfrm>
              <a:off x="739887"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11" name="pl111"/>
            <p:cNvSpPr/>
            <p:nvPr/>
          </p:nvSpPr>
          <p:spPr>
            <a:xfrm>
              <a:off x="739887"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12" name="pl112"/>
            <p:cNvSpPr/>
            <p:nvPr/>
          </p:nvSpPr>
          <p:spPr>
            <a:xfrm>
              <a:off x="739887"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13" name="pl113"/>
            <p:cNvSpPr/>
            <p:nvPr/>
          </p:nvSpPr>
          <p:spPr>
            <a:xfrm>
              <a:off x="739887"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 name="pl114"/>
            <p:cNvSpPr/>
            <p:nvPr/>
          </p:nvSpPr>
          <p:spPr>
            <a:xfrm>
              <a:off x="739887"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15" name="pl115"/>
            <p:cNvSpPr/>
            <p:nvPr/>
          </p:nvSpPr>
          <p:spPr>
            <a:xfrm>
              <a:off x="739887"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16" name="pl116"/>
            <p:cNvSpPr/>
            <p:nvPr/>
          </p:nvSpPr>
          <p:spPr>
            <a:xfrm>
              <a:off x="739887"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17" name="pl117"/>
            <p:cNvSpPr/>
            <p:nvPr/>
          </p:nvSpPr>
          <p:spPr>
            <a:xfrm>
              <a:off x="739887"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18" name="pl118"/>
            <p:cNvSpPr/>
            <p:nvPr/>
          </p:nvSpPr>
          <p:spPr>
            <a:xfrm>
              <a:off x="739887"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19" name="pl119"/>
            <p:cNvSpPr/>
            <p:nvPr/>
          </p:nvSpPr>
          <p:spPr>
            <a:xfrm>
              <a:off x="739887"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 name="pl120"/>
            <p:cNvSpPr/>
            <p:nvPr/>
          </p:nvSpPr>
          <p:spPr>
            <a:xfrm>
              <a:off x="739887"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 name="pl121"/>
            <p:cNvSpPr/>
            <p:nvPr/>
          </p:nvSpPr>
          <p:spPr>
            <a:xfrm>
              <a:off x="739887"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22" name="pl122"/>
            <p:cNvSpPr/>
            <p:nvPr/>
          </p:nvSpPr>
          <p:spPr>
            <a:xfrm>
              <a:off x="739887"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23" name="pl123"/>
            <p:cNvSpPr/>
            <p:nvPr/>
          </p:nvSpPr>
          <p:spPr>
            <a:xfrm>
              <a:off x="739887"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24" name="pl124"/>
            <p:cNvSpPr/>
            <p:nvPr/>
          </p:nvSpPr>
          <p:spPr>
            <a:xfrm>
              <a:off x="739887"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25" name="pl125"/>
            <p:cNvSpPr/>
            <p:nvPr/>
          </p:nvSpPr>
          <p:spPr>
            <a:xfrm>
              <a:off x="739887"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26" name="pl126"/>
            <p:cNvSpPr/>
            <p:nvPr/>
          </p:nvSpPr>
          <p:spPr>
            <a:xfrm>
              <a:off x="739887"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27" name="pl127"/>
            <p:cNvSpPr/>
            <p:nvPr/>
          </p:nvSpPr>
          <p:spPr>
            <a:xfrm>
              <a:off x="739887"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28" name="pl128"/>
            <p:cNvSpPr/>
            <p:nvPr/>
          </p:nvSpPr>
          <p:spPr>
            <a:xfrm>
              <a:off x="739887"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29" name="pl129"/>
            <p:cNvSpPr/>
            <p:nvPr/>
          </p:nvSpPr>
          <p:spPr>
            <a:xfrm>
              <a:off x="739887"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 name="pl130"/>
            <p:cNvSpPr/>
            <p:nvPr/>
          </p:nvSpPr>
          <p:spPr>
            <a:xfrm>
              <a:off x="739887"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31" name="pl131"/>
            <p:cNvSpPr/>
            <p:nvPr/>
          </p:nvSpPr>
          <p:spPr>
            <a:xfrm>
              <a:off x="739887"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32" name="pl132"/>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 name="pl133"/>
            <p:cNvSpPr/>
            <p:nvPr/>
          </p:nvSpPr>
          <p:spPr>
            <a:xfrm>
              <a:off x="739887"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34" name="pl134"/>
            <p:cNvSpPr/>
            <p:nvPr/>
          </p:nvSpPr>
          <p:spPr>
            <a:xfrm>
              <a:off x="739887"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35" name="pl135"/>
            <p:cNvSpPr/>
            <p:nvPr/>
          </p:nvSpPr>
          <p:spPr>
            <a:xfrm>
              <a:off x="739887"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36" name="pl136"/>
            <p:cNvSpPr/>
            <p:nvPr/>
          </p:nvSpPr>
          <p:spPr>
            <a:xfrm>
              <a:off x="739887"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7" name="pl137"/>
            <p:cNvSpPr/>
            <p:nvPr/>
          </p:nvSpPr>
          <p:spPr>
            <a:xfrm>
              <a:off x="739887"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38" name="pl138"/>
            <p:cNvSpPr/>
            <p:nvPr/>
          </p:nvSpPr>
          <p:spPr>
            <a:xfrm>
              <a:off x="739887"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39" name="pl139"/>
            <p:cNvSpPr/>
            <p:nvPr/>
          </p:nvSpPr>
          <p:spPr>
            <a:xfrm>
              <a:off x="739887"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40" name="pl140"/>
            <p:cNvSpPr/>
            <p:nvPr/>
          </p:nvSpPr>
          <p:spPr>
            <a:xfrm>
              <a:off x="739887"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41" name="pl141"/>
            <p:cNvSpPr/>
            <p:nvPr/>
          </p:nvSpPr>
          <p:spPr>
            <a:xfrm>
              <a:off x="739887"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42" name="pl142"/>
            <p:cNvSpPr/>
            <p:nvPr/>
          </p:nvSpPr>
          <p:spPr>
            <a:xfrm>
              <a:off x="739887"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43" name="pl143"/>
            <p:cNvSpPr/>
            <p:nvPr/>
          </p:nvSpPr>
          <p:spPr>
            <a:xfrm>
              <a:off x="739887"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44" name="pl144"/>
            <p:cNvSpPr/>
            <p:nvPr/>
          </p:nvSpPr>
          <p:spPr>
            <a:xfrm>
              <a:off x="739887"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5" name="pl145"/>
            <p:cNvSpPr/>
            <p:nvPr/>
          </p:nvSpPr>
          <p:spPr>
            <a:xfrm>
              <a:off x="739887"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46" name="pl146"/>
            <p:cNvSpPr/>
            <p:nvPr/>
          </p:nvSpPr>
          <p:spPr>
            <a:xfrm>
              <a:off x="739887"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47" name="pl147"/>
            <p:cNvSpPr/>
            <p:nvPr/>
          </p:nvSpPr>
          <p:spPr>
            <a:xfrm>
              <a:off x="739887"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48" name="pl148"/>
            <p:cNvSpPr/>
            <p:nvPr/>
          </p:nvSpPr>
          <p:spPr>
            <a:xfrm>
              <a:off x="739887"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49" name="pl149"/>
            <p:cNvSpPr/>
            <p:nvPr/>
          </p:nvSpPr>
          <p:spPr>
            <a:xfrm>
              <a:off x="739887"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 name="pl150"/>
            <p:cNvSpPr/>
            <p:nvPr/>
          </p:nvSpPr>
          <p:spPr>
            <a:xfrm>
              <a:off x="739887"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51" name="pl151"/>
            <p:cNvSpPr/>
            <p:nvPr/>
          </p:nvSpPr>
          <p:spPr>
            <a:xfrm>
              <a:off x="739887"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52" name="pl152"/>
            <p:cNvSpPr/>
            <p:nvPr/>
          </p:nvSpPr>
          <p:spPr>
            <a:xfrm>
              <a:off x="739887"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53" name="pl153"/>
            <p:cNvSpPr/>
            <p:nvPr/>
          </p:nvSpPr>
          <p:spPr>
            <a:xfrm>
              <a:off x="739887"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54" name="pl154"/>
            <p:cNvSpPr/>
            <p:nvPr/>
          </p:nvSpPr>
          <p:spPr>
            <a:xfrm>
              <a:off x="739887"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55" name="pl155"/>
            <p:cNvSpPr/>
            <p:nvPr/>
          </p:nvSpPr>
          <p:spPr>
            <a:xfrm>
              <a:off x="739887"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56" name="pl156"/>
            <p:cNvSpPr/>
            <p:nvPr/>
          </p:nvSpPr>
          <p:spPr>
            <a:xfrm>
              <a:off x="739887"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40651" cap="flat">
              <a:solidFill>
                <a:srgbClr val="000000">
                  <a:alpha val="100000"/>
                </a:srgbClr>
              </a:solidFill>
              <a:prstDash val="solid"/>
              <a:round/>
            </a:ln>
          </p:spPr>
          <p:txBody>
            <a:bodyPr/>
            <a:lstStyle/>
            <a:p/>
          </p:txBody>
        </p:sp>
        <p:sp>
          <p:nvSpPr>
            <p:cNvPr id="157" name="pl157"/>
            <p:cNvSpPr/>
            <p:nvPr/>
          </p:nvSpPr>
          <p:spPr>
            <a:xfrm>
              <a:off x="739887"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D9D00">
                  <a:alpha val="100000"/>
                </a:srgbClr>
              </a:solidFill>
              <a:prstDash val="solid"/>
              <a:round/>
            </a:ln>
          </p:spPr>
          <p:txBody>
            <a:bodyPr/>
            <a:lstStyle/>
            <a:p/>
          </p:txBody>
        </p:sp>
        <p:sp>
          <p:nvSpPr>
            <p:cNvPr id="158" name="pl158"/>
            <p:cNvSpPr/>
            <p:nvPr/>
          </p:nvSpPr>
          <p:spPr>
            <a:xfrm>
              <a:off x="69504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9" name="tx159"/>
            <p:cNvSpPr/>
            <p:nvPr/>
          </p:nvSpPr>
          <p:spPr>
            <a:xfrm>
              <a:off x="709742" y="186872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0" name="tx160"/>
            <p:cNvSpPr/>
            <p:nvPr/>
          </p:nvSpPr>
          <p:spPr>
            <a:xfrm>
              <a:off x="889111" y="186872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1" name="tx161"/>
            <p:cNvSpPr/>
            <p:nvPr/>
          </p:nvSpPr>
          <p:spPr>
            <a:xfrm>
              <a:off x="1068480"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62" name="tx162"/>
            <p:cNvSpPr/>
            <p:nvPr/>
          </p:nvSpPr>
          <p:spPr>
            <a:xfrm>
              <a:off x="1217704" y="18244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63" name="tx163"/>
            <p:cNvSpPr/>
            <p:nvPr/>
          </p:nvSpPr>
          <p:spPr>
            <a:xfrm>
              <a:off x="1427218" y="18386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64" name="tx164"/>
            <p:cNvSpPr/>
            <p:nvPr/>
          </p:nvSpPr>
          <p:spPr>
            <a:xfrm>
              <a:off x="1606587"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65" name="rc165"/>
            <p:cNvSpPr/>
            <p:nvPr/>
          </p:nvSpPr>
          <p:spPr>
            <a:xfrm>
              <a:off x="695044" y="2365475"/>
              <a:ext cx="986530" cy="460746"/>
            </a:xfrm>
            <a:prstGeom prst="rect">
              <a:avLst/>
            </a:prstGeom>
            <a:solidFill>
              <a:srgbClr val="EBEBEB">
                <a:alpha val="100000"/>
              </a:srgbClr>
            </a:solidFill>
          </p:spPr>
          <p:txBody>
            <a:bodyPr/>
            <a:lstStyle/>
            <a:p/>
          </p:txBody>
        </p:sp>
        <p:sp>
          <p:nvSpPr>
            <p:cNvPr id="166" name="pl166"/>
            <p:cNvSpPr/>
            <p:nvPr/>
          </p:nvSpPr>
          <p:spPr>
            <a:xfrm>
              <a:off x="695044"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7" name="pl167"/>
            <p:cNvSpPr/>
            <p:nvPr/>
          </p:nvSpPr>
          <p:spPr>
            <a:xfrm>
              <a:off x="695044"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8" name="pl168"/>
            <p:cNvSpPr/>
            <p:nvPr/>
          </p:nvSpPr>
          <p:spPr>
            <a:xfrm>
              <a:off x="82957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 name="pl169"/>
            <p:cNvSpPr/>
            <p:nvPr/>
          </p:nvSpPr>
          <p:spPr>
            <a:xfrm>
              <a:off x="100894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0" name="pl170"/>
            <p:cNvSpPr/>
            <p:nvPr/>
          </p:nvSpPr>
          <p:spPr>
            <a:xfrm>
              <a:off x="118830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1" name="pl171"/>
            <p:cNvSpPr/>
            <p:nvPr/>
          </p:nvSpPr>
          <p:spPr>
            <a:xfrm>
              <a:off x="13676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2" name="pl172"/>
            <p:cNvSpPr/>
            <p:nvPr/>
          </p:nvSpPr>
          <p:spPr>
            <a:xfrm>
              <a:off x="15470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3" name="pl173"/>
            <p:cNvSpPr/>
            <p:nvPr/>
          </p:nvSpPr>
          <p:spPr>
            <a:xfrm>
              <a:off x="69504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4" name="pl174"/>
            <p:cNvSpPr/>
            <p:nvPr/>
          </p:nvSpPr>
          <p:spPr>
            <a:xfrm>
              <a:off x="695044"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5" name="pl175"/>
            <p:cNvSpPr/>
            <p:nvPr/>
          </p:nvSpPr>
          <p:spPr>
            <a:xfrm>
              <a:off x="695044"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6" name="pl176"/>
            <p:cNvSpPr/>
            <p:nvPr/>
          </p:nvSpPr>
          <p:spPr>
            <a:xfrm>
              <a:off x="73988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 name="pl177"/>
            <p:cNvSpPr/>
            <p:nvPr/>
          </p:nvSpPr>
          <p:spPr>
            <a:xfrm>
              <a:off x="91925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 name="pl178"/>
            <p:cNvSpPr/>
            <p:nvPr/>
          </p:nvSpPr>
          <p:spPr>
            <a:xfrm>
              <a:off x="10986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12779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145736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163673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739887"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83" name="pl183"/>
            <p:cNvSpPr/>
            <p:nvPr/>
          </p:nvSpPr>
          <p:spPr>
            <a:xfrm>
              <a:off x="739887"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84" name="pl184"/>
            <p:cNvSpPr/>
            <p:nvPr/>
          </p:nvSpPr>
          <p:spPr>
            <a:xfrm>
              <a:off x="739887"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85" name="pl185"/>
            <p:cNvSpPr/>
            <p:nvPr/>
          </p:nvSpPr>
          <p:spPr>
            <a:xfrm>
              <a:off x="739887"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 name="pl186"/>
            <p:cNvSpPr/>
            <p:nvPr/>
          </p:nvSpPr>
          <p:spPr>
            <a:xfrm>
              <a:off x="739887"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87" name="pl187"/>
            <p:cNvSpPr/>
            <p:nvPr/>
          </p:nvSpPr>
          <p:spPr>
            <a:xfrm>
              <a:off x="739887"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88" name="pl188"/>
            <p:cNvSpPr/>
            <p:nvPr/>
          </p:nvSpPr>
          <p:spPr>
            <a:xfrm>
              <a:off x="739887"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89" name="pl189"/>
            <p:cNvSpPr/>
            <p:nvPr/>
          </p:nvSpPr>
          <p:spPr>
            <a:xfrm>
              <a:off x="739887"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90" name="pl190"/>
            <p:cNvSpPr/>
            <p:nvPr/>
          </p:nvSpPr>
          <p:spPr>
            <a:xfrm>
              <a:off x="739887"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91" name="pl191"/>
            <p:cNvSpPr/>
            <p:nvPr/>
          </p:nvSpPr>
          <p:spPr>
            <a:xfrm>
              <a:off x="739887"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92" name="pl192"/>
            <p:cNvSpPr/>
            <p:nvPr/>
          </p:nvSpPr>
          <p:spPr>
            <a:xfrm>
              <a:off x="739887"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93" name="pl193"/>
            <p:cNvSpPr/>
            <p:nvPr/>
          </p:nvSpPr>
          <p:spPr>
            <a:xfrm>
              <a:off x="739887"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 name="pl194"/>
            <p:cNvSpPr/>
            <p:nvPr/>
          </p:nvSpPr>
          <p:spPr>
            <a:xfrm>
              <a:off x="739887"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95" name="pl195"/>
            <p:cNvSpPr/>
            <p:nvPr/>
          </p:nvSpPr>
          <p:spPr>
            <a:xfrm>
              <a:off x="739887"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96" name="pl196"/>
            <p:cNvSpPr/>
            <p:nvPr/>
          </p:nvSpPr>
          <p:spPr>
            <a:xfrm>
              <a:off x="739887"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97" name="pl197"/>
            <p:cNvSpPr/>
            <p:nvPr/>
          </p:nvSpPr>
          <p:spPr>
            <a:xfrm>
              <a:off x="739887"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98" name="pl198"/>
            <p:cNvSpPr/>
            <p:nvPr/>
          </p:nvSpPr>
          <p:spPr>
            <a:xfrm>
              <a:off x="739887"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99" name="pl199"/>
            <p:cNvSpPr/>
            <p:nvPr/>
          </p:nvSpPr>
          <p:spPr>
            <a:xfrm>
              <a:off x="739887"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0" name="pl200"/>
            <p:cNvSpPr/>
            <p:nvPr/>
          </p:nvSpPr>
          <p:spPr>
            <a:xfrm>
              <a:off x="739887"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1" name="pl201"/>
            <p:cNvSpPr/>
            <p:nvPr/>
          </p:nvSpPr>
          <p:spPr>
            <a:xfrm>
              <a:off x="739887"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02" name="pl202"/>
            <p:cNvSpPr/>
            <p:nvPr/>
          </p:nvSpPr>
          <p:spPr>
            <a:xfrm>
              <a:off x="739887"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03" name="pl203"/>
            <p:cNvSpPr/>
            <p:nvPr/>
          </p:nvSpPr>
          <p:spPr>
            <a:xfrm>
              <a:off x="739887"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04" name="pl204"/>
            <p:cNvSpPr/>
            <p:nvPr/>
          </p:nvSpPr>
          <p:spPr>
            <a:xfrm>
              <a:off x="739887"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05" name="pl205"/>
            <p:cNvSpPr/>
            <p:nvPr/>
          </p:nvSpPr>
          <p:spPr>
            <a:xfrm>
              <a:off x="739887"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06" name="pl206"/>
            <p:cNvSpPr/>
            <p:nvPr/>
          </p:nvSpPr>
          <p:spPr>
            <a:xfrm>
              <a:off x="739887"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07" name="pl207"/>
            <p:cNvSpPr/>
            <p:nvPr/>
          </p:nvSpPr>
          <p:spPr>
            <a:xfrm>
              <a:off x="739887"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08" name="pl208"/>
            <p:cNvSpPr/>
            <p:nvPr/>
          </p:nvSpPr>
          <p:spPr>
            <a:xfrm>
              <a:off x="739887"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09" name="pl209"/>
            <p:cNvSpPr/>
            <p:nvPr/>
          </p:nvSpPr>
          <p:spPr>
            <a:xfrm>
              <a:off x="739887"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0" name="pl210"/>
            <p:cNvSpPr/>
            <p:nvPr/>
          </p:nvSpPr>
          <p:spPr>
            <a:xfrm>
              <a:off x="739887"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11" name="pl211"/>
            <p:cNvSpPr/>
            <p:nvPr/>
          </p:nvSpPr>
          <p:spPr>
            <a:xfrm>
              <a:off x="739887"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12" name="pl212"/>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 name="pl213"/>
            <p:cNvSpPr/>
            <p:nvPr/>
          </p:nvSpPr>
          <p:spPr>
            <a:xfrm>
              <a:off x="739887"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14" name="pl214"/>
            <p:cNvSpPr/>
            <p:nvPr/>
          </p:nvSpPr>
          <p:spPr>
            <a:xfrm>
              <a:off x="739887"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15" name="pl215"/>
            <p:cNvSpPr/>
            <p:nvPr/>
          </p:nvSpPr>
          <p:spPr>
            <a:xfrm>
              <a:off x="739887"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16" name="pl216"/>
            <p:cNvSpPr/>
            <p:nvPr/>
          </p:nvSpPr>
          <p:spPr>
            <a:xfrm>
              <a:off x="739887"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7" name="pl217"/>
            <p:cNvSpPr/>
            <p:nvPr/>
          </p:nvSpPr>
          <p:spPr>
            <a:xfrm>
              <a:off x="739887"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18" name="pl218"/>
            <p:cNvSpPr/>
            <p:nvPr/>
          </p:nvSpPr>
          <p:spPr>
            <a:xfrm>
              <a:off x="739887"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19" name="pl219"/>
            <p:cNvSpPr/>
            <p:nvPr/>
          </p:nvSpPr>
          <p:spPr>
            <a:xfrm>
              <a:off x="739887"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20" name="pl220"/>
            <p:cNvSpPr/>
            <p:nvPr/>
          </p:nvSpPr>
          <p:spPr>
            <a:xfrm>
              <a:off x="739887"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21" name="pl221"/>
            <p:cNvSpPr/>
            <p:nvPr/>
          </p:nvSpPr>
          <p:spPr>
            <a:xfrm>
              <a:off x="739887"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22" name="pl222"/>
            <p:cNvSpPr/>
            <p:nvPr/>
          </p:nvSpPr>
          <p:spPr>
            <a:xfrm>
              <a:off x="739887"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23" name="pl223"/>
            <p:cNvSpPr/>
            <p:nvPr/>
          </p:nvSpPr>
          <p:spPr>
            <a:xfrm>
              <a:off x="739887"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24" name="pl224"/>
            <p:cNvSpPr/>
            <p:nvPr/>
          </p:nvSpPr>
          <p:spPr>
            <a:xfrm>
              <a:off x="739887"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26" name="pl226"/>
            <p:cNvSpPr/>
            <p:nvPr/>
          </p:nvSpPr>
          <p:spPr>
            <a:xfrm>
              <a:off x="739887"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27" name="pl227"/>
            <p:cNvSpPr/>
            <p:nvPr/>
          </p:nvSpPr>
          <p:spPr>
            <a:xfrm>
              <a:off x="739887"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28" name="pl228"/>
            <p:cNvSpPr/>
            <p:nvPr/>
          </p:nvSpPr>
          <p:spPr>
            <a:xfrm>
              <a:off x="739887"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29" name="pl229"/>
            <p:cNvSpPr/>
            <p:nvPr/>
          </p:nvSpPr>
          <p:spPr>
            <a:xfrm>
              <a:off x="739887"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 name="pl230"/>
            <p:cNvSpPr/>
            <p:nvPr/>
          </p:nvSpPr>
          <p:spPr>
            <a:xfrm>
              <a:off x="739887"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31" name="pl231"/>
            <p:cNvSpPr/>
            <p:nvPr/>
          </p:nvSpPr>
          <p:spPr>
            <a:xfrm>
              <a:off x="739887"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32" name="pl232"/>
            <p:cNvSpPr/>
            <p:nvPr/>
          </p:nvSpPr>
          <p:spPr>
            <a:xfrm>
              <a:off x="739887"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33" name="pl233"/>
            <p:cNvSpPr/>
            <p:nvPr/>
          </p:nvSpPr>
          <p:spPr>
            <a:xfrm>
              <a:off x="739887"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34" name="pl234"/>
            <p:cNvSpPr/>
            <p:nvPr/>
          </p:nvSpPr>
          <p:spPr>
            <a:xfrm>
              <a:off x="739887"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35" name="pl235"/>
            <p:cNvSpPr/>
            <p:nvPr/>
          </p:nvSpPr>
          <p:spPr>
            <a:xfrm>
              <a:off x="739887"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36" name="pl236"/>
            <p:cNvSpPr/>
            <p:nvPr/>
          </p:nvSpPr>
          <p:spPr>
            <a:xfrm>
              <a:off x="739887"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37" name="pl237"/>
            <p:cNvSpPr/>
            <p:nvPr/>
          </p:nvSpPr>
          <p:spPr>
            <a:xfrm>
              <a:off x="739887"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00B709">
                  <a:alpha val="100000"/>
                </a:srgbClr>
              </a:solidFill>
              <a:prstDash val="solid"/>
              <a:round/>
            </a:ln>
          </p:spPr>
          <p:txBody>
            <a:bodyPr/>
            <a:lstStyle/>
            <a:p/>
          </p:txBody>
        </p:sp>
        <p:sp>
          <p:nvSpPr>
            <p:cNvPr id="238" name="pl238"/>
            <p:cNvSpPr/>
            <p:nvPr/>
          </p:nvSpPr>
          <p:spPr>
            <a:xfrm>
              <a:off x="69504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9" name="tx239"/>
            <p:cNvSpPr/>
            <p:nvPr/>
          </p:nvSpPr>
          <p:spPr>
            <a:xfrm>
              <a:off x="679597" y="247162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240" name="tx240"/>
            <p:cNvSpPr/>
            <p:nvPr/>
          </p:nvSpPr>
          <p:spPr>
            <a:xfrm>
              <a:off x="858966" y="24134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41" name="tx241"/>
            <p:cNvSpPr/>
            <p:nvPr/>
          </p:nvSpPr>
          <p:spPr>
            <a:xfrm>
              <a:off x="1038335" y="24134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42" name="tx242"/>
            <p:cNvSpPr/>
            <p:nvPr/>
          </p:nvSpPr>
          <p:spPr>
            <a:xfrm>
              <a:off x="1217704" y="24134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43" name="tx243"/>
            <p:cNvSpPr/>
            <p:nvPr/>
          </p:nvSpPr>
          <p:spPr>
            <a:xfrm>
              <a:off x="1397073" y="24134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44" name="tx244"/>
            <p:cNvSpPr/>
            <p:nvPr/>
          </p:nvSpPr>
          <p:spPr>
            <a:xfrm>
              <a:off x="1576443" y="241345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245" name="rc245"/>
            <p:cNvSpPr/>
            <p:nvPr/>
          </p:nvSpPr>
          <p:spPr>
            <a:xfrm>
              <a:off x="695044" y="3110673"/>
              <a:ext cx="986530" cy="460746"/>
            </a:xfrm>
            <a:prstGeom prst="rect">
              <a:avLst/>
            </a:prstGeom>
            <a:solidFill>
              <a:srgbClr val="EBEBEB">
                <a:alpha val="100000"/>
              </a:srgbClr>
            </a:solidFill>
          </p:spPr>
          <p:txBody>
            <a:bodyPr/>
            <a:lstStyle/>
            <a:p/>
          </p:txBody>
        </p:sp>
        <p:sp>
          <p:nvSpPr>
            <p:cNvPr id="246" name="pl246"/>
            <p:cNvSpPr/>
            <p:nvPr/>
          </p:nvSpPr>
          <p:spPr>
            <a:xfrm>
              <a:off x="695044"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7" name="pl247"/>
            <p:cNvSpPr/>
            <p:nvPr/>
          </p:nvSpPr>
          <p:spPr>
            <a:xfrm>
              <a:off x="695044"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8" name="pl248"/>
            <p:cNvSpPr/>
            <p:nvPr/>
          </p:nvSpPr>
          <p:spPr>
            <a:xfrm>
              <a:off x="82957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 name="pl249"/>
            <p:cNvSpPr/>
            <p:nvPr/>
          </p:nvSpPr>
          <p:spPr>
            <a:xfrm>
              <a:off x="100894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 name="pl250"/>
            <p:cNvSpPr/>
            <p:nvPr/>
          </p:nvSpPr>
          <p:spPr>
            <a:xfrm>
              <a:off x="118830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1" name="pl251"/>
            <p:cNvSpPr/>
            <p:nvPr/>
          </p:nvSpPr>
          <p:spPr>
            <a:xfrm>
              <a:off x="13676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2" name="pl252"/>
            <p:cNvSpPr/>
            <p:nvPr/>
          </p:nvSpPr>
          <p:spPr>
            <a:xfrm>
              <a:off x="15470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3" name="pl253"/>
            <p:cNvSpPr/>
            <p:nvPr/>
          </p:nvSpPr>
          <p:spPr>
            <a:xfrm>
              <a:off x="69504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4" name="pl254"/>
            <p:cNvSpPr/>
            <p:nvPr/>
          </p:nvSpPr>
          <p:spPr>
            <a:xfrm>
              <a:off x="695044"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5" name="pl255"/>
            <p:cNvSpPr/>
            <p:nvPr/>
          </p:nvSpPr>
          <p:spPr>
            <a:xfrm>
              <a:off x="695044"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6" name="pl256"/>
            <p:cNvSpPr/>
            <p:nvPr/>
          </p:nvSpPr>
          <p:spPr>
            <a:xfrm>
              <a:off x="73988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91925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10986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12779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145736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163673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2" name="pl262"/>
            <p:cNvSpPr/>
            <p:nvPr/>
          </p:nvSpPr>
          <p:spPr>
            <a:xfrm>
              <a:off x="739887"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63" name="pl263"/>
            <p:cNvSpPr/>
            <p:nvPr/>
          </p:nvSpPr>
          <p:spPr>
            <a:xfrm>
              <a:off x="739887"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40651" cap="flat">
              <a:solidFill>
                <a:srgbClr val="BEBEBE">
                  <a:alpha val="69803"/>
                </a:srgbClr>
              </a:solidFill>
              <a:prstDash val="solid"/>
              <a:round/>
            </a:ln>
          </p:spPr>
          <p:txBody>
            <a:bodyPr/>
            <a:lstStyle/>
            <a:p/>
          </p:txBody>
        </p:sp>
        <p:sp>
          <p:nvSpPr>
            <p:cNvPr id="264" name="pl264"/>
            <p:cNvSpPr/>
            <p:nvPr/>
          </p:nvSpPr>
          <p:spPr>
            <a:xfrm>
              <a:off x="739887"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65" name="pl265"/>
            <p:cNvSpPr/>
            <p:nvPr/>
          </p:nvSpPr>
          <p:spPr>
            <a:xfrm>
              <a:off x="739887"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 name="pl266"/>
            <p:cNvSpPr/>
            <p:nvPr/>
          </p:nvSpPr>
          <p:spPr>
            <a:xfrm>
              <a:off x="739887"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67" name="pl267"/>
            <p:cNvSpPr/>
            <p:nvPr/>
          </p:nvSpPr>
          <p:spPr>
            <a:xfrm>
              <a:off x="739887"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68" name="pl268"/>
            <p:cNvSpPr/>
            <p:nvPr/>
          </p:nvSpPr>
          <p:spPr>
            <a:xfrm>
              <a:off x="739887"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69" name="pl269"/>
            <p:cNvSpPr/>
            <p:nvPr/>
          </p:nvSpPr>
          <p:spPr>
            <a:xfrm>
              <a:off x="739887"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70" name="pl270"/>
            <p:cNvSpPr/>
            <p:nvPr/>
          </p:nvSpPr>
          <p:spPr>
            <a:xfrm>
              <a:off x="739887"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71" name="pl271"/>
            <p:cNvSpPr/>
            <p:nvPr/>
          </p:nvSpPr>
          <p:spPr>
            <a:xfrm>
              <a:off x="739887"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72" name="pl272"/>
            <p:cNvSpPr/>
            <p:nvPr/>
          </p:nvSpPr>
          <p:spPr>
            <a:xfrm>
              <a:off x="739887"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73" name="pl273"/>
            <p:cNvSpPr/>
            <p:nvPr/>
          </p:nvSpPr>
          <p:spPr>
            <a:xfrm>
              <a:off x="739887"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 name="pl274"/>
            <p:cNvSpPr/>
            <p:nvPr/>
          </p:nvSpPr>
          <p:spPr>
            <a:xfrm>
              <a:off x="739887"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75" name="pl275"/>
            <p:cNvSpPr/>
            <p:nvPr/>
          </p:nvSpPr>
          <p:spPr>
            <a:xfrm>
              <a:off x="739887"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76" name="pl276"/>
            <p:cNvSpPr/>
            <p:nvPr/>
          </p:nvSpPr>
          <p:spPr>
            <a:xfrm>
              <a:off x="739887"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77" name="pl277"/>
            <p:cNvSpPr/>
            <p:nvPr/>
          </p:nvSpPr>
          <p:spPr>
            <a:xfrm>
              <a:off x="739887"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78" name="pl278"/>
            <p:cNvSpPr/>
            <p:nvPr/>
          </p:nvSpPr>
          <p:spPr>
            <a:xfrm>
              <a:off x="739887"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79" name="pl279"/>
            <p:cNvSpPr/>
            <p:nvPr/>
          </p:nvSpPr>
          <p:spPr>
            <a:xfrm>
              <a:off x="739887"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0" name="pl280"/>
            <p:cNvSpPr/>
            <p:nvPr/>
          </p:nvSpPr>
          <p:spPr>
            <a:xfrm>
              <a:off x="739887"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1" name="pl281"/>
            <p:cNvSpPr/>
            <p:nvPr/>
          </p:nvSpPr>
          <p:spPr>
            <a:xfrm>
              <a:off x="739887"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82" name="pl282"/>
            <p:cNvSpPr/>
            <p:nvPr/>
          </p:nvSpPr>
          <p:spPr>
            <a:xfrm>
              <a:off x="739887"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83" name="pl283"/>
            <p:cNvSpPr/>
            <p:nvPr/>
          </p:nvSpPr>
          <p:spPr>
            <a:xfrm>
              <a:off x="739887"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84" name="pl284"/>
            <p:cNvSpPr/>
            <p:nvPr/>
          </p:nvSpPr>
          <p:spPr>
            <a:xfrm>
              <a:off x="739887"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85" name="pl285"/>
            <p:cNvSpPr/>
            <p:nvPr/>
          </p:nvSpPr>
          <p:spPr>
            <a:xfrm>
              <a:off x="739887"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86" name="pl286"/>
            <p:cNvSpPr/>
            <p:nvPr/>
          </p:nvSpPr>
          <p:spPr>
            <a:xfrm>
              <a:off x="739887"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87" name="pl287"/>
            <p:cNvSpPr/>
            <p:nvPr/>
          </p:nvSpPr>
          <p:spPr>
            <a:xfrm>
              <a:off x="739887"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88" name="pl288"/>
            <p:cNvSpPr/>
            <p:nvPr/>
          </p:nvSpPr>
          <p:spPr>
            <a:xfrm>
              <a:off x="739887"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89" name="pl289"/>
            <p:cNvSpPr/>
            <p:nvPr/>
          </p:nvSpPr>
          <p:spPr>
            <a:xfrm>
              <a:off x="739887"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0" name="pl290"/>
            <p:cNvSpPr/>
            <p:nvPr/>
          </p:nvSpPr>
          <p:spPr>
            <a:xfrm>
              <a:off x="739887"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91" name="pl291"/>
            <p:cNvSpPr/>
            <p:nvPr/>
          </p:nvSpPr>
          <p:spPr>
            <a:xfrm>
              <a:off x="739887"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92" name="pl292"/>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 name="pl293"/>
            <p:cNvSpPr/>
            <p:nvPr/>
          </p:nvSpPr>
          <p:spPr>
            <a:xfrm>
              <a:off x="739887"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94" name="pl294"/>
            <p:cNvSpPr/>
            <p:nvPr/>
          </p:nvSpPr>
          <p:spPr>
            <a:xfrm>
              <a:off x="739887"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95" name="pl295"/>
            <p:cNvSpPr/>
            <p:nvPr/>
          </p:nvSpPr>
          <p:spPr>
            <a:xfrm>
              <a:off x="739887"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96" name="pl296"/>
            <p:cNvSpPr/>
            <p:nvPr/>
          </p:nvSpPr>
          <p:spPr>
            <a:xfrm>
              <a:off x="739887"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7" name="pl297"/>
            <p:cNvSpPr/>
            <p:nvPr/>
          </p:nvSpPr>
          <p:spPr>
            <a:xfrm>
              <a:off x="739887"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98" name="pl298"/>
            <p:cNvSpPr/>
            <p:nvPr/>
          </p:nvSpPr>
          <p:spPr>
            <a:xfrm>
              <a:off x="739887"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99" name="pl299"/>
            <p:cNvSpPr/>
            <p:nvPr/>
          </p:nvSpPr>
          <p:spPr>
            <a:xfrm>
              <a:off x="739887"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00" name="pl300"/>
            <p:cNvSpPr/>
            <p:nvPr/>
          </p:nvSpPr>
          <p:spPr>
            <a:xfrm>
              <a:off x="739887"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01" name="pl301"/>
            <p:cNvSpPr/>
            <p:nvPr/>
          </p:nvSpPr>
          <p:spPr>
            <a:xfrm>
              <a:off x="739887"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02" name="pl302"/>
            <p:cNvSpPr/>
            <p:nvPr/>
          </p:nvSpPr>
          <p:spPr>
            <a:xfrm>
              <a:off x="739887"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03" name="pl303"/>
            <p:cNvSpPr/>
            <p:nvPr/>
          </p:nvSpPr>
          <p:spPr>
            <a:xfrm>
              <a:off x="739887"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04" name="pl304"/>
            <p:cNvSpPr/>
            <p:nvPr/>
          </p:nvSpPr>
          <p:spPr>
            <a:xfrm>
              <a:off x="739887"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5" name="pl305"/>
            <p:cNvSpPr/>
            <p:nvPr/>
          </p:nvSpPr>
          <p:spPr>
            <a:xfrm>
              <a:off x="739887"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06" name="pl306"/>
            <p:cNvSpPr/>
            <p:nvPr/>
          </p:nvSpPr>
          <p:spPr>
            <a:xfrm>
              <a:off x="739887"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07" name="pl307"/>
            <p:cNvSpPr/>
            <p:nvPr/>
          </p:nvSpPr>
          <p:spPr>
            <a:xfrm>
              <a:off x="739887"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08" name="pl308"/>
            <p:cNvSpPr/>
            <p:nvPr/>
          </p:nvSpPr>
          <p:spPr>
            <a:xfrm>
              <a:off x="739887"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09" name="pl309"/>
            <p:cNvSpPr/>
            <p:nvPr/>
          </p:nvSpPr>
          <p:spPr>
            <a:xfrm>
              <a:off x="739887"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 name="pl310"/>
            <p:cNvSpPr/>
            <p:nvPr/>
          </p:nvSpPr>
          <p:spPr>
            <a:xfrm>
              <a:off x="739887"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11" name="pl311"/>
            <p:cNvSpPr/>
            <p:nvPr/>
          </p:nvSpPr>
          <p:spPr>
            <a:xfrm>
              <a:off x="739887"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13" name="pl313"/>
            <p:cNvSpPr/>
            <p:nvPr/>
          </p:nvSpPr>
          <p:spPr>
            <a:xfrm>
              <a:off x="739887"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14" name="pl314"/>
            <p:cNvSpPr/>
            <p:nvPr/>
          </p:nvSpPr>
          <p:spPr>
            <a:xfrm>
              <a:off x="739887"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15" name="pl315"/>
            <p:cNvSpPr/>
            <p:nvPr/>
          </p:nvSpPr>
          <p:spPr>
            <a:xfrm>
              <a:off x="739887"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16" name="pl316"/>
            <p:cNvSpPr/>
            <p:nvPr/>
          </p:nvSpPr>
          <p:spPr>
            <a:xfrm>
              <a:off x="739887"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40651" cap="flat">
              <a:solidFill>
                <a:srgbClr val="000000">
                  <a:alpha val="100000"/>
                </a:srgbClr>
              </a:solidFill>
              <a:prstDash val="solid"/>
              <a:round/>
            </a:ln>
          </p:spPr>
          <p:txBody>
            <a:bodyPr/>
            <a:lstStyle/>
            <a:p/>
          </p:txBody>
        </p:sp>
        <p:sp>
          <p:nvSpPr>
            <p:cNvPr id="317" name="pl317"/>
            <p:cNvSpPr/>
            <p:nvPr/>
          </p:nvSpPr>
          <p:spPr>
            <a:xfrm>
              <a:off x="739887"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00C0B2">
                  <a:alpha val="100000"/>
                </a:srgbClr>
              </a:solidFill>
              <a:prstDash val="solid"/>
              <a:round/>
            </a:ln>
          </p:spPr>
          <p:txBody>
            <a:bodyPr/>
            <a:lstStyle/>
            <a:p/>
          </p:txBody>
        </p:sp>
        <p:sp>
          <p:nvSpPr>
            <p:cNvPr id="318" name="pl318"/>
            <p:cNvSpPr/>
            <p:nvPr/>
          </p:nvSpPr>
          <p:spPr>
            <a:xfrm>
              <a:off x="69504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9" name="tx319"/>
            <p:cNvSpPr/>
            <p:nvPr/>
          </p:nvSpPr>
          <p:spPr>
            <a:xfrm>
              <a:off x="679597" y="32665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20" name="tx320"/>
            <p:cNvSpPr/>
            <p:nvPr/>
          </p:nvSpPr>
          <p:spPr>
            <a:xfrm>
              <a:off x="858966" y="32580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21" name="tx321"/>
            <p:cNvSpPr/>
            <p:nvPr/>
          </p:nvSpPr>
          <p:spPr>
            <a:xfrm>
              <a:off x="1038335" y="32580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22" name="tx322"/>
            <p:cNvSpPr/>
            <p:nvPr/>
          </p:nvSpPr>
          <p:spPr>
            <a:xfrm>
              <a:off x="1217704" y="321681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23" name="tx323"/>
            <p:cNvSpPr/>
            <p:nvPr/>
          </p:nvSpPr>
          <p:spPr>
            <a:xfrm>
              <a:off x="1397073" y="321681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24" name="tx324"/>
            <p:cNvSpPr/>
            <p:nvPr/>
          </p:nvSpPr>
          <p:spPr>
            <a:xfrm>
              <a:off x="1576443" y="31799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325" name="rc325"/>
            <p:cNvSpPr/>
            <p:nvPr/>
          </p:nvSpPr>
          <p:spPr>
            <a:xfrm>
              <a:off x="695044" y="3855871"/>
              <a:ext cx="986530" cy="460746"/>
            </a:xfrm>
            <a:prstGeom prst="rect">
              <a:avLst/>
            </a:prstGeom>
            <a:solidFill>
              <a:srgbClr val="EBEBEB">
                <a:alpha val="100000"/>
              </a:srgbClr>
            </a:solidFill>
          </p:spPr>
          <p:txBody>
            <a:bodyPr/>
            <a:lstStyle/>
            <a:p/>
          </p:txBody>
        </p:sp>
        <p:sp>
          <p:nvSpPr>
            <p:cNvPr id="326" name="pl326"/>
            <p:cNvSpPr/>
            <p:nvPr/>
          </p:nvSpPr>
          <p:spPr>
            <a:xfrm>
              <a:off x="695044"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7" name="pl327"/>
            <p:cNvSpPr/>
            <p:nvPr/>
          </p:nvSpPr>
          <p:spPr>
            <a:xfrm>
              <a:off x="695044"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 name="pl328"/>
            <p:cNvSpPr/>
            <p:nvPr/>
          </p:nvSpPr>
          <p:spPr>
            <a:xfrm>
              <a:off x="82957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 name="pl329"/>
            <p:cNvSpPr/>
            <p:nvPr/>
          </p:nvSpPr>
          <p:spPr>
            <a:xfrm>
              <a:off x="100894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0" name="pl330"/>
            <p:cNvSpPr/>
            <p:nvPr/>
          </p:nvSpPr>
          <p:spPr>
            <a:xfrm>
              <a:off x="118830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1" name="pl331"/>
            <p:cNvSpPr/>
            <p:nvPr/>
          </p:nvSpPr>
          <p:spPr>
            <a:xfrm>
              <a:off x="13676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2" name="pl332"/>
            <p:cNvSpPr/>
            <p:nvPr/>
          </p:nvSpPr>
          <p:spPr>
            <a:xfrm>
              <a:off x="15470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 name="pl333"/>
            <p:cNvSpPr/>
            <p:nvPr/>
          </p:nvSpPr>
          <p:spPr>
            <a:xfrm>
              <a:off x="69504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 name="pl334"/>
            <p:cNvSpPr/>
            <p:nvPr/>
          </p:nvSpPr>
          <p:spPr>
            <a:xfrm>
              <a:off x="695044"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5" name="pl335"/>
            <p:cNvSpPr/>
            <p:nvPr/>
          </p:nvSpPr>
          <p:spPr>
            <a:xfrm>
              <a:off x="695044"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6" name="pl336"/>
            <p:cNvSpPr/>
            <p:nvPr/>
          </p:nvSpPr>
          <p:spPr>
            <a:xfrm>
              <a:off x="73988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91925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10986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12779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0" name="pl340"/>
            <p:cNvSpPr/>
            <p:nvPr/>
          </p:nvSpPr>
          <p:spPr>
            <a:xfrm>
              <a:off x="145736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1" name="pl341"/>
            <p:cNvSpPr/>
            <p:nvPr/>
          </p:nvSpPr>
          <p:spPr>
            <a:xfrm>
              <a:off x="163673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 name="pl342"/>
            <p:cNvSpPr/>
            <p:nvPr/>
          </p:nvSpPr>
          <p:spPr>
            <a:xfrm>
              <a:off x="739887"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43" name="pl343"/>
            <p:cNvSpPr/>
            <p:nvPr/>
          </p:nvSpPr>
          <p:spPr>
            <a:xfrm>
              <a:off x="739887"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40651" cap="flat">
              <a:solidFill>
                <a:srgbClr val="BEBEBE">
                  <a:alpha val="69803"/>
                </a:srgbClr>
              </a:solidFill>
              <a:prstDash val="solid"/>
              <a:round/>
            </a:ln>
          </p:spPr>
          <p:txBody>
            <a:bodyPr/>
            <a:lstStyle/>
            <a:p/>
          </p:txBody>
        </p:sp>
        <p:sp>
          <p:nvSpPr>
            <p:cNvPr id="344" name="pl344"/>
            <p:cNvSpPr/>
            <p:nvPr/>
          </p:nvSpPr>
          <p:spPr>
            <a:xfrm>
              <a:off x="739887"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45" name="pl345"/>
            <p:cNvSpPr/>
            <p:nvPr/>
          </p:nvSpPr>
          <p:spPr>
            <a:xfrm>
              <a:off x="739887"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 name="pl346"/>
            <p:cNvSpPr/>
            <p:nvPr/>
          </p:nvSpPr>
          <p:spPr>
            <a:xfrm>
              <a:off x="739887"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47" name="pl347"/>
            <p:cNvSpPr/>
            <p:nvPr/>
          </p:nvSpPr>
          <p:spPr>
            <a:xfrm>
              <a:off x="739887"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48" name="pl348"/>
            <p:cNvSpPr/>
            <p:nvPr/>
          </p:nvSpPr>
          <p:spPr>
            <a:xfrm>
              <a:off x="739887"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49" name="pl349"/>
            <p:cNvSpPr/>
            <p:nvPr/>
          </p:nvSpPr>
          <p:spPr>
            <a:xfrm>
              <a:off x="739887"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50" name="pl350"/>
            <p:cNvSpPr/>
            <p:nvPr/>
          </p:nvSpPr>
          <p:spPr>
            <a:xfrm>
              <a:off x="739887"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51" name="pl351"/>
            <p:cNvSpPr/>
            <p:nvPr/>
          </p:nvSpPr>
          <p:spPr>
            <a:xfrm>
              <a:off x="739887"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52" name="pl352"/>
            <p:cNvSpPr/>
            <p:nvPr/>
          </p:nvSpPr>
          <p:spPr>
            <a:xfrm>
              <a:off x="739887"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53" name="pl353"/>
            <p:cNvSpPr/>
            <p:nvPr/>
          </p:nvSpPr>
          <p:spPr>
            <a:xfrm>
              <a:off x="739887"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 name="pl354"/>
            <p:cNvSpPr/>
            <p:nvPr/>
          </p:nvSpPr>
          <p:spPr>
            <a:xfrm>
              <a:off x="739887"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55" name="pl355"/>
            <p:cNvSpPr/>
            <p:nvPr/>
          </p:nvSpPr>
          <p:spPr>
            <a:xfrm>
              <a:off x="739887"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56" name="pl356"/>
            <p:cNvSpPr/>
            <p:nvPr/>
          </p:nvSpPr>
          <p:spPr>
            <a:xfrm>
              <a:off x="739887"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57" name="pl357"/>
            <p:cNvSpPr/>
            <p:nvPr/>
          </p:nvSpPr>
          <p:spPr>
            <a:xfrm>
              <a:off x="739887"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58" name="pl358"/>
            <p:cNvSpPr/>
            <p:nvPr/>
          </p:nvSpPr>
          <p:spPr>
            <a:xfrm>
              <a:off x="739887"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59" name="pl359"/>
            <p:cNvSpPr/>
            <p:nvPr/>
          </p:nvSpPr>
          <p:spPr>
            <a:xfrm>
              <a:off x="739887"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0" name="pl360"/>
            <p:cNvSpPr/>
            <p:nvPr/>
          </p:nvSpPr>
          <p:spPr>
            <a:xfrm>
              <a:off x="739887"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1" name="pl361"/>
            <p:cNvSpPr/>
            <p:nvPr/>
          </p:nvSpPr>
          <p:spPr>
            <a:xfrm>
              <a:off x="739887"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62" name="pl362"/>
            <p:cNvSpPr/>
            <p:nvPr/>
          </p:nvSpPr>
          <p:spPr>
            <a:xfrm>
              <a:off x="739887"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63" name="pl363"/>
            <p:cNvSpPr/>
            <p:nvPr/>
          </p:nvSpPr>
          <p:spPr>
            <a:xfrm>
              <a:off x="739887"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64" name="pl364"/>
            <p:cNvSpPr/>
            <p:nvPr/>
          </p:nvSpPr>
          <p:spPr>
            <a:xfrm>
              <a:off x="739887"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65" name="pl365"/>
            <p:cNvSpPr/>
            <p:nvPr/>
          </p:nvSpPr>
          <p:spPr>
            <a:xfrm>
              <a:off x="739887"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66" name="pl366"/>
            <p:cNvSpPr/>
            <p:nvPr/>
          </p:nvSpPr>
          <p:spPr>
            <a:xfrm>
              <a:off x="739887"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67" name="pl367"/>
            <p:cNvSpPr/>
            <p:nvPr/>
          </p:nvSpPr>
          <p:spPr>
            <a:xfrm>
              <a:off x="739887"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68" name="pl368"/>
            <p:cNvSpPr/>
            <p:nvPr/>
          </p:nvSpPr>
          <p:spPr>
            <a:xfrm>
              <a:off x="739887"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69" name="pl369"/>
            <p:cNvSpPr/>
            <p:nvPr/>
          </p:nvSpPr>
          <p:spPr>
            <a:xfrm>
              <a:off x="739887"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 name="pl370"/>
            <p:cNvSpPr/>
            <p:nvPr/>
          </p:nvSpPr>
          <p:spPr>
            <a:xfrm>
              <a:off x="739887"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71" name="pl371"/>
            <p:cNvSpPr/>
            <p:nvPr/>
          </p:nvSpPr>
          <p:spPr>
            <a:xfrm>
              <a:off x="739887"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72" name="pl372"/>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 name="pl373"/>
            <p:cNvSpPr/>
            <p:nvPr/>
          </p:nvSpPr>
          <p:spPr>
            <a:xfrm>
              <a:off x="739887"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74" name="pl374"/>
            <p:cNvSpPr/>
            <p:nvPr/>
          </p:nvSpPr>
          <p:spPr>
            <a:xfrm>
              <a:off x="739887"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75" name="pl375"/>
            <p:cNvSpPr/>
            <p:nvPr/>
          </p:nvSpPr>
          <p:spPr>
            <a:xfrm>
              <a:off x="739887"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76" name="pl376"/>
            <p:cNvSpPr/>
            <p:nvPr/>
          </p:nvSpPr>
          <p:spPr>
            <a:xfrm>
              <a:off x="739887"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7" name="pl377"/>
            <p:cNvSpPr/>
            <p:nvPr/>
          </p:nvSpPr>
          <p:spPr>
            <a:xfrm>
              <a:off x="739887"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78" name="pl378"/>
            <p:cNvSpPr/>
            <p:nvPr/>
          </p:nvSpPr>
          <p:spPr>
            <a:xfrm>
              <a:off x="739887"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79" name="pl379"/>
            <p:cNvSpPr/>
            <p:nvPr/>
          </p:nvSpPr>
          <p:spPr>
            <a:xfrm>
              <a:off x="739887"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80" name="pl380"/>
            <p:cNvSpPr/>
            <p:nvPr/>
          </p:nvSpPr>
          <p:spPr>
            <a:xfrm>
              <a:off x="739887"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81" name="pl381"/>
            <p:cNvSpPr/>
            <p:nvPr/>
          </p:nvSpPr>
          <p:spPr>
            <a:xfrm>
              <a:off x="739887"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82" name="pl382"/>
            <p:cNvSpPr/>
            <p:nvPr/>
          </p:nvSpPr>
          <p:spPr>
            <a:xfrm>
              <a:off x="739887"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83" name="pl383"/>
            <p:cNvSpPr/>
            <p:nvPr/>
          </p:nvSpPr>
          <p:spPr>
            <a:xfrm>
              <a:off x="739887"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84" name="pl384"/>
            <p:cNvSpPr/>
            <p:nvPr/>
          </p:nvSpPr>
          <p:spPr>
            <a:xfrm>
              <a:off x="739887"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 name="pl385"/>
            <p:cNvSpPr/>
            <p:nvPr/>
          </p:nvSpPr>
          <p:spPr>
            <a:xfrm>
              <a:off x="739887"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86" name="pl386"/>
            <p:cNvSpPr/>
            <p:nvPr/>
          </p:nvSpPr>
          <p:spPr>
            <a:xfrm>
              <a:off x="739887"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87" name="pl387"/>
            <p:cNvSpPr/>
            <p:nvPr/>
          </p:nvSpPr>
          <p:spPr>
            <a:xfrm>
              <a:off x="739887"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88" name="pl388"/>
            <p:cNvSpPr/>
            <p:nvPr/>
          </p:nvSpPr>
          <p:spPr>
            <a:xfrm>
              <a:off x="739887"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89" name="pl389"/>
            <p:cNvSpPr/>
            <p:nvPr/>
          </p:nvSpPr>
          <p:spPr>
            <a:xfrm>
              <a:off x="739887"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0" name="pl390"/>
            <p:cNvSpPr/>
            <p:nvPr/>
          </p:nvSpPr>
          <p:spPr>
            <a:xfrm>
              <a:off x="739887"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91" name="pl391"/>
            <p:cNvSpPr/>
            <p:nvPr/>
          </p:nvSpPr>
          <p:spPr>
            <a:xfrm>
              <a:off x="739887"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92" name="pl392"/>
            <p:cNvSpPr/>
            <p:nvPr/>
          </p:nvSpPr>
          <p:spPr>
            <a:xfrm>
              <a:off x="739887"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93" name="pl393"/>
            <p:cNvSpPr/>
            <p:nvPr/>
          </p:nvSpPr>
          <p:spPr>
            <a:xfrm>
              <a:off x="739887"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94" name="pl394"/>
            <p:cNvSpPr/>
            <p:nvPr/>
          </p:nvSpPr>
          <p:spPr>
            <a:xfrm>
              <a:off x="739887"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95" name="pl395"/>
            <p:cNvSpPr/>
            <p:nvPr/>
          </p:nvSpPr>
          <p:spPr>
            <a:xfrm>
              <a:off x="739887"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96" name="pl396"/>
            <p:cNvSpPr/>
            <p:nvPr/>
          </p:nvSpPr>
          <p:spPr>
            <a:xfrm>
              <a:off x="739887"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40651" cap="flat">
              <a:solidFill>
                <a:srgbClr val="000000">
                  <a:alpha val="100000"/>
                </a:srgbClr>
              </a:solidFill>
              <a:prstDash val="solid"/>
              <a:round/>
            </a:ln>
          </p:spPr>
          <p:txBody>
            <a:bodyPr/>
            <a:lstStyle/>
            <a:p/>
          </p:txBody>
        </p:sp>
        <p:sp>
          <p:nvSpPr>
            <p:cNvPr id="397" name="pl397"/>
            <p:cNvSpPr/>
            <p:nvPr/>
          </p:nvSpPr>
          <p:spPr>
            <a:xfrm>
              <a:off x="739887"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00A9FF">
                  <a:alpha val="100000"/>
                </a:srgbClr>
              </a:solidFill>
              <a:prstDash val="solid"/>
              <a:round/>
            </a:ln>
          </p:spPr>
          <p:txBody>
            <a:bodyPr/>
            <a:lstStyle/>
            <a:p/>
          </p:txBody>
        </p:sp>
        <p:sp>
          <p:nvSpPr>
            <p:cNvPr id="398" name="pl398"/>
            <p:cNvSpPr/>
            <p:nvPr/>
          </p:nvSpPr>
          <p:spPr>
            <a:xfrm>
              <a:off x="69504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9" name="tx399"/>
            <p:cNvSpPr/>
            <p:nvPr/>
          </p:nvSpPr>
          <p:spPr>
            <a:xfrm>
              <a:off x="679597" y="404720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400" name="tx400"/>
            <p:cNvSpPr/>
            <p:nvPr/>
          </p:nvSpPr>
          <p:spPr>
            <a:xfrm>
              <a:off x="889111" y="40742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01" name="tx401"/>
            <p:cNvSpPr/>
            <p:nvPr/>
          </p:nvSpPr>
          <p:spPr>
            <a:xfrm>
              <a:off x="1038335" y="40543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2" name="tx402"/>
            <p:cNvSpPr/>
            <p:nvPr/>
          </p:nvSpPr>
          <p:spPr>
            <a:xfrm>
              <a:off x="1217704" y="40543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3" name="tx403"/>
            <p:cNvSpPr/>
            <p:nvPr/>
          </p:nvSpPr>
          <p:spPr>
            <a:xfrm>
              <a:off x="1397073" y="40543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4" name="tx404"/>
            <p:cNvSpPr/>
            <p:nvPr/>
          </p:nvSpPr>
          <p:spPr>
            <a:xfrm>
              <a:off x="1576443" y="40543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05" name="rc405"/>
            <p:cNvSpPr/>
            <p:nvPr/>
          </p:nvSpPr>
          <p:spPr>
            <a:xfrm>
              <a:off x="695044" y="4601069"/>
              <a:ext cx="986530" cy="460746"/>
            </a:xfrm>
            <a:prstGeom prst="rect">
              <a:avLst/>
            </a:prstGeom>
            <a:solidFill>
              <a:srgbClr val="EBEBEB">
                <a:alpha val="100000"/>
              </a:srgbClr>
            </a:solidFill>
          </p:spPr>
          <p:txBody>
            <a:bodyPr/>
            <a:lstStyle/>
            <a:p/>
          </p:txBody>
        </p:sp>
        <p:sp>
          <p:nvSpPr>
            <p:cNvPr id="406" name="pl406"/>
            <p:cNvSpPr/>
            <p:nvPr/>
          </p:nvSpPr>
          <p:spPr>
            <a:xfrm>
              <a:off x="695044"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7" name="pl407"/>
            <p:cNvSpPr/>
            <p:nvPr/>
          </p:nvSpPr>
          <p:spPr>
            <a:xfrm>
              <a:off x="695044"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8" name="pl408"/>
            <p:cNvSpPr/>
            <p:nvPr/>
          </p:nvSpPr>
          <p:spPr>
            <a:xfrm>
              <a:off x="82957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9" name="pl409"/>
            <p:cNvSpPr/>
            <p:nvPr/>
          </p:nvSpPr>
          <p:spPr>
            <a:xfrm>
              <a:off x="100894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0" name="pl410"/>
            <p:cNvSpPr/>
            <p:nvPr/>
          </p:nvSpPr>
          <p:spPr>
            <a:xfrm>
              <a:off x="118830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1" name="pl411"/>
            <p:cNvSpPr/>
            <p:nvPr/>
          </p:nvSpPr>
          <p:spPr>
            <a:xfrm>
              <a:off x="13676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2" name="pl412"/>
            <p:cNvSpPr/>
            <p:nvPr/>
          </p:nvSpPr>
          <p:spPr>
            <a:xfrm>
              <a:off x="15470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3" name="pl413"/>
            <p:cNvSpPr/>
            <p:nvPr/>
          </p:nvSpPr>
          <p:spPr>
            <a:xfrm>
              <a:off x="69504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4" name="pl414"/>
            <p:cNvSpPr/>
            <p:nvPr/>
          </p:nvSpPr>
          <p:spPr>
            <a:xfrm>
              <a:off x="695044"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 name="pl415"/>
            <p:cNvSpPr/>
            <p:nvPr/>
          </p:nvSpPr>
          <p:spPr>
            <a:xfrm>
              <a:off x="695044"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6" name="pl416"/>
            <p:cNvSpPr/>
            <p:nvPr/>
          </p:nvSpPr>
          <p:spPr>
            <a:xfrm>
              <a:off x="73988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 name="pl417"/>
            <p:cNvSpPr/>
            <p:nvPr/>
          </p:nvSpPr>
          <p:spPr>
            <a:xfrm>
              <a:off x="91925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10986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12779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145736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163673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739887"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23" name="pl423"/>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24" name="pl424"/>
            <p:cNvSpPr/>
            <p:nvPr/>
          </p:nvSpPr>
          <p:spPr>
            <a:xfrm>
              <a:off x="739887"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425" name="pl425"/>
            <p:cNvSpPr/>
            <p:nvPr/>
          </p:nvSpPr>
          <p:spPr>
            <a:xfrm>
              <a:off x="739887"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27" name="pl427"/>
            <p:cNvSpPr/>
            <p:nvPr/>
          </p:nvSpPr>
          <p:spPr>
            <a:xfrm>
              <a:off x="739887"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428" name="pl428"/>
            <p:cNvSpPr/>
            <p:nvPr/>
          </p:nvSpPr>
          <p:spPr>
            <a:xfrm>
              <a:off x="739887"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429" name="pl429"/>
            <p:cNvSpPr/>
            <p:nvPr/>
          </p:nvSpPr>
          <p:spPr>
            <a:xfrm>
              <a:off x="739887"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30" name="pl430"/>
            <p:cNvSpPr/>
            <p:nvPr/>
          </p:nvSpPr>
          <p:spPr>
            <a:xfrm>
              <a:off x="739887"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431" name="pl431"/>
            <p:cNvSpPr/>
            <p:nvPr/>
          </p:nvSpPr>
          <p:spPr>
            <a:xfrm>
              <a:off x="739887"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32" name="pl432"/>
            <p:cNvSpPr/>
            <p:nvPr/>
          </p:nvSpPr>
          <p:spPr>
            <a:xfrm>
              <a:off x="739887"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433" name="pl433"/>
            <p:cNvSpPr/>
            <p:nvPr/>
          </p:nvSpPr>
          <p:spPr>
            <a:xfrm>
              <a:off x="739887"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4" name="pl434"/>
            <p:cNvSpPr/>
            <p:nvPr/>
          </p:nvSpPr>
          <p:spPr>
            <a:xfrm>
              <a:off x="739887"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435" name="pl435"/>
            <p:cNvSpPr/>
            <p:nvPr/>
          </p:nvSpPr>
          <p:spPr>
            <a:xfrm>
              <a:off x="739887"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436" name="pl436"/>
            <p:cNvSpPr/>
            <p:nvPr/>
          </p:nvSpPr>
          <p:spPr>
            <a:xfrm>
              <a:off x="739887"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437" name="pl437"/>
            <p:cNvSpPr/>
            <p:nvPr/>
          </p:nvSpPr>
          <p:spPr>
            <a:xfrm>
              <a:off x="739887"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438" name="pl438"/>
            <p:cNvSpPr/>
            <p:nvPr/>
          </p:nvSpPr>
          <p:spPr>
            <a:xfrm>
              <a:off x="739887"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439" name="pl439"/>
            <p:cNvSpPr/>
            <p:nvPr/>
          </p:nvSpPr>
          <p:spPr>
            <a:xfrm>
              <a:off x="739887"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0" name="pl440"/>
            <p:cNvSpPr/>
            <p:nvPr/>
          </p:nvSpPr>
          <p:spPr>
            <a:xfrm>
              <a:off x="739887"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1" name="pl441"/>
            <p:cNvSpPr/>
            <p:nvPr/>
          </p:nvSpPr>
          <p:spPr>
            <a:xfrm>
              <a:off x="739887"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442" name="pl442"/>
            <p:cNvSpPr/>
            <p:nvPr/>
          </p:nvSpPr>
          <p:spPr>
            <a:xfrm>
              <a:off x="739887"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443" name="pl443"/>
            <p:cNvSpPr/>
            <p:nvPr/>
          </p:nvSpPr>
          <p:spPr>
            <a:xfrm>
              <a:off x="739887"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444" name="pl444"/>
            <p:cNvSpPr/>
            <p:nvPr/>
          </p:nvSpPr>
          <p:spPr>
            <a:xfrm>
              <a:off x="739887"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445" name="pl445"/>
            <p:cNvSpPr/>
            <p:nvPr/>
          </p:nvSpPr>
          <p:spPr>
            <a:xfrm>
              <a:off x="739887"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446" name="pl446"/>
            <p:cNvSpPr/>
            <p:nvPr/>
          </p:nvSpPr>
          <p:spPr>
            <a:xfrm>
              <a:off x="739887"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47" name="pl447"/>
            <p:cNvSpPr/>
            <p:nvPr/>
          </p:nvSpPr>
          <p:spPr>
            <a:xfrm>
              <a:off x="739887"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448" name="pl448"/>
            <p:cNvSpPr/>
            <p:nvPr/>
          </p:nvSpPr>
          <p:spPr>
            <a:xfrm>
              <a:off x="739887"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49" name="pl449"/>
            <p:cNvSpPr/>
            <p:nvPr/>
          </p:nvSpPr>
          <p:spPr>
            <a:xfrm>
              <a:off x="739887"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0" name="pl450"/>
            <p:cNvSpPr/>
            <p:nvPr/>
          </p:nvSpPr>
          <p:spPr>
            <a:xfrm>
              <a:off x="739887"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451" name="pl451"/>
            <p:cNvSpPr/>
            <p:nvPr/>
          </p:nvSpPr>
          <p:spPr>
            <a:xfrm>
              <a:off x="739887"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452" name="pl452"/>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 name="pl453"/>
            <p:cNvSpPr/>
            <p:nvPr/>
          </p:nvSpPr>
          <p:spPr>
            <a:xfrm>
              <a:off x="739887"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454" name="pl454"/>
            <p:cNvSpPr/>
            <p:nvPr/>
          </p:nvSpPr>
          <p:spPr>
            <a:xfrm>
              <a:off x="739887"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455" name="pl455"/>
            <p:cNvSpPr/>
            <p:nvPr/>
          </p:nvSpPr>
          <p:spPr>
            <a:xfrm>
              <a:off x="739887"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456" name="pl456"/>
            <p:cNvSpPr/>
            <p:nvPr/>
          </p:nvSpPr>
          <p:spPr>
            <a:xfrm>
              <a:off x="739887"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57" name="pl457"/>
            <p:cNvSpPr/>
            <p:nvPr/>
          </p:nvSpPr>
          <p:spPr>
            <a:xfrm>
              <a:off x="739887"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458" name="pl458"/>
            <p:cNvSpPr/>
            <p:nvPr/>
          </p:nvSpPr>
          <p:spPr>
            <a:xfrm>
              <a:off x="739887"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59" name="pl459"/>
            <p:cNvSpPr/>
            <p:nvPr/>
          </p:nvSpPr>
          <p:spPr>
            <a:xfrm>
              <a:off x="739887"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460" name="pl460"/>
            <p:cNvSpPr/>
            <p:nvPr/>
          </p:nvSpPr>
          <p:spPr>
            <a:xfrm>
              <a:off x="739887"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461" name="pl461"/>
            <p:cNvSpPr/>
            <p:nvPr/>
          </p:nvSpPr>
          <p:spPr>
            <a:xfrm>
              <a:off x="739887"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462" name="pl462"/>
            <p:cNvSpPr/>
            <p:nvPr/>
          </p:nvSpPr>
          <p:spPr>
            <a:xfrm>
              <a:off x="739887"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463" name="pl463"/>
            <p:cNvSpPr/>
            <p:nvPr/>
          </p:nvSpPr>
          <p:spPr>
            <a:xfrm>
              <a:off x="739887"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464" name="pl464"/>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 name="pl465"/>
            <p:cNvSpPr/>
            <p:nvPr/>
          </p:nvSpPr>
          <p:spPr>
            <a:xfrm>
              <a:off x="739887"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466" name="pl466"/>
            <p:cNvSpPr/>
            <p:nvPr/>
          </p:nvSpPr>
          <p:spPr>
            <a:xfrm>
              <a:off x="739887"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467" name="pl467"/>
            <p:cNvSpPr/>
            <p:nvPr/>
          </p:nvSpPr>
          <p:spPr>
            <a:xfrm>
              <a:off x="739887"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68" name="pl468"/>
            <p:cNvSpPr/>
            <p:nvPr/>
          </p:nvSpPr>
          <p:spPr>
            <a:xfrm>
              <a:off x="739887"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469" name="pl469"/>
            <p:cNvSpPr/>
            <p:nvPr/>
          </p:nvSpPr>
          <p:spPr>
            <a:xfrm>
              <a:off x="739887"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0" name="pl470"/>
            <p:cNvSpPr/>
            <p:nvPr/>
          </p:nvSpPr>
          <p:spPr>
            <a:xfrm>
              <a:off x="739887"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471" name="pl471"/>
            <p:cNvSpPr/>
            <p:nvPr/>
          </p:nvSpPr>
          <p:spPr>
            <a:xfrm>
              <a:off x="739887"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472" name="pl472"/>
            <p:cNvSpPr/>
            <p:nvPr/>
          </p:nvSpPr>
          <p:spPr>
            <a:xfrm>
              <a:off x="739887"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473" name="pl473"/>
            <p:cNvSpPr/>
            <p:nvPr/>
          </p:nvSpPr>
          <p:spPr>
            <a:xfrm>
              <a:off x="739887"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474" name="pl474"/>
            <p:cNvSpPr/>
            <p:nvPr/>
          </p:nvSpPr>
          <p:spPr>
            <a:xfrm>
              <a:off x="739887"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475" name="pl475"/>
            <p:cNvSpPr/>
            <p:nvPr/>
          </p:nvSpPr>
          <p:spPr>
            <a:xfrm>
              <a:off x="739887"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76" name="pl476"/>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77" name="pl477"/>
            <p:cNvSpPr/>
            <p:nvPr/>
          </p:nvSpPr>
          <p:spPr>
            <a:xfrm>
              <a:off x="739887"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DF70F9">
                  <a:alpha val="100000"/>
                </a:srgbClr>
              </a:solidFill>
              <a:prstDash val="solid"/>
              <a:round/>
            </a:ln>
          </p:spPr>
          <p:txBody>
            <a:bodyPr/>
            <a:lstStyle/>
            <a:p/>
          </p:txBody>
        </p:sp>
        <p:sp>
          <p:nvSpPr>
            <p:cNvPr id="478" name="pl478"/>
            <p:cNvSpPr/>
            <p:nvPr/>
          </p:nvSpPr>
          <p:spPr>
            <a:xfrm>
              <a:off x="69504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9" name="tx479"/>
            <p:cNvSpPr/>
            <p:nvPr/>
          </p:nvSpPr>
          <p:spPr>
            <a:xfrm>
              <a:off x="709742"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0" name="tx480"/>
            <p:cNvSpPr/>
            <p:nvPr/>
          </p:nvSpPr>
          <p:spPr>
            <a:xfrm>
              <a:off x="889111"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1" name="tx481"/>
            <p:cNvSpPr/>
            <p:nvPr/>
          </p:nvSpPr>
          <p:spPr>
            <a:xfrm>
              <a:off x="1068480"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2" name="tx482"/>
            <p:cNvSpPr/>
            <p:nvPr/>
          </p:nvSpPr>
          <p:spPr>
            <a:xfrm>
              <a:off x="1247849"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3" name="tx483"/>
            <p:cNvSpPr/>
            <p:nvPr/>
          </p:nvSpPr>
          <p:spPr>
            <a:xfrm>
              <a:off x="1427218"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4" name="tx484"/>
            <p:cNvSpPr/>
            <p:nvPr/>
          </p:nvSpPr>
          <p:spPr>
            <a:xfrm>
              <a:off x="160658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5" name="rc485"/>
            <p:cNvSpPr/>
            <p:nvPr/>
          </p:nvSpPr>
          <p:spPr>
            <a:xfrm>
              <a:off x="695044" y="5346267"/>
              <a:ext cx="986530" cy="460746"/>
            </a:xfrm>
            <a:prstGeom prst="rect">
              <a:avLst/>
            </a:prstGeom>
            <a:solidFill>
              <a:srgbClr val="EBEBEB">
                <a:alpha val="100000"/>
              </a:srgbClr>
            </a:solidFill>
          </p:spPr>
          <p:txBody>
            <a:bodyPr/>
            <a:lstStyle/>
            <a:p/>
          </p:txBody>
        </p:sp>
        <p:sp>
          <p:nvSpPr>
            <p:cNvPr id="486" name="pl486"/>
            <p:cNvSpPr/>
            <p:nvPr/>
          </p:nvSpPr>
          <p:spPr>
            <a:xfrm>
              <a:off x="695044" y="569732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7" name="pl487"/>
            <p:cNvSpPr/>
            <p:nvPr/>
          </p:nvSpPr>
          <p:spPr>
            <a:xfrm>
              <a:off x="695044" y="551984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8" name="pl488"/>
            <p:cNvSpPr/>
            <p:nvPr/>
          </p:nvSpPr>
          <p:spPr>
            <a:xfrm>
              <a:off x="82957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89" name="pl489"/>
            <p:cNvSpPr/>
            <p:nvPr/>
          </p:nvSpPr>
          <p:spPr>
            <a:xfrm>
              <a:off x="100894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0" name="pl490"/>
            <p:cNvSpPr/>
            <p:nvPr/>
          </p:nvSpPr>
          <p:spPr>
            <a:xfrm>
              <a:off x="118830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1" name="pl491"/>
            <p:cNvSpPr/>
            <p:nvPr/>
          </p:nvSpPr>
          <p:spPr>
            <a:xfrm>
              <a:off x="13676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2" name="pl492"/>
            <p:cNvSpPr/>
            <p:nvPr/>
          </p:nvSpPr>
          <p:spPr>
            <a:xfrm>
              <a:off x="15470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93" name="pl493"/>
            <p:cNvSpPr/>
            <p:nvPr/>
          </p:nvSpPr>
          <p:spPr>
            <a:xfrm>
              <a:off x="69504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4" name="pl494"/>
            <p:cNvSpPr/>
            <p:nvPr/>
          </p:nvSpPr>
          <p:spPr>
            <a:xfrm>
              <a:off x="695044" y="56085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5" name="pl495"/>
            <p:cNvSpPr/>
            <p:nvPr/>
          </p:nvSpPr>
          <p:spPr>
            <a:xfrm>
              <a:off x="695044" y="54311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 name="pl496"/>
            <p:cNvSpPr/>
            <p:nvPr/>
          </p:nvSpPr>
          <p:spPr>
            <a:xfrm>
              <a:off x="73988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91925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10986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12779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145736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163673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02" name="pl502"/>
            <p:cNvSpPr/>
            <p:nvPr/>
          </p:nvSpPr>
          <p:spPr>
            <a:xfrm>
              <a:off x="739887"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03" name="pl503"/>
            <p:cNvSpPr/>
            <p:nvPr/>
          </p:nvSpPr>
          <p:spPr>
            <a:xfrm>
              <a:off x="739887"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40651" cap="flat">
              <a:solidFill>
                <a:srgbClr val="BEBEBE">
                  <a:alpha val="69803"/>
                </a:srgbClr>
              </a:solidFill>
              <a:prstDash val="solid"/>
              <a:round/>
            </a:ln>
          </p:spPr>
          <p:txBody>
            <a:bodyPr/>
            <a:lstStyle/>
            <a:p/>
          </p:txBody>
        </p:sp>
        <p:sp>
          <p:nvSpPr>
            <p:cNvPr id="504" name="pl504"/>
            <p:cNvSpPr/>
            <p:nvPr/>
          </p:nvSpPr>
          <p:spPr>
            <a:xfrm>
              <a:off x="739887" y="5629885"/>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57789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6" name="pl506"/>
            <p:cNvSpPr/>
            <p:nvPr/>
          </p:nvSpPr>
          <p:spPr>
            <a:xfrm>
              <a:off x="739887" y="5693779"/>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507" name="pl507"/>
            <p:cNvSpPr/>
            <p:nvPr/>
          </p:nvSpPr>
          <p:spPr>
            <a:xfrm>
              <a:off x="739887" y="5771871"/>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508" name="pl508"/>
            <p:cNvSpPr/>
            <p:nvPr/>
          </p:nvSpPr>
          <p:spPr>
            <a:xfrm>
              <a:off x="739887" y="5686679"/>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509" name="pl509"/>
            <p:cNvSpPr/>
            <p:nvPr/>
          </p:nvSpPr>
          <p:spPr>
            <a:xfrm>
              <a:off x="739887" y="5778971"/>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10" name="pl510"/>
            <p:cNvSpPr/>
            <p:nvPr/>
          </p:nvSpPr>
          <p:spPr>
            <a:xfrm>
              <a:off x="739887" y="5722176"/>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5729275"/>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12" name="pl512"/>
            <p:cNvSpPr/>
            <p:nvPr/>
          </p:nvSpPr>
          <p:spPr>
            <a:xfrm>
              <a:off x="739887" y="5715077"/>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513" name="pl513"/>
            <p:cNvSpPr/>
            <p:nvPr/>
          </p:nvSpPr>
          <p:spPr>
            <a:xfrm>
              <a:off x="739887" y="5750573"/>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4" name="pl514"/>
            <p:cNvSpPr/>
            <p:nvPr/>
          </p:nvSpPr>
          <p:spPr>
            <a:xfrm>
              <a:off x="739887" y="5707977"/>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515" name="pl515"/>
            <p:cNvSpPr/>
            <p:nvPr/>
          </p:nvSpPr>
          <p:spPr>
            <a:xfrm>
              <a:off x="739887" y="5672481"/>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516" name="pl516"/>
            <p:cNvSpPr/>
            <p:nvPr/>
          </p:nvSpPr>
          <p:spPr>
            <a:xfrm>
              <a:off x="739887" y="5771871"/>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517" name="pl517"/>
            <p:cNvSpPr/>
            <p:nvPr/>
          </p:nvSpPr>
          <p:spPr>
            <a:xfrm>
              <a:off x="739887" y="5715077"/>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518" name="pl518"/>
            <p:cNvSpPr/>
            <p:nvPr/>
          </p:nvSpPr>
          <p:spPr>
            <a:xfrm>
              <a:off x="739887" y="5757673"/>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519" name="pl519"/>
            <p:cNvSpPr/>
            <p:nvPr/>
          </p:nvSpPr>
          <p:spPr>
            <a:xfrm>
              <a:off x="739887" y="561568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 name="pl520"/>
            <p:cNvSpPr/>
            <p:nvPr/>
          </p:nvSpPr>
          <p:spPr>
            <a:xfrm>
              <a:off x="739887" y="555889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1" name="pl521"/>
            <p:cNvSpPr/>
            <p:nvPr/>
          </p:nvSpPr>
          <p:spPr>
            <a:xfrm>
              <a:off x="739887" y="5743474"/>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522" name="pl522"/>
            <p:cNvSpPr/>
            <p:nvPr/>
          </p:nvSpPr>
          <p:spPr>
            <a:xfrm>
              <a:off x="739887" y="5764772"/>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523" name="pl523"/>
            <p:cNvSpPr/>
            <p:nvPr/>
          </p:nvSpPr>
          <p:spPr>
            <a:xfrm>
              <a:off x="739887" y="5771871"/>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524" name="pl524"/>
            <p:cNvSpPr/>
            <p:nvPr/>
          </p:nvSpPr>
          <p:spPr>
            <a:xfrm>
              <a:off x="739887" y="5750573"/>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525" name="pl525"/>
            <p:cNvSpPr/>
            <p:nvPr/>
          </p:nvSpPr>
          <p:spPr>
            <a:xfrm>
              <a:off x="739887" y="5722176"/>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526" name="pl526"/>
            <p:cNvSpPr/>
            <p:nvPr/>
          </p:nvSpPr>
          <p:spPr>
            <a:xfrm>
              <a:off x="739887" y="5750573"/>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527" name="pl527"/>
            <p:cNvSpPr/>
            <p:nvPr/>
          </p:nvSpPr>
          <p:spPr>
            <a:xfrm>
              <a:off x="739887" y="5700878"/>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528" name="pl528"/>
            <p:cNvSpPr/>
            <p:nvPr/>
          </p:nvSpPr>
          <p:spPr>
            <a:xfrm>
              <a:off x="739887" y="558019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529" name="pl529"/>
            <p:cNvSpPr/>
            <p:nvPr/>
          </p:nvSpPr>
          <p:spPr>
            <a:xfrm>
              <a:off x="739887" y="57505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0" name="pl530"/>
            <p:cNvSpPr/>
            <p:nvPr/>
          </p:nvSpPr>
          <p:spPr>
            <a:xfrm>
              <a:off x="739887" y="5700878"/>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531" name="pl531"/>
            <p:cNvSpPr/>
            <p:nvPr/>
          </p:nvSpPr>
          <p:spPr>
            <a:xfrm>
              <a:off x="739887" y="5608587"/>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532" name="pl532"/>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3" name="pl533"/>
            <p:cNvSpPr/>
            <p:nvPr/>
          </p:nvSpPr>
          <p:spPr>
            <a:xfrm>
              <a:off x="739887" y="5658282"/>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534" name="pl534"/>
            <p:cNvSpPr/>
            <p:nvPr/>
          </p:nvSpPr>
          <p:spPr>
            <a:xfrm>
              <a:off x="739887" y="5743474"/>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535" name="pl535"/>
            <p:cNvSpPr/>
            <p:nvPr/>
          </p:nvSpPr>
          <p:spPr>
            <a:xfrm>
              <a:off x="739887" y="5771871"/>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536" name="pl536"/>
            <p:cNvSpPr/>
            <p:nvPr/>
          </p:nvSpPr>
          <p:spPr>
            <a:xfrm>
              <a:off x="739887" y="5700878"/>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37" name="pl537"/>
            <p:cNvSpPr/>
            <p:nvPr/>
          </p:nvSpPr>
          <p:spPr>
            <a:xfrm>
              <a:off x="739887" y="5629885"/>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538" name="pl538"/>
            <p:cNvSpPr/>
            <p:nvPr/>
          </p:nvSpPr>
          <p:spPr>
            <a:xfrm>
              <a:off x="739887" y="5722176"/>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539" name="pl539"/>
            <p:cNvSpPr/>
            <p:nvPr/>
          </p:nvSpPr>
          <p:spPr>
            <a:xfrm>
              <a:off x="739887" y="5750573"/>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540" name="pl540"/>
            <p:cNvSpPr/>
            <p:nvPr/>
          </p:nvSpPr>
          <p:spPr>
            <a:xfrm>
              <a:off x="739887" y="5544693"/>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541" name="pl541"/>
            <p:cNvSpPr/>
            <p:nvPr/>
          </p:nvSpPr>
          <p:spPr>
            <a:xfrm>
              <a:off x="739887" y="5771871"/>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542" name="pl542"/>
            <p:cNvSpPr/>
            <p:nvPr/>
          </p:nvSpPr>
          <p:spPr>
            <a:xfrm>
              <a:off x="739887" y="5722176"/>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543" name="pl543"/>
            <p:cNvSpPr/>
            <p:nvPr/>
          </p:nvSpPr>
          <p:spPr>
            <a:xfrm>
              <a:off x="739887" y="5715077"/>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544" name="pl544"/>
            <p:cNvSpPr/>
            <p:nvPr/>
          </p:nvSpPr>
          <p:spPr>
            <a:xfrm>
              <a:off x="739887"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 name="pl545"/>
            <p:cNvSpPr/>
            <p:nvPr/>
          </p:nvSpPr>
          <p:spPr>
            <a:xfrm>
              <a:off x="739887" y="5757673"/>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546" name="pl546"/>
            <p:cNvSpPr/>
            <p:nvPr/>
          </p:nvSpPr>
          <p:spPr>
            <a:xfrm>
              <a:off x="739887" y="5771871"/>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547" name="pl547"/>
            <p:cNvSpPr/>
            <p:nvPr/>
          </p:nvSpPr>
          <p:spPr>
            <a:xfrm>
              <a:off x="739887" y="5750573"/>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548" name="pl548"/>
            <p:cNvSpPr/>
            <p:nvPr/>
          </p:nvSpPr>
          <p:spPr>
            <a:xfrm>
              <a:off x="739887" y="5715077"/>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549" name="pl549"/>
            <p:cNvSpPr/>
            <p:nvPr/>
          </p:nvSpPr>
          <p:spPr>
            <a:xfrm>
              <a:off x="739887" y="5771871"/>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0" name="pl550"/>
            <p:cNvSpPr/>
            <p:nvPr/>
          </p:nvSpPr>
          <p:spPr>
            <a:xfrm>
              <a:off x="739887" y="5778971"/>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551" name="pl551"/>
            <p:cNvSpPr/>
            <p:nvPr/>
          </p:nvSpPr>
          <p:spPr>
            <a:xfrm>
              <a:off x="739887" y="5644083"/>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552" name="pl552"/>
            <p:cNvSpPr/>
            <p:nvPr/>
          </p:nvSpPr>
          <p:spPr>
            <a:xfrm>
              <a:off x="739887"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553" name="pl553"/>
            <p:cNvSpPr/>
            <p:nvPr/>
          </p:nvSpPr>
          <p:spPr>
            <a:xfrm>
              <a:off x="739887"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554" name="pl554"/>
            <p:cNvSpPr/>
            <p:nvPr/>
          </p:nvSpPr>
          <p:spPr>
            <a:xfrm>
              <a:off x="739887"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555" name="pl555"/>
            <p:cNvSpPr/>
            <p:nvPr/>
          </p:nvSpPr>
          <p:spPr>
            <a:xfrm>
              <a:off x="739887"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56" name="pl556"/>
            <p:cNvSpPr/>
            <p:nvPr/>
          </p:nvSpPr>
          <p:spPr>
            <a:xfrm>
              <a:off x="739887"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40651" cap="flat">
              <a:solidFill>
                <a:srgbClr val="000000">
                  <a:alpha val="100000"/>
                </a:srgbClr>
              </a:solidFill>
              <a:prstDash val="solid"/>
              <a:round/>
            </a:ln>
          </p:spPr>
          <p:txBody>
            <a:bodyPr/>
            <a:lstStyle/>
            <a:p/>
          </p:txBody>
        </p:sp>
        <p:sp>
          <p:nvSpPr>
            <p:cNvPr id="557" name="pl557"/>
            <p:cNvSpPr/>
            <p:nvPr/>
          </p:nvSpPr>
          <p:spPr>
            <a:xfrm>
              <a:off x="739887"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FF689E">
                  <a:alpha val="100000"/>
                </a:srgbClr>
              </a:solidFill>
              <a:prstDash val="solid"/>
              <a:round/>
            </a:ln>
          </p:spPr>
          <p:txBody>
            <a:bodyPr/>
            <a:lstStyle/>
            <a:p/>
          </p:txBody>
        </p:sp>
        <p:sp>
          <p:nvSpPr>
            <p:cNvPr id="558" name="pl558"/>
            <p:cNvSpPr/>
            <p:nvPr/>
          </p:nvSpPr>
          <p:spPr>
            <a:xfrm>
              <a:off x="69504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59" name="tx559"/>
            <p:cNvSpPr/>
            <p:nvPr/>
          </p:nvSpPr>
          <p:spPr>
            <a:xfrm>
              <a:off x="709742" y="559471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60" name="tx560"/>
            <p:cNvSpPr/>
            <p:nvPr/>
          </p:nvSpPr>
          <p:spPr>
            <a:xfrm>
              <a:off x="889111" y="557442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61" name="tx561"/>
            <p:cNvSpPr/>
            <p:nvPr/>
          </p:nvSpPr>
          <p:spPr>
            <a:xfrm>
              <a:off x="1068480" y="560859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62" name="tx562"/>
            <p:cNvSpPr/>
            <p:nvPr/>
          </p:nvSpPr>
          <p:spPr>
            <a:xfrm>
              <a:off x="1247849" y="55873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63" name="tx563"/>
            <p:cNvSpPr/>
            <p:nvPr/>
          </p:nvSpPr>
          <p:spPr>
            <a:xfrm>
              <a:off x="1427218" y="561569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64" name="tx564"/>
            <p:cNvSpPr/>
            <p:nvPr/>
          </p:nvSpPr>
          <p:spPr>
            <a:xfrm>
              <a:off x="1576443" y="548658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565" name="rc565"/>
            <p:cNvSpPr/>
            <p:nvPr/>
          </p:nvSpPr>
          <p:spPr>
            <a:xfrm>
              <a:off x="1751164" y="875080"/>
              <a:ext cx="986530" cy="460746"/>
            </a:xfrm>
            <a:prstGeom prst="rect">
              <a:avLst/>
            </a:prstGeom>
            <a:solidFill>
              <a:srgbClr val="EBEBEB">
                <a:alpha val="100000"/>
              </a:srgbClr>
            </a:solidFill>
          </p:spPr>
          <p:txBody>
            <a:bodyPr/>
            <a:lstStyle/>
            <a:p/>
          </p:txBody>
        </p:sp>
        <p:sp>
          <p:nvSpPr>
            <p:cNvPr id="566" name="pl566"/>
            <p:cNvSpPr/>
            <p:nvPr/>
          </p:nvSpPr>
          <p:spPr>
            <a:xfrm>
              <a:off x="1751164"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67" name="pl567"/>
            <p:cNvSpPr/>
            <p:nvPr/>
          </p:nvSpPr>
          <p:spPr>
            <a:xfrm>
              <a:off x="1751164"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68" name="pl568"/>
            <p:cNvSpPr/>
            <p:nvPr/>
          </p:nvSpPr>
          <p:spPr>
            <a:xfrm>
              <a:off x="188569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69" name="pl569"/>
            <p:cNvSpPr/>
            <p:nvPr/>
          </p:nvSpPr>
          <p:spPr>
            <a:xfrm>
              <a:off x="206506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0" name="pl570"/>
            <p:cNvSpPr/>
            <p:nvPr/>
          </p:nvSpPr>
          <p:spPr>
            <a:xfrm>
              <a:off x="22444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1" name="pl571"/>
            <p:cNvSpPr/>
            <p:nvPr/>
          </p:nvSpPr>
          <p:spPr>
            <a:xfrm>
              <a:off x="24237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2" name="pl572"/>
            <p:cNvSpPr/>
            <p:nvPr/>
          </p:nvSpPr>
          <p:spPr>
            <a:xfrm>
              <a:off x="260316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73" name="pl573"/>
            <p:cNvSpPr/>
            <p:nvPr/>
          </p:nvSpPr>
          <p:spPr>
            <a:xfrm>
              <a:off x="1751164"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74" name="pl574"/>
            <p:cNvSpPr/>
            <p:nvPr/>
          </p:nvSpPr>
          <p:spPr>
            <a:xfrm>
              <a:off x="1751164"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75" name="pl575"/>
            <p:cNvSpPr/>
            <p:nvPr/>
          </p:nvSpPr>
          <p:spPr>
            <a:xfrm>
              <a:off x="1751164"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76" name="pl576"/>
            <p:cNvSpPr/>
            <p:nvPr/>
          </p:nvSpPr>
          <p:spPr>
            <a:xfrm>
              <a:off x="17960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197537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215474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233411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25134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1" name="pl581"/>
            <p:cNvSpPr/>
            <p:nvPr/>
          </p:nvSpPr>
          <p:spPr>
            <a:xfrm>
              <a:off x="26928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82" name="pl582"/>
            <p:cNvSpPr/>
            <p:nvPr/>
          </p:nvSpPr>
          <p:spPr>
            <a:xfrm>
              <a:off x="1796006"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83" name="pl583"/>
            <p:cNvSpPr/>
            <p:nvPr/>
          </p:nvSpPr>
          <p:spPr>
            <a:xfrm>
              <a:off x="1796006" y="130778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584" name="pl584"/>
            <p:cNvSpPr/>
            <p:nvPr/>
          </p:nvSpPr>
          <p:spPr>
            <a:xfrm>
              <a:off x="1796006"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585" name="pl585"/>
            <p:cNvSpPr/>
            <p:nvPr/>
          </p:nvSpPr>
          <p:spPr>
            <a:xfrm>
              <a:off x="1796006"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6" name="pl586"/>
            <p:cNvSpPr/>
            <p:nvPr/>
          </p:nvSpPr>
          <p:spPr>
            <a:xfrm>
              <a:off x="1796006"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587" name="pl587"/>
            <p:cNvSpPr/>
            <p:nvPr/>
          </p:nvSpPr>
          <p:spPr>
            <a:xfrm>
              <a:off x="1796006"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588" name="pl588"/>
            <p:cNvSpPr/>
            <p:nvPr/>
          </p:nvSpPr>
          <p:spPr>
            <a:xfrm>
              <a:off x="1796006"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589" name="pl589"/>
            <p:cNvSpPr/>
            <p:nvPr/>
          </p:nvSpPr>
          <p:spPr>
            <a:xfrm>
              <a:off x="1796006"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90" name="pl590"/>
            <p:cNvSpPr/>
            <p:nvPr/>
          </p:nvSpPr>
          <p:spPr>
            <a:xfrm>
              <a:off x="1796006"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591" name="pl591"/>
            <p:cNvSpPr/>
            <p:nvPr/>
          </p:nvSpPr>
          <p:spPr>
            <a:xfrm>
              <a:off x="1796006"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592" name="pl592"/>
            <p:cNvSpPr/>
            <p:nvPr/>
          </p:nvSpPr>
          <p:spPr>
            <a:xfrm>
              <a:off x="1796006"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593" name="pl593"/>
            <p:cNvSpPr/>
            <p:nvPr/>
          </p:nvSpPr>
          <p:spPr>
            <a:xfrm>
              <a:off x="1796006"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4" name="pl594"/>
            <p:cNvSpPr/>
            <p:nvPr/>
          </p:nvSpPr>
          <p:spPr>
            <a:xfrm>
              <a:off x="1796006"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595" name="pl595"/>
            <p:cNvSpPr/>
            <p:nvPr/>
          </p:nvSpPr>
          <p:spPr>
            <a:xfrm>
              <a:off x="1796006"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596" name="pl596"/>
            <p:cNvSpPr/>
            <p:nvPr/>
          </p:nvSpPr>
          <p:spPr>
            <a:xfrm>
              <a:off x="1796006"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597" name="pl597"/>
            <p:cNvSpPr/>
            <p:nvPr/>
          </p:nvSpPr>
          <p:spPr>
            <a:xfrm>
              <a:off x="1796006"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598" name="pl598"/>
            <p:cNvSpPr/>
            <p:nvPr/>
          </p:nvSpPr>
          <p:spPr>
            <a:xfrm>
              <a:off x="1796006"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599" name="pl599"/>
            <p:cNvSpPr/>
            <p:nvPr/>
          </p:nvSpPr>
          <p:spPr>
            <a:xfrm>
              <a:off x="1796006"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0" name="pl600"/>
            <p:cNvSpPr/>
            <p:nvPr/>
          </p:nvSpPr>
          <p:spPr>
            <a:xfrm>
              <a:off x="1796006"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1" name="pl601"/>
            <p:cNvSpPr/>
            <p:nvPr/>
          </p:nvSpPr>
          <p:spPr>
            <a:xfrm>
              <a:off x="1796006"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602" name="pl602"/>
            <p:cNvSpPr/>
            <p:nvPr/>
          </p:nvSpPr>
          <p:spPr>
            <a:xfrm>
              <a:off x="1796006"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603" name="pl603"/>
            <p:cNvSpPr/>
            <p:nvPr/>
          </p:nvSpPr>
          <p:spPr>
            <a:xfrm>
              <a:off x="1796006"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604" name="pl604"/>
            <p:cNvSpPr/>
            <p:nvPr/>
          </p:nvSpPr>
          <p:spPr>
            <a:xfrm>
              <a:off x="1796006"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605" name="pl605"/>
            <p:cNvSpPr/>
            <p:nvPr/>
          </p:nvSpPr>
          <p:spPr>
            <a:xfrm>
              <a:off x="1796006"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1796006"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607" name="pl607"/>
            <p:cNvSpPr/>
            <p:nvPr/>
          </p:nvSpPr>
          <p:spPr>
            <a:xfrm>
              <a:off x="1796006"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608" name="pl608"/>
            <p:cNvSpPr/>
            <p:nvPr/>
          </p:nvSpPr>
          <p:spPr>
            <a:xfrm>
              <a:off x="1796006"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609" name="pl609"/>
            <p:cNvSpPr/>
            <p:nvPr/>
          </p:nvSpPr>
          <p:spPr>
            <a:xfrm>
              <a:off x="1796006"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0" name="pl610"/>
            <p:cNvSpPr/>
            <p:nvPr/>
          </p:nvSpPr>
          <p:spPr>
            <a:xfrm>
              <a:off x="1796006"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611" name="pl611"/>
            <p:cNvSpPr/>
            <p:nvPr/>
          </p:nvSpPr>
          <p:spPr>
            <a:xfrm>
              <a:off x="1796006"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612" name="pl612"/>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3" name="pl613"/>
            <p:cNvSpPr/>
            <p:nvPr/>
          </p:nvSpPr>
          <p:spPr>
            <a:xfrm>
              <a:off x="1796006"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614" name="pl614"/>
            <p:cNvSpPr/>
            <p:nvPr/>
          </p:nvSpPr>
          <p:spPr>
            <a:xfrm>
              <a:off x="1796006"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615" name="pl615"/>
            <p:cNvSpPr/>
            <p:nvPr/>
          </p:nvSpPr>
          <p:spPr>
            <a:xfrm>
              <a:off x="1796006"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616" name="pl616"/>
            <p:cNvSpPr/>
            <p:nvPr/>
          </p:nvSpPr>
          <p:spPr>
            <a:xfrm>
              <a:off x="1796006"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617" name="pl617"/>
            <p:cNvSpPr/>
            <p:nvPr/>
          </p:nvSpPr>
          <p:spPr>
            <a:xfrm>
              <a:off x="1796006"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618" name="pl618"/>
            <p:cNvSpPr/>
            <p:nvPr/>
          </p:nvSpPr>
          <p:spPr>
            <a:xfrm>
              <a:off x="1796006"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619" name="pl619"/>
            <p:cNvSpPr/>
            <p:nvPr/>
          </p:nvSpPr>
          <p:spPr>
            <a:xfrm>
              <a:off x="1796006"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620" name="pl620"/>
            <p:cNvSpPr/>
            <p:nvPr/>
          </p:nvSpPr>
          <p:spPr>
            <a:xfrm>
              <a:off x="1796006"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621" name="pl621"/>
            <p:cNvSpPr/>
            <p:nvPr/>
          </p:nvSpPr>
          <p:spPr>
            <a:xfrm>
              <a:off x="1796006"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622" name="pl622"/>
            <p:cNvSpPr/>
            <p:nvPr/>
          </p:nvSpPr>
          <p:spPr>
            <a:xfrm>
              <a:off x="1796006"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623" name="pl623"/>
            <p:cNvSpPr/>
            <p:nvPr/>
          </p:nvSpPr>
          <p:spPr>
            <a:xfrm>
              <a:off x="1796006"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624" name="pl624"/>
            <p:cNvSpPr/>
            <p:nvPr/>
          </p:nvSpPr>
          <p:spPr>
            <a:xfrm>
              <a:off x="1796006"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5" name="pl625"/>
            <p:cNvSpPr/>
            <p:nvPr/>
          </p:nvSpPr>
          <p:spPr>
            <a:xfrm>
              <a:off x="1796006"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626" name="pl626"/>
            <p:cNvSpPr/>
            <p:nvPr/>
          </p:nvSpPr>
          <p:spPr>
            <a:xfrm>
              <a:off x="1796006"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627" name="pl627"/>
            <p:cNvSpPr/>
            <p:nvPr/>
          </p:nvSpPr>
          <p:spPr>
            <a:xfrm>
              <a:off x="1796006"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628" name="pl628"/>
            <p:cNvSpPr/>
            <p:nvPr/>
          </p:nvSpPr>
          <p:spPr>
            <a:xfrm>
              <a:off x="1796006"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629" name="pl629"/>
            <p:cNvSpPr/>
            <p:nvPr/>
          </p:nvSpPr>
          <p:spPr>
            <a:xfrm>
              <a:off x="1796006"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30" name="pl630"/>
            <p:cNvSpPr/>
            <p:nvPr/>
          </p:nvSpPr>
          <p:spPr>
            <a:xfrm>
              <a:off x="1796006"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631" name="pl631"/>
            <p:cNvSpPr/>
            <p:nvPr/>
          </p:nvSpPr>
          <p:spPr>
            <a:xfrm>
              <a:off x="1796006"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632" name="pl632"/>
            <p:cNvSpPr/>
            <p:nvPr/>
          </p:nvSpPr>
          <p:spPr>
            <a:xfrm>
              <a:off x="1796006"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633" name="pl633"/>
            <p:cNvSpPr/>
            <p:nvPr/>
          </p:nvSpPr>
          <p:spPr>
            <a:xfrm>
              <a:off x="1796006"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634" name="pl634"/>
            <p:cNvSpPr/>
            <p:nvPr/>
          </p:nvSpPr>
          <p:spPr>
            <a:xfrm>
              <a:off x="1796006"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635" name="pl635"/>
            <p:cNvSpPr/>
            <p:nvPr/>
          </p:nvSpPr>
          <p:spPr>
            <a:xfrm>
              <a:off x="1796006"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636" name="pl636"/>
            <p:cNvSpPr/>
            <p:nvPr/>
          </p:nvSpPr>
          <p:spPr>
            <a:xfrm>
              <a:off x="1796006" y="130778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637" name="pl637"/>
            <p:cNvSpPr/>
            <p:nvPr/>
          </p:nvSpPr>
          <p:spPr>
            <a:xfrm>
              <a:off x="1796006"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F37B59">
                  <a:alpha val="100000"/>
                </a:srgbClr>
              </a:solidFill>
              <a:prstDash val="solid"/>
              <a:round/>
            </a:ln>
          </p:spPr>
          <p:txBody>
            <a:bodyPr/>
            <a:lstStyle/>
            <a:p/>
          </p:txBody>
        </p:sp>
        <p:sp>
          <p:nvSpPr>
            <p:cNvPr id="638" name="pl638"/>
            <p:cNvSpPr/>
            <p:nvPr/>
          </p:nvSpPr>
          <p:spPr>
            <a:xfrm>
              <a:off x="1751164"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39" name="tx639"/>
            <p:cNvSpPr/>
            <p:nvPr/>
          </p:nvSpPr>
          <p:spPr>
            <a:xfrm>
              <a:off x="1765861"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0" name="tx640"/>
            <p:cNvSpPr/>
            <p:nvPr/>
          </p:nvSpPr>
          <p:spPr>
            <a:xfrm>
              <a:off x="1945230"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1" name="tx641"/>
            <p:cNvSpPr/>
            <p:nvPr/>
          </p:nvSpPr>
          <p:spPr>
            <a:xfrm>
              <a:off x="2124599"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2" name="tx642"/>
            <p:cNvSpPr/>
            <p:nvPr/>
          </p:nvSpPr>
          <p:spPr>
            <a:xfrm>
              <a:off x="2303969"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3" name="tx643"/>
            <p:cNvSpPr/>
            <p:nvPr/>
          </p:nvSpPr>
          <p:spPr>
            <a:xfrm>
              <a:off x="2483338"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4" name="tx644"/>
            <p:cNvSpPr/>
            <p:nvPr/>
          </p:nvSpPr>
          <p:spPr>
            <a:xfrm>
              <a:off x="2662707"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5" name="rc645"/>
            <p:cNvSpPr/>
            <p:nvPr/>
          </p:nvSpPr>
          <p:spPr>
            <a:xfrm>
              <a:off x="1751164" y="1620278"/>
              <a:ext cx="986530" cy="460746"/>
            </a:xfrm>
            <a:prstGeom prst="rect">
              <a:avLst/>
            </a:prstGeom>
            <a:solidFill>
              <a:srgbClr val="EBEBEB">
                <a:alpha val="100000"/>
              </a:srgbClr>
            </a:solidFill>
          </p:spPr>
          <p:txBody>
            <a:bodyPr/>
            <a:lstStyle/>
            <a:p/>
          </p:txBody>
        </p:sp>
        <p:sp>
          <p:nvSpPr>
            <p:cNvPr id="646" name="pl646"/>
            <p:cNvSpPr/>
            <p:nvPr/>
          </p:nvSpPr>
          <p:spPr>
            <a:xfrm>
              <a:off x="1751164"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7" name="pl647"/>
            <p:cNvSpPr/>
            <p:nvPr/>
          </p:nvSpPr>
          <p:spPr>
            <a:xfrm>
              <a:off x="1751164"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48" name="pl648"/>
            <p:cNvSpPr/>
            <p:nvPr/>
          </p:nvSpPr>
          <p:spPr>
            <a:xfrm>
              <a:off x="188569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49" name="pl649"/>
            <p:cNvSpPr/>
            <p:nvPr/>
          </p:nvSpPr>
          <p:spPr>
            <a:xfrm>
              <a:off x="206506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0" name="pl650"/>
            <p:cNvSpPr/>
            <p:nvPr/>
          </p:nvSpPr>
          <p:spPr>
            <a:xfrm>
              <a:off x="22444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1" name="pl651"/>
            <p:cNvSpPr/>
            <p:nvPr/>
          </p:nvSpPr>
          <p:spPr>
            <a:xfrm>
              <a:off x="24237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2" name="pl652"/>
            <p:cNvSpPr/>
            <p:nvPr/>
          </p:nvSpPr>
          <p:spPr>
            <a:xfrm>
              <a:off x="260316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53" name="pl653"/>
            <p:cNvSpPr/>
            <p:nvPr/>
          </p:nvSpPr>
          <p:spPr>
            <a:xfrm>
              <a:off x="1751164"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4" name="pl654"/>
            <p:cNvSpPr/>
            <p:nvPr/>
          </p:nvSpPr>
          <p:spPr>
            <a:xfrm>
              <a:off x="1751164"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5" name="pl655"/>
            <p:cNvSpPr/>
            <p:nvPr/>
          </p:nvSpPr>
          <p:spPr>
            <a:xfrm>
              <a:off x="1751164"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56" name="pl656"/>
            <p:cNvSpPr/>
            <p:nvPr/>
          </p:nvSpPr>
          <p:spPr>
            <a:xfrm>
              <a:off x="17960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197537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58" name="pl658"/>
            <p:cNvSpPr/>
            <p:nvPr/>
          </p:nvSpPr>
          <p:spPr>
            <a:xfrm>
              <a:off x="215474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59" name="pl659"/>
            <p:cNvSpPr/>
            <p:nvPr/>
          </p:nvSpPr>
          <p:spPr>
            <a:xfrm>
              <a:off x="233411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0" name="pl660"/>
            <p:cNvSpPr/>
            <p:nvPr/>
          </p:nvSpPr>
          <p:spPr>
            <a:xfrm>
              <a:off x="25134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1" name="pl661"/>
            <p:cNvSpPr/>
            <p:nvPr/>
          </p:nvSpPr>
          <p:spPr>
            <a:xfrm>
              <a:off x="26928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62" name="pl662"/>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663" name="pl663"/>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664" name="pl664"/>
            <p:cNvSpPr/>
            <p:nvPr/>
          </p:nvSpPr>
          <p:spPr>
            <a:xfrm>
              <a:off x="1796006"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665" name="pl665"/>
            <p:cNvSpPr/>
            <p:nvPr/>
          </p:nvSpPr>
          <p:spPr>
            <a:xfrm>
              <a:off x="1796006"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6" name="pl666"/>
            <p:cNvSpPr/>
            <p:nvPr/>
          </p:nvSpPr>
          <p:spPr>
            <a:xfrm>
              <a:off x="1796006"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667" name="pl667"/>
            <p:cNvSpPr/>
            <p:nvPr/>
          </p:nvSpPr>
          <p:spPr>
            <a:xfrm>
              <a:off x="1796006"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668" name="pl668"/>
            <p:cNvSpPr/>
            <p:nvPr/>
          </p:nvSpPr>
          <p:spPr>
            <a:xfrm>
              <a:off x="1796006"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669" name="pl669"/>
            <p:cNvSpPr/>
            <p:nvPr/>
          </p:nvSpPr>
          <p:spPr>
            <a:xfrm>
              <a:off x="1796006"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670" name="pl670"/>
            <p:cNvSpPr/>
            <p:nvPr/>
          </p:nvSpPr>
          <p:spPr>
            <a:xfrm>
              <a:off x="1796006"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671" name="pl671"/>
            <p:cNvSpPr/>
            <p:nvPr/>
          </p:nvSpPr>
          <p:spPr>
            <a:xfrm>
              <a:off x="1796006"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672" name="pl672"/>
            <p:cNvSpPr/>
            <p:nvPr/>
          </p:nvSpPr>
          <p:spPr>
            <a:xfrm>
              <a:off x="1796006"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673" name="pl673"/>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4" name="pl674"/>
            <p:cNvSpPr/>
            <p:nvPr/>
          </p:nvSpPr>
          <p:spPr>
            <a:xfrm>
              <a:off x="1796006"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675" name="pl675"/>
            <p:cNvSpPr/>
            <p:nvPr/>
          </p:nvSpPr>
          <p:spPr>
            <a:xfrm>
              <a:off x="1796006"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676" name="pl676"/>
            <p:cNvSpPr/>
            <p:nvPr/>
          </p:nvSpPr>
          <p:spPr>
            <a:xfrm>
              <a:off x="1796006"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677" name="pl677"/>
            <p:cNvSpPr/>
            <p:nvPr/>
          </p:nvSpPr>
          <p:spPr>
            <a:xfrm>
              <a:off x="1796006"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678" name="pl678"/>
            <p:cNvSpPr/>
            <p:nvPr/>
          </p:nvSpPr>
          <p:spPr>
            <a:xfrm>
              <a:off x="1796006"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679" name="pl679"/>
            <p:cNvSpPr/>
            <p:nvPr/>
          </p:nvSpPr>
          <p:spPr>
            <a:xfrm>
              <a:off x="1796006"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0" name="pl680"/>
            <p:cNvSpPr/>
            <p:nvPr/>
          </p:nvSpPr>
          <p:spPr>
            <a:xfrm>
              <a:off x="1796006"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1" name="pl681"/>
            <p:cNvSpPr/>
            <p:nvPr/>
          </p:nvSpPr>
          <p:spPr>
            <a:xfrm>
              <a:off x="1796006"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682" name="pl682"/>
            <p:cNvSpPr/>
            <p:nvPr/>
          </p:nvSpPr>
          <p:spPr>
            <a:xfrm>
              <a:off x="1796006"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683" name="pl683"/>
            <p:cNvSpPr/>
            <p:nvPr/>
          </p:nvSpPr>
          <p:spPr>
            <a:xfrm>
              <a:off x="1796006"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684" name="pl684"/>
            <p:cNvSpPr/>
            <p:nvPr/>
          </p:nvSpPr>
          <p:spPr>
            <a:xfrm>
              <a:off x="1796006"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685" name="pl685"/>
            <p:cNvSpPr/>
            <p:nvPr/>
          </p:nvSpPr>
          <p:spPr>
            <a:xfrm>
              <a:off x="1796006"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686" name="pl686"/>
            <p:cNvSpPr/>
            <p:nvPr/>
          </p:nvSpPr>
          <p:spPr>
            <a:xfrm>
              <a:off x="1796006"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1796006"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688" name="pl688"/>
            <p:cNvSpPr/>
            <p:nvPr/>
          </p:nvSpPr>
          <p:spPr>
            <a:xfrm>
              <a:off x="1796006"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689" name="pl689"/>
            <p:cNvSpPr/>
            <p:nvPr/>
          </p:nvSpPr>
          <p:spPr>
            <a:xfrm>
              <a:off x="1796006"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1796006"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691" name="pl691"/>
            <p:cNvSpPr/>
            <p:nvPr/>
          </p:nvSpPr>
          <p:spPr>
            <a:xfrm>
              <a:off x="1796006"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692" name="pl692"/>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3" name="pl693"/>
            <p:cNvSpPr/>
            <p:nvPr/>
          </p:nvSpPr>
          <p:spPr>
            <a:xfrm>
              <a:off x="1796006"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694" name="pl694"/>
            <p:cNvSpPr/>
            <p:nvPr/>
          </p:nvSpPr>
          <p:spPr>
            <a:xfrm>
              <a:off x="1796006"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695" name="pl695"/>
            <p:cNvSpPr/>
            <p:nvPr/>
          </p:nvSpPr>
          <p:spPr>
            <a:xfrm>
              <a:off x="1796006"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696" name="pl696"/>
            <p:cNvSpPr/>
            <p:nvPr/>
          </p:nvSpPr>
          <p:spPr>
            <a:xfrm>
              <a:off x="1796006"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697" name="pl697"/>
            <p:cNvSpPr/>
            <p:nvPr/>
          </p:nvSpPr>
          <p:spPr>
            <a:xfrm>
              <a:off x="1796006"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698" name="pl698"/>
            <p:cNvSpPr/>
            <p:nvPr/>
          </p:nvSpPr>
          <p:spPr>
            <a:xfrm>
              <a:off x="1796006"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699" name="pl699"/>
            <p:cNvSpPr/>
            <p:nvPr/>
          </p:nvSpPr>
          <p:spPr>
            <a:xfrm>
              <a:off x="1796006"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700" name="pl700"/>
            <p:cNvSpPr/>
            <p:nvPr/>
          </p:nvSpPr>
          <p:spPr>
            <a:xfrm>
              <a:off x="1796006"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701" name="pl701"/>
            <p:cNvSpPr/>
            <p:nvPr/>
          </p:nvSpPr>
          <p:spPr>
            <a:xfrm>
              <a:off x="1796006"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702" name="pl702"/>
            <p:cNvSpPr/>
            <p:nvPr/>
          </p:nvSpPr>
          <p:spPr>
            <a:xfrm>
              <a:off x="1796006"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703" name="pl703"/>
            <p:cNvSpPr/>
            <p:nvPr/>
          </p:nvSpPr>
          <p:spPr>
            <a:xfrm>
              <a:off x="1796006"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704" name="pl704"/>
            <p:cNvSpPr/>
            <p:nvPr/>
          </p:nvSpPr>
          <p:spPr>
            <a:xfrm>
              <a:off x="1796006"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5" name="pl705"/>
            <p:cNvSpPr/>
            <p:nvPr/>
          </p:nvSpPr>
          <p:spPr>
            <a:xfrm>
              <a:off x="1796006"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706" name="pl706"/>
            <p:cNvSpPr/>
            <p:nvPr/>
          </p:nvSpPr>
          <p:spPr>
            <a:xfrm>
              <a:off x="1796006"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707" name="pl707"/>
            <p:cNvSpPr/>
            <p:nvPr/>
          </p:nvSpPr>
          <p:spPr>
            <a:xfrm>
              <a:off x="1796006"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708" name="pl708"/>
            <p:cNvSpPr/>
            <p:nvPr/>
          </p:nvSpPr>
          <p:spPr>
            <a:xfrm>
              <a:off x="1796006"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709" name="pl709"/>
            <p:cNvSpPr/>
            <p:nvPr/>
          </p:nvSpPr>
          <p:spPr>
            <a:xfrm>
              <a:off x="1796006"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10" name="pl710"/>
            <p:cNvSpPr/>
            <p:nvPr/>
          </p:nvSpPr>
          <p:spPr>
            <a:xfrm>
              <a:off x="1796006"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711" name="pl711"/>
            <p:cNvSpPr/>
            <p:nvPr/>
          </p:nvSpPr>
          <p:spPr>
            <a:xfrm>
              <a:off x="1796006"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712" name="pl712"/>
            <p:cNvSpPr/>
            <p:nvPr/>
          </p:nvSpPr>
          <p:spPr>
            <a:xfrm>
              <a:off x="1796006"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713" name="pl713"/>
            <p:cNvSpPr/>
            <p:nvPr/>
          </p:nvSpPr>
          <p:spPr>
            <a:xfrm>
              <a:off x="1796006"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714" name="pl714"/>
            <p:cNvSpPr/>
            <p:nvPr/>
          </p:nvSpPr>
          <p:spPr>
            <a:xfrm>
              <a:off x="1796006"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715" name="pl715"/>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716" name="pl716"/>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717" name="pl717"/>
            <p:cNvSpPr/>
            <p:nvPr/>
          </p:nvSpPr>
          <p:spPr>
            <a:xfrm>
              <a:off x="1796006"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2A100">
                  <a:alpha val="100000"/>
                </a:srgbClr>
              </a:solidFill>
              <a:prstDash val="solid"/>
              <a:round/>
            </a:ln>
          </p:spPr>
          <p:txBody>
            <a:bodyPr/>
            <a:lstStyle/>
            <a:p/>
          </p:txBody>
        </p:sp>
        <p:sp>
          <p:nvSpPr>
            <p:cNvPr id="718" name="pl718"/>
            <p:cNvSpPr/>
            <p:nvPr/>
          </p:nvSpPr>
          <p:spPr>
            <a:xfrm>
              <a:off x="1751164"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19" name="tx719"/>
            <p:cNvSpPr/>
            <p:nvPr/>
          </p:nvSpPr>
          <p:spPr>
            <a:xfrm>
              <a:off x="1765861"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0" name="tx720"/>
            <p:cNvSpPr/>
            <p:nvPr/>
          </p:nvSpPr>
          <p:spPr>
            <a:xfrm>
              <a:off x="1945230" y="186872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21" name="tx721"/>
            <p:cNvSpPr/>
            <p:nvPr/>
          </p:nvSpPr>
          <p:spPr>
            <a:xfrm>
              <a:off x="2124599"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2" name="tx722"/>
            <p:cNvSpPr/>
            <p:nvPr/>
          </p:nvSpPr>
          <p:spPr>
            <a:xfrm>
              <a:off x="2303969"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3" name="tx723"/>
            <p:cNvSpPr/>
            <p:nvPr/>
          </p:nvSpPr>
          <p:spPr>
            <a:xfrm>
              <a:off x="2483338"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4" name="tx724"/>
            <p:cNvSpPr/>
            <p:nvPr/>
          </p:nvSpPr>
          <p:spPr>
            <a:xfrm>
              <a:off x="2662707"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5" name="rc725"/>
            <p:cNvSpPr/>
            <p:nvPr/>
          </p:nvSpPr>
          <p:spPr>
            <a:xfrm>
              <a:off x="1751164" y="2365475"/>
              <a:ext cx="986530" cy="460746"/>
            </a:xfrm>
            <a:prstGeom prst="rect">
              <a:avLst/>
            </a:prstGeom>
            <a:solidFill>
              <a:srgbClr val="EBEBEB">
                <a:alpha val="100000"/>
              </a:srgbClr>
            </a:solidFill>
          </p:spPr>
          <p:txBody>
            <a:bodyPr/>
            <a:lstStyle/>
            <a:p/>
          </p:txBody>
        </p:sp>
        <p:sp>
          <p:nvSpPr>
            <p:cNvPr id="726" name="pl726"/>
            <p:cNvSpPr/>
            <p:nvPr/>
          </p:nvSpPr>
          <p:spPr>
            <a:xfrm>
              <a:off x="1751164"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7" name="pl727"/>
            <p:cNvSpPr/>
            <p:nvPr/>
          </p:nvSpPr>
          <p:spPr>
            <a:xfrm>
              <a:off x="1751164"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8" name="pl728"/>
            <p:cNvSpPr/>
            <p:nvPr/>
          </p:nvSpPr>
          <p:spPr>
            <a:xfrm>
              <a:off x="188569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29" name="pl729"/>
            <p:cNvSpPr/>
            <p:nvPr/>
          </p:nvSpPr>
          <p:spPr>
            <a:xfrm>
              <a:off x="206506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0" name="pl730"/>
            <p:cNvSpPr/>
            <p:nvPr/>
          </p:nvSpPr>
          <p:spPr>
            <a:xfrm>
              <a:off x="22444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1" name="pl731"/>
            <p:cNvSpPr/>
            <p:nvPr/>
          </p:nvSpPr>
          <p:spPr>
            <a:xfrm>
              <a:off x="24237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2" name="pl732"/>
            <p:cNvSpPr/>
            <p:nvPr/>
          </p:nvSpPr>
          <p:spPr>
            <a:xfrm>
              <a:off x="260316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33" name="pl733"/>
            <p:cNvSpPr/>
            <p:nvPr/>
          </p:nvSpPr>
          <p:spPr>
            <a:xfrm>
              <a:off x="1751164"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4" name="pl734"/>
            <p:cNvSpPr/>
            <p:nvPr/>
          </p:nvSpPr>
          <p:spPr>
            <a:xfrm>
              <a:off x="1751164"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5" name="pl735"/>
            <p:cNvSpPr/>
            <p:nvPr/>
          </p:nvSpPr>
          <p:spPr>
            <a:xfrm>
              <a:off x="1751164"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6" name="pl736"/>
            <p:cNvSpPr/>
            <p:nvPr/>
          </p:nvSpPr>
          <p:spPr>
            <a:xfrm>
              <a:off x="17960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197537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215474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233411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25134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26928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1796006"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743" name="pl743"/>
            <p:cNvSpPr/>
            <p:nvPr/>
          </p:nvSpPr>
          <p:spPr>
            <a:xfrm>
              <a:off x="1796006"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40651" cap="flat">
              <a:solidFill>
                <a:srgbClr val="BEBEBE">
                  <a:alpha val="69803"/>
                </a:srgbClr>
              </a:solidFill>
              <a:prstDash val="solid"/>
              <a:round/>
            </a:ln>
          </p:spPr>
          <p:txBody>
            <a:bodyPr/>
            <a:lstStyle/>
            <a:p/>
          </p:txBody>
        </p:sp>
        <p:sp>
          <p:nvSpPr>
            <p:cNvPr id="744" name="pl744"/>
            <p:cNvSpPr/>
            <p:nvPr/>
          </p:nvSpPr>
          <p:spPr>
            <a:xfrm>
              <a:off x="1796006"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745" name="pl745"/>
            <p:cNvSpPr/>
            <p:nvPr/>
          </p:nvSpPr>
          <p:spPr>
            <a:xfrm>
              <a:off x="1796006"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46" name="pl746"/>
            <p:cNvSpPr/>
            <p:nvPr/>
          </p:nvSpPr>
          <p:spPr>
            <a:xfrm>
              <a:off x="1796006"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747" name="pl747"/>
            <p:cNvSpPr/>
            <p:nvPr/>
          </p:nvSpPr>
          <p:spPr>
            <a:xfrm>
              <a:off x="1796006"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748" name="pl748"/>
            <p:cNvSpPr/>
            <p:nvPr/>
          </p:nvSpPr>
          <p:spPr>
            <a:xfrm>
              <a:off x="1796006"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749" name="pl749"/>
            <p:cNvSpPr/>
            <p:nvPr/>
          </p:nvSpPr>
          <p:spPr>
            <a:xfrm>
              <a:off x="1796006"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750" name="pl750"/>
            <p:cNvSpPr/>
            <p:nvPr/>
          </p:nvSpPr>
          <p:spPr>
            <a:xfrm>
              <a:off x="1796006"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751" name="pl751"/>
            <p:cNvSpPr/>
            <p:nvPr/>
          </p:nvSpPr>
          <p:spPr>
            <a:xfrm>
              <a:off x="1796006"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752" name="pl752"/>
            <p:cNvSpPr/>
            <p:nvPr/>
          </p:nvSpPr>
          <p:spPr>
            <a:xfrm>
              <a:off x="1796006"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753" name="pl753"/>
            <p:cNvSpPr/>
            <p:nvPr/>
          </p:nvSpPr>
          <p:spPr>
            <a:xfrm>
              <a:off x="1796006"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54" name="pl754"/>
            <p:cNvSpPr/>
            <p:nvPr/>
          </p:nvSpPr>
          <p:spPr>
            <a:xfrm>
              <a:off x="1796006"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755" name="pl755"/>
            <p:cNvSpPr/>
            <p:nvPr/>
          </p:nvSpPr>
          <p:spPr>
            <a:xfrm>
              <a:off x="1796006"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756" name="pl756"/>
            <p:cNvSpPr/>
            <p:nvPr/>
          </p:nvSpPr>
          <p:spPr>
            <a:xfrm>
              <a:off x="1796006"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757" name="pl757"/>
            <p:cNvSpPr/>
            <p:nvPr/>
          </p:nvSpPr>
          <p:spPr>
            <a:xfrm>
              <a:off x="1796006"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758" name="pl758"/>
            <p:cNvSpPr/>
            <p:nvPr/>
          </p:nvSpPr>
          <p:spPr>
            <a:xfrm>
              <a:off x="1796006"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759" name="pl759"/>
            <p:cNvSpPr/>
            <p:nvPr/>
          </p:nvSpPr>
          <p:spPr>
            <a:xfrm>
              <a:off x="1796006"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0" name="pl760"/>
            <p:cNvSpPr/>
            <p:nvPr/>
          </p:nvSpPr>
          <p:spPr>
            <a:xfrm>
              <a:off x="1796006"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1" name="pl761"/>
            <p:cNvSpPr/>
            <p:nvPr/>
          </p:nvSpPr>
          <p:spPr>
            <a:xfrm>
              <a:off x="1796006"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762" name="pl762"/>
            <p:cNvSpPr/>
            <p:nvPr/>
          </p:nvSpPr>
          <p:spPr>
            <a:xfrm>
              <a:off x="1796006"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763" name="pl763"/>
            <p:cNvSpPr/>
            <p:nvPr/>
          </p:nvSpPr>
          <p:spPr>
            <a:xfrm>
              <a:off x="1796006"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764" name="pl764"/>
            <p:cNvSpPr/>
            <p:nvPr/>
          </p:nvSpPr>
          <p:spPr>
            <a:xfrm>
              <a:off x="1796006"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765" name="pl765"/>
            <p:cNvSpPr/>
            <p:nvPr/>
          </p:nvSpPr>
          <p:spPr>
            <a:xfrm>
              <a:off x="1796006"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767" name="pl767"/>
            <p:cNvSpPr/>
            <p:nvPr/>
          </p:nvSpPr>
          <p:spPr>
            <a:xfrm>
              <a:off x="1796006"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768" name="pl768"/>
            <p:cNvSpPr/>
            <p:nvPr/>
          </p:nvSpPr>
          <p:spPr>
            <a:xfrm>
              <a:off x="1796006"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769" name="pl769"/>
            <p:cNvSpPr/>
            <p:nvPr/>
          </p:nvSpPr>
          <p:spPr>
            <a:xfrm>
              <a:off x="1796006"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771" name="pl771"/>
            <p:cNvSpPr/>
            <p:nvPr/>
          </p:nvSpPr>
          <p:spPr>
            <a:xfrm>
              <a:off x="1796006"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772" name="pl772"/>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3" name="pl773"/>
            <p:cNvSpPr/>
            <p:nvPr/>
          </p:nvSpPr>
          <p:spPr>
            <a:xfrm>
              <a:off x="1796006"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774" name="pl774"/>
            <p:cNvSpPr/>
            <p:nvPr/>
          </p:nvSpPr>
          <p:spPr>
            <a:xfrm>
              <a:off x="1796006"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775" name="pl775"/>
            <p:cNvSpPr/>
            <p:nvPr/>
          </p:nvSpPr>
          <p:spPr>
            <a:xfrm>
              <a:off x="1796006"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776" name="pl776"/>
            <p:cNvSpPr/>
            <p:nvPr/>
          </p:nvSpPr>
          <p:spPr>
            <a:xfrm>
              <a:off x="1796006"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777" name="pl777"/>
            <p:cNvSpPr/>
            <p:nvPr/>
          </p:nvSpPr>
          <p:spPr>
            <a:xfrm>
              <a:off x="1796006"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778" name="pl778"/>
            <p:cNvSpPr/>
            <p:nvPr/>
          </p:nvSpPr>
          <p:spPr>
            <a:xfrm>
              <a:off x="1796006"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779" name="pl779"/>
            <p:cNvSpPr/>
            <p:nvPr/>
          </p:nvSpPr>
          <p:spPr>
            <a:xfrm>
              <a:off x="1796006"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780" name="pl780"/>
            <p:cNvSpPr/>
            <p:nvPr/>
          </p:nvSpPr>
          <p:spPr>
            <a:xfrm>
              <a:off x="1796006"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781" name="pl781"/>
            <p:cNvSpPr/>
            <p:nvPr/>
          </p:nvSpPr>
          <p:spPr>
            <a:xfrm>
              <a:off x="1796006"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782" name="pl782"/>
            <p:cNvSpPr/>
            <p:nvPr/>
          </p:nvSpPr>
          <p:spPr>
            <a:xfrm>
              <a:off x="1796006"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783" name="pl783"/>
            <p:cNvSpPr/>
            <p:nvPr/>
          </p:nvSpPr>
          <p:spPr>
            <a:xfrm>
              <a:off x="1796006"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784" name="pl784"/>
            <p:cNvSpPr/>
            <p:nvPr/>
          </p:nvSpPr>
          <p:spPr>
            <a:xfrm>
              <a:off x="1796006"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5" name="pl785"/>
            <p:cNvSpPr/>
            <p:nvPr/>
          </p:nvSpPr>
          <p:spPr>
            <a:xfrm>
              <a:off x="1796006"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786" name="pl786"/>
            <p:cNvSpPr/>
            <p:nvPr/>
          </p:nvSpPr>
          <p:spPr>
            <a:xfrm>
              <a:off x="1796006"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787" name="pl787"/>
            <p:cNvSpPr/>
            <p:nvPr/>
          </p:nvSpPr>
          <p:spPr>
            <a:xfrm>
              <a:off x="1796006"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789" name="pl789"/>
            <p:cNvSpPr/>
            <p:nvPr/>
          </p:nvSpPr>
          <p:spPr>
            <a:xfrm>
              <a:off x="1796006"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0" name="pl790"/>
            <p:cNvSpPr/>
            <p:nvPr/>
          </p:nvSpPr>
          <p:spPr>
            <a:xfrm>
              <a:off x="1796006"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791" name="pl791"/>
            <p:cNvSpPr/>
            <p:nvPr/>
          </p:nvSpPr>
          <p:spPr>
            <a:xfrm>
              <a:off x="1796006"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792" name="pl792"/>
            <p:cNvSpPr/>
            <p:nvPr/>
          </p:nvSpPr>
          <p:spPr>
            <a:xfrm>
              <a:off x="1796006"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793" name="pl793"/>
            <p:cNvSpPr/>
            <p:nvPr/>
          </p:nvSpPr>
          <p:spPr>
            <a:xfrm>
              <a:off x="1796006"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794" name="pl794"/>
            <p:cNvSpPr/>
            <p:nvPr/>
          </p:nvSpPr>
          <p:spPr>
            <a:xfrm>
              <a:off x="1796006"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795" name="pl795"/>
            <p:cNvSpPr/>
            <p:nvPr/>
          </p:nvSpPr>
          <p:spPr>
            <a:xfrm>
              <a:off x="1796006"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796" name="pl796"/>
            <p:cNvSpPr/>
            <p:nvPr/>
          </p:nvSpPr>
          <p:spPr>
            <a:xfrm>
              <a:off x="1796006"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40651" cap="flat">
              <a:solidFill>
                <a:srgbClr val="000000">
                  <a:alpha val="100000"/>
                </a:srgbClr>
              </a:solidFill>
              <a:prstDash val="solid"/>
              <a:round/>
            </a:ln>
          </p:spPr>
          <p:txBody>
            <a:bodyPr/>
            <a:lstStyle/>
            <a:p/>
          </p:txBody>
        </p:sp>
        <p:sp>
          <p:nvSpPr>
            <p:cNvPr id="797" name="pl797"/>
            <p:cNvSpPr/>
            <p:nvPr/>
          </p:nvSpPr>
          <p:spPr>
            <a:xfrm>
              <a:off x="1796006"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00BA38">
                  <a:alpha val="100000"/>
                </a:srgbClr>
              </a:solidFill>
              <a:prstDash val="solid"/>
              <a:round/>
            </a:ln>
          </p:spPr>
          <p:txBody>
            <a:bodyPr/>
            <a:lstStyle/>
            <a:p/>
          </p:txBody>
        </p:sp>
        <p:sp>
          <p:nvSpPr>
            <p:cNvPr id="798" name="pl798"/>
            <p:cNvSpPr/>
            <p:nvPr/>
          </p:nvSpPr>
          <p:spPr>
            <a:xfrm>
              <a:off x="1751164"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99" name="tx799"/>
            <p:cNvSpPr/>
            <p:nvPr/>
          </p:nvSpPr>
          <p:spPr>
            <a:xfrm>
              <a:off x="1765861"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00" name="tx800"/>
            <p:cNvSpPr/>
            <p:nvPr/>
          </p:nvSpPr>
          <p:spPr>
            <a:xfrm>
              <a:off x="1945230"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01" name="tx801"/>
            <p:cNvSpPr/>
            <p:nvPr/>
          </p:nvSpPr>
          <p:spPr>
            <a:xfrm>
              <a:off x="2124599" y="25980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802" name="tx802"/>
            <p:cNvSpPr/>
            <p:nvPr/>
          </p:nvSpPr>
          <p:spPr>
            <a:xfrm>
              <a:off x="2303969" y="25980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803" name="tx803"/>
            <p:cNvSpPr/>
            <p:nvPr/>
          </p:nvSpPr>
          <p:spPr>
            <a:xfrm>
              <a:off x="2483338"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04" name="tx804"/>
            <p:cNvSpPr/>
            <p:nvPr/>
          </p:nvSpPr>
          <p:spPr>
            <a:xfrm>
              <a:off x="2662707"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05" name="rc805"/>
            <p:cNvSpPr/>
            <p:nvPr/>
          </p:nvSpPr>
          <p:spPr>
            <a:xfrm>
              <a:off x="1751164" y="3110673"/>
              <a:ext cx="986530" cy="460746"/>
            </a:xfrm>
            <a:prstGeom prst="rect">
              <a:avLst/>
            </a:prstGeom>
            <a:solidFill>
              <a:srgbClr val="EBEBEB">
                <a:alpha val="100000"/>
              </a:srgbClr>
            </a:solidFill>
          </p:spPr>
          <p:txBody>
            <a:bodyPr/>
            <a:lstStyle/>
            <a:p/>
          </p:txBody>
        </p:sp>
        <p:sp>
          <p:nvSpPr>
            <p:cNvPr id="806" name="pl806"/>
            <p:cNvSpPr/>
            <p:nvPr/>
          </p:nvSpPr>
          <p:spPr>
            <a:xfrm>
              <a:off x="1751164"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07" name="pl807"/>
            <p:cNvSpPr/>
            <p:nvPr/>
          </p:nvSpPr>
          <p:spPr>
            <a:xfrm>
              <a:off x="1751164"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08" name="pl808"/>
            <p:cNvSpPr/>
            <p:nvPr/>
          </p:nvSpPr>
          <p:spPr>
            <a:xfrm>
              <a:off x="188569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09" name="pl809"/>
            <p:cNvSpPr/>
            <p:nvPr/>
          </p:nvSpPr>
          <p:spPr>
            <a:xfrm>
              <a:off x="206506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10" name="pl810"/>
            <p:cNvSpPr/>
            <p:nvPr/>
          </p:nvSpPr>
          <p:spPr>
            <a:xfrm>
              <a:off x="22444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11" name="pl811"/>
            <p:cNvSpPr/>
            <p:nvPr/>
          </p:nvSpPr>
          <p:spPr>
            <a:xfrm>
              <a:off x="24237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12" name="pl812"/>
            <p:cNvSpPr/>
            <p:nvPr/>
          </p:nvSpPr>
          <p:spPr>
            <a:xfrm>
              <a:off x="260316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13" name="pl813"/>
            <p:cNvSpPr/>
            <p:nvPr/>
          </p:nvSpPr>
          <p:spPr>
            <a:xfrm>
              <a:off x="1751164"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14" name="pl814"/>
            <p:cNvSpPr/>
            <p:nvPr/>
          </p:nvSpPr>
          <p:spPr>
            <a:xfrm>
              <a:off x="1751164"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15" name="pl815"/>
            <p:cNvSpPr/>
            <p:nvPr/>
          </p:nvSpPr>
          <p:spPr>
            <a:xfrm>
              <a:off x="1751164"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16" name="pl816"/>
            <p:cNvSpPr/>
            <p:nvPr/>
          </p:nvSpPr>
          <p:spPr>
            <a:xfrm>
              <a:off x="17960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7" name="pl817"/>
            <p:cNvSpPr/>
            <p:nvPr/>
          </p:nvSpPr>
          <p:spPr>
            <a:xfrm>
              <a:off x="197537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8" name="pl818"/>
            <p:cNvSpPr/>
            <p:nvPr/>
          </p:nvSpPr>
          <p:spPr>
            <a:xfrm>
              <a:off x="215474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19" name="pl819"/>
            <p:cNvSpPr/>
            <p:nvPr/>
          </p:nvSpPr>
          <p:spPr>
            <a:xfrm>
              <a:off x="233411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0" name="pl820"/>
            <p:cNvSpPr/>
            <p:nvPr/>
          </p:nvSpPr>
          <p:spPr>
            <a:xfrm>
              <a:off x="25134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1" name="pl821"/>
            <p:cNvSpPr/>
            <p:nvPr/>
          </p:nvSpPr>
          <p:spPr>
            <a:xfrm>
              <a:off x="26928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22" name="pl822"/>
            <p:cNvSpPr/>
            <p:nvPr/>
          </p:nvSpPr>
          <p:spPr>
            <a:xfrm>
              <a:off x="1796006"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823" name="pl823"/>
            <p:cNvSpPr/>
            <p:nvPr/>
          </p:nvSpPr>
          <p:spPr>
            <a:xfrm>
              <a:off x="1796006" y="35149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824" name="pl824"/>
            <p:cNvSpPr/>
            <p:nvPr/>
          </p:nvSpPr>
          <p:spPr>
            <a:xfrm>
              <a:off x="1796006"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825" name="pl825"/>
            <p:cNvSpPr/>
            <p:nvPr/>
          </p:nvSpPr>
          <p:spPr>
            <a:xfrm>
              <a:off x="1796006"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26" name="pl826"/>
            <p:cNvSpPr/>
            <p:nvPr/>
          </p:nvSpPr>
          <p:spPr>
            <a:xfrm>
              <a:off x="1796006"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827" name="pl827"/>
            <p:cNvSpPr/>
            <p:nvPr/>
          </p:nvSpPr>
          <p:spPr>
            <a:xfrm>
              <a:off x="1796006"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828" name="pl828"/>
            <p:cNvSpPr/>
            <p:nvPr/>
          </p:nvSpPr>
          <p:spPr>
            <a:xfrm>
              <a:off x="1796006"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829" name="pl829"/>
            <p:cNvSpPr/>
            <p:nvPr/>
          </p:nvSpPr>
          <p:spPr>
            <a:xfrm>
              <a:off x="1796006"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830" name="pl830"/>
            <p:cNvSpPr/>
            <p:nvPr/>
          </p:nvSpPr>
          <p:spPr>
            <a:xfrm>
              <a:off x="1796006"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831" name="pl831"/>
            <p:cNvSpPr/>
            <p:nvPr/>
          </p:nvSpPr>
          <p:spPr>
            <a:xfrm>
              <a:off x="1796006"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832" name="pl832"/>
            <p:cNvSpPr/>
            <p:nvPr/>
          </p:nvSpPr>
          <p:spPr>
            <a:xfrm>
              <a:off x="1796006"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833" name="pl833"/>
            <p:cNvSpPr/>
            <p:nvPr/>
          </p:nvSpPr>
          <p:spPr>
            <a:xfrm>
              <a:off x="1796006"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34" name="pl834"/>
            <p:cNvSpPr/>
            <p:nvPr/>
          </p:nvSpPr>
          <p:spPr>
            <a:xfrm>
              <a:off x="1796006"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835" name="pl835"/>
            <p:cNvSpPr/>
            <p:nvPr/>
          </p:nvSpPr>
          <p:spPr>
            <a:xfrm>
              <a:off x="1796006"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836" name="pl836"/>
            <p:cNvSpPr/>
            <p:nvPr/>
          </p:nvSpPr>
          <p:spPr>
            <a:xfrm>
              <a:off x="1796006"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837" name="pl837"/>
            <p:cNvSpPr/>
            <p:nvPr/>
          </p:nvSpPr>
          <p:spPr>
            <a:xfrm>
              <a:off x="1796006"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838" name="pl838"/>
            <p:cNvSpPr/>
            <p:nvPr/>
          </p:nvSpPr>
          <p:spPr>
            <a:xfrm>
              <a:off x="1796006"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839" name="pl839"/>
            <p:cNvSpPr/>
            <p:nvPr/>
          </p:nvSpPr>
          <p:spPr>
            <a:xfrm>
              <a:off x="1796006"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0" name="pl840"/>
            <p:cNvSpPr/>
            <p:nvPr/>
          </p:nvSpPr>
          <p:spPr>
            <a:xfrm>
              <a:off x="1796006"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1" name="pl841"/>
            <p:cNvSpPr/>
            <p:nvPr/>
          </p:nvSpPr>
          <p:spPr>
            <a:xfrm>
              <a:off x="1796006"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842" name="pl842"/>
            <p:cNvSpPr/>
            <p:nvPr/>
          </p:nvSpPr>
          <p:spPr>
            <a:xfrm>
              <a:off x="1796006"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843" name="pl843"/>
            <p:cNvSpPr/>
            <p:nvPr/>
          </p:nvSpPr>
          <p:spPr>
            <a:xfrm>
              <a:off x="1796006"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844" name="pl844"/>
            <p:cNvSpPr/>
            <p:nvPr/>
          </p:nvSpPr>
          <p:spPr>
            <a:xfrm>
              <a:off x="1796006"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845" name="pl845"/>
            <p:cNvSpPr/>
            <p:nvPr/>
          </p:nvSpPr>
          <p:spPr>
            <a:xfrm>
              <a:off x="1796006"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846" name="pl846"/>
            <p:cNvSpPr/>
            <p:nvPr/>
          </p:nvSpPr>
          <p:spPr>
            <a:xfrm>
              <a:off x="1796006"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847" name="pl847"/>
            <p:cNvSpPr/>
            <p:nvPr/>
          </p:nvSpPr>
          <p:spPr>
            <a:xfrm>
              <a:off x="1796006"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848" name="pl848"/>
            <p:cNvSpPr/>
            <p:nvPr/>
          </p:nvSpPr>
          <p:spPr>
            <a:xfrm>
              <a:off x="1796006"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0" name="pl850"/>
            <p:cNvSpPr/>
            <p:nvPr/>
          </p:nvSpPr>
          <p:spPr>
            <a:xfrm>
              <a:off x="1796006"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851" name="pl851"/>
            <p:cNvSpPr/>
            <p:nvPr/>
          </p:nvSpPr>
          <p:spPr>
            <a:xfrm>
              <a:off x="1796006"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852" name="pl852"/>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3" name="pl853"/>
            <p:cNvSpPr/>
            <p:nvPr/>
          </p:nvSpPr>
          <p:spPr>
            <a:xfrm>
              <a:off x="1796006"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854" name="pl854"/>
            <p:cNvSpPr/>
            <p:nvPr/>
          </p:nvSpPr>
          <p:spPr>
            <a:xfrm>
              <a:off x="1796006"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855" name="pl855"/>
            <p:cNvSpPr/>
            <p:nvPr/>
          </p:nvSpPr>
          <p:spPr>
            <a:xfrm>
              <a:off x="1796006"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856" name="pl856"/>
            <p:cNvSpPr/>
            <p:nvPr/>
          </p:nvSpPr>
          <p:spPr>
            <a:xfrm>
              <a:off x="1796006"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857" name="pl857"/>
            <p:cNvSpPr/>
            <p:nvPr/>
          </p:nvSpPr>
          <p:spPr>
            <a:xfrm>
              <a:off x="1796006"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858" name="pl858"/>
            <p:cNvSpPr/>
            <p:nvPr/>
          </p:nvSpPr>
          <p:spPr>
            <a:xfrm>
              <a:off x="1796006"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860" name="pl860"/>
            <p:cNvSpPr/>
            <p:nvPr/>
          </p:nvSpPr>
          <p:spPr>
            <a:xfrm>
              <a:off x="1796006"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861" name="pl861"/>
            <p:cNvSpPr/>
            <p:nvPr/>
          </p:nvSpPr>
          <p:spPr>
            <a:xfrm>
              <a:off x="1796006"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862" name="pl862"/>
            <p:cNvSpPr/>
            <p:nvPr/>
          </p:nvSpPr>
          <p:spPr>
            <a:xfrm>
              <a:off x="1796006"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863" name="pl863"/>
            <p:cNvSpPr/>
            <p:nvPr/>
          </p:nvSpPr>
          <p:spPr>
            <a:xfrm>
              <a:off x="1796006"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864" name="pl864"/>
            <p:cNvSpPr/>
            <p:nvPr/>
          </p:nvSpPr>
          <p:spPr>
            <a:xfrm>
              <a:off x="1796006"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5" name="pl865"/>
            <p:cNvSpPr/>
            <p:nvPr/>
          </p:nvSpPr>
          <p:spPr>
            <a:xfrm>
              <a:off x="1796006"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866" name="pl866"/>
            <p:cNvSpPr/>
            <p:nvPr/>
          </p:nvSpPr>
          <p:spPr>
            <a:xfrm>
              <a:off x="1796006"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867" name="pl867"/>
            <p:cNvSpPr/>
            <p:nvPr/>
          </p:nvSpPr>
          <p:spPr>
            <a:xfrm>
              <a:off x="1796006"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868" name="pl868"/>
            <p:cNvSpPr/>
            <p:nvPr/>
          </p:nvSpPr>
          <p:spPr>
            <a:xfrm>
              <a:off x="1796006"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869" name="pl869"/>
            <p:cNvSpPr/>
            <p:nvPr/>
          </p:nvSpPr>
          <p:spPr>
            <a:xfrm>
              <a:off x="1796006"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871" name="pl871"/>
            <p:cNvSpPr/>
            <p:nvPr/>
          </p:nvSpPr>
          <p:spPr>
            <a:xfrm>
              <a:off x="1796006"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872" name="pl872"/>
            <p:cNvSpPr/>
            <p:nvPr/>
          </p:nvSpPr>
          <p:spPr>
            <a:xfrm>
              <a:off x="1796006"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873" name="pl873"/>
            <p:cNvSpPr/>
            <p:nvPr/>
          </p:nvSpPr>
          <p:spPr>
            <a:xfrm>
              <a:off x="1796006"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874" name="pl874"/>
            <p:cNvSpPr/>
            <p:nvPr/>
          </p:nvSpPr>
          <p:spPr>
            <a:xfrm>
              <a:off x="1796006"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875" name="pl875"/>
            <p:cNvSpPr/>
            <p:nvPr/>
          </p:nvSpPr>
          <p:spPr>
            <a:xfrm>
              <a:off x="1796006"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76" name="pl876"/>
            <p:cNvSpPr/>
            <p:nvPr/>
          </p:nvSpPr>
          <p:spPr>
            <a:xfrm>
              <a:off x="1796006" y="35149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877" name="pl877"/>
            <p:cNvSpPr/>
            <p:nvPr/>
          </p:nvSpPr>
          <p:spPr>
            <a:xfrm>
              <a:off x="1796006"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C0BE">
                  <a:alpha val="100000"/>
                </a:srgbClr>
              </a:solidFill>
              <a:prstDash val="solid"/>
              <a:round/>
            </a:ln>
          </p:spPr>
          <p:txBody>
            <a:bodyPr/>
            <a:lstStyle/>
            <a:p/>
          </p:txBody>
        </p:sp>
        <p:sp>
          <p:nvSpPr>
            <p:cNvPr id="878" name="pl878"/>
            <p:cNvSpPr/>
            <p:nvPr/>
          </p:nvSpPr>
          <p:spPr>
            <a:xfrm>
              <a:off x="1751164"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79" name="tx879"/>
            <p:cNvSpPr/>
            <p:nvPr/>
          </p:nvSpPr>
          <p:spPr>
            <a:xfrm>
              <a:off x="1765861"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0" name="tx880"/>
            <p:cNvSpPr/>
            <p:nvPr/>
          </p:nvSpPr>
          <p:spPr>
            <a:xfrm>
              <a:off x="1945230"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1" name="tx881"/>
            <p:cNvSpPr/>
            <p:nvPr/>
          </p:nvSpPr>
          <p:spPr>
            <a:xfrm>
              <a:off x="2124599"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2" name="tx882"/>
            <p:cNvSpPr/>
            <p:nvPr/>
          </p:nvSpPr>
          <p:spPr>
            <a:xfrm>
              <a:off x="2303969"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3" name="tx883"/>
            <p:cNvSpPr/>
            <p:nvPr/>
          </p:nvSpPr>
          <p:spPr>
            <a:xfrm>
              <a:off x="2483338"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4" name="tx884"/>
            <p:cNvSpPr/>
            <p:nvPr/>
          </p:nvSpPr>
          <p:spPr>
            <a:xfrm>
              <a:off x="2662707"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5" name="rc885"/>
            <p:cNvSpPr/>
            <p:nvPr/>
          </p:nvSpPr>
          <p:spPr>
            <a:xfrm>
              <a:off x="1751164" y="3855871"/>
              <a:ext cx="986530" cy="460746"/>
            </a:xfrm>
            <a:prstGeom prst="rect">
              <a:avLst/>
            </a:prstGeom>
            <a:solidFill>
              <a:srgbClr val="EBEBEB">
                <a:alpha val="100000"/>
              </a:srgbClr>
            </a:solidFill>
          </p:spPr>
          <p:txBody>
            <a:bodyPr/>
            <a:lstStyle/>
            <a:p/>
          </p:txBody>
        </p:sp>
        <p:sp>
          <p:nvSpPr>
            <p:cNvPr id="886" name="pl886"/>
            <p:cNvSpPr/>
            <p:nvPr/>
          </p:nvSpPr>
          <p:spPr>
            <a:xfrm>
              <a:off x="1751164"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87" name="pl887"/>
            <p:cNvSpPr/>
            <p:nvPr/>
          </p:nvSpPr>
          <p:spPr>
            <a:xfrm>
              <a:off x="1751164"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88" name="pl888"/>
            <p:cNvSpPr/>
            <p:nvPr/>
          </p:nvSpPr>
          <p:spPr>
            <a:xfrm>
              <a:off x="188569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89" name="pl889"/>
            <p:cNvSpPr/>
            <p:nvPr/>
          </p:nvSpPr>
          <p:spPr>
            <a:xfrm>
              <a:off x="206506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0" name="pl890"/>
            <p:cNvSpPr/>
            <p:nvPr/>
          </p:nvSpPr>
          <p:spPr>
            <a:xfrm>
              <a:off x="22444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1" name="pl891"/>
            <p:cNvSpPr/>
            <p:nvPr/>
          </p:nvSpPr>
          <p:spPr>
            <a:xfrm>
              <a:off x="24237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2" name="pl892"/>
            <p:cNvSpPr/>
            <p:nvPr/>
          </p:nvSpPr>
          <p:spPr>
            <a:xfrm>
              <a:off x="260316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93" name="pl893"/>
            <p:cNvSpPr/>
            <p:nvPr/>
          </p:nvSpPr>
          <p:spPr>
            <a:xfrm>
              <a:off x="1751164"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94" name="pl894"/>
            <p:cNvSpPr/>
            <p:nvPr/>
          </p:nvSpPr>
          <p:spPr>
            <a:xfrm>
              <a:off x="1751164"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95" name="pl895"/>
            <p:cNvSpPr/>
            <p:nvPr/>
          </p:nvSpPr>
          <p:spPr>
            <a:xfrm>
              <a:off x="1751164"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96" name="pl896"/>
            <p:cNvSpPr/>
            <p:nvPr/>
          </p:nvSpPr>
          <p:spPr>
            <a:xfrm>
              <a:off x="17960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7" name="pl897"/>
            <p:cNvSpPr/>
            <p:nvPr/>
          </p:nvSpPr>
          <p:spPr>
            <a:xfrm>
              <a:off x="197537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8" name="pl898"/>
            <p:cNvSpPr/>
            <p:nvPr/>
          </p:nvSpPr>
          <p:spPr>
            <a:xfrm>
              <a:off x="215474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99" name="pl899"/>
            <p:cNvSpPr/>
            <p:nvPr/>
          </p:nvSpPr>
          <p:spPr>
            <a:xfrm>
              <a:off x="233411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0" name="pl900"/>
            <p:cNvSpPr/>
            <p:nvPr/>
          </p:nvSpPr>
          <p:spPr>
            <a:xfrm>
              <a:off x="25134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1" name="pl901"/>
            <p:cNvSpPr/>
            <p:nvPr/>
          </p:nvSpPr>
          <p:spPr>
            <a:xfrm>
              <a:off x="26928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02" name="pl902"/>
            <p:cNvSpPr/>
            <p:nvPr/>
          </p:nvSpPr>
          <p:spPr>
            <a:xfrm>
              <a:off x="1796006"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903" name="pl903"/>
            <p:cNvSpPr/>
            <p:nvPr/>
          </p:nvSpPr>
          <p:spPr>
            <a:xfrm>
              <a:off x="1796006"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40651" cap="flat">
              <a:solidFill>
                <a:srgbClr val="BEBEBE">
                  <a:alpha val="69803"/>
                </a:srgbClr>
              </a:solidFill>
              <a:prstDash val="solid"/>
              <a:round/>
            </a:ln>
          </p:spPr>
          <p:txBody>
            <a:bodyPr/>
            <a:lstStyle/>
            <a:p/>
          </p:txBody>
        </p:sp>
        <p:sp>
          <p:nvSpPr>
            <p:cNvPr id="904" name="pl904"/>
            <p:cNvSpPr/>
            <p:nvPr/>
          </p:nvSpPr>
          <p:spPr>
            <a:xfrm>
              <a:off x="1796006"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905" name="pl905"/>
            <p:cNvSpPr/>
            <p:nvPr/>
          </p:nvSpPr>
          <p:spPr>
            <a:xfrm>
              <a:off x="1796006"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06" name="pl906"/>
            <p:cNvSpPr/>
            <p:nvPr/>
          </p:nvSpPr>
          <p:spPr>
            <a:xfrm>
              <a:off x="1796006"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907" name="pl907"/>
            <p:cNvSpPr/>
            <p:nvPr/>
          </p:nvSpPr>
          <p:spPr>
            <a:xfrm>
              <a:off x="1796006"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908" name="pl908"/>
            <p:cNvSpPr/>
            <p:nvPr/>
          </p:nvSpPr>
          <p:spPr>
            <a:xfrm>
              <a:off x="1796006"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909" name="pl909"/>
            <p:cNvSpPr/>
            <p:nvPr/>
          </p:nvSpPr>
          <p:spPr>
            <a:xfrm>
              <a:off x="1796006"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910" name="pl910"/>
            <p:cNvSpPr/>
            <p:nvPr/>
          </p:nvSpPr>
          <p:spPr>
            <a:xfrm>
              <a:off x="1796006"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911" name="pl911"/>
            <p:cNvSpPr/>
            <p:nvPr/>
          </p:nvSpPr>
          <p:spPr>
            <a:xfrm>
              <a:off x="1796006"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912" name="pl912"/>
            <p:cNvSpPr/>
            <p:nvPr/>
          </p:nvSpPr>
          <p:spPr>
            <a:xfrm>
              <a:off x="1796006"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913" name="pl913"/>
            <p:cNvSpPr/>
            <p:nvPr/>
          </p:nvSpPr>
          <p:spPr>
            <a:xfrm>
              <a:off x="1796006"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14" name="pl914"/>
            <p:cNvSpPr/>
            <p:nvPr/>
          </p:nvSpPr>
          <p:spPr>
            <a:xfrm>
              <a:off x="1796006"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915" name="pl915"/>
            <p:cNvSpPr/>
            <p:nvPr/>
          </p:nvSpPr>
          <p:spPr>
            <a:xfrm>
              <a:off x="1796006"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916" name="pl916"/>
            <p:cNvSpPr/>
            <p:nvPr/>
          </p:nvSpPr>
          <p:spPr>
            <a:xfrm>
              <a:off x="1796006"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917" name="pl917"/>
            <p:cNvSpPr/>
            <p:nvPr/>
          </p:nvSpPr>
          <p:spPr>
            <a:xfrm>
              <a:off x="1796006"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918" name="pl918"/>
            <p:cNvSpPr/>
            <p:nvPr/>
          </p:nvSpPr>
          <p:spPr>
            <a:xfrm>
              <a:off x="1796006"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919" name="pl919"/>
            <p:cNvSpPr/>
            <p:nvPr/>
          </p:nvSpPr>
          <p:spPr>
            <a:xfrm>
              <a:off x="1796006"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0" name="pl920"/>
            <p:cNvSpPr/>
            <p:nvPr/>
          </p:nvSpPr>
          <p:spPr>
            <a:xfrm>
              <a:off x="1796006"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21" name="pl921"/>
            <p:cNvSpPr/>
            <p:nvPr/>
          </p:nvSpPr>
          <p:spPr>
            <a:xfrm>
              <a:off x="1796006"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922" name="pl922"/>
            <p:cNvSpPr/>
            <p:nvPr/>
          </p:nvSpPr>
          <p:spPr>
            <a:xfrm>
              <a:off x="1796006"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923" name="pl923"/>
            <p:cNvSpPr/>
            <p:nvPr/>
          </p:nvSpPr>
          <p:spPr>
            <a:xfrm>
              <a:off x="1796006"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924" name="pl924"/>
            <p:cNvSpPr/>
            <p:nvPr/>
          </p:nvSpPr>
          <p:spPr>
            <a:xfrm>
              <a:off x="1796006"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925" name="pl925"/>
            <p:cNvSpPr/>
            <p:nvPr/>
          </p:nvSpPr>
          <p:spPr>
            <a:xfrm>
              <a:off x="1796006"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926" name="pl926"/>
            <p:cNvSpPr/>
            <p:nvPr/>
          </p:nvSpPr>
          <p:spPr>
            <a:xfrm>
              <a:off x="1796006"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927" name="pl927"/>
            <p:cNvSpPr/>
            <p:nvPr/>
          </p:nvSpPr>
          <p:spPr>
            <a:xfrm>
              <a:off x="1796006"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928" name="pl928"/>
            <p:cNvSpPr/>
            <p:nvPr/>
          </p:nvSpPr>
          <p:spPr>
            <a:xfrm>
              <a:off x="1796006"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929" name="pl929"/>
            <p:cNvSpPr/>
            <p:nvPr/>
          </p:nvSpPr>
          <p:spPr>
            <a:xfrm>
              <a:off x="1796006"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0" name="pl930"/>
            <p:cNvSpPr/>
            <p:nvPr/>
          </p:nvSpPr>
          <p:spPr>
            <a:xfrm>
              <a:off x="1796006"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931" name="pl931"/>
            <p:cNvSpPr/>
            <p:nvPr/>
          </p:nvSpPr>
          <p:spPr>
            <a:xfrm>
              <a:off x="1796006"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932" name="pl932"/>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3" name="pl933"/>
            <p:cNvSpPr/>
            <p:nvPr/>
          </p:nvSpPr>
          <p:spPr>
            <a:xfrm>
              <a:off x="1796006"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934" name="pl934"/>
            <p:cNvSpPr/>
            <p:nvPr/>
          </p:nvSpPr>
          <p:spPr>
            <a:xfrm>
              <a:off x="1796006"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935" name="pl935"/>
            <p:cNvSpPr/>
            <p:nvPr/>
          </p:nvSpPr>
          <p:spPr>
            <a:xfrm>
              <a:off x="1796006"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936" name="pl936"/>
            <p:cNvSpPr/>
            <p:nvPr/>
          </p:nvSpPr>
          <p:spPr>
            <a:xfrm>
              <a:off x="1796006"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937" name="pl937"/>
            <p:cNvSpPr/>
            <p:nvPr/>
          </p:nvSpPr>
          <p:spPr>
            <a:xfrm>
              <a:off x="1796006"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938" name="pl938"/>
            <p:cNvSpPr/>
            <p:nvPr/>
          </p:nvSpPr>
          <p:spPr>
            <a:xfrm>
              <a:off x="1796006"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939" name="pl939"/>
            <p:cNvSpPr/>
            <p:nvPr/>
          </p:nvSpPr>
          <p:spPr>
            <a:xfrm>
              <a:off x="1796006"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940" name="pl940"/>
            <p:cNvSpPr/>
            <p:nvPr/>
          </p:nvSpPr>
          <p:spPr>
            <a:xfrm>
              <a:off x="1796006"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941" name="pl941"/>
            <p:cNvSpPr/>
            <p:nvPr/>
          </p:nvSpPr>
          <p:spPr>
            <a:xfrm>
              <a:off x="1796006"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942" name="pl942"/>
            <p:cNvSpPr/>
            <p:nvPr/>
          </p:nvSpPr>
          <p:spPr>
            <a:xfrm>
              <a:off x="1796006"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944" name="pl944"/>
            <p:cNvSpPr/>
            <p:nvPr/>
          </p:nvSpPr>
          <p:spPr>
            <a:xfrm>
              <a:off x="1796006"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5" name="pl945"/>
            <p:cNvSpPr/>
            <p:nvPr/>
          </p:nvSpPr>
          <p:spPr>
            <a:xfrm>
              <a:off x="1796006"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946" name="pl946"/>
            <p:cNvSpPr/>
            <p:nvPr/>
          </p:nvSpPr>
          <p:spPr>
            <a:xfrm>
              <a:off x="1796006"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947" name="pl947"/>
            <p:cNvSpPr/>
            <p:nvPr/>
          </p:nvSpPr>
          <p:spPr>
            <a:xfrm>
              <a:off x="1796006"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948" name="pl948"/>
            <p:cNvSpPr/>
            <p:nvPr/>
          </p:nvSpPr>
          <p:spPr>
            <a:xfrm>
              <a:off x="1796006"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949" name="pl949"/>
            <p:cNvSpPr/>
            <p:nvPr/>
          </p:nvSpPr>
          <p:spPr>
            <a:xfrm>
              <a:off x="1796006"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951" name="pl951"/>
            <p:cNvSpPr/>
            <p:nvPr/>
          </p:nvSpPr>
          <p:spPr>
            <a:xfrm>
              <a:off x="1796006"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952" name="pl952"/>
            <p:cNvSpPr/>
            <p:nvPr/>
          </p:nvSpPr>
          <p:spPr>
            <a:xfrm>
              <a:off x="1796006"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953" name="pl953"/>
            <p:cNvSpPr/>
            <p:nvPr/>
          </p:nvSpPr>
          <p:spPr>
            <a:xfrm>
              <a:off x="1796006"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954" name="pl954"/>
            <p:cNvSpPr/>
            <p:nvPr/>
          </p:nvSpPr>
          <p:spPr>
            <a:xfrm>
              <a:off x="1796006"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955" name="pl955"/>
            <p:cNvSpPr/>
            <p:nvPr/>
          </p:nvSpPr>
          <p:spPr>
            <a:xfrm>
              <a:off x="1796006"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956" name="pl956"/>
            <p:cNvSpPr/>
            <p:nvPr/>
          </p:nvSpPr>
          <p:spPr>
            <a:xfrm>
              <a:off x="1796006"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40651" cap="flat">
              <a:solidFill>
                <a:srgbClr val="000000">
                  <a:alpha val="100000"/>
                </a:srgbClr>
              </a:solidFill>
              <a:prstDash val="solid"/>
              <a:round/>
            </a:ln>
          </p:spPr>
          <p:txBody>
            <a:bodyPr/>
            <a:lstStyle/>
            <a:p/>
          </p:txBody>
        </p:sp>
        <p:sp>
          <p:nvSpPr>
            <p:cNvPr id="957" name="pl957"/>
            <p:cNvSpPr/>
            <p:nvPr/>
          </p:nvSpPr>
          <p:spPr>
            <a:xfrm>
              <a:off x="1796006"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28A3FF">
                  <a:alpha val="100000"/>
                </a:srgbClr>
              </a:solidFill>
              <a:prstDash val="solid"/>
              <a:round/>
            </a:ln>
          </p:spPr>
          <p:txBody>
            <a:bodyPr/>
            <a:lstStyle/>
            <a:p/>
          </p:txBody>
        </p:sp>
        <p:sp>
          <p:nvSpPr>
            <p:cNvPr id="958" name="pl958"/>
            <p:cNvSpPr/>
            <p:nvPr/>
          </p:nvSpPr>
          <p:spPr>
            <a:xfrm>
              <a:off x="1751164"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59" name="tx959"/>
            <p:cNvSpPr/>
            <p:nvPr/>
          </p:nvSpPr>
          <p:spPr>
            <a:xfrm>
              <a:off x="1765861" y="40742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60" name="tx960"/>
            <p:cNvSpPr/>
            <p:nvPr/>
          </p:nvSpPr>
          <p:spPr>
            <a:xfrm>
              <a:off x="1945230" y="40840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961" name="tx961"/>
            <p:cNvSpPr/>
            <p:nvPr/>
          </p:nvSpPr>
          <p:spPr>
            <a:xfrm>
              <a:off x="2124599" y="40742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62" name="tx962"/>
            <p:cNvSpPr/>
            <p:nvPr/>
          </p:nvSpPr>
          <p:spPr>
            <a:xfrm>
              <a:off x="2303969" y="40742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63" name="tx963"/>
            <p:cNvSpPr/>
            <p:nvPr/>
          </p:nvSpPr>
          <p:spPr>
            <a:xfrm>
              <a:off x="2483338" y="40671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64" name="tx964"/>
            <p:cNvSpPr/>
            <p:nvPr/>
          </p:nvSpPr>
          <p:spPr>
            <a:xfrm>
              <a:off x="2662707" y="40671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65" name="rc965"/>
            <p:cNvSpPr/>
            <p:nvPr/>
          </p:nvSpPr>
          <p:spPr>
            <a:xfrm>
              <a:off x="1751164" y="4601069"/>
              <a:ext cx="986530" cy="460746"/>
            </a:xfrm>
            <a:prstGeom prst="rect">
              <a:avLst/>
            </a:prstGeom>
            <a:solidFill>
              <a:srgbClr val="EBEBEB">
                <a:alpha val="100000"/>
              </a:srgbClr>
            </a:solidFill>
          </p:spPr>
          <p:txBody>
            <a:bodyPr/>
            <a:lstStyle/>
            <a:p/>
          </p:txBody>
        </p:sp>
        <p:sp>
          <p:nvSpPr>
            <p:cNvPr id="966" name="pl966"/>
            <p:cNvSpPr/>
            <p:nvPr/>
          </p:nvSpPr>
          <p:spPr>
            <a:xfrm>
              <a:off x="1751164"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67" name="pl967"/>
            <p:cNvSpPr/>
            <p:nvPr/>
          </p:nvSpPr>
          <p:spPr>
            <a:xfrm>
              <a:off x="1751164"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68" name="pl968"/>
            <p:cNvSpPr/>
            <p:nvPr/>
          </p:nvSpPr>
          <p:spPr>
            <a:xfrm>
              <a:off x="188569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69" name="pl969"/>
            <p:cNvSpPr/>
            <p:nvPr/>
          </p:nvSpPr>
          <p:spPr>
            <a:xfrm>
              <a:off x="206506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0" name="pl970"/>
            <p:cNvSpPr/>
            <p:nvPr/>
          </p:nvSpPr>
          <p:spPr>
            <a:xfrm>
              <a:off x="22444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1" name="pl971"/>
            <p:cNvSpPr/>
            <p:nvPr/>
          </p:nvSpPr>
          <p:spPr>
            <a:xfrm>
              <a:off x="24237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2" name="pl972"/>
            <p:cNvSpPr/>
            <p:nvPr/>
          </p:nvSpPr>
          <p:spPr>
            <a:xfrm>
              <a:off x="260316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3" name="pl973"/>
            <p:cNvSpPr/>
            <p:nvPr/>
          </p:nvSpPr>
          <p:spPr>
            <a:xfrm>
              <a:off x="1751164"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74" name="pl974"/>
            <p:cNvSpPr/>
            <p:nvPr/>
          </p:nvSpPr>
          <p:spPr>
            <a:xfrm>
              <a:off x="1751164"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75" name="pl975"/>
            <p:cNvSpPr/>
            <p:nvPr/>
          </p:nvSpPr>
          <p:spPr>
            <a:xfrm>
              <a:off x="1751164"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76" name="pl976"/>
            <p:cNvSpPr/>
            <p:nvPr/>
          </p:nvSpPr>
          <p:spPr>
            <a:xfrm>
              <a:off x="17960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7" name="pl977"/>
            <p:cNvSpPr/>
            <p:nvPr/>
          </p:nvSpPr>
          <p:spPr>
            <a:xfrm>
              <a:off x="197537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8" name="pl978"/>
            <p:cNvSpPr/>
            <p:nvPr/>
          </p:nvSpPr>
          <p:spPr>
            <a:xfrm>
              <a:off x="215474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79" name="pl979"/>
            <p:cNvSpPr/>
            <p:nvPr/>
          </p:nvSpPr>
          <p:spPr>
            <a:xfrm>
              <a:off x="233411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0" name="pl980"/>
            <p:cNvSpPr/>
            <p:nvPr/>
          </p:nvSpPr>
          <p:spPr>
            <a:xfrm>
              <a:off x="25134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1" name="pl981"/>
            <p:cNvSpPr/>
            <p:nvPr/>
          </p:nvSpPr>
          <p:spPr>
            <a:xfrm>
              <a:off x="26928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82" name="pl982"/>
            <p:cNvSpPr/>
            <p:nvPr/>
          </p:nvSpPr>
          <p:spPr>
            <a:xfrm>
              <a:off x="1796006"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983" name="pl983"/>
            <p:cNvSpPr/>
            <p:nvPr/>
          </p:nvSpPr>
          <p:spPr>
            <a:xfrm>
              <a:off x="1796006"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40651" cap="flat">
              <a:solidFill>
                <a:srgbClr val="BEBEBE">
                  <a:alpha val="69803"/>
                </a:srgbClr>
              </a:solidFill>
              <a:prstDash val="solid"/>
              <a:round/>
            </a:ln>
          </p:spPr>
          <p:txBody>
            <a:bodyPr/>
            <a:lstStyle/>
            <a:p/>
          </p:txBody>
        </p:sp>
        <p:sp>
          <p:nvSpPr>
            <p:cNvPr id="984" name="pl984"/>
            <p:cNvSpPr/>
            <p:nvPr/>
          </p:nvSpPr>
          <p:spPr>
            <a:xfrm>
              <a:off x="1796006"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985" name="pl985"/>
            <p:cNvSpPr/>
            <p:nvPr/>
          </p:nvSpPr>
          <p:spPr>
            <a:xfrm>
              <a:off x="1796006"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86" name="pl986"/>
            <p:cNvSpPr/>
            <p:nvPr/>
          </p:nvSpPr>
          <p:spPr>
            <a:xfrm>
              <a:off x="1796006"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987" name="pl987"/>
            <p:cNvSpPr/>
            <p:nvPr/>
          </p:nvSpPr>
          <p:spPr>
            <a:xfrm>
              <a:off x="1796006"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988" name="pl988"/>
            <p:cNvSpPr/>
            <p:nvPr/>
          </p:nvSpPr>
          <p:spPr>
            <a:xfrm>
              <a:off x="1796006"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989" name="pl989"/>
            <p:cNvSpPr/>
            <p:nvPr/>
          </p:nvSpPr>
          <p:spPr>
            <a:xfrm>
              <a:off x="1796006"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990" name="pl990"/>
            <p:cNvSpPr/>
            <p:nvPr/>
          </p:nvSpPr>
          <p:spPr>
            <a:xfrm>
              <a:off x="1796006"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991" name="pl991"/>
            <p:cNvSpPr/>
            <p:nvPr/>
          </p:nvSpPr>
          <p:spPr>
            <a:xfrm>
              <a:off x="1796006"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992" name="pl992"/>
            <p:cNvSpPr/>
            <p:nvPr/>
          </p:nvSpPr>
          <p:spPr>
            <a:xfrm>
              <a:off x="1796006"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993" name="pl993"/>
            <p:cNvSpPr/>
            <p:nvPr/>
          </p:nvSpPr>
          <p:spPr>
            <a:xfrm>
              <a:off x="1796006"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94" name="pl994"/>
            <p:cNvSpPr/>
            <p:nvPr/>
          </p:nvSpPr>
          <p:spPr>
            <a:xfrm>
              <a:off x="1796006"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995" name="pl995"/>
            <p:cNvSpPr/>
            <p:nvPr/>
          </p:nvSpPr>
          <p:spPr>
            <a:xfrm>
              <a:off x="1796006"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996" name="pl996"/>
            <p:cNvSpPr/>
            <p:nvPr/>
          </p:nvSpPr>
          <p:spPr>
            <a:xfrm>
              <a:off x="1796006"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997" name="pl997"/>
            <p:cNvSpPr/>
            <p:nvPr/>
          </p:nvSpPr>
          <p:spPr>
            <a:xfrm>
              <a:off x="1796006"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998" name="pl998"/>
            <p:cNvSpPr/>
            <p:nvPr/>
          </p:nvSpPr>
          <p:spPr>
            <a:xfrm>
              <a:off x="1796006"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999" name="pl999"/>
            <p:cNvSpPr/>
            <p:nvPr/>
          </p:nvSpPr>
          <p:spPr>
            <a:xfrm>
              <a:off x="1796006"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0" name="pl1000"/>
            <p:cNvSpPr/>
            <p:nvPr/>
          </p:nvSpPr>
          <p:spPr>
            <a:xfrm>
              <a:off x="1796006"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01" name="pl1001"/>
            <p:cNvSpPr/>
            <p:nvPr/>
          </p:nvSpPr>
          <p:spPr>
            <a:xfrm>
              <a:off x="1796006"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002" name="pl1002"/>
            <p:cNvSpPr/>
            <p:nvPr/>
          </p:nvSpPr>
          <p:spPr>
            <a:xfrm>
              <a:off x="1796006"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003" name="pl1003"/>
            <p:cNvSpPr/>
            <p:nvPr/>
          </p:nvSpPr>
          <p:spPr>
            <a:xfrm>
              <a:off x="1796006"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004" name="pl1004"/>
            <p:cNvSpPr/>
            <p:nvPr/>
          </p:nvSpPr>
          <p:spPr>
            <a:xfrm>
              <a:off x="1796006"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005" name="pl1005"/>
            <p:cNvSpPr/>
            <p:nvPr/>
          </p:nvSpPr>
          <p:spPr>
            <a:xfrm>
              <a:off x="1796006"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006" name="pl1006"/>
            <p:cNvSpPr/>
            <p:nvPr/>
          </p:nvSpPr>
          <p:spPr>
            <a:xfrm>
              <a:off x="1796006"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007" name="pl1007"/>
            <p:cNvSpPr/>
            <p:nvPr/>
          </p:nvSpPr>
          <p:spPr>
            <a:xfrm>
              <a:off x="1796006"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008" name="pl1008"/>
            <p:cNvSpPr/>
            <p:nvPr/>
          </p:nvSpPr>
          <p:spPr>
            <a:xfrm>
              <a:off x="1796006"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009" name="pl1009"/>
            <p:cNvSpPr/>
            <p:nvPr/>
          </p:nvSpPr>
          <p:spPr>
            <a:xfrm>
              <a:off x="1796006"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0" name="pl1010"/>
            <p:cNvSpPr/>
            <p:nvPr/>
          </p:nvSpPr>
          <p:spPr>
            <a:xfrm>
              <a:off x="1796006"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011" name="pl1011"/>
            <p:cNvSpPr/>
            <p:nvPr/>
          </p:nvSpPr>
          <p:spPr>
            <a:xfrm>
              <a:off x="1796006"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012" name="pl1012"/>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13" name="pl1013"/>
            <p:cNvSpPr/>
            <p:nvPr/>
          </p:nvSpPr>
          <p:spPr>
            <a:xfrm>
              <a:off x="1796006"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014" name="pl1014"/>
            <p:cNvSpPr/>
            <p:nvPr/>
          </p:nvSpPr>
          <p:spPr>
            <a:xfrm>
              <a:off x="1796006"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015" name="pl1015"/>
            <p:cNvSpPr/>
            <p:nvPr/>
          </p:nvSpPr>
          <p:spPr>
            <a:xfrm>
              <a:off x="1796006"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016" name="pl1016"/>
            <p:cNvSpPr/>
            <p:nvPr/>
          </p:nvSpPr>
          <p:spPr>
            <a:xfrm>
              <a:off x="1796006"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017" name="pl1017"/>
            <p:cNvSpPr/>
            <p:nvPr/>
          </p:nvSpPr>
          <p:spPr>
            <a:xfrm>
              <a:off x="1796006"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018" name="pl1018"/>
            <p:cNvSpPr/>
            <p:nvPr/>
          </p:nvSpPr>
          <p:spPr>
            <a:xfrm>
              <a:off x="1796006"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019" name="pl1019"/>
            <p:cNvSpPr/>
            <p:nvPr/>
          </p:nvSpPr>
          <p:spPr>
            <a:xfrm>
              <a:off x="1796006"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020" name="pl1020"/>
            <p:cNvSpPr/>
            <p:nvPr/>
          </p:nvSpPr>
          <p:spPr>
            <a:xfrm>
              <a:off x="1796006"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021" name="pl1021"/>
            <p:cNvSpPr/>
            <p:nvPr/>
          </p:nvSpPr>
          <p:spPr>
            <a:xfrm>
              <a:off x="1796006"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036" name="pl1036"/>
            <p:cNvSpPr/>
            <p:nvPr/>
          </p:nvSpPr>
          <p:spPr>
            <a:xfrm>
              <a:off x="1796006"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40651" cap="flat">
              <a:solidFill>
                <a:srgbClr val="000000">
                  <a:alpha val="100000"/>
                </a:srgbClr>
              </a:solidFill>
              <a:prstDash val="solid"/>
              <a:round/>
            </a:ln>
          </p:spPr>
          <p:txBody>
            <a:bodyPr/>
            <a:lstStyle/>
            <a:p/>
          </p:txBody>
        </p:sp>
        <p:sp>
          <p:nvSpPr>
            <p:cNvPr id="1037" name="pl1037"/>
            <p:cNvSpPr/>
            <p:nvPr/>
          </p:nvSpPr>
          <p:spPr>
            <a:xfrm>
              <a:off x="1796006"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E96AF1">
                  <a:alpha val="100000"/>
                </a:srgbClr>
              </a:solidFill>
              <a:prstDash val="solid"/>
              <a:round/>
            </a:ln>
          </p:spPr>
          <p:txBody>
            <a:bodyPr/>
            <a:lstStyle/>
            <a:p/>
          </p:txBody>
        </p:sp>
        <p:sp>
          <p:nvSpPr>
            <p:cNvPr id="1038" name="pl1038"/>
            <p:cNvSpPr/>
            <p:nvPr/>
          </p:nvSpPr>
          <p:spPr>
            <a:xfrm>
              <a:off x="1751164"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39" name="tx1039"/>
            <p:cNvSpPr/>
            <p:nvPr/>
          </p:nvSpPr>
          <p:spPr>
            <a:xfrm>
              <a:off x="1765861"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40" name="tx1040"/>
            <p:cNvSpPr/>
            <p:nvPr/>
          </p:nvSpPr>
          <p:spPr>
            <a:xfrm>
              <a:off x="1945230"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41" name="tx1041"/>
            <p:cNvSpPr/>
            <p:nvPr/>
          </p:nvSpPr>
          <p:spPr>
            <a:xfrm>
              <a:off x="2124599"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42" name="tx1042"/>
            <p:cNvSpPr/>
            <p:nvPr/>
          </p:nvSpPr>
          <p:spPr>
            <a:xfrm>
              <a:off x="2303969" y="48495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043" name="tx1043"/>
            <p:cNvSpPr/>
            <p:nvPr/>
          </p:nvSpPr>
          <p:spPr>
            <a:xfrm>
              <a:off x="2483338"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44" name="tx1044"/>
            <p:cNvSpPr/>
            <p:nvPr/>
          </p:nvSpPr>
          <p:spPr>
            <a:xfrm>
              <a:off x="266270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45" name="rc1045"/>
            <p:cNvSpPr/>
            <p:nvPr/>
          </p:nvSpPr>
          <p:spPr>
            <a:xfrm>
              <a:off x="1751164" y="5346267"/>
              <a:ext cx="986530" cy="460746"/>
            </a:xfrm>
            <a:prstGeom prst="rect">
              <a:avLst/>
            </a:prstGeom>
            <a:solidFill>
              <a:srgbClr val="EBEBEB">
                <a:alpha val="100000"/>
              </a:srgbClr>
            </a:solidFill>
          </p:spPr>
          <p:txBody>
            <a:bodyPr/>
            <a:lstStyle/>
            <a:p/>
          </p:txBody>
        </p:sp>
        <p:sp>
          <p:nvSpPr>
            <p:cNvPr id="1046" name="pl1046"/>
            <p:cNvSpPr/>
            <p:nvPr/>
          </p:nvSpPr>
          <p:spPr>
            <a:xfrm>
              <a:off x="1751164" y="569732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47" name="pl1047"/>
            <p:cNvSpPr/>
            <p:nvPr/>
          </p:nvSpPr>
          <p:spPr>
            <a:xfrm>
              <a:off x="1751164" y="551984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48" name="pl1048"/>
            <p:cNvSpPr/>
            <p:nvPr/>
          </p:nvSpPr>
          <p:spPr>
            <a:xfrm>
              <a:off x="188569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49" name="pl1049"/>
            <p:cNvSpPr/>
            <p:nvPr/>
          </p:nvSpPr>
          <p:spPr>
            <a:xfrm>
              <a:off x="206506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0" name="pl1050"/>
            <p:cNvSpPr/>
            <p:nvPr/>
          </p:nvSpPr>
          <p:spPr>
            <a:xfrm>
              <a:off x="224442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1" name="pl1051"/>
            <p:cNvSpPr/>
            <p:nvPr/>
          </p:nvSpPr>
          <p:spPr>
            <a:xfrm>
              <a:off x="242379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2" name="pl1052"/>
            <p:cNvSpPr/>
            <p:nvPr/>
          </p:nvSpPr>
          <p:spPr>
            <a:xfrm>
              <a:off x="260316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53" name="pl1053"/>
            <p:cNvSpPr/>
            <p:nvPr/>
          </p:nvSpPr>
          <p:spPr>
            <a:xfrm>
              <a:off x="1751164"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4" name="pl1054"/>
            <p:cNvSpPr/>
            <p:nvPr/>
          </p:nvSpPr>
          <p:spPr>
            <a:xfrm>
              <a:off x="1751164" y="56085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5" name="pl1055"/>
            <p:cNvSpPr/>
            <p:nvPr/>
          </p:nvSpPr>
          <p:spPr>
            <a:xfrm>
              <a:off x="1751164" y="54311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6" name="pl1056"/>
            <p:cNvSpPr/>
            <p:nvPr/>
          </p:nvSpPr>
          <p:spPr>
            <a:xfrm>
              <a:off x="179600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57" name="pl1057"/>
            <p:cNvSpPr/>
            <p:nvPr/>
          </p:nvSpPr>
          <p:spPr>
            <a:xfrm>
              <a:off x="197537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58" name="pl1058"/>
            <p:cNvSpPr/>
            <p:nvPr/>
          </p:nvSpPr>
          <p:spPr>
            <a:xfrm>
              <a:off x="215474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59" name="pl1059"/>
            <p:cNvSpPr/>
            <p:nvPr/>
          </p:nvSpPr>
          <p:spPr>
            <a:xfrm>
              <a:off x="233411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0" name="pl1060"/>
            <p:cNvSpPr/>
            <p:nvPr/>
          </p:nvSpPr>
          <p:spPr>
            <a:xfrm>
              <a:off x="25134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1" name="pl1061"/>
            <p:cNvSpPr/>
            <p:nvPr/>
          </p:nvSpPr>
          <p:spPr>
            <a:xfrm>
              <a:off x="269285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2" name="pl1062"/>
            <p:cNvSpPr/>
            <p:nvPr/>
          </p:nvSpPr>
          <p:spPr>
            <a:xfrm>
              <a:off x="1796006"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063" name="pl1063"/>
            <p:cNvSpPr/>
            <p:nvPr/>
          </p:nvSpPr>
          <p:spPr>
            <a:xfrm>
              <a:off x="1796006"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40651" cap="flat">
              <a:solidFill>
                <a:srgbClr val="BEBEBE">
                  <a:alpha val="69803"/>
                </a:srgbClr>
              </a:solidFill>
              <a:prstDash val="solid"/>
              <a:round/>
            </a:ln>
          </p:spPr>
          <p:txBody>
            <a:bodyPr/>
            <a:lstStyle/>
            <a:p/>
          </p:txBody>
        </p:sp>
        <p:sp>
          <p:nvSpPr>
            <p:cNvPr id="1064" name="pl1064"/>
            <p:cNvSpPr/>
            <p:nvPr/>
          </p:nvSpPr>
          <p:spPr>
            <a:xfrm>
              <a:off x="1796006" y="5629885"/>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57789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5693779"/>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5771871"/>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5686679"/>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5778971"/>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5722176"/>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5729275"/>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5715077"/>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5750573"/>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5707977"/>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5672481"/>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076" name="pl1076"/>
            <p:cNvSpPr/>
            <p:nvPr/>
          </p:nvSpPr>
          <p:spPr>
            <a:xfrm>
              <a:off x="1796006" y="5771871"/>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077" name="pl1077"/>
            <p:cNvSpPr/>
            <p:nvPr/>
          </p:nvSpPr>
          <p:spPr>
            <a:xfrm>
              <a:off x="1796006" y="5715077"/>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078" name="pl1078"/>
            <p:cNvSpPr/>
            <p:nvPr/>
          </p:nvSpPr>
          <p:spPr>
            <a:xfrm>
              <a:off x="1796006" y="5757673"/>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079" name="pl1079"/>
            <p:cNvSpPr/>
            <p:nvPr/>
          </p:nvSpPr>
          <p:spPr>
            <a:xfrm>
              <a:off x="1796006" y="561568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80" name="pl1080"/>
            <p:cNvSpPr/>
            <p:nvPr/>
          </p:nvSpPr>
          <p:spPr>
            <a:xfrm>
              <a:off x="1796006" y="555889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81" name="pl1081"/>
            <p:cNvSpPr/>
            <p:nvPr/>
          </p:nvSpPr>
          <p:spPr>
            <a:xfrm>
              <a:off x="1796006" y="5743474"/>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082" name="pl1082"/>
            <p:cNvSpPr/>
            <p:nvPr/>
          </p:nvSpPr>
          <p:spPr>
            <a:xfrm>
              <a:off x="1796006" y="5764772"/>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083" name="pl1083"/>
            <p:cNvSpPr/>
            <p:nvPr/>
          </p:nvSpPr>
          <p:spPr>
            <a:xfrm>
              <a:off x="1796006" y="5771871"/>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084" name="pl1084"/>
            <p:cNvSpPr/>
            <p:nvPr/>
          </p:nvSpPr>
          <p:spPr>
            <a:xfrm>
              <a:off x="1796006" y="5750573"/>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085" name="pl1085"/>
            <p:cNvSpPr/>
            <p:nvPr/>
          </p:nvSpPr>
          <p:spPr>
            <a:xfrm>
              <a:off x="1796006" y="5722176"/>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086" name="pl1086"/>
            <p:cNvSpPr/>
            <p:nvPr/>
          </p:nvSpPr>
          <p:spPr>
            <a:xfrm>
              <a:off x="1796006" y="5750573"/>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087" name="pl1087"/>
            <p:cNvSpPr/>
            <p:nvPr/>
          </p:nvSpPr>
          <p:spPr>
            <a:xfrm>
              <a:off x="1796006" y="5700878"/>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088" name="pl1088"/>
            <p:cNvSpPr/>
            <p:nvPr/>
          </p:nvSpPr>
          <p:spPr>
            <a:xfrm>
              <a:off x="1796006" y="558019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089" name="pl1089"/>
            <p:cNvSpPr/>
            <p:nvPr/>
          </p:nvSpPr>
          <p:spPr>
            <a:xfrm>
              <a:off x="1796006" y="57505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0" name="pl1090"/>
            <p:cNvSpPr/>
            <p:nvPr/>
          </p:nvSpPr>
          <p:spPr>
            <a:xfrm>
              <a:off x="1796006" y="5700878"/>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091" name="pl1091"/>
            <p:cNvSpPr/>
            <p:nvPr/>
          </p:nvSpPr>
          <p:spPr>
            <a:xfrm>
              <a:off x="1796006" y="5608587"/>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092" name="pl1092"/>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93" name="pl1093"/>
            <p:cNvSpPr/>
            <p:nvPr/>
          </p:nvSpPr>
          <p:spPr>
            <a:xfrm>
              <a:off x="1796006" y="5658282"/>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094" name="pl1094"/>
            <p:cNvSpPr/>
            <p:nvPr/>
          </p:nvSpPr>
          <p:spPr>
            <a:xfrm>
              <a:off x="1796006" y="5743474"/>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095" name="pl1095"/>
            <p:cNvSpPr/>
            <p:nvPr/>
          </p:nvSpPr>
          <p:spPr>
            <a:xfrm>
              <a:off x="1796006" y="5771871"/>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096" name="pl1096"/>
            <p:cNvSpPr/>
            <p:nvPr/>
          </p:nvSpPr>
          <p:spPr>
            <a:xfrm>
              <a:off x="1796006" y="5700878"/>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097" name="pl1097"/>
            <p:cNvSpPr/>
            <p:nvPr/>
          </p:nvSpPr>
          <p:spPr>
            <a:xfrm>
              <a:off x="1796006" y="5629885"/>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098" name="pl1098"/>
            <p:cNvSpPr/>
            <p:nvPr/>
          </p:nvSpPr>
          <p:spPr>
            <a:xfrm>
              <a:off x="1796006" y="5722176"/>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099" name="pl1099"/>
            <p:cNvSpPr/>
            <p:nvPr/>
          </p:nvSpPr>
          <p:spPr>
            <a:xfrm>
              <a:off x="1796006" y="5750573"/>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100" name="pl1100"/>
            <p:cNvSpPr/>
            <p:nvPr/>
          </p:nvSpPr>
          <p:spPr>
            <a:xfrm>
              <a:off x="1796006" y="5544693"/>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101" name="pl1101"/>
            <p:cNvSpPr/>
            <p:nvPr/>
          </p:nvSpPr>
          <p:spPr>
            <a:xfrm>
              <a:off x="1796006" y="5771871"/>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102" name="pl1102"/>
            <p:cNvSpPr/>
            <p:nvPr/>
          </p:nvSpPr>
          <p:spPr>
            <a:xfrm>
              <a:off x="1796006" y="5722176"/>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103" name="pl1103"/>
            <p:cNvSpPr/>
            <p:nvPr/>
          </p:nvSpPr>
          <p:spPr>
            <a:xfrm>
              <a:off x="1796006" y="5715077"/>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104" name="pl1104"/>
            <p:cNvSpPr/>
            <p:nvPr/>
          </p:nvSpPr>
          <p:spPr>
            <a:xfrm>
              <a:off x="1796006"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05" name="pl1105"/>
            <p:cNvSpPr/>
            <p:nvPr/>
          </p:nvSpPr>
          <p:spPr>
            <a:xfrm>
              <a:off x="1796006" y="5757673"/>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5771871"/>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5750573"/>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5715077"/>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5771871"/>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5778971"/>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5644083"/>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116" name="pl1116"/>
            <p:cNvSpPr/>
            <p:nvPr/>
          </p:nvSpPr>
          <p:spPr>
            <a:xfrm>
              <a:off x="1796006"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40651" cap="flat">
              <a:solidFill>
                <a:srgbClr val="000000">
                  <a:alpha val="100000"/>
                </a:srgbClr>
              </a:solidFill>
              <a:prstDash val="solid"/>
              <a:round/>
            </a:ln>
          </p:spPr>
          <p:txBody>
            <a:bodyPr/>
            <a:lstStyle/>
            <a:p/>
          </p:txBody>
        </p:sp>
        <p:sp>
          <p:nvSpPr>
            <p:cNvPr id="1117" name="pl1117"/>
            <p:cNvSpPr/>
            <p:nvPr/>
          </p:nvSpPr>
          <p:spPr>
            <a:xfrm>
              <a:off x="1796006"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FF6D8F">
                  <a:alpha val="100000"/>
                </a:srgbClr>
              </a:solidFill>
              <a:prstDash val="solid"/>
              <a:round/>
            </a:ln>
          </p:spPr>
          <p:txBody>
            <a:bodyPr/>
            <a:lstStyle/>
            <a:p/>
          </p:txBody>
        </p:sp>
        <p:sp>
          <p:nvSpPr>
            <p:cNvPr id="1118" name="pl1118"/>
            <p:cNvSpPr/>
            <p:nvPr/>
          </p:nvSpPr>
          <p:spPr>
            <a:xfrm>
              <a:off x="1751164"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19" name="tx1119"/>
            <p:cNvSpPr/>
            <p:nvPr/>
          </p:nvSpPr>
          <p:spPr>
            <a:xfrm>
              <a:off x="1765861" y="559471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120" name="tx1120"/>
            <p:cNvSpPr/>
            <p:nvPr/>
          </p:nvSpPr>
          <p:spPr>
            <a:xfrm>
              <a:off x="1945230" y="557887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121" name="tx1121"/>
            <p:cNvSpPr/>
            <p:nvPr/>
          </p:nvSpPr>
          <p:spPr>
            <a:xfrm>
              <a:off x="2124599" y="55873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122" name="tx1122"/>
            <p:cNvSpPr/>
            <p:nvPr/>
          </p:nvSpPr>
          <p:spPr>
            <a:xfrm>
              <a:off x="2303969" y="560012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123" name="tx1123"/>
            <p:cNvSpPr/>
            <p:nvPr/>
          </p:nvSpPr>
          <p:spPr>
            <a:xfrm>
              <a:off x="2483338" y="55873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124" name="tx1124"/>
            <p:cNvSpPr/>
            <p:nvPr/>
          </p:nvSpPr>
          <p:spPr>
            <a:xfrm>
              <a:off x="2662707" y="559471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125" name="rc1125"/>
            <p:cNvSpPr/>
            <p:nvPr/>
          </p:nvSpPr>
          <p:spPr>
            <a:xfrm>
              <a:off x="2807283" y="875080"/>
              <a:ext cx="986530" cy="460746"/>
            </a:xfrm>
            <a:prstGeom prst="rect">
              <a:avLst/>
            </a:prstGeom>
            <a:solidFill>
              <a:srgbClr val="EBEBEB">
                <a:alpha val="100000"/>
              </a:srgbClr>
            </a:solidFill>
          </p:spPr>
          <p:txBody>
            <a:bodyPr/>
            <a:lstStyle/>
            <a:p/>
          </p:txBody>
        </p:sp>
        <p:sp>
          <p:nvSpPr>
            <p:cNvPr id="1126" name="pl1126"/>
            <p:cNvSpPr/>
            <p:nvPr/>
          </p:nvSpPr>
          <p:spPr>
            <a:xfrm>
              <a:off x="2807283"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27" name="pl1127"/>
            <p:cNvSpPr/>
            <p:nvPr/>
          </p:nvSpPr>
          <p:spPr>
            <a:xfrm>
              <a:off x="2807283"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28" name="pl1128"/>
            <p:cNvSpPr/>
            <p:nvPr/>
          </p:nvSpPr>
          <p:spPr>
            <a:xfrm>
              <a:off x="294181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29" name="pl1129"/>
            <p:cNvSpPr/>
            <p:nvPr/>
          </p:nvSpPr>
          <p:spPr>
            <a:xfrm>
              <a:off x="31211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30" name="pl1130"/>
            <p:cNvSpPr/>
            <p:nvPr/>
          </p:nvSpPr>
          <p:spPr>
            <a:xfrm>
              <a:off x="33005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31" name="pl1131"/>
            <p:cNvSpPr/>
            <p:nvPr/>
          </p:nvSpPr>
          <p:spPr>
            <a:xfrm>
              <a:off x="347991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32" name="pl1132"/>
            <p:cNvSpPr/>
            <p:nvPr/>
          </p:nvSpPr>
          <p:spPr>
            <a:xfrm>
              <a:off x="36592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33" name="pl1133"/>
            <p:cNvSpPr/>
            <p:nvPr/>
          </p:nvSpPr>
          <p:spPr>
            <a:xfrm>
              <a:off x="2807283"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34" name="pl1134"/>
            <p:cNvSpPr/>
            <p:nvPr/>
          </p:nvSpPr>
          <p:spPr>
            <a:xfrm>
              <a:off x="2807283"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35" name="pl1135"/>
            <p:cNvSpPr/>
            <p:nvPr/>
          </p:nvSpPr>
          <p:spPr>
            <a:xfrm>
              <a:off x="2807283"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36" name="pl1136"/>
            <p:cNvSpPr/>
            <p:nvPr/>
          </p:nvSpPr>
          <p:spPr>
            <a:xfrm>
              <a:off x="285212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30314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38" name="pl1138"/>
            <p:cNvSpPr/>
            <p:nvPr/>
          </p:nvSpPr>
          <p:spPr>
            <a:xfrm>
              <a:off x="32108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39" name="pl1139"/>
            <p:cNvSpPr/>
            <p:nvPr/>
          </p:nvSpPr>
          <p:spPr>
            <a:xfrm>
              <a:off x="33902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40" name="pl1140"/>
            <p:cNvSpPr/>
            <p:nvPr/>
          </p:nvSpPr>
          <p:spPr>
            <a:xfrm>
              <a:off x="35696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41" name="pl1141"/>
            <p:cNvSpPr/>
            <p:nvPr/>
          </p:nvSpPr>
          <p:spPr>
            <a:xfrm>
              <a:off x="374897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42" name="pl1142"/>
            <p:cNvSpPr/>
            <p:nvPr/>
          </p:nvSpPr>
          <p:spPr>
            <a:xfrm>
              <a:off x="2852125"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43" name="pl1143"/>
            <p:cNvSpPr/>
            <p:nvPr/>
          </p:nvSpPr>
          <p:spPr>
            <a:xfrm>
              <a:off x="2852125"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40651" cap="flat">
              <a:solidFill>
                <a:srgbClr val="BEBEBE">
                  <a:alpha val="69803"/>
                </a:srgbClr>
              </a:solidFill>
              <a:prstDash val="solid"/>
              <a:round/>
            </a:ln>
          </p:spPr>
          <p:txBody>
            <a:bodyPr/>
            <a:lstStyle/>
            <a:p/>
          </p:txBody>
        </p:sp>
        <p:sp>
          <p:nvSpPr>
            <p:cNvPr id="1144" name="pl1144"/>
            <p:cNvSpPr/>
            <p:nvPr/>
          </p:nvSpPr>
          <p:spPr>
            <a:xfrm>
              <a:off x="2852125"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145" name="pl1145"/>
            <p:cNvSpPr/>
            <p:nvPr/>
          </p:nvSpPr>
          <p:spPr>
            <a:xfrm>
              <a:off x="2852125"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6" name="pl1146"/>
            <p:cNvSpPr/>
            <p:nvPr/>
          </p:nvSpPr>
          <p:spPr>
            <a:xfrm>
              <a:off x="2852125"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147" name="pl1147"/>
            <p:cNvSpPr/>
            <p:nvPr/>
          </p:nvSpPr>
          <p:spPr>
            <a:xfrm>
              <a:off x="2852125"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148" name="pl1148"/>
            <p:cNvSpPr/>
            <p:nvPr/>
          </p:nvSpPr>
          <p:spPr>
            <a:xfrm>
              <a:off x="2852125"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149" name="pl1149"/>
            <p:cNvSpPr/>
            <p:nvPr/>
          </p:nvSpPr>
          <p:spPr>
            <a:xfrm>
              <a:off x="2852125"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150" name="pl1150"/>
            <p:cNvSpPr/>
            <p:nvPr/>
          </p:nvSpPr>
          <p:spPr>
            <a:xfrm>
              <a:off x="2852125"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151" name="pl1151"/>
            <p:cNvSpPr/>
            <p:nvPr/>
          </p:nvSpPr>
          <p:spPr>
            <a:xfrm>
              <a:off x="2852125"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152" name="pl1152"/>
            <p:cNvSpPr/>
            <p:nvPr/>
          </p:nvSpPr>
          <p:spPr>
            <a:xfrm>
              <a:off x="2852125"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153" name="pl1153"/>
            <p:cNvSpPr/>
            <p:nvPr/>
          </p:nvSpPr>
          <p:spPr>
            <a:xfrm>
              <a:off x="2852125"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4" name="pl1154"/>
            <p:cNvSpPr/>
            <p:nvPr/>
          </p:nvSpPr>
          <p:spPr>
            <a:xfrm>
              <a:off x="2852125"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155" name="pl1155"/>
            <p:cNvSpPr/>
            <p:nvPr/>
          </p:nvSpPr>
          <p:spPr>
            <a:xfrm>
              <a:off x="2852125"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156" name="pl1156"/>
            <p:cNvSpPr/>
            <p:nvPr/>
          </p:nvSpPr>
          <p:spPr>
            <a:xfrm>
              <a:off x="2852125"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157" name="pl1157"/>
            <p:cNvSpPr/>
            <p:nvPr/>
          </p:nvSpPr>
          <p:spPr>
            <a:xfrm>
              <a:off x="2852125"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158" name="pl1158"/>
            <p:cNvSpPr/>
            <p:nvPr/>
          </p:nvSpPr>
          <p:spPr>
            <a:xfrm>
              <a:off x="2852125"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2852125"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0" name="pl1160"/>
            <p:cNvSpPr/>
            <p:nvPr/>
          </p:nvSpPr>
          <p:spPr>
            <a:xfrm>
              <a:off x="2852125"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61" name="pl1161"/>
            <p:cNvSpPr/>
            <p:nvPr/>
          </p:nvSpPr>
          <p:spPr>
            <a:xfrm>
              <a:off x="2852125"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162" name="pl1162"/>
            <p:cNvSpPr/>
            <p:nvPr/>
          </p:nvSpPr>
          <p:spPr>
            <a:xfrm>
              <a:off x="2852125"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163" name="pl1163"/>
            <p:cNvSpPr/>
            <p:nvPr/>
          </p:nvSpPr>
          <p:spPr>
            <a:xfrm>
              <a:off x="2852125"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164" name="pl1164"/>
            <p:cNvSpPr/>
            <p:nvPr/>
          </p:nvSpPr>
          <p:spPr>
            <a:xfrm>
              <a:off x="2852125"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165" name="pl1165"/>
            <p:cNvSpPr/>
            <p:nvPr/>
          </p:nvSpPr>
          <p:spPr>
            <a:xfrm>
              <a:off x="2852125"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166" name="pl1166"/>
            <p:cNvSpPr/>
            <p:nvPr/>
          </p:nvSpPr>
          <p:spPr>
            <a:xfrm>
              <a:off x="2852125"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167" name="pl1167"/>
            <p:cNvSpPr/>
            <p:nvPr/>
          </p:nvSpPr>
          <p:spPr>
            <a:xfrm>
              <a:off x="2852125"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168" name="pl1168"/>
            <p:cNvSpPr/>
            <p:nvPr/>
          </p:nvSpPr>
          <p:spPr>
            <a:xfrm>
              <a:off x="2852125"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169" name="pl1169"/>
            <p:cNvSpPr/>
            <p:nvPr/>
          </p:nvSpPr>
          <p:spPr>
            <a:xfrm>
              <a:off x="2852125"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0" name="pl1170"/>
            <p:cNvSpPr/>
            <p:nvPr/>
          </p:nvSpPr>
          <p:spPr>
            <a:xfrm>
              <a:off x="2852125"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171" name="pl1171"/>
            <p:cNvSpPr/>
            <p:nvPr/>
          </p:nvSpPr>
          <p:spPr>
            <a:xfrm>
              <a:off x="2852125"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172" name="pl1172"/>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73" name="pl1173"/>
            <p:cNvSpPr/>
            <p:nvPr/>
          </p:nvSpPr>
          <p:spPr>
            <a:xfrm>
              <a:off x="2852125"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174" name="pl1174"/>
            <p:cNvSpPr/>
            <p:nvPr/>
          </p:nvSpPr>
          <p:spPr>
            <a:xfrm>
              <a:off x="2852125"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175" name="pl1175"/>
            <p:cNvSpPr/>
            <p:nvPr/>
          </p:nvSpPr>
          <p:spPr>
            <a:xfrm>
              <a:off x="2852125"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176" name="pl1176"/>
            <p:cNvSpPr/>
            <p:nvPr/>
          </p:nvSpPr>
          <p:spPr>
            <a:xfrm>
              <a:off x="2852125"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177" name="pl1177"/>
            <p:cNvSpPr/>
            <p:nvPr/>
          </p:nvSpPr>
          <p:spPr>
            <a:xfrm>
              <a:off x="2852125"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178" name="pl1178"/>
            <p:cNvSpPr/>
            <p:nvPr/>
          </p:nvSpPr>
          <p:spPr>
            <a:xfrm>
              <a:off x="2852125"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179" name="pl1179"/>
            <p:cNvSpPr/>
            <p:nvPr/>
          </p:nvSpPr>
          <p:spPr>
            <a:xfrm>
              <a:off x="2852125"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180" name="pl1180"/>
            <p:cNvSpPr/>
            <p:nvPr/>
          </p:nvSpPr>
          <p:spPr>
            <a:xfrm>
              <a:off x="2852125"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181" name="pl1181"/>
            <p:cNvSpPr/>
            <p:nvPr/>
          </p:nvSpPr>
          <p:spPr>
            <a:xfrm>
              <a:off x="2852125"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182" name="pl1182"/>
            <p:cNvSpPr/>
            <p:nvPr/>
          </p:nvSpPr>
          <p:spPr>
            <a:xfrm>
              <a:off x="2852125"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183" name="pl1183"/>
            <p:cNvSpPr/>
            <p:nvPr/>
          </p:nvSpPr>
          <p:spPr>
            <a:xfrm>
              <a:off x="2852125"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184" name="pl1184"/>
            <p:cNvSpPr/>
            <p:nvPr/>
          </p:nvSpPr>
          <p:spPr>
            <a:xfrm>
              <a:off x="285212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85" name="pl1185"/>
            <p:cNvSpPr/>
            <p:nvPr/>
          </p:nvSpPr>
          <p:spPr>
            <a:xfrm>
              <a:off x="2852125"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186" name="pl1186"/>
            <p:cNvSpPr/>
            <p:nvPr/>
          </p:nvSpPr>
          <p:spPr>
            <a:xfrm>
              <a:off x="2852125"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187" name="pl1187"/>
            <p:cNvSpPr/>
            <p:nvPr/>
          </p:nvSpPr>
          <p:spPr>
            <a:xfrm>
              <a:off x="2852125"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188" name="pl1188"/>
            <p:cNvSpPr/>
            <p:nvPr/>
          </p:nvSpPr>
          <p:spPr>
            <a:xfrm>
              <a:off x="2852125"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189" name="pl1189"/>
            <p:cNvSpPr/>
            <p:nvPr/>
          </p:nvSpPr>
          <p:spPr>
            <a:xfrm>
              <a:off x="2852125"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90" name="pl1190"/>
            <p:cNvSpPr/>
            <p:nvPr/>
          </p:nvSpPr>
          <p:spPr>
            <a:xfrm>
              <a:off x="2852125"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191" name="pl1191"/>
            <p:cNvSpPr/>
            <p:nvPr/>
          </p:nvSpPr>
          <p:spPr>
            <a:xfrm>
              <a:off x="2852125"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192" name="pl1192"/>
            <p:cNvSpPr/>
            <p:nvPr/>
          </p:nvSpPr>
          <p:spPr>
            <a:xfrm>
              <a:off x="2852125"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193" name="pl1193"/>
            <p:cNvSpPr/>
            <p:nvPr/>
          </p:nvSpPr>
          <p:spPr>
            <a:xfrm>
              <a:off x="2852125"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194" name="pl1194"/>
            <p:cNvSpPr/>
            <p:nvPr/>
          </p:nvSpPr>
          <p:spPr>
            <a:xfrm>
              <a:off x="2852125"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195" name="pl1195"/>
            <p:cNvSpPr/>
            <p:nvPr/>
          </p:nvSpPr>
          <p:spPr>
            <a:xfrm>
              <a:off x="2852125"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196" name="pl1196"/>
            <p:cNvSpPr/>
            <p:nvPr/>
          </p:nvSpPr>
          <p:spPr>
            <a:xfrm>
              <a:off x="2852125"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40651" cap="flat">
              <a:solidFill>
                <a:srgbClr val="000000">
                  <a:alpha val="100000"/>
                </a:srgbClr>
              </a:solidFill>
              <a:prstDash val="solid"/>
              <a:round/>
            </a:ln>
          </p:spPr>
          <p:txBody>
            <a:bodyPr/>
            <a:lstStyle/>
            <a:p/>
          </p:txBody>
        </p:sp>
        <p:sp>
          <p:nvSpPr>
            <p:cNvPr id="1197" name="pl1197"/>
            <p:cNvSpPr/>
            <p:nvPr/>
          </p:nvSpPr>
          <p:spPr>
            <a:xfrm>
              <a:off x="2852125"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EE8042">
                  <a:alpha val="100000"/>
                </a:srgbClr>
              </a:solidFill>
              <a:prstDash val="solid"/>
              <a:round/>
            </a:ln>
          </p:spPr>
          <p:txBody>
            <a:bodyPr/>
            <a:lstStyle/>
            <a:p/>
          </p:txBody>
        </p:sp>
        <p:sp>
          <p:nvSpPr>
            <p:cNvPr id="1198" name="pl1198"/>
            <p:cNvSpPr/>
            <p:nvPr/>
          </p:nvSpPr>
          <p:spPr>
            <a:xfrm>
              <a:off x="2807283"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99" name="tx1199"/>
            <p:cNvSpPr/>
            <p:nvPr/>
          </p:nvSpPr>
          <p:spPr>
            <a:xfrm>
              <a:off x="3509312" y="10579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200" name="tx1200"/>
            <p:cNvSpPr/>
            <p:nvPr/>
          </p:nvSpPr>
          <p:spPr>
            <a:xfrm>
              <a:off x="3688681" y="10579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201" name="tx1201"/>
            <p:cNvSpPr/>
            <p:nvPr/>
          </p:nvSpPr>
          <p:spPr>
            <a:xfrm>
              <a:off x="2791836" y="107351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202" name="tx1202"/>
            <p:cNvSpPr/>
            <p:nvPr/>
          </p:nvSpPr>
          <p:spPr>
            <a:xfrm>
              <a:off x="2971205" y="107351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203" name="tx1203"/>
            <p:cNvSpPr/>
            <p:nvPr/>
          </p:nvSpPr>
          <p:spPr>
            <a:xfrm>
              <a:off x="3150574" y="10664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204" name="tx1204"/>
            <p:cNvSpPr/>
            <p:nvPr/>
          </p:nvSpPr>
          <p:spPr>
            <a:xfrm>
              <a:off x="3329943" y="10664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205" name="rc1205"/>
            <p:cNvSpPr/>
            <p:nvPr/>
          </p:nvSpPr>
          <p:spPr>
            <a:xfrm>
              <a:off x="2807283" y="1620278"/>
              <a:ext cx="986530" cy="460746"/>
            </a:xfrm>
            <a:prstGeom prst="rect">
              <a:avLst/>
            </a:prstGeom>
            <a:solidFill>
              <a:srgbClr val="EBEBEB">
                <a:alpha val="100000"/>
              </a:srgbClr>
            </a:solidFill>
          </p:spPr>
          <p:txBody>
            <a:bodyPr/>
            <a:lstStyle/>
            <a:p/>
          </p:txBody>
        </p:sp>
        <p:sp>
          <p:nvSpPr>
            <p:cNvPr id="1206" name="pl1206"/>
            <p:cNvSpPr/>
            <p:nvPr/>
          </p:nvSpPr>
          <p:spPr>
            <a:xfrm>
              <a:off x="2807283"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07" name="pl1207"/>
            <p:cNvSpPr/>
            <p:nvPr/>
          </p:nvSpPr>
          <p:spPr>
            <a:xfrm>
              <a:off x="2807283"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08" name="pl1208"/>
            <p:cNvSpPr/>
            <p:nvPr/>
          </p:nvSpPr>
          <p:spPr>
            <a:xfrm>
              <a:off x="294181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09" name="pl1209"/>
            <p:cNvSpPr/>
            <p:nvPr/>
          </p:nvSpPr>
          <p:spPr>
            <a:xfrm>
              <a:off x="31211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10" name="pl1210"/>
            <p:cNvSpPr/>
            <p:nvPr/>
          </p:nvSpPr>
          <p:spPr>
            <a:xfrm>
              <a:off x="33005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11" name="pl1211"/>
            <p:cNvSpPr/>
            <p:nvPr/>
          </p:nvSpPr>
          <p:spPr>
            <a:xfrm>
              <a:off x="347991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12" name="pl1212"/>
            <p:cNvSpPr/>
            <p:nvPr/>
          </p:nvSpPr>
          <p:spPr>
            <a:xfrm>
              <a:off x="36592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13" name="pl1213"/>
            <p:cNvSpPr/>
            <p:nvPr/>
          </p:nvSpPr>
          <p:spPr>
            <a:xfrm>
              <a:off x="2807283"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14" name="pl1214"/>
            <p:cNvSpPr/>
            <p:nvPr/>
          </p:nvSpPr>
          <p:spPr>
            <a:xfrm>
              <a:off x="2807283"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15" name="pl1215"/>
            <p:cNvSpPr/>
            <p:nvPr/>
          </p:nvSpPr>
          <p:spPr>
            <a:xfrm>
              <a:off x="2807283"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16" name="pl1216"/>
            <p:cNvSpPr/>
            <p:nvPr/>
          </p:nvSpPr>
          <p:spPr>
            <a:xfrm>
              <a:off x="285212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30314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32108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33902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35696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21" name="pl1221"/>
            <p:cNvSpPr/>
            <p:nvPr/>
          </p:nvSpPr>
          <p:spPr>
            <a:xfrm>
              <a:off x="374897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22" name="pl1222"/>
            <p:cNvSpPr/>
            <p:nvPr/>
          </p:nvSpPr>
          <p:spPr>
            <a:xfrm>
              <a:off x="2852125"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223" name="pl1223"/>
            <p:cNvSpPr/>
            <p:nvPr/>
          </p:nvSpPr>
          <p:spPr>
            <a:xfrm>
              <a:off x="2852125"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40651" cap="flat">
              <a:solidFill>
                <a:srgbClr val="BEBEBE">
                  <a:alpha val="69803"/>
                </a:srgbClr>
              </a:solidFill>
              <a:prstDash val="solid"/>
              <a:round/>
            </a:ln>
          </p:spPr>
          <p:txBody>
            <a:bodyPr/>
            <a:lstStyle/>
            <a:p/>
          </p:txBody>
        </p:sp>
        <p:sp>
          <p:nvSpPr>
            <p:cNvPr id="1224" name="pl1224"/>
            <p:cNvSpPr/>
            <p:nvPr/>
          </p:nvSpPr>
          <p:spPr>
            <a:xfrm>
              <a:off x="2852125"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225" name="pl1225"/>
            <p:cNvSpPr/>
            <p:nvPr/>
          </p:nvSpPr>
          <p:spPr>
            <a:xfrm>
              <a:off x="2852125"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6" name="pl1226"/>
            <p:cNvSpPr/>
            <p:nvPr/>
          </p:nvSpPr>
          <p:spPr>
            <a:xfrm>
              <a:off x="2852125"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227" name="pl1227"/>
            <p:cNvSpPr/>
            <p:nvPr/>
          </p:nvSpPr>
          <p:spPr>
            <a:xfrm>
              <a:off x="2852125"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228" name="pl1228"/>
            <p:cNvSpPr/>
            <p:nvPr/>
          </p:nvSpPr>
          <p:spPr>
            <a:xfrm>
              <a:off x="2852125"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229" name="pl1229"/>
            <p:cNvSpPr/>
            <p:nvPr/>
          </p:nvSpPr>
          <p:spPr>
            <a:xfrm>
              <a:off x="2852125"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230" name="pl1230"/>
            <p:cNvSpPr/>
            <p:nvPr/>
          </p:nvSpPr>
          <p:spPr>
            <a:xfrm>
              <a:off x="2852125"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231" name="pl1231"/>
            <p:cNvSpPr/>
            <p:nvPr/>
          </p:nvSpPr>
          <p:spPr>
            <a:xfrm>
              <a:off x="2852125"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232" name="pl1232"/>
            <p:cNvSpPr/>
            <p:nvPr/>
          </p:nvSpPr>
          <p:spPr>
            <a:xfrm>
              <a:off x="2852125"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233" name="pl1233"/>
            <p:cNvSpPr/>
            <p:nvPr/>
          </p:nvSpPr>
          <p:spPr>
            <a:xfrm>
              <a:off x="2852125"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4" name="pl1234"/>
            <p:cNvSpPr/>
            <p:nvPr/>
          </p:nvSpPr>
          <p:spPr>
            <a:xfrm>
              <a:off x="2852125"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235" name="pl1235"/>
            <p:cNvSpPr/>
            <p:nvPr/>
          </p:nvSpPr>
          <p:spPr>
            <a:xfrm>
              <a:off x="2852125"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236" name="pl1236"/>
            <p:cNvSpPr/>
            <p:nvPr/>
          </p:nvSpPr>
          <p:spPr>
            <a:xfrm>
              <a:off x="2852125"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237" name="pl1237"/>
            <p:cNvSpPr/>
            <p:nvPr/>
          </p:nvSpPr>
          <p:spPr>
            <a:xfrm>
              <a:off x="2852125"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238" name="pl1238"/>
            <p:cNvSpPr/>
            <p:nvPr/>
          </p:nvSpPr>
          <p:spPr>
            <a:xfrm>
              <a:off x="2852125"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239" name="pl1239"/>
            <p:cNvSpPr/>
            <p:nvPr/>
          </p:nvSpPr>
          <p:spPr>
            <a:xfrm>
              <a:off x="2852125"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0" name="pl1240"/>
            <p:cNvSpPr/>
            <p:nvPr/>
          </p:nvSpPr>
          <p:spPr>
            <a:xfrm>
              <a:off x="2852125"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1" name="pl1241"/>
            <p:cNvSpPr/>
            <p:nvPr/>
          </p:nvSpPr>
          <p:spPr>
            <a:xfrm>
              <a:off x="2852125"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242" name="pl1242"/>
            <p:cNvSpPr/>
            <p:nvPr/>
          </p:nvSpPr>
          <p:spPr>
            <a:xfrm>
              <a:off x="2852125"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243" name="pl1243"/>
            <p:cNvSpPr/>
            <p:nvPr/>
          </p:nvSpPr>
          <p:spPr>
            <a:xfrm>
              <a:off x="2852125"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244" name="pl1244"/>
            <p:cNvSpPr/>
            <p:nvPr/>
          </p:nvSpPr>
          <p:spPr>
            <a:xfrm>
              <a:off x="2852125"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245" name="pl1245"/>
            <p:cNvSpPr/>
            <p:nvPr/>
          </p:nvSpPr>
          <p:spPr>
            <a:xfrm>
              <a:off x="2852125"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246" name="pl1246"/>
            <p:cNvSpPr/>
            <p:nvPr/>
          </p:nvSpPr>
          <p:spPr>
            <a:xfrm>
              <a:off x="2852125"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247" name="pl1247"/>
            <p:cNvSpPr/>
            <p:nvPr/>
          </p:nvSpPr>
          <p:spPr>
            <a:xfrm>
              <a:off x="2852125"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248" name="pl1248"/>
            <p:cNvSpPr/>
            <p:nvPr/>
          </p:nvSpPr>
          <p:spPr>
            <a:xfrm>
              <a:off x="2852125"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2852125"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0" name="pl1250"/>
            <p:cNvSpPr/>
            <p:nvPr/>
          </p:nvSpPr>
          <p:spPr>
            <a:xfrm>
              <a:off x="2852125"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251" name="pl1251"/>
            <p:cNvSpPr/>
            <p:nvPr/>
          </p:nvSpPr>
          <p:spPr>
            <a:xfrm>
              <a:off x="2852125"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252" name="pl1252"/>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53" name="pl1253"/>
            <p:cNvSpPr/>
            <p:nvPr/>
          </p:nvSpPr>
          <p:spPr>
            <a:xfrm>
              <a:off x="2852125"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254" name="pl1254"/>
            <p:cNvSpPr/>
            <p:nvPr/>
          </p:nvSpPr>
          <p:spPr>
            <a:xfrm>
              <a:off x="2852125"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255" name="pl1255"/>
            <p:cNvSpPr/>
            <p:nvPr/>
          </p:nvSpPr>
          <p:spPr>
            <a:xfrm>
              <a:off x="2852125"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256" name="pl1256"/>
            <p:cNvSpPr/>
            <p:nvPr/>
          </p:nvSpPr>
          <p:spPr>
            <a:xfrm>
              <a:off x="2852125"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257" name="pl1257"/>
            <p:cNvSpPr/>
            <p:nvPr/>
          </p:nvSpPr>
          <p:spPr>
            <a:xfrm>
              <a:off x="2852125"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258" name="pl1258"/>
            <p:cNvSpPr/>
            <p:nvPr/>
          </p:nvSpPr>
          <p:spPr>
            <a:xfrm>
              <a:off x="2852125"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259" name="pl1259"/>
            <p:cNvSpPr/>
            <p:nvPr/>
          </p:nvSpPr>
          <p:spPr>
            <a:xfrm>
              <a:off x="2852125"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260" name="pl1260"/>
            <p:cNvSpPr/>
            <p:nvPr/>
          </p:nvSpPr>
          <p:spPr>
            <a:xfrm>
              <a:off x="2852125"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261" name="pl1261"/>
            <p:cNvSpPr/>
            <p:nvPr/>
          </p:nvSpPr>
          <p:spPr>
            <a:xfrm>
              <a:off x="2852125"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262" name="pl1262"/>
            <p:cNvSpPr/>
            <p:nvPr/>
          </p:nvSpPr>
          <p:spPr>
            <a:xfrm>
              <a:off x="2852125"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263" name="pl1263"/>
            <p:cNvSpPr/>
            <p:nvPr/>
          </p:nvSpPr>
          <p:spPr>
            <a:xfrm>
              <a:off x="2852125"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264" name="pl1264"/>
            <p:cNvSpPr/>
            <p:nvPr/>
          </p:nvSpPr>
          <p:spPr>
            <a:xfrm>
              <a:off x="285212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65" name="pl1265"/>
            <p:cNvSpPr/>
            <p:nvPr/>
          </p:nvSpPr>
          <p:spPr>
            <a:xfrm>
              <a:off x="2852125"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266" name="pl1266"/>
            <p:cNvSpPr/>
            <p:nvPr/>
          </p:nvSpPr>
          <p:spPr>
            <a:xfrm>
              <a:off x="2852125"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267" name="pl1267"/>
            <p:cNvSpPr/>
            <p:nvPr/>
          </p:nvSpPr>
          <p:spPr>
            <a:xfrm>
              <a:off x="2852125"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268" name="pl1268"/>
            <p:cNvSpPr/>
            <p:nvPr/>
          </p:nvSpPr>
          <p:spPr>
            <a:xfrm>
              <a:off x="2852125"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269" name="pl1269"/>
            <p:cNvSpPr/>
            <p:nvPr/>
          </p:nvSpPr>
          <p:spPr>
            <a:xfrm>
              <a:off x="2852125"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70" name="pl1270"/>
            <p:cNvSpPr/>
            <p:nvPr/>
          </p:nvSpPr>
          <p:spPr>
            <a:xfrm>
              <a:off x="2852125"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271" name="pl1271"/>
            <p:cNvSpPr/>
            <p:nvPr/>
          </p:nvSpPr>
          <p:spPr>
            <a:xfrm>
              <a:off x="2852125"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272" name="pl1272"/>
            <p:cNvSpPr/>
            <p:nvPr/>
          </p:nvSpPr>
          <p:spPr>
            <a:xfrm>
              <a:off x="2852125"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273" name="pl1273"/>
            <p:cNvSpPr/>
            <p:nvPr/>
          </p:nvSpPr>
          <p:spPr>
            <a:xfrm>
              <a:off x="2852125"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274" name="pl1274"/>
            <p:cNvSpPr/>
            <p:nvPr/>
          </p:nvSpPr>
          <p:spPr>
            <a:xfrm>
              <a:off x="2852125"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275" name="pl1275"/>
            <p:cNvSpPr/>
            <p:nvPr/>
          </p:nvSpPr>
          <p:spPr>
            <a:xfrm>
              <a:off x="2852125"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276" name="pl1276"/>
            <p:cNvSpPr/>
            <p:nvPr/>
          </p:nvSpPr>
          <p:spPr>
            <a:xfrm>
              <a:off x="2852125"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40651" cap="flat">
              <a:solidFill>
                <a:srgbClr val="000000">
                  <a:alpha val="100000"/>
                </a:srgbClr>
              </a:solidFill>
              <a:prstDash val="solid"/>
              <a:round/>
            </a:ln>
          </p:spPr>
          <p:txBody>
            <a:bodyPr/>
            <a:lstStyle/>
            <a:p/>
          </p:txBody>
        </p:sp>
        <p:sp>
          <p:nvSpPr>
            <p:cNvPr id="1277" name="pl1277"/>
            <p:cNvSpPr/>
            <p:nvPr/>
          </p:nvSpPr>
          <p:spPr>
            <a:xfrm>
              <a:off x="2852125"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A5A500">
                  <a:alpha val="100000"/>
                </a:srgbClr>
              </a:solidFill>
              <a:prstDash val="solid"/>
              <a:round/>
            </a:ln>
          </p:spPr>
          <p:txBody>
            <a:bodyPr/>
            <a:lstStyle/>
            <a:p/>
          </p:txBody>
        </p:sp>
        <p:sp>
          <p:nvSpPr>
            <p:cNvPr id="1278" name="pl1278"/>
            <p:cNvSpPr/>
            <p:nvPr/>
          </p:nvSpPr>
          <p:spPr>
            <a:xfrm>
              <a:off x="2807283"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79" name="tx1279"/>
            <p:cNvSpPr/>
            <p:nvPr/>
          </p:nvSpPr>
          <p:spPr>
            <a:xfrm>
              <a:off x="2791836" y="18187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280" name="tx1280"/>
            <p:cNvSpPr/>
            <p:nvPr/>
          </p:nvSpPr>
          <p:spPr>
            <a:xfrm>
              <a:off x="3001350" y="18315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281" name="tx1281"/>
            <p:cNvSpPr/>
            <p:nvPr/>
          </p:nvSpPr>
          <p:spPr>
            <a:xfrm>
              <a:off x="3180719"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82" name="tx1282"/>
            <p:cNvSpPr/>
            <p:nvPr/>
          </p:nvSpPr>
          <p:spPr>
            <a:xfrm>
              <a:off x="3360088"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83" name="tx1283"/>
            <p:cNvSpPr/>
            <p:nvPr/>
          </p:nvSpPr>
          <p:spPr>
            <a:xfrm>
              <a:off x="3539457"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284" name="tx1284"/>
            <p:cNvSpPr/>
            <p:nvPr/>
          </p:nvSpPr>
          <p:spPr>
            <a:xfrm>
              <a:off x="3718826"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285" name="rc1285"/>
            <p:cNvSpPr/>
            <p:nvPr/>
          </p:nvSpPr>
          <p:spPr>
            <a:xfrm>
              <a:off x="2807283" y="2365475"/>
              <a:ext cx="986530" cy="460746"/>
            </a:xfrm>
            <a:prstGeom prst="rect">
              <a:avLst/>
            </a:prstGeom>
            <a:solidFill>
              <a:srgbClr val="EBEBEB">
                <a:alpha val="100000"/>
              </a:srgbClr>
            </a:solidFill>
          </p:spPr>
          <p:txBody>
            <a:bodyPr/>
            <a:lstStyle/>
            <a:p/>
          </p:txBody>
        </p:sp>
        <p:sp>
          <p:nvSpPr>
            <p:cNvPr id="1286" name="pl1286"/>
            <p:cNvSpPr/>
            <p:nvPr/>
          </p:nvSpPr>
          <p:spPr>
            <a:xfrm>
              <a:off x="2807283"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7" name="pl1287"/>
            <p:cNvSpPr/>
            <p:nvPr/>
          </p:nvSpPr>
          <p:spPr>
            <a:xfrm>
              <a:off x="2807283"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88" name="pl1288"/>
            <p:cNvSpPr/>
            <p:nvPr/>
          </p:nvSpPr>
          <p:spPr>
            <a:xfrm>
              <a:off x="294181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89" name="pl1289"/>
            <p:cNvSpPr/>
            <p:nvPr/>
          </p:nvSpPr>
          <p:spPr>
            <a:xfrm>
              <a:off x="31211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90" name="pl1290"/>
            <p:cNvSpPr/>
            <p:nvPr/>
          </p:nvSpPr>
          <p:spPr>
            <a:xfrm>
              <a:off x="33005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91" name="pl1291"/>
            <p:cNvSpPr/>
            <p:nvPr/>
          </p:nvSpPr>
          <p:spPr>
            <a:xfrm>
              <a:off x="347991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92" name="pl1292"/>
            <p:cNvSpPr/>
            <p:nvPr/>
          </p:nvSpPr>
          <p:spPr>
            <a:xfrm>
              <a:off x="36592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93" name="pl1293"/>
            <p:cNvSpPr/>
            <p:nvPr/>
          </p:nvSpPr>
          <p:spPr>
            <a:xfrm>
              <a:off x="2807283"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94" name="pl1294"/>
            <p:cNvSpPr/>
            <p:nvPr/>
          </p:nvSpPr>
          <p:spPr>
            <a:xfrm>
              <a:off x="2807283"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95" name="pl1295"/>
            <p:cNvSpPr/>
            <p:nvPr/>
          </p:nvSpPr>
          <p:spPr>
            <a:xfrm>
              <a:off x="2807283"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96" name="pl1296"/>
            <p:cNvSpPr/>
            <p:nvPr/>
          </p:nvSpPr>
          <p:spPr>
            <a:xfrm>
              <a:off x="285212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97" name="pl1297"/>
            <p:cNvSpPr/>
            <p:nvPr/>
          </p:nvSpPr>
          <p:spPr>
            <a:xfrm>
              <a:off x="30314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98" name="pl1298"/>
            <p:cNvSpPr/>
            <p:nvPr/>
          </p:nvSpPr>
          <p:spPr>
            <a:xfrm>
              <a:off x="32108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99" name="pl1299"/>
            <p:cNvSpPr/>
            <p:nvPr/>
          </p:nvSpPr>
          <p:spPr>
            <a:xfrm>
              <a:off x="33902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00" name="pl1300"/>
            <p:cNvSpPr/>
            <p:nvPr/>
          </p:nvSpPr>
          <p:spPr>
            <a:xfrm>
              <a:off x="35696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01" name="pl1301"/>
            <p:cNvSpPr/>
            <p:nvPr/>
          </p:nvSpPr>
          <p:spPr>
            <a:xfrm>
              <a:off x="374897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02" name="pl1302"/>
            <p:cNvSpPr/>
            <p:nvPr/>
          </p:nvSpPr>
          <p:spPr>
            <a:xfrm>
              <a:off x="2852125"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303" name="pl1303"/>
            <p:cNvSpPr/>
            <p:nvPr/>
          </p:nvSpPr>
          <p:spPr>
            <a:xfrm>
              <a:off x="2852125"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40651" cap="flat">
              <a:solidFill>
                <a:srgbClr val="BEBEBE">
                  <a:alpha val="69803"/>
                </a:srgbClr>
              </a:solidFill>
              <a:prstDash val="solid"/>
              <a:round/>
            </a:ln>
          </p:spPr>
          <p:txBody>
            <a:bodyPr/>
            <a:lstStyle/>
            <a:p/>
          </p:txBody>
        </p:sp>
        <p:sp>
          <p:nvSpPr>
            <p:cNvPr id="1304" name="pl1304"/>
            <p:cNvSpPr/>
            <p:nvPr/>
          </p:nvSpPr>
          <p:spPr>
            <a:xfrm>
              <a:off x="2852125"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305" name="pl1305"/>
            <p:cNvSpPr/>
            <p:nvPr/>
          </p:nvSpPr>
          <p:spPr>
            <a:xfrm>
              <a:off x="2852125"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6" name="pl1306"/>
            <p:cNvSpPr/>
            <p:nvPr/>
          </p:nvSpPr>
          <p:spPr>
            <a:xfrm>
              <a:off x="2852125"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307" name="pl1307"/>
            <p:cNvSpPr/>
            <p:nvPr/>
          </p:nvSpPr>
          <p:spPr>
            <a:xfrm>
              <a:off x="2852125"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308" name="pl1308"/>
            <p:cNvSpPr/>
            <p:nvPr/>
          </p:nvSpPr>
          <p:spPr>
            <a:xfrm>
              <a:off x="2852125"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309" name="pl1309"/>
            <p:cNvSpPr/>
            <p:nvPr/>
          </p:nvSpPr>
          <p:spPr>
            <a:xfrm>
              <a:off x="2852125"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10" name="pl1310"/>
            <p:cNvSpPr/>
            <p:nvPr/>
          </p:nvSpPr>
          <p:spPr>
            <a:xfrm>
              <a:off x="2852125"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311" name="pl1311"/>
            <p:cNvSpPr/>
            <p:nvPr/>
          </p:nvSpPr>
          <p:spPr>
            <a:xfrm>
              <a:off x="2852125"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12" name="pl1312"/>
            <p:cNvSpPr/>
            <p:nvPr/>
          </p:nvSpPr>
          <p:spPr>
            <a:xfrm>
              <a:off x="2852125"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313" name="pl1313"/>
            <p:cNvSpPr/>
            <p:nvPr/>
          </p:nvSpPr>
          <p:spPr>
            <a:xfrm>
              <a:off x="2852125"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4" name="pl1314"/>
            <p:cNvSpPr/>
            <p:nvPr/>
          </p:nvSpPr>
          <p:spPr>
            <a:xfrm>
              <a:off x="2852125"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315" name="pl1315"/>
            <p:cNvSpPr/>
            <p:nvPr/>
          </p:nvSpPr>
          <p:spPr>
            <a:xfrm>
              <a:off x="2852125"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316" name="pl1316"/>
            <p:cNvSpPr/>
            <p:nvPr/>
          </p:nvSpPr>
          <p:spPr>
            <a:xfrm>
              <a:off x="2852125"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317" name="pl1317"/>
            <p:cNvSpPr/>
            <p:nvPr/>
          </p:nvSpPr>
          <p:spPr>
            <a:xfrm>
              <a:off x="2852125"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318" name="pl1318"/>
            <p:cNvSpPr/>
            <p:nvPr/>
          </p:nvSpPr>
          <p:spPr>
            <a:xfrm>
              <a:off x="2852125"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2852125"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2852125"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2852125"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322" name="pl1322"/>
            <p:cNvSpPr/>
            <p:nvPr/>
          </p:nvSpPr>
          <p:spPr>
            <a:xfrm>
              <a:off x="2852125"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323" name="pl1323"/>
            <p:cNvSpPr/>
            <p:nvPr/>
          </p:nvSpPr>
          <p:spPr>
            <a:xfrm>
              <a:off x="2852125"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324" name="pl1324"/>
            <p:cNvSpPr/>
            <p:nvPr/>
          </p:nvSpPr>
          <p:spPr>
            <a:xfrm>
              <a:off x="2852125"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325" name="pl1325"/>
            <p:cNvSpPr/>
            <p:nvPr/>
          </p:nvSpPr>
          <p:spPr>
            <a:xfrm>
              <a:off x="2852125"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326" name="pl1326"/>
            <p:cNvSpPr/>
            <p:nvPr/>
          </p:nvSpPr>
          <p:spPr>
            <a:xfrm>
              <a:off x="2852125"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327" name="pl1327"/>
            <p:cNvSpPr/>
            <p:nvPr/>
          </p:nvSpPr>
          <p:spPr>
            <a:xfrm>
              <a:off x="2852125"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328" name="pl1328"/>
            <p:cNvSpPr/>
            <p:nvPr/>
          </p:nvSpPr>
          <p:spPr>
            <a:xfrm>
              <a:off x="2852125"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329" name="pl1329"/>
            <p:cNvSpPr/>
            <p:nvPr/>
          </p:nvSpPr>
          <p:spPr>
            <a:xfrm>
              <a:off x="2852125"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2852125"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331" name="pl1331"/>
            <p:cNvSpPr/>
            <p:nvPr/>
          </p:nvSpPr>
          <p:spPr>
            <a:xfrm>
              <a:off x="2852125"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332" name="pl1332"/>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3" name="pl1333"/>
            <p:cNvSpPr/>
            <p:nvPr/>
          </p:nvSpPr>
          <p:spPr>
            <a:xfrm>
              <a:off x="2852125"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334" name="pl1334"/>
            <p:cNvSpPr/>
            <p:nvPr/>
          </p:nvSpPr>
          <p:spPr>
            <a:xfrm>
              <a:off x="2852125"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335" name="pl1335"/>
            <p:cNvSpPr/>
            <p:nvPr/>
          </p:nvSpPr>
          <p:spPr>
            <a:xfrm>
              <a:off x="2852125"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336" name="pl1336"/>
            <p:cNvSpPr/>
            <p:nvPr/>
          </p:nvSpPr>
          <p:spPr>
            <a:xfrm>
              <a:off x="2852125"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37" name="pl1337"/>
            <p:cNvSpPr/>
            <p:nvPr/>
          </p:nvSpPr>
          <p:spPr>
            <a:xfrm>
              <a:off x="2852125"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338" name="pl1338"/>
            <p:cNvSpPr/>
            <p:nvPr/>
          </p:nvSpPr>
          <p:spPr>
            <a:xfrm>
              <a:off x="2852125"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339" name="pl1339"/>
            <p:cNvSpPr/>
            <p:nvPr/>
          </p:nvSpPr>
          <p:spPr>
            <a:xfrm>
              <a:off x="2852125"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340" name="pl1340"/>
            <p:cNvSpPr/>
            <p:nvPr/>
          </p:nvSpPr>
          <p:spPr>
            <a:xfrm>
              <a:off x="2852125"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341" name="pl1341"/>
            <p:cNvSpPr/>
            <p:nvPr/>
          </p:nvSpPr>
          <p:spPr>
            <a:xfrm>
              <a:off x="2852125"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342" name="pl1342"/>
            <p:cNvSpPr/>
            <p:nvPr/>
          </p:nvSpPr>
          <p:spPr>
            <a:xfrm>
              <a:off x="2852125"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2852125"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344" name="pl1344"/>
            <p:cNvSpPr/>
            <p:nvPr/>
          </p:nvSpPr>
          <p:spPr>
            <a:xfrm>
              <a:off x="285212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5" name="pl1345"/>
            <p:cNvSpPr/>
            <p:nvPr/>
          </p:nvSpPr>
          <p:spPr>
            <a:xfrm>
              <a:off x="2852125"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346" name="pl1346"/>
            <p:cNvSpPr/>
            <p:nvPr/>
          </p:nvSpPr>
          <p:spPr>
            <a:xfrm>
              <a:off x="2852125"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347" name="pl1347"/>
            <p:cNvSpPr/>
            <p:nvPr/>
          </p:nvSpPr>
          <p:spPr>
            <a:xfrm>
              <a:off x="2852125"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348" name="pl1348"/>
            <p:cNvSpPr/>
            <p:nvPr/>
          </p:nvSpPr>
          <p:spPr>
            <a:xfrm>
              <a:off x="2852125"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349" name="pl1349"/>
            <p:cNvSpPr/>
            <p:nvPr/>
          </p:nvSpPr>
          <p:spPr>
            <a:xfrm>
              <a:off x="2852125"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0" name="pl1350"/>
            <p:cNvSpPr/>
            <p:nvPr/>
          </p:nvSpPr>
          <p:spPr>
            <a:xfrm>
              <a:off x="2852125"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351" name="pl1351"/>
            <p:cNvSpPr/>
            <p:nvPr/>
          </p:nvSpPr>
          <p:spPr>
            <a:xfrm>
              <a:off x="2852125"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352" name="pl1352"/>
            <p:cNvSpPr/>
            <p:nvPr/>
          </p:nvSpPr>
          <p:spPr>
            <a:xfrm>
              <a:off x="2852125"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353" name="pl1353"/>
            <p:cNvSpPr/>
            <p:nvPr/>
          </p:nvSpPr>
          <p:spPr>
            <a:xfrm>
              <a:off x="2852125"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354" name="pl1354"/>
            <p:cNvSpPr/>
            <p:nvPr/>
          </p:nvSpPr>
          <p:spPr>
            <a:xfrm>
              <a:off x="2852125"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355" name="pl1355"/>
            <p:cNvSpPr/>
            <p:nvPr/>
          </p:nvSpPr>
          <p:spPr>
            <a:xfrm>
              <a:off x="2852125"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356" name="pl1356"/>
            <p:cNvSpPr/>
            <p:nvPr/>
          </p:nvSpPr>
          <p:spPr>
            <a:xfrm>
              <a:off x="2852125"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40651" cap="flat">
              <a:solidFill>
                <a:srgbClr val="000000">
                  <a:alpha val="100000"/>
                </a:srgbClr>
              </a:solidFill>
              <a:prstDash val="solid"/>
              <a:round/>
            </a:ln>
          </p:spPr>
          <p:txBody>
            <a:bodyPr/>
            <a:lstStyle/>
            <a:p/>
          </p:txBody>
        </p:sp>
        <p:sp>
          <p:nvSpPr>
            <p:cNvPr id="1357" name="pl1357"/>
            <p:cNvSpPr/>
            <p:nvPr/>
          </p:nvSpPr>
          <p:spPr>
            <a:xfrm>
              <a:off x="2852125"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00BC51">
                  <a:alpha val="100000"/>
                </a:srgbClr>
              </a:solidFill>
              <a:prstDash val="solid"/>
              <a:round/>
            </a:ln>
          </p:spPr>
          <p:txBody>
            <a:bodyPr/>
            <a:lstStyle/>
            <a:p/>
          </p:txBody>
        </p:sp>
        <p:sp>
          <p:nvSpPr>
            <p:cNvPr id="1358" name="pl1358"/>
            <p:cNvSpPr/>
            <p:nvPr/>
          </p:nvSpPr>
          <p:spPr>
            <a:xfrm>
              <a:off x="2807283"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59" name="tx1359"/>
            <p:cNvSpPr/>
            <p:nvPr/>
          </p:nvSpPr>
          <p:spPr>
            <a:xfrm>
              <a:off x="2821980"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60" name="tx1360"/>
            <p:cNvSpPr/>
            <p:nvPr/>
          </p:nvSpPr>
          <p:spPr>
            <a:xfrm>
              <a:off x="3001350"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61" name="tx1361"/>
            <p:cNvSpPr/>
            <p:nvPr/>
          </p:nvSpPr>
          <p:spPr>
            <a:xfrm>
              <a:off x="3180719"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62" name="tx1362"/>
            <p:cNvSpPr/>
            <p:nvPr/>
          </p:nvSpPr>
          <p:spPr>
            <a:xfrm>
              <a:off x="3360088"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63" name="tx1363"/>
            <p:cNvSpPr/>
            <p:nvPr/>
          </p:nvSpPr>
          <p:spPr>
            <a:xfrm>
              <a:off x="3539457"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64" name="tx1364"/>
            <p:cNvSpPr/>
            <p:nvPr/>
          </p:nvSpPr>
          <p:spPr>
            <a:xfrm>
              <a:off x="3718826"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65" name="rc1365"/>
            <p:cNvSpPr/>
            <p:nvPr/>
          </p:nvSpPr>
          <p:spPr>
            <a:xfrm>
              <a:off x="2807283" y="3110673"/>
              <a:ext cx="986530" cy="460746"/>
            </a:xfrm>
            <a:prstGeom prst="rect">
              <a:avLst/>
            </a:prstGeom>
            <a:solidFill>
              <a:srgbClr val="EBEBEB">
                <a:alpha val="100000"/>
              </a:srgbClr>
            </a:solidFill>
          </p:spPr>
          <p:txBody>
            <a:bodyPr/>
            <a:lstStyle/>
            <a:p/>
          </p:txBody>
        </p:sp>
        <p:sp>
          <p:nvSpPr>
            <p:cNvPr id="1366" name="pl1366"/>
            <p:cNvSpPr/>
            <p:nvPr/>
          </p:nvSpPr>
          <p:spPr>
            <a:xfrm>
              <a:off x="2807283"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67" name="pl1367"/>
            <p:cNvSpPr/>
            <p:nvPr/>
          </p:nvSpPr>
          <p:spPr>
            <a:xfrm>
              <a:off x="2807283"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68" name="pl1368"/>
            <p:cNvSpPr/>
            <p:nvPr/>
          </p:nvSpPr>
          <p:spPr>
            <a:xfrm>
              <a:off x="294181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69" name="pl1369"/>
            <p:cNvSpPr/>
            <p:nvPr/>
          </p:nvSpPr>
          <p:spPr>
            <a:xfrm>
              <a:off x="31211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0" name="pl1370"/>
            <p:cNvSpPr/>
            <p:nvPr/>
          </p:nvSpPr>
          <p:spPr>
            <a:xfrm>
              <a:off x="33005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1" name="pl1371"/>
            <p:cNvSpPr/>
            <p:nvPr/>
          </p:nvSpPr>
          <p:spPr>
            <a:xfrm>
              <a:off x="347991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2" name="pl1372"/>
            <p:cNvSpPr/>
            <p:nvPr/>
          </p:nvSpPr>
          <p:spPr>
            <a:xfrm>
              <a:off x="36592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73" name="pl1373"/>
            <p:cNvSpPr/>
            <p:nvPr/>
          </p:nvSpPr>
          <p:spPr>
            <a:xfrm>
              <a:off x="2807283"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74" name="pl1374"/>
            <p:cNvSpPr/>
            <p:nvPr/>
          </p:nvSpPr>
          <p:spPr>
            <a:xfrm>
              <a:off x="2807283"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75" name="pl1375"/>
            <p:cNvSpPr/>
            <p:nvPr/>
          </p:nvSpPr>
          <p:spPr>
            <a:xfrm>
              <a:off x="2807283"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76" name="pl1376"/>
            <p:cNvSpPr/>
            <p:nvPr/>
          </p:nvSpPr>
          <p:spPr>
            <a:xfrm>
              <a:off x="285212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77" name="pl1377"/>
            <p:cNvSpPr/>
            <p:nvPr/>
          </p:nvSpPr>
          <p:spPr>
            <a:xfrm>
              <a:off x="30314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78" name="pl1378"/>
            <p:cNvSpPr/>
            <p:nvPr/>
          </p:nvSpPr>
          <p:spPr>
            <a:xfrm>
              <a:off x="32108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79" name="pl1379"/>
            <p:cNvSpPr/>
            <p:nvPr/>
          </p:nvSpPr>
          <p:spPr>
            <a:xfrm>
              <a:off x="33902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0" name="pl1380"/>
            <p:cNvSpPr/>
            <p:nvPr/>
          </p:nvSpPr>
          <p:spPr>
            <a:xfrm>
              <a:off x="35696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1" name="pl1381"/>
            <p:cNvSpPr/>
            <p:nvPr/>
          </p:nvSpPr>
          <p:spPr>
            <a:xfrm>
              <a:off x="374897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82" name="pl1382"/>
            <p:cNvSpPr/>
            <p:nvPr/>
          </p:nvSpPr>
          <p:spPr>
            <a:xfrm>
              <a:off x="2852125"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383" name="pl1383"/>
            <p:cNvSpPr/>
            <p:nvPr/>
          </p:nvSpPr>
          <p:spPr>
            <a:xfrm>
              <a:off x="2852125"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40651" cap="flat">
              <a:solidFill>
                <a:srgbClr val="BEBEBE">
                  <a:alpha val="69803"/>
                </a:srgbClr>
              </a:solidFill>
              <a:prstDash val="solid"/>
              <a:round/>
            </a:ln>
          </p:spPr>
          <p:txBody>
            <a:bodyPr/>
            <a:lstStyle/>
            <a:p/>
          </p:txBody>
        </p:sp>
        <p:sp>
          <p:nvSpPr>
            <p:cNvPr id="1384" name="pl1384"/>
            <p:cNvSpPr/>
            <p:nvPr/>
          </p:nvSpPr>
          <p:spPr>
            <a:xfrm>
              <a:off x="2852125"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385" name="pl1385"/>
            <p:cNvSpPr/>
            <p:nvPr/>
          </p:nvSpPr>
          <p:spPr>
            <a:xfrm>
              <a:off x="2852125"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6" name="pl1386"/>
            <p:cNvSpPr/>
            <p:nvPr/>
          </p:nvSpPr>
          <p:spPr>
            <a:xfrm>
              <a:off x="2852125"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387" name="pl1387"/>
            <p:cNvSpPr/>
            <p:nvPr/>
          </p:nvSpPr>
          <p:spPr>
            <a:xfrm>
              <a:off x="2852125"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388" name="pl1388"/>
            <p:cNvSpPr/>
            <p:nvPr/>
          </p:nvSpPr>
          <p:spPr>
            <a:xfrm>
              <a:off x="2852125"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389" name="pl1389"/>
            <p:cNvSpPr/>
            <p:nvPr/>
          </p:nvSpPr>
          <p:spPr>
            <a:xfrm>
              <a:off x="2852125"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90" name="pl1390"/>
            <p:cNvSpPr/>
            <p:nvPr/>
          </p:nvSpPr>
          <p:spPr>
            <a:xfrm>
              <a:off x="2852125"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391" name="pl1391"/>
            <p:cNvSpPr/>
            <p:nvPr/>
          </p:nvSpPr>
          <p:spPr>
            <a:xfrm>
              <a:off x="2852125"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392" name="pl1392"/>
            <p:cNvSpPr/>
            <p:nvPr/>
          </p:nvSpPr>
          <p:spPr>
            <a:xfrm>
              <a:off x="2852125"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393" name="pl1393"/>
            <p:cNvSpPr/>
            <p:nvPr/>
          </p:nvSpPr>
          <p:spPr>
            <a:xfrm>
              <a:off x="2852125"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4" name="pl1394"/>
            <p:cNvSpPr/>
            <p:nvPr/>
          </p:nvSpPr>
          <p:spPr>
            <a:xfrm>
              <a:off x="2852125"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395" name="pl1395"/>
            <p:cNvSpPr/>
            <p:nvPr/>
          </p:nvSpPr>
          <p:spPr>
            <a:xfrm>
              <a:off x="2852125"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396" name="pl1396"/>
            <p:cNvSpPr/>
            <p:nvPr/>
          </p:nvSpPr>
          <p:spPr>
            <a:xfrm>
              <a:off x="2852125"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397" name="pl1397"/>
            <p:cNvSpPr/>
            <p:nvPr/>
          </p:nvSpPr>
          <p:spPr>
            <a:xfrm>
              <a:off x="2852125"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398" name="pl1398"/>
            <p:cNvSpPr/>
            <p:nvPr/>
          </p:nvSpPr>
          <p:spPr>
            <a:xfrm>
              <a:off x="2852125"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399" name="pl1399"/>
            <p:cNvSpPr/>
            <p:nvPr/>
          </p:nvSpPr>
          <p:spPr>
            <a:xfrm>
              <a:off x="2852125"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0" name="pl1400"/>
            <p:cNvSpPr/>
            <p:nvPr/>
          </p:nvSpPr>
          <p:spPr>
            <a:xfrm>
              <a:off x="2852125"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1" name="pl1401"/>
            <p:cNvSpPr/>
            <p:nvPr/>
          </p:nvSpPr>
          <p:spPr>
            <a:xfrm>
              <a:off x="2852125"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402" name="pl1402"/>
            <p:cNvSpPr/>
            <p:nvPr/>
          </p:nvSpPr>
          <p:spPr>
            <a:xfrm>
              <a:off x="2852125"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403" name="pl1403"/>
            <p:cNvSpPr/>
            <p:nvPr/>
          </p:nvSpPr>
          <p:spPr>
            <a:xfrm>
              <a:off x="2852125"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404" name="pl1404"/>
            <p:cNvSpPr/>
            <p:nvPr/>
          </p:nvSpPr>
          <p:spPr>
            <a:xfrm>
              <a:off x="2852125"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405" name="pl1405"/>
            <p:cNvSpPr/>
            <p:nvPr/>
          </p:nvSpPr>
          <p:spPr>
            <a:xfrm>
              <a:off x="2852125"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406" name="pl1406"/>
            <p:cNvSpPr/>
            <p:nvPr/>
          </p:nvSpPr>
          <p:spPr>
            <a:xfrm>
              <a:off x="2852125"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407" name="pl1407"/>
            <p:cNvSpPr/>
            <p:nvPr/>
          </p:nvSpPr>
          <p:spPr>
            <a:xfrm>
              <a:off x="2852125"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408" name="pl1408"/>
            <p:cNvSpPr/>
            <p:nvPr/>
          </p:nvSpPr>
          <p:spPr>
            <a:xfrm>
              <a:off x="2852125"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2852125"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2852125"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411" name="pl1411"/>
            <p:cNvSpPr/>
            <p:nvPr/>
          </p:nvSpPr>
          <p:spPr>
            <a:xfrm>
              <a:off x="2852125"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412" name="pl1412"/>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3" name="pl1413"/>
            <p:cNvSpPr/>
            <p:nvPr/>
          </p:nvSpPr>
          <p:spPr>
            <a:xfrm>
              <a:off x="2852125"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414" name="pl1414"/>
            <p:cNvSpPr/>
            <p:nvPr/>
          </p:nvSpPr>
          <p:spPr>
            <a:xfrm>
              <a:off x="2852125"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415" name="pl1415"/>
            <p:cNvSpPr/>
            <p:nvPr/>
          </p:nvSpPr>
          <p:spPr>
            <a:xfrm>
              <a:off x="2852125"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416" name="pl1416"/>
            <p:cNvSpPr/>
            <p:nvPr/>
          </p:nvSpPr>
          <p:spPr>
            <a:xfrm>
              <a:off x="2852125"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417" name="pl1417"/>
            <p:cNvSpPr/>
            <p:nvPr/>
          </p:nvSpPr>
          <p:spPr>
            <a:xfrm>
              <a:off x="2852125"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418" name="pl1418"/>
            <p:cNvSpPr/>
            <p:nvPr/>
          </p:nvSpPr>
          <p:spPr>
            <a:xfrm>
              <a:off x="2852125"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419" name="pl1419"/>
            <p:cNvSpPr/>
            <p:nvPr/>
          </p:nvSpPr>
          <p:spPr>
            <a:xfrm>
              <a:off x="2852125"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420" name="pl1420"/>
            <p:cNvSpPr/>
            <p:nvPr/>
          </p:nvSpPr>
          <p:spPr>
            <a:xfrm>
              <a:off x="2852125"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421" name="pl1421"/>
            <p:cNvSpPr/>
            <p:nvPr/>
          </p:nvSpPr>
          <p:spPr>
            <a:xfrm>
              <a:off x="2852125"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422" name="pl1422"/>
            <p:cNvSpPr/>
            <p:nvPr/>
          </p:nvSpPr>
          <p:spPr>
            <a:xfrm>
              <a:off x="2852125"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423" name="pl1423"/>
            <p:cNvSpPr/>
            <p:nvPr/>
          </p:nvSpPr>
          <p:spPr>
            <a:xfrm>
              <a:off x="2852125"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424" name="pl1424"/>
            <p:cNvSpPr/>
            <p:nvPr/>
          </p:nvSpPr>
          <p:spPr>
            <a:xfrm>
              <a:off x="285212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5" name="pl1425"/>
            <p:cNvSpPr/>
            <p:nvPr/>
          </p:nvSpPr>
          <p:spPr>
            <a:xfrm>
              <a:off x="2852125"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426" name="pl1426"/>
            <p:cNvSpPr/>
            <p:nvPr/>
          </p:nvSpPr>
          <p:spPr>
            <a:xfrm>
              <a:off x="2852125"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427" name="pl1427"/>
            <p:cNvSpPr/>
            <p:nvPr/>
          </p:nvSpPr>
          <p:spPr>
            <a:xfrm>
              <a:off x="2852125"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428" name="pl1428"/>
            <p:cNvSpPr/>
            <p:nvPr/>
          </p:nvSpPr>
          <p:spPr>
            <a:xfrm>
              <a:off x="2852125"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429" name="pl1429"/>
            <p:cNvSpPr/>
            <p:nvPr/>
          </p:nvSpPr>
          <p:spPr>
            <a:xfrm>
              <a:off x="2852125"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30" name="pl1430"/>
            <p:cNvSpPr/>
            <p:nvPr/>
          </p:nvSpPr>
          <p:spPr>
            <a:xfrm>
              <a:off x="2852125"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431" name="pl1431"/>
            <p:cNvSpPr/>
            <p:nvPr/>
          </p:nvSpPr>
          <p:spPr>
            <a:xfrm>
              <a:off x="2852125"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432" name="pl1432"/>
            <p:cNvSpPr/>
            <p:nvPr/>
          </p:nvSpPr>
          <p:spPr>
            <a:xfrm>
              <a:off x="2852125"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433" name="pl1433"/>
            <p:cNvSpPr/>
            <p:nvPr/>
          </p:nvSpPr>
          <p:spPr>
            <a:xfrm>
              <a:off x="2852125"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434" name="pl1434"/>
            <p:cNvSpPr/>
            <p:nvPr/>
          </p:nvSpPr>
          <p:spPr>
            <a:xfrm>
              <a:off x="2852125"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435" name="pl1435"/>
            <p:cNvSpPr/>
            <p:nvPr/>
          </p:nvSpPr>
          <p:spPr>
            <a:xfrm>
              <a:off x="2852125"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436" name="pl1436"/>
            <p:cNvSpPr/>
            <p:nvPr/>
          </p:nvSpPr>
          <p:spPr>
            <a:xfrm>
              <a:off x="2852125"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40651" cap="flat">
              <a:solidFill>
                <a:srgbClr val="000000">
                  <a:alpha val="100000"/>
                </a:srgbClr>
              </a:solidFill>
              <a:prstDash val="solid"/>
              <a:round/>
            </a:ln>
          </p:spPr>
          <p:txBody>
            <a:bodyPr/>
            <a:lstStyle/>
            <a:p/>
          </p:txBody>
        </p:sp>
        <p:sp>
          <p:nvSpPr>
            <p:cNvPr id="1437" name="pl1437"/>
            <p:cNvSpPr/>
            <p:nvPr/>
          </p:nvSpPr>
          <p:spPr>
            <a:xfrm>
              <a:off x="2852125"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00BECA">
                  <a:alpha val="100000"/>
                </a:srgbClr>
              </a:solidFill>
              <a:prstDash val="solid"/>
              <a:round/>
            </a:ln>
          </p:spPr>
          <p:txBody>
            <a:bodyPr/>
            <a:lstStyle/>
            <a:p/>
          </p:txBody>
        </p:sp>
        <p:sp>
          <p:nvSpPr>
            <p:cNvPr id="1438" name="pl1438"/>
            <p:cNvSpPr/>
            <p:nvPr/>
          </p:nvSpPr>
          <p:spPr>
            <a:xfrm>
              <a:off x="2807283"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39" name="tx1439"/>
            <p:cNvSpPr/>
            <p:nvPr/>
          </p:nvSpPr>
          <p:spPr>
            <a:xfrm>
              <a:off x="2791836" y="33148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440" name="tx1440"/>
            <p:cNvSpPr/>
            <p:nvPr/>
          </p:nvSpPr>
          <p:spPr>
            <a:xfrm>
              <a:off x="3001350" y="33219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41" name="tx1441"/>
            <p:cNvSpPr/>
            <p:nvPr/>
          </p:nvSpPr>
          <p:spPr>
            <a:xfrm>
              <a:off x="3150574" y="33020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442" name="tx1442"/>
            <p:cNvSpPr/>
            <p:nvPr/>
          </p:nvSpPr>
          <p:spPr>
            <a:xfrm>
              <a:off x="3329943" y="33091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443" name="tx1443"/>
            <p:cNvSpPr/>
            <p:nvPr/>
          </p:nvSpPr>
          <p:spPr>
            <a:xfrm>
              <a:off x="3509312" y="33091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444" name="tx1444"/>
            <p:cNvSpPr/>
            <p:nvPr/>
          </p:nvSpPr>
          <p:spPr>
            <a:xfrm>
              <a:off x="3718826" y="33432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445" name="rc1445"/>
            <p:cNvSpPr/>
            <p:nvPr/>
          </p:nvSpPr>
          <p:spPr>
            <a:xfrm>
              <a:off x="2807283" y="3855871"/>
              <a:ext cx="986530" cy="460746"/>
            </a:xfrm>
            <a:prstGeom prst="rect">
              <a:avLst/>
            </a:prstGeom>
            <a:solidFill>
              <a:srgbClr val="EBEBEB">
                <a:alpha val="100000"/>
              </a:srgbClr>
            </a:solidFill>
          </p:spPr>
          <p:txBody>
            <a:bodyPr/>
            <a:lstStyle/>
            <a:p/>
          </p:txBody>
        </p:sp>
        <p:sp>
          <p:nvSpPr>
            <p:cNvPr id="1446" name="pl1446"/>
            <p:cNvSpPr/>
            <p:nvPr/>
          </p:nvSpPr>
          <p:spPr>
            <a:xfrm>
              <a:off x="2807283"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7" name="pl1447"/>
            <p:cNvSpPr/>
            <p:nvPr/>
          </p:nvSpPr>
          <p:spPr>
            <a:xfrm>
              <a:off x="2807283"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8" name="pl1448"/>
            <p:cNvSpPr/>
            <p:nvPr/>
          </p:nvSpPr>
          <p:spPr>
            <a:xfrm>
              <a:off x="294181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49" name="pl1449"/>
            <p:cNvSpPr/>
            <p:nvPr/>
          </p:nvSpPr>
          <p:spPr>
            <a:xfrm>
              <a:off x="31211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0" name="pl1450"/>
            <p:cNvSpPr/>
            <p:nvPr/>
          </p:nvSpPr>
          <p:spPr>
            <a:xfrm>
              <a:off x="33005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1" name="pl1451"/>
            <p:cNvSpPr/>
            <p:nvPr/>
          </p:nvSpPr>
          <p:spPr>
            <a:xfrm>
              <a:off x="347991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2" name="pl1452"/>
            <p:cNvSpPr/>
            <p:nvPr/>
          </p:nvSpPr>
          <p:spPr>
            <a:xfrm>
              <a:off x="36592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53" name="pl1453"/>
            <p:cNvSpPr/>
            <p:nvPr/>
          </p:nvSpPr>
          <p:spPr>
            <a:xfrm>
              <a:off x="2807283"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4" name="pl1454"/>
            <p:cNvSpPr/>
            <p:nvPr/>
          </p:nvSpPr>
          <p:spPr>
            <a:xfrm>
              <a:off x="2807283"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5" name="pl1455"/>
            <p:cNvSpPr/>
            <p:nvPr/>
          </p:nvSpPr>
          <p:spPr>
            <a:xfrm>
              <a:off x="2807283"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6" name="pl1456"/>
            <p:cNvSpPr/>
            <p:nvPr/>
          </p:nvSpPr>
          <p:spPr>
            <a:xfrm>
              <a:off x="285212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30314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32108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33902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35696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374897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2852125"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463" name="pl1463"/>
            <p:cNvSpPr/>
            <p:nvPr/>
          </p:nvSpPr>
          <p:spPr>
            <a:xfrm>
              <a:off x="2852125"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40651" cap="flat">
              <a:solidFill>
                <a:srgbClr val="BEBEBE">
                  <a:alpha val="69803"/>
                </a:srgbClr>
              </a:solidFill>
              <a:prstDash val="solid"/>
              <a:round/>
            </a:ln>
          </p:spPr>
          <p:txBody>
            <a:bodyPr/>
            <a:lstStyle/>
            <a:p/>
          </p:txBody>
        </p:sp>
        <p:sp>
          <p:nvSpPr>
            <p:cNvPr id="1464" name="pl1464"/>
            <p:cNvSpPr/>
            <p:nvPr/>
          </p:nvSpPr>
          <p:spPr>
            <a:xfrm>
              <a:off x="2852125"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465" name="pl1465"/>
            <p:cNvSpPr/>
            <p:nvPr/>
          </p:nvSpPr>
          <p:spPr>
            <a:xfrm>
              <a:off x="2852125"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66" name="pl1466"/>
            <p:cNvSpPr/>
            <p:nvPr/>
          </p:nvSpPr>
          <p:spPr>
            <a:xfrm>
              <a:off x="2852125"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467" name="pl1467"/>
            <p:cNvSpPr/>
            <p:nvPr/>
          </p:nvSpPr>
          <p:spPr>
            <a:xfrm>
              <a:off x="2852125"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468" name="pl1468"/>
            <p:cNvSpPr/>
            <p:nvPr/>
          </p:nvSpPr>
          <p:spPr>
            <a:xfrm>
              <a:off x="2852125"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469" name="pl1469"/>
            <p:cNvSpPr/>
            <p:nvPr/>
          </p:nvSpPr>
          <p:spPr>
            <a:xfrm>
              <a:off x="2852125"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470" name="pl1470"/>
            <p:cNvSpPr/>
            <p:nvPr/>
          </p:nvSpPr>
          <p:spPr>
            <a:xfrm>
              <a:off x="2852125"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471" name="pl1471"/>
            <p:cNvSpPr/>
            <p:nvPr/>
          </p:nvSpPr>
          <p:spPr>
            <a:xfrm>
              <a:off x="2852125"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472" name="pl1472"/>
            <p:cNvSpPr/>
            <p:nvPr/>
          </p:nvSpPr>
          <p:spPr>
            <a:xfrm>
              <a:off x="2852125"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473" name="pl1473"/>
            <p:cNvSpPr/>
            <p:nvPr/>
          </p:nvSpPr>
          <p:spPr>
            <a:xfrm>
              <a:off x="2852125"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4" name="pl1474"/>
            <p:cNvSpPr/>
            <p:nvPr/>
          </p:nvSpPr>
          <p:spPr>
            <a:xfrm>
              <a:off x="2852125"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475" name="pl1475"/>
            <p:cNvSpPr/>
            <p:nvPr/>
          </p:nvSpPr>
          <p:spPr>
            <a:xfrm>
              <a:off x="2852125"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476" name="pl1476"/>
            <p:cNvSpPr/>
            <p:nvPr/>
          </p:nvSpPr>
          <p:spPr>
            <a:xfrm>
              <a:off x="2852125"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477" name="pl1477"/>
            <p:cNvSpPr/>
            <p:nvPr/>
          </p:nvSpPr>
          <p:spPr>
            <a:xfrm>
              <a:off x="2852125"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478" name="pl1478"/>
            <p:cNvSpPr/>
            <p:nvPr/>
          </p:nvSpPr>
          <p:spPr>
            <a:xfrm>
              <a:off x="2852125"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479" name="pl1479"/>
            <p:cNvSpPr/>
            <p:nvPr/>
          </p:nvSpPr>
          <p:spPr>
            <a:xfrm>
              <a:off x="2852125"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0" name="pl1480"/>
            <p:cNvSpPr/>
            <p:nvPr/>
          </p:nvSpPr>
          <p:spPr>
            <a:xfrm>
              <a:off x="2852125"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516" name="pl1516"/>
            <p:cNvSpPr/>
            <p:nvPr/>
          </p:nvSpPr>
          <p:spPr>
            <a:xfrm>
              <a:off x="2852125"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40651" cap="flat">
              <a:solidFill>
                <a:srgbClr val="000000">
                  <a:alpha val="100000"/>
                </a:srgbClr>
              </a:solidFill>
              <a:prstDash val="solid"/>
              <a:round/>
            </a:ln>
          </p:spPr>
          <p:txBody>
            <a:bodyPr/>
            <a:lstStyle/>
            <a:p/>
          </p:txBody>
        </p:sp>
        <p:sp>
          <p:nvSpPr>
            <p:cNvPr id="1517" name="pl1517"/>
            <p:cNvSpPr/>
            <p:nvPr/>
          </p:nvSpPr>
          <p:spPr>
            <a:xfrm>
              <a:off x="2852125"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619CFF">
                  <a:alpha val="100000"/>
                </a:srgbClr>
              </a:solidFill>
              <a:prstDash val="solid"/>
              <a:round/>
            </a:ln>
          </p:spPr>
          <p:txBody>
            <a:bodyPr/>
            <a:lstStyle/>
            <a:p/>
          </p:txBody>
        </p:sp>
        <p:sp>
          <p:nvSpPr>
            <p:cNvPr id="1518" name="pl1518"/>
            <p:cNvSpPr/>
            <p:nvPr/>
          </p:nvSpPr>
          <p:spPr>
            <a:xfrm>
              <a:off x="2807283"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19" name="tx1519"/>
            <p:cNvSpPr/>
            <p:nvPr/>
          </p:nvSpPr>
          <p:spPr>
            <a:xfrm>
              <a:off x="2821980" y="410972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20" name="tx1520"/>
            <p:cNvSpPr/>
            <p:nvPr/>
          </p:nvSpPr>
          <p:spPr>
            <a:xfrm>
              <a:off x="3001350" y="410972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21" name="tx1521"/>
            <p:cNvSpPr/>
            <p:nvPr/>
          </p:nvSpPr>
          <p:spPr>
            <a:xfrm>
              <a:off x="3180719" y="40969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22" name="tx1522"/>
            <p:cNvSpPr/>
            <p:nvPr/>
          </p:nvSpPr>
          <p:spPr>
            <a:xfrm>
              <a:off x="3360088" y="41253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523" name="tx1523"/>
            <p:cNvSpPr/>
            <p:nvPr/>
          </p:nvSpPr>
          <p:spPr>
            <a:xfrm>
              <a:off x="3539457" y="410972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24" name="tx1524"/>
            <p:cNvSpPr/>
            <p:nvPr/>
          </p:nvSpPr>
          <p:spPr>
            <a:xfrm>
              <a:off x="3718826" y="4118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25" name="rc1525"/>
            <p:cNvSpPr/>
            <p:nvPr/>
          </p:nvSpPr>
          <p:spPr>
            <a:xfrm>
              <a:off x="2807283" y="4601069"/>
              <a:ext cx="986530" cy="460746"/>
            </a:xfrm>
            <a:prstGeom prst="rect">
              <a:avLst/>
            </a:prstGeom>
            <a:solidFill>
              <a:srgbClr val="EBEBEB">
                <a:alpha val="100000"/>
              </a:srgbClr>
            </a:solidFill>
          </p:spPr>
          <p:txBody>
            <a:bodyPr/>
            <a:lstStyle/>
            <a:p/>
          </p:txBody>
        </p:sp>
        <p:sp>
          <p:nvSpPr>
            <p:cNvPr id="1526" name="pl1526"/>
            <p:cNvSpPr/>
            <p:nvPr/>
          </p:nvSpPr>
          <p:spPr>
            <a:xfrm>
              <a:off x="2807283"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27" name="pl1527"/>
            <p:cNvSpPr/>
            <p:nvPr/>
          </p:nvSpPr>
          <p:spPr>
            <a:xfrm>
              <a:off x="2807283"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28" name="pl1528"/>
            <p:cNvSpPr/>
            <p:nvPr/>
          </p:nvSpPr>
          <p:spPr>
            <a:xfrm>
              <a:off x="294181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29" name="pl1529"/>
            <p:cNvSpPr/>
            <p:nvPr/>
          </p:nvSpPr>
          <p:spPr>
            <a:xfrm>
              <a:off x="31211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0" name="pl1530"/>
            <p:cNvSpPr/>
            <p:nvPr/>
          </p:nvSpPr>
          <p:spPr>
            <a:xfrm>
              <a:off x="33005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1" name="pl1531"/>
            <p:cNvSpPr/>
            <p:nvPr/>
          </p:nvSpPr>
          <p:spPr>
            <a:xfrm>
              <a:off x="347991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2" name="pl1532"/>
            <p:cNvSpPr/>
            <p:nvPr/>
          </p:nvSpPr>
          <p:spPr>
            <a:xfrm>
              <a:off x="36592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33" name="pl1533"/>
            <p:cNvSpPr/>
            <p:nvPr/>
          </p:nvSpPr>
          <p:spPr>
            <a:xfrm>
              <a:off x="2807283"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34" name="pl1534"/>
            <p:cNvSpPr/>
            <p:nvPr/>
          </p:nvSpPr>
          <p:spPr>
            <a:xfrm>
              <a:off x="2807283"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35" name="pl1535"/>
            <p:cNvSpPr/>
            <p:nvPr/>
          </p:nvSpPr>
          <p:spPr>
            <a:xfrm>
              <a:off x="2807283"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36" name="pl1536"/>
            <p:cNvSpPr/>
            <p:nvPr/>
          </p:nvSpPr>
          <p:spPr>
            <a:xfrm>
              <a:off x="285212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7" name="pl1537"/>
            <p:cNvSpPr/>
            <p:nvPr/>
          </p:nvSpPr>
          <p:spPr>
            <a:xfrm>
              <a:off x="30314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8" name="pl1538"/>
            <p:cNvSpPr/>
            <p:nvPr/>
          </p:nvSpPr>
          <p:spPr>
            <a:xfrm>
              <a:off x="32108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39" name="pl1539"/>
            <p:cNvSpPr/>
            <p:nvPr/>
          </p:nvSpPr>
          <p:spPr>
            <a:xfrm>
              <a:off x="33902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0" name="pl1540"/>
            <p:cNvSpPr/>
            <p:nvPr/>
          </p:nvSpPr>
          <p:spPr>
            <a:xfrm>
              <a:off x="35696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1" name="pl1541"/>
            <p:cNvSpPr/>
            <p:nvPr/>
          </p:nvSpPr>
          <p:spPr>
            <a:xfrm>
              <a:off x="374897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42" name="pl1542"/>
            <p:cNvSpPr/>
            <p:nvPr/>
          </p:nvSpPr>
          <p:spPr>
            <a:xfrm>
              <a:off x="2852125"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543" name="pl1543"/>
            <p:cNvSpPr/>
            <p:nvPr/>
          </p:nvSpPr>
          <p:spPr>
            <a:xfrm>
              <a:off x="2852125"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40651" cap="flat">
              <a:solidFill>
                <a:srgbClr val="BEBEBE">
                  <a:alpha val="69803"/>
                </a:srgbClr>
              </a:solidFill>
              <a:prstDash val="solid"/>
              <a:round/>
            </a:ln>
          </p:spPr>
          <p:txBody>
            <a:bodyPr/>
            <a:lstStyle/>
            <a:p/>
          </p:txBody>
        </p:sp>
        <p:sp>
          <p:nvSpPr>
            <p:cNvPr id="1544" name="pl1544"/>
            <p:cNvSpPr/>
            <p:nvPr/>
          </p:nvSpPr>
          <p:spPr>
            <a:xfrm>
              <a:off x="2852125"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545" name="pl1545"/>
            <p:cNvSpPr/>
            <p:nvPr/>
          </p:nvSpPr>
          <p:spPr>
            <a:xfrm>
              <a:off x="2852125"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46" name="pl1546"/>
            <p:cNvSpPr/>
            <p:nvPr/>
          </p:nvSpPr>
          <p:spPr>
            <a:xfrm>
              <a:off x="2852125"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547" name="pl1547"/>
            <p:cNvSpPr/>
            <p:nvPr/>
          </p:nvSpPr>
          <p:spPr>
            <a:xfrm>
              <a:off x="2852125"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548" name="pl1548"/>
            <p:cNvSpPr/>
            <p:nvPr/>
          </p:nvSpPr>
          <p:spPr>
            <a:xfrm>
              <a:off x="2852125"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549" name="pl1549"/>
            <p:cNvSpPr/>
            <p:nvPr/>
          </p:nvSpPr>
          <p:spPr>
            <a:xfrm>
              <a:off x="2852125"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550" name="pl1550"/>
            <p:cNvSpPr/>
            <p:nvPr/>
          </p:nvSpPr>
          <p:spPr>
            <a:xfrm>
              <a:off x="2852125"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551" name="pl1551"/>
            <p:cNvSpPr/>
            <p:nvPr/>
          </p:nvSpPr>
          <p:spPr>
            <a:xfrm>
              <a:off x="2852125"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552" name="pl1552"/>
            <p:cNvSpPr/>
            <p:nvPr/>
          </p:nvSpPr>
          <p:spPr>
            <a:xfrm>
              <a:off x="2852125"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553" name="pl1553"/>
            <p:cNvSpPr/>
            <p:nvPr/>
          </p:nvSpPr>
          <p:spPr>
            <a:xfrm>
              <a:off x="2852125"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54" name="pl1554"/>
            <p:cNvSpPr/>
            <p:nvPr/>
          </p:nvSpPr>
          <p:spPr>
            <a:xfrm>
              <a:off x="2852125"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555" name="pl1555"/>
            <p:cNvSpPr/>
            <p:nvPr/>
          </p:nvSpPr>
          <p:spPr>
            <a:xfrm>
              <a:off x="2852125"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556" name="pl1556"/>
            <p:cNvSpPr/>
            <p:nvPr/>
          </p:nvSpPr>
          <p:spPr>
            <a:xfrm>
              <a:off x="2852125"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557" name="pl1557"/>
            <p:cNvSpPr/>
            <p:nvPr/>
          </p:nvSpPr>
          <p:spPr>
            <a:xfrm>
              <a:off x="2852125"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558" name="pl1558"/>
            <p:cNvSpPr/>
            <p:nvPr/>
          </p:nvSpPr>
          <p:spPr>
            <a:xfrm>
              <a:off x="2852125"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559" name="pl1559"/>
            <p:cNvSpPr/>
            <p:nvPr/>
          </p:nvSpPr>
          <p:spPr>
            <a:xfrm>
              <a:off x="2852125"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0" name="pl1560"/>
            <p:cNvSpPr/>
            <p:nvPr/>
          </p:nvSpPr>
          <p:spPr>
            <a:xfrm>
              <a:off x="2852125"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1" name="pl1561"/>
            <p:cNvSpPr/>
            <p:nvPr/>
          </p:nvSpPr>
          <p:spPr>
            <a:xfrm>
              <a:off x="2852125"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562" name="pl1562"/>
            <p:cNvSpPr/>
            <p:nvPr/>
          </p:nvSpPr>
          <p:spPr>
            <a:xfrm>
              <a:off x="2852125"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596" name="pl1596"/>
            <p:cNvSpPr/>
            <p:nvPr/>
          </p:nvSpPr>
          <p:spPr>
            <a:xfrm>
              <a:off x="2852125"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40651" cap="flat">
              <a:solidFill>
                <a:srgbClr val="000000">
                  <a:alpha val="100000"/>
                </a:srgbClr>
              </a:solidFill>
              <a:prstDash val="solid"/>
              <a:round/>
            </a:ln>
          </p:spPr>
          <p:txBody>
            <a:bodyPr/>
            <a:lstStyle/>
            <a:p/>
          </p:txBody>
        </p:sp>
        <p:sp>
          <p:nvSpPr>
            <p:cNvPr id="1597" name="pl1597"/>
            <p:cNvSpPr/>
            <p:nvPr/>
          </p:nvSpPr>
          <p:spPr>
            <a:xfrm>
              <a:off x="2852125"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F166E8">
                  <a:alpha val="100000"/>
                </a:srgbClr>
              </a:solidFill>
              <a:prstDash val="solid"/>
              <a:round/>
            </a:ln>
          </p:spPr>
          <p:txBody>
            <a:bodyPr/>
            <a:lstStyle/>
            <a:p/>
          </p:txBody>
        </p:sp>
        <p:sp>
          <p:nvSpPr>
            <p:cNvPr id="1598" name="pl1598"/>
            <p:cNvSpPr/>
            <p:nvPr/>
          </p:nvSpPr>
          <p:spPr>
            <a:xfrm>
              <a:off x="2807283"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99" name="tx1599"/>
            <p:cNvSpPr/>
            <p:nvPr/>
          </p:nvSpPr>
          <p:spPr>
            <a:xfrm>
              <a:off x="2821980"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00" name="tx1600"/>
            <p:cNvSpPr/>
            <p:nvPr/>
          </p:nvSpPr>
          <p:spPr>
            <a:xfrm>
              <a:off x="3001350"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01" name="tx1601"/>
            <p:cNvSpPr/>
            <p:nvPr/>
          </p:nvSpPr>
          <p:spPr>
            <a:xfrm>
              <a:off x="3180719"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02" name="tx1602"/>
            <p:cNvSpPr/>
            <p:nvPr/>
          </p:nvSpPr>
          <p:spPr>
            <a:xfrm>
              <a:off x="3360088"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03" name="tx1603"/>
            <p:cNvSpPr/>
            <p:nvPr/>
          </p:nvSpPr>
          <p:spPr>
            <a:xfrm>
              <a:off x="3539457"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604" name="tx1604"/>
            <p:cNvSpPr/>
            <p:nvPr/>
          </p:nvSpPr>
          <p:spPr>
            <a:xfrm>
              <a:off x="3718826"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05" name="rc1605"/>
            <p:cNvSpPr/>
            <p:nvPr/>
          </p:nvSpPr>
          <p:spPr>
            <a:xfrm>
              <a:off x="2807283" y="5346267"/>
              <a:ext cx="986530" cy="460746"/>
            </a:xfrm>
            <a:prstGeom prst="rect">
              <a:avLst/>
            </a:prstGeom>
            <a:solidFill>
              <a:srgbClr val="EBEBEB">
                <a:alpha val="100000"/>
              </a:srgbClr>
            </a:solidFill>
          </p:spPr>
          <p:txBody>
            <a:bodyPr/>
            <a:lstStyle/>
            <a:p/>
          </p:txBody>
        </p:sp>
        <p:sp>
          <p:nvSpPr>
            <p:cNvPr id="1606" name="pl1606"/>
            <p:cNvSpPr/>
            <p:nvPr/>
          </p:nvSpPr>
          <p:spPr>
            <a:xfrm>
              <a:off x="2807283" y="569732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07" name="pl1607"/>
            <p:cNvSpPr/>
            <p:nvPr/>
          </p:nvSpPr>
          <p:spPr>
            <a:xfrm>
              <a:off x="2807283" y="551984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08" name="pl1608"/>
            <p:cNvSpPr/>
            <p:nvPr/>
          </p:nvSpPr>
          <p:spPr>
            <a:xfrm>
              <a:off x="294181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09" name="pl1609"/>
            <p:cNvSpPr/>
            <p:nvPr/>
          </p:nvSpPr>
          <p:spPr>
            <a:xfrm>
              <a:off x="3121179"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10" name="pl1610"/>
            <p:cNvSpPr/>
            <p:nvPr/>
          </p:nvSpPr>
          <p:spPr>
            <a:xfrm>
              <a:off x="330054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11" name="pl1611"/>
            <p:cNvSpPr/>
            <p:nvPr/>
          </p:nvSpPr>
          <p:spPr>
            <a:xfrm>
              <a:off x="347991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12" name="pl1612"/>
            <p:cNvSpPr/>
            <p:nvPr/>
          </p:nvSpPr>
          <p:spPr>
            <a:xfrm>
              <a:off x="365928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13" name="pl1613"/>
            <p:cNvSpPr/>
            <p:nvPr/>
          </p:nvSpPr>
          <p:spPr>
            <a:xfrm>
              <a:off x="2807283" y="5786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14" name="pl1614"/>
            <p:cNvSpPr/>
            <p:nvPr/>
          </p:nvSpPr>
          <p:spPr>
            <a:xfrm>
              <a:off x="2807283" y="560858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15" name="pl1615"/>
            <p:cNvSpPr/>
            <p:nvPr/>
          </p:nvSpPr>
          <p:spPr>
            <a:xfrm>
              <a:off x="2807283" y="54311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16" name="pl1616"/>
            <p:cNvSpPr/>
            <p:nvPr/>
          </p:nvSpPr>
          <p:spPr>
            <a:xfrm>
              <a:off x="285212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7" name="pl1617"/>
            <p:cNvSpPr/>
            <p:nvPr/>
          </p:nvSpPr>
          <p:spPr>
            <a:xfrm>
              <a:off x="303149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8" name="pl1618"/>
            <p:cNvSpPr/>
            <p:nvPr/>
          </p:nvSpPr>
          <p:spPr>
            <a:xfrm>
              <a:off x="3210864"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19" name="pl1619"/>
            <p:cNvSpPr/>
            <p:nvPr/>
          </p:nvSpPr>
          <p:spPr>
            <a:xfrm>
              <a:off x="339023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20" name="pl1620"/>
            <p:cNvSpPr/>
            <p:nvPr/>
          </p:nvSpPr>
          <p:spPr>
            <a:xfrm>
              <a:off x="356960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21" name="pl1621"/>
            <p:cNvSpPr/>
            <p:nvPr/>
          </p:nvSpPr>
          <p:spPr>
            <a:xfrm>
              <a:off x="3748971"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22" name="pl1622"/>
            <p:cNvSpPr/>
            <p:nvPr/>
          </p:nvSpPr>
          <p:spPr>
            <a:xfrm>
              <a:off x="2852125"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623" name="pl1623"/>
            <p:cNvSpPr/>
            <p:nvPr/>
          </p:nvSpPr>
          <p:spPr>
            <a:xfrm>
              <a:off x="2852125"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40651" cap="flat">
              <a:solidFill>
                <a:srgbClr val="BEBEBE">
                  <a:alpha val="69803"/>
                </a:srgbClr>
              </a:solidFill>
              <a:prstDash val="solid"/>
              <a:round/>
            </a:ln>
          </p:spPr>
          <p:txBody>
            <a:bodyPr/>
            <a:lstStyle/>
            <a:p/>
          </p:txBody>
        </p:sp>
        <p:sp>
          <p:nvSpPr>
            <p:cNvPr id="1624" name="pl1624"/>
            <p:cNvSpPr/>
            <p:nvPr/>
          </p:nvSpPr>
          <p:spPr>
            <a:xfrm>
              <a:off x="2852125" y="5629885"/>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625" name="pl1625"/>
            <p:cNvSpPr/>
            <p:nvPr/>
          </p:nvSpPr>
          <p:spPr>
            <a:xfrm>
              <a:off x="2852125" y="57789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26" name="pl1626"/>
            <p:cNvSpPr/>
            <p:nvPr/>
          </p:nvSpPr>
          <p:spPr>
            <a:xfrm>
              <a:off x="2852125" y="5693779"/>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627" name="pl1627"/>
            <p:cNvSpPr/>
            <p:nvPr/>
          </p:nvSpPr>
          <p:spPr>
            <a:xfrm>
              <a:off x="2852125" y="5771871"/>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628" name="pl1628"/>
            <p:cNvSpPr/>
            <p:nvPr/>
          </p:nvSpPr>
          <p:spPr>
            <a:xfrm>
              <a:off x="2852125" y="5686679"/>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629" name="pl1629"/>
            <p:cNvSpPr/>
            <p:nvPr/>
          </p:nvSpPr>
          <p:spPr>
            <a:xfrm>
              <a:off x="2852125" y="5778971"/>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630" name="pl1630"/>
            <p:cNvSpPr/>
            <p:nvPr/>
          </p:nvSpPr>
          <p:spPr>
            <a:xfrm>
              <a:off x="2852125" y="5722176"/>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631" name="pl1631"/>
            <p:cNvSpPr/>
            <p:nvPr/>
          </p:nvSpPr>
          <p:spPr>
            <a:xfrm>
              <a:off x="2852125" y="5729275"/>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632" name="pl1632"/>
            <p:cNvSpPr/>
            <p:nvPr/>
          </p:nvSpPr>
          <p:spPr>
            <a:xfrm>
              <a:off x="2852125" y="5715077"/>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633" name="pl1633"/>
            <p:cNvSpPr/>
            <p:nvPr/>
          </p:nvSpPr>
          <p:spPr>
            <a:xfrm>
              <a:off x="2852125" y="5750573"/>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34" name="pl1634"/>
            <p:cNvSpPr/>
            <p:nvPr/>
          </p:nvSpPr>
          <p:spPr>
            <a:xfrm>
              <a:off x="2852125" y="5707977"/>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635" name="pl1635"/>
            <p:cNvSpPr/>
            <p:nvPr/>
          </p:nvSpPr>
          <p:spPr>
            <a:xfrm>
              <a:off x="2852125" y="5672481"/>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636" name="pl1636"/>
            <p:cNvSpPr/>
            <p:nvPr/>
          </p:nvSpPr>
          <p:spPr>
            <a:xfrm>
              <a:off x="2852125" y="5771871"/>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637" name="pl1637"/>
            <p:cNvSpPr/>
            <p:nvPr/>
          </p:nvSpPr>
          <p:spPr>
            <a:xfrm>
              <a:off x="2852125" y="5715077"/>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638" name="pl1638"/>
            <p:cNvSpPr/>
            <p:nvPr/>
          </p:nvSpPr>
          <p:spPr>
            <a:xfrm>
              <a:off x="2852125" y="5757673"/>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639" name="pl1639"/>
            <p:cNvSpPr/>
            <p:nvPr/>
          </p:nvSpPr>
          <p:spPr>
            <a:xfrm>
              <a:off x="2852125" y="561568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40" name="pl1640"/>
            <p:cNvSpPr/>
            <p:nvPr/>
          </p:nvSpPr>
          <p:spPr>
            <a:xfrm>
              <a:off x="2852125" y="555889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41" name="pl1641"/>
            <p:cNvSpPr/>
            <p:nvPr/>
          </p:nvSpPr>
          <p:spPr>
            <a:xfrm>
              <a:off x="2852125" y="5743474"/>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642" name="pl1642"/>
            <p:cNvSpPr/>
            <p:nvPr/>
          </p:nvSpPr>
          <p:spPr>
            <a:xfrm>
              <a:off x="2852125" y="5764772"/>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643" name="pl1643"/>
            <p:cNvSpPr/>
            <p:nvPr/>
          </p:nvSpPr>
          <p:spPr>
            <a:xfrm>
              <a:off x="2852125" y="5771871"/>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644" name="pl1644"/>
            <p:cNvSpPr/>
            <p:nvPr/>
          </p:nvSpPr>
          <p:spPr>
            <a:xfrm>
              <a:off x="2852125" y="5750573"/>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645" name="pl1645"/>
            <p:cNvSpPr/>
            <p:nvPr/>
          </p:nvSpPr>
          <p:spPr>
            <a:xfrm>
              <a:off x="2852125" y="5722176"/>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5750573"/>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5700878"/>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558019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57505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5700878"/>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5608587"/>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5658282"/>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5743474"/>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5771871"/>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656" name="pl1656"/>
            <p:cNvSpPr/>
            <p:nvPr/>
          </p:nvSpPr>
          <p:spPr>
            <a:xfrm>
              <a:off x="2852125" y="5700878"/>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657" name="pl1657"/>
            <p:cNvSpPr/>
            <p:nvPr/>
          </p:nvSpPr>
          <p:spPr>
            <a:xfrm>
              <a:off x="2852125" y="5629885"/>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658" name="pl1658"/>
            <p:cNvSpPr/>
            <p:nvPr/>
          </p:nvSpPr>
          <p:spPr>
            <a:xfrm>
              <a:off x="2852125" y="5722176"/>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659" name="pl1659"/>
            <p:cNvSpPr/>
            <p:nvPr/>
          </p:nvSpPr>
          <p:spPr>
            <a:xfrm>
              <a:off x="2852125" y="5750573"/>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660" name="pl1660"/>
            <p:cNvSpPr/>
            <p:nvPr/>
          </p:nvSpPr>
          <p:spPr>
            <a:xfrm>
              <a:off x="2852125" y="5544693"/>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661" name="pl1661"/>
            <p:cNvSpPr/>
            <p:nvPr/>
          </p:nvSpPr>
          <p:spPr>
            <a:xfrm>
              <a:off x="2852125" y="5771871"/>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662" name="pl1662"/>
            <p:cNvSpPr/>
            <p:nvPr/>
          </p:nvSpPr>
          <p:spPr>
            <a:xfrm>
              <a:off x="2852125" y="5722176"/>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5715077"/>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578607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5757673"/>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5771871"/>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5750573"/>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5715077"/>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5771871"/>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5778971"/>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5644083"/>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5651183"/>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5743474"/>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5750573"/>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676" name="pl1676"/>
            <p:cNvSpPr/>
            <p:nvPr/>
          </p:nvSpPr>
          <p:spPr>
            <a:xfrm>
              <a:off x="2852125"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40651" cap="flat">
              <a:solidFill>
                <a:srgbClr val="000000">
                  <a:alpha val="100000"/>
                </a:srgbClr>
              </a:solidFill>
              <a:prstDash val="solid"/>
              <a:round/>
            </a:ln>
          </p:spPr>
          <p:txBody>
            <a:bodyPr/>
            <a:lstStyle/>
            <a:p/>
          </p:txBody>
        </p:sp>
        <p:sp>
          <p:nvSpPr>
            <p:cNvPr id="1677" name="pl1677"/>
            <p:cNvSpPr/>
            <p:nvPr/>
          </p:nvSpPr>
          <p:spPr>
            <a:xfrm>
              <a:off x="2852125" y="5729275"/>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FC717F">
                  <a:alpha val="100000"/>
                </a:srgbClr>
              </a:solidFill>
              <a:prstDash val="solid"/>
              <a:round/>
            </a:ln>
          </p:spPr>
          <p:txBody>
            <a:bodyPr/>
            <a:lstStyle/>
            <a:p/>
          </p:txBody>
        </p:sp>
        <p:sp>
          <p:nvSpPr>
            <p:cNvPr id="1678" name="pl1678"/>
            <p:cNvSpPr/>
            <p:nvPr/>
          </p:nvSpPr>
          <p:spPr>
            <a:xfrm>
              <a:off x="2807283" y="578607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79" name="tx1679"/>
            <p:cNvSpPr/>
            <p:nvPr/>
          </p:nvSpPr>
          <p:spPr>
            <a:xfrm>
              <a:off x="2821980" y="55873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680" name="tx1680"/>
            <p:cNvSpPr/>
            <p:nvPr/>
          </p:nvSpPr>
          <p:spPr>
            <a:xfrm>
              <a:off x="3001350" y="559471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81" name="tx1681"/>
            <p:cNvSpPr/>
            <p:nvPr/>
          </p:nvSpPr>
          <p:spPr>
            <a:xfrm>
              <a:off x="3180719" y="5564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682" name="tx1682"/>
            <p:cNvSpPr/>
            <p:nvPr/>
          </p:nvSpPr>
          <p:spPr>
            <a:xfrm>
              <a:off x="3360088" y="558735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683" name="tx1683"/>
            <p:cNvSpPr/>
            <p:nvPr/>
          </p:nvSpPr>
          <p:spPr>
            <a:xfrm>
              <a:off x="3539457" y="560012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84" name="tx1684"/>
            <p:cNvSpPr/>
            <p:nvPr/>
          </p:nvSpPr>
          <p:spPr>
            <a:xfrm>
              <a:off x="3718826" y="560012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85" name="rc1685"/>
            <p:cNvSpPr/>
            <p:nvPr/>
          </p:nvSpPr>
          <p:spPr>
            <a:xfrm>
              <a:off x="3863402" y="875080"/>
              <a:ext cx="986530" cy="460746"/>
            </a:xfrm>
            <a:prstGeom prst="rect">
              <a:avLst/>
            </a:prstGeom>
            <a:solidFill>
              <a:srgbClr val="EBEBEB">
                <a:alpha val="100000"/>
              </a:srgbClr>
            </a:solidFill>
          </p:spPr>
          <p:txBody>
            <a:bodyPr/>
            <a:lstStyle/>
            <a:p/>
          </p:txBody>
        </p:sp>
        <p:sp>
          <p:nvSpPr>
            <p:cNvPr id="1686" name="pl1686"/>
            <p:cNvSpPr/>
            <p:nvPr/>
          </p:nvSpPr>
          <p:spPr>
            <a:xfrm>
              <a:off x="3863402"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87" name="pl1687"/>
            <p:cNvSpPr/>
            <p:nvPr/>
          </p:nvSpPr>
          <p:spPr>
            <a:xfrm>
              <a:off x="3863402"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88" name="pl1688"/>
            <p:cNvSpPr/>
            <p:nvPr/>
          </p:nvSpPr>
          <p:spPr>
            <a:xfrm>
              <a:off x="399792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89" name="pl1689"/>
            <p:cNvSpPr/>
            <p:nvPr/>
          </p:nvSpPr>
          <p:spPr>
            <a:xfrm>
              <a:off x="417729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0" name="pl1690"/>
            <p:cNvSpPr/>
            <p:nvPr/>
          </p:nvSpPr>
          <p:spPr>
            <a:xfrm>
              <a:off x="43566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1" name="pl1691"/>
            <p:cNvSpPr/>
            <p:nvPr/>
          </p:nvSpPr>
          <p:spPr>
            <a:xfrm>
              <a:off x="45360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2" name="pl1692"/>
            <p:cNvSpPr/>
            <p:nvPr/>
          </p:nvSpPr>
          <p:spPr>
            <a:xfrm>
              <a:off x="47154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93" name="pl1693"/>
            <p:cNvSpPr/>
            <p:nvPr/>
          </p:nvSpPr>
          <p:spPr>
            <a:xfrm>
              <a:off x="386340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94" name="pl1694"/>
            <p:cNvSpPr/>
            <p:nvPr/>
          </p:nvSpPr>
          <p:spPr>
            <a:xfrm>
              <a:off x="3863402"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95" name="pl1695"/>
            <p:cNvSpPr/>
            <p:nvPr/>
          </p:nvSpPr>
          <p:spPr>
            <a:xfrm>
              <a:off x="3863402"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96" name="pl1696"/>
            <p:cNvSpPr/>
            <p:nvPr/>
          </p:nvSpPr>
          <p:spPr>
            <a:xfrm>
              <a:off x="39082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7" name="pl1697"/>
            <p:cNvSpPr/>
            <p:nvPr/>
          </p:nvSpPr>
          <p:spPr>
            <a:xfrm>
              <a:off x="408761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42669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44463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462572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01" name="pl1701"/>
            <p:cNvSpPr/>
            <p:nvPr/>
          </p:nvSpPr>
          <p:spPr>
            <a:xfrm>
              <a:off x="48050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02" name="pl1702"/>
            <p:cNvSpPr/>
            <p:nvPr/>
          </p:nvSpPr>
          <p:spPr>
            <a:xfrm>
              <a:off x="3908245"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703" name="pl1703"/>
            <p:cNvSpPr/>
            <p:nvPr/>
          </p:nvSpPr>
          <p:spPr>
            <a:xfrm>
              <a:off x="3908245"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40651" cap="flat">
              <a:solidFill>
                <a:srgbClr val="BEBEBE">
                  <a:alpha val="69803"/>
                </a:srgbClr>
              </a:solidFill>
              <a:prstDash val="solid"/>
              <a:round/>
            </a:ln>
          </p:spPr>
          <p:txBody>
            <a:bodyPr/>
            <a:lstStyle/>
            <a:p/>
          </p:txBody>
        </p:sp>
        <p:sp>
          <p:nvSpPr>
            <p:cNvPr id="1704" name="pl1704"/>
            <p:cNvSpPr/>
            <p:nvPr/>
          </p:nvSpPr>
          <p:spPr>
            <a:xfrm>
              <a:off x="3908245"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705" name="pl1705"/>
            <p:cNvSpPr/>
            <p:nvPr/>
          </p:nvSpPr>
          <p:spPr>
            <a:xfrm>
              <a:off x="3908245"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06" name="pl1706"/>
            <p:cNvSpPr/>
            <p:nvPr/>
          </p:nvSpPr>
          <p:spPr>
            <a:xfrm>
              <a:off x="3908245"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707" name="pl1707"/>
            <p:cNvSpPr/>
            <p:nvPr/>
          </p:nvSpPr>
          <p:spPr>
            <a:xfrm>
              <a:off x="3908245"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708" name="pl1708"/>
            <p:cNvSpPr/>
            <p:nvPr/>
          </p:nvSpPr>
          <p:spPr>
            <a:xfrm>
              <a:off x="3908245"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709" name="pl1709"/>
            <p:cNvSpPr/>
            <p:nvPr/>
          </p:nvSpPr>
          <p:spPr>
            <a:xfrm>
              <a:off x="3908245"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710" name="pl1710"/>
            <p:cNvSpPr/>
            <p:nvPr/>
          </p:nvSpPr>
          <p:spPr>
            <a:xfrm>
              <a:off x="3908245"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711" name="pl1711"/>
            <p:cNvSpPr/>
            <p:nvPr/>
          </p:nvSpPr>
          <p:spPr>
            <a:xfrm>
              <a:off x="3908245"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712" name="pl1712"/>
            <p:cNvSpPr/>
            <p:nvPr/>
          </p:nvSpPr>
          <p:spPr>
            <a:xfrm>
              <a:off x="3908245"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713" name="pl1713"/>
            <p:cNvSpPr/>
            <p:nvPr/>
          </p:nvSpPr>
          <p:spPr>
            <a:xfrm>
              <a:off x="3908245"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14" name="pl1714"/>
            <p:cNvSpPr/>
            <p:nvPr/>
          </p:nvSpPr>
          <p:spPr>
            <a:xfrm>
              <a:off x="3908245"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715" name="pl1715"/>
            <p:cNvSpPr/>
            <p:nvPr/>
          </p:nvSpPr>
          <p:spPr>
            <a:xfrm>
              <a:off x="3908245"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716" name="pl1716"/>
            <p:cNvSpPr/>
            <p:nvPr/>
          </p:nvSpPr>
          <p:spPr>
            <a:xfrm>
              <a:off x="3908245"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717" name="pl1717"/>
            <p:cNvSpPr/>
            <p:nvPr/>
          </p:nvSpPr>
          <p:spPr>
            <a:xfrm>
              <a:off x="3908245"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718" name="pl1718"/>
            <p:cNvSpPr/>
            <p:nvPr/>
          </p:nvSpPr>
          <p:spPr>
            <a:xfrm>
              <a:off x="3908245"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719" name="pl1719"/>
            <p:cNvSpPr/>
            <p:nvPr/>
          </p:nvSpPr>
          <p:spPr>
            <a:xfrm>
              <a:off x="3908245"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20" name="pl1720"/>
            <p:cNvSpPr/>
            <p:nvPr/>
          </p:nvSpPr>
          <p:spPr>
            <a:xfrm>
              <a:off x="3908245"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21" name="pl1721"/>
            <p:cNvSpPr/>
            <p:nvPr/>
          </p:nvSpPr>
          <p:spPr>
            <a:xfrm>
              <a:off x="3908245"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722" name="pl1722"/>
            <p:cNvSpPr/>
            <p:nvPr/>
          </p:nvSpPr>
          <p:spPr>
            <a:xfrm>
              <a:off x="3908245"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723" name="pl1723"/>
            <p:cNvSpPr/>
            <p:nvPr/>
          </p:nvSpPr>
          <p:spPr>
            <a:xfrm>
              <a:off x="3908245"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724" name="pl1724"/>
            <p:cNvSpPr/>
            <p:nvPr/>
          </p:nvSpPr>
          <p:spPr>
            <a:xfrm>
              <a:off x="3908245"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725" name="pl1725"/>
            <p:cNvSpPr/>
            <p:nvPr/>
          </p:nvSpPr>
          <p:spPr>
            <a:xfrm>
              <a:off x="3908245"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726" name="pl1726"/>
            <p:cNvSpPr/>
            <p:nvPr/>
          </p:nvSpPr>
          <p:spPr>
            <a:xfrm>
              <a:off x="3908245"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727" name="pl1727"/>
            <p:cNvSpPr/>
            <p:nvPr/>
          </p:nvSpPr>
          <p:spPr>
            <a:xfrm>
              <a:off x="3908245"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728" name="pl1728"/>
            <p:cNvSpPr/>
            <p:nvPr/>
          </p:nvSpPr>
          <p:spPr>
            <a:xfrm>
              <a:off x="3908245"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729" name="pl1729"/>
            <p:cNvSpPr/>
            <p:nvPr/>
          </p:nvSpPr>
          <p:spPr>
            <a:xfrm>
              <a:off x="3908245"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0" name="pl1730"/>
            <p:cNvSpPr/>
            <p:nvPr/>
          </p:nvSpPr>
          <p:spPr>
            <a:xfrm>
              <a:off x="3908245"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731" name="pl1731"/>
            <p:cNvSpPr/>
            <p:nvPr/>
          </p:nvSpPr>
          <p:spPr>
            <a:xfrm>
              <a:off x="3908245"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732" name="pl1732"/>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33" name="pl1733"/>
            <p:cNvSpPr/>
            <p:nvPr/>
          </p:nvSpPr>
          <p:spPr>
            <a:xfrm>
              <a:off x="3908245"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734" name="pl1734"/>
            <p:cNvSpPr/>
            <p:nvPr/>
          </p:nvSpPr>
          <p:spPr>
            <a:xfrm>
              <a:off x="3908245"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735" name="pl1735"/>
            <p:cNvSpPr/>
            <p:nvPr/>
          </p:nvSpPr>
          <p:spPr>
            <a:xfrm>
              <a:off x="3908245"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736" name="pl1736"/>
            <p:cNvSpPr/>
            <p:nvPr/>
          </p:nvSpPr>
          <p:spPr>
            <a:xfrm>
              <a:off x="3908245"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737" name="pl1737"/>
            <p:cNvSpPr/>
            <p:nvPr/>
          </p:nvSpPr>
          <p:spPr>
            <a:xfrm>
              <a:off x="3908245"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738" name="pl1738"/>
            <p:cNvSpPr/>
            <p:nvPr/>
          </p:nvSpPr>
          <p:spPr>
            <a:xfrm>
              <a:off x="3908245"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739" name="pl1739"/>
            <p:cNvSpPr/>
            <p:nvPr/>
          </p:nvSpPr>
          <p:spPr>
            <a:xfrm>
              <a:off x="3908245"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740" name="pl1740"/>
            <p:cNvSpPr/>
            <p:nvPr/>
          </p:nvSpPr>
          <p:spPr>
            <a:xfrm>
              <a:off x="3908245"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741" name="pl1741"/>
            <p:cNvSpPr/>
            <p:nvPr/>
          </p:nvSpPr>
          <p:spPr>
            <a:xfrm>
              <a:off x="3908245"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742" name="pl1742"/>
            <p:cNvSpPr/>
            <p:nvPr/>
          </p:nvSpPr>
          <p:spPr>
            <a:xfrm>
              <a:off x="3908245"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743" name="pl1743"/>
            <p:cNvSpPr/>
            <p:nvPr/>
          </p:nvSpPr>
          <p:spPr>
            <a:xfrm>
              <a:off x="3908245"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744" name="pl1744"/>
            <p:cNvSpPr/>
            <p:nvPr/>
          </p:nvSpPr>
          <p:spPr>
            <a:xfrm>
              <a:off x="3908245"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5" name="pl1745"/>
            <p:cNvSpPr/>
            <p:nvPr/>
          </p:nvSpPr>
          <p:spPr>
            <a:xfrm>
              <a:off x="3908245"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746" name="pl1746"/>
            <p:cNvSpPr/>
            <p:nvPr/>
          </p:nvSpPr>
          <p:spPr>
            <a:xfrm>
              <a:off x="3908245"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747" name="pl1747"/>
            <p:cNvSpPr/>
            <p:nvPr/>
          </p:nvSpPr>
          <p:spPr>
            <a:xfrm>
              <a:off x="3908245"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748" name="pl1748"/>
            <p:cNvSpPr/>
            <p:nvPr/>
          </p:nvSpPr>
          <p:spPr>
            <a:xfrm>
              <a:off x="3908245"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749" name="pl1749"/>
            <p:cNvSpPr/>
            <p:nvPr/>
          </p:nvSpPr>
          <p:spPr>
            <a:xfrm>
              <a:off x="3908245"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0" name="pl1750"/>
            <p:cNvSpPr/>
            <p:nvPr/>
          </p:nvSpPr>
          <p:spPr>
            <a:xfrm>
              <a:off x="3908245"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751" name="pl1751"/>
            <p:cNvSpPr/>
            <p:nvPr/>
          </p:nvSpPr>
          <p:spPr>
            <a:xfrm>
              <a:off x="3908245"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752" name="pl1752"/>
            <p:cNvSpPr/>
            <p:nvPr/>
          </p:nvSpPr>
          <p:spPr>
            <a:xfrm>
              <a:off x="3908245"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753" name="pl1753"/>
            <p:cNvSpPr/>
            <p:nvPr/>
          </p:nvSpPr>
          <p:spPr>
            <a:xfrm>
              <a:off x="3908245"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754" name="pl1754"/>
            <p:cNvSpPr/>
            <p:nvPr/>
          </p:nvSpPr>
          <p:spPr>
            <a:xfrm>
              <a:off x="3908245"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755" name="pl1755"/>
            <p:cNvSpPr/>
            <p:nvPr/>
          </p:nvSpPr>
          <p:spPr>
            <a:xfrm>
              <a:off x="3908245"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56" name="pl1756"/>
            <p:cNvSpPr/>
            <p:nvPr/>
          </p:nvSpPr>
          <p:spPr>
            <a:xfrm>
              <a:off x="3908245"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40651" cap="flat">
              <a:solidFill>
                <a:srgbClr val="000000">
                  <a:alpha val="100000"/>
                </a:srgbClr>
              </a:solidFill>
              <a:prstDash val="solid"/>
              <a:round/>
            </a:ln>
          </p:spPr>
          <p:txBody>
            <a:bodyPr/>
            <a:lstStyle/>
            <a:p/>
          </p:txBody>
        </p:sp>
        <p:sp>
          <p:nvSpPr>
            <p:cNvPr id="1757" name="pl1757"/>
            <p:cNvSpPr/>
            <p:nvPr/>
          </p:nvSpPr>
          <p:spPr>
            <a:xfrm>
              <a:off x="3908245"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E7851E">
                  <a:alpha val="100000"/>
                </a:srgbClr>
              </a:solidFill>
              <a:prstDash val="solid"/>
              <a:round/>
            </a:ln>
          </p:spPr>
          <p:txBody>
            <a:bodyPr/>
            <a:lstStyle/>
            <a:p/>
          </p:txBody>
        </p:sp>
        <p:sp>
          <p:nvSpPr>
            <p:cNvPr id="1758" name="pl1758"/>
            <p:cNvSpPr/>
            <p:nvPr/>
          </p:nvSpPr>
          <p:spPr>
            <a:xfrm>
              <a:off x="386340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59" name="tx1759"/>
            <p:cNvSpPr/>
            <p:nvPr/>
          </p:nvSpPr>
          <p:spPr>
            <a:xfrm>
              <a:off x="3878100"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60" name="tx1760"/>
            <p:cNvSpPr/>
            <p:nvPr/>
          </p:nvSpPr>
          <p:spPr>
            <a:xfrm>
              <a:off x="4057469" y="113741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761" name="tx1761"/>
            <p:cNvSpPr/>
            <p:nvPr/>
          </p:nvSpPr>
          <p:spPr>
            <a:xfrm>
              <a:off x="4236838"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62" name="tx1762"/>
            <p:cNvSpPr/>
            <p:nvPr/>
          </p:nvSpPr>
          <p:spPr>
            <a:xfrm>
              <a:off x="4416207"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763" name="tx1763"/>
            <p:cNvSpPr/>
            <p:nvPr/>
          </p:nvSpPr>
          <p:spPr>
            <a:xfrm>
              <a:off x="4595577"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764" name="tx1764"/>
            <p:cNvSpPr/>
            <p:nvPr/>
          </p:nvSpPr>
          <p:spPr>
            <a:xfrm>
              <a:off x="477494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765" name="rc1765"/>
            <p:cNvSpPr/>
            <p:nvPr/>
          </p:nvSpPr>
          <p:spPr>
            <a:xfrm>
              <a:off x="3863402" y="1620278"/>
              <a:ext cx="986530" cy="460746"/>
            </a:xfrm>
            <a:prstGeom prst="rect">
              <a:avLst/>
            </a:prstGeom>
            <a:solidFill>
              <a:srgbClr val="EBEBEB">
                <a:alpha val="100000"/>
              </a:srgbClr>
            </a:solidFill>
          </p:spPr>
          <p:txBody>
            <a:bodyPr/>
            <a:lstStyle/>
            <a:p/>
          </p:txBody>
        </p:sp>
        <p:sp>
          <p:nvSpPr>
            <p:cNvPr id="1766" name="pl1766"/>
            <p:cNvSpPr/>
            <p:nvPr/>
          </p:nvSpPr>
          <p:spPr>
            <a:xfrm>
              <a:off x="3863402"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67" name="pl1767"/>
            <p:cNvSpPr/>
            <p:nvPr/>
          </p:nvSpPr>
          <p:spPr>
            <a:xfrm>
              <a:off x="3863402"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68" name="pl1768"/>
            <p:cNvSpPr/>
            <p:nvPr/>
          </p:nvSpPr>
          <p:spPr>
            <a:xfrm>
              <a:off x="399792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69" name="pl1769"/>
            <p:cNvSpPr/>
            <p:nvPr/>
          </p:nvSpPr>
          <p:spPr>
            <a:xfrm>
              <a:off x="417729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0" name="pl1770"/>
            <p:cNvSpPr/>
            <p:nvPr/>
          </p:nvSpPr>
          <p:spPr>
            <a:xfrm>
              <a:off x="43566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1" name="pl1771"/>
            <p:cNvSpPr/>
            <p:nvPr/>
          </p:nvSpPr>
          <p:spPr>
            <a:xfrm>
              <a:off x="45360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2" name="pl1772"/>
            <p:cNvSpPr/>
            <p:nvPr/>
          </p:nvSpPr>
          <p:spPr>
            <a:xfrm>
              <a:off x="47154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3" name="pl1773"/>
            <p:cNvSpPr/>
            <p:nvPr/>
          </p:nvSpPr>
          <p:spPr>
            <a:xfrm>
              <a:off x="386340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74" name="pl1774"/>
            <p:cNvSpPr/>
            <p:nvPr/>
          </p:nvSpPr>
          <p:spPr>
            <a:xfrm>
              <a:off x="3863402"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75" name="pl1775"/>
            <p:cNvSpPr/>
            <p:nvPr/>
          </p:nvSpPr>
          <p:spPr>
            <a:xfrm>
              <a:off x="3863402"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76" name="pl1776"/>
            <p:cNvSpPr/>
            <p:nvPr/>
          </p:nvSpPr>
          <p:spPr>
            <a:xfrm>
              <a:off x="39082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7" name="pl1777"/>
            <p:cNvSpPr/>
            <p:nvPr/>
          </p:nvSpPr>
          <p:spPr>
            <a:xfrm>
              <a:off x="408761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8" name="pl1778"/>
            <p:cNvSpPr/>
            <p:nvPr/>
          </p:nvSpPr>
          <p:spPr>
            <a:xfrm>
              <a:off x="42669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79" name="pl1779"/>
            <p:cNvSpPr/>
            <p:nvPr/>
          </p:nvSpPr>
          <p:spPr>
            <a:xfrm>
              <a:off x="44463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0" name="pl1780"/>
            <p:cNvSpPr/>
            <p:nvPr/>
          </p:nvSpPr>
          <p:spPr>
            <a:xfrm>
              <a:off x="462572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1" name="pl1781"/>
            <p:cNvSpPr/>
            <p:nvPr/>
          </p:nvSpPr>
          <p:spPr>
            <a:xfrm>
              <a:off x="48050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82" name="pl1782"/>
            <p:cNvSpPr/>
            <p:nvPr/>
          </p:nvSpPr>
          <p:spPr>
            <a:xfrm>
              <a:off x="3908245"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783" name="pl1783"/>
            <p:cNvSpPr/>
            <p:nvPr/>
          </p:nvSpPr>
          <p:spPr>
            <a:xfrm>
              <a:off x="3908245"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40651" cap="flat">
              <a:solidFill>
                <a:srgbClr val="BEBEBE">
                  <a:alpha val="69803"/>
                </a:srgbClr>
              </a:solidFill>
              <a:prstDash val="solid"/>
              <a:round/>
            </a:ln>
          </p:spPr>
          <p:txBody>
            <a:bodyPr/>
            <a:lstStyle/>
            <a:p/>
          </p:txBody>
        </p:sp>
        <p:sp>
          <p:nvSpPr>
            <p:cNvPr id="1784" name="pl1784"/>
            <p:cNvSpPr/>
            <p:nvPr/>
          </p:nvSpPr>
          <p:spPr>
            <a:xfrm>
              <a:off x="3908245"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785" name="pl1785"/>
            <p:cNvSpPr/>
            <p:nvPr/>
          </p:nvSpPr>
          <p:spPr>
            <a:xfrm>
              <a:off x="3908245"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6" name="pl1786"/>
            <p:cNvSpPr/>
            <p:nvPr/>
          </p:nvSpPr>
          <p:spPr>
            <a:xfrm>
              <a:off x="3908245"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787" name="pl1787"/>
            <p:cNvSpPr/>
            <p:nvPr/>
          </p:nvSpPr>
          <p:spPr>
            <a:xfrm>
              <a:off x="3908245"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788" name="pl1788"/>
            <p:cNvSpPr/>
            <p:nvPr/>
          </p:nvSpPr>
          <p:spPr>
            <a:xfrm>
              <a:off x="3908245"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789" name="pl1789"/>
            <p:cNvSpPr/>
            <p:nvPr/>
          </p:nvSpPr>
          <p:spPr>
            <a:xfrm>
              <a:off x="3908245"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790" name="pl1790"/>
            <p:cNvSpPr/>
            <p:nvPr/>
          </p:nvSpPr>
          <p:spPr>
            <a:xfrm>
              <a:off x="3908245"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791" name="pl1791"/>
            <p:cNvSpPr/>
            <p:nvPr/>
          </p:nvSpPr>
          <p:spPr>
            <a:xfrm>
              <a:off x="3908245"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792" name="pl1792"/>
            <p:cNvSpPr/>
            <p:nvPr/>
          </p:nvSpPr>
          <p:spPr>
            <a:xfrm>
              <a:off x="3908245"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793" name="pl1793"/>
            <p:cNvSpPr/>
            <p:nvPr/>
          </p:nvSpPr>
          <p:spPr>
            <a:xfrm>
              <a:off x="3908245"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94" name="pl1794"/>
            <p:cNvSpPr/>
            <p:nvPr/>
          </p:nvSpPr>
          <p:spPr>
            <a:xfrm>
              <a:off x="3908245"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795" name="pl1795"/>
            <p:cNvSpPr/>
            <p:nvPr/>
          </p:nvSpPr>
          <p:spPr>
            <a:xfrm>
              <a:off x="3908245"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796" name="pl1796"/>
            <p:cNvSpPr/>
            <p:nvPr/>
          </p:nvSpPr>
          <p:spPr>
            <a:xfrm>
              <a:off x="3908245"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797" name="pl1797"/>
            <p:cNvSpPr/>
            <p:nvPr/>
          </p:nvSpPr>
          <p:spPr>
            <a:xfrm>
              <a:off x="3908245"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798" name="pl1798"/>
            <p:cNvSpPr/>
            <p:nvPr/>
          </p:nvSpPr>
          <p:spPr>
            <a:xfrm>
              <a:off x="3908245"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799" name="pl1799"/>
            <p:cNvSpPr/>
            <p:nvPr/>
          </p:nvSpPr>
          <p:spPr>
            <a:xfrm>
              <a:off x="3908245"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0" name="pl1800"/>
            <p:cNvSpPr/>
            <p:nvPr/>
          </p:nvSpPr>
          <p:spPr>
            <a:xfrm>
              <a:off x="3908245"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01" name="pl1801"/>
            <p:cNvSpPr/>
            <p:nvPr/>
          </p:nvSpPr>
          <p:spPr>
            <a:xfrm>
              <a:off x="3908245"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802" name="pl1802"/>
            <p:cNvSpPr/>
            <p:nvPr/>
          </p:nvSpPr>
          <p:spPr>
            <a:xfrm>
              <a:off x="3908245"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803" name="pl1803"/>
            <p:cNvSpPr/>
            <p:nvPr/>
          </p:nvSpPr>
          <p:spPr>
            <a:xfrm>
              <a:off x="3908245"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804" name="pl1804"/>
            <p:cNvSpPr/>
            <p:nvPr/>
          </p:nvSpPr>
          <p:spPr>
            <a:xfrm>
              <a:off x="3908245"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805" name="pl1805"/>
            <p:cNvSpPr/>
            <p:nvPr/>
          </p:nvSpPr>
          <p:spPr>
            <a:xfrm>
              <a:off x="3908245"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806" name="pl1806"/>
            <p:cNvSpPr/>
            <p:nvPr/>
          </p:nvSpPr>
          <p:spPr>
            <a:xfrm>
              <a:off x="3908245"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807" name="pl1807"/>
            <p:cNvSpPr/>
            <p:nvPr/>
          </p:nvSpPr>
          <p:spPr>
            <a:xfrm>
              <a:off x="3908245"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808" name="pl1808"/>
            <p:cNvSpPr/>
            <p:nvPr/>
          </p:nvSpPr>
          <p:spPr>
            <a:xfrm>
              <a:off x="3908245"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809" name="pl1809"/>
            <p:cNvSpPr/>
            <p:nvPr/>
          </p:nvSpPr>
          <p:spPr>
            <a:xfrm>
              <a:off x="3908245"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0" name="pl1810"/>
            <p:cNvSpPr/>
            <p:nvPr/>
          </p:nvSpPr>
          <p:spPr>
            <a:xfrm>
              <a:off x="3908245"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811" name="pl1811"/>
            <p:cNvSpPr/>
            <p:nvPr/>
          </p:nvSpPr>
          <p:spPr>
            <a:xfrm>
              <a:off x="3908245"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812" name="pl1812"/>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13" name="pl1813"/>
            <p:cNvSpPr/>
            <p:nvPr/>
          </p:nvSpPr>
          <p:spPr>
            <a:xfrm>
              <a:off x="3908245"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814" name="pl1814"/>
            <p:cNvSpPr/>
            <p:nvPr/>
          </p:nvSpPr>
          <p:spPr>
            <a:xfrm>
              <a:off x="3908245"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815" name="pl1815"/>
            <p:cNvSpPr/>
            <p:nvPr/>
          </p:nvSpPr>
          <p:spPr>
            <a:xfrm>
              <a:off x="3908245"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816" name="pl1816"/>
            <p:cNvSpPr/>
            <p:nvPr/>
          </p:nvSpPr>
          <p:spPr>
            <a:xfrm>
              <a:off x="3908245"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817" name="pl1817"/>
            <p:cNvSpPr/>
            <p:nvPr/>
          </p:nvSpPr>
          <p:spPr>
            <a:xfrm>
              <a:off x="3908245"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818" name="pl1818"/>
            <p:cNvSpPr/>
            <p:nvPr/>
          </p:nvSpPr>
          <p:spPr>
            <a:xfrm>
              <a:off x="3908245"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819" name="pl1819"/>
            <p:cNvSpPr/>
            <p:nvPr/>
          </p:nvSpPr>
          <p:spPr>
            <a:xfrm>
              <a:off x="3908245"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820" name="pl1820"/>
            <p:cNvSpPr/>
            <p:nvPr/>
          </p:nvSpPr>
          <p:spPr>
            <a:xfrm>
              <a:off x="3908245"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821" name="pl1821"/>
            <p:cNvSpPr/>
            <p:nvPr/>
          </p:nvSpPr>
          <p:spPr>
            <a:xfrm>
              <a:off x="3908245"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822" name="pl1822"/>
            <p:cNvSpPr/>
            <p:nvPr/>
          </p:nvSpPr>
          <p:spPr>
            <a:xfrm>
              <a:off x="3908245"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823" name="pl1823"/>
            <p:cNvSpPr/>
            <p:nvPr/>
          </p:nvSpPr>
          <p:spPr>
            <a:xfrm>
              <a:off x="3908245"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824" name="pl1824"/>
            <p:cNvSpPr/>
            <p:nvPr/>
          </p:nvSpPr>
          <p:spPr>
            <a:xfrm>
              <a:off x="3908245"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25" name="pl1825"/>
            <p:cNvSpPr/>
            <p:nvPr/>
          </p:nvSpPr>
          <p:spPr>
            <a:xfrm>
              <a:off x="3908245"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826" name="pl1826"/>
            <p:cNvSpPr/>
            <p:nvPr/>
          </p:nvSpPr>
          <p:spPr>
            <a:xfrm>
              <a:off x="3908245"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827" name="pl1827"/>
            <p:cNvSpPr/>
            <p:nvPr/>
          </p:nvSpPr>
          <p:spPr>
            <a:xfrm>
              <a:off x="3908245"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828" name="pl1828"/>
            <p:cNvSpPr/>
            <p:nvPr/>
          </p:nvSpPr>
          <p:spPr>
            <a:xfrm>
              <a:off x="3908245"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829" name="pl1829"/>
            <p:cNvSpPr/>
            <p:nvPr/>
          </p:nvSpPr>
          <p:spPr>
            <a:xfrm>
              <a:off x="3908245"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0" name="pl1830"/>
            <p:cNvSpPr/>
            <p:nvPr/>
          </p:nvSpPr>
          <p:spPr>
            <a:xfrm>
              <a:off x="3908245"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831" name="pl1831"/>
            <p:cNvSpPr/>
            <p:nvPr/>
          </p:nvSpPr>
          <p:spPr>
            <a:xfrm>
              <a:off x="3908245"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832" name="pl1832"/>
            <p:cNvSpPr/>
            <p:nvPr/>
          </p:nvSpPr>
          <p:spPr>
            <a:xfrm>
              <a:off x="3908245"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833" name="pl1833"/>
            <p:cNvSpPr/>
            <p:nvPr/>
          </p:nvSpPr>
          <p:spPr>
            <a:xfrm>
              <a:off x="3908245"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834" name="pl1834"/>
            <p:cNvSpPr/>
            <p:nvPr/>
          </p:nvSpPr>
          <p:spPr>
            <a:xfrm>
              <a:off x="3908245"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835" name="pl1835"/>
            <p:cNvSpPr/>
            <p:nvPr/>
          </p:nvSpPr>
          <p:spPr>
            <a:xfrm>
              <a:off x="3908245"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836" name="pl1836"/>
            <p:cNvSpPr/>
            <p:nvPr/>
          </p:nvSpPr>
          <p:spPr>
            <a:xfrm>
              <a:off x="3908245"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40651" cap="flat">
              <a:solidFill>
                <a:srgbClr val="000000">
                  <a:alpha val="100000"/>
                </a:srgbClr>
              </a:solidFill>
              <a:prstDash val="solid"/>
              <a:round/>
            </a:ln>
          </p:spPr>
          <p:txBody>
            <a:bodyPr/>
            <a:lstStyle/>
            <a:p/>
          </p:txBody>
        </p:sp>
        <p:sp>
          <p:nvSpPr>
            <p:cNvPr id="1837" name="pl1837"/>
            <p:cNvSpPr/>
            <p:nvPr/>
          </p:nvSpPr>
          <p:spPr>
            <a:xfrm>
              <a:off x="3908245"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98A800">
                  <a:alpha val="100000"/>
                </a:srgbClr>
              </a:solidFill>
              <a:prstDash val="solid"/>
              <a:round/>
            </a:ln>
          </p:spPr>
          <p:txBody>
            <a:bodyPr/>
            <a:lstStyle/>
            <a:p/>
          </p:txBody>
        </p:sp>
        <p:sp>
          <p:nvSpPr>
            <p:cNvPr id="1838" name="pl1838"/>
            <p:cNvSpPr/>
            <p:nvPr/>
          </p:nvSpPr>
          <p:spPr>
            <a:xfrm>
              <a:off x="386340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39" name="tx1839"/>
            <p:cNvSpPr/>
            <p:nvPr/>
          </p:nvSpPr>
          <p:spPr>
            <a:xfrm>
              <a:off x="3878100" y="18386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840" name="tx1840"/>
            <p:cNvSpPr/>
            <p:nvPr/>
          </p:nvSpPr>
          <p:spPr>
            <a:xfrm>
              <a:off x="4057469"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841" name="tx1841"/>
            <p:cNvSpPr/>
            <p:nvPr/>
          </p:nvSpPr>
          <p:spPr>
            <a:xfrm>
              <a:off x="4236838" y="183868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842" name="tx1842"/>
            <p:cNvSpPr/>
            <p:nvPr/>
          </p:nvSpPr>
          <p:spPr>
            <a:xfrm>
              <a:off x="4386063" y="17818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843" name="tx1843"/>
            <p:cNvSpPr/>
            <p:nvPr/>
          </p:nvSpPr>
          <p:spPr>
            <a:xfrm>
              <a:off x="4565432" y="17818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844" name="tx1844"/>
            <p:cNvSpPr/>
            <p:nvPr/>
          </p:nvSpPr>
          <p:spPr>
            <a:xfrm>
              <a:off x="4774946"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845" name="rc1845"/>
            <p:cNvSpPr/>
            <p:nvPr/>
          </p:nvSpPr>
          <p:spPr>
            <a:xfrm>
              <a:off x="3863402" y="2365475"/>
              <a:ext cx="986530" cy="460746"/>
            </a:xfrm>
            <a:prstGeom prst="rect">
              <a:avLst/>
            </a:prstGeom>
            <a:solidFill>
              <a:srgbClr val="EBEBEB">
                <a:alpha val="100000"/>
              </a:srgbClr>
            </a:solidFill>
          </p:spPr>
          <p:txBody>
            <a:bodyPr/>
            <a:lstStyle/>
            <a:p/>
          </p:txBody>
        </p:sp>
        <p:sp>
          <p:nvSpPr>
            <p:cNvPr id="1846" name="pl1846"/>
            <p:cNvSpPr/>
            <p:nvPr/>
          </p:nvSpPr>
          <p:spPr>
            <a:xfrm>
              <a:off x="3863402"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47" name="pl1847"/>
            <p:cNvSpPr/>
            <p:nvPr/>
          </p:nvSpPr>
          <p:spPr>
            <a:xfrm>
              <a:off x="3863402"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48" name="pl1848"/>
            <p:cNvSpPr/>
            <p:nvPr/>
          </p:nvSpPr>
          <p:spPr>
            <a:xfrm>
              <a:off x="399792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9" name="pl1849"/>
            <p:cNvSpPr/>
            <p:nvPr/>
          </p:nvSpPr>
          <p:spPr>
            <a:xfrm>
              <a:off x="417729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50" name="pl1850"/>
            <p:cNvSpPr/>
            <p:nvPr/>
          </p:nvSpPr>
          <p:spPr>
            <a:xfrm>
              <a:off x="43566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51" name="pl1851"/>
            <p:cNvSpPr/>
            <p:nvPr/>
          </p:nvSpPr>
          <p:spPr>
            <a:xfrm>
              <a:off x="45360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52" name="pl1852"/>
            <p:cNvSpPr/>
            <p:nvPr/>
          </p:nvSpPr>
          <p:spPr>
            <a:xfrm>
              <a:off x="47154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53" name="pl1853"/>
            <p:cNvSpPr/>
            <p:nvPr/>
          </p:nvSpPr>
          <p:spPr>
            <a:xfrm>
              <a:off x="386340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54" name="pl1854"/>
            <p:cNvSpPr/>
            <p:nvPr/>
          </p:nvSpPr>
          <p:spPr>
            <a:xfrm>
              <a:off x="3863402"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55" name="pl1855"/>
            <p:cNvSpPr/>
            <p:nvPr/>
          </p:nvSpPr>
          <p:spPr>
            <a:xfrm>
              <a:off x="3863402"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56" name="pl1856"/>
            <p:cNvSpPr/>
            <p:nvPr/>
          </p:nvSpPr>
          <p:spPr>
            <a:xfrm>
              <a:off x="39082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7" name="pl1857"/>
            <p:cNvSpPr/>
            <p:nvPr/>
          </p:nvSpPr>
          <p:spPr>
            <a:xfrm>
              <a:off x="408761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8" name="pl1858"/>
            <p:cNvSpPr/>
            <p:nvPr/>
          </p:nvSpPr>
          <p:spPr>
            <a:xfrm>
              <a:off x="42669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9" name="pl1859"/>
            <p:cNvSpPr/>
            <p:nvPr/>
          </p:nvSpPr>
          <p:spPr>
            <a:xfrm>
              <a:off x="44463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60" name="pl1860"/>
            <p:cNvSpPr/>
            <p:nvPr/>
          </p:nvSpPr>
          <p:spPr>
            <a:xfrm>
              <a:off x="462572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61" name="pl1861"/>
            <p:cNvSpPr/>
            <p:nvPr/>
          </p:nvSpPr>
          <p:spPr>
            <a:xfrm>
              <a:off x="48050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62" name="pl1862"/>
            <p:cNvSpPr/>
            <p:nvPr/>
          </p:nvSpPr>
          <p:spPr>
            <a:xfrm>
              <a:off x="3908245"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863" name="pl1863"/>
            <p:cNvSpPr/>
            <p:nvPr/>
          </p:nvSpPr>
          <p:spPr>
            <a:xfrm>
              <a:off x="3908245"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40651" cap="flat">
              <a:solidFill>
                <a:srgbClr val="BEBEBE">
                  <a:alpha val="69803"/>
                </a:srgbClr>
              </a:solidFill>
              <a:prstDash val="solid"/>
              <a:round/>
            </a:ln>
          </p:spPr>
          <p:txBody>
            <a:bodyPr/>
            <a:lstStyle/>
            <a:p/>
          </p:txBody>
        </p:sp>
        <p:sp>
          <p:nvSpPr>
            <p:cNvPr id="1864" name="pl1864"/>
            <p:cNvSpPr/>
            <p:nvPr/>
          </p:nvSpPr>
          <p:spPr>
            <a:xfrm>
              <a:off x="3908245"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3908245"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3908245"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867" name="pl1867"/>
            <p:cNvSpPr/>
            <p:nvPr/>
          </p:nvSpPr>
          <p:spPr>
            <a:xfrm>
              <a:off x="3908245"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868" name="pl1868"/>
            <p:cNvSpPr/>
            <p:nvPr/>
          </p:nvSpPr>
          <p:spPr>
            <a:xfrm>
              <a:off x="3908245"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869" name="pl1869"/>
            <p:cNvSpPr/>
            <p:nvPr/>
          </p:nvSpPr>
          <p:spPr>
            <a:xfrm>
              <a:off x="3908245"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870" name="pl1870"/>
            <p:cNvSpPr/>
            <p:nvPr/>
          </p:nvSpPr>
          <p:spPr>
            <a:xfrm>
              <a:off x="3908245"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871" name="pl1871"/>
            <p:cNvSpPr/>
            <p:nvPr/>
          </p:nvSpPr>
          <p:spPr>
            <a:xfrm>
              <a:off x="3908245"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872" name="pl1872"/>
            <p:cNvSpPr/>
            <p:nvPr/>
          </p:nvSpPr>
          <p:spPr>
            <a:xfrm>
              <a:off x="3908245"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873" name="pl1873"/>
            <p:cNvSpPr/>
            <p:nvPr/>
          </p:nvSpPr>
          <p:spPr>
            <a:xfrm>
              <a:off x="3908245"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4" name="pl1874"/>
            <p:cNvSpPr/>
            <p:nvPr/>
          </p:nvSpPr>
          <p:spPr>
            <a:xfrm>
              <a:off x="3908245"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875" name="pl1875"/>
            <p:cNvSpPr/>
            <p:nvPr/>
          </p:nvSpPr>
          <p:spPr>
            <a:xfrm>
              <a:off x="3908245"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876" name="pl1876"/>
            <p:cNvSpPr/>
            <p:nvPr/>
          </p:nvSpPr>
          <p:spPr>
            <a:xfrm>
              <a:off x="3908245"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877" name="pl1877"/>
            <p:cNvSpPr/>
            <p:nvPr/>
          </p:nvSpPr>
          <p:spPr>
            <a:xfrm>
              <a:off x="3908245"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878" name="pl1878"/>
            <p:cNvSpPr/>
            <p:nvPr/>
          </p:nvSpPr>
          <p:spPr>
            <a:xfrm>
              <a:off x="3908245"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879" name="pl1879"/>
            <p:cNvSpPr/>
            <p:nvPr/>
          </p:nvSpPr>
          <p:spPr>
            <a:xfrm>
              <a:off x="3908245"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0" name="pl1880"/>
            <p:cNvSpPr/>
            <p:nvPr/>
          </p:nvSpPr>
          <p:spPr>
            <a:xfrm>
              <a:off x="3908245"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81" name="pl1881"/>
            <p:cNvSpPr/>
            <p:nvPr/>
          </p:nvSpPr>
          <p:spPr>
            <a:xfrm>
              <a:off x="3908245"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882" name="pl1882"/>
            <p:cNvSpPr/>
            <p:nvPr/>
          </p:nvSpPr>
          <p:spPr>
            <a:xfrm>
              <a:off x="3908245"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883" name="pl1883"/>
            <p:cNvSpPr/>
            <p:nvPr/>
          </p:nvSpPr>
          <p:spPr>
            <a:xfrm>
              <a:off x="3908245"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884" name="pl1884"/>
            <p:cNvSpPr/>
            <p:nvPr/>
          </p:nvSpPr>
          <p:spPr>
            <a:xfrm>
              <a:off x="3908245"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885" name="pl1885"/>
            <p:cNvSpPr/>
            <p:nvPr/>
          </p:nvSpPr>
          <p:spPr>
            <a:xfrm>
              <a:off x="3908245"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886" name="pl1886"/>
            <p:cNvSpPr/>
            <p:nvPr/>
          </p:nvSpPr>
          <p:spPr>
            <a:xfrm>
              <a:off x="3908245"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887" name="pl1887"/>
            <p:cNvSpPr/>
            <p:nvPr/>
          </p:nvSpPr>
          <p:spPr>
            <a:xfrm>
              <a:off x="3908245"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888" name="pl1888"/>
            <p:cNvSpPr/>
            <p:nvPr/>
          </p:nvSpPr>
          <p:spPr>
            <a:xfrm>
              <a:off x="3908245"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889" name="pl1889"/>
            <p:cNvSpPr/>
            <p:nvPr/>
          </p:nvSpPr>
          <p:spPr>
            <a:xfrm>
              <a:off x="3908245"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0" name="pl1890"/>
            <p:cNvSpPr/>
            <p:nvPr/>
          </p:nvSpPr>
          <p:spPr>
            <a:xfrm>
              <a:off x="3908245"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891" name="pl1891"/>
            <p:cNvSpPr/>
            <p:nvPr/>
          </p:nvSpPr>
          <p:spPr>
            <a:xfrm>
              <a:off x="3908245"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892" name="pl1892"/>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93" name="pl1893"/>
            <p:cNvSpPr/>
            <p:nvPr/>
          </p:nvSpPr>
          <p:spPr>
            <a:xfrm>
              <a:off x="3908245"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894" name="pl1894"/>
            <p:cNvSpPr/>
            <p:nvPr/>
          </p:nvSpPr>
          <p:spPr>
            <a:xfrm>
              <a:off x="3908245"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895" name="pl1895"/>
            <p:cNvSpPr/>
            <p:nvPr/>
          </p:nvSpPr>
          <p:spPr>
            <a:xfrm>
              <a:off x="3908245"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896" name="pl1896"/>
            <p:cNvSpPr/>
            <p:nvPr/>
          </p:nvSpPr>
          <p:spPr>
            <a:xfrm>
              <a:off x="3908245"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897" name="pl1897"/>
            <p:cNvSpPr/>
            <p:nvPr/>
          </p:nvSpPr>
          <p:spPr>
            <a:xfrm>
              <a:off x="3908245"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898" name="pl1898"/>
            <p:cNvSpPr/>
            <p:nvPr/>
          </p:nvSpPr>
          <p:spPr>
            <a:xfrm>
              <a:off x="3908245"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899" name="pl1899"/>
            <p:cNvSpPr/>
            <p:nvPr/>
          </p:nvSpPr>
          <p:spPr>
            <a:xfrm>
              <a:off x="3908245"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900" name="pl1900"/>
            <p:cNvSpPr/>
            <p:nvPr/>
          </p:nvSpPr>
          <p:spPr>
            <a:xfrm>
              <a:off x="3908245"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901" name="pl1901"/>
            <p:cNvSpPr/>
            <p:nvPr/>
          </p:nvSpPr>
          <p:spPr>
            <a:xfrm>
              <a:off x="3908245"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902" name="pl1902"/>
            <p:cNvSpPr/>
            <p:nvPr/>
          </p:nvSpPr>
          <p:spPr>
            <a:xfrm>
              <a:off x="3908245"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903" name="pl1903"/>
            <p:cNvSpPr/>
            <p:nvPr/>
          </p:nvSpPr>
          <p:spPr>
            <a:xfrm>
              <a:off x="3908245"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904" name="pl1904"/>
            <p:cNvSpPr/>
            <p:nvPr/>
          </p:nvSpPr>
          <p:spPr>
            <a:xfrm>
              <a:off x="3908245"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05" name="pl1905"/>
            <p:cNvSpPr/>
            <p:nvPr/>
          </p:nvSpPr>
          <p:spPr>
            <a:xfrm>
              <a:off x="3908245"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906" name="pl1906"/>
            <p:cNvSpPr/>
            <p:nvPr/>
          </p:nvSpPr>
          <p:spPr>
            <a:xfrm>
              <a:off x="3908245"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907" name="pl1907"/>
            <p:cNvSpPr/>
            <p:nvPr/>
          </p:nvSpPr>
          <p:spPr>
            <a:xfrm>
              <a:off x="3908245"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908" name="pl1908"/>
            <p:cNvSpPr/>
            <p:nvPr/>
          </p:nvSpPr>
          <p:spPr>
            <a:xfrm>
              <a:off x="3908245"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909" name="pl1909"/>
            <p:cNvSpPr/>
            <p:nvPr/>
          </p:nvSpPr>
          <p:spPr>
            <a:xfrm>
              <a:off x="3908245"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10" name="pl1910"/>
            <p:cNvSpPr/>
            <p:nvPr/>
          </p:nvSpPr>
          <p:spPr>
            <a:xfrm>
              <a:off x="3908245"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911" name="pl1911"/>
            <p:cNvSpPr/>
            <p:nvPr/>
          </p:nvSpPr>
          <p:spPr>
            <a:xfrm>
              <a:off x="3908245"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912" name="pl1912"/>
            <p:cNvSpPr/>
            <p:nvPr/>
          </p:nvSpPr>
          <p:spPr>
            <a:xfrm>
              <a:off x="3908245"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913" name="pl1913"/>
            <p:cNvSpPr/>
            <p:nvPr/>
          </p:nvSpPr>
          <p:spPr>
            <a:xfrm>
              <a:off x="3908245"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914" name="pl1914"/>
            <p:cNvSpPr/>
            <p:nvPr/>
          </p:nvSpPr>
          <p:spPr>
            <a:xfrm>
              <a:off x="3908245"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915" name="pl1915"/>
            <p:cNvSpPr/>
            <p:nvPr/>
          </p:nvSpPr>
          <p:spPr>
            <a:xfrm>
              <a:off x="3908245"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916" name="pl1916"/>
            <p:cNvSpPr/>
            <p:nvPr/>
          </p:nvSpPr>
          <p:spPr>
            <a:xfrm>
              <a:off x="3908245"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40651" cap="flat">
              <a:solidFill>
                <a:srgbClr val="000000">
                  <a:alpha val="100000"/>
                </a:srgbClr>
              </a:solidFill>
              <a:prstDash val="solid"/>
              <a:round/>
            </a:ln>
          </p:spPr>
          <p:txBody>
            <a:bodyPr/>
            <a:lstStyle/>
            <a:p/>
          </p:txBody>
        </p:sp>
        <p:sp>
          <p:nvSpPr>
            <p:cNvPr id="1917" name="pl1917"/>
            <p:cNvSpPr/>
            <p:nvPr/>
          </p:nvSpPr>
          <p:spPr>
            <a:xfrm>
              <a:off x="3908245"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00BD65">
                  <a:alpha val="100000"/>
                </a:srgbClr>
              </a:solidFill>
              <a:prstDash val="solid"/>
              <a:round/>
            </a:ln>
          </p:spPr>
          <p:txBody>
            <a:bodyPr/>
            <a:lstStyle/>
            <a:p/>
          </p:txBody>
        </p:sp>
        <p:sp>
          <p:nvSpPr>
            <p:cNvPr id="1918" name="pl1918"/>
            <p:cNvSpPr/>
            <p:nvPr/>
          </p:nvSpPr>
          <p:spPr>
            <a:xfrm>
              <a:off x="386340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19" name="tx1919"/>
            <p:cNvSpPr/>
            <p:nvPr/>
          </p:nvSpPr>
          <p:spPr>
            <a:xfrm>
              <a:off x="3878100"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20" name="tx1920"/>
            <p:cNvSpPr/>
            <p:nvPr/>
          </p:nvSpPr>
          <p:spPr>
            <a:xfrm>
              <a:off x="4057469"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21" name="tx1921"/>
            <p:cNvSpPr/>
            <p:nvPr/>
          </p:nvSpPr>
          <p:spPr>
            <a:xfrm>
              <a:off x="4236838"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22" name="tx1922"/>
            <p:cNvSpPr/>
            <p:nvPr/>
          </p:nvSpPr>
          <p:spPr>
            <a:xfrm>
              <a:off x="441620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23" name="tx1923"/>
            <p:cNvSpPr/>
            <p:nvPr/>
          </p:nvSpPr>
          <p:spPr>
            <a:xfrm>
              <a:off x="4595577"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24" name="tx1924"/>
            <p:cNvSpPr/>
            <p:nvPr/>
          </p:nvSpPr>
          <p:spPr>
            <a:xfrm>
              <a:off x="4774946"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25" name="rc1925"/>
            <p:cNvSpPr/>
            <p:nvPr/>
          </p:nvSpPr>
          <p:spPr>
            <a:xfrm>
              <a:off x="3863402" y="3110673"/>
              <a:ext cx="986530" cy="460746"/>
            </a:xfrm>
            <a:prstGeom prst="rect">
              <a:avLst/>
            </a:prstGeom>
            <a:solidFill>
              <a:srgbClr val="EBEBEB">
                <a:alpha val="100000"/>
              </a:srgbClr>
            </a:solidFill>
          </p:spPr>
          <p:txBody>
            <a:bodyPr/>
            <a:lstStyle/>
            <a:p/>
          </p:txBody>
        </p:sp>
        <p:sp>
          <p:nvSpPr>
            <p:cNvPr id="1926" name="pl1926"/>
            <p:cNvSpPr/>
            <p:nvPr/>
          </p:nvSpPr>
          <p:spPr>
            <a:xfrm>
              <a:off x="3863402"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27" name="pl1927"/>
            <p:cNvSpPr/>
            <p:nvPr/>
          </p:nvSpPr>
          <p:spPr>
            <a:xfrm>
              <a:off x="3863402"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28" name="pl1928"/>
            <p:cNvSpPr/>
            <p:nvPr/>
          </p:nvSpPr>
          <p:spPr>
            <a:xfrm>
              <a:off x="399792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9" name="pl1929"/>
            <p:cNvSpPr/>
            <p:nvPr/>
          </p:nvSpPr>
          <p:spPr>
            <a:xfrm>
              <a:off x="417729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30" name="pl1930"/>
            <p:cNvSpPr/>
            <p:nvPr/>
          </p:nvSpPr>
          <p:spPr>
            <a:xfrm>
              <a:off x="43566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31" name="pl1931"/>
            <p:cNvSpPr/>
            <p:nvPr/>
          </p:nvSpPr>
          <p:spPr>
            <a:xfrm>
              <a:off x="45360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32" name="pl1932"/>
            <p:cNvSpPr/>
            <p:nvPr/>
          </p:nvSpPr>
          <p:spPr>
            <a:xfrm>
              <a:off x="47154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33" name="pl1933"/>
            <p:cNvSpPr/>
            <p:nvPr/>
          </p:nvSpPr>
          <p:spPr>
            <a:xfrm>
              <a:off x="386340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34" name="pl1934"/>
            <p:cNvSpPr/>
            <p:nvPr/>
          </p:nvSpPr>
          <p:spPr>
            <a:xfrm>
              <a:off x="3863402"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35" name="pl1935"/>
            <p:cNvSpPr/>
            <p:nvPr/>
          </p:nvSpPr>
          <p:spPr>
            <a:xfrm>
              <a:off x="3863402"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36" name="pl1936"/>
            <p:cNvSpPr/>
            <p:nvPr/>
          </p:nvSpPr>
          <p:spPr>
            <a:xfrm>
              <a:off x="39082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7" name="pl1937"/>
            <p:cNvSpPr/>
            <p:nvPr/>
          </p:nvSpPr>
          <p:spPr>
            <a:xfrm>
              <a:off x="408761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8" name="pl1938"/>
            <p:cNvSpPr/>
            <p:nvPr/>
          </p:nvSpPr>
          <p:spPr>
            <a:xfrm>
              <a:off x="42669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9" name="pl1939"/>
            <p:cNvSpPr/>
            <p:nvPr/>
          </p:nvSpPr>
          <p:spPr>
            <a:xfrm>
              <a:off x="44463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40" name="pl1940"/>
            <p:cNvSpPr/>
            <p:nvPr/>
          </p:nvSpPr>
          <p:spPr>
            <a:xfrm>
              <a:off x="462572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41" name="pl1941"/>
            <p:cNvSpPr/>
            <p:nvPr/>
          </p:nvSpPr>
          <p:spPr>
            <a:xfrm>
              <a:off x="48050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42" name="pl1942"/>
            <p:cNvSpPr/>
            <p:nvPr/>
          </p:nvSpPr>
          <p:spPr>
            <a:xfrm>
              <a:off x="3908245"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943" name="pl1943"/>
            <p:cNvSpPr/>
            <p:nvPr/>
          </p:nvSpPr>
          <p:spPr>
            <a:xfrm>
              <a:off x="3908245"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40651" cap="flat">
              <a:solidFill>
                <a:srgbClr val="BEBEBE">
                  <a:alpha val="69803"/>
                </a:srgbClr>
              </a:solidFill>
              <a:prstDash val="solid"/>
              <a:round/>
            </a:ln>
          </p:spPr>
          <p:txBody>
            <a:bodyPr/>
            <a:lstStyle/>
            <a:p/>
          </p:txBody>
        </p:sp>
        <p:sp>
          <p:nvSpPr>
            <p:cNvPr id="1944" name="pl1944"/>
            <p:cNvSpPr/>
            <p:nvPr/>
          </p:nvSpPr>
          <p:spPr>
            <a:xfrm>
              <a:off x="3908245"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3908245"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6" name="pl1946"/>
            <p:cNvSpPr/>
            <p:nvPr/>
          </p:nvSpPr>
          <p:spPr>
            <a:xfrm>
              <a:off x="3908245"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947" name="pl1947"/>
            <p:cNvSpPr/>
            <p:nvPr/>
          </p:nvSpPr>
          <p:spPr>
            <a:xfrm>
              <a:off x="3908245"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1948" name="pl1948"/>
            <p:cNvSpPr/>
            <p:nvPr/>
          </p:nvSpPr>
          <p:spPr>
            <a:xfrm>
              <a:off x="3908245"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1949" name="pl1949"/>
            <p:cNvSpPr/>
            <p:nvPr/>
          </p:nvSpPr>
          <p:spPr>
            <a:xfrm>
              <a:off x="3908245"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950" name="pl1950"/>
            <p:cNvSpPr/>
            <p:nvPr/>
          </p:nvSpPr>
          <p:spPr>
            <a:xfrm>
              <a:off x="3908245"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1951" name="pl1951"/>
            <p:cNvSpPr/>
            <p:nvPr/>
          </p:nvSpPr>
          <p:spPr>
            <a:xfrm>
              <a:off x="3908245"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952" name="pl1952"/>
            <p:cNvSpPr/>
            <p:nvPr/>
          </p:nvSpPr>
          <p:spPr>
            <a:xfrm>
              <a:off x="3908245"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1953" name="pl1953"/>
            <p:cNvSpPr/>
            <p:nvPr/>
          </p:nvSpPr>
          <p:spPr>
            <a:xfrm>
              <a:off x="3908245"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4" name="pl1954"/>
            <p:cNvSpPr/>
            <p:nvPr/>
          </p:nvSpPr>
          <p:spPr>
            <a:xfrm>
              <a:off x="3908245"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1955" name="pl1955"/>
            <p:cNvSpPr/>
            <p:nvPr/>
          </p:nvSpPr>
          <p:spPr>
            <a:xfrm>
              <a:off x="3908245"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1956" name="pl1956"/>
            <p:cNvSpPr/>
            <p:nvPr/>
          </p:nvSpPr>
          <p:spPr>
            <a:xfrm>
              <a:off x="3908245"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1957" name="pl1957"/>
            <p:cNvSpPr/>
            <p:nvPr/>
          </p:nvSpPr>
          <p:spPr>
            <a:xfrm>
              <a:off x="3908245"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1958" name="pl1958"/>
            <p:cNvSpPr/>
            <p:nvPr/>
          </p:nvSpPr>
          <p:spPr>
            <a:xfrm>
              <a:off x="3908245"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1959" name="pl1959"/>
            <p:cNvSpPr/>
            <p:nvPr/>
          </p:nvSpPr>
          <p:spPr>
            <a:xfrm>
              <a:off x="3908245"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0" name="pl1960"/>
            <p:cNvSpPr/>
            <p:nvPr/>
          </p:nvSpPr>
          <p:spPr>
            <a:xfrm>
              <a:off x="3908245"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1" name="pl1961"/>
            <p:cNvSpPr/>
            <p:nvPr/>
          </p:nvSpPr>
          <p:spPr>
            <a:xfrm>
              <a:off x="3908245"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1962" name="pl1962"/>
            <p:cNvSpPr/>
            <p:nvPr/>
          </p:nvSpPr>
          <p:spPr>
            <a:xfrm>
              <a:off x="3908245"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963" name="pl1963"/>
            <p:cNvSpPr/>
            <p:nvPr/>
          </p:nvSpPr>
          <p:spPr>
            <a:xfrm>
              <a:off x="3908245"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1964" name="pl1964"/>
            <p:cNvSpPr/>
            <p:nvPr/>
          </p:nvSpPr>
          <p:spPr>
            <a:xfrm>
              <a:off x="3908245"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1965" name="pl1965"/>
            <p:cNvSpPr/>
            <p:nvPr/>
          </p:nvSpPr>
          <p:spPr>
            <a:xfrm>
              <a:off x="3908245"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1966" name="pl1966"/>
            <p:cNvSpPr/>
            <p:nvPr/>
          </p:nvSpPr>
          <p:spPr>
            <a:xfrm>
              <a:off x="3908245"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967" name="pl1967"/>
            <p:cNvSpPr/>
            <p:nvPr/>
          </p:nvSpPr>
          <p:spPr>
            <a:xfrm>
              <a:off x="3908245"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1968" name="pl1968"/>
            <p:cNvSpPr/>
            <p:nvPr/>
          </p:nvSpPr>
          <p:spPr>
            <a:xfrm>
              <a:off x="3908245"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3908245"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0" name="pl1970"/>
            <p:cNvSpPr/>
            <p:nvPr/>
          </p:nvSpPr>
          <p:spPr>
            <a:xfrm>
              <a:off x="3908245"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1971" name="pl1971"/>
            <p:cNvSpPr/>
            <p:nvPr/>
          </p:nvSpPr>
          <p:spPr>
            <a:xfrm>
              <a:off x="3908245"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1972" name="pl1972"/>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73" name="pl1973"/>
            <p:cNvSpPr/>
            <p:nvPr/>
          </p:nvSpPr>
          <p:spPr>
            <a:xfrm>
              <a:off x="3908245"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1974" name="pl1974"/>
            <p:cNvSpPr/>
            <p:nvPr/>
          </p:nvSpPr>
          <p:spPr>
            <a:xfrm>
              <a:off x="3908245"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1975" name="pl1975"/>
            <p:cNvSpPr/>
            <p:nvPr/>
          </p:nvSpPr>
          <p:spPr>
            <a:xfrm>
              <a:off x="3908245"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1976" name="pl1976"/>
            <p:cNvSpPr/>
            <p:nvPr/>
          </p:nvSpPr>
          <p:spPr>
            <a:xfrm>
              <a:off x="3908245"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1977" name="pl1977"/>
            <p:cNvSpPr/>
            <p:nvPr/>
          </p:nvSpPr>
          <p:spPr>
            <a:xfrm>
              <a:off x="3908245"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1978" name="pl1978"/>
            <p:cNvSpPr/>
            <p:nvPr/>
          </p:nvSpPr>
          <p:spPr>
            <a:xfrm>
              <a:off x="3908245"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979" name="pl1979"/>
            <p:cNvSpPr/>
            <p:nvPr/>
          </p:nvSpPr>
          <p:spPr>
            <a:xfrm>
              <a:off x="3908245"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1980" name="pl1980"/>
            <p:cNvSpPr/>
            <p:nvPr/>
          </p:nvSpPr>
          <p:spPr>
            <a:xfrm>
              <a:off x="3908245"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1981" name="pl1981"/>
            <p:cNvSpPr/>
            <p:nvPr/>
          </p:nvSpPr>
          <p:spPr>
            <a:xfrm>
              <a:off x="3908245"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1982" name="pl1982"/>
            <p:cNvSpPr/>
            <p:nvPr/>
          </p:nvSpPr>
          <p:spPr>
            <a:xfrm>
              <a:off x="3908245"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1983" name="pl1983"/>
            <p:cNvSpPr/>
            <p:nvPr/>
          </p:nvSpPr>
          <p:spPr>
            <a:xfrm>
              <a:off x="3908245"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1984" name="pl1984"/>
            <p:cNvSpPr/>
            <p:nvPr/>
          </p:nvSpPr>
          <p:spPr>
            <a:xfrm>
              <a:off x="3908245"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85" name="pl1985"/>
            <p:cNvSpPr/>
            <p:nvPr/>
          </p:nvSpPr>
          <p:spPr>
            <a:xfrm>
              <a:off x="3908245"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1986" name="pl1986"/>
            <p:cNvSpPr/>
            <p:nvPr/>
          </p:nvSpPr>
          <p:spPr>
            <a:xfrm>
              <a:off x="3908245"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1987" name="pl1987"/>
            <p:cNvSpPr/>
            <p:nvPr/>
          </p:nvSpPr>
          <p:spPr>
            <a:xfrm>
              <a:off x="3908245"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1988" name="pl1988"/>
            <p:cNvSpPr/>
            <p:nvPr/>
          </p:nvSpPr>
          <p:spPr>
            <a:xfrm>
              <a:off x="3908245"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1989" name="pl1989"/>
            <p:cNvSpPr/>
            <p:nvPr/>
          </p:nvSpPr>
          <p:spPr>
            <a:xfrm>
              <a:off x="3908245"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90" name="pl1990"/>
            <p:cNvSpPr/>
            <p:nvPr/>
          </p:nvSpPr>
          <p:spPr>
            <a:xfrm>
              <a:off x="3908245"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1991" name="pl1991"/>
            <p:cNvSpPr/>
            <p:nvPr/>
          </p:nvSpPr>
          <p:spPr>
            <a:xfrm>
              <a:off x="3908245"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1992" name="pl1992"/>
            <p:cNvSpPr/>
            <p:nvPr/>
          </p:nvSpPr>
          <p:spPr>
            <a:xfrm>
              <a:off x="3908245"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1993" name="pl1993"/>
            <p:cNvSpPr/>
            <p:nvPr/>
          </p:nvSpPr>
          <p:spPr>
            <a:xfrm>
              <a:off x="3908245"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1994" name="pl1994"/>
            <p:cNvSpPr/>
            <p:nvPr/>
          </p:nvSpPr>
          <p:spPr>
            <a:xfrm>
              <a:off x="3908245"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1995" name="pl1995"/>
            <p:cNvSpPr/>
            <p:nvPr/>
          </p:nvSpPr>
          <p:spPr>
            <a:xfrm>
              <a:off x="3908245"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996" name="pl1996"/>
            <p:cNvSpPr/>
            <p:nvPr/>
          </p:nvSpPr>
          <p:spPr>
            <a:xfrm>
              <a:off x="3908245"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40651" cap="flat">
              <a:solidFill>
                <a:srgbClr val="000000">
                  <a:alpha val="100000"/>
                </a:srgbClr>
              </a:solidFill>
              <a:prstDash val="solid"/>
              <a:round/>
            </a:ln>
          </p:spPr>
          <p:txBody>
            <a:bodyPr/>
            <a:lstStyle/>
            <a:p/>
          </p:txBody>
        </p:sp>
        <p:sp>
          <p:nvSpPr>
            <p:cNvPr id="1997" name="pl1997"/>
            <p:cNvSpPr/>
            <p:nvPr/>
          </p:nvSpPr>
          <p:spPr>
            <a:xfrm>
              <a:off x="3908245"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00BCD6">
                  <a:alpha val="100000"/>
                </a:srgbClr>
              </a:solidFill>
              <a:prstDash val="solid"/>
              <a:round/>
            </a:ln>
          </p:spPr>
          <p:txBody>
            <a:bodyPr/>
            <a:lstStyle/>
            <a:p/>
          </p:txBody>
        </p:sp>
        <p:sp>
          <p:nvSpPr>
            <p:cNvPr id="1998" name="pl1998"/>
            <p:cNvSpPr/>
            <p:nvPr/>
          </p:nvSpPr>
          <p:spPr>
            <a:xfrm>
              <a:off x="386340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99" name="tx1999"/>
            <p:cNvSpPr/>
            <p:nvPr/>
          </p:nvSpPr>
          <p:spPr>
            <a:xfrm>
              <a:off x="3847955" y="32225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23</a:t>
              </a:r>
            </a:p>
          </p:txBody>
        </p:sp>
        <p:sp>
          <p:nvSpPr>
            <p:cNvPr id="2000" name="tx2000"/>
            <p:cNvSpPr/>
            <p:nvPr/>
          </p:nvSpPr>
          <p:spPr>
            <a:xfrm>
              <a:off x="4027324" y="32438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001" name="tx2001"/>
            <p:cNvSpPr/>
            <p:nvPr/>
          </p:nvSpPr>
          <p:spPr>
            <a:xfrm>
              <a:off x="4206693" y="327938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002" name="tx2002"/>
            <p:cNvSpPr/>
            <p:nvPr/>
          </p:nvSpPr>
          <p:spPr>
            <a:xfrm>
              <a:off x="4386063" y="321681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2003" name="tx2003"/>
            <p:cNvSpPr/>
            <p:nvPr/>
          </p:nvSpPr>
          <p:spPr>
            <a:xfrm>
              <a:off x="4565432" y="320839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2004" name="tx2004"/>
            <p:cNvSpPr/>
            <p:nvPr/>
          </p:nvSpPr>
          <p:spPr>
            <a:xfrm>
              <a:off x="4744801" y="32509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005" name="rc2005"/>
            <p:cNvSpPr/>
            <p:nvPr/>
          </p:nvSpPr>
          <p:spPr>
            <a:xfrm>
              <a:off x="3863402" y="3855871"/>
              <a:ext cx="986530" cy="460746"/>
            </a:xfrm>
            <a:prstGeom prst="rect">
              <a:avLst/>
            </a:prstGeom>
            <a:solidFill>
              <a:srgbClr val="EBEBEB">
                <a:alpha val="100000"/>
              </a:srgbClr>
            </a:solidFill>
          </p:spPr>
          <p:txBody>
            <a:bodyPr/>
            <a:lstStyle/>
            <a:p/>
          </p:txBody>
        </p:sp>
        <p:sp>
          <p:nvSpPr>
            <p:cNvPr id="2006" name="pl2006"/>
            <p:cNvSpPr/>
            <p:nvPr/>
          </p:nvSpPr>
          <p:spPr>
            <a:xfrm>
              <a:off x="3863402"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7" name="pl2007"/>
            <p:cNvSpPr/>
            <p:nvPr/>
          </p:nvSpPr>
          <p:spPr>
            <a:xfrm>
              <a:off x="3863402"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08" name="pl2008"/>
            <p:cNvSpPr/>
            <p:nvPr/>
          </p:nvSpPr>
          <p:spPr>
            <a:xfrm>
              <a:off x="399792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9" name="pl2009"/>
            <p:cNvSpPr/>
            <p:nvPr/>
          </p:nvSpPr>
          <p:spPr>
            <a:xfrm>
              <a:off x="417729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0" name="pl2010"/>
            <p:cNvSpPr/>
            <p:nvPr/>
          </p:nvSpPr>
          <p:spPr>
            <a:xfrm>
              <a:off x="43566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1" name="pl2011"/>
            <p:cNvSpPr/>
            <p:nvPr/>
          </p:nvSpPr>
          <p:spPr>
            <a:xfrm>
              <a:off x="45360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2" name="pl2012"/>
            <p:cNvSpPr/>
            <p:nvPr/>
          </p:nvSpPr>
          <p:spPr>
            <a:xfrm>
              <a:off x="47154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13" name="pl2013"/>
            <p:cNvSpPr/>
            <p:nvPr/>
          </p:nvSpPr>
          <p:spPr>
            <a:xfrm>
              <a:off x="386340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4" name="pl2014"/>
            <p:cNvSpPr/>
            <p:nvPr/>
          </p:nvSpPr>
          <p:spPr>
            <a:xfrm>
              <a:off x="3863402"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5" name="pl2015"/>
            <p:cNvSpPr/>
            <p:nvPr/>
          </p:nvSpPr>
          <p:spPr>
            <a:xfrm>
              <a:off x="3863402"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16" name="pl2016"/>
            <p:cNvSpPr/>
            <p:nvPr/>
          </p:nvSpPr>
          <p:spPr>
            <a:xfrm>
              <a:off x="39082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7" name="pl2017"/>
            <p:cNvSpPr/>
            <p:nvPr/>
          </p:nvSpPr>
          <p:spPr>
            <a:xfrm>
              <a:off x="408761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8" name="pl2018"/>
            <p:cNvSpPr/>
            <p:nvPr/>
          </p:nvSpPr>
          <p:spPr>
            <a:xfrm>
              <a:off x="42669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9" name="pl2019"/>
            <p:cNvSpPr/>
            <p:nvPr/>
          </p:nvSpPr>
          <p:spPr>
            <a:xfrm>
              <a:off x="44463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0" name="pl2020"/>
            <p:cNvSpPr/>
            <p:nvPr/>
          </p:nvSpPr>
          <p:spPr>
            <a:xfrm>
              <a:off x="462572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1" name="pl2021"/>
            <p:cNvSpPr/>
            <p:nvPr/>
          </p:nvSpPr>
          <p:spPr>
            <a:xfrm>
              <a:off x="48050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22" name="pl2022"/>
            <p:cNvSpPr/>
            <p:nvPr/>
          </p:nvSpPr>
          <p:spPr>
            <a:xfrm>
              <a:off x="3908245"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23" name="pl2023"/>
            <p:cNvSpPr/>
            <p:nvPr/>
          </p:nvSpPr>
          <p:spPr>
            <a:xfrm>
              <a:off x="3908245"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40651" cap="flat">
              <a:solidFill>
                <a:srgbClr val="BEBEBE">
                  <a:alpha val="69803"/>
                </a:srgbClr>
              </a:solidFill>
              <a:prstDash val="solid"/>
              <a:round/>
            </a:ln>
          </p:spPr>
          <p:txBody>
            <a:bodyPr/>
            <a:lstStyle/>
            <a:p/>
          </p:txBody>
        </p:sp>
        <p:sp>
          <p:nvSpPr>
            <p:cNvPr id="2024" name="pl2024"/>
            <p:cNvSpPr/>
            <p:nvPr/>
          </p:nvSpPr>
          <p:spPr>
            <a:xfrm>
              <a:off x="3908245"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025" name="pl2025"/>
            <p:cNvSpPr/>
            <p:nvPr/>
          </p:nvSpPr>
          <p:spPr>
            <a:xfrm>
              <a:off x="3908245"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6" name="pl2026"/>
            <p:cNvSpPr/>
            <p:nvPr/>
          </p:nvSpPr>
          <p:spPr>
            <a:xfrm>
              <a:off x="3908245"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027" name="pl2027"/>
            <p:cNvSpPr/>
            <p:nvPr/>
          </p:nvSpPr>
          <p:spPr>
            <a:xfrm>
              <a:off x="3908245"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028" name="pl2028"/>
            <p:cNvSpPr/>
            <p:nvPr/>
          </p:nvSpPr>
          <p:spPr>
            <a:xfrm>
              <a:off x="3908245"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029" name="pl2029"/>
            <p:cNvSpPr/>
            <p:nvPr/>
          </p:nvSpPr>
          <p:spPr>
            <a:xfrm>
              <a:off x="3908245"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030" name="pl2030"/>
            <p:cNvSpPr/>
            <p:nvPr/>
          </p:nvSpPr>
          <p:spPr>
            <a:xfrm>
              <a:off x="3908245"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031" name="pl2031"/>
            <p:cNvSpPr/>
            <p:nvPr/>
          </p:nvSpPr>
          <p:spPr>
            <a:xfrm>
              <a:off x="3908245"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032" name="pl2032"/>
            <p:cNvSpPr/>
            <p:nvPr/>
          </p:nvSpPr>
          <p:spPr>
            <a:xfrm>
              <a:off x="3908245"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033" name="pl2033"/>
            <p:cNvSpPr/>
            <p:nvPr/>
          </p:nvSpPr>
          <p:spPr>
            <a:xfrm>
              <a:off x="3908245"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4" name="pl2034"/>
            <p:cNvSpPr/>
            <p:nvPr/>
          </p:nvSpPr>
          <p:spPr>
            <a:xfrm>
              <a:off x="3908245"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035" name="pl2035"/>
            <p:cNvSpPr/>
            <p:nvPr/>
          </p:nvSpPr>
          <p:spPr>
            <a:xfrm>
              <a:off x="3908245"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036" name="pl2036"/>
            <p:cNvSpPr/>
            <p:nvPr/>
          </p:nvSpPr>
          <p:spPr>
            <a:xfrm>
              <a:off x="3908245"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037" name="pl2037"/>
            <p:cNvSpPr/>
            <p:nvPr/>
          </p:nvSpPr>
          <p:spPr>
            <a:xfrm>
              <a:off x="3908245"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038" name="pl2038"/>
            <p:cNvSpPr/>
            <p:nvPr/>
          </p:nvSpPr>
          <p:spPr>
            <a:xfrm>
              <a:off x="3908245"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039" name="pl2039"/>
            <p:cNvSpPr/>
            <p:nvPr/>
          </p:nvSpPr>
          <p:spPr>
            <a:xfrm>
              <a:off x="3908245"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3908245"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1" name="pl2041"/>
            <p:cNvSpPr/>
            <p:nvPr/>
          </p:nvSpPr>
          <p:spPr>
            <a:xfrm>
              <a:off x="3908245"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042" name="pl2042"/>
            <p:cNvSpPr/>
            <p:nvPr/>
          </p:nvSpPr>
          <p:spPr>
            <a:xfrm>
              <a:off x="3908245"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043" name="pl2043"/>
            <p:cNvSpPr/>
            <p:nvPr/>
          </p:nvSpPr>
          <p:spPr>
            <a:xfrm>
              <a:off x="3908245"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044" name="pl2044"/>
            <p:cNvSpPr/>
            <p:nvPr/>
          </p:nvSpPr>
          <p:spPr>
            <a:xfrm>
              <a:off x="3908245"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045" name="pl2045"/>
            <p:cNvSpPr/>
            <p:nvPr/>
          </p:nvSpPr>
          <p:spPr>
            <a:xfrm>
              <a:off x="3908245"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3908245"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047" name="pl2047"/>
            <p:cNvSpPr/>
            <p:nvPr/>
          </p:nvSpPr>
          <p:spPr>
            <a:xfrm>
              <a:off x="3908245"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048" name="pl2048"/>
            <p:cNvSpPr/>
            <p:nvPr/>
          </p:nvSpPr>
          <p:spPr>
            <a:xfrm>
              <a:off x="3908245"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049" name="pl2049"/>
            <p:cNvSpPr/>
            <p:nvPr/>
          </p:nvSpPr>
          <p:spPr>
            <a:xfrm>
              <a:off x="3908245"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0" name="pl2050"/>
            <p:cNvSpPr/>
            <p:nvPr/>
          </p:nvSpPr>
          <p:spPr>
            <a:xfrm>
              <a:off x="3908245"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051" name="pl2051"/>
            <p:cNvSpPr/>
            <p:nvPr/>
          </p:nvSpPr>
          <p:spPr>
            <a:xfrm>
              <a:off x="3908245"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052" name="pl2052"/>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3" name="pl2053"/>
            <p:cNvSpPr/>
            <p:nvPr/>
          </p:nvSpPr>
          <p:spPr>
            <a:xfrm>
              <a:off x="3908245"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054" name="pl2054"/>
            <p:cNvSpPr/>
            <p:nvPr/>
          </p:nvSpPr>
          <p:spPr>
            <a:xfrm>
              <a:off x="3908245"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055" name="pl2055"/>
            <p:cNvSpPr/>
            <p:nvPr/>
          </p:nvSpPr>
          <p:spPr>
            <a:xfrm>
              <a:off x="3908245"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056" name="pl2056"/>
            <p:cNvSpPr/>
            <p:nvPr/>
          </p:nvSpPr>
          <p:spPr>
            <a:xfrm>
              <a:off x="3908245"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057" name="pl2057"/>
            <p:cNvSpPr/>
            <p:nvPr/>
          </p:nvSpPr>
          <p:spPr>
            <a:xfrm>
              <a:off x="3908245"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058" name="pl2058"/>
            <p:cNvSpPr/>
            <p:nvPr/>
          </p:nvSpPr>
          <p:spPr>
            <a:xfrm>
              <a:off x="3908245"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059" name="pl2059"/>
            <p:cNvSpPr/>
            <p:nvPr/>
          </p:nvSpPr>
          <p:spPr>
            <a:xfrm>
              <a:off x="3908245"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060" name="pl2060"/>
            <p:cNvSpPr/>
            <p:nvPr/>
          </p:nvSpPr>
          <p:spPr>
            <a:xfrm>
              <a:off x="3908245"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061" name="pl2061"/>
            <p:cNvSpPr/>
            <p:nvPr/>
          </p:nvSpPr>
          <p:spPr>
            <a:xfrm>
              <a:off x="3908245"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062" name="pl2062"/>
            <p:cNvSpPr/>
            <p:nvPr/>
          </p:nvSpPr>
          <p:spPr>
            <a:xfrm>
              <a:off x="3908245"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063" name="pl2063"/>
            <p:cNvSpPr/>
            <p:nvPr/>
          </p:nvSpPr>
          <p:spPr>
            <a:xfrm>
              <a:off x="3908245"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064" name="pl2064"/>
            <p:cNvSpPr/>
            <p:nvPr/>
          </p:nvSpPr>
          <p:spPr>
            <a:xfrm>
              <a:off x="3908245"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65" name="pl2065"/>
            <p:cNvSpPr/>
            <p:nvPr/>
          </p:nvSpPr>
          <p:spPr>
            <a:xfrm>
              <a:off x="3908245"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066" name="pl2066"/>
            <p:cNvSpPr/>
            <p:nvPr/>
          </p:nvSpPr>
          <p:spPr>
            <a:xfrm>
              <a:off x="3908245"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067" name="pl2067"/>
            <p:cNvSpPr/>
            <p:nvPr/>
          </p:nvSpPr>
          <p:spPr>
            <a:xfrm>
              <a:off x="3908245"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068" name="pl2068"/>
            <p:cNvSpPr/>
            <p:nvPr/>
          </p:nvSpPr>
          <p:spPr>
            <a:xfrm>
              <a:off x="3908245"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069" name="pl2069"/>
            <p:cNvSpPr/>
            <p:nvPr/>
          </p:nvSpPr>
          <p:spPr>
            <a:xfrm>
              <a:off x="3908245"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70" name="pl2070"/>
            <p:cNvSpPr/>
            <p:nvPr/>
          </p:nvSpPr>
          <p:spPr>
            <a:xfrm>
              <a:off x="3908245"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071" name="pl2071"/>
            <p:cNvSpPr/>
            <p:nvPr/>
          </p:nvSpPr>
          <p:spPr>
            <a:xfrm>
              <a:off x="3908245"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072" name="pl2072"/>
            <p:cNvSpPr/>
            <p:nvPr/>
          </p:nvSpPr>
          <p:spPr>
            <a:xfrm>
              <a:off x="3908245"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073" name="pl2073"/>
            <p:cNvSpPr/>
            <p:nvPr/>
          </p:nvSpPr>
          <p:spPr>
            <a:xfrm>
              <a:off x="3908245"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074" name="pl2074"/>
            <p:cNvSpPr/>
            <p:nvPr/>
          </p:nvSpPr>
          <p:spPr>
            <a:xfrm>
              <a:off x="3908245"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075" name="pl2075"/>
            <p:cNvSpPr/>
            <p:nvPr/>
          </p:nvSpPr>
          <p:spPr>
            <a:xfrm>
              <a:off x="3908245"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076" name="pl2076"/>
            <p:cNvSpPr/>
            <p:nvPr/>
          </p:nvSpPr>
          <p:spPr>
            <a:xfrm>
              <a:off x="3908245"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40651" cap="flat">
              <a:solidFill>
                <a:srgbClr val="000000">
                  <a:alpha val="100000"/>
                </a:srgbClr>
              </a:solidFill>
              <a:prstDash val="solid"/>
              <a:round/>
            </a:ln>
          </p:spPr>
          <p:txBody>
            <a:bodyPr/>
            <a:lstStyle/>
            <a:p/>
          </p:txBody>
        </p:sp>
        <p:sp>
          <p:nvSpPr>
            <p:cNvPr id="2077" name="pl2077"/>
            <p:cNvSpPr/>
            <p:nvPr/>
          </p:nvSpPr>
          <p:spPr>
            <a:xfrm>
              <a:off x="3908245"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8295FF">
                  <a:alpha val="100000"/>
                </a:srgbClr>
              </a:solidFill>
              <a:prstDash val="solid"/>
              <a:round/>
            </a:ln>
          </p:spPr>
          <p:txBody>
            <a:bodyPr/>
            <a:lstStyle/>
            <a:p/>
          </p:txBody>
        </p:sp>
        <p:sp>
          <p:nvSpPr>
            <p:cNvPr id="2078" name="pl2078"/>
            <p:cNvSpPr/>
            <p:nvPr/>
          </p:nvSpPr>
          <p:spPr>
            <a:xfrm>
              <a:off x="386340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79" name="tx2079"/>
            <p:cNvSpPr/>
            <p:nvPr/>
          </p:nvSpPr>
          <p:spPr>
            <a:xfrm>
              <a:off x="4386063" y="39762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080" name="tx2080"/>
            <p:cNvSpPr/>
            <p:nvPr/>
          </p:nvSpPr>
          <p:spPr>
            <a:xfrm>
              <a:off x="4565432" y="39833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2081" name="tx2081"/>
            <p:cNvSpPr/>
            <p:nvPr/>
          </p:nvSpPr>
          <p:spPr>
            <a:xfrm>
              <a:off x="4744801" y="39762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082" name="tx2082"/>
            <p:cNvSpPr/>
            <p:nvPr/>
          </p:nvSpPr>
          <p:spPr>
            <a:xfrm>
              <a:off x="3847955" y="39890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083" name="tx2083"/>
            <p:cNvSpPr/>
            <p:nvPr/>
          </p:nvSpPr>
          <p:spPr>
            <a:xfrm>
              <a:off x="4027324" y="39890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084" name="tx2084"/>
            <p:cNvSpPr/>
            <p:nvPr/>
          </p:nvSpPr>
          <p:spPr>
            <a:xfrm>
              <a:off x="4206693" y="39890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085" name="rc2085"/>
            <p:cNvSpPr/>
            <p:nvPr/>
          </p:nvSpPr>
          <p:spPr>
            <a:xfrm>
              <a:off x="3863402" y="4601069"/>
              <a:ext cx="986530" cy="460746"/>
            </a:xfrm>
            <a:prstGeom prst="rect">
              <a:avLst/>
            </a:prstGeom>
            <a:solidFill>
              <a:srgbClr val="EBEBEB">
                <a:alpha val="100000"/>
              </a:srgbClr>
            </a:solidFill>
          </p:spPr>
          <p:txBody>
            <a:bodyPr/>
            <a:lstStyle/>
            <a:p/>
          </p:txBody>
        </p:sp>
        <p:sp>
          <p:nvSpPr>
            <p:cNvPr id="2086" name="pl2086"/>
            <p:cNvSpPr/>
            <p:nvPr/>
          </p:nvSpPr>
          <p:spPr>
            <a:xfrm>
              <a:off x="3863402"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87" name="pl2087"/>
            <p:cNvSpPr/>
            <p:nvPr/>
          </p:nvSpPr>
          <p:spPr>
            <a:xfrm>
              <a:off x="3863402"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88" name="pl2088"/>
            <p:cNvSpPr/>
            <p:nvPr/>
          </p:nvSpPr>
          <p:spPr>
            <a:xfrm>
              <a:off x="399792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9" name="pl2089"/>
            <p:cNvSpPr/>
            <p:nvPr/>
          </p:nvSpPr>
          <p:spPr>
            <a:xfrm>
              <a:off x="417729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90" name="pl2090"/>
            <p:cNvSpPr/>
            <p:nvPr/>
          </p:nvSpPr>
          <p:spPr>
            <a:xfrm>
              <a:off x="43566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91" name="pl2091"/>
            <p:cNvSpPr/>
            <p:nvPr/>
          </p:nvSpPr>
          <p:spPr>
            <a:xfrm>
              <a:off x="45360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92" name="pl2092"/>
            <p:cNvSpPr/>
            <p:nvPr/>
          </p:nvSpPr>
          <p:spPr>
            <a:xfrm>
              <a:off x="47154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93" name="pl2093"/>
            <p:cNvSpPr/>
            <p:nvPr/>
          </p:nvSpPr>
          <p:spPr>
            <a:xfrm>
              <a:off x="386340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4" name="pl2094"/>
            <p:cNvSpPr/>
            <p:nvPr/>
          </p:nvSpPr>
          <p:spPr>
            <a:xfrm>
              <a:off x="3863402"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5" name="pl2095"/>
            <p:cNvSpPr/>
            <p:nvPr/>
          </p:nvSpPr>
          <p:spPr>
            <a:xfrm>
              <a:off x="3863402"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96" name="pl2096"/>
            <p:cNvSpPr/>
            <p:nvPr/>
          </p:nvSpPr>
          <p:spPr>
            <a:xfrm>
              <a:off x="39082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7" name="pl2097"/>
            <p:cNvSpPr/>
            <p:nvPr/>
          </p:nvSpPr>
          <p:spPr>
            <a:xfrm>
              <a:off x="408761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8" name="pl2098"/>
            <p:cNvSpPr/>
            <p:nvPr/>
          </p:nvSpPr>
          <p:spPr>
            <a:xfrm>
              <a:off x="42669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9" name="pl2099"/>
            <p:cNvSpPr/>
            <p:nvPr/>
          </p:nvSpPr>
          <p:spPr>
            <a:xfrm>
              <a:off x="44463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00" name="pl2100"/>
            <p:cNvSpPr/>
            <p:nvPr/>
          </p:nvSpPr>
          <p:spPr>
            <a:xfrm>
              <a:off x="462572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01" name="pl2101"/>
            <p:cNvSpPr/>
            <p:nvPr/>
          </p:nvSpPr>
          <p:spPr>
            <a:xfrm>
              <a:off x="48050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02" name="pl2102"/>
            <p:cNvSpPr/>
            <p:nvPr/>
          </p:nvSpPr>
          <p:spPr>
            <a:xfrm>
              <a:off x="3908245"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103" name="pl2103"/>
            <p:cNvSpPr/>
            <p:nvPr/>
          </p:nvSpPr>
          <p:spPr>
            <a:xfrm>
              <a:off x="3908245"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40651" cap="flat">
              <a:solidFill>
                <a:srgbClr val="BEBEBE">
                  <a:alpha val="69803"/>
                </a:srgbClr>
              </a:solidFill>
              <a:prstDash val="solid"/>
              <a:round/>
            </a:ln>
          </p:spPr>
          <p:txBody>
            <a:bodyPr/>
            <a:lstStyle/>
            <a:p/>
          </p:txBody>
        </p:sp>
        <p:sp>
          <p:nvSpPr>
            <p:cNvPr id="2104" name="pl2104"/>
            <p:cNvSpPr/>
            <p:nvPr/>
          </p:nvSpPr>
          <p:spPr>
            <a:xfrm>
              <a:off x="3908245"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105" name="pl2105"/>
            <p:cNvSpPr/>
            <p:nvPr/>
          </p:nvSpPr>
          <p:spPr>
            <a:xfrm>
              <a:off x="3908245"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06" name="pl2106"/>
            <p:cNvSpPr/>
            <p:nvPr/>
          </p:nvSpPr>
          <p:spPr>
            <a:xfrm>
              <a:off x="3908245"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107" name="pl2107"/>
            <p:cNvSpPr/>
            <p:nvPr/>
          </p:nvSpPr>
          <p:spPr>
            <a:xfrm>
              <a:off x="3908245"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108" name="pl2108"/>
            <p:cNvSpPr/>
            <p:nvPr/>
          </p:nvSpPr>
          <p:spPr>
            <a:xfrm>
              <a:off x="3908245"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109" name="pl2109"/>
            <p:cNvSpPr/>
            <p:nvPr/>
          </p:nvSpPr>
          <p:spPr>
            <a:xfrm>
              <a:off x="3908245"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10" name="pl2110"/>
            <p:cNvSpPr/>
            <p:nvPr/>
          </p:nvSpPr>
          <p:spPr>
            <a:xfrm>
              <a:off x="3908245"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111" name="pl2111"/>
            <p:cNvSpPr/>
            <p:nvPr/>
          </p:nvSpPr>
          <p:spPr>
            <a:xfrm>
              <a:off x="3908245"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12" name="pl2112"/>
            <p:cNvSpPr/>
            <p:nvPr/>
          </p:nvSpPr>
          <p:spPr>
            <a:xfrm>
              <a:off x="3908245"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113" name="pl2113"/>
            <p:cNvSpPr/>
            <p:nvPr/>
          </p:nvSpPr>
          <p:spPr>
            <a:xfrm>
              <a:off x="3908245"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4" name="pl2114"/>
            <p:cNvSpPr/>
            <p:nvPr/>
          </p:nvSpPr>
          <p:spPr>
            <a:xfrm>
              <a:off x="3908245"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115" name="pl2115"/>
            <p:cNvSpPr/>
            <p:nvPr/>
          </p:nvSpPr>
          <p:spPr>
            <a:xfrm>
              <a:off x="3908245"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116" name="pl2116"/>
            <p:cNvSpPr/>
            <p:nvPr/>
          </p:nvSpPr>
          <p:spPr>
            <a:xfrm>
              <a:off x="3908245"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117" name="pl2117"/>
            <p:cNvSpPr/>
            <p:nvPr/>
          </p:nvSpPr>
          <p:spPr>
            <a:xfrm>
              <a:off x="3908245"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118" name="pl2118"/>
            <p:cNvSpPr/>
            <p:nvPr/>
          </p:nvSpPr>
          <p:spPr>
            <a:xfrm>
              <a:off x="3908245"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119" name="pl2119"/>
            <p:cNvSpPr/>
            <p:nvPr/>
          </p:nvSpPr>
          <p:spPr>
            <a:xfrm>
              <a:off x="3908245"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0" name="pl2120"/>
            <p:cNvSpPr/>
            <p:nvPr/>
          </p:nvSpPr>
          <p:spPr>
            <a:xfrm>
              <a:off x="3908245"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1" name="pl2121"/>
            <p:cNvSpPr/>
            <p:nvPr/>
          </p:nvSpPr>
          <p:spPr>
            <a:xfrm>
              <a:off x="3908245"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122" name="pl2122"/>
            <p:cNvSpPr/>
            <p:nvPr/>
          </p:nvSpPr>
          <p:spPr>
            <a:xfrm>
              <a:off x="3908245"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123" name="pl2123"/>
            <p:cNvSpPr/>
            <p:nvPr/>
          </p:nvSpPr>
          <p:spPr>
            <a:xfrm>
              <a:off x="3908245"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124" name="pl2124"/>
            <p:cNvSpPr/>
            <p:nvPr/>
          </p:nvSpPr>
          <p:spPr>
            <a:xfrm>
              <a:off x="3908245"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125" name="pl2125"/>
            <p:cNvSpPr/>
            <p:nvPr/>
          </p:nvSpPr>
          <p:spPr>
            <a:xfrm>
              <a:off x="3908245"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126" name="pl2126"/>
            <p:cNvSpPr/>
            <p:nvPr/>
          </p:nvSpPr>
          <p:spPr>
            <a:xfrm>
              <a:off x="3908245"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127" name="pl2127"/>
            <p:cNvSpPr/>
            <p:nvPr/>
          </p:nvSpPr>
          <p:spPr>
            <a:xfrm>
              <a:off x="3908245"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128" name="pl2128"/>
            <p:cNvSpPr/>
            <p:nvPr/>
          </p:nvSpPr>
          <p:spPr>
            <a:xfrm>
              <a:off x="3908245"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129" name="pl2129"/>
            <p:cNvSpPr/>
            <p:nvPr/>
          </p:nvSpPr>
          <p:spPr>
            <a:xfrm>
              <a:off x="3908245"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3908245"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131" name="pl2131"/>
            <p:cNvSpPr/>
            <p:nvPr/>
          </p:nvSpPr>
          <p:spPr>
            <a:xfrm>
              <a:off x="3908245"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132" name="pl2132"/>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3" name="pl2133"/>
            <p:cNvSpPr/>
            <p:nvPr/>
          </p:nvSpPr>
          <p:spPr>
            <a:xfrm>
              <a:off x="3908245"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134" name="pl2134"/>
            <p:cNvSpPr/>
            <p:nvPr/>
          </p:nvSpPr>
          <p:spPr>
            <a:xfrm>
              <a:off x="3908245"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135" name="pl2135"/>
            <p:cNvSpPr/>
            <p:nvPr/>
          </p:nvSpPr>
          <p:spPr>
            <a:xfrm>
              <a:off x="3908245"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136" name="pl2136"/>
            <p:cNvSpPr/>
            <p:nvPr/>
          </p:nvSpPr>
          <p:spPr>
            <a:xfrm>
              <a:off x="3908245"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37" name="pl2137"/>
            <p:cNvSpPr/>
            <p:nvPr/>
          </p:nvSpPr>
          <p:spPr>
            <a:xfrm>
              <a:off x="3908245"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3908245"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139" name="pl2139"/>
            <p:cNvSpPr/>
            <p:nvPr/>
          </p:nvSpPr>
          <p:spPr>
            <a:xfrm>
              <a:off x="3908245"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140" name="pl2140"/>
            <p:cNvSpPr/>
            <p:nvPr/>
          </p:nvSpPr>
          <p:spPr>
            <a:xfrm>
              <a:off x="3908245"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141" name="pl2141"/>
            <p:cNvSpPr/>
            <p:nvPr/>
          </p:nvSpPr>
          <p:spPr>
            <a:xfrm>
              <a:off x="3908245"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142" name="pl2142"/>
            <p:cNvSpPr/>
            <p:nvPr/>
          </p:nvSpPr>
          <p:spPr>
            <a:xfrm>
              <a:off x="3908245"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143" name="pl2143"/>
            <p:cNvSpPr/>
            <p:nvPr/>
          </p:nvSpPr>
          <p:spPr>
            <a:xfrm>
              <a:off x="3908245"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144" name="pl2144"/>
            <p:cNvSpPr/>
            <p:nvPr/>
          </p:nvSpPr>
          <p:spPr>
            <a:xfrm>
              <a:off x="3908245"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5" name="pl2145"/>
            <p:cNvSpPr/>
            <p:nvPr/>
          </p:nvSpPr>
          <p:spPr>
            <a:xfrm>
              <a:off x="3908245"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146" name="pl2146"/>
            <p:cNvSpPr/>
            <p:nvPr/>
          </p:nvSpPr>
          <p:spPr>
            <a:xfrm>
              <a:off x="3908245"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147" name="pl2147"/>
            <p:cNvSpPr/>
            <p:nvPr/>
          </p:nvSpPr>
          <p:spPr>
            <a:xfrm>
              <a:off x="3908245"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148" name="pl2148"/>
            <p:cNvSpPr/>
            <p:nvPr/>
          </p:nvSpPr>
          <p:spPr>
            <a:xfrm>
              <a:off x="3908245"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149" name="pl2149"/>
            <p:cNvSpPr/>
            <p:nvPr/>
          </p:nvSpPr>
          <p:spPr>
            <a:xfrm>
              <a:off x="3908245"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50" name="pl2150"/>
            <p:cNvSpPr/>
            <p:nvPr/>
          </p:nvSpPr>
          <p:spPr>
            <a:xfrm>
              <a:off x="3908245"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151" name="pl2151"/>
            <p:cNvSpPr/>
            <p:nvPr/>
          </p:nvSpPr>
          <p:spPr>
            <a:xfrm>
              <a:off x="3908245"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152" name="pl2152"/>
            <p:cNvSpPr/>
            <p:nvPr/>
          </p:nvSpPr>
          <p:spPr>
            <a:xfrm>
              <a:off x="3908245"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3908245"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154" name="pl2154"/>
            <p:cNvSpPr/>
            <p:nvPr/>
          </p:nvSpPr>
          <p:spPr>
            <a:xfrm>
              <a:off x="3908245"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155" name="pl2155"/>
            <p:cNvSpPr/>
            <p:nvPr/>
          </p:nvSpPr>
          <p:spPr>
            <a:xfrm>
              <a:off x="3908245"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156" name="pl2156"/>
            <p:cNvSpPr/>
            <p:nvPr/>
          </p:nvSpPr>
          <p:spPr>
            <a:xfrm>
              <a:off x="3908245"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40651" cap="flat">
              <a:solidFill>
                <a:srgbClr val="000000">
                  <a:alpha val="100000"/>
                </a:srgbClr>
              </a:solidFill>
              <a:prstDash val="solid"/>
              <a:round/>
            </a:ln>
          </p:spPr>
          <p:txBody>
            <a:bodyPr/>
            <a:lstStyle/>
            <a:p/>
          </p:txBody>
        </p:sp>
        <p:sp>
          <p:nvSpPr>
            <p:cNvPr id="2157" name="pl2157"/>
            <p:cNvSpPr/>
            <p:nvPr/>
          </p:nvSpPr>
          <p:spPr>
            <a:xfrm>
              <a:off x="3908245"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F863DE">
                  <a:alpha val="100000"/>
                </a:srgbClr>
              </a:solidFill>
              <a:prstDash val="solid"/>
              <a:round/>
            </a:ln>
          </p:spPr>
          <p:txBody>
            <a:bodyPr/>
            <a:lstStyle/>
            <a:p/>
          </p:txBody>
        </p:sp>
        <p:sp>
          <p:nvSpPr>
            <p:cNvPr id="2158" name="pl2158"/>
            <p:cNvSpPr/>
            <p:nvPr/>
          </p:nvSpPr>
          <p:spPr>
            <a:xfrm>
              <a:off x="386340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59" name="tx2159"/>
            <p:cNvSpPr/>
            <p:nvPr/>
          </p:nvSpPr>
          <p:spPr>
            <a:xfrm>
              <a:off x="3878100"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160" name="tx2160"/>
            <p:cNvSpPr/>
            <p:nvPr/>
          </p:nvSpPr>
          <p:spPr>
            <a:xfrm>
              <a:off x="4057469" y="48495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1" name="tx2161"/>
            <p:cNvSpPr/>
            <p:nvPr/>
          </p:nvSpPr>
          <p:spPr>
            <a:xfrm>
              <a:off x="4236838" y="48495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2" name="tx2162"/>
            <p:cNvSpPr/>
            <p:nvPr/>
          </p:nvSpPr>
          <p:spPr>
            <a:xfrm>
              <a:off x="4416207" y="484951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3" name="tx2163"/>
            <p:cNvSpPr/>
            <p:nvPr/>
          </p:nvSpPr>
          <p:spPr>
            <a:xfrm>
              <a:off x="4595577" y="484215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64" name="tx2164"/>
            <p:cNvSpPr/>
            <p:nvPr/>
          </p:nvSpPr>
          <p:spPr>
            <a:xfrm>
              <a:off x="4774946" y="484215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65" name="rc2165"/>
            <p:cNvSpPr/>
            <p:nvPr/>
          </p:nvSpPr>
          <p:spPr>
            <a:xfrm>
              <a:off x="4919522" y="875080"/>
              <a:ext cx="986530" cy="460746"/>
            </a:xfrm>
            <a:prstGeom prst="rect">
              <a:avLst/>
            </a:prstGeom>
            <a:solidFill>
              <a:srgbClr val="EBEBEB">
                <a:alpha val="100000"/>
              </a:srgbClr>
            </a:solidFill>
          </p:spPr>
          <p:txBody>
            <a:bodyPr/>
            <a:lstStyle/>
            <a:p/>
          </p:txBody>
        </p:sp>
        <p:sp>
          <p:nvSpPr>
            <p:cNvPr id="2166" name="pl2166"/>
            <p:cNvSpPr/>
            <p:nvPr/>
          </p:nvSpPr>
          <p:spPr>
            <a:xfrm>
              <a:off x="4919522"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7" name="pl2167"/>
            <p:cNvSpPr/>
            <p:nvPr/>
          </p:nvSpPr>
          <p:spPr>
            <a:xfrm>
              <a:off x="4919522"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8" name="pl2168"/>
            <p:cNvSpPr/>
            <p:nvPr/>
          </p:nvSpPr>
          <p:spPr>
            <a:xfrm>
              <a:off x="505404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69" name="pl2169"/>
            <p:cNvSpPr/>
            <p:nvPr/>
          </p:nvSpPr>
          <p:spPr>
            <a:xfrm>
              <a:off x="523341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541278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559215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577152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3" name="pl2173"/>
            <p:cNvSpPr/>
            <p:nvPr/>
          </p:nvSpPr>
          <p:spPr>
            <a:xfrm>
              <a:off x="4919522"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4" name="pl2174"/>
            <p:cNvSpPr/>
            <p:nvPr/>
          </p:nvSpPr>
          <p:spPr>
            <a:xfrm>
              <a:off x="4919522"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5" name="pl2175"/>
            <p:cNvSpPr/>
            <p:nvPr/>
          </p:nvSpPr>
          <p:spPr>
            <a:xfrm>
              <a:off x="4919522"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6" name="pl2176"/>
            <p:cNvSpPr/>
            <p:nvPr/>
          </p:nvSpPr>
          <p:spPr>
            <a:xfrm>
              <a:off x="49643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7" name="pl2177"/>
            <p:cNvSpPr/>
            <p:nvPr/>
          </p:nvSpPr>
          <p:spPr>
            <a:xfrm>
              <a:off x="51437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532310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55024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56818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58612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2" name="pl2182"/>
            <p:cNvSpPr/>
            <p:nvPr/>
          </p:nvSpPr>
          <p:spPr>
            <a:xfrm>
              <a:off x="4964364"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183" name="pl2183"/>
            <p:cNvSpPr/>
            <p:nvPr/>
          </p:nvSpPr>
          <p:spPr>
            <a:xfrm>
              <a:off x="4964364"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40651" cap="flat">
              <a:solidFill>
                <a:srgbClr val="BEBEBE">
                  <a:alpha val="69803"/>
                </a:srgbClr>
              </a:solidFill>
              <a:prstDash val="solid"/>
              <a:round/>
            </a:ln>
          </p:spPr>
          <p:txBody>
            <a:bodyPr/>
            <a:lstStyle/>
            <a:p/>
          </p:txBody>
        </p:sp>
        <p:sp>
          <p:nvSpPr>
            <p:cNvPr id="2184" name="pl2184"/>
            <p:cNvSpPr/>
            <p:nvPr/>
          </p:nvSpPr>
          <p:spPr>
            <a:xfrm>
              <a:off x="4964364"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185" name="pl2185"/>
            <p:cNvSpPr/>
            <p:nvPr/>
          </p:nvSpPr>
          <p:spPr>
            <a:xfrm>
              <a:off x="4964364"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86" name="pl2186"/>
            <p:cNvSpPr/>
            <p:nvPr/>
          </p:nvSpPr>
          <p:spPr>
            <a:xfrm>
              <a:off x="4964364"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187" name="pl2187"/>
            <p:cNvSpPr/>
            <p:nvPr/>
          </p:nvSpPr>
          <p:spPr>
            <a:xfrm>
              <a:off x="4964364"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188" name="pl2188"/>
            <p:cNvSpPr/>
            <p:nvPr/>
          </p:nvSpPr>
          <p:spPr>
            <a:xfrm>
              <a:off x="4964364"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189" name="pl2189"/>
            <p:cNvSpPr/>
            <p:nvPr/>
          </p:nvSpPr>
          <p:spPr>
            <a:xfrm>
              <a:off x="4964364"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90" name="pl2190"/>
            <p:cNvSpPr/>
            <p:nvPr/>
          </p:nvSpPr>
          <p:spPr>
            <a:xfrm>
              <a:off x="4964364"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191" name="pl2191"/>
            <p:cNvSpPr/>
            <p:nvPr/>
          </p:nvSpPr>
          <p:spPr>
            <a:xfrm>
              <a:off x="4964364"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192" name="pl2192"/>
            <p:cNvSpPr/>
            <p:nvPr/>
          </p:nvSpPr>
          <p:spPr>
            <a:xfrm>
              <a:off x="4964364"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193" name="pl2193"/>
            <p:cNvSpPr/>
            <p:nvPr/>
          </p:nvSpPr>
          <p:spPr>
            <a:xfrm>
              <a:off x="4964364"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94" name="pl2194"/>
            <p:cNvSpPr/>
            <p:nvPr/>
          </p:nvSpPr>
          <p:spPr>
            <a:xfrm>
              <a:off x="4964364"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195" name="pl2195"/>
            <p:cNvSpPr/>
            <p:nvPr/>
          </p:nvSpPr>
          <p:spPr>
            <a:xfrm>
              <a:off x="4964364"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196" name="pl2196"/>
            <p:cNvSpPr/>
            <p:nvPr/>
          </p:nvSpPr>
          <p:spPr>
            <a:xfrm>
              <a:off x="4964364"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197" name="pl2197"/>
            <p:cNvSpPr/>
            <p:nvPr/>
          </p:nvSpPr>
          <p:spPr>
            <a:xfrm>
              <a:off x="4964364"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198" name="pl2198"/>
            <p:cNvSpPr/>
            <p:nvPr/>
          </p:nvSpPr>
          <p:spPr>
            <a:xfrm>
              <a:off x="4964364"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199" name="pl2199"/>
            <p:cNvSpPr/>
            <p:nvPr/>
          </p:nvSpPr>
          <p:spPr>
            <a:xfrm>
              <a:off x="4964364"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0" name="pl2200"/>
            <p:cNvSpPr/>
            <p:nvPr/>
          </p:nvSpPr>
          <p:spPr>
            <a:xfrm>
              <a:off x="4964364"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1" name="pl2201"/>
            <p:cNvSpPr/>
            <p:nvPr/>
          </p:nvSpPr>
          <p:spPr>
            <a:xfrm>
              <a:off x="4964364"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202" name="pl2202"/>
            <p:cNvSpPr/>
            <p:nvPr/>
          </p:nvSpPr>
          <p:spPr>
            <a:xfrm>
              <a:off x="4964364"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203" name="pl2203"/>
            <p:cNvSpPr/>
            <p:nvPr/>
          </p:nvSpPr>
          <p:spPr>
            <a:xfrm>
              <a:off x="4964364"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204" name="pl2204"/>
            <p:cNvSpPr/>
            <p:nvPr/>
          </p:nvSpPr>
          <p:spPr>
            <a:xfrm>
              <a:off x="4964364"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205" name="pl2205"/>
            <p:cNvSpPr/>
            <p:nvPr/>
          </p:nvSpPr>
          <p:spPr>
            <a:xfrm>
              <a:off x="4964364"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206" name="pl2206"/>
            <p:cNvSpPr/>
            <p:nvPr/>
          </p:nvSpPr>
          <p:spPr>
            <a:xfrm>
              <a:off x="4964364"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207" name="pl2207"/>
            <p:cNvSpPr/>
            <p:nvPr/>
          </p:nvSpPr>
          <p:spPr>
            <a:xfrm>
              <a:off x="4964364"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208" name="pl2208"/>
            <p:cNvSpPr/>
            <p:nvPr/>
          </p:nvSpPr>
          <p:spPr>
            <a:xfrm>
              <a:off x="4964364"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209" name="pl2209"/>
            <p:cNvSpPr/>
            <p:nvPr/>
          </p:nvSpPr>
          <p:spPr>
            <a:xfrm>
              <a:off x="4964364"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0" name="pl2210"/>
            <p:cNvSpPr/>
            <p:nvPr/>
          </p:nvSpPr>
          <p:spPr>
            <a:xfrm>
              <a:off x="4964364"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211" name="pl2211"/>
            <p:cNvSpPr/>
            <p:nvPr/>
          </p:nvSpPr>
          <p:spPr>
            <a:xfrm>
              <a:off x="4964364"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212" name="pl2212"/>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3" name="pl2213"/>
            <p:cNvSpPr/>
            <p:nvPr/>
          </p:nvSpPr>
          <p:spPr>
            <a:xfrm>
              <a:off x="4964364"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214" name="pl2214"/>
            <p:cNvSpPr/>
            <p:nvPr/>
          </p:nvSpPr>
          <p:spPr>
            <a:xfrm>
              <a:off x="4964364"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215" name="pl2215"/>
            <p:cNvSpPr/>
            <p:nvPr/>
          </p:nvSpPr>
          <p:spPr>
            <a:xfrm>
              <a:off x="4964364"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216" name="pl2216"/>
            <p:cNvSpPr/>
            <p:nvPr/>
          </p:nvSpPr>
          <p:spPr>
            <a:xfrm>
              <a:off x="4964364"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217" name="pl2217"/>
            <p:cNvSpPr/>
            <p:nvPr/>
          </p:nvSpPr>
          <p:spPr>
            <a:xfrm>
              <a:off x="4964364"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218" name="pl2218"/>
            <p:cNvSpPr/>
            <p:nvPr/>
          </p:nvSpPr>
          <p:spPr>
            <a:xfrm>
              <a:off x="4964364"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219" name="pl2219"/>
            <p:cNvSpPr/>
            <p:nvPr/>
          </p:nvSpPr>
          <p:spPr>
            <a:xfrm>
              <a:off x="4964364"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220" name="pl2220"/>
            <p:cNvSpPr/>
            <p:nvPr/>
          </p:nvSpPr>
          <p:spPr>
            <a:xfrm>
              <a:off x="4964364"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221" name="pl2221"/>
            <p:cNvSpPr/>
            <p:nvPr/>
          </p:nvSpPr>
          <p:spPr>
            <a:xfrm>
              <a:off x="4964364"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222" name="pl2222"/>
            <p:cNvSpPr/>
            <p:nvPr/>
          </p:nvSpPr>
          <p:spPr>
            <a:xfrm>
              <a:off x="4964364"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223" name="pl2223"/>
            <p:cNvSpPr/>
            <p:nvPr/>
          </p:nvSpPr>
          <p:spPr>
            <a:xfrm>
              <a:off x="4964364"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224" name="pl2224"/>
            <p:cNvSpPr/>
            <p:nvPr/>
          </p:nvSpPr>
          <p:spPr>
            <a:xfrm>
              <a:off x="496436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5" name="pl2225"/>
            <p:cNvSpPr/>
            <p:nvPr/>
          </p:nvSpPr>
          <p:spPr>
            <a:xfrm>
              <a:off x="4964364"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226" name="pl2226"/>
            <p:cNvSpPr/>
            <p:nvPr/>
          </p:nvSpPr>
          <p:spPr>
            <a:xfrm>
              <a:off x="4964364"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227" name="pl2227"/>
            <p:cNvSpPr/>
            <p:nvPr/>
          </p:nvSpPr>
          <p:spPr>
            <a:xfrm>
              <a:off x="4964364"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4964364"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229" name="pl2229"/>
            <p:cNvSpPr/>
            <p:nvPr/>
          </p:nvSpPr>
          <p:spPr>
            <a:xfrm>
              <a:off x="4964364"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0" name="pl2230"/>
            <p:cNvSpPr/>
            <p:nvPr/>
          </p:nvSpPr>
          <p:spPr>
            <a:xfrm>
              <a:off x="4964364"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231" name="pl2231"/>
            <p:cNvSpPr/>
            <p:nvPr/>
          </p:nvSpPr>
          <p:spPr>
            <a:xfrm>
              <a:off x="4964364"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232" name="pl2232"/>
            <p:cNvSpPr/>
            <p:nvPr/>
          </p:nvSpPr>
          <p:spPr>
            <a:xfrm>
              <a:off x="4964364"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233" name="pl2233"/>
            <p:cNvSpPr/>
            <p:nvPr/>
          </p:nvSpPr>
          <p:spPr>
            <a:xfrm>
              <a:off x="4964364"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234" name="pl2234"/>
            <p:cNvSpPr/>
            <p:nvPr/>
          </p:nvSpPr>
          <p:spPr>
            <a:xfrm>
              <a:off x="4964364"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235" name="pl2235"/>
            <p:cNvSpPr/>
            <p:nvPr/>
          </p:nvSpPr>
          <p:spPr>
            <a:xfrm>
              <a:off x="4964364"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236" name="pl2236"/>
            <p:cNvSpPr/>
            <p:nvPr/>
          </p:nvSpPr>
          <p:spPr>
            <a:xfrm>
              <a:off x="4964364"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40651" cap="flat">
              <a:solidFill>
                <a:srgbClr val="000000">
                  <a:alpha val="100000"/>
                </a:srgbClr>
              </a:solidFill>
              <a:prstDash val="solid"/>
              <a:round/>
            </a:ln>
          </p:spPr>
          <p:txBody>
            <a:bodyPr/>
            <a:lstStyle/>
            <a:p/>
          </p:txBody>
        </p:sp>
        <p:sp>
          <p:nvSpPr>
            <p:cNvPr id="2237" name="pl2237"/>
            <p:cNvSpPr/>
            <p:nvPr/>
          </p:nvSpPr>
          <p:spPr>
            <a:xfrm>
              <a:off x="4964364"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E08A00">
                  <a:alpha val="100000"/>
                </a:srgbClr>
              </a:solidFill>
              <a:prstDash val="solid"/>
              <a:round/>
            </a:ln>
          </p:spPr>
          <p:txBody>
            <a:bodyPr/>
            <a:lstStyle/>
            <a:p/>
          </p:txBody>
        </p:sp>
        <p:sp>
          <p:nvSpPr>
            <p:cNvPr id="2238" name="pl2238"/>
            <p:cNvSpPr/>
            <p:nvPr/>
          </p:nvSpPr>
          <p:spPr>
            <a:xfrm>
              <a:off x="4919522"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39" name="tx2239"/>
            <p:cNvSpPr/>
            <p:nvPr/>
          </p:nvSpPr>
          <p:spPr>
            <a:xfrm>
              <a:off x="4934219"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40" name="tx2240"/>
            <p:cNvSpPr/>
            <p:nvPr/>
          </p:nvSpPr>
          <p:spPr>
            <a:xfrm>
              <a:off x="5113588"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41" name="tx2241"/>
            <p:cNvSpPr/>
            <p:nvPr/>
          </p:nvSpPr>
          <p:spPr>
            <a:xfrm>
              <a:off x="5262813" y="105221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242" name="tx2242"/>
            <p:cNvSpPr/>
            <p:nvPr/>
          </p:nvSpPr>
          <p:spPr>
            <a:xfrm>
              <a:off x="5472327"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43" name="tx2243"/>
            <p:cNvSpPr/>
            <p:nvPr/>
          </p:nvSpPr>
          <p:spPr>
            <a:xfrm>
              <a:off x="5651696" y="10934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44" name="tx2244"/>
            <p:cNvSpPr/>
            <p:nvPr/>
          </p:nvSpPr>
          <p:spPr>
            <a:xfrm>
              <a:off x="5831065"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45" name="rc2245"/>
            <p:cNvSpPr/>
            <p:nvPr/>
          </p:nvSpPr>
          <p:spPr>
            <a:xfrm>
              <a:off x="4919522" y="1620278"/>
              <a:ext cx="986530" cy="460746"/>
            </a:xfrm>
            <a:prstGeom prst="rect">
              <a:avLst/>
            </a:prstGeom>
            <a:solidFill>
              <a:srgbClr val="EBEBEB">
                <a:alpha val="100000"/>
              </a:srgbClr>
            </a:solidFill>
          </p:spPr>
          <p:txBody>
            <a:bodyPr/>
            <a:lstStyle/>
            <a:p/>
          </p:txBody>
        </p:sp>
        <p:sp>
          <p:nvSpPr>
            <p:cNvPr id="2246" name="pl2246"/>
            <p:cNvSpPr/>
            <p:nvPr/>
          </p:nvSpPr>
          <p:spPr>
            <a:xfrm>
              <a:off x="4919522"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47" name="pl2247"/>
            <p:cNvSpPr/>
            <p:nvPr/>
          </p:nvSpPr>
          <p:spPr>
            <a:xfrm>
              <a:off x="4919522"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48" name="pl2248"/>
            <p:cNvSpPr/>
            <p:nvPr/>
          </p:nvSpPr>
          <p:spPr>
            <a:xfrm>
              <a:off x="505404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49" name="pl2249"/>
            <p:cNvSpPr/>
            <p:nvPr/>
          </p:nvSpPr>
          <p:spPr>
            <a:xfrm>
              <a:off x="523341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0" name="pl2250"/>
            <p:cNvSpPr/>
            <p:nvPr/>
          </p:nvSpPr>
          <p:spPr>
            <a:xfrm>
              <a:off x="541278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1" name="pl2251"/>
            <p:cNvSpPr/>
            <p:nvPr/>
          </p:nvSpPr>
          <p:spPr>
            <a:xfrm>
              <a:off x="559215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2" name="pl2252"/>
            <p:cNvSpPr/>
            <p:nvPr/>
          </p:nvSpPr>
          <p:spPr>
            <a:xfrm>
              <a:off x="577152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3" name="pl2253"/>
            <p:cNvSpPr/>
            <p:nvPr/>
          </p:nvSpPr>
          <p:spPr>
            <a:xfrm>
              <a:off x="4919522"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4" name="pl2254"/>
            <p:cNvSpPr/>
            <p:nvPr/>
          </p:nvSpPr>
          <p:spPr>
            <a:xfrm>
              <a:off x="4919522"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5" name="pl2255"/>
            <p:cNvSpPr/>
            <p:nvPr/>
          </p:nvSpPr>
          <p:spPr>
            <a:xfrm>
              <a:off x="4919522"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56" name="pl2256"/>
            <p:cNvSpPr/>
            <p:nvPr/>
          </p:nvSpPr>
          <p:spPr>
            <a:xfrm>
              <a:off x="49643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57" name="pl2257"/>
            <p:cNvSpPr/>
            <p:nvPr/>
          </p:nvSpPr>
          <p:spPr>
            <a:xfrm>
              <a:off x="51437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58" name="pl2258"/>
            <p:cNvSpPr/>
            <p:nvPr/>
          </p:nvSpPr>
          <p:spPr>
            <a:xfrm>
              <a:off x="532310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59" name="pl2259"/>
            <p:cNvSpPr/>
            <p:nvPr/>
          </p:nvSpPr>
          <p:spPr>
            <a:xfrm>
              <a:off x="55024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0" name="pl2260"/>
            <p:cNvSpPr/>
            <p:nvPr/>
          </p:nvSpPr>
          <p:spPr>
            <a:xfrm>
              <a:off x="56818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1" name="pl2261"/>
            <p:cNvSpPr/>
            <p:nvPr/>
          </p:nvSpPr>
          <p:spPr>
            <a:xfrm>
              <a:off x="58612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2" name="pl2262"/>
            <p:cNvSpPr/>
            <p:nvPr/>
          </p:nvSpPr>
          <p:spPr>
            <a:xfrm>
              <a:off x="4964364"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263" name="pl2263"/>
            <p:cNvSpPr/>
            <p:nvPr/>
          </p:nvSpPr>
          <p:spPr>
            <a:xfrm>
              <a:off x="4964364"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40651" cap="flat">
              <a:solidFill>
                <a:srgbClr val="BEBEBE">
                  <a:alpha val="69803"/>
                </a:srgbClr>
              </a:solidFill>
              <a:prstDash val="solid"/>
              <a:round/>
            </a:ln>
          </p:spPr>
          <p:txBody>
            <a:bodyPr/>
            <a:lstStyle/>
            <a:p/>
          </p:txBody>
        </p:sp>
        <p:sp>
          <p:nvSpPr>
            <p:cNvPr id="2264" name="pl2264"/>
            <p:cNvSpPr/>
            <p:nvPr/>
          </p:nvSpPr>
          <p:spPr>
            <a:xfrm>
              <a:off x="4964364"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265" name="pl2265"/>
            <p:cNvSpPr/>
            <p:nvPr/>
          </p:nvSpPr>
          <p:spPr>
            <a:xfrm>
              <a:off x="4964364"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66" name="pl2266"/>
            <p:cNvSpPr/>
            <p:nvPr/>
          </p:nvSpPr>
          <p:spPr>
            <a:xfrm>
              <a:off x="4964364"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267" name="pl2267"/>
            <p:cNvSpPr/>
            <p:nvPr/>
          </p:nvSpPr>
          <p:spPr>
            <a:xfrm>
              <a:off x="4964364"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268" name="pl2268"/>
            <p:cNvSpPr/>
            <p:nvPr/>
          </p:nvSpPr>
          <p:spPr>
            <a:xfrm>
              <a:off x="4964364"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269" name="pl2269"/>
            <p:cNvSpPr/>
            <p:nvPr/>
          </p:nvSpPr>
          <p:spPr>
            <a:xfrm>
              <a:off x="4964364"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270" name="pl2270"/>
            <p:cNvSpPr/>
            <p:nvPr/>
          </p:nvSpPr>
          <p:spPr>
            <a:xfrm>
              <a:off x="4964364"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271" name="pl2271"/>
            <p:cNvSpPr/>
            <p:nvPr/>
          </p:nvSpPr>
          <p:spPr>
            <a:xfrm>
              <a:off x="4964364"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272" name="pl2272"/>
            <p:cNvSpPr/>
            <p:nvPr/>
          </p:nvSpPr>
          <p:spPr>
            <a:xfrm>
              <a:off x="4964364"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273" name="pl2273"/>
            <p:cNvSpPr/>
            <p:nvPr/>
          </p:nvSpPr>
          <p:spPr>
            <a:xfrm>
              <a:off x="4964364"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74" name="pl2274"/>
            <p:cNvSpPr/>
            <p:nvPr/>
          </p:nvSpPr>
          <p:spPr>
            <a:xfrm>
              <a:off x="4964364"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275" name="pl2275"/>
            <p:cNvSpPr/>
            <p:nvPr/>
          </p:nvSpPr>
          <p:spPr>
            <a:xfrm>
              <a:off x="4964364"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276" name="pl2276"/>
            <p:cNvSpPr/>
            <p:nvPr/>
          </p:nvSpPr>
          <p:spPr>
            <a:xfrm>
              <a:off x="4964364"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277" name="pl2277"/>
            <p:cNvSpPr/>
            <p:nvPr/>
          </p:nvSpPr>
          <p:spPr>
            <a:xfrm>
              <a:off x="4964364"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278" name="pl2278"/>
            <p:cNvSpPr/>
            <p:nvPr/>
          </p:nvSpPr>
          <p:spPr>
            <a:xfrm>
              <a:off x="4964364"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279" name="pl2279"/>
            <p:cNvSpPr/>
            <p:nvPr/>
          </p:nvSpPr>
          <p:spPr>
            <a:xfrm>
              <a:off x="4964364"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0" name="pl2280"/>
            <p:cNvSpPr/>
            <p:nvPr/>
          </p:nvSpPr>
          <p:spPr>
            <a:xfrm>
              <a:off x="4964364"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1" name="pl2281"/>
            <p:cNvSpPr/>
            <p:nvPr/>
          </p:nvSpPr>
          <p:spPr>
            <a:xfrm>
              <a:off x="4964364"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282" name="pl2282"/>
            <p:cNvSpPr/>
            <p:nvPr/>
          </p:nvSpPr>
          <p:spPr>
            <a:xfrm>
              <a:off x="4964364"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283" name="pl2283"/>
            <p:cNvSpPr/>
            <p:nvPr/>
          </p:nvSpPr>
          <p:spPr>
            <a:xfrm>
              <a:off x="4964364"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284" name="pl2284"/>
            <p:cNvSpPr/>
            <p:nvPr/>
          </p:nvSpPr>
          <p:spPr>
            <a:xfrm>
              <a:off x="4964364"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285" name="pl2285"/>
            <p:cNvSpPr/>
            <p:nvPr/>
          </p:nvSpPr>
          <p:spPr>
            <a:xfrm>
              <a:off x="4964364"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286" name="pl2286"/>
            <p:cNvSpPr/>
            <p:nvPr/>
          </p:nvSpPr>
          <p:spPr>
            <a:xfrm>
              <a:off x="4964364"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287" name="pl2287"/>
            <p:cNvSpPr/>
            <p:nvPr/>
          </p:nvSpPr>
          <p:spPr>
            <a:xfrm>
              <a:off x="4964364"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288" name="pl2288"/>
            <p:cNvSpPr/>
            <p:nvPr/>
          </p:nvSpPr>
          <p:spPr>
            <a:xfrm>
              <a:off x="4964364"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289" name="pl2289"/>
            <p:cNvSpPr/>
            <p:nvPr/>
          </p:nvSpPr>
          <p:spPr>
            <a:xfrm>
              <a:off x="4964364"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0" name="pl2290"/>
            <p:cNvSpPr/>
            <p:nvPr/>
          </p:nvSpPr>
          <p:spPr>
            <a:xfrm>
              <a:off x="4964364"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291" name="pl2291"/>
            <p:cNvSpPr/>
            <p:nvPr/>
          </p:nvSpPr>
          <p:spPr>
            <a:xfrm>
              <a:off x="4964364"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292" name="pl2292"/>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3" name="pl2293"/>
            <p:cNvSpPr/>
            <p:nvPr/>
          </p:nvSpPr>
          <p:spPr>
            <a:xfrm>
              <a:off x="4964364"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294" name="pl2294"/>
            <p:cNvSpPr/>
            <p:nvPr/>
          </p:nvSpPr>
          <p:spPr>
            <a:xfrm>
              <a:off x="4964364"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295" name="pl2295"/>
            <p:cNvSpPr/>
            <p:nvPr/>
          </p:nvSpPr>
          <p:spPr>
            <a:xfrm>
              <a:off x="4964364"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296" name="pl2296"/>
            <p:cNvSpPr/>
            <p:nvPr/>
          </p:nvSpPr>
          <p:spPr>
            <a:xfrm>
              <a:off x="4964364"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297" name="pl2297"/>
            <p:cNvSpPr/>
            <p:nvPr/>
          </p:nvSpPr>
          <p:spPr>
            <a:xfrm>
              <a:off x="4964364"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298" name="pl2298"/>
            <p:cNvSpPr/>
            <p:nvPr/>
          </p:nvSpPr>
          <p:spPr>
            <a:xfrm>
              <a:off x="4964364"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299" name="pl2299"/>
            <p:cNvSpPr/>
            <p:nvPr/>
          </p:nvSpPr>
          <p:spPr>
            <a:xfrm>
              <a:off x="4964364"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300" name="pl2300"/>
            <p:cNvSpPr/>
            <p:nvPr/>
          </p:nvSpPr>
          <p:spPr>
            <a:xfrm>
              <a:off x="4964364"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301" name="pl2301"/>
            <p:cNvSpPr/>
            <p:nvPr/>
          </p:nvSpPr>
          <p:spPr>
            <a:xfrm>
              <a:off x="4964364"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302" name="pl2302"/>
            <p:cNvSpPr/>
            <p:nvPr/>
          </p:nvSpPr>
          <p:spPr>
            <a:xfrm>
              <a:off x="4964364"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303" name="pl2303"/>
            <p:cNvSpPr/>
            <p:nvPr/>
          </p:nvSpPr>
          <p:spPr>
            <a:xfrm>
              <a:off x="4964364"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304" name="pl2304"/>
            <p:cNvSpPr/>
            <p:nvPr/>
          </p:nvSpPr>
          <p:spPr>
            <a:xfrm>
              <a:off x="496436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4964364"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306" name="pl2306"/>
            <p:cNvSpPr/>
            <p:nvPr/>
          </p:nvSpPr>
          <p:spPr>
            <a:xfrm>
              <a:off x="4964364"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307" name="pl2307"/>
            <p:cNvSpPr/>
            <p:nvPr/>
          </p:nvSpPr>
          <p:spPr>
            <a:xfrm>
              <a:off x="4964364"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308" name="pl2308"/>
            <p:cNvSpPr/>
            <p:nvPr/>
          </p:nvSpPr>
          <p:spPr>
            <a:xfrm>
              <a:off x="4964364"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309" name="pl2309"/>
            <p:cNvSpPr/>
            <p:nvPr/>
          </p:nvSpPr>
          <p:spPr>
            <a:xfrm>
              <a:off x="4964364"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0" name="pl2310"/>
            <p:cNvSpPr/>
            <p:nvPr/>
          </p:nvSpPr>
          <p:spPr>
            <a:xfrm>
              <a:off x="4964364"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311" name="pl2311"/>
            <p:cNvSpPr/>
            <p:nvPr/>
          </p:nvSpPr>
          <p:spPr>
            <a:xfrm>
              <a:off x="4964364"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312" name="pl2312"/>
            <p:cNvSpPr/>
            <p:nvPr/>
          </p:nvSpPr>
          <p:spPr>
            <a:xfrm>
              <a:off x="4964364"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313" name="pl2313"/>
            <p:cNvSpPr/>
            <p:nvPr/>
          </p:nvSpPr>
          <p:spPr>
            <a:xfrm>
              <a:off x="4964364"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314" name="pl2314"/>
            <p:cNvSpPr/>
            <p:nvPr/>
          </p:nvSpPr>
          <p:spPr>
            <a:xfrm>
              <a:off x="4964364"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315" name="pl2315"/>
            <p:cNvSpPr/>
            <p:nvPr/>
          </p:nvSpPr>
          <p:spPr>
            <a:xfrm>
              <a:off x="4964364"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316" name="pl2316"/>
            <p:cNvSpPr/>
            <p:nvPr/>
          </p:nvSpPr>
          <p:spPr>
            <a:xfrm>
              <a:off x="4964364"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40651" cap="flat">
              <a:solidFill>
                <a:srgbClr val="000000">
                  <a:alpha val="100000"/>
                </a:srgbClr>
              </a:solidFill>
              <a:prstDash val="solid"/>
              <a:round/>
            </a:ln>
          </p:spPr>
          <p:txBody>
            <a:bodyPr/>
            <a:lstStyle/>
            <a:p/>
          </p:txBody>
        </p:sp>
        <p:sp>
          <p:nvSpPr>
            <p:cNvPr id="2317" name="pl2317"/>
            <p:cNvSpPr/>
            <p:nvPr/>
          </p:nvSpPr>
          <p:spPr>
            <a:xfrm>
              <a:off x="4964364"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89AC00">
                  <a:alpha val="100000"/>
                </a:srgbClr>
              </a:solidFill>
              <a:prstDash val="solid"/>
              <a:round/>
            </a:ln>
          </p:spPr>
          <p:txBody>
            <a:bodyPr/>
            <a:lstStyle/>
            <a:p/>
          </p:txBody>
        </p:sp>
        <p:sp>
          <p:nvSpPr>
            <p:cNvPr id="2318" name="pl2318"/>
            <p:cNvSpPr/>
            <p:nvPr/>
          </p:nvSpPr>
          <p:spPr>
            <a:xfrm>
              <a:off x="4919522"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19" name="tx2319"/>
            <p:cNvSpPr/>
            <p:nvPr/>
          </p:nvSpPr>
          <p:spPr>
            <a:xfrm>
              <a:off x="4934219" y="18897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20" name="tx2320"/>
            <p:cNvSpPr/>
            <p:nvPr/>
          </p:nvSpPr>
          <p:spPr>
            <a:xfrm>
              <a:off x="5113588" y="18897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21" name="tx2321"/>
            <p:cNvSpPr/>
            <p:nvPr/>
          </p:nvSpPr>
          <p:spPr>
            <a:xfrm>
              <a:off x="5292958" y="18897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22" name="tx2322"/>
            <p:cNvSpPr/>
            <p:nvPr/>
          </p:nvSpPr>
          <p:spPr>
            <a:xfrm>
              <a:off x="5472327" y="18897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323" name="tx2323"/>
            <p:cNvSpPr/>
            <p:nvPr/>
          </p:nvSpPr>
          <p:spPr>
            <a:xfrm>
              <a:off x="5651696"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24" name="tx2324"/>
            <p:cNvSpPr/>
            <p:nvPr/>
          </p:nvSpPr>
          <p:spPr>
            <a:xfrm>
              <a:off x="5831065" y="188260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325" name="rc2325"/>
            <p:cNvSpPr/>
            <p:nvPr/>
          </p:nvSpPr>
          <p:spPr>
            <a:xfrm>
              <a:off x="4919522" y="2365475"/>
              <a:ext cx="986530" cy="460746"/>
            </a:xfrm>
            <a:prstGeom prst="rect">
              <a:avLst/>
            </a:prstGeom>
            <a:solidFill>
              <a:srgbClr val="EBEBEB">
                <a:alpha val="100000"/>
              </a:srgbClr>
            </a:solidFill>
          </p:spPr>
          <p:txBody>
            <a:bodyPr/>
            <a:lstStyle/>
            <a:p/>
          </p:txBody>
        </p:sp>
        <p:sp>
          <p:nvSpPr>
            <p:cNvPr id="2326" name="pl2326"/>
            <p:cNvSpPr/>
            <p:nvPr/>
          </p:nvSpPr>
          <p:spPr>
            <a:xfrm>
              <a:off x="4919522"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27" name="pl2327"/>
            <p:cNvSpPr/>
            <p:nvPr/>
          </p:nvSpPr>
          <p:spPr>
            <a:xfrm>
              <a:off x="4919522"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28" name="pl2328"/>
            <p:cNvSpPr/>
            <p:nvPr/>
          </p:nvSpPr>
          <p:spPr>
            <a:xfrm>
              <a:off x="505404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29" name="pl2329"/>
            <p:cNvSpPr/>
            <p:nvPr/>
          </p:nvSpPr>
          <p:spPr>
            <a:xfrm>
              <a:off x="523341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0" name="pl2330"/>
            <p:cNvSpPr/>
            <p:nvPr/>
          </p:nvSpPr>
          <p:spPr>
            <a:xfrm>
              <a:off x="541278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1" name="pl2331"/>
            <p:cNvSpPr/>
            <p:nvPr/>
          </p:nvSpPr>
          <p:spPr>
            <a:xfrm>
              <a:off x="559215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2" name="pl2332"/>
            <p:cNvSpPr/>
            <p:nvPr/>
          </p:nvSpPr>
          <p:spPr>
            <a:xfrm>
              <a:off x="577152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3" name="pl2333"/>
            <p:cNvSpPr/>
            <p:nvPr/>
          </p:nvSpPr>
          <p:spPr>
            <a:xfrm>
              <a:off x="4919522"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34" name="pl2334"/>
            <p:cNvSpPr/>
            <p:nvPr/>
          </p:nvSpPr>
          <p:spPr>
            <a:xfrm>
              <a:off x="4919522"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35" name="pl2335"/>
            <p:cNvSpPr/>
            <p:nvPr/>
          </p:nvSpPr>
          <p:spPr>
            <a:xfrm>
              <a:off x="4919522"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36" name="pl2336"/>
            <p:cNvSpPr/>
            <p:nvPr/>
          </p:nvSpPr>
          <p:spPr>
            <a:xfrm>
              <a:off x="49643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37" name="pl2337"/>
            <p:cNvSpPr/>
            <p:nvPr/>
          </p:nvSpPr>
          <p:spPr>
            <a:xfrm>
              <a:off x="51437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38" name="pl2338"/>
            <p:cNvSpPr/>
            <p:nvPr/>
          </p:nvSpPr>
          <p:spPr>
            <a:xfrm>
              <a:off x="532310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39" name="pl2339"/>
            <p:cNvSpPr/>
            <p:nvPr/>
          </p:nvSpPr>
          <p:spPr>
            <a:xfrm>
              <a:off x="55024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0" name="pl2340"/>
            <p:cNvSpPr/>
            <p:nvPr/>
          </p:nvSpPr>
          <p:spPr>
            <a:xfrm>
              <a:off x="56818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1" name="pl2341"/>
            <p:cNvSpPr/>
            <p:nvPr/>
          </p:nvSpPr>
          <p:spPr>
            <a:xfrm>
              <a:off x="58612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2" name="pl2342"/>
            <p:cNvSpPr/>
            <p:nvPr/>
          </p:nvSpPr>
          <p:spPr>
            <a:xfrm>
              <a:off x="4964364"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43" name="pl2343"/>
            <p:cNvSpPr/>
            <p:nvPr/>
          </p:nvSpPr>
          <p:spPr>
            <a:xfrm>
              <a:off x="4964364"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40651" cap="flat">
              <a:solidFill>
                <a:srgbClr val="BEBEBE">
                  <a:alpha val="69803"/>
                </a:srgbClr>
              </a:solidFill>
              <a:prstDash val="solid"/>
              <a:round/>
            </a:ln>
          </p:spPr>
          <p:txBody>
            <a:bodyPr/>
            <a:lstStyle/>
            <a:p/>
          </p:txBody>
        </p:sp>
        <p:sp>
          <p:nvSpPr>
            <p:cNvPr id="2344" name="pl2344"/>
            <p:cNvSpPr/>
            <p:nvPr/>
          </p:nvSpPr>
          <p:spPr>
            <a:xfrm>
              <a:off x="4964364"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345" name="pl2345"/>
            <p:cNvSpPr/>
            <p:nvPr/>
          </p:nvSpPr>
          <p:spPr>
            <a:xfrm>
              <a:off x="4964364"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46" name="pl2346"/>
            <p:cNvSpPr/>
            <p:nvPr/>
          </p:nvSpPr>
          <p:spPr>
            <a:xfrm>
              <a:off x="4964364"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347" name="pl2347"/>
            <p:cNvSpPr/>
            <p:nvPr/>
          </p:nvSpPr>
          <p:spPr>
            <a:xfrm>
              <a:off x="4964364"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348" name="pl2348"/>
            <p:cNvSpPr/>
            <p:nvPr/>
          </p:nvSpPr>
          <p:spPr>
            <a:xfrm>
              <a:off x="4964364"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349" name="pl2349"/>
            <p:cNvSpPr/>
            <p:nvPr/>
          </p:nvSpPr>
          <p:spPr>
            <a:xfrm>
              <a:off x="4964364"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350" name="pl2350"/>
            <p:cNvSpPr/>
            <p:nvPr/>
          </p:nvSpPr>
          <p:spPr>
            <a:xfrm>
              <a:off x="4964364"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351" name="pl2351"/>
            <p:cNvSpPr/>
            <p:nvPr/>
          </p:nvSpPr>
          <p:spPr>
            <a:xfrm>
              <a:off x="4964364"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352" name="pl2352"/>
            <p:cNvSpPr/>
            <p:nvPr/>
          </p:nvSpPr>
          <p:spPr>
            <a:xfrm>
              <a:off x="4964364"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353" name="pl2353"/>
            <p:cNvSpPr/>
            <p:nvPr/>
          </p:nvSpPr>
          <p:spPr>
            <a:xfrm>
              <a:off x="4964364"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54" name="pl2354"/>
            <p:cNvSpPr/>
            <p:nvPr/>
          </p:nvSpPr>
          <p:spPr>
            <a:xfrm>
              <a:off x="4964364"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355" name="pl2355"/>
            <p:cNvSpPr/>
            <p:nvPr/>
          </p:nvSpPr>
          <p:spPr>
            <a:xfrm>
              <a:off x="4964364"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356" name="pl2356"/>
            <p:cNvSpPr/>
            <p:nvPr/>
          </p:nvSpPr>
          <p:spPr>
            <a:xfrm>
              <a:off x="4964364"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357" name="pl2357"/>
            <p:cNvSpPr/>
            <p:nvPr/>
          </p:nvSpPr>
          <p:spPr>
            <a:xfrm>
              <a:off x="4964364"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358" name="pl2358"/>
            <p:cNvSpPr/>
            <p:nvPr/>
          </p:nvSpPr>
          <p:spPr>
            <a:xfrm>
              <a:off x="4964364"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359" name="pl2359"/>
            <p:cNvSpPr/>
            <p:nvPr/>
          </p:nvSpPr>
          <p:spPr>
            <a:xfrm>
              <a:off x="4964364"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60" name="pl2360"/>
            <p:cNvSpPr/>
            <p:nvPr/>
          </p:nvSpPr>
          <p:spPr>
            <a:xfrm>
              <a:off x="4964364"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61" name="pl2361"/>
            <p:cNvSpPr/>
            <p:nvPr/>
          </p:nvSpPr>
          <p:spPr>
            <a:xfrm>
              <a:off x="4964364"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362" name="pl2362"/>
            <p:cNvSpPr/>
            <p:nvPr/>
          </p:nvSpPr>
          <p:spPr>
            <a:xfrm>
              <a:off x="4964364"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363" name="pl2363"/>
            <p:cNvSpPr/>
            <p:nvPr/>
          </p:nvSpPr>
          <p:spPr>
            <a:xfrm>
              <a:off x="4964364"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364" name="pl2364"/>
            <p:cNvSpPr/>
            <p:nvPr/>
          </p:nvSpPr>
          <p:spPr>
            <a:xfrm>
              <a:off x="4964364"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365" name="pl2365"/>
            <p:cNvSpPr/>
            <p:nvPr/>
          </p:nvSpPr>
          <p:spPr>
            <a:xfrm>
              <a:off x="4964364"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366" name="pl2366"/>
            <p:cNvSpPr/>
            <p:nvPr/>
          </p:nvSpPr>
          <p:spPr>
            <a:xfrm>
              <a:off x="4964364"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367" name="pl2367"/>
            <p:cNvSpPr/>
            <p:nvPr/>
          </p:nvSpPr>
          <p:spPr>
            <a:xfrm>
              <a:off x="4964364"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368" name="pl2368"/>
            <p:cNvSpPr/>
            <p:nvPr/>
          </p:nvSpPr>
          <p:spPr>
            <a:xfrm>
              <a:off x="4964364"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369" name="pl2369"/>
            <p:cNvSpPr/>
            <p:nvPr/>
          </p:nvSpPr>
          <p:spPr>
            <a:xfrm>
              <a:off x="4964364"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0" name="pl2370"/>
            <p:cNvSpPr/>
            <p:nvPr/>
          </p:nvSpPr>
          <p:spPr>
            <a:xfrm>
              <a:off x="4964364"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371" name="pl2371"/>
            <p:cNvSpPr/>
            <p:nvPr/>
          </p:nvSpPr>
          <p:spPr>
            <a:xfrm>
              <a:off x="4964364"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372" name="pl2372"/>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3" name="pl2373"/>
            <p:cNvSpPr/>
            <p:nvPr/>
          </p:nvSpPr>
          <p:spPr>
            <a:xfrm>
              <a:off x="4964364"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374" name="pl2374"/>
            <p:cNvSpPr/>
            <p:nvPr/>
          </p:nvSpPr>
          <p:spPr>
            <a:xfrm>
              <a:off x="4964364"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375" name="pl2375"/>
            <p:cNvSpPr/>
            <p:nvPr/>
          </p:nvSpPr>
          <p:spPr>
            <a:xfrm>
              <a:off x="4964364"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376" name="pl2376"/>
            <p:cNvSpPr/>
            <p:nvPr/>
          </p:nvSpPr>
          <p:spPr>
            <a:xfrm>
              <a:off x="4964364"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377" name="pl2377"/>
            <p:cNvSpPr/>
            <p:nvPr/>
          </p:nvSpPr>
          <p:spPr>
            <a:xfrm>
              <a:off x="4964364"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378" name="pl2378"/>
            <p:cNvSpPr/>
            <p:nvPr/>
          </p:nvSpPr>
          <p:spPr>
            <a:xfrm>
              <a:off x="4964364"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379" name="pl2379"/>
            <p:cNvSpPr/>
            <p:nvPr/>
          </p:nvSpPr>
          <p:spPr>
            <a:xfrm>
              <a:off x="4964364"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380" name="pl2380"/>
            <p:cNvSpPr/>
            <p:nvPr/>
          </p:nvSpPr>
          <p:spPr>
            <a:xfrm>
              <a:off x="4964364"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381" name="pl2381"/>
            <p:cNvSpPr/>
            <p:nvPr/>
          </p:nvSpPr>
          <p:spPr>
            <a:xfrm>
              <a:off x="4964364"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382" name="pl2382"/>
            <p:cNvSpPr/>
            <p:nvPr/>
          </p:nvSpPr>
          <p:spPr>
            <a:xfrm>
              <a:off x="4964364"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383" name="pl2383"/>
            <p:cNvSpPr/>
            <p:nvPr/>
          </p:nvSpPr>
          <p:spPr>
            <a:xfrm>
              <a:off x="4964364"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384" name="pl2384"/>
            <p:cNvSpPr/>
            <p:nvPr/>
          </p:nvSpPr>
          <p:spPr>
            <a:xfrm>
              <a:off x="496436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5" name="pl2385"/>
            <p:cNvSpPr/>
            <p:nvPr/>
          </p:nvSpPr>
          <p:spPr>
            <a:xfrm>
              <a:off x="4964364"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386" name="pl2386"/>
            <p:cNvSpPr/>
            <p:nvPr/>
          </p:nvSpPr>
          <p:spPr>
            <a:xfrm>
              <a:off x="4964364"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387" name="pl2387"/>
            <p:cNvSpPr/>
            <p:nvPr/>
          </p:nvSpPr>
          <p:spPr>
            <a:xfrm>
              <a:off x="4964364"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388" name="pl2388"/>
            <p:cNvSpPr/>
            <p:nvPr/>
          </p:nvSpPr>
          <p:spPr>
            <a:xfrm>
              <a:off x="4964364"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389" name="pl2389"/>
            <p:cNvSpPr/>
            <p:nvPr/>
          </p:nvSpPr>
          <p:spPr>
            <a:xfrm>
              <a:off x="4964364"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0" name="pl2390"/>
            <p:cNvSpPr/>
            <p:nvPr/>
          </p:nvSpPr>
          <p:spPr>
            <a:xfrm>
              <a:off x="4964364"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391" name="pl2391"/>
            <p:cNvSpPr/>
            <p:nvPr/>
          </p:nvSpPr>
          <p:spPr>
            <a:xfrm>
              <a:off x="4964364"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392" name="pl2392"/>
            <p:cNvSpPr/>
            <p:nvPr/>
          </p:nvSpPr>
          <p:spPr>
            <a:xfrm>
              <a:off x="4964364"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393" name="pl2393"/>
            <p:cNvSpPr/>
            <p:nvPr/>
          </p:nvSpPr>
          <p:spPr>
            <a:xfrm>
              <a:off x="4964364"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394" name="pl2394"/>
            <p:cNvSpPr/>
            <p:nvPr/>
          </p:nvSpPr>
          <p:spPr>
            <a:xfrm>
              <a:off x="4964364"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395" name="pl2395"/>
            <p:cNvSpPr/>
            <p:nvPr/>
          </p:nvSpPr>
          <p:spPr>
            <a:xfrm>
              <a:off x="4964364"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396" name="pl2396"/>
            <p:cNvSpPr/>
            <p:nvPr/>
          </p:nvSpPr>
          <p:spPr>
            <a:xfrm>
              <a:off x="4964364"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40651" cap="flat">
              <a:solidFill>
                <a:srgbClr val="000000">
                  <a:alpha val="100000"/>
                </a:srgbClr>
              </a:solidFill>
              <a:prstDash val="solid"/>
              <a:round/>
            </a:ln>
          </p:spPr>
          <p:txBody>
            <a:bodyPr/>
            <a:lstStyle/>
            <a:p/>
          </p:txBody>
        </p:sp>
        <p:sp>
          <p:nvSpPr>
            <p:cNvPr id="2397" name="pl2397"/>
            <p:cNvSpPr/>
            <p:nvPr/>
          </p:nvSpPr>
          <p:spPr>
            <a:xfrm>
              <a:off x="4964364"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00BF77">
                  <a:alpha val="100000"/>
                </a:srgbClr>
              </a:solidFill>
              <a:prstDash val="solid"/>
              <a:round/>
            </a:ln>
          </p:spPr>
          <p:txBody>
            <a:bodyPr/>
            <a:lstStyle/>
            <a:p/>
          </p:txBody>
        </p:sp>
        <p:sp>
          <p:nvSpPr>
            <p:cNvPr id="2398" name="pl2398"/>
            <p:cNvSpPr/>
            <p:nvPr/>
          </p:nvSpPr>
          <p:spPr>
            <a:xfrm>
              <a:off x="4919522"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99" name="tx2399"/>
            <p:cNvSpPr/>
            <p:nvPr/>
          </p:nvSpPr>
          <p:spPr>
            <a:xfrm>
              <a:off x="4934219" y="26278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00" name="tx2400"/>
            <p:cNvSpPr/>
            <p:nvPr/>
          </p:nvSpPr>
          <p:spPr>
            <a:xfrm>
              <a:off x="5113588"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401" name="tx2401"/>
            <p:cNvSpPr/>
            <p:nvPr/>
          </p:nvSpPr>
          <p:spPr>
            <a:xfrm>
              <a:off x="5292958" y="261392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02" name="tx2402"/>
            <p:cNvSpPr/>
            <p:nvPr/>
          </p:nvSpPr>
          <p:spPr>
            <a:xfrm>
              <a:off x="5472327" y="261392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03" name="tx2403"/>
            <p:cNvSpPr/>
            <p:nvPr/>
          </p:nvSpPr>
          <p:spPr>
            <a:xfrm>
              <a:off x="5651696" y="260656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404" name="tx2404"/>
            <p:cNvSpPr/>
            <p:nvPr/>
          </p:nvSpPr>
          <p:spPr>
            <a:xfrm>
              <a:off x="5831065" y="261392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05" name="rc2405"/>
            <p:cNvSpPr/>
            <p:nvPr/>
          </p:nvSpPr>
          <p:spPr>
            <a:xfrm>
              <a:off x="4919522" y="3110673"/>
              <a:ext cx="986530" cy="460746"/>
            </a:xfrm>
            <a:prstGeom prst="rect">
              <a:avLst/>
            </a:prstGeom>
            <a:solidFill>
              <a:srgbClr val="EBEBEB">
                <a:alpha val="100000"/>
              </a:srgbClr>
            </a:solidFill>
          </p:spPr>
          <p:txBody>
            <a:bodyPr/>
            <a:lstStyle/>
            <a:p/>
          </p:txBody>
        </p:sp>
        <p:sp>
          <p:nvSpPr>
            <p:cNvPr id="2406" name="pl2406"/>
            <p:cNvSpPr/>
            <p:nvPr/>
          </p:nvSpPr>
          <p:spPr>
            <a:xfrm>
              <a:off x="4919522"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07" name="pl2407"/>
            <p:cNvSpPr/>
            <p:nvPr/>
          </p:nvSpPr>
          <p:spPr>
            <a:xfrm>
              <a:off x="4919522"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08" name="pl2408"/>
            <p:cNvSpPr/>
            <p:nvPr/>
          </p:nvSpPr>
          <p:spPr>
            <a:xfrm>
              <a:off x="505404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09" name="pl2409"/>
            <p:cNvSpPr/>
            <p:nvPr/>
          </p:nvSpPr>
          <p:spPr>
            <a:xfrm>
              <a:off x="523341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0" name="pl2410"/>
            <p:cNvSpPr/>
            <p:nvPr/>
          </p:nvSpPr>
          <p:spPr>
            <a:xfrm>
              <a:off x="541278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1" name="pl2411"/>
            <p:cNvSpPr/>
            <p:nvPr/>
          </p:nvSpPr>
          <p:spPr>
            <a:xfrm>
              <a:off x="559215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2" name="pl2412"/>
            <p:cNvSpPr/>
            <p:nvPr/>
          </p:nvSpPr>
          <p:spPr>
            <a:xfrm>
              <a:off x="577152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3" name="pl2413"/>
            <p:cNvSpPr/>
            <p:nvPr/>
          </p:nvSpPr>
          <p:spPr>
            <a:xfrm>
              <a:off x="4919522"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14" name="pl2414"/>
            <p:cNvSpPr/>
            <p:nvPr/>
          </p:nvSpPr>
          <p:spPr>
            <a:xfrm>
              <a:off x="4919522"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15" name="pl2415"/>
            <p:cNvSpPr/>
            <p:nvPr/>
          </p:nvSpPr>
          <p:spPr>
            <a:xfrm>
              <a:off x="4919522"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16" name="pl2416"/>
            <p:cNvSpPr/>
            <p:nvPr/>
          </p:nvSpPr>
          <p:spPr>
            <a:xfrm>
              <a:off x="49643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17" name="pl2417"/>
            <p:cNvSpPr/>
            <p:nvPr/>
          </p:nvSpPr>
          <p:spPr>
            <a:xfrm>
              <a:off x="51437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18" name="pl2418"/>
            <p:cNvSpPr/>
            <p:nvPr/>
          </p:nvSpPr>
          <p:spPr>
            <a:xfrm>
              <a:off x="532310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19" name="pl2419"/>
            <p:cNvSpPr/>
            <p:nvPr/>
          </p:nvSpPr>
          <p:spPr>
            <a:xfrm>
              <a:off x="55024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0" name="pl2420"/>
            <p:cNvSpPr/>
            <p:nvPr/>
          </p:nvSpPr>
          <p:spPr>
            <a:xfrm>
              <a:off x="56818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1" name="pl2421"/>
            <p:cNvSpPr/>
            <p:nvPr/>
          </p:nvSpPr>
          <p:spPr>
            <a:xfrm>
              <a:off x="58612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2" name="pl2422"/>
            <p:cNvSpPr/>
            <p:nvPr/>
          </p:nvSpPr>
          <p:spPr>
            <a:xfrm>
              <a:off x="4964364"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423" name="pl2423"/>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424" name="pl2424"/>
            <p:cNvSpPr/>
            <p:nvPr/>
          </p:nvSpPr>
          <p:spPr>
            <a:xfrm>
              <a:off x="4964364"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425" name="pl2425"/>
            <p:cNvSpPr/>
            <p:nvPr/>
          </p:nvSpPr>
          <p:spPr>
            <a:xfrm>
              <a:off x="4964364"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6" name="pl2426"/>
            <p:cNvSpPr/>
            <p:nvPr/>
          </p:nvSpPr>
          <p:spPr>
            <a:xfrm>
              <a:off x="4964364"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427" name="pl2427"/>
            <p:cNvSpPr/>
            <p:nvPr/>
          </p:nvSpPr>
          <p:spPr>
            <a:xfrm>
              <a:off x="4964364"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428" name="pl2428"/>
            <p:cNvSpPr/>
            <p:nvPr/>
          </p:nvSpPr>
          <p:spPr>
            <a:xfrm>
              <a:off x="4964364"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429" name="pl2429"/>
            <p:cNvSpPr/>
            <p:nvPr/>
          </p:nvSpPr>
          <p:spPr>
            <a:xfrm>
              <a:off x="4964364"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430" name="pl2430"/>
            <p:cNvSpPr/>
            <p:nvPr/>
          </p:nvSpPr>
          <p:spPr>
            <a:xfrm>
              <a:off x="4964364"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431" name="pl2431"/>
            <p:cNvSpPr/>
            <p:nvPr/>
          </p:nvSpPr>
          <p:spPr>
            <a:xfrm>
              <a:off x="4964364"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432" name="pl2432"/>
            <p:cNvSpPr/>
            <p:nvPr/>
          </p:nvSpPr>
          <p:spPr>
            <a:xfrm>
              <a:off x="4964364"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433" name="pl2433"/>
            <p:cNvSpPr/>
            <p:nvPr/>
          </p:nvSpPr>
          <p:spPr>
            <a:xfrm>
              <a:off x="4964364"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34" name="pl2434"/>
            <p:cNvSpPr/>
            <p:nvPr/>
          </p:nvSpPr>
          <p:spPr>
            <a:xfrm>
              <a:off x="4964364"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435" name="pl2435"/>
            <p:cNvSpPr/>
            <p:nvPr/>
          </p:nvSpPr>
          <p:spPr>
            <a:xfrm>
              <a:off x="4964364"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436" name="pl2436"/>
            <p:cNvSpPr/>
            <p:nvPr/>
          </p:nvSpPr>
          <p:spPr>
            <a:xfrm>
              <a:off x="4964364"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437" name="pl2437"/>
            <p:cNvSpPr/>
            <p:nvPr/>
          </p:nvSpPr>
          <p:spPr>
            <a:xfrm>
              <a:off x="4964364"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438" name="pl2438"/>
            <p:cNvSpPr/>
            <p:nvPr/>
          </p:nvSpPr>
          <p:spPr>
            <a:xfrm>
              <a:off x="4964364"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439" name="pl2439"/>
            <p:cNvSpPr/>
            <p:nvPr/>
          </p:nvSpPr>
          <p:spPr>
            <a:xfrm>
              <a:off x="4964364"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40" name="pl2440"/>
            <p:cNvSpPr/>
            <p:nvPr/>
          </p:nvSpPr>
          <p:spPr>
            <a:xfrm>
              <a:off x="4964364"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41" name="pl2441"/>
            <p:cNvSpPr/>
            <p:nvPr/>
          </p:nvSpPr>
          <p:spPr>
            <a:xfrm>
              <a:off x="4964364"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442" name="pl2442"/>
            <p:cNvSpPr/>
            <p:nvPr/>
          </p:nvSpPr>
          <p:spPr>
            <a:xfrm>
              <a:off x="4964364"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443" name="pl2443"/>
            <p:cNvSpPr/>
            <p:nvPr/>
          </p:nvSpPr>
          <p:spPr>
            <a:xfrm>
              <a:off x="4964364"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444" name="pl2444"/>
            <p:cNvSpPr/>
            <p:nvPr/>
          </p:nvSpPr>
          <p:spPr>
            <a:xfrm>
              <a:off x="4964364"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445" name="pl2445"/>
            <p:cNvSpPr/>
            <p:nvPr/>
          </p:nvSpPr>
          <p:spPr>
            <a:xfrm>
              <a:off x="4964364"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446" name="pl2446"/>
            <p:cNvSpPr/>
            <p:nvPr/>
          </p:nvSpPr>
          <p:spPr>
            <a:xfrm>
              <a:off x="4964364"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447" name="pl2447"/>
            <p:cNvSpPr/>
            <p:nvPr/>
          </p:nvSpPr>
          <p:spPr>
            <a:xfrm>
              <a:off x="4964364"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448" name="pl2448"/>
            <p:cNvSpPr/>
            <p:nvPr/>
          </p:nvSpPr>
          <p:spPr>
            <a:xfrm>
              <a:off x="4964364"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449" name="pl2449"/>
            <p:cNvSpPr/>
            <p:nvPr/>
          </p:nvSpPr>
          <p:spPr>
            <a:xfrm>
              <a:off x="4964364"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0" name="pl2450"/>
            <p:cNvSpPr/>
            <p:nvPr/>
          </p:nvSpPr>
          <p:spPr>
            <a:xfrm>
              <a:off x="4964364"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451" name="pl2451"/>
            <p:cNvSpPr/>
            <p:nvPr/>
          </p:nvSpPr>
          <p:spPr>
            <a:xfrm>
              <a:off x="4964364"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452" name="pl2452"/>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3" name="pl2453"/>
            <p:cNvSpPr/>
            <p:nvPr/>
          </p:nvSpPr>
          <p:spPr>
            <a:xfrm>
              <a:off x="4964364"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454" name="pl2454"/>
            <p:cNvSpPr/>
            <p:nvPr/>
          </p:nvSpPr>
          <p:spPr>
            <a:xfrm>
              <a:off x="4964364"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455" name="pl2455"/>
            <p:cNvSpPr/>
            <p:nvPr/>
          </p:nvSpPr>
          <p:spPr>
            <a:xfrm>
              <a:off x="4964364"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456" name="pl2456"/>
            <p:cNvSpPr/>
            <p:nvPr/>
          </p:nvSpPr>
          <p:spPr>
            <a:xfrm>
              <a:off x="4964364"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457" name="pl2457"/>
            <p:cNvSpPr/>
            <p:nvPr/>
          </p:nvSpPr>
          <p:spPr>
            <a:xfrm>
              <a:off x="4964364"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458" name="pl2458"/>
            <p:cNvSpPr/>
            <p:nvPr/>
          </p:nvSpPr>
          <p:spPr>
            <a:xfrm>
              <a:off x="4964364"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459" name="pl2459"/>
            <p:cNvSpPr/>
            <p:nvPr/>
          </p:nvSpPr>
          <p:spPr>
            <a:xfrm>
              <a:off x="4964364"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460" name="pl2460"/>
            <p:cNvSpPr/>
            <p:nvPr/>
          </p:nvSpPr>
          <p:spPr>
            <a:xfrm>
              <a:off x="4964364"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461" name="pl2461"/>
            <p:cNvSpPr/>
            <p:nvPr/>
          </p:nvSpPr>
          <p:spPr>
            <a:xfrm>
              <a:off x="4964364"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462" name="pl2462"/>
            <p:cNvSpPr/>
            <p:nvPr/>
          </p:nvSpPr>
          <p:spPr>
            <a:xfrm>
              <a:off x="4964364"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463" name="pl2463"/>
            <p:cNvSpPr/>
            <p:nvPr/>
          </p:nvSpPr>
          <p:spPr>
            <a:xfrm>
              <a:off x="4964364"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464" name="pl2464"/>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5" name="pl2465"/>
            <p:cNvSpPr/>
            <p:nvPr/>
          </p:nvSpPr>
          <p:spPr>
            <a:xfrm>
              <a:off x="4964364"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466" name="pl2466"/>
            <p:cNvSpPr/>
            <p:nvPr/>
          </p:nvSpPr>
          <p:spPr>
            <a:xfrm>
              <a:off x="4964364"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467" name="pl2467"/>
            <p:cNvSpPr/>
            <p:nvPr/>
          </p:nvSpPr>
          <p:spPr>
            <a:xfrm>
              <a:off x="4964364"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468" name="pl2468"/>
            <p:cNvSpPr/>
            <p:nvPr/>
          </p:nvSpPr>
          <p:spPr>
            <a:xfrm>
              <a:off x="4964364"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469" name="pl2469"/>
            <p:cNvSpPr/>
            <p:nvPr/>
          </p:nvSpPr>
          <p:spPr>
            <a:xfrm>
              <a:off x="4964364"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0" name="pl2470"/>
            <p:cNvSpPr/>
            <p:nvPr/>
          </p:nvSpPr>
          <p:spPr>
            <a:xfrm>
              <a:off x="4964364"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471" name="pl2471"/>
            <p:cNvSpPr/>
            <p:nvPr/>
          </p:nvSpPr>
          <p:spPr>
            <a:xfrm>
              <a:off x="4964364"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472" name="pl2472"/>
            <p:cNvSpPr/>
            <p:nvPr/>
          </p:nvSpPr>
          <p:spPr>
            <a:xfrm>
              <a:off x="4964364"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473" name="pl2473"/>
            <p:cNvSpPr/>
            <p:nvPr/>
          </p:nvSpPr>
          <p:spPr>
            <a:xfrm>
              <a:off x="4964364"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474" name="pl2474"/>
            <p:cNvSpPr/>
            <p:nvPr/>
          </p:nvSpPr>
          <p:spPr>
            <a:xfrm>
              <a:off x="4964364"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475" name="pl2475"/>
            <p:cNvSpPr/>
            <p:nvPr/>
          </p:nvSpPr>
          <p:spPr>
            <a:xfrm>
              <a:off x="4964364"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476" name="pl2476"/>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77" name="pl2477"/>
            <p:cNvSpPr/>
            <p:nvPr/>
          </p:nvSpPr>
          <p:spPr>
            <a:xfrm>
              <a:off x="496436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AE0">
                  <a:alpha val="100000"/>
                </a:srgbClr>
              </a:solidFill>
              <a:prstDash val="solid"/>
              <a:round/>
            </a:ln>
          </p:spPr>
          <p:txBody>
            <a:bodyPr/>
            <a:lstStyle/>
            <a:p/>
          </p:txBody>
        </p:sp>
        <p:sp>
          <p:nvSpPr>
            <p:cNvPr id="2478" name="pl2478"/>
            <p:cNvSpPr/>
            <p:nvPr/>
          </p:nvSpPr>
          <p:spPr>
            <a:xfrm>
              <a:off x="4919522"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79" name="tx2479"/>
            <p:cNvSpPr/>
            <p:nvPr/>
          </p:nvSpPr>
          <p:spPr>
            <a:xfrm>
              <a:off x="4934219"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0" name="tx2480"/>
            <p:cNvSpPr/>
            <p:nvPr/>
          </p:nvSpPr>
          <p:spPr>
            <a:xfrm>
              <a:off x="511358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1" name="tx2481"/>
            <p:cNvSpPr/>
            <p:nvPr/>
          </p:nvSpPr>
          <p:spPr>
            <a:xfrm>
              <a:off x="5292958"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2" name="tx2482"/>
            <p:cNvSpPr/>
            <p:nvPr/>
          </p:nvSpPr>
          <p:spPr>
            <a:xfrm>
              <a:off x="5472327"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3" name="tx2483"/>
            <p:cNvSpPr/>
            <p:nvPr/>
          </p:nvSpPr>
          <p:spPr>
            <a:xfrm>
              <a:off x="5651696"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4" name="tx2484"/>
            <p:cNvSpPr/>
            <p:nvPr/>
          </p:nvSpPr>
          <p:spPr>
            <a:xfrm>
              <a:off x="5831065"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485" name="rc2485"/>
            <p:cNvSpPr/>
            <p:nvPr/>
          </p:nvSpPr>
          <p:spPr>
            <a:xfrm>
              <a:off x="4919522" y="3855871"/>
              <a:ext cx="986530" cy="460746"/>
            </a:xfrm>
            <a:prstGeom prst="rect">
              <a:avLst/>
            </a:prstGeom>
            <a:solidFill>
              <a:srgbClr val="EBEBEB">
                <a:alpha val="100000"/>
              </a:srgbClr>
            </a:solidFill>
          </p:spPr>
          <p:txBody>
            <a:bodyPr/>
            <a:lstStyle/>
            <a:p/>
          </p:txBody>
        </p:sp>
        <p:sp>
          <p:nvSpPr>
            <p:cNvPr id="2486" name="pl2486"/>
            <p:cNvSpPr/>
            <p:nvPr/>
          </p:nvSpPr>
          <p:spPr>
            <a:xfrm>
              <a:off x="4919522"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87" name="pl2487"/>
            <p:cNvSpPr/>
            <p:nvPr/>
          </p:nvSpPr>
          <p:spPr>
            <a:xfrm>
              <a:off x="4919522"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88" name="pl2488"/>
            <p:cNvSpPr/>
            <p:nvPr/>
          </p:nvSpPr>
          <p:spPr>
            <a:xfrm>
              <a:off x="505404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89" name="pl2489"/>
            <p:cNvSpPr/>
            <p:nvPr/>
          </p:nvSpPr>
          <p:spPr>
            <a:xfrm>
              <a:off x="523341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0" name="pl2490"/>
            <p:cNvSpPr/>
            <p:nvPr/>
          </p:nvSpPr>
          <p:spPr>
            <a:xfrm>
              <a:off x="541278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1" name="pl2491"/>
            <p:cNvSpPr/>
            <p:nvPr/>
          </p:nvSpPr>
          <p:spPr>
            <a:xfrm>
              <a:off x="559215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2" name="pl2492"/>
            <p:cNvSpPr/>
            <p:nvPr/>
          </p:nvSpPr>
          <p:spPr>
            <a:xfrm>
              <a:off x="577152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93" name="pl2493"/>
            <p:cNvSpPr/>
            <p:nvPr/>
          </p:nvSpPr>
          <p:spPr>
            <a:xfrm>
              <a:off x="4919522"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94" name="pl2494"/>
            <p:cNvSpPr/>
            <p:nvPr/>
          </p:nvSpPr>
          <p:spPr>
            <a:xfrm>
              <a:off x="4919522"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95" name="pl2495"/>
            <p:cNvSpPr/>
            <p:nvPr/>
          </p:nvSpPr>
          <p:spPr>
            <a:xfrm>
              <a:off x="4919522"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96" name="pl2496"/>
            <p:cNvSpPr/>
            <p:nvPr/>
          </p:nvSpPr>
          <p:spPr>
            <a:xfrm>
              <a:off x="49643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7" name="pl2497"/>
            <p:cNvSpPr/>
            <p:nvPr/>
          </p:nvSpPr>
          <p:spPr>
            <a:xfrm>
              <a:off x="51437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8" name="pl2498"/>
            <p:cNvSpPr/>
            <p:nvPr/>
          </p:nvSpPr>
          <p:spPr>
            <a:xfrm>
              <a:off x="532310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99" name="pl2499"/>
            <p:cNvSpPr/>
            <p:nvPr/>
          </p:nvSpPr>
          <p:spPr>
            <a:xfrm>
              <a:off x="55024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0" name="pl2500"/>
            <p:cNvSpPr/>
            <p:nvPr/>
          </p:nvSpPr>
          <p:spPr>
            <a:xfrm>
              <a:off x="56818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1" name="pl2501"/>
            <p:cNvSpPr/>
            <p:nvPr/>
          </p:nvSpPr>
          <p:spPr>
            <a:xfrm>
              <a:off x="58612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02" name="pl2502"/>
            <p:cNvSpPr/>
            <p:nvPr/>
          </p:nvSpPr>
          <p:spPr>
            <a:xfrm>
              <a:off x="4964364"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503" name="pl2503"/>
            <p:cNvSpPr/>
            <p:nvPr/>
          </p:nvSpPr>
          <p:spPr>
            <a:xfrm>
              <a:off x="4964364"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40651" cap="flat">
              <a:solidFill>
                <a:srgbClr val="BEBEBE">
                  <a:alpha val="69803"/>
                </a:srgbClr>
              </a:solidFill>
              <a:prstDash val="solid"/>
              <a:round/>
            </a:ln>
          </p:spPr>
          <p:txBody>
            <a:bodyPr/>
            <a:lstStyle/>
            <a:p/>
          </p:txBody>
        </p:sp>
        <p:sp>
          <p:nvSpPr>
            <p:cNvPr id="2504" name="pl2504"/>
            <p:cNvSpPr/>
            <p:nvPr/>
          </p:nvSpPr>
          <p:spPr>
            <a:xfrm>
              <a:off x="4964364"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505" name="pl2505"/>
            <p:cNvSpPr/>
            <p:nvPr/>
          </p:nvSpPr>
          <p:spPr>
            <a:xfrm>
              <a:off x="4964364"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6" name="pl2506"/>
            <p:cNvSpPr/>
            <p:nvPr/>
          </p:nvSpPr>
          <p:spPr>
            <a:xfrm>
              <a:off x="4964364"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507" name="pl2507"/>
            <p:cNvSpPr/>
            <p:nvPr/>
          </p:nvSpPr>
          <p:spPr>
            <a:xfrm>
              <a:off x="4964364"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508" name="pl2508"/>
            <p:cNvSpPr/>
            <p:nvPr/>
          </p:nvSpPr>
          <p:spPr>
            <a:xfrm>
              <a:off x="4964364"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509" name="pl2509"/>
            <p:cNvSpPr/>
            <p:nvPr/>
          </p:nvSpPr>
          <p:spPr>
            <a:xfrm>
              <a:off x="4964364"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510" name="pl2510"/>
            <p:cNvSpPr/>
            <p:nvPr/>
          </p:nvSpPr>
          <p:spPr>
            <a:xfrm>
              <a:off x="4964364"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511" name="pl2511"/>
            <p:cNvSpPr/>
            <p:nvPr/>
          </p:nvSpPr>
          <p:spPr>
            <a:xfrm>
              <a:off x="4964364"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512" name="pl2512"/>
            <p:cNvSpPr/>
            <p:nvPr/>
          </p:nvSpPr>
          <p:spPr>
            <a:xfrm>
              <a:off x="4964364"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513" name="pl2513"/>
            <p:cNvSpPr/>
            <p:nvPr/>
          </p:nvSpPr>
          <p:spPr>
            <a:xfrm>
              <a:off x="4964364"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14" name="pl2514"/>
            <p:cNvSpPr/>
            <p:nvPr/>
          </p:nvSpPr>
          <p:spPr>
            <a:xfrm>
              <a:off x="4964364"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515" name="pl2515"/>
            <p:cNvSpPr/>
            <p:nvPr/>
          </p:nvSpPr>
          <p:spPr>
            <a:xfrm>
              <a:off x="4964364"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516" name="pl2516"/>
            <p:cNvSpPr/>
            <p:nvPr/>
          </p:nvSpPr>
          <p:spPr>
            <a:xfrm>
              <a:off x="4964364"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517" name="pl2517"/>
            <p:cNvSpPr/>
            <p:nvPr/>
          </p:nvSpPr>
          <p:spPr>
            <a:xfrm>
              <a:off x="4964364"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518" name="pl2518"/>
            <p:cNvSpPr/>
            <p:nvPr/>
          </p:nvSpPr>
          <p:spPr>
            <a:xfrm>
              <a:off x="4964364"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519" name="pl2519"/>
            <p:cNvSpPr/>
            <p:nvPr/>
          </p:nvSpPr>
          <p:spPr>
            <a:xfrm>
              <a:off x="4964364"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0" name="pl2520"/>
            <p:cNvSpPr/>
            <p:nvPr/>
          </p:nvSpPr>
          <p:spPr>
            <a:xfrm>
              <a:off x="4964364"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21" name="pl2521"/>
            <p:cNvSpPr/>
            <p:nvPr/>
          </p:nvSpPr>
          <p:spPr>
            <a:xfrm>
              <a:off x="4964364"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522" name="pl2522"/>
            <p:cNvSpPr/>
            <p:nvPr/>
          </p:nvSpPr>
          <p:spPr>
            <a:xfrm>
              <a:off x="4964364"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523" name="pl2523"/>
            <p:cNvSpPr/>
            <p:nvPr/>
          </p:nvSpPr>
          <p:spPr>
            <a:xfrm>
              <a:off x="4964364"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524" name="pl2524"/>
            <p:cNvSpPr/>
            <p:nvPr/>
          </p:nvSpPr>
          <p:spPr>
            <a:xfrm>
              <a:off x="4964364"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525" name="pl2525"/>
            <p:cNvSpPr/>
            <p:nvPr/>
          </p:nvSpPr>
          <p:spPr>
            <a:xfrm>
              <a:off x="4964364"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526" name="pl2526"/>
            <p:cNvSpPr/>
            <p:nvPr/>
          </p:nvSpPr>
          <p:spPr>
            <a:xfrm>
              <a:off x="4964364"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527" name="pl2527"/>
            <p:cNvSpPr/>
            <p:nvPr/>
          </p:nvSpPr>
          <p:spPr>
            <a:xfrm>
              <a:off x="4964364"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528" name="pl2528"/>
            <p:cNvSpPr/>
            <p:nvPr/>
          </p:nvSpPr>
          <p:spPr>
            <a:xfrm>
              <a:off x="4964364"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529" name="pl2529"/>
            <p:cNvSpPr/>
            <p:nvPr/>
          </p:nvSpPr>
          <p:spPr>
            <a:xfrm>
              <a:off x="4964364"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30" name="pl2530"/>
            <p:cNvSpPr/>
            <p:nvPr/>
          </p:nvSpPr>
          <p:spPr>
            <a:xfrm>
              <a:off x="4964364"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531" name="pl2531"/>
            <p:cNvSpPr/>
            <p:nvPr/>
          </p:nvSpPr>
          <p:spPr>
            <a:xfrm>
              <a:off x="4964364"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532" name="pl2532"/>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33" name="pl2533"/>
            <p:cNvSpPr/>
            <p:nvPr/>
          </p:nvSpPr>
          <p:spPr>
            <a:xfrm>
              <a:off x="4964364"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534" name="pl2534"/>
            <p:cNvSpPr/>
            <p:nvPr/>
          </p:nvSpPr>
          <p:spPr>
            <a:xfrm>
              <a:off x="4964364"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535" name="pl2535"/>
            <p:cNvSpPr/>
            <p:nvPr/>
          </p:nvSpPr>
          <p:spPr>
            <a:xfrm>
              <a:off x="4964364"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536" name="pl2536"/>
            <p:cNvSpPr/>
            <p:nvPr/>
          </p:nvSpPr>
          <p:spPr>
            <a:xfrm>
              <a:off x="4964364"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537" name="pl2537"/>
            <p:cNvSpPr/>
            <p:nvPr/>
          </p:nvSpPr>
          <p:spPr>
            <a:xfrm>
              <a:off x="4964364"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538" name="pl2538"/>
            <p:cNvSpPr/>
            <p:nvPr/>
          </p:nvSpPr>
          <p:spPr>
            <a:xfrm>
              <a:off x="4964364"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539" name="pl2539"/>
            <p:cNvSpPr/>
            <p:nvPr/>
          </p:nvSpPr>
          <p:spPr>
            <a:xfrm>
              <a:off x="4964364"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540" name="pl2540"/>
            <p:cNvSpPr/>
            <p:nvPr/>
          </p:nvSpPr>
          <p:spPr>
            <a:xfrm>
              <a:off x="4964364"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541" name="pl2541"/>
            <p:cNvSpPr/>
            <p:nvPr/>
          </p:nvSpPr>
          <p:spPr>
            <a:xfrm>
              <a:off x="4964364"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542" name="pl2542"/>
            <p:cNvSpPr/>
            <p:nvPr/>
          </p:nvSpPr>
          <p:spPr>
            <a:xfrm>
              <a:off x="4964364"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543" name="pl2543"/>
            <p:cNvSpPr/>
            <p:nvPr/>
          </p:nvSpPr>
          <p:spPr>
            <a:xfrm>
              <a:off x="4964364"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544" name="pl2544"/>
            <p:cNvSpPr/>
            <p:nvPr/>
          </p:nvSpPr>
          <p:spPr>
            <a:xfrm>
              <a:off x="496436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45" name="pl2545"/>
            <p:cNvSpPr/>
            <p:nvPr/>
          </p:nvSpPr>
          <p:spPr>
            <a:xfrm>
              <a:off x="4964364"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546" name="pl2546"/>
            <p:cNvSpPr/>
            <p:nvPr/>
          </p:nvSpPr>
          <p:spPr>
            <a:xfrm>
              <a:off x="4964364"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547" name="pl2547"/>
            <p:cNvSpPr/>
            <p:nvPr/>
          </p:nvSpPr>
          <p:spPr>
            <a:xfrm>
              <a:off x="4964364"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548" name="pl2548"/>
            <p:cNvSpPr/>
            <p:nvPr/>
          </p:nvSpPr>
          <p:spPr>
            <a:xfrm>
              <a:off x="4964364"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549" name="pl2549"/>
            <p:cNvSpPr/>
            <p:nvPr/>
          </p:nvSpPr>
          <p:spPr>
            <a:xfrm>
              <a:off x="4964364"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0" name="pl2550"/>
            <p:cNvSpPr/>
            <p:nvPr/>
          </p:nvSpPr>
          <p:spPr>
            <a:xfrm>
              <a:off x="4964364"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551" name="pl2551"/>
            <p:cNvSpPr/>
            <p:nvPr/>
          </p:nvSpPr>
          <p:spPr>
            <a:xfrm>
              <a:off x="4964364"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552" name="pl2552"/>
            <p:cNvSpPr/>
            <p:nvPr/>
          </p:nvSpPr>
          <p:spPr>
            <a:xfrm>
              <a:off x="4964364"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553" name="pl2553"/>
            <p:cNvSpPr/>
            <p:nvPr/>
          </p:nvSpPr>
          <p:spPr>
            <a:xfrm>
              <a:off x="4964364"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554" name="pl2554"/>
            <p:cNvSpPr/>
            <p:nvPr/>
          </p:nvSpPr>
          <p:spPr>
            <a:xfrm>
              <a:off x="4964364"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555" name="pl2555"/>
            <p:cNvSpPr/>
            <p:nvPr/>
          </p:nvSpPr>
          <p:spPr>
            <a:xfrm>
              <a:off x="4964364"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556" name="pl2556"/>
            <p:cNvSpPr/>
            <p:nvPr/>
          </p:nvSpPr>
          <p:spPr>
            <a:xfrm>
              <a:off x="4964364"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40651" cap="flat">
              <a:solidFill>
                <a:srgbClr val="000000">
                  <a:alpha val="100000"/>
                </a:srgbClr>
              </a:solidFill>
              <a:prstDash val="solid"/>
              <a:round/>
            </a:ln>
          </p:spPr>
          <p:txBody>
            <a:bodyPr/>
            <a:lstStyle/>
            <a:p/>
          </p:txBody>
        </p:sp>
        <p:sp>
          <p:nvSpPr>
            <p:cNvPr id="2557" name="pl2557"/>
            <p:cNvSpPr/>
            <p:nvPr/>
          </p:nvSpPr>
          <p:spPr>
            <a:xfrm>
              <a:off x="4964364"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9C8DFF">
                  <a:alpha val="100000"/>
                </a:srgbClr>
              </a:solidFill>
              <a:prstDash val="solid"/>
              <a:round/>
            </a:ln>
          </p:spPr>
          <p:txBody>
            <a:bodyPr/>
            <a:lstStyle/>
            <a:p/>
          </p:txBody>
        </p:sp>
        <p:sp>
          <p:nvSpPr>
            <p:cNvPr id="2558" name="pl2558"/>
            <p:cNvSpPr/>
            <p:nvPr/>
          </p:nvSpPr>
          <p:spPr>
            <a:xfrm>
              <a:off x="4919522"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59" name="tx2559"/>
            <p:cNvSpPr/>
            <p:nvPr/>
          </p:nvSpPr>
          <p:spPr>
            <a:xfrm>
              <a:off x="5621551" y="39762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2560" name="tx2560"/>
            <p:cNvSpPr/>
            <p:nvPr/>
          </p:nvSpPr>
          <p:spPr>
            <a:xfrm>
              <a:off x="5800920" y="401748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561" name="tx2561"/>
            <p:cNvSpPr/>
            <p:nvPr/>
          </p:nvSpPr>
          <p:spPr>
            <a:xfrm>
              <a:off x="4904074" y="388964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2562" name="tx2562"/>
            <p:cNvSpPr/>
            <p:nvPr/>
          </p:nvSpPr>
          <p:spPr>
            <a:xfrm>
              <a:off x="5083444" y="3918044"/>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2563" name="tx2563"/>
            <p:cNvSpPr/>
            <p:nvPr/>
          </p:nvSpPr>
          <p:spPr>
            <a:xfrm>
              <a:off x="5262813" y="40600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564" name="tx2564"/>
            <p:cNvSpPr/>
            <p:nvPr/>
          </p:nvSpPr>
          <p:spPr>
            <a:xfrm>
              <a:off x="5442182" y="405430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565" name="rc2565"/>
            <p:cNvSpPr/>
            <p:nvPr/>
          </p:nvSpPr>
          <p:spPr>
            <a:xfrm>
              <a:off x="4919522" y="4601069"/>
              <a:ext cx="986530" cy="460746"/>
            </a:xfrm>
            <a:prstGeom prst="rect">
              <a:avLst/>
            </a:prstGeom>
            <a:solidFill>
              <a:srgbClr val="EBEBEB">
                <a:alpha val="100000"/>
              </a:srgbClr>
            </a:solidFill>
          </p:spPr>
          <p:txBody>
            <a:bodyPr/>
            <a:lstStyle/>
            <a:p/>
          </p:txBody>
        </p:sp>
        <p:sp>
          <p:nvSpPr>
            <p:cNvPr id="2566" name="pl2566"/>
            <p:cNvSpPr/>
            <p:nvPr/>
          </p:nvSpPr>
          <p:spPr>
            <a:xfrm>
              <a:off x="4919522"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67" name="pl2567"/>
            <p:cNvSpPr/>
            <p:nvPr/>
          </p:nvSpPr>
          <p:spPr>
            <a:xfrm>
              <a:off x="4919522"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68" name="pl2568"/>
            <p:cNvSpPr/>
            <p:nvPr/>
          </p:nvSpPr>
          <p:spPr>
            <a:xfrm>
              <a:off x="505404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69" name="pl2569"/>
            <p:cNvSpPr/>
            <p:nvPr/>
          </p:nvSpPr>
          <p:spPr>
            <a:xfrm>
              <a:off x="523341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70" name="pl2570"/>
            <p:cNvSpPr/>
            <p:nvPr/>
          </p:nvSpPr>
          <p:spPr>
            <a:xfrm>
              <a:off x="541278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71" name="pl2571"/>
            <p:cNvSpPr/>
            <p:nvPr/>
          </p:nvSpPr>
          <p:spPr>
            <a:xfrm>
              <a:off x="559215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72" name="pl2572"/>
            <p:cNvSpPr/>
            <p:nvPr/>
          </p:nvSpPr>
          <p:spPr>
            <a:xfrm>
              <a:off x="577152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73" name="pl2573"/>
            <p:cNvSpPr/>
            <p:nvPr/>
          </p:nvSpPr>
          <p:spPr>
            <a:xfrm>
              <a:off x="4919522"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74" name="pl2574"/>
            <p:cNvSpPr/>
            <p:nvPr/>
          </p:nvSpPr>
          <p:spPr>
            <a:xfrm>
              <a:off x="4919522"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75" name="pl2575"/>
            <p:cNvSpPr/>
            <p:nvPr/>
          </p:nvSpPr>
          <p:spPr>
            <a:xfrm>
              <a:off x="4919522"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76" name="pl2576"/>
            <p:cNvSpPr/>
            <p:nvPr/>
          </p:nvSpPr>
          <p:spPr>
            <a:xfrm>
              <a:off x="49643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7" name="pl2577"/>
            <p:cNvSpPr/>
            <p:nvPr/>
          </p:nvSpPr>
          <p:spPr>
            <a:xfrm>
              <a:off x="51437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8" name="pl2578"/>
            <p:cNvSpPr/>
            <p:nvPr/>
          </p:nvSpPr>
          <p:spPr>
            <a:xfrm>
              <a:off x="532310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79" name="pl2579"/>
            <p:cNvSpPr/>
            <p:nvPr/>
          </p:nvSpPr>
          <p:spPr>
            <a:xfrm>
              <a:off x="55024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0" name="pl2580"/>
            <p:cNvSpPr/>
            <p:nvPr/>
          </p:nvSpPr>
          <p:spPr>
            <a:xfrm>
              <a:off x="56818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1" name="pl2581"/>
            <p:cNvSpPr/>
            <p:nvPr/>
          </p:nvSpPr>
          <p:spPr>
            <a:xfrm>
              <a:off x="58612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82" name="pl2582"/>
            <p:cNvSpPr/>
            <p:nvPr/>
          </p:nvSpPr>
          <p:spPr>
            <a:xfrm>
              <a:off x="4964364"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583" name="pl2583"/>
            <p:cNvSpPr/>
            <p:nvPr/>
          </p:nvSpPr>
          <p:spPr>
            <a:xfrm>
              <a:off x="4964364"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40651" cap="flat">
              <a:solidFill>
                <a:srgbClr val="BEBEBE">
                  <a:alpha val="69803"/>
                </a:srgbClr>
              </a:solidFill>
              <a:prstDash val="solid"/>
              <a:round/>
            </a:ln>
          </p:spPr>
          <p:txBody>
            <a:bodyPr/>
            <a:lstStyle/>
            <a:p/>
          </p:txBody>
        </p:sp>
        <p:sp>
          <p:nvSpPr>
            <p:cNvPr id="2584" name="pl2584"/>
            <p:cNvSpPr/>
            <p:nvPr/>
          </p:nvSpPr>
          <p:spPr>
            <a:xfrm>
              <a:off x="4964364"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585" name="pl2585"/>
            <p:cNvSpPr/>
            <p:nvPr/>
          </p:nvSpPr>
          <p:spPr>
            <a:xfrm>
              <a:off x="4964364"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4964364"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587" name="pl2587"/>
            <p:cNvSpPr/>
            <p:nvPr/>
          </p:nvSpPr>
          <p:spPr>
            <a:xfrm>
              <a:off x="4964364"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588" name="pl2588"/>
            <p:cNvSpPr/>
            <p:nvPr/>
          </p:nvSpPr>
          <p:spPr>
            <a:xfrm>
              <a:off x="4964364"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589" name="pl2589"/>
            <p:cNvSpPr/>
            <p:nvPr/>
          </p:nvSpPr>
          <p:spPr>
            <a:xfrm>
              <a:off x="4964364"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590" name="pl2590"/>
            <p:cNvSpPr/>
            <p:nvPr/>
          </p:nvSpPr>
          <p:spPr>
            <a:xfrm>
              <a:off x="4964364"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591" name="pl2591"/>
            <p:cNvSpPr/>
            <p:nvPr/>
          </p:nvSpPr>
          <p:spPr>
            <a:xfrm>
              <a:off x="4964364"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592" name="pl2592"/>
            <p:cNvSpPr/>
            <p:nvPr/>
          </p:nvSpPr>
          <p:spPr>
            <a:xfrm>
              <a:off x="4964364"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593" name="pl2593"/>
            <p:cNvSpPr/>
            <p:nvPr/>
          </p:nvSpPr>
          <p:spPr>
            <a:xfrm>
              <a:off x="4964364"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4" name="pl2594"/>
            <p:cNvSpPr/>
            <p:nvPr/>
          </p:nvSpPr>
          <p:spPr>
            <a:xfrm>
              <a:off x="4964364"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595" name="pl2595"/>
            <p:cNvSpPr/>
            <p:nvPr/>
          </p:nvSpPr>
          <p:spPr>
            <a:xfrm>
              <a:off x="4964364"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596" name="pl2596"/>
            <p:cNvSpPr/>
            <p:nvPr/>
          </p:nvSpPr>
          <p:spPr>
            <a:xfrm>
              <a:off x="4964364"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597" name="pl2597"/>
            <p:cNvSpPr/>
            <p:nvPr/>
          </p:nvSpPr>
          <p:spPr>
            <a:xfrm>
              <a:off x="4964364"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598" name="pl2598"/>
            <p:cNvSpPr/>
            <p:nvPr/>
          </p:nvSpPr>
          <p:spPr>
            <a:xfrm>
              <a:off x="4964364"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599" name="pl2599"/>
            <p:cNvSpPr/>
            <p:nvPr/>
          </p:nvSpPr>
          <p:spPr>
            <a:xfrm>
              <a:off x="4964364"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0" name="pl2600"/>
            <p:cNvSpPr/>
            <p:nvPr/>
          </p:nvSpPr>
          <p:spPr>
            <a:xfrm>
              <a:off x="4964364"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01" name="pl2601"/>
            <p:cNvSpPr/>
            <p:nvPr/>
          </p:nvSpPr>
          <p:spPr>
            <a:xfrm>
              <a:off x="4964364"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602" name="pl2602"/>
            <p:cNvSpPr/>
            <p:nvPr/>
          </p:nvSpPr>
          <p:spPr>
            <a:xfrm>
              <a:off x="4964364"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603" name="pl2603"/>
            <p:cNvSpPr/>
            <p:nvPr/>
          </p:nvSpPr>
          <p:spPr>
            <a:xfrm>
              <a:off x="4964364"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604" name="pl2604"/>
            <p:cNvSpPr/>
            <p:nvPr/>
          </p:nvSpPr>
          <p:spPr>
            <a:xfrm>
              <a:off x="4964364"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605" name="pl2605"/>
            <p:cNvSpPr/>
            <p:nvPr/>
          </p:nvSpPr>
          <p:spPr>
            <a:xfrm>
              <a:off x="4964364"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606" name="pl2606"/>
            <p:cNvSpPr/>
            <p:nvPr/>
          </p:nvSpPr>
          <p:spPr>
            <a:xfrm>
              <a:off x="4964364"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607" name="pl2607"/>
            <p:cNvSpPr/>
            <p:nvPr/>
          </p:nvSpPr>
          <p:spPr>
            <a:xfrm>
              <a:off x="4964364"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608" name="pl2608"/>
            <p:cNvSpPr/>
            <p:nvPr/>
          </p:nvSpPr>
          <p:spPr>
            <a:xfrm>
              <a:off x="4964364"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609" name="pl2609"/>
            <p:cNvSpPr/>
            <p:nvPr/>
          </p:nvSpPr>
          <p:spPr>
            <a:xfrm>
              <a:off x="4964364"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0" name="pl2610"/>
            <p:cNvSpPr/>
            <p:nvPr/>
          </p:nvSpPr>
          <p:spPr>
            <a:xfrm>
              <a:off x="4964364"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611" name="pl2611"/>
            <p:cNvSpPr/>
            <p:nvPr/>
          </p:nvSpPr>
          <p:spPr>
            <a:xfrm>
              <a:off x="4964364"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612" name="pl2612"/>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13" name="pl2613"/>
            <p:cNvSpPr/>
            <p:nvPr/>
          </p:nvSpPr>
          <p:spPr>
            <a:xfrm>
              <a:off x="4964364"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614" name="pl2614"/>
            <p:cNvSpPr/>
            <p:nvPr/>
          </p:nvSpPr>
          <p:spPr>
            <a:xfrm>
              <a:off x="4964364"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615" name="pl2615"/>
            <p:cNvSpPr/>
            <p:nvPr/>
          </p:nvSpPr>
          <p:spPr>
            <a:xfrm>
              <a:off x="4964364"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616" name="pl2616"/>
            <p:cNvSpPr/>
            <p:nvPr/>
          </p:nvSpPr>
          <p:spPr>
            <a:xfrm>
              <a:off x="4964364"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617" name="pl2617"/>
            <p:cNvSpPr/>
            <p:nvPr/>
          </p:nvSpPr>
          <p:spPr>
            <a:xfrm>
              <a:off x="4964364"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618" name="pl2618"/>
            <p:cNvSpPr/>
            <p:nvPr/>
          </p:nvSpPr>
          <p:spPr>
            <a:xfrm>
              <a:off x="4964364"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619" name="pl2619"/>
            <p:cNvSpPr/>
            <p:nvPr/>
          </p:nvSpPr>
          <p:spPr>
            <a:xfrm>
              <a:off x="4964364"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620" name="pl2620"/>
            <p:cNvSpPr/>
            <p:nvPr/>
          </p:nvSpPr>
          <p:spPr>
            <a:xfrm>
              <a:off x="4964364"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621" name="pl2621"/>
            <p:cNvSpPr/>
            <p:nvPr/>
          </p:nvSpPr>
          <p:spPr>
            <a:xfrm>
              <a:off x="4964364"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622" name="pl2622"/>
            <p:cNvSpPr/>
            <p:nvPr/>
          </p:nvSpPr>
          <p:spPr>
            <a:xfrm>
              <a:off x="4964364"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623" name="pl2623"/>
            <p:cNvSpPr/>
            <p:nvPr/>
          </p:nvSpPr>
          <p:spPr>
            <a:xfrm>
              <a:off x="4964364"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624" name="pl2624"/>
            <p:cNvSpPr/>
            <p:nvPr/>
          </p:nvSpPr>
          <p:spPr>
            <a:xfrm>
              <a:off x="496436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25" name="pl2625"/>
            <p:cNvSpPr/>
            <p:nvPr/>
          </p:nvSpPr>
          <p:spPr>
            <a:xfrm>
              <a:off x="4964364"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626" name="pl2626"/>
            <p:cNvSpPr/>
            <p:nvPr/>
          </p:nvSpPr>
          <p:spPr>
            <a:xfrm>
              <a:off x="4964364"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627" name="pl2627"/>
            <p:cNvSpPr/>
            <p:nvPr/>
          </p:nvSpPr>
          <p:spPr>
            <a:xfrm>
              <a:off x="4964364"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628" name="pl2628"/>
            <p:cNvSpPr/>
            <p:nvPr/>
          </p:nvSpPr>
          <p:spPr>
            <a:xfrm>
              <a:off x="4964364"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629" name="pl2629"/>
            <p:cNvSpPr/>
            <p:nvPr/>
          </p:nvSpPr>
          <p:spPr>
            <a:xfrm>
              <a:off x="4964364"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30" name="pl2630"/>
            <p:cNvSpPr/>
            <p:nvPr/>
          </p:nvSpPr>
          <p:spPr>
            <a:xfrm>
              <a:off x="4964364"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631" name="pl2631"/>
            <p:cNvSpPr/>
            <p:nvPr/>
          </p:nvSpPr>
          <p:spPr>
            <a:xfrm>
              <a:off x="4964364"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632" name="pl2632"/>
            <p:cNvSpPr/>
            <p:nvPr/>
          </p:nvSpPr>
          <p:spPr>
            <a:xfrm>
              <a:off x="4964364"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633" name="pl2633"/>
            <p:cNvSpPr/>
            <p:nvPr/>
          </p:nvSpPr>
          <p:spPr>
            <a:xfrm>
              <a:off x="4964364"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634" name="pl2634"/>
            <p:cNvSpPr/>
            <p:nvPr/>
          </p:nvSpPr>
          <p:spPr>
            <a:xfrm>
              <a:off x="4964364"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635" name="pl2635"/>
            <p:cNvSpPr/>
            <p:nvPr/>
          </p:nvSpPr>
          <p:spPr>
            <a:xfrm>
              <a:off x="4964364"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36" name="pl2636"/>
            <p:cNvSpPr/>
            <p:nvPr/>
          </p:nvSpPr>
          <p:spPr>
            <a:xfrm>
              <a:off x="4964364"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40651" cap="flat">
              <a:solidFill>
                <a:srgbClr val="000000">
                  <a:alpha val="100000"/>
                </a:srgbClr>
              </a:solidFill>
              <a:prstDash val="solid"/>
              <a:round/>
            </a:ln>
          </p:spPr>
          <p:txBody>
            <a:bodyPr/>
            <a:lstStyle/>
            <a:p/>
          </p:txBody>
        </p:sp>
        <p:sp>
          <p:nvSpPr>
            <p:cNvPr id="2637" name="pl2637"/>
            <p:cNvSpPr/>
            <p:nvPr/>
          </p:nvSpPr>
          <p:spPr>
            <a:xfrm>
              <a:off x="4964364"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FC61D3">
                  <a:alpha val="100000"/>
                </a:srgbClr>
              </a:solidFill>
              <a:prstDash val="solid"/>
              <a:round/>
            </a:ln>
          </p:spPr>
          <p:txBody>
            <a:bodyPr/>
            <a:lstStyle/>
            <a:p/>
          </p:txBody>
        </p:sp>
        <p:sp>
          <p:nvSpPr>
            <p:cNvPr id="2638" name="pl2638"/>
            <p:cNvSpPr/>
            <p:nvPr/>
          </p:nvSpPr>
          <p:spPr>
            <a:xfrm>
              <a:off x="4919522"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39" name="tx2639"/>
            <p:cNvSpPr/>
            <p:nvPr/>
          </p:nvSpPr>
          <p:spPr>
            <a:xfrm>
              <a:off x="4904074" y="48052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640" name="tx2640"/>
            <p:cNvSpPr/>
            <p:nvPr/>
          </p:nvSpPr>
          <p:spPr>
            <a:xfrm>
              <a:off x="5113588" y="48123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641" name="tx2641"/>
            <p:cNvSpPr/>
            <p:nvPr/>
          </p:nvSpPr>
          <p:spPr>
            <a:xfrm>
              <a:off x="5292958" y="48194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642" name="tx2642"/>
            <p:cNvSpPr/>
            <p:nvPr/>
          </p:nvSpPr>
          <p:spPr>
            <a:xfrm>
              <a:off x="5472327" y="48292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43" name="tx2643"/>
            <p:cNvSpPr/>
            <p:nvPr/>
          </p:nvSpPr>
          <p:spPr>
            <a:xfrm>
              <a:off x="5651696" y="48292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44" name="tx2644"/>
            <p:cNvSpPr/>
            <p:nvPr/>
          </p:nvSpPr>
          <p:spPr>
            <a:xfrm>
              <a:off x="5831065" y="48292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645" name="rc2645"/>
            <p:cNvSpPr/>
            <p:nvPr/>
          </p:nvSpPr>
          <p:spPr>
            <a:xfrm>
              <a:off x="5975641" y="875080"/>
              <a:ext cx="986530" cy="460746"/>
            </a:xfrm>
            <a:prstGeom prst="rect">
              <a:avLst/>
            </a:prstGeom>
            <a:solidFill>
              <a:srgbClr val="EBEBEB">
                <a:alpha val="100000"/>
              </a:srgbClr>
            </a:solidFill>
          </p:spPr>
          <p:txBody>
            <a:bodyPr/>
            <a:lstStyle/>
            <a:p/>
          </p:txBody>
        </p:sp>
        <p:sp>
          <p:nvSpPr>
            <p:cNvPr id="2646" name="pl2646"/>
            <p:cNvSpPr/>
            <p:nvPr/>
          </p:nvSpPr>
          <p:spPr>
            <a:xfrm>
              <a:off x="5975641"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7" name="pl2647"/>
            <p:cNvSpPr/>
            <p:nvPr/>
          </p:nvSpPr>
          <p:spPr>
            <a:xfrm>
              <a:off x="5975641"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48" name="pl2648"/>
            <p:cNvSpPr/>
            <p:nvPr/>
          </p:nvSpPr>
          <p:spPr>
            <a:xfrm>
              <a:off x="61101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49" name="pl2649"/>
            <p:cNvSpPr/>
            <p:nvPr/>
          </p:nvSpPr>
          <p:spPr>
            <a:xfrm>
              <a:off x="6289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0" name="pl2650"/>
            <p:cNvSpPr/>
            <p:nvPr/>
          </p:nvSpPr>
          <p:spPr>
            <a:xfrm>
              <a:off x="646890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1" name="pl2651"/>
            <p:cNvSpPr/>
            <p:nvPr/>
          </p:nvSpPr>
          <p:spPr>
            <a:xfrm>
              <a:off x="66482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2" name="pl2652"/>
            <p:cNvSpPr/>
            <p:nvPr/>
          </p:nvSpPr>
          <p:spPr>
            <a:xfrm>
              <a:off x="68276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53" name="pl2653"/>
            <p:cNvSpPr/>
            <p:nvPr/>
          </p:nvSpPr>
          <p:spPr>
            <a:xfrm>
              <a:off x="597564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4" name="pl2654"/>
            <p:cNvSpPr/>
            <p:nvPr/>
          </p:nvSpPr>
          <p:spPr>
            <a:xfrm>
              <a:off x="5975641"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5" name="pl2655"/>
            <p:cNvSpPr/>
            <p:nvPr/>
          </p:nvSpPr>
          <p:spPr>
            <a:xfrm>
              <a:off x="5975641"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56" name="pl2656"/>
            <p:cNvSpPr/>
            <p:nvPr/>
          </p:nvSpPr>
          <p:spPr>
            <a:xfrm>
              <a:off x="602048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57" name="pl2657"/>
            <p:cNvSpPr/>
            <p:nvPr/>
          </p:nvSpPr>
          <p:spPr>
            <a:xfrm>
              <a:off x="619985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58" name="pl2658"/>
            <p:cNvSpPr/>
            <p:nvPr/>
          </p:nvSpPr>
          <p:spPr>
            <a:xfrm>
              <a:off x="63792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59" name="pl2659"/>
            <p:cNvSpPr/>
            <p:nvPr/>
          </p:nvSpPr>
          <p:spPr>
            <a:xfrm>
              <a:off x="655859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0" name="pl2660"/>
            <p:cNvSpPr/>
            <p:nvPr/>
          </p:nvSpPr>
          <p:spPr>
            <a:xfrm>
              <a:off x="673796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1" name="pl2661"/>
            <p:cNvSpPr/>
            <p:nvPr/>
          </p:nvSpPr>
          <p:spPr>
            <a:xfrm>
              <a:off x="69173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62" name="pl2662"/>
            <p:cNvSpPr/>
            <p:nvPr/>
          </p:nvSpPr>
          <p:spPr>
            <a:xfrm>
              <a:off x="6020484"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663" name="pl2663"/>
            <p:cNvSpPr/>
            <p:nvPr/>
          </p:nvSpPr>
          <p:spPr>
            <a:xfrm>
              <a:off x="6020484"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40651" cap="flat">
              <a:solidFill>
                <a:srgbClr val="BEBEBE">
                  <a:alpha val="69803"/>
                </a:srgbClr>
              </a:solidFill>
              <a:prstDash val="solid"/>
              <a:round/>
            </a:ln>
          </p:spPr>
          <p:txBody>
            <a:bodyPr/>
            <a:lstStyle/>
            <a:p/>
          </p:txBody>
        </p:sp>
        <p:sp>
          <p:nvSpPr>
            <p:cNvPr id="2664" name="pl2664"/>
            <p:cNvSpPr/>
            <p:nvPr/>
          </p:nvSpPr>
          <p:spPr>
            <a:xfrm>
              <a:off x="6020484"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665" name="pl2665"/>
            <p:cNvSpPr/>
            <p:nvPr/>
          </p:nvSpPr>
          <p:spPr>
            <a:xfrm>
              <a:off x="6020484"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6" name="pl2666"/>
            <p:cNvSpPr/>
            <p:nvPr/>
          </p:nvSpPr>
          <p:spPr>
            <a:xfrm>
              <a:off x="6020484"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667" name="pl2667"/>
            <p:cNvSpPr/>
            <p:nvPr/>
          </p:nvSpPr>
          <p:spPr>
            <a:xfrm>
              <a:off x="6020484"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668" name="pl2668"/>
            <p:cNvSpPr/>
            <p:nvPr/>
          </p:nvSpPr>
          <p:spPr>
            <a:xfrm>
              <a:off x="6020484"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669" name="pl2669"/>
            <p:cNvSpPr/>
            <p:nvPr/>
          </p:nvSpPr>
          <p:spPr>
            <a:xfrm>
              <a:off x="6020484"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670" name="pl2670"/>
            <p:cNvSpPr/>
            <p:nvPr/>
          </p:nvSpPr>
          <p:spPr>
            <a:xfrm>
              <a:off x="6020484"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671" name="pl2671"/>
            <p:cNvSpPr/>
            <p:nvPr/>
          </p:nvSpPr>
          <p:spPr>
            <a:xfrm>
              <a:off x="6020484"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672" name="pl2672"/>
            <p:cNvSpPr/>
            <p:nvPr/>
          </p:nvSpPr>
          <p:spPr>
            <a:xfrm>
              <a:off x="6020484"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673" name="pl2673"/>
            <p:cNvSpPr/>
            <p:nvPr/>
          </p:nvSpPr>
          <p:spPr>
            <a:xfrm>
              <a:off x="6020484"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4" name="pl2674"/>
            <p:cNvSpPr/>
            <p:nvPr/>
          </p:nvSpPr>
          <p:spPr>
            <a:xfrm>
              <a:off x="6020484"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675" name="pl2675"/>
            <p:cNvSpPr/>
            <p:nvPr/>
          </p:nvSpPr>
          <p:spPr>
            <a:xfrm>
              <a:off x="6020484"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676" name="pl2676"/>
            <p:cNvSpPr/>
            <p:nvPr/>
          </p:nvSpPr>
          <p:spPr>
            <a:xfrm>
              <a:off x="6020484"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677" name="pl2677"/>
            <p:cNvSpPr/>
            <p:nvPr/>
          </p:nvSpPr>
          <p:spPr>
            <a:xfrm>
              <a:off x="6020484"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678" name="pl2678"/>
            <p:cNvSpPr/>
            <p:nvPr/>
          </p:nvSpPr>
          <p:spPr>
            <a:xfrm>
              <a:off x="6020484"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679" name="pl2679"/>
            <p:cNvSpPr/>
            <p:nvPr/>
          </p:nvSpPr>
          <p:spPr>
            <a:xfrm>
              <a:off x="6020484"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0" name="pl2680"/>
            <p:cNvSpPr/>
            <p:nvPr/>
          </p:nvSpPr>
          <p:spPr>
            <a:xfrm>
              <a:off x="6020484"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1" name="pl2681"/>
            <p:cNvSpPr/>
            <p:nvPr/>
          </p:nvSpPr>
          <p:spPr>
            <a:xfrm>
              <a:off x="6020484"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682" name="pl2682"/>
            <p:cNvSpPr/>
            <p:nvPr/>
          </p:nvSpPr>
          <p:spPr>
            <a:xfrm>
              <a:off x="6020484"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683" name="pl2683"/>
            <p:cNvSpPr/>
            <p:nvPr/>
          </p:nvSpPr>
          <p:spPr>
            <a:xfrm>
              <a:off x="6020484"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684" name="pl2684"/>
            <p:cNvSpPr/>
            <p:nvPr/>
          </p:nvSpPr>
          <p:spPr>
            <a:xfrm>
              <a:off x="6020484"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685" name="pl2685"/>
            <p:cNvSpPr/>
            <p:nvPr/>
          </p:nvSpPr>
          <p:spPr>
            <a:xfrm>
              <a:off x="6020484"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686" name="pl2686"/>
            <p:cNvSpPr/>
            <p:nvPr/>
          </p:nvSpPr>
          <p:spPr>
            <a:xfrm>
              <a:off x="6020484"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687" name="pl2687"/>
            <p:cNvSpPr/>
            <p:nvPr/>
          </p:nvSpPr>
          <p:spPr>
            <a:xfrm>
              <a:off x="6020484"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688" name="pl2688"/>
            <p:cNvSpPr/>
            <p:nvPr/>
          </p:nvSpPr>
          <p:spPr>
            <a:xfrm>
              <a:off x="6020484"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689" name="pl2689"/>
            <p:cNvSpPr/>
            <p:nvPr/>
          </p:nvSpPr>
          <p:spPr>
            <a:xfrm>
              <a:off x="6020484"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0" name="pl2690"/>
            <p:cNvSpPr/>
            <p:nvPr/>
          </p:nvSpPr>
          <p:spPr>
            <a:xfrm>
              <a:off x="6020484"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691" name="pl2691"/>
            <p:cNvSpPr/>
            <p:nvPr/>
          </p:nvSpPr>
          <p:spPr>
            <a:xfrm>
              <a:off x="6020484"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692" name="pl2692"/>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93" name="pl2693"/>
            <p:cNvSpPr/>
            <p:nvPr/>
          </p:nvSpPr>
          <p:spPr>
            <a:xfrm>
              <a:off x="6020484"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694" name="pl2694"/>
            <p:cNvSpPr/>
            <p:nvPr/>
          </p:nvSpPr>
          <p:spPr>
            <a:xfrm>
              <a:off x="6020484"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695" name="pl2695"/>
            <p:cNvSpPr/>
            <p:nvPr/>
          </p:nvSpPr>
          <p:spPr>
            <a:xfrm>
              <a:off x="6020484"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696" name="pl2696"/>
            <p:cNvSpPr/>
            <p:nvPr/>
          </p:nvSpPr>
          <p:spPr>
            <a:xfrm>
              <a:off x="6020484"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697" name="pl2697"/>
            <p:cNvSpPr/>
            <p:nvPr/>
          </p:nvSpPr>
          <p:spPr>
            <a:xfrm>
              <a:off x="6020484"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698" name="pl2698"/>
            <p:cNvSpPr/>
            <p:nvPr/>
          </p:nvSpPr>
          <p:spPr>
            <a:xfrm>
              <a:off x="6020484"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699" name="pl2699"/>
            <p:cNvSpPr/>
            <p:nvPr/>
          </p:nvSpPr>
          <p:spPr>
            <a:xfrm>
              <a:off x="6020484"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700" name="pl2700"/>
            <p:cNvSpPr/>
            <p:nvPr/>
          </p:nvSpPr>
          <p:spPr>
            <a:xfrm>
              <a:off x="6020484"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701" name="pl2701"/>
            <p:cNvSpPr/>
            <p:nvPr/>
          </p:nvSpPr>
          <p:spPr>
            <a:xfrm>
              <a:off x="6020484"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702" name="pl2702"/>
            <p:cNvSpPr/>
            <p:nvPr/>
          </p:nvSpPr>
          <p:spPr>
            <a:xfrm>
              <a:off x="6020484"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703" name="pl2703"/>
            <p:cNvSpPr/>
            <p:nvPr/>
          </p:nvSpPr>
          <p:spPr>
            <a:xfrm>
              <a:off x="6020484"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704" name="pl2704"/>
            <p:cNvSpPr/>
            <p:nvPr/>
          </p:nvSpPr>
          <p:spPr>
            <a:xfrm>
              <a:off x="6020484"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05" name="pl2705"/>
            <p:cNvSpPr/>
            <p:nvPr/>
          </p:nvSpPr>
          <p:spPr>
            <a:xfrm>
              <a:off x="6020484"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706" name="pl2706"/>
            <p:cNvSpPr/>
            <p:nvPr/>
          </p:nvSpPr>
          <p:spPr>
            <a:xfrm>
              <a:off x="6020484"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707" name="pl2707"/>
            <p:cNvSpPr/>
            <p:nvPr/>
          </p:nvSpPr>
          <p:spPr>
            <a:xfrm>
              <a:off x="6020484"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708" name="pl2708"/>
            <p:cNvSpPr/>
            <p:nvPr/>
          </p:nvSpPr>
          <p:spPr>
            <a:xfrm>
              <a:off x="6020484"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709" name="pl2709"/>
            <p:cNvSpPr/>
            <p:nvPr/>
          </p:nvSpPr>
          <p:spPr>
            <a:xfrm>
              <a:off x="6020484"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10" name="pl2710"/>
            <p:cNvSpPr/>
            <p:nvPr/>
          </p:nvSpPr>
          <p:spPr>
            <a:xfrm>
              <a:off x="6020484"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711" name="pl2711"/>
            <p:cNvSpPr/>
            <p:nvPr/>
          </p:nvSpPr>
          <p:spPr>
            <a:xfrm>
              <a:off x="6020484"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712" name="pl2712"/>
            <p:cNvSpPr/>
            <p:nvPr/>
          </p:nvSpPr>
          <p:spPr>
            <a:xfrm>
              <a:off x="6020484"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713" name="pl2713"/>
            <p:cNvSpPr/>
            <p:nvPr/>
          </p:nvSpPr>
          <p:spPr>
            <a:xfrm>
              <a:off x="6020484"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714" name="pl2714"/>
            <p:cNvSpPr/>
            <p:nvPr/>
          </p:nvSpPr>
          <p:spPr>
            <a:xfrm>
              <a:off x="6020484"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715" name="pl2715"/>
            <p:cNvSpPr/>
            <p:nvPr/>
          </p:nvSpPr>
          <p:spPr>
            <a:xfrm>
              <a:off x="6020484"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716" name="pl2716"/>
            <p:cNvSpPr/>
            <p:nvPr/>
          </p:nvSpPr>
          <p:spPr>
            <a:xfrm>
              <a:off x="6020484"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40651" cap="flat">
              <a:solidFill>
                <a:srgbClr val="000000">
                  <a:alpha val="100000"/>
                </a:srgbClr>
              </a:solidFill>
              <a:prstDash val="solid"/>
              <a:round/>
            </a:ln>
          </p:spPr>
          <p:txBody>
            <a:bodyPr/>
            <a:lstStyle/>
            <a:p/>
          </p:txBody>
        </p:sp>
        <p:sp>
          <p:nvSpPr>
            <p:cNvPr id="2717" name="pl2717"/>
            <p:cNvSpPr/>
            <p:nvPr/>
          </p:nvSpPr>
          <p:spPr>
            <a:xfrm>
              <a:off x="6020484"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D98F00">
                  <a:alpha val="100000"/>
                </a:srgbClr>
              </a:solidFill>
              <a:prstDash val="solid"/>
              <a:round/>
            </a:ln>
          </p:spPr>
          <p:txBody>
            <a:bodyPr/>
            <a:lstStyle/>
            <a:p/>
          </p:txBody>
        </p:sp>
        <p:sp>
          <p:nvSpPr>
            <p:cNvPr id="2718" name="pl2718"/>
            <p:cNvSpPr/>
            <p:nvPr/>
          </p:nvSpPr>
          <p:spPr>
            <a:xfrm>
              <a:off x="597564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19" name="tx2719"/>
            <p:cNvSpPr/>
            <p:nvPr/>
          </p:nvSpPr>
          <p:spPr>
            <a:xfrm>
              <a:off x="5990339" y="11445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20" name="tx2720"/>
            <p:cNvSpPr/>
            <p:nvPr/>
          </p:nvSpPr>
          <p:spPr>
            <a:xfrm>
              <a:off x="6169708"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21" name="tx2721"/>
            <p:cNvSpPr/>
            <p:nvPr/>
          </p:nvSpPr>
          <p:spPr>
            <a:xfrm>
              <a:off x="6349077"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22" name="tx2722"/>
            <p:cNvSpPr/>
            <p:nvPr/>
          </p:nvSpPr>
          <p:spPr>
            <a:xfrm>
              <a:off x="6528446"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23" name="tx2723"/>
            <p:cNvSpPr/>
            <p:nvPr/>
          </p:nvSpPr>
          <p:spPr>
            <a:xfrm>
              <a:off x="670781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24" name="tx2724"/>
            <p:cNvSpPr/>
            <p:nvPr/>
          </p:nvSpPr>
          <p:spPr>
            <a:xfrm>
              <a:off x="6887185" y="115028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25" name="rc2725"/>
            <p:cNvSpPr/>
            <p:nvPr/>
          </p:nvSpPr>
          <p:spPr>
            <a:xfrm>
              <a:off x="5975641" y="1620278"/>
              <a:ext cx="986530" cy="460746"/>
            </a:xfrm>
            <a:prstGeom prst="rect">
              <a:avLst/>
            </a:prstGeom>
            <a:solidFill>
              <a:srgbClr val="EBEBEB">
                <a:alpha val="100000"/>
              </a:srgbClr>
            </a:solidFill>
          </p:spPr>
          <p:txBody>
            <a:bodyPr/>
            <a:lstStyle/>
            <a:p/>
          </p:txBody>
        </p:sp>
        <p:sp>
          <p:nvSpPr>
            <p:cNvPr id="2726" name="pl2726"/>
            <p:cNvSpPr/>
            <p:nvPr/>
          </p:nvSpPr>
          <p:spPr>
            <a:xfrm>
              <a:off x="5975641"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27" name="pl2727"/>
            <p:cNvSpPr/>
            <p:nvPr/>
          </p:nvSpPr>
          <p:spPr>
            <a:xfrm>
              <a:off x="5975641"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28" name="pl2728"/>
            <p:cNvSpPr/>
            <p:nvPr/>
          </p:nvSpPr>
          <p:spPr>
            <a:xfrm>
              <a:off x="61101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29" name="pl2729"/>
            <p:cNvSpPr/>
            <p:nvPr/>
          </p:nvSpPr>
          <p:spPr>
            <a:xfrm>
              <a:off x="6289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30" name="pl2730"/>
            <p:cNvSpPr/>
            <p:nvPr/>
          </p:nvSpPr>
          <p:spPr>
            <a:xfrm>
              <a:off x="646890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31" name="pl2731"/>
            <p:cNvSpPr/>
            <p:nvPr/>
          </p:nvSpPr>
          <p:spPr>
            <a:xfrm>
              <a:off x="66482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32" name="pl2732"/>
            <p:cNvSpPr/>
            <p:nvPr/>
          </p:nvSpPr>
          <p:spPr>
            <a:xfrm>
              <a:off x="68276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33" name="pl2733"/>
            <p:cNvSpPr/>
            <p:nvPr/>
          </p:nvSpPr>
          <p:spPr>
            <a:xfrm>
              <a:off x="597564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34" name="pl2734"/>
            <p:cNvSpPr/>
            <p:nvPr/>
          </p:nvSpPr>
          <p:spPr>
            <a:xfrm>
              <a:off x="5975641"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35" name="pl2735"/>
            <p:cNvSpPr/>
            <p:nvPr/>
          </p:nvSpPr>
          <p:spPr>
            <a:xfrm>
              <a:off x="5975641"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36" name="pl2736"/>
            <p:cNvSpPr/>
            <p:nvPr/>
          </p:nvSpPr>
          <p:spPr>
            <a:xfrm>
              <a:off x="602048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37" name="pl2737"/>
            <p:cNvSpPr/>
            <p:nvPr/>
          </p:nvSpPr>
          <p:spPr>
            <a:xfrm>
              <a:off x="619985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38" name="pl2738"/>
            <p:cNvSpPr/>
            <p:nvPr/>
          </p:nvSpPr>
          <p:spPr>
            <a:xfrm>
              <a:off x="63792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39" name="pl2739"/>
            <p:cNvSpPr/>
            <p:nvPr/>
          </p:nvSpPr>
          <p:spPr>
            <a:xfrm>
              <a:off x="655859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40" name="pl2740"/>
            <p:cNvSpPr/>
            <p:nvPr/>
          </p:nvSpPr>
          <p:spPr>
            <a:xfrm>
              <a:off x="673796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41" name="pl2741"/>
            <p:cNvSpPr/>
            <p:nvPr/>
          </p:nvSpPr>
          <p:spPr>
            <a:xfrm>
              <a:off x="69173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42" name="pl2742"/>
            <p:cNvSpPr/>
            <p:nvPr/>
          </p:nvSpPr>
          <p:spPr>
            <a:xfrm>
              <a:off x="6020484"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743" name="pl2743"/>
            <p:cNvSpPr/>
            <p:nvPr/>
          </p:nvSpPr>
          <p:spPr>
            <a:xfrm>
              <a:off x="6020484"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40651" cap="flat">
              <a:solidFill>
                <a:srgbClr val="BEBEBE">
                  <a:alpha val="69803"/>
                </a:srgbClr>
              </a:solidFill>
              <a:prstDash val="solid"/>
              <a:round/>
            </a:ln>
          </p:spPr>
          <p:txBody>
            <a:bodyPr/>
            <a:lstStyle/>
            <a:p/>
          </p:txBody>
        </p:sp>
        <p:sp>
          <p:nvSpPr>
            <p:cNvPr id="2744" name="pl2744"/>
            <p:cNvSpPr/>
            <p:nvPr/>
          </p:nvSpPr>
          <p:spPr>
            <a:xfrm>
              <a:off x="6020484"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745" name="pl2745"/>
            <p:cNvSpPr/>
            <p:nvPr/>
          </p:nvSpPr>
          <p:spPr>
            <a:xfrm>
              <a:off x="6020484"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6" name="pl2746"/>
            <p:cNvSpPr/>
            <p:nvPr/>
          </p:nvSpPr>
          <p:spPr>
            <a:xfrm>
              <a:off x="6020484"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747" name="pl2747"/>
            <p:cNvSpPr/>
            <p:nvPr/>
          </p:nvSpPr>
          <p:spPr>
            <a:xfrm>
              <a:off x="6020484"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748" name="pl2748"/>
            <p:cNvSpPr/>
            <p:nvPr/>
          </p:nvSpPr>
          <p:spPr>
            <a:xfrm>
              <a:off x="6020484"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749" name="pl2749"/>
            <p:cNvSpPr/>
            <p:nvPr/>
          </p:nvSpPr>
          <p:spPr>
            <a:xfrm>
              <a:off x="6020484"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750" name="pl2750"/>
            <p:cNvSpPr/>
            <p:nvPr/>
          </p:nvSpPr>
          <p:spPr>
            <a:xfrm>
              <a:off x="6020484"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751" name="pl2751"/>
            <p:cNvSpPr/>
            <p:nvPr/>
          </p:nvSpPr>
          <p:spPr>
            <a:xfrm>
              <a:off x="6020484"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752" name="pl2752"/>
            <p:cNvSpPr/>
            <p:nvPr/>
          </p:nvSpPr>
          <p:spPr>
            <a:xfrm>
              <a:off x="6020484"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753" name="pl2753"/>
            <p:cNvSpPr/>
            <p:nvPr/>
          </p:nvSpPr>
          <p:spPr>
            <a:xfrm>
              <a:off x="6020484"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4" name="pl2754"/>
            <p:cNvSpPr/>
            <p:nvPr/>
          </p:nvSpPr>
          <p:spPr>
            <a:xfrm>
              <a:off x="6020484"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755" name="pl2755"/>
            <p:cNvSpPr/>
            <p:nvPr/>
          </p:nvSpPr>
          <p:spPr>
            <a:xfrm>
              <a:off x="6020484"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756" name="pl2756"/>
            <p:cNvSpPr/>
            <p:nvPr/>
          </p:nvSpPr>
          <p:spPr>
            <a:xfrm>
              <a:off x="6020484"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757" name="pl2757"/>
            <p:cNvSpPr/>
            <p:nvPr/>
          </p:nvSpPr>
          <p:spPr>
            <a:xfrm>
              <a:off x="6020484"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758" name="pl2758"/>
            <p:cNvSpPr/>
            <p:nvPr/>
          </p:nvSpPr>
          <p:spPr>
            <a:xfrm>
              <a:off x="6020484"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759" name="pl2759"/>
            <p:cNvSpPr/>
            <p:nvPr/>
          </p:nvSpPr>
          <p:spPr>
            <a:xfrm>
              <a:off x="6020484"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0" name="pl2760"/>
            <p:cNvSpPr/>
            <p:nvPr/>
          </p:nvSpPr>
          <p:spPr>
            <a:xfrm>
              <a:off x="6020484"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1" name="pl2761"/>
            <p:cNvSpPr/>
            <p:nvPr/>
          </p:nvSpPr>
          <p:spPr>
            <a:xfrm>
              <a:off x="6020484"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762" name="pl2762"/>
            <p:cNvSpPr/>
            <p:nvPr/>
          </p:nvSpPr>
          <p:spPr>
            <a:xfrm>
              <a:off x="6020484"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763" name="pl2763"/>
            <p:cNvSpPr/>
            <p:nvPr/>
          </p:nvSpPr>
          <p:spPr>
            <a:xfrm>
              <a:off x="6020484"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764" name="pl2764"/>
            <p:cNvSpPr/>
            <p:nvPr/>
          </p:nvSpPr>
          <p:spPr>
            <a:xfrm>
              <a:off x="6020484"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765" name="pl2765"/>
            <p:cNvSpPr/>
            <p:nvPr/>
          </p:nvSpPr>
          <p:spPr>
            <a:xfrm>
              <a:off x="6020484"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766" name="pl2766"/>
            <p:cNvSpPr/>
            <p:nvPr/>
          </p:nvSpPr>
          <p:spPr>
            <a:xfrm>
              <a:off x="6020484"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767" name="pl2767"/>
            <p:cNvSpPr/>
            <p:nvPr/>
          </p:nvSpPr>
          <p:spPr>
            <a:xfrm>
              <a:off x="6020484"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768" name="pl2768"/>
            <p:cNvSpPr/>
            <p:nvPr/>
          </p:nvSpPr>
          <p:spPr>
            <a:xfrm>
              <a:off x="6020484"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769" name="pl2769"/>
            <p:cNvSpPr/>
            <p:nvPr/>
          </p:nvSpPr>
          <p:spPr>
            <a:xfrm>
              <a:off x="6020484"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0" name="pl2770"/>
            <p:cNvSpPr/>
            <p:nvPr/>
          </p:nvSpPr>
          <p:spPr>
            <a:xfrm>
              <a:off x="6020484"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771" name="pl2771"/>
            <p:cNvSpPr/>
            <p:nvPr/>
          </p:nvSpPr>
          <p:spPr>
            <a:xfrm>
              <a:off x="6020484"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772" name="pl2772"/>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3" name="pl2773"/>
            <p:cNvSpPr/>
            <p:nvPr/>
          </p:nvSpPr>
          <p:spPr>
            <a:xfrm>
              <a:off x="6020484"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774" name="pl2774"/>
            <p:cNvSpPr/>
            <p:nvPr/>
          </p:nvSpPr>
          <p:spPr>
            <a:xfrm>
              <a:off x="6020484"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775" name="pl2775"/>
            <p:cNvSpPr/>
            <p:nvPr/>
          </p:nvSpPr>
          <p:spPr>
            <a:xfrm>
              <a:off x="6020484"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776" name="pl2776"/>
            <p:cNvSpPr/>
            <p:nvPr/>
          </p:nvSpPr>
          <p:spPr>
            <a:xfrm>
              <a:off x="6020484"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777" name="pl2777"/>
            <p:cNvSpPr/>
            <p:nvPr/>
          </p:nvSpPr>
          <p:spPr>
            <a:xfrm>
              <a:off x="6020484"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778" name="pl2778"/>
            <p:cNvSpPr/>
            <p:nvPr/>
          </p:nvSpPr>
          <p:spPr>
            <a:xfrm>
              <a:off x="6020484"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6020484"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780" name="pl2780"/>
            <p:cNvSpPr/>
            <p:nvPr/>
          </p:nvSpPr>
          <p:spPr>
            <a:xfrm>
              <a:off x="6020484"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781" name="pl2781"/>
            <p:cNvSpPr/>
            <p:nvPr/>
          </p:nvSpPr>
          <p:spPr>
            <a:xfrm>
              <a:off x="6020484"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782" name="pl2782"/>
            <p:cNvSpPr/>
            <p:nvPr/>
          </p:nvSpPr>
          <p:spPr>
            <a:xfrm>
              <a:off x="6020484"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783" name="pl2783"/>
            <p:cNvSpPr/>
            <p:nvPr/>
          </p:nvSpPr>
          <p:spPr>
            <a:xfrm>
              <a:off x="6020484"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784" name="pl2784"/>
            <p:cNvSpPr/>
            <p:nvPr/>
          </p:nvSpPr>
          <p:spPr>
            <a:xfrm>
              <a:off x="6020484"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85" name="pl2785"/>
            <p:cNvSpPr/>
            <p:nvPr/>
          </p:nvSpPr>
          <p:spPr>
            <a:xfrm>
              <a:off x="6020484"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786" name="pl2786"/>
            <p:cNvSpPr/>
            <p:nvPr/>
          </p:nvSpPr>
          <p:spPr>
            <a:xfrm>
              <a:off x="6020484"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787" name="pl2787"/>
            <p:cNvSpPr/>
            <p:nvPr/>
          </p:nvSpPr>
          <p:spPr>
            <a:xfrm>
              <a:off x="6020484"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788" name="pl2788"/>
            <p:cNvSpPr/>
            <p:nvPr/>
          </p:nvSpPr>
          <p:spPr>
            <a:xfrm>
              <a:off x="6020484"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789" name="pl2789"/>
            <p:cNvSpPr/>
            <p:nvPr/>
          </p:nvSpPr>
          <p:spPr>
            <a:xfrm>
              <a:off x="6020484"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90" name="pl2790"/>
            <p:cNvSpPr/>
            <p:nvPr/>
          </p:nvSpPr>
          <p:spPr>
            <a:xfrm>
              <a:off x="6020484"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791" name="pl2791"/>
            <p:cNvSpPr/>
            <p:nvPr/>
          </p:nvSpPr>
          <p:spPr>
            <a:xfrm>
              <a:off x="6020484"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792" name="pl2792"/>
            <p:cNvSpPr/>
            <p:nvPr/>
          </p:nvSpPr>
          <p:spPr>
            <a:xfrm>
              <a:off x="6020484"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793" name="pl2793"/>
            <p:cNvSpPr/>
            <p:nvPr/>
          </p:nvSpPr>
          <p:spPr>
            <a:xfrm>
              <a:off x="6020484"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794" name="pl2794"/>
            <p:cNvSpPr/>
            <p:nvPr/>
          </p:nvSpPr>
          <p:spPr>
            <a:xfrm>
              <a:off x="6020484"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795" name="pl2795"/>
            <p:cNvSpPr/>
            <p:nvPr/>
          </p:nvSpPr>
          <p:spPr>
            <a:xfrm>
              <a:off x="6020484"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796" name="pl2796"/>
            <p:cNvSpPr/>
            <p:nvPr/>
          </p:nvSpPr>
          <p:spPr>
            <a:xfrm>
              <a:off x="6020484"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40651" cap="flat">
              <a:solidFill>
                <a:srgbClr val="000000">
                  <a:alpha val="100000"/>
                </a:srgbClr>
              </a:solidFill>
              <a:prstDash val="solid"/>
              <a:round/>
            </a:ln>
          </p:spPr>
          <p:txBody>
            <a:bodyPr/>
            <a:lstStyle/>
            <a:p/>
          </p:txBody>
        </p:sp>
        <p:sp>
          <p:nvSpPr>
            <p:cNvPr id="2797" name="pl2797"/>
            <p:cNvSpPr/>
            <p:nvPr/>
          </p:nvSpPr>
          <p:spPr>
            <a:xfrm>
              <a:off x="6020484"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77AF00">
                  <a:alpha val="100000"/>
                </a:srgbClr>
              </a:solidFill>
              <a:prstDash val="solid"/>
              <a:round/>
            </a:ln>
          </p:spPr>
          <p:txBody>
            <a:bodyPr/>
            <a:lstStyle/>
            <a:p/>
          </p:txBody>
        </p:sp>
        <p:sp>
          <p:nvSpPr>
            <p:cNvPr id="2798" name="pl2798"/>
            <p:cNvSpPr/>
            <p:nvPr/>
          </p:nvSpPr>
          <p:spPr>
            <a:xfrm>
              <a:off x="597564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99" name="tx2799"/>
            <p:cNvSpPr/>
            <p:nvPr/>
          </p:nvSpPr>
          <p:spPr>
            <a:xfrm>
              <a:off x="5990339"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00" name="tx2800"/>
            <p:cNvSpPr/>
            <p:nvPr/>
          </p:nvSpPr>
          <p:spPr>
            <a:xfrm>
              <a:off x="6169708" y="18528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01" name="tx2801"/>
            <p:cNvSpPr/>
            <p:nvPr/>
          </p:nvSpPr>
          <p:spPr>
            <a:xfrm>
              <a:off x="6349077" y="18613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02" name="tx2802"/>
            <p:cNvSpPr/>
            <p:nvPr/>
          </p:nvSpPr>
          <p:spPr>
            <a:xfrm>
              <a:off x="6498301" y="182449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803" name="tx2803"/>
            <p:cNvSpPr/>
            <p:nvPr/>
          </p:nvSpPr>
          <p:spPr>
            <a:xfrm>
              <a:off x="6707815" y="188260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04" name="tx2804"/>
            <p:cNvSpPr/>
            <p:nvPr/>
          </p:nvSpPr>
          <p:spPr>
            <a:xfrm>
              <a:off x="6887185" y="186872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05" name="rc2805"/>
            <p:cNvSpPr/>
            <p:nvPr/>
          </p:nvSpPr>
          <p:spPr>
            <a:xfrm>
              <a:off x="5975641" y="2365475"/>
              <a:ext cx="986530" cy="460746"/>
            </a:xfrm>
            <a:prstGeom prst="rect">
              <a:avLst/>
            </a:prstGeom>
            <a:solidFill>
              <a:srgbClr val="EBEBEB">
                <a:alpha val="100000"/>
              </a:srgbClr>
            </a:solidFill>
          </p:spPr>
          <p:txBody>
            <a:bodyPr/>
            <a:lstStyle/>
            <a:p/>
          </p:txBody>
        </p:sp>
        <p:sp>
          <p:nvSpPr>
            <p:cNvPr id="2806" name="pl2806"/>
            <p:cNvSpPr/>
            <p:nvPr/>
          </p:nvSpPr>
          <p:spPr>
            <a:xfrm>
              <a:off x="5975641"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07" name="pl2807"/>
            <p:cNvSpPr/>
            <p:nvPr/>
          </p:nvSpPr>
          <p:spPr>
            <a:xfrm>
              <a:off x="5975641"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08" name="pl2808"/>
            <p:cNvSpPr/>
            <p:nvPr/>
          </p:nvSpPr>
          <p:spPr>
            <a:xfrm>
              <a:off x="61101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09" name="pl2809"/>
            <p:cNvSpPr/>
            <p:nvPr/>
          </p:nvSpPr>
          <p:spPr>
            <a:xfrm>
              <a:off x="6289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10" name="pl2810"/>
            <p:cNvSpPr/>
            <p:nvPr/>
          </p:nvSpPr>
          <p:spPr>
            <a:xfrm>
              <a:off x="646890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11" name="pl2811"/>
            <p:cNvSpPr/>
            <p:nvPr/>
          </p:nvSpPr>
          <p:spPr>
            <a:xfrm>
              <a:off x="66482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12" name="pl2812"/>
            <p:cNvSpPr/>
            <p:nvPr/>
          </p:nvSpPr>
          <p:spPr>
            <a:xfrm>
              <a:off x="68276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13" name="pl2813"/>
            <p:cNvSpPr/>
            <p:nvPr/>
          </p:nvSpPr>
          <p:spPr>
            <a:xfrm>
              <a:off x="597564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14" name="pl2814"/>
            <p:cNvSpPr/>
            <p:nvPr/>
          </p:nvSpPr>
          <p:spPr>
            <a:xfrm>
              <a:off x="5975641"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15" name="pl2815"/>
            <p:cNvSpPr/>
            <p:nvPr/>
          </p:nvSpPr>
          <p:spPr>
            <a:xfrm>
              <a:off x="5975641"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16" name="pl2816"/>
            <p:cNvSpPr/>
            <p:nvPr/>
          </p:nvSpPr>
          <p:spPr>
            <a:xfrm>
              <a:off x="602048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17" name="pl2817"/>
            <p:cNvSpPr/>
            <p:nvPr/>
          </p:nvSpPr>
          <p:spPr>
            <a:xfrm>
              <a:off x="619985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18" name="pl2818"/>
            <p:cNvSpPr/>
            <p:nvPr/>
          </p:nvSpPr>
          <p:spPr>
            <a:xfrm>
              <a:off x="63792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19" name="pl2819"/>
            <p:cNvSpPr/>
            <p:nvPr/>
          </p:nvSpPr>
          <p:spPr>
            <a:xfrm>
              <a:off x="655859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0" name="pl2820"/>
            <p:cNvSpPr/>
            <p:nvPr/>
          </p:nvSpPr>
          <p:spPr>
            <a:xfrm>
              <a:off x="673796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1" name="pl2821"/>
            <p:cNvSpPr/>
            <p:nvPr/>
          </p:nvSpPr>
          <p:spPr>
            <a:xfrm>
              <a:off x="69173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22" name="pl2822"/>
            <p:cNvSpPr/>
            <p:nvPr/>
          </p:nvSpPr>
          <p:spPr>
            <a:xfrm>
              <a:off x="6020484"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823" name="pl2823"/>
            <p:cNvSpPr/>
            <p:nvPr/>
          </p:nvSpPr>
          <p:spPr>
            <a:xfrm>
              <a:off x="6020484"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40651" cap="flat">
              <a:solidFill>
                <a:srgbClr val="BEBEBE">
                  <a:alpha val="69803"/>
                </a:srgbClr>
              </a:solidFill>
              <a:prstDash val="solid"/>
              <a:round/>
            </a:ln>
          </p:spPr>
          <p:txBody>
            <a:bodyPr/>
            <a:lstStyle/>
            <a:p/>
          </p:txBody>
        </p:sp>
        <p:sp>
          <p:nvSpPr>
            <p:cNvPr id="2824" name="pl2824"/>
            <p:cNvSpPr/>
            <p:nvPr/>
          </p:nvSpPr>
          <p:spPr>
            <a:xfrm>
              <a:off x="6020484"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825" name="pl2825"/>
            <p:cNvSpPr/>
            <p:nvPr/>
          </p:nvSpPr>
          <p:spPr>
            <a:xfrm>
              <a:off x="6020484"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26" name="pl2826"/>
            <p:cNvSpPr/>
            <p:nvPr/>
          </p:nvSpPr>
          <p:spPr>
            <a:xfrm>
              <a:off x="6020484"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827" name="pl2827"/>
            <p:cNvSpPr/>
            <p:nvPr/>
          </p:nvSpPr>
          <p:spPr>
            <a:xfrm>
              <a:off x="6020484"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828" name="pl2828"/>
            <p:cNvSpPr/>
            <p:nvPr/>
          </p:nvSpPr>
          <p:spPr>
            <a:xfrm>
              <a:off x="6020484"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829" name="pl2829"/>
            <p:cNvSpPr/>
            <p:nvPr/>
          </p:nvSpPr>
          <p:spPr>
            <a:xfrm>
              <a:off x="6020484"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830" name="pl2830"/>
            <p:cNvSpPr/>
            <p:nvPr/>
          </p:nvSpPr>
          <p:spPr>
            <a:xfrm>
              <a:off x="6020484"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831" name="pl2831"/>
            <p:cNvSpPr/>
            <p:nvPr/>
          </p:nvSpPr>
          <p:spPr>
            <a:xfrm>
              <a:off x="6020484"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832" name="pl2832"/>
            <p:cNvSpPr/>
            <p:nvPr/>
          </p:nvSpPr>
          <p:spPr>
            <a:xfrm>
              <a:off x="6020484"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833" name="pl2833"/>
            <p:cNvSpPr/>
            <p:nvPr/>
          </p:nvSpPr>
          <p:spPr>
            <a:xfrm>
              <a:off x="6020484"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4" name="pl2834"/>
            <p:cNvSpPr/>
            <p:nvPr/>
          </p:nvSpPr>
          <p:spPr>
            <a:xfrm>
              <a:off x="6020484"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835" name="pl2835"/>
            <p:cNvSpPr/>
            <p:nvPr/>
          </p:nvSpPr>
          <p:spPr>
            <a:xfrm>
              <a:off x="6020484"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836" name="pl2836"/>
            <p:cNvSpPr/>
            <p:nvPr/>
          </p:nvSpPr>
          <p:spPr>
            <a:xfrm>
              <a:off x="6020484"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837" name="pl2837"/>
            <p:cNvSpPr/>
            <p:nvPr/>
          </p:nvSpPr>
          <p:spPr>
            <a:xfrm>
              <a:off x="6020484"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838" name="pl2838"/>
            <p:cNvSpPr/>
            <p:nvPr/>
          </p:nvSpPr>
          <p:spPr>
            <a:xfrm>
              <a:off x="6020484"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839" name="pl2839"/>
            <p:cNvSpPr/>
            <p:nvPr/>
          </p:nvSpPr>
          <p:spPr>
            <a:xfrm>
              <a:off x="6020484"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0" name="pl2840"/>
            <p:cNvSpPr/>
            <p:nvPr/>
          </p:nvSpPr>
          <p:spPr>
            <a:xfrm>
              <a:off x="6020484"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1" name="pl2841"/>
            <p:cNvSpPr/>
            <p:nvPr/>
          </p:nvSpPr>
          <p:spPr>
            <a:xfrm>
              <a:off x="6020484"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842" name="pl2842"/>
            <p:cNvSpPr/>
            <p:nvPr/>
          </p:nvSpPr>
          <p:spPr>
            <a:xfrm>
              <a:off x="6020484"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843" name="pl2843"/>
            <p:cNvSpPr/>
            <p:nvPr/>
          </p:nvSpPr>
          <p:spPr>
            <a:xfrm>
              <a:off x="6020484"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844" name="pl2844"/>
            <p:cNvSpPr/>
            <p:nvPr/>
          </p:nvSpPr>
          <p:spPr>
            <a:xfrm>
              <a:off x="6020484"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845" name="pl2845"/>
            <p:cNvSpPr/>
            <p:nvPr/>
          </p:nvSpPr>
          <p:spPr>
            <a:xfrm>
              <a:off x="6020484"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846" name="pl2846"/>
            <p:cNvSpPr/>
            <p:nvPr/>
          </p:nvSpPr>
          <p:spPr>
            <a:xfrm>
              <a:off x="6020484"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847" name="pl2847"/>
            <p:cNvSpPr/>
            <p:nvPr/>
          </p:nvSpPr>
          <p:spPr>
            <a:xfrm>
              <a:off x="6020484"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848" name="pl2848"/>
            <p:cNvSpPr/>
            <p:nvPr/>
          </p:nvSpPr>
          <p:spPr>
            <a:xfrm>
              <a:off x="6020484"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849" name="pl2849"/>
            <p:cNvSpPr/>
            <p:nvPr/>
          </p:nvSpPr>
          <p:spPr>
            <a:xfrm>
              <a:off x="6020484"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0" name="pl2850"/>
            <p:cNvSpPr/>
            <p:nvPr/>
          </p:nvSpPr>
          <p:spPr>
            <a:xfrm>
              <a:off x="6020484"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851" name="pl2851"/>
            <p:cNvSpPr/>
            <p:nvPr/>
          </p:nvSpPr>
          <p:spPr>
            <a:xfrm>
              <a:off x="6020484"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852" name="pl2852"/>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3" name="pl2853"/>
            <p:cNvSpPr/>
            <p:nvPr/>
          </p:nvSpPr>
          <p:spPr>
            <a:xfrm>
              <a:off x="6020484"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854" name="pl2854"/>
            <p:cNvSpPr/>
            <p:nvPr/>
          </p:nvSpPr>
          <p:spPr>
            <a:xfrm>
              <a:off x="6020484"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855" name="pl2855"/>
            <p:cNvSpPr/>
            <p:nvPr/>
          </p:nvSpPr>
          <p:spPr>
            <a:xfrm>
              <a:off x="6020484"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856" name="pl2856"/>
            <p:cNvSpPr/>
            <p:nvPr/>
          </p:nvSpPr>
          <p:spPr>
            <a:xfrm>
              <a:off x="6020484"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857" name="pl2857"/>
            <p:cNvSpPr/>
            <p:nvPr/>
          </p:nvSpPr>
          <p:spPr>
            <a:xfrm>
              <a:off x="6020484"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858" name="pl2858"/>
            <p:cNvSpPr/>
            <p:nvPr/>
          </p:nvSpPr>
          <p:spPr>
            <a:xfrm>
              <a:off x="6020484"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859" name="pl2859"/>
            <p:cNvSpPr/>
            <p:nvPr/>
          </p:nvSpPr>
          <p:spPr>
            <a:xfrm>
              <a:off x="6020484"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860" name="pl2860"/>
            <p:cNvSpPr/>
            <p:nvPr/>
          </p:nvSpPr>
          <p:spPr>
            <a:xfrm>
              <a:off x="6020484"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861" name="pl2861"/>
            <p:cNvSpPr/>
            <p:nvPr/>
          </p:nvSpPr>
          <p:spPr>
            <a:xfrm>
              <a:off x="6020484"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862" name="pl2862"/>
            <p:cNvSpPr/>
            <p:nvPr/>
          </p:nvSpPr>
          <p:spPr>
            <a:xfrm>
              <a:off x="6020484"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863" name="pl2863"/>
            <p:cNvSpPr/>
            <p:nvPr/>
          </p:nvSpPr>
          <p:spPr>
            <a:xfrm>
              <a:off x="6020484"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864" name="pl2864"/>
            <p:cNvSpPr/>
            <p:nvPr/>
          </p:nvSpPr>
          <p:spPr>
            <a:xfrm>
              <a:off x="6020484"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5" name="pl2865"/>
            <p:cNvSpPr/>
            <p:nvPr/>
          </p:nvSpPr>
          <p:spPr>
            <a:xfrm>
              <a:off x="6020484"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866" name="pl2866"/>
            <p:cNvSpPr/>
            <p:nvPr/>
          </p:nvSpPr>
          <p:spPr>
            <a:xfrm>
              <a:off x="6020484"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867" name="pl2867"/>
            <p:cNvSpPr/>
            <p:nvPr/>
          </p:nvSpPr>
          <p:spPr>
            <a:xfrm>
              <a:off x="6020484"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868" name="pl2868"/>
            <p:cNvSpPr/>
            <p:nvPr/>
          </p:nvSpPr>
          <p:spPr>
            <a:xfrm>
              <a:off x="6020484"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869" name="pl2869"/>
            <p:cNvSpPr/>
            <p:nvPr/>
          </p:nvSpPr>
          <p:spPr>
            <a:xfrm>
              <a:off x="6020484"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70" name="pl2870"/>
            <p:cNvSpPr/>
            <p:nvPr/>
          </p:nvSpPr>
          <p:spPr>
            <a:xfrm>
              <a:off x="6020484"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871" name="pl2871"/>
            <p:cNvSpPr/>
            <p:nvPr/>
          </p:nvSpPr>
          <p:spPr>
            <a:xfrm>
              <a:off x="6020484"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872" name="pl2872"/>
            <p:cNvSpPr/>
            <p:nvPr/>
          </p:nvSpPr>
          <p:spPr>
            <a:xfrm>
              <a:off x="6020484"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873" name="pl2873"/>
            <p:cNvSpPr/>
            <p:nvPr/>
          </p:nvSpPr>
          <p:spPr>
            <a:xfrm>
              <a:off x="6020484"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874" name="pl2874"/>
            <p:cNvSpPr/>
            <p:nvPr/>
          </p:nvSpPr>
          <p:spPr>
            <a:xfrm>
              <a:off x="6020484"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875" name="pl2875"/>
            <p:cNvSpPr/>
            <p:nvPr/>
          </p:nvSpPr>
          <p:spPr>
            <a:xfrm>
              <a:off x="6020484"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876" name="pl2876"/>
            <p:cNvSpPr/>
            <p:nvPr/>
          </p:nvSpPr>
          <p:spPr>
            <a:xfrm>
              <a:off x="6020484"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40651" cap="flat">
              <a:solidFill>
                <a:srgbClr val="000000">
                  <a:alpha val="100000"/>
                </a:srgbClr>
              </a:solidFill>
              <a:prstDash val="solid"/>
              <a:round/>
            </a:ln>
          </p:spPr>
          <p:txBody>
            <a:bodyPr/>
            <a:lstStyle/>
            <a:p/>
          </p:txBody>
        </p:sp>
        <p:sp>
          <p:nvSpPr>
            <p:cNvPr id="2877" name="pl2877"/>
            <p:cNvSpPr/>
            <p:nvPr/>
          </p:nvSpPr>
          <p:spPr>
            <a:xfrm>
              <a:off x="6020484"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00C087">
                  <a:alpha val="100000"/>
                </a:srgbClr>
              </a:solidFill>
              <a:prstDash val="solid"/>
              <a:round/>
            </a:ln>
          </p:spPr>
          <p:txBody>
            <a:bodyPr/>
            <a:lstStyle/>
            <a:p/>
          </p:txBody>
        </p:sp>
        <p:sp>
          <p:nvSpPr>
            <p:cNvPr id="2878" name="pl2878"/>
            <p:cNvSpPr/>
            <p:nvPr/>
          </p:nvSpPr>
          <p:spPr>
            <a:xfrm>
              <a:off x="597564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79" name="tx2879"/>
            <p:cNvSpPr/>
            <p:nvPr/>
          </p:nvSpPr>
          <p:spPr>
            <a:xfrm>
              <a:off x="5990339" y="263490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880" name="tx2880"/>
            <p:cNvSpPr/>
            <p:nvPr/>
          </p:nvSpPr>
          <p:spPr>
            <a:xfrm>
              <a:off x="6169708"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81" name="tx2881"/>
            <p:cNvSpPr/>
            <p:nvPr/>
          </p:nvSpPr>
          <p:spPr>
            <a:xfrm>
              <a:off x="6349077" y="259363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882" name="tx2882"/>
            <p:cNvSpPr/>
            <p:nvPr/>
          </p:nvSpPr>
          <p:spPr>
            <a:xfrm>
              <a:off x="6528446" y="2583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883" name="tx2883"/>
            <p:cNvSpPr/>
            <p:nvPr/>
          </p:nvSpPr>
          <p:spPr>
            <a:xfrm>
              <a:off x="6707815" y="260656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84" name="tx2884"/>
            <p:cNvSpPr/>
            <p:nvPr/>
          </p:nvSpPr>
          <p:spPr>
            <a:xfrm>
              <a:off x="6887185" y="25767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885" name="rc2885"/>
            <p:cNvSpPr/>
            <p:nvPr/>
          </p:nvSpPr>
          <p:spPr>
            <a:xfrm>
              <a:off x="5975641" y="3110673"/>
              <a:ext cx="986530" cy="460746"/>
            </a:xfrm>
            <a:prstGeom prst="rect">
              <a:avLst/>
            </a:prstGeom>
            <a:solidFill>
              <a:srgbClr val="EBEBEB">
                <a:alpha val="100000"/>
              </a:srgbClr>
            </a:solidFill>
          </p:spPr>
          <p:txBody>
            <a:bodyPr/>
            <a:lstStyle/>
            <a:p/>
          </p:txBody>
        </p:sp>
        <p:sp>
          <p:nvSpPr>
            <p:cNvPr id="2886" name="pl2886"/>
            <p:cNvSpPr/>
            <p:nvPr/>
          </p:nvSpPr>
          <p:spPr>
            <a:xfrm>
              <a:off x="5975641"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7" name="pl2887"/>
            <p:cNvSpPr/>
            <p:nvPr/>
          </p:nvSpPr>
          <p:spPr>
            <a:xfrm>
              <a:off x="5975641"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8" name="pl2888"/>
            <p:cNvSpPr/>
            <p:nvPr/>
          </p:nvSpPr>
          <p:spPr>
            <a:xfrm>
              <a:off x="61101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89" name="pl2889"/>
            <p:cNvSpPr/>
            <p:nvPr/>
          </p:nvSpPr>
          <p:spPr>
            <a:xfrm>
              <a:off x="6289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0" name="pl2890"/>
            <p:cNvSpPr/>
            <p:nvPr/>
          </p:nvSpPr>
          <p:spPr>
            <a:xfrm>
              <a:off x="646890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1" name="pl2891"/>
            <p:cNvSpPr/>
            <p:nvPr/>
          </p:nvSpPr>
          <p:spPr>
            <a:xfrm>
              <a:off x="66482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2" name="pl2892"/>
            <p:cNvSpPr/>
            <p:nvPr/>
          </p:nvSpPr>
          <p:spPr>
            <a:xfrm>
              <a:off x="68276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93" name="pl2893"/>
            <p:cNvSpPr/>
            <p:nvPr/>
          </p:nvSpPr>
          <p:spPr>
            <a:xfrm>
              <a:off x="597564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4" name="pl2894"/>
            <p:cNvSpPr/>
            <p:nvPr/>
          </p:nvSpPr>
          <p:spPr>
            <a:xfrm>
              <a:off x="5975641"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5" name="pl2895"/>
            <p:cNvSpPr/>
            <p:nvPr/>
          </p:nvSpPr>
          <p:spPr>
            <a:xfrm>
              <a:off x="5975641"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6" name="pl2896"/>
            <p:cNvSpPr/>
            <p:nvPr/>
          </p:nvSpPr>
          <p:spPr>
            <a:xfrm>
              <a:off x="602048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7" name="pl2897"/>
            <p:cNvSpPr/>
            <p:nvPr/>
          </p:nvSpPr>
          <p:spPr>
            <a:xfrm>
              <a:off x="619985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8" name="pl2898"/>
            <p:cNvSpPr/>
            <p:nvPr/>
          </p:nvSpPr>
          <p:spPr>
            <a:xfrm>
              <a:off x="63792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99" name="pl2899"/>
            <p:cNvSpPr/>
            <p:nvPr/>
          </p:nvSpPr>
          <p:spPr>
            <a:xfrm>
              <a:off x="655859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0" name="pl2900"/>
            <p:cNvSpPr/>
            <p:nvPr/>
          </p:nvSpPr>
          <p:spPr>
            <a:xfrm>
              <a:off x="673796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1" name="pl2901"/>
            <p:cNvSpPr/>
            <p:nvPr/>
          </p:nvSpPr>
          <p:spPr>
            <a:xfrm>
              <a:off x="69173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02" name="pl2902"/>
            <p:cNvSpPr/>
            <p:nvPr/>
          </p:nvSpPr>
          <p:spPr>
            <a:xfrm>
              <a:off x="6020484"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03" name="pl2903"/>
            <p:cNvSpPr/>
            <p:nvPr/>
          </p:nvSpPr>
          <p:spPr>
            <a:xfrm>
              <a:off x="6020484"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40651" cap="flat">
              <a:solidFill>
                <a:srgbClr val="BEBEBE">
                  <a:alpha val="69803"/>
                </a:srgbClr>
              </a:solidFill>
              <a:prstDash val="solid"/>
              <a:round/>
            </a:ln>
          </p:spPr>
          <p:txBody>
            <a:bodyPr/>
            <a:lstStyle/>
            <a:p/>
          </p:txBody>
        </p:sp>
        <p:sp>
          <p:nvSpPr>
            <p:cNvPr id="2904" name="pl2904"/>
            <p:cNvSpPr/>
            <p:nvPr/>
          </p:nvSpPr>
          <p:spPr>
            <a:xfrm>
              <a:off x="6020484"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905" name="pl2905"/>
            <p:cNvSpPr/>
            <p:nvPr/>
          </p:nvSpPr>
          <p:spPr>
            <a:xfrm>
              <a:off x="6020484"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06" name="pl2906"/>
            <p:cNvSpPr/>
            <p:nvPr/>
          </p:nvSpPr>
          <p:spPr>
            <a:xfrm>
              <a:off x="6020484"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907" name="pl2907"/>
            <p:cNvSpPr/>
            <p:nvPr/>
          </p:nvSpPr>
          <p:spPr>
            <a:xfrm>
              <a:off x="6020484"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908" name="pl2908"/>
            <p:cNvSpPr/>
            <p:nvPr/>
          </p:nvSpPr>
          <p:spPr>
            <a:xfrm>
              <a:off x="6020484"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909" name="pl2909"/>
            <p:cNvSpPr/>
            <p:nvPr/>
          </p:nvSpPr>
          <p:spPr>
            <a:xfrm>
              <a:off x="6020484"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10" name="pl2910"/>
            <p:cNvSpPr/>
            <p:nvPr/>
          </p:nvSpPr>
          <p:spPr>
            <a:xfrm>
              <a:off x="6020484"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911" name="pl2911"/>
            <p:cNvSpPr/>
            <p:nvPr/>
          </p:nvSpPr>
          <p:spPr>
            <a:xfrm>
              <a:off x="6020484"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12" name="pl2912"/>
            <p:cNvSpPr/>
            <p:nvPr/>
          </p:nvSpPr>
          <p:spPr>
            <a:xfrm>
              <a:off x="6020484"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913" name="pl2913"/>
            <p:cNvSpPr/>
            <p:nvPr/>
          </p:nvSpPr>
          <p:spPr>
            <a:xfrm>
              <a:off x="6020484"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14" name="pl2914"/>
            <p:cNvSpPr/>
            <p:nvPr/>
          </p:nvSpPr>
          <p:spPr>
            <a:xfrm>
              <a:off x="6020484"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915" name="pl2915"/>
            <p:cNvSpPr/>
            <p:nvPr/>
          </p:nvSpPr>
          <p:spPr>
            <a:xfrm>
              <a:off x="6020484"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916" name="pl2916"/>
            <p:cNvSpPr/>
            <p:nvPr/>
          </p:nvSpPr>
          <p:spPr>
            <a:xfrm>
              <a:off x="6020484"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917" name="pl2917"/>
            <p:cNvSpPr/>
            <p:nvPr/>
          </p:nvSpPr>
          <p:spPr>
            <a:xfrm>
              <a:off x="6020484"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918" name="pl2918"/>
            <p:cNvSpPr/>
            <p:nvPr/>
          </p:nvSpPr>
          <p:spPr>
            <a:xfrm>
              <a:off x="6020484"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919" name="pl2919"/>
            <p:cNvSpPr/>
            <p:nvPr/>
          </p:nvSpPr>
          <p:spPr>
            <a:xfrm>
              <a:off x="6020484"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0" name="pl2920"/>
            <p:cNvSpPr/>
            <p:nvPr/>
          </p:nvSpPr>
          <p:spPr>
            <a:xfrm>
              <a:off x="6020484"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1" name="pl2921"/>
            <p:cNvSpPr/>
            <p:nvPr/>
          </p:nvSpPr>
          <p:spPr>
            <a:xfrm>
              <a:off x="6020484"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2922" name="pl2922"/>
            <p:cNvSpPr/>
            <p:nvPr/>
          </p:nvSpPr>
          <p:spPr>
            <a:xfrm>
              <a:off x="6020484"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923" name="pl2923"/>
            <p:cNvSpPr/>
            <p:nvPr/>
          </p:nvSpPr>
          <p:spPr>
            <a:xfrm>
              <a:off x="6020484"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2924" name="pl2924"/>
            <p:cNvSpPr/>
            <p:nvPr/>
          </p:nvSpPr>
          <p:spPr>
            <a:xfrm>
              <a:off x="6020484"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2925" name="pl2925"/>
            <p:cNvSpPr/>
            <p:nvPr/>
          </p:nvSpPr>
          <p:spPr>
            <a:xfrm>
              <a:off x="6020484"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2926" name="pl2926"/>
            <p:cNvSpPr/>
            <p:nvPr/>
          </p:nvSpPr>
          <p:spPr>
            <a:xfrm>
              <a:off x="6020484"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927" name="pl2927"/>
            <p:cNvSpPr/>
            <p:nvPr/>
          </p:nvSpPr>
          <p:spPr>
            <a:xfrm>
              <a:off x="6020484"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2928" name="pl2928"/>
            <p:cNvSpPr/>
            <p:nvPr/>
          </p:nvSpPr>
          <p:spPr>
            <a:xfrm>
              <a:off x="6020484"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2929" name="pl2929"/>
            <p:cNvSpPr/>
            <p:nvPr/>
          </p:nvSpPr>
          <p:spPr>
            <a:xfrm>
              <a:off x="6020484"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0" name="pl2930"/>
            <p:cNvSpPr/>
            <p:nvPr/>
          </p:nvSpPr>
          <p:spPr>
            <a:xfrm>
              <a:off x="6020484"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2931" name="pl2931"/>
            <p:cNvSpPr/>
            <p:nvPr/>
          </p:nvSpPr>
          <p:spPr>
            <a:xfrm>
              <a:off x="6020484"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2932" name="pl2932"/>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3" name="pl2933"/>
            <p:cNvSpPr/>
            <p:nvPr/>
          </p:nvSpPr>
          <p:spPr>
            <a:xfrm>
              <a:off x="6020484"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2934" name="pl2934"/>
            <p:cNvSpPr/>
            <p:nvPr/>
          </p:nvSpPr>
          <p:spPr>
            <a:xfrm>
              <a:off x="6020484"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2935" name="pl2935"/>
            <p:cNvSpPr/>
            <p:nvPr/>
          </p:nvSpPr>
          <p:spPr>
            <a:xfrm>
              <a:off x="6020484"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2936" name="pl2936"/>
            <p:cNvSpPr/>
            <p:nvPr/>
          </p:nvSpPr>
          <p:spPr>
            <a:xfrm>
              <a:off x="6020484"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37" name="pl2937"/>
            <p:cNvSpPr/>
            <p:nvPr/>
          </p:nvSpPr>
          <p:spPr>
            <a:xfrm>
              <a:off x="6020484"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2938" name="pl2938"/>
            <p:cNvSpPr/>
            <p:nvPr/>
          </p:nvSpPr>
          <p:spPr>
            <a:xfrm>
              <a:off x="6020484"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939" name="pl2939"/>
            <p:cNvSpPr/>
            <p:nvPr/>
          </p:nvSpPr>
          <p:spPr>
            <a:xfrm>
              <a:off x="6020484"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2940" name="pl2940"/>
            <p:cNvSpPr/>
            <p:nvPr/>
          </p:nvSpPr>
          <p:spPr>
            <a:xfrm>
              <a:off x="6020484"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2941" name="pl2941"/>
            <p:cNvSpPr/>
            <p:nvPr/>
          </p:nvSpPr>
          <p:spPr>
            <a:xfrm>
              <a:off x="6020484"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2942" name="pl2942"/>
            <p:cNvSpPr/>
            <p:nvPr/>
          </p:nvSpPr>
          <p:spPr>
            <a:xfrm>
              <a:off x="6020484"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2943" name="pl2943"/>
            <p:cNvSpPr/>
            <p:nvPr/>
          </p:nvSpPr>
          <p:spPr>
            <a:xfrm>
              <a:off x="6020484"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2944" name="pl2944"/>
            <p:cNvSpPr/>
            <p:nvPr/>
          </p:nvSpPr>
          <p:spPr>
            <a:xfrm>
              <a:off x="6020484"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6020484"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2946" name="pl2946"/>
            <p:cNvSpPr/>
            <p:nvPr/>
          </p:nvSpPr>
          <p:spPr>
            <a:xfrm>
              <a:off x="6020484"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2947" name="pl2947"/>
            <p:cNvSpPr/>
            <p:nvPr/>
          </p:nvSpPr>
          <p:spPr>
            <a:xfrm>
              <a:off x="6020484"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948" name="pl2948"/>
            <p:cNvSpPr/>
            <p:nvPr/>
          </p:nvSpPr>
          <p:spPr>
            <a:xfrm>
              <a:off x="6020484"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2949" name="pl2949"/>
            <p:cNvSpPr/>
            <p:nvPr/>
          </p:nvSpPr>
          <p:spPr>
            <a:xfrm>
              <a:off x="6020484"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6020484"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2951" name="pl2951"/>
            <p:cNvSpPr/>
            <p:nvPr/>
          </p:nvSpPr>
          <p:spPr>
            <a:xfrm>
              <a:off x="6020484"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2952" name="pl2952"/>
            <p:cNvSpPr/>
            <p:nvPr/>
          </p:nvSpPr>
          <p:spPr>
            <a:xfrm>
              <a:off x="6020484"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2953" name="pl2953"/>
            <p:cNvSpPr/>
            <p:nvPr/>
          </p:nvSpPr>
          <p:spPr>
            <a:xfrm>
              <a:off x="6020484"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2954" name="pl2954"/>
            <p:cNvSpPr/>
            <p:nvPr/>
          </p:nvSpPr>
          <p:spPr>
            <a:xfrm>
              <a:off x="6020484"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2955" name="pl2955"/>
            <p:cNvSpPr/>
            <p:nvPr/>
          </p:nvSpPr>
          <p:spPr>
            <a:xfrm>
              <a:off x="6020484"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956" name="pl2956"/>
            <p:cNvSpPr/>
            <p:nvPr/>
          </p:nvSpPr>
          <p:spPr>
            <a:xfrm>
              <a:off x="6020484"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40651" cap="flat">
              <a:solidFill>
                <a:srgbClr val="000000">
                  <a:alpha val="100000"/>
                </a:srgbClr>
              </a:solidFill>
              <a:prstDash val="solid"/>
              <a:round/>
            </a:ln>
          </p:spPr>
          <p:txBody>
            <a:bodyPr/>
            <a:lstStyle/>
            <a:p/>
          </p:txBody>
        </p:sp>
        <p:sp>
          <p:nvSpPr>
            <p:cNvPr id="2957" name="pl2957"/>
            <p:cNvSpPr/>
            <p:nvPr/>
          </p:nvSpPr>
          <p:spPr>
            <a:xfrm>
              <a:off x="6020484"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00B7E9">
                  <a:alpha val="100000"/>
                </a:srgbClr>
              </a:solidFill>
              <a:prstDash val="solid"/>
              <a:round/>
            </a:ln>
          </p:spPr>
          <p:txBody>
            <a:bodyPr/>
            <a:lstStyle/>
            <a:p/>
          </p:txBody>
        </p:sp>
        <p:sp>
          <p:nvSpPr>
            <p:cNvPr id="2958" name="pl2958"/>
            <p:cNvSpPr/>
            <p:nvPr/>
          </p:nvSpPr>
          <p:spPr>
            <a:xfrm>
              <a:off x="597564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59" name="tx2959"/>
            <p:cNvSpPr/>
            <p:nvPr/>
          </p:nvSpPr>
          <p:spPr>
            <a:xfrm>
              <a:off x="5990339" y="335912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60" name="tx2960"/>
            <p:cNvSpPr/>
            <p:nvPr/>
          </p:nvSpPr>
          <p:spPr>
            <a:xfrm>
              <a:off x="6169708" y="336452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961" name="tx2961"/>
            <p:cNvSpPr/>
            <p:nvPr/>
          </p:nvSpPr>
          <p:spPr>
            <a:xfrm>
              <a:off x="6349077" y="336452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962" name="tx2962"/>
            <p:cNvSpPr/>
            <p:nvPr/>
          </p:nvSpPr>
          <p:spPr>
            <a:xfrm>
              <a:off x="6498301" y="32580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963" name="tx2963"/>
            <p:cNvSpPr/>
            <p:nvPr/>
          </p:nvSpPr>
          <p:spPr>
            <a:xfrm>
              <a:off x="6677670" y="33020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964" name="tx2964"/>
            <p:cNvSpPr/>
            <p:nvPr/>
          </p:nvSpPr>
          <p:spPr>
            <a:xfrm>
              <a:off x="6887185"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965" name="rc2965"/>
            <p:cNvSpPr/>
            <p:nvPr/>
          </p:nvSpPr>
          <p:spPr>
            <a:xfrm>
              <a:off x="5975641" y="3855871"/>
              <a:ext cx="986530" cy="460746"/>
            </a:xfrm>
            <a:prstGeom prst="rect">
              <a:avLst/>
            </a:prstGeom>
            <a:solidFill>
              <a:srgbClr val="EBEBEB">
                <a:alpha val="100000"/>
              </a:srgbClr>
            </a:solidFill>
          </p:spPr>
          <p:txBody>
            <a:bodyPr/>
            <a:lstStyle/>
            <a:p/>
          </p:txBody>
        </p:sp>
        <p:sp>
          <p:nvSpPr>
            <p:cNvPr id="2966" name="pl2966"/>
            <p:cNvSpPr/>
            <p:nvPr/>
          </p:nvSpPr>
          <p:spPr>
            <a:xfrm>
              <a:off x="5975641"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67" name="pl2967"/>
            <p:cNvSpPr/>
            <p:nvPr/>
          </p:nvSpPr>
          <p:spPr>
            <a:xfrm>
              <a:off x="5975641"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68" name="pl2968"/>
            <p:cNvSpPr/>
            <p:nvPr/>
          </p:nvSpPr>
          <p:spPr>
            <a:xfrm>
              <a:off x="61101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69" name="pl2969"/>
            <p:cNvSpPr/>
            <p:nvPr/>
          </p:nvSpPr>
          <p:spPr>
            <a:xfrm>
              <a:off x="6289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0" name="pl2970"/>
            <p:cNvSpPr/>
            <p:nvPr/>
          </p:nvSpPr>
          <p:spPr>
            <a:xfrm>
              <a:off x="646890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1" name="pl2971"/>
            <p:cNvSpPr/>
            <p:nvPr/>
          </p:nvSpPr>
          <p:spPr>
            <a:xfrm>
              <a:off x="66482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2" name="pl2972"/>
            <p:cNvSpPr/>
            <p:nvPr/>
          </p:nvSpPr>
          <p:spPr>
            <a:xfrm>
              <a:off x="68276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73" name="pl2973"/>
            <p:cNvSpPr/>
            <p:nvPr/>
          </p:nvSpPr>
          <p:spPr>
            <a:xfrm>
              <a:off x="597564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74" name="pl2974"/>
            <p:cNvSpPr/>
            <p:nvPr/>
          </p:nvSpPr>
          <p:spPr>
            <a:xfrm>
              <a:off x="5975641"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75" name="pl2975"/>
            <p:cNvSpPr/>
            <p:nvPr/>
          </p:nvSpPr>
          <p:spPr>
            <a:xfrm>
              <a:off x="5975641"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76" name="pl2976"/>
            <p:cNvSpPr/>
            <p:nvPr/>
          </p:nvSpPr>
          <p:spPr>
            <a:xfrm>
              <a:off x="602048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77" name="pl2977"/>
            <p:cNvSpPr/>
            <p:nvPr/>
          </p:nvSpPr>
          <p:spPr>
            <a:xfrm>
              <a:off x="619985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78" name="pl2978"/>
            <p:cNvSpPr/>
            <p:nvPr/>
          </p:nvSpPr>
          <p:spPr>
            <a:xfrm>
              <a:off x="63792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79" name="pl2979"/>
            <p:cNvSpPr/>
            <p:nvPr/>
          </p:nvSpPr>
          <p:spPr>
            <a:xfrm>
              <a:off x="655859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0" name="pl2980"/>
            <p:cNvSpPr/>
            <p:nvPr/>
          </p:nvSpPr>
          <p:spPr>
            <a:xfrm>
              <a:off x="673796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1" name="pl2981"/>
            <p:cNvSpPr/>
            <p:nvPr/>
          </p:nvSpPr>
          <p:spPr>
            <a:xfrm>
              <a:off x="69173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82" name="pl2982"/>
            <p:cNvSpPr/>
            <p:nvPr/>
          </p:nvSpPr>
          <p:spPr>
            <a:xfrm>
              <a:off x="6020484"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83" name="pl2983"/>
            <p:cNvSpPr/>
            <p:nvPr/>
          </p:nvSpPr>
          <p:spPr>
            <a:xfrm>
              <a:off x="6020484"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40651" cap="flat">
              <a:solidFill>
                <a:srgbClr val="BEBEBE">
                  <a:alpha val="69803"/>
                </a:srgbClr>
              </a:solidFill>
              <a:prstDash val="solid"/>
              <a:round/>
            </a:ln>
          </p:spPr>
          <p:txBody>
            <a:bodyPr/>
            <a:lstStyle/>
            <a:p/>
          </p:txBody>
        </p:sp>
        <p:sp>
          <p:nvSpPr>
            <p:cNvPr id="2984" name="pl2984"/>
            <p:cNvSpPr/>
            <p:nvPr/>
          </p:nvSpPr>
          <p:spPr>
            <a:xfrm>
              <a:off x="6020484"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2985" name="pl2985"/>
            <p:cNvSpPr/>
            <p:nvPr/>
          </p:nvSpPr>
          <p:spPr>
            <a:xfrm>
              <a:off x="6020484"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86" name="pl2986"/>
            <p:cNvSpPr/>
            <p:nvPr/>
          </p:nvSpPr>
          <p:spPr>
            <a:xfrm>
              <a:off x="6020484"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2987" name="pl2987"/>
            <p:cNvSpPr/>
            <p:nvPr/>
          </p:nvSpPr>
          <p:spPr>
            <a:xfrm>
              <a:off x="6020484"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2988" name="pl2988"/>
            <p:cNvSpPr/>
            <p:nvPr/>
          </p:nvSpPr>
          <p:spPr>
            <a:xfrm>
              <a:off x="6020484"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2989" name="pl2989"/>
            <p:cNvSpPr/>
            <p:nvPr/>
          </p:nvSpPr>
          <p:spPr>
            <a:xfrm>
              <a:off x="6020484"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90" name="pl2990"/>
            <p:cNvSpPr/>
            <p:nvPr/>
          </p:nvSpPr>
          <p:spPr>
            <a:xfrm>
              <a:off x="6020484"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2991" name="pl2991"/>
            <p:cNvSpPr/>
            <p:nvPr/>
          </p:nvSpPr>
          <p:spPr>
            <a:xfrm>
              <a:off x="6020484"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2992" name="pl2992"/>
            <p:cNvSpPr/>
            <p:nvPr/>
          </p:nvSpPr>
          <p:spPr>
            <a:xfrm>
              <a:off x="6020484"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2993" name="pl2993"/>
            <p:cNvSpPr/>
            <p:nvPr/>
          </p:nvSpPr>
          <p:spPr>
            <a:xfrm>
              <a:off x="6020484"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94" name="pl2994"/>
            <p:cNvSpPr/>
            <p:nvPr/>
          </p:nvSpPr>
          <p:spPr>
            <a:xfrm>
              <a:off x="6020484"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2995" name="pl2995"/>
            <p:cNvSpPr/>
            <p:nvPr/>
          </p:nvSpPr>
          <p:spPr>
            <a:xfrm>
              <a:off x="6020484"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2996" name="pl2996"/>
            <p:cNvSpPr/>
            <p:nvPr/>
          </p:nvSpPr>
          <p:spPr>
            <a:xfrm>
              <a:off x="6020484"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2997" name="pl2997"/>
            <p:cNvSpPr/>
            <p:nvPr/>
          </p:nvSpPr>
          <p:spPr>
            <a:xfrm>
              <a:off x="6020484"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2998" name="pl2998"/>
            <p:cNvSpPr/>
            <p:nvPr/>
          </p:nvSpPr>
          <p:spPr>
            <a:xfrm>
              <a:off x="6020484"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2999" name="pl2999"/>
            <p:cNvSpPr/>
            <p:nvPr/>
          </p:nvSpPr>
          <p:spPr>
            <a:xfrm>
              <a:off x="6020484"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0" name="pl3000"/>
            <p:cNvSpPr/>
            <p:nvPr/>
          </p:nvSpPr>
          <p:spPr>
            <a:xfrm>
              <a:off x="6020484"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1" name="pl3001"/>
            <p:cNvSpPr/>
            <p:nvPr/>
          </p:nvSpPr>
          <p:spPr>
            <a:xfrm>
              <a:off x="6020484"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002" name="pl3002"/>
            <p:cNvSpPr/>
            <p:nvPr/>
          </p:nvSpPr>
          <p:spPr>
            <a:xfrm>
              <a:off x="6020484"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003" name="pl3003"/>
            <p:cNvSpPr/>
            <p:nvPr/>
          </p:nvSpPr>
          <p:spPr>
            <a:xfrm>
              <a:off x="6020484"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004" name="pl3004"/>
            <p:cNvSpPr/>
            <p:nvPr/>
          </p:nvSpPr>
          <p:spPr>
            <a:xfrm>
              <a:off x="6020484"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005" name="pl3005"/>
            <p:cNvSpPr/>
            <p:nvPr/>
          </p:nvSpPr>
          <p:spPr>
            <a:xfrm>
              <a:off x="6020484"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006" name="pl3006"/>
            <p:cNvSpPr/>
            <p:nvPr/>
          </p:nvSpPr>
          <p:spPr>
            <a:xfrm>
              <a:off x="6020484"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007" name="pl3007"/>
            <p:cNvSpPr/>
            <p:nvPr/>
          </p:nvSpPr>
          <p:spPr>
            <a:xfrm>
              <a:off x="6020484"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008" name="pl3008"/>
            <p:cNvSpPr/>
            <p:nvPr/>
          </p:nvSpPr>
          <p:spPr>
            <a:xfrm>
              <a:off x="6020484"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009" name="pl3009"/>
            <p:cNvSpPr/>
            <p:nvPr/>
          </p:nvSpPr>
          <p:spPr>
            <a:xfrm>
              <a:off x="6020484"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0" name="pl3010"/>
            <p:cNvSpPr/>
            <p:nvPr/>
          </p:nvSpPr>
          <p:spPr>
            <a:xfrm>
              <a:off x="6020484"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011" name="pl3011"/>
            <p:cNvSpPr/>
            <p:nvPr/>
          </p:nvSpPr>
          <p:spPr>
            <a:xfrm>
              <a:off x="6020484"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012" name="pl3012"/>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3" name="pl3013"/>
            <p:cNvSpPr/>
            <p:nvPr/>
          </p:nvSpPr>
          <p:spPr>
            <a:xfrm>
              <a:off x="6020484"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014" name="pl3014"/>
            <p:cNvSpPr/>
            <p:nvPr/>
          </p:nvSpPr>
          <p:spPr>
            <a:xfrm>
              <a:off x="6020484"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015" name="pl3015"/>
            <p:cNvSpPr/>
            <p:nvPr/>
          </p:nvSpPr>
          <p:spPr>
            <a:xfrm>
              <a:off x="6020484"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016" name="pl3016"/>
            <p:cNvSpPr/>
            <p:nvPr/>
          </p:nvSpPr>
          <p:spPr>
            <a:xfrm>
              <a:off x="6020484"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017" name="pl3017"/>
            <p:cNvSpPr/>
            <p:nvPr/>
          </p:nvSpPr>
          <p:spPr>
            <a:xfrm>
              <a:off x="6020484"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018" name="pl3018"/>
            <p:cNvSpPr/>
            <p:nvPr/>
          </p:nvSpPr>
          <p:spPr>
            <a:xfrm>
              <a:off x="6020484"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019" name="pl3019"/>
            <p:cNvSpPr/>
            <p:nvPr/>
          </p:nvSpPr>
          <p:spPr>
            <a:xfrm>
              <a:off x="6020484"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020" name="pl3020"/>
            <p:cNvSpPr/>
            <p:nvPr/>
          </p:nvSpPr>
          <p:spPr>
            <a:xfrm>
              <a:off x="6020484"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021" name="pl3021"/>
            <p:cNvSpPr/>
            <p:nvPr/>
          </p:nvSpPr>
          <p:spPr>
            <a:xfrm>
              <a:off x="6020484"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022" name="pl3022"/>
            <p:cNvSpPr/>
            <p:nvPr/>
          </p:nvSpPr>
          <p:spPr>
            <a:xfrm>
              <a:off x="6020484"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023" name="pl3023"/>
            <p:cNvSpPr/>
            <p:nvPr/>
          </p:nvSpPr>
          <p:spPr>
            <a:xfrm>
              <a:off x="6020484"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024" name="pl3024"/>
            <p:cNvSpPr/>
            <p:nvPr/>
          </p:nvSpPr>
          <p:spPr>
            <a:xfrm>
              <a:off x="6020484"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5" name="pl3025"/>
            <p:cNvSpPr/>
            <p:nvPr/>
          </p:nvSpPr>
          <p:spPr>
            <a:xfrm>
              <a:off x="6020484"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026" name="pl3026"/>
            <p:cNvSpPr/>
            <p:nvPr/>
          </p:nvSpPr>
          <p:spPr>
            <a:xfrm>
              <a:off x="6020484"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027" name="pl3027"/>
            <p:cNvSpPr/>
            <p:nvPr/>
          </p:nvSpPr>
          <p:spPr>
            <a:xfrm>
              <a:off x="6020484"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028" name="pl3028"/>
            <p:cNvSpPr/>
            <p:nvPr/>
          </p:nvSpPr>
          <p:spPr>
            <a:xfrm>
              <a:off x="6020484"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029" name="pl3029"/>
            <p:cNvSpPr/>
            <p:nvPr/>
          </p:nvSpPr>
          <p:spPr>
            <a:xfrm>
              <a:off x="6020484"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6020484"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031" name="pl3031"/>
            <p:cNvSpPr/>
            <p:nvPr/>
          </p:nvSpPr>
          <p:spPr>
            <a:xfrm>
              <a:off x="6020484"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032" name="pl3032"/>
            <p:cNvSpPr/>
            <p:nvPr/>
          </p:nvSpPr>
          <p:spPr>
            <a:xfrm>
              <a:off x="6020484"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033" name="pl3033"/>
            <p:cNvSpPr/>
            <p:nvPr/>
          </p:nvSpPr>
          <p:spPr>
            <a:xfrm>
              <a:off x="6020484"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034" name="pl3034"/>
            <p:cNvSpPr/>
            <p:nvPr/>
          </p:nvSpPr>
          <p:spPr>
            <a:xfrm>
              <a:off x="6020484"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035" name="pl3035"/>
            <p:cNvSpPr/>
            <p:nvPr/>
          </p:nvSpPr>
          <p:spPr>
            <a:xfrm>
              <a:off x="6020484"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036" name="pl3036"/>
            <p:cNvSpPr/>
            <p:nvPr/>
          </p:nvSpPr>
          <p:spPr>
            <a:xfrm>
              <a:off x="6020484"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40651" cap="flat">
              <a:solidFill>
                <a:srgbClr val="000000">
                  <a:alpha val="100000"/>
                </a:srgbClr>
              </a:solidFill>
              <a:prstDash val="solid"/>
              <a:round/>
            </a:ln>
          </p:spPr>
          <p:txBody>
            <a:bodyPr/>
            <a:lstStyle/>
            <a:p/>
          </p:txBody>
        </p:sp>
        <p:sp>
          <p:nvSpPr>
            <p:cNvPr id="3037" name="pl3037"/>
            <p:cNvSpPr/>
            <p:nvPr/>
          </p:nvSpPr>
          <p:spPr>
            <a:xfrm>
              <a:off x="6020484"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186FF">
                  <a:alpha val="100000"/>
                </a:srgbClr>
              </a:solidFill>
              <a:prstDash val="solid"/>
              <a:round/>
            </a:ln>
          </p:spPr>
          <p:txBody>
            <a:bodyPr/>
            <a:lstStyle/>
            <a:p/>
          </p:txBody>
        </p:sp>
        <p:sp>
          <p:nvSpPr>
            <p:cNvPr id="3038" name="pl3038"/>
            <p:cNvSpPr/>
            <p:nvPr/>
          </p:nvSpPr>
          <p:spPr>
            <a:xfrm>
              <a:off x="597564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39" name="tx3039"/>
            <p:cNvSpPr/>
            <p:nvPr/>
          </p:nvSpPr>
          <p:spPr>
            <a:xfrm>
              <a:off x="5990339" y="4118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40" name="tx3040"/>
            <p:cNvSpPr/>
            <p:nvPr/>
          </p:nvSpPr>
          <p:spPr>
            <a:xfrm>
              <a:off x="6169708" y="4118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41" name="tx3041"/>
            <p:cNvSpPr/>
            <p:nvPr/>
          </p:nvSpPr>
          <p:spPr>
            <a:xfrm>
              <a:off x="6349077" y="41253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042" name="tx3042"/>
            <p:cNvSpPr/>
            <p:nvPr/>
          </p:nvSpPr>
          <p:spPr>
            <a:xfrm>
              <a:off x="6528446"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43" name="tx3043"/>
            <p:cNvSpPr/>
            <p:nvPr/>
          </p:nvSpPr>
          <p:spPr>
            <a:xfrm>
              <a:off x="6707815"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44" name="tx3044"/>
            <p:cNvSpPr/>
            <p:nvPr/>
          </p:nvSpPr>
          <p:spPr>
            <a:xfrm>
              <a:off x="6887185" y="413107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045" name="rc3045"/>
            <p:cNvSpPr/>
            <p:nvPr/>
          </p:nvSpPr>
          <p:spPr>
            <a:xfrm>
              <a:off x="5975641" y="4601069"/>
              <a:ext cx="986530" cy="460746"/>
            </a:xfrm>
            <a:prstGeom prst="rect">
              <a:avLst/>
            </a:prstGeom>
            <a:solidFill>
              <a:srgbClr val="EBEBEB">
                <a:alpha val="100000"/>
              </a:srgbClr>
            </a:solidFill>
          </p:spPr>
          <p:txBody>
            <a:bodyPr/>
            <a:lstStyle/>
            <a:p/>
          </p:txBody>
        </p:sp>
        <p:sp>
          <p:nvSpPr>
            <p:cNvPr id="3046" name="pl3046"/>
            <p:cNvSpPr/>
            <p:nvPr/>
          </p:nvSpPr>
          <p:spPr>
            <a:xfrm>
              <a:off x="5975641"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47" name="pl3047"/>
            <p:cNvSpPr/>
            <p:nvPr/>
          </p:nvSpPr>
          <p:spPr>
            <a:xfrm>
              <a:off x="5975641"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48" name="pl3048"/>
            <p:cNvSpPr/>
            <p:nvPr/>
          </p:nvSpPr>
          <p:spPr>
            <a:xfrm>
              <a:off x="61101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49" name="pl3049"/>
            <p:cNvSpPr/>
            <p:nvPr/>
          </p:nvSpPr>
          <p:spPr>
            <a:xfrm>
              <a:off x="6289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0" name="pl3050"/>
            <p:cNvSpPr/>
            <p:nvPr/>
          </p:nvSpPr>
          <p:spPr>
            <a:xfrm>
              <a:off x="646890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1" name="pl3051"/>
            <p:cNvSpPr/>
            <p:nvPr/>
          </p:nvSpPr>
          <p:spPr>
            <a:xfrm>
              <a:off x="66482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2" name="pl3052"/>
            <p:cNvSpPr/>
            <p:nvPr/>
          </p:nvSpPr>
          <p:spPr>
            <a:xfrm>
              <a:off x="68276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53" name="pl3053"/>
            <p:cNvSpPr/>
            <p:nvPr/>
          </p:nvSpPr>
          <p:spPr>
            <a:xfrm>
              <a:off x="597564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54" name="pl3054"/>
            <p:cNvSpPr/>
            <p:nvPr/>
          </p:nvSpPr>
          <p:spPr>
            <a:xfrm>
              <a:off x="5975641"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55" name="pl3055"/>
            <p:cNvSpPr/>
            <p:nvPr/>
          </p:nvSpPr>
          <p:spPr>
            <a:xfrm>
              <a:off x="5975641"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56" name="pl3056"/>
            <p:cNvSpPr/>
            <p:nvPr/>
          </p:nvSpPr>
          <p:spPr>
            <a:xfrm>
              <a:off x="602048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7" name="pl3057"/>
            <p:cNvSpPr/>
            <p:nvPr/>
          </p:nvSpPr>
          <p:spPr>
            <a:xfrm>
              <a:off x="619985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8" name="pl3058"/>
            <p:cNvSpPr/>
            <p:nvPr/>
          </p:nvSpPr>
          <p:spPr>
            <a:xfrm>
              <a:off x="63792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59" name="pl3059"/>
            <p:cNvSpPr/>
            <p:nvPr/>
          </p:nvSpPr>
          <p:spPr>
            <a:xfrm>
              <a:off x="655859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0" name="pl3060"/>
            <p:cNvSpPr/>
            <p:nvPr/>
          </p:nvSpPr>
          <p:spPr>
            <a:xfrm>
              <a:off x="673796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1" name="pl3061"/>
            <p:cNvSpPr/>
            <p:nvPr/>
          </p:nvSpPr>
          <p:spPr>
            <a:xfrm>
              <a:off x="69173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62" name="pl3062"/>
            <p:cNvSpPr/>
            <p:nvPr/>
          </p:nvSpPr>
          <p:spPr>
            <a:xfrm>
              <a:off x="6020484"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063" name="pl3063"/>
            <p:cNvSpPr/>
            <p:nvPr/>
          </p:nvSpPr>
          <p:spPr>
            <a:xfrm>
              <a:off x="6020484"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064" name="pl3064"/>
            <p:cNvSpPr/>
            <p:nvPr/>
          </p:nvSpPr>
          <p:spPr>
            <a:xfrm>
              <a:off x="6020484"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065" name="pl3065"/>
            <p:cNvSpPr/>
            <p:nvPr/>
          </p:nvSpPr>
          <p:spPr>
            <a:xfrm>
              <a:off x="6020484"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66" name="pl3066"/>
            <p:cNvSpPr/>
            <p:nvPr/>
          </p:nvSpPr>
          <p:spPr>
            <a:xfrm>
              <a:off x="6020484"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067" name="pl3067"/>
            <p:cNvSpPr/>
            <p:nvPr/>
          </p:nvSpPr>
          <p:spPr>
            <a:xfrm>
              <a:off x="6020484"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068" name="pl3068"/>
            <p:cNvSpPr/>
            <p:nvPr/>
          </p:nvSpPr>
          <p:spPr>
            <a:xfrm>
              <a:off x="6020484"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069" name="pl3069"/>
            <p:cNvSpPr/>
            <p:nvPr/>
          </p:nvSpPr>
          <p:spPr>
            <a:xfrm>
              <a:off x="6020484"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070" name="pl3070"/>
            <p:cNvSpPr/>
            <p:nvPr/>
          </p:nvSpPr>
          <p:spPr>
            <a:xfrm>
              <a:off x="6020484"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071" name="pl3071"/>
            <p:cNvSpPr/>
            <p:nvPr/>
          </p:nvSpPr>
          <p:spPr>
            <a:xfrm>
              <a:off x="6020484"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072" name="pl3072"/>
            <p:cNvSpPr/>
            <p:nvPr/>
          </p:nvSpPr>
          <p:spPr>
            <a:xfrm>
              <a:off x="6020484"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073" name="pl3073"/>
            <p:cNvSpPr/>
            <p:nvPr/>
          </p:nvSpPr>
          <p:spPr>
            <a:xfrm>
              <a:off x="6020484"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74" name="pl3074"/>
            <p:cNvSpPr/>
            <p:nvPr/>
          </p:nvSpPr>
          <p:spPr>
            <a:xfrm>
              <a:off x="6020484"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075" name="pl3075"/>
            <p:cNvSpPr/>
            <p:nvPr/>
          </p:nvSpPr>
          <p:spPr>
            <a:xfrm>
              <a:off x="6020484"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076" name="pl3076"/>
            <p:cNvSpPr/>
            <p:nvPr/>
          </p:nvSpPr>
          <p:spPr>
            <a:xfrm>
              <a:off x="6020484"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077" name="pl3077"/>
            <p:cNvSpPr/>
            <p:nvPr/>
          </p:nvSpPr>
          <p:spPr>
            <a:xfrm>
              <a:off x="6020484"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078" name="pl3078"/>
            <p:cNvSpPr/>
            <p:nvPr/>
          </p:nvSpPr>
          <p:spPr>
            <a:xfrm>
              <a:off x="6020484"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079" name="pl3079"/>
            <p:cNvSpPr/>
            <p:nvPr/>
          </p:nvSpPr>
          <p:spPr>
            <a:xfrm>
              <a:off x="6020484"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80" name="pl3080"/>
            <p:cNvSpPr/>
            <p:nvPr/>
          </p:nvSpPr>
          <p:spPr>
            <a:xfrm>
              <a:off x="6020484"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81" name="pl3081"/>
            <p:cNvSpPr/>
            <p:nvPr/>
          </p:nvSpPr>
          <p:spPr>
            <a:xfrm>
              <a:off x="6020484"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082" name="pl3082"/>
            <p:cNvSpPr/>
            <p:nvPr/>
          </p:nvSpPr>
          <p:spPr>
            <a:xfrm>
              <a:off x="6020484"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083" name="pl3083"/>
            <p:cNvSpPr/>
            <p:nvPr/>
          </p:nvSpPr>
          <p:spPr>
            <a:xfrm>
              <a:off x="6020484"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084" name="pl3084"/>
            <p:cNvSpPr/>
            <p:nvPr/>
          </p:nvSpPr>
          <p:spPr>
            <a:xfrm>
              <a:off x="6020484"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085" name="pl3085"/>
            <p:cNvSpPr/>
            <p:nvPr/>
          </p:nvSpPr>
          <p:spPr>
            <a:xfrm>
              <a:off x="6020484"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086" name="pl3086"/>
            <p:cNvSpPr/>
            <p:nvPr/>
          </p:nvSpPr>
          <p:spPr>
            <a:xfrm>
              <a:off x="6020484"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087" name="pl3087"/>
            <p:cNvSpPr/>
            <p:nvPr/>
          </p:nvSpPr>
          <p:spPr>
            <a:xfrm>
              <a:off x="6020484"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088" name="pl3088"/>
            <p:cNvSpPr/>
            <p:nvPr/>
          </p:nvSpPr>
          <p:spPr>
            <a:xfrm>
              <a:off x="6020484"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089" name="pl3089"/>
            <p:cNvSpPr/>
            <p:nvPr/>
          </p:nvSpPr>
          <p:spPr>
            <a:xfrm>
              <a:off x="6020484"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90" name="pl3090"/>
            <p:cNvSpPr/>
            <p:nvPr/>
          </p:nvSpPr>
          <p:spPr>
            <a:xfrm>
              <a:off x="6020484"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091" name="pl3091"/>
            <p:cNvSpPr/>
            <p:nvPr/>
          </p:nvSpPr>
          <p:spPr>
            <a:xfrm>
              <a:off x="6020484"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092" name="pl3092"/>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93" name="pl3093"/>
            <p:cNvSpPr/>
            <p:nvPr/>
          </p:nvSpPr>
          <p:spPr>
            <a:xfrm>
              <a:off x="6020484"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094" name="pl3094"/>
            <p:cNvSpPr/>
            <p:nvPr/>
          </p:nvSpPr>
          <p:spPr>
            <a:xfrm>
              <a:off x="6020484"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095" name="pl3095"/>
            <p:cNvSpPr/>
            <p:nvPr/>
          </p:nvSpPr>
          <p:spPr>
            <a:xfrm>
              <a:off x="6020484"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096" name="pl3096"/>
            <p:cNvSpPr/>
            <p:nvPr/>
          </p:nvSpPr>
          <p:spPr>
            <a:xfrm>
              <a:off x="6020484"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097" name="pl3097"/>
            <p:cNvSpPr/>
            <p:nvPr/>
          </p:nvSpPr>
          <p:spPr>
            <a:xfrm>
              <a:off x="6020484"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098" name="pl3098"/>
            <p:cNvSpPr/>
            <p:nvPr/>
          </p:nvSpPr>
          <p:spPr>
            <a:xfrm>
              <a:off x="6020484"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099" name="pl3099"/>
            <p:cNvSpPr/>
            <p:nvPr/>
          </p:nvSpPr>
          <p:spPr>
            <a:xfrm>
              <a:off x="6020484"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100" name="pl3100"/>
            <p:cNvSpPr/>
            <p:nvPr/>
          </p:nvSpPr>
          <p:spPr>
            <a:xfrm>
              <a:off x="6020484"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101" name="pl3101"/>
            <p:cNvSpPr/>
            <p:nvPr/>
          </p:nvSpPr>
          <p:spPr>
            <a:xfrm>
              <a:off x="6020484"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102" name="pl3102"/>
            <p:cNvSpPr/>
            <p:nvPr/>
          </p:nvSpPr>
          <p:spPr>
            <a:xfrm>
              <a:off x="6020484"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103" name="pl3103"/>
            <p:cNvSpPr/>
            <p:nvPr/>
          </p:nvSpPr>
          <p:spPr>
            <a:xfrm>
              <a:off x="6020484"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104" name="pl3104"/>
            <p:cNvSpPr/>
            <p:nvPr/>
          </p:nvSpPr>
          <p:spPr>
            <a:xfrm>
              <a:off x="6020484"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5" name="pl3105"/>
            <p:cNvSpPr/>
            <p:nvPr/>
          </p:nvSpPr>
          <p:spPr>
            <a:xfrm>
              <a:off x="6020484"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106" name="pl3106"/>
            <p:cNvSpPr/>
            <p:nvPr/>
          </p:nvSpPr>
          <p:spPr>
            <a:xfrm>
              <a:off x="6020484"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107" name="pl3107"/>
            <p:cNvSpPr/>
            <p:nvPr/>
          </p:nvSpPr>
          <p:spPr>
            <a:xfrm>
              <a:off x="6020484"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108" name="pl3108"/>
            <p:cNvSpPr/>
            <p:nvPr/>
          </p:nvSpPr>
          <p:spPr>
            <a:xfrm>
              <a:off x="6020484"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109" name="pl3109"/>
            <p:cNvSpPr/>
            <p:nvPr/>
          </p:nvSpPr>
          <p:spPr>
            <a:xfrm>
              <a:off x="6020484"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0" name="pl3110"/>
            <p:cNvSpPr/>
            <p:nvPr/>
          </p:nvSpPr>
          <p:spPr>
            <a:xfrm>
              <a:off x="6020484"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111" name="pl3111"/>
            <p:cNvSpPr/>
            <p:nvPr/>
          </p:nvSpPr>
          <p:spPr>
            <a:xfrm>
              <a:off x="6020484"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112" name="pl3112"/>
            <p:cNvSpPr/>
            <p:nvPr/>
          </p:nvSpPr>
          <p:spPr>
            <a:xfrm>
              <a:off x="6020484"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113" name="pl3113"/>
            <p:cNvSpPr/>
            <p:nvPr/>
          </p:nvSpPr>
          <p:spPr>
            <a:xfrm>
              <a:off x="6020484"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114" name="pl3114"/>
            <p:cNvSpPr/>
            <p:nvPr/>
          </p:nvSpPr>
          <p:spPr>
            <a:xfrm>
              <a:off x="6020484"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115" name="pl3115"/>
            <p:cNvSpPr/>
            <p:nvPr/>
          </p:nvSpPr>
          <p:spPr>
            <a:xfrm>
              <a:off x="6020484"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116" name="pl3116"/>
            <p:cNvSpPr/>
            <p:nvPr/>
          </p:nvSpPr>
          <p:spPr>
            <a:xfrm>
              <a:off x="6020484"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117" name="pl3117"/>
            <p:cNvSpPr/>
            <p:nvPr/>
          </p:nvSpPr>
          <p:spPr>
            <a:xfrm>
              <a:off x="6020484"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FF61C7">
                  <a:alpha val="100000"/>
                </a:srgbClr>
              </a:solidFill>
              <a:prstDash val="solid"/>
              <a:round/>
            </a:ln>
          </p:spPr>
          <p:txBody>
            <a:bodyPr/>
            <a:lstStyle/>
            <a:p/>
          </p:txBody>
        </p:sp>
        <p:sp>
          <p:nvSpPr>
            <p:cNvPr id="3118" name="pl3118"/>
            <p:cNvSpPr/>
            <p:nvPr/>
          </p:nvSpPr>
          <p:spPr>
            <a:xfrm>
              <a:off x="597564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19" name="tx3119"/>
            <p:cNvSpPr/>
            <p:nvPr/>
          </p:nvSpPr>
          <p:spPr>
            <a:xfrm>
              <a:off x="5990339"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120" name="tx3120"/>
            <p:cNvSpPr/>
            <p:nvPr/>
          </p:nvSpPr>
          <p:spPr>
            <a:xfrm>
              <a:off x="6169708"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21" name="tx3121"/>
            <p:cNvSpPr/>
            <p:nvPr/>
          </p:nvSpPr>
          <p:spPr>
            <a:xfrm>
              <a:off x="6349077"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2" name="tx3122"/>
            <p:cNvSpPr/>
            <p:nvPr/>
          </p:nvSpPr>
          <p:spPr>
            <a:xfrm>
              <a:off x="6528446"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3" name="tx3123"/>
            <p:cNvSpPr/>
            <p:nvPr/>
          </p:nvSpPr>
          <p:spPr>
            <a:xfrm>
              <a:off x="6707815"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4" name="tx3124"/>
            <p:cNvSpPr/>
            <p:nvPr/>
          </p:nvSpPr>
          <p:spPr>
            <a:xfrm>
              <a:off x="6887185" y="486339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25" name="rc3125"/>
            <p:cNvSpPr/>
            <p:nvPr/>
          </p:nvSpPr>
          <p:spPr>
            <a:xfrm>
              <a:off x="7031761" y="875080"/>
              <a:ext cx="986530" cy="460746"/>
            </a:xfrm>
            <a:prstGeom prst="rect">
              <a:avLst/>
            </a:prstGeom>
            <a:solidFill>
              <a:srgbClr val="EBEBEB">
                <a:alpha val="100000"/>
              </a:srgbClr>
            </a:solidFill>
          </p:spPr>
          <p:txBody>
            <a:bodyPr/>
            <a:lstStyle/>
            <a:p/>
          </p:txBody>
        </p:sp>
        <p:sp>
          <p:nvSpPr>
            <p:cNvPr id="3126" name="pl3126"/>
            <p:cNvSpPr/>
            <p:nvPr/>
          </p:nvSpPr>
          <p:spPr>
            <a:xfrm>
              <a:off x="7031761"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27" name="pl3127"/>
            <p:cNvSpPr/>
            <p:nvPr/>
          </p:nvSpPr>
          <p:spPr>
            <a:xfrm>
              <a:off x="7031761"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28" name="pl3128"/>
            <p:cNvSpPr/>
            <p:nvPr/>
          </p:nvSpPr>
          <p:spPr>
            <a:xfrm>
              <a:off x="716628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29" name="pl3129"/>
            <p:cNvSpPr/>
            <p:nvPr/>
          </p:nvSpPr>
          <p:spPr>
            <a:xfrm>
              <a:off x="734565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0" name="pl3130"/>
            <p:cNvSpPr/>
            <p:nvPr/>
          </p:nvSpPr>
          <p:spPr>
            <a:xfrm>
              <a:off x="752502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1" name="pl3131"/>
            <p:cNvSpPr/>
            <p:nvPr/>
          </p:nvSpPr>
          <p:spPr>
            <a:xfrm>
              <a:off x="770439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2" name="pl3132"/>
            <p:cNvSpPr/>
            <p:nvPr/>
          </p:nvSpPr>
          <p:spPr>
            <a:xfrm>
              <a:off x="788376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33" name="pl3133"/>
            <p:cNvSpPr/>
            <p:nvPr/>
          </p:nvSpPr>
          <p:spPr>
            <a:xfrm>
              <a:off x="7031761"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34" name="pl3134"/>
            <p:cNvSpPr/>
            <p:nvPr/>
          </p:nvSpPr>
          <p:spPr>
            <a:xfrm>
              <a:off x="7031761"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35" name="pl3135"/>
            <p:cNvSpPr/>
            <p:nvPr/>
          </p:nvSpPr>
          <p:spPr>
            <a:xfrm>
              <a:off x="7031761"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36" name="pl3136"/>
            <p:cNvSpPr/>
            <p:nvPr/>
          </p:nvSpPr>
          <p:spPr>
            <a:xfrm>
              <a:off x="707660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7" name="pl3137"/>
            <p:cNvSpPr/>
            <p:nvPr/>
          </p:nvSpPr>
          <p:spPr>
            <a:xfrm>
              <a:off x="725597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8" name="pl3138"/>
            <p:cNvSpPr/>
            <p:nvPr/>
          </p:nvSpPr>
          <p:spPr>
            <a:xfrm>
              <a:off x="74353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39" name="pl3139"/>
            <p:cNvSpPr/>
            <p:nvPr/>
          </p:nvSpPr>
          <p:spPr>
            <a:xfrm>
              <a:off x="76147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0" name="pl3140"/>
            <p:cNvSpPr/>
            <p:nvPr/>
          </p:nvSpPr>
          <p:spPr>
            <a:xfrm>
              <a:off x="779408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1" name="pl3141"/>
            <p:cNvSpPr/>
            <p:nvPr/>
          </p:nvSpPr>
          <p:spPr>
            <a:xfrm>
              <a:off x="797344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42" name="pl3142"/>
            <p:cNvSpPr/>
            <p:nvPr/>
          </p:nvSpPr>
          <p:spPr>
            <a:xfrm>
              <a:off x="7076603"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143" name="pl3143"/>
            <p:cNvSpPr/>
            <p:nvPr/>
          </p:nvSpPr>
          <p:spPr>
            <a:xfrm>
              <a:off x="7076603"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40651" cap="flat">
              <a:solidFill>
                <a:srgbClr val="BEBEBE">
                  <a:alpha val="69803"/>
                </a:srgbClr>
              </a:solidFill>
              <a:prstDash val="solid"/>
              <a:round/>
            </a:ln>
          </p:spPr>
          <p:txBody>
            <a:bodyPr/>
            <a:lstStyle/>
            <a:p/>
          </p:txBody>
        </p:sp>
        <p:sp>
          <p:nvSpPr>
            <p:cNvPr id="3144" name="pl3144"/>
            <p:cNvSpPr/>
            <p:nvPr/>
          </p:nvSpPr>
          <p:spPr>
            <a:xfrm>
              <a:off x="7076603"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145" name="pl3145"/>
            <p:cNvSpPr/>
            <p:nvPr/>
          </p:nvSpPr>
          <p:spPr>
            <a:xfrm>
              <a:off x="7076603"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6" name="pl3146"/>
            <p:cNvSpPr/>
            <p:nvPr/>
          </p:nvSpPr>
          <p:spPr>
            <a:xfrm>
              <a:off x="7076603"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147" name="pl3147"/>
            <p:cNvSpPr/>
            <p:nvPr/>
          </p:nvSpPr>
          <p:spPr>
            <a:xfrm>
              <a:off x="7076603"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148" name="pl3148"/>
            <p:cNvSpPr/>
            <p:nvPr/>
          </p:nvSpPr>
          <p:spPr>
            <a:xfrm>
              <a:off x="7076603"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149" name="pl3149"/>
            <p:cNvSpPr/>
            <p:nvPr/>
          </p:nvSpPr>
          <p:spPr>
            <a:xfrm>
              <a:off x="7076603"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150" name="pl3150"/>
            <p:cNvSpPr/>
            <p:nvPr/>
          </p:nvSpPr>
          <p:spPr>
            <a:xfrm>
              <a:off x="7076603"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151" name="pl3151"/>
            <p:cNvSpPr/>
            <p:nvPr/>
          </p:nvSpPr>
          <p:spPr>
            <a:xfrm>
              <a:off x="7076603"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152" name="pl3152"/>
            <p:cNvSpPr/>
            <p:nvPr/>
          </p:nvSpPr>
          <p:spPr>
            <a:xfrm>
              <a:off x="7076603"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153" name="pl3153"/>
            <p:cNvSpPr/>
            <p:nvPr/>
          </p:nvSpPr>
          <p:spPr>
            <a:xfrm>
              <a:off x="7076603"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4" name="pl3154"/>
            <p:cNvSpPr/>
            <p:nvPr/>
          </p:nvSpPr>
          <p:spPr>
            <a:xfrm>
              <a:off x="7076603"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155" name="pl3155"/>
            <p:cNvSpPr/>
            <p:nvPr/>
          </p:nvSpPr>
          <p:spPr>
            <a:xfrm>
              <a:off x="7076603"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156" name="pl3156"/>
            <p:cNvSpPr/>
            <p:nvPr/>
          </p:nvSpPr>
          <p:spPr>
            <a:xfrm>
              <a:off x="7076603"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157" name="pl3157"/>
            <p:cNvSpPr/>
            <p:nvPr/>
          </p:nvSpPr>
          <p:spPr>
            <a:xfrm>
              <a:off x="7076603"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158" name="pl3158"/>
            <p:cNvSpPr/>
            <p:nvPr/>
          </p:nvSpPr>
          <p:spPr>
            <a:xfrm>
              <a:off x="7076603"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159" name="pl3159"/>
            <p:cNvSpPr/>
            <p:nvPr/>
          </p:nvSpPr>
          <p:spPr>
            <a:xfrm>
              <a:off x="7076603"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0" name="pl3160"/>
            <p:cNvSpPr/>
            <p:nvPr/>
          </p:nvSpPr>
          <p:spPr>
            <a:xfrm>
              <a:off x="7076603"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1" name="pl3161"/>
            <p:cNvSpPr/>
            <p:nvPr/>
          </p:nvSpPr>
          <p:spPr>
            <a:xfrm>
              <a:off x="7076603"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162" name="pl3162"/>
            <p:cNvSpPr/>
            <p:nvPr/>
          </p:nvSpPr>
          <p:spPr>
            <a:xfrm>
              <a:off x="7076603"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163" name="pl3163"/>
            <p:cNvSpPr/>
            <p:nvPr/>
          </p:nvSpPr>
          <p:spPr>
            <a:xfrm>
              <a:off x="7076603"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164" name="pl3164"/>
            <p:cNvSpPr/>
            <p:nvPr/>
          </p:nvSpPr>
          <p:spPr>
            <a:xfrm>
              <a:off x="7076603"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165" name="pl3165"/>
            <p:cNvSpPr/>
            <p:nvPr/>
          </p:nvSpPr>
          <p:spPr>
            <a:xfrm>
              <a:off x="7076603"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166" name="pl3166"/>
            <p:cNvSpPr/>
            <p:nvPr/>
          </p:nvSpPr>
          <p:spPr>
            <a:xfrm>
              <a:off x="7076603"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167" name="pl3167"/>
            <p:cNvSpPr/>
            <p:nvPr/>
          </p:nvSpPr>
          <p:spPr>
            <a:xfrm>
              <a:off x="7076603"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168" name="pl3168"/>
            <p:cNvSpPr/>
            <p:nvPr/>
          </p:nvSpPr>
          <p:spPr>
            <a:xfrm>
              <a:off x="7076603"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169" name="pl3169"/>
            <p:cNvSpPr/>
            <p:nvPr/>
          </p:nvSpPr>
          <p:spPr>
            <a:xfrm>
              <a:off x="7076603"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70" name="pl3170"/>
            <p:cNvSpPr/>
            <p:nvPr/>
          </p:nvSpPr>
          <p:spPr>
            <a:xfrm>
              <a:off x="7076603"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171" name="pl3171"/>
            <p:cNvSpPr/>
            <p:nvPr/>
          </p:nvSpPr>
          <p:spPr>
            <a:xfrm>
              <a:off x="7076603"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172" name="pl3172"/>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73" name="pl3173"/>
            <p:cNvSpPr/>
            <p:nvPr/>
          </p:nvSpPr>
          <p:spPr>
            <a:xfrm>
              <a:off x="7076603"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174" name="pl3174"/>
            <p:cNvSpPr/>
            <p:nvPr/>
          </p:nvSpPr>
          <p:spPr>
            <a:xfrm>
              <a:off x="7076603"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175" name="pl3175"/>
            <p:cNvSpPr/>
            <p:nvPr/>
          </p:nvSpPr>
          <p:spPr>
            <a:xfrm>
              <a:off x="7076603"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176" name="pl3176"/>
            <p:cNvSpPr/>
            <p:nvPr/>
          </p:nvSpPr>
          <p:spPr>
            <a:xfrm>
              <a:off x="7076603"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177" name="pl3177"/>
            <p:cNvSpPr/>
            <p:nvPr/>
          </p:nvSpPr>
          <p:spPr>
            <a:xfrm>
              <a:off x="7076603"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178" name="pl3178"/>
            <p:cNvSpPr/>
            <p:nvPr/>
          </p:nvSpPr>
          <p:spPr>
            <a:xfrm>
              <a:off x="7076603"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179" name="pl3179"/>
            <p:cNvSpPr/>
            <p:nvPr/>
          </p:nvSpPr>
          <p:spPr>
            <a:xfrm>
              <a:off x="7076603"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180" name="pl3180"/>
            <p:cNvSpPr/>
            <p:nvPr/>
          </p:nvSpPr>
          <p:spPr>
            <a:xfrm>
              <a:off x="7076603"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181" name="pl3181"/>
            <p:cNvSpPr/>
            <p:nvPr/>
          </p:nvSpPr>
          <p:spPr>
            <a:xfrm>
              <a:off x="7076603"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182" name="pl3182"/>
            <p:cNvSpPr/>
            <p:nvPr/>
          </p:nvSpPr>
          <p:spPr>
            <a:xfrm>
              <a:off x="7076603"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183" name="pl3183"/>
            <p:cNvSpPr/>
            <p:nvPr/>
          </p:nvSpPr>
          <p:spPr>
            <a:xfrm>
              <a:off x="7076603"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184" name="pl3184"/>
            <p:cNvSpPr/>
            <p:nvPr/>
          </p:nvSpPr>
          <p:spPr>
            <a:xfrm>
              <a:off x="7076603"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5" name="pl3185"/>
            <p:cNvSpPr/>
            <p:nvPr/>
          </p:nvSpPr>
          <p:spPr>
            <a:xfrm>
              <a:off x="7076603"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186" name="pl3186"/>
            <p:cNvSpPr/>
            <p:nvPr/>
          </p:nvSpPr>
          <p:spPr>
            <a:xfrm>
              <a:off x="7076603"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187" name="pl3187"/>
            <p:cNvSpPr/>
            <p:nvPr/>
          </p:nvSpPr>
          <p:spPr>
            <a:xfrm>
              <a:off x="7076603"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188" name="pl3188"/>
            <p:cNvSpPr/>
            <p:nvPr/>
          </p:nvSpPr>
          <p:spPr>
            <a:xfrm>
              <a:off x="7076603"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189" name="pl3189"/>
            <p:cNvSpPr/>
            <p:nvPr/>
          </p:nvSpPr>
          <p:spPr>
            <a:xfrm>
              <a:off x="7076603"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0" name="pl3190"/>
            <p:cNvSpPr/>
            <p:nvPr/>
          </p:nvSpPr>
          <p:spPr>
            <a:xfrm>
              <a:off x="7076603"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191" name="pl3191"/>
            <p:cNvSpPr/>
            <p:nvPr/>
          </p:nvSpPr>
          <p:spPr>
            <a:xfrm>
              <a:off x="7076603"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192" name="pl3192"/>
            <p:cNvSpPr/>
            <p:nvPr/>
          </p:nvSpPr>
          <p:spPr>
            <a:xfrm>
              <a:off x="7076603"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193" name="pl3193"/>
            <p:cNvSpPr/>
            <p:nvPr/>
          </p:nvSpPr>
          <p:spPr>
            <a:xfrm>
              <a:off x="7076603"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194" name="pl3194"/>
            <p:cNvSpPr/>
            <p:nvPr/>
          </p:nvSpPr>
          <p:spPr>
            <a:xfrm>
              <a:off x="7076603"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195" name="pl3195"/>
            <p:cNvSpPr/>
            <p:nvPr/>
          </p:nvSpPr>
          <p:spPr>
            <a:xfrm>
              <a:off x="7076603"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196" name="pl3196"/>
            <p:cNvSpPr/>
            <p:nvPr/>
          </p:nvSpPr>
          <p:spPr>
            <a:xfrm>
              <a:off x="7076603"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40651" cap="flat">
              <a:solidFill>
                <a:srgbClr val="000000">
                  <a:alpha val="100000"/>
                </a:srgbClr>
              </a:solidFill>
              <a:prstDash val="solid"/>
              <a:round/>
            </a:ln>
          </p:spPr>
          <p:txBody>
            <a:bodyPr/>
            <a:lstStyle/>
            <a:p/>
          </p:txBody>
        </p:sp>
        <p:sp>
          <p:nvSpPr>
            <p:cNvPr id="3197" name="pl3197"/>
            <p:cNvSpPr/>
            <p:nvPr/>
          </p:nvSpPr>
          <p:spPr>
            <a:xfrm>
              <a:off x="7076603"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D09400">
                  <a:alpha val="100000"/>
                </a:srgbClr>
              </a:solidFill>
              <a:prstDash val="solid"/>
              <a:round/>
            </a:ln>
          </p:spPr>
          <p:txBody>
            <a:bodyPr/>
            <a:lstStyle/>
            <a:p/>
          </p:txBody>
        </p:sp>
        <p:sp>
          <p:nvSpPr>
            <p:cNvPr id="3198" name="pl3198"/>
            <p:cNvSpPr/>
            <p:nvPr/>
          </p:nvSpPr>
          <p:spPr>
            <a:xfrm>
              <a:off x="7031761"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99" name="tx3199"/>
            <p:cNvSpPr/>
            <p:nvPr/>
          </p:nvSpPr>
          <p:spPr>
            <a:xfrm>
              <a:off x="7046458" y="11235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00" name="tx3200"/>
            <p:cNvSpPr/>
            <p:nvPr/>
          </p:nvSpPr>
          <p:spPr>
            <a:xfrm>
              <a:off x="7225827" y="11161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201" name="tx3201"/>
            <p:cNvSpPr/>
            <p:nvPr/>
          </p:nvSpPr>
          <p:spPr>
            <a:xfrm>
              <a:off x="7405196" y="11161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202" name="tx3202"/>
            <p:cNvSpPr/>
            <p:nvPr/>
          </p:nvSpPr>
          <p:spPr>
            <a:xfrm>
              <a:off x="7584566" y="11161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203" name="tx3203"/>
            <p:cNvSpPr/>
            <p:nvPr/>
          </p:nvSpPr>
          <p:spPr>
            <a:xfrm>
              <a:off x="7763935" y="10934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204" name="tx3204"/>
            <p:cNvSpPr/>
            <p:nvPr/>
          </p:nvSpPr>
          <p:spPr>
            <a:xfrm>
              <a:off x="7943304" y="10863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205" name="rc3205"/>
            <p:cNvSpPr/>
            <p:nvPr/>
          </p:nvSpPr>
          <p:spPr>
            <a:xfrm>
              <a:off x="7031761" y="1620278"/>
              <a:ext cx="986530" cy="460746"/>
            </a:xfrm>
            <a:prstGeom prst="rect">
              <a:avLst/>
            </a:prstGeom>
            <a:solidFill>
              <a:srgbClr val="EBEBEB">
                <a:alpha val="100000"/>
              </a:srgbClr>
            </a:solidFill>
          </p:spPr>
          <p:txBody>
            <a:bodyPr/>
            <a:lstStyle/>
            <a:p/>
          </p:txBody>
        </p:sp>
        <p:sp>
          <p:nvSpPr>
            <p:cNvPr id="3206" name="pl3206"/>
            <p:cNvSpPr/>
            <p:nvPr/>
          </p:nvSpPr>
          <p:spPr>
            <a:xfrm>
              <a:off x="7031761"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07" name="pl3207"/>
            <p:cNvSpPr/>
            <p:nvPr/>
          </p:nvSpPr>
          <p:spPr>
            <a:xfrm>
              <a:off x="7031761"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08" name="pl3208"/>
            <p:cNvSpPr/>
            <p:nvPr/>
          </p:nvSpPr>
          <p:spPr>
            <a:xfrm>
              <a:off x="716628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09" name="pl3209"/>
            <p:cNvSpPr/>
            <p:nvPr/>
          </p:nvSpPr>
          <p:spPr>
            <a:xfrm>
              <a:off x="734565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0" name="pl3210"/>
            <p:cNvSpPr/>
            <p:nvPr/>
          </p:nvSpPr>
          <p:spPr>
            <a:xfrm>
              <a:off x="752502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1" name="pl3211"/>
            <p:cNvSpPr/>
            <p:nvPr/>
          </p:nvSpPr>
          <p:spPr>
            <a:xfrm>
              <a:off x="770439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2" name="pl3212"/>
            <p:cNvSpPr/>
            <p:nvPr/>
          </p:nvSpPr>
          <p:spPr>
            <a:xfrm>
              <a:off x="788376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13" name="pl3213"/>
            <p:cNvSpPr/>
            <p:nvPr/>
          </p:nvSpPr>
          <p:spPr>
            <a:xfrm>
              <a:off x="7031761"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14" name="pl3214"/>
            <p:cNvSpPr/>
            <p:nvPr/>
          </p:nvSpPr>
          <p:spPr>
            <a:xfrm>
              <a:off x="7031761"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15" name="pl3215"/>
            <p:cNvSpPr/>
            <p:nvPr/>
          </p:nvSpPr>
          <p:spPr>
            <a:xfrm>
              <a:off x="7031761"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16" name="pl3216"/>
            <p:cNvSpPr/>
            <p:nvPr/>
          </p:nvSpPr>
          <p:spPr>
            <a:xfrm>
              <a:off x="707660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7" name="pl3217"/>
            <p:cNvSpPr/>
            <p:nvPr/>
          </p:nvSpPr>
          <p:spPr>
            <a:xfrm>
              <a:off x="725597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8" name="pl3218"/>
            <p:cNvSpPr/>
            <p:nvPr/>
          </p:nvSpPr>
          <p:spPr>
            <a:xfrm>
              <a:off x="74353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19" name="pl3219"/>
            <p:cNvSpPr/>
            <p:nvPr/>
          </p:nvSpPr>
          <p:spPr>
            <a:xfrm>
              <a:off x="76147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0" name="pl3220"/>
            <p:cNvSpPr/>
            <p:nvPr/>
          </p:nvSpPr>
          <p:spPr>
            <a:xfrm>
              <a:off x="779408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1" name="pl3221"/>
            <p:cNvSpPr/>
            <p:nvPr/>
          </p:nvSpPr>
          <p:spPr>
            <a:xfrm>
              <a:off x="797344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22" name="pl3222"/>
            <p:cNvSpPr/>
            <p:nvPr/>
          </p:nvSpPr>
          <p:spPr>
            <a:xfrm>
              <a:off x="7076603"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223" name="pl3223"/>
            <p:cNvSpPr/>
            <p:nvPr/>
          </p:nvSpPr>
          <p:spPr>
            <a:xfrm>
              <a:off x="7076603"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40651" cap="flat">
              <a:solidFill>
                <a:srgbClr val="BEBEBE">
                  <a:alpha val="69803"/>
                </a:srgbClr>
              </a:solidFill>
              <a:prstDash val="solid"/>
              <a:round/>
            </a:ln>
          </p:spPr>
          <p:txBody>
            <a:bodyPr/>
            <a:lstStyle/>
            <a:p/>
          </p:txBody>
        </p:sp>
        <p:sp>
          <p:nvSpPr>
            <p:cNvPr id="3224" name="pl3224"/>
            <p:cNvSpPr/>
            <p:nvPr/>
          </p:nvSpPr>
          <p:spPr>
            <a:xfrm>
              <a:off x="7076603"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225" name="pl3225"/>
            <p:cNvSpPr/>
            <p:nvPr/>
          </p:nvSpPr>
          <p:spPr>
            <a:xfrm>
              <a:off x="7076603"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6" name="pl3226"/>
            <p:cNvSpPr/>
            <p:nvPr/>
          </p:nvSpPr>
          <p:spPr>
            <a:xfrm>
              <a:off x="7076603"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227" name="pl3227"/>
            <p:cNvSpPr/>
            <p:nvPr/>
          </p:nvSpPr>
          <p:spPr>
            <a:xfrm>
              <a:off x="7076603"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228" name="pl3228"/>
            <p:cNvSpPr/>
            <p:nvPr/>
          </p:nvSpPr>
          <p:spPr>
            <a:xfrm>
              <a:off x="7076603"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229" name="pl3229"/>
            <p:cNvSpPr/>
            <p:nvPr/>
          </p:nvSpPr>
          <p:spPr>
            <a:xfrm>
              <a:off x="7076603"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230" name="pl3230"/>
            <p:cNvSpPr/>
            <p:nvPr/>
          </p:nvSpPr>
          <p:spPr>
            <a:xfrm>
              <a:off x="7076603"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231" name="pl3231"/>
            <p:cNvSpPr/>
            <p:nvPr/>
          </p:nvSpPr>
          <p:spPr>
            <a:xfrm>
              <a:off x="7076603"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232" name="pl3232"/>
            <p:cNvSpPr/>
            <p:nvPr/>
          </p:nvSpPr>
          <p:spPr>
            <a:xfrm>
              <a:off x="7076603"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233" name="pl3233"/>
            <p:cNvSpPr/>
            <p:nvPr/>
          </p:nvSpPr>
          <p:spPr>
            <a:xfrm>
              <a:off x="7076603"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34" name="pl3234"/>
            <p:cNvSpPr/>
            <p:nvPr/>
          </p:nvSpPr>
          <p:spPr>
            <a:xfrm>
              <a:off x="7076603"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235" name="pl3235"/>
            <p:cNvSpPr/>
            <p:nvPr/>
          </p:nvSpPr>
          <p:spPr>
            <a:xfrm>
              <a:off x="7076603"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236" name="pl3236"/>
            <p:cNvSpPr/>
            <p:nvPr/>
          </p:nvSpPr>
          <p:spPr>
            <a:xfrm>
              <a:off x="7076603"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237" name="pl3237"/>
            <p:cNvSpPr/>
            <p:nvPr/>
          </p:nvSpPr>
          <p:spPr>
            <a:xfrm>
              <a:off x="7076603"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238" name="pl3238"/>
            <p:cNvSpPr/>
            <p:nvPr/>
          </p:nvSpPr>
          <p:spPr>
            <a:xfrm>
              <a:off x="7076603"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239" name="pl3239"/>
            <p:cNvSpPr/>
            <p:nvPr/>
          </p:nvSpPr>
          <p:spPr>
            <a:xfrm>
              <a:off x="7076603"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0" name="pl3240"/>
            <p:cNvSpPr/>
            <p:nvPr/>
          </p:nvSpPr>
          <p:spPr>
            <a:xfrm>
              <a:off x="7076603"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41" name="pl3241"/>
            <p:cNvSpPr/>
            <p:nvPr/>
          </p:nvSpPr>
          <p:spPr>
            <a:xfrm>
              <a:off x="7076603"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242" name="pl3242"/>
            <p:cNvSpPr/>
            <p:nvPr/>
          </p:nvSpPr>
          <p:spPr>
            <a:xfrm>
              <a:off x="7076603"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243" name="pl3243"/>
            <p:cNvSpPr/>
            <p:nvPr/>
          </p:nvSpPr>
          <p:spPr>
            <a:xfrm>
              <a:off x="7076603"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244" name="pl3244"/>
            <p:cNvSpPr/>
            <p:nvPr/>
          </p:nvSpPr>
          <p:spPr>
            <a:xfrm>
              <a:off x="7076603"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245" name="pl3245"/>
            <p:cNvSpPr/>
            <p:nvPr/>
          </p:nvSpPr>
          <p:spPr>
            <a:xfrm>
              <a:off x="7076603"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246" name="pl3246"/>
            <p:cNvSpPr/>
            <p:nvPr/>
          </p:nvSpPr>
          <p:spPr>
            <a:xfrm>
              <a:off x="7076603"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247" name="pl3247"/>
            <p:cNvSpPr/>
            <p:nvPr/>
          </p:nvSpPr>
          <p:spPr>
            <a:xfrm>
              <a:off x="7076603"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248" name="pl3248"/>
            <p:cNvSpPr/>
            <p:nvPr/>
          </p:nvSpPr>
          <p:spPr>
            <a:xfrm>
              <a:off x="7076603"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249" name="pl3249"/>
            <p:cNvSpPr/>
            <p:nvPr/>
          </p:nvSpPr>
          <p:spPr>
            <a:xfrm>
              <a:off x="7076603"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0" name="pl3250"/>
            <p:cNvSpPr/>
            <p:nvPr/>
          </p:nvSpPr>
          <p:spPr>
            <a:xfrm>
              <a:off x="7076603"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251" name="pl3251"/>
            <p:cNvSpPr/>
            <p:nvPr/>
          </p:nvSpPr>
          <p:spPr>
            <a:xfrm>
              <a:off x="7076603"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252" name="pl3252"/>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3" name="pl3253"/>
            <p:cNvSpPr/>
            <p:nvPr/>
          </p:nvSpPr>
          <p:spPr>
            <a:xfrm>
              <a:off x="7076603"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254" name="pl3254"/>
            <p:cNvSpPr/>
            <p:nvPr/>
          </p:nvSpPr>
          <p:spPr>
            <a:xfrm>
              <a:off x="7076603"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255" name="pl3255"/>
            <p:cNvSpPr/>
            <p:nvPr/>
          </p:nvSpPr>
          <p:spPr>
            <a:xfrm>
              <a:off x="7076603"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256" name="pl3256"/>
            <p:cNvSpPr/>
            <p:nvPr/>
          </p:nvSpPr>
          <p:spPr>
            <a:xfrm>
              <a:off x="7076603"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257" name="pl3257"/>
            <p:cNvSpPr/>
            <p:nvPr/>
          </p:nvSpPr>
          <p:spPr>
            <a:xfrm>
              <a:off x="7076603"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258" name="pl3258"/>
            <p:cNvSpPr/>
            <p:nvPr/>
          </p:nvSpPr>
          <p:spPr>
            <a:xfrm>
              <a:off x="7076603"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259" name="pl3259"/>
            <p:cNvSpPr/>
            <p:nvPr/>
          </p:nvSpPr>
          <p:spPr>
            <a:xfrm>
              <a:off x="7076603"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260" name="pl3260"/>
            <p:cNvSpPr/>
            <p:nvPr/>
          </p:nvSpPr>
          <p:spPr>
            <a:xfrm>
              <a:off x="7076603"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261" name="pl3261"/>
            <p:cNvSpPr/>
            <p:nvPr/>
          </p:nvSpPr>
          <p:spPr>
            <a:xfrm>
              <a:off x="7076603"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262" name="pl3262"/>
            <p:cNvSpPr/>
            <p:nvPr/>
          </p:nvSpPr>
          <p:spPr>
            <a:xfrm>
              <a:off x="7076603"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263" name="pl3263"/>
            <p:cNvSpPr/>
            <p:nvPr/>
          </p:nvSpPr>
          <p:spPr>
            <a:xfrm>
              <a:off x="7076603"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264" name="pl3264"/>
            <p:cNvSpPr/>
            <p:nvPr/>
          </p:nvSpPr>
          <p:spPr>
            <a:xfrm>
              <a:off x="7076603"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65" name="pl3265"/>
            <p:cNvSpPr/>
            <p:nvPr/>
          </p:nvSpPr>
          <p:spPr>
            <a:xfrm>
              <a:off x="7076603"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266" name="pl3266"/>
            <p:cNvSpPr/>
            <p:nvPr/>
          </p:nvSpPr>
          <p:spPr>
            <a:xfrm>
              <a:off x="7076603"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267" name="pl3267"/>
            <p:cNvSpPr/>
            <p:nvPr/>
          </p:nvSpPr>
          <p:spPr>
            <a:xfrm>
              <a:off x="7076603"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268" name="pl3268"/>
            <p:cNvSpPr/>
            <p:nvPr/>
          </p:nvSpPr>
          <p:spPr>
            <a:xfrm>
              <a:off x="7076603"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269" name="pl3269"/>
            <p:cNvSpPr/>
            <p:nvPr/>
          </p:nvSpPr>
          <p:spPr>
            <a:xfrm>
              <a:off x="7076603"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0" name="pl3270"/>
            <p:cNvSpPr/>
            <p:nvPr/>
          </p:nvSpPr>
          <p:spPr>
            <a:xfrm>
              <a:off x="7076603"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271" name="pl3271"/>
            <p:cNvSpPr/>
            <p:nvPr/>
          </p:nvSpPr>
          <p:spPr>
            <a:xfrm>
              <a:off x="7076603"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272" name="pl3272"/>
            <p:cNvSpPr/>
            <p:nvPr/>
          </p:nvSpPr>
          <p:spPr>
            <a:xfrm>
              <a:off x="7076603"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273" name="pl3273"/>
            <p:cNvSpPr/>
            <p:nvPr/>
          </p:nvSpPr>
          <p:spPr>
            <a:xfrm>
              <a:off x="7076603"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274" name="pl3274"/>
            <p:cNvSpPr/>
            <p:nvPr/>
          </p:nvSpPr>
          <p:spPr>
            <a:xfrm>
              <a:off x="7076603"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275" name="pl3275"/>
            <p:cNvSpPr/>
            <p:nvPr/>
          </p:nvSpPr>
          <p:spPr>
            <a:xfrm>
              <a:off x="7076603"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276" name="pl3276"/>
            <p:cNvSpPr/>
            <p:nvPr/>
          </p:nvSpPr>
          <p:spPr>
            <a:xfrm>
              <a:off x="7076603"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40651" cap="flat">
              <a:solidFill>
                <a:srgbClr val="000000">
                  <a:alpha val="100000"/>
                </a:srgbClr>
              </a:solidFill>
              <a:prstDash val="solid"/>
              <a:round/>
            </a:ln>
          </p:spPr>
          <p:txBody>
            <a:bodyPr/>
            <a:lstStyle/>
            <a:p/>
          </p:txBody>
        </p:sp>
        <p:sp>
          <p:nvSpPr>
            <p:cNvPr id="3277" name="pl3277"/>
            <p:cNvSpPr/>
            <p:nvPr/>
          </p:nvSpPr>
          <p:spPr>
            <a:xfrm>
              <a:off x="7076603"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62B200">
                  <a:alpha val="100000"/>
                </a:srgbClr>
              </a:solidFill>
              <a:prstDash val="solid"/>
              <a:round/>
            </a:ln>
          </p:spPr>
          <p:txBody>
            <a:bodyPr/>
            <a:lstStyle/>
            <a:p/>
          </p:txBody>
        </p:sp>
        <p:sp>
          <p:nvSpPr>
            <p:cNvPr id="3278" name="pl3278"/>
            <p:cNvSpPr/>
            <p:nvPr/>
          </p:nvSpPr>
          <p:spPr>
            <a:xfrm>
              <a:off x="7031761"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79" name="tx3279"/>
            <p:cNvSpPr/>
            <p:nvPr/>
          </p:nvSpPr>
          <p:spPr>
            <a:xfrm>
              <a:off x="7046458"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0" name="tx3280"/>
            <p:cNvSpPr/>
            <p:nvPr/>
          </p:nvSpPr>
          <p:spPr>
            <a:xfrm>
              <a:off x="7225827"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1" name="tx3281"/>
            <p:cNvSpPr/>
            <p:nvPr/>
          </p:nvSpPr>
          <p:spPr>
            <a:xfrm>
              <a:off x="7405196"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2" name="tx3282"/>
            <p:cNvSpPr/>
            <p:nvPr/>
          </p:nvSpPr>
          <p:spPr>
            <a:xfrm>
              <a:off x="7584566" y="188970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83" name="tx3283"/>
            <p:cNvSpPr/>
            <p:nvPr/>
          </p:nvSpPr>
          <p:spPr>
            <a:xfrm>
              <a:off x="7763935" y="18954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84" name="tx3284"/>
            <p:cNvSpPr/>
            <p:nvPr/>
          </p:nvSpPr>
          <p:spPr>
            <a:xfrm>
              <a:off x="7943304" y="186872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85" name="rc3285"/>
            <p:cNvSpPr/>
            <p:nvPr/>
          </p:nvSpPr>
          <p:spPr>
            <a:xfrm>
              <a:off x="7031761" y="2365475"/>
              <a:ext cx="986530" cy="460746"/>
            </a:xfrm>
            <a:prstGeom prst="rect">
              <a:avLst/>
            </a:prstGeom>
            <a:solidFill>
              <a:srgbClr val="EBEBEB">
                <a:alpha val="100000"/>
              </a:srgbClr>
            </a:solidFill>
          </p:spPr>
          <p:txBody>
            <a:bodyPr/>
            <a:lstStyle/>
            <a:p/>
          </p:txBody>
        </p:sp>
        <p:sp>
          <p:nvSpPr>
            <p:cNvPr id="3286" name="pl3286"/>
            <p:cNvSpPr/>
            <p:nvPr/>
          </p:nvSpPr>
          <p:spPr>
            <a:xfrm>
              <a:off x="7031761"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7" name="pl3287"/>
            <p:cNvSpPr/>
            <p:nvPr/>
          </p:nvSpPr>
          <p:spPr>
            <a:xfrm>
              <a:off x="7031761"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88" name="pl3288"/>
            <p:cNvSpPr/>
            <p:nvPr/>
          </p:nvSpPr>
          <p:spPr>
            <a:xfrm>
              <a:off x="716628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89" name="pl3289"/>
            <p:cNvSpPr/>
            <p:nvPr/>
          </p:nvSpPr>
          <p:spPr>
            <a:xfrm>
              <a:off x="734565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0" name="pl3290"/>
            <p:cNvSpPr/>
            <p:nvPr/>
          </p:nvSpPr>
          <p:spPr>
            <a:xfrm>
              <a:off x="752502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1" name="pl3291"/>
            <p:cNvSpPr/>
            <p:nvPr/>
          </p:nvSpPr>
          <p:spPr>
            <a:xfrm>
              <a:off x="770439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2" name="pl3292"/>
            <p:cNvSpPr/>
            <p:nvPr/>
          </p:nvSpPr>
          <p:spPr>
            <a:xfrm>
              <a:off x="788376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93" name="pl3293"/>
            <p:cNvSpPr/>
            <p:nvPr/>
          </p:nvSpPr>
          <p:spPr>
            <a:xfrm>
              <a:off x="7031761"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4" name="pl3294"/>
            <p:cNvSpPr/>
            <p:nvPr/>
          </p:nvSpPr>
          <p:spPr>
            <a:xfrm>
              <a:off x="7031761"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5" name="pl3295"/>
            <p:cNvSpPr/>
            <p:nvPr/>
          </p:nvSpPr>
          <p:spPr>
            <a:xfrm>
              <a:off x="7031761"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96" name="pl3296"/>
            <p:cNvSpPr/>
            <p:nvPr/>
          </p:nvSpPr>
          <p:spPr>
            <a:xfrm>
              <a:off x="707660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7" name="pl3297"/>
            <p:cNvSpPr/>
            <p:nvPr/>
          </p:nvSpPr>
          <p:spPr>
            <a:xfrm>
              <a:off x="725597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8" name="pl3298"/>
            <p:cNvSpPr/>
            <p:nvPr/>
          </p:nvSpPr>
          <p:spPr>
            <a:xfrm>
              <a:off x="74353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99" name="pl3299"/>
            <p:cNvSpPr/>
            <p:nvPr/>
          </p:nvSpPr>
          <p:spPr>
            <a:xfrm>
              <a:off x="76147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00" name="pl3300"/>
            <p:cNvSpPr/>
            <p:nvPr/>
          </p:nvSpPr>
          <p:spPr>
            <a:xfrm>
              <a:off x="779408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01" name="pl3301"/>
            <p:cNvSpPr/>
            <p:nvPr/>
          </p:nvSpPr>
          <p:spPr>
            <a:xfrm>
              <a:off x="797344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02" name="pl3302"/>
            <p:cNvSpPr/>
            <p:nvPr/>
          </p:nvSpPr>
          <p:spPr>
            <a:xfrm>
              <a:off x="7076603"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303" name="pl3303"/>
            <p:cNvSpPr/>
            <p:nvPr/>
          </p:nvSpPr>
          <p:spPr>
            <a:xfrm>
              <a:off x="7076603"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40651" cap="flat">
              <a:solidFill>
                <a:srgbClr val="BEBEBE">
                  <a:alpha val="69803"/>
                </a:srgbClr>
              </a:solidFill>
              <a:prstDash val="solid"/>
              <a:round/>
            </a:ln>
          </p:spPr>
          <p:txBody>
            <a:bodyPr/>
            <a:lstStyle/>
            <a:p/>
          </p:txBody>
        </p:sp>
        <p:sp>
          <p:nvSpPr>
            <p:cNvPr id="3304" name="pl3304"/>
            <p:cNvSpPr/>
            <p:nvPr/>
          </p:nvSpPr>
          <p:spPr>
            <a:xfrm>
              <a:off x="7076603"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305" name="pl3305"/>
            <p:cNvSpPr/>
            <p:nvPr/>
          </p:nvSpPr>
          <p:spPr>
            <a:xfrm>
              <a:off x="7076603"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6" name="pl3306"/>
            <p:cNvSpPr/>
            <p:nvPr/>
          </p:nvSpPr>
          <p:spPr>
            <a:xfrm>
              <a:off x="7076603"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307" name="pl3307"/>
            <p:cNvSpPr/>
            <p:nvPr/>
          </p:nvSpPr>
          <p:spPr>
            <a:xfrm>
              <a:off x="7076603"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308" name="pl3308"/>
            <p:cNvSpPr/>
            <p:nvPr/>
          </p:nvSpPr>
          <p:spPr>
            <a:xfrm>
              <a:off x="7076603"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309" name="pl3309"/>
            <p:cNvSpPr/>
            <p:nvPr/>
          </p:nvSpPr>
          <p:spPr>
            <a:xfrm>
              <a:off x="7076603"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310" name="pl3310"/>
            <p:cNvSpPr/>
            <p:nvPr/>
          </p:nvSpPr>
          <p:spPr>
            <a:xfrm>
              <a:off x="7076603"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311" name="pl3311"/>
            <p:cNvSpPr/>
            <p:nvPr/>
          </p:nvSpPr>
          <p:spPr>
            <a:xfrm>
              <a:off x="7076603"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312" name="pl3312"/>
            <p:cNvSpPr/>
            <p:nvPr/>
          </p:nvSpPr>
          <p:spPr>
            <a:xfrm>
              <a:off x="7076603"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313" name="pl3313"/>
            <p:cNvSpPr/>
            <p:nvPr/>
          </p:nvSpPr>
          <p:spPr>
            <a:xfrm>
              <a:off x="7076603"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4" name="pl3314"/>
            <p:cNvSpPr/>
            <p:nvPr/>
          </p:nvSpPr>
          <p:spPr>
            <a:xfrm>
              <a:off x="7076603"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315" name="pl3315"/>
            <p:cNvSpPr/>
            <p:nvPr/>
          </p:nvSpPr>
          <p:spPr>
            <a:xfrm>
              <a:off x="7076603"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316" name="pl3316"/>
            <p:cNvSpPr/>
            <p:nvPr/>
          </p:nvSpPr>
          <p:spPr>
            <a:xfrm>
              <a:off x="7076603"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317" name="pl3317"/>
            <p:cNvSpPr/>
            <p:nvPr/>
          </p:nvSpPr>
          <p:spPr>
            <a:xfrm>
              <a:off x="7076603"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318" name="pl3318"/>
            <p:cNvSpPr/>
            <p:nvPr/>
          </p:nvSpPr>
          <p:spPr>
            <a:xfrm>
              <a:off x="7076603"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319" name="pl3319"/>
            <p:cNvSpPr/>
            <p:nvPr/>
          </p:nvSpPr>
          <p:spPr>
            <a:xfrm>
              <a:off x="7076603"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0" name="pl3320"/>
            <p:cNvSpPr/>
            <p:nvPr/>
          </p:nvSpPr>
          <p:spPr>
            <a:xfrm>
              <a:off x="7076603"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1" name="pl3321"/>
            <p:cNvSpPr/>
            <p:nvPr/>
          </p:nvSpPr>
          <p:spPr>
            <a:xfrm>
              <a:off x="7076603"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322" name="pl3322"/>
            <p:cNvSpPr/>
            <p:nvPr/>
          </p:nvSpPr>
          <p:spPr>
            <a:xfrm>
              <a:off x="7076603"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323" name="pl3323"/>
            <p:cNvSpPr/>
            <p:nvPr/>
          </p:nvSpPr>
          <p:spPr>
            <a:xfrm>
              <a:off x="7076603"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324" name="pl3324"/>
            <p:cNvSpPr/>
            <p:nvPr/>
          </p:nvSpPr>
          <p:spPr>
            <a:xfrm>
              <a:off x="7076603"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325" name="pl3325"/>
            <p:cNvSpPr/>
            <p:nvPr/>
          </p:nvSpPr>
          <p:spPr>
            <a:xfrm>
              <a:off x="7076603"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326" name="pl3326"/>
            <p:cNvSpPr/>
            <p:nvPr/>
          </p:nvSpPr>
          <p:spPr>
            <a:xfrm>
              <a:off x="7076603"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327" name="pl3327"/>
            <p:cNvSpPr/>
            <p:nvPr/>
          </p:nvSpPr>
          <p:spPr>
            <a:xfrm>
              <a:off x="7076603"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328" name="pl3328"/>
            <p:cNvSpPr/>
            <p:nvPr/>
          </p:nvSpPr>
          <p:spPr>
            <a:xfrm>
              <a:off x="7076603"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329" name="pl3329"/>
            <p:cNvSpPr/>
            <p:nvPr/>
          </p:nvSpPr>
          <p:spPr>
            <a:xfrm>
              <a:off x="7076603"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0" name="pl3330"/>
            <p:cNvSpPr/>
            <p:nvPr/>
          </p:nvSpPr>
          <p:spPr>
            <a:xfrm>
              <a:off x="7076603"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331" name="pl3331"/>
            <p:cNvSpPr/>
            <p:nvPr/>
          </p:nvSpPr>
          <p:spPr>
            <a:xfrm>
              <a:off x="7076603"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332" name="pl3332"/>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33" name="pl3333"/>
            <p:cNvSpPr/>
            <p:nvPr/>
          </p:nvSpPr>
          <p:spPr>
            <a:xfrm>
              <a:off x="7076603"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334" name="pl3334"/>
            <p:cNvSpPr/>
            <p:nvPr/>
          </p:nvSpPr>
          <p:spPr>
            <a:xfrm>
              <a:off x="7076603"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335" name="pl3335"/>
            <p:cNvSpPr/>
            <p:nvPr/>
          </p:nvSpPr>
          <p:spPr>
            <a:xfrm>
              <a:off x="7076603"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336" name="pl3336"/>
            <p:cNvSpPr/>
            <p:nvPr/>
          </p:nvSpPr>
          <p:spPr>
            <a:xfrm>
              <a:off x="7076603"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337" name="pl3337"/>
            <p:cNvSpPr/>
            <p:nvPr/>
          </p:nvSpPr>
          <p:spPr>
            <a:xfrm>
              <a:off x="7076603"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338" name="pl3338"/>
            <p:cNvSpPr/>
            <p:nvPr/>
          </p:nvSpPr>
          <p:spPr>
            <a:xfrm>
              <a:off x="7076603"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339" name="pl3339"/>
            <p:cNvSpPr/>
            <p:nvPr/>
          </p:nvSpPr>
          <p:spPr>
            <a:xfrm>
              <a:off x="7076603"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340" name="pl3340"/>
            <p:cNvSpPr/>
            <p:nvPr/>
          </p:nvSpPr>
          <p:spPr>
            <a:xfrm>
              <a:off x="7076603"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341" name="pl3341"/>
            <p:cNvSpPr/>
            <p:nvPr/>
          </p:nvSpPr>
          <p:spPr>
            <a:xfrm>
              <a:off x="7076603"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342" name="pl3342"/>
            <p:cNvSpPr/>
            <p:nvPr/>
          </p:nvSpPr>
          <p:spPr>
            <a:xfrm>
              <a:off x="7076603"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343" name="pl3343"/>
            <p:cNvSpPr/>
            <p:nvPr/>
          </p:nvSpPr>
          <p:spPr>
            <a:xfrm>
              <a:off x="7076603"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344" name="pl3344"/>
            <p:cNvSpPr/>
            <p:nvPr/>
          </p:nvSpPr>
          <p:spPr>
            <a:xfrm>
              <a:off x="7076603"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45" name="pl3345"/>
            <p:cNvSpPr/>
            <p:nvPr/>
          </p:nvSpPr>
          <p:spPr>
            <a:xfrm>
              <a:off x="7076603"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346" name="pl3346"/>
            <p:cNvSpPr/>
            <p:nvPr/>
          </p:nvSpPr>
          <p:spPr>
            <a:xfrm>
              <a:off x="7076603"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347" name="pl3347"/>
            <p:cNvSpPr/>
            <p:nvPr/>
          </p:nvSpPr>
          <p:spPr>
            <a:xfrm>
              <a:off x="7076603"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348" name="pl3348"/>
            <p:cNvSpPr/>
            <p:nvPr/>
          </p:nvSpPr>
          <p:spPr>
            <a:xfrm>
              <a:off x="7076603"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349" name="pl3349"/>
            <p:cNvSpPr/>
            <p:nvPr/>
          </p:nvSpPr>
          <p:spPr>
            <a:xfrm>
              <a:off x="7076603"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0" name="pl3350"/>
            <p:cNvSpPr/>
            <p:nvPr/>
          </p:nvSpPr>
          <p:spPr>
            <a:xfrm>
              <a:off x="7076603"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351" name="pl3351"/>
            <p:cNvSpPr/>
            <p:nvPr/>
          </p:nvSpPr>
          <p:spPr>
            <a:xfrm>
              <a:off x="7076603"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352" name="pl3352"/>
            <p:cNvSpPr/>
            <p:nvPr/>
          </p:nvSpPr>
          <p:spPr>
            <a:xfrm>
              <a:off x="7076603"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353" name="pl3353"/>
            <p:cNvSpPr/>
            <p:nvPr/>
          </p:nvSpPr>
          <p:spPr>
            <a:xfrm>
              <a:off x="7076603"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354" name="pl3354"/>
            <p:cNvSpPr/>
            <p:nvPr/>
          </p:nvSpPr>
          <p:spPr>
            <a:xfrm>
              <a:off x="7076603"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355" name="pl3355"/>
            <p:cNvSpPr/>
            <p:nvPr/>
          </p:nvSpPr>
          <p:spPr>
            <a:xfrm>
              <a:off x="7076603"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356" name="pl3356"/>
            <p:cNvSpPr/>
            <p:nvPr/>
          </p:nvSpPr>
          <p:spPr>
            <a:xfrm>
              <a:off x="7076603"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40651" cap="flat">
              <a:solidFill>
                <a:srgbClr val="000000">
                  <a:alpha val="100000"/>
                </a:srgbClr>
              </a:solidFill>
              <a:prstDash val="solid"/>
              <a:round/>
            </a:ln>
          </p:spPr>
          <p:txBody>
            <a:bodyPr/>
            <a:lstStyle/>
            <a:p/>
          </p:txBody>
        </p:sp>
        <p:sp>
          <p:nvSpPr>
            <p:cNvPr id="3357" name="pl3357"/>
            <p:cNvSpPr/>
            <p:nvPr/>
          </p:nvSpPr>
          <p:spPr>
            <a:xfrm>
              <a:off x="7076603"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00C096">
                  <a:alpha val="100000"/>
                </a:srgbClr>
              </a:solidFill>
              <a:prstDash val="solid"/>
              <a:round/>
            </a:ln>
          </p:spPr>
          <p:txBody>
            <a:bodyPr/>
            <a:lstStyle/>
            <a:p/>
          </p:txBody>
        </p:sp>
        <p:sp>
          <p:nvSpPr>
            <p:cNvPr id="3358" name="pl3358"/>
            <p:cNvSpPr/>
            <p:nvPr/>
          </p:nvSpPr>
          <p:spPr>
            <a:xfrm>
              <a:off x="7031761"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59" name="tx3359"/>
            <p:cNvSpPr/>
            <p:nvPr/>
          </p:nvSpPr>
          <p:spPr>
            <a:xfrm>
              <a:off x="7046458" y="261392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60" name="tx3360"/>
            <p:cNvSpPr/>
            <p:nvPr/>
          </p:nvSpPr>
          <p:spPr>
            <a:xfrm>
              <a:off x="7225827" y="261392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361" name="tx3361"/>
            <p:cNvSpPr/>
            <p:nvPr/>
          </p:nvSpPr>
          <p:spPr>
            <a:xfrm>
              <a:off x="7405196" y="261933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62" name="tx3362"/>
            <p:cNvSpPr/>
            <p:nvPr/>
          </p:nvSpPr>
          <p:spPr>
            <a:xfrm>
              <a:off x="7584566"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63" name="tx3363"/>
            <p:cNvSpPr/>
            <p:nvPr/>
          </p:nvSpPr>
          <p:spPr>
            <a:xfrm>
              <a:off x="7763935" y="264068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364" name="tx3364"/>
            <p:cNvSpPr/>
            <p:nvPr/>
          </p:nvSpPr>
          <p:spPr>
            <a:xfrm>
              <a:off x="7943304" y="260656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365" name="rc3365"/>
            <p:cNvSpPr/>
            <p:nvPr/>
          </p:nvSpPr>
          <p:spPr>
            <a:xfrm>
              <a:off x="7031761" y="3110673"/>
              <a:ext cx="986530" cy="460746"/>
            </a:xfrm>
            <a:prstGeom prst="rect">
              <a:avLst/>
            </a:prstGeom>
            <a:solidFill>
              <a:srgbClr val="EBEBEB">
                <a:alpha val="100000"/>
              </a:srgbClr>
            </a:solidFill>
          </p:spPr>
          <p:txBody>
            <a:bodyPr/>
            <a:lstStyle/>
            <a:p/>
          </p:txBody>
        </p:sp>
        <p:sp>
          <p:nvSpPr>
            <p:cNvPr id="3366" name="pl3366"/>
            <p:cNvSpPr/>
            <p:nvPr/>
          </p:nvSpPr>
          <p:spPr>
            <a:xfrm>
              <a:off x="7031761"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67" name="pl3367"/>
            <p:cNvSpPr/>
            <p:nvPr/>
          </p:nvSpPr>
          <p:spPr>
            <a:xfrm>
              <a:off x="7031761"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68" name="pl3368"/>
            <p:cNvSpPr/>
            <p:nvPr/>
          </p:nvSpPr>
          <p:spPr>
            <a:xfrm>
              <a:off x="716628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69" name="pl3369"/>
            <p:cNvSpPr/>
            <p:nvPr/>
          </p:nvSpPr>
          <p:spPr>
            <a:xfrm>
              <a:off x="734565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70" name="pl3370"/>
            <p:cNvSpPr/>
            <p:nvPr/>
          </p:nvSpPr>
          <p:spPr>
            <a:xfrm>
              <a:off x="752502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71" name="pl3371"/>
            <p:cNvSpPr/>
            <p:nvPr/>
          </p:nvSpPr>
          <p:spPr>
            <a:xfrm>
              <a:off x="770439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72" name="pl3372"/>
            <p:cNvSpPr/>
            <p:nvPr/>
          </p:nvSpPr>
          <p:spPr>
            <a:xfrm>
              <a:off x="788376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73" name="pl3373"/>
            <p:cNvSpPr/>
            <p:nvPr/>
          </p:nvSpPr>
          <p:spPr>
            <a:xfrm>
              <a:off x="7031761"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74" name="pl3374"/>
            <p:cNvSpPr/>
            <p:nvPr/>
          </p:nvSpPr>
          <p:spPr>
            <a:xfrm>
              <a:off x="7031761"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75" name="pl3375"/>
            <p:cNvSpPr/>
            <p:nvPr/>
          </p:nvSpPr>
          <p:spPr>
            <a:xfrm>
              <a:off x="7031761"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76" name="pl3376"/>
            <p:cNvSpPr/>
            <p:nvPr/>
          </p:nvSpPr>
          <p:spPr>
            <a:xfrm>
              <a:off x="707660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7" name="pl3377"/>
            <p:cNvSpPr/>
            <p:nvPr/>
          </p:nvSpPr>
          <p:spPr>
            <a:xfrm>
              <a:off x="725597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8" name="pl3378"/>
            <p:cNvSpPr/>
            <p:nvPr/>
          </p:nvSpPr>
          <p:spPr>
            <a:xfrm>
              <a:off x="74353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79" name="pl3379"/>
            <p:cNvSpPr/>
            <p:nvPr/>
          </p:nvSpPr>
          <p:spPr>
            <a:xfrm>
              <a:off x="76147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80" name="pl3380"/>
            <p:cNvSpPr/>
            <p:nvPr/>
          </p:nvSpPr>
          <p:spPr>
            <a:xfrm>
              <a:off x="779408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81" name="pl3381"/>
            <p:cNvSpPr/>
            <p:nvPr/>
          </p:nvSpPr>
          <p:spPr>
            <a:xfrm>
              <a:off x="797344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82" name="pl3382"/>
            <p:cNvSpPr/>
            <p:nvPr/>
          </p:nvSpPr>
          <p:spPr>
            <a:xfrm>
              <a:off x="7076603"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383" name="pl3383"/>
            <p:cNvSpPr/>
            <p:nvPr/>
          </p:nvSpPr>
          <p:spPr>
            <a:xfrm>
              <a:off x="7076603"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40651" cap="flat">
              <a:solidFill>
                <a:srgbClr val="BEBEBE">
                  <a:alpha val="69803"/>
                </a:srgbClr>
              </a:solidFill>
              <a:prstDash val="solid"/>
              <a:round/>
            </a:ln>
          </p:spPr>
          <p:txBody>
            <a:bodyPr/>
            <a:lstStyle/>
            <a:p/>
          </p:txBody>
        </p:sp>
        <p:sp>
          <p:nvSpPr>
            <p:cNvPr id="3384" name="pl3384"/>
            <p:cNvSpPr/>
            <p:nvPr/>
          </p:nvSpPr>
          <p:spPr>
            <a:xfrm>
              <a:off x="7076603"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385" name="pl3385"/>
            <p:cNvSpPr/>
            <p:nvPr/>
          </p:nvSpPr>
          <p:spPr>
            <a:xfrm>
              <a:off x="7076603"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6" name="pl3386"/>
            <p:cNvSpPr/>
            <p:nvPr/>
          </p:nvSpPr>
          <p:spPr>
            <a:xfrm>
              <a:off x="7076603"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387" name="pl3387"/>
            <p:cNvSpPr/>
            <p:nvPr/>
          </p:nvSpPr>
          <p:spPr>
            <a:xfrm>
              <a:off x="7076603"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388" name="pl3388"/>
            <p:cNvSpPr/>
            <p:nvPr/>
          </p:nvSpPr>
          <p:spPr>
            <a:xfrm>
              <a:off x="7076603"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389" name="pl3389"/>
            <p:cNvSpPr/>
            <p:nvPr/>
          </p:nvSpPr>
          <p:spPr>
            <a:xfrm>
              <a:off x="7076603"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390" name="pl3390"/>
            <p:cNvSpPr/>
            <p:nvPr/>
          </p:nvSpPr>
          <p:spPr>
            <a:xfrm>
              <a:off x="7076603"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391" name="pl3391"/>
            <p:cNvSpPr/>
            <p:nvPr/>
          </p:nvSpPr>
          <p:spPr>
            <a:xfrm>
              <a:off x="7076603"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392" name="pl3392"/>
            <p:cNvSpPr/>
            <p:nvPr/>
          </p:nvSpPr>
          <p:spPr>
            <a:xfrm>
              <a:off x="7076603"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393" name="pl3393"/>
            <p:cNvSpPr/>
            <p:nvPr/>
          </p:nvSpPr>
          <p:spPr>
            <a:xfrm>
              <a:off x="7076603"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7076603"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395" name="pl3395"/>
            <p:cNvSpPr/>
            <p:nvPr/>
          </p:nvSpPr>
          <p:spPr>
            <a:xfrm>
              <a:off x="7076603"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396" name="pl3396"/>
            <p:cNvSpPr/>
            <p:nvPr/>
          </p:nvSpPr>
          <p:spPr>
            <a:xfrm>
              <a:off x="7076603"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397" name="pl3397"/>
            <p:cNvSpPr/>
            <p:nvPr/>
          </p:nvSpPr>
          <p:spPr>
            <a:xfrm>
              <a:off x="7076603"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398" name="pl3398"/>
            <p:cNvSpPr/>
            <p:nvPr/>
          </p:nvSpPr>
          <p:spPr>
            <a:xfrm>
              <a:off x="7076603"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399" name="pl3399"/>
            <p:cNvSpPr/>
            <p:nvPr/>
          </p:nvSpPr>
          <p:spPr>
            <a:xfrm>
              <a:off x="7076603"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0" name="pl3400"/>
            <p:cNvSpPr/>
            <p:nvPr/>
          </p:nvSpPr>
          <p:spPr>
            <a:xfrm>
              <a:off x="7076603"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1" name="pl3401"/>
            <p:cNvSpPr/>
            <p:nvPr/>
          </p:nvSpPr>
          <p:spPr>
            <a:xfrm>
              <a:off x="7076603"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402" name="pl3402"/>
            <p:cNvSpPr/>
            <p:nvPr/>
          </p:nvSpPr>
          <p:spPr>
            <a:xfrm>
              <a:off x="7076603"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403" name="pl3403"/>
            <p:cNvSpPr/>
            <p:nvPr/>
          </p:nvSpPr>
          <p:spPr>
            <a:xfrm>
              <a:off x="7076603"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404" name="pl3404"/>
            <p:cNvSpPr/>
            <p:nvPr/>
          </p:nvSpPr>
          <p:spPr>
            <a:xfrm>
              <a:off x="7076603"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405" name="pl3405"/>
            <p:cNvSpPr/>
            <p:nvPr/>
          </p:nvSpPr>
          <p:spPr>
            <a:xfrm>
              <a:off x="7076603"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406" name="pl3406"/>
            <p:cNvSpPr/>
            <p:nvPr/>
          </p:nvSpPr>
          <p:spPr>
            <a:xfrm>
              <a:off x="7076603"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407" name="pl3407"/>
            <p:cNvSpPr/>
            <p:nvPr/>
          </p:nvSpPr>
          <p:spPr>
            <a:xfrm>
              <a:off x="7076603"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408" name="pl3408"/>
            <p:cNvSpPr/>
            <p:nvPr/>
          </p:nvSpPr>
          <p:spPr>
            <a:xfrm>
              <a:off x="7076603"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409" name="pl3409"/>
            <p:cNvSpPr/>
            <p:nvPr/>
          </p:nvSpPr>
          <p:spPr>
            <a:xfrm>
              <a:off x="7076603"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0" name="pl3410"/>
            <p:cNvSpPr/>
            <p:nvPr/>
          </p:nvSpPr>
          <p:spPr>
            <a:xfrm>
              <a:off x="7076603"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411" name="pl3411"/>
            <p:cNvSpPr/>
            <p:nvPr/>
          </p:nvSpPr>
          <p:spPr>
            <a:xfrm>
              <a:off x="7076603"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412" name="pl3412"/>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13" name="pl3413"/>
            <p:cNvSpPr/>
            <p:nvPr/>
          </p:nvSpPr>
          <p:spPr>
            <a:xfrm>
              <a:off x="7076603"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414" name="pl3414"/>
            <p:cNvSpPr/>
            <p:nvPr/>
          </p:nvSpPr>
          <p:spPr>
            <a:xfrm>
              <a:off x="7076603"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415" name="pl3415"/>
            <p:cNvSpPr/>
            <p:nvPr/>
          </p:nvSpPr>
          <p:spPr>
            <a:xfrm>
              <a:off x="7076603"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416" name="pl3416"/>
            <p:cNvSpPr/>
            <p:nvPr/>
          </p:nvSpPr>
          <p:spPr>
            <a:xfrm>
              <a:off x="7076603"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417" name="pl3417"/>
            <p:cNvSpPr/>
            <p:nvPr/>
          </p:nvSpPr>
          <p:spPr>
            <a:xfrm>
              <a:off x="7076603"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418" name="pl3418"/>
            <p:cNvSpPr/>
            <p:nvPr/>
          </p:nvSpPr>
          <p:spPr>
            <a:xfrm>
              <a:off x="7076603"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419" name="pl3419"/>
            <p:cNvSpPr/>
            <p:nvPr/>
          </p:nvSpPr>
          <p:spPr>
            <a:xfrm>
              <a:off x="7076603"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420" name="pl3420"/>
            <p:cNvSpPr/>
            <p:nvPr/>
          </p:nvSpPr>
          <p:spPr>
            <a:xfrm>
              <a:off x="7076603"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421" name="pl3421"/>
            <p:cNvSpPr/>
            <p:nvPr/>
          </p:nvSpPr>
          <p:spPr>
            <a:xfrm>
              <a:off x="7076603"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422" name="pl3422"/>
            <p:cNvSpPr/>
            <p:nvPr/>
          </p:nvSpPr>
          <p:spPr>
            <a:xfrm>
              <a:off x="7076603"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423" name="pl3423"/>
            <p:cNvSpPr/>
            <p:nvPr/>
          </p:nvSpPr>
          <p:spPr>
            <a:xfrm>
              <a:off x="7076603"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424" name="pl3424"/>
            <p:cNvSpPr/>
            <p:nvPr/>
          </p:nvSpPr>
          <p:spPr>
            <a:xfrm>
              <a:off x="7076603"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25" name="pl3425"/>
            <p:cNvSpPr/>
            <p:nvPr/>
          </p:nvSpPr>
          <p:spPr>
            <a:xfrm>
              <a:off x="7076603"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426" name="pl3426"/>
            <p:cNvSpPr/>
            <p:nvPr/>
          </p:nvSpPr>
          <p:spPr>
            <a:xfrm>
              <a:off x="7076603"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427" name="pl3427"/>
            <p:cNvSpPr/>
            <p:nvPr/>
          </p:nvSpPr>
          <p:spPr>
            <a:xfrm>
              <a:off x="7076603"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428" name="pl3428"/>
            <p:cNvSpPr/>
            <p:nvPr/>
          </p:nvSpPr>
          <p:spPr>
            <a:xfrm>
              <a:off x="7076603"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429" name="pl3429"/>
            <p:cNvSpPr/>
            <p:nvPr/>
          </p:nvSpPr>
          <p:spPr>
            <a:xfrm>
              <a:off x="7076603"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30" name="pl3430"/>
            <p:cNvSpPr/>
            <p:nvPr/>
          </p:nvSpPr>
          <p:spPr>
            <a:xfrm>
              <a:off x="7076603"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431" name="pl3431"/>
            <p:cNvSpPr/>
            <p:nvPr/>
          </p:nvSpPr>
          <p:spPr>
            <a:xfrm>
              <a:off x="7076603"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432" name="pl3432"/>
            <p:cNvSpPr/>
            <p:nvPr/>
          </p:nvSpPr>
          <p:spPr>
            <a:xfrm>
              <a:off x="7076603"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433" name="pl3433"/>
            <p:cNvSpPr/>
            <p:nvPr/>
          </p:nvSpPr>
          <p:spPr>
            <a:xfrm>
              <a:off x="7076603"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434" name="pl3434"/>
            <p:cNvSpPr/>
            <p:nvPr/>
          </p:nvSpPr>
          <p:spPr>
            <a:xfrm>
              <a:off x="7076603"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435" name="pl3435"/>
            <p:cNvSpPr/>
            <p:nvPr/>
          </p:nvSpPr>
          <p:spPr>
            <a:xfrm>
              <a:off x="7076603"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436" name="pl3436"/>
            <p:cNvSpPr/>
            <p:nvPr/>
          </p:nvSpPr>
          <p:spPr>
            <a:xfrm>
              <a:off x="7076603"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40651" cap="flat">
              <a:solidFill>
                <a:srgbClr val="000000">
                  <a:alpha val="100000"/>
                </a:srgbClr>
              </a:solidFill>
              <a:prstDash val="solid"/>
              <a:round/>
            </a:ln>
          </p:spPr>
          <p:txBody>
            <a:bodyPr/>
            <a:lstStyle/>
            <a:p/>
          </p:txBody>
        </p:sp>
        <p:sp>
          <p:nvSpPr>
            <p:cNvPr id="3437" name="pl3437"/>
            <p:cNvSpPr/>
            <p:nvPr/>
          </p:nvSpPr>
          <p:spPr>
            <a:xfrm>
              <a:off x="7076603"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00B3F2">
                  <a:alpha val="100000"/>
                </a:srgbClr>
              </a:solidFill>
              <a:prstDash val="solid"/>
              <a:round/>
            </a:ln>
          </p:spPr>
          <p:txBody>
            <a:bodyPr/>
            <a:lstStyle/>
            <a:p/>
          </p:txBody>
        </p:sp>
        <p:sp>
          <p:nvSpPr>
            <p:cNvPr id="3438" name="pl3438"/>
            <p:cNvSpPr/>
            <p:nvPr/>
          </p:nvSpPr>
          <p:spPr>
            <a:xfrm>
              <a:off x="7031761"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39" name="tx3439"/>
            <p:cNvSpPr/>
            <p:nvPr/>
          </p:nvSpPr>
          <p:spPr>
            <a:xfrm>
              <a:off x="7046458"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40" name="tx3440"/>
            <p:cNvSpPr/>
            <p:nvPr/>
          </p:nvSpPr>
          <p:spPr>
            <a:xfrm>
              <a:off x="7225827" y="336452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41" name="tx3441"/>
            <p:cNvSpPr/>
            <p:nvPr/>
          </p:nvSpPr>
          <p:spPr>
            <a:xfrm>
              <a:off x="7405196" y="33432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42" name="tx3442"/>
            <p:cNvSpPr/>
            <p:nvPr/>
          </p:nvSpPr>
          <p:spPr>
            <a:xfrm>
              <a:off x="7584566" y="338010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443" name="tx3443"/>
            <p:cNvSpPr/>
            <p:nvPr/>
          </p:nvSpPr>
          <p:spPr>
            <a:xfrm>
              <a:off x="7763935" y="335175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44" name="tx3444"/>
            <p:cNvSpPr/>
            <p:nvPr/>
          </p:nvSpPr>
          <p:spPr>
            <a:xfrm>
              <a:off x="7943304" y="337300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45" name="rc3445"/>
            <p:cNvSpPr/>
            <p:nvPr/>
          </p:nvSpPr>
          <p:spPr>
            <a:xfrm>
              <a:off x="7031761" y="3855871"/>
              <a:ext cx="986530" cy="460746"/>
            </a:xfrm>
            <a:prstGeom prst="rect">
              <a:avLst/>
            </a:prstGeom>
            <a:solidFill>
              <a:srgbClr val="EBEBEB">
                <a:alpha val="100000"/>
              </a:srgbClr>
            </a:solidFill>
          </p:spPr>
          <p:txBody>
            <a:bodyPr/>
            <a:lstStyle/>
            <a:p/>
          </p:txBody>
        </p:sp>
        <p:sp>
          <p:nvSpPr>
            <p:cNvPr id="3446" name="pl3446"/>
            <p:cNvSpPr/>
            <p:nvPr/>
          </p:nvSpPr>
          <p:spPr>
            <a:xfrm>
              <a:off x="7031761"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47" name="pl3447"/>
            <p:cNvSpPr/>
            <p:nvPr/>
          </p:nvSpPr>
          <p:spPr>
            <a:xfrm>
              <a:off x="7031761"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48" name="pl3448"/>
            <p:cNvSpPr/>
            <p:nvPr/>
          </p:nvSpPr>
          <p:spPr>
            <a:xfrm>
              <a:off x="716628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9" name="pl3449"/>
            <p:cNvSpPr/>
            <p:nvPr/>
          </p:nvSpPr>
          <p:spPr>
            <a:xfrm>
              <a:off x="734565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0" name="pl3450"/>
            <p:cNvSpPr/>
            <p:nvPr/>
          </p:nvSpPr>
          <p:spPr>
            <a:xfrm>
              <a:off x="752502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1" name="pl3451"/>
            <p:cNvSpPr/>
            <p:nvPr/>
          </p:nvSpPr>
          <p:spPr>
            <a:xfrm>
              <a:off x="770439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2" name="pl3452"/>
            <p:cNvSpPr/>
            <p:nvPr/>
          </p:nvSpPr>
          <p:spPr>
            <a:xfrm>
              <a:off x="788376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3" name="pl3453"/>
            <p:cNvSpPr/>
            <p:nvPr/>
          </p:nvSpPr>
          <p:spPr>
            <a:xfrm>
              <a:off x="7031761"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54" name="pl3454"/>
            <p:cNvSpPr/>
            <p:nvPr/>
          </p:nvSpPr>
          <p:spPr>
            <a:xfrm>
              <a:off x="7031761"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55" name="pl3455"/>
            <p:cNvSpPr/>
            <p:nvPr/>
          </p:nvSpPr>
          <p:spPr>
            <a:xfrm>
              <a:off x="7031761"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56" name="pl3456"/>
            <p:cNvSpPr/>
            <p:nvPr/>
          </p:nvSpPr>
          <p:spPr>
            <a:xfrm>
              <a:off x="707660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7" name="pl3457"/>
            <p:cNvSpPr/>
            <p:nvPr/>
          </p:nvSpPr>
          <p:spPr>
            <a:xfrm>
              <a:off x="725597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8" name="pl3458"/>
            <p:cNvSpPr/>
            <p:nvPr/>
          </p:nvSpPr>
          <p:spPr>
            <a:xfrm>
              <a:off x="74353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59" name="pl3459"/>
            <p:cNvSpPr/>
            <p:nvPr/>
          </p:nvSpPr>
          <p:spPr>
            <a:xfrm>
              <a:off x="76147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60" name="pl3460"/>
            <p:cNvSpPr/>
            <p:nvPr/>
          </p:nvSpPr>
          <p:spPr>
            <a:xfrm>
              <a:off x="779408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61" name="pl3461"/>
            <p:cNvSpPr/>
            <p:nvPr/>
          </p:nvSpPr>
          <p:spPr>
            <a:xfrm>
              <a:off x="797344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62" name="pl3462"/>
            <p:cNvSpPr/>
            <p:nvPr/>
          </p:nvSpPr>
          <p:spPr>
            <a:xfrm>
              <a:off x="7076603"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463" name="pl3463"/>
            <p:cNvSpPr/>
            <p:nvPr/>
          </p:nvSpPr>
          <p:spPr>
            <a:xfrm>
              <a:off x="7076603"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40651" cap="flat">
              <a:solidFill>
                <a:srgbClr val="BEBEBE">
                  <a:alpha val="69803"/>
                </a:srgbClr>
              </a:solidFill>
              <a:prstDash val="solid"/>
              <a:round/>
            </a:ln>
          </p:spPr>
          <p:txBody>
            <a:bodyPr/>
            <a:lstStyle/>
            <a:p/>
          </p:txBody>
        </p:sp>
        <p:sp>
          <p:nvSpPr>
            <p:cNvPr id="3464" name="pl3464"/>
            <p:cNvSpPr/>
            <p:nvPr/>
          </p:nvSpPr>
          <p:spPr>
            <a:xfrm>
              <a:off x="7076603"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465" name="pl3465"/>
            <p:cNvSpPr/>
            <p:nvPr/>
          </p:nvSpPr>
          <p:spPr>
            <a:xfrm>
              <a:off x="7076603"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6" name="pl3466"/>
            <p:cNvSpPr/>
            <p:nvPr/>
          </p:nvSpPr>
          <p:spPr>
            <a:xfrm>
              <a:off x="7076603"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467" name="pl3467"/>
            <p:cNvSpPr/>
            <p:nvPr/>
          </p:nvSpPr>
          <p:spPr>
            <a:xfrm>
              <a:off x="7076603"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468" name="pl3468"/>
            <p:cNvSpPr/>
            <p:nvPr/>
          </p:nvSpPr>
          <p:spPr>
            <a:xfrm>
              <a:off x="7076603"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469" name="pl3469"/>
            <p:cNvSpPr/>
            <p:nvPr/>
          </p:nvSpPr>
          <p:spPr>
            <a:xfrm>
              <a:off x="7076603"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470" name="pl3470"/>
            <p:cNvSpPr/>
            <p:nvPr/>
          </p:nvSpPr>
          <p:spPr>
            <a:xfrm>
              <a:off x="7076603"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471" name="pl3471"/>
            <p:cNvSpPr/>
            <p:nvPr/>
          </p:nvSpPr>
          <p:spPr>
            <a:xfrm>
              <a:off x="7076603"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472" name="pl3472"/>
            <p:cNvSpPr/>
            <p:nvPr/>
          </p:nvSpPr>
          <p:spPr>
            <a:xfrm>
              <a:off x="7076603"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473" name="pl3473"/>
            <p:cNvSpPr/>
            <p:nvPr/>
          </p:nvSpPr>
          <p:spPr>
            <a:xfrm>
              <a:off x="7076603"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4" name="pl3474"/>
            <p:cNvSpPr/>
            <p:nvPr/>
          </p:nvSpPr>
          <p:spPr>
            <a:xfrm>
              <a:off x="7076603"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475" name="pl3475"/>
            <p:cNvSpPr/>
            <p:nvPr/>
          </p:nvSpPr>
          <p:spPr>
            <a:xfrm>
              <a:off x="7076603"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476" name="pl3476"/>
            <p:cNvSpPr/>
            <p:nvPr/>
          </p:nvSpPr>
          <p:spPr>
            <a:xfrm>
              <a:off x="7076603"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477" name="pl3477"/>
            <p:cNvSpPr/>
            <p:nvPr/>
          </p:nvSpPr>
          <p:spPr>
            <a:xfrm>
              <a:off x="7076603"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478" name="pl3478"/>
            <p:cNvSpPr/>
            <p:nvPr/>
          </p:nvSpPr>
          <p:spPr>
            <a:xfrm>
              <a:off x="7076603"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479" name="pl3479"/>
            <p:cNvSpPr/>
            <p:nvPr/>
          </p:nvSpPr>
          <p:spPr>
            <a:xfrm>
              <a:off x="7076603"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0" name="pl3480"/>
            <p:cNvSpPr/>
            <p:nvPr/>
          </p:nvSpPr>
          <p:spPr>
            <a:xfrm>
              <a:off x="7076603"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1" name="pl3481"/>
            <p:cNvSpPr/>
            <p:nvPr/>
          </p:nvSpPr>
          <p:spPr>
            <a:xfrm>
              <a:off x="7076603"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482" name="pl3482"/>
            <p:cNvSpPr/>
            <p:nvPr/>
          </p:nvSpPr>
          <p:spPr>
            <a:xfrm>
              <a:off x="7076603"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483" name="pl3483"/>
            <p:cNvSpPr/>
            <p:nvPr/>
          </p:nvSpPr>
          <p:spPr>
            <a:xfrm>
              <a:off x="7076603"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484" name="pl3484"/>
            <p:cNvSpPr/>
            <p:nvPr/>
          </p:nvSpPr>
          <p:spPr>
            <a:xfrm>
              <a:off x="7076603"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485" name="pl3485"/>
            <p:cNvSpPr/>
            <p:nvPr/>
          </p:nvSpPr>
          <p:spPr>
            <a:xfrm>
              <a:off x="7076603"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486" name="pl3486"/>
            <p:cNvSpPr/>
            <p:nvPr/>
          </p:nvSpPr>
          <p:spPr>
            <a:xfrm>
              <a:off x="7076603"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487" name="pl3487"/>
            <p:cNvSpPr/>
            <p:nvPr/>
          </p:nvSpPr>
          <p:spPr>
            <a:xfrm>
              <a:off x="7076603"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488" name="pl3488"/>
            <p:cNvSpPr/>
            <p:nvPr/>
          </p:nvSpPr>
          <p:spPr>
            <a:xfrm>
              <a:off x="7076603"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489" name="pl3489"/>
            <p:cNvSpPr/>
            <p:nvPr/>
          </p:nvSpPr>
          <p:spPr>
            <a:xfrm>
              <a:off x="7076603"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0" name="pl3490"/>
            <p:cNvSpPr/>
            <p:nvPr/>
          </p:nvSpPr>
          <p:spPr>
            <a:xfrm>
              <a:off x="7076603"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491" name="pl3491"/>
            <p:cNvSpPr/>
            <p:nvPr/>
          </p:nvSpPr>
          <p:spPr>
            <a:xfrm>
              <a:off x="7076603"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492" name="pl3492"/>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3" name="pl3493"/>
            <p:cNvSpPr/>
            <p:nvPr/>
          </p:nvSpPr>
          <p:spPr>
            <a:xfrm>
              <a:off x="7076603"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494" name="pl3494"/>
            <p:cNvSpPr/>
            <p:nvPr/>
          </p:nvSpPr>
          <p:spPr>
            <a:xfrm>
              <a:off x="7076603"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495" name="pl3495"/>
            <p:cNvSpPr/>
            <p:nvPr/>
          </p:nvSpPr>
          <p:spPr>
            <a:xfrm>
              <a:off x="7076603"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496" name="pl3496"/>
            <p:cNvSpPr/>
            <p:nvPr/>
          </p:nvSpPr>
          <p:spPr>
            <a:xfrm>
              <a:off x="7076603"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497" name="pl3497"/>
            <p:cNvSpPr/>
            <p:nvPr/>
          </p:nvSpPr>
          <p:spPr>
            <a:xfrm>
              <a:off x="7076603"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498" name="pl3498"/>
            <p:cNvSpPr/>
            <p:nvPr/>
          </p:nvSpPr>
          <p:spPr>
            <a:xfrm>
              <a:off x="7076603"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499" name="pl3499"/>
            <p:cNvSpPr/>
            <p:nvPr/>
          </p:nvSpPr>
          <p:spPr>
            <a:xfrm>
              <a:off x="7076603"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500" name="pl3500"/>
            <p:cNvSpPr/>
            <p:nvPr/>
          </p:nvSpPr>
          <p:spPr>
            <a:xfrm>
              <a:off x="7076603"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501" name="pl3501"/>
            <p:cNvSpPr/>
            <p:nvPr/>
          </p:nvSpPr>
          <p:spPr>
            <a:xfrm>
              <a:off x="7076603"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502" name="pl3502"/>
            <p:cNvSpPr/>
            <p:nvPr/>
          </p:nvSpPr>
          <p:spPr>
            <a:xfrm>
              <a:off x="7076603"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503" name="pl3503"/>
            <p:cNvSpPr/>
            <p:nvPr/>
          </p:nvSpPr>
          <p:spPr>
            <a:xfrm>
              <a:off x="7076603"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504" name="pl3504"/>
            <p:cNvSpPr/>
            <p:nvPr/>
          </p:nvSpPr>
          <p:spPr>
            <a:xfrm>
              <a:off x="7076603"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05" name="pl3505"/>
            <p:cNvSpPr/>
            <p:nvPr/>
          </p:nvSpPr>
          <p:spPr>
            <a:xfrm>
              <a:off x="7076603"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506" name="pl3506"/>
            <p:cNvSpPr/>
            <p:nvPr/>
          </p:nvSpPr>
          <p:spPr>
            <a:xfrm>
              <a:off x="7076603"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507" name="pl3507"/>
            <p:cNvSpPr/>
            <p:nvPr/>
          </p:nvSpPr>
          <p:spPr>
            <a:xfrm>
              <a:off x="7076603"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508" name="pl3508"/>
            <p:cNvSpPr/>
            <p:nvPr/>
          </p:nvSpPr>
          <p:spPr>
            <a:xfrm>
              <a:off x="7076603"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509" name="pl3509"/>
            <p:cNvSpPr/>
            <p:nvPr/>
          </p:nvSpPr>
          <p:spPr>
            <a:xfrm>
              <a:off x="7076603"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10" name="pl3510"/>
            <p:cNvSpPr/>
            <p:nvPr/>
          </p:nvSpPr>
          <p:spPr>
            <a:xfrm>
              <a:off x="7076603"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511" name="pl3511"/>
            <p:cNvSpPr/>
            <p:nvPr/>
          </p:nvSpPr>
          <p:spPr>
            <a:xfrm>
              <a:off x="7076603"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512" name="pl3512"/>
            <p:cNvSpPr/>
            <p:nvPr/>
          </p:nvSpPr>
          <p:spPr>
            <a:xfrm>
              <a:off x="7076603"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513" name="pl3513"/>
            <p:cNvSpPr/>
            <p:nvPr/>
          </p:nvSpPr>
          <p:spPr>
            <a:xfrm>
              <a:off x="7076603"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514" name="pl3514"/>
            <p:cNvSpPr/>
            <p:nvPr/>
          </p:nvSpPr>
          <p:spPr>
            <a:xfrm>
              <a:off x="7076603"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515" name="pl3515"/>
            <p:cNvSpPr/>
            <p:nvPr/>
          </p:nvSpPr>
          <p:spPr>
            <a:xfrm>
              <a:off x="7076603"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16" name="pl3516"/>
            <p:cNvSpPr/>
            <p:nvPr/>
          </p:nvSpPr>
          <p:spPr>
            <a:xfrm>
              <a:off x="7076603"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40651" cap="flat">
              <a:solidFill>
                <a:srgbClr val="000000">
                  <a:alpha val="100000"/>
                </a:srgbClr>
              </a:solidFill>
              <a:prstDash val="solid"/>
              <a:round/>
            </a:ln>
          </p:spPr>
          <p:txBody>
            <a:bodyPr/>
            <a:lstStyle/>
            <a:p/>
          </p:txBody>
        </p:sp>
        <p:sp>
          <p:nvSpPr>
            <p:cNvPr id="3517" name="pl3517"/>
            <p:cNvSpPr/>
            <p:nvPr/>
          </p:nvSpPr>
          <p:spPr>
            <a:xfrm>
              <a:off x="7076603"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C37EFF">
                  <a:alpha val="100000"/>
                </a:srgbClr>
              </a:solidFill>
              <a:prstDash val="solid"/>
              <a:round/>
            </a:ln>
          </p:spPr>
          <p:txBody>
            <a:bodyPr/>
            <a:lstStyle/>
            <a:p/>
          </p:txBody>
        </p:sp>
        <p:sp>
          <p:nvSpPr>
            <p:cNvPr id="3518" name="pl3518"/>
            <p:cNvSpPr/>
            <p:nvPr/>
          </p:nvSpPr>
          <p:spPr>
            <a:xfrm>
              <a:off x="7031761"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19" name="tx3519"/>
            <p:cNvSpPr/>
            <p:nvPr/>
          </p:nvSpPr>
          <p:spPr>
            <a:xfrm>
              <a:off x="7046458" y="4104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20" name="tx3520"/>
            <p:cNvSpPr/>
            <p:nvPr/>
          </p:nvSpPr>
          <p:spPr>
            <a:xfrm>
              <a:off x="7225827" y="4118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21" name="tx3521"/>
            <p:cNvSpPr/>
            <p:nvPr/>
          </p:nvSpPr>
          <p:spPr>
            <a:xfrm>
              <a:off x="7405196" y="4104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22" name="tx3522"/>
            <p:cNvSpPr/>
            <p:nvPr/>
          </p:nvSpPr>
          <p:spPr>
            <a:xfrm>
              <a:off x="7584566" y="41182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23" name="tx3523"/>
            <p:cNvSpPr/>
            <p:nvPr/>
          </p:nvSpPr>
          <p:spPr>
            <a:xfrm>
              <a:off x="7763935" y="4104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24" name="tx3524"/>
            <p:cNvSpPr/>
            <p:nvPr/>
          </p:nvSpPr>
          <p:spPr>
            <a:xfrm>
              <a:off x="7943304" y="40671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525" name="rc3525"/>
            <p:cNvSpPr/>
            <p:nvPr/>
          </p:nvSpPr>
          <p:spPr>
            <a:xfrm>
              <a:off x="7031761" y="4601069"/>
              <a:ext cx="986530" cy="460746"/>
            </a:xfrm>
            <a:prstGeom prst="rect">
              <a:avLst/>
            </a:prstGeom>
            <a:solidFill>
              <a:srgbClr val="EBEBEB">
                <a:alpha val="100000"/>
              </a:srgbClr>
            </a:solidFill>
          </p:spPr>
          <p:txBody>
            <a:bodyPr/>
            <a:lstStyle/>
            <a:p/>
          </p:txBody>
        </p:sp>
        <p:sp>
          <p:nvSpPr>
            <p:cNvPr id="3526" name="pl3526"/>
            <p:cNvSpPr/>
            <p:nvPr/>
          </p:nvSpPr>
          <p:spPr>
            <a:xfrm>
              <a:off x="7031761"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27" name="pl3527"/>
            <p:cNvSpPr/>
            <p:nvPr/>
          </p:nvSpPr>
          <p:spPr>
            <a:xfrm>
              <a:off x="7031761"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28" name="pl3528"/>
            <p:cNvSpPr/>
            <p:nvPr/>
          </p:nvSpPr>
          <p:spPr>
            <a:xfrm>
              <a:off x="716628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29" name="pl3529"/>
            <p:cNvSpPr/>
            <p:nvPr/>
          </p:nvSpPr>
          <p:spPr>
            <a:xfrm>
              <a:off x="734565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0" name="pl3530"/>
            <p:cNvSpPr/>
            <p:nvPr/>
          </p:nvSpPr>
          <p:spPr>
            <a:xfrm>
              <a:off x="752502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1" name="pl3531"/>
            <p:cNvSpPr/>
            <p:nvPr/>
          </p:nvSpPr>
          <p:spPr>
            <a:xfrm>
              <a:off x="770439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2" name="pl3532"/>
            <p:cNvSpPr/>
            <p:nvPr/>
          </p:nvSpPr>
          <p:spPr>
            <a:xfrm>
              <a:off x="788376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33" name="pl3533"/>
            <p:cNvSpPr/>
            <p:nvPr/>
          </p:nvSpPr>
          <p:spPr>
            <a:xfrm>
              <a:off x="7031761"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34" name="pl3534"/>
            <p:cNvSpPr/>
            <p:nvPr/>
          </p:nvSpPr>
          <p:spPr>
            <a:xfrm>
              <a:off x="7031761"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35" name="pl3535"/>
            <p:cNvSpPr/>
            <p:nvPr/>
          </p:nvSpPr>
          <p:spPr>
            <a:xfrm>
              <a:off x="7031761"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36" name="pl3536"/>
            <p:cNvSpPr/>
            <p:nvPr/>
          </p:nvSpPr>
          <p:spPr>
            <a:xfrm>
              <a:off x="707660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7" name="pl3537"/>
            <p:cNvSpPr/>
            <p:nvPr/>
          </p:nvSpPr>
          <p:spPr>
            <a:xfrm>
              <a:off x="725597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8" name="pl3538"/>
            <p:cNvSpPr/>
            <p:nvPr/>
          </p:nvSpPr>
          <p:spPr>
            <a:xfrm>
              <a:off x="74353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9" name="pl3539"/>
            <p:cNvSpPr/>
            <p:nvPr/>
          </p:nvSpPr>
          <p:spPr>
            <a:xfrm>
              <a:off x="76147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0" name="pl3540"/>
            <p:cNvSpPr/>
            <p:nvPr/>
          </p:nvSpPr>
          <p:spPr>
            <a:xfrm>
              <a:off x="779408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1" name="pl3541"/>
            <p:cNvSpPr/>
            <p:nvPr/>
          </p:nvSpPr>
          <p:spPr>
            <a:xfrm>
              <a:off x="797344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2" name="pl3542"/>
            <p:cNvSpPr/>
            <p:nvPr/>
          </p:nvSpPr>
          <p:spPr>
            <a:xfrm>
              <a:off x="7076603"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543" name="pl3543"/>
            <p:cNvSpPr/>
            <p:nvPr/>
          </p:nvSpPr>
          <p:spPr>
            <a:xfrm>
              <a:off x="7076603"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40651" cap="flat">
              <a:solidFill>
                <a:srgbClr val="BEBEBE">
                  <a:alpha val="69803"/>
                </a:srgbClr>
              </a:solidFill>
              <a:prstDash val="solid"/>
              <a:round/>
            </a:ln>
          </p:spPr>
          <p:txBody>
            <a:bodyPr/>
            <a:lstStyle/>
            <a:p/>
          </p:txBody>
        </p:sp>
        <p:sp>
          <p:nvSpPr>
            <p:cNvPr id="3544" name="pl3544"/>
            <p:cNvSpPr/>
            <p:nvPr/>
          </p:nvSpPr>
          <p:spPr>
            <a:xfrm>
              <a:off x="7076603"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545" name="pl3545"/>
            <p:cNvSpPr/>
            <p:nvPr/>
          </p:nvSpPr>
          <p:spPr>
            <a:xfrm>
              <a:off x="7076603"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6" name="pl3546"/>
            <p:cNvSpPr/>
            <p:nvPr/>
          </p:nvSpPr>
          <p:spPr>
            <a:xfrm>
              <a:off x="7076603"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547" name="pl3547"/>
            <p:cNvSpPr/>
            <p:nvPr/>
          </p:nvSpPr>
          <p:spPr>
            <a:xfrm>
              <a:off x="7076603"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548" name="pl3548"/>
            <p:cNvSpPr/>
            <p:nvPr/>
          </p:nvSpPr>
          <p:spPr>
            <a:xfrm>
              <a:off x="7076603"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549" name="pl3549"/>
            <p:cNvSpPr/>
            <p:nvPr/>
          </p:nvSpPr>
          <p:spPr>
            <a:xfrm>
              <a:off x="7076603"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550" name="pl3550"/>
            <p:cNvSpPr/>
            <p:nvPr/>
          </p:nvSpPr>
          <p:spPr>
            <a:xfrm>
              <a:off x="7076603"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551" name="pl3551"/>
            <p:cNvSpPr/>
            <p:nvPr/>
          </p:nvSpPr>
          <p:spPr>
            <a:xfrm>
              <a:off x="7076603"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552" name="pl3552"/>
            <p:cNvSpPr/>
            <p:nvPr/>
          </p:nvSpPr>
          <p:spPr>
            <a:xfrm>
              <a:off x="7076603"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553" name="pl3553"/>
            <p:cNvSpPr/>
            <p:nvPr/>
          </p:nvSpPr>
          <p:spPr>
            <a:xfrm>
              <a:off x="7076603"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4" name="pl3554"/>
            <p:cNvSpPr/>
            <p:nvPr/>
          </p:nvSpPr>
          <p:spPr>
            <a:xfrm>
              <a:off x="7076603"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555" name="pl3555"/>
            <p:cNvSpPr/>
            <p:nvPr/>
          </p:nvSpPr>
          <p:spPr>
            <a:xfrm>
              <a:off x="7076603"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556" name="pl3556"/>
            <p:cNvSpPr/>
            <p:nvPr/>
          </p:nvSpPr>
          <p:spPr>
            <a:xfrm>
              <a:off x="7076603"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557" name="pl3557"/>
            <p:cNvSpPr/>
            <p:nvPr/>
          </p:nvSpPr>
          <p:spPr>
            <a:xfrm>
              <a:off x="7076603"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558" name="pl3558"/>
            <p:cNvSpPr/>
            <p:nvPr/>
          </p:nvSpPr>
          <p:spPr>
            <a:xfrm>
              <a:off x="7076603"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559" name="pl3559"/>
            <p:cNvSpPr/>
            <p:nvPr/>
          </p:nvSpPr>
          <p:spPr>
            <a:xfrm>
              <a:off x="7076603"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0" name="pl3560"/>
            <p:cNvSpPr/>
            <p:nvPr/>
          </p:nvSpPr>
          <p:spPr>
            <a:xfrm>
              <a:off x="7076603"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1" name="pl3561"/>
            <p:cNvSpPr/>
            <p:nvPr/>
          </p:nvSpPr>
          <p:spPr>
            <a:xfrm>
              <a:off x="7076603"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562" name="pl3562"/>
            <p:cNvSpPr/>
            <p:nvPr/>
          </p:nvSpPr>
          <p:spPr>
            <a:xfrm>
              <a:off x="7076603"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563" name="pl3563"/>
            <p:cNvSpPr/>
            <p:nvPr/>
          </p:nvSpPr>
          <p:spPr>
            <a:xfrm>
              <a:off x="7076603"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564" name="pl3564"/>
            <p:cNvSpPr/>
            <p:nvPr/>
          </p:nvSpPr>
          <p:spPr>
            <a:xfrm>
              <a:off x="7076603"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565" name="pl3565"/>
            <p:cNvSpPr/>
            <p:nvPr/>
          </p:nvSpPr>
          <p:spPr>
            <a:xfrm>
              <a:off x="7076603"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566" name="pl3566"/>
            <p:cNvSpPr/>
            <p:nvPr/>
          </p:nvSpPr>
          <p:spPr>
            <a:xfrm>
              <a:off x="7076603"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567" name="pl3567"/>
            <p:cNvSpPr/>
            <p:nvPr/>
          </p:nvSpPr>
          <p:spPr>
            <a:xfrm>
              <a:off x="7076603"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568" name="pl3568"/>
            <p:cNvSpPr/>
            <p:nvPr/>
          </p:nvSpPr>
          <p:spPr>
            <a:xfrm>
              <a:off x="7076603"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569" name="pl3569"/>
            <p:cNvSpPr/>
            <p:nvPr/>
          </p:nvSpPr>
          <p:spPr>
            <a:xfrm>
              <a:off x="7076603"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0" name="pl3570"/>
            <p:cNvSpPr/>
            <p:nvPr/>
          </p:nvSpPr>
          <p:spPr>
            <a:xfrm>
              <a:off x="7076603"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571" name="pl3571"/>
            <p:cNvSpPr/>
            <p:nvPr/>
          </p:nvSpPr>
          <p:spPr>
            <a:xfrm>
              <a:off x="7076603"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572" name="pl3572"/>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3" name="pl3573"/>
            <p:cNvSpPr/>
            <p:nvPr/>
          </p:nvSpPr>
          <p:spPr>
            <a:xfrm>
              <a:off x="7076603"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574" name="pl3574"/>
            <p:cNvSpPr/>
            <p:nvPr/>
          </p:nvSpPr>
          <p:spPr>
            <a:xfrm>
              <a:off x="7076603"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575" name="pl3575"/>
            <p:cNvSpPr/>
            <p:nvPr/>
          </p:nvSpPr>
          <p:spPr>
            <a:xfrm>
              <a:off x="7076603"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576" name="pl3576"/>
            <p:cNvSpPr/>
            <p:nvPr/>
          </p:nvSpPr>
          <p:spPr>
            <a:xfrm>
              <a:off x="7076603"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577" name="pl3577"/>
            <p:cNvSpPr/>
            <p:nvPr/>
          </p:nvSpPr>
          <p:spPr>
            <a:xfrm>
              <a:off x="7076603"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578" name="pl3578"/>
            <p:cNvSpPr/>
            <p:nvPr/>
          </p:nvSpPr>
          <p:spPr>
            <a:xfrm>
              <a:off x="7076603"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579" name="pl3579"/>
            <p:cNvSpPr/>
            <p:nvPr/>
          </p:nvSpPr>
          <p:spPr>
            <a:xfrm>
              <a:off x="7076603"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580" name="pl3580"/>
            <p:cNvSpPr/>
            <p:nvPr/>
          </p:nvSpPr>
          <p:spPr>
            <a:xfrm>
              <a:off x="7076603"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581" name="pl3581"/>
            <p:cNvSpPr/>
            <p:nvPr/>
          </p:nvSpPr>
          <p:spPr>
            <a:xfrm>
              <a:off x="7076603"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582" name="pl3582"/>
            <p:cNvSpPr/>
            <p:nvPr/>
          </p:nvSpPr>
          <p:spPr>
            <a:xfrm>
              <a:off x="7076603"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583" name="pl3583"/>
            <p:cNvSpPr/>
            <p:nvPr/>
          </p:nvSpPr>
          <p:spPr>
            <a:xfrm>
              <a:off x="7076603"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584" name="pl3584"/>
            <p:cNvSpPr/>
            <p:nvPr/>
          </p:nvSpPr>
          <p:spPr>
            <a:xfrm>
              <a:off x="7076603"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5" name="pl3585"/>
            <p:cNvSpPr/>
            <p:nvPr/>
          </p:nvSpPr>
          <p:spPr>
            <a:xfrm>
              <a:off x="7076603"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586" name="pl3586"/>
            <p:cNvSpPr/>
            <p:nvPr/>
          </p:nvSpPr>
          <p:spPr>
            <a:xfrm>
              <a:off x="7076603"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587" name="pl3587"/>
            <p:cNvSpPr/>
            <p:nvPr/>
          </p:nvSpPr>
          <p:spPr>
            <a:xfrm>
              <a:off x="7076603"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588" name="pl3588"/>
            <p:cNvSpPr/>
            <p:nvPr/>
          </p:nvSpPr>
          <p:spPr>
            <a:xfrm>
              <a:off x="7076603"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589" name="pl3589"/>
            <p:cNvSpPr/>
            <p:nvPr/>
          </p:nvSpPr>
          <p:spPr>
            <a:xfrm>
              <a:off x="7076603"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90" name="pl3590"/>
            <p:cNvSpPr/>
            <p:nvPr/>
          </p:nvSpPr>
          <p:spPr>
            <a:xfrm>
              <a:off x="7076603"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591" name="pl3591"/>
            <p:cNvSpPr/>
            <p:nvPr/>
          </p:nvSpPr>
          <p:spPr>
            <a:xfrm>
              <a:off x="7076603"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592" name="pl3592"/>
            <p:cNvSpPr/>
            <p:nvPr/>
          </p:nvSpPr>
          <p:spPr>
            <a:xfrm>
              <a:off x="7076603"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593" name="pl3593"/>
            <p:cNvSpPr/>
            <p:nvPr/>
          </p:nvSpPr>
          <p:spPr>
            <a:xfrm>
              <a:off x="7076603"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594" name="pl3594"/>
            <p:cNvSpPr/>
            <p:nvPr/>
          </p:nvSpPr>
          <p:spPr>
            <a:xfrm>
              <a:off x="7076603"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595" name="pl3595"/>
            <p:cNvSpPr/>
            <p:nvPr/>
          </p:nvSpPr>
          <p:spPr>
            <a:xfrm>
              <a:off x="7076603"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96" name="pl3596"/>
            <p:cNvSpPr/>
            <p:nvPr/>
          </p:nvSpPr>
          <p:spPr>
            <a:xfrm>
              <a:off x="7076603"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40651" cap="flat">
              <a:solidFill>
                <a:srgbClr val="000000">
                  <a:alpha val="100000"/>
                </a:srgbClr>
              </a:solidFill>
              <a:prstDash val="solid"/>
              <a:round/>
            </a:ln>
          </p:spPr>
          <p:txBody>
            <a:bodyPr/>
            <a:lstStyle/>
            <a:p/>
          </p:txBody>
        </p:sp>
        <p:sp>
          <p:nvSpPr>
            <p:cNvPr id="3597" name="pl3597"/>
            <p:cNvSpPr/>
            <p:nvPr/>
          </p:nvSpPr>
          <p:spPr>
            <a:xfrm>
              <a:off x="7076603"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FF62BA">
                  <a:alpha val="100000"/>
                </a:srgbClr>
              </a:solidFill>
              <a:prstDash val="solid"/>
              <a:round/>
            </a:ln>
          </p:spPr>
          <p:txBody>
            <a:bodyPr/>
            <a:lstStyle/>
            <a:p/>
          </p:txBody>
        </p:sp>
        <p:sp>
          <p:nvSpPr>
            <p:cNvPr id="3598" name="pl3598"/>
            <p:cNvSpPr/>
            <p:nvPr/>
          </p:nvSpPr>
          <p:spPr>
            <a:xfrm>
              <a:off x="7031761"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9" name="tx3599"/>
            <p:cNvSpPr/>
            <p:nvPr/>
          </p:nvSpPr>
          <p:spPr>
            <a:xfrm>
              <a:off x="7046458"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0" name="tx3600"/>
            <p:cNvSpPr/>
            <p:nvPr/>
          </p:nvSpPr>
          <p:spPr>
            <a:xfrm>
              <a:off x="7225827"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01" name="tx3601"/>
            <p:cNvSpPr/>
            <p:nvPr/>
          </p:nvSpPr>
          <p:spPr>
            <a:xfrm>
              <a:off x="7405196"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2" name="tx3602"/>
            <p:cNvSpPr/>
            <p:nvPr/>
          </p:nvSpPr>
          <p:spPr>
            <a:xfrm>
              <a:off x="7584566" y="48704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3" name="tx3603"/>
            <p:cNvSpPr/>
            <p:nvPr/>
          </p:nvSpPr>
          <p:spPr>
            <a:xfrm>
              <a:off x="7763935"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04" name="tx3604"/>
            <p:cNvSpPr/>
            <p:nvPr/>
          </p:nvSpPr>
          <p:spPr>
            <a:xfrm>
              <a:off x="7943304" y="487627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05" name="rc3605"/>
            <p:cNvSpPr/>
            <p:nvPr/>
          </p:nvSpPr>
          <p:spPr>
            <a:xfrm>
              <a:off x="8087880" y="875080"/>
              <a:ext cx="986530" cy="460746"/>
            </a:xfrm>
            <a:prstGeom prst="rect">
              <a:avLst/>
            </a:prstGeom>
            <a:solidFill>
              <a:srgbClr val="EBEBEB">
                <a:alpha val="100000"/>
              </a:srgbClr>
            </a:solidFill>
          </p:spPr>
          <p:txBody>
            <a:bodyPr/>
            <a:lstStyle/>
            <a:p/>
          </p:txBody>
        </p:sp>
        <p:sp>
          <p:nvSpPr>
            <p:cNvPr id="3606" name="pl3606"/>
            <p:cNvSpPr/>
            <p:nvPr/>
          </p:nvSpPr>
          <p:spPr>
            <a:xfrm>
              <a:off x="8087880" y="122614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7" name="pl3607"/>
            <p:cNvSpPr/>
            <p:nvPr/>
          </p:nvSpPr>
          <p:spPr>
            <a:xfrm>
              <a:off x="8087880" y="104865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8" name="pl3608"/>
            <p:cNvSpPr/>
            <p:nvPr/>
          </p:nvSpPr>
          <p:spPr>
            <a:xfrm>
              <a:off x="822240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09" name="pl3609"/>
            <p:cNvSpPr/>
            <p:nvPr/>
          </p:nvSpPr>
          <p:spPr>
            <a:xfrm>
              <a:off x="840177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10" name="pl3610"/>
            <p:cNvSpPr/>
            <p:nvPr/>
          </p:nvSpPr>
          <p:spPr>
            <a:xfrm>
              <a:off x="858114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11" name="pl3611"/>
            <p:cNvSpPr/>
            <p:nvPr/>
          </p:nvSpPr>
          <p:spPr>
            <a:xfrm>
              <a:off x="87605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12" name="pl3612"/>
            <p:cNvSpPr/>
            <p:nvPr/>
          </p:nvSpPr>
          <p:spPr>
            <a:xfrm>
              <a:off x="893988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13" name="pl3613"/>
            <p:cNvSpPr/>
            <p:nvPr/>
          </p:nvSpPr>
          <p:spPr>
            <a:xfrm>
              <a:off x="8087880" y="13148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4" name="pl3614"/>
            <p:cNvSpPr/>
            <p:nvPr/>
          </p:nvSpPr>
          <p:spPr>
            <a:xfrm>
              <a:off x="8087880" y="113740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5" name="pl3615"/>
            <p:cNvSpPr/>
            <p:nvPr/>
          </p:nvSpPr>
          <p:spPr>
            <a:xfrm>
              <a:off x="8087880" y="95991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6" name="pl3616"/>
            <p:cNvSpPr/>
            <p:nvPr/>
          </p:nvSpPr>
          <p:spPr>
            <a:xfrm>
              <a:off x="81327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7" name="pl3617"/>
            <p:cNvSpPr/>
            <p:nvPr/>
          </p:nvSpPr>
          <p:spPr>
            <a:xfrm>
              <a:off x="831209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8" name="pl3618"/>
            <p:cNvSpPr/>
            <p:nvPr/>
          </p:nvSpPr>
          <p:spPr>
            <a:xfrm>
              <a:off x="849146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19" name="pl3619"/>
            <p:cNvSpPr/>
            <p:nvPr/>
          </p:nvSpPr>
          <p:spPr>
            <a:xfrm>
              <a:off x="867083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20" name="pl3620"/>
            <p:cNvSpPr/>
            <p:nvPr/>
          </p:nvSpPr>
          <p:spPr>
            <a:xfrm>
              <a:off x="885019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21" name="pl3621"/>
            <p:cNvSpPr/>
            <p:nvPr/>
          </p:nvSpPr>
          <p:spPr>
            <a:xfrm>
              <a:off x="902956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22" name="pl3622"/>
            <p:cNvSpPr/>
            <p:nvPr/>
          </p:nvSpPr>
          <p:spPr>
            <a:xfrm>
              <a:off x="8132722"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623" name="pl3623"/>
            <p:cNvSpPr/>
            <p:nvPr/>
          </p:nvSpPr>
          <p:spPr>
            <a:xfrm>
              <a:off x="8132722"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40651" cap="flat">
              <a:solidFill>
                <a:srgbClr val="BEBEBE">
                  <a:alpha val="69803"/>
                </a:srgbClr>
              </a:solidFill>
              <a:prstDash val="solid"/>
              <a:round/>
            </a:ln>
          </p:spPr>
          <p:txBody>
            <a:bodyPr/>
            <a:lstStyle/>
            <a:p/>
          </p:txBody>
        </p:sp>
        <p:sp>
          <p:nvSpPr>
            <p:cNvPr id="3624" name="pl3624"/>
            <p:cNvSpPr/>
            <p:nvPr/>
          </p:nvSpPr>
          <p:spPr>
            <a:xfrm>
              <a:off x="8132722" y="1158698"/>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625" name="pl3625"/>
            <p:cNvSpPr/>
            <p:nvPr/>
          </p:nvSpPr>
          <p:spPr>
            <a:xfrm>
              <a:off x="8132722" y="13077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26" name="pl3626"/>
            <p:cNvSpPr/>
            <p:nvPr/>
          </p:nvSpPr>
          <p:spPr>
            <a:xfrm>
              <a:off x="8132722" y="1222592"/>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627" name="pl3627"/>
            <p:cNvSpPr/>
            <p:nvPr/>
          </p:nvSpPr>
          <p:spPr>
            <a:xfrm>
              <a:off x="8132722" y="1300685"/>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628" name="pl3628"/>
            <p:cNvSpPr/>
            <p:nvPr/>
          </p:nvSpPr>
          <p:spPr>
            <a:xfrm>
              <a:off x="8132722" y="1215493"/>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629" name="pl3629"/>
            <p:cNvSpPr/>
            <p:nvPr/>
          </p:nvSpPr>
          <p:spPr>
            <a:xfrm>
              <a:off x="8132722" y="1307784"/>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630" name="pl3630"/>
            <p:cNvSpPr/>
            <p:nvPr/>
          </p:nvSpPr>
          <p:spPr>
            <a:xfrm>
              <a:off x="8132722" y="1250989"/>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631" name="pl3631"/>
            <p:cNvSpPr/>
            <p:nvPr/>
          </p:nvSpPr>
          <p:spPr>
            <a:xfrm>
              <a:off x="8132722"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632" name="pl3632"/>
            <p:cNvSpPr/>
            <p:nvPr/>
          </p:nvSpPr>
          <p:spPr>
            <a:xfrm>
              <a:off x="8132722" y="1243890"/>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633" name="pl3633"/>
            <p:cNvSpPr/>
            <p:nvPr/>
          </p:nvSpPr>
          <p:spPr>
            <a:xfrm>
              <a:off x="8132722" y="1279387"/>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4" name="pl3634"/>
            <p:cNvSpPr/>
            <p:nvPr/>
          </p:nvSpPr>
          <p:spPr>
            <a:xfrm>
              <a:off x="8132722" y="1236791"/>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635" name="pl3635"/>
            <p:cNvSpPr/>
            <p:nvPr/>
          </p:nvSpPr>
          <p:spPr>
            <a:xfrm>
              <a:off x="8132722" y="1201294"/>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636" name="pl3636"/>
            <p:cNvSpPr/>
            <p:nvPr/>
          </p:nvSpPr>
          <p:spPr>
            <a:xfrm>
              <a:off x="8132722" y="1300685"/>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637" name="pl3637"/>
            <p:cNvSpPr/>
            <p:nvPr/>
          </p:nvSpPr>
          <p:spPr>
            <a:xfrm>
              <a:off x="8132722" y="1243890"/>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638" name="pl3638"/>
            <p:cNvSpPr/>
            <p:nvPr/>
          </p:nvSpPr>
          <p:spPr>
            <a:xfrm>
              <a:off x="8132722" y="1286486"/>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639" name="pl3639"/>
            <p:cNvSpPr/>
            <p:nvPr/>
          </p:nvSpPr>
          <p:spPr>
            <a:xfrm>
              <a:off x="8132722" y="114449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0" name="pl3640"/>
            <p:cNvSpPr/>
            <p:nvPr/>
          </p:nvSpPr>
          <p:spPr>
            <a:xfrm>
              <a:off x="8132722" y="1087705"/>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1" name="pl3641"/>
            <p:cNvSpPr/>
            <p:nvPr/>
          </p:nvSpPr>
          <p:spPr>
            <a:xfrm>
              <a:off x="8132722" y="1272287"/>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642" name="pl3642"/>
            <p:cNvSpPr/>
            <p:nvPr/>
          </p:nvSpPr>
          <p:spPr>
            <a:xfrm>
              <a:off x="8132722" y="1293585"/>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643" name="pl3643"/>
            <p:cNvSpPr/>
            <p:nvPr/>
          </p:nvSpPr>
          <p:spPr>
            <a:xfrm>
              <a:off x="8132722" y="1300685"/>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644" name="pl3644"/>
            <p:cNvSpPr/>
            <p:nvPr/>
          </p:nvSpPr>
          <p:spPr>
            <a:xfrm>
              <a:off x="8132722" y="1279387"/>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645" name="pl3645"/>
            <p:cNvSpPr/>
            <p:nvPr/>
          </p:nvSpPr>
          <p:spPr>
            <a:xfrm>
              <a:off x="8132722" y="1250989"/>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646" name="pl3646"/>
            <p:cNvSpPr/>
            <p:nvPr/>
          </p:nvSpPr>
          <p:spPr>
            <a:xfrm>
              <a:off x="8132722" y="1279387"/>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647" name="pl3647"/>
            <p:cNvSpPr/>
            <p:nvPr/>
          </p:nvSpPr>
          <p:spPr>
            <a:xfrm>
              <a:off x="8132722" y="1229691"/>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648" name="pl3648"/>
            <p:cNvSpPr/>
            <p:nvPr/>
          </p:nvSpPr>
          <p:spPr>
            <a:xfrm>
              <a:off x="8132722" y="1109003"/>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649" name="pl3649"/>
            <p:cNvSpPr/>
            <p:nvPr/>
          </p:nvSpPr>
          <p:spPr>
            <a:xfrm>
              <a:off x="8132722" y="127938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0" name="pl3650"/>
            <p:cNvSpPr/>
            <p:nvPr/>
          </p:nvSpPr>
          <p:spPr>
            <a:xfrm>
              <a:off x="8132722" y="1229691"/>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651" name="pl3651"/>
            <p:cNvSpPr/>
            <p:nvPr/>
          </p:nvSpPr>
          <p:spPr>
            <a:xfrm>
              <a:off x="8132722" y="1137400"/>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652" name="pl3652"/>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3" name="pl3653"/>
            <p:cNvSpPr/>
            <p:nvPr/>
          </p:nvSpPr>
          <p:spPr>
            <a:xfrm>
              <a:off x="8132722" y="1187095"/>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654" name="pl3654"/>
            <p:cNvSpPr/>
            <p:nvPr/>
          </p:nvSpPr>
          <p:spPr>
            <a:xfrm>
              <a:off x="8132722" y="1272287"/>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655" name="pl3655"/>
            <p:cNvSpPr/>
            <p:nvPr/>
          </p:nvSpPr>
          <p:spPr>
            <a:xfrm>
              <a:off x="8132722" y="1300685"/>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656" name="pl3656"/>
            <p:cNvSpPr/>
            <p:nvPr/>
          </p:nvSpPr>
          <p:spPr>
            <a:xfrm>
              <a:off x="8132722" y="1229691"/>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657" name="pl3657"/>
            <p:cNvSpPr/>
            <p:nvPr/>
          </p:nvSpPr>
          <p:spPr>
            <a:xfrm>
              <a:off x="8132722" y="1158698"/>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658" name="pl3658"/>
            <p:cNvSpPr/>
            <p:nvPr/>
          </p:nvSpPr>
          <p:spPr>
            <a:xfrm>
              <a:off x="8132722" y="1250989"/>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659" name="pl3659"/>
            <p:cNvSpPr/>
            <p:nvPr/>
          </p:nvSpPr>
          <p:spPr>
            <a:xfrm>
              <a:off x="8132722" y="1279387"/>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660" name="pl3660"/>
            <p:cNvSpPr/>
            <p:nvPr/>
          </p:nvSpPr>
          <p:spPr>
            <a:xfrm>
              <a:off x="8132722" y="1073506"/>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661" name="pl3661"/>
            <p:cNvSpPr/>
            <p:nvPr/>
          </p:nvSpPr>
          <p:spPr>
            <a:xfrm>
              <a:off x="8132722" y="1300685"/>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662" name="pl3662"/>
            <p:cNvSpPr/>
            <p:nvPr/>
          </p:nvSpPr>
          <p:spPr>
            <a:xfrm>
              <a:off x="8132722" y="1250989"/>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663" name="pl3663"/>
            <p:cNvSpPr/>
            <p:nvPr/>
          </p:nvSpPr>
          <p:spPr>
            <a:xfrm>
              <a:off x="8132722" y="1243890"/>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664" name="pl3664"/>
            <p:cNvSpPr/>
            <p:nvPr/>
          </p:nvSpPr>
          <p:spPr>
            <a:xfrm>
              <a:off x="8132722" y="131488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5" name="pl3665"/>
            <p:cNvSpPr/>
            <p:nvPr/>
          </p:nvSpPr>
          <p:spPr>
            <a:xfrm>
              <a:off x="8132722" y="1286486"/>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666" name="pl3666"/>
            <p:cNvSpPr/>
            <p:nvPr/>
          </p:nvSpPr>
          <p:spPr>
            <a:xfrm>
              <a:off x="8132722" y="1300685"/>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667" name="pl3667"/>
            <p:cNvSpPr/>
            <p:nvPr/>
          </p:nvSpPr>
          <p:spPr>
            <a:xfrm>
              <a:off x="8132722" y="1279387"/>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668" name="pl3668"/>
            <p:cNvSpPr/>
            <p:nvPr/>
          </p:nvSpPr>
          <p:spPr>
            <a:xfrm>
              <a:off x="8132722" y="1243890"/>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669" name="pl3669"/>
            <p:cNvSpPr/>
            <p:nvPr/>
          </p:nvSpPr>
          <p:spPr>
            <a:xfrm>
              <a:off x="8132722" y="1300685"/>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0" name="pl3670"/>
            <p:cNvSpPr/>
            <p:nvPr/>
          </p:nvSpPr>
          <p:spPr>
            <a:xfrm>
              <a:off x="8132722" y="1307784"/>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671" name="pl3671"/>
            <p:cNvSpPr/>
            <p:nvPr/>
          </p:nvSpPr>
          <p:spPr>
            <a:xfrm>
              <a:off x="8132722" y="1172897"/>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672" name="pl3672"/>
            <p:cNvSpPr/>
            <p:nvPr/>
          </p:nvSpPr>
          <p:spPr>
            <a:xfrm>
              <a:off x="8132722" y="1179996"/>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673" name="pl3673"/>
            <p:cNvSpPr/>
            <p:nvPr/>
          </p:nvSpPr>
          <p:spPr>
            <a:xfrm>
              <a:off x="8132722" y="1272287"/>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674" name="pl3674"/>
            <p:cNvSpPr/>
            <p:nvPr/>
          </p:nvSpPr>
          <p:spPr>
            <a:xfrm>
              <a:off x="8132722" y="1258089"/>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675" name="pl3675"/>
            <p:cNvSpPr/>
            <p:nvPr/>
          </p:nvSpPr>
          <p:spPr>
            <a:xfrm>
              <a:off x="8132722" y="1279387"/>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676" name="pl3676"/>
            <p:cNvSpPr/>
            <p:nvPr/>
          </p:nvSpPr>
          <p:spPr>
            <a:xfrm>
              <a:off x="8132722"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40651" cap="flat">
              <a:solidFill>
                <a:srgbClr val="000000">
                  <a:alpha val="100000"/>
                </a:srgbClr>
              </a:solidFill>
              <a:prstDash val="solid"/>
              <a:round/>
            </a:ln>
          </p:spPr>
          <p:txBody>
            <a:bodyPr/>
            <a:lstStyle/>
            <a:p/>
          </p:txBody>
        </p:sp>
        <p:sp>
          <p:nvSpPr>
            <p:cNvPr id="3677" name="pl3677"/>
            <p:cNvSpPr/>
            <p:nvPr/>
          </p:nvSpPr>
          <p:spPr>
            <a:xfrm>
              <a:off x="8132722" y="1258089"/>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C79800">
                  <a:alpha val="100000"/>
                </a:srgbClr>
              </a:solidFill>
              <a:prstDash val="solid"/>
              <a:round/>
            </a:ln>
          </p:spPr>
          <p:txBody>
            <a:bodyPr/>
            <a:lstStyle/>
            <a:p/>
          </p:txBody>
        </p:sp>
        <p:sp>
          <p:nvSpPr>
            <p:cNvPr id="3678" name="pl3678"/>
            <p:cNvSpPr/>
            <p:nvPr/>
          </p:nvSpPr>
          <p:spPr>
            <a:xfrm>
              <a:off x="8087880" y="131488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79" name="tx3679"/>
            <p:cNvSpPr/>
            <p:nvPr/>
          </p:nvSpPr>
          <p:spPr>
            <a:xfrm>
              <a:off x="8102578" y="10934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680" name="tx3680"/>
            <p:cNvSpPr/>
            <p:nvPr/>
          </p:nvSpPr>
          <p:spPr>
            <a:xfrm>
              <a:off x="8281947"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81" name="tx3681"/>
            <p:cNvSpPr/>
            <p:nvPr/>
          </p:nvSpPr>
          <p:spPr>
            <a:xfrm>
              <a:off x="8461316" y="109349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682" name="tx3682"/>
            <p:cNvSpPr/>
            <p:nvPr/>
          </p:nvSpPr>
          <p:spPr>
            <a:xfrm>
              <a:off x="8640685"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83" name="tx3683"/>
            <p:cNvSpPr/>
            <p:nvPr/>
          </p:nvSpPr>
          <p:spPr>
            <a:xfrm>
              <a:off x="8820054"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84" name="tx3684"/>
            <p:cNvSpPr/>
            <p:nvPr/>
          </p:nvSpPr>
          <p:spPr>
            <a:xfrm>
              <a:off x="8999423" y="110323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85" name="rc3685"/>
            <p:cNvSpPr/>
            <p:nvPr/>
          </p:nvSpPr>
          <p:spPr>
            <a:xfrm>
              <a:off x="8087880" y="1620278"/>
              <a:ext cx="986530" cy="460746"/>
            </a:xfrm>
            <a:prstGeom prst="rect">
              <a:avLst/>
            </a:prstGeom>
            <a:solidFill>
              <a:srgbClr val="EBEBEB">
                <a:alpha val="100000"/>
              </a:srgbClr>
            </a:solidFill>
          </p:spPr>
          <p:txBody>
            <a:bodyPr/>
            <a:lstStyle/>
            <a:p/>
          </p:txBody>
        </p:sp>
        <p:sp>
          <p:nvSpPr>
            <p:cNvPr id="3686" name="pl3686"/>
            <p:cNvSpPr/>
            <p:nvPr/>
          </p:nvSpPr>
          <p:spPr>
            <a:xfrm>
              <a:off x="8087880" y="197133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87" name="pl3687"/>
            <p:cNvSpPr/>
            <p:nvPr/>
          </p:nvSpPr>
          <p:spPr>
            <a:xfrm>
              <a:off x="8087880" y="17938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88" name="pl3688"/>
            <p:cNvSpPr/>
            <p:nvPr/>
          </p:nvSpPr>
          <p:spPr>
            <a:xfrm>
              <a:off x="822240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89" name="pl3689"/>
            <p:cNvSpPr/>
            <p:nvPr/>
          </p:nvSpPr>
          <p:spPr>
            <a:xfrm>
              <a:off x="840177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90" name="pl3690"/>
            <p:cNvSpPr/>
            <p:nvPr/>
          </p:nvSpPr>
          <p:spPr>
            <a:xfrm>
              <a:off x="858114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91" name="pl3691"/>
            <p:cNvSpPr/>
            <p:nvPr/>
          </p:nvSpPr>
          <p:spPr>
            <a:xfrm>
              <a:off x="87605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92" name="pl3692"/>
            <p:cNvSpPr/>
            <p:nvPr/>
          </p:nvSpPr>
          <p:spPr>
            <a:xfrm>
              <a:off x="893988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93" name="pl3693"/>
            <p:cNvSpPr/>
            <p:nvPr/>
          </p:nvSpPr>
          <p:spPr>
            <a:xfrm>
              <a:off x="8087880" y="20600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94" name="pl3694"/>
            <p:cNvSpPr/>
            <p:nvPr/>
          </p:nvSpPr>
          <p:spPr>
            <a:xfrm>
              <a:off x="8087880" y="188259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95" name="pl3695"/>
            <p:cNvSpPr/>
            <p:nvPr/>
          </p:nvSpPr>
          <p:spPr>
            <a:xfrm>
              <a:off x="8087880" y="17051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96" name="pl3696"/>
            <p:cNvSpPr/>
            <p:nvPr/>
          </p:nvSpPr>
          <p:spPr>
            <a:xfrm>
              <a:off x="81327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97" name="pl3697"/>
            <p:cNvSpPr/>
            <p:nvPr/>
          </p:nvSpPr>
          <p:spPr>
            <a:xfrm>
              <a:off x="831209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98" name="pl3698"/>
            <p:cNvSpPr/>
            <p:nvPr/>
          </p:nvSpPr>
          <p:spPr>
            <a:xfrm>
              <a:off x="849146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99" name="pl3699"/>
            <p:cNvSpPr/>
            <p:nvPr/>
          </p:nvSpPr>
          <p:spPr>
            <a:xfrm>
              <a:off x="867083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00" name="pl3700"/>
            <p:cNvSpPr/>
            <p:nvPr/>
          </p:nvSpPr>
          <p:spPr>
            <a:xfrm>
              <a:off x="885019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01" name="pl3701"/>
            <p:cNvSpPr/>
            <p:nvPr/>
          </p:nvSpPr>
          <p:spPr>
            <a:xfrm>
              <a:off x="902956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02" name="pl3702"/>
            <p:cNvSpPr/>
            <p:nvPr/>
          </p:nvSpPr>
          <p:spPr>
            <a:xfrm>
              <a:off x="8132722"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703" name="pl3703"/>
            <p:cNvSpPr/>
            <p:nvPr/>
          </p:nvSpPr>
          <p:spPr>
            <a:xfrm>
              <a:off x="8132722" y="188969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704" name="pl3704"/>
            <p:cNvSpPr/>
            <p:nvPr/>
          </p:nvSpPr>
          <p:spPr>
            <a:xfrm>
              <a:off x="8132722" y="1903896"/>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705" name="pl3705"/>
            <p:cNvSpPr/>
            <p:nvPr/>
          </p:nvSpPr>
          <p:spPr>
            <a:xfrm>
              <a:off x="8132722" y="20529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06" name="pl3706"/>
            <p:cNvSpPr/>
            <p:nvPr/>
          </p:nvSpPr>
          <p:spPr>
            <a:xfrm>
              <a:off x="8132722" y="1967790"/>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707" name="pl3707"/>
            <p:cNvSpPr/>
            <p:nvPr/>
          </p:nvSpPr>
          <p:spPr>
            <a:xfrm>
              <a:off x="8132722" y="2045882"/>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708" name="pl3708"/>
            <p:cNvSpPr/>
            <p:nvPr/>
          </p:nvSpPr>
          <p:spPr>
            <a:xfrm>
              <a:off x="8132722" y="1960690"/>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709" name="pl3709"/>
            <p:cNvSpPr/>
            <p:nvPr/>
          </p:nvSpPr>
          <p:spPr>
            <a:xfrm>
              <a:off x="8132722" y="2052982"/>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10" name="pl3710"/>
            <p:cNvSpPr/>
            <p:nvPr/>
          </p:nvSpPr>
          <p:spPr>
            <a:xfrm>
              <a:off x="8132722" y="1996187"/>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711" name="pl3711"/>
            <p:cNvSpPr/>
            <p:nvPr/>
          </p:nvSpPr>
          <p:spPr>
            <a:xfrm>
              <a:off x="8132722" y="2003286"/>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12" name="pl3712"/>
            <p:cNvSpPr/>
            <p:nvPr/>
          </p:nvSpPr>
          <p:spPr>
            <a:xfrm>
              <a:off x="8132722" y="1989088"/>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713" name="pl3713"/>
            <p:cNvSpPr/>
            <p:nvPr/>
          </p:nvSpPr>
          <p:spPr>
            <a:xfrm>
              <a:off x="8132722" y="2024584"/>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14" name="pl3714"/>
            <p:cNvSpPr/>
            <p:nvPr/>
          </p:nvSpPr>
          <p:spPr>
            <a:xfrm>
              <a:off x="8132722" y="1981988"/>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715" name="pl3715"/>
            <p:cNvSpPr/>
            <p:nvPr/>
          </p:nvSpPr>
          <p:spPr>
            <a:xfrm>
              <a:off x="8132722" y="1946492"/>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716" name="pl3716"/>
            <p:cNvSpPr/>
            <p:nvPr/>
          </p:nvSpPr>
          <p:spPr>
            <a:xfrm>
              <a:off x="8132722" y="2045882"/>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717" name="pl3717"/>
            <p:cNvSpPr/>
            <p:nvPr/>
          </p:nvSpPr>
          <p:spPr>
            <a:xfrm>
              <a:off x="8132722" y="1989088"/>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718" name="pl3718"/>
            <p:cNvSpPr/>
            <p:nvPr/>
          </p:nvSpPr>
          <p:spPr>
            <a:xfrm>
              <a:off x="8132722" y="2031684"/>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719" name="pl3719"/>
            <p:cNvSpPr/>
            <p:nvPr/>
          </p:nvSpPr>
          <p:spPr>
            <a:xfrm>
              <a:off x="8132722"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0" name="pl3720"/>
            <p:cNvSpPr/>
            <p:nvPr/>
          </p:nvSpPr>
          <p:spPr>
            <a:xfrm>
              <a:off x="8132722" y="1832902"/>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1" name="pl3721"/>
            <p:cNvSpPr/>
            <p:nvPr/>
          </p:nvSpPr>
          <p:spPr>
            <a:xfrm>
              <a:off x="8132722" y="2017485"/>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722" name="pl3722"/>
            <p:cNvSpPr/>
            <p:nvPr/>
          </p:nvSpPr>
          <p:spPr>
            <a:xfrm>
              <a:off x="8132722" y="2038783"/>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723" name="pl3723"/>
            <p:cNvSpPr/>
            <p:nvPr/>
          </p:nvSpPr>
          <p:spPr>
            <a:xfrm>
              <a:off x="8132722" y="2045882"/>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724" name="pl3724"/>
            <p:cNvSpPr/>
            <p:nvPr/>
          </p:nvSpPr>
          <p:spPr>
            <a:xfrm>
              <a:off x="8132722" y="2024584"/>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725" name="pl3725"/>
            <p:cNvSpPr/>
            <p:nvPr/>
          </p:nvSpPr>
          <p:spPr>
            <a:xfrm>
              <a:off x="8132722" y="1996187"/>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726" name="pl3726"/>
            <p:cNvSpPr/>
            <p:nvPr/>
          </p:nvSpPr>
          <p:spPr>
            <a:xfrm>
              <a:off x="8132722" y="2024584"/>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727" name="pl3727"/>
            <p:cNvSpPr/>
            <p:nvPr/>
          </p:nvSpPr>
          <p:spPr>
            <a:xfrm>
              <a:off x="8132722" y="1974889"/>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728" name="pl3728"/>
            <p:cNvSpPr/>
            <p:nvPr/>
          </p:nvSpPr>
          <p:spPr>
            <a:xfrm>
              <a:off x="8132722" y="1854200"/>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729" name="pl3729"/>
            <p:cNvSpPr/>
            <p:nvPr/>
          </p:nvSpPr>
          <p:spPr>
            <a:xfrm>
              <a:off x="8132722" y="20245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0" name="pl3730"/>
            <p:cNvSpPr/>
            <p:nvPr/>
          </p:nvSpPr>
          <p:spPr>
            <a:xfrm>
              <a:off x="8132722" y="1974889"/>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731" name="pl3731"/>
            <p:cNvSpPr/>
            <p:nvPr/>
          </p:nvSpPr>
          <p:spPr>
            <a:xfrm>
              <a:off x="8132722" y="1882598"/>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732" name="pl3732"/>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3" name="pl3733"/>
            <p:cNvSpPr/>
            <p:nvPr/>
          </p:nvSpPr>
          <p:spPr>
            <a:xfrm>
              <a:off x="8132722" y="1932293"/>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734" name="pl3734"/>
            <p:cNvSpPr/>
            <p:nvPr/>
          </p:nvSpPr>
          <p:spPr>
            <a:xfrm>
              <a:off x="8132722" y="2017485"/>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735" name="pl3735"/>
            <p:cNvSpPr/>
            <p:nvPr/>
          </p:nvSpPr>
          <p:spPr>
            <a:xfrm>
              <a:off x="8132722" y="2045882"/>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736" name="pl3736"/>
            <p:cNvSpPr/>
            <p:nvPr/>
          </p:nvSpPr>
          <p:spPr>
            <a:xfrm>
              <a:off x="8132722" y="1974889"/>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37" name="pl3737"/>
            <p:cNvSpPr/>
            <p:nvPr/>
          </p:nvSpPr>
          <p:spPr>
            <a:xfrm>
              <a:off x="8132722" y="1903896"/>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738" name="pl3738"/>
            <p:cNvSpPr/>
            <p:nvPr/>
          </p:nvSpPr>
          <p:spPr>
            <a:xfrm>
              <a:off x="8132722" y="1996187"/>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739" name="pl3739"/>
            <p:cNvSpPr/>
            <p:nvPr/>
          </p:nvSpPr>
          <p:spPr>
            <a:xfrm>
              <a:off x="8132722" y="2024584"/>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740" name="pl3740"/>
            <p:cNvSpPr/>
            <p:nvPr/>
          </p:nvSpPr>
          <p:spPr>
            <a:xfrm>
              <a:off x="8132722" y="1818704"/>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741" name="pl3741"/>
            <p:cNvSpPr/>
            <p:nvPr/>
          </p:nvSpPr>
          <p:spPr>
            <a:xfrm>
              <a:off x="8132722" y="2045882"/>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742" name="pl3742"/>
            <p:cNvSpPr/>
            <p:nvPr/>
          </p:nvSpPr>
          <p:spPr>
            <a:xfrm>
              <a:off x="8132722" y="1996187"/>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743" name="pl3743"/>
            <p:cNvSpPr/>
            <p:nvPr/>
          </p:nvSpPr>
          <p:spPr>
            <a:xfrm>
              <a:off x="8132722" y="1989088"/>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744" name="pl3744"/>
            <p:cNvSpPr/>
            <p:nvPr/>
          </p:nvSpPr>
          <p:spPr>
            <a:xfrm>
              <a:off x="8132722" y="206008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5" name="pl3745"/>
            <p:cNvSpPr/>
            <p:nvPr/>
          </p:nvSpPr>
          <p:spPr>
            <a:xfrm>
              <a:off x="8132722" y="2031684"/>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746" name="pl3746"/>
            <p:cNvSpPr/>
            <p:nvPr/>
          </p:nvSpPr>
          <p:spPr>
            <a:xfrm>
              <a:off x="8132722" y="2045882"/>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747" name="pl3747"/>
            <p:cNvSpPr/>
            <p:nvPr/>
          </p:nvSpPr>
          <p:spPr>
            <a:xfrm>
              <a:off x="8132722" y="2024584"/>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748" name="pl3748"/>
            <p:cNvSpPr/>
            <p:nvPr/>
          </p:nvSpPr>
          <p:spPr>
            <a:xfrm>
              <a:off x="8132722" y="1989088"/>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749" name="pl3749"/>
            <p:cNvSpPr/>
            <p:nvPr/>
          </p:nvSpPr>
          <p:spPr>
            <a:xfrm>
              <a:off x="8132722" y="2045882"/>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0" name="pl3750"/>
            <p:cNvSpPr/>
            <p:nvPr/>
          </p:nvSpPr>
          <p:spPr>
            <a:xfrm>
              <a:off x="8132722" y="2052982"/>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751" name="pl3751"/>
            <p:cNvSpPr/>
            <p:nvPr/>
          </p:nvSpPr>
          <p:spPr>
            <a:xfrm>
              <a:off x="8132722" y="1918094"/>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752" name="pl3752"/>
            <p:cNvSpPr/>
            <p:nvPr/>
          </p:nvSpPr>
          <p:spPr>
            <a:xfrm>
              <a:off x="8132722" y="1925194"/>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753" name="pl3753"/>
            <p:cNvSpPr/>
            <p:nvPr/>
          </p:nvSpPr>
          <p:spPr>
            <a:xfrm>
              <a:off x="8132722" y="2017485"/>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754" name="pl3754"/>
            <p:cNvSpPr/>
            <p:nvPr/>
          </p:nvSpPr>
          <p:spPr>
            <a:xfrm>
              <a:off x="8132722" y="2003286"/>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755" name="pl3755"/>
            <p:cNvSpPr/>
            <p:nvPr/>
          </p:nvSpPr>
          <p:spPr>
            <a:xfrm>
              <a:off x="8132722" y="2024584"/>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756" name="pl3756"/>
            <p:cNvSpPr/>
            <p:nvPr/>
          </p:nvSpPr>
          <p:spPr>
            <a:xfrm>
              <a:off x="8132722" y="1889697"/>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757" name="pl3757"/>
            <p:cNvSpPr/>
            <p:nvPr/>
          </p:nvSpPr>
          <p:spPr>
            <a:xfrm>
              <a:off x="8132722" y="18896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45B500">
                  <a:alpha val="100000"/>
                </a:srgbClr>
              </a:solidFill>
              <a:prstDash val="solid"/>
              <a:round/>
            </a:ln>
          </p:spPr>
          <p:txBody>
            <a:bodyPr/>
            <a:lstStyle/>
            <a:p/>
          </p:txBody>
        </p:sp>
        <p:sp>
          <p:nvSpPr>
            <p:cNvPr id="3758" name="pl3758"/>
            <p:cNvSpPr/>
            <p:nvPr/>
          </p:nvSpPr>
          <p:spPr>
            <a:xfrm>
              <a:off x="8087880" y="206008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59" name="tx3759"/>
            <p:cNvSpPr/>
            <p:nvPr/>
          </p:nvSpPr>
          <p:spPr>
            <a:xfrm>
              <a:off x="8072433"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0" name="tx3760"/>
            <p:cNvSpPr/>
            <p:nvPr/>
          </p:nvSpPr>
          <p:spPr>
            <a:xfrm>
              <a:off x="8251802"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1" name="tx3761"/>
            <p:cNvSpPr/>
            <p:nvPr/>
          </p:nvSpPr>
          <p:spPr>
            <a:xfrm>
              <a:off x="8431171"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2" name="tx3762"/>
            <p:cNvSpPr/>
            <p:nvPr/>
          </p:nvSpPr>
          <p:spPr>
            <a:xfrm>
              <a:off x="8610540"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3" name="tx3763"/>
            <p:cNvSpPr/>
            <p:nvPr/>
          </p:nvSpPr>
          <p:spPr>
            <a:xfrm>
              <a:off x="8789909"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4" name="tx3764"/>
            <p:cNvSpPr/>
            <p:nvPr/>
          </p:nvSpPr>
          <p:spPr>
            <a:xfrm>
              <a:off x="8969278" y="17264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765" name="rc3765"/>
            <p:cNvSpPr/>
            <p:nvPr/>
          </p:nvSpPr>
          <p:spPr>
            <a:xfrm>
              <a:off x="8087880" y="2365475"/>
              <a:ext cx="986530" cy="460746"/>
            </a:xfrm>
            <a:prstGeom prst="rect">
              <a:avLst/>
            </a:prstGeom>
            <a:solidFill>
              <a:srgbClr val="EBEBEB">
                <a:alpha val="100000"/>
              </a:srgbClr>
            </a:solidFill>
          </p:spPr>
          <p:txBody>
            <a:bodyPr/>
            <a:lstStyle/>
            <a:p/>
          </p:txBody>
        </p:sp>
        <p:sp>
          <p:nvSpPr>
            <p:cNvPr id="3766" name="pl3766"/>
            <p:cNvSpPr/>
            <p:nvPr/>
          </p:nvSpPr>
          <p:spPr>
            <a:xfrm>
              <a:off x="8087880" y="271653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67" name="pl3767"/>
            <p:cNvSpPr/>
            <p:nvPr/>
          </p:nvSpPr>
          <p:spPr>
            <a:xfrm>
              <a:off x="8087880" y="253905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68" name="pl3768"/>
            <p:cNvSpPr/>
            <p:nvPr/>
          </p:nvSpPr>
          <p:spPr>
            <a:xfrm>
              <a:off x="822240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69" name="pl3769"/>
            <p:cNvSpPr/>
            <p:nvPr/>
          </p:nvSpPr>
          <p:spPr>
            <a:xfrm>
              <a:off x="840177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70" name="pl3770"/>
            <p:cNvSpPr/>
            <p:nvPr/>
          </p:nvSpPr>
          <p:spPr>
            <a:xfrm>
              <a:off x="858114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71" name="pl3771"/>
            <p:cNvSpPr/>
            <p:nvPr/>
          </p:nvSpPr>
          <p:spPr>
            <a:xfrm>
              <a:off x="87605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72" name="pl3772"/>
            <p:cNvSpPr/>
            <p:nvPr/>
          </p:nvSpPr>
          <p:spPr>
            <a:xfrm>
              <a:off x="893988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73" name="pl3773"/>
            <p:cNvSpPr/>
            <p:nvPr/>
          </p:nvSpPr>
          <p:spPr>
            <a:xfrm>
              <a:off x="8087880" y="280527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74" name="pl3774"/>
            <p:cNvSpPr/>
            <p:nvPr/>
          </p:nvSpPr>
          <p:spPr>
            <a:xfrm>
              <a:off x="8087880" y="262779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75" name="pl3775"/>
            <p:cNvSpPr/>
            <p:nvPr/>
          </p:nvSpPr>
          <p:spPr>
            <a:xfrm>
              <a:off x="8087880" y="24503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76" name="pl3776"/>
            <p:cNvSpPr/>
            <p:nvPr/>
          </p:nvSpPr>
          <p:spPr>
            <a:xfrm>
              <a:off x="81327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77" name="pl3777"/>
            <p:cNvSpPr/>
            <p:nvPr/>
          </p:nvSpPr>
          <p:spPr>
            <a:xfrm>
              <a:off x="831209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78" name="pl3778"/>
            <p:cNvSpPr/>
            <p:nvPr/>
          </p:nvSpPr>
          <p:spPr>
            <a:xfrm>
              <a:off x="849146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79" name="pl3779"/>
            <p:cNvSpPr/>
            <p:nvPr/>
          </p:nvSpPr>
          <p:spPr>
            <a:xfrm>
              <a:off x="867083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80" name="pl3780"/>
            <p:cNvSpPr/>
            <p:nvPr/>
          </p:nvSpPr>
          <p:spPr>
            <a:xfrm>
              <a:off x="885019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81" name="pl3781"/>
            <p:cNvSpPr/>
            <p:nvPr/>
          </p:nvSpPr>
          <p:spPr>
            <a:xfrm>
              <a:off x="902956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82" name="pl3782"/>
            <p:cNvSpPr/>
            <p:nvPr/>
          </p:nvSpPr>
          <p:spPr>
            <a:xfrm>
              <a:off x="8132722"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783" name="pl3783"/>
            <p:cNvSpPr/>
            <p:nvPr/>
          </p:nvSpPr>
          <p:spPr>
            <a:xfrm>
              <a:off x="8132722"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40651" cap="flat">
              <a:solidFill>
                <a:srgbClr val="BEBEBE">
                  <a:alpha val="69803"/>
                </a:srgbClr>
              </a:solidFill>
              <a:prstDash val="solid"/>
              <a:round/>
            </a:ln>
          </p:spPr>
          <p:txBody>
            <a:bodyPr/>
            <a:lstStyle/>
            <a:p/>
          </p:txBody>
        </p:sp>
        <p:sp>
          <p:nvSpPr>
            <p:cNvPr id="3784" name="pl3784"/>
            <p:cNvSpPr/>
            <p:nvPr/>
          </p:nvSpPr>
          <p:spPr>
            <a:xfrm>
              <a:off x="8132722" y="2649094"/>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785" name="pl3785"/>
            <p:cNvSpPr/>
            <p:nvPr/>
          </p:nvSpPr>
          <p:spPr>
            <a:xfrm>
              <a:off x="8132722" y="27981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86" name="pl3786"/>
            <p:cNvSpPr/>
            <p:nvPr/>
          </p:nvSpPr>
          <p:spPr>
            <a:xfrm>
              <a:off x="8132722" y="2712988"/>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787" name="pl3787"/>
            <p:cNvSpPr/>
            <p:nvPr/>
          </p:nvSpPr>
          <p:spPr>
            <a:xfrm>
              <a:off x="8132722" y="2791080"/>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788" name="pl3788"/>
            <p:cNvSpPr/>
            <p:nvPr/>
          </p:nvSpPr>
          <p:spPr>
            <a:xfrm>
              <a:off x="8132722" y="2705888"/>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789" name="pl3789"/>
            <p:cNvSpPr/>
            <p:nvPr/>
          </p:nvSpPr>
          <p:spPr>
            <a:xfrm>
              <a:off x="8132722" y="2798179"/>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90" name="pl3790"/>
            <p:cNvSpPr/>
            <p:nvPr/>
          </p:nvSpPr>
          <p:spPr>
            <a:xfrm>
              <a:off x="8132722" y="2741385"/>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791" name="pl3791"/>
            <p:cNvSpPr/>
            <p:nvPr/>
          </p:nvSpPr>
          <p:spPr>
            <a:xfrm>
              <a:off x="8132722" y="2748484"/>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792" name="pl3792"/>
            <p:cNvSpPr/>
            <p:nvPr/>
          </p:nvSpPr>
          <p:spPr>
            <a:xfrm>
              <a:off x="8132722" y="2734286"/>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793" name="pl3793"/>
            <p:cNvSpPr/>
            <p:nvPr/>
          </p:nvSpPr>
          <p:spPr>
            <a:xfrm>
              <a:off x="8132722" y="2769782"/>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94" name="pl3794"/>
            <p:cNvSpPr/>
            <p:nvPr/>
          </p:nvSpPr>
          <p:spPr>
            <a:xfrm>
              <a:off x="8132722" y="2727186"/>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795" name="pl3795"/>
            <p:cNvSpPr/>
            <p:nvPr/>
          </p:nvSpPr>
          <p:spPr>
            <a:xfrm>
              <a:off x="8132722" y="2691690"/>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796" name="pl3796"/>
            <p:cNvSpPr/>
            <p:nvPr/>
          </p:nvSpPr>
          <p:spPr>
            <a:xfrm>
              <a:off x="8132722" y="2791080"/>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797" name="pl3797"/>
            <p:cNvSpPr/>
            <p:nvPr/>
          </p:nvSpPr>
          <p:spPr>
            <a:xfrm>
              <a:off x="8132722" y="2734286"/>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798" name="pl3798"/>
            <p:cNvSpPr/>
            <p:nvPr/>
          </p:nvSpPr>
          <p:spPr>
            <a:xfrm>
              <a:off x="8132722" y="2776881"/>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799" name="pl3799"/>
            <p:cNvSpPr/>
            <p:nvPr/>
          </p:nvSpPr>
          <p:spPr>
            <a:xfrm>
              <a:off x="8132722" y="263489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0" name="pl3800"/>
            <p:cNvSpPr/>
            <p:nvPr/>
          </p:nvSpPr>
          <p:spPr>
            <a:xfrm>
              <a:off x="8132722" y="2578100"/>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01" name="pl3801"/>
            <p:cNvSpPr/>
            <p:nvPr/>
          </p:nvSpPr>
          <p:spPr>
            <a:xfrm>
              <a:off x="8132722" y="2762683"/>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802" name="pl3802"/>
            <p:cNvSpPr/>
            <p:nvPr/>
          </p:nvSpPr>
          <p:spPr>
            <a:xfrm>
              <a:off x="8132722" y="2783981"/>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803" name="pl3803"/>
            <p:cNvSpPr/>
            <p:nvPr/>
          </p:nvSpPr>
          <p:spPr>
            <a:xfrm>
              <a:off x="8132722" y="2791080"/>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804" name="pl3804"/>
            <p:cNvSpPr/>
            <p:nvPr/>
          </p:nvSpPr>
          <p:spPr>
            <a:xfrm>
              <a:off x="8132722" y="2769782"/>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805" name="pl3805"/>
            <p:cNvSpPr/>
            <p:nvPr/>
          </p:nvSpPr>
          <p:spPr>
            <a:xfrm>
              <a:off x="8132722" y="2741385"/>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806" name="pl3806"/>
            <p:cNvSpPr/>
            <p:nvPr/>
          </p:nvSpPr>
          <p:spPr>
            <a:xfrm>
              <a:off x="8132722" y="2769782"/>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807" name="pl3807"/>
            <p:cNvSpPr/>
            <p:nvPr/>
          </p:nvSpPr>
          <p:spPr>
            <a:xfrm>
              <a:off x="8132722"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808" name="pl3808"/>
            <p:cNvSpPr/>
            <p:nvPr/>
          </p:nvSpPr>
          <p:spPr>
            <a:xfrm>
              <a:off x="8132722" y="2599398"/>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809" name="pl3809"/>
            <p:cNvSpPr/>
            <p:nvPr/>
          </p:nvSpPr>
          <p:spPr>
            <a:xfrm>
              <a:off x="8132722" y="27697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10" name="pl3810"/>
            <p:cNvSpPr/>
            <p:nvPr/>
          </p:nvSpPr>
          <p:spPr>
            <a:xfrm>
              <a:off x="8132722" y="2720087"/>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811" name="pl3811"/>
            <p:cNvSpPr/>
            <p:nvPr/>
          </p:nvSpPr>
          <p:spPr>
            <a:xfrm>
              <a:off x="8132722" y="2627796"/>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812" name="pl3812"/>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13" name="pl3813"/>
            <p:cNvSpPr/>
            <p:nvPr/>
          </p:nvSpPr>
          <p:spPr>
            <a:xfrm>
              <a:off x="8132722" y="2677491"/>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814" name="pl3814"/>
            <p:cNvSpPr/>
            <p:nvPr/>
          </p:nvSpPr>
          <p:spPr>
            <a:xfrm>
              <a:off x="8132722" y="2762683"/>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815" name="pl3815"/>
            <p:cNvSpPr/>
            <p:nvPr/>
          </p:nvSpPr>
          <p:spPr>
            <a:xfrm>
              <a:off x="8132722" y="2791080"/>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816" name="pl3816"/>
            <p:cNvSpPr/>
            <p:nvPr/>
          </p:nvSpPr>
          <p:spPr>
            <a:xfrm>
              <a:off x="8132722" y="2720087"/>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817" name="pl3817"/>
            <p:cNvSpPr/>
            <p:nvPr/>
          </p:nvSpPr>
          <p:spPr>
            <a:xfrm>
              <a:off x="8132722" y="2649094"/>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818" name="pl3818"/>
            <p:cNvSpPr/>
            <p:nvPr/>
          </p:nvSpPr>
          <p:spPr>
            <a:xfrm>
              <a:off x="8132722" y="2741385"/>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819" name="pl3819"/>
            <p:cNvSpPr/>
            <p:nvPr/>
          </p:nvSpPr>
          <p:spPr>
            <a:xfrm>
              <a:off x="8132722" y="2769782"/>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820" name="pl3820"/>
            <p:cNvSpPr/>
            <p:nvPr/>
          </p:nvSpPr>
          <p:spPr>
            <a:xfrm>
              <a:off x="8132722" y="2563902"/>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821" name="pl3821"/>
            <p:cNvSpPr/>
            <p:nvPr/>
          </p:nvSpPr>
          <p:spPr>
            <a:xfrm>
              <a:off x="8132722" y="2791080"/>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822" name="pl3822"/>
            <p:cNvSpPr/>
            <p:nvPr/>
          </p:nvSpPr>
          <p:spPr>
            <a:xfrm>
              <a:off x="8132722" y="2741385"/>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823" name="pl3823"/>
            <p:cNvSpPr/>
            <p:nvPr/>
          </p:nvSpPr>
          <p:spPr>
            <a:xfrm>
              <a:off x="8132722" y="2734286"/>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824" name="pl3824"/>
            <p:cNvSpPr/>
            <p:nvPr/>
          </p:nvSpPr>
          <p:spPr>
            <a:xfrm>
              <a:off x="8132722" y="2805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5" name="pl3825"/>
            <p:cNvSpPr/>
            <p:nvPr/>
          </p:nvSpPr>
          <p:spPr>
            <a:xfrm>
              <a:off x="8132722" y="2776881"/>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826" name="pl3826"/>
            <p:cNvSpPr/>
            <p:nvPr/>
          </p:nvSpPr>
          <p:spPr>
            <a:xfrm>
              <a:off x="8132722" y="2791080"/>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827" name="pl3827"/>
            <p:cNvSpPr/>
            <p:nvPr/>
          </p:nvSpPr>
          <p:spPr>
            <a:xfrm>
              <a:off x="8132722" y="2769782"/>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828" name="pl3828"/>
            <p:cNvSpPr/>
            <p:nvPr/>
          </p:nvSpPr>
          <p:spPr>
            <a:xfrm>
              <a:off x="8132722" y="2734286"/>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829" name="pl3829"/>
            <p:cNvSpPr/>
            <p:nvPr/>
          </p:nvSpPr>
          <p:spPr>
            <a:xfrm>
              <a:off x="8132722" y="2791080"/>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0" name="pl3830"/>
            <p:cNvSpPr/>
            <p:nvPr/>
          </p:nvSpPr>
          <p:spPr>
            <a:xfrm>
              <a:off x="8132722" y="2798179"/>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831" name="pl3831"/>
            <p:cNvSpPr/>
            <p:nvPr/>
          </p:nvSpPr>
          <p:spPr>
            <a:xfrm>
              <a:off x="8132722" y="2663292"/>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832" name="pl3832"/>
            <p:cNvSpPr/>
            <p:nvPr/>
          </p:nvSpPr>
          <p:spPr>
            <a:xfrm>
              <a:off x="8132722" y="2670392"/>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833" name="pl3833"/>
            <p:cNvSpPr/>
            <p:nvPr/>
          </p:nvSpPr>
          <p:spPr>
            <a:xfrm>
              <a:off x="8132722" y="2762683"/>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834" name="pl3834"/>
            <p:cNvSpPr/>
            <p:nvPr/>
          </p:nvSpPr>
          <p:spPr>
            <a:xfrm>
              <a:off x="8132722" y="2748484"/>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835" name="pl3835"/>
            <p:cNvSpPr/>
            <p:nvPr/>
          </p:nvSpPr>
          <p:spPr>
            <a:xfrm>
              <a:off x="8132722" y="2769782"/>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836" name="pl3836"/>
            <p:cNvSpPr/>
            <p:nvPr/>
          </p:nvSpPr>
          <p:spPr>
            <a:xfrm>
              <a:off x="8132722"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40651" cap="flat">
              <a:solidFill>
                <a:srgbClr val="000000">
                  <a:alpha val="100000"/>
                </a:srgbClr>
              </a:solidFill>
              <a:prstDash val="solid"/>
              <a:round/>
            </a:ln>
          </p:spPr>
          <p:txBody>
            <a:bodyPr/>
            <a:lstStyle/>
            <a:p/>
          </p:txBody>
        </p:sp>
        <p:sp>
          <p:nvSpPr>
            <p:cNvPr id="3837" name="pl3837"/>
            <p:cNvSpPr/>
            <p:nvPr/>
          </p:nvSpPr>
          <p:spPr>
            <a:xfrm>
              <a:off x="8132722" y="2720087"/>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00C1A4">
                  <a:alpha val="100000"/>
                </a:srgbClr>
              </a:solidFill>
              <a:prstDash val="solid"/>
              <a:round/>
            </a:ln>
          </p:spPr>
          <p:txBody>
            <a:bodyPr/>
            <a:lstStyle/>
            <a:p/>
          </p:txBody>
        </p:sp>
        <p:sp>
          <p:nvSpPr>
            <p:cNvPr id="3838" name="pl3838"/>
            <p:cNvSpPr/>
            <p:nvPr/>
          </p:nvSpPr>
          <p:spPr>
            <a:xfrm>
              <a:off x="8087880" y="280527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39" name="tx3839"/>
            <p:cNvSpPr/>
            <p:nvPr/>
          </p:nvSpPr>
          <p:spPr>
            <a:xfrm>
              <a:off x="8461316" y="257678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840" name="tx3840"/>
            <p:cNvSpPr/>
            <p:nvPr/>
          </p:nvSpPr>
          <p:spPr>
            <a:xfrm>
              <a:off x="8610540" y="255681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41" name="tx3841"/>
            <p:cNvSpPr/>
            <p:nvPr/>
          </p:nvSpPr>
          <p:spPr>
            <a:xfrm>
              <a:off x="8820054" y="2583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842" name="tx3842"/>
            <p:cNvSpPr/>
            <p:nvPr/>
          </p:nvSpPr>
          <p:spPr>
            <a:xfrm>
              <a:off x="8999423" y="259363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43" name="tx3843"/>
            <p:cNvSpPr/>
            <p:nvPr/>
          </p:nvSpPr>
          <p:spPr>
            <a:xfrm>
              <a:off x="8102578" y="259363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44" name="tx3844"/>
            <p:cNvSpPr/>
            <p:nvPr/>
          </p:nvSpPr>
          <p:spPr>
            <a:xfrm>
              <a:off x="8281947" y="259363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845" name="rc3845"/>
            <p:cNvSpPr/>
            <p:nvPr/>
          </p:nvSpPr>
          <p:spPr>
            <a:xfrm>
              <a:off x="8087880" y="3110673"/>
              <a:ext cx="986530" cy="460746"/>
            </a:xfrm>
            <a:prstGeom prst="rect">
              <a:avLst/>
            </a:prstGeom>
            <a:solidFill>
              <a:srgbClr val="EBEBEB">
                <a:alpha val="100000"/>
              </a:srgbClr>
            </a:solidFill>
          </p:spPr>
          <p:txBody>
            <a:bodyPr/>
            <a:lstStyle/>
            <a:p/>
          </p:txBody>
        </p:sp>
        <p:sp>
          <p:nvSpPr>
            <p:cNvPr id="3846" name="pl3846"/>
            <p:cNvSpPr/>
            <p:nvPr/>
          </p:nvSpPr>
          <p:spPr>
            <a:xfrm>
              <a:off x="8087880" y="346173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47" name="pl3847"/>
            <p:cNvSpPr/>
            <p:nvPr/>
          </p:nvSpPr>
          <p:spPr>
            <a:xfrm>
              <a:off x="8087880" y="328425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48" name="pl3848"/>
            <p:cNvSpPr/>
            <p:nvPr/>
          </p:nvSpPr>
          <p:spPr>
            <a:xfrm>
              <a:off x="822240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49" name="pl3849"/>
            <p:cNvSpPr/>
            <p:nvPr/>
          </p:nvSpPr>
          <p:spPr>
            <a:xfrm>
              <a:off x="840177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50" name="pl3850"/>
            <p:cNvSpPr/>
            <p:nvPr/>
          </p:nvSpPr>
          <p:spPr>
            <a:xfrm>
              <a:off x="858114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51" name="pl3851"/>
            <p:cNvSpPr/>
            <p:nvPr/>
          </p:nvSpPr>
          <p:spPr>
            <a:xfrm>
              <a:off x="87605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52" name="pl3852"/>
            <p:cNvSpPr/>
            <p:nvPr/>
          </p:nvSpPr>
          <p:spPr>
            <a:xfrm>
              <a:off x="893988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53" name="pl3853"/>
            <p:cNvSpPr/>
            <p:nvPr/>
          </p:nvSpPr>
          <p:spPr>
            <a:xfrm>
              <a:off x="8087880" y="35504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54" name="pl3854"/>
            <p:cNvSpPr/>
            <p:nvPr/>
          </p:nvSpPr>
          <p:spPr>
            <a:xfrm>
              <a:off x="8087880" y="337299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55" name="pl3855"/>
            <p:cNvSpPr/>
            <p:nvPr/>
          </p:nvSpPr>
          <p:spPr>
            <a:xfrm>
              <a:off x="8087880" y="319551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56" name="pl3856"/>
            <p:cNvSpPr/>
            <p:nvPr/>
          </p:nvSpPr>
          <p:spPr>
            <a:xfrm>
              <a:off x="81327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7" name="pl3857"/>
            <p:cNvSpPr/>
            <p:nvPr/>
          </p:nvSpPr>
          <p:spPr>
            <a:xfrm>
              <a:off x="831209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8" name="pl3858"/>
            <p:cNvSpPr/>
            <p:nvPr/>
          </p:nvSpPr>
          <p:spPr>
            <a:xfrm>
              <a:off x="849146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59" name="pl3859"/>
            <p:cNvSpPr/>
            <p:nvPr/>
          </p:nvSpPr>
          <p:spPr>
            <a:xfrm>
              <a:off x="867083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60" name="pl3860"/>
            <p:cNvSpPr/>
            <p:nvPr/>
          </p:nvSpPr>
          <p:spPr>
            <a:xfrm>
              <a:off x="885019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61" name="pl3861"/>
            <p:cNvSpPr/>
            <p:nvPr/>
          </p:nvSpPr>
          <p:spPr>
            <a:xfrm>
              <a:off x="902956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62" name="pl3862"/>
            <p:cNvSpPr/>
            <p:nvPr/>
          </p:nvSpPr>
          <p:spPr>
            <a:xfrm>
              <a:off x="8132722"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63" name="pl3863"/>
            <p:cNvSpPr/>
            <p:nvPr/>
          </p:nvSpPr>
          <p:spPr>
            <a:xfrm>
              <a:off x="8132722"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40651" cap="flat">
              <a:solidFill>
                <a:srgbClr val="BEBEBE">
                  <a:alpha val="69803"/>
                </a:srgbClr>
              </a:solidFill>
              <a:prstDash val="solid"/>
              <a:round/>
            </a:ln>
          </p:spPr>
          <p:txBody>
            <a:bodyPr/>
            <a:lstStyle/>
            <a:p/>
          </p:txBody>
        </p:sp>
        <p:sp>
          <p:nvSpPr>
            <p:cNvPr id="3864" name="pl3864"/>
            <p:cNvSpPr/>
            <p:nvPr/>
          </p:nvSpPr>
          <p:spPr>
            <a:xfrm>
              <a:off x="8132722" y="3394291"/>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865" name="pl3865"/>
            <p:cNvSpPr/>
            <p:nvPr/>
          </p:nvSpPr>
          <p:spPr>
            <a:xfrm>
              <a:off x="8132722" y="35433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66" name="pl3866"/>
            <p:cNvSpPr/>
            <p:nvPr/>
          </p:nvSpPr>
          <p:spPr>
            <a:xfrm>
              <a:off x="8132722" y="3458185"/>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867" name="pl3867"/>
            <p:cNvSpPr/>
            <p:nvPr/>
          </p:nvSpPr>
          <p:spPr>
            <a:xfrm>
              <a:off x="8132722" y="3536278"/>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868" name="pl3868"/>
            <p:cNvSpPr/>
            <p:nvPr/>
          </p:nvSpPr>
          <p:spPr>
            <a:xfrm>
              <a:off x="8132722" y="3451086"/>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869" name="pl3869"/>
            <p:cNvSpPr/>
            <p:nvPr/>
          </p:nvSpPr>
          <p:spPr>
            <a:xfrm>
              <a:off x="8132722" y="3543377"/>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870" name="pl3870"/>
            <p:cNvSpPr/>
            <p:nvPr/>
          </p:nvSpPr>
          <p:spPr>
            <a:xfrm>
              <a:off x="8132722" y="3486583"/>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871" name="pl3871"/>
            <p:cNvSpPr/>
            <p:nvPr/>
          </p:nvSpPr>
          <p:spPr>
            <a:xfrm>
              <a:off x="8132722" y="3493682"/>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872" name="pl3872"/>
            <p:cNvSpPr/>
            <p:nvPr/>
          </p:nvSpPr>
          <p:spPr>
            <a:xfrm>
              <a:off x="8132722" y="3479483"/>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873" name="pl3873"/>
            <p:cNvSpPr/>
            <p:nvPr/>
          </p:nvSpPr>
          <p:spPr>
            <a:xfrm>
              <a:off x="8132722" y="3514980"/>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74" name="pl3874"/>
            <p:cNvSpPr/>
            <p:nvPr/>
          </p:nvSpPr>
          <p:spPr>
            <a:xfrm>
              <a:off x="8132722" y="3472384"/>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875" name="pl3875"/>
            <p:cNvSpPr/>
            <p:nvPr/>
          </p:nvSpPr>
          <p:spPr>
            <a:xfrm>
              <a:off x="8132722" y="3436887"/>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876" name="pl3876"/>
            <p:cNvSpPr/>
            <p:nvPr/>
          </p:nvSpPr>
          <p:spPr>
            <a:xfrm>
              <a:off x="8132722" y="3536278"/>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877" name="pl3877"/>
            <p:cNvSpPr/>
            <p:nvPr/>
          </p:nvSpPr>
          <p:spPr>
            <a:xfrm>
              <a:off x="8132722" y="3479483"/>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878" name="pl3878"/>
            <p:cNvSpPr/>
            <p:nvPr/>
          </p:nvSpPr>
          <p:spPr>
            <a:xfrm>
              <a:off x="8132722" y="3522079"/>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879" name="pl3879"/>
            <p:cNvSpPr/>
            <p:nvPr/>
          </p:nvSpPr>
          <p:spPr>
            <a:xfrm>
              <a:off x="8132722" y="33800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0" name="pl3880"/>
            <p:cNvSpPr/>
            <p:nvPr/>
          </p:nvSpPr>
          <p:spPr>
            <a:xfrm>
              <a:off x="8132722" y="3323298"/>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81" name="pl3881"/>
            <p:cNvSpPr/>
            <p:nvPr/>
          </p:nvSpPr>
          <p:spPr>
            <a:xfrm>
              <a:off x="8132722" y="3507881"/>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882" name="pl3882"/>
            <p:cNvSpPr/>
            <p:nvPr/>
          </p:nvSpPr>
          <p:spPr>
            <a:xfrm>
              <a:off x="8132722" y="3529179"/>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883" name="pl3883"/>
            <p:cNvSpPr/>
            <p:nvPr/>
          </p:nvSpPr>
          <p:spPr>
            <a:xfrm>
              <a:off x="8132722" y="3536278"/>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884" name="pl3884"/>
            <p:cNvSpPr/>
            <p:nvPr/>
          </p:nvSpPr>
          <p:spPr>
            <a:xfrm>
              <a:off x="8132722" y="3514980"/>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885" name="pl3885"/>
            <p:cNvSpPr/>
            <p:nvPr/>
          </p:nvSpPr>
          <p:spPr>
            <a:xfrm>
              <a:off x="8132722" y="3486583"/>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886" name="pl3886"/>
            <p:cNvSpPr/>
            <p:nvPr/>
          </p:nvSpPr>
          <p:spPr>
            <a:xfrm>
              <a:off x="8132722" y="3514980"/>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887" name="pl3887"/>
            <p:cNvSpPr/>
            <p:nvPr/>
          </p:nvSpPr>
          <p:spPr>
            <a:xfrm>
              <a:off x="8132722" y="3465285"/>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888" name="pl3888"/>
            <p:cNvSpPr/>
            <p:nvPr/>
          </p:nvSpPr>
          <p:spPr>
            <a:xfrm>
              <a:off x="8132722" y="3344596"/>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889" name="pl3889"/>
            <p:cNvSpPr/>
            <p:nvPr/>
          </p:nvSpPr>
          <p:spPr>
            <a:xfrm>
              <a:off x="8132722" y="35149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0" name="pl3890"/>
            <p:cNvSpPr/>
            <p:nvPr/>
          </p:nvSpPr>
          <p:spPr>
            <a:xfrm>
              <a:off x="8132722" y="3465285"/>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891" name="pl3891"/>
            <p:cNvSpPr/>
            <p:nvPr/>
          </p:nvSpPr>
          <p:spPr>
            <a:xfrm>
              <a:off x="8132722" y="3372993"/>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892" name="pl3892"/>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93" name="pl3893"/>
            <p:cNvSpPr/>
            <p:nvPr/>
          </p:nvSpPr>
          <p:spPr>
            <a:xfrm>
              <a:off x="8132722" y="3422689"/>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894" name="pl3894"/>
            <p:cNvSpPr/>
            <p:nvPr/>
          </p:nvSpPr>
          <p:spPr>
            <a:xfrm>
              <a:off x="8132722" y="3507881"/>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895" name="pl3895"/>
            <p:cNvSpPr/>
            <p:nvPr/>
          </p:nvSpPr>
          <p:spPr>
            <a:xfrm>
              <a:off x="8132722"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896" name="pl3896"/>
            <p:cNvSpPr/>
            <p:nvPr/>
          </p:nvSpPr>
          <p:spPr>
            <a:xfrm>
              <a:off x="8132722" y="3465285"/>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897" name="pl3897"/>
            <p:cNvSpPr/>
            <p:nvPr/>
          </p:nvSpPr>
          <p:spPr>
            <a:xfrm>
              <a:off x="8132722" y="3394291"/>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898" name="pl3898"/>
            <p:cNvSpPr/>
            <p:nvPr/>
          </p:nvSpPr>
          <p:spPr>
            <a:xfrm>
              <a:off x="8132722" y="3486583"/>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899" name="pl3899"/>
            <p:cNvSpPr/>
            <p:nvPr/>
          </p:nvSpPr>
          <p:spPr>
            <a:xfrm>
              <a:off x="8132722" y="3514980"/>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900" name="pl3900"/>
            <p:cNvSpPr/>
            <p:nvPr/>
          </p:nvSpPr>
          <p:spPr>
            <a:xfrm>
              <a:off x="8132722" y="3309099"/>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901" name="pl3901"/>
            <p:cNvSpPr/>
            <p:nvPr/>
          </p:nvSpPr>
          <p:spPr>
            <a:xfrm>
              <a:off x="8132722" y="3536278"/>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902" name="pl3902"/>
            <p:cNvSpPr/>
            <p:nvPr/>
          </p:nvSpPr>
          <p:spPr>
            <a:xfrm>
              <a:off x="8132722" y="3486583"/>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903" name="pl3903"/>
            <p:cNvSpPr/>
            <p:nvPr/>
          </p:nvSpPr>
          <p:spPr>
            <a:xfrm>
              <a:off x="8132722" y="3479483"/>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904" name="pl3904"/>
            <p:cNvSpPr/>
            <p:nvPr/>
          </p:nvSpPr>
          <p:spPr>
            <a:xfrm>
              <a:off x="8132722" y="355047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05" name="pl3905"/>
            <p:cNvSpPr/>
            <p:nvPr/>
          </p:nvSpPr>
          <p:spPr>
            <a:xfrm>
              <a:off x="8132722" y="3522079"/>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906" name="pl3906"/>
            <p:cNvSpPr/>
            <p:nvPr/>
          </p:nvSpPr>
          <p:spPr>
            <a:xfrm>
              <a:off x="8132722" y="3536278"/>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907" name="pl3907"/>
            <p:cNvSpPr/>
            <p:nvPr/>
          </p:nvSpPr>
          <p:spPr>
            <a:xfrm>
              <a:off x="8132722" y="3514980"/>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908" name="pl3908"/>
            <p:cNvSpPr/>
            <p:nvPr/>
          </p:nvSpPr>
          <p:spPr>
            <a:xfrm>
              <a:off x="8132722" y="3479483"/>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909" name="pl3909"/>
            <p:cNvSpPr/>
            <p:nvPr/>
          </p:nvSpPr>
          <p:spPr>
            <a:xfrm>
              <a:off x="8132722" y="3536278"/>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0" name="pl3910"/>
            <p:cNvSpPr/>
            <p:nvPr/>
          </p:nvSpPr>
          <p:spPr>
            <a:xfrm>
              <a:off x="8132722" y="3543377"/>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911" name="pl3911"/>
            <p:cNvSpPr/>
            <p:nvPr/>
          </p:nvSpPr>
          <p:spPr>
            <a:xfrm>
              <a:off x="8132722" y="3408490"/>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912" name="pl3912"/>
            <p:cNvSpPr/>
            <p:nvPr/>
          </p:nvSpPr>
          <p:spPr>
            <a:xfrm>
              <a:off x="8132722" y="3415589"/>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913" name="pl3913"/>
            <p:cNvSpPr/>
            <p:nvPr/>
          </p:nvSpPr>
          <p:spPr>
            <a:xfrm>
              <a:off x="8132722" y="3507881"/>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914" name="pl3914"/>
            <p:cNvSpPr/>
            <p:nvPr/>
          </p:nvSpPr>
          <p:spPr>
            <a:xfrm>
              <a:off x="8132722" y="3493682"/>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915" name="pl3915"/>
            <p:cNvSpPr/>
            <p:nvPr/>
          </p:nvSpPr>
          <p:spPr>
            <a:xfrm>
              <a:off x="8132722" y="3514980"/>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916" name="pl3916"/>
            <p:cNvSpPr/>
            <p:nvPr/>
          </p:nvSpPr>
          <p:spPr>
            <a:xfrm>
              <a:off x="8132722"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40651" cap="flat">
              <a:solidFill>
                <a:srgbClr val="000000">
                  <a:alpha val="100000"/>
                </a:srgbClr>
              </a:solidFill>
              <a:prstDash val="solid"/>
              <a:round/>
            </a:ln>
          </p:spPr>
          <p:txBody>
            <a:bodyPr/>
            <a:lstStyle/>
            <a:p/>
          </p:txBody>
        </p:sp>
        <p:sp>
          <p:nvSpPr>
            <p:cNvPr id="3917" name="pl3917"/>
            <p:cNvSpPr/>
            <p:nvPr/>
          </p:nvSpPr>
          <p:spPr>
            <a:xfrm>
              <a:off x="8132722" y="3536278"/>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00AEF9">
                  <a:alpha val="100000"/>
                </a:srgbClr>
              </a:solidFill>
              <a:prstDash val="solid"/>
              <a:round/>
            </a:ln>
          </p:spPr>
          <p:txBody>
            <a:bodyPr/>
            <a:lstStyle/>
            <a:p/>
          </p:txBody>
        </p:sp>
        <p:sp>
          <p:nvSpPr>
            <p:cNvPr id="3918" name="pl3918"/>
            <p:cNvSpPr/>
            <p:nvPr/>
          </p:nvSpPr>
          <p:spPr>
            <a:xfrm>
              <a:off x="8087880" y="355047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19" name="tx3919"/>
            <p:cNvSpPr/>
            <p:nvPr/>
          </p:nvSpPr>
          <p:spPr>
            <a:xfrm>
              <a:off x="8820054" y="337300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920" name="tx3920"/>
            <p:cNvSpPr/>
            <p:nvPr/>
          </p:nvSpPr>
          <p:spPr>
            <a:xfrm>
              <a:off x="8999423" y="33858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921" name="tx3921"/>
            <p:cNvSpPr/>
            <p:nvPr/>
          </p:nvSpPr>
          <p:spPr>
            <a:xfrm>
              <a:off x="8102578" y="338010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22" name="tx3922"/>
            <p:cNvSpPr/>
            <p:nvPr/>
          </p:nvSpPr>
          <p:spPr>
            <a:xfrm>
              <a:off x="8281947" y="338010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23" name="tx3923"/>
            <p:cNvSpPr/>
            <p:nvPr/>
          </p:nvSpPr>
          <p:spPr>
            <a:xfrm>
              <a:off x="8461316" y="337300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924" name="tx3924"/>
            <p:cNvSpPr/>
            <p:nvPr/>
          </p:nvSpPr>
          <p:spPr>
            <a:xfrm>
              <a:off x="8640685" y="338010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925" name="rc3925"/>
            <p:cNvSpPr/>
            <p:nvPr/>
          </p:nvSpPr>
          <p:spPr>
            <a:xfrm>
              <a:off x="8087880" y="3855871"/>
              <a:ext cx="986530" cy="460746"/>
            </a:xfrm>
            <a:prstGeom prst="rect">
              <a:avLst/>
            </a:prstGeom>
            <a:solidFill>
              <a:srgbClr val="EBEBEB">
                <a:alpha val="100000"/>
              </a:srgbClr>
            </a:solidFill>
          </p:spPr>
          <p:txBody>
            <a:bodyPr/>
            <a:lstStyle/>
            <a:p/>
          </p:txBody>
        </p:sp>
        <p:sp>
          <p:nvSpPr>
            <p:cNvPr id="3926" name="pl3926"/>
            <p:cNvSpPr/>
            <p:nvPr/>
          </p:nvSpPr>
          <p:spPr>
            <a:xfrm>
              <a:off x="8087880" y="42069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7" name="pl3927"/>
            <p:cNvSpPr/>
            <p:nvPr/>
          </p:nvSpPr>
          <p:spPr>
            <a:xfrm>
              <a:off x="8087880" y="402945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28" name="pl3928"/>
            <p:cNvSpPr/>
            <p:nvPr/>
          </p:nvSpPr>
          <p:spPr>
            <a:xfrm>
              <a:off x="822240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29" name="pl3929"/>
            <p:cNvSpPr/>
            <p:nvPr/>
          </p:nvSpPr>
          <p:spPr>
            <a:xfrm>
              <a:off x="840177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0" name="pl3930"/>
            <p:cNvSpPr/>
            <p:nvPr/>
          </p:nvSpPr>
          <p:spPr>
            <a:xfrm>
              <a:off x="858114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1" name="pl3931"/>
            <p:cNvSpPr/>
            <p:nvPr/>
          </p:nvSpPr>
          <p:spPr>
            <a:xfrm>
              <a:off x="87605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2" name="pl3932"/>
            <p:cNvSpPr/>
            <p:nvPr/>
          </p:nvSpPr>
          <p:spPr>
            <a:xfrm>
              <a:off x="893988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33" name="pl3933"/>
            <p:cNvSpPr/>
            <p:nvPr/>
          </p:nvSpPr>
          <p:spPr>
            <a:xfrm>
              <a:off x="8087880" y="42956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34" name="pl3934"/>
            <p:cNvSpPr/>
            <p:nvPr/>
          </p:nvSpPr>
          <p:spPr>
            <a:xfrm>
              <a:off x="8087880" y="411819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35" name="pl3935"/>
            <p:cNvSpPr/>
            <p:nvPr/>
          </p:nvSpPr>
          <p:spPr>
            <a:xfrm>
              <a:off x="8087880" y="39407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36" name="pl3936"/>
            <p:cNvSpPr/>
            <p:nvPr/>
          </p:nvSpPr>
          <p:spPr>
            <a:xfrm>
              <a:off x="81327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7" name="pl3937"/>
            <p:cNvSpPr/>
            <p:nvPr/>
          </p:nvSpPr>
          <p:spPr>
            <a:xfrm>
              <a:off x="831209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8" name="pl3938"/>
            <p:cNvSpPr/>
            <p:nvPr/>
          </p:nvSpPr>
          <p:spPr>
            <a:xfrm>
              <a:off x="849146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39" name="pl3939"/>
            <p:cNvSpPr/>
            <p:nvPr/>
          </p:nvSpPr>
          <p:spPr>
            <a:xfrm>
              <a:off x="867083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0" name="pl3940"/>
            <p:cNvSpPr/>
            <p:nvPr/>
          </p:nvSpPr>
          <p:spPr>
            <a:xfrm>
              <a:off x="885019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1" name="pl3941"/>
            <p:cNvSpPr/>
            <p:nvPr/>
          </p:nvSpPr>
          <p:spPr>
            <a:xfrm>
              <a:off x="902956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42" name="pl3942"/>
            <p:cNvSpPr/>
            <p:nvPr/>
          </p:nvSpPr>
          <p:spPr>
            <a:xfrm>
              <a:off x="8132722"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943" name="pl3943"/>
            <p:cNvSpPr/>
            <p:nvPr/>
          </p:nvSpPr>
          <p:spPr>
            <a:xfrm>
              <a:off x="8132722"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40651" cap="flat">
              <a:solidFill>
                <a:srgbClr val="BEBEBE">
                  <a:alpha val="69803"/>
                </a:srgbClr>
              </a:solidFill>
              <a:prstDash val="solid"/>
              <a:round/>
            </a:ln>
          </p:spPr>
          <p:txBody>
            <a:bodyPr/>
            <a:lstStyle/>
            <a:p/>
          </p:txBody>
        </p:sp>
        <p:sp>
          <p:nvSpPr>
            <p:cNvPr id="3944" name="pl3944"/>
            <p:cNvSpPr/>
            <p:nvPr/>
          </p:nvSpPr>
          <p:spPr>
            <a:xfrm>
              <a:off x="8132722" y="4139489"/>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3945" name="pl3945"/>
            <p:cNvSpPr/>
            <p:nvPr/>
          </p:nvSpPr>
          <p:spPr>
            <a:xfrm>
              <a:off x="8132722" y="42885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6" name="pl3946"/>
            <p:cNvSpPr/>
            <p:nvPr/>
          </p:nvSpPr>
          <p:spPr>
            <a:xfrm>
              <a:off x="8132722" y="4203383"/>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947" name="pl3947"/>
            <p:cNvSpPr/>
            <p:nvPr/>
          </p:nvSpPr>
          <p:spPr>
            <a:xfrm>
              <a:off x="8132722" y="4281476"/>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3948" name="pl3948"/>
            <p:cNvSpPr/>
            <p:nvPr/>
          </p:nvSpPr>
          <p:spPr>
            <a:xfrm>
              <a:off x="8132722" y="4196284"/>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3949" name="pl3949"/>
            <p:cNvSpPr/>
            <p:nvPr/>
          </p:nvSpPr>
          <p:spPr>
            <a:xfrm>
              <a:off x="8132722" y="4288575"/>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950" name="pl3950"/>
            <p:cNvSpPr/>
            <p:nvPr/>
          </p:nvSpPr>
          <p:spPr>
            <a:xfrm>
              <a:off x="8132722" y="4231780"/>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3951" name="pl3951"/>
            <p:cNvSpPr/>
            <p:nvPr/>
          </p:nvSpPr>
          <p:spPr>
            <a:xfrm>
              <a:off x="8132722" y="4238880"/>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952" name="pl3952"/>
            <p:cNvSpPr/>
            <p:nvPr/>
          </p:nvSpPr>
          <p:spPr>
            <a:xfrm>
              <a:off x="8132722" y="4224681"/>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3953" name="pl3953"/>
            <p:cNvSpPr/>
            <p:nvPr/>
          </p:nvSpPr>
          <p:spPr>
            <a:xfrm>
              <a:off x="8132722" y="4260178"/>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54" name="pl3954"/>
            <p:cNvSpPr/>
            <p:nvPr/>
          </p:nvSpPr>
          <p:spPr>
            <a:xfrm>
              <a:off x="8132722" y="4217582"/>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3955" name="pl3955"/>
            <p:cNvSpPr/>
            <p:nvPr/>
          </p:nvSpPr>
          <p:spPr>
            <a:xfrm>
              <a:off x="8132722" y="4182085"/>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3956" name="pl3956"/>
            <p:cNvSpPr/>
            <p:nvPr/>
          </p:nvSpPr>
          <p:spPr>
            <a:xfrm>
              <a:off x="8132722" y="4281476"/>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3957" name="pl3957"/>
            <p:cNvSpPr/>
            <p:nvPr/>
          </p:nvSpPr>
          <p:spPr>
            <a:xfrm>
              <a:off x="8132722" y="4224681"/>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3958" name="pl3958"/>
            <p:cNvSpPr/>
            <p:nvPr/>
          </p:nvSpPr>
          <p:spPr>
            <a:xfrm>
              <a:off x="8132722" y="4267277"/>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3959" name="pl3959"/>
            <p:cNvSpPr/>
            <p:nvPr/>
          </p:nvSpPr>
          <p:spPr>
            <a:xfrm>
              <a:off x="8132722" y="412529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0" name="pl3960"/>
            <p:cNvSpPr/>
            <p:nvPr/>
          </p:nvSpPr>
          <p:spPr>
            <a:xfrm>
              <a:off x="8132722" y="4068496"/>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61" name="pl3961"/>
            <p:cNvSpPr/>
            <p:nvPr/>
          </p:nvSpPr>
          <p:spPr>
            <a:xfrm>
              <a:off x="8132722" y="4253078"/>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3962" name="pl3962"/>
            <p:cNvSpPr/>
            <p:nvPr/>
          </p:nvSpPr>
          <p:spPr>
            <a:xfrm>
              <a:off x="8132722" y="4274376"/>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963" name="pl3963"/>
            <p:cNvSpPr/>
            <p:nvPr/>
          </p:nvSpPr>
          <p:spPr>
            <a:xfrm>
              <a:off x="8132722" y="4281476"/>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3964" name="pl3964"/>
            <p:cNvSpPr/>
            <p:nvPr/>
          </p:nvSpPr>
          <p:spPr>
            <a:xfrm>
              <a:off x="8132722" y="4260178"/>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3965" name="pl3965"/>
            <p:cNvSpPr/>
            <p:nvPr/>
          </p:nvSpPr>
          <p:spPr>
            <a:xfrm>
              <a:off x="8132722" y="4231780"/>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3966" name="pl3966"/>
            <p:cNvSpPr/>
            <p:nvPr/>
          </p:nvSpPr>
          <p:spPr>
            <a:xfrm>
              <a:off x="8132722" y="4260178"/>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967" name="pl3967"/>
            <p:cNvSpPr/>
            <p:nvPr/>
          </p:nvSpPr>
          <p:spPr>
            <a:xfrm>
              <a:off x="8132722" y="4210482"/>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3968" name="pl3968"/>
            <p:cNvSpPr/>
            <p:nvPr/>
          </p:nvSpPr>
          <p:spPr>
            <a:xfrm>
              <a:off x="8132722" y="4089794"/>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3969" name="pl3969"/>
            <p:cNvSpPr/>
            <p:nvPr/>
          </p:nvSpPr>
          <p:spPr>
            <a:xfrm>
              <a:off x="8132722" y="426017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0" name="pl3970"/>
            <p:cNvSpPr/>
            <p:nvPr/>
          </p:nvSpPr>
          <p:spPr>
            <a:xfrm>
              <a:off x="8132722" y="4210482"/>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3971" name="pl3971"/>
            <p:cNvSpPr/>
            <p:nvPr/>
          </p:nvSpPr>
          <p:spPr>
            <a:xfrm>
              <a:off x="8132722" y="4118191"/>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3972" name="pl3972"/>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73" name="pl3973"/>
            <p:cNvSpPr/>
            <p:nvPr/>
          </p:nvSpPr>
          <p:spPr>
            <a:xfrm>
              <a:off x="8132722" y="4167887"/>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3974" name="pl3974"/>
            <p:cNvSpPr/>
            <p:nvPr/>
          </p:nvSpPr>
          <p:spPr>
            <a:xfrm>
              <a:off x="8132722" y="4253078"/>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3975" name="pl3975"/>
            <p:cNvSpPr/>
            <p:nvPr/>
          </p:nvSpPr>
          <p:spPr>
            <a:xfrm>
              <a:off x="8132722" y="4281476"/>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3976" name="pl3976"/>
            <p:cNvSpPr/>
            <p:nvPr/>
          </p:nvSpPr>
          <p:spPr>
            <a:xfrm>
              <a:off x="8132722" y="4210482"/>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3977" name="pl3977"/>
            <p:cNvSpPr/>
            <p:nvPr/>
          </p:nvSpPr>
          <p:spPr>
            <a:xfrm>
              <a:off x="8132722" y="4139489"/>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3978" name="pl3978"/>
            <p:cNvSpPr/>
            <p:nvPr/>
          </p:nvSpPr>
          <p:spPr>
            <a:xfrm>
              <a:off x="8132722" y="4231780"/>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979" name="pl3979"/>
            <p:cNvSpPr/>
            <p:nvPr/>
          </p:nvSpPr>
          <p:spPr>
            <a:xfrm>
              <a:off x="8132722" y="4260178"/>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3980" name="pl3980"/>
            <p:cNvSpPr/>
            <p:nvPr/>
          </p:nvSpPr>
          <p:spPr>
            <a:xfrm>
              <a:off x="8132722" y="4054297"/>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3981" name="pl3981"/>
            <p:cNvSpPr/>
            <p:nvPr/>
          </p:nvSpPr>
          <p:spPr>
            <a:xfrm>
              <a:off x="8132722" y="4281476"/>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3982" name="pl3982"/>
            <p:cNvSpPr/>
            <p:nvPr/>
          </p:nvSpPr>
          <p:spPr>
            <a:xfrm>
              <a:off x="8132722" y="4231780"/>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3983" name="pl3983"/>
            <p:cNvSpPr/>
            <p:nvPr/>
          </p:nvSpPr>
          <p:spPr>
            <a:xfrm>
              <a:off x="8132722"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3984" name="pl3984"/>
            <p:cNvSpPr/>
            <p:nvPr/>
          </p:nvSpPr>
          <p:spPr>
            <a:xfrm>
              <a:off x="8132722" y="429567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5" name="pl3985"/>
            <p:cNvSpPr/>
            <p:nvPr/>
          </p:nvSpPr>
          <p:spPr>
            <a:xfrm>
              <a:off x="8132722" y="4267277"/>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3986" name="pl3986"/>
            <p:cNvSpPr/>
            <p:nvPr/>
          </p:nvSpPr>
          <p:spPr>
            <a:xfrm>
              <a:off x="8132722" y="4281476"/>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3987" name="pl3987"/>
            <p:cNvSpPr/>
            <p:nvPr/>
          </p:nvSpPr>
          <p:spPr>
            <a:xfrm>
              <a:off x="8132722" y="4260178"/>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3988" name="pl3988"/>
            <p:cNvSpPr/>
            <p:nvPr/>
          </p:nvSpPr>
          <p:spPr>
            <a:xfrm>
              <a:off x="8132722" y="4224681"/>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3989" name="pl3989"/>
            <p:cNvSpPr/>
            <p:nvPr/>
          </p:nvSpPr>
          <p:spPr>
            <a:xfrm>
              <a:off x="8132722" y="4281476"/>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90" name="pl3990"/>
            <p:cNvSpPr/>
            <p:nvPr/>
          </p:nvSpPr>
          <p:spPr>
            <a:xfrm>
              <a:off x="8132722" y="4288575"/>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3991" name="pl3991"/>
            <p:cNvSpPr/>
            <p:nvPr/>
          </p:nvSpPr>
          <p:spPr>
            <a:xfrm>
              <a:off x="8132722" y="4153688"/>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3992" name="pl3992"/>
            <p:cNvSpPr/>
            <p:nvPr/>
          </p:nvSpPr>
          <p:spPr>
            <a:xfrm>
              <a:off x="8132722" y="4160787"/>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3993" name="pl3993"/>
            <p:cNvSpPr/>
            <p:nvPr/>
          </p:nvSpPr>
          <p:spPr>
            <a:xfrm>
              <a:off x="8132722" y="4253078"/>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3994" name="pl3994"/>
            <p:cNvSpPr/>
            <p:nvPr/>
          </p:nvSpPr>
          <p:spPr>
            <a:xfrm>
              <a:off x="8132722" y="4238880"/>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3995" name="pl3995"/>
            <p:cNvSpPr/>
            <p:nvPr/>
          </p:nvSpPr>
          <p:spPr>
            <a:xfrm>
              <a:off x="8132722" y="4260178"/>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996" name="pl3996"/>
            <p:cNvSpPr/>
            <p:nvPr/>
          </p:nvSpPr>
          <p:spPr>
            <a:xfrm>
              <a:off x="8132722"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40651" cap="flat">
              <a:solidFill>
                <a:srgbClr val="000000">
                  <a:alpha val="100000"/>
                </a:srgbClr>
              </a:solidFill>
              <a:prstDash val="solid"/>
              <a:round/>
            </a:ln>
          </p:spPr>
          <p:txBody>
            <a:bodyPr/>
            <a:lstStyle/>
            <a:p/>
          </p:txBody>
        </p:sp>
        <p:sp>
          <p:nvSpPr>
            <p:cNvPr id="3997" name="pl3997"/>
            <p:cNvSpPr/>
            <p:nvPr/>
          </p:nvSpPr>
          <p:spPr>
            <a:xfrm>
              <a:off x="8132722" y="4224681"/>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D277FF">
                  <a:alpha val="100000"/>
                </a:srgbClr>
              </a:solidFill>
              <a:prstDash val="solid"/>
              <a:round/>
            </a:ln>
          </p:spPr>
          <p:txBody>
            <a:bodyPr/>
            <a:lstStyle/>
            <a:p/>
          </p:txBody>
        </p:sp>
        <p:sp>
          <p:nvSpPr>
            <p:cNvPr id="3998" name="pl3998"/>
            <p:cNvSpPr/>
            <p:nvPr/>
          </p:nvSpPr>
          <p:spPr>
            <a:xfrm>
              <a:off x="8087880" y="429567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99" name="tx3999"/>
            <p:cNvSpPr/>
            <p:nvPr/>
          </p:nvSpPr>
          <p:spPr>
            <a:xfrm>
              <a:off x="8102578" y="412530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00" name="tx4000"/>
            <p:cNvSpPr/>
            <p:nvPr/>
          </p:nvSpPr>
          <p:spPr>
            <a:xfrm>
              <a:off x="8281947" y="40969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001" name="tx4001"/>
            <p:cNvSpPr/>
            <p:nvPr/>
          </p:nvSpPr>
          <p:spPr>
            <a:xfrm>
              <a:off x="8461316" y="4104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02" name="tx4002"/>
            <p:cNvSpPr/>
            <p:nvPr/>
          </p:nvSpPr>
          <p:spPr>
            <a:xfrm>
              <a:off x="8640685" y="40742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003" name="tx4003"/>
            <p:cNvSpPr/>
            <p:nvPr/>
          </p:nvSpPr>
          <p:spPr>
            <a:xfrm>
              <a:off x="8789909" y="40600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004" name="tx4004"/>
            <p:cNvSpPr/>
            <p:nvPr/>
          </p:nvSpPr>
          <p:spPr>
            <a:xfrm>
              <a:off x="8999423" y="40671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005" name="rc4005"/>
            <p:cNvSpPr/>
            <p:nvPr/>
          </p:nvSpPr>
          <p:spPr>
            <a:xfrm>
              <a:off x="8087880" y="4601069"/>
              <a:ext cx="986530" cy="460746"/>
            </a:xfrm>
            <a:prstGeom prst="rect">
              <a:avLst/>
            </a:prstGeom>
            <a:solidFill>
              <a:srgbClr val="EBEBEB">
                <a:alpha val="100000"/>
              </a:srgbClr>
            </a:solidFill>
          </p:spPr>
          <p:txBody>
            <a:bodyPr/>
            <a:lstStyle/>
            <a:p/>
          </p:txBody>
        </p:sp>
        <p:sp>
          <p:nvSpPr>
            <p:cNvPr id="4006" name="pl4006"/>
            <p:cNvSpPr/>
            <p:nvPr/>
          </p:nvSpPr>
          <p:spPr>
            <a:xfrm>
              <a:off x="8087880" y="49521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07" name="pl4007"/>
            <p:cNvSpPr/>
            <p:nvPr/>
          </p:nvSpPr>
          <p:spPr>
            <a:xfrm>
              <a:off x="8087880" y="47746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08" name="pl4008"/>
            <p:cNvSpPr/>
            <p:nvPr/>
          </p:nvSpPr>
          <p:spPr>
            <a:xfrm>
              <a:off x="822240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09" name="pl4009"/>
            <p:cNvSpPr/>
            <p:nvPr/>
          </p:nvSpPr>
          <p:spPr>
            <a:xfrm>
              <a:off x="840177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0" name="pl4010"/>
            <p:cNvSpPr/>
            <p:nvPr/>
          </p:nvSpPr>
          <p:spPr>
            <a:xfrm>
              <a:off x="858114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1" name="pl4011"/>
            <p:cNvSpPr/>
            <p:nvPr/>
          </p:nvSpPr>
          <p:spPr>
            <a:xfrm>
              <a:off x="87605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2" name="pl4012"/>
            <p:cNvSpPr/>
            <p:nvPr/>
          </p:nvSpPr>
          <p:spPr>
            <a:xfrm>
              <a:off x="893988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13" name="pl4013"/>
            <p:cNvSpPr/>
            <p:nvPr/>
          </p:nvSpPr>
          <p:spPr>
            <a:xfrm>
              <a:off x="8087880" y="50408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4" name="pl4014"/>
            <p:cNvSpPr/>
            <p:nvPr/>
          </p:nvSpPr>
          <p:spPr>
            <a:xfrm>
              <a:off x="8087880" y="48633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5" name="pl4015"/>
            <p:cNvSpPr/>
            <p:nvPr/>
          </p:nvSpPr>
          <p:spPr>
            <a:xfrm>
              <a:off x="8087880" y="468590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16" name="pl4016"/>
            <p:cNvSpPr/>
            <p:nvPr/>
          </p:nvSpPr>
          <p:spPr>
            <a:xfrm>
              <a:off x="81327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17" name="pl4017"/>
            <p:cNvSpPr/>
            <p:nvPr/>
          </p:nvSpPr>
          <p:spPr>
            <a:xfrm>
              <a:off x="831209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18" name="pl4018"/>
            <p:cNvSpPr/>
            <p:nvPr/>
          </p:nvSpPr>
          <p:spPr>
            <a:xfrm>
              <a:off x="849146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19" name="pl4019"/>
            <p:cNvSpPr/>
            <p:nvPr/>
          </p:nvSpPr>
          <p:spPr>
            <a:xfrm>
              <a:off x="867083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0" name="pl4020"/>
            <p:cNvSpPr/>
            <p:nvPr/>
          </p:nvSpPr>
          <p:spPr>
            <a:xfrm>
              <a:off x="885019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1" name="pl4021"/>
            <p:cNvSpPr/>
            <p:nvPr/>
          </p:nvSpPr>
          <p:spPr>
            <a:xfrm>
              <a:off x="902956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22" name="pl4022"/>
            <p:cNvSpPr/>
            <p:nvPr/>
          </p:nvSpPr>
          <p:spPr>
            <a:xfrm>
              <a:off x="8132722"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023" name="pl4023"/>
            <p:cNvSpPr/>
            <p:nvPr/>
          </p:nvSpPr>
          <p:spPr>
            <a:xfrm>
              <a:off x="8132722"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40651" cap="flat">
              <a:solidFill>
                <a:srgbClr val="BEBEBE">
                  <a:alpha val="69803"/>
                </a:srgbClr>
              </a:solidFill>
              <a:prstDash val="solid"/>
              <a:round/>
            </a:ln>
          </p:spPr>
          <p:txBody>
            <a:bodyPr/>
            <a:lstStyle/>
            <a:p/>
          </p:txBody>
        </p:sp>
        <p:sp>
          <p:nvSpPr>
            <p:cNvPr id="4024" name="pl4024"/>
            <p:cNvSpPr/>
            <p:nvPr/>
          </p:nvSpPr>
          <p:spPr>
            <a:xfrm>
              <a:off x="8132722" y="4884687"/>
              <a:ext cx="896845" cy="49695"/>
            </a:xfrm>
            <a:custGeom>
              <a:avLst/>
              <a:pathLst>
                <a:path w="896845" h="49695">
                  <a:moveTo>
                    <a:pt x="0" y="49695"/>
                  </a:moveTo>
                  <a:lnTo>
                    <a:pt x="179369" y="49695"/>
                  </a:lnTo>
                  <a:lnTo>
                    <a:pt x="358738" y="42595"/>
                  </a:lnTo>
                  <a:lnTo>
                    <a:pt x="538107" y="7099"/>
                  </a:lnTo>
                  <a:lnTo>
                    <a:pt x="717476" y="7099"/>
                  </a:lnTo>
                  <a:lnTo>
                    <a:pt x="896845" y="0"/>
                  </a:lnTo>
                </a:path>
              </a:pathLst>
            </a:custGeom>
            <a:ln w="35231" cap="flat">
              <a:solidFill>
                <a:srgbClr val="BEBEBE">
                  <a:alpha val="69803"/>
                </a:srgbClr>
              </a:solidFill>
              <a:prstDash val="solid"/>
              <a:round/>
            </a:ln>
          </p:spPr>
          <p:txBody>
            <a:bodyPr/>
            <a:lstStyle/>
            <a:p/>
          </p:txBody>
        </p:sp>
        <p:sp>
          <p:nvSpPr>
            <p:cNvPr id="4025" name="pl4025"/>
            <p:cNvSpPr/>
            <p:nvPr/>
          </p:nvSpPr>
          <p:spPr>
            <a:xfrm>
              <a:off x="8132722" y="503377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6" name="pl4026"/>
            <p:cNvSpPr/>
            <p:nvPr/>
          </p:nvSpPr>
          <p:spPr>
            <a:xfrm>
              <a:off x="8132722" y="4948581"/>
              <a:ext cx="896845" cy="14198"/>
            </a:xfrm>
            <a:custGeom>
              <a:avLst/>
              <a:pathLst>
                <a:path w="896845" h="14198">
                  <a:moveTo>
                    <a:pt x="0" y="14198"/>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027" name="pl4027"/>
            <p:cNvSpPr/>
            <p:nvPr/>
          </p:nvSpPr>
          <p:spPr>
            <a:xfrm>
              <a:off x="8132722" y="5026674"/>
              <a:ext cx="896845" cy="14198"/>
            </a:xfrm>
            <a:custGeom>
              <a:avLst/>
              <a:pathLst>
                <a:path w="896845" h="14198">
                  <a:moveTo>
                    <a:pt x="0" y="7099"/>
                  </a:moveTo>
                  <a:lnTo>
                    <a:pt x="179369" y="0"/>
                  </a:lnTo>
                  <a:lnTo>
                    <a:pt x="358738" y="7099"/>
                  </a:lnTo>
                  <a:lnTo>
                    <a:pt x="538107" y="7099"/>
                  </a:lnTo>
                  <a:lnTo>
                    <a:pt x="717476" y="14198"/>
                  </a:lnTo>
                  <a:lnTo>
                    <a:pt x="896845" y="14198"/>
                  </a:lnTo>
                </a:path>
              </a:pathLst>
            </a:custGeom>
            <a:ln w="35231" cap="flat">
              <a:solidFill>
                <a:srgbClr val="BEBEBE">
                  <a:alpha val="69803"/>
                </a:srgbClr>
              </a:solidFill>
              <a:prstDash val="solid"/>
              <a:round/>
            </a:ln>
          </p:spPr>
          <p:txBody>
            <a:bodyPr/>
            <a:lstStyle/>
            <a:p/>
          </p:txBody>
        </p:sp>
        <p:sp>
          <p:nvSpPr>
            <p:cNvPr id="4028" name="pl4028"/>
            <p:cNvSpPr/>
            <p:nvPr/>
          </p:nvSpPr>
          <p:spPr>
            <a:xfrm>
              <a:off x="8132722" y="4941482"/>
              <a:ext cx="896845" cy="49695"/>
            </a:xfrm>
            <a:custGeom>
              <a:avLst/>
              <a:pathLst>
                <a:path w="896845" h="49695">
                  <a:moveTo>
                    <a:pt x="0" y="49695"/>
                  </a:moveTo>
                  <a:lnTo>
                    <a:pt x="179369" y="49695"/>
                  </a:lnTo>
                  <a:lnTo>
                    <a:pt x="358738" y="0"/>
                  </a:lnTo>
                  <a:lnTo>
                    <a:pt x="538107" y="49695"/>
                  </a:lnTo>
                  <a:lnTo>
                    <a:pt x="717476" y="42595"/>
                  </a:lnTo>
                  <a:lnTo>
                    <a:pt x="896845" y="49695"/>
                  </a:lnTo>
                </a:path>
              </a:pathLst>
            </a:custGeom>
            <a:ln w="35231" cap="flat">
              <a:solidFill>
                <a:srgbClr val="BEBEBE">
                  <a:alpha val="69803"/>
                </a:srgbClr>
              </a:solidFill>
              <a:prstDash val="solid"/>
              <a:round/>
            </a:ln>
          </p:spPr>
          <p:txBody>
            <a:bodyPr/>
            <a:lstStyle/>
            <a:p/>
          </p:txBody>
        </p:sp>
        <p:sp>
          <p:nvSpPr>
            <p:cNvPr id="4029" name="pl4029"/>
            <p:cNvSpPr/>
            <p:nvPr/>
          </p:nvSpPr>
          <p:spPr>
            <a:xfrm>
              <a:off x="8132722" y="5033773"/>
              <a:ext cx="896845" cy="7099"/>
            </a:xfrm>
            <a:custGeom>
              <a:avLst/>
              <a:pathLst>
                <a:path w="896845" h="7099">
                  <a:moveTo>
                    <a:pt x="0" y="0"/>
                  </a:moveTo>
                  <a:lnTo>
                    <a:pt x="179369" y="7099"/>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030" name="pl4030"/>
            <p:cNvSpPr/>
            <p:nvPr/>
          </p:nvSpPr>
          <p:spPr>
            <a:xfrm>
              <a:off x="8132722" y="4976978"/>
              <a:ext cx="896845" cy="35496"/>
            </a:xfrm>
            <a:custGeom>
              <a:avLst/>
              <a:pathLst>
                <a:path w="896845" h="35496">
                  <a:moveTo>
                    <a:pt x="0" y="35496"/>
                  </a:moveTo>
                  <a:lnTo>
                    <a:pt x="179369" y="28397"/>
                  </a:lnTo>
                  <a:lnTo>
                    <a:pt x="358738" y="28397"/>
                  </a:lnTo>
                  <a:lnTo>
                    <a:pt x="538107" y="28397"/>
                  </a:lnTo>
                  <a:lnTo>
                    <a:pt x="717476" y="7099"/>
                  </a:lnTo>
                  <a:lnTo>
                    <a:pt x="896845" y="0"/>
                  </a:lnTo>
                </a:path>
              </a:pathLst>
            </a:custGeom>
            <a:ln w="35231" cap="flat">
              <a:solidFill>
                <a:srgbClr val="BEBEBE">
                  <a:alpha val="69803"/>
                </a:srgbClr>
              </a:solidFill>
              <a:prstDash val="solid"/>
              <a:round/>
            </a:ln>
          </p:spPr>
          <p:txBody>
            <a:bodyPr/>
            <a:lstStyle/>
            <a:p/>
          </p:txBody>
        </p:sp>
        <p:sp>
          <p:nvSpPr>
            <p:cNvPr id="4031" name="pl4031"/>
            <p:cNvSpPr/>
            <p:nvPr/>
          </p:nvSpPr>
          <p:spPr>
            <a:xfrm>
              <a:off x="8132722" y="4984078"/>
              <a:ext cx="896845" cy="7099"/>
            </a:xfrm>
            <a:custGeom>
              <a:avLst/>
              <a:pathLst>
                <a:path w="896845" h="7099">
                  <a:moveTo>
                    <a:pt x="0" y="0"/>
                  </a:moveTo>
                  <a:lnTo>
                    <a:pt x="179369" y="7099"/>
                  </a:lnTo>
                  <a:lnTo>
                    <a:pt x="358738" y="0"/>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032" name="pl4032"/>
            <p:cNvSpPr/>
            <p:nvPr/>
          </p:nvSpPr>
          <p:spPr>
            <a:xfrm>
              <a:off x="8132722" y="4969879"/>
              <a:ext cx="896845" cy="42595"/>
            </a:xfrm>
            <a:custGeom>
              <a:avLst/>
              <a:pathLst>
                <a:path w="896845" h="42595">
                  <a:moveTo>
                    <a:pt x="0" y="42595"/>
                  </a:moveTo>
                  <a:lnTo>
                    <a:pt x="179369" y="42595"/>
                  </a:lnTo>
                  <a:lnTo>
                    <a:pt x="358738" y="35496"/>
                  </a:lnTo>
                  <a:lnTo>
                    <a:pt x="538107" y="0"/>
                  </a:lnTo>
                  <a:lnTo>
                    <a:pt x="717476" y="14198"/>
                  </a:lnTo>
                  <a:lnTo>
                    <a:pt x="896845" y="28397"/>
                  </a:lnTo>
                </a:path>
              </a:pathLst>
            </a:custGeom>
            <a:ln w="35231" cap="flat">
              <a:solidFill>
                <a:srgbClr val="BEBEBE">
                  <a:alpha val="69803"/>
                </a:srgbClr>
              </a:solidFill>
              <a:prstDash val="solid"/>
              <a:round/>
            </a:ln>
          </p:spPr>
          <p:txBody>
            <a:bodyPr/>
            <a:lstStyle/>
            <a:p/>
          </p:txBody>
        </p:sp>
        <p:sp>
          <p:nvSpPr>
            <p:cNvPr id="4033" name="pl4033"/>
            <p:cNvSpPr/>
            <p:nvPr/>
          </p:nvSpPr>
          <p:spPr>
            <a:xfrm>
              <a:off x="8132722" y="5005376"/>
              <a:ext cx="896845" cy="7099"/>
            </a:xfrm>
            <a:custGeom>
              <a:avLst/>
              <a:pathLst>
                <a:path w="896845" h="7099">
                  <a:moveTo>
                    <a:pt x="0" y="0"/>
                  </a:moveTo>
                  <a:lnTo>
                    <a:pt x="179369" y="7099"/>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4" name="pl4034"/>
            <p:cNvSpPr/>
            <p:nvPr/>
          </p:nvSpPr>
          <p:spPr>
            <a:xfrm>
              <a:off x="8132722" y="4962780"/>
              <a:ext cx="896845" cy="42595"/>
            </a:xfrm>
            <a:custGeom>
              <a:avLst/>
              <a:pathLst>
                <a:path w="896845" h="42595">
                  <a:moveTo>
                    <a:pt x="0" y="0"/>
                  </a:moveTo>
                  <a:lnTo>
                    <a:pt x="179369" y="14198"/>
                  </a:lnTo>
                  <a:lnTo>
                    <a:pt x="358738" y="35496"/>
                  </a:lnTo>
                  <a:lnTo>
                    <a:pt x="538107" y="35496"/>
                  </a:lnTo>
                  <a:lnTo>
                    <a:pt x="717476" y="35496"/>
                  </a:lnTo>
                  <a:lnTo>
                    <a:pt x="896845" y="42595"/>
                  </a:lnTo>
                </a:path>
              </a:pathLst>
            </a:custGeom>
            <a:ln w="35231" cap="flat">
              <a:solidFill>
                <a:srgbClr val="BEBEBE">
                  <a:alpha val="69803"/>
                </a:srgbClr>
              </a:solidFill>
              <a:prstDash val="solid"/>
              <a:round/>
            </a:ln>
          </p:spPr>
          <p:txBody>
            <a:bodyPr/>
            <a:lstStyle/>
            <a:p/>
          </p:txBody>
        </p:sp>
        <p:sp>
          <p:nvSpPr>
            <p:cNvPr id="4035" name="pl4035"/>
            <p:cNvSpPr/>
            <p:nvPr/>
          </p:nvSpPr>
          <p:spPr>
            <a:xfrm>
              <a:off x="8132722" y="4927283"/>
              <a:ext cx="896845" cy="70993"/>
            </a:xfrm>
            <a:custGeom>
              <a:avLst/>
              <a:pathLst>
                <a:path w="896845" h="70993">
                  <a:moveTo>
                    <a:pt x="0" y="56794"/>
                  </a:moveTo>
                  <a:lnTo>
                    <a:pt x="179369" y="70993"/>
                  </a:lnTo>
                  <a:lnTo>
                    <a:pt x="358738" y="56794"/>
                  </a:lnTo>
                  <a:lnTo>
                    <a:pt x="538107" y="0"/>
                  </a:lnTo>
                  <a:lnTo>
                    <a:pt x="717476" y="0"/>
                  </a:lnTo>
                  <a:lnTo>
                    <a:pt x="896845" y="70993"/>
                  </a:lnTo>
                </a:path>
              </a:pathLst>
            </a:custGeom>
            <a:ln w="35231" cap="flat">
              <a:solidFill>
                <a:srgbClr val="BEBEBE">
                  <a:alpha val="69803"/>
                </a:srgbClr>
              </a:solidFill>
              <a:prstDash val="solid"/>
              <a:round/>
            </a:ln>
          </p:spPr>
          <p:txBody>
            <a:bodyPr/>
            <a:lstStyle/>
            <a:p/>
          </p:txBody>
        </p:sp>
        <p:sp>
          <p:nvSpPr>
            <p:cNvPr id="4036" name="pl4036"/>
            <p:cNvSpPr/>
            <p:nvPr/>
          </p:nvSpPr>
          <p:spPr>
            <a:xfrm>
              <a:off x="8132722" y="5026674"/>
              <a:ext cx="896845" cy="14198"/>
            </a:xfrm>
            <a:custGeom>
              <a:avLst/>
              <a:pathLst>
                <a:path w="896845" h="14198">
                  <a:moveTo>
                    <a:pt x="0" y="7099"/>
                  </a:moveTo>
                  <a:lnTo>
                    <a:pt x="179369" y="7099"/>
                  </a:lnTo>
                  <a:lnTo>
                    <a:pt x="358738" y="7099"/>
                  </a:lnTo>
                  <a:lnTo>
                    <a:pt x="538107" y="7099"/>
                  </a:lnTo>
                  <a:lnTo>
                    <a:pt x="717476" y="14198"/>
                  </a:lnTo>
                  <a:lnTo>
                    <a:pt x="896845" y="0"/>
                  </a:lnTo>
                </a:path>
              </a:pathLst>
            </a:custGeom>
            <a:ln w="35231" cap="flat">
              <a:solidFill>
                <a:srgbClr val="BEBEBE">
                  <a:alpha val="69803"/>
                </a:srgbClr>
              </a:solidFill>
              <a:prstDash val="solid"/>
              <a:round/>
            </a:ln>
          </p:spPr>
          <p:txBody>
            <a:bodyPr/>
            <a:lstStyle/>
            <a:p/>
          </p:txBody>
        </p:sp>
        <p:sp>
          <p:nvSpPr>
            <p:cNvPr id="4037" name="pl4037"/>
            <p:cNvSpPr/>
            <p:nvPr/>
          </p:nvSpPr>
          <p:spPr>
            <a:xfrm>
              <a:off x="8132722" y="4969879"/>
              <a:ext cx="896845" cy="56794"/>
            </a:xfrm>
            <a:custGeom>
              <a:avLst/>
              <a:pathLst>
                <a:path w="896845" h="56794">
                  <a:moveTo>
                    <a:pt x="0" y="28397"/>
                  </a:moveTo>
                  <a:lnTo>
                    <a:pt x="179369" y="28397"/>
                  </a:lnTo>
                  <a:lnTo>
                    <a:pt x="358738" y="35496"/>
                  </a:lnTo>
                  <a:lnTo>
                    <a:pt x="538107" y="0"/>
                  </a:lnTo>
                  <a:lnTo>
                    <a:pt x="717476" y="56794"/>
                  </a:lnTo>
                  <a:lnTo>
                    <a:pt x="896845" y="42595"/>
                  </a:lnTo>
                </a:path>
              </a:pathLst>
            </a:custGeom>
            <a:ln w="35231" cap="flat">
              <a:solidFill>
                <a:srgbClr val="BEBEBE">
                  <a:alpha val="69803"/>
                </a:srgbClr>
              </a:solidFill>
              <a:prstDash val="solid"/>
              <a:round/>
            </a:ln>
          </p:spPr>
          <p:txBody>
            <a:bodyPr/>
            <a:lstStyle/>
            <a:p/>
          </p:txBody>
        </p:sp>
        <p:sp>
          <p:nvSpPr>
            <p:cNvPr id="4038" name="pl4038"/>
            <p:cNvSpPr/>
            <p:nvPr/>
          </p:nvSpPr>
          <p:spPr>
            <a:xfrm>
              <a:off x="8132722" y="5012475"/>
              <a:ext cx="896845" cy="28397"/>
            </a:xfrm>
            <a:custGeom>
              <a:avLst/>
              <a:pathLst>
                <a:path w="896845" h="28397">
                  <a:moveTo>
                    <a:pt x="0" y="28397"/>
                  </a:moveTo>
                  <a:lnTo>
                    <a:pt x="179369" y="28397"/>
                  </a:lnTo>
                  <a:lnTo>
                    <a:pt x="358738" y="28397"/>
                  </a:lnTo>
                  <a:lnTo>
                    <a:pt x="538107" y="21297"/>
                  </a:lnTo>
                  <a:lnTo>
                    <a:pt x="717476" y="28397"/>
                  </a:lnTo>
                  <a:lnTo>
                    <a:pt x="896845" y="0"/>
                  </a:lnTo>
                </a:path>
              </a:pathLst>
            </a:custGeom>
            <a:ln w="35231" cap="flat">
              <a:solidFill>
                <a:srgbClr val="BEBEBE">
                  <a:alpha val="69803"/>
                </a:srgbClr>
              </a:solidFill>
              <a:prstDash val="solid"/>
              <a:round/>
            </a:ln>
          </p:spPr>
          <p:txBody>
            <a:bodyPr/>
            <a:lstStyle/>
            <a:p/>
          </p:txBody>
        </p:sp>
        <p:sp>
          <p:nvSpPr>
            <p:cNvPr id="4039" name="pl4039"/>
            <p:cNvSpPr/>
            <p:nvPr/>
          </p:nvSpPr>
          <p:spPr>
            <a:xfrm>
              <a:off x="8132722" y="487048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0" name="pl4040"/>
            <p:cNvSpPr/>
            <p:nvPr/>
          </p:nvSpPr>
          <p:spPr>
            <a:xfrm>
              <a:off x="8132722" y="4813694"/>
              <a:ext cx="896845" cy="56794"/>
            </a:xfrm>
            <a:custGeom>
              <a:avLst/>
              <a:pathLst>
                <a:path w="896845" h="56794">
                  <a:moveTo>
                    <a:pt x="0" y="56794"/>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1" name="pl4041"/>
            <p:cNvSpPr/>
            <p:nvPr/>
          </p:nvSpPr>
          <p:spPr>
            <a:xfrm>
              <a:off x="8132722" y="4998276"/>
              <a:ext cx="896845" cy="35496"/>
            </a:xfrm>
            <a:custGeom>
              <a:avLst/>
              <a:pathLst>
                <a:path w="896845" h="35496">
                  <a:moveTo>
                    <a:pt x="0" y="28397"/>
                  </a:moveTo>
                  <a:lnTo>
                    <a:pt x="179369" y="35496"/>
                  </a:lnTo>
                  <a:lnTo>
                    <a:pt x="358738" y="0"/>
                  </a:lnTo>
                  <a:lnTo>
                    <a:pt x="538107" y="0"/>
                  </a:lnTo>
                  <a:lnTo>
                    <a:pt x="717476" y="21297"/>
                  </a:lnTo>
                  <a:lnTo>
                    <a:pt x="896845" y="35496"/>
                  </a:lnTo>
                </a:path>
              </a:pathLst>
            </a:custGeom>
            <a:ln w="35231" cap="flat">
              <a:solidFill>
                <a:srgbClr val="BEBEBE">
                  <a:alpha val="69803"/>
                </a:srgbClr>
              </a:solidFill>
              <a:prstDash val="solid"/>
              <a:round/>
            </a:ln>
          </p:spPr>
          <p:txBody>
            <a:bodyPr/>
            <a:lstStyle/>
            <a:p/>
          </p:txBody>
        </p:sp>
        <p:sp>
          <p:nvSpPr>
            <p:cNvPr id="4042" name="pl4042"/>
            <p:cNvSpPr/>
            <p:nvPr/>
          </p:nvSpPr>
          <p:spPr>
            <a:xfrm>
              <a:off x="8132722" y="5019574"/>
              <a:ext cx="896845" cy="7099"/>
            </a:xfrm>
            <a:custGeom>
              <a:avLst/>
              <a:pathLst>
                <a:path w="896845" h="7099">
                  <a:moveTo>
                    <a:pt x="0" y="0"/>
                  </a:moveTo>
                  <a:lnTo>
                    <a:pt x="179369" y="0"/>
                  </a:lnTo>
                  <a:lnTo>
                    <a:pt x="358738" y="7099"/>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4043" name="pl4043"/>
            <p:cNvSpPr/>
            <p:nvPr/>
          </p:nvSpPr>
          <p:spPr>
            <a:xfrm>
              <a:off x="8132722" y="5026674"/>
              <a:ext cx="896845" cy="14198"/>
            </a:xfrm>
            <a:custGeom>
              <a:avLst/>
              <a:pathLst>
                <a:path w="896845" h="14198">
                  <a:moveTo>
                    <a:pt x="0" y="0"/>
                  </a:moveTo>
                  <a:lnTo>
                    <a:pt x="179369" y="7099"/>
                  </a:lnTo>
                  <a:lnTo>
                    <a:pt x="358738" y="7099"/>
                  </a:lnTo>
                  <a:lnTo>
                    <a:pt x="538107" y="14198"/>
                  </a:lnTo>
                  <a:lnTo>
                    <a:pt x="717476" y="14198"/>
                  </a:lnTo>
                  <a:lnTo>
                    <a:pt x="896845" y="7099"/>
                  </a:lnTo>
                </a:path>
              </a:pathLst>
            </a:custGeom>
            <a:ln w="35231" cap="flat">
              <a:solidFill>
                <a:srgbClr val="BEBEBE">
                  <a:alpha val="69803"/>
                </a:srgbClr>
              </a:solidFill>
              <a:prstDash val="solid"/>
              <a:round/>
            </a:ln>
          </p:spPr>
          <p:txBody>
            <a:bodyPr/>
            <a:lstStyle/>
            <a:p/>
          </p:txBody>
        </p:sp>
        <p:sp>
          <p:nvSpPr>
            <p:cNvPr id="4044" name="pl4044"/>
            <p:cNvSpPr/>
            <p:nvPr/>
          </p:nvSpPr>
          <p:spPr>
            <a:xfrm>
              <a:off x="8132722" y="5005376"/>
              <a:ext cx="896845" cy="21297"/>
            </a:xfrm>
            <a:custGeom>
              <a:avLst/>
              <a:pathLst>
                <a:path w="896845" h="21297">
                  <a:moveTo>
                    <a:pt x="0" y="21297"/>
                  </a:moveTo>
                  <a:lnTo>
                    <a:pt x="179369" y="14198"/>
                  </a:lnTo>
                  <a:lnTo>
                    <a:pt x="358738" y="7099"/>
                  </a:lnTo>
                  <a:lnTo>
                    <a:pt x="538107" y="7099"/>
                  </a:lnTo>
                  <a:lnTo>
                    <a:pt x="717476" y="0"/>
                  </a:lnTo>
                  <a:lnTo>
                    <a:pt x="896845" y="7099"/>
                  </a:lnTo>
                </a:path>
              </a:pathLst>
            </a:custGeom>
            <a:ln w="35231" cap="flat">
              <a:solidFill>
                <a:srgbClr val="BEBEBE">
                  <a:alpha val="69803"/>
                </a:srgbClr>
              </a:solidFill>
              <a:prstDash val="solid"/>
              <a:round/>
            </a:ln>
          </p:spPr>
          <p:txBody>
            <a:bodyPr/>
            <a:lstStyle/>
            <a:p/>
          </p:txBody>
        </p:sp>
        <p:sp>
          <p:nvSpPr>
            <p:cNvPr id="4045" name="pl4045"/>
            <p:cNvSpPr/>
            <p:nvPr/>
          </p:nvSpPr>
          <p:spPr>
            <a:xfrm>
              <a:off x="8132722" y="4976978"/>
              <a:ext cx="896845" cy="63893"/>
            </a:xfrm>
            <a:custGeom>
              <a:avLst/>
              <a:pathLst>
                <a:path w="896845" h="63893">
                  <a:moveTo>
                    <a:pt x="0" y="56794"/>
                  </a:moveTo>
                  <a:lnTo>
                    <a:pt x="179369" y="63893"/>
                  </a:lnTo>
                  <a:lnTo>
                    <a:pt x="358738" y="14198"/>
                  </a:lnTo>
                  <a:lnTo>
                    <a:pt x="538107" y="7099"/>
                  </a:lnTo>
                  <a:lnTo>
                    <a:pt x="717476" y="28397"/>
                  </a:lnTo>
                  <a:lnTo>
                    <a:pt x="896845" y="0"/>
                  </a:lnTo>
                </a:path>
              </a:pathLst>
            </a:custGeom>
            <a:ln w="35231" cap="flat">
              <a:solidFill>
                <a:srgbClr val="BEBEBE">
                  <a:alpha val="69803"/>
                </a:srgbClr>
              </a:solidFill>
              <a:prstDash val="solid"/>
              <a:round/>
            </a:ln>
          </p:spPr>
          <p:txBody>
            <a:bodyPr/>
            <a:lstStyle/>
            <a:p/>
          </p:txBody>
        </p:sp>
        <p:sp>
          <p:nvSpPr>
            <p:cNvPr id="4046" name="pl4046"/>
            <p:cNvSpPr/>
            <p:nvPr/>
          </p:nvSpPr>
          <p:spPr>
            <a:xfrm>
              <a:off x="8132722" y="5005376"/>
              <a:ext cx="896845" cy="35496"/>
            </a:xfrm>
            <a:custGeom>
              <a:avLst/>
              <a:pathLst>
                <a:path w="896845" h="35496">
                  <a:moveTo>
                    <a:pt x="0" y="7099"/>
                  </a:moveTo>
                  <a:lnTo>
                    <a:pt x="179369" y="7099"/>
                  </a:lnTo>
                  <a:lnTo>
                    <a:pt x="358738" y="14198"/>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047" name="pl4047"/>
            <p:cNvSpPr/>
            <p:nvPr/>
          </p:nvSpPr>
          <p:spPr>
            <a:xfrm>
              <a:off x="8132722" y="4955680"/>
              <a:ext cx="896845" cy="35496"/>
            </a:xfrm>
            <a:custGeom>
              <a:avLst/>
              <a:pathLst>
                <a:path w="896845" h="35496">
                  <a:moveTo>
                    <a:pt x="0" y="35496"/>
                  </a:moveTo>
                  <a:lnTo>
                    <a:pt x="179369" y="35496"/>
                  </a:lnTo>
                  <a:lnTo>
                    <a:pt x="358738" y="21297"/>
                  </a:lnTo>
                  <a:lnTo>
                    <a:pt x="538107" y="0"/>
                  </a:lnTo>
                  <a:lnTo>
                    <a:pt x="717476" y="28397"/>
                  </a:lnTo>
                  <a:lnTo>
                    <a:pt x="896845" y="35496"/>
                  </a:lnTo>
                </a:path>
              </a:pathLst>
            </a:custGeom>
            <a:ln w="35231" cap="flat">
              <a:solidFill>
                <a:srgbClr val="BEBEBE">
                  <a:alpha val="69803"/>
                </a:srgbClr>
              </a:solidFill>
              <a:prstDash val="solid"/>
              <a:round/>
            </a:ln>
          </p:spPr>
          <p:txBody>
            <a:bodyPr/>
            <a:lstStyle/>
            <a:p/>
          </p:txBody>
        </p:sp>
        <p:sp>
          <p:nvSpPr>
            <p:cNvPr id="4048" name="pl4048"/>
            <p:cNvSpPr/>
            <p:nvPr/>
          </p:nvSpPr>
          <p:spPr>
            <a:xfrm>
              <a:off x="8132722" y="4834992"/>
              <a:ext cx="896845" cy="85191"/>
            </a:xfrm>
            <a:custGeom>
              <a:avLst/>
              <a:pathLst>
                <a:path w="896845" h="85191">
                  <a:moveTo>
                    <a:pt x="0" y="85191"/>
                  </a:moveTo>
                  <a:lnTo>
                    <a:pt x="179369" y="78092"/>
                  </a:lnTo>
                  <a:lnTo>
                    <a:pt x="358738" y="78092"/>
                  </a:lnTo>
                  <a:lnTo>
                    <a:pt x="538107" y="35496"/>
                  </a:lnTo>
                  <a:lnTo>
                    <a:pt x="717476" y="35496"/>
                  </a:lnTo>
                  <a:lnTo>
                    <a:pt x="896845" y="0"/>
                  </a:lnTo>
                </a:path>
              </a:pathLst>
            </a:custGeom>
            <a:ln w="35231" cap="flat">
              <a:solidFill>
                <a:srgbClr val="BEBEBE">
                  <a:alpha val="69803"/>
                </a:srgbClr>
              </a:solidFill>
              <a:prstDash val="solid"/>
              <a:round/>
            </a:ln>
          </p:spPr>
          <p:txBody>
            <a:bodyPr/>
            <a:lstStyle/>
            <a:p/>
          </p:txBody>
        </p:sp>
        <p:sp>
          <p:nvSpPr>
            <p:cNvPr id="4049" name="pl4049"/>
            <p:cNvSpPr/>
            <p:nvPr/>
          </p:nvSpPr>
          <p:spPr>
            <a:xfrm>
              <a:off x="8132722" y="50053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0" name="pl4050"/>
            <p:cNvSpPr/>
            <p:nvPr/>
          </p:nvSpPr>
          <p:spPr>
            <a:xfrm>
              <a:off x="8132722" y="4955680"/>
              <a:ext cx="896845" cy="42595"/>
            </a:xfrm>
            <a:custGeom>
              <a:avLst/>
              <a:pathLst>
                <a:path w="896845" h="42595">
                  <a:moveTo>
                    <a:pt x="0" y="14198"/>
                  </a:moveTo>
                  <a:lnTo>
                    <a:pt x="179369" y="21297"/>
                  </a:lnTo>
                  <a:lnTo>
                    <a:pt x="358738" y="0"/>
                  </a:lnTo>
                  <a:lnTo>
                    <a:pt x="538107" y="7099"/>
                  </a:lnTo>
                  <a:lnTo>
                    <a:pt x="717476" y="7099"/>
                  </a:lnTo>
                  <a:lnTo>
                    <a:pt x="896845" y="42595"/>
                  </a:lnTo>
                </a:path>
              </a:pathLst>
            </a:custGeom>
            <a:ln w="35231" cap="flat">
              <a:solidFill>
                <a:srgbClr val="BEBEBE">
                  <a:alpha val="69803"/>
                </a:srgbClr>
              </a:solidFill>
              <a:prstDash val="solid"/>
              <a:round/>
            </a:ln>
          </p:spPr>
          <p:txBody>
            <a:bodyPr/>
            <a:lstStyle/>
            <a:p/>
          </p:txBody>
        </p:sp>
        <p:sp>
          <p:nvSpPr>
            <p:cNvPr id="4051" name="pl4051"/>
            <p:cNvSpPr/>
            <p:nvPr/>
          </p:nvSpPr>
          <p:spPr>
            <a:xfrm>
              <a:off x="8132722" y="4863389"/>
              <a:ext cx="896845" cy="70993"/>
            </a:xfrm>
            <a:custGeom>
              <a:avLst/>
              <a:pathLst>
                <a:path w="896845" h="70993">
                  <a:moveTo>
                    <a:pt x="0" y="14198"/>
                  </a:moveTo>
                  <a:lnTo>
                    <a:pt x="179369" y="35496"/>
                  </a:lnTo>
                  <a:lnTo>
                    <a:pt x="358738" y="70993"/>
                  </a:lnTo>
                  <a:lnTo>
                    <a:pt x="538107" y="7099"/>
                  </a:lnTo>
                  <a:lnTo>
                    <a:pt x="717476" y="0"/>
                  </a:lnTo>
                  <a:lnTo>
                    <a:pt x="896845" y="42595"/>
                  </a:lnTo>
                </a:path>
              </a:pathLst>
            </a:custGeom>
            <a:ln w="35231" cap="flat">
              <a:solidFill>
                <a:srgbClr val="BEBEBE">
                  <a:alpha val="69803"/>
                </a:srgbClr>
              </a:solidFill>
              <a:prstDash val="solid"/>
              <a:round/>
            </a:ln>
          </p:spPr>
          <p:txBody>
            <a:bodyPr/>
            <a:lstStyle/>
            <a:p/>
          </p:txBody>
        </p:sp>
        <p:sp>
          <p:nvSpPr>
            <p:cNvPr id="4052" name="pl4052"/>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3" name="pl4053"/>
            <p:cNvSpPr/>
            <p:nvPr/>
          </p:nvSpPr>
          <p:spPr>
            <a:xfrm>
              <a:off x="8132722" y="4913084"/>
              <a:ext cx="896845" cy="106489"/>
            </a:xfrm>
            <a:custGeom>
              <a:avLst/>
              <a:pathLst>
                <a:path w="896845" h="106489">
                  <a:moveTo>
                    <a:pt x="0" y="99390"/>
                  </a:moveTo>
                  <a:lnTo>
                    <a:pt x="179369" y="106489"/>
                  </a:lnTo>
                  <a:lnTo>
                    <a:pt x="358738" y="106489"/>
                  </a:lnTo>
                  <a:lnTo>
                    <a:pt x="538107" y="0"/>
                  </a:lnTo>
                  <a:lnTo>
                    <a:pt x="717476" y="42595"/>
                  </a:lnTo>
                  <a:lnTo>
                    <a:pt x="896845" y="92291"/>
                  </a:lnTo>
                </a:path>
              </a:pathLst>
            </a:custGeom>
            <a:ln w="35231" cap="flat">
              <a:solidFill>
                <a:srgbClr val="BEBEBE">
                  <a:alpha val="69803"/>
                </a:srgbClr>
              </a:solidFill>
              <a:prstDash val="solid"/>
              <a:round/>
            </a:ln>
          </p:spPr>
          <p:txBody>
            <a:bodyPr/>
            <a:lstStyle/>
            <a:p/>
          </p:txBody>
        </p:sp>
        <p:sp>
          <p:nvSpPr>
            <p:cNvPr id="4054" name="pl4054"/>
            <p:cNvSpPr/>
            <p:nvPr/>
          </p:nvSpPr>
          <p:spPr>
            <a:xfrm>
              <a:off x="8132722" y="4998276"/>
              <a:ext cx="896845" cy="35496"/>
            </a:xfrm>
            <a:custGeom>
              <a:avLst/>
              <a:pathLst>
                <a:path w="896845" h="35496">
                  <a:moveTo>
                    <a:pt x="0" y="7099"/>
                  </a:moveTo>
                  <a:lnTo>
                    <a:pt x="179369" y="21297"/>
                  </a:lnTo>
                  <a:lnTo>
                    <a:pt x="358738" y="0"/>
                  </a:lnTo>
                  <a:lnTo>
                    <a:pt x="538107" y="35496"/>
                  </a:lnTo>
                  <a:lnTo>
                    <a:pt x="717476" y="7099"/>
                  </a:lnTo>
                  <a:lnTo>
                    <a:pt x="896845" y="28397"/>
                  </a:lnTo>
                </a:path>
              </a:pathLst>
            </a:custGeom>
            <a:ln w="35231" cap="flat">
              <a:solidFill>
                <a:srgbClr val="BEBEBE">
                  <a:alpha val="69803"/>
                </a:srgbClr>
              </a:solidFill>
              <a:prstDash val="solid"/>
              <a:round/>
            </a:ln>
          </p:spPr>
          <p:txBody>
            <a:bodyPr/>
            <a:lstStyle/>
            <a:p/>
          </p:txBody>
        </p:sp>
        <p:sp>
          <p:nvSpPr>
            <p:cNvPr id="4055" name="pl4055"/>
            <p:cNvSpPr/>
            <p:nvPr/>
          </p:nvSpPr>
          <p:spPr>
            <a:xfrm>
              <a:off x="8132722" y="5026674"/>
              <a:ext cx="896845" cy="14198"/>
            </a:xfrm>
            <a:custGeom>
              <a:avLst/>
              <a:pathLst>
                <a:path w="896845" h="14198">
                  <a:moveTo>
                    <a:pt x="0" y="7099"/>
                  </a:moveTo>
                  <a:lnTo>
                    <a:pt x="179369" y="7099"/>
                  </a:lnTo>
                  <a:lnTo>
                    <a:pt x="358738" y="0"/>
                  </a:lnTo>
                  <a:lnTo>
                    <a:pt x="538107" y="7099"/>
                  </a:lnTo>
                  <a:lnTo>
                    <a:pt x="717476" y="0"/>
                  </a:lnTo>
                  <a:lnTo>
                    <a:pt x="896845" y="14198"/>
                  </a:lnTo>
                </a:path>
              </a:pathLst>
            </a:custGeom>
            <a:ln w="35231" cap="flat">
              <a:solidFill>
                <a:srgbClr val="BEBEBE">
                  <a:alpha val="69803"/>
                </a:srgbClr>
              </a:solidFill>
              <a:prstDash val="solid"/>
              <a:round/>
            </a:ln>
          </p:spPr>
          <p:txBody>
            <a:bodyPr/>
            <a:lstStyle/>
            <a:p/>
          </p:txBody>
        </p:sp>
        <p:sp>
          <p:nvSpPr>
            <p:cNvPr id="4056" name="pl4056"/>
            <p:cNvSpPr/>
            <p:nvPr/>
          </p:nvSpPr>
          <p:spPr>
            <a:xfrm>
              <a:off x="8132722" y="4955680"/>
              <a:ext cx="896845" cy="28397"/>
            </a:xfrm>
            <a:custGeom>
              <a:avLst/>
              <a:pathLst>
                <a:path w="896845" h="28397">
                  <a:moveTo>
                    <a:pt x="0" y="0"/>
                  </a:moveTo>
                  <a:lnTo>
                    <a:pt x="179369" y="28397"/>
                  </a:lnTo>
                  <a:lnTo>
                    <a:pt x="358738" y="7099"/>
                  </a:lnTo>
                  <a:lnTo>
                    <a:pt x="538107" y="7099"/>
                  </a:lnTo>
                  <a:lnTo>
                    <a:pt x="717476" y="7099"/>
                  </a:lnTo>
                  <a:lnTo>
                    <a:pt x="896845" y="7099"/>
                  </a:lnTo>
                </a:path>
              </a:pathLst>
            </a:custGeom>
            <a:ln w="35231" cap="flat">
              <a:solidFill>
                <a:srgbClr val="BEBEBE">
                  <a:alpha val="69803"/>
                </a:srgbClr>
              </a:solidFill>
              <a:prstDash val="solid"/>
              <a:round/>
            </a:ln>
          </p:spPr>
          <p:txBody>
            <a:bodyPr/>
            <a:lstStyle/>
            <a:p/>
          </p:txBody>
        </p:sp>
        <p:sp>
          <p:nvSpPr>
            <p:cNvPr id="4057" name="pl4057"/>
            <p:cNvSpPr/>
            <p:nvPr/>
          </p:nvSpPr>
          <p:spPr>
            <a:xfrm>
              <a:off x="8132722" y="4884687"/>
              <a:ext cx="896845" cy="14198"/>
            </a:xfrm>
            <a:custGeom>
              <a:avLst/>
              <a:pathLst>
                <a:path w="896845" h="14198">
                  <a:moveTo>
                    <a:pt x="0" y="14198"/>
                  </a:moveTo>
                  <a:lnTo>
                    <a:pt x="179369" y="14198"/>
                  </a:lnTo>
                  <a:lnTo>
                    <a:pt x="358738" y="14198"/>
                  </a:lnTo>
                  <a:lnTo>
                    <a:pt x="538107" y="0"/>
                  </a:lnTo>
                  <a:lnTo>
                    <a:pt x="717476" y="7099"/>
                  </a:lnTo>
                  <a:lnTo>
                    <a:pt x="896845" y="0"/>
                  </a:lnTo>
                </a:path>
              </a:pathLst>
            </a:custGeom>
            <a:ln w="35231" cap="flat">
              <a:solidFill>
                <a:srgbClr val="BEBEBE">
                  <a:alpha val="69803"/>
                </a:srgbClr>
              </a:solidFill>
              <a:prstDash val="solid"/>
              <a:round/>
            </a:ln>
          </p:spPr>
          <p:txBody>
            <a:bodyPr/>
            <a:lstStyle/>
            <a:p/>
          </p:txBody>
        </p:sp>
        <p:sp>
          <p:nvSpPr>
            <p:cNvPr id="4058" name="pl4058"/>
            <p:cNvSpPr/>
            <p:nvPr/>
          </p:nvSpPr>
          <p:spPr>
            <a:xfrm>
              <a:off x="8132722" y="4976978"/>
              <a:ext cx="896845" cy="14198"/>
            </a:xfrm>
            <a:custGeom>
              <a:avLst/>
              <a:pathLst>
                <a:path w="896845" h="14198">
                  <a:moveTo>
                    <a:pt x="0" y="7099"/>
                  </a:moveTo>
                  <a:lnTo>
                    <a:pt x="179369" y="14198"/>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059" name="pl4059"/>
            <p:cNvSpPr/>
            <p:nvPr/>
          </p:nvSpPr>
          <p:spPr>
            <a:xfrm>
              <a:off x="8132722" y="5005376"/>
              <a:ext cx="896845" cy="28397"/>
            </a:xfrm>
            <a:custGeom>
              <a:avLst/>
              <a:pathLst>
                <a:path w="896845" h="28397">
                  <a:moveTo>
                    <a:pt x="0" y="14198"/>
                  </a:moveTo>
                  <a:lnTo>
                    <a:pt x="179369" y="14198"/>
                  </a:lnTo>
                  <a:lnTo>
                    <a:pt x="358738" y="0"/>
                  </a:lnTo>
                  <a:lnTo>
                    <a:pt x="538107" y="28397"/>
                  </a:lnTo>
                  <a:lnTo>
                    <a:pt x="717476" y="14198"/>
                  </a:lnTo>
                  <a:lnTo>
                    <a:pt x="896845" y="21297"/>
                  </a:lnTo>
                </a:path>
              </a:pathLst>
            </a:custGeom>
            <a:ln w="35231" cap="flat">
              <a:solidFill>
                <a:srgbClr val="BEBEBE">
                  <a:alpha val="69803"/>
                </a:srgbClr>
              </a:solidFill>
              <a:prstDash val="solid"/>
              <a:round/>
            </a:ln>
          </p:spPr>
          <p:txBody>
            <a:bodyPr/>
            <a:lstStyle/>
            <a:p/>
          </p:txBody>
        </p:sp>
        <p:sp>
          <p:nvSpPr>
            <p:cNvPr id="4060" name="pl4060"/>
            <p:cNvSpPr/>
            <p:nvPr/>
          </p:nvSpPr>
          <p:spPr>
            <a:xfrm>
              <a:off x="8132722" y="4799495"/>
              <a:ext cx="896845" cy="170383"/>
            </a:xfrm>
            <a:custGeom>
              <a:avLst/>
              <a:pathLst>
                <a:path w="896845" h="170383">
                  <a:moveTo>
                    <a:pt x="0" y="0"/>
                  </a:moveTo>
                  <a:lnTo>
                    <a:pt x="179369" y="28397"/>
                  </a:lnTo>
                  <a:lnTo>
                    <a:pt x="358738" y="170383"/>
                  </a:lnTo>
                  <a:lnTo>
                    <a:pt x="538107" y="163284"/>
                  </a:lnTo>
                  <a:lnTo>
                    <a:pt x="717476" y="85191"/>
                  </a:lnTo>
                  <a:lnTo>
                    <a:pt x="896845" y="127787"/>
                  </a:lnTo>
                </a:path>
              </a:pathLst>
            </a:custGeom>
            <a:ln w="35231" cap="flat">
              <a:solidFill>
                <a:srgbClr val="BEBEBE">
                  <a:alpha val="69803"/>
                </a:srgbClr>
              </a:solidFill>
              <a:prstDash val="solid"/>
              <a:round/>
            </a:ln>
          </p:spPr>
          <p:txBody>
            <a:bodyPr/>
            <a:lstStyle/>
            <a:p/>
          </p:txBody>
        </p:sp>
        <p:sp>
          <p:nvSpPr>
            <p:cNvPr id="4061" name="pl4061"/>
            <p:cNvSpPr/>
            <p:nvPr/>
          </p:nvSpPr>
          <p:spPr>
            <a:xfrm>
              <a:off x="8132722" y="5026674"/>
              <a:ext cx="896845" cy="14198"/>
            </a:xfrm>
            <a:custGeom>
              <a:avLst/>
              <a:pathLst>
                <a:path w="896845" h="14198">
                  <a:moveTo>
                    <a:pt x="0" y="0"/>
                  </a:moveTo>
                  <a:lnTo>
                    <a:pt x="179369" y="0"/>
                  </a:lnTo>
                  <a:lnTo>
                    <a:pt x="358738" y="7099"/>
                  </a:lnTo>
                  <a:lnTo>
                    <a:pt x="538107" y="14198"/>
                  </a:lnTo>
                  <a:lnTo>
                    <a:pt x="717476" y="14198"/>
                  </a:lnTo>
                  <a:lnTo>
                    <a:pt x="896845" y="14198"/>
                  </a:lnTo>
                </a:path>
              </a:pathLst>
            </a:custGeom>
            <a:ln w="35231" cap="flat">
              <a:solidFill>
                <a:srgbClr val="BEBEBE">
                  <a:alpha val="69803"/>
                </a:srgbClr>
              </a:solidFill>
              <a:prstDash val="solid"/>
              <a:round/>
            </a:ln>
          </p:spPr>
          <p:txBody>
            <a:bodyPr/>
            <a:lstStyle/>
            <a:p/>
          </p:txBody>
        </p:sp>
        <p:sp>
          <p:nvSpPr>
            <p:cNvPr id="4062" name="pl4062"/>
            <p:cNvSpPr/>
            <p:nvPr/>
          </p:nvSpPr>
          <p:spPr>
            <a:xfrm>
              <a:off x="8132722" y="4976978"/>
              <a:ext cx="896845" cy="49695"/>
            </a:xfrm>
            <a:custGeom>
              <a:avLst/>
              <a:pathLst>
                <a:path w="896845" h="49695">
                  <a:moveTo>
                    <a:pt x="0" y="35496"/>
                  </a:moveTo>
                  <a:lnTo>
                    <a:pt x="179369" y="49695"/>
                  </a:lnTo>
                  <a:lnTo>
                    <a:pt x="358738" y="35496"/>
                  </a:lnTo>
                  <a:lnTo>
                    <a:pt x="538107" y="49695"/>
                  </a:lnTo>
                  <a:lnTo>
                    <a:pt x="717476" y="35496"/>
                  </a:lnTo>
                  <a:lnTo>
                    <a:pt x="896845" y="0"/>
                  </a:lnTo>
                </a:path>
              </a:pathLst>
            </a:custGeom>
            <a:ln w="35231" cap="flat">
              <a:solidFill>
                <a:srgbClr val="BEBEBE">
                  <a:alpha val="69803"/>
                </a:srgbClr>
              </a:solidFill>
              <a:prstDash val="solid"/>
              <a:round/>
            </a:ln>
          </p:spPr>
          <p:txBody>
            <a:bodyPr/>
            <a:lstStyle/>
            <a:p/>
          </p:txBody>
        </p:sp>
        <p:sp>
          <p:nvSpPr>
            <p:cNvPr id="4063" name="pl4063"/>
            <p:cNvSpPr/>
            <p:nvPr/>
          </p:nvSpPr>
          <p:spPr>
            <a:xfrm>
              <a:off x="8132722" y="4969879"/>
              <a:ext cx="896845" cy="63893"/>
            </a:xfrm>
            <a:custGeom>
              <a:avLst/>
              <a:pathLst>
                <a:path w="896845" h="63893">
                  <a:moveTo>
                    <a:pt x="0" y="63893"/>
                  </a:moveTo>
                  <a:lnTo>
                    <a:pt x="179369" y="35496"/>
                  </a:lnTo>
                  <a:lnTo>
                    <a:pt x="358738" y="42595"/>
                  </a:lnTo>
                  <a:lnTo>
                    <a:pt x="538107" y="14198"/>
                  </a:lnTo>
                  <a:lnTo>
                    <a:pt x="717476" y="0"/>
                  </a:lnTo>
                  <a:lnTo>
                    <a:pt x="896845" y="7099"/>
                  </a:lnTo>
                </a:path>
              </a:pathLst>
            </a:custGeom>
            <a:ln w="35231" cap="flat">
              <a:solidFill>
                <a:srgbClr val="BEBEBE">
                  <a:alpha val="69803"/>
                </a:srgbClr>
              </a:solidFill>
              <a:prstDash val="solid"/>
              <a:round/>
            </a:ln>
          </p:spPr>
          <p:txBody>
            <a:bodyPr/>
            <a:lstStyle/>
            <a:p/>
          </p:txBody>
        </p:sp>
        <p:sp>
          <p:nvSpPr>
            <p:cNvPr id="4064" name="pl4064"/>
            <p:cNvSpPr/>
            <p:nvPr/>
          </p:nvSpPr>
          <p:spPr>
            <a:xfrm>
              <a:off x="8132722" y="50408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5" name="pl4065"/>
            <p:cNvSpPr/>
            <p:nvPr/>
          </p:nvSpPr>
          <p:spPr>
            <a:xfrm>
              <a:off x="8132722" y="5012475"/>
              <a:ext cx="896845" cy="28397"/>
            </a:xfrm>
            <a:custGeom>
              <a:avLst/>
              <a:pathLst>
                <a:path w="896845" h="28397">
                  <a:moveTo>
                    <a:pt x="0" y="28397"/>
                  </a:moveTo>
                  <a:lnTo>
                    <a:pt x="179369" y="28397"/>
                  </a:lnTo>
                  <a:lnTo>
                    <a:pt x="358738" y="21297"/>
                  </a:lnTo>
                  <a:lnTo>
                    <a:pt x="538107" y="0"/>
                  </a:lnTo>
                  <a:lnTo>
                    <a:pt x="717476" y="21297"/>
                  </a:lnTo>
                  <a:lnTo>
                    <a:pt x="896845" y="28397"/>
                  </a:lnTo>
                </a:path>
              </a:pathLst>
            </a:custGeom>
            <a:ln w="35231" cap="flat">
              <a:solidFill>
                <a:srgbClr val="BEBEBE">
                  <a:alpha val="69803"/>
                </a:srgbClr>
              </a:solidFill>
              <a:prstDash val="solid"/>
              <a:round/>
            </a:ln>
          </p:spPr>
          <p:txBody>
            <a:bodyPr/>
            <a:lstStyle/>
            <a:p/>
          </p:txBody>
        </p:sp>
        <p:sp>
          <p:nvSpPr>
            <p:cNvPr id="4066" name="pl4066"/>
            <p:cNvSpPr/>
            <p:nvPr/>
          </p:nvSpPr>
          <p:spPr>
            <a:xfrm>
              <a:off x="8132722" y="5026674"/>
              <a:ext cx="896845" cy="14198"/>
            </a:xfrm>
            <a:custGeom>
              <a:avLst/>
              <a:pathLst>
                <a:path w="896845" h="14198">
                  <a:moveTo>
                    <a:pt x="0" y="0"/>
                  </a:moveTo>
                  <a:lnTo>
                    <a:pt x="179369" y="7099"/>
                  </a:lnTo>
                  <a:lnTo>
                    <a:pt x="358738" y="7099"/>
                  </a:lnTo>
                  <a:lnTo>
                    <a:pt x="538107" y="14198"/>
                  </a:lnTo>
                  <a:lnTo>
                    <a:pt x="717476" y="7099"/>
                  </a:lnTo>
                  <a:lnTo>
                    <a:pt x="896845" y="0"/>
                  </a:lnTo>
                </a:path>
              </a:pathLst>
            </a:custGeom>
            <a:ln w="35231" cap="flat">
              <a:solidFill>
                <a:srgbClr val="BEBEBE">
                  <a:alpha val="69803"/>
                </a:srgbClr>
              </a:solidFill>
              <a:prstDash val="solid"/>
              <a:round/>
            </a:ln>
          </p:spPr>
          <p:txBody>
            <a:bodyPr/>
            <a:lstStyle/>
            <a:p/>
          </p:txBody>
        </p:sp>
        <p:sp>
          <p:nvSpPr>
            <p:cNvPr id="4067" name="pl4067"/>
            <p:cNvSpPr/>
            <p:nvPr/>
          </p:nvSpPr>
          <p:spPr>
            <a:xfrm>
              <a:off x="8132722" y="5005376"/>
              <a:ext cx="896845" cy="21297"/>
            </a:xfrm>
            <a:custGeom>
              <a:avLst/>
              <a:pathLst>
                <a:path w="896845" h="21297">
                  <a:moveTo>
                    <a:pt x="0" y="21297"/>
                  </a:moveTo>
                  <a:lnTo>
                    <a:pt x="179369" y="7099"/>
                  </a:lnTo>
                  <a:lnTo>
                    <a:pt x="358738" y="7099"/>
                  </a:lnTo>
                  <a:lnTo>
                    <a:pt x="538107" y="7099"/>
                  </a:lnTo>
                  <a:lnTo>
                    <a:pt x="717476" y="0"/>
                  </a:lnTo>
                  <a:lnTo>
                    <a:pt x="896845" y="0"/>
                  </a:lnTo>
                </a:path>
              </a:pathLst>
            </a:custGeom>
            <a:ln w="35231" cap="flat">
              <a:solidFill>
                <a:srgbClr val="BEBEBE">
                  <a:alpha val="69803"/>
                </a:srgbClr>
              </a:solidFill>
              <a:prstDash val="solid"/>
              <a:round/>
            </a:ln>
          </p:spPr>
          <p:txBody>
            <a:bodyPr/>
            <a:lstStyle/>
            <a:p/>
          </p:txBody>
        </p:sp>
        <p:sp>
          <p:nvSpPr>
            <p:cNvPr id="4068" name="pl4068"/>
            <p:cNvSpPr/>
            <p:nvPr/>
          </p:nvSpPr>
          <p:spPr>
            <a:xfrm>
              <a:off x="8132722" y="4969879"/>
              <a:ext cx="896845" cy="21297"/>
            </a:xfrm>
            <a:custGeom>
              <a:avLst/>
              <a:pathLst>
                <a:path w="896845" h="21297">
                  <a:moveTo>
                    <a:pt x="0" y="0"/>
                  </a:moveTo>
                  <a:lnTo>
                    <a:pt x="179369" y="7099"/>
                  </a:lnTo>
                  <a:lnTo>
                    <a:pt x="358738" y="14198"/>
                  </a:lnTo>
                  <a:lnTo>
                    <a:pt x="538107" y="21297"/>
                  </a:lnTo>
                  <a:lnTo>
                    <a:pt x="717476" y="21297"/>
                  </a:lnTo>
                  <a:lnTo>
                    <a:pt x="896845" y="21297"/>
                  </a:lnTo>
                </a:path>
              </a:pathLst>
            </a:custGeom>
            <a:ln w="35231" cap="flat">
              <a:solidFill>
                <a:srgbClr val="BEBEBE">
                  <a:alpha val="69803"/>
                </a:srgbClr>
              </a:solidFill>
              <a:prstDash val="solid"/>
              <a:round/>
            </a:ln>
          </p:spPr>
          <p:txBody>
            <a:bodyPr/>
            <a:lstStyle/>
            <a:p/>
          </p:txBody>
        </p:sp>
        <p:sp>
          <p:nvSpPr>
            <p:cNvPr id="4069" name="pl4069"/>
            <p:cNvSpPr/>
            <p:nvPr/>
          </p:nvSpPr>
          <p:spPr>
            <a:xfrm>
              <a:off x="8132722" y="5026674"/>
              <a:ext cx="896845" cy="14198"/>
            </a:xfrm>
            <a:custGeom>
              <a:avLst/>
              <a:pathLst>
                <a:path w="896845" h="14198">
                  <a:moveTo>
                    <a:pt x="0" y="7099"/>
                  </a:moveTo>
                  <a:lnTo>
                    <a:pt x="179369" y="14198"/>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70" name="pl4070"/>
            <p:cNvSpPr/>
            <p:nvPr/>
          </p:nvSpPr>
          <p:spPr>
            <a:xfrm>
              <a:off x="8132722" y="5033773"/>
              <a:ext cx="896845" cy="7099"/>
            </a:xfrm>
            <a:custGeom>
              <a:avLst/>
              <a:pathLst>
                <a:path w="896845" h="7099">
                  <a:moveTo>
                    <a:pt x="0" y="0"/>
                  </a:moveTo>
                  <a:lnTo>
                    <a:pt x="179369" y="7099"/>
                  </a:lnTo>
                  <a:lnTo>
                    <a:pt x="358738" y="0"/>
                  </a:lnTo>
                  <a:lnTo>
                    <a:pt x="538107" y="0"/>
                  </a:lnTo>
                  <a:lnTo>
                    <a:pt x="717476" y="7099"/>
                  </a:lnTo>
                  <a:lnTo>
                    <a:pt x="896845" y="7099"/>
                  </a:lnTo>
                </a:path>
              </a:pathLst>
            </a:custGeom>
            <a:ln w="35231" cap="flat">
              <a:solidFill>
                <a:srgbClr val="BEBEBE">
                  <a:alpha val="69803"/>
                </a:srgbClr>
              </a:solidFill>
              <a:prstDash val="solid"/>
              <a:round/>
            </a:ln>
          </p:spPr>
          <p:txBody>
            <a:bodyPr/>
            <a:lstStyle/>
            <a:p/>
          </p:txBody>
        </p:sp>
        <p:sp>
          <p:nvSpPr>
            <p:cNvPr id="4071" name="pl4071"/>
            <p:cNvSpPr/>
            <p:nvPr/>
          </p:nvSpPr>
          <p:spPr>
            <a:xfrm>
              <a:off x="8132722"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BEBEBE">
                  <a:alpha val="69803"/>
                </a:srgbClr>
              </a:solidFill>
              <a:prstDash val="solid"/>
              <a:round/>
            </a:ln>
          </p:spPr>
          <p:txBody>
            <a:bodyPr/>
            <a:lstStyle/>
            <a:p/>
          </p:txBody>
        </p:sp>
        <p:sp>
          <p:nvSpPr>
            <p:cNvPr id="4072" name="pl4072"/>
            <p:cNvSpPr/>
            <p:nvPr/>
          </p:nvSpPr>
          <p:spPr>
            <a:xfrm>
              <a:off x="8132722" y="4905985"/>
              <a:ext cx="896845" cy="127787"/>
            </a:xfrm>
            <a:custGeom>
              <a:avLst/>
              <a:pathLst>
                <a:path w="896845" h="127787">
                  <a:moveTo>
                    <a:pt x="0" y="106489"/>
                  </a:moveTo>
                  <a:lnTo>
                    <a:pt x="179369" y="85191"/>
                  </a:lnTo>
                  <a:lnTo>
                    <a:pt x="358738" y="120688"/>
                  </a:lnTo>
                  <a:lnTo>
                    <a:pt x="538107" y="99390"/>
                  </a:lnTo>
                  <a:lnTo>
                    <a:pt x="717476" y="127787"/>
                  </a:lnTo>
                  <a:lnTo>
                    <a:pt x="896845" y="0"/>
                  </a:lnTo>
                </a:path>
              </a:pathLst>
            </a:custGeom>
            <a:ln w="35231" cap="flat">
              <a:solidFill>
                <a:srgbClr val="BEBEBE">
                  <a:alpha val="69803"/>
                </a:srgbClr>
              </a:solidFill>
              <a:prstDash val="solid"/>
              <a:round/>
            </a:ln>
          </p:spPr>
          <p:txBody>
            <a:bodyPr/>
            <a:lstStyle/>
            <a:p/>
          </p:txBody>
        </p:sp>
        <p:sp>
          <p:nvSpPr>
            <p:cNvPr id="4073" name="pl4073"/>
            <p:cNvSpPr/>
            <p:nvPr/>
          </p:nvSpPr>
          <p:spPr>
            <a:xfrm>
              <a:off x="8132722" y="4998276"/>
              <a:ext cx="896845" cy="21297"/>
            </a:xfrm>
            <a:custGeom>
              <a:avLst/>
              <a:pathLst>
                <a:path w="896845" h="21297">
                  <a:moveTo>
                    <a:pt x="0" y="14198"/>
                  </a:moveTo>
                  <a:lnTo>
                    <a:pt x="179369" y="0"/>
                  </a:lnTo>
                  <a:lnTo>
                    <a:pt x="358738" y="7099"/>
                  </a:lnTo>
                  <a:lnTo>
                    <a:pt x="538107" y="21297"/>
                  </a:lnTo>
                  <a:lnTo>
                    <a:pt x="717476" y="7099"/>
                  </a:lnTo>
                  <a:lnTo>
                    <a:pt x="896845" y="14198"/>
                  </a:lnTo>
                </a:path>
              </a:pathLst>
            </a:custGeom>
            <a:ln w="35231" cap="flat">
              <a:solidFill>
                <a:srgbClr val="BEBEBE">
                  <a:alpha val="69803"/>
                </a:srgbClr>
              </a:solidFill>
              <a:prstDash val="solid"/>
              <a:round/>
            </a:ln>
          </p:spPr>
          <p:txBody>
            <a:bodyPr/>
            <a:lstStyle/>
            <a:p/>
          </p:txBody>
        </p:sp>
        <p:sp>
          <p:nvSpPr>
            <p:cNvPr id="4074" name="pl4074"/>
            <p:cNvSpPr/>
            <p:nvPr/>
          </p:nvSpPr>
          <p:spPr>
            <a:xfrm>
              <a:off x="8132722" y="4984078"/>
              <a:ext cx="896845" cy="35496"/>
            </a:xfrm>
            <a:custGeom>
              <a:avLst/>
              <a:pathLst>
                <a:path w="896845" h="35496">
                  <a:moveTo>
                    <a:pt x="0" y="21297"/>
                  </a:moveTo>
                  <a:lnTo>
                    <a:pt x="179369" y="28397"/>
                  </a:lnTo>
                  <a:lnTo>
                    <a:pt x="358738" y="0"/>
                  </a:lnTo>
                  <a:lnTo>
                    <a:pt x="538107" y="21297"/>
                  </a:lnTo>
                  <a:lnTo>
                    <a:pt x="717476" y="35496"/>
                  </a:lnTo>
                  <a:lnTo>
                    <a:pt x="896845" y="35496"/>
                  </a:lnTo>
                </a:path>
              </a:pathLst>
            </a:custGeom>
            <a:ln w="35231" cap="flat">
              <a:solidFill>
                <a:srgbClr val="BEBEBE">
                  <a:alpha val="69803"/>
                </a:srgbClr>
              </a:solidFill>
              <a:prstDash val="solid"/>
              <a:round/>
            </a:ln>
          </p:spPr>
          <p:txBody>
            <a:bodyPr/>
            <a:lstStyle/>
            <a:p/>
          </p:txBody>
        </p:sp>
        <p:sp>
          <p:nvSpPr>
            <p:cNvPr id="4075" name="pl4075"/>
            <p:cNvSpPr/>
            <p:nvPr/>
          </p:nvSpPr>
          <p:spPr>
            <a:xfrm>
              <a:off x="8132722" y="5005376"/>
              <a:ext cx="896845" cy="7099"/>
            </a:xfrm>
            <a:custGeom>
              <a:avLst/>
              <a:pathLst>
                <a:path w="896845" h="7099">
                  <a:moveTo>
                    <a:pt x="0" y="0"/>
                  </a:moveTo>
                  <a:lnTo>
                    <a:pt x="179369" y="7099"/>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076" name="pl4076"/>
            <p:cNvSpPr/>
            <p:nvPr/>
          </p:nvSpPr>
          <p:spPr>
            <a:xfrm>
              <a:off x="8132722"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40651" cap="flat">
              <a:solidFill>
                <a:srgbClr val="000000">
                  <a:alpha val="100000"/>
                </a:srgbClr>
              </a:solidFill>
              <a:prstDash val="solid"/>
              <a:round/>
            </a:ln>
          </p:spPr>
          <p:txBody>
            <a:bodyPr/>
            <a:lstStyle/>
            <a:p/>
          </p:txBody>
        </p:sp>
        <p:sp>
          <p:nvSpPr>
            <p:cNvPr id="4077" name="pl4077"/>
            <p:cNvSpPr/>
            <p:nvPr/>
          </p:nvSpPr>
          <p:spPr>
            <a:xfrm>
              <a:off x="8132722" y="4898886"/>
              <a:ext cx="896845" cy="99390"/>
            </a:xfrm>
            <a:custGeom>
              <a:avLst/>
              <a:pathLst>
                <a:path w="896845" h="99390">
                  <a:moveTo>
                    <a:pt x="0" y="70993"/>
                  </a:moveTo>
                  <a:lnTo>
                    <a:pt x="179369" y="99390"/>
                  </a:lnTo>
                  <a:lnTo>
                    <a:pt x="358738" y="92291"/>
                  </a:lnTo>
                  <a:lnTo>
                    <a:pt x="538107" y="49695"/>
                  </a:lnTo>
                  <a:lnTo>
                    <a:pt x="717476" y="14198"/>
                  </a:lnTo>
                  <a:lnTo>
                    <a:pt x="896845" y="0"/>
                  </a:lnTo>
                </a:path>
              </a:pathLst>
            </a:custGeom>
            <a:ln w="35231" cap="flat">
              <a:solidFill>
                <a:srgbClr val="FF65AD">
                  <a:alpha val="100000"/>
                </a:srgbClr>
              </a:solidFill>
              <a:prstDash val="solid"/>
              <a:round/>
            </a:ln>
          </p:spPr>
          <p:txBody>
            <a:bodyPr/>
            <a:lstStyle/>
            <a:p/>
          </p:txBody>
        </p:sp>
        <p:sp>
          <p:nvSpPr>
            <p:cNvPr id="4078" name="pl4078"/>
            <p:cNvSpPr/>
            <p:nvPr/>
          </p:nvSpPr>
          <p:spPr>
            <a:xfrm>
              <a:off x="8087880" y="504087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79" name="tx4079"/>
            <p:cNvSpPr/>
            <p:nvPr/>
          </p:nvSpPr>
          <p:spPr>
            <a:xfrm>
              <a:off x="8072433" y="48052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4080" name="tx4080"/>
            <p:cNvSpPr/>
            <p:nvPr/>
          </p:nvSpPr>
          <p:spPr>
            <a:xfrm>
              <a:off x="8281947" y="483367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081" name="tx4081"/>
            <p:cNvSpPr/>
            <p:nvPr/>
          </p:nvSpPr>
          <p:spPr>
            <a:xfrm>
              <a:off x="8461316" y="48292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082" name="tx4082"/>
            <p:cNvSpPr/>
            <p:nvPr/>
          </p:nvSpPr>
          <p:spPr>
            <a:xfrm>
              <a:off x="8610540" y="478393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4083" name="tx4083"/>
            <p:cNvSpPr/>
            <p:nvPr/>
          </p:nvSpPr>
          <p:spPr>
            <a:xfrm>
              <a:off x="8789909" y="474848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4084" name="tx4084"/>
            <p:cNvSpPr/>
            <p:nvPr/>
          </p:nvSpPr>
          <p:spPr>
            <a:xfrm>
              <a:off x="8969278" y="473428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4085" name="rc4085"/>
            <p:cNvSpPr/>
            <p:nvPr/>
          </p:nvSpPr>
          <p:spPr>
            <a:xfrm>
              <a:off x="695044" y="5131404"/>
              <a:ext cx="986530" cy="214862"/>
            </a:xfrm>
            <a:prstGeom prst="rect">
              <a:avLst/>
            </a:prstGeom>
            <a:solidFill>
              <a:srgbClr val="D9D9D9">
                <a:alpha val="100000"/>
              </a:srgbClr>
            </a:solidFill>
          </p:spPr>
          <p:txBody>
            <a:bodyPr/>
            <a:lstStyle/>
            <a:p/>
          </p:txBody>
        </p:sp>
        <p:sp>
          <p:nvSpPr>
            <p:cNvPr id="4086" name="tx4086"/>
            <p:cNvSpPr/>
            <p:nvPr/>
          </p:nvSpPr>
          <p:spPr>
            <a:xfrm>
              <a:off x="958514" y="5197526"/>
              <a:ext cx="45959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Viet Nam</a:t>
              </a:r>
            </a:p>
          </p:txBody>
        </p:sp>
        <p:sp>
          <p:nvSpPr>
            <p:cNvPr id="4087" name="rc4087"/>
            <p:cNvSpPr/>
            <p:nvPr/>
          </p:nvSpPr>
          <p:spPr>
            <a:xfrm>
              <a:off x="1751164" y="5131404"/>
              <a:ext cx="986530" cy="214862"/>
            </a:xfrm>
            <a:prstGeom prst="rect">
              <a:avLst/>
            </a:prstGeom>
            <a:solidFill>
              <a:srgbClr val="D9D9D9">
                <a:alpha val="100000"/>
              </a:srgbClr>
            </a:solidFill>
          </p:spPr>
          <p:txBody>
            <a:bodyPr/>
            <a:lstStyle/>
            <a:p/>
          </p:txBody>
        </p:sp>
        <p:sp>
          <p:nvSpPr>
            <p:cNvPr id="4088" name="tx4088"/>
            <p:cNvSpPr/>
            <p:nvPr/>
          </p:nvSpPr>
          <p:spPr>
            <a:xfrm>
              <a:off x="2058098" y="5197526"/>
              <a:ext cx="37266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Zambia</a:t>
              </a:r>
            </a:p>
          </p:txBody>
        </p:sp>
        <p:sp>
          <p:nvSpPr>
            <p:cNvPr id="4089" name="rc4089"/>
            <p:cNvSpPr/>
            <p:nvPr/>
          </p:nvSpPr>
          <p:spPr>
            <a:xfrm>
              <a:off x="2807283" y="5131404"/>
              <a:ext cx="986530" cy="214862"/>
            </a:xfrm>
            <a:prstGeom prst="rect">
              <a:avLst/>
            </a:prstGeom>
            <a:solidFill>
              <a:srgbClr val="D9D9D9">
                <a:alpha val="100000"/>
              </a:srgbClr>
            </a:solidFill>
          </p:spPr>
          <p:txBody>
            <a:bodyPr/>
            <a:lstStyle/>
            <a:p/>
          </p:txBody>
        </p:sp>
        <p:sp>
          <p:nvSpPr>
            <p:cNvPr id="4090" name="tx4090"/>
            <p:cNvSpPr/>
            <p:nvPr/>
          </p:nvSpPr>
          <p:spPr>
            <a:xfrm>
              <a:off x="3042785" y="5197526"/>
              <a:ext cx="51552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Zimbabwe</a:t>
              </a:r>
            </a:p>
          </p:txBody>
        </p:sp>
        <p:sp>
          <p:nvSpPr>
            <p:cNvPr id="4091" name="rc4091"/>
            <p:cNvSpPr/>
            <p:nvPr/>
          </p:nvSpPr>
          <p:spPr>
            <a:xfrm>
              <a:off x="695044" y="4386206"/>
              <a:ext cx="986530" cy="214862"/>
            </a:xfrm>
            <a:prstGeom prst="rect">
              <a:avLst/>
            </a:prstGeom>
            <a:solidFill>
              <a:srgbClr val="D9D9D9">
                <a:alpha val="100000"/>
              </a:srgbClr>
            </a:solidFill>
          </p:spPr>
          <p:txBody>
            <a:bodyPr/>
            <a:lstStyle/>
            <a:p/>
          </p:txBody>
        </p:sp>
        <p:sp>
          <p:nvSpPr>
            <p:cNvPr id="4092" name="tx4092"/>
            <p:cNvSpPr/>
            <p:nvPr/>
          </p:nvSpPr>
          <p:spPr>
            <a:xfrm>
              <a:off x="952238" y="4450909"/>
              <a:ext cx="47214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Sri Lanka</a:t>
              </a:r>
            </a:p>
          </p:txBody>
        </p:sp>
        <p:sp>
          <p:nvSpPr>
            <p:cNvPr id="4093" name="rc4093"/>
            <p:cNvSpPr/>
            <p:nvPr/>
          </p:nvSpPr>
          <p:spPr>
            <a:xfrm>
              <a:off x="1751164" y="4386206"/>
              <a:ext cx="986530" cy="214862"/>
            </a:xfrm>
            <a:prstGeom prst="rect">
              <a:avLst/>
            </a:prstGeom>
            <a:solidFill>
              <a:srgbClr val="D9D9D9">
                <a:alpha val="100000"/>
              </a:srgbClr>
            </a:solidFill>
          </p:spPr>
          <p:txBody>
            <a:bodyPr/>
            <a:lstStyle/>
            <a:p/>
          </p:txBody>
        </p:sp>
        <p:sp>
          <p:nvSpPr>
            <p:cNvPr id="4094" name="tx4094"/>
            <p:cNvSpPr/>
            <p:nvPr/>
          </p:nvSpPr>
          <p:spPr>
            <a:xfrm>
              <a:off x="1806420" y="4450909"/>
              <a:ext cx="8760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State of Palestine</a:t>
              </a:r>
            </a:p>
          </p:txBody>
        </p:sp>
        <p:sp>
          <p:nvSpPr>
            <p:cNvPr id="4095" name="rc4095"/>
            <p:cNvSpPr/>
            <p:nvPr/>
          </p:nvSpPr>
          <p:spPr>
            <a:xfrm>
              <a:off x="2807283" y="4386206"/>
              <a:ext cx="986530" cy="214862"/>
            </a:xfrm>
            <a:prstGeom prst="rect">
              <a:avLst/>
            </a:prstGeom>
            <a:solidFill>
              <a:srgbClr val="D9D9D9">
                <a:alpha val="100000"/>
              </a:srgbClr>
            </a:solidFill>
          </p:spPr>
          <p:txBody>
            <a:bodyPr/>
            <a:lstStyle/>
            <a:p/>
          </p:txBody>
        </p:sp>
        <p:sp>
          <p:nvSpPr>
            <p:cNvPr id="4096" name="tx4096"/>
            <p:cNvSpPr/>
            <p:nvPr/>
          </p:nvSpPr>
          <p:spPr>
            <a:xfrm>
              <a:off x="3064532" y="4430118"/>
              <a:ext cx="4720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Tajikistan</a:t>
              </a:r>
            </a:p>
          </p:txBody>
        </p:sp>
        <p:sp>
          <p:nvSpPr>
            <p:cNvPr id="4097" name="rc4097"/>
            <p:cNvSpPr/>
            <p:nvPr/>
          </p:nvSpPr>
          <p:spPr>
            <a:xfrm>
              <a:off x="3863402" y="4386206"/>
              <a:ext cx="986530" cy="214862"/>
            </a:xfrm>
            <a:prstGeom prst="rect">
              <a:avLst/>
            </a:prstGeom>
            <a:solidFill>
              <a:srgbClr val="D9D9D9">
                <a:alpha val="100000"/>
              </a:srgbClr>
            </a:solidFill>
          </p:spPr>
          <p:txBody>
            <a:bodyPr/>
            <a:lstStyle/>
            <a:p/>
          </p:txBody>
        </p:sp>
        <p:sp>
          <p:nvSpPr>
            <p:cNvPr id="4098" name="tx4098"/>
            <p:cNvSpPr/>
            <p:nvPr/>
          </p:nvSpPr>
          <p:spPr>
            <a:xfrm>
              <a:off x="4126790" y="4452328"/>
              <a:ext cx="4597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Tanzania</a:t>
              </a:r>
            </a:p>
          </p:txBody>
        </p:sp>
        <p:sp>
          <p:nvSpPr>
            <p:cNvPr id="4099" name="rc4099"/>
            <p:cNvSpPr/>
            <p:nvPr/>
          </p:nvSpPr>
          <p:spPr>
            <a:xfrm>
              <a:off x="4919522" y="4386206"/>
              <a:ext cx="986530" cy="214862"/>
            </a:xfrm>
            <a:prstGeom prst="rect">
              <a:avLst/>
            </a:prstGeom>
            <a:solidFill>
              <a:srgbClr val="D9D9D9">
                <a:alpha val="100000"/>
              </a:srgbClr>
            </a:solidFill>
          </p:spPr>
          <p:txBody>
            <a:bodyPr/>
            <a:lstStyle/>
            <a:p/>
          </p:txBody>
        </p:sp>
        <p:sp>
          <p:nvSpPr>
            <p:cNvPr id="4100" name="tx4100"/>
            <p:cNvSpPr/>
            <p:nvPr/>
          </p:nvSpPr>
          <p:spPr>
            <a:xfrm>
              <a:off x="5114697" y="4452328"/>
              <a:ext cx="59618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Timor-Leste</a:t>
              </a:r>
            </a:p>
          </p:txBody>
        </p:sp>
        <p:sp>
          <p:nvSpPr>
            <p:cNvPr id="4101" name="rc4101"/>
            <p:cNvSpPr/>
            <p:nvPr/>
          </p:nvSpPr>
          <p:spPr>
            <a:xfrm>
              <a:off x="5975641" y="4386206"/>
              <a:ext cx="986530" cy="214862"/>
            </a:xfrm>
            <a:prstGeom prst="rect">
              <a:avLst/>
            </a:prstGeom>
            <a:solidFill>
              <a:srgbClr val="D9D9D9">
                <a:alpha val="100000"/>
              </a:srgbClr>
            </a:solidFill>
          </p:spPr>
          <p:txBody>
            <a:bodyPr/>
            <a:lstStyle/>
            <a:p/>
          </p:txBody>
        </p:sp>
        <p:sp>
          <p:nvSpPr>
            <p:cNvPr id="4102" name="tx4102"/>
            <p:cNvSpPr/>
            <p:nvPr/>
          </p:nvSpPr>
          <p:spPr>
            <a:xfrm>
              <a:off x="6288770" y="4452328"/>
              <a:ext cx="36027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Tunisia</a:t>
              </a:r>
            </a:p>
          </p:txBody>
        </p:sp>
        <p:sp>
          <p:nvSpPr>
            <p:cNvPr id="4103" name="rc4103"/>
            <p:cNvSpPr/>
            <p:nvPr/>
          </p:nvSpPr>
          <p:spPr>
            <a:xfrm>
              <a:off x="7031761" y="4386206"/>
              <a:ext cx="986530" cy="214862"/>
            </a:xfrm>
            <a:prstGeom prst="rect">
              <a:avLst/>
            </a:prstGeom>
            <a:solidFill>
              <a:srgbClr val="D9D9D9">
                <a:alpha val="100000"/>
              </a:srgbClr>
            </a:solidFill>
          </p:spPr>
          <p:txBody>
            <a:bodyPr/>
            <a:lstStyle/>
            <a:p/>
          </p:txBody>
        </p:sp>
        <p:sp>
          <p:nvSpPr>
            <p:cNvPr id="4104" name="tx4104"/>
            <p:cNvSpPr/>
            <p:nvPr/>
          </p:nvSpPr>
          <p:spPr>
            <a:xfrm>
              <a:off x="7248600" y="4452273"/>
              <a:ext cx="552851"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Uzbekistan</a:t>
              </a:r>
            </a:p>
          </p:txBody>
        </p:sp>
        <p:sp>
          <p:nvSpPr>
            <p:cNvPr id="4105" name="rc4105"/>
            <p:cNvSpPr/>
            <p:nvPr/>
          </p:nvSpPr>
          <p:spPr>
            <a:xfrm>
              <a:off x="8087880" y="4386206"/>
              <a:ext cx="986530" cy="214862"/>
            </a:xfrm>
            <a:prstGeom prst="rect">
              <a:avLst/>
            </a:prstGeom>
            <a:solidFill>
              <a:srgbClr val="D9D9D9">
                <a:alpha val="100000"/>
              </a:srgbClr>
            </a:solidFill>
          </p:spPr>
          <p:txBody>
            <a:bodyPr/>
            <a:lstStyle/>
            <a:p/>
          </p:txBody>
        </p:sp>
        <p:sp>
          <p:nvSpPr>
            <p:cNvPr id="4106" name="tx4106"/>
            <p:cNvSpPr/>
            <p:nvPr/>
          </p:nvSpPr>
          <p:spPr>
            <a:xfrm>
              <a:off x="8372960" y="4452328"/>
              <a:ext cx="4163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Vanuatu</a:t>
              </a:r>
            </a:p>
          </p:txBody>
        </p:sp>
        <p:sp>
          <p:nvSpPr>
            <p:cNvPr id="4107" name="rc4107"/>
            <p:cNvSpPr/>
            <p:nvPr/>
          </p:nvSpPr>
          <p:spPr>
            <a:xfrm>
              <a:off x="695044" y="3641009"/>
              <a:ext cx="986530" cy="214862"/>
            </a:xfrm>
            <a:prstGeom prst="rect">
              <a:avLst/>
            </a:prstGeom>
            <a:solidFill>
              <a:srgbClr val="D9D9D9">
                <a:alpha val="100000"/>
              </a:srgbClr>
            </a:solidFill>
          </p:spPr>
          <p:txBody>
            <a:bodyPr/>
            <a:lstStyle/>
            <a:p/>
          </p:txBody>
        </p:sp>
        <p:sp>
          <p:nvSpPr>
            <p:cNvPr id="4108" name="tx4108"/>
            <p:cNvSpPr/>
            <p:nvPr/>
          </p:nvSpPr>
          <p:spPr>
            <a:xfrm>
              <a:off x="1011283" y="3684920"/>
              <a:ext cx="35405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Nigeria</a:t>
              </a:r>
            </a:p>
          </p:txBody>
        </p:sp>
        <p:sp>
          <p:nvSpPr>
            <p:cNvPr id="4109" name="rc4109"/>
            <p:cNvSpPr/>
            <p:nvPr/>
          </p:nvSpPr>
          <p:spPr>
            <a:xfrm>
              <a:off x="1751164" y="3641009"/>
              <a:ext cx="986530" cy="214862"/>
            </a:xfrm>
            <a:prstGeom prst="rect">
              <a:avLst/>
            </a:prstGeom>
            <a:solidFill>
              <a:srgbClr val="D9D9D9">
                <a:alpha val="100000"/>
              </a:srgbClr>
            </a:solidFill>
          </p:spPr>
          <p:txBody>
            <a:bodyPr/>
            <a:lstStyle/>
            <a:p/>
          </p:txBody>
        </p:sp>
        <p:sp>
          <p:nvSpPr>
            <p:cNvPr id="4110" name="tx4110"/>
            <p:cNvSpPr/>
            <p:nvPr/>
          </p:nvSpPr>
          <p:spPr>
            <a:xfrm>
              <a:off x="2030104" y="3707130"/>
              <a:ext cx="42864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Pakistan</a:t>
              </a:r>
            </a:p>
          </p:txBody>
        </p:sp>
        <p:sp>
          <p:nvSpPr>
            <p:cNvPr id="4111" name="rc4111"/>
            <p:cNvSpPr/>
            <p:nvPr/>
          </p:nvSpPr>
          <p:spPr>
            <a:xfrm>
              <a:off x="2807283" y="3641009"/>
              <a:ext cx="986530" cy="214862"/>
            </a:xfrm>
            <a:prstGeom prst="rect">
              <a:avLst/>
            </a:prstGeom>
            <a:solidFill>
              <a:srgbClr val="D9D9D9">
                <a:alpha val="100000"/>
              </a:srgbClr>
            </a:solidFill>
          </p:spPr>
          <p:txBody>
            <a:bodyPr/>
            <a:lstStyle/>
            <a:p/>
          </p:txBody>
        </p:sp>
        <p:sp>
          <p:nvSpPr>
            <p:cNvPr id="4112" name="tx4112"/>
            <p:cNvSpPr/>
            <p:nvPr/>
          </p:nvSpPr>
          <p:spPr>
            <a:xfrm>
              <a:off x="3030289" y="3686230"/>
              <a:ext cx="54051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Philippines</a:t>
              </a:r>
            </a:p>
          </p:txBody>
        </p:sp>
        <p:sp>
          <p:nvSpPr>
            <p:cNvPr id="4113" name="rc4113"/>
            <p:cNvSpPr/>
            <p:nvPr/>
          </p:nvSpPr>
          <p:spPr>
            <a:xfrm>
              <a:off x="3863402" y="3641009"/>
              <a:ext cx="986530" cy="214862"/>
            </a:xfrm>
            <a:prstGeom prst="rect">
              <a:avLst/>
            </a:prstGeom>
            <a:solidFill>
              <a:srgbClr val="D9D9D9">
                <a:alpha val="100000"/>
              </a:srgbClr>
            </a:solidFill>
          </p:spPr>
          <p:txBody>
            <a:bodyPr/>
            <a:lstStyle/>
            <a:p/>
          </p:txBody>
        </p:sp>
        <p:sp>
          <p:nvSpPr>
            <p:cNvPr id="4114" name="tx4114"/>
            <p:cNvSpPr/>
            <p:nvPr/>
          </p:nvSpPr>
          <p:spPr>
            <a:xfrm>
              <a:off x="4235576" y="3705711"/>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PNG</a:t>
              </a:r>
            </a:p>
          </p:txBody>
        </p:sp>
        <p:sp>
          <p:nvSpPr>
            <p:cNvPr id="4115" name="rc4115"/>
            <p:cNvSpPr/>
            <p:nvPr/>
          </p:nvSpPr>
          <p:spPr>
            <a:xfrm>
              <a:off x="4919522" y="3641009"/>
              <a:ext cx="986530" cy="214862"/>
            </a:xfrm>
            <a:prstGeom prst="rect">
              <a:avLst/>
            </a:prstGeom>
            <a:solidFill>
              <a:srgbClr val="D9D9D9">
                <a:alpha val="100000"/>
              </a:srgbClr>
            </a:solidFill>
          </p:spPr>
          <p:txBody>
            <a:bodyPr/>
            <a:lstStyle/>
            <a:p/>
          </p:txBody>
        </p:sp>
        <p:sp>
          <p:nvSpPr>
            <p:cNvPr id="4116" name="tx4116"/>
            <p:cNvSpPr/>
            <p:nvPr/>
          </p:nvSpPr>
          <p:spPr>
            <a:xfrm>
              <a:off x="5235734" y="3705711"/>
              <a:ext cx="35410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Samoa</a:t>
              </a:r>
            </a:p>
          </p:txBody>
        </p:sp>
        <p:sp>
          <p:nvSpPr>
            <p:cNvPr id="4117" name="rc4117"/>
            <p:cNvSpPr/>
            <p:nvPr/>
          </p:nvSpPr>
          <p:spPr>
            <a:xfrm>
              <a:off x="5975641" y="3641009"/>
              <a:ext cx="986530" cy="214862"/>
            </a:xfrm>
            <a:prstGeom prst="rect">
              <a:avLst/>
            </a:prstGeom>
            <a:solidFill>
              <a:srgbClr val="D9D9D9">
                <a:alpha val="100000"/>
              </a:srgbClr>
            </a:solidFill>
          </p:spPr>
          <p:txBody>
            <a:bodyPr/>
            <a:lstStyle/>
            <a:p/>
          </p:txBody>
        </p:sp>
        <p:sp>
          <p:nvSpPr>
            <p:cNvPr id="4118" name="tx4118"/>
            <p:cNvSpPr/>
            <p:nvPr/>
          </p:nvSpPr>
          <p:spPr>
            <a:xfrm>
              <a:off x="5884950" y="3684865"/>
              <a:ext cx="1167913"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4119" name="rc4119"/>
            <p:cNvSpPr/>
            <p:nvPr/>
          </p:nvSpPr>
          <p:spPr>
            <a:xfrm>
              <a:off x="7031761" y="3641009"/>
              <a:ext cx="986530" cy="214862"/>
            </a:xfrm>
            <a:prstGeom prst="rect">
              <a:avLst/>
            </a:prstGeom>
            <a:solidFill>
              <a:srgbClr val="D9D9D9">
                <a:alpha val="100000"/>
              </a:srgbClr>
            </a:solidFill>
          </p:spPr>
          <p:txBody>
            <a:bodyPr/>
            <a:lstStyle/>
            <a:p/>
          </p:txBody>
        </p:sp>
        <p:sp>
          <p:nvSpPr>
            <p:cNvPr id="4120" name="tx4120"/>
            <p:cNvSpPr/>
            <p:nvPr/>
          </p:nvSpPr>
          <p:spPr>
            <a:xfrm>
              <a:off x="7319951" y="3683556"/>
              <a:ext cx="4101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Senegal</a:t>
              </a:r>
            </a:p>
          </p:txBody>
        </p:sp>
        <p:sp>
          <p:nvSpPr>
            <p:cNvPr id="4121" name="rc4121"/>
            <p:cNvSpPr/>
            <p:nvPr/>
          </p:nvSpPr>
          <p:spPr>
            <a:xfrm>
              <a:off x="8087880" y="3641009"/>
              <a:ext cx="986530" cy="214862"/>
            </a:xfrm>
            <a:prstGeom prst="rect">
              <a:avLst/>
            </a:prstGeom>
            <a:solidFill>
              <a:srgbClr val="D9D9D9">
                <a:alpha val="100000"/>
              </a:srgbClr>
            </a:solidFill>
          </p:spPr>
          <p:txBody>
            <a:bodyPr/>
            <a:lstStyle/>
            <a:p/>
          </p:txBody>
        </p:sp>
        <p:sp>
          <p:nvSpPr>
            <p:cNvPr id="4122" name="tx4122"/>
            <p:cNvSpPr/>
            <p:nvPr/>
          </p:nvSpPr>
          <p:spPr>
            <a:xfrm>
              <a:off x="8168021" y="3705711"/>
              <a:ext cx="8262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Solomon Islands</a:t>
              </a:r>
            </a:p>
          </p:txBody>
        </p:sp>
        <p:sp>
          <p:nvSpPr>
            <p:cNvPr id="4123" name="rc4123"/>
            <p:cNvSpPr/>
            <p:nvPr/>
          </p:nvSpPr>
          <p:spPr>
            <a:xfrm>
              <a:off x="695044" y="2895811"/>
              <a:ext cx="986530" cy="214862"/>
            </a:xfrm>
            <a:prstGeom prst="rect">
              <a:avLst/>
            </a:prstGeom>
            <a:solidFill>
              <a:srgbClr val="D9D9D9">
                <a:alpha val="100000"/>
              </a:srgbClr>
            </a:solidFill>
          </p:spPr>
          <p:txBody>
            <a:bodyPr/>
            <a:lstStyle/>
            <a:p/>
          </p:txBody>
        </p:sp>
        <p:sp>
          <p:nvSpPr>
            <p:cNvPr id="4124" name="tx4124"/>
            <p:cNvSpPr/>
            <p:nvPr/>
          </p:nvSpPr>
          <p:spPr>
            <a:xfrm>
              <a:off x="970765" y="2961932"/>
              <a:ext cx="43508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Lebanon</a:t>
              </a:r>
            </a:p>
          </p:txBody>
        </p:sp>
        <p:sp>
          <p:nvSpPr>
            <p:cNvPr id="4125" name="rc4125"/>
            <p:cNvSpPr/>
            <p:nvPr/>
          </p:nvSpPr>
          <p:spPr>
            <a:xfrm>
              <a:off x="1751164" y="2895811"/>
              <a:ext cx="986530" cy="214862"/>
            </a:xfrm>
            <a:prstGeom prst="rect">
              <a:avLst/>
            </a:prstGeom>
            <a:solidFill>
              <a:srgbClr val="D9D9D9">
                <a:alpha val="100000"/>
              </a:srgbClr>
            </a:solidFill>
          </p:spPr>
          <p:txBody>
            <a:bodyPr/>
            <a:lstStyle/>
            <a:p/>
          </p:txBody>
        </p:sp>
        <p:sp>
          <p:nvSpPr>
            <p:cNvPr id="4126" name="tx4126"/>
            <p:cNvSpPr/>
            <p:nvPr/>
          </p:nvSpPr>
          <p:spPr>
            <a:xfrm>
              <a:off x="2045575" y="2961932"/>
              <a:ext cx="39770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Lesotho</a:t>
              </a:r>
            </a:p>
          </p:txBody>
        </p:sp>
        <p:sp>
          <p:nvSpPr>
            <p:cNvPr id="4127" name="rc4127"/>
            <p:cNvSpPr/>
            <p:nvPr/>
          </p:nvSpPr>
          <p:spPr>
            <a:xfrm>
              <a:off x="2807283" y="2895811"/>
              <a:ext cx="986530" cy="214862"/>
            </a:xfrm>
            <a:prstGeom prst="rect">
              <a:avLst/>
            </a:prstGeom>
            <a:solidFill>
              <a:srgbClr val="D9D9D9">
                <a:alpha val="100000"/>
              </a:srgbClr>
            </a:solidFill>
          </p:spPr>
          <p:txBody>
            <a:bodyPr/>
            <a:lstStyle/>
            <a:p/>
          </p:txBody>
        </p:sp>
        <p:sp>
          <p:nvSpPr>
            <p:cNvPr id="4128" name="tx4128"/>
            <p:cNvSpPr/>
            <p:nvPr/>
          </p:nvSpPr>
          <p:spPr>
            <a:xfrm>
              <a:off x="3039648" y="2961932"/>
              <a:ext cx="52180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Mauritania</a:t>
              </a:r>
            </a:p>
          </p:txBody>
        </p:sp>
        <p:sp>
          <p:nvSpPr>
            <p:cNvPr id="4129" name="rc4129"/>
            <p:cNvSpPr/>
            <p:nvPr/>
          </p:nvSpPr>
          <p:spPr>
            <a:xfrm>
              <a:off x="3863402" y="2895811"/>
              <a:ext cx="986530" cy="214862"/>
            </a:xfrm>
            <a:prstGeom prst="rect">
              <a:avLst/>
            </a:prstGeom>
            <a:solidFill>
              <a:srgbClr val="D9D9D9">
                <a:alpha val="100000"/>
              </a:srgbClr>
            </a:solidFill>
          </p:spPr>
          <p:txBody>
            <a:bodyPr/>
            <a:lstStyle/>
            <a:p/>
          </p:txBody>
        </p:sp>
        <p:sp>
          <p:nvSpPr>
            <p:cNvPr id="4130" name="tx4130"/>
            <p:cNvSpPr/>
            <p:nvPr/>
          </p:nvSpPr>
          <p:spPr>
            <a:xfrm>
              <a:off x="4086490" y="2961932"/>
              <a:ext cx="54035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Micronesia</a:t>
              </a:r>
            </a:p>
          </p:txBody>
        </p:sp>
        <p:sp>
          <p:nvSpPr>
            <p:cNvPr id="4131" name="rc4131"/>
            <p:cNvSpPr/>
            <p:nvPr/>
          </p:nvSpPr>
          <p:spPr>
            <a:xfrm>
              <a:off x="4919522" y="2895811"/>
              <a:ext cx="986530" cy="214862"/>
            </a:xfrm>
            <a:prstGeom prst="rect">
              <a:avLst/>
            </a:prstGeom>
            <a:solidFill>
              <a:srgbClr val="D9D9D9">
                <a:alpha val="100000"/>
              </a:srgbClr>
            </a:solidFill>
          </p:spPr>
          <p:txBody>
            <a:bodyPr/>
            <a:lstStyle/>
            <a:p/>
          </p:txBody>
        </p:sp>
        <p:sp>
          <p:nvSpPr>
            <p:cNvPr id="4132" name="tx4132"/>
            <p:cNvSpPr/>
            <p:nvPr/>
          </p:nvSpPr>
          <p:spPr>
            <a:xfrm>
              <a:off x="5198517" y="2961932"/>
              <a:ext cx="42854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Morocco</a:t>
              </a:r>
            </a:p>
          </p:txBody>
        </p:sp>
        <p:sp>
          <p:nvSpPr>
            <p:cNvPr id="4133" name="rc4133"/>
            <p:cNvSpPr/>
            <p:nvPr/>
          </p:nvSpPr>
          <p:spPr>
            <a:xfrm>
              <a:off x="5975641" y="2895811"/>
              <a:ext cx="986530" cy="214862"/>
            </a:xfrm>
            <a:prstGeom prst="rect">
              <a:avLst/>
            </a:prstGeom>
            <a:solidFill>
              <a:srgbClr val="D9D9D9">
                <a:alpha val="100000"/>
              </a:srgbClr>
            </a:solidFill>
          </p:spPr>
          <p:txBody>
            <a:bodyPr/>
            <a:lstStyle/>
            <a:p/>
          </p:txBody>
        </p:sp>
        <p:sp>
          <p:nvSpPr>
            <p:cNvPr id="4134" name="tx4134"/>
            <p:cNvSpPr/>
            <p:nvPr/>
          </p:nvSpPr>
          <p:spPr>
            <a:xfrm>
              <a:off x="6236028" y="2939722"/>
              <a:ext cx="46575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Myanmar</a:t>
              </a:r>
            </a:p>
          </p:txBody>
        </p:sp>
        <p:sp>
          <p:nvSpPr>
            <p:cNvPr id="4135" name="rc4135"/>
            <p:cNvSpPr/>
            <p:nvPr/>
          </p:nvSpPr>
          <p:spPr>
            <a:xfrm>
              <a:off x="7031761" y="2895811"/>
              <a:ext cx="986530" cy="214862"/>
            </a:xfrm>
            <a:prstGeom prst="rect">
              <a:avLst/>
            </a:prstGeom>
            <a:solidFill>
              <a:srgbClr val="D9D9D9">
                <a:alpha val="100000"/>
              </a:srgbClr>
            </a:solidFill>
          </p:spPr>
          <p:txBody>
            <a:bodyPr/>
            <a:lstStyle/>
            <a:p/>
          </p:txBody>
        </p:sp>
        <p:sp>
          <p:nvSpPr>
            <p:cNvPr id="4136" name="tx4136"/>
            <p:cNvSpPr/>
            <p:nvPr/>
          </p:nvSpPr>
          <p:spPr>
            <a:xfrm>
              <a:off x="7379023" y="2941032"/>
              <a:ext cx="292005"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Nepal</a:t>
              </a:r>
            </a:p>
          </p:txBody>
        </p:sp>
        <p:sp>
          <p:nvSpPr>
            <p:cNvPr id="4137" name="rc4137"/>
            <p:cNvSpPr/>
            <p:nvPr/>
          </p:nvSpPr>
          <p:spPr>
            <a:xfrm>
              <a:off x="8087880" y="2895811"/>
              <a:ext cx="986530" cy="214862"/>
            </a:xfrm>
            <a:prstGeom prst="rect">
              <a:avLst/>
            </a:prstGeom>
            <a:solidFill>
              <a:srgbClr val="D9D9D9">
                <a:alpha val="100000"/>
              </a:srgbClr>
            </a:solidFill>
          </p:spPr>
          <p:txBody>
            <a:bodyPr/>
            <a:lstStyle/>
            <a:p/>
          </p:txBody>
        </p:sp>
        <p:sp>
          <p:nvSpPr>
            <p:cNvPr id="4138" name="tx4138"/>
            <p:cNvSpPr/>
            <p:nvPr/>
          </p:nvSpPr>
          <p:spPr>
            <a:xfrm>
              <a:off x="8326438" y="2939722"/>
              <a:ext cx="50941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Nicaragua</a:t>
              </a:r>
            </a:p>
          </p:txBody>
        </p:sp>
        <p:sp>
          <p:nvSpPr>
            <p:cNvPr id="4139" name="rc4139"/>
            <p:cNvSpPr/>
            <p:nvPr/>
          </p:nvSpPr>
          <p:spPr>
            <a:xfrm>
              <a:off x="695044" y="2150613"/>
              <a:ext cx="986530" cy="214862"/>
            </a:xfrm>
            <a:prstGeom prst="rect">
              <a:avLst/>
            </a:prstGeom>
            <a:solidFill>
              <a:srgbClr val="D9D9D9">
                <a:alpha val="100000"/>
              </a:srgbClr>
            </a:solidFill>
          </p:spPr>
          <p:txBody>
            <a:bodyPr/>
            <a:lstStyle/>
            <a:p/>
          </p:txBody>
        </p:sp>
        <p:sp>
          <p:nvSpPr>
            <p:cNvPr id="4140" name="tx4140"/>
            <p:cNvSpPr/>
            <p:nvPr/>
          </p:nvSpPr>
          <p:spPr>
            <a:xfrm>
              <a:off x="1076522" y="2216734"/>
              <a:ext cx="22357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Haiti</a:t>
              </a:r>
            </a:p>
          </p:txBody>
        </p:sp>
        <p:sp>
          <p:nvSpPr>
            <p:cNvPr id="4141" name="rc4141"/>
            <p:cNvSpPr/>
            <p:nvPr/>
          </p:nvSpPr>
          <p:spPr>
            <a:xfrm>
              <a:off x="1751164" y="2150613"/>
              <a:ext cx="986530" cy="214862"/>
            </a:xfrm>
            <a:prstGeom prst="rect">
              <a:avLst/>
            </a:prstGeom>
            <a:solidFill>
              <a:srgbClr val="D9D9D9">
                <a:alpha val="100000"/>
              </a:srgbClr>
            </a:solidFill>
          </p:spPr>
          <p:txBody>
            <a:bodyPr/>
            <a:lstStyle/>
            <a:p/>
          </p:txBody>
        </p:sp>
        <p:sp>
          <p:nvSpPr>
            <p:cNvPr id="4142" name="tx4142"/>
            <p:cNvSpPr/>
            <p:nvPr/>
          </p:nvSpPr>
          <p:spPr>
            <a:xfrm>
              <a:off x="2002137" y="2216734"/>
              <a:ext cx="48458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Honduras</a:t>
              </a:r>
            </a:p>
          </p:txBody>
        </p:sp>
        <p:sp>
          <p:nvSpPr>
            <p:cNvPr id="4143" name="rc4143"/>
            <p:cNvSpPr/>
            <p:nvPr/>
          </p:nvSpPr>
          <p:spPr>
            <a:xfrm>
              <a:off x="2807283" y="2150613"/>
              <a:ext cx="986530" cy="214862"/>
            </a:xfrm>
            <a:prstGeom prst="rect">
              <a:avLst/>
            </a:prstGeom>
            <a:solidFill>
              <a:srgbClr val="D9D9D9">
                <a:alpha val="100000"/>
              </a:srgbClr>
            </a:solidFill>
          </p:spPr>
          <p:txBody>
            <a:bodyPr/>
            <a:lstStyle/>
            <a:p/>
          </p:txBody>
        </p:sp>
        <p:sp>
          <p:nvSpPr>
            <p:cNvPr id="4144" name="tx4144"/>
            <p:cNvSpPr/>
            <p:nvPr/>
          </p:nvSpPr>
          <p:spPr>
            <a:xfrm>
              <a:off x="3179375" y="2216734"/>
              <a:ext cx="24234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India</a:t>
              </a:r>
            </a:p>
          </p:txBody>
        </p:sp>
        <p:sp>
          <p:nvSpPr>
            <p:cNvPr id="4145" name="rc4145"/>
            <p:cNvSpPr/>
            <p:nvPr/>
          </p:nvSpPr>
          <p:spPr>
            <a:xfrm>
              <a:off x="3863402" y="2150613"/>
              <a:ext cx="986530" cy="214862"/>
            </a:xfrm>
            <a:prstGeom prst="rect">
              <a:avLst/>
            </a:prstGeom>
            <a:solidFill>
              <a:srgbClr val="D9D9D9">
                <a:alpha val="100000"/>
              </a:srgbClr>
            </a:solidFill>
          </p:spPr>
          <p:txBody>
            <a:bodyPr/>
            <a:lstStyle/>
            <a:p/>
          </p:txBody>
        </p:sp>
        <p:sp>
          <p:nvSpPr>
            <p:cNvPr id="4146" name="tx4146"/>
            <p:cNvSpPr/>
            <p:nvPr/>
          </p:nvSpPr>
          <p:spPr>
            <a:xfrm>
              <a:off x="4185808" y="2216680"/>
              <a:ext cx="341719"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Jordan</a:t>
              </a:r>
            </a:p>
          </p:txBody>
        </p:sp>
        <p:sp>
          <p:nvSpPr>
            <p:cNvPr id="4147" name="rc4147"/>
            <p:cNvSpPr/>
            <p:nvPr/>
          </p:nvSpPr>
          <p:spPr>
            <a:xfrm>
              <a:off x="4919522" y="2150613"/>
              <a:ext cx="986530" cy="214862"/>
            </a:xfrm>
            <a:prstGeom prst="rect">
              <a:avLst/>
            </a:prstGeom>
            <a:solidFill>
              <a:srgbClr val="D9D9D9">
                <a:alpha val="100000"/>
              </a:srgbClr>
            </a:solidFill>
          </p:spPr>
          <p:txBody>
            <a:bodyPr/>
            <a:lstStyle/>
            <a:p/>
          </p:txBody>
        </p:sp>
        <p:sp>
          <p:nvSpPr>
            <p:cNvPr id="4148" name="tx4148"/>
            <p:cNvSpPr/>
            <p:nvPr/>
          </p:nvSpPr>
          <p:spPr>
            <a:xfrm>
              <a:off x="5254342" y="2194524"/>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Kenya</a:t>
              </a:r>
            </a:p>
          </p:txBody>
        </p:sp>
        <p:sp>
          <p:nvSpPr>
            <p:cNvPr id="4149" name="rc4149"/>
            <p:cNvSpPr/>
            <p:nvPr/>
          </p:nvSpPr>
          <p:spPr>
            <a:xfrm>
              <a:off x="5975641" y="2150613"/>
              <a:ext cx="986530" cy="214862"/>
            </a:xfrm>
            <a:prstGeom prst="rect">
              <a:avLst/>
            </a:prstGeom>
            <a:solidFill>
              <a:srgbClr val="D9D9D9">
                <a:alpha val="100000"/>
              </a:srgbClr>
            </a:solidFill>
          </p:spPr>
          <p:txBody>
            <a:bodyPr/>
            <a:lstStyle/>
            <a:p/>
          </p:txBody>
        </p:sp>
        <p:sp>
          <p:nvSpPr>
            <p:cNvPr id="4150" name="tx4150"/>
            <p:cNvSpPr/>
            <p:nvPr/>
          </p:nvSpPr>
          <p:spPr>
            <a:xfrm>
              <a:off x="6298101" y="2216734"/>
              <a:ext cx="34161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Kiribati</a:t>
              </a:r>
            </a:p>
          </p:txBody>
        </p:sp>
        <p:sp>
          <p:nvSpPr>
            <p:cNvPr id="4151" name="rc4151"/>
            <p:cNvSpPr/>
            <p:nvPr/>
          </p:nvSpPr>
          <p:spPr>
            <a:xfrm>
              <a:off x="7031761" y="2150613"/>
              <a:ext cx="986530" cy="214862"/>
            </a:xfrm>
            <a:prstGeom prst="rect">
              <a:avLst/>
            </a:prstGeom>
            <a:solidFill>
              <a:srgbClr val="D9D9D9">
                <a:alpha val="100000"/>
              </a:srgbClr>
            </a:solidFill>
          </p:spPr>
          <p:txBody>
            <a:bodyPr/>
            <a:lstStyle/>
            <a:p/>
          </p:txBody>
        </p:sp>
        <p:sp>
          <p:nvSpPr>
            <p:cNvPr id="4152" name="tx4152"/>
            <p:cNvSpPr/>
            <p:nvPr/>
          </p:nvSpPr>
          <p:spPr>
            <a:xfrm>
              <a:off x="7248627" y="2194524"/>
              <a:ext cx="55279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Kyrgyzstan</a:t>
              </a:r>
            </a:p>
          </p:txBody>
        </p:sp>
        <p:sp>
          <p:nvSpPr>
            <p:cNvPr id="4153" name="rc4153"/>
            <p:cNvSpPr/>
            <p:nvPr/>
          </p:nvSpPr>
          <p:spPr>
            <a:xfrm>
              <a:off x="8087880" y="2150613"/>
              <a:ext cx="986530" cy="214862"/>
            </a:xfrm>
            <a:prstGeom prst="rect">
              <a:avLst/>
            </a:prstGeom>
            <a:solidFill>
              <a:srgbClr val="D9D9D9">
                <a:alpha val="100000"/>
              </a:srgbClr>
            </a:solidFill>
          </p:spPr>
          <p:txBody>
            <a:bodyPr/>
            <a:lstStyle/>
            <a:p/>
          </p:txBody>
        </p:sp>
        <p:sp>
          <p:nvSpPr>
            <p:cNvPr id="4154" name="tx4154"/>
            <p:cNvSpPr/>
            <p:nvPr/>
          </p:nvSpPr>
          <p:spPr>
            <a:xfrm>
              <a:off x="8459972" y="2216734"/>
              <a:ext cx="24234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Laos</a:t>
              </a:r>
            </a:p>
          </p:txBody>
        </p:sp>
        <p:sp>
          <p:nvSpPr>
            <p:cNvPr id="4155" name="rc4155"/>
            <p:cNvSpPr/>
            <p:nvPr/>
          </p:nvSpPr>
          <p:spPr>
            <a:xfrm>
              <a:off x="695044" y="1405415"/>
              <a:ext cx="986530" cy="214862"/>
            </a:xfrm>
            <a:prstGeom prst="rect">
              <a:avLst/>
            </a:prstGeom>
            <a:solidFill>
              <a:srgbClr val="D9D9D9">
                <a:alpha val="100000"/>
              </a:srgbClr>
            </a:solidFill>
          </p:spPr>
          <p:txBody>
            <a:bodyPr/>
            <a:lstStyle/>
            <a:p/>
          </p:txBody>
        </p:sp>
        <p:sp>
          <p:nvSpPr>
            <p:cNvPr id="4156" name="tx4156"/>
            <p:cNvSpPr/>
            <p:nvPr/>
          </p:nvSpPr>
          <p:spPr>
            <a:xfrm>
              <a:off x="961624" y="1470118"/>
              <a:ext cx="45337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Comoros</a:t>
              </a:r>
            </a:p>
          </p:txBody>
        </p:sp>
        <p:sp>
          <p:nvSpPr>
            <p:cNvPr id="4157" name="rc4157"/>
            <p:cNvSpPr/>
            <p:nvPr/>
          </p:nvSpPr>
          <p:spPr>
            <a:xfrm>
              <a:off x="1751164" y="1405415"/>
              <a:ext cx="986530" cy="214862"/>
            </a:xfrm>
            <a:prstGeom prst="rect">
              <a:avLst/>
            </a:prstGeom>
            <a:solidFill>
              <a:srgbClr val="D9D9D9">
                <a:alpha val="100000"/>
              </a:srgbClr>
            </a:solidFill>
          </p:spPr>
          <p:txBody>
            <a:bodyPr/>
            <a:lstStyle/>
            <a:p/>
          </p:txBody>
        </p:sp>
        <p:sp>
          <p:nvSpPr>
            <p:cNvPr id="4158" name="tx4158"/>
            <p:cNvSpPr/>
            <p:nvPr/>
          </p:nvSpPr>
          <p:spPr>
            <a:xfrm>
              <a:off x="2079763" y="1447962"/>
              <a:ext cx="3293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Congo</a:t>
              </a:r>
            </a:p>
          </p:txBody>
        </p:sp>
        <p:sp>
          <p:nvSpPr>
            <p:cNvPr id="4159" name="rc4159"/>
            <p:cNvSpPr/>
            <p:nvPr/>
          </p:nvSpPr>
          <p:spPr>
            <a:xfrm>
              <a:off x="2807283" y="1405415"/>
              <a:ext cx="986530" cy="214862"/>
            </a:xfrm>
            <a:prstGeom prst="rect">
              <a:avLst/>
            </a:prstGeom>
            <a:solidFill>
              <a:srgbClr val="D9D9D9">
                <a:alpha val="100000"/>
              </a:srgbClr>
            </a:solidFill>
          </p:spPr>
          <p:txBody>
            <a:bodyPr/>
            <a:lstStyle/>
            <a:p/>
          </p:txBody>
        </p:sp>
        <p:sp>
          <p:nvSpPr>
            <p:cNvPr id="4160" name="tx4160"/>
            <p:cNvSpPr/>
            <p:nvPr/>
          </p:nvSpPr>
          <p:spPr>
            <a:xfrm>
              <a:off x="2988597" y="1470118"/>
              <a:ext cx="62390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Cote d'Ivoire</a:t>
              </a:r>
            </a:p>
          </p:txBody>
        </p:sp>
        <p:sp>
          <p:nvSpPr>
            <p:cNvPr id="4161" name="rc4161"/>
            <p:cNvSpPr/>
            <p:nvPr/>
          </p:nvSpPr>
          <p:spPr>
            <a:xfrm>
              <a:off x="3863402" y="1405415"/>
              <a:ext cx="986530" cy="214862"/>
            </a:xfrm>
            <a:prstGeom prst="rect">
              <a:avLst/>
            </a:prstGeom>
            <a:solidFill>
              <a:srgbClr val="D9D9D9">
                <a:alpha val="100000"/>
              </a:srgbClr>
            </a:solidFill>
          </p:spPr>
          <p:txBody>
            <a:bodyPr/>
            <a:lstStyle/>
            <a:p/>
          </p:txBody>
        </p:sp>
        <p:sp>
          <p:nvSpPr>
            <p:cNvPr id="4162" name="tx4162"/>
            <p:cNvSpPr/>
            <p:nvPr/>
          </p:nvSpPr>
          <p:spPr>
            <a:xfrm>
              <a:off x="4170310" y="1449327"/>
              <a:ext cx="37271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Djibouti</a:t>
              </a:r>
            </a:p>
          </p:txBody>
        </p:sp>
        <p:sp>
          <p:nvSpPr>
            <p:cNvPr id="4163" name="rc4163"/>
            <p:cNvSpPr/>
            <p:nvPr/>
          </p:nvSpPr>
          <p:spPr>
            <a:xfrm>
              <a:off x="4919522" y="1405415"/>
              <a:ext cx="986530" cy="214862"/>
            </a:xfrm>
            <a:prstGeom prst="rect">
              <a:avLst/>
            </a:prstGeom>
            <a:solidFill>
              <a:srgbClr val="D9D9D9">
                <a:alpha val="100000"/>
              </a:srgbClr>
            </a:solidFill>
          </p:spPr>
          <p:txBody>
            <a:bodyPr/>
            <a:lstStyle/>
            <a:p/>
          </p:txBody>
        </p:sp>
        <p:sp>
          <p:nvSpPr>
            <p:cNvPr id="4164" name="tx4164"/>
            <p:cNvSpPr/>
            <p:nvPr/>
          </p:nvSpPr>
          <p:spPr>
            <a:xfrm>
              <a:off x="5269895" y="1449327"/>
              <a:ext cx="28578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Egypt</a:t>
              </a:r>
            </a:p>
          </p:txBody>
        </p:sp>
        <p:sp>
          <p:nvSpPr>
            <p:cNvPr id="4165" name="rc4165"/>
            <p:cNvSpPr/>
            <p:nvPr/>
          </p:nvSpPr>
          <p:spPr>
            <a:xfrm>
              <a:off x="5975641" y="1405415"/>
              <a:ext cx="986530" cy="214862"/>
            </a:xfrm>
            <a:prstGeom prst="rect">
              <a:avLst/>
            </a:prstGeom>
            <a:solidFill>
              <a:srgbClr val="D9D9D9">
                <a:alpha val="100000"/>
              </a:srgbClr>
            </a:solidFill>
          </p:spPr>
          <p:txBody>
            <a:bodyPr/>
            <a:lstStyle/>
            <a:p/>
          </p:txBody>
        </p:sp>
        <p:sp>
          <p:nvSpPr>
            <p:cNvPr id="4166" name="tx4166"/>
            <p:cNvSpPr/>
            <p:nvPr/>
          </p:nvSpPr>
          <p:spPr>
            <a:xfrm>
              <a:off x="6260830" y="1471537"/>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4167" name="rc4167"/>
            <p:cNvSpPr/>
            <p:nvPr/>
          </p:nvSpPr>
          <p:spPr>
            <a:xfrm>
              <a:off x="7031761" y="1405415"/>
              <a:ext cx="986530" cy="214862"/>
            </a:xfrm>
            <a:prstGeom prst="rect">
              <a:avLst/>
            </a:prstGeom>
            <a:solidFill>
              <a:srgbClr val="D9D9D9">
                <a:alpha val="100000"/>
              </a:srgbClr>
            </a:solidFill>
          </p:spPr>
          <p:txBody>
            <a:bodyPr/>
            <a:lstStyle/>
            <a:p/>
          </p:txBody>
        </p:sp>
        <p:sp>
          <p:nvSpPr>
            <p:cNvPr id="4168" name="tx4168"/>
            <p:cNvSpPr/>
            <p:nvPr/>
          </p:nvSpPr>
          <p:spPr>
            <a:xfrm>
              <a:off x="7357249" y="1470118"/>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Ghana</a:t>
              </a:r>
            </a:p>
          </p:txBody>
        </p:sp>
        <p:sp>
          <p:nvSpPr>
            <p:cNvPr id="4169" name="rc4169"/>
            <p:cNvSpPr/>
            <p:nvPr/>
          </p:nvSpPr>
          <p:spPr>
            <a:xfrm>
              <a:off x="8087880" y="1405415"/>
              <a:ext cx="986530" cy="214862"/>
            </a:xfrm>
            <a:prstGeom prst="rect">
              <a:avLst/>
            </a:prstGeom>
            <a:solidFill>
              <a:srgbClr val="D9D9D9">
                <a:alpha val="100000"/>
              </a:srgbClr>
            </a:solidFill>
          </p:spPr>
          <p:txBody>
            <a:bodyPr/>
            <a:lstStyle/>
            <a:p/>
          </p:txBody>
        </p:sp>
        <p:sp>
          <p:nvSpPr>
            <p:cNvPr id="4170" name="tx4170"/>
            <p:cNvSpPr/>
            <p:nvPr/>
          </p:nvSpPr>
          <p:spPr>
            <a:xfrm>
              <a:off x="8400954" y="1470118"/>
              <a:ext cx="36038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a:t>
              </a:r>
            </a:p>
          </p:txBody>
        </p:sp>
        <p:sp>
          <p:nvSpPr>
            <p:cNvPr id="4171" name="rc4171"/>
            <p:cNvSpPr/>
            <p:nvPr/>
          </p:nvSpPr>
          <p:spPr>
            <a:xfrm>
              <a:off x="695044" y="660217"/>
              <a:ext cx="986530" cy="214862"/>
            </a:xfrm>
            <a:prstGeom prst="rect">
              <a:avLst/>
            </a:prstGeom>
            <a:solidFill>
              <a:srgbClr val="D9D9D9">
                <a:alpha val="100000"/>
              </a:srgbClr>
            </a:solidFill>
          </p:spPr>
          <p:txBody>
            <a:bodyPr/>
            <a:lstStyle/>
            <a:p/>
          </p:txBody>
        </p:sp>
        <p:sp>
          <p:nvSpPr>
            <p:cNvPr id="4172" name="tx4172"/>
            <p:cNvSpPr/>
            <p:nvPr/>
          </p:nvSpPr>
          <p:spPr>
            <a:xfrm>
              <a:off x="1014312" y="704129"/>
              <a:ext cx="34799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Angola</a:t>
              </a:r>
            </a:p>
          </p:txBody>
        </p:sp>
        <p:sp>
          <p:nvSpPr>
            <p:cNvPr id="4173" name="rc4173"/>
            <p:cNvSpPr/>
            <p:nvPr/>
          </p:nvSpPr>
          <p:spPr>
            <a:xfrm>
              <a:off x="1751164" y="660217"/>
              <a:ext cx="986530" cy="214862"/>
            </a:xfrm>
            <a:prstGeom prst="rect">
              <a:avLst/>
            </a:prstGeom>
            <a:solidFill>
              <a:srgbClr val="D9D9D9">
                <a:alpha val="100000"/>
              </a:srgbClr>
            </a:solidFill>
          </p:spPr>
          <p:txBody>
            <a:bodyPr/>
            <a:lstStyle/>
            <a:p/>
          </p:txBody>
        </p:sp>
        <p:sp>
          <p:nvSpPr>
            <p:cNvPr id="4174" name="tx4174"/>
            <p:cNvSpPr/>
            <p:nvPr/>
          </p:nvSpPr>
          <p:spPr>
            <a:xfrm>
              <a:off x="1949258" y="704129"/>
              <a:ext cx="5903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Bangladesh</a:t>
              </a:r>
            </a:p>
          </p:txBody>
        </p:sp>
        <p:sp>
          <p:nvSpPr>
            <p:cNvPr id="4175" name="rc4175"/>
            <p:cNvSpPr/>
            <p:nvPr/>
          </p:nvSpPr>
          <p:spPr>
            <a:xfrm>
              <a:off x="2807283" y="660217"/>
              <a:ext cx="986530" cy="214862"/>
            </a:xfrm>
            <a:prstGeom prst="rect">
              <a:avLst/>
            </a:prstGeom>
            <a:solidFill>
              <a:srgbClr val="D9D9D9">
                <a:alpha val="100000"/>
              </a:srgbClr>
            </a:solidFill>
          </p:spPr>
          <p:txBody>
            <a:bodyPr/>
            <a:lstStyle/>
            <a:p/>
          </p:txBody>
        </p:sp>
        <p:sp>
          <p:nvSpPr>
            <p:cNvPr id="4176" name="tx4176"/>
            <p:cNvSpPr/>
            <p:nvPr/>
          </p:nvSpPr>
          <p:spPr>
            <a:xfrm>
              <a:off x="3157629" y="726339"/>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Benin</a:t>
              </a:r>
            </a:p>
          </p:txBody>
        </p:sp>
        <p:sp>
          <p:nvSpPr>
            <p:cNvPr id="4177" name="rc4177"/>
            <p:cNvSpPr/>
            <p:nvPr/>
          </p:nvSpPr>
          <p:spPr>
            <a:xfrm>
              <a:off x="3863402" y="660217"/>
              <a:ext cx="986530" cy="214862"/>
            </a:xfrm>
            <a:prstGeom prst="rect">
              <a:avLst/>
            </a:prstGeom>
            <a:solidFill>
              <a:srgbClr val="D9D9D9">
                <a:alpha val="100000"/>
              </a:srgbClr>
            </a:solidFill>
          </p:spPr>
          <p:txBody>
            <a:bodyPr/>
            <a:lstStyle/>
            <a:p/>
          </p:txBody>
        </p:sp>
        <p:sp>
          <p:nvSpPr>
            <p:cNvPr id="4178" name="tx4178"/>
            <p:cNvSpPr/>
            <p:nvPr/>
          </p:nvSpPr>
          <p:spPr>
            <a:xfrm>
              <a:off x="4179560" y="726339"/>
              <a:ext cx="35421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Bhutan</a:t>
              </a:r>
            </a:p>
          </p:txBody>
        </p:sp>
        <p:sp>
          <p:nvSpPr>
            <p:cNvPr id="4179" name="rc4179"/>
            <p:cNvSpPr/>
            <p:nvPr/>
          </p:nvSpPr>
          <p:spPr>
            <a:xfrm>
              <a:off x="4919522" y="660217"/>
              <a:ext cx="986530" cy="214862"/>
            </a:xfrm>
            <a:prstGeom prst="rect">
              <a:avLst/>
            </a:prstGeom>
            <a:solidFill>
              <a:srgbClr val="D9D9D9">
                <a:alpha val="100000"/>
              </a:srgbClr>
            </a:solidFill>
          </p:spPr>
          <p:txBody>
            <a:bodyPr/>
            <a:lstStyle/>
            <a:p/>
          </p:txBody>
        </p:sp>
        <p:sp>
          <p:nvSpPr>
            <p:cNvPr id="4180" name="tx4180"/>
            <p:cNvSpPr/>
            <p:nvPr/>
          </p:nvSpPr>
          <p:spPr>
            <a:xfrm>
              <a:off x="5248176" y="726339"/>
              <a:ext cx="32922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Bolivia</a:t>
              </a:r>
            </a:p>
          </p:txBody>
        </p:sp>
        <p:sp>
          <p:nvSpPr>
            <p:cNvPr id="4181" name="rc4181"/>
            <p:cNvSpPr/>
            <p:nvPr/>
          </p:nvSpPr>
          <p:spPr>
            <a:xfrm>
              <a:off x="5975641" y="660217"/>
              <a:ext cx="986530" cy="214862"/>
            </a:xfrm>
            <a:prstGeom prst="rect">
              <a:avLst/>
            </a:prstGeom>
            <a:solidFill>
              <a:srgbClr val="D9D9D9">
                <a:alpha val="100000"/>
              </a:srgbClr>
            </a:solidFill>
          </p:spPr>
          <p:txBody>
            <a:bodyPr/>
            <a:lstStyle/>
            <a:p/>
          </p:txBody>
        </p:sp>
        <p:sp>
          <p:nvSpPr>
            <p:cNvPr id="4182" name="tx4182"/>
            <p:cNvSpPr/>
            <p:nvPr/>
          </p:nvSpPr>
          <p:spPr>
            <a:xfrm>
              <a:off x="6170680" y="724920"/>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4183" name="rc4183"/>
            <p:cNvSpPr/>
            <p:nvPr/>
          </p:nvSpPr>
          <p:spPr>
            <a:xfrm>
              <a:off x="7031761" y="660217"/>
              <a:ext cx="986530" cy="214862"/>
            </a:xfrm>
            <a:prstGeom prst="rect">
              <a:avLst/>
            </a:prstGeom>
            <a:solidFill>
              <a:srgbClr val="D9D9D9">
                <a:alpha val="100000"/>
              </a:srgbClr>
            </a:solidFill>
          </p:spPr>
          <p:txBody>
            <a:bodyPr/>
            <a:lstStyle/>
            <a:p/>
          </p:txBody>
        </p:sp>
        <p:sp>
          <p:nvSpPr>
            <p:cNvPr id="4184" name="tx4184"/>
            <p:cNvSpPr/>
            <p:nvPr/>
          </p:nvSpPr>
          <p:spPr>
            <a:xfrm>
              <a:off x="7270319" y="724920"/>
              <a:ext cx="50941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Cambodia</a:t>
              </a:r>
            </a:p>
          </p:txBody>
        </p:sp>
        <p:sp>
          <p:nvSpPr>
            <p:cNvPr id="4185" name="rc4185"/>
            <p:cNvSpPr/>
            <p:nvPr/>
          </p:nvSpPr>
          <p:spPr>
            <a:xfrm>
              <a:off x="8087880" y="660217"/>
              <a:ext cx="986530" cy="214862"/>
            </a:xfrm>
            <a:prstGeom prst="rect">
              <a:avLst/>
            </a:prstGeom>
            <a:solidFill>
              <a:srgbClr val="D9D9D9">
                <a:alpha val="100000"/>
              </a:srgbClr>
            </a:solidFill>
          </p:spPr>
          <p:txBody>
            <a:bodyPr/>
            <a:lstStyle/>
            <a:p/>
          </p:txBody>
        </p:sp>
        <p:sp>
          <p:nvSpPr>
            <p:cNvPr id="4186" name="tx4186"/>
            <p:cNvSpPr/>
            <p:nvPr/>
          </p:nvSpPr>
          <p:spPr>
            <a:xfrm>
              <a:off x="8320245" y="724920"/>
              <a:ext cx="52180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Cameroon</a:t>
              </a:r>
            </a:p>
          </p:txBody>
        </p:sp>
        <p:sp>
          <p:nvSpPr>
            <p:cNvPr id="4187" name="pl4187"/>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88" name="pl4188"/>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89" name="pl4189"/>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90" name="pl4190"/>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91" name="pl4191"/>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92" name="pl4192"/>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193" name="tx4193"/>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194" name="tx4194"/>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195" name="tx4195"/>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196" name="tx4196"/>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197" name="tx4197"/>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198" name="tx4198"/>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199" name="pl4199"/>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0" name="pl4200"/>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1" name="pl4201"/>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2" name="pl4202"/>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3" name="pl4203"/>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4" name="pl4204"/>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05" name="tx4205"/>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06" name="tx4206"/>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07" name="tx4207"/>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08" name="tx4208"/>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09" name="tx4209"/>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10" name="tx4210"/>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11" name="pl4211"/>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2" name="pl4212"/>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3" name="pl4213"/>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4" name="pl4214"/>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5" name="pl4215"/>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6" name="pl4216"/>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17" name="tx4217"/>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18" name="tx4218"/>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19" name="tx4219"/>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20" name="tx4220"/>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21" name="tx4221"/>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22" name="tx4222"/>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23" name="pl4223"/>
            <p:cNvSpPr/>
            <p:nvPr/>
          </p:nvSpPr>
          <p:spPr>
            <a:xfrm>
              <a:off x="390824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4" name="pl4224"/>
            <p:cNvSpPr/>
            <p:nvPr/>
          </p:nvSpPr>
          <p:spPr>
            <a:xfrm>
              <a:off x="408761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5" name="pl4225"/>
            <p:cNvSpPr/>
            <p:nvPr/>
          </p:nvSpPr>
          <p:spPr>
            <a:xfrm>
              <a:off x="426698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6" name="pl4226"/>
            <p:cNvSpPr/>
            <p:nvPr/>
          </p:nvSpPr>
          <p:spPr>
            <a:xfrm>
              <a:off x="44463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7" name="pl4227"/>
            <p:cNvSpPr/>
            <p:nvPr/>
          </p:nvSpPr>
          <p:spPr>
            <a:xfrm>
              <a:off x="462572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8" name="pl4228"/>
            <p:cNvSpPr/>
            <p:nvPr/>
          </p:nvSpPr>
          <p:spPr>
            <a:xfrm>
              <a:off x="480509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29" name="tx4229"/>
            <p:cNvSpPr/>
            <p:nvPr/>
          </p:nvSpPr>
          <p:spPr>
            <a:xfrm rot="-5400000">
              <a:off x="378308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30" name="tx4230"/>
            <p:cNvSpPr/>
            <p:nvPr/>
          </p:nvSpPr>
          <p:spPr>
            <a:xfrm rot="-5400000">
              <a:off x="396245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31" name="tx4231"/>
            <p:cNvSpPr/>
            <p:nvPr/>
          </p:nvSpPr>
          <p:spPr>
            <a:xfrm rot="-5400000">
              <a:off x="414182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32" name="tx4232"/>
            <p:cNvSpPr/>
            <p:nvPr/>
          </p:nvSpPr>
          <p:spPr>
            <a:xfrm rot="-5400000">
              <a:off x="43211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33" name="tx4233"/>
            <p:cNvSpPr/>
            <p:nvPr/>
          </p:nvSpPr>
          <p:spPr>
            <a:xfrm rot="-5400000">
              <a:off x="450056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34" name="tx4234"/>
            <p:cNvSpPr/>
            <p:nvPr/>
          </p:nvSpPr>
          <p:spPr>
            <a:xfrm rot="-5400000">
              <a:off x="4679906"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35" name="pl4235"/>
            <p:cNvSpPr/>
            <p:nvPr/>
          </p:nvSpPr>
          <p:spPr>
            <a:xfrm>
              <a:off x="496436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36" name="pl4236"/>
            <p:cNvSpPr/>
            <p:nvPr/>
          </p:nvSpPr>
          <p:spPr>
            <a:xfrm>
              <a:off x="514373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37" name="pl4237"/>
            <p:cNvSpPr/>
            <p:nvPr/>
          </p:nvSpPr>
          <p:spPr>
            <a:xfrm>
              <a:off x="532310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38" name="pl4238"/>
            <p:cNvSpPr/>
            <p:nvPr/>
          </p:nvSpPr>
          <p:spPr>
            <a:xfrm>
              <a:off x="550247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39" name="pl4239"/>
            <p:cNvSpPr/>
            <p:nvPr/>
          </p:nvSpPr>
          <p:spPr>
            <a:xfrm>
              <a:off x="568184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40" name="pl4240"/>
            <p:cNvSpPr/>
            <p:nvPr/>
          </p:nvSpPr>
          <p:spPr>
            <a:xfrm>
              <a:off x="58612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41" name="tx4241"/>
            <p:cNvSpPr/>
            <p:nvPr/>
          </p:nvSpPr>
          <p:spPr>
            <a:xfrm rot="-5400000">
              <a:off x="483920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42" name="tx4242"/>
            <p:cNvSpPr/>
            <p:nvPr/>
          </p:nvSpPr>
          <p:spPr>
            <a:xfrm rot="-5400000">
              <a:off x="501857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43" name="tx4243"/>
            <p:cNvSpPr/>
            <p:nvPr/>
          </p:nvSpPr>
          <p:spPr>
            <a:xfrm rot="-5400000">
              <a:off x="519794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44" name="tx4244"/>
            <p:cNvSpPr/>
            <p:nvPr/>
          </p:nvSpPr>
          <p:spPr>
            <a:xfrm rot="-5400000">
              <a:off x="537731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45" name="tx4245"/>
            <p:cNvSpPr/>
            <p:nvPr/>
          </p:nvSpPr>
          <p:spPr>
            <a:xfrm rot="-5400000">
              <a:off x="555668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46" name="tx4246"/>
            <p:cNvSpPr/>
            <p:nvPr/>
          </p:nvSpPr>
          <p:spPr>
            <a:xfrm rot="-5400000">
              <a:off x="5736026"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47" name="pl4247"/>
            <p:cNvSpPr/>
            <p:nvPr/>
          </p:nvSpPr>
          <p:spPr>
            <a:xfrm>
              <a:off x="602048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48" name="pl4248"/>
            <p:cNvSpPr/>
            <p:nvPr/>
          </p:nvSpPr>
          <p:spPr>
            <a:xfrm>
              <a:off x="619985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49" name="pl4249"/>
            <p:cNvSpPr/>
            <p:nvPr/>
          </p:nvSpPr>
          <p:spPr>
            <a:xfrm>
              <a:off x="63792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50" name="pl4250"/>
            <p:cNvSpPr/>
            <p:nvPr/>
          </p:nvSpPr>
          <p:spPr>
            <a:xfrm>
              <a:off x="655859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51" name="pl4251"/>
            <p:cNvSpPr/>
            <p:nvPr/>
          </p:nvSpPr>
          <p:spPr>
            <a:xfrm>
              <a:off x="673796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52" name="pl4252"/>
            <p:cNvSpPr/>
            <p:nvPr/>
          </p:nvSpPr>
          <p:spPr>
            <a:xfrm>
              <a:off x="691732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53" name="tx4253"/>
            <p:cNvSpPr/>
            <p:nvPr/>
          </p:nvSpPr>
          <p:spPr>
            <a:xfrm rot="-5400000">
              <a:off x="589532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54" name="tx4254"/>
            <p:cNvSpPr/>
            <p:nvPr/>
          </p:nvSpPr>
          <p:spPr>
            <a:xfrm rot="-5400000">
              <a:off x="607469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55" name="tx4255"/>
            <p:cNvSpPr/>
            <p:nvPr/>
          </p:nvSpPr>
          <p:spPr>
            <a:xfrm rot="-5400000">
              <a:off x="62540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56" name="tx4256"/>
            <p:cNvSpPr/>
            <p:nvPr/>
          </p:nvSpPr>
          <p:spPr>
            <a:xfrm rot="-5400000">
              <a:off x="643343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57" name="tx4257"/>
            <p:cNvSpPr/>
            <p:nvPr/>
          </p:nvSpPr>
          <p:spPr>
            <a:xfrm rot="-5400000">
              <a:off x="661280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58" name="tx4258"/>
            <p:cNvSpPr/>
            <p:nvPr/>
          </p:nvSpPr>
          <p:spPr>
            <a:xfrm rot="-5400000">
              <a:off x="6792145"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59" name="pl4259"/>
            <p:cNvSpPr/>
            <p:nvPr/>
          </p:nvSpPr>
          <p:spPr>
            <a:xfrm>
              <a:off x="707660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0" name="pl4260"/>
            <p:cNvSpPr/>
            <p:nvPr/>
          </p:nvSpPr>
          <p:spPr>
            <a:xfrm>
              <a:off x="725597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1" name="pl4261"/>
            <p:cNvSpPr/>
            <p:nvPr/>
          </p:nvSpPr>
          <p:spPr>
            <a:xfrm>
              <a:off x="743534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2" name="pl4262"/>
            <p:cNvSpPr/>
            <p:nvPr/>
          </p:nvSpPr>
          <p:spPr>
            <a:xfrm>
              <a:off x="76147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3" name="pl4263"/>
            <p:cNvSpPr/>
            <p:nvPr/>
          </p:nvSpPr>
          <p:spPr>
            <a:xfrm>
              <a:off x="779408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4" name="pl4264"/>
            <p:cNvSpPr/>
            <p:nvPr/>
          </p:nvSpPr>
          <p:spPr>
            <a:xfrm>
              <a:off x="797344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65" name="tx4265"/>
            <p:cNvSpPr/>
            <p:nvPr/>
          </p:nvSpPr>
          <p:spPr>
            <a:xfrm rot="-5400000">
              <a:off x="695144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66" name="tx4266"/>
            <p:cNvSpPr/>
            <p:nvPr/>
          </p:nvSpPr>
          <p:spPr>
            <a:xfrm rot="-5400000">
              <a:off x="713081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67" name="tx4267"/>
            <p:cNvSpPr/>
            <p:nvPr/>
          </p:nvSpPr>
          <p:spPr>
            <a:xfrm rot="-5400000">
              <a:off x="731018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68" name="tx4268"/>
            <p:cNvSpPr/>
            <p:nvPr/>
          </p:nvSpPr>
          <p:spPr>
            <a:xfrm rot="-5400000">
              <a:off x="748955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69" name="tx4269"/>
            <p:cNvSpPr/>
            <p:nvPr/>
          </p:nvSpPr>
          <p:spPr>
            <a:xfrm rot="-5400000">
              <a:off x="766892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70" name="tx4270"/>
            <p:cNvSpPr/>
            <p:nvPr/>
          </p:nvSpPr>
          <p:spPr>
            <a:xfrm rot="-5400000">
              <a:off x="784826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71" name="pl4271"/>
            <p:cNvSpPr/>
            <p:nvPr/>
          </p:nvSpPr>
          <p:spPr>
            <a:xfrm>
              <a:off x="81327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2" name="pl4272"/>
            <p:cNvSpPr/>
            <p:nvPr/>
          </p:nvSpPr>
          <p:spPr>
            <a:xfrm>
              <a:off x="831209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3" name="pl4273"/>
            <p:cNvSpPr/>
            <p:nvPr/>
          </p:nvSpPr>
          <p:spPr>
            <a:xfrm>
              <a:off x="849146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4" name="pl4274"/>
            <p:cNvSpPr/>
            <p:nvPr/>
          </p:nvSpPr>
          <p:spPr>
            <a:xfrm>
              <a:off x="867083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5" name="pl4275"/>
            <p:cNvSpPr/>
            <p:nvPr/>
          </p:nvSpPr>
          <p:spPr>
            <a:xfrm>
              <a:off x="885019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6" name="pl4276"/>
            <p:cNvSpPr/>
            <p:nvPr/>
          </p:nvSpPr>
          <p:spPr>
            <a:xfrm>
              <a:off x="902956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277" name="tx4277"/>
            <p:cNvSpPr/>
            <p:nvPr/>
          </p:nvSpPr>
          <p:spPr>
            <a:xfrm rot="-5400000">
              <a:off x="80075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278" name="tx4278"/>
            <p:cNvSpPr/>
            <p:nvPr/>
          </p:nvSpPr>
          <p:spPr>
            <a:xfrm rot="-5400000">
              <a:off x="818693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279" name="tx4279"/>
            <p:cNvSpPr/>
            <p:nvPr/>
          </p:nvSpPr>
          <p:spPr>
            <a:xfrm rot="-5400000">
              <a:off x="836630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280" name="tx4280"/>
            <p:cNvSpPr/>
            <p:nvPr/>
          </p:nvSpPr>
          <p:spPr>
            <a:xfrm rot="-5400000">
              <a:off x="854567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281" name="tx4281"/>
            <p:cNvSpPr/>
            <p:nvPr/>
          </p:nvSpPr>
          <p:spPr>
            <a:xfrm rot="-5400000">
              <a:off x="872504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282" name="tx4282"/>
            <p:cNvSpPr/>
            <p:nvPr/>
          </p:nvSpPr>
          <p:spPr>
            <a:xfrm rot="-5400000">
              <a:off x="8904384"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283" name="tx4283"/>
            <p:cNvSpPr/>
            <p:nvPr/>
          </p:nvSpPr>
          <p:spPr>
            <a:xfrm>
              <a:off x="570259" y="127319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284" name="tx4284"/>
            <p:cNvSpPr/>
            <p:nvPr/>
          </p:nvSpPr>
          <p:spPr>
            <a:xfrm>
              <a:off x="508103" y="10957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285" name="tx4285"/>
            <p:cNvSpPr/>
            <p:nvPr/>
          </p:nvSpPr>
          <p:spPr>
            <a:xfrm>
              <a:off x="508103" y="918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286" name="pl4286"/>
            <p:cNvSpPr/>
            <p:nvPr/>
          </p:nvSpPr>
          <p:spPr>
            <a:xfrm>
              <a:off x="660250" y="13148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87" name="pl4287"/>
            <p:cNvSpPr/>
            <p:nvPr/>
          </p:nvSpPr>
          <p:spPr>
            <a:xfrm>
              <a:off x="660250" y="11374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88" name="pl4288"/>
            <p:cNvSpPr/>
            <p:nvPr/>
          </p:nvSpPr>
          <p:spPr>
            <a:xfrm>
              <a:off x="660250" y="9599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89" name="tx4289"/>
            <p:cNvSpPr/>
            <p:nvPr/>
          </p:nvSpPr>
          <p:spPr>
            <a:xfrm>
              <a:off x="570259" y="201838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290" name="tx4290"/>
            <p:cNvSpPr/>
            <p:nvPr/>
          </p:nvSpPr>
          <p:spPr>
            <a:xfrm>
              <a:off x="508103" y="184090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291" name="tx4291"/>
            <p:cNvSpPr/>
            <p:nvPr/>
          </p:nvSpPr>
          <p:spPr>
            <a:xfrm>
              <a:off x="508103" y="166342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292" name="pl4292"/>
            <p:cNvSpPr/>
            <p:nvPr/>
          </p:nvSpPr>
          <p:spPr>
            <a:xfrm>
              <a:off x="660250" y="20600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93" name="pl4293"/>
            <p:cNvSpPr/>
            <p:nvPr/>
          </p:nvSpPr>
          <p:spPr>
            <a:xfrm>
              <a:off x="660250" y="18825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94" name="pl4294"/>
            <p:cNvSpPr/>
            <p:nvPr/>
          </p:nvSpPr>
          <p:spPr>
            <a:xfrm>
              <a:off x="660250" y="17051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95" name="tx4295"/>
            <p:cNvSpPr/>
            <p:nvPr/>
          </p:nvSpPr>
          <p:spPr>
            <a:xfrm>
              <a:off x="570259" y="276358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296" name="tx4296"/>
            <p:cNvSpPr/>
            <p:nvPr/>
          </p:nvSpPr>
          <p:spPr>
            <a:xfrm>
              <a:off x="508103" y="258610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297" name="tx4297"/>
            <p:cNvSpPr/>
            <p:nvPr/>
          </p:nvSpPr>
          <p:spPr>
            <a:xfrm>
              <a:off x="508103" y="240862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298" name="pl4298"/>
            <p:cNvSpPr/>
            <p:nvPr/>
          </p:nvSpPr>
          <p:spPr>
            <a:xfrm>
              <a:off x="660250" y="28052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299" name="pl4299"/>
            <p:cNvSpPr/>
            <p:nvPr/>
          </p:nvSpPr>
          <p:spPr>
            <a:xfrm>
              <a:off x="660250" y="26277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00" name="pl4300"/>
            <p:cNvSpPr/>
            <p:nvPr/>
          </p:nvSpPr>
          <p:spPr>
            <a:xfrm>
              <a:off x="660250" y="24503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01" name="tx4301"/>
            <p:cNvSpPr/>
            <p:nvPr/>
          </p:nvSpPr>
          <p:spPr>
            <a:xfrm>
              <a:off x="570259" y="350878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302" name="tx4302"/>
            <p:cNvSpPr/>
            <p:nvPr/>
          </p:nvSpPr>
          <p:spPr>
            <a:xfrm>
              <a:off x="508103" y="333130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303" name="tx4303"/>
            <p:cNvSpPr/>
            <p:nvPr/>
          </p:nvSpPr>
          <p:spPr>
            <a:xfrm>
              <a:off x="508103" y="31538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304" name="pl4304"/>
            <p:cNvSpPr/>
            <p:nvPr/>
          </p:nvSpPr>
          <p:spPr>
            <a:xfrm>
              <a:off x="660250" y="35504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05" name="pl4305"/>
            <p:cNvSpPr/>
            <p:nvPr/>
          </p:nvSpPr>
          <p:spPr>
            <a:xfrm>
              <a:off x="660250" y="337299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06" name="pl4306"/>
            <p:cNvSpPr/>
            <p:nvPr/>
          </p:nvSpPr>
          <p:spPr>
            <a:xfrm>
              <a:off x="660250" y="31955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07" name="tx4307"/>
            <p:cNvSpPr/>
            <p:nvPr/>
          </p:nvSpPr>
          <p:spPr>
            <a:xfrm>
              <a:off x="570259" y="425398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308" name="tx4308"/>
            <p:cNvSpPr/>
            <p:nvPr/>
          </p:nvSpPr>
          <p:spPr>
            <a:xfrm>
              <a:off x="508103" y="407649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309" name="tx4309"/>
            <p:cNvSpPr/>
            <p:nvPr/>
          </p:nvSpPr>
          <p:spPr>
            <a:xfrm>
              <a:off x="508103" y="3899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310" name="pl4310"/>
            <p:cNvSpPr/>
            <p:nvPr/>
          </p:nvSpPr>
          <p:spPr>
            <a:xfrm>
              <a:off x="660250" y="42956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1" name="pl4311"/>
            <p:cNvSpPr/>
            <p:nvPr/>
          </p:nvSpPr>
          <p:spPr>
            <a:xfrm>
              <a:off x="660250" y="411819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2" name="pl4312"/>
            <p:cNvSpPr/>
            <p:nvPr/>
          </p:nvSpPr>
          <p:spPr>
            <a:xfrm>
              <a:off x="660250" y="39407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3" name="tx4313"/>
            <p:cNvSpPr/>
            <p:nvPr/>
          </p:nvSpPr>
          <p:spPr>
            <a:xfrm>
              <a:off x="570259" y="499918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314" name="tx4314"/>
            <p:cNvSpPr/>
            <p:nvPr/>
          </p:nvSpPr>
          <p:spPr>
            <a:xfrm>
              <a:off x="508103" y="48216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315" name="tx4315"/>
            <p:cNvSpPr/>
            <p:nvPr/>
          </p:nvSpPr>
          <p:spPr>
            <a:xfrm>
              <a:off x="508103" y="464421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316" name="pl4316"/>
            <p:cNvSpPr/>
            <p:nvPr/>
          </p:nvSpPr>
          <p:spPr>
            <a:xfrm>
              <a:off x="660250" y="50408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7" name="pl4317"/>
            <p:cNvSpPr/>
            <p:nvPr/>
          </p:nvSpPr>
          <p:spPr>
            <a:xfrm>
              <a:off x="660250" y="48633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8" name="pl4318"/>
            <p:cNvSpPr/>
            <p:nvPr/>
          </p:nvSpPr>
          <p:spPr>
            <a:xfrm>
              <a:off x="660250" y="46859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19" name="tx4319"/>
            <p:cNvSpPr/>
            <p:nvPr/>
          </p:nvSpPr>
          <p:spPr>
            <a:xfrm>
              <a:off x="570259" y="574437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320" name="tx4320"/>
            <p:cNvSpPr/>
            <p:nvPr/>
          </p:nvSpPr>
          <p:spPr>
            <a:xfrm>
              <a:off x="508103" y="556689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321" name="tx4321"/>
            <p:cNvSpPr/>
            <p:nvPr/>
          </p:nvSpPr>
          <p:spPr>
            <a:xfrm>
              <a:off x="508103" y="538941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322" name="pl4322"/>
            <p:cNvSpPr/>
            <p:nvPr/>
          </p:nvSpPr>
          <p:spPr>
            <a:xfrm>
              <a:off x="660250" y="5786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23" name="pl4323"/>
            <p:cNvSpPr/>
            <p:nvPr/>
          </p:nvSpPr>
          <p:spPr>
            <a:xfrm>
              <a:off x="660250" y="56085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24" name="pl4324"/>
            <p:cNvSpPr/>
            <p:nvPr/>
          </p:nvSpPr>
          <p:spPr>
            <a:xfrm>
              <a:off x="660250" y="54311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325" name="tx4325"/>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326" name="tx4326"/>
            <p:cNvSpPr/>
            <p:nvPr/>
          </p:nvSpPr>
          <p:spPr>
            <a:xfrm>
              <a:off x="695044" y="398022"/>
              <a:ext cx="559064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LMICs, 2018-2023</a:t>
              </a:r>
            </a:p>
          </p:txBody>
        </p:sp>
        <p:sp>
          <p:nvSpPr>
            <p:cNvPr id="4327" name="tx432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328" name="tx4328"/>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329" name="tx4329"/>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33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Haiti had the highest drop-out with 32% of children who received DTP1 not receiving DTP3.
Bhutan, Cabo Verde, Sri Lanka, Morocco, Nicaragua, State of Palestine, Sao Tome and Principe, and Uzbekistan had the lowest DTP drop-out (0%). Zero drop-out indicates that near enough all children that received DTP1 also received DTP3.
11 countries had DTP drop-out of more than 10%.</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261" y="875080"/>
              <a:ext cx="981878" cy="460746"/>
            </a:xfrm>
            <a:prstGeom prst="rect">
              <a:avLst/>
            </a:prstGeom>
            <a:solidFill>
              <a:srgbClr val="EBEBEB">
                <a:alpha val="100000"/>
              </a:srgbClr>
            </a:solidFill>
          </p:spPr>
          <p:txBody>
            <a:bodyPr/>
            <a:lstStyle/>
            <a:p/>
          </p:txBody>
        </p:sp>
        <p:sp>
          <p:nvSpPr>
            <p:cNvPr id="6" name="pl6"/>
            <p:cNvSpPr/>
            <p:nvPr/>
          </p:nvSpPr>
          <p:spPr>
            <a:xfrm>
              <a:off x="732261"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7" name="pl7"/>
            <p:cNvSpPr/>
            <p:nvPr/>
          </p:nvSpPr>
          <p:spPr>
            <a:xfrm>
              <a:off x="732261"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8" name="pl8"/>
            <p:cNvSpPr/>
            <p:nvPr/>
          </p:nvSpPr>
          <p:spPr>
            <a:xfrm>
              <a:off x="732261"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 name="pl9"/>
            <p:cNvSpPr/>
            <p:nvPr/>
          </p:nvSpPr>
          <p:spPr>
            <a:xfrm>
              <a:off x="732261"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 name="pl10"/>
            <p:cNvSpPr/>
            <p:nvPr/>
          </p:nvSpPr>
          <p:spPr>
            <a:xfrm>
              <a:off x="86615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04467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22320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40172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158024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 name="pl15"/>
            <p:cNvSpPr/>
            <p:nvPr/>
          </p:nvSpPr>
          <p:spPr>
            <a:xfrm>
              <a:off x="732261"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6" name="pl16"/>
            <p:cNvSpPr/>
            <p:nvPr/>
          </p:nvSpPr>
          <p:spPr>
            <a:xfrm>
              <a:off x="732261"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7" name="pl17"/>
            <p:cNvSpPr/>
            <p:nvPr/>
          </p:nvSpPr>
          <p:spPr>
            <a:xfrm>
              <a:off x="732261"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 name="pl18"/>
            <p:cNvSpPr/>
            <p:nvPr/>
          </p:nvSpPr>
          <p:spPr>
            <a:xfrm>
              <a:off x="732261"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9" name="pl19"/>
            <p:cNvSpPr/>
            <p:nvPr/>
          </p:nvSpPr>
          <p:spPr>
            <a:xfrm>
              <a:off x="77689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95541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13393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31246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49098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66950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776892"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6" name="pl26"/>
            <p:cNvSpPr/>
            <p:nvPr/>
          </p:nvSpPr>
          <p:spPr>
            <a:xfrm>
              <a:off x="776892"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40651" cap="flat">
              <a:solidFill>
                <a:srgbClr val="BEBEBE">
                  <a:alpha val="69803"/>
                </a:srgbClr>
              </a:solidFill>
              <a:prstDash val="solid"/>
              <a:round/>
            </a:ln>
          </p:spPr>
          <p:txBody>
            <a:bodyPr/>
            <a:lstStyle/>
            <a:p/>
          </p:txBody>
        </p:sp>
        <p:sp>
          <p:nvSpPr>
            <p:cNvPr id="27" name="pl27"/>
            <p:cNvSpPr/>
            <p:nvPr/>
          </p:nvSpPr>
          <p:spPr>
            <a:xfrm>
              <a:off x="776892"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8" name="pl28"/>
            <p:cNvSpPr/>
            <p:nvPr/>
          </p:nvSpPr>
          <p:spPr>
            <a:xfrm>
              <a:off x="776892"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 name="pl29"/>
            <p:cNvSpPr/>
            <p:nvPr/>
          </p:nvSpPr>
          <p:spPr>
            <a:xfrm>
              <a:off x="776892"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 name="pl30"/>
            <p:cNvSpPr/>
            <p:nvPr/>
          </p:nvSpPr>
          <p:spPr>
            <a:xfrm>
              <a:off x="776892"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1" name="pl31"/>
            <p:cNvSpPr/>
            <p:nvPr/>
          </p:nvSpPr>
          <p:spPr>
            <a:xfrm>
              <a:off x="776892"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2" name="pl32"/>
            <p:cNvSpPr/>
            <p:nvPr/>
          </p:nvSpPr>
          <p:spPr>
            <a:xfrm>
              <a:off x="776892"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3" name="pl33"/>
            <p:cNvSpPr/>
            <p:nvPr/>
          </p:nvSpPr>
          <p:spPr>
            <a:xfrm>
              <a:off x="776892"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4" name="pl34"/>
            <p:cNvSpPr/>
            <p:nvPr/>
          </p:nvSpPr>
          <p:spPr>
            <a:xfrm>
              <a:off x="776892"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5" name="pl35"/>
            <p:cNvSpPr/>
            <p:nvPr/>
          </p:nvSpPr>
          <p:spPr>
            <a:xfrm>
              <a:off x="776892"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6" name="pl36"/>
            <p:cNvSpPr/>
            <p:nvPr/>
          </p:nvSpPr>
          <p:spPr>
            <a:xfrm>
              <a:off x="776892"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7" name="pl37"/>
            <p:cNvSpPr/>
            <p:nvPr/>
          </p:nvSpPr>
          <p:spPr>
            <a:xfrm>
              <a:off x="776892"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8" name="pl38"/>
            <p:cNvSpPr/>
            <p:nvPr/>
          </p:nvSpPr>
          <p:spPr>
            <a:xfrm>
              <a:off x="776892"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9" name="pl39"/>
            <p:cNvSpPr/>
            <p:nvPr/>
          </p:nvSpPr>
          <p:spPr>
            <a:xfrm>
              <a:off x="776892"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0" name="pl40"/>
            <p:cNvSpPr/>
            <p:nvPr/>
          </p:nvSpPr>
          <p:spPr>
            <a:xfrm>
              <a:off x="776892"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41" name="pl41"/>
            <p:cNvSpPr/>
            <p:nvPr/>
          </p:nvSpPr>
          <p:spPr>
            <a:xfrm>
              <a:off x="776892"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42" name="pl42"/>
            <p:cNvSpPr/>
            <p:nvPr/>
          </p:nvSpPr>
          <p:spPr>
            <a:xfrm>
              <a:off x="776892"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3" name="pl43"/>
            <p:cNvSpPr/>
            <p:nvPr/>
          </p:nvSpPr>
          <p:spPr>
            <a:xfrm>
              <a:off x="776892"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4" name="pl44"/>
            <p:cNvSpPr/>
            <p:nvPr/>
          </p:nvSpPr>
          <p:spPr>
            <a:xfrm>
              <a:off x="776892"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45" name="pl45"/>
            <p:cNvSpPr/>
            <p:nvPr/>
          </p:nvSpPr>
          <p:spPr>
            <a:xfrm>
              <a:off x="776892"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46" name="pl46"/>
            <p:cNvSpPr/>
            <p:nvPr/>
          </p:nvSpPr>
          <p:spPr>
            <a:xfrm>
              <a:off x="776892"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47" name="pl47"/>
            <p:cNvSpPr/>
            <p:nvPr/>
          </p:nvSpPr>
          <p:spPr>
            <a:xfrm>
              <a:off x="776892"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48" name="pl48"/>
            <p:cNvSpPr/>
            <p:nvPr/>
          </p:nvSpPr>
          <p:spPr>
            <a:xfrm>
              <a:off x="776892"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49" name="pl49"/>
            <p:cNvSpPr/>
            <p:nvPr/>
          </p:nvSpPr>
          <p:spPr>
            <a:xfrm>
              <a:off x="776892"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50" name="pl50"/>
            <p:cNvSpPr/>
            <p:nvPr/>
          </p:nvSpPr>
          <p:spPr>
            <a:xfrm>
              <a:off x="776892"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51" name="pl51"/>
            <p:cNvSpPr/>
            <p:nvPr/>
          </p:nvSpPr>
          <p:spPr>
            <a:xfrm>
              <a:off x="776892"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52" name="pl52"/>
            <p:cNvSpPr/>
            <p:nvPr/>
          </p:nvSpPr>
          <p:spPr>
            <a:xfrm>
              <a:off x="776892"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53" name="pl53"/>
            <p:cNvSpPr/>
            <p:nvPr/>
          </p:nvSpPr>
          <p:spPr>
            <a:xfrm>
              <a:off x="776892"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54" name="pl54"/>
            <p:cNvSpPr/>
            <p:nvPr/>
          </p:nvSpPr>
          <p:spPr>
            <a:xfrm>
              <a:off x="776892"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55" name="pl55"/>
            <p:cNvSpPr/>
            <p:nvPr/>
          </p:nvSpPr>
          <p:spPr>
            <a:xfrm>
              <a:off x="776892"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6" name="pl56"/>
            <p:cNvSpPr/>
            <p:nvPr/>
          </p:nvSpPr>
          <p:spPr>
            <a:xfrm>
              <a:off x="776892"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57" name="pl57"/>
            <p:cNvSpPr/>
            <p:nvPr/>
          </p:nvSpPr>
          <p:spPr>
            <a:xfrm>
              <a:off x="776892"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58" name="pl58"/>
            <p:cNvSpPr/>
            <p:nvPr/>
          </p:nvSpPr>
          <p:spPr>
            <a:xfrm>
              <a:off x="776892"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59" name="pl59"/>
            <p:cNvSpPr/>
            <p:nvPr/>
          </p:nvSpPr>
          <p:spPr>
            <a:xfrm>
              <a:off x="776892"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60" name="pl60"/>
            <p:cNvSpPr/>
            <p:nvPr/>
          </p:nvSpPr>
          <p:spPr>
            <a:xfrm>
              <a:off x="776892"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61" name="pl61"/>
            <p:cNvSpPr/>
            <p:nvPr/>
          </p:nvSpPr>
          <p:spPr>
            <a:xfrm>
              <a:off x="776892"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62" name="pl62"/>
            <p:cNvSpPr/>
            <p:nvPr/>
          </p:nvSpPr>
          <p:spPr>
            <a:xfrm>
              <a:off x="776892"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63" name="pl63"/>
            <p:cNvSpPr/>
            <p:nvPr/>
          </p:nvSpPr>
          <p:spPr>
            <a:xfrm>
              <a:off x="776892"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64" name="pl64"/>
            <p:cNvSpPr/>
            <p:nvPr/>
          </p:nvSpPr>
          <p:spPr>
            <a:xfrm>
              <a:off x="776892"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65" name="pl65"/>
            <p:cNvSpPr/>
            <p:nvPr/>
          </p:nvSpPr>
          <p:spPr>
            <a:xfrm>
              <a:off x="776892"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66" name="pl66"/>
            <p:cNvSpPr/>
            <p:nvPr/>
          </p:nvSpPr>
          <p:spPr>
            <a:xfrm>
              <a:off x="776892"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67" name="pl67"/>
            <p:cNvSpPr/>
            <p:nvPr/>
          </p:nvSpPr>
          <p:spPr>
            <a:xfrm>
              <a:off x="776892"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68" name="pl68"/>
            <p:cNvSpPr/>
            <p:nvPr/>
          </p:nvSpPr>
          <p:spPr>
            <a:xfrm>
              <a:off x="776892"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69" name="pl69"/>
            <p:cNvSpPr/>
            <p:nvPr/>
          </p:nvSpPr>
          <p:spPr>
            <a:xfrm>
              <a:off x="776892"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0" name="pl70"/>
            <p:cNvSpPr/>
            <p:nvPr/>
          </p:nvSpPr>
          <p:spPr>
            <a:xfrm>
              <a:off x="776892"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71" name="pl71"/>
            <p:cNvSpPr/>
            <p:nvPr/>
          </p:nvSpPr>
          <p:spPr>
            <a:xfrm>
              <a:off x="776892"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2" name="pl72"/>
            <p:cNvSpPr/>
            <p:nvPr/>
          </p:nvSpPr>
          <p:spPr>
            <a:xfrm>
              <a:off x="776892"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73" name="pl73"/>
            <p:cNvSpPr/>
            <p:nvPr/>
          </p:nvSpPr>
          <p:spPr>
            <a:xfrm>
              <a:off x="776892"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74" name="pl74"/>
            <p:cNvSpPr/>
            <p:nvPr/>
          </p:nvSpPr>
          <p:spPr>
            <a:xfrm>
              <a:off x="776892"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75" name="pl75"/>
            <p:cNvSpPr/>
            <p:nvPr/>
          </p:nvSpPr>
          <p:spPr>
            <a:xfrm>
              <a:off x="776892"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76" name="pl76"/>
            <p:cNvSpPr/>
            <p:nvPr/>
          </p:nvSpPr>
          <p:spPr>
            <a:xfrm>
              <a:off x="776892"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77" name="pl77"/>
            <p:cNvSpPr/>
            <p:nvPr/>
          </p:nvSpPr>
          <p:spPr>
            <a:xfrm>
              <a:off x="776892"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78" name="pl78"/>
            <p:cNvSpPr/>
            <p:nvPr/>
          </p:nvSpPr>
          <p:spPr>
            <a:xfrm>
              <a:off x="776892"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79" name="pl79"/>
            <p:cNvSpPr/>
            <p:nvPr/>
          </p:nvSpPr>
          <p:spPr>
            <a:xfrm>
              <a:off x="776892"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40651" cap="flat">
              <a:solidFill>
                <a:srgbClr val="000000">
                  <a:alpha val="100000"/>
                </a:srgbClr>
              </a:solidFill>
              <a:prstDash val="solid"/>
              <a:round/>
            </a:ln>
          </p:spPr>
          <p:txBody>
            <a:bodyPr/>
            <a:lstStyle/>
            <a:p/>
          </p:txBody>
        </p:sp>
        <p:sp>
          <p:nvSpPr>
            <p:cNvPr id="80" name="pl80"/>
            <p:cNvSpPr/>
            <p:nvPr/>
          </p:nvSpPr>
          <p:spPr>
            <a:xfrm>
              <a:off x="776892"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F8766D">
                  <a:alpha val="100000"/>
                </a:srgbClr>
              </a:solidFill>
              <a:prstDash val="solid"/>
              <a:round/>
            </a:ln>
          </p:spPr>
          <p:txBody>
            <a:bodyPr/>
            <a:lstStyle/>
            <a:p/>
          </p:txBody>
        </p:sp>
        <p:sp>
          <p:nvSpPr>
            <p:cNvPr id="81" name="pl81"/>
            <p:cNvSpPr/>
            <p:nvPr/>
          </p:nvSpPr>
          <p:spPr>
            <a:xfrm>
              <a:off x="732261"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82" name="tx82"/>
            <p:cNvSpPr/>
            <p:nvPr/>
          </p:nvSpPr>
          <p:spPr>
            <a:xfrm>
              <a:off x="716602" y="88668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83" name="tx83"/>
            <p:cNvSpPr/>
            <p:nvPr/>
          </p:nvSpPr>
          <p:spPr>
            <a:xfrm>
              <a:off x="895126" y="92570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84" name="tx84"/>
            <p:cNvSpPr/>
            <p:nvPr/>
          </p:nvSpPr>
          <p:spPr>
            <a:xfrm>
              <a:off x="1073649" y="9055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85" name="tx85"/>
            <p:cNvSpPr/>
            <p:nvPr/>
          </p:nvSpPr>
          <p:spPr>
            <a:xfrm>
              <a:off x="1252172" y="86314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37</a:t>
              </a:r>
            </a:p>
          </p:txBody>
        </p:sp>
        <p:sp>
          <p:nvSpPr>
            <p:cNvPr id="86" name="tx86"/>
            <p:cNvSpPr/>
            <p:nvPr/>
          </p:nvSpPr>
          <p:spPr>
            <a:xfrm>
              <a:off x="1430696" y="89609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87" name="tx87"/>
            <p:cNvSpPr/>
            <p:nvPr/>
          </p:nvSpPr>
          <p:spPr>
            <a:xfrm>
              <a:off x="1609219" y="9055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88" name="rc88"/>
            <p:cNvSpPr/>
            <p:nvPr/>
          </p:nvSpPr>
          <p:spPr>
            <a:xfrm>
              <a:off x="732261" y="1620278"/>
              <a:ext cx="981878" cy="460746"/>
            </a:xfrm>
            <a:prstGeom prst="rect">
              <a:avLst/>
            </a:prstGeom>
            <a:solidFill>
              <a:srgbClr val="EBEBEB">
                <a:alpha val="100000"/>
              </a:srgbClr>
            </a:solidFill>
          </p:spPr>
          <p:txBody>
            <a:bodyPr/>
            <a:lstStyle/>
            <a:p/>
          </p:txBody>
        </p:sp>
        <p:sp>
          <p:nvSpPr>
            <p:cNvPr id="89" name="pl89"/>
            <p:cNvSpPr/>
            <p:nvPr/>
          </p:nvSpPr>
          <p:spPr>
            <a:xfrm>
              <a:off x="732261"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0" name="pl90"/>
            <p:cNvSpPr/>
            <p:nvPr/>
          </p:nvSpPr>
          <p:spPr>
            <a:xfrm>
              <a:off x="732261"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1" name="pl91"/>
            <p:cNvSpPr/>
            <p:nvPr/>
          </p:nvSpPr>
          <p:spPr>
            <a:xfrm>
              <a:off x="732261"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2" name="pl92"/>
            <p:cNvSpPr/>
            <p:nvPr/>
          </p:nvSpPr>
          <p:spPr>
            <a:xfrm>
              <a:off x="732261"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3" name="pl93"/>
            <p:cNvSpPr/>
            <p:nvPr/>
          </p:nvSpPr>
          <p:spPr>
            <a:xfrm>
              <a:off x="86615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4" name="pl94"/>
            <p:cNvSpPr/>
            <p:nvPr/>
          </p:nvSpPr>
          <p:spPr>
            <a:xfrm>
              <a:off x="104467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5" name="pl95"/>
            <p:cNvSpPr/>
            <p:nvPr/>
          </p:nvSpPr>
          <p:spPr>
            <a:xfrm>
              <a:off x="122320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6" name="pl96"/>
            <p:cNvSpPr/>
            <p:nvPr/>
          </p:nvSpPr>
          <p:spPr>
            <a:xfrm>
              <a:off x="140172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7" name="pl97"/>
            <p:cNvSpPr/>
            <p:nvPr/>
          </p:nvSpPr>
          <p:spPr>
            <a:xfrm>
              <a:off x="158024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8" name="pl98"/>
            <p:cNvSpPr/>
            <p:nvPr/>
          </p:nvSpPr>
          <p:spPr>
            <a:xfrm>
              <a:off x="732261"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99" name="pl99"/>
            <p:cNvSpPr/>
            <p:nvPr/>
          </p:nvSpPr>
          <p:spPr>
            <a:xfrm>
              <a:off x="732261"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0" name="pl100"/>
            <p:cNvSpPr/>
            <p:nvPr/>
          </p:nvSpPr>
          <p:spPr>
            <a:xfrm>
              <a:off x="732261"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1" name="pl101"/>
            <p:cNvSpPr/>
            <p:nvPr/>
          </p:nvSpPr>
          <p:spPr>
            <a:xfrm>
              <a:off x="732261"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2" name="pl102"/>
            <p:cNvSpPr/>
            <p:nvPr/>
          </p:nvSpPr>
          <p:spPr>
            <a:xfrm>
              <a:off x="77689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95541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13393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31246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9098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950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776892"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09" name="pl109"/>
            <p:cNvSpPr/>
            <p:nvPr/>
          </p:nvSpPr>
          <p:spPr>
            <a:xfrm>
              <a:off x="776892"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40651" cap="flat">
              <a:solidFill>
                <a:srgbClr val="BEBEBE">
                  <a:alpha val="69803"/>
                </a:srgbClr>
              </a:solidFill>
              <a:prstDash val="solid"/>
              <a:round/>
            </a:ln>
          </p:spPr>
          <p:txBody>
            <a:bodyPr/>
            <a:lstStyle/>
            <a:p/>
          </p:txBody>
        </p:sp>
        <p:sp>
          <p:nvSpPr>
            <p:cNvPr id="110" name="pl110"/>
            <p:cNvSpPr/>
            <p:nvPr/>
          </p:nvSpPr>
          <p:spPr>
            <a:xfrm>
              <a:off x="776892"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11" name="pl111"/>
            <p:cNvSpPr/>
            <p:nvPr/>
          </p:nvSpPr>
          <p:spPr>
            <a:xfrm>
              <a:off x="776892"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2" name="pl112"/>
            <p:cNvSpPr/>
            <p:nvPr/>
          </p:nvSpPr>
          <p:spPr>
            <a:xfrm>
              <a:off x="776892"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3" name="pl113"/>
            <p:cNvSpPr/>
            <p:nvPr/>
          </p:nvSpPr>
          <p:spPr>
            <a:xfrm>
              <a:off x="776892"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14" name="pl114"/>
            <p:cNvSpPr/>
            <p:nvPr/>
          </p:nvSpPr>
          <p:spPr>
            <a:xfrm>
              <a:off x="776892"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15" name="pl115"/>
            <p:cNvSpPr/>
            <p:nvPr/>
          </p:nvSpPr>
          <p:spPr>
            <a:xfrm>
              <a:off x="776892"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16" name="pl116"/>
            <p:cNvSpPr/>
            <p:nvPr/>
          </p:nvSpPr>
          <p:spPr>
            <a:xfrm>
              <a:off x="776892"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17" name="pl117"/>
            <p:cNvSpPr/>
            <p:nvPr/>
          </p:nvSpPr>
          <p:spPr>
            <a:xfrm>
              <a:off x="776892"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18" name="pl118"/>
            <p:cNvSpPr/>
            <p:nvPr/>
          </p:nvSpPr>
          <p:spPr>
            <a:xfrm>
              <a:off x="776892"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19" name="pl119"/>
            <p:cNvSpPr/>
            <p:nvPr/>
          </p:nvSpPr>
          <p:spPr>
            <a:xfrm>
              <a:off x="776892"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20" name="pl120"/>
            <p:cNvSpPr/>
            <p:nvPr/>
          </p:nvSpPr>
          <p:spPr>
            <a:xfrm>
              <a:off x="776892"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21" name="pl121"/>
            <p:cNvSpPr/>
            <p:nvPr/>
          </p:nvSpPr>
          <p:spPr>
            <a:xfrm>
              <a:off x="776892"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22" name="pl122"/>
            <p:cNvSpPr/>
            <p:nvPr/>
          </p:nvSpPr>
          <p:spPr>
            <a:xfrm>
              <a:off x="776892"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23" name="pl123"/>
            <p:cNvSpPr/>
            <p:nvPr/>
          </p:nvSpPr>
          <p:spPr>
            <a:xfrm>
              <a:off x="776892"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24" name="pl124"/>
            <p:cNvSpPr/>
            <p:nvPr/>
          </p:nvSpPr>
          <p:spPr>
            <a:xfrm>
              <a:off x="776892"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25" name="pl125"/>
            <p:cNvSpPr/>
            <p:nvPr/>
          </p:nvSpPr>
          <p:spPr>
            <a:xfrm>
              <a:off x="776892"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6" name="pl126"/>
            <p:cNvSpPr/>
            <p:nvPr/>
          </p:nvSpPr>
          <p:spPr>
            <a:xfrm>
              <a:off x="776892"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27" name="pl127"/>
            <p:cNvSpPr/>
            <p:nvPr/>
          </p:nvSpPr>
          <p:spPr>
            <a:xfrm>
              <a:off x="776892"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28" name="pl128"/>
            <p:cNvSpPr/>
            <p:nvPr/>
          </p:nvSpPr>
          <p:spPr>
            <a:xfrm>
              <a:off x="776892"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29" name="pl129"/>
            <p:cNvSpPr/>
            <p:nvPr/>
          </p:nvSpPr>
          <p:spPr>
            <a:xfrm>
              <a:off x="776892"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30" name="pl130"/>
            <p:cNvSpPr/>
            <p:nvPr/>
          </p:nvSpPr>
          <p:spPr>
            <a:xfrm>
              <a:off x="776892"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31" name="pl131"/>
            <p:cNvSpPr/>
            <p:nvPr/>
          </p:nvSpPr>
          <p:spPr>
            <a:xfrm>
              <a:off x="776892"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32" name="pl132"/>
            <p:cNvSpPr/>
            <p:nvPr/>
          </p:nvSpPr>
          <p:spPr>
            <a:xfrm>
              <a:off x="776892"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33" name="pl133"/>
            <p:cNvSpPr/>
            <p:nvPr/>
          </p:nvSpPr>
          <p:spPr>
            <a:xfrm>
              <a:off x="776892"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34" name="pl134"/>
            <p:cNvSpPr/>
            <p:nvPr/>
          </p:nvSpPr>
          <p:spPr>
            <a:xfrm>
              <a:off x="776892"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35" name="pl135"/>
            <p:cNvSpPr/>
            <p:nvPr/>
          </p:nvSpPr>
          <p:spPr>
            <a:xfrm>
              <a:off x="776892"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36" name="pl136"/>
            <p:cNvSpPr/>
            <p:nvPr/>
          </p:nvSpPr>
          <p:spPr>
            <a:xfrm>
              <a:off x="776892"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37" name="pl137"/>
            <p:cNvSpPr/>
            <p:nvPr/>
          </p:nvSpPr>
          <p:spPr>
            <a:xfrm>
              <a:off x="776892"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38" name="pl138"/>
            <p:cNvSpPr/>
            <p:nvPr/>
          </p:nvSpPr>
          <p:spPr>
            <a:xfrm>
              <a:off x="776892"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9" name="pl139"/>
            <p:cNvSpPr/>
            <p:nvPr/>
          </p:nvSpPr>
          <p:spPr>
            <a:xfrm>
              <a:off x="776892"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40" name="pl140"/>
            <p:cNvSpPr/>
            <p:nvPr/>
          </p:nvSpPr>
          <p:spPr>
            <a:xfrm>
              <a:off x="776892"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41" name="pl141"/>
            <p:cNvSpPr/>
            <p:nvPr/>
          </p:nvSpPr>
          <p:spPr>
            <a:xfrm>
              <a:off x="776892"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42" name="pl142"/>
            <p:cNvSpPr/>
            <p:nvPr/>
          </p:nvSpPr>
          <p:spPr>
            <a:xfrm>
              <a:off x="776892"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43" name="pl143"/>
            <p:cNvSpPr/>
            <p:nvPr/>
          </p:nvSpPr>
          <p:spPr>
            <a:xfrm>
              <a:off x="776892"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44" name="pl144"/>
            <p:cNvSpPr/>
            <p:nvPr/>
          </p:nvSpPr>
          <p:spPr>
            <a:xfrm>
              <a:off x="776892"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45" name="pl145"/>
            <p:cNvSpPr/>
            <p:nvPr/>
          </p:nvSpPr>
          <p:spPr>
            <a:xfrm>
              <a:off x="776892"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46" name="pl146"/>
            <p:cNvSpPr/>
            <p:nvPr/>
          </p:nvSpPr>
          <p:spPr>
            <a:xfrm>
              <a:off x="776892"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47" name="pl147"/>
            <p:cNvSpPr/>
            <p:nvPr/>
          </p:nvSpPr>
          <p:spPr>
            <a:xfrm>
              <a:off x="776892"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48" name="pl148"/>
            <p:cNvSpPr/>
            <p:nvPr/>
          </p:nvSpPr>
          <p:spPr>
            <a:xfrm>
              <a:off x="776892"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49" name="pl149"/>
            <p:cNvSpPr/>
            <p:nvPr/>
          </p:nvSpPr>
          <p:spPr>
            <a:xfrm>
              <a:off x="776892"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50" name="pl150"/>
            <p:cNvSpPr/>
            <p:nvPr/>
          </p:nvSpPr>
          <p:spPr>
            <a:xfrm>
              <a:off x="776892"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51" name="pl151"/>
            <p:cNvSpPr/>
            <p:nvPr/>
          </p:nvSpPr>
          <p:spPr>
            <a:xfrm>
              <a:off x="776892"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52" name="pl152"/>
            <p:cNvSpPr/>
            <p:nvPr/>
          </p:nvSpPr>
          <p:spPr>
            <a:xfrm>
              <a:off x="776892"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3" name="pl153"/>
            <p:cNvSpPr/>
            <p:nvPr/>
          </p:nvSpPr>
          <p:spPr>
            <a:xfrm>
              <a:off x="776892"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54" name="pl154"/>
            <p:cNvSpPr/>
            <p:nvPr/>
          </p:nvSpPr>
          <p:spPr>
            <a:xfrm>
              <a:off x="776892"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5" name="pl155"/>
            <p:cNvSpPr/>
            <p:nvPr/>
          </p:nvSpPr>
          <p:spPr>
            <a:xfrm>
              <a:off x="776892"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56" name="pl156"/>
            <p:cNvSpPr/>
            <p:nvPr/>
          </p:nvSpPr>
          <p:spPr>
            <a:xfrm>
              <a:off x="776892"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57" name="pl157"/>
            <p:cNvSpPr/>
            <p:nvPr/>
          </p:nvSpPr>
          <p:spPr>
            <a:xfrm>
              <a:off x="776892"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58" name="pl158"/>
            <p:cNvSpPr/>
            <p:nvPr/>
          </p:nvSpPr>
          <p:spPr>
            <a:xfrm>
              <a:off x="776892"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59" name="pl159"/>
            <p:cNvSpPr/>
            <p:nvPr/>
          </p:nvSpPr>
          <p:spPr>
            <a:xfrm>
              <a:off x="776892"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60" name="pl160"/>
            <p:cNvSpPr/>
            <p:nvPr/>
          </p:nvSpPr>
          <p:spPr>
            <a:xfrm>
              <a:off x="776892"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61" name="pl161"/>
            <p:cNvSpPr/>
            <p:nvPr/>
          </p:nvSpPr>
          <p:spPr>
            <a:xfrm>
              <a:off x="776892"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62" name="pl162"/>
            <p:cNvSpPr/>
            <p:nvPr/>
          </p:nvSpPr>
          <p:spPr>
            <a:xfrm>
              <a:off x="776892"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40651" cap="flat">
              <a:solidFill>
                <a:srgbClr val="000000">
                  <a:alpha val="100000"/>
                </a:srgbClr>
              </a:solidFill>
              <a:prstDash val="solid"/>
              <a:round/>
            </a:ln>
          </p:spPr>
          <p:txBody>
            <a:bodyPr/>
            <a:lstStyle/>
            <a:p/>
          </p:txBody>
        </p:sp>
        <p:sp>
          <p:nvSpPr>
            <p:cNvPr id="163" name="pl163"/>
            <p:cNvSpPr/>
            <p:nvPr/>
          </p:nvSpPr>
          <p:spPr>
            <a:xfrm>
              <a:off x="776892"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D9D00">
                  <a:alpha val="100000"/>
                </a:srgbClr>
              </a:solidFill>
              <a:prstDash val="solid"/>
              <a:round/>
            </a:ln>
          </p:spPr>
          <p:txBody>
            <a:bodyPr/>
            <a:lstStyle/>
            <a:p/>
          </p:txBody>
        </p:sp>
        <p:sp>
          <p:nvSpPr>
            <p:cNvPr id="164" name="pl164"/>
            <p:cNvSpPr/>
            <p:nvPr/>
          </p:nvSpPr>
          <p:spPr>
            <a:xfrm>
              <a:off x="732261"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65" name="tx165"/>
            <p:cNvSpPr/>
            <p:nvPr/>
          </p:nvSpPr>
          <p:spPr>
            <a:xfrm>
              <a:off x="746747" y="17448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66" name="tx166"/>
            <p:cNvSpPr/>
            <p:nvPr/>
          </p:nvSpPr>
          <p:spPr>
            <a:xfrm>
              <a:off x="925270" y="1754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67" name="tx167"/>
            <p:cNvSpPr/>
            <p:nvPr/>
          </p:nvSpPr>
          <p:spPr>
            <a:xfrm>
              <a:off x="1103794" y="17653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8" name="tx168"/>
            <p:cNvSpPr/>
            <p:nvPr/>
          </p:nvSpPr>
          <p:spPr>
            <a:xfrm>
              <a:off x="1252172" y="17119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69" name="tx169"/>
            <p:cNvSpPr/>
            <p:nvPr/>
          </p:nvSpPr>
          <p:spPr>
            <a:xfrm>
              <a:off x="1430696" y="17072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70" name="tx170"/>
            <p:cNvSpPr/>
            <p:nvPr/>
          </p:nvSpPr>
          <p:spPr>
            <a:xfrm>
              <a:off x="1609219" y="172129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71" name="rc171"/>
            <p:cNvSpPr/>
            <p:nvPr/>
          </p:nvSpPr>
          <p:spPr>
            <a:xfrm>
              <a:off x="732261" y="2365475"/>
              <a:ext cx="981878" cy="460746"/>
            </a:xfrm>
            <a:prstGeom prst="rect">
              <a:avLst/>
            </a:prstGeom>
            <a:solidFill>
              <a:srgbClr val="EBEBEB">
                <a:alpha val="100000"/>
              </a:srgbClr>
            </a:solidFill>
          </p:spPr>
          <p:txBody>
            <a:bodyPr/>
            <a:lstStyle/>
            <a:p/>
          </p:txBody>
        </p:sp>
        <p:sp>
          <p:nvSpPr>
            <p:cNvPr id="172" name="pl172"/>
            <p:cNvSpPr/>
            <p:nvPr/>
          </p:nvSpPr>
          <p:spPr>
            <a:xfrm>
              <a:off x="732261"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3" name="pl173"/>
            <p:cNvSpPr/>
            <p:nvPr/>
          </p:nvSpPr>
          <p:spPr>
            <a:xfrm>
              <a:off x="732261"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4" name="pl174"/>
            <p:cNvSpPr/>
            <p:nvPr/>
          </p:nvSpPr>
          <p:spPr>
            <a:xfrm>
              <a:off x="732261"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5" name="pl175"/>
            <p:cNvSpPr/>
            <p:nvPr/>
          </p:nvSpPr>
          <p:spPr>
            <a:xfrm>
              <a:off x="732261"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6" name="pl176"/>
            <p:cNvSpPr/>
            <p:nvPr/>
          </p:nvSpPr>
          <p:spPr>
            <a:xfrm>
              <a:off x="86615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7" name="pl177"/>
            <p:cNvSpPr/>
            <p:nvPr/>
          </p:nvSpPr>
          <p:spPr>
            <a:xfrm>
              <a:off x="104467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8" name="pl178"/>
            <p:cNvSpPr/>
            <p:nvPr/>
          </p:nvSpPr>
          <p:spPr>
            <a:xfrm>
              <a:off x="122320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9" name="pl179"/>
            <p:cNvSpPr/>
            <p:nvPr/>
          </p:nvSpPr>
          <p:spPr>
            <a:xfrm>
              <a:off x="140172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0" name="pl180"/>
            <p:cNvSpPr/>
            <p:nvPr/>
          </p:nvSpPr>
          <p:spPr>
            <a:xfrm>
              <a:off x="158024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1" name="pl181"/>
            <p:cNvSpPr/>
            <p:nvPr/>
          </p:nvSpPr>
          <p:spPr>
            <a:xfrm>
              <a:off x="732261"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2" name="pl182"/>
            <p:cNvSpPr/>
            <p:nvPr/>
          </p:nvSpPr>
          <p:spPr>
            <a:xfrm>
              <a:off x="732261"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3" name="pl183"/>
            <p:cNvSpPr/>
            <p:nvPr/>
          </p:nvSpPr>
          <p:spPr>
            <a:xfrm>
              <a:off x="732261"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4" name="pl184"/>
            <p:cNvSpPr/>
            <p:nvPr/>
          </p:nvSpPr>
          <p:spPr>
            <a:xfrm>
              <a:off x="732261"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5" name="pl185"/>
            <p:cNvSpPr/>
            <p:nvPr/>
          </p:nvSpPr>
          <p:spPr>
            <a:xfrm>
              <a:off x="77689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95541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113393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131246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149098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166950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776892"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92" name="pl192"/>
            <p:cNvSpPr/>
            <p:nvPr/>
          </p:nvSpPr>
          <p:spPr>
            <a:xfrm>
              <a:off x="776892"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40651" cap="flat">
              <a:solidFill>
                <a:srgbClr val="BEBEBE">
                  <a:alpha val="69803"/>
                </a:srgbClr>
              </a:solidFill>
              <a:prstDash val="solid"/>
              <a:round/>
            </a:ln>
          </p:spPr>
          <p:txBody>
            <a:bodyPr/>
            <a:lstStyle/>
            <a:p/>
          </p:txBody>
        </p:sp>
        <p:sp>
          <p:nvSpPr>
            <p:cNvPr id="193" name="pl193"/>
            <p:cNvSpPr/>
            <p:nvPr/>
          </p:nvSpPr>
          <p:spPr>
            <a:xfrm>
              <a:off x="776892"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94" name="pl194"/>
            <p:cNvSpPr/>
            <p:nvPr/>
          </p:nvSpPr>
          <p:spPr>
            <a:xfrm>
              <a:off x="776892"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5" name="pl195"/>
            <p:cNvSpPr/>
            <p:nvPr/>
          </p:nvSpPr>
          <p:spPr>
            <a:xfrm>
              <a:off x="776892"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6" name="pl196"/>
            <p:cNvSpPr/>
            <p:nvPr/>
          </p:nvSpPr>
          <p:spPr>
            <a:xfrm>
              <a:off x="776892"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97" name="pl197"/>
            <p:cNvSpPr/>
            <p:nvPr/>
          </p:nvSpPr>
          <p:spPr>
            <a:xfrm>
              <a:off x="776892"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98" name="pl198"/>
            <p:cNvSpPr/>
            <p:nvPr/>
          </p:nvSpPr>
          <p:spPr>
            <a:xfrm>
              <a:off x="776892"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99" name="pl199"/>
            <p:cNvSpPr/>
            <p:nvPr/>
          </p:nvSpPr>
          <p:spPr>
            <a:xfrm>
              <a:off x="776892"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00" name="pl200"/>
            <p:cNvSpPr/>
            <p:nvPr/>
          </p:nvSpPr>
          <p:spPr>
            <a:xfrm>
              <a:off x="776892"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01" name="pl201"/>
            <p:cNvSpPr/>
            <p:nvPr/>
          </p:nvSpPr>
          <p:spPr>
            <a:xfrm>
              <a:off x="776892"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02" name="pl202"/>
            <p:cNvSpPr/>
            <p:nvPr/>
          </p:nvSpPr>
          <p:spPr>
            <a:xfrm>
              <a:off x="776892"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03" name="pl203"/>
            <p:cNvSpPr/>
            <p:nvPr/>
          </p:nvSpPr>
          <p:spPr>
            <a:xfrm>
              <a:off x="776892"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04" name="pl204"/>
            <p:cNvSpPr/>
            <p:nvPr/>
          </p:nvSpPr>
          <p:spPr>
            <a:xfrm>
              <a:off x="776892"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05" name="pl205"/>
            <p:cNvSpPr/>
            <p:nvPr/>
          </p:nvSpPr>
          <p:spPr>
            <a:xfrm>
              <a:off x="776892"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06" name="pl206"/>
            <p:cNvSpPr/>
            <p:nvPr/>
          </p:nvSpPr>
          <p:spPr>
            <a:xfrm>
              <a:off x="776892"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07" name="pl207"/>
            <p:cNvSpPr/>
            <p:nvPr/>
          </p:nvSpPr>
          <p:spPr>
            <a:xfrm>
              <a:off x="776892"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08" name="pl208"/>
            <p:cNvSpPr/>
            <p:nvPr/>
          </p:nvSpPr>
          <p:spPr>
            <a:xfrm>
              <a:off x="776892"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9" name="pl209"/>
            <p:cNvSpPr/>
            <p:nvPr/>
          </p:nvSpPr>
          <p:spPr>
            <a:xfrm>
              <a:off x="776892"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10" name="pl210"/>
            <p:cNvSpPr/>
            <p:nvPr/>
          </p:nvSpPr>
          <p:spPr>
            <a:xfrm>
              <a:off x="776892"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11" name="pl211"/>
            <p:cNvSpPr/>
            <p:nvPr/>
          </p:nvSpPr>
          <p:spPr>
            <a:xfrm>
              <a:off x="776892"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12" name="pl212"/>
            <p:cNvSpPr/>
            <p:nvPr/>
          </p:nvSpPr>
          <p:spPr>
            <a:xfrm>
              <a:off x="776892"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13" name="pl213"/>
            <p:cNvSpPr/>
            <p:nvPr/>
          </p:nvSpPr>
          <p:spPr>
            <a:xfrm>
              <a:off x="776892"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14" name="pl214"/>
            <p:cNvSpPr/>
            <p:nvPr/>
          </p:nvSpPr>
          <p:spPr>
            <a:xfrm>
              <a:off x="776892"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15" name="pl215"/>
            <p:cNvSpPr/>
            <p:nvPr/>
          </p:nvSpPr>
          <p:spPr>
            <a:xfrm>
              <a:off x="776892"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16" name="pl216"/>
            <p:cNvSpPr/>
            <p:nvPr/>
          </p:nvSpPr>
          <p:spPr>
            <a:xfrm>
              <a:off x="776892"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17" name="pl217"/>
            <p:cNvSpPr/>
            <p:nvPr/>
          </p:nvSpPr>
          <p:spPr>
            <a:xfrm>
              <a:off x="776892"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18" name="pl218"/>
            <p:cNvSpPr/>
            <p:nvPr/>
          </p:nvSpPr>
          <p:spPr>
            <a:xfrm>
              <a:off x="776892"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19" name="pl219"/>
            <p:cNvSpPr/>
            <p:nvPr/>
          </p:nvSpPr>
          <p:spPr>
            <a:xfrm>
              <a:off x="776892"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20" name="pl220"/>
            <p:cNvSpPr/>
            <p:nvPr/>
          </p:nvSpPr>
          <p:spPr>
            <a:xfrm>
              <a:off x="776892"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21" name="pl221"/>
            <p:cNvSpPr/>
            <p:nvPr/>
          </p:nvSpPr>
          <p:spPr>
            <a:xfrm>
              <a:off x="776892"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2" name="pl222"/>
            <p:cNvSpPr/>
            <p:nvPr/>
          </p:nvSpPr>
          <p:spPr>
            <a:xfrm>
              <a:off x="776892"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23" name="pl223"/>
            <p:cNvSpPr/>
            <p:nvPr/>
          </p:nvSpPr>
          <p:spPr>
            <a:xfrm>
              <a:off x="776892"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24" name="pl224"/>
            <p:cNvSpPr/>
            <p:nvPr/>
          </p:nvSpPr>
          <p:spPr>
            <a:xfrm>
              <a:off x="776892"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25" name="pl225"/>
            <p:cNvSpPr/>
            <p:nvPr/>
          </p:nvSpPr>
          <p:spPr>
            <a:xfrm>
              <a:off x="776892"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26" name="pl226"/>
            <p:cNvSpPr/>
            <p:nvPr/>
          </p:nvSpPr>
          <p:spPr>
            <a:xfrm>
              <a:off x="776892"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27" name="pl227"/>
            <p:cNvSpPr/>
            <p:nvPr/>
          </p:nvSpPr>
          <p:spPr>
            <a:xfrm>
              <a:off x="776892"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28" name="pl228"/>
            <p:cNvSpPr/>
            <p:nvPr/>
          </p:nvSpPr>
          <p:spPr>
            <a:xfrm>
              <a:off x="776892"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29" name="pl229"/>
            <p:cNvSpPr/>
            <p:nvPr/>
          </p:nvSpPr>
          <p:spPr>
            <a:xfrm>
              <a:off x="776892"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30" name="pl230"/>
            <p:cNvSpPr/>
            <p:nvPr/>
          </p:nvSpPr>
          <p:spPr>
            <a:xfrm>
              <a:off x="776892"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31" name="pl231"/>
            <p:cNvSpPr/>
            <p:nvPr/>
          </p:nvSpPr>
          <p:spPr>
            <a:xfrm>
              <a:off x="776892"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32" name="pl232"/>
            <p:cNvSpPr/>
            <p:nvPr/>
          </p:nvSpPr>
          <p:spPr>
            <a:xfrm>
              <a:off x="776892"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33" name="pl233"/>
            <p:cNvSpPr/>
            <p:nvPr/>
          </p:nvSpPr>
          <p:spPr>
            <a:xfrm>
              <a:off x="776892"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34" name="pl234"/>
            <p:cNvSpPr/>
            <p:nvPr/>
          </p:nvSpPr>
          <p:spPr>
            <a:xfrm>
              <a:off x="776892"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35" name="pl235"/>
            <p:cNvSpPr/>
            <p:nvPr/>
          </p:nvSpPr>
          <p:spPr>
            <a:xfrm>
              <a:off x="776892"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6" name="pl236"/>
            <p:cNvSpPr/>
            <p:nvPr/>
          </p:nvSpPr>
          <p:spPr>
            <a:xfrm>
              <a:off x="776892"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37" name="pl237"/>
            <p:cNvSpPr/>
            <p:nvPr/>
          </p:nvSpPr>
          <p:spPr>
            <a:xfrm>
              <a:off x="776892"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8" name="pl238"/>
            <p:cNvSpPr/>
            <p:nvPr/>
          </p:nvSpPr>
          <p:spPr>
            <a:xfrm>
              <a:off x="776892"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39" name="pl239"/>
            <p:cNvSpPr/>
            <p:nvPr/>
          </p:nvSpPr>
          <p:spPr>
            <a:xfrm>
              <a:off x="776892"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40" name="pl240"/>
            <p:cNvSpPr/>
            <p:nvPr/>
          </p:nvSpPr>
          <p:spPr>
            <a:xfrm>
              <a:off x="776892"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41" name="pl241"/>
            <p:cNvSpPr/>
            <p:nvPr/>
          </p:nvSpPr>
          <p:spPr>
            <a:xfrm>
              <a:off x="776892"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42" name="pl242"/>
            <p:cNvSpPr/>
            <p:nvPr/>
          </p:nvSpPr>
          <p:spPr>
            <a:xfrm>
              <a:off x="776892"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43" name="pl243"/>
            <p:cNvSpPr/>
            <p:nvPr/>
          </p:nvSpPr>
          <p:spPr>
            <a:xfrm>
              <a:off x="776892"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44" name="pl244"/>
            <p:cNvSpPr/>
            <p:nvPr/>
          </p:nvSpPr>
          <p:spPr>
            <a:xfrm>
              <a:off x="776892"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45" name="pl245"/>
            <p:cNvSpPr/>
            <p:nvPr/>
          </p:nvSpPr>
          <p:spPr>
            <a:xfrm>
              <a:off x="776892"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40651" cap="flat">
              <a:solidFill>
                <a:srgbClr val="000000">
                  <a:alpha val="100000"/>
                </a:srgbClr>
              </a:solidFill>
              <a:prstDash val="solid"/>
              <a:round/>
            </a:ln>
          </p:spPr>
          <p:txBody>
            <a:bodyPr/>
            <a:lstStyle/>
            <a:p/>
          </p:txBody>
        </p:sp>
        <p:sp>
          <p:nvSpPr>
            <p:cNvPr id="246" name="pl246"/>
            <p:cNvSpPr/>
            <p:nvPr/>
          </p:nvSpPr>
          <p:spPr>
            <a:xfrm>
              <a:off x="776892"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00B709">
                  <a:alpha val="100000"/>
                </a:srgbClr>
              </a:solidFill>
              <a:prstDash val="solid"/>
              <a:round/>
            </a:ln>
          </p:spPr>
          <p:txBody>
            <a:bodyPr/>
            <a:lstStyle/>
            <a:p/>
          </p:txBody>
        </p:sp>
        <p:sp>
          <p:nvSpPr>
            <p:cNvPr id="247" name="pl247"/>
            <p:cNvSpPr/>
            <p:nvPr/>
          </p:nvSpPr>
          <p:spPr>
            <a:xfrm>
              <a:off x="732261"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48" name="tx248"/>
            <p:cNvSpPr/>
            <p:nvPr/>
          </p:nvSpPr>
          <p:spPr>
            <a:xfrm>
              <a:off x="716602" y="24430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49" name="tx249"/>
            <p:cNvSpPr/>
            <p:nvPr/>
          </p:nvSpPr>
          <p:spPr>
            <a:xfrm>
              <a:off x="895126"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0" name="tx250"/>
            <p:cNvSpPr/>
            <p:nvPr/>
          </p:nvSpPr>
          <p:spPr>
            <a:xfrm>
              <a:off x="1073649"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1" name="tx251"/>
            <p:cNvSpPr/>
            <p:nvPr/>
          </p:nvSpPr>
          <p:spPr>
            <a:xfrm>
              <a:off x="1252172"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2" name="tx252"/>
            <p:cNvSpPr/>
            <p:nvPr/>
          </p:nvSpPr>
          <p:spPr>
            <a:xfrm>
              <a:off x="1430696"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3" name="tx253"/>
            <p:cNvSpPr/>
            <p:nvPr/>
          </p:nvSpPr>
          <p:spPr>
            <a:xfrm>
              <a:off x="1609219"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54" name="rc254"/>
            <p:cNvSpPr/>
            <p:nvPr/>
          </p:nvSpPr>
          <p:spPr>
            <a:xfrm>
              <a:off x="732261" y="3110673"/>
              <a:ext cx="981878" cy="460746"/>
            </a:xfrm>
            <a:prstGeom prst="rect">
              <a:avLst/>
            </a:prstGeom>
            <a:solidFill>
              <a:srgbClr val="EBEBEB">
                <a:alpha val="100000"/>
              </a:srgbClr>
            </a:solidFill>
          </p:spPr>
          <p:txBody>
            <a:bodyPr/>
            <a:lstStyle/>
            <a:p/>
          </p:txBody>
        </p:sp>
        <p:sp>
          <p:nvSpPr>
            <p:cNvPr id="255" name="pl255"/>
            <p:cNvSpPr/>
            <p:nvPr/>
          </p:nvSpPr>
          <p:spPr>
            <a:xfrm>
              <a:off x="732261"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6" name="pl256"/>
            <p:cNvSpPr/>
            <p:nvPr/>
          </p:nvSpPr>
          <p:spPr>
            <a:xfrm>
              <a:off x="732261"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7" name="pl257"/>
            <p:cNvSpPr/>
            <p:nvPr/>
          </p:nvSpPr>
          <p:spPr>
            <a:xfrm>
              <a:off x="732261"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8" name="pl258"/>
            <p:cNvSpPr/>
            <p:nvPr/>
          </p:nvSpPr>
          <p:spPr>
            <a:xfrm>
              <a:off x="732261"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9" name="pl259"/>
            <p:cNvSpPr/>
            <p:nvPr/>
          </p:nvSpPr>
          <p:spPr>
            <a:xfrm>
              <a:off x="86615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0" name="pl260"/>
            <p:cNvSpPr/>
            <p:nvPr/>
          </p:nvSpPr>
          <p:spPr>
            <a:xfrm>
              <a:off x="104467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1" name="pl261"/>
            <p:cNvSpPr/>
            <p:nvPr/>
          </p:nvSpPr>
          <p:spPr>
            <a:xfrm>
              <a:off x="122320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2" name="pl262"/>
            <p:cNvSpPr/>
            <p:nvPr/>
          </p:nvSpPr>
          <p:spPr>
            <a:xfrm>
              <a:off x="140172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3" name="pl263"/>
            <p:cNvSpPr/>
            <p:nvPr/>
          </p:nvSpPr>
          <p:spPr>
            <a:xfrm>
              <a:off x="158024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4" name="pl264"/>
            <p:cNvSpPr/>
            <p:nvPr/>
          </p:nvSpPr>
          <p:spPr>
            <a:xfrm>
              <a:off x="732261"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5" name="pl265"/>
            <p:cNvSpPr/>
            <p:nvPr/>
          </p:nvSpPr>
          <p:spPr>
            <a:xfrm>
              <a:off x="732261"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6" name="pl266"/>
            <p:cNvSpPr/>
            <p:nvPr/>
          </p:nvSpPr>
          <p:spPr>
            <a:xfrm>
              <a:off x="732261"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7" name="pl267"/>
            <p:cNvSpPr/>
            <p:nvPr/>
          </p:nvSpPr>
          <p:spPr>
            <a:xfrm>
              <a:off x="732261"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8" name="pl268"/>
            <p:cNvSpPr/>
            <p:nvPr/>
          </p:nvSpPr>
          <p:spPr>
            <a:xfrm>
              <a:off x="77689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95541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113393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1" name="pl271"/>
            <p:cNvSpPr/>
            <p:nvPr/>
          </p:nvSpPr>
          <p:spPr>
            <a:xfrm>
              <a:off x="131246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2" name="pl272"/>
            <p:cNvSpPr/>
            <p:nvPr/>
          </p:nvSpPr>
          <p:spPr>
            <a:xfrm>
              <a:off x="149098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166950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776892"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75" name="pl275"/>
            <p:cNvSpPr/>
            <p:nvPr/>
          </p:nvSpPr>
          <p:spPr>
            <a:xfrm>
              <a:off x="776892"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40651" cap="flat">
              <a:solidFill>
                <a:srgbClr val="BEBEBE">
                  <a:alpha val="69803"/>
                </a:srgbClr>
              </a:solidFill>
              <a:prstDash val="solid"/>
              <a:round/>
            </a:ln>
          </p:spPr>
          <p:txBody>
            <a:bodyPr/>
            <a:lstStyle/>
            <a:p/>
          </p:txBody>
        </p:sp>
        <p:sp>
          <p:nvSpPr>
            <p:cNvPr id="276" name="pl276"/>
            <p:cNvSpPr/>
            <p:nvPr/>
          </p:nvSpPr>
          <p:spPr>
            <a:xfrm>
              <a:off x="776892"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77" name="pl277"/>
            <p:cNvSpPr/>
            <p:nvPr/>
          </p:nvSpPr>
          <p:spPr>
            <a:xfrm>
              <a:off x="776892"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8" name="pl278"/>
            <p:cNvSpPr/>
            <p:nvPr/>
          </p:nvSpPr>
          <p:spPr>
            <a:xfrm>
              <a:off x="776892"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9" name="pl279"/>
            <p:cNvSpPr/>
            <p:nvPr/>
          </p:nvSpPr>
          <p:spPr>
            <a:xfrm>
              <a:off x="776892"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80" name="pl280"/>
            <p:cNvSpPr/>
            <p:nvPr/>
          </p:nvSpPr>
          <p:spPr>
            <a:xfrm>
              <a:off x="776892"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81" name="pl281"/>
            <p:cNvSpPr/>
            <p:nvPr/>
          </p:nvSpPr>
          <p:spPr>
            <a:xfrm>
              <a:off x="776892"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82" name="pl282"/>
            <p:cNvSpPr/>
            <p:nvPr/>
          </p:nvSpPr>
          <p:spPr>
            <a:xfrm>
              <a:off x="776892"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83" name="pl283"/>
            <p:cNvSpPr/>
            <p:nvPr/>
          </p:nvSpPr>
          <p:spPr>
            <a:xfrm>
              <a:off x="776892"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84" name="pl284"/>
            <p:cNvSpPr/>
            <p:nvPr/>
          </p:nvSpPr>
          <p:spPr>
            <a:xfrm>
              <a:off x="776892"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85" name="pl285"/>
            <p:cNvSpPr/>
            <p:nvPr/>
          </p:nvSpPr>
          <p:spPr>
            <a:xfrm>
              <a:off x="776892"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86" name="pl286"/>
            <p:cNvSpPr/>
            <p:nvPr/>
          </p:nvSpPr>
          <p:spPr>
            <a:xfrm>
              <a:off x="776892"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87" name="pl287"/>
            <p:cNvSpPr/>
            <p:nvPr/>
          </p:nvSpPr>
          <p:spPr>
            <a:xfrm>
              <a:off x="776892"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88" name="pl288"/>
            <p:cNvSpPr/>
            <p:nvPr/>
          </p:nvSpPr>
          <p:spPr>
            <a:xfrm>
              <a:off x="776892"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89" name="pl289"/>
            <p:cNvSpPr/>
            <p:nvPr/>
          </p:nvSpPr>
          <p:spPr>
            <a:xfrm>
              <a:off x="776892"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90" name="pl290"/>
            <p:cNvSpPr/>
            <p:nvPr/>
          </p:nvSpPr>
          <p:spPr>
            <a:xfrm>
              <a:off x="776892"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91" name="pl291"/>
            <p:cNvSpPr/>
            <p:nvPr/>
          </p:nvSpPr>
          <p:spPr>
            <a:xfrm>
              <a:off x="776892"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2" name="pl292"/>
            <p:cNvSpPr/>
            <p:nvPr/>
          </p:nvSpPr>
          <p:spPr>
            <a:xfrm>
              <a:off x="776892"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93" name="pl293"/>
            <p:cNvSpPr/>
            <p:nvPr/>
          </p:nvSpPr>
          <p:spPr>
            <a:xfrm>
              <a:off x="776892"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94" name="pl294"/>
            <p:cNvSpPr/>
            <p:nvPr/>
          </p:nvSpPr>
          <p:spPr>
            <a:xfrm>
              <a:off x="776892"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95" name="pl295"/>
            <p:cNvSpPr/>
            <p:nvPr/>
          </p:nvSpPr>
          <p:spPr>
            <a:xfrm>
              <a:off x="776892"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96" name="pl296"/>
            <p:cNvSpPr/>
            <p:nvPr/>
          </p:nvSpPr>
          <p:spPr>
            <a:xfrm>
              <a:off x="776892"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97" name="pl297"/>
            <p:cNvSpPr/>
            <p:nvPr/>
          </p:nvSpPr>
          <p:spPr>
            <a:xfrm>
              <a:off x="776892"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98" name="pl298"/>
            <p:cNvSpPr/>
            <p:nvPr/>
          </p:nvSpPr>
          <p:spPr>
            <a:xfrm>
              <a:off x="776892"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99" name="pl299"/>
            <p:cNvSpPr/>
            <p:nvPr/>
          </p:nvSpPr>
          <p:spPr>
            <a:xfrm>
              <a:off x="776892"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00" name="pl300"/>
            <p:cNvSpPr/>
            <p:nvPr/>
          </p:nvSpPr>
          <p:spPr>
            <a:xfrm>
              <a:off x="776892"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01" name="pl301"/>
            <p:cNvSpPr/>
            <p:nvPr/>
          </p:nvSpPr>
          <p:spPr>
            <a:xfrm>
              <a:off x="776892"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02" name="pl302"/>
            <p:cNvSpPr/>
            <p:nvPr/>
          </p:nvSpPr>
          <p:spPr>
            <a:xfrm>
              <a:off x="776892"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03" name="pl303"/>
            <p:cNvSpPr/>
            <p:nvPr/>
          </p:nvSpPr>
          <p:spPr>
            <a:xfrm>
              <a:off x="776892"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04" name="pl304"/>
            <p:cNvSpPr/>
            <p:nvPr/>
          </p:nvSpPr>
          <p:spPr>
            <a:xfrm>
              <a:off x="776892"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5" name="pl305"/>
            <p:cNvSpPr/>
            <p:nvPr/>
          </p:nvSpPr>
          <p:spPr>
            <a:xfrm>
              <a:off x="776892"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06" name="pl306"/>
            <p:cNvSpPr/>
            <p:nvPr/>
          </p:nvSpPr>
          <p:spPr>
            <a:xfrm>
              <a:off x="776892"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07" name="pl307"/>
            <p:cNvSpPr/>
            <p:nvPr/>
          </p:nvSpPr>
          <p:spPr>
            <a:xfrm>
              <a:off x="776892"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08" name="pl308"/>
            <p:cNvSpPr/>
            <p:nvPr/>
          </p:nvSpPr>
          <p:spPr>
            <a:xfrm>
              <a:off x="776892"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09" name="pl309"/>
            <p:cNvSpPr/>
            <p:nvPr/>
          </p:nvSpPr>
          <p:spPr>
            <a:xfrm>
              <a:off x="776892"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10" name="pl310"/>
            <p:cNvSpPr/>
            <p:nvPr/>
          </p:nvSpPr>
          <p:spPr>
            <a:xfrm>
              <a:off x="776892"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11" name="pl311"/>
            <p:cNvSpPr/>
            <p:nvPr/>
          </p:nvSpPr>
          <p:spPr>
            <a:xfrm>
              <a:off x="776892"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12" name="pl312"/>
            <p:cNvSpPr/>
            <p:nvPr/>
          </p:nvSpPr>
          <p:spPr>
            <a:xfrm>
              <a:off x="776892"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13" name="pl313"/>
            <p:cNvSpPr/>
            <p:nvPr/>
          </p:nvSpPr>
          <p:spPr>
            <a:xfrm>
              <a:off x="776892"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14" name="pl314"/>
            <p:cNvSpPr/>
            <p:nvPr/>
          </p:nvSpPr>
          <p:spPr>
            <a:xfrm>
              <a:off x="776892"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15" name="pl315"/>
            <p:cNvSpPr/>
            <p:nvPr/>
          </p:nvSpPr>
          <p:spPr>
            <a:xfrm>
              <a:off x="776892"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16" name="pl316"/>
            <p:cNvSpPr/>
            <p:nvPr/>
          </p:nvSpPr>
          <p:spPr>
            <a:xfrm>
              <a:off x="776892"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17" name="pl317"/>
            <p:cNvSpPr/>
            <p:nvPr/>
          </p:nvSpPr>
          <p:spPr>
            <a:xfrm>
              <a:off x="776892"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18" name="pl318"/>
            <p:cNvSpPr/>
            <p:nvPr/>
          </p:nvSpPr>
          <p:spPr>
            <a:xfrm>
              <a:off x="776892"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9" name="pl319"/>
            <p:cNvSpPr/>
            <p:nvPr/>
          </p:nvSpPr>
          <p:spPr>
            <a:xfrm>
              <a:off x="776892"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20" name="pl320"/>
            <p:cNvSpPr/>
            <p:nvPr/>
          </p:nvSpPr>
          <p:spPr>
            <a:xfrm>
              <a:off x="776892"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1" name="pl321"/>
            <p:cNvSpPr/>
            <p:nvPr/>
          </p:nvSpPr>
          <p:spPr>
            <a:xfrm>
              <a:off x="776892"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22" name="pl322"/>
            <p:cNvSpPr/>
            <p:nvPr/>
          </p:nvSpPr>
          <p:spPr>
            <a:xfrm>
              <a:off x="776892"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23" name="pl323"/>
            <p:cNvSpPr/>
            <p:nvPr/>
          </p:nvSpPr>
          <p:spPr>
            <a:xfrm>
              <a:off x="776892"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24" name="pl324"/>
            <p:cNvSpPr/>
            <p:nvPr/>
          </p:nvSpPr>
          <p:spPr>
            <a:xfrm>
              <a:off x="776892"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25" name="pl325"/>
            <p:cNvSpPr/>
            <p:nvPr/>
          </p:nvSpPr>
          <p:spPr>
            <a:xfrm>
              <a:off x="776892"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26" name="pl326"/>
            <p:cNvSpPr/>
            <p:nvPr/>
          </p:nvSpPr>
          <p:spPr>
            <a:xfrm>
              <a:off x="776892"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27" name="pl327"/>
            <p:cNvSpPr/>
            <p:nvPr/>
          </p:nvSpPr>
          <p:spPr>
            <a:xfrm>
              <a:off x="776892"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28" name="pl328"/>
            <p:cNvSpPr/>
            <p:nvPr/>
          </p:nvSpPr>
          <p:spPr>
            <a:xfrm>
              <a:off x="776892"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40651" cap="flat">
              <a:solidFill>
                <a:srgbClr val="000000">
                  <a:alpha val="100000"/>
                </a:srgbClr>
              </a:solidFill>
              <a:prstDash val="solid"/>
              <a:round/>
            </a:ln>
          </p:spPr>
          <p:txBody>
            <a:bodyPr/>
            <a:lstStyle/>
            <a:p/>
          </p:txBody>
        </p:sp>
        <p:sp>
          <p:nvSpPr>
            <p:cNvPr id="329" name="pl329"/>
            <p:cNvSpPr/>
            <p:nvPr/>
          </p:nvSpPr>
          <p:spPr>
            <a:xfrm>
              <a:off x="776892"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00C0B2">
                  <a:alpha val="100000"/>
                </a:srgbClr>
              </a:solidFill>
              <a:prstDash val="solid"/>
              <a:round/>
            </a:ln>
          </p:spPr>
          <p:txBody>
            <a:bodyPr/>
            <a:lstStyle/>
            <a:p/>
          </p:txBody>
        </p:sp>
        <p:sp>
          <p:nvSpPr>
            <p:cNvPr id="330" name="pl330"/>
            <p:cNvSpPr/>
            <p:nvPr/>
          </p:nvSpPr>
          <p:spPr>
            <a:xfrm>
              <a:off x="732261"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31" name="tx331"/>
            <p:cNvSpPr/>
            <p:nvPr/>
          </p:nvSpPr>
          <p:spPr>
            <a:xfrm>
              <a:off x="716602" y="32116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32" name="tx332"/>
            <p:cNvSpPr/>
            <p:nvPr/>
          </p:nvSpPr>
          <p:spPr>
            <a:xfrm>
              <a:off x="895126" y="3211693"/>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33" name="tx333"/>
            <p:cNvSpPr/>
            <p:nvPr/>
          </p:nvSpPr>
          <p:spPr>
            <a:xfrm>
              <a:off x="1073649" y="320233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34" name="tx334"/>
            <p:cNvSpPr/>
            <p:nvPr/>
          </p:nvSpPr>
          <p:spPr>
            <a:xfrm>
              <a:off x="1252172" y="316130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35" name="tx335"/>
            <p:cNvSpPr/>
            <p:nvPr/>
          </p:nvSpPr>
          <p:spPr>
            <a:xfrm>
              <a:off x="1430696" y="316130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36" name="tx336"/>
            <p:cNvSpPr/>
            <p:nvPr/>
          </p:nvSpPr>
          <p:spPr>
            <a:xfrm>
              <a:off x="1639364" y="324469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7" name="rc337"/>
            <p:cNvSpPr/>
            <p:nvPr/>
          </p:nvSpPr>
          <p:spPr>
            <a:xfrm>
              <a:off x="732261" y="3855871"/>
              <a:ext cx="981878" cy="460746"/>
            </a:xfrm>
            <a:prstGeom prst="rect">
              <a:avLst/>
            </a:prstGeom>
            <a:solidFill>
              <a:srgbClr val="EBEBEB">
                <a:alpha val="100000"/>
              </a:srgbClr>
            </a:solidFill>
          </p:spPr>
          <p:txBody>
            <a:bodyPr/>
            <a:lstStyle/>
            <a:p/>
          </p:txBody>
        </p:sp>
        <p:sp>
          <p:nvSpPr>
            <p:cNvPr id="338" name="pl338"/>
            <p:cNvSpPr/>
            <p:nvPr/>
          </p:nvSpPr>
          <p:spPr>
            <a:xfrm>
              <a:off x="732261"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39" name="pl339"/>
            <p:cNvSpPr/>
            <p:nvPr/>
          </p:nvSpPr>
          <p:spPr>
            <a:xfrm>
              <a:off x="732261"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0" name="pl340"/>
            <p:cNvSpPr/>
            <p:nvPr/>
          </p:nvSpPr>
          <p:spPr>
            <a:xfrm>
              <a:off x="732261"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1" name="pl341"/>
            <p:cNvSpPr/>
            <p:nvPr/>
          </p:nvSpPr>
          <p:spPr>
            <a:xfrm>
              <a:off x="732261"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2" name="pl342"/>
            <p:cNvSpPr/>
            <p:nvPr/>
          </p:nvSpPr>
          <p:spPr>
            <a:xfrm>
              <a:off x="86615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3" name="pl343"/>
            <p:cNvSpPr/>
            <p:nvPr/>
          </p:nvSpPr>
          <p:spPr>
            <a:xfrm>
              <a:off x="104467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4" name="pl344"/>
            <p:cNvSpPr/>
            <p:nvPr/>
          </p:nvSpPr>
          <p:spPr>
            <a:xfrm>
              <a:off x="122320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5" name="pl345"/>
            <p:cNvSpPr/>
            <p:nvPr/>
          </p:nvSpPr>
          <p:spPr>
            <a:xfrm>
              <a:off x="140172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6" name="pl346"/>
            <p:cNvSpPr/>
            <p:nvPr/>
          </p:nvSpPr>
          <p:spPr>
            <a:xfrm>
              <a:off x="158024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7" name="pl347"/>
            <p:cNvSpPr/>
            <p:nvPr/>
          </p:nvSpPr>
          <p:spPr>
            <a:xfrm>
              <a:off x="732261"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8" name="pl348"/>
            <p:cNvSpPr/>
            <p:nvPr/>
          </p:nvSpPr>
          <p:spPr>
            <a:xfrm>
              <a:off x="732261"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9" name="pl349"/>
            <p:cNvSpPr/>
            <p:nvPr/>
          </p:nvSpPr>
          <p:spPr>
            <a:xfrm>
              <a:off x="732261"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0" name="pl350"/>
            <p:cNvSpPr/>
            <p:nvPr/>
          </p:nvSpPr>
          <p:spPr>
            <a:xfrm>
              <a:off x="732261"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1" name="pl351"/>
            <p:cNvSpPr/>
            <p:nvPr/>
          </p:nvSpPr>
          <p:spPr>
            <a:xfrm>
              <a:off x="77689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95541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113393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131246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5" name="pl355"/>
            <p:cNvSpPr/>
            <p:nvPr/>
          </p:nvSpPr>
          <p:spPr>
            <a:xfrm>
              <a:off x="149098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6" name="pl356"/>
            <p:cNvSpPr/>
            <p:nvPr/>
          </p:nvSpPr>
          <p:spPr>
            <a:xfrm>
              <a:off x="166950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7" name="pl357"/>
            <p:cNvSpPr/>
            <p:nvPr/>
          </p:nvSpPr>
          <p:spPr>
            <a:xfrm>
              <a:off x="776892"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58" name="pl358"/>
            <p:cNvSpPr/>
            <p:nvPr/>
          </p:nvSpPr>
          <p:spPr>
            <a:xfrm>
              <a:off x="776892"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40651" cap="flat">
              <a:solidFill>
                <a:srgbClr val="BEBEBE">
                  <a:alpha val="69803"/>
                </a:srgbClr>
              </a:solidFill>
              <a:prstDash val="solid"/>
              <a:round/>
            </a:ln>
          </p:spPr>
          <p:txBody>
            <a:bodyPr/>
            <a:lstStyle/>
            <a:p/>
          </p:txBody>
        </p:sp>
        <p:sp>
          <p:nvSpPr>
            <p:cNvPr id="359" name="pl359"/>
            <p:cNvSpPr/>
            <p:nvPr/>
          </p:nvSpPr>
          <p:spPr>
            <a:xfrm>
              <a:off x="776892"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60" name="pl360"/>
            <p:cNvSpPr/>
            <p:nvPr/>
          </p:nvSpPr>
          <p:spPr>
            <a:xfrm>
              <a:off x="776892"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1" name="pl361"/>
            <p:cNvSpPr/>
            <p:nvPr/>
          </p:nvSpPr>
          <p:spPr>
            <a:xfrm>
              <a:off x="776892"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2" name="pl362"/>
            <p:cNvSpPr/>
            <p:nvPr/>
          </p:nvSpPr>
          <p:spPr>
            <a:xfrm>
              <a:off x="776892"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63" name="pl363"/>
            <p:cNvSpPr/>
            <p:nvPr/>
          </p:nvSpPr>
          <p:spPr>
            <a:xfrm>
              <a:off x="776892"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64" name="pl364"/>
            <p:cNvSpPr/>
            <p:nvPr/>
          </p:nvSpPr>
          <p:spPr>
            <a:xfrm>
              <a:off x="776892"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65" name="pl365"/>
            <p:cNvSpPr/>
            <p:nvPr/>
          </p:nvSpPr>
          <p:spPr>
            <a:xfrm>
              <a:off x="776892"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66" name="pl366"/>
            <p:cNvSpPr/>
            <p:nvPr/>
          </p:nvSpPr>
          <p:spPr>
            <a:xfrm>
              <a:off x="776892"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67" name="pl367"/>
            <p:cNvSpPr/>
            <p:nvPr/>
          </p:nvSpPr>
          <p:spPr>
            <a:xfrm>
              <a:off x="776892"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68" name="pl368"/>
            <p:cNvSpPr/>
            <p:nvPr/>
          </p:nvSpPr>
          <p:spPr>
            <a:xfrm>
              <a:off x="776892"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69" name="pl369"/>
            <p:cNvSpPr/>
            <p:nvPr/>
          </p:nvSpPr>
          <p:spPr>
            <a:xfrm>
              <a:off x="776892"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70" name="pl370"/>
            <p:cNvSpPr/>
            <p:nvPr/>
          </p:nvSpPr>
          <p:spPr>
            <a:xfrm>
              <a:off x="776892"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71" name="pl371"/>
            <p:cNvSpPr/>
            <p:nvPr/>
          </p:nvSpPr>
          <p:spPr>
            <a:xfrm>
              <a:off x="776892"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72" name="pl372"/>
            <p:cNvSpPr/>
            <p:nvPr/>
          </p:nvSpPr>
          <p:spPr>
            <a:xfrm>
              <a:off x="776892"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73" name="pl373"/>
            <p:cNvSpPr/>
            <p:nvPr/>
          </p:nvSpPr>
          <p:spPr>
            <a:xfrm>
              <a:off x="776892"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74" name="pl374"/>
            <p:cNvSpPr/>
            <p:nvPr/>
          </p:nvSpPr>
          <p:spPr>
            <a:xfrm>
              <a:off x="776892"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5" name="pl375"/>
            <p:cNvSpPr/>
            <p:nvPr/>
          </p:nvSpPr>
          <p:spPr>
            <a:xfrm>
              <a:off x="776892"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76" name="pl376"/>
            <p:cNvSpPr/>
            <p:nvPr/>
          </p:nvSpPr>
          <p:spPr>
            <a:xfrm>
              <a:off x="776892"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77" name="pl377"/>
            <p:cNvSpPr/>
            <p:nvPr/>
          </p:nvSpPr>
          <p:spPr>
            <a:xfrm>
              <a:off x="776892"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78" name="pl378"/>
            <p:cNvSpPr/>
            <p:nvPr/>
          </p:nvSpPr>
          <p:spPr>
            <a:xfrm>
              <a:off x="776892"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79" name="pl379"/>
            <p:cNvSpPr/>
            <p:nvPr/>
          </p:nvSpPr>
          <p:spPr>
            <a:xfrm>
              <a:off x="776892"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80" name="pl380"/>
            <p:cNvSpPr/>
            <p:nvPr/>
          </p:nvSpPr>
          <p:spPr>
            <a:xfrm>
              <a:off x="776892"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81" name="pl381"/>
            <p:cNvSpPr/>
            <p:nvPr/>
          </p:nvSpPr>
          <p:spPr>
            <a:xfrm>
              <a:off x="776892"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82" name="pl382"/>
            <p:cNvSpPr/>
            <p:nvPr/>
          </p:nvSpPr>
          <p:spPr>
            <a:xfrm>
              <a:off x="776892"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83" name="pl383"/>
            <p:cNvSpPr/>
            <p:nvPr/>
          </p:nvSpPr>
          <p:spPr>
            <a:xfrm>
              <a:off x="776892"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84" name="pl384"/>
            <p:cNvSpPr/>
            <p:nvPr/>
          </p:nvSpPr>
          <p:spPr>
            <a:xfrm>
              <a:off x="776892"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85" name="pl385"/>
            <p:cNvSpPr/>
            <p:nvPr/>
          </p:nvSpPr>
          <p:spPr>
            <a:xfrm>
              <a:off x="776892"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86" name="pl386"/>
            <p:cNvSpPr/>
            <p:nvPr/>
          </p:nvSpPr>
          <p:spPr>
            <a:xfrm>
              <a:off x="776892"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87" name="pl387"/>
            <p:cNvSpPr/>
            <p:nvPr/>
          </p:nvSpPr>
          <p:spPr>
            <a:xfrm>
              <a:off x="776892"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8" name="pl388"/>
            <p:cNvSpPr/>
            <p:nvPr/>
          </p:nvSpPr>
          <p:spPr>
            <a:xfrm>
              <a:off x="776892"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89" name="pl389"/>
            <p:cNvSpPr/>
            <p:nvPr/>
          </p:nvSpPr>
          <p:spPr>
            <a:xfrm>
              <a:off x="776892"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90" name="pl390"/>
            <p:cNvSpPr/>
            <p:nvPr/>
          </p:nvSpPr>
          <p:spPr>
            <a:xfrm>
              <a:off x="776892"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91" name="pl391"/>
            <p:cNvSpPr/>
            <p:nvPr/>
          </p:nvSpPr>
          <p:spPr>
            <a:xfrm>
              <a:off x="776892"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92" name="pl392"/>
            <p:cNvSpPr/>
            <p:nvPr/>
          </p:nvSpPr>
          <p:spPr>
            <a:xfrm>
              <a:off x="776892"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93" name="pl393"/>
            <p:cNvSpPr/>
            <p:nvPr/>
          </p:nvSpPr>
          <p:spPr>
            <a:xfrm>
              <a:off x="776892"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94" name="pl394"/>
            <p:cNvSpPr/>
            <p:nvPr/>
          </p:nvSpPr>
          <p:spPr>
            <a:xfrm>
              <a:off x="776892"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95" name="pl395"/>
            <p:cNvSpPr/>
            <p:nvPr/>
          </p:nvSpPr>
          <p:spPr>
            <a:xfrm>
              <a:off x="776892"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96" name="pl396"/>
            <p:cNvSpPr/>
            <p:nvPr/>
          </p:nvSpPr>
          <p:spPr>
            <a:xfrm>
              <a:off x="776892"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97" name="pl397"/>
            <p:cNvSpPr/>
            <p:nvPr/>
          </p:nvSpPr>
          <p:spPr>
            <a:xfrm>
              <a:off x="776892"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98" name="pl398"/>
            <p:cNvSpPr/>
            <p:nvPr/>
          </p:nvSpPr>
          <p:spPr>
            <a:xfrm>
              <a:off x="776892"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99" name="pl399"/>
            <p:cNvSpPr/>
            <p:nvPr/>
          </p:nvSpPr>
          <p:spPr>
            <a:xfrm>
              <a:off x="776892"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00" name="pl400"/>
            <p:cNvSpPr/>
            <p:nvPr/>
          </p:nvSpPr>
          <p:spPr>
            <a:xfrm>
              <a:off x="776892"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01" name="pl401"/>
            <p:cNvSpPr/>
            <p:nvPr/>
          </p:nvSpPr>
          <p:spPr>
            <a:xfrm>
              <a:off x="776892"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2" name="pl402"/>
            <p:cNvSpPr/>
            <p:nvPr/>
          </p:nvSpPr>
          <p:spPr>
            <a:xfrm>
              <a:off x="776892"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403" name="pl403"/>
            <p:cNvSpPr/>
            <p:nvPr/>
          </p:nvSpPr>
          <p:spPr>
            <a:xfrm>
              <a:off x="776892"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4" name="pl404"/>
            <p:cNvSpPr/>
            <p:nvPr/>
          </p:nvSpPr>
          <p:spPr>
            <a:xfrm>
              <a:off x="776892"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405" name="pl405"/>
            <p:cNvSpPr/>
            <p:nvPr/>
          </p:nvSpPr>
          <p:spPr>
            <a:xfrm>
              <a:off x="776892"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406" name="pl406"/>
            <p:cNvSpPr/>
            <p:nvPr/>
          </p:nvSpPr>
          <p:spPr>
            <a:xfrm>
              <a:off x="776892"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407" name="pl407"/>
            <p:cNvSpPr/>
            <p:nvPr/>
          </p:nvSpPr>
          <p:spPr>
            <a:xfrm>
              <a:off x="776892"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408" name="pl408"/>
            <p:cNvSpPr/>
            <p:nvPr/>
          </p:nvSpPr>
          <p:spPr>
            <a:xfrm>
              <a:off x="776892"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409" name="pl409"/>
            <p:cNvSpPr/>
            <p:nvPr/>
          </p:nvSpPr>
          <p:spPr>
            <a:xfrm>
              <a:off x="776892"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410" name="pl410"/>
            <p:cNvSpPr/>
            <p:nvPr/>
          </p:nvSpPr>
          <p:spPr>
            <a:xfrm>
              <a:off x="776892"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411" name="pl411"/>
            <p:cNvSpPr/>
            <p:nvPr/>
          </p:nvSpPr>
          <p:spPr>
            <a:xfrm>
              <a:off x="776892"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40651" cap="flat">
              <a:solidFill>
                <a:srgbClr val="000000">
                  <a:alpha val="100000"/>
                </a:srgbClr>
              </a:solidFill>
              <a:prstDash val="solid"/>
              <a:round/>
            </a:ln>
          </p:spPr>
          <p:txBody>
            <a:bodyPr/>
            <a:lstStyle/>
            <a:p/>
          </p:txBody>
        </p:sp>
        <p:sp>
          <p:nvSpPr>
            <p:cNvPr id="412" name="pl412"/>
            <p:cNvSpPr/>
            <p:nvPr/>
          </p:nvSpPr>
          <p:spPr>
            <a:xfrm>
              <a:off x="776892"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00A9FF">
                  <a:alpha val="100000"/>
                </a:srgbClr>
              </a:solidFill>
              <a:prstDash val="solid"/>
              <a:round/>
            </a:ln>
          </p:spPr>
          <p:txBody>
            <a:bodyPr/>
            <a:lstStyle/>
            <a:p/>
          </p:txBody>
        </p:sp>
        <p:sp>
          <p:nvSpPr>
            <p:cNvPr id="413" name="pl413"/>
            <p:cNvSpPr/>
            <p:nvPr/>
          </p:nvSpPr>
          <p:spPr>
            <a:xfrm>
              <a:off x="732261"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414" name="tx414"/>
            <p:cNvSpPr/>
            <p:nvPr/>
          </p:nvSpPr>
          <p:spPr>
            <a:xfrm>
              <a:off x="716602" y="39287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415" name="tx415"/>
            <p:cNvSpPr/>
            <p:nvPr/>
          </p:nvSpPr>
          <p:spPr>
            <a:xfrm>
              <a:off x="895126" y="39287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416" name="tx416"/>
            <p:cNvSpPr/>
            <p:nvPr/>
          </p:nvSpPr>
          <p:spPr>
            <a:xfrm>
              <a:off x="1073649" y="39535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17" name="tx417"/>
            <p:cNvSpPr/>
            <p:nvPr/>
          </p:nvSpPr>
          <p:spPr>
            <a:xfrm>
              <a:off x="1252172" y="39535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18" name="tx418"/>
            <p:cNvSpPr/>
            <p:nvPr/>
          </p:nvSpPr>
          <p:spPr>
            <a:xfrm>
              <a:off x="1430696" y="39535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19" name="tx419"/>
            <p:cNvSpPr/>
            <p:nvPr/>
          </p:nvSpPr>
          <p:spPr>
            <a:xfrm>
              <a:off x="1609219" y="3953561"/>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420" name="rc420"/>
            <p:cNvSpPr/>
            <p:nvPr/>
          </p:nvSpPr>
          <p:spPr>
            <a:xfrm>
              <a:off x="732261" y="4601069"/>
              <a:ext cx="981878" cy="460746"/>
            </a:xfrm>
            <a:prstGeom prst="rect">
              <a:avLst/>
            </a:prstGeom>
            <a:solidFill>
              <a:srgbClr val="EBEBEB">
                <a:alpha val="100000"/>
              </a:srgbClr>
            </a:solidFill>
          </p:spPr>
          <p:txBody>
            <a:bodyPr/>
            <a:lstStyle/>
            <a:p/>
          </p:txBody>
        </p:sp>
        <p:sp>
          <p:nvSpPr>
            <p:cNvPr id="421" name="pl421"/>
            <p:cNvSpPr/>
            <p:nvPr/>
          </p:nvSpPr>
          <p:spPr>
            <a:xfrm>
              <a:off x="732261"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22" name="pl422"/>
            <p:cNvSpPr/>
            <p:nvPr/>
          </p:nvSpPr>
          <p:spPr>
            <a:xfrm>
              <a:off x="732261"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23" name="pl423"/>
            <p:cNvSpPr/>
            <p:nvPr/>
          </p:nvSpPr>
          <p:spPr>
            <a:xfrm>
              <a:off x="732261"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24" name="pl424"/>
            <p:cNvSpPr/>
            <p:nvPr/>
          </p:nvSpPr>
          <p:spPr>
            <a:xfrm>
              <a:off x="732261"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25" name="pl425"/>
            <p:cNvSpPr/>
            <p:nvPr/>
          </p:nvSpPr>
          <p:spPr>
            <a:xfrm>
              <a:off x="86615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6" name="pl426"/>
            <p:cNvSpPr/>
            <p:nvPr/>
          </p:nvSpPr>
          <p:spPr>
            <a:xfrm>
              <a:off x="104467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7" name="pl427"/>
            <p:cNvSpPr/>
            <p:nvPr/>
          </p:nvSpPr>
          <p:spPr>
            <a:xfrm>
              <a:off x="122320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8" name="pl428"/>
            <p:cNvSpPr/>
            <p:nvPr/>
          </p:nvSpPr>
          <p:spPr>
            <a:xfrm>
              <a:off x="140172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29" name="pl429"/>
            <p:cNvSpPr/>
            <p:nvPr/>
          </p:nvSpPr>
          <p:spPr>
            <a:xfrm>
              <a:off x="158024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30" name="pl430"/>
            <p:cNvSpPr/>
            <p:nvPr/>
          </p:nvSpPr>
          <p:spPr>
            <a:xfrm>
              <a:off x="732261"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31" name="pl431"/>
            <p:cNvSpPr/>
            <p:nvPr/>
          </p:nvSpPr>
          <p:spPr>
            <a:xfrm>
              <a:off x="732261"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32" name="pl432"/>
            <p:cNvSpPr/>
            <p:nvPr/>
          </p:nvSpPr>
          <p:spPr>
            <a:xfrm>
              <a:off x="732261"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33" name="pl433"/>
            <p:cNvSpPr/>
            <p:nvPr/>
          </p:nvSpPr>
          <p:spPr>
            <a:xfrm>
              <a:off x="732261"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34" name="pl434"/>
            <p:cNvSpPr/>
            <p:nvPr/>
          </p:nvSpPr>
          <p:spPr>
            <a:xfrm>
              <a:off x="77689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95541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113393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131246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149098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166950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76892"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441" name="pl441"/>
            <p:cNvSpPr/>
            <p:nvPr/>
          </p:nvSpPr>
          <p:spPr>
            <a:xfrm>
              <a:off x="776892"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40651" cap="flat">
              <a:solidFill>
                <a:srgbClr val="BEBEBE">
                  <a:alpha val="69803"/>
                </a:srgbClr>
              </a:solidFill>
              <a:prstDash val="solid"/>
              <a:round/>
            </a:ln>
          </p:spPr>
          <p:txBody>
            <a:bodyPr/>
            <a:lstStyle/>
            <a:p/>
          </p:txBody>
        </p:sp>
        <p:sp>
          <p:nvSpPr>
            <p:cNvPr id="442" name="pl442"/>
            <p:cNvSpPr/>
            <p:nvPr/>
          </p:nvSpPr>
          <p:spPr>
            <a:xfrm>
              <a:off x="776892"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443" name="pl443"/>
            <p:cNvSpPr/>
            <p:nvPr/>
          </p:nvSpPr>
          <p:spPr>
            <a:xfrm>
              <a:off x="776892"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44" name="pl444"/>
            <p:cNvSpPr/>
            <p:nvPr/>
          </p:nvSpPr>
          <p:spPr>
            <a:xfrm>
              <a:off x="776892"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45" name="pl445"/>
            <p:cNvSpPr/>
            <p:nvPr/>
          </p:nvSpPr>
          <p:spPr>
            <a:xfrm>
              <a:off x="776892"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446" name="pl446"/>
            <p:cNvSpPr/>
            <p:nvPr/>
          </p:nvSpPr>
          <p:spPr>
            <a:xfrm>
              <a:off x="776892"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447" name="pl447"/>
            <p:cNvSpPr/>
            <p:nvPr/>
          </p:nvSpPr>
          <p:spPr>
            <a:xfrm>
              <a:off x="776892"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448" name="pl448"/>
            <p:cNvSpPr/>
            <p:nvPr/>
          </p:nvSpPr>
          <p:spPr>
            <a:xfrm>
              <a:off x="776892"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449" name="pl449"/>
            <p:cNvSpPr/>
            <p:nvPr/>
          </p:nvSpPr>
          <p:spPr>
            <a:xfrm>
              <a:off x="776892"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450" name="pl450"/>
            <p:cNvSpPr/>
            <p:nvPr/>
          </p:nvSpPr>
          <p:spPr>
            <a:xfrm>
              <a:off x="776892"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51" name="pl451"/>
            <p:cNvSpPr/>
            <p:nvPr/>
          </p:nvSpPr>
          <p:spPr>
            <a:xfrm>
              <a:off x="776892"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452" name="pl452"/>
            <p:cNvSpPr/>
            <p:nvPr/>
          </p:nvSpPr>
          <p:spPr>
            <a:xfrm>
              <a:off x="776892"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453" name="pl453"/>
            <p:cNvSpPr/>
            <p:nvPr/>
          </p:nvSpPr>
          <p:spPr>
            <a:xfrm>
              <a:off x="776892"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454" name="pl454"/>
            <p:cNvSpPr/>
            <p:nvPr/>
          </p:nvSpPr>
          <p:spPr>
            <a:xfrm>
              <a:off x="776892"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55" name="pl455"/>
            <p:cNvSpPr/>
            <p:nvPr/>
          </p:nvSpPr>
          <p:spPr>
            <a:xfrm>
              <a:off x="776892"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456" name="pl456"/>
            <p:cNvSpPr/>
            <p:nvPr/>
          </p:nvSpPr>
          <p:spPr>
            <a:xfrm>
              <a:off x="776892"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457" name="pl457"/>
            <p:cNvSpPr/>
            <p:nvPr/>
          </p:nvSpPr>
          <p:spPr>
            <a:xfrm>
              <a:off x="776892"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58" name="pl458"/>
            <p:cNvSpPr/>
            <p:nvPr/>
          </p:nvSpPr>
          <p:spPr>
            <a:xfrm>
              <a:off x="776892"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59" name="pl459"/>
            <p:cNvSpPr/>
            <p:nvPr/>
          </p:nvSpPr>
          <p:spPr>
            <a:xfrm>
              <a:off x="776892"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460" name="pl460"/>
            <p:cNvSpPr/>
            <p:nvPr/>
          </p:nvSpPr>
          <p:spPr>
            <a:xfrm>
              <a:off x="776892"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461" name="pl461"/>
            <p:cNvSpPr/>
            <p:nvPr/>
          </p:nvSpPr>
          <p:spPr>
            <a:xfrm>
              <a:off x="776892"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462" name="pl462"/>
            <p:cNvSpPr/>
            <p:nvPr/>
          </p:nvSpPr>
          <p:spPr>
            <a:xfrm>
              <a:off x="776892"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463" name="pl463"/>
            <p:cNvSpPr/>
            <p:nvPr/>
          </p:nvSpPr>
          <p:spPr>
            <a:xfrm>
              <a:off x="776892"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464" name="pl464"/>
            <p:cNvSpPr/>
            <p:nvPr/>
          </p:nvSpPr>
          <p:spPr>
            <a:xfrm>
              <a:off x="776892"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465" name="pl465"/>
            <p:cNvSpPr/>
            <p:nvPr/>
          </p:nvSpPr>
          <p:spPr>
            <a:xfrm>
              <a:off x="776892"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466" name="pl466"/>
            <p:cNvSpPr/>
            <p:nvPr/>
          </p:nvSpPr>
          <p:spPr>
            <a:xfrm>
              <a:off x="776892"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467" name="pl467"/>
            <p:cNvSpPr/>
            <p:nvPr/>
          </p:nvSpPr>
          <p:spPr>
            <a:xfrm>
              <a:off x="776892"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468" name="pl468"/>
            <p:cNvSpPr/>
            <p:nvPr/>
          </p:nvSpPr>
          <p:spPr>
            <a:xfrm>
              <a:off x="776892"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469" name="pl469"/>
            <p:cNvSpPr/>
            <p:nvPr/>
          </p:nvSpPr>
          <p:spPr>
            <a:xfrm>
              <a:off x="776892"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470" name="pl470"/>
            <p:cNvSpPr/>
            <p:nvPr/>
          </p:nvSpPr>
          <p:spPr>
            <a:xfrm>
              <a:off x="776892"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71" name="pl471"/>
            <p:cNvSpPr/>
            <p:nvPr/>
          </p:nvSpPr>
          <p:spPr>
            <a:xfrm>
              <a:off x="776892"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472" name="pl472"/>
            <p:cNvSpPr/>
            <p:nvPr/>
          </p:nvSpPr>
          <p:spPr>
            <a:xfrm>
              <a:off x="776892"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473" name="pl473"/>
            <p:cNvSpPr/>
            <p:nvPr/>
          </p:nvSpPr>
          <p:spPr>
            <a:xfrm>
              <a:off x="776892"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474" name="pl474"/>
            <p:cNvSpPr/>
            <p:nvPr/>
          </p:nvSpPr>
          <p:spPr>
            <a:xfrm>
              <a:off x="776892"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75" name="pl475"/>
            <p:cNvSpPr/>
            <p:nvPr/>
          </p:nvSpPr>
          <p:spPr>
            <a:xfrm>
              <a:off x="776892"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476" name="pl476"/>
            <p:cNvSpPr/>
            <p:nvPr/>
          </p:nvSpPr>
          <p:spPr>
            <a:xfrm>
              <a:off x="776892"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477" name="pl477"/>
            <p:cNvSpPr/>
            <p:nvPr/>
          </p:nvSpPr>
          <p:spPr>
            <a:xfrm>
              <a:off x="776892"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478" name="pl478"/>
            <p:cNvSpPr/>
            <p:nvPr/>
          </p:nvSpPr>
          <p:spPr>
            <a:xfrm>
              <a:off x="776892"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479" name="pl479"/>
            <p:cNvSpPr/>
            <p:nvPr/>
          </p:nvSpPr>
          <p:spPr>
            <a:xfrm>
              <a:off x="776892"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480" name="pl480"/>
            <p:cNvSpPr/>
            <p:nvPr/>
          </p:nvSpPr>
          <p:spPr>
            <a:xfrm>
              <a:off x="776892"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481" name="pl481"/>
            <p:cNvSpPr/>
            <p:nvPr/>
          </p:nvSpPr>
          <p:spPr>
            <a:xfrm>
              <a:off x="776892"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482" name="pl482"/>
            <p:cNvSpPr/>
            <p:nvPr/>
          </p:nvSpPr>
          <p:spPr>
            <a:xfrm>
              <a:off x="776892"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83" name="pl483"/>
            <p:cNvSpPr/>
            <p:nvPr/>
          </p:nvSpPr>
          <p:spPr>
            <a:xfrm>
              <a:off x="776892"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84" name="pl484"/>
            <p:cNvSpPr/>
            <p:nvPr/>
          </p:nvSpPr>
          <p:spPr>
            <a:xfrm>
              <a:off x="776892"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85" name="pl485"/>
            <p:cNvSpPr/>
            <p:nvPr/>
          </p:nvSpPr>
          <p:spPr>
            <a:xfrm>
              <a:off x="776892"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486" name="pl486"/>
            <p:cNvSpPr/>
            <p:nvPr/>
          </p:nvSpPr>
          <p:spPr>
            <a:xfrm>
              <a:off x="776892"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87" name="pl487"/>
            <p:cNvSpPr/>
            <p:nvPr/>
          </p:nvSpPr>
          <p:spPr>
            <a:xfrm>
              <a:off x="776892"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488" name="pl488"/>
            <p:cNvSpPr/>
            <p:nvPr/>
          </p:nvSpPr>
          <p:spPr>
            <a:xfrm>
              <a:off x="776892"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489" name="pl489"/>
            <p:cNvSpPr/>
            <p:nvPr/>
          </p:nvSpPr>
          <p:spPr>
            <a:xfrm>
              <a:off x="776892"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490" name="pl490"/>
            <p:cNvSpPr/>
            <p:nvPr/>
          </p:nvSpPr>
          <p:spPr>
            <a:xfrm>
              <a:off x="776892"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491" name="pl491"/>
            <p:cNvSpPr/>
            <p:nvPr/>
          </p:nvSpPr>
          <p:spPr>
            <a:xfrm>
              <a:off x="776892"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492" name="pl492"/>
            <p:cNvSpPr/>
            <p:nvPr/>
          </p:nvSpPr>
          <p:spPr>
            <a:xfrm>
              <a:off x="776892"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493" name="pl493"/>
            <p:cNvSpPr/>
            <p:nvPr/>
          </p:nvSpPr>
          <p:spPr>
            <a:xfrm>
              <a:off x="776892"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494" name="pl494"/>
            <p:cNvSpPr/>
            <p:nvPr/>
          </p:nvSpPr>
          <p:spPr>
            <a:xfrm>
              <a:off x="776892"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40651" cap="flat">
              <a:solidFill>
                <a:srgbClr val="000000">
                  <a:alpha val="100000"/>
                </a:srgbClr>
              </a:solidFill>
              <a:prstDash val="solid"/>
              <a:round/>
            </a:ln>
          </p:spPr>
          <p:txBody>
            <a:bodyPr/>
            <a:lstStyle/>
            <a:p/>
          </p:txBody>
        </p:sp>
        <p:sp>
          <p:nvSpPr>
            <p:cNvPr id="495" name="pl495"/>
            <p:cNvSpPr/>
            <p:nvPr/>
          </p:nvSpPr>
          <p:spPr>
            <a:xfrm>
              <a:off x="776892"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DF70F9">
                  <a:alpha val="100000"/>
                </a:srgbClr>
              </a:solidFill>
              <a:prstDash val="solid"/>
              <a:round/>
            </a:ln>
          </p:spPr>
          <p:txBody>
            <a:bodyPr/>
            <a:lstStyle/>
            <a:p/>
          </p:txBody>
        </p:sp>
        <p:sp>
          <p:nvSpPr>
            <p:cNvPr id="496" name="pl496"/>
            <p:cNvSpPr/>
            <p:nvPr/>
          </p:nvSpPr>
          <p:spPr>
            <a:xfrm>
              <a:off x="732261"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497" name="tx497"/>
            <p:cNvSpPr/>
            <p:nvPr/>
          </p:nvSpPr>
          <p:spPr>
            <a:xfrm>
              <a:off x="746747"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8" name="tx498"/>
            <p:cNvSpPr/>
            <p:nvPr/>
          </p:nvSpPr>
          <p:spPr>
            <a:xfrm>
              <a:off x="925270"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9" name="tx499"/>
            <p:cNvSpPr/>
            <p:nvPr/>
          </p:nvSpPr>
          <p:spPr>
            <a:xfrm>
              <a:off x="1103794"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0" name="tx500"/>
            <p:cNvSpPr/>
            <p:nvPr/>
          </p:nvSpPr>
          <p:spPr>
            <a:xfrm>
              <a:off x="1264267" y="476935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1" name="tx501"/>
            <p:cNvSpPr/>
            <p:nvPr/>
          </p:nvSpPr>
          <p:spPr>
            <a:xfrm>
              <a:off x="1442791" y="476935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2" name="tx502"/>
            <p:cNvSpPr/>
            <p:nvPr/>
          </p:nvSpPr>
          <p:spPr>
            <a:xfrm>
              <a:off x="1639364"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3" name="rc503"/>
            <p:cNvSpPr/>
            <p:nvPr/>
          </p:nvSpPr>
          <p:spPr>
            <a:xfrm>
              <a:off x="732261" y="5346267"/>
              <a:ext cx="981878" cy="460746"/>
            </a:xfrm>
            <a:prstGeom prst="rect">
              <a:avLst/>
            </a:prstGeom>
            <a:solidFill>
              <a:srgbClr val="EBEBEB">
                <a:alpha val="100000"/>
              </a:srgbClr>
            </a:solidFill>
          </p:spPr>
          <p:txBody>
            <a:bodyPr/>
            <a:lstStyle/>
            <a:p/>
          </p:txBody>
        </p:sp>
        <p:sp>
          <p:nvSpPr>
            <p:cNvPr id="504" name="pl504"/>
            <p:cNvSpPr/>
            <p:nvPr/>
          </p:nvSpPr>
          <p:spPr>
            <a:xfrm>
              <a:off x="732261" y="573194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05" name="pl505"/>
            <p:cNvSpPr/>
            <p:nvPr/>
          </p:nvSpPr>
          <p:spPr>
            <a:xfrm>
              <a:off x="732261" y="561429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06" name="pl506"/>
            <p:cNvSpPr/>
            <p:nvPr/>
          </p:nvSpPr>
          <p:spPr>
            <a:xfrm>
              <a:off x="732261" y="549663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07" name="pl507"/>
            <p:cNvSpPr/>
            <p:nvPr/>
          </p:nvSpPr>
          <p:spPr>
            <a:xfrm>
              <a:off x="732261" y="537897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08" name="pl508"/>
            <p:cNvSpPr/>
            <p:nvPr/>
          </p:nvSpPr>
          <p:spPr>
            <a:xfrm>
              <a:off x="86615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09" name="pl509"/>
            <p:cNvSpPr/>
            <p:nvPr/>
          </p:nvSpPr>
          <p:spPr>
            <a:xfrm>
              <a:off x="104467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0" name="pl510"/>
            <p:cNvSpPr/>
            <p:nvPr/>
          </p:nvSpPr>
          <p:spPr>
            <a:xfrm>
              <a:off x="1223200"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1" name="pl511"/>
            <p:cNvSpPr/>
            <p:nvPr/>
          </p:nvSpPr>
          <p:spPr>
            <a:xfrm>
              <a:off x="140172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2" name="pl512"/>
            <p:cNvSpPr/>
            <p:nvPr/>
          </p:nvSpPr>
          <p:spPr>
            <a:xfrm>
              <a:off x="1580247"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13" name="pl513"/>
            <p:cNvSpPr/>
            <p:nvPr/>
          </p:nvSpPr>
          <p:spPr>
            <a:xfrm>
              <a:off x="732261" y="579077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14" name="pl514"/>
            <p:cNvSpPr/>
            <p:nvPr/>
          </p:nvSpPr>
          <p:spPr>
            <a:xfrm>
              <a:off x="732261" y="567311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15" name="pl515"/>
            <p:cNvSpPr/>
            <p:nvPr/>
          </p:nvSpPr>
          <p:spPr>
            <a:xfrm>
              <a:off x="732261" y="555546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16" name="pl516"/>
            <p:cNvSpPr/>
            <p:nvPr/>
          </p:nvSpPr>
          <p:spPr>
            <a:xfrm>
              <a:off x="732261" y="543780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17" name="pl517"/>
            <p:cNvSpPr/>
            <p:nvPr/>
          </p:nvSpPr>
          <p:spPr>
            <a:xfrm>
              <a:off x="77689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95541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113393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1312462"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1490985"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166950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523" name="pl523"/>
            <p:cNvSpPr/>
            <p:nvPr/>
          </p:nvSpPr>
          <p:spPr>
            <a:xfrm>
              <a:off x="776892"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524" name="pl524"/>
            <p:cNvSpPr/>
            <p:nvPr/>
          </p:nvSpPr>
          <p:spPr>
            <a:xfrm>
              <a:off x="776892"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40651" cap="flat">
              <a:solidFill>
                <a:srgbClr val="BEBEBE">
                  <a:alpha val="69803"/>
                </a:srgbClr>
              </a:solidFill>
              <a:prstDash val="solid"/>
              <a:round/>
            </a:ln>
          </p:spPr>
          <p:txBody>
            <a:bodyPr/>
            <a:lstStyle/>
            <a:p/>
          </p:txBody>
        </p:sp>
        <p:sp>
          <p:nvSpPr>
            <p:cNvPr id="525" name="pl525"/>
            <p:cNvSpPr/>
            <p:nvPr/>
          </p:nvSpPr>
          <p:spPr>
            <a:xfrm>
              <a:off x="776892" y="5498986"/>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526" name="pl526"/>
            <p:cNvSpPr/>
            <p:nvPr/>
          </p:nvSpPr>
          <p:spPr>
            <a:xfrm>
              <a:off x="776892" y="5663706"/>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27" name="pl527"/>
            <p:cNvSpPr/>
            <p:nvPr/>
          </p:nvSpPr>
          <p:spPr>
            <a:xfrm>
              <a:off x="776892" y="5513105"/>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28" name="pl528"/>
            <p:cNvSpPr/>
            <p:nvPr/>
          </p:nvSpPr>
          <p:spPr>
            <a:xfrm>
              <a:off x="776892" y="5659000"/>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529" name="pl529"/>
            <p:cNvSpPr/>
            <p:nvPr/>
          </p:nvSpPr>
          <p:spPr>
            <a:xfrm>
              <a:off x="776892" y="563546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530" name="pl530"/>
            <p:cNvSpPr/>
            <p:nvPr/>
          </p:nvSpPr>
          <p:spPr>
            <a:xfrm>
              <a:off x="776892" y="5673119"/>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531" name="pl531"/>
            <p:cNvSpPr/>
            <p:nvPr/>
          </p:nvSpPr>
          <p:spPr>
            <a:xfrm>
              <a:off x="776892" y="5602524"/>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532" name="pl532"/>
            <p:cNvSpPr/>
            <p:nvPr/>
          </p:nvSpPr>
          <p:spPr>
            <a:xfrm>
              <a:off x="776892" y="5588406"/>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533" name="pl533"/>
            <p:cNvSpPr/>
            <p:nvPr/>
          </p:nvSpPr>
          <p:spPr>
            <a:xfrm>
              <a:off x="776892" y="5597818"/>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534" name="pl534"/>
            <p:cNvSpPr/>
            <p:nvPr/>
          </p:nvSpPr>
          <p:spPr>
            <a:xfrm>
              <a:off x="776892" y="5574287"/>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535" name="pl535"/>
            <p:cNvSpPr/>
            <p:nvPr/>
          </p:nvSpPr>
          <p:spPr>
            <a:xfrm>
              <a:off x="776892" y="5574287"/>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536" name="pl536"/>
            <p:cNvSpPr/>
            <p:nvPr/>
          </p:nvSpPr>
          <p:spPr>
            <a:xfrm>
              <a:off x="776892" y="5536636"/>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537" name="pl537"/>
            <p:cNvSpPr/>
            <p:nvPr/>
          </p:nvSpPr>
          <p:spPr>
            <a:xfrm>
              <a:off x="776892" y="5663706"/>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538" name="pl538"/>
            <p:cNvSpPr/>
            <p:nvPr/>
          </p:nvSpPr>
          <p:spPr>
            <a:xfrm>
              <a:off x="776892" y="5597818"/>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539" name="pl539"/>
            <p:cNvSpPr/>
            <p:nvPr/>
          </p:nvSpPr>
          <p:spPr>
            <a:xfrm>
              <a:off x="776892" y="5630762"/>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540" name="pl540"/>
            <p:cNvSpPr/>
            <p:nvPr/>
          </p:nvSpPr>
          <p:spPr>
            <a:xfrm>
              <a:off x="776892" y="556016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41" name="pl541"/>
            <p:cNvSpPr/>
            <p:nvPr/>
          </p:nvSpPr>
          <p:spPr>
            <a:xfrm>
              <a:off x="776892" y="5588406"/>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542" name="pl542"/>
            <p:cNvSpPr/>
            <p:nvPr/>
          </p:nvSpPr>
          <p:spPr>
            <a:xfrm>
              <a:off x="776892" y="5654294"/>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543" name="pl543"/>
            <p:cNvSpPr/>
            <p:nvPr/>
          </p:nvSpPr>
          <p:spPr>
            <a:xfrm>
              <a:off x="776892" y="5673119"/>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544" name="pl544"/>
            <p:cNvSpPr/>
            <p:nvPr/>
          </p:nvSpPr>
          <p:spPr>
            <a:xfrm>
              <a:off x="776892" y="5640175"/>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545" name="pl545"/>
            <p:cNvSpPr/>
            <p:nvPr/>
          </p:nvSpPr>
          <p:spPr>
            <a:xfrm>
              <a:off x="776892" y="5626056"/>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546" name="pl546"/>
            <p:cNvSpPr/>
            <p:nvPr/>
          </p:nvSpPr>
          <p:spPr>
            <a:xfrm>
              <a:off x="776892" y="5578993"/>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547" name="pl547"/>
            <p:cNvSpPr/>
            <p:nvPr/>
          </p:nvSpPr>
          <p:spPr>
            <a:xfrm>
              <a:off x="776892" y="5659000"/>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548" name="pl548"/>
            <p:cNvSpPr/>
            <p:nvPr/>
          </p:nvSpPr>
          <p:spPr>
            <a:xfrm>
              <a:off x="776892" y="5607231"/>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549" name="pl549"/>
            <p:cNvSpPr/>
            <p:nvPr/>
          </p:nvSpPr>
          <p:spPr>
            <a:xfrm>
              <a:off x="776892" y="5560168"/>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550" name="pl550"/>
            <p:cNvSpPr/>
            <p:nvPr/>
          </p:nvSpPr>
          <p:spPr>
            <a:xfrm>
              <a:off x="776892" y="5616643"/>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551" name="pl551"/>
            <p:cNvSpPr/>
            <p:nvPr/>
          </p:nvSpPr>
          <p:spPr>
            <a:xfrm>
              <a:off x="776892" y="5602524"/>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552" name="pl552"/>
            <p:cNvSpPr/>
            <p:nvPr/>
          </p:nvSpPr>
          <p:spPr>
            <a:xfrm>
              <a:off x="776892" y="5517811"/>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553" name="pl553"/>
            <p:cNvSpPr/>
            <p:nvPr/>
          </p:nvSpPr>
          <p:spPr>
            <a:xfrm>
              <a:off x="776892"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54" name="pl554"/>
            <p:cNvSpPr/>
            <p:nvPr/>
          </p:nvSpPr>
          <p:spPr>
            <a:xfrm>
              <a:off x="776892" y="5626056"/>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555" name="pl555"/>
            <p:cNvSpPr/>
            <p:nvPr/>
          </p:nvSpPr>
          <p:spPr>
            <a:xfrm>
              <a:off x="776892" y="5649587"/>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556" name="pl556"/>
            <p:cNvSpPr/>
            <p:nvPr/>
          </p:nvSpPr>
          <p:spPr>
            <a:xfrm>
              <a:off x="776892" y="5644881"/>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557" name="pl557"/>
            <p:cNvSpPr/>
            <p:nvPr/>
          </p:nvSpPr>
          <p:spPr>
            <a:xfrm>
              <a:off x="776892" y="5583699"/>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558" name="pl558"/>
            <p:cNvSpPr/>
            <p:nvPr/>
          </p:nvSpPr>
          <p:spPr>
            <a:xfrm>
              <a:off x="776892" y="5597818"/>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559" name="pl559"/>
            <p:cNvSpPr/>
            <p:nvPr/>
          </p:nvSpPr>
          <p:spPr>
            <a:xfrm>
              <a:off x="776892" y="5616643"/>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560" name="pl560"/>
            <p:cNvSpPr/>
            <p:nvPr/>
          </p:nvSpPr>
          <p:spPr>
            <a:xfrm>
              <a:off x="776892" y="5611937"/>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561" name="pl561"/>
            <p:cNvSpPr/>
            <p:nvPr/>
          </p:nvSpPr>
          <p:spPr>
            <a:xfrm>
              <a:off x="776892" y="5484867"/>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562" name="pl562"/>
            <p:cNvSpPr/>
            <p:nvPr/>
          </p:nvSpPr>
          <p:spPr>
            <a:xfrm>
              <a:off x="776892" y="5574287"/>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563" name="pl563"/>
            <p:cNvSpPr/>
            <p:nvPr/>
          </p:nvSpPr>
          <p:spPr>
            <a:xfrm>
              <a:off x="776892" y="5569580"/>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564" name="pl564"/>
            <p:cNvSpPr/>
            <p:nvPr/>
          </p:nvSpPr>
          <p:spPr>
            <a:xfrm>
              <a:off x="776892" y="5536636"/>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565" name="pl565"/>
            <p:cNvSpPr/>
            <p:nvPr/>
          </p:nvSpPr>
          <p:spPr>
            <a:xfrm>
              <a:off x="776892" y="5673119"/>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566" name="pl566"/>
            <p:cNvSpPr/>
            <p:nvPr/>
          </p:nvSpPr>
          <p:spPr>
            <a:xfrm>
              <a:off x="776892" y="5663706"/>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567" name="pl567"/>
            <p:cNvSpPr/>
            <p:nvPr/>
          </p:nvSpPr>
          <p:spPr>
            <a:xfrm>
              <a:off x="776892"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68" name="pl568"/>
            <p:cNvSpPr/>
            <p:nvPr/>
          </p:nvSpPr>
          <p:spPr>
            <a:xfrm>
              <a:off x="776892" y="5621350"/>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569" name="pl569"/>
            <p:cNvSpPr/>
            <p:nvPr/>
          </p:nvSpPr>
          <p:spPr>
            <a:xfrm>
              <a:off x="776892" y="5583699"/>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570" name="pl570"/>
            <p:cNvSpPr/>
            <p:nvPr/>
          </p:nvSpPr>
          <p:spPr>
            <a:xfrm>
              <a:off x="776892" y="5654294"/>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571" name="pl571"/>
            <p:cNvSpPr/>
            <p:nvPr/>
          </p:nvSpPr>
          <p:spPr>
            <a:xfrm>
              <a:off x="776892" y="5659000"/>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572" name="pl572"/>
            <p:cNvSpPr/>
            <p:nvPr/>
          </p:nvSpPr>
          <p:spPr>
            <a:xfrm>
              <a:off x="776892" y="5531930"/>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573" name="pl573"/>
            <p:cNvSpPr/>
            <p:nvPr/>
          </p:nvSpPr>
          <p:spPr>
            <a:xfrm>
              <a:off x="776892"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574" name="pl574"/>
            <p:cNvSpPr/>
            <p:nvPr/>
          </p:nvSpPr>
          <p:spPr>
            <a:xfrm>
              <a:off x="776892"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575" name="pl575"/>
            <p:cNvSpPr/>
            <p:nvPr/>
          </p:nvSpPr>
          <p:spPr>
            <a:xfrm>
              <a:off x="776892"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576" name="pl576"/>
            <p:cNvSpPr/>
            <p:nvPr/>
          </p:nvSpPr>
          <p:spPr>
            <a:xfrm>
              <a:off x="776892"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577" name="pl577"/>
            <p:cNvSpPr/>
            <p:nvPr/>
          </p:nvSpPr>
          <p:spPr>
            <a:xfrm>
              <a:off x="776892"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40651" cap="flat">
              <a:solidFill>
                <a:srgbClr val="000000">
                  <a:alpha val="100000"/>
                </a:srgbClr>
              </a:solidFill>
              <a:prstDash val="solid"/>
              <a:round/>
            </a:ln>
          </p:spPr>
          <p:txBody>
            <a:bodyPr/>
            <a:lstStyle/>
            <a:p/>
          </p:txBody>
        </p:sp>
        <p:sp>
          <p:nvSpPr>
            <p:cNvPr id="578" name="pl578"/>
            <p:cNvSpPr/>
            <p:nvPr/>
          </p:nvSpPr>
          <p:spPr>
            <a:xfrm>
              <a:off x="776892"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FF689E">
                  <a:alpha val="100000"/>
                </a:srgbClr>
              </a:solidFill>
              <a:prstDash val="solid"/>
              <a:round/>
            </a:ln>
          </p:spPr>
          <p:txBody>
            <a:bodyPr/>
            <a:lstStyle/>
            <a:p/>
          </p:txBody>
        </p:sp>
        <p:sp>
          <p:nvSpPr>
            <p:cNvPr id="579" name="pl579"/>
            <p:cNvSpPr/>
            <p:nvPr/>
          </p:nvSpPr>
          <p:spPr>
            <a:xfrm>
              <a:off x="732261" y="5673119"/>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580" name="tx580"/>
            <p:cNvSpPr/>
            <p:nvPr/>
          </p:nvSpPr>
          <p:spPr>
            <a:xfrm>
              <a:off x="698552" y="5622796"/>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581" name="tx581"/>
            <p:cNvSpPr/>
            <p:nvPr/>
          </p:nvSpPr>
          <p:spPr>
            <a:xfrm>
              <a:off x="925270" y="55051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82" name="tx582"/>
            <p:cNvSpPr/>
            <p:nvPr/>
          </p:nvSpPr>
          <p:spPr>
            <a:xfrm>
              <a:off x="1085744" y="551455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83" name="tx583"/>
            <p:cNvSpPr/>
            <p:nvPr/>
          </p:nvSpPr>
          <p:spPr>
            <a:xfrm>
              <a:off x="1264267" y="5519257"/>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84" name="tx584"/>
            <p:cNvSpPr/>
            <p:nvPr/>
          </p:nvSpPr>
          <p:spPr>
            <a:xfrm>
              <a:off x="1460840" y="54913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85" name="tx585"/>
            <p:cNvSpPr/>
            <p:nvPr/>
          </p:nvSpPr>
          <p:spPr>
            <a:xfrm>
              <a:off x="1621314" y="5522587"/>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86" name="rc586"/>
            <p:cNvSpPr/>
            <p:nvPr/>
          </p:nvSpPr>
          <p:spPr>
            <a:xfrm>
              <a:off x="1783728" y="875080"/>
              <a:ext cx="981878" cy="460746"/>
            </a:xfrm>
            <a:prstGeom prst="rect">
              <a:avLst/>
            </a:prstGeom>
            <a:solidFill>
              <a:srgbClr val="EBEBEB">
                <a:alpha val="100000"/>
              </a:srgbClr>
            </a:solidFill>
          </p:spPr>
          <p:txBody>
            <a:bodyPr/>
            <a:lstStyle/>
            <a:p/>
          </p:txBody>
        </p:sp>
        <p:sp>
          <p:nvSpPr>
            <p:cNvPr id="587" name="pl587"/>
            <p:cNvSpPr/>
            <p:nvPr/>
          </p:nvSpPr>
          <p:spPr>
            <a:xfrm>
              <a:off x="1783728"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88" name="pl588"/>
            <p:cNvSpPr/>
            <p:nvPr/>
          </p:nvSpPr>
          <p:spPr>
            <a:xfrm>
              <a:off x="1783728"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89" name="pl589"/>
            <p:cNvSpPr/>
            <p:nvPr/>
          </p:nvSpPr>
          <p:spPr>
            <a:xfrm>
              <a:off x="1783728"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90" name="pl590"/>
            <p:cNvSpPr/>
            <p:nvPr/>
          </p:nvSpPr>
          <p:spPr>
            <a:xfrm>
              <a:off x="1783728"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591" name="pl591"/>
            <p:cNvSpPr/>
            <p:nvPr/>
          </p:nvSpPr>
          <p:spPr>
            <a:xfrm>
              <a:off x="191762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2" name="pl592"/>
            <p:cNvSpPr/>
            <p:nvPr/>
          </p:nvSpPr>
          <p:spPr>
            <a:xfrm>
              <a:off x="209614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3" name="pl593"/>
            <p:cNvSpPr/>
            <p:nvPr/>
          </p:nvSpPr>
          <p:spPr>
            <a:xfrm>
              <a:off x="227466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4" name="pl594"/>
            <p:cNvSpPr/>
            <p:nvPr/>
          </p:nvSpPr>
          <p:spPr>
            <a:xfrm>
              <a:off x="245319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5" name="pl595"/>
            <p:cNvSpPr/>
            <p:nvPr/>
          </p:nvSpPr>
          <p:spPr>
            <a:xfrm>
              <a:off x="263171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596" name="pl596"/>
            <p:cNvSpPr/>
            <p:nvPr/>
          </p:nvSpPr>
          <p:spPr>
            <a:xfrm>
              <a:off x="1783728"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97" name="pl597"/>
            <p:cNvSpPr/>
            <p:nvPr/>
          </p:nvSpPr>
          <p:spPr>
            <a:xfrm>
              <a:off x="1783728"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98" name="pl598"/>
            <p:cNvSpPr/>
            <p:nvPr/>
          </p:nvSpPr>
          <p:spPr>
            <a:xfrm>
              <a:off x="1783728"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599" name="pl599"/>
            <p:cNvSpPr/>
            <p:nvPr/>
          </p:nvSpPr>
          <p:spPr>
            <a:xfrm>
              <a:off x="1783728"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600" name="pl600"/>
            <p:cNvSpPr/>
            <p:nvPr/>
          </p:nvSpPr>
          <p:spPr>
            <a:xfrm>
              <a:off x="182835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1" name="pl601"/>
            <p:cNvSpPr/>
            <p:nvPr/>
          </p:nvSpPr>
          <p:spPr>
            <a:xfrm>
              <a:off x="200688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2" name="pl602"/>
            <p:cNvSpPr/>
            <p:nvPr/>
          </p:nvSpPr>
          <p:spPr>
            <a:xfrm>
              <a:off x="218540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236392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254245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272097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1828359"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607" name="pl607"/>
            <p:cNvSpPr/>
            <p:nvPr/>
          </p:nvSpPr>
          <p:spPr>
            <a:xfrm>
              <a:off x="1828359" y="1192519"/>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608" name="pl608"/>
            <p:cNvSpPr/>
            <p:nvPr/>
          </p:nvSpPr>
          <p:spPr>
            <a:xfrm>
              <a:off x="1828359"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609" name="pl609"/>
            <p:cNvSpPr/>
            <p:nvPr/>
          </p:nvSpPr>
          <p:spPr>
            <a:xfrm>
              <a:off x="1828359"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10" name="pl610"/>
            <p:cNvSpPr/>
            <p:nvPr/>
          </p:nvSpPr>
          <p:spPr>
            <a:xfrm>
              <a:off x="1828359"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11" name="pl611"/>
            <p:cNvSpPr/>
            <p:nvPr/>
          </p:nvSpPr>
          <p:spPr>
            <a:xfrm>
              <a:off x="1828359"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612" name="pl612"/>
            <p:cNvSpPr/>
            <p:nvPr/>
          </p:nvSpPr>
          <p:spPr>
            <a:xfrm>
              <a:off x="1828359"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613" name="pl613"/>
            <p:cNvSpPr/>
            <p:nvPr/>
          </p:nvSpPr>
          <p:spPr>
            <a:xfrm>
              <a:off x="1828359"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614" name="pl614"/>
            <p:cNvSpPr/>
            <p:nvPr/>
          </p:nvSpPr>
          <p:spPr>
            <a:xfrm>
              <a:off x="1828359"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615" name="pl615"/>
            <p:cNvSpPr/>
            <p:nvPr/>
          </p:nvSpPr>
          <p:spPr>
            <a:xfrm>
              <a:off x="1828359"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616" name="pl616"/>
            <p:cNvSpPr/>
            <p:nvPr/>
          </p:nvSpPr>
          <p:spPr>
            <a:xfrm>
              <a:off x="1828359"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617" name="pl617"/>
            <p:cNvSpPr/>
            <p:nvPr/>
          </p:nvSpPr>
          <p:spPr>
            <a:xfrm>
              <a:off x="1828359"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618" name="pl618"/>
            <p:cNvSpPr/>
            <p:nvPr/>
          </p:nvSpPr>
          <p:spPr>
            <a:xfrm>
              <a:off x="1828359"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619" name="pl619"/>
            <p:cNvSpPr/>
            <p:nvPr/>
          </p:nvSpPr>
          <p:spPr>
            <a:xfrm>
              <a:off x="1828359"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620" name="pl620"/>
            <p:cNvSpPr/>
            <p:nvPr/>
          </p:nvSpPr>
          <p:spPr>
            <a:xfrm>
              <a:off x="1828359"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621" name="pl621"/>
            <p:cNvSpPr/>
            <p:nvPr/>
          </p:nvSpPr>
          <p:spPr>
            <a:xfrm>
              <a:off x="1828359"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622" name="pl622"/>
            <p:cNvSpPr/>
            <p:nvPr/>
          </p:nvSpPr>
          <p:spPr>
            <a:xfrm>
              <a:off x="1828359"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623" name="pl623"/>
            <p:cNvSpPr/>
            <p:nvPr/>
          </p:nvSpPr>
          <p:spPr>
            <a:xfrm>
              <a:off x="1828359"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24" name="pl624"/>
            <p:cNvSpPr/>
            <p:nvPr/>
          </p:nvSpPr>
          <p:spPr>
            <a:xfrm>
              <a:off x="1828359"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625" name="pl625"/>
            <p:cNvSpPr/>
            <p:nvPr/>
          </p:nvSpPr>
          <p:spPr>
            <a:xfrm>
              <a:off x="1828359"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626" name="pl626"/>
            <p:cNvSpPr/>
            <p:nvPr/>
          </p:nvSpPr>
          <p:spPr>
            <a:xfrm>
              <a:off x="1828359"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627" name="pl627"/>
            <p:cNvSpPr/>
            <p:nvPr/>
          </p:nvSpPr>
          <p:spPr>
            <a:xfrm>
              <a:off x="1828359"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628" name="pl628"/>
            <p:cNvSpPr/>
            <p:nvPr/>
          </p:nvSpPr>
          <p:spPr>
            <a:xfrm>
              <a:off x="1828359"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629" name="pl629"/>
            <p:cNvSpPr/>
            <p:nvPr/>
          </p:nvSpPr>
          <p:spPr>
            <a:xfrm>
              <a:off x="1828359"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630" name="pl630"/>
            <p:cNvSpPr/>
            <p:nvPr/>
          </p:nvSpPr>
          <p:spPr>
            <a:xfrm>
              <a:off x="1828359"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631" name="pl631"/>
            <p:cNvSpPr/>
            <p:nvPr/>
          </p:nvSpPr>
          <p:spPr>
            <a:xfrm>
              <a:off x="1828359"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632" name="pl632"/>
            <p:cNvSpPr/>
            <p:nvPr/>
          </p:nvSpPr>
          <p:spPr>
            <a:xfrm>
              <a:off x="1828359"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633" name="pl633"/>
            <p:cNvSpPr/>
            <p:nvPr/>
          </p:nvSpPr>
          <p:spPr>
            <a:xfrm>
              <a:off x="1828359"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634" name="pl634"/>
            <p:cNvSpPr/>
            <p:nvPr/>
          </p:nvSpPr>
          <p:spPr>
            <a:xfrm>
              <a:off x="1828359"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635" name="pl635"/>
            <p:cNvSpPr/>
            <p:nvPr/>
          </p:nvSpPr>
          <p:spPr>
            <a:xfrm>
              <a:off x="1828359"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636" name="pl636"/>
            <p:cNvSpPr/>
            <p:nvPr/>
          </p:nvSpPr>
          <p:spPr>
            <a:xfrm>
              <a:off x="1828359"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37" name="pl637"/>
            <p:cNvSpPr/>
            <p:nvPr/>
          </p:nvSpPr>
          <p:spPr>
            <a:xfrm>
              <a:off x="1828359"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638" name="pl638"/>
            <p:cNvSpPr/>
            <p:nvPr/>
          </p:nvSpPr>
          <p:spPr>
            <a:xfrm>
              <a:off x="1828359"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639" name="pl639"/>
            <p:cNvSpPr/>
            <p:nvPr/>
          </p:nvSpPr>
          <p:spPr>
            <a:xfrm>
              <a:off x="1828359"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640" name="pl640"/>
            <p:cNvSpPr/>
            <p:nvPr/>
          </p:nvSpPr>
          <p:spPr>
            <a:xfrm>
              <a:off x="1828359"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641" name="pl641"/>
            <p:cNvSpPr/>
            <p:nvPr/>
          </p:nvSpPr>
          <p:spPr>
            <a:xfrm>
              <a:off x="1828359"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642" name="pl642"/>
            <p:cNvSpPr/>
            <p:nvPr/>
          </p:nvSpPr>
          <p:spPr>
            <a:xfrm>
              <a:off x="1828359"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643" name="pl643"/>
            <p:cNvSpPr/>
            <p:nvPr/>
          </p:nvSpPr>
          <p:spPr>
            <a:xfrm>
              <a:off x="1828359"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644" name="pl644"/>
            <p:cNvSpPr/>
            <p:nvPr/>
          </p:nvSpPr>
          <p:spPr>
            <a:xfrm>
              <a:off x="1828359"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645" name="pl645"/>
            <p:cNvSpPr/>
            <p:nvPr/>
          </p:nvSpPr>
          <p:spPr>
            <a:xfrm>
              <a:off x="1828359"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646" name="pl646"/>
            <p:cNvSpPr/>
            <p:nvPr/>
          </p:nvSpPr>
          <p:spPr>
            <a:xfrm>
              <a:off x="1828359"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647" name="pl647"/>
            <p:cNvSpPr/>
            <p:nvPr/>
          </p:nvSpPr>
          <p:spPr>
            <a:xfrm>
              <a:off x="1828359"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648" name="pl648"/>
            <p:cNvSpPr/>
            <p:nvPr/>
          </p:nvSpPr>
          <p:spPr>
            <a:xfrm>
              <a:off x="1828359"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649" name="pl649"/>
            <p:cNvSpPr/>
            <p:nvPr/>
          </p:nvSpPr>
          <p:spPr>
            <a:xfrm>
              <a:off x="1828359"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650" name="pl650"/>
            <p:cNvSpPr/>
            <p:nvPr/>
          </p:nvSpPr>
          <p:spPr>
            <a:xfrm>
              <a:off x="1828359"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51" name="pl651"/>
            <p:cNvSpPr/>
            <p:nvPr/>
          </p:nvSpPr>
          <p:spPr>
            <a:xfrm>
              <a:off x="1828359"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652" name="pl652"/>
            <p:cNvSpPr/>
            <p:nvPr/>
          </p:nvSpPr>
          <p:spPr>
            <a:xfrm>
              <a:off x="1828359"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53" name="pl653"/>
            <p:cNvSpPr/>
            <p:nvPr/>
          </p:nvSpPr>
          <p:spPr>
            <a:xfrm>
              <a:off x="1828359"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654" name="pl654"/>
            <p:cNvSpPr/>
            <p:nvPr/>
          </p:nvSpPr>
          <p:spPr>
            <a:xfrm>
              <a:off x="1828359"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655" name="pl655"/>
            <p:cNvSpPr/>
            <p:nvPr/>
          </p:nvSpPr>
          <p:spPr>
            <a:xfrm>
              <a:off x="1828359"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656" name="pl656"/>
            <p:cNvSpPr/>
            <p:nvPr/>
          </p:nvSpPr>
          <p:spPr>
            <a:xfrm>
              <a:off x="1828359"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657" name="pl657"/>
            <p:cNvSpPr/>
            <p:nvPr/>
          </p:nvSpPr>
          <p:spPr>
            <a:xfrm>
              <a:off x="1828359"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658" name="pl658"/>
            <p:cNvSpPr/>
            <p:nvPr/>
          </p:nvSpPr>
          <p:spPr>
            <a:xfrm>
              <a:off x="1828359"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659" name="pl659"/>
            <p:cNvSpPr/>
            <p:nvPr/>
          </p:nvSpPr>
          <p:spPr>
            <a:xfrm>
              <a:off x="1828359"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660" name="pl660"/>
            <p:cNvSpPr/>
            <p:nvPr/>
          </p:nvSpPr>
          <p:spPr>
            <a:xfrm>
              <a:off x="1828359" y="1192519"/>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661" name="pl661"/>
            <p:cNvSpPr/>
            <p:nvPr/>
          </p:nvSpPr>
          <p:spPr>
            <a:xfrm>
              <a:off x="1828359"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F37B59">
                  <a:alpha val="100000"/>
                </a:srgbClr>
              </a:solidFill>
              <a:prstDash val="solid"/>
              <a:round/>
            </a:ln>
          </p:spPr>
          <p:txBody>
            <a:bodyPr/>
            <a:lstStyle/>
            <a:p/>
          </p:txBody>
        </p:sp>
        <p:sp>
          <p:nvSpPr>
            <p:cNvPr id="662" name="pl662"/>
            <p:cNvSpPr/>
            <p:nvPr/>
          </p:nvSpPr>
          <p:spPr>
            <a:xfrm>
              <a:off x="1783728"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663" name="tx663"/>
            <p:cNvSpPr/>
            <p:nvPr/>
          </p:nvSpPr>
          <p:spPr>
            <a:xfrm>
              <a:off x="1798214"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4" name="tx664"/>
            <p:cNvSpPr/>
            <p:nvPr/>
          </p:nvSpPr>
          <p:spPr>
            <a:xfrm>
              <a:off x="1976738"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5" name="tx665"/>
            <p:cNvSpPr/>
            <p:nvPr/>
          </p:nvSpPr>
          <p:spPr>
            <a:xfrm>
              <a:off x="2155261"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6" name="tx666"/>
            <p:cNvSpPr/>
            <p:nvPr/>
          </p:nvSpPr>
          <p:spPr>
            <a:xfrm>
              <a:off x="2333784"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7" name="tx667"/>
            <p:cNvSpPr/>
            <p:nvPr/>
          </p:nvSpPr>
          <p:spPr>
            <a:xfrm>
              <a:off x="2512308"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8" name="tx668"/>
            <p:cNvSpPr/>
            <p:nvPr/>
          </p:nvSpPr>
          <p:spPr>
            <a:xfrm>
              <a:off x="2690831"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69" name="rc669"/>
            <p:cNvSpPr/>
            <p:nvPr/>
          </p:nvSpPr>
          <p:spPr>
            <a:xfrm>
              <a:off x="1783728" y="1620278"/>
              <a:ext cx="981878" cy="460746"/>
            </a:xfrm>
            <a:prstGeom prst="rect">
              <a:avLst/>
            </a:prstGeom>
            <a:solidFill>
              <a:srgbClr val="EBEBEB">
                <a:alpha val="100000"/>
              </a:srgbClr>
            </a:solidFill>
          </p:spPr>
          <p:txBody>
            <a:bodyPr/>
            <a:lstStyle/>
            <a:p/>
          </p:txBody>
        </p:sp>
        <p:sp>
          <p:nvSpPr>
            <p:cNvPr id="670" name="pl670"/>
            <p:cNvSpPr/>
            <p:nvPr/>
          </p:nvSpPr>
          <p:spPr>
            <a:xfrm>
              <a:off x="1783728"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671" name="pl671"/>
            <p:cNvSpPr/>
            <p:nvPr/>
          </p:nvSpPr>
          <p:spPr>
            <a:xfrm>
              <a:off x="1783728"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672" name="pl672"/>
            <p:cNvSpPr/>
            <p:nvPr/>
          </p:nvSpPr>
          <p:spPr>
            <a:xfrm>
              <a:off x="1783728"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673" name="pl673"/>
            <p:cNvSpPr/>
            <p:nvPr/>
          </p:nvSpPr>
          <p:spPr>
            <a:xfrm>
              <a:off x="1783728"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674" name="pl674"/>
            <p:cNvSpPr/>
            <p:nvPr/>
          </p:nvSpPr>
          <p:spPr>
            <a:xfrm>
              <a:off x="191762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5" name="pl675"/>
            <p:cNvSpPr/>
            <p:nvPr/>
          </p:nvSpPr>
          <p:spPr>
            <a:xfrm>
              <a:off x="209614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6" name="pl676"/>
            <p:cNvSpPr/>
            <p:nvPr/>
          </p:nvSpPr>
          <p:spPr>
            <a:xfrm>
              <a:off x="227466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7" name="pl677"/>
            <p:cNvSpPr/>
            <p:nvPr/>
          </p:nvSpPr>
          <p:spPr>
            <a:xfrm>
              <a:off x="245319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8" name="pl678"/>
            <p:cNvSpPr/>
            <p:nvPr/>
          </p:nvSpPr>
          <p:spPr>
            <a:xfrm>
              <a:off x="263171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679" name="pl679"/>
            <p:cNvSpPr/>
            <p:nvPr/>
          </p:nvSpPr>
          <p:spPr>
            <a:xfrm>
              <a:off x="1783728"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680" name="pl680"/>
            <p:cNvSpPr/>
            <p:nvPr/>
          </p:nvSpPr>
          <p:spPr>
            <a:xfrm>
              <a:off x="1783728"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681" name="pl681"/>
            <p:cNvSpPr/>
            <p:nvPr/>
          </p:nvSpPr>
          <p:spPr>
            <a:xfrm>
              <a:off x="1783728"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682" name="pl682"/>
            <p:cNvSpPr/>
            <p:nvPr/>
          </p:nvSpPr>
          <p:spPr>
            <a:xfrm>
              <a:off x="1783728"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683" name="pl683"/>
            <p:cNvSpPr/>
            <p:nvPr/>
          </p:nvSpPr>
          <p:spPr>
            <a:xfrm>
              <a:off x="182835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200688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218540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236392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7" name="pl687"/>
            <p:cNvSpPr/>
            <p:nvPr/>
          </p:nvSpPr>
          <p:spPr>
            <a:xfrm>
              <a:off x="254245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8" name="pl688"/>
            <p:cNvSpPr/>
            <p:nvPr/>
          </p:nvSpPr>
          <p:spPr>
            <a:xfrm>
              <a:off x="272097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689" name="pl689"/>
            <p:cNvSpPr/>
            <p:nvPr/>
          </p:nvSpPr>
          <p:spPr>
            <a:xfrm>
              <a:off x="1828359"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690" name="pl690"/>
            <p:cNvSpPr/>
            <p:nvPr/>
          </p:nvSpPr>
          <p:spPr>
            <a:xfrm>
              <a:off x="1828359"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40651" cap="flat">
              <a:solidFill>
                <a:srgbClr val="BEBEBE">
                  <a:alpha val="69803"/>
                </a:srgbClr>
              </a:solidFill>
              <a:prstDash val="solid"/>
              <a:round/>
            </a:ln>
          </p:spPr>
          <p:txBody>
            <a:bodyPr/>
            <a:lstStyle/>
            <a:p/>
          </p:txBody>
        </p:sp>
        <p:sp>
          <p:nvSpPr>
            <p:cNvPr id="691" name="pl691"/>
            <p:cNvSpPr/>
            <p:nvPr/>
          </p:nvSpPr>
          <p:spPr>
            <a:xfrm>
              <a:off x="1828359"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692" name="pl692"/>
            <p:cNvSpPr/>
            <p:nvPr/>
          </p:nvSpPr>
          <p:spPr>
            <a:xfrm>
              <a:off x="1828359"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93" name="pl693"/>
            <p:cNvSpPr/>
            <p:nvPr/>
          </p:nvSpPr>
          <p:spPr>
            <a:xfrm>
              <a:off x="1828359"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694" name="pl694"/>
            <p:cNvSpPr/>
            <p:nvPr/>
          </p:nvSpPr>
          <p:spPr>
            <a:xfrm>
              <a:off x="1828359"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695" name="pl695"/>
            <p:cNvSpPr/>
            <p:nvPr/>
          </p:nvSpPr>
          <p:spPr>
            <a:xfrm>
              <a:off x="1828359"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696" name="pl696"/>
            <p:cNvSpPr/>
            <p:nvPr/>
          </p:nvSpPr>
          <p:spPr>
            <a:xfrm>
              <a:off x="1828359"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697" name="pl697"/>
            <p:cNvSpPr/>
            <p:nvPr/>
          </p:nvSpPr>
          <p:spPr>
            <a:xfrm>
              <a:off x="1828359"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698" name="pl698"/>
            <p:cNvSpPr/>
            <p:nvPr/>
          </p:nvSpPr>
          <p:spPr>
            <a:xfrm>
              <a:off x="1828359"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699" name="pl699"/>
            <p:cNvSpPr/>
            <p:nvPr/>
          </p:nvSpPr>
          <p:spPr>
            <a:xfrm>
              <a:off x="1828359"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700" name="pl700"/>
            <p:cNvSpPr/>
            <p:nvPr/>
          </p:nvSpPr>
          <p:spPr>
            <a:xfrm>
              <a:off x="1828359"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701" name="pl701"/>
            <p:cNvSpPr/>
            <p:nvPr/>
          </p:nvSpPr>
          <p:spPr>
            <a:xfrm>
              <a:off x="1828359"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702" name="pl702"/>
            <p:cNvSpPr/>
            <p:nvPr/>
          </p:nvSpPr>
          <p:spPr>
            <a:xfrm>
              <a:off x="1828359"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703" name="pl703"/>
            <p:cNvSpPr/>
            <p:nvPr/>
          </p:nvSpPr>
          <p:spPr>
            <a:xfrm>
              <a:off x="1828359"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704" name="pl704"/>
            <p:cNvSpPr/>
            <p:nvPr/>
          </p:nvSpPr>
          <p:spPr>
            <a:xfrm>
              <a:off x="1828359"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705" name="pl705"/>
            <p:cNvSpPr/>
            <p:nvPr/>
          </p:nvSpPr>
          <p:spPr>
            <a:xfrm>
              <a:off x="1828359"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706" name="pl706"/>
            <p:cNvSpPr/>
            <p:nvPr/>
          </p:nvSpPr>
          <p:spPr>
            <a:xfrm>
              <a:off x="1828359"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07" name="pl707"/>
            <p:cNvSpPr/>
            <p:nvPr/>
          </p:nvSpPr>
          <p:spPr>
            <a:xfrm>
              <a:off x="1828359"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708" name="pl708"/>
            <p:cNvSpPr/>
            <p:nvPr/>
          </p:nvSpPr>
          <p:spPr>
            <a:xfrm>
              <a:off x="1828359"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709" name="pl709"/>
            <p:cNvSpPr/>
            <p:nvPr/>
          </p:nvSpPr>
          <p:spPr>
            <a:xfrm>
              <a:off x="1828359"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710" name="pl710"/>
            <p:cNvSpPr/>
            <p:nvPr/>
          </p:nvSpPr>
          <p:spPr>
            <a:xfrm>
              <a:off x="1828359"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711" name="pl711"/>
            <p:cNvSpPr/>
            <p:nvPr/>
          </p:nvSpPr>
          <p:spPr>
            <a:xfrm>
              <a:off x="1828359"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712" name="pl712"/>
            <p:cNvSpPr/>
            <p:nvPr/>
          </p:nvSpPr>
          <p:spPr>
            <a:xfrm>
              <a:off x="1828359"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713" name="pl713"/>
            <p:cNvSpPr/>
            <p:nvPr/>
          </p:nvSpPr>
          <p:spPr>
            <a:xfrm>
              <a:off x="1828359"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714" name="pl714"/>
            <p:cNvSpPr/>
            <p:nvPr/>
          </p:nvSpPr>
          <p:spPr>
            <a:xfrm>
              <a:off x="1828359"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715" name="pl715"/>
            <p:cNvSpPr/>
            <p:nvPr/>
          </p:nvSpPr>
          <p:spPr>
            <a:xfrm>
              <a:off x="1828359"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716" name="pl716"/>
            <p:cNvSpPr/>
            <p:nvPr/>
          </p:nvSpPr>
          <p:spPr>
            <a:xfrm>
              <a:off x="1828359"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717" name="pl717"/>
            <p:cNvSpPr/>
            <p:nvPr/>
          </p:nvSpPr>
          <p:spPr>
            <a:xfrm>
              <a:off x="1828359"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718" name="pl718"/>
            <p:cNvSpPr/>
            <p:nvPr/>
          </p:nvSpPr>
          <p:spPr>
            <a:xfrm>
              <a:off x="1828359"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719" name="pl719"/>
            <p:cNvSpPr/>
            <p:nvPr/>
          </p:nvSpPr>
          <p:spPr>
            <a:xfrm>
              <a:off x="1828359"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20" name="pl720"/>
            <p:cNvSpPr/>
            <p:nvPr/>
          </p:nvSpPr>
          <p:spPr>
            <a:xfrm>
              <a:off x="1828359"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721" name="pl721"/>
            <p:cNvSpPr/>
            <p:nvPr/>
          </p:nvSpPr>
          <p:spPr>
            <a:xfrm>
              <a:off x="1828359"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722" name="pl722"/>
            <p:cNvSpPr/>
            <p:nvPr/>
          </p:nvSpPr>
          <p:spPr>
            <a:xfrm>
              <a:off x="1828359"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723" name="pl723"/>
            <p:cNvSpPr/>
            <p:nvPr/>
          </p:nvSpPr>
          <p:spPr>
            <a:xfrm>
              <a:off x="1828359"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724" name="pl724"/>
            <p:cNvSpPr/>
            <p:nvPr/>
          </p:nvSpPr>
          <p:spPr>
            <a:xfrm>
              <a:off x="1828359"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725" name="pl725"/>
            <p:cNvSpPr/>
            <p:nvPr/>
          </p:nvSpPr>
          <p:spPr>
            <a:xfrm>
              <a:off x="1828359"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726" name="pl726"/>
            <p:cNvSpPr/>
            <p:nvPr/>
          </p:nvSpPr>
          <p:spPr>
            <a:xfrm>
              <a:off x="1828359"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727" name="pl727"/>
            <p:cNvSpPr/>
            <p:nvPr/>
          </p:nvSpPr>
          <p:spPr>
            <a:xfrm>
              <a:off x="1828359"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728" name="pl728"/>
            <p:cNvSpPr/>
            <p:nvPr/>
          </p:nvSpPr>
          <p:spPr>
            <a:xfrm>
              <a:off x="1828359"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729" name="pl729"/>
            <p:cNvSpPr/>
            <p:nvPr/>
          </p:nvSpPr>
          <p:spPr>
            <a:xfrm>
              <a:off x="1828359"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730" name="pl730"/>
            <p:cNvSpPr/>
            <p:nvPr/>
          </p:nvSpPr>
          <p:spPr>
            <a:xfrm>
              <a:off x="1828359"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731" name="pl731"/>
            <p:cNvSpPr/>
            <p:nvPr/>
          </p:nvSpPr>
          <p:spPr>
            <a:xfrm>
              <a:off x="1828359"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732" name="pl732"/>
            <p:cNvSpPr/>
            <p:nvPr/>
          </p:nvSpPr>
          <p:spPr>
            <a:xfrm>
              <a:off x="1828359"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733" name="pl733"/>
            <p:cNvSpPr/>
            <p:nvPr/>
          </p:nvSpPr>
          <p:spPr>
            <a:xfrm>
              <a:off x="1828359"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34" name="pl734"/>
            <p:cNvSpPr/>
            <p:nvPr/>
          </p:nvSpPr>
          <p:spPr>
            <a:xfrm>
              <a:off x="1828359"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735" name="pl735"/>
            <p:cNvSpPr/>
            <p:nvPr/>
          </p:nvSpPr>
          <p:spPr>
            <a:xfrm>
              <a:off x="1828359"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36" name="pl736"/>
            <p:cNvSpPr/>
            <p:nvPr/>
          </p:nvSpPr>
          <p:spPr>
            <a:xfrm>
              <a:off x="1828359"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737" name="pl737"/>
            <p:cNvSpPr/>
            <p:nvPr/>
          </p:nvSpPr>
          <p:spPr>
            <a:xfrm>
              <a:off x="1828359"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738" name="pl738"/>
            <p:cNvSpPr/>
            <p:nvPr/>
          </p:nvSpPr>
          <p:spPr>
            <a:xfrm>
              <a:off x="1828359"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739" name="pl739"/>
            <p:cNvSpPr/>
            <p:nvPr/>
          </p:nvSpPr>
          <p:spPr>
            <a:xfrm>
              <a:off x="1828359"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740" name="pl740"/>
            <p:cNvSpPr/>
            <p:nvPr/>
          </p:nvSpPr>
          <p:spPr>
            <a:xfrm>
              <a:off x="1828359"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741" name="pl741"/>
            <p:cNvSpPr/>
            <p:nvPr/>
          </p:nvSpPr>
          <p:spPr>
            <a:xfrm>
              <a:off x="1828359"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742" name="pl742"/>
            <p:cNvSpPr/>
            <p:nvPr/>
          </p:nvSpPr>
          <p:spPr>
            <a:xfrm>
              <a:off x="1828359"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743" name="pl743"/>
            <p:cNvSpPr/>
            <p:nvPr/>
          </p:nvSpPr>
          <p:spPr>
            <a:xfrm>
              <a:off x="1828359"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40651" cap="flat">
              <a:solidFill>
                <a:srgbClr val="000000">
                  <a:alpha val="100000"/>
                </a:srgbClr>
              </a:solidFill>
              <a:prstDash val="solid"/>
              <a:round/>
            </a:ln>
          </p:spPr>
          <p:txBody>
            <a:bodyPr/>
            <a:lstStyle/>
            <a:p/>
          </p:txBody>
        </p:sp>
        <p:sp>
          <p:nvSpPr>
            <p:cNvPr id="744" name="pl744"/>
            <p:cNvSpPr/>
            <p:nvPr/>
          </p:nvSpPr>
          <p:spPr>
            <a:xfrm>
              <a:off x="1828359"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2A100">
                  <a:alpha val="100000"/>
                </a:srgbClr>
              </a:solidFill>
              <a:prstDash val="solid"/>
              <a:round/>
            </a:ln>
          </p:spPr>
          <p:txBody>
            <a:bodyPr/>
            <a:lstStyle/>
            <a:p/>
          </p:txBody>
        </p:sp>
        <p:sp>
          <p:nvSpPr>
            <p:cNvPr id="745" name="pl745"/>
            <p:cNvSpPr/>
            <p:nvPr/>
          </p:nvSpPr>
          <p:spPr>
            <a:xfrm>
              <a:off x="1783728"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746" name="tx746"/>
            <p:cNvSpPr/>
            <p:nvPr/>
          </p:nvSpPr>
          <p:spPr>
            <a:xfrm>
              <a:off x="1798214" y="17603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47" name="tx747"/>
            <p:cNvSpPr/>
            <p:nvPr/>
          </p:nvSpPr>
          <p:spPr>
            <a:xfrm>
              <a:off x="1946593" y="17320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748" name="tx748"/>
            <p:cNvSpPr/>
            <p:nvPr/>
          </p:nvSpPr>
          <p:spPr>
            <a:xfrm>
              <a:off x="2125116" y="17273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749" name="tx749"/>
            <p:cNvSpPr/>
            <p:nvPr/>
          </p:nvSpPr>
          <p:spPr>
            <a:xfrm>
              <a:off x="2303640" y="17072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750" name="tx750"/>
            <p:cNvSpPr/>
            <p:nvPr/>
          </p:nvSpPr>
          <p:spPr>
            <a:xfrm>
              <a:off x="2482163" y="16850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751" name="tx751"/>
            <p:cNvSpPr/>
            <p:nvPr/>
          </p:nvSpPr>
          <p:spPr>
            <a:xfrm>
              <a:off x="2660686" y="16850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752" name="rc752"/>
            <p:cNvSpPr/>
            <p:nvPr/>
          </p:nvSpPr>
          <p:spPr>
            <a:xfrm>
              <a:off x="1783728" y="2365475"/>
              <a:ext cx="981878" cy="460746"/>
            </a:xfrm>
            <a:prstGeom prst="rect">
              <a:avLst/>
            </a:prstGeom>
            <a:solidFill>
              <a:srgbClr val="EBEBEB">
                <a:alpha val="100000"/>
              </a:srgbClr>
            </a:solidFill>
          </p:spPr>
          <p:txBody>
            <a:bodyPr/>
            <a:lstStyle/>
            <a:p/>
          </p:txBody>
        </p:sp>
        <p:sp>
          <p:nvSpPr>
            <p:cNvPr id="753" name="pl753"/>
            <p:cNvSpPr/>
            <p:nvPr/>
          </p:nvSpPr>
          <p:spPr>
            <a:xfrm>
              <a:off x="1783728"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754" name="pl754"/>
            <p:cNvSpPr/>
            <p:nvPr/>
          </p:nvSpPr>
          <p:spPr>
            <a:xfrm>
              <a:off x="1783728"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755" name="pl755"/>
            <p:cNvSpPr/>
            <p:nvPr/>
          </p:nvSpPr>
          <p:spPr>
            <a:xfrm>
              <a:off x="1783728"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756" name="pl756"/>
            <p:cNvSpPr/>
            <p:nvPr/>
          </p:nvSpPr>
          <p:spPr>
            <a:xfrm>
              <a:off x="1783728"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757" name="pl757"/>
            <p:cNvSpPr/>
            <p:nvPr/>
          </p:nvSpPr>
          <p:spPr>
            <a:xfrm>
              <a:off x="191762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58" name="pl758"/>
            <p:cNvSpPr/>
            <p:nvPr/>
          </p:nvSpPr>
          <p:spPr>
            <a:xfrm>
              <a:off x="209614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59" name="pl759"/>
            <p:cNvSpPr/>
            <p:nvPr/>
          </p:nvSpPr>
          <p:spPr>
            <a:xfrm>
              <a:off x="227466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0" name="pl760"/>
            <p:cNvSpPr/>
            <p:nvPr/>
          </p:nvSpPr>
          <p:spPr>
            <a:xfrm>
              <a:off x="245319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1" name="pl761"/>
            <p:cNvSpPr/>
            <p:nvPr/>
          </p:nvSpPr>
          <p:spPr>
            <a:xfrm>
              <a:off x="263171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762" name="pl762"/>
            <p:cNvSpPr/>
            <p:nvPr/>
          </p:nvSpPr>
          <p:spPr>
            <a:xfrm>
              <a:off x="1783728"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763" name="pl763"/>
            <p:cNvSpPr/>
            <p:nvPr/>
          </p:nvSpPr>
          <p:spPr>
            <a:xfrm>
              <a:off x="1783728"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764" name="pl764"/>
            <p:cNvSpPr/>
            <p:nvPr/>
          </p:nvSpPr>
          <p:spPr>
            <a:xfrm>
              <a:off x="1783728"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765" name="pl765"/>
            <p:cNvSpPr/>
            <p:nvPr/>
          </p:nvSpPr>
          <p:spPr>
            <a:xfrm>
              <a:off x="1783728"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766" name="pl766"/>
            <p:cNvSpPr/>
            <p:nvPr/>
          </p:nvSpPr>
          <p:spPr>
            <a:xfrm>
              <a:off x="182835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200688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218540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236392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254245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1" name="pl771"/>
            <p:cNvSpPr/>
            <p:nvPr/>
          </p:nvSpPr>
          <p:spPr>
            <a:xfrm>
              <a:off x="272097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772" name="pl772"/>
            <p:cNvSpPr/>
            <p:nvPr/>
          </p:nvSpPr>
          <p:spPr>
            <a:xfrm>
              <a:off x="1828359"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773" name="pl773"/>
            <p:cNvSpPr/>
            <p:nvPr/>
          </p:nvSpPr>
          <p:spPr>
            <a:xfrm>
              <a:off x="1828359"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40651" cap="flat">
              <a:solidFill>
                <a:srgbClr val="BEBEBE">
                  <a:alpha val="69803"/>
                </a:srgbClr>
              </a:solidFill>
              <a:prstDash val="solid"/>
              <a:round/>
            </a:ln>
          </p:spPr>
          <p:txBody>
            <a:bodyPr/>
            <a:lstStyle/>
            <a:p/>
          </p:txBody>
        </p:sp>
        <p:sp>
          <p:nvSpPr>
            <p:cNvPr id="774" name="pl774"/>
            <p:cNvSpPr/>
            <p:nvPr/>
          </p:nvSpPr>
          <p:spPr>
            <a:xfrm>
              <a:off x="1828359"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775" name="pl775"/>
            <p:cNvSpPr/>
            <p:nvPr/>
          </p:nvSpPr>
          <p:spPr>
            <a:xfrm>
              <a:off x="1828359"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76" name="pl776"/>
            <p:cNvSpPr/>
            <p:nvPr/>
          </p:nvSpPr>
          <p:spPr>
            <a:xfrm>
              <a:off x="1828359"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77" name="pl777"/>
            <p:cNvSpPr/>
            <p:nvPr/>
          </p:nvSpPr>
          <p:spPr>
            <a:xfrm>
              <a:off x="1828359"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778" name="pl778"/>
            <p:cNvSpPr/>
            <p:nvPr/>
          </p:nvSpPr>
          <p:spPr>
            <a:xfrm>
              <a:off x="1828359"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779" name="pl779"/>
            <p:cNvSpPr/>
            <p:nvPr/>
          </p:nvSpPr>
          <p:spPr>
            <a:xfrm>
              <a:off x="1828359"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780" name="pl780"/>
            <p:cNvSpPr/>
            <p:nvPr/>
          </p:nvSpPr>
          <p:spPr>
            <a:xfrm>
              <a:off x="1828359"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781" name="pl781"/>
            <p:cNvSpPr/>
            <p:nvPr/>
          </p:nvSpPr>
          <p:spPr>
            <a:xfrm>
              <a:off x="1828359"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782" name="pl782"/>
            <p:cNvSpPr/>
            <p:nvPr/>
          </p:nvSpPr>
          <p:spPr>
            <a:xfrm>
              <a:off x="1828359"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783" name="pl783"/>
            <p:cNvSpPr/>
            <p:nvPr/>
          </p:nvSpPr>
          <p:spPr>
            <a:xfrm>
              <a:off x="1828359"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784" name="pl784"/>
            <p:cNvSpPr/>
            <p:nvPr/>
          </p:nvSpPr>
          <p:spPr>
            <a:xfrm>
              <a:off x="1828359"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785" name="pl785"/>
            <p:cNvSpPr/>
            <p:nvPr/>
          </p:nvSpPr>
          <p:spPr>
            <a:xfrm>
              <a:off x="1828359"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786" name="pl786"/>
            <p:cNvSpPr/>
            <p:nvPr/>
          </p:nvSpPr>
          <p:spPr>
            <a:xfrm>
              <a:off x="1828359"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787" name="pl787"/>
            <p:cNvSpPr/>
            <p:nvPr/>
          </p:nvSpPr>
          <p:spPr>
            <a:xfrm>
              <a:off x="1828359"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788" name="pl788"/>
            <p:cNvSpPr/>
            <p:nvPr/>
          </p:nvSpPr>
          <p:spPr>
            <a:xfrm>
              <a:off x="1828359"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789" name="pl789"/>
            <p:cNvSpPr/>
            <p:nvPr/>
          </p:nvSpPr>
          <p:spPr>
            <a:xfrm>
              <a:off x="1828359"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790" name="pl790"/>
            <p:cNvSpPr/>
            <p:nvPr/>
          </p:nvSpPr>
          <p:spPr>
            <a:xfrm>
              <a:off x="1828359"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791" name="pl791"/>
            <p:cNvSpPr/>
            <p:nvPr/>
          </p:nvSpPr>
          <p:spPr>
            <a:xfrm>
              <a:off x="1828359"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792" name="pl792"/>
            <p:cNvSpPr/>
            <p:nvPr/>
          </p:nvSpPr>
          <p:spPr>
            <a:xfrm>
              <a:off x="1828359"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793" name="pl793"/>
            <p:cNvSpPr/>
            <p:nvPr/>
          </p:nvSpPr>
          <p:spPr>
            <a:xfrm>
              <a:off x="1828359"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794" name="pl794"/>
            <p:cNvSpPr/>
            <p:nvPr/>
          </p:nvSpPr>
          <p:spPr>
            <a:xfrm>
              <a:off x="1828359"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795" name="pl795"/>
            <p:cNvSpPr/>
            <p:nvPr/>
          </p:nvSpPr>
          <p:spPr>
            <a:xfrm>
              <a:off x="1828359"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796" name="pl796"/>
            <p:cNvSpPr/>
            <p:nvPr/>
          </p:nvSpPr>
          <p:spPr>
            <a:xfrm>
              <a:off x="1828359"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797" name="pl797"/>
            <p:cNvSpPr/>
            <p:nvPr/>
          </p:nvSpPr>
          <p:spPr>
            <a:xfrm>
              <a:off x="1828359"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798" name="pl798"/>
            <p:cNvSpPr/>
            <p:nvPr/>
          </p:nvSpPr>
          <p:spPr>
            <a:xfrm>
              <a:off x="1828359"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799" name="pl799"/>
            <p:cNvSpPr/>
            <p:nvPr/>
          </p:nvSpPr>
          <p:spPr>
            <a:xfrm>
              <a:off x="1828359"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800" name="pl800"/>
            <p:cNvSpPr/>
            <p:nvPr/>
          </p:nvSpPr>
          <p:spPr>
            <a:xfrm>
              <a:off x="1828359"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801" name="pl801"/>
            <p:cNvSpPr/>
            <p:nvPr/>
          </p:nvSpPr>
          <p:spPr>
            <a:xfrm>
              <a:off x="1828359"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802" name="pl802"/>
            <p:cNvSpPr/>
            <p:nvPr/>
          </p:nvSpPr>
          <p:spPr>
            <a:xfrm>
              <a:off x="1828359"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03" name="pl803"/>
            <p:cNvSpPr/>
            <p:nvPr/>
          </p:nvSpPr>
          <p:spPr>
            <a:xfrm>
              <a:off x="1828359"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804" name="pl804"/>
            <p:cNvSpPr/>
            <p:nvPr/>
          </p:nvSpPr>
          <p:spPr>
            <a:xfrm>
              <a:off x="1828359"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805" name="pl805"/>
            <p:cNvSpPr/>
            <p:nvPr/>
          </p:nvSpPr>
          <p:spPr>
            <a:xfrm>
              <a:off x="1828359"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806" name="pl806"/>
            <p:cNvSpPr/>
            <p:nvPr/>
          </p:nvSpPr>
          <p:spPr>
            <a:xfrm>
              <a:off x="1828359"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807" name="pl807"/>
            <p:cNvSpPr/>
            <p:nvPr/>
          </p:nvSpPr>
          <p:spPr>
            <a:xfrm>
              <a:off x="1828359"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808" name="pl808"/>
            <p:cNvSpPr/>
            <p:nvPr/>
          </p:nvSpPr>
          <p:spPr>
            <a:xfrm>
              <a:off x="1828359"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809" name="pl809"/>
            <p:cNvSpPr/>
            <p:nvPr/>
          </p:nvSpPr>
          <p:spPr>
            <a:xfrm>
              <a:off x="1828359"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810" name="pl810"/>
            <p:cNvSpPr/>
            <p:nvPr/>
          </p:nvSpPr>
          <p:spPr>
            <a:xfrm>
              <a:off x="1828359"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811" name="pl811"/>
            <p:cNvSpPr/>
            <p:nvPr/>
          </p:nvSpPr>
          <p:spPr>
            <a:xfrm>
              <a:off x="1828359"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812" name="pl812"/>
            <p:cNvSpPr/>
            <p:nvPr/>
          </p:nvSpPr>
          <p:spPr>
            <a:xfrm>
              <a:off x="1828359"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813" name="pl813"/>
            <p:cNvSpPr/>
            <p:nvPr/>
          </p:nvSpPr>
          <p:spPr>
            <a:xfrm>
              <a:off x="1828359"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814" name="pl814"/>
            <p:cNvSpPr/>
            <p:nvPr/>
          </p:nvSpPr>
          <p:spPr>
            <a:xfrm>
              <a:off x="1828359"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815" name="pl815"/>
            <p:cNvSpPr/>
            <p:nvPr/>
          </p:nvSpPr>
          <p:spPr>
            <a:xfrm>
              <a:off x="1828359"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816" name="pl816"/>
            <p:cNvSpPr/>
            <p:nvPr/>
          </p:nvSpPr>
          <p:spPr>
            <a:xfrm>
              <a:off x="1828359"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17" name="pl817"/>
            <p:cNvSpPr/>
            <p:nvPr/>
          </p:nvSpPr>
          <p:spPr>
            <a:xfrm>
              <a:off x="1828359"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818" name="pl818"/>
            <p:cNvSpPr/>
            <p:nvPr/>
          </p:nvSpPr>
          <p:spPr>
            <a:xfrm>
              <a:off x="1828359"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19" name="pl819"/>
            <p:cNvSpPr/>
            <p:nvPr/>
          </p:nvSpPr>
          <p:spPr>
            <a:xfrm>
              <a:off x="1828359"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820" name="pl820"/>
            <p:cNvSpPr/>
            <p:nvPr/>
          </p:nvSpPr>
          <p:spPr>
            <a:xfrm>
              <a:off x="1828359"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821" name="pl821"/>
            <p:cNvSpPr/>
            <p:nvPr/>
          </p:nvSpPr>
          <p:spPr>
            <a:xfrm>
              <a:off x="1828359"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822" name="pl822"/>
            <p:cNvSpPr/>
            <p:nvPr/>
          </p:nvSpPr>
          <p:spPr>
            <a:xfrm>
              <a:off x="1828359"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823" name="pl823"/>
            <p:cNvSpPr/>
            <p:nvPr/>
          </p:nvSpPr>
          <p:spPr>
            <a:xfrm>
              <a:off x="1828359"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824" name="pl824"/>
            <p:cNvSpPr/>
            <p:nvPr/>
          </p:nvSpPr>
          <p:spPr>
            <a:xfrm>
              <a:off x="1828359"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825" name="pl825"/>
            <p:cNvSpPr/>
            <p:nvPr/>
          </p:nvSpPr>
          <p:spPr>
            <a:xfrm>
              <a:off x="1828359"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826" name="pl826"/>
            <p:cNvSpPr/>
            <p:nvPr/>
          </p:nvSpPr>
          <p:spPr>
            <a:xfrm>
              <a:off x="1828359"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40651" cap="flat">
              <a:solidFill>
                <a:srgbClr val="000000">
                  <a:alpha val="100000"/>
                </a:srgbClr>
              </a:solidFill>
              <a:prstDash val="solid"/>
              <a:round/>
            </a:ln>
          </p:spPr>
          <p:txBody>
            <a:bodyPr/>
            <a:lstStyle/>
            <a:p/>
          </p:txBody>
        </p:sp>
        <p:sp>
          <p:nvSpPr>
            <p:cNvPr id="827" name="pl827"/>
            <p:cNvSpPr/>
            <p:nvPr/>
          </p:nvSpPr>
          <p:spPr>
            <a:xfrm>
              <a:off x="1828359"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00BA38">
                  <a:alpha val="100000"/>
                </a:srgbClr>
              </a:solidFill>
              <a:prstDash val="solid"/>
              <a:round/>
            </a:ln>
          </p:spPr>
          <p:txBody>
            <a:bodyPr/>
            <a:lstStyle/>
            <a:p/>
          </p:txBody>
        </p:sp>
        <p:sp>
          <p:nvSpPr>
            <p:cNvPr id="828" name="pl828"/>
            <p:cNvSpPr/>
            <p:nvPr/>
          </p:nvSpPr>
          <p:spPr>
            <a:xfrm>
              <a:off x="1783728"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829" name="tx829"/>
            <p:cNvSpPr/>
            <p:nvPr/>
          </p:nvSpPr>
          <p:spPr>
            <a:xfrm>
              <a:off x="1798214" y="251964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30" name="tx830"/>
            <p:cNvSpPr/>
            <p:nvPr/>
          </p:nvSpPr>
          <p:spPr>
            <a:xfrm>
              <a:off x="1976738" y="25277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31" name="tx831"/>
            <p:cNvSpPr/>
            <p:nvPr/>
          </p:nvSpPr>
          <p:spPr>
            <a:xfrm>
              <a:off x="2155261" y="25105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32" name="tx832"/>
            <p:cNvSpPr/>
            <p:nvPr/>
          </p:nvSpPr>
          <p:spPr>
            <a:xfrm>
              <a:off x="2333784" y="25243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33" name="tx833"/>
            <p:cNvSpPr/>
            <p:nvPr/>
          </p:nvSpPr>
          <p:spPr>
            <a:xfrm>
              <a:off x="2512308" y="25105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34" name="tx834"/>
            <p:cNvSpPr/>
            <p:nvPr/>
          </p:nvSpPr>
          <p:spPr>
            <a:xfrm>
              <a:off x="2672781" y="254819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35" name="rc835"/>
            <p:cNvSpPr/>
            <p:nvPr/>
          </p:nvSpPr>
          <p:spPr>
            <a:xfrm>
              <a:off x="1783728" y="3110673"/>
              <a:ext cx="981878" cy="460746"/>
            </a:xfrm>
            <a:prstGeom prst="rect">
              <a:avLst/>
            </a:prstGeom>
            <a:solidFill>
              <a:srgbClr val="EBEBEB">
                <a:alpha val="100000"/>
              </a:srgbClr>
            </a:solidFill>
          </p:spPr>
          <p:txBody>
            <a:bodyPr/>
            <a:lstStyle/>
            <a:p/>
          </p:txBody>
        </p:sp>
        <p:sp>
          <p:nvSpPr>
            <p:cNvPr id="836" name="pl836"/>
            <p:cNvSpPr/>
            <p:nvPr/>
          </p:nvSpPr>
          <p:spPr>
            <a:xfrm>
              <a:off x="1783728"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837" name="pl837"/>
            <p:cNvSpPr/>
            <p:nvPr/>
          </p:nvSpPr>
          <p:spPr>
            <a:xfrm>
              <a:off x="1783728"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838" name="pl838"/>
            <p:cNvSpPr/>
            <p:nvPr/>
          </p:nvSpPr>
          <p:spPr>
            <a:xfrm>
              <a:off x="1783728"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839" name="pl839"/>
            <p:cNvSpPr/>
            <p:nvPr/>
          </p:nvSpPr>
          <p:spPr>
            <a:xfrm>
              <a:off x="1783728"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840" name="pl840"/>
            <p:cNvSpPr/>
            <p:nvPr/>
          </p:nvSpPr>
          <p:spPr>
            <a:xfrm>
              <a:off x="191762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1" name="pl841"/>
            <p:cNvSpPr/>
            <p:nvPr/>
          </p:nvSpPr>
          <p:spPr>
            <a:xfrm>
              <a:off x="209614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2" name="pl842"/>
            <p:cNvSpPr/>
            <p:nvPr/>
          </p:nvSpPr>
          <p:spPr>
            <a:xfrm>
              <a:off x="227466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3" name="pl843"/>
            <p:cNvSpPr/>
            <p:nvPr/>
          </p:nvSpPr>
          <p:spPr>
            <a:xfrm>
              <a:off x="245319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4" name="pl844"/>
            <p:cNvSpPr/>
            <p:nvPr/>
          </p:nvSpPr>
          <p:spPr>
            <a:xfrm>
              <a:off x="263171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845" name="pl845"/>
            <p:cNvSpPr/>
            <p:nvPr/>
          </p:nvSpPr>
          <p:spPr>
            <a:xfrm>
              <a:off x="1783728"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846" name="pl846"/>
            <p:cNvSpPr/>
            <p:nvPr/>
          </p:nvSpPr>
          <p:spPr>
            <a:xfrm>
              <a:off x="1783728"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847" name="pl847"/>
            <p:cNvSpPr/>
            <p:nvPr/>
          </p:nvSpPr>
          <p:spPr>
            <a:xfrm>
              <a:off x="1783728"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848" name="pl848"/>
            <p:cNvSpPr/>
            <p:nvPr/>
          </p:nvSpPr>
          <p:spPr>
            <a:xfrm>
              <a:off x="1783728"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849" name="pl849"/>
            <p:cNvSpPr/>
            <p:nvPr/>
          </p:nvSpPr>
          <p:spPr>
            <a:xfrm>
              <a:off x="182835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0" name="pl850"/>
            <p:cNvSpPr/>
            <p:nvPr/>
          </p:nvSpPr>
          <p:spPr>
            <a:xfrm>
              <a:off x="200688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218540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236392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254245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272097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1828359"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856" name="pl856"/>
            <p:cNvSpPr/>
            <p:nvPr/>
          </p:nvSpPr>
          <p:spPr>
            <a:xfrm>
              <a:off x="1828359"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40651" cap="flat">
              <a:solidFill>
                <a:srgbClr val="BEBEBE">
                  <a:alpha val="69803"/>
                </a:srgbClr>
              </a:solidFill>
              <a:prstDash val="solid"/>
              <a:round/>
            </a:ln>
          </p:spPr>
          <p:txBody>
            <a:bodyPr/>
            <a:lstStyle/>
            <a:p/>
          </p:txBody>
        </p:sp>
        <p:sp>
          <p:nvSpPr>
            <p:cNvPr id="857" name="pl857"/>
            <p:cNvSpPr/>
            <p:nvPr/>
          </p:nvSpPr>
          <p:spPr>
            <a:xfrm>
              <a:off x="1828359"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858" name="pl858"/>
            <p:cNvSpPr/>
            <p:nvPr/>
          </p:nvSpPr>
          <p:spPr>
            <a:xfrm>
              <a:off x="1828359"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59" name="pl859"/>
            <p:cNvSpPr/>
            <p:nvPr/>
          </p:nvSpPr>
          <p:spPr>
            <a:xfrm>
              <a:off x="1828359"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60" name="pl860"/>
            <p:cNvSpPr/>
            <p:nvPr/>
          </p:nvSpPr>
          <p:spPr>
            <a:xfrm>
              <a:off x="1828359"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861" name="pl861"/>
            <p:cNvSpPr/>
            <p:nvPr/>
          </p:nvSpPr>
          <p:spPr>
            <a:xfrm>
              <a:off x="1828359"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862" name="pl862"/>
            <p:cNvSpPr/>
            <p:nvPr/>
          </p:nvSpPr>
          <p:spPr>
            <a:xfrm>
              <a:off x="1828359"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863" name="pl863"/>
            <p:cNvSpPr/>
            <p:nvPr/>
          </p:nvSpPr>
          <p:spPr>
            <a:xfrm>
              <a:off x="1828359"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864" name="pl864"/>
            <p:cNvSpPr/>
            <p:nvPr/>
          </p:nvSpPr>
          <p:spPr>
            <a:xfrm>
              <a:off x="1828359"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865" name="pl865"/>
            <p:cNvSpPr/>
            <p:nvPr/>
          </p:nvSpPr>
          <p:spPr>
            <a:xfrm>
              <a:off x="1828359"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866" name="pl866"/>
            <p:cNvSpPr/>
            <p:nvPr/>
          </p:nvSpPr>
          <p:spPr>
            <a:xfrm>
              <a:off x="1828359"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867" name="pl867"/>
            <p:cNvSpPr/>
            <p:nvPr/>
          </p:nvSpPr>
          <p:spPr>
            <a:xfrm>
              <a:off x="1828359"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868" name="pl868"/>
            <p:cNvSpPr/>
            <p:nvPr/>
          </p:nvSpPr>
          <p:spPr>
            <a:xfrm>
              <a:off x="1828359"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869" name="pl869"/>
            <p:cNvSpPr/>
            <p:nvPr/>
          </p:nvSpPr>
          <p:spPr>
            <a:xfrm>
              <a:off x="1828359"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870" name="pl870"/>
            <p:cNvSpPr/>
            <p:nvPr/>
          </p:nvSpPr>
          <p:spPr>
            <a:xfrm>
              <a:off x="1828359"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871" name="pl871"/>
            <p:cNvSpPr/>
            <p:nvPr/>
          </p:nvSpPr>
          <p:spPr>
            <a:xfrm>
              <a:off x="1828359"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872" name="pl872"/>
            <p:cNvSpPr/>
            <p:nvPr/>
          </p:nvSpPr>
          <p:spPr>
            <a:xfrm>
              <a:off x="1828359"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73" name="pl873"/>
            <p:cNvSpPr/>
            <p:nvPr/>
          </p:nvSpPr>
          <p:spPr>
            <a:xfrm>
              <a:off x="1828359"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874" name="pl874"/>
            <p:cNvSpPr/>
            <p:nvPr/>
          </p:nvSpPr>
          <p:spPr>
            <a:xfrm>
              <a:off x="1828359"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875" name="pl875"/>
            <p:cNvSpPr/>
            <p:nvPr/>
          </p:nvSpPr>
          <p:spPr>
            <a:xfrm>
              <a:off x="1828359"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876" name="pl876"/>
            <p:cNvSpPr/>
            <p:nvPr/>
          </p:nvSpPr>
          <p:spPr>
            <a:xfrm>
              <a:off x="1828359"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877" name="pl877"/>
            <p:cNvSpPr/>
            <p:nvPr/>
          </p:nvSpPr>
          <p:spPr>
            <a:xfrm>
              <a:off x="1828359"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878" name="pl878"/>
            <p:cNvSpPr/>
            <p:nvPr/>
          </p:nvSpPr>
          <p:spPr>
            <a:xfrm>
              <a:off x="1828359"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879" name="pl879"/>
            <p:cNvSpPr/>
            <p:nvPr/>
          </p:nvSpPr>
          <p:spPr>
            <a:xfrm>
              <a:off x="1828359"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880" name="pl880"/>
            <p:cNvSpPr/>
            <p:nvPr/>
          </p:nvSpPr>
          <p:spPr>
            <a:xfrm>
              <a:off x="1828359"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881" name="pl881"/>
            <p:cNvSpPr/>
            <p:nvPr/>
          </p:nvSpPr>
          <p:spPr>
            <a:xfrm>
              <a:off x="1828359"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882" name="pl882"/>
            <p:cNvSpPr/>
            <p:nvPr/>
          </p:nvSpPr>
          <p:spPr>
            <a:xfrm>
              <a:off x="1828359"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883" name="pl883"/>
            <p:cNvSpPr/>
            <p:nvPr/>
          </p:nvSpPr>
          <p:spPr>
            <a:xfrm>
              <a:off x="1828359"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884" name="pl884"/>
            <p:cNvSpPr/>
            <p:nvPr/>
          </p:nvSpPr>
          <p:spPr>
            <a:xfrm>
              <a:off x="1828359"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885" name="pl885"/>
            <p:cNvSpPr/>
            <p:nvPr/>
          </p:nvSpPr>
          <p:spPr>
            <a:xfrm>
              <a:off x="1828359"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886" name="pl886"/>
            <p:cNvSpPr/>
            <p:nvPr/>
          </p:nvSpPr>
          <p:spPr>
            <a:xfrm>
              <a:off x="1828359"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887" name="pl887"/>
            <p:cNvSpPr/>
            <p:nvPr/>
          </p:nvSpPr>
          <p:spPr>
            <a:xfrm>
              <a:off x="1828359"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888" name="pl888"/>
            <p:cNvSpPr/>
            <p:nvPr/>
          </p:nvSpPr>
          <p:spPr>
            <a:xfrm>
              <a:off x="1828359"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889" name="pl889"/>
            <p:cNvSpPr/>
            <p:nvPr/>
          </p:nvSpPr>
          <p:spPr>
            <a:xfrm>
              <a:off x="1828359"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890" name="pl890"/>
            <p:cNvSpPr/>
            <p:nvPr/>
          </p:nvSpPr>
          <p:spPr>
            <a:xfrm>
              <a:off x="1828359"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891" name="pl891"/>
            <p:cNvSpPr/>
            <p:nvPr/>
          </p:nvSpPr>
          <p:spPr>
            <a:xfrm>
              <a:off x="1828359"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892" name="pl892"/>
            <p:cNvSpPr/>
            <p:nvPr/>
          </p:nvSpPr>
          <p:spPr>
            <a:xfrm>
              <a:off x="1828359"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893" name="pl893"/>
            <p:cNvSpPr/>
            <p:nvPr/>
          </p:nvSpPr>
          <p:spPr>
            <a:xfrm>
              <a:off x="1828359"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894" name="pl894"/>
            <p:cNvSpPr/>
            <p:nvPr/>
          </p:nvSpPr>
          <p:spPr>
            <a:xfrm>
              <a:off x="1828359"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895" name="pl895"/>
            <p:cNvSpPr/>
            <p:nvPr/>
          </p:nvSpPr>
          <p:spPr>
            <a:xfrm>
              <a:off x="1828359"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896" name="pl896"/>
            <p:cNvSpPr/>
            <p:nvPr/>
          </p:nvSpPr>
          <p:spPr>
            <a:xfrm>
              <a:off x="1828359"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897" name="pl897"/>
            <p:cNvSpPr/>
            <p:nvPr/>
          </p:nvSpPr>
          <p:spPr>
            <a:xfrm>
              <a:off x="1828359"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898" name="pl898"/>
            <p:cNvSpPr/>
            <p:nvPr/>
          </p:nvSpPr>
          <p:spPr>
            <a:xfrm>
              <a:off x="1828359"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899" name="pl899"/>
            <p:cNvSpPr/>
            <p:nvPr/>
          </p:nvSpPr>
          <p:spPr>
            <a:xfrm>
              <a:off x="1828359"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00" name="pl900"/>
            <p:cNvSpPr/>
            <p:nvPr/>
          </p:nvSpPr>
          <p:spPr>
            <a:xfrm>
              <a:off x="1828359"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901" name="pl901"/>
            <p:cNvSpPr/>
            <p:nvPr/>
          </p:nvSpPr>
          <p:spPr>
            <a:xfrm>
              <a:off x="1828359"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02" name="pl902"/>
            <p:cNvSpPr/>
            <p:nvPr/>
          </p:nvSpPr>
          <p:spPr>
            <a:xfrm>
              <a:off x="1828359"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903" name="pl903"/>
            <p:cNvSpPr/>
            <p:nvPr/>
          </p:nvSpPr>
          <p:spPr>
            <a:xfrm>
              <a:off x="1828359"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904" name="pl904"/>
            <p:cNvSpPr/>
            <p:nvPr/>
          </p:nvSpPr>
          <p:spPr>
            <a:xfrm>
              <a:off x="1828359"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905" name="pl905"/>
            <p:cNvSpPr/>
            <p:nvPr/>
          </p:nvSpPr>
          <p:spPr>
            <a:xfrm>
              <a:off x="1828359"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906" name="pl906"/>
            <p:cNvSpPr/>
            <p:nvPr/>
          </p:nvSpPr>
          <p:spPr>
            <a:xfrm>
              <a:off x="1828359"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907" name="pl907"/>
            <p:cNvSpPr/>
            <p:nvPr/>
          </p:nvSpPr>
          <p:spPr>
            <a:xfrm>
              <a:off x="1828359"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908" name="pl908"/>
            <p:cNvSpPr/>
            <p:nvPr/>
          </p:nvSpPr>
          <p:spPr>
            <a:xfrm>
              <a:off x="1828359"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909" name="pl909"/>
            <p:cNvSpPr/>
            <p:nvPr/>
          </p:nvSpPr>
          <p:spPr>
            <a:xfrm>
              <a:off x="1828359"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40651" cap="flat">
              <a:solidFill>
                <a:srgbClr val="000000">
                  <a:alpha val="100000"/>
                </a:srgbClr>
              </a:solidFill>
              <a:prstDash val="solid"/>
              <a:round/>
            </a:ln>
          </p:spPr>
          <p:txBody>
            <a:bodyPr/>
            <a:lstStyle/>
            <a:p/>
          </p:txBody>
        </p:sp>
        <p:sp>
          <p:nvSpPr>
            <p:cNvPr id="910" name="pl910"/>
            <p:cNvSpPr/>
            <p:nvPr/>
          </p:nvSpPr>
          <p:spPr>
            <a:xfrm>
              <a:off x="1828359"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00C0BE">
                  <a:alpha val="100000"/>
                </a:srgbClr>
              </a:solidFill>
              <a:prstDash val="solid"/>
              <a:round/>
            </a:ln>
          </p:spPr>
          <p:txBody>
            <a:bodyPr/>
            <a:lstStyle/>
            <a:p/>
          </p:txBody>
        </p:sp>
        <p:sp>
          <p:nvSpPr>
            <p:cNvPr id="911" name="pl911"/>
            <p:cNvSpPr/>
            <p:nvPr/>
          </p:nvSpPr>
          <p:spPr>
            <a:xfrm>
              <a:off x="1783728"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912" name="tx912"/>
            <p:cNvSpPr/>
            <p:nvPr/>
          </p:nvSpPr>
          <p:spPr>
            <a:xfrm>
              <a:off x="1798214"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3" name="tx913"/>
            <p:cNvSpPr/>
            <p:nvPr/>
          </p:nvSpPr>
          <p:spPr>
            <a:xfrm>
              <a:off x="1976738"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4" name="tx914"/>
            <p:cNvSpPr/>
            <p:nvPr/>
          </p:nvSpPr>
          <p:spPr>
            <a:xfrm>
              <a:off x="2155261"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5" name="tx915"/>
            <p:cNvSpPr/>
            <p:nvPr/>
          </p:nvSpPr>
          <p:spPr>
            <a:xfrm>
              <a:off x="2333784"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6" name="tx916"/>
            <p:cNvSpPr/>
            <p:nvPr/>
          </p:nvSpPr>
          <p:spPr>
            <a:xfrm>
              <a:off x="2482163" y="32177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917" name="tx917"/>
            <p:cNvSpPr/>
            <p:nvPr/>
          </p:nvSpPr>
          <p:spPr>
            <a:xfrm>
              <a:off x="2690831"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18" name="rc918"/>
            <p:cNvSpPr/>
            <p:nvPr/>
          </p:nvSpPr>
          <p:spPr>
            <a:xfrm>
              <a:off x="1783728" y="3855871"/>
              <a:ext cx="981878" cy="460746"/>
            </a:xfrm>
            <a:prstGeom prst="rect">
              <a:avLst/>
            </a:prstGeom>
            <a:solidFill>
              <a:srgbClr val="EBEBEB">
                <a:alpha val="100000"/>
              </a:srgbClr>
            </a:solidFill>
          </p:spPr>
          <p:txBody>
            <a:bodyPr/>
            <a:lstStyle/>
            <a:p/>
          </p:txBody>
        </p:sp>
        <p:sp>
          <p:nvSpPr>
            <p:cNvPr id="919" name="pl919"/>
            <p:cNvSpPr/>
            <p:nvPr/>
          </p:nvSpPr>
          <p:spPr>
            <a:xfrm>
              <a:off x="1783728"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20" name="pl920"/>
            <p:cNvSpPr/>
            <p:nvPr/>
          </p:nvSpPr>
          <p:spPr>
            <a:xfrm>
              <a:off x="1783728"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21" name="pl921"/>
            <p:cNvSpPr/>
            <p:nvPr/>
          </p:nvSpPr>
          <p:spPr>
            <a:xfrm>
              <a:off x="1783728"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22" name="pl922"/>
            <p:cNvSpPr/>
            <p:nvPr/>
          </p:nvSpPr>
          <p:spPr>
            <a:xfrm>
              <a:off x="1783728"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923" name="pl923"/>
            <p:cNvSpPr/>
            <p:nvPr/>
          </p:nvSpPr>
          <p:spPr>
            <a:xfrm>
              <a:off x="191762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4" name="pl924"/>
            <p:cNvSpPr/>
            <p:nvPr/>
          </p:nvSpPr>
          <p:spPr>
            <a:xfrm>
              <a:off x="209614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5" name="pl925"/>
            <p:cNvSpPr/>
            <p:nvPr/>
          </p:nvSpPr>
          <p:spPr>
            <a:xfrm>
              <a:off x="227466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6" name="pl926"/>
            <p:cNvSpPr/>
            <p:nvPr/>
          </p:nvSpPr>
          <p:spPr>
            <a:xfrm>
              <a:off x="245319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7" name="pl927"/>
            <p:cNvSpPr/>
            <p:nvPr/>
          </p:nvSpPr>
          <p:spPr>
            <a:xfrm>
              <a:off x="263171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928" name="pl928"/>
            <p:cNvSpPr/>
            <p:nvPr/>
          </p:nvSpPr>
          <p:spPr>
            <a:xfrm>
              <a:off x="1783728"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929" name="pl929"/>
            <p:cNvSpPr/>
            <p:nvPr/>
          </p:nvSpPr>
          <p:spPr>
            <a:xfrm>
              <a:off x="1783728"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930" name="pl930"/>
            <p:cNvSpPr/>
            <p:nvPr/>
          </p:nvSpPr>
          <p:spPr>
            <a:xfrm>
              <a:off x="1783728"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931" name="pl931"/>
            <p:cNvSpPr/>
            <p:nvPr/>
          </p:nvSpPr>
          <p:spPr>
            <a:xfrm>
              <a:off x="1783728"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932" name="pl932"/>
            <p:cNvSpPr/>
            <p:nvPr/>
          </p:nvSpPr>
          <p:spPr>
            <a:xfrm>
              <a:off x="182835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3" name="pl933"/>
            <p:cNvSpPr/>
            <p:nvPr/>
          </p:nvSpPr>
          <p:spPr>
            <a:xfrm>
              <a:off x="200688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4" name="pl934"/>
            <p:cNvSpPr/>
            <p:nvPr/>
          </p:nvSpPr>
          <p:spPr>
            <a:xfrm>
              <a:off x="218540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5" name="pl935"/>
            <p:cNvSpPr/>
            <p:nvPr/>
          </p:nvSpPr>
          <p:spPr>
            <a:xfrm>
              <a:off x="236392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6" name="pl936"/>
            <p:cNvSpPr/>
            <p:nvPr/>
          </p:nvSpPr>
          <p:spPr>
            <a:xfrm>
              <a:off x="254245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7" name="pl937"/>
            <p:cNvSpPr/>
            <p:nvPr/>
          </p:nvSpPr>
          <p:spPr>
            <a:xfrm>
              <a:off x="272097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938" name="pl938"/>
            <p:cNvSpPr/>
            <p:nvPr/>
          </p:nvSpPr>
          <p:spPr>
            <a:xfrm>
              <a:off x="1828359"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939" name="pl939"/>
            <p:cNvSpPr/>
            <p:nvPr/>
          </p:nvSpPr>
          <p:spPr>
            <a:xfrm>
              <a:off x="1828359"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40651" cap="flat">
              <a:solidFill>
                <a:srgbClr val="BEBEBE">
                  <a:alpha val="69803"/>
                </a:srgbClr>
              </a:solidFill>
              <a:prstDash val="solid"/>
              <a:round/>
            </a:ln>
          </p:spPr>
          <p:txBody>
            <a:bodyPr/>
            <a:lstStyle/>
            <a:p/>
          </p:txBody>
        </p:sp>
        <p:sp>
          <p:nvSpPr>
            <p:cNvPr id="940" name="pl940"/>
            <p:cNvSpPr/>
            <p:nvPr/>
          </p:nvSpPr>
          <p:spPr>
            <a:xfrm>
              <a:off x="1828359"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941" name="pl941"/>
            <p:cNvSpPr/>
            <p:nvPr/>
          </p:nvSpPr>
          <p:spPr>
            <a:xfrm>
              <a:off x="1828359"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42" name="pl942"/>
            <p:cNvSpPr/>
            <p:nvPr/>
          </p:nvSpPr>
          <p:spPr>
            <a:xfrm>
              <a:off x="1828359"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43" name="pl943"/>
            <p:cNvSpPr/>
            <p:nvPr/>
          </p:nvSpPr>
          <p:spPr>
            <a:xfrm>
              <a:off x="1828359"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944" name="pl944"/>
            <p:cNvSpPr/>
            <p:nvPr/>
          </p:nvSpPr>
          <p:spPr>
            <a:xfrm>
              <a:off x="1828359"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945" name="pl945"/>
            <p:cNvSpPr/>
            <p:nvPr/>
          </p:nvSpPr>
          <p:spPr>
            <a:xfrm>
              <a:off x="1828359"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946" name="pl946"/>
            <p:cNvSpPr/>
            <p:nvPr/>
          </p:nvSpPr>
          <p:spPr>
            <a:xfrm>
              <a:off x="1828359"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947" name="pl947"/>
            <p:cNvSpPr/>
            <p:nvPr/>
          </p:nvSpPr>
          <p:spPr>
            <a:xfrm>
              <a:off x="1828359"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948" name="pl948"/>
            <p:cNvSpPr/>
            <p:nvPr/>
          </p:nvSpPr>
          <p:spPr>
            <a:xfrm>
              <a:off x="1828359"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949" name="pl949"/>
            <p:cNvSpPr/>
            <p:nvPr/>
          </p:nvSpPr>
          <p:spPr>
            <a:xfrm>
              <a:off x="1828359"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950" name="pl950"/>
            <p:cNvSpPr/>
            <p:nvPr/>
          </p:nvSpPr>
          <p:spPr>
            <a:xfrm>
              <a:off x="1828359"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951" name="pl951"/>
            <p:cNvSpPr/>
            <p:nvPr/>
          </p:nvSpPr>
          <p:spPr>
            <a:xfrm>
              <a:off x="1828359"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952" name="pl952"/>
            <p:cNvSpPr/>
            <p:nvPr/>
          </p:nvSpPr>
          <p:spPr>
            <a:xfrm>
              <a:off x="1828359"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953" name="pl953"/>
            <p:cNvSpPr/>
            <p:nvPr/>
          </p:nvSpPr>
          <p:spPr>
            <a:xfrm>
              <a:off x="1828359"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954" name="pl954"/>
            <p:cNvSpPr/>
            <p:nvPr/>
          </p:nvSpPr>
          <p:spPr>
            <a:xfrm>
              <a:off x="1828359"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955" name="pl955"/>
            <p:cNvSpPr/>
            <p:nvPr/>
          </p:nvSpPr>
          <p:spPr>
            <a:xfrm>
              <a:off x="1828359"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56" name="pl956"/>
            <p:cNvSpPr/>
            <p:nvPr/>
          </p:nvSpPr>
          <p:spPr>
            <a:xfrm>
              <a:off x="1828359"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957" name="pl957"/>
            <p:cNvSpPr/>
            <p:nvPr/>
          </p:nvSpPr>
          <p:spPr>
            <a:xfrm>
              <a:off x="1828359"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958" name="pl958"/>
            <p:cNvSpPr/>
            <p:nvPr/>
          </p:nvSpPr>
          <p:spPr>
            <a:xfrm>
              <a:off x="1828359"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959" name="pl959"/>
            <p:cNvSpPr/>
            <p:nvPr/>
          </p:nvSpPr>
          <p:spPr>
            <a:xfrm>
              <a:off x="1828359"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960" name="pl960"/>
            <p:cNvSpPr/>
            <p:nvPr/>
          </p:nvSpPr>
          <p:spPr>
            <a:xfrm>
              <a:off x="1828359"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961" name="pl961"/>
            <p:cNvSpPr/>
            <p:nvPr/>
          </p:nvSpPr>
          <p:spPr>
            <a:xfrm>
              <a:off x="1828359"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962" name="pl962"/>
            <p:cNvSpPr/>
            <p:nvPr/>
          </p:nvSpPr>
          <p:spPr>
            <a:xfrm>
              <a:off x="1828359"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963" name="pl963"/>
            <p:cNvSpPr/>
            <p:nvPr/>
          </p:nvSpPr>
          <p:spPr>
            <a:xfrm>
              <a:off x="1828359"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964" name="pl964"/>
            <p:cNvSpPr/>
            <p:nvPr/>
          </p:nvSpPr>
          <p:spPr>
            <a:xfrm>
              <a:off x="1828359"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965" name="pl965"/>
            <p:cNvSpPr/>
            <p:nvPr/>
          </p:nvSpPr>
          <p:spPr>
            <a:xfrm>
              <a:off x="1828359"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966" name="pl966"/>
            <p:cNvSpPr/>
            <p:nvPr/>
          </p:nvSpPr>
          <p:spPr>
            <a:xfrm>
              <a:off x="1828359"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967" name="pl967"/>
            <p:cNvSpPr/>
            <p:nvPr/>
          </p:nvSpPr>
          <p:spPr>
            <a:xfrm>
              <a:off x="1828359"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968" name="pl968"/>
            <p:cNvSpPr/>
            <p:nvPr/>
          </p:nvSpPr>
          <p:spPr>
            <a:xfrm>
              <a:off x="1828359"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69" name="pl969"/>
            <p:cNvSpPr/>
            <p:nvPr/>
          </p:nvSpPr>
          <p:spPr>
            <a:xfrm>
              <a:off x="1828359"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970" name="pl970"/>
            <p:cNvSpPr/>
            <p:nvPr/>
          </p:nvSpPr>
          <p:spPr>
            <a:xfrm>
              <a:off x="1828359"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971" name="pl971"/>
            <p:cNvSpPr/>
            <p:nvPr/>
          </p:nvSpPr>
          <p:spPr>
            <a:xfrm>
              <a:off x="1828359"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972" name="pl972"/>
            <p:cNvSpPr/>
            <p:nvPr/>
          </p:nvSpPr>
          <p:spPr>
            <a:xfrm>
              <a:off x="1828359"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973" name="pl973"/>
            <p:cNvSpPr/>
            <p:nvPr/>
          </p:nvSpPr>
          <p:spPr>
            <a:xfrm>
              <a:off x="1828359"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974" name="pl974"/>
            <p:cNvSpPr/>
            <p:nvPr/>
          </p:nvSpPr>
          <p:spPr>
            <a:xfrm>
              <a:off x="1828359"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975" name="pl975"/>
            <p:cNvSpPr/>
            <p:nvPr/>
          </p:nvSpPr>
          <p:spPr>
            <a:xfrm>
              <a:off x="1828359"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976" name="pl976"/>
            <p:cNvSpPr/>
            <p:nvPr/>
          </p:nvSpPr>
          <p:spPr>
            <a:xfrm>
              <a:off x="1828359"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977" name="pl977"/>
            <p:cNvSpPr/>
            <p:nvPr/>
          </p:nvSpPr>
          <p:spPr>
            <a:xfrm>
              <a:off x="1828359"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978" name="pl978"/>
            <p:cNvSpPr/>
            <p:nvPr/>
          </p:nvSpPr>
          <p:spPr>
            <a:xfrm>
              <a:off x="1828359"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979" name="pl979"/>
            <p:cNvSpPr/>
            <p:nvPr/>
          </p:nvSpPr>
          <p:spPr>
            <a:xfrm>
              <a:off x="1828359"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980" name="pl980"/>
            <p:cNvSpPr/>
            <p:nvPr/>
          </p:nvSpPr>
          <p:spPr>
            <a:xfrm>
              <a:off x="1828359"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981" name="pl981"/>
            <p:cNvSpPr/>
            <p:nvPr/>
          </p:nvSpPr>
          <p:spPr>
            <a:xfrm>
              <a:off x="1828359"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982" name="pl982"/>
            <p:cNvSpPr/>
            <p:nvPr/>
          </p:nvSpPr>
          <p:spPr>
            <a:xfrm>
              <a:off x="1828359"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83" name="pl983"/>
            <p:cNvSpPr/>
            <p:nvPr/>
          </p:nvSpPr>
          <p:spPr>
            <a:xfrm>
              <a:off x="1828359"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984" name="pl984"/>
            <p:cNvSpPr/>
            <p:nvPr/>
          </p:nvSpPr>
          <p:spPr>
            <a:xfrm>
              <a:off x="1828359"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985" name="pl985"/>
            <p:cNvSpPr/>
            <p:nvPr/>
          </p:nvSpPr>
          <p:spPr>
            <a:xfrm>
              <a:off x="1828359"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986" name="pl986"/>
            <p:cNvSpPr/>
            <p:nvPr/>
          </p:nvSpPr>
          <p:spPr>
            <a:xfrm>
              <a:off x="1828359"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987" name="pl987"/>
            <p:cNvSpPr/>
            <p:nvPr/>
          </p:nvSpPr>
          <p:spPr>
            <a:xfrm>
              <a:off x="1828359"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988" name="pl988"/>
            <p:cNvSpPr/>
            <p:nvPr/>
          </p:nvSpPr>
          <p:spPr>
            <a:xfrm>
              <a:off x="1828359"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989" name="pl989"/>
            <p:cNvSpPr/>
            <p:nvPr/>
          </p:nvSpPr>
          <p:spPr>
            <a:xfrm>
              <a:off x="1828359"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990" name="pl990"/>
            <p:cNvSpPr/>
            <p:nvPr/>
          </p:nvSpPr>
          <p:spPr>
            <a:xfrm>
              <a:off x="1828359"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991" name="pl991"/>
            <p:cNvSpPr/>
            <p:nvPr/>
          </p:nvSpPr>
          <p:spPr>
            <a:xfrm>
              <a:off x="1828359"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992" name="pl992"/>
            <p:cNvSpPr/>
            <p:nvPr/>
          </p:nvSpPr>
          <p:spPr>
            <a:xfrm>
              <a:off x="1828359"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40651" cap="flat">
              <a:solidFill>
                <a:srgbClr val="000000">
                  <a:alpha val="100000"/>
                </a:srgbClr>
              </a:solidFill>
              <a:prstDash val="solid"/>
              <a:round/>
            </a:ln>
          </p:spPr>
          <p:txBody>
            <a:bodyPr/>
            <a:lstStyle/>
            <a:p/>
          </p:txBody>
        </p:sp>
        <p:sp>
          <p:nvSpPr>
            <p:cNvPr id="993" name="pl993"/>
            <p:cNvSpPr/>
            <p:nvPr/>
          </p:nvSpPr>
          <p:spPr>
            <a:xfrm>
              <a:off x="1828359"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28A3FF">
                  <a:alpha val="100000"/>
                </a:srgbClr>
              </a:solidFill>
              <a:prstDash val="solid"/>
              <a:round/>
            </a:ln>
          </p:spPr>
          <p:txBody>
            <a:bodyPr/>
            <a:lstStyle/>
            <a:p/>
          </p:txBody>
        </p:sp>
        <p:sp>
          <p:nvSpPr>
            <p:cNvPr id="994" name="pl994"/>
            <p:cNvSpPr/>
            <p:nvPr/>
          </p:nvSpPr>
          <p:spPr>
            <a:xfrm>
              <a:off x="1783728"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995" name="tx995"/>
            <p:cNvSpPr/>
            <p:nvPr/>
          </p:nvSpPr>
          <p:spPr>
            <a:xfrm>
              <a:off x="1798214" y="39757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96" name="tx996"/>
            <p:cNvSpPr/>
            <p:nvPr/>
          </p:nvSpPr>
          <p:spPr>
            <a:xfrm>
              <a:off x="1946593" y="39710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997" name="tx997"/>
            <p:cNvSpPr/>
            <p:nvPr/>
          </p:nvSpPr>
          <p:spPr>
            <a:xfrm>
              <a:off x="2155261" y="399597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98" name="tx998"/>
            <p:cNvSpPr/>
            <p:nvPr/>
          </p:nvSpPr>
          <p:spPr>
            <a:xfrm>
              <a:off x="2303640" y="39710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999" name="tx999"/>
            <p:cNvSpPr/>
            <p:nvPr/>
          </p:nvSpPr>
          <p:spPr>
            <a:xfrm>
              <a:off x="2482163" y="39629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00" name="tx1000"/>
            <p:cNvSpPr/>
            <p:nvPr/>
          </p:nvSpPr>
          <p:spPr>
            <a:xfrm>
              <a:off x="2660686" y="39676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01" name="rc1001"/>
            <p:cNvSpPr/>
            <p:nvPr/>
          </p:nvSpPr>
          <p:spPr>
            <a:xfrm>
              <a:off x="1783728" y="4601069"/>
              <a:ext cx="981878" cy="460746"/>
            </a:xfrm>
            <a:prstGeom prst="rect">
              <a:avLst/>
            </a:prstGeom>
            <a:solidFill>
              <a:srgbClr val="EBEBEB">
                <a:alpha val="100000"/>
              </a:srgbClr>
            </a:solidFill>
          </p:spPr>
          <p:txBody>
            <a:bodyPr/>
            <a:lstStyle/>
            <a:p/>
          </p:txBody>
        </p:sp>
        <p:sp>
          <p:nvSpPr>
            <p:cNvPr id="1002" name="pl1002"/>
            <p:cNvSpPr/>
            <p:nvPr/>
          </p:nvSpPr>
          <p:spPr>
            <a:xfrm>
              <a:off x="1783728"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03" name="pl1003"/>
            <p:cNvSpPr/>
            <p:nvPr/>
          </p:nvSpPr>
          <p:spPr>
            <a:xfrm>
              <a:off x="1783728"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04" name="pl1004"/>
            <p:cNvSpPr/>
            <p:nvPr/>
          </p:nvSpPr>
          <p:spPr>
            <a:xfrm>
              <a:off x="1783728"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05" name="pl1005"/>
            <p:cNvSpPr/>
            <p:nvPr/>
          </p:nvSpPr>
          <p:spPr>
            <a:xfrm>
              <a:off x="1783728"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06" name="pl1006"/>
            <p:cNvSpPr/>
            <p:nvPr/>
          </p:nvSpPr>
          <p:spPr>
            <a:xfrm>
              <a:off x="191762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7" name="pl1007"/>
            <p:cNvSpPr/>
            <p:nvPr/>
          </p:nvSpPr>
          <p:spPr>
            <a:xfrm>
              <a:off x="209614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8" name="pl1008"/>
            <p:cNvSpPr/>
            <p:nvPr/>
          </p:nvSpPr>
          <p:spPr>
            <a:xfrm>
              <a:off x="227466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09" name="pl1009"/>
            <p:cNvSpPr/>
            <p:nvPr/>
          </p:nvSpPr>
          <p:spPr>
            <a:xfrm>
              <a:off x="245319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10" name="pl1010"/>
            <p:cNvSpPr/>
            <p:nvPr/>
          </p:nvSpPr>
          <p:spPr>
            <a:xfrm>
              <a:off x="263171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11" name="pl1011"/>
            <p:cNvSpPr/>
            <p:nvPr/>
          </p:nvSpPr>
          <p:spPr>
            <a:xfrm>
              <a:off x="1783728"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12" name="pl1012"/>
            <p:cNvSpPr/>
            <p:nvPr/>
          </p:nvSpPr>
          <p:spPr>
            <a:xfrm>
              <a:off x="1783728"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13" name="pl1013"/>
            <p:cNvSpPr/>
            <p:nvPr/>
          </p:nvSpPr>
          <p:spPr>
            <a:xfrm>
              <a:off x="1783728"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14" name="pl1014"/>
            <p:cNvSpPr/>
            <p:nvPr/>
          </p:nvSpPr>
          <p:spPr>
            <a:xfrm>
              <a:off x="1783728"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15" name="pl1015"/>
            <p:cNvSpPr/>
            <p:nvPr/>
          </p:nvSpPr>
          <p:spPr>
            <a:xfrm>
              <a:off x="182835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6" name="pl1016"/>
            <p:cNvSpPr/>
            <p:nvPr/>
          </p:nvSpPr>
          <p:spPr>
            <a:xfrm>
              <a:off x="200688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7" name="pl1017"/>
            <p:cNvSpPr/>
            <p:nvPr/>
          </p:nvSpPr>
          <p:spPr>
            <a:xfrm>
              <a:off x="218540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8" name="pl1018"/>
            <p:cNvSpPr/>
            <p:nvPr/>
          </p:nvSpPr>
          <p:spPr>
            <a:xfrm>
              <a:off x="236392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19" name="pl1019"/>
            <p:cNvSpPr/>
            <p:nvPr/>
          </p:nvSpPr>
          <p:spPr>
            <a:xfrm>
              <a:off x="254245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0" name="pl1020"/>
            <p:cNvSpPr/>
            <p:nvPr/>
          </p:nvSpPr>
          <p:spPr>
            <a:xfrm>
              <a:off x="272097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21" name="pl1021"/>
            <p:cNvSpPr/>
            <p:nvPr/>
          </p:nvSpPr>
          <p:spPr>
            <a:xfrm>
              <a:off x="1828359"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022" name="pl1022"/>
            <p:cNvSpPr/>
            <p:nvPr/>
          </p:nvSpPr>
          <p:spPr>
            <a:xfrm>
              <a:off x="1828359"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40651" cap="flat">
              <a:solidFill>
                <a:srgbClr val="BEBEBE">
                  <a:alpha val="69803"/>
                </a:srgbClr>
              </a:solidFill>
              <a:prstDash val="solid"/>
              <a:round/>
            </a:ln>
          </p:spPr>
          <p:txBody>
            <a:bodyPr/>
            <a:lstStyle/>
            <a:p/>
          </p:txBody>
        </p:sp>
        <p:sp>
          <p:nvSpPr>
            <p:cNvPr id="1023" name="pl1023"/>
            <p:cNvSpPr/>
            <p:nvPr/>
          </p:nvSpPr>
          <p:spPr>
            <a:xfrm>
              <a:off x="1828359"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024" name="pl1024"/>
            <p:cNvSpPr/>
            <p:nvPr/>
          </p:nvSpPr>
          <p:spPr>
            <a:xfrm>
              <a:off x="1828359"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25" name="pl1025"/>
            <p:cNvSpPr/>
            <p:nvPr/>
          </p:nvSpPr>
          <p:spPr>
            <a:xfrm>
              <a:off x="1828359"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26" name="pl1026"/>
            <p:cNvSpPr/>
            <p:nvPr/>
          </p:nvSpPr>
          <p:spPr>
            <a:xfrm>
              <a:off x="1828359"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027" name="pl1027"/>
            <p:cNvSpPr/>
            <p:nvPr/>
          </p:nvSpPr>
          <p:spPr>
            <a:xfrm>
              <a:off x="1828359"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028" name="pl1028"/>
            <p:cNvSpPr/>
            <p:nvPr/>
          </p:nvSpPr>
          <p:spPr>
            <a:xfrm>
              <a:off x="1828359"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029" name="pl1029"/>
            <p:cNvSpPr/>
            <p:nvPr/>
          </p:nvSpPr>
          <p:spPr>
            <a:xfrm>
              <a:off x="1828359"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030" name="pl1030"/>
            <p:cNvSpPr/>
            <p:nvPr/>
          </p:nvSpPr>
          <p:spPr>
            <a:xfrm>
              <a:off x="1828359"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031" name="pl1031"/>
            <p:cNvSpPr/>
            <p:nvPr/>
          </p:nvSpPr>
          <p:spPr>
            <a:xfrm>
              <a:off x="1828359"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032" name="pl1032"/>
            <p:cNvSpPr/>
            <p:nvPr/>
          </p:nvSpPr>
          <p:spPr>
            <a:xfrm>
              <a:off x="1828359"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033" name="pl1033"/>
            <p:cNvSpPr/>
            <p:nvPr/>
          </p:nvSpPr>
          <p:spPr>
            <a:xfrm>
              <a:off x="1828359"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034" name="pl1034"/>
            <p:cNvSpPr/>
            <p:nvPr/>
          </p:nvSpPr>
          <p:spPr>
            <a:xfrm>
              <a:off x="1828359"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035" name="pl1035"/>
            <p:cNvSpPr/>
            <p:nvPr/>
          </p:nvSpPr>
          <p:spPr>
            <a:xfrm>
              <a:off x="1828359"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036" name="pl1036"/>
            <p:cNvSpPr/>
            <p:nvPr/>
          </p:nvSpPr>
          <p:spPr>
            <a:xfrm>
              <a:off x="1828359"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037" name="pl1037"/>
            <p:cNvSpPr/>
            <p:nvPr/>
          </p:nvSpPr>
          <p:spPr>
            <a:xfrm>
              <a:off x="1828359"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038" name="pl1038"/>
            <p:cNvSpPr/>
            <p:nvPr/>
          </p:nvSpPr>
          <p:spPr>
            <a:xfrm>
              <a:off x="1828359"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39" name="pl1039"/>
            <p:cNvSpPr/>
            <p:nvPr/>
          </p:nvSpPr>
          <p:spPr>
            <a:xfrm>
              <a:off x="1828359"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040" name="pl1040"/>
            <p:cNvSpPr/>
            <p:nvPr/>
          </p:nvSpPr>
          <p:spPr>
            <a:xfrm>
              <a:off x="1828359"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041" name="pl1041"/>
            <p:cNvSpPr/>
            <p:nvPr/>
          </p:nvSpPr>
          <p:spPr>
            <a:xfrm>
              <a:off x="1828359"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042" name="pl1042"/>
            <p:cNvSpPr/>
            <p:nvPr/>
          </p:nvSpPr>
          <p:spPr>
            <a:xfrm>
              <a:off x="1828359"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043" name="pl1043"/>
            <p:cNvSpPr/>
            <p:nvPr/>
          </p:nvSpPr>
          <p:spPr>
            <a:xfrm>
              <a:off x="1828359"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044" name="pl1044"/>
            <p:cNvSpPr/>
            <p:nvPr/>
          </p:nvSpPr>
          <p:spPr>
            <a:xfrm>
              <a:off x="1828359"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045" name="pl1045"/>
            <p:cNvSpPr/>
            <p:nvPr/>
          </p:nvSpPr>
          <p:spPr>
            <a:xfrm>
              <a:off x="1828359"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046" name="pl1046"/>
            <p:cNvSpPr/>
            <p:nvPr/>
          </p:nvSpPr>
          <p:spPr>
            <a:xfrm>
              <a:off x="1828359"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047" name="pl1047"/>
            <p:cNvSpPr/>
            <p:nvPr/>
          </p:nvSpPr>
          <p:spPr>
            <a:xfrm>
              <a:off x="1828359"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048" name="pl1048"/>
            <p:cNvSpPr/>
            <p:nvPr/>
          </p:nvSpPr>
          <p:spPr>
            <a:xfrm>
              <a:off x="1828359"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049" name="pl1049"/>
            <p:cNvSpPr/>
            <p:nvPr/>
          </p:nvSpPr>
          <p:spPr>
            <a:xfrm>
              <a:off x="1828359"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050" name="pl1050"/>
            <p:cNvSpPr/>
            <p:nvPr/>
          </p:nvSpPr>
          <p:spPr>
            <a:xfrm>
              <a:off x="1828359"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051" name="pl1051"/>
            <p:cNvSpPr/>
            <p:nvPr/>
          </p:nvSpPr>
          <p:spPr>
            <a:xfrm>
              <a:off x="1828359"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52" name="pl1052"/>
            <p:cNvSpPr/>
            <p:nvPr/>
          </p:nvSpPr>
          <p:spPr>
            <a:xfrm>
              <a:off x="1828359"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053" name="pl1053"/>
            <p:cNvSpPr/>
            <p:nvPr/>
          </p:nvSpPr>
          <p:spPr>
            <a:xfrm>
              <a:off x="1828359"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054" name="pl1054"/>
            <p:cNvSpPr/>
            <p:nvPr/>
          </p:nvSpPr>
          <p:spPr>
            <a:xfrm>
              <a:off x="1828359"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055" name="pl1055"/>
            <p:cNvSpPr/>
            <p:nvPr/>
          </p:nvSpPr>
          <p:spPr>
            <a:xfrm>
              <a:off x="1828359"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056" name="pl1056"/>
            <p:cNvSpPr/>
            <p:nvPr/>
          </p:nvSpPr>
          <p:spPr>
            <a:xfrm>
              <a:off x="1828359"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057" name="pl1057"/>
            <p:cNvSpPr/>
            <p:nvPr/>
          </p:nvSpPr>
          <p:spPr>
            <a:xfrm>
              <a:off x="1828359"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058" name="pl1058"/>
            <p:cNvSpPr/>
            <p:nvPr/>
          </p:nvSpPr>
          <p:spPr>
            <a:xfrm>
              <a:off x="1828359"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059" name="pl1059"/>
            <p:cNvSpPr/>
            <p:nvPr/>
          </p:nvSpPr>
          <p:spPr>
            <a:xfrm>
              <a:off x="1828359"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060" name="pl1060"/>
            <p:cNvSpPr/>
            <p:nvPr/>
          </p:nvSpPr>
          <p:spPr>
            <a:xfrm>
              <a:off x="1828359"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061" name="pl1061"/>
            <p:cNvSpPr/>
            <p:nvPr/>
          </p:nvSpPr>
          <p:spPr>
            <a:xfrm>
              <a:off x="1828359"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062" name="pl1062"/>
            <p:cNvSpPr/>
            <p:nvPr/>
          </p:nvSpPr>
          <p:spPr>
            <a:xfrm>
              <a:off x="1828359"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063" name="pl1063"/>
            <p:cNvSpPr/>
            <p:nvPr/>
          </p:nvSpPr>
          <p:spPr>
            <a:xfrm>
              <a:off x="1828359"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064" name="pl1064"/>
            <p:cNvSpPr/>
            <p:nvPr/>
          </p:nvSpPr>
          <p:spPr>
            <a:xfrm>
              <a:off x="1828359"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065" name="pl1065"/>
            <p:cNvSpPr/>
            <p:nvPr/>
          </p:nvSpPr>
          <p:spPr>
            <a:xfrm>
              <a:off x="1828359"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66" name="pl1066"/>
            <p:cNvSpPr/>
            <p:nvPr/>
          </p:nvSpPr>
          <p:spPr>
            <a:xfrm>
              <a:off x="1828359"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067" name="pl1067"/>
            <p:cNvSpPr/>
            <p:nvPr/>
          </p:nvSpPr>
          <p:spPr>
            <a:xfrm>
              <a:off x="1828359"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068" name="pl1068"/>
            <p:cNvSpPr/>
            <p:nvPr/>
          </p:nvSpPr>
          <p:spPr>
            <a:xfrm>
              <a:off x="1828359"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069" name="pl1069"/>
            <p:cNvSpPr/>
            <p:nvPr/>
          </p:nvSpPr>
          <p:spPr>
            <a:xfrm>
              <a:off x="1828359"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070" name="pl1070"/>
            <p:cNvSpPr/>
            <p:nvPr/>
          </p:nvSpPr>
          <p:spPr>
            <a:xfrm>
              <a:off x="1828359"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071" name="pl1071"/>
            <p:cNvSpPr/>
            <p:nvPr/>
          </p:nvSpPr>
          <p:spPr>
            <a:xfrm>
              <a:off x="1828359"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072" name="pl1072"/>
            <p:cNvSpPr/>
            <p:nvPr/>
          </p:nvSpPr>
          <p:spPr>
            <a:xfrm>
              <a:off x="1828359"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073" name="pl1073"/>
            <p:cNvSpPr/>
            <p:nvPr/>
          </p:nvSpPr>
          <p:spPr>
            <a:xfrm>
              <a:off x="1828359"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074" name="pl1074"/>
            <p:cNvSpPr/>
            <p:nvPr/>
          </p:nvSpPr>
          <p:spPr>
            <a:xfrm>
              <a:off x="1828359"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075" name="pl1075"/>
            <p:cNvSpPr/>
            <p:nvPr/>
          </p:nvSpPr>
          <p:spPr>
            <a:xfrm>
              <a:off x="1828359"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40651" cap="flat">
              <a:solidFill>
                <a:srgbClr val="000000">
                  <a:alpha val="100000"/>
                </a:srgbClr>
              </a:solidFill>
              <a:prstDash val="solid"/>
              <a:round/>
            </a:ln>
          </p:spPr>
          <p:txBody>
            <a:bodyPr/>
            <a:lstStyle/>
            <a:p/>
          </p:txBody>
        </p:sp>
        <p:sp>
          <p:nvSpPr>
            <p:cNvPr id="1076" name="pl1076"/>
            <p:cNvSpPr/>
            <p:nvPr/>
          </p:nvSpPr>
          <p:spPr>
            <a:xfrm>
              <a:off x="1828359"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E96AF1">
                  <a:alpha val="100000"/>
                </a:srgbClr>
              </a:solidFill>
              <a:prstDash val="solid"/>
              <a:round/>
            </a:ln>
          </p:spPr>
          <p:txBody>
            <a:bodyPr/>
            <a:lstStyle/>
            <a:p/>
          </p:txBody>
        </p:sp>
        <p:sp>
          <p:nvSpPr>
            <p:cNvPr id="1077" name="pl1077"/>
            <p:cNvSpPr/>
            <p:nvPr/>
          </p:nvSpPr>
          <p:spPr>
            <a:xfrm>
              <a:off x="1783728"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078" name="tx1078"/>
            <p:cNvSpPr/>
            <p:nvPr/>
          </p:nvSpPr>
          <p:spPr>
            <a:xfrm>
              <a:off x="1798214"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79" name="tx1079"/>
            <p:cNvSpPr/>
            <p:nvPr/>
          </p:nvSpPr>
          <p:spPr>
            <a:xfrm>
              <a:off x="1976738"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0" name="tx1080"/>
            <p:cNvSpPr/>
            <p:nvPr/>
          </p:nvSpPr>
          <p:spPr>
            <a:xfrm>
              <a:off x="2155261"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1" name="tx1081"/>
            <p:cNvSpPr/>
            <p:nvPr/>
          </p:nvSpPr>
          <p:spPr>
            <a:xfrm>
              <a:off x="2333784" y="47599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82" name="tx1082"/>
            <p:cNvSpPr/>
            <p:nvPr/>
          </p:nvSpPr>
          <p:spPr>
            <a:xfrm>
              <a:off x="2512308" y="47552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83" name="tx1083"/>
            <p:cNvSpPr/>
            <p:nvPr/>
          </p:nvSpPr>
          <p:spPr>
            <a:xfrm>
              <a:off x="2672781" y="4769353"/>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084" name="rc1084"/>
            <p:cNvSpPr/>
            <p:nvPr/>
          </p:nvSpPr>
          <p:spPr>
            <a:xfrm>
              <a:off x="1783728" y="5346267"/>
              <a:ext cx="981878" cy="460746"/>
            </a:xfrm>
            <a:prstGeom prst="rect">
              <a:avLst/>
            </a:prstGeom>
            <a:solidFill>
              <a:srgbClr val="EBEBEB">
                <a:alpha val="100000"/>
              </a:srgbClr>
            </a:solidFill>
          </p:spPr>
          <p:txBody>
            <a:bodyPr/>
            <a:lstStyle/>
            <a:p/>
          </p:txBody>
        </p:sp>
        <p:sp>
          <p:nvSpPr>
            <p:cNvPr id="1085" name="pl1085"/>
            <p:cNvSpPr/>
            <p:nvPr/>
          </p:nvSpPr>
          <p:spPr>
            <a:xfrm>
              <a:off x="1783728" y="573194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86" name="pl1086"/>
            <p:cNvSpPr/>
            <p:nvPr/>
          </p:nvSpPr>
          <p:spPr>
            <a:xfrm>
              <a:off x="1783728" y="561429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87" name="pl1087"/>
            <p:cNvSpPr/>
            <p:nvPr/>
          </p:nvSpPr>
          <p:spPr>
            <a:xfrm>
              <a:off x="1783728" y="549663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88" name="pl1088"/>
            <p:cNvSpPr/>
            <p:nvPr/>
          </p:nvSpPr>
          <p:spPr>
            <a:xfrm>
              <a:off x="1783728" y="537897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089" name="pl1089"/>
            <p:cNvSpPr/>
            <p:nvPr/>
          </p:nvSpPr>
          <p:spPr>
            <a:xfrm>
              <a:off x="191762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0" name="pl1090"/>
            <p:cNvSpPr/>
            <p:nvPr/>
          </p:nvSpPr>
          <p:spPr>
            <a:xfrm>
              <a:off x="209614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1" name="pl1091"/>
            <p:cNvSpPr/>
            <p:nvPr/>
          </p:nvSpPr>
          <p:spPr>
            <a:xfrm>
              <a:off x="227466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2" name="pl1092"/>
            <p:cNvSpPr/>
            <p:nvPr/>
          </p:nvSpPr>
          <p:spPr>
            <a:xfrm>
              <a:off x="2453191"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3" name="pl1093"/>
            <p:cNvSpPr/>
            <p:nvPr/>
          </p:nvSpPr>
          <p:spPr>
            <a:xfrm>
              <a:off x="2631714"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094" name="pl1094"/>
            <p:cNvSpPr/>
            <p:nvPr/>
          </p:nvSpPr>
          <p:spPr>
            <a:xfrm>
              <a:off x="1783728" y="579077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95" name="pl1095"/>
            <p:cNvSpPr/>
            <p:nvPr/>
          </p:nvSpPr>
          <p:spPr>
            <a:xfrm>
              <a:off x="1783728" y="567311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96" name="pl1096"/>
            <p:cNvSpPr/>
            <p:nvPr/>
          </p:nvSpPr>
          <p:spPr>
            <a:xfrm>
              <a:off x="1783728" y="555546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97" name="pl1097"/>
            <p:cNvSpPr/>
            <p:nvPr/>
          </p:nvSpPr>
          <p:spPr>
            <a:xfrm>
              <a:off x="1783728" y="543780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098" name="pl1098"/>
            <p:cNvSpPr/>
            <p:nvPr/>
          </p:nvSpPr>
          <p:spPr>
            <a:xfrm>
              <a:off x="182835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200688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218540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2363929"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254245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2720976"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1828359"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105" name="pl1105"/>
            <p:cNvSpPr/>
            <p:nvPr/>
          </p:nvSpPr>
          <p:spPr>
            <a:xfrm>
              <a:off x="1828359"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40651" cap="flat">
              <a:solidFill>
                <a:srgbClr val="BEBEBE">
                  <a:alpha val="69803"/>
                </a:srgbClr>
              </a:solidFill>
              <a:prstDash val="solid"/>
              <a:round/>
            </a:ln>
          </p:spPr>
          <p:txBody>
            <a:bodyPr/>
            <a:lstStyle/>
            <a:p/>
          </p:txBody>
        </p:sp>
        <p:sp>
          <p:nvSpPr>
            <p:cNvPr id="1106" name="pl1106"/>
            <p:cNvSpPr/>
            <p:nvPr/>
          </p:nvSpPr>
          <p:spPr>
            <a:xfrm>
              <a:off x="1828359" y="5498986"/>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107" name="pl1107"/>
            <p:cNvSpPr/>
            <p:nvPr/>
          </p:nvSpPr>
          <p:spPr>
            <a:xfrm>
              <a:off x="1828359" y="5663706"/>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08" name="pl1108"/>
            <p:cNvSpPr/>
            <p:nvPr/>
          </p:nvSpPr>
          <p:spPr>
            <a:xfrm>
              <a:off x="1828359" y="5513105"/>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09" name="pl1109"/>
            <p:cNvSpPr/>
            <p:nvPr/>
          </p:nvSpPr>
          <p:spPr>
            <a:xfrm>
              <a:off x="1828359" y="5659000"/>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110" name="pl1110"/>
            <p:cNvSpPr/>
            <p:nvPr/>
          </p:nvSpPr>
          <p:spPr>
            <a:xfrm>
              <a:off x="1828359" y="563546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111" name="pl1111"/>
            <p:cNvSpPr/>
            <p:nvPr/>
          </p:nvSpPr>
          <p:spPr>
            <a:xfrm>
              <a:off x="1828359" y="5673119"/>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112" name="pl1112"/>
            <p:cNvSpPr/>
            <p:nvPr/>
          </p:nvSpPr>
          <p:spPr>
            <a:xfrm>
              <a:off x="1828359" y="5602524"/>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113" name="pl1113"/>
            <p:cNvSpPr/>
            <p:nvPr/>
          </p:nvSpPr>
          <p:spPr>
            <a:xfrm>
              <a:off x="1828359" y="5588406"/>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114" name="pl1114"/>
            <p:cNvSpPr/>
            <p:nvPr/>
          </p:nvSpPr>
          <p:spPr>
            <a:xfrm>
              <a:off x="1828359" y="5597818"/>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115" name="pl1115"/>
            <p:cNvSpPr/>
            <p:nvPr/>
          </p:nvSpPr>
          <p:spPr>
            <a:xfrm>
              <a:off x="1828359" y="5574287"/>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116" name="pl1116"/>
            <p:cNvSpPr/>
            <p:nvPr/>
          </p:nvSpPr>
          <p:spPr>
            <a:xfrm>
              <a:off x="1828359" y="5574287"/>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117" name="pl1117"/>
            <p:cNvSpPr/>
            <p:nvPr/>
          </p:nvSpPr>
          <p:spPr>
            <a:xfrm>
              <a:off x="1828359" y="5536636"/>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118" name="pl1118"/>
            <p:cNvSpPr/>
            <p:nvPr/>
          </p:nvSpPr>
          <p:spPr>
            <a:xfrm>
              <a:off x="1828359" y="5663706"/>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119" name="pl1119"/>
            <p:cNvSpPr/>
            <p:nvPr/>
          </p:nvSpPr>
          <p:spPr>
            <a:xfrm>
              <a:off x="1828359" y="5597818"/>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120" name="pl1120"/>
            <p:cNvSpPr/>
            <p:nvPr/>
          </p:nvSpPr>
          <p:spPr>
            <a:xfrm>
              <a:off x="1828359" y="5630762"/>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121" name="pl1121"/>
            <p:cNvSpPr/>
            <p:nvPr/>
          </p:nvSpPr>
          <p:spPr>
            <a:xfrm>
              <a:off x="1828359" y="556016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22" name="pl1122"/>
            <p:cNvSpPr/>
            <p:nvPr/>
          </p:nvSpPr>
          <p:spPr>
            <a:xfrm>
              <a:off x="1828359" y="5588406"/>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123" name="pl1123"/>
            <p:cNvSpPr/>
            <p:nvPr/>
          </p:nvSpPr>
          <p:spPr>
            <a:xfrm>
              <a:off x="1828359" y="5654294"/>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124" name="pl1124"/>
            <p:cNvSpPr/>
            <p:nvPr/>
          </p:nvSpPr>
          <p:spPr>
            <a:xfrm>
              <a:off x="1828359" y="5673119"/>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125" name="pl1125"/>
            <p:cNvSpPr/>
            <p:nvPr/>
          </p:nvSpPr>
          <p:spPr>
            <a:xfrm>
              <a:off x="1828359" y="5640175"/>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126" name="pl1126"/>
            <p:cNvSpPr/>
            <p:nvPr/>
          </p:nvSpPr>
          <p:spPr>
            <a:xfrm>
              <a:off x="1828359" y="5626056"/>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127" name="pl1127"/>
            <p:cNvSpPr/>
            <p:nvPr/>
          </p:nvSpPr>
          <p:spPr>
            <a:xfrm>
              <a:off x="1828359" y="5578993"/>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128" name="pl1128"/>
            <p:cNvSpPr/>
            <p:nvPr/>
          </p:nvSpPr>
          <p:spPr>
            <a:xfrm>
              <a:off x="1828359" y="5659000"/>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129" name="pl1129"/>
            <p:cNvSpPr/>
            <p:nvPr/>
          </p:nvSpPr>
          <p:spPr>
            <a:xfrm>
              <a:off x="1828359" y="5607231"/>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130" name="pl1130"/>
            <p:cNvSpPr/>
            <p:nvPr/>
          </p:nvSpPr>
          <p:spPr>
            <a:xfrm>
              <a:off x="1828359" y="5560168"/>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131" name="pl1131"/>
            <p:cNvSpPr/>
            <p:nvPr/>
          </p:nvSpPr>
          <p:spPr>
            <a:xfrm>
              <a:off x="1828359" y="5616643"/>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132" name="pl1132"/>
            <p:cNvSpPr/>
            <p:nvPr/>
          </p:nvSpPr>
          <p:spPr>
            <a:xfrm>
              <a:off x="1828359" y="5602524"/>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133" name="pl1133"/>
            <p:cNvSpPr/>
            <p:nvPr/>
          </p:nvSpPr>
          <p:spPr>
            <a:xfrm>
              <a:off x="1828359" y="5517811"/>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134" name="pl1134"/>
            <p:cNvSpPr/>
            <p:nvPr/>
          </p:nvSpPr>
          <p:spPr>
            <a:xfrm>
              <a:off x="1828359"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35" name="pl1135"/>
            <p:cNvSpPr/>
            <p:nvPr/>
          </p:nvSpPr>
          <p:spPr>
            <a:xfrm>
              <a:off x="1828359" y="5626056"/>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136" name="pl1136"/>
            <p:cNvSpPr/>
            <p:nvPr/>
          </p:nvSpPr>
          <p:spPr>
            <a:xfrm>
              <a:off x="1828359" y="5649587"/>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137" name="pl1137"/>
            <p:cNvSpPr/>
            <p:nvPr/>
          </p:nvSpPr>
          <p:spPr>
            <a:xfrm>
              <a:off x="1828359" y="5644881"/>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138" name="pl1138"/>
            <p:cNvSpPr/>
            <p:nvPr/>
          </p:nvSpPr>
          <p:spPr>
            <a:xfrm>
              <a:off x="1828359" y="5583699"/>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139" name="pl1139"/>
            <p:cNvSpPr/>
            <p:nvPr/>
          </p:nvSpPr>
          <p:spPr>
            <a:xfrm>
              <a:off x="1828359" y="5597818"/>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140" name="pl1140"/>
            <p:cNvSpPr/>
            <p:nvPr/>
          </p:nvSpPr>
          <p:spPr>
            <a:xfrm>
              <a:off x="1828359" y="5616643"/>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141" name="pl1141"/>
            <p:cNvSpPr/>
            <p:nvPr/>
          </p:nvSpPr>
          <p:spPr>
            <a:xfrm>
              <a:off x="1828359" y="5611937"/>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142" name="pl1142"/>
            <p:cNvSpPr/>
            <p:nvPr/>
          </p:nvSpPr>
          <p:spPr>
            <a:xfrm>
              <a:off x="1828359" y="5484867"/>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143" name="pl1143"/>
            <p:cNvSpPr/>
            <p:nvPr/>
          </p:nvSpPr>
          <p:spPr>
            <a:xfrm>
              <a:off x="1828359" y="5574287"/>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144" name="pl1144"/>
            <p:cNvSpPr/>
            <p:nvPr/>
          </p:nvSpPr>
          <p:spPr>
            <a:xfrm>
              <a:off x="1828359" y="5569580"/>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145" name="pl1145"/>
            <p:cNvSpPr/>
            <p:nvPr/>
          </p:nvSpPr>
          <p:spPr>
            <a:xfrm>
              <a:off x="1828359" y="5536636"/>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146" name="pl1146"/>
            <p:cNvSpPr/>
            <p:nvPr/>
          </p:nvSpPr>
          <p:spPr>
            <a:xfrm>
              <a:off x="1828359" y="5673119"/>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147" name="pl1147"/>
            <p:cNvSpPr/>
            <p:nvPr/>
          </p:nvSpPr>
          <p:spPr>
            <a:xfrm>
              <a:off x="1828359" y="5663706"/>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148" name="pl1148"/>
            <p:cNvSpPr/>
            <p:nvPr/>
          </p:nvSpPr>
          <p:spPr>
            <a:xfrm>
              <a:off x="1828359"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49" name="pl1149"/>
            <p:cNvSpPr/>
            <p:nvPr/>
          </p:nvSpPr>
          <p:spPr>
            <a:xfrm>
              <a:off x="1828359" y="5621350"/>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150" name="pl1150"/>
            <p:cNvSpPr/>
            <p:nvPr/>
          </p:nvSpPr>
          <p:spPr>
            <a:xfrm>
              <a:off x="1828359" y="5583699"/>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51" name="pl1151"/>
            <p:cNvSpPr/>
            <p:nvPr/>
          </p:nvSpPr>
          <p:spPr>
            <a:xfrm>
              <a:off x="1828359" y="5654294"/>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152" name="pl1152"/>
            <p:cNvSpPr/>
            <p:nvPr/>
          </p:nvSpPr>
          <p:spPr>
            <a:xfrm>
              <a:off x="1828359" y="5659000"/>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153" name="pl1153"/>
            <p:cNvSpPr/>
            <p:nvPr/>
          </p:nvSpPr>
          <p:spPr>
            <a:xfrm>
              <a:off x="1828359" y="5531930"/>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154" name="pl1154"/>
            <p:cNvSpPr/>
            <p:nvPr/>
          </p:nvSpPr>
          <p:spPr>
            <a:xfrm>
              <a:off x="1828359"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155" name="pl1155"/>
            <p:cNvSpPr/>
            <p:nvPr/>
          </p:nvSpPr>
          <p:spPr>
            <a:xfrm>
              <a:off x="1828359"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156" name="pl1156"/>
            <p:cNvSpPr/>
            <p:nvPr/>
          </p:nvSpPr>
          <p:spPr>
            <a:xfrm>
              <a:off x="1828359"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157" name="pl1157"/>
            <p:cNvSpPr/>
            <p:nvPr/>
          </p:nvSpPr>
          <p:spPr>
            <a:xfrm>
              <a:off x="1828359"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158" name="pl1158"/>
            <p:cNvSpPr/>
            <p:nvPr/>
          </p:nvSpPr>
          <p:spPr>
            <a:xfrm>
              <a:off x="1828359"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40651" cap="flat">
              <a:solidFill>
                <a:srgbClr val="000000">
                  <a:alpha val="100000"/>
                </a:srgbClr>
              </a:solidFill>
              <a:prstDash val="solid"/>
              <a:round/>
            </a:ln>
          </p:spPr>
          <p:txBody>
            <a:bodyPr/>
            <a:lstStyle/>
            <a:p/>
          </p:txBody>
        </p:sp>
        <p:sp>
          <p:nvSpPr>
            <p:cNvPr id="1159" name="pl1159"/>
            <p:cNvSpPr/>
            <p:nvPr/>
          </p:nvSpPr>
          <p:spPr>
            <a:xfrm>
              <a:off x="1828359"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FF6D8F">
                  <a:alpha val="100000"/>
                </a:srgbClr>
              </a:solidFill>
              <a:prstDash val="solid"/>
              <a:round/>
            </a:ln>
          </p:spPr>
          <p:txBody>
            <a:bodyPr/>
            <a:lstStyle/>
            <a:p/>
          </p:txBody>
        </p:sp>
        <p:sp>
          <p:nvSpPr>
            <p:cNvPr id="1160" name="pl1160"/>
            <p:cNvSpPr/>
            <p:nvPr/>
          </p:nvSpPr>
          <p:spPr>
            <a:xfrm>
              <a:off x="1783728" y="5673119"/>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161" name="tx1161"/>
            <p:cNvSpPr/>
            <p:nvPr/>
          </p:nvSpPr>
          <p:spPr>
            <a:xfrm>
              <a:off x="1798214" y="550852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62" name="tx1162"/>
            <p:cNvSpPr/>
            <p:nvPr/>
          </p:nvSpPr>
          <p:spPr>
            <a:xfrm>
              <a:off x="1976738" y="55051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63" name="tx1163"/>
            <p:cNvSpPr/>
            <p:nvPr/>
          </p:nvSpPr>
          <p:spPr>
            <a:xfrm>
              <a:off x="2137211" y="5550878"/>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164" name="tx1164"/>
            <p:cNvSpPr/>
            <p:nvPr/>
          </p:nvSpPr>
          <p:spPr>
            <a:xfrm>
              <a:off x="2333784" y="54913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165" name="tx1165"/>
            <p:cNvSpPr/>
            <p:nvPr/>
          </p:nvSpPr>
          <p:spPr>
            <a:xfrm>
              <a:off x="2494258" y="5533429"/>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166" name="tx1166"/>
            <p:cNvSpPr/>
            <p:nvPr/>
          </p:nvSpPr>
          <p:spPr>
            <a:xfrm>
              <a:off x="2672781" y="554617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167" name="rc1167"/>
            <p:cNvSpPr/>
            <p:nvPr/>
          </p:nvSpPr>
          <p:spPr>
            <a:xfrm>
              <a:off x="2835196" y="875080"/>
              <a:ext cx="981878" cy="460746"/>
            </a:xfrm>
            <a:prstGeom prst="rect">
              <a:avLst/>
            </a:prstGeom>
            <a:solidFill>
              <a:srgbClr val="EBEBEB">
                <a:alpha val="100000"/>
              </a:srgbClr>
            </a:solidFill>
          </p:spPr>
          <p:txBody>
            <a:bodyPr/>
            <a:lstStyle/>
            <a:p/>
          </p:txBody>
        </p:sp>
        <p:sp>
          <p:nvSpPr>
            <p:cNvPr id="1168" name="pl1168"/>
            <p:cNvSpPr/>
            <p:nvPr/>
          </p:nvSpPr>
          <p:spPr>
            <a:xfrm>
              <a:off x="2835196"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169" name="pl1169"/>
            <p:cNvSpPr/>
            <p:nvPr/>
          </p:nvSpPr>
          <p:spPr>
            <a:xfrm>
              <a:off x="2835196"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170" name="pl1170"/>
            <p:cNvSpPr/>
            <p:nvPr/>
          </p:nvSpPr>
          <p:spPr>
            <a:xfrm>
              <a:off x="2835196"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171" name="pl1171"/>
            <p:cNvSpPr/>
            <p:nvPr/>
          </p:nvSpPr>
          <p:spPr>
            <a:xfrm>
              <a:off x="2835196"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172" name="pl1172"/>
            <p:cNvSpPr/>
            <p:nvPr/>
          </p:nvSpPr>
          <p:spPr>
            <a:xfrm>
              <a:off x="296908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3" name="pl1173"/>
            <p:cNvSpPr/>
            <p:nvPr/>
          </p:nvSpPr>
          <p:spPr>
            <a:xfrm>
              <a:off x="314761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4" name="pl1174"/>
            <p:cNvSpPr/>
            <p:nvPr/>
          </p:nvSpPr>
          <p:spPr>
            <a:xfrm>
              <a:off x="332613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5" name="pl1175"/>
            <p:cNvSpPr/>
            <p:nvPr/>
          </p:nvSpPr>
          <p:spPr>
            <a:xfrm>
              <a:off x="350465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6" name="pl1176"/>
            <p:cNvSpPr/>
            <p:nvPr/>
          </p:nvSpPr>
          <p:spPr>
            <a:xfrm>
              <a:off x="368318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177" name="pl1177"/>
            <p:cNvSpPr/>
            <p:nvPr/>
          </p:nvSpPr>
          <p:spPr>
            <a:xfrm>
              <a:off x="2835196"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178" name="pl1178"/>
            <p:cNvSpPr/>
            <p:nvPr/>
          </p:nvSpPr>
          <p:spPr>
            <a:xfrm>
              <a:off x="2835196"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179" name="pl1179"/>
            <p:cNvSpPr/>
            <p:nvPr/>
          </p:nvSpPr>
          <p:spPr>
            <a:xfrm>
              <a:off x="2835196"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180" name="pl1180"/>
            <p:cNvSpPr/>
            <p:nvPr/>
          </p:nvSpPr>
          <p:spPr>
            <a:xfrm>
              <a:off x="2835196"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181" name="pl1181"/>
            <p:cNvSpPr/>
            <p:nvPr/>
          </p:nvSpPr>
          <p:spPr>
            <a:xfrm>
              <a:off x="287982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2" name="pl1182"/>
            <p:cNvSpPr/>
            <p:nvPr/>
          </p:nvSpPr>
          <p:spPr>
            <a:xfrm>
              <a:off x="305835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3" name="pl1183"/>
            <p:cNvSpPr/>
            <p:nvPr/>
          </p:nvSpPr>
          <p:spPr>
            <a:xfrm>
              <a:off x="323687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4" name="pl1184"/>
            <p:cNvSpPr/>
            <p:nvPr/>
          </p:nvSpPr>
          <p:spPr>
            <a:xfrm>
              <a:off x="341539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5" name="pl1185"/>
            <p:cNvSpPr/>
            <p:nvPr/>
          </p:nvSpPr>
          <p:spPr>
            <a:xfrm>
              <a:off x="359392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6" name="pl1186"/>
            <p:cNvSpPr/>
            <p:nvPr/>
          </p:nvSpPr>
          <p:spPr>
            <a:xfrm>
              <a:off x="377244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2879827"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188" name="pl1188"/>
            <p:cNvSpPr/>
            <p:nvPr/>
          </p:nvSpPr>
          <p:spPr>
            <a:xfrm>
              <a:off x="2879827"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1189" name="pl1189"/>
            <p:cNvSpPr/>
            <p:nvPr/>
          </p:nvSpPr>
          <p:spPr>
            <a:xfrm>
              <a:off x="2879827"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190" name="pl1190"/>
            <p:cNvSpPr/>
            <p:nvPr/>
          </p:nvSpPr>
          <p:spPr>
            <a:xfrm>
              <a:off x="2879827"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91" name="pl1191"/>
            <p:cNvSpPr/>
            <p:nvPr/>
          </p:nvSpPr>
          <p:spPr>
            <a:xfrm>
              <a:off x="2879827"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192" name="pl1192"/>
            <p:cNvSpPr/>
            <p:nvPr/>
          </p:nvSpPr>
          <p:spPr>
            <a:xfrm>
              <a:off x="2879827"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193" name="pl1193"/>
            <p:cNvSpPr/>
            <p:nvPr/>
          </p:nvSpPr>
          <p:spPr>
            <a:xfrm>
              <a:off x="2879827"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194" name="pl1194"/>
            <p:cNvSpPr/>
            <p:nvPr/>
          </p:nvSpPr>
          <p:spPr>
            <a:xfrm>
              <a:off x="2879827"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195" name="pl1195"/>
            <p:cNvSpPr/>
            <p:nvPr/>
          </p:nvSpPr>
          <p:spPr>
            <a:xfrm>
              <a:off x="2879827"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196" name="pl1196"/>
            <p:cNvSpPr/>
            <p:nvPr/>
          </p:nvSpPr>
          <p:spPr>
            <a:xfrm>
              <a:off x="2879827"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197" name="pl1197"/>
            <p:cNvSpPr/>
            <p:nvPr/>
          </p:nvSpPr>
          <p:spPr>
            <a:xfrm>
              <a:off x="2879827"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198" name="pl1198"/>
            <p:cNvSpPr/>
            <p:nvPr/>
          </p:nvSpPr>
          <p:spPr>
            <a:xfrm>
              <a:off x="2879827"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199" name="pl1199"/>
            <p:cNvSpPr/>
            <p:nvPr/>
          </p:nvSpPr>
          <p:spPr>
            <a:xfrm>
              <a:off x="2879827"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200" name="pl1200"/>
            <p:cNvSpPr/>
            <p:nvPr/>
          </p:nvSpPr>
          <p:spPr>
            <a:xfrm>
              <a:off x="2879827"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201" name="pl1201"/>
            <p:cNvSpPr/>
            <p:nvPr/>
          </p:nvSpPr>
          <p:spPr>
            <a:xfrm>
              <a:off x="2879827"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202" name="pl1202"/>
            <p:cNvSpPr/>
            <p:nvPr/>
          </p:nvSpPr>
          <p:spPr>
            <a:xfrm>
              <a:off x="2879827"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203" name="pl1203"/>
            <p:cNvSpPr/>
            <p:nvPr/>
          </p:nvSpPr>
          <p:spPr>
            <a:xfrm>
              <a:off x="2879827"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204" name="pl1204"/>
            <p:cNvSpPr/>
            <p:nvPr/>
          </p:nvSpPr>
          <p:spPr>
            <a:xfrm>
              <a:off x="2879827"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05" name="pl1205"/>
            <p:cNvSpPr/>
            <p:nvPr/>
          </p:nvSpPr>
          <p:spPr>
            <a:xfrm>
              <a:off x="2879827"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206" name="pl1206"/>
            <p:cNvSpPr/>
            <p:nvPr/>
          </p:nvSpPr>
          <p:spPr>
            <a:xfrm>
              <a:off x="2879827"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207" name="pl1207"/>
            <p:cNvSpPr/>
            <p:nvPr/>
          </p:nvSpPr>
          <p:spPr>
            <a:xfrm>
              <a:off x="2879827"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208" name="pl1208"/>
            <p:cNvSpPr/>
            <p:nvPr/>
          </p:nvSpPr>
          <p:spPr>
            <a:xfrm>
              <a:off x="2879827"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209" name="pl1209"/>
            <p:cNvSpPr/>
            <p:nvPr/>
          </p:nvSpPr>
          <p:spPr>
            <a:xfrm>
              <a:off x="2879827"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210" name="pl1210"/>
            <p:cNvSpPr/>
            <p:nvPr/>
          </p:nvSpPr>
          <p:spPr>
            <a:xfrm>
              <a:off x="2879827"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211" name="pl1211"/>
            <p:cNvSpPr/>
            <p:nvPr/>
          </p:nvSpPr>
          <p:spPr>
            <a:xfrm>
              <a:off x="2879827"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212" name="pl1212"/>
            <p:cNvSpPr/>
            <p:nvPr/>
          </p:nvSpPr>
          <p:spPr>
            <a:xfrm>
              <a:off x="2879827"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213" name="pl1213"/>
            <p:cNvSpPr/>
            <p:nvPr/>
          </p:nvSpPr>
          <p:spPr>
            <a:xfrm>
              <a:off x="2879827"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214" name="pl1214"/>
            <p:cNvSpPr/>
            <p:nvPr/>
          </p:nvSpPr>
          <p:spPr>
            <a:xfrm>
              <a:off x="2879827"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215" name="pl1215"/>
            <p:cNvSpPr/>
            <p:nvPr/>
          </p:nvSpPr>
          <p:spPr>
            <a:xfrm>
              <a:off x="2879827"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216" name="pl1216"/>
            <p:cNvSpPr/>
            <p:nvPr/>
          </p:nvSpPr>
          <p:spPr>
            <a:xfrm>
              <a:off x="2879827"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217" name="pl1217"/>
            <p:cNvSpPr/>
            <p:nvPr/>
          </p:nvSpPr>
          <p:spPr>
            <a:xfrm>
              <a:off x="2879827"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18" name="pl1218"/>
            <p:cNvSpPr/>
            <p:nvPr/>
          </p:nvSpPr>
          <p:spPr>
            <a:xfrm>
              <a:off x="2879827"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219" name="pl1219"/>
            <p:cNvSpPr/>
            <p:nvPr/>
          </p:nvSpPr>
          <p:spPr>
            <a:xfrm>
              <a:off x="2879827"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220" name="pl1220"/>
            <p:cNvSpPr/>
            <p:nvPr/>
          </p:nvSpPr>
          <p:spPr>
            <a:xfrm>
              <a:off x="2879827"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221" name="pl1221"/>
            <p:cNvSpPr/>
            <p:nvPr/>
          </p:nvSpPr>
          <p:spPr>
            <a:xfrm>
              <a:off x="2879827"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222" name="pl1222"/>
            <p:cNvSpPr/>
            <p:nvPr/>
          </p:nvSpPr>
          <p:spPr>
            <a:xfrm>
              <a:off x="2879827"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223" name="pl1223"/>
            <p:cNvSpPr/>
            <p:nvPr/>
          </p:nvSpPr>
          <p:spPr>
            <a:xfrm>
              <a:off x="2879827"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224" name="pl1224"/>
            <p:cNvSpPr/>
            <p:nvPr/>
          </p:nvSpPr>
          <p:spPr>
            <a:xfrm>
              <a:off x="2879827"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225" name="pl1225"/>
            <p:cNvSpPr/>
            <p:nvPr/>
          </p:nvSpPr>
          <p:spPr>
            <a:xfrm>
              <a:off x="2879827"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226" name="pl1226"/>
            <p:cNvSpPr/>
            <p:nvPr/>
          </p:nvSpPr>
          <p:spPr>
            <a:xfrm>
              <a:off x="2879827"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227" name="pl1227"/>
            <p:cNvSpPr/>
            <p:nvPr/>
          </p:nvSpPr>
          <p:spPr>
            <a:xfrm>
              <a:off x="2879827"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228" name="pl1228"/>
            <p:cNvSpPr/>
            <p:nvPr/>
          </p:nvSpPr>
          <p:spPr>
            <a:xfrm>
              <a:off x="2879827"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229" name="pl1229"/>
            <p:cNvSpPr/>
            <p:nvPr/>
          </p:nvSpPr>
          <p:spPr>
            <a:xfrm>
              <a:off x="2879827"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230" name="pl1230"/>
            <p:cNvSpPr/>
            <p:nvPr/>
          </p:nvSpPr>
          <p:spPr>
            <a:xfrm>
              <a:off x="2879827"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231" name="pl1231"/>
            <p:cNvSpPr/>
            <p:nvPr/>
          </p:nvSpPr>
          <p:spPr>
            <a:xfrm>
              <a:off x="2879827"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32" name="pl1232"/>
            <p:cNvSpPr/>
            <p:nvPr/>
          </p:nvSpPr>
          <p:spPr>
            <a:xfrm>
              <a:off x="2879827"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233" name="pl1233"/>
            <p:cNvSpPr/>
            <p:nvPr/>
          </p:nvSpPr>
          <p:spPr>
            <a:xfrm>
              <a:off x="2879827"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34" name="pl1234"/>
            <p:cNvSpPr/>
            <p:nvPr/>
          </p:nvSpPr>
          <p:spPr>
            <a:xfrm>
              <a:off x="2879827"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235" name="pl1235"/>
            <p:cNvSpPr/>
            <p:nvPr/>
          </p:nvSpPr>
          <p:spPr>
            <a:xfrm>
              <a:off x="2879827"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236" name="pl1236"/>
            <p:cNvSpPr/>
            <p:nvPr/>
          </p:nvSpPr>
          <p:spPr>
            <a:xfrm>
              <a:off x="2879827"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237" name="pl1237"/>
            <p:cNvSpPr/>
            <p:nvPr/>
          </p:nvSpPr>
          <p:spPr>
            <a:xfrm>
              <a:off x="2879827"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238" name="pl1238"/>
            <p:cNvSpPr/>
            <p:nvPr/>
          </p:nvSpPr>
          <p:spPr>
            <a:xfrm>
              <a:off x="2879827"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239" name="pl1239"/>
            <p:cNvSpPr/>
            <p:nvPr/>
          </p:nvSpPr>
          <p:spPr>
            <a:xfrm>
              <a:off x="2879827"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240" name="pl1240"/>
            <p:cNvSpPr/>
            <p:nvPr/>
          </p:nvSpPr>
          <p:spPr>
            <a:xfrm>
              <a:off x="2879827"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241" name="pl1241"/>
            <p:cNvSpPr/>
            <p:nvPr/>
          </p:nvSpPr>
          <p:spPr>
            <a:xfrm>
              <a:off x="2879827"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1242" name="pl1242"/>
            <p:cNvSpPr/>
            <p:nvPr/>
          </p:nvSpPr>
          <p:spPr>
            <a:xfrm>
              <a:off x="2879827"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EE8042">
                  <a:alpha val="100000"/>
                </a:srgbClr>
              </a:solidFill>
              <a:prstDash val="solid"/>
              <a:round/>
            </a:ln>
          </p:spPr>
          <p:txBody>
            <a:bodyPr/>
            <a:lstStyle/>
            <a:p/>
          </p:txBody>
        </p:sp>
        <p:sp>
          <p:nvSpPr>
            <p:cNvPr id="1243" name="pl1243"/>
            <p:cNvSpPr/>
            <p:nvPr/>
          </p:nvSpPr>
          <p:spPr>
            <a:xfrm>
              <a:off x="2835196"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244" name="tx1244"/>
            <p:cNvSpPr/>
            <p:nvPr/>
          </p:nvSpPr>
          <p:spPr>
            <a:xfrm>
              <a:off x="2819537" y="9149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1245" name="tx1245"/>
            <p:cNvSpPr/>
            <p:nvPr/>
          </p:nvSpPr>
          <p:spPr>
            <a:xfrm>
              <a:off x="2998060" y="9055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28</a:t>
              </a:r>
            </a:p>
          </p:txBody>
        </p:sp>
        <p:sp>
          <p:nvSpPr>
            <p:cNvPr id="1246" name="tx1246"/>
            <p:cNvSpPr/>
            <p:nvPr/>
          </p:nvSpPr>
          <p:spPr>
            <a:xfrm>
              <a:off x="3176584" y="886680"/>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32</a:t>
              </a:r>
            </a:p>
          </p:txBody>
        </p:sp>
        <p:sp>
          <p:nvSpPr>
            <p:cNvPr id="1247" name="tx1247"/>
            <p:cNvSpPr/>
            <p:nvPr/>
          </p:nvSpPr>
          <p:spPr>
            <a:xfrm>
              <a:off x="3355107" y="87726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248" name="tx1248"/>
            <p:cNvSpPr/>
            <p:nvPr/>
          </p:nvSpPr>
          <p:spPr>
            <a:xfrm>
              <a:off x="3533630" y="87726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249" name="tx1249"/>
            <p:cNvSpPr/>
            <p:nvPr/>
          </p:nvSpPr>
          <p:spPr>
            <a:xfrm>
              <a:off x="3712153" y="87726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34</a:t>
              </a:r>
            </a:p>
          </p:txBody>
        </p:sp>
        <p:sp>
          <p:nvSpPr>
            <p:cNvPr id="1250" name="rc1250"/>
            <p:cNvSpPr/>
            <p:nvPr/>
          </p:nvSpPr>
          <p:spPr>
            <a:xfrm>
              <a:off x="2835196" y="1620278"/>
              <a:ext cx="981878" cy="460746"/>
            </a:xfrm>
            <a:prstGeom prst="rect">
              <a:avLst/>
            </a:prstGeom>
            <a:solidFill>
              <a:srgbClr val="EBEBEB">
                <a:alpha val="100000"/>
              </a:srgbClr>
            </a:solidFill>
          </p:spPr>
          <p:txBody>
            <a:bodyPr/>
            <a:lstStyle/>
            <a:p/>
          </p:txBody>
        </p:sp>
        <p:sp>
          <p:nvSpPr>
            <p:cNvPr id="1251" name="pl1251"/>
            <p:cNvSpPr/>
            <p:nvPr/>
          </p:nvSpPr>
          <p:spPr>
            <a:xfrm>
              <a:off x="2835196"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252" name="pl1252"/>
            <p:cNvSpPr/>
            <p:nvPr/>
          </p:nvSpPr>
          <p:spPr>
            <a:xfrm>
              <a:off x="2835196"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253" name="pl1253"/>
            <p:cNvSpPr/>
            <p:nvPr/>
          </p:nvSpPr>
          <p:spPr>
            <a:xfrm>
              <a:off x="2835196"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254" name="pl1254"/>
            <p:cNvSpPr/>
            <p:nvPr/>
          </p:nvSpPr>
          <p:spPr>
            <a:xfrm>
              <a:off x="2835196"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255" name="pl1255"/>
            <p:cNvSpPr/>
            <p:nvPr/>
          </p:nvSpPr>
          <p:spPr>
            <a:xfrm>
              <a:off x="296908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6" name="pl1256"/>
            <p:cNvSpPr/>
            <p:nvPr/>
          </p:nvSpPr>
          <p:spPr>
            <a:xfrm>
              <a:off x="314761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7" name="pl1257"/>
            <p:cNvSpPr/>
            <p:nvPr/>
          </p:nvSpPr>
          <p:spPr>
            <a:xfrm>
              <a:off x="332613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8" name="pl1258"/>
            <p:cNvSpPr/>
            <p:nvPr/>
          </p:nvSpPr>
          <p:spPr>
            <a:xfrm>
              <a:off x="350465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59" name="pl1259"/>
            <p:cNvSpPr/>
            <p:nvPr/>
          </p:nvSpPr>
          <p:spPr>
            <a:xfrm>
              <a:off x="368318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260" name="pl1260"/>
            <p:cNvSpPr/>
            <p:nvPr/>
          </p:nvSpPr>
          <p:spPr>
            <a:xfrm>
              <a:off x="2835196"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261" name="pl1261"/>
            <p:cNvSpPr/>
            <p:nvPr/>
          </p:nvSpPr>
          <p:spPr>
            <a:xfrm>
              <a:off x="2835196"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262" name="pl1262"/>
            <p:cNvSpPr/>
            <p:nvPr/>
          </p:nvSpPr>
          <p:spPr>
            <a:xfrm>
              <a:off x="2835196"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263" name="pl1263"/>
            <p:cNvSpPr/>
            <p:nvPr/>
          </p:nvSpPr>
          <p:spPr>
            <a:xfrm>
              <a:off x="2835196"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264" name="pl1264"/>
            <p:cNvSpPr/>
            <p:nvPr/>
          </p:nvSpPr>
          <p:spPr>
            <a:xfrm>
              <a:off x="287982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5" name="pl1265"/>
            <p:cNvSpPr/>
            <p:nvPr/>
          </p:nvSpPr>
          <p:spPr>
            <a:xfrm>
              <a:off x="305835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6" name="pl1266"/>
            <p:cNvSpPr/>
            <p:nvPr/>
          </p:nvSpPr>
          <p:spPr>
            <a:xfrm>
              <a:off x="323687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7" name="pl1267"/>
            <p:cNvSpPr/>
            <p:nvPr/>
          </p:nvSpPr>
          <p:spPr>
            <a:xfrm>
              <a:off x="341539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8" name="pl1268"/>
            <p:cNvSpPr/>
            <p:nvPr/>
          </p:nvSpPr>
          <p:spPr>
            <a:xfrm>
              <a:off x="359392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69" name="pl1269"/>
            <p:cNvSpPr/>
            <p:nvPr/>
          </p:nvSpPr>
          <p:spPr>
            <a:xfrm>
              <a:off x="377244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270" name="pl1270"/>
            <p:cNvSpPr/>
            <p:nvPr/>
          </p:nvSpPr>
          <p:spPr>
            <a:xfrm>
              <a:off x="2879827"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271" name="pl1271"/>
            <p:cNvSpPr/>
            <p:nvPr/>
          </p:nvSpPr>
          <p:spPr>
            <a:xfrm>
              <a:off x="2879827"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40651" cap="flat">
              <a:solidFill>
                <a:srgbClr val="BEBEBE">
                  <a:alpha val="69803"/>
                </a:srgbClr>
              </a:solidFill>
              <a:prstDash val="solid"/>
              <a:round/>
            </a:ln>
          </p:spPr>
          <p:txBody>
            <a:bodyPr/>
            <a:lstStyle/>
            <a:p/>
          </p:txBody>
        </p:sp>
        <p:sp>
          <p:nvSpPr>
            <p:cNvPr id="1272" name="pl1272"/>
            <p:cNvSpPr/>
            <p:nvPr/>
          </p:nvSpPr>
          <p:spPr>
            <a:xfrm>
              <a:off x="2879827"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273" name="pl1273"/>
            <p:cNvSpPr/>
            <p:nvPr/>
          </p:nvSpPr>
          <p:spPr>
            <a:xfrm>
              <a:off x="2879827"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74" name="pl1274"/>
            <p:cNvSpPr/>
            <p:nvPr/>
          </p:nvSpPr>
          <p:spPr>
            <a:xfrm>
              <a:off x="2879827"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75" name="pl1275"/>
            <p:cNvSpPr/>
            <p:nvPr/>
          </p:nvSpPr>
          <p:spPr>
            <a:xfrm>
              <a:off x="2879827"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276" name="pl1276"/>
            <p:cNvSpPr/>
            <p:nvPr/>
          </p:nvSpPr>
          <p:spPr>
            <a:xfrm>
              <a:off x="2879827"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277" name="pl1277"/>
            <p:cNvSpPr/>
            <p:nvPr/>
          </p:nvSpPr>
          <p:spPr>
            <a:xfrm>
              <a:off x="2879827"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278" name="pl1278"/>
            <p:cNvSpPr/>
            <p:nvPr/>
          </p:nvSpPr>
          <p:spPr>
            <a:xfrm>
              <a:off x="2879827"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279" name="pl1279"/>
            <p:cNvSpPr/>
            <p:nvPr/>
          </p:nvSpPr>
          <p:spPr>
            <a:xfrm>
              <a:off x="2879827"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280" name="pl1280"/>
            <p:cNvSpPr/>
            <p:nvPr/>
          </p:nvSpPr>
          <p:spPr>
            <a:xfrm>
              <a:off x="2879827"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281" name="pl1281"/>
            <p:cNvSpPr/>
            <p:nvPr/>
          </p:nvSpPr>
          <p:spPr>
            <a:xfrm>
              <a:off x="2879827"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282" name="pl1282"/>
            <p:cNvSpPr/>
            <p:nvPr/>
          </p:nvSpPr>
          <p:spPr>
            <a:xfrm>
              <a:off x="2879827"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283" name="pl1283"/>
            <p:cNvSpPr/>
            <p:nvPr/>
          </p:nvSpPr>
          <p:spPr>
            <a:xfrm>
              <a:off x="2879827"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284" name="pl1284"/>
            <p:cNvSpPr/>
            <p:nvPr/>
          </p:nvSpPr>
          <p:spPr>
            <a:xfrm>
              <a:off x="2879827"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285" name="pl1285"/>
            <p:cNvSpPr/>
            <p:nvPr/>
          </p:nvSpPr>
          <p:spPr>
            <a:xfrm>
              <a:off x="2879827"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286" name="pl1286"/>
            <p:cNvSpPr/>
            <p:nvPr/>
          </p:nvSpPr>
          <p:spPr>
            <a:xfrm>
              <a:off x="2879827"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287" name="pl1287"/>
            <p:cNvSpPr/>
            <p:nvPr/>
          </p:nvSpPr>
          <p:spPr>
            <a:xfrm>
              <a:off x="2879827"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288" name="pl1288"/>
            <p:cNvSpPr/>
            <p:nvPr/>
          </p:nvSpPr>
          <p:spPr>
            <a:xfrm>
              <a:off x="2879827"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289" name="pl1289"/>
            <p:cNvSpPr/>
            <p:nvPr/>
          </p:nvSpPr>
          <p:spPr>
            <a:xfrm>
              <a:off x="2879827"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290" name="pl1290"/>
            <p:cNvSpPr/>
            <p:nvPr/>
          </p:nvSpPr>
          <p:spPr>
            <a:xfrm>
              <a:off x="2879827"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291" name="pl1291"/>
            <p:cNvSpPr/>
            <p:nvPr/>
          </p:nvSpPr>
          <p:spPr>
            <a:xfrm>
              <a:off x="2879827"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292" name="pl1292"/>
            <p:cNvSpPr/>
            <p:nvPr/>
          </p:nvSpPr>
          <p:spPr>
            <a:xfrm>
              <a:off x="2879827"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293" name="pl1293"/>
            <p:cNvSpPr/>
            <p:nvPr/>
          </p:nvSpPr>
          <p:spPr>
            <a:xfrm>
              <a:off x="2879827"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294" name="pl1294"/>
            <p:cNvSpPr/>
            <p:nvPr/>
          </p:nvSpPr>
          <p:spPr>
            <a:xfrm>
              <a:off x="2879827"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295" name="pl1295"/>
            <p:cNvSpPr/>
            <p:nvPr/>
          </p:nvSpPr>
          <p:spPr>
            <a:xfrm>
              <a:off x="2879827"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296" name="pl1296"/>
            <p:cNvSpPr/>
            <p:nvPr/>
          </p:nvSpPr>
          <p:spPr>
            <a:xfrm>
              <a:off x="2879827"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297" name="pl1297"/>
            <p:cNvSpPr/>
            <p:nvPr/>
          </p:nvSpPr>
          <p:spPr>
            <a:xfrm>
              <a:off x="2879827"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298" name="pl1298"/>
            <p:cNvSpPr/>
            <p:nvPr/>
          </p:nvSpPr>
          <p:spPr>
            <a:xfrm>
              <a:off x="2879827"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299" name="pl1299"/>
            <p:cNvSpPr/>
            <p:nvPr/>
          </p:nvSpPr>
          <p:spPr>
            <a:xfrm>
              <a:off x="2879827"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300" name="pl1300"/>
            <p:cNvSpPr/>
            <p:nvPr/>
          </p:nvSpPr>
          <p:spPr>
            <a:xfrm>
              <a:off x="2879827"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01" name="pl1301"/>
            <p:cNvSpPr/>
            <p:nvPr/>
          </p:nvSpPr>
          <p:spPr>
            <a:xfrm>
              <a:off x="2879827"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302" name="pl1302"/>
            <p:cNvSpPr/>
            <p:nvPr/>
          </p:nvSpPr>
          <p:spPr>
            <a:xfrm>
              <a:off x="2879827"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303" name="pl1303"/>
            <p:cNvSpPr/>
            <p:nvPr/>
          </p:nvSpPr>
          <p:spPr>
            <a:xfrm>
              <a:off x="2879827"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304" name="pl1304"/>
            <p:cNvSpPr/>
            <p:nvPr/>
          </p:nvSpPr>
          <p:spPr>
            <a:xfrm>
              <a:off x="2879827"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305" name="pl1305"/>
            <p:cNvSpPr/>
            <p:nvPr/>
          </p:nvSpPr>
          <p:spPr>
            <a:xfrm>
              <a:off x="2879827"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306" name="pl1306"/>
            <p:cNvSpPr/>
            <p:nvPr/>
          </p:nvSpPr>
          <p:spPr>
            <a:xfrm>
              <a:off x="2879827"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307" name="pl1307"/>
            <p:cNvSpPr/>
            <p:nvPr/>
          </p:nvSpPr>
          <p:spPr>
            <a:xfrm>
              <a:off x="2879827"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308" name="pl1308"/>
            <p:cNvSpPr/>
            <p:nvPr/>
          </p:nvSpPr>
          <p:spPr>
            <a:xfrm>
              <a:off x="2879827"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309" name="pl1309"/>
            <p:cNvSpPr/>
            <p:nvPr/>
          </p:nvSpPr>
          <p:spPr>
            <a:xfrm>
              <a:off x="2879827"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310" name="pl1310"/>
            <p:cNvSpPr/>
            <p:nvPr/>
          </p:nvSpPr>
          <p:spPr>
            <a:xfrm>
              <a:off x="2879827"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311" name="pl1311"/>
            <p:cNvSpPr/>
            <p:nvPr/>
          </p:nvSpPr>
          <p:spPr>
            <a:xfrm>
              <a:off x="2879827"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312" name="pl1312"/>
            <p:cNvSpPr/>
            <p:nvPr/>
          </p:nvSpPr>
          <p:spPr>
            <a:xfrm>
              <a:off x="2879827"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313" name="pl1313"/>
            <p:cNvSpPr/>
            <p:nvPr/>
          </p:nvSpPr>
          <p:spPr>
            <a:xfrm>
              <a:off x="2879827"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314" name="pl1314"/>
            <p:cNvSpPr/>
            <p:nvPr/>
          </p:nvSpPr>
          <p:spPr>
            <a:xfrm>
              <a:off x="2879827"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15" name="pl1315"/>
            <p:cNvSpPr/>
            <p:nvPr/>
          </p:nvSpPr>
          <p:spPr>
            <a:xfrm>
              <a:off x="2879827"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316" name="pl1316"/>
            <p:cNvSpPr/>
            <p:nvPr/>
          </p:nvSpPr>
          <p:spPr>
            <a:xfrm>
              <a:off x="2879827"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17" name="pl1317"/>
            <p:cNvSpPr/>
            <p:nvPr/>
          </p:nvSpPr>
          <p:spPr>
            <a:xfrm>
              <a:off x="2879827"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318" name="pl1318"/>
            <p:cNvSpPr/>
            <p:nvPr/>
          </p:nvSpPr>
          <p:spPr>
            <a:xfrm>
              <a:off x="2879827"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319" name="pl1319"/>
            <p:cNvSpPr/>
            <p:nvPr/>
          </p:nvSpPr>
          <p:spPr>
            <a:xfrm>
              <a:off x="2879827"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320" name="pl1320"/>
            <p:cNvSpPr/>
            <p:nvPr/>
          </p:nvSpPr>
          <p:spPr>
            <a:xfrm>
              <a:off x="2879827"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321" name="pl1321"/>
            <p:cNvSpPr/>
            <p:nvPr/>
          </p:nvSpPr>
          <p:spPr>
            <a:xfrm>
              <a:off x="2879827"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322" name="pl1322"/>
            <p:cNvSpPr/>
            <p:nvPr/>
          </p:nvSpPr>
          <p:spPr>
            <a:xfrm>
              <a:off x="2879827"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323" name="pl1323"/>
            <p:cNvSpPr/>
            <p:nvPr/>
          </p:nvSpPr>
          <p:spPr>
            <a:xfrm>
              <a:off x="2879827"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324" name="pl1324"/>
            <p:cNvSpPr/>
            <p:nvPr/>
          </p:nvSpPr>
          <p:spPr>
            <a:xfrm>
              <a:off x="2879827"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40651" cap="flat">
              <a:solidFill>
                <a:srgbClr val="000000">
                  <a:alpha val="100000"/>
                </a:srgbClr>
              </a:solidFill>
              <a:prstDash val="solid"/>
              <a:round/>
            </a:ln>
          </p:spPr>
          <p:txBody>
            <a:bodyPr/>
            <a:lstStyle/>
            <a:p/>
          </p:txBody>
        </p:sp>
        <p:sp>
          <p:nvSpPr>
            <p:cNvPr id="1325" name="pl1325"/>
            <p:cNvSpPr/>
            <p:nvPr/>
          </p:nvSpPr>
          <p:spPr>
            <a:xfrm>
              <a:off x="2879827"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A5A500">
                  <a:alpha val="100000"/>
                </a:srgbClr>
              </a:solidFill>
              <a:prstDash val="solid"/>
              <a:round/>
            </a:ln>
          </p:spPr>
          <p:txBody>
            <a:bodyPr/>
            <a:lstStyle/>
            <a:p/>
          </p:txBody>
        </p:sp>
        <p:sp>
          <p:nvSpPr>
            <p:cNvPr id="1326" name="pl1326"/>
            <p:cNvSpPr/>
            <p:nvPr/>
          </p:nvSpPr>
          <p:spPr>
            <a:xfrm>
              <a:off x="2835196"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327" name="tx1327"/>
            <p:cNvSpPr/>
            <p:nvPr/>
          </p:nvSpPr>
          <p:spPr>
            <a:xfrm>
              <a:off x="2819537" y="16884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1328" name="tx1328"/>
            <p:cNvSpPr/>
            <p:nvPr/>
          </p:nvSpPr>
          <p:spPr>
            <a:xfrm>
              <a:off x="2998060" y="16978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329" name="tx1329"/>
            <p:cNvSpPr/>
            <p:nvPr/>
          </p:nvSpPr>
          <p:spPr>
            <a:xfrm>
              <a:off x="3176584" y="16978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330" name="tx1330"/>
            <p:cNvSpPr/>
            <p:nvPr/>
          </p:nvSpPr>
          <p:spPr>
            <a:xfrm>
              <a:off x="3355107" y="170384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1331" name="tx1331"/>
            <p:cNvSpPr/>
            <p:nvPr/>
          </p:nvSpPr>
          <p:spPr>
            <a:xfrm>
              <a:off x="3533630" y="16850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1332" name="tx1332"/>
            <p:cNvSpPr/>
            <p:nvPr/>
          </p:nvSpPr>
          <p:spPr>
            <a:xfrm>
              <a:off x="3712153" y="17072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1333" name="rc1333"/>
            <p:cNvSpPr/>
            <p:nvPr/>
          </p:nvSpPr>
          <p:spPr>
            <a:xfrm>
              <a:off x="2835196" y="2365475"/>
              <a:ext cx="981878" cy="460746"/>
            </a:xfrm>
            <a:prstGeom prst="rect">
              <a:avLst/>
            </a:prstGeom>
            <a:solidFill>
              <a:srgbClr val="EBEBEB">
                <a:alpha val="100000"/>
              </a:srgbClr>
            </a:solidFill>
          </p:spPr>
          <p:txBody>
            <a:bodyPr/>
            <a:lstStyle/>
            <a:p/>
          </p:txBody>
        </p:sp>
        <p:sp>
          <p:nvSpPr>
            <p:cNvPr id="1334" name="pl1334"/>
            <p:cNvSpPr/>
            <p:nvPr/>
          </p:nvSpPr>
          <p:spPr>
            <a:xfrm>
              <a:off x="2835196"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335" name="pl1335"/>
            <p:cNvSpPr/>
            <p:nvPr/>
          </p:nvSpPr>
          <p:spPr>
            <a:xfrm>
              <a:off x="2835196"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336" name="pl1336"/>
            <p:cNvSpPr/>
            <p:nvPr/>
          </p:nvSpPr>
          <p:spPr>
            <a:xfrm>
              <a:off x="2835196"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337" name="pl1337"/>
            <p:cNvSpPr/>
            <p:nvPr/>
          </p:nvSpPr>
          <p:spPr>
            <a:xfrm>
              <a:off x="2835196"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338" name="pl1338"/>
            <p:cNvSpPr/>
            <p:nvPr/>
          </p:nvSpPr>
          <p:spPr>
            <a:xfrm>
              <a:off x="296908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39" name="pl1339"/>
            <p:cNvSpPr/>
            <p:nvPr/>
          </p:nvSpPr>
          <p:spPr>
            <a:xfrm>
              <a:off x="314761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0" name="pl1340"/>
            <p:cNvSpPr/>
            <p:nvPr/>
          </p:nvSpPr>
          <p:spPr>
            <a:xfrm>
              <a:off x="332613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1" name="pl1341"/>
            <p:cNvSpPr/>
            <p:nvPr/>
          </p:nvSpPr>
          <p:spPr>
            <a:xfrm>
              <a:off x="350465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2" name="pl1342"/>
            <p:cNvSpPr/>
            <p:nvPr/>
          </p:nvSpPr>
          <p:spPr>
            <a:xfrm>
              <a:off x="368318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343" name="pl1343"/>
            <p:cNvSpPr/>
            <p:nvPr/>
          </p:nvSpPr>
          <p:spPr>
            <a:xfrm>
              <a:off x="2835196"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344" name="pl1344"/>
            <p:cNvSpPr/>
            <p:nvPr/>
          </p:nvSpPr>
          <p:spPr>
            <a:xfrm>
              <a:off x="2835196"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345" name="pl1345"/>
            <p:cNvSpPr/>
            <p:nvPr/>
          </p:nvSpPr>
          <p:spPr>
            <a:xfrm>
              <a:off x="2835196"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346" name="pl1346"/>
            <p:cNvSpPr/>
            <p:nvPr/>
          </p:nvSpPr>
          <p:spPr>
            <a:xfrm>
              <a:off x="2835196"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347" name="pl1347"/>
            <p:cNvSpPr/>
            <p:nvPr/>
          </p:nvSpPr>
          <p:spPr>
            <a:xfrm>
              <a:off x="287982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305835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323687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341539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359392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377244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2879827"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354" name="pl1354"/>
            <p:cNvSpPr/>
            <p:nvPr/>
          </p:nvSpPr>
          <p:spPr>
            <a:xfrm>
              <a:off x="2879827"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40651" cap="flat">
              <a:solidFill>
                <a:srgbClr val="BEBEBE">
                  <a:alpha val="69803"/>
                </a:srgbClr>
              </a:solidFill>
              <a:prstDash val="solid"/>
              <a:round/>
            </a:ln>
          </p:spPr>
          <p:txBody>
            <a:bodyPr/>
            <a:lstStyle/>
            <a:p/>
          </p:txBody>
        </p:sp>
        <p:sp>
          <p:nvSpPr>
            <p:cNvPr id="1355" name="pl1355"/>
            <p:cNvSpPr/>
            <p:nvPr/>
          </p:nvSpPr>
          <p:spPr>
            <a:xfrm>
              <a:off x="2879827"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356" name="pl1356"/>
            <p:cNvSpPr/>
            <p:nvPr/>
          </p:nvSpPr>
          <p:spPr>
            <a:xfrm>
              <a:off x="2879827"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57" name="pl1357"/>
            <p:cNvSpPr/>
            <p:nvPr/>
          </p:nvSpPr>
          <p:spPr>
            <a:xfrm>
              <a:off x="2879827"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58" name="pl1358"/>
            <p:cNvSpPr/>
            <p:nvPr/>
          </p:nvSpPr>
          <p:spPr>
            <a:xfrm>
              <a:off x="2879827"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359" name="pl1359"/>
            <p:cNvSpPr/>
            <p:nvPr/>
          </p:nvSpPr>
          <p:spPr>
            <a:xfrm>
              <a:off x="2879827"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360" name="pl1360"/>
            <p:cNvSpPr/>
            <p:nvPr/>
          </p:nvSpPr>
          <p:spPr>
            <a:xfrm>
              <a:off x="2879827"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361" name="pl1361"/>
            <p:cNvSpPr/>
            <p:nvPr/>
          </p:nvSpPr>
          <p:spPr>
            <a:xfrm>
              <a:off x="2879827"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362" name="pl1362"/>
            <p:cNvSpPr/>
            <p:nvPr/>
          </p:nvSpPr>
          <p:spPr>
            <a:xfrm>
              <a:off x="2879827"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363" name="pl1363"/>
            <p:cNvSpPr/>
            <p:nvPr/>
          </p:nvSpPr>
          <p:spPr>
            <a:xfrm>
              <a:off x="2879827"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364" name="pl1364"/>
            <p:cNvSpPr/>
            <p:nvPr/>
          </p:nvSpPr>
          <p:spPr>
            <a:xfrm>
              <a:off x="2879827"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365" name="pl1365"/>
            <p:cNvSpPr/>
            <p:nvPr/>
          </p:nvSpPr>
          <p:spPr>
            <a:xfrm>
              <a:off x="2879827"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366" name="pl1366"/>
            <p:cNvSpPr/>
            <p:nvPr/>
          </p:nvSpPr>
          <p:spPr>
            <a:xfrm>
              <a:off x="2879827"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367" name="pl1367"/>
            <p:cNvSpPr/>
            <p:nvPr/>
          </p:nvSpPr>
          <p:spPr>
            <a:xfrm>
              <a:off x="2879827"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368" name="pl1368"/>
            <p:cNvSpPr/>
            <p:nvPr/>
          </p:nvSpPr>
          <p:spPr>
            <a:xfrm>
              <a:off x="2879827"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369" name="pl1369"/>
            <p:cNvSpPr/>
            <p:nvPr/>
          </p:nvSpPr>
          <p:spPr>
            <a:xfrm>
              <a:off x="2879827"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370" name="pl1370"/>
            <p:cNvSpPr/>
            <p:nvPr/>
          </p:nvSpPr>
          <p:spPr>
            <a:xfrm>
              <a:off x="2879827"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71" name="pl1371"/>
            <p:cNvSpPr/>
            <p:nvPr/>
          </p:nvSpPr>
          <p:spPr>
            <a:xfrm>
              <a:off x="2879827"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372" name="pl1372"/>
            <p:cNvSpPr/>
            <p:nvPr/>
          </p:nvSpPr>
          <p:spPr>
            <a:xfrm>
              <a:off x="2879827"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373" name="pl1373"/>
            <p:cNvSpPr/>
            <p:nvPr/>
          </p:nvSpPr>
          <p:spPr>
            <a:xfrm>
              <a:off x="2879827"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374" name="pl1374"/>
            <p:cNvSpPr/>
            <p:nvPr/>
          </p:nvSpPr>
          <p:spPr>
            <a:xfrm>
              <a:off x="2879827"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375" name="pl1375"/>
            <p:cNvSpPr/>
            <p:nvPr/>
          </p:nvSpPr>
          <p:spPr>
            <a:xfrm>
              <a:off x="2879827"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376" name="pl1376"/>
            <p:cNvSpPr/>
            <p:nvPr/>
          </p:nvSpPr>
          <p:spPr>
            <a:xfrm>
              <a:off x="2879827"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377" name="pl1377"/>
            <p:cNvSpPr/>
            <p:nvPr/>
          </p:nvSpPr>
          <p:spPr>
            <a:xfrm>
              <a:off x="2879827"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378" name="pl1378"/>
            <p:cNvSpPr/>
            <p:nvPr/>
          </p:nvSpPr>
          <p:spPr>
            <a:xfrm>
              <a:off x="2879827"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379" name="pl1379"/>
            <p:cNvSpPr/>
            <p:nvPr/>
          </p:nvSpPr>
          <p:spPr>
            <a:xfrm>
              <a:off x="2879827"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380" name="pl1380"/>
            <p:cNvSpPr/>
            <p:nvPr/>
          </p:nvSpPr>
          <p:spPr>
            <a:xfrm>
              <a:off x="2879827"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381" name="pl1381"/>
            <p:cNvSpPr/>
            <p:nvPr/>
          </p:nvSpPr>
          <p:spPr>
            <a:xfrm>
              <a:off x="2879827"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382" name="pl1382"/>
            <p:cNvSpPr/>
            <p:nvPr/>
          </p:nvSpPr>
          <p:spPr>
            <a:xfrm>
              <a:off x="2879827"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383" name="pl1383"/>
            <p:cNvSpPr/>
            <p:nvPr/>
          </p:nvSpPr>
          <p:spPr>
            <a:xfrm>
              <a:off x="2879827"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84" name="pl1384"/>
            <p:cNvSpPr/>
            <p:nvPr/>
          </p:nvSpPr>
          <p:spPr>
            <a:xfrm>
              <a:off x="2879827"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385" name="pl1385"/>
            <p:cNvSpPr/>
            <p:nvPr/>
          </p:nvSpPr>
          <p:spPr>
            <a:xfrm>
              <a:off x="2879827"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386" name="pl1386"/>
            <p:cNvSpPr/>
            <p:nvPr/>
          </p:nvSpPr>
          <p:spPr>
            <a:xfrm>
              <a:off x="2879827"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387" name="pl1387"/>
            <p:cNvSpPr/>
            <p:nvPr/>
          </p:nvSpPr>
          <p:spPr>
            <a:xfrm>
              <a:off x="2879827"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388" name="pl1388"/>
            <p:cNvSpPr/>
            <p:nvPr/>
          </p:nvSpPr>
          <p:spPr>
            <a:xfrm>
              <a:off x="2879827"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389" name="pl1389"/>
            <p:cNvSpPr/>
            <p:nvPr/>
          </p:nvSpPr>
          <p:spPr>
            <a:xfrm>
              <a:off x="2879827"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390" name="pl1390"/>
            <p:cNvSpPr/>
            <p:nvPr/>
          </p:nvSpPr>
          <p:spPr>
            <a:xfrm>
              <a:off x="2879827"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391" name="pl1391"/>
            <p:cNvSpPr/>
            <p:nvPr/>
          </p:nvSpPr>
          <p:spPr>
            <a:xfrm>
              <a:off x="2879827"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392" name="pl1392"/>
            <p:cNvSpPr/>
            <p:nvPr/>
          </p:nvSpPr>
          <p:spPr>
            <a:xfrm>
              <a:off x="2879827"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393" name="pl1393"/>
            <p:cNvSpPr/>
            <p:nvPr/>
          </p:nvSpPr>
          <p:spPr>
            <a:xfrm>
              <a:off x="2879827"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394" name="pl1394"/>
            <p:cNvSpPr/>
            <p:nvPr/>
          </p:nvSpPr>
          <p:spPr>
            <a:xfrm>
              <a:off x="2879827"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395" name="pl1395"/>
            <p:cNvSpPr/>
            <p:nvPr/>
          </p:nvSpPr>
          <p:spPr>
            <a:xfrm>
              <a:off x="2879827"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396" name="pl1396"/>
            <p:cNvSpPr/>
            <p:nvPr/>
          </p:nvSpPr>
          <p:spPr>
            <a:xfrm>
              <a:off x="2879827"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397" name="pl1397"/>
            <p:cNvSpPr/>
            <p:nvPr/>
          </p:nvSpPr>
          <p:spPr>
            <a:xfrm>
              <a:off x="2879827"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398" name="pl1398"/>
            <p:cNvSpPr/>
            <p:nvPr/>
          </p:nvSpPr>
          <p:spPr>
            <a:xfrm>
              <a:off x="2879827"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399" name="pl1399"/>
            <p:cNvSpPr/>
            <p:nvPr/>
          </p:nvSpPr>
          <p:spPr>
            <a:xfrm>
              <a:off x="2879827"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00" name="pl1400"/>
            <p:cNvSpPr/>
            <p:nvPr/>
          </p:nvSpPr>
          <p:spPr>
            <a:xfrm>
              <a:off x="2879827"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401" name="pl1401"/>
            <p:cNvSpPr/>
            <p:nvPr/>
          </p:nvSpPr>
          <p:spPr>
            <a:xfrm>
              <a:off x="2879827"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402" name="pl1402"/>
            <p:cNvSpPr/>
            <p:nvPr/>
          </p:nvSpPr>
          <p:spPr>
            <a:xfrm>
              <a:off x="2879827"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403" name="pl1403"/>
            <p:cNvSpPr/>
            <p:nvPr/>
          </p:nvSpPr>
          <p:spPr>
            <a:xfrm>
              <a:off x="2879827"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404" name="pl1404"/>
            <p:cNvSpPr/>
            <p:nvPr/>
          </p:nvSpPr>
          <p:spPr>
            <a:xfrm>
              <a:off x="2879827"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405" name="pl1405"/>
            <p:cNvSpPr/>
            <p:nvPr/>
          </p:nvSpPr>
          <p:spPr>
            <a:xfrm>
              <a:off x="2879827"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406" name="pl1406"/>
            <p:cNvSpPr/>
            <p:nvPr/>
          </p:nvSpPr>
          <p:spPr>
            <a:xfrm>
              <a:off x="2879827"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407" name="pl1407"/>
            <p:cNvSpPr/>
            <p:nvPr/>
          </p:nvSpPr>
          <p:spPr>
            <a:xfrm>
              <a:off x="2879827"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40651" cap="flat">
              <a:solidFill>
                <a:srgbClr val="000000">
                  <a:alpha val="100000"/>
                </a:srgbClr>
              </a:solidFill>
              <a:prstDash val="solid"/>
              <a:round/>
            </a:ln>
          </p:spPr>
          <p:txBody>
            <a:bodyPr/>
            <a:lstStyle/>
            <a:p/>
          </p:txBody>
        </p:sp>
        <p:sp>
          <p:nvSpPr>
            <p:cNvPr id="1408" name="pl1408"/>
            <p:cNvSpPr/>
            <p:nvPr/>
          </p:nvSpPr>
          <p:spPr>
            <a:xfrm>
              <a:off x="2879827"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00BC51">
                  <a:alpha val="100000"/>
                </a:srgbClr>
              </a:solidFill>
              <a:prstDash val="solid"/>
              <a:round/>
            </a:ln>
          </p:spPr>
          <p:txBody>
            <a:bodyPr/>
            <a:lstStyle/>
            <a:p/>
          </p:txBody>
        </p:sp>
        <p:sp>
          <p:nvSpPr>
            <p:cNvPr id="1409" name="pl1409"/>
            <p:cNvSpPr/>
            <p:nvPr/>
          </p:nvSpPr>
          <p:spPr>
            <a:xfrm>
              <a:off x="2835196"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410" name="tx1410"/>
            <p:cNvSpPr/>
            <p:nvPr/>
          </p:nvSpPr>
          <p:spPr>
            <a:xfrm>
              <a:off x="2849682" y="25277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1" name="tx1411"/>
            <p:cNvSpPr/>
            <p:nvPr/>
          </p:nvSpPr>
          <p:spPr>
            <a:xfrm>
              <a:off x="3010155" y="25337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12" name="tx1412"/>
            <p:cNvSpPr/>
            <p:nvPr/>
          </p:nvSpPr>
          <p:spPr>
            <a:xfrm>
              <a:off x="3188679" y="253846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13" name="tx1413"/>
            <p:cNvSpPr/>
            <p:nvPr/>
          </p:nvSpPr>
          <p:spPr>
            <a:xfrm>
              <a:off x="3367202" y="253376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414" name="tx1414"/>
            <p:cNvSpPr/>
            <p:nvPr/>
          </p:nvSpPr>
          <p:spPr>
            <a:xfrm>
              <a:off x="3563775" y="25277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5" name="tx1415"/>
            <p:cNvSpPr/>
            <p:nvPr/>
          </p:nvSpPr>
          <p:spPr>
            <a:xfrm>
              <a:off x="3742298" y="25277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16" name="rc1416"/>
            <p:cNvSpPr/>
            <p:nvPr/>
          </p:nvSpPr>
          <p:spPr>
            <a:xfrm>
              <a:off x="2835196" y="3110673"/>
              <a:ext cx="981878" cy="460746"/>
            </a:xfrm>
            <a:prstGeom prst="rect">
              <a:avLst/>
            </a:prstGeom>
            <a:solidFill>
              <a:srgbClr val="EBEBEB">
                <a:alpha val="100000"/>
              </a:srgbClr>
            </a:solidFill>
          </p:spPr>
          <p:txBody>
            <a:bodyPr/>
            <a:lstStyle/>
            <a:p/>
          </p:txBody>
        </p:sp>
        <p:sp>
          <p:nvSpPr>
            <p:cNvPr id="1417" name="pl1417"/>
            <p:cNvSpPr/>
            <p:nvPr/>
          </p:nvSpPr>
          <p:spPr>
            <a:xfrm>
              <a:off x="2835196"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418" name="pl1418"/>
            <p:cNvSpPr/>
            <p:nvPr/>
          </p:nvSpPr>
          <p:spPr>
            <a:xfrm>
              <a:off x="2835196"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419" name="pl1419"/>
            <p:cNvSpPr/>
            <p:nvPr/>
          </p:nvSpPr>
          <p:spPr>
            <a:xfrm>
              <a:off x="2835196"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420" name="pl1420"/>
            <p:cNvSpPr/>
            <p:nvPr/>
          </p:nvSpPr>
          <p:spPr>
            <a:xfrm>
              <a:off x="2835196"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421" name="pl1421"/>
            <p:cNvSpPr/>
            <p:nvPr/>
          </p:nvSpPr>
          <p:spPr>
            <a:xfrm>
              <a:off x="296908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2" name="pl1422"/>
            <p:cNvSpPr/>
            <p:nvPr/>
          </p:nvSpPr>
          <p:spPr>
            <a:xfrm>
              <a:off x="314761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3" name="pl1423"/>
            <p:cNvSpPr/>
            <p:nvPr/>
          </p:nvSpPr>
          <p:spPr>
            <a:xfrm>
              <a:off x="332613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4" name="pl1424"/>
            <p:cNvSpPr/>
            <p:nvPr/>
          </p:nvSpPr>
          <p:spPr>
            <a:xfrm>
              <a:off x="350465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5" name="pl1425"/>
            <p:cNvSpPr/>
            <p:nvPr/>
          </p:nvSpPr>
          <p:spPr>
            <a:xfrm>
              <a:off x="368318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426" name="pl1426"/>
            <p:cNvSpPr/>
            <p:nvPr/>
          </p:nvSpPr>
          <p:spPr>
            <a:xfrm>
              <a:off x="2835196"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427" name="pl1427"/>
            <p:cNvSpPr/>
            <p:nvPr/>
          </p:nvSpPr>
          <p:spPr>
            <a:xfrm>
              <a:off x="2835196"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428" name="pl1428"/>
            <p:cNvSpPr/>
            <p:nvPr/>
          </p:nvSpPr>
          <p:spPr>
            <a:xfrm>
              <a:off x="2835196"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429" name="pl1429"/>
            <p:cNvSpPr/>
            <p:nvPr/>
          </p:nvSpPr>
          <p:spPr>
            <a:xfrm>
              <a:off x="2835196"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430" name="pl1430"/>
            <p:cNvSpPr/>
            <p:nvPr/>
          </p:nvSpPr>
          <p:spPr>
            <a:xfrm>
              <a:off x="287982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1" name="pl1431"/>
            <p:cNvSpPr/>
            <p:nvPr/>
          </p:nvSpPr>
          <p:spPr>
            <a:xfrm>
              <a:off x="305835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2" name="pl1432"/>
            <p:cNvSpPr/>
            <p:nvPr/>
          </p:nvSpPr>
          <p:spPr>
            <a:xfrm>
              <a:off x="323687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3" name="pl1433"/>
            <p:cNvSpPr/>
            <p:nvPr/>
          </p:nvSpPr>
          <p:spPr>
            <a:xfrm>
              <a:off x="341539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4" name="pl1434"/>
            <p:cNvSpPr/>
            <p:nvPr/>
          </p:nvSpPr>
          <p:spPr>
            <a:xfrm>
              <a:off x="359392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5" name="pl1435"/>
            <p:cNvSpPr/>
            <p:nvPr/>
          </p:nvSpPr>
          <p:spPr>
            <a:xfrm>
              <a:off x="377244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436" name="pl1436"/>
            <p:cNvSpPr/>
            <p:nvPr/>
          </p:nvSpPr>
          <p:spPr>
            <a:xfrm>
              <a:off x="2879827"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437" name="pl1437"/>
            <p:cNvSpPr/>
            <p:nvPr/>
          </p:nvSpPr>
          <p:spPr>
            <a:xfrm>
              <a:off x="2879827"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40651" cap="flat">
              <a:solidFill>
                <a:srgbClr val="BEBEBE">
                  <a:alpha val="69803"/>
                </a:srgbClr>
              </a:solidFill>
              <a:prstDash val="solid"/>
              <a:round/>
            </a:ln>
          </p:spPr>
          <p:txBody>
            <a:bodyPr/>
            <a:lstStyle/>
            <a:p/>
          </p:txBody>
        </p:sp>
        <p:sp>
          <p:nvSpPr>
            <p:cNvPr id="1438" name="pl1438"/>
            <p:cNvSpPr/>
            <p:nvPr/>
          </p:nvSpPr>
          <p:spPr>
            <a:xfrm>
              <a:off x="2879827"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439" name="pl1439"/>
            <p:cNvSpPr/>
            <p:nvPr/>
          </p:nvSpPr>
          <p:spPr>
            <a:xfrm>
              <a:off x="2879827"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40" name="pl1440"/>
            <p:cNvSpPr/>
            <p:nvPr/>
          </p:nvSpPr>
          <p:spPr>
            <a:xfrm>
              <a:off x="2879827"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41" name="pl1441"/>
            <p:cNvSpPr/>
            <p:nvPr/>
          </p:nvSpPr>
          <p:spPr>
            <a:xfrm>
              <a:off x="2879827"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442" name="pl1442"/>
            <p:cNvSpPr/>
            <p:nvPr/>
          </p:nvSpPr>
          <p:spPr>
            <a:xfrm>
              <a:off x="2879827"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443" name="pl1443"/>
            <p:cNvSpPr/>
            <p:nvPr/>
          </p:nvSpPr>
          <p:spPr>
            <a:xfrm>
              <a:off x="2879827"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444" name="pl1444"/>
            <p:cNvSpPr/>
            <p:nvPr/>
          </p:nvSpPr>
          <p:spPr>
            <a:xfrm>
              <a:off x="2879827"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445" name="pl1445"/>
            <p:cNvSpPr/>
            <p:nvPr/>
          </p:nvSpPr>
          <p:spPr>
            <a:xfrm>
              <a:off x="2879827"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446" name="pl1446"/>
            <p:cNvSpPr/>
            <p:nvPr/>
          </p:nvSpPr>
          <p:spPr>
            <a:xfrm>
              <a:off x="2879827"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447" name="pl1447"/>
            <p:cNvSpPr/>
            <p:nvPr/>
          </p:nvSpPr>
          <p:spPr>
            <a:xfrm>
              <a:off x="2879827"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448" name="pl1448"/>
            <p:cNvSpPr/>
            <p:nvPr/>
          </p:nvSpPr>
          <p:spPr>
            <a:xfrm>
              <a:off x="2879827"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449" name="pl1449"/>
            <p:cNvSpPr/>
            <p:nvPr/>
          </p:nvSpPr>
          <p:spPr>
            <a:xfrm>
              <a:off x="2879827"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450" name="pl1450"/>
            <p:cNvSpPr/>
            <p:nvPr/>
          </p:nvSpPr>
          <p:spPr>
            <a:xfrm>
              <a:off x="2879827"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451" name="pl1451"/>
            <p:cNvSpPr/>
            <p:nvPr/>
          </p:nvSpPr>
          <p:spPr>
            <a:xfrm>
              <a:off x="2879827"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452" name="pl1452"/>
            <p:cNvSpPr/>
            <p:nvPr/>
          </p:nvSpPr>
          <p:spPr>
            <a:xfrm>
              <a:off x="2879827"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453" name="pl1453"/>
            <p:cNvSpPr/>
            <p:nvPr/>
          </p:nvSpPr>
          <p:spPr>
            <a:xfrm>
              <a:off x="2879827"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54" name="pl1454"/>
            <p:cNvSpPr/>
            <p:nvPr/>
          </p:nvSpPr>
          <p:spPr>
            <a:xfrm>
              <a:off x="2879827"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455" name="pl1455"/>
            <p:cNvSpPr/>
            <p:nvPr/>
          </p:nvSpPr>
          <p:spPr>
            <a:xfrm>
              <a:off x="2879827"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456" name="pl1456"/>
            <p:cNvSpPr/>
            <p:nvPr/>
          </p:nvSpPr>
          <p:spPr>
            <a:xfrm>
              <a:off x="2879827"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457" name="pl1457"/>
            <p:cNvSpPr/>
            <p:nvPr/>
          </p:nvSpPr>
          <p:spPr>
            <a:xfrm>
              <a:off x="2879827"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458" name="pl1458"/>
            <p:cNvSpPr/>
            <p:nvPr/>
          </p:nvSpPr>
          <p:spPr>
            <a:xfrm>
              <a:off x="2879827"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459" name="pl1459"/>
            <p:cNvSpPr/>
            <p:nvPr/>
          </p:nvSpPr>
          <p:spPr>
            <a:xfrm>
              <a:off x="2879827"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460" name="pl1460"/>
            <p:cNvSpPr/>
            <p:nvPr/>
          </p:nvSpPr>
          <p:spPr>
            <a:xfrm>
              <a:off x="2879827"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461" name="pl1461"/>
            <p:cNvSpPr/>
            <p:nvPr/>
          </p:nvSpPr>
          <p:spPr>
            <a:xfrm>
              <a:off x="2879827"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462" name="pl1462"/>
            <p:cNvSpPr/>
            <p:nvPr/>
          </p:nvSpPr>
          <p:spPr>
            <a:xfrm>
              <a:off x="2879827"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463" name="pl1463"/>
            <p:cNvSpPr/>
            <p:nvPr/>
          </p:nvSpPr>
          <p:spPr>
            <a:xfrm>
              <a:off x="2879827"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464" name="pl1464"/>
            <p:cNvSpPr/>
            <p:nvPr/>
          </p:nvSpPr>
          <p:spPr>
            <a:xfrm>
              <a:off x="2879827"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465" name="pl1465"/>
            <p:cNvSpPr/>
            <p:nvPr/>
          </p:nvSpPr>
          <p:spPr>
            <a:xfrm>
              <a:off x="2879827"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466" name="pl1466"/>
            <p:cNvSpPr/>
            <p:nvPr/>
          </p:nvSpPr>
          <p:spPr>
            <a:xfrm>
              <a:off x="2879827"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67" name="pl1467"/>
            <p:cNvSpPr/>
            <p:nvPr/>
          </p:nvSpPr>
          <p:spPr>
            <a:xfrm>
              <a:off x="2879827"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468" name="pl1468"/>
            <p:cNvSpPr/>
            <p:nvPr/>
          </p:nvSpPr>
          <p:spPr>
            <a:xfrm>
              <a:off x="2879827"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469" name="pl1469"/>
            <p:cNvSpPr/>
            <p:nvPr/>
          </p:nvSpPr>
          <p:spPr>
            <a:xfrm>
              <a:off x="2879827"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470" name="pl1470"/>
            <p:cNvSpPr/>
            <p:nvPr/>
          </p:nvSpPr>
          <p:spPr>
            <a:xfrm>
              <a:off x="2879827"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471" name="pl1471"/>
            <p:cNvSpPr/>
            <p:nvPr/>
          </p:nvSpPr>
          <p:spPr>
            <a:xfrm>
              <a:off x="2879827"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472" name="pl1472"/>
            <p:cNvSpPr/>
            <p:nvPr/>
          </p:nvSpPr>
          <p:spPr>
            <a:xfrm>
              <a:off x="2879827"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473" name="pl1473"/>
            <p:cNvSpPr/>
            <p:nvPr/>
          </p:nvSpPr>
          <p:spPr>
            <a:xfrm>
              <a:off x="2879827"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474" name="pl1474"/>
            <p:cNvSpPr/>
            <p:nvPr/>
          </p:nvSpPr>
          <p:spPr>
            <a:xfrm>
              <a:off x="2879827"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475" name="pl1475"/>
            <p:cNvSpPr/>
            <p:nvPr/>
          </p:nvSpPr>
          <p:spPr>
            <a:xfrm>
              <a:off x="2879827"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476" name="pl1476"/>
            <p:cNvSpPr/>
            <p:nvPr/>
          </p:nvSpPr>
          <p:spPr>
            <a:xfrm>
              <a:off x="2879827"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477" name="pl1477"/>
            <p:cNvSpPr/>
            <p:nvPr/>
          </p:nvSpPr>
          <p:spPr>
            <a:xfrm>
              <a:off x="2879827"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478" name="pl1478"/>
            <p:cNvSpPr/>
            <p:nvPr/>
          </p:nvSpPr>
          <p:spPr>
            <a:xfrm>
              <a:off x="2879827"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479" name="pl1479"/>
            <p:cNvSpPr/>
            <p:nvPr/>
          </p:nvSpPr>
          <p:spPr>
            <a:xfrm>
              <a:off x="2879827"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480" name="pl1480"/>
            <p:cNvSpPr/>
            <p:nvPr/>
          </p:nvSpPr>
          <p:spPr>
            <a:xfrm>
              <a:off x="2879827"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81" name="pl1481"/>
            <p:cNvSpPr/>
            <p:nvPr/>
          </p:nvSpPr>
          <p:spPr>
            <a:xfrm>
              <a:off x="2879827"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482" name="pl1482"/>
            <p:cNvSpPr/>
            <p:nvPr/>
          </p:nvSpPr>
          <p:spPr>
            <a:xfrm>
              <a:off x="2879827"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483" name="pl1483"/>
            <p:cNvSpPr/>
            <p:nvPr/>
          </p:nvSpPr>
          <p:spPr>
            <a:xfrm>
              <a:off x="2879827"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484" name="pl1484"/>
            <p:cNvSpPr/>
            <p:nvPr/>
          </p:nvSpPr>
          <p:spPr>
            <a:xfrm>
              <a:off x="2879827"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485" name="pl1485"/>
            <p:cNvSpPr/>
            <p:nvPr/>
          </p:nvSpPr>
          <p:spPr>
            <a:xfrm>
              <a:off x="2879827"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486" name="pl1486"/>
            <p:cNvSpPr/>
            <p:nvPr/>
          </p:nvSpPr>
          <p:spPr>
            <a:xfrm>
              <a:off x="2879827"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487" name="pl1487"/>
            <p:cNvSpPr/>
            <p:nvPr/>
          </p:nvSpPr>
          <p:spPr>
            <a:xfrm>
              <a:off x="2879827"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488" name="pl1488"/>
            <p:cNvSpPr/>
            <p:nvPr/>
          </p:nvSpPr>
          <p:spPr>
            <a:xfrm>
              <a:off x="2879827"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489" name="pl1489"/>
            <p:cNvSpPr/>
            <p:nvPr/>
          </p:nvSpPr>
          <p:spPr>
            <a:xfrm>
              <a:off x="2879827"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490" name="pl1490"/>
            <p:cNvSpPr/>
            <p:nvPr/>
          </p:nvSpPr>
          <p:spPr>
            <a:xfrm>
              <a:off x="2879827"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40651" cap="flat">
              <a:solidFill>
                <a:srgbClr val="000000">
                  <a:alpha val="100000"/>
                </a:srgbClr>
              </a:solidFill>
              <a:prstDash val="solid"/>
              <a:round/>
            </a:ln>
          </p:spPr>
          <p:txBody>
            <a:bodyPr/>
            <a:lstStyle/>
            <a:p/>
          </p:txBody>
        </p:sp>
        <p:sp>
          <p:nvSpPr>
            <p:cNvPr id="1491" name="pl1491"/>
            <p:cNvSpPr/>
            <p:nvPr/>
          </p:nvSpPr>
          <p:spPr>
            <a:xfrm>
              <a:off x="2879827"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00BECA">
                  <a:alpha val="100000"/>
                </a:srgbClr>
              </a:solidFill>
              <a:prstDash val="solid"/>
              <a:round/>
            </a:ln>
          </p:spPr>
          <p:txBody>
            <a:bodyPr/>
            <a:lstStyle/>
            <a:p/>
          </p:txBody>
        </p:sp>
        <p:sp>
          <p:nvSpPr>
            <p:cNvPr id="1492" name="pl1492"/>
            <p:cNvSpPr/>
            <p:nvPr/>
          </p:nvSpPr>
          <p:spPr>
            <a:xfrm>
              <a:off x="2835196"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493" name="tx1493"/>
            <p:cNvSpPr/>
            <p:nvPr/>
          </p:nvSpPr>
          <p:spPr>
            <a:xfrm>
              <a:off x="2849682" y="32305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494" name="tx1494"/>
            <p:cNvSpPr/>
            <p:nvPr/>
          </p:nvSpPr>
          <p:spPr>
            <a:xfrm>
              <a:off x="2998060" y="320233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1495" name="tx1495"/>
            <p:cNvSpPr/>
            <p:nvPr/>
          </p:nvSpPr>
          <p:spPr>
            <a:xfrm>
              <a:off x="3176584" y="322248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496" name="tx1496"/>
            <p:cNvSpPr/>
            <p:nvPr/>
          </p:nvSpPr>
          <p:spPr>
            <a:xfrm>
              <a:off x="3355107" y="320836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1497" name="tx1497"/>
            <p:cNvSpPr/>
            <p:nvPr/>
          </p:nvSpPr>
          <p:spPr>
            <a:xfrm>
              <a:off x="3533630" y="32177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498" name="tx1498"/>
            <p:cNvSpPr/>
            <p:nvPr/>
          </p:nvSpPr>
          <p:spPr>
            <a:xfrm>
              <a:off x="3742298" y="32557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499" name="rc1499"/>
            <p:cNvSpPr/>
            <p:nvPr/>
          </p:nvSpPr>
          <p:spPr>
            <a:xfrm>
              <a:off x="2835196" y="3855871"/>
              <a:ext cx="981878" cy="460746"/>
            </a:xfrm>
            <a:prstGeom prst="rect">
              <a:avLst/>
            </a:prstGeom>
            <a:solidFill>
              <a:srgbClr val="EBEBEB">
                <a:alpha val="100000"/>
              </a:srgbClr>
            </a:solidFill>
          </p:spPr>
          <p:txBody>
            <a:bodyPr/>
            <a:lstStyle/>
            <a:p/>
          </p:txBody>
        </p:sp>
        <p:sp>
          <p:nvSpPr>
            <p:cNvPr id="1500" name="pl1500"/>
            <p:cNvSpPr/>
            <p:nvPr/>
          </p:nvSpPr>
          <p:spPr>
            <a:xfrm>
              <a:off x="2835196"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01" name="pl1501"/>
            <p:cNvSpPr/>
            <p:nvPr/>
          </p:nvSpPr>
          <p:spPr>
            <a:xfrm>
              <a:off x="2835196"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02" name="pl1502"/>
            <p:cNvSpPr/>
            <p:nvPr/>
          </p:nvSpPr>
          <p:spPr>
            <a:xfrm>
              <a:off x="2835196"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03" name="pl1503"/>
            <p:cNvSpPr/>
            <p:nvPr/>
          </p:nvSpPr>
          <p:spPr>
            <a:xfrm>
              <a:off x="2835196"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04" name="pl1504"/>
            <p:cNvSpPr/>
            <p:nvPr/>
          </p:nvSpPr>
          <p:spPr>
            <a:xfrm>
              <a:off x="296908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5" name="pl1505"/>
            <p:cNvSpPr/>
            <p:nvPr/>
          </p:nvSpPr>
          <p:spPr>
            <a:xfrm>
              <a:off x="314761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6" name="pl1506"/>
            <p:cNvSpPr/>
            <p:nvPr/>
          </p:nvSpPr>
          <p:spPr>
            <a:xfrm>
              <a:off x="332613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7" name="pl1507"/>
            <p:cNvSpPr/>
            <p:nvPr/>
          </p:nvSpPr>
          <p:spPr>
            <a:xfrm>
              <a:off x="350465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8" name="pl1508"/>
            <p:cNvSpPr/>
            <p:nvPr/>
          </p:nvSpPr>
          <p:spPr>
            <a:xfrm>
              <a:off x="368318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09" name="pl1509"/>
            <p:cNvSpPr/>
            <p:nvPr/>
          </p:nvSpPr>
          <p:spPr>
            <a:xfrm>
              <a:off x="2835196"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10" name="pl1510"/>
            <p:cNvSpPr/>
            <p:nvPr/>
          </p:nvSpPr>
          <p:spPr>
            <a:xfrm>
              <a:off x="2835196"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11" name="pl1511"/>
            <p:cNvSpPr/>
            <p:nvPr/>
          </p:nvSpPr>
          <p:spPr>
            <a:xfrm>
              <a:off x="2835196"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12" name="pl1512"/>
            <p:cNvSpPr/>
            <p:nvPr/>
          </p:nvSpPr>
          <p:spPr>
            <a:xfrm>
              <a:off x="2835196"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13" name="pl1513"/>
            <p:cNvSpPr/>
            <p:nvPr/>
          </p:nvSpPr>
          <p:spPr>
            <a:xfrm>
              <a:off x="287982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4" name="pl1514"/>
            <p:cNvSpPr/>
            <p:nvPr/>
          </p:nvSpPr>
          <p:spPr>
            <a:xfrm>
              <a:off x="305835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5" name="pl1515"/>
            <p:cNvSpPr/>
            <p:nvPr/>
          </p:nvSpPr>
          <p:spPr>
            <a:xfrm>
              <a:off x="323687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6" name="pl1516"/>
            <p:cNvSpPr/>
            <p:nvPr/>
          </p:nvSpPr>
          <p:spPr>
            <a:xfrm>
              <a:off x="341539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7" name="pl1517"/>
            <p:cNvSpPr/>
            <p:nvPr/>
          </p:nvSpPr>
          <p:spPr>
            <a:xfrm>
              <a:off x="359392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8" name="pl1518"/>
            <p:cNvSpPr/>
            <p:nvPr/>
          </p:nvSpPr>
          <p:spPr>
            <a:xfrm>
              <a:off x="377244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19" name="pl1519"/>
            <p:cNvSpPr/>
            <p:nvPr/>
          </p:nvSpPr>
          <p:spPr>
            <a:xfrm>
              <a:off x="2879827"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520" name="pl1520"/>
            <p:cNvSpPr/>
            <p:nvPr/>
          </p:nvSpPr>
          <p:spPr>
            <a:xfrm>
              <a:off x="2879827"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40651" cap="flat">
              <a:solidFill>
                <a:srgbClr val="BEBEBE">
                  <a:alpha val="69803"/>
                </a:srgbClr>
              </a:solidFill>
              <a:prstDash val="solid"/>
              <a:round/>
            </a:ln>
          </p:spPr>
          <p:txBody>
            <a:bodyPr/>
            <a:lstStyle/>
            <a:p/>
          </p:txBody>
        </p:sp>
        <p:sp>
          <p:nvSpPr>
            <p:cNvPr id="1521" name="pl1521"/>
            <p:cNvSpPr/>
            <p:nvPr/>
          </p:nvSpPr>
          <p:spPr>
            <a:xfrm>
              <a:off x="2879827"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522" name="pl1522"/>
            <p:cNvSpPr/>
            <p:nvPr/>
          </p:nvSpPr>
          <p:spPr>
            <a:xfrm>
              <a:off x="2879827"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23" name="pl1523"/>
            <p:cNvSpPr/>
            <p:nvPr/>
          </p:nvSpPr>
          <p:spPr>
            <a:xfrm>
              <a:off x="2879827"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24" name="pl1524"/>
            <p:cNvSpPr/>
            <p:nvPr/>
          </p:nvSpPr>
          <p:spPr>
            <a:xfrm>
              <a:off x="2879827"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525" name="pl1525"/>
            <p:cNvSpPr/>
            <p:nvPr/>
          </p:nvSpPr>
          <p:spPr>
            <a:xfrm>
              <a:off x="2879827"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526" name="pl1526"/>
            <p:cNvSpPr/>
            <p:nvPr/>
          </p:nvSpPr>
          <p:spPr>
            <a:xfrm>
              <a:off x="2879827"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527" name="pl1527"/>
            <p:cNvSpPr/>
            <p:nvPr/>
          </p:nvSpPr>
          <p:spPr>
            <a:xfrm>
              <a:off x="2879827"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528" name="pl1528"/>
            <p:cNvSpPr/>
            <p:nvPr/>
          </p:nvSpPr>
          <p:spPr>
            <a:xfrm>
              <a:off x="2879827"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529" name="pl1529"/>
            <p:cNvSpPr/>
            <p:nvPr/>
          </p:nvSpPr>
          <p:spPr>
            <a:xfrm>
              <a:off x="2879827"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530" name="pl1530"/>
            <p:cNvSpPr/>
            <p:nvPr/>
          </p:nvSpPr>
          <p:spPr>
            <a:xfrm>
              <a:off x="2879827"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531" name="pl1531"/>
            <p:cNvSpPr/>
            <p:nvPr/>
          </p:nvSpPr>
          <p:spPr>
            <a:xfrm>
              <a:off x="2879827"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532" name="pl1532"/>
            <p:cNvSpPr/>
            <p:nvPr/>
          </p:nvSpPr>
          <p:spPr>
            <a:xfrm>
              <a:off x="2879827"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533" name="pl1533"/>
            <p:cNvSpPr/>
            <p:nvPr/>
          </p:nvSpPr>
          <p:spPr>
            <a:xfrm>
              <a:off x="2879827"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534" name="pl1534"/>
            <p:cNvSpPr/>
            <p:nvPr/>
          </p:nvSpPr>
          <p:spPr>
            <a:xfrm>
              <a:off x="2879827"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535" name="pl1535"/>
            <p:cNvSpPr/>
            <p:nvPr/>
          </p:nvSpPr>
          <p:spPr>
            <a:xfrm>
              <a:off x="2879827"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536" name="pl1536"/>
            <p:cNvSpPr/>
            <p:nvPr/>
          </p:nvSpPr>
          <p:spPr>
            <a:xfrm>
              <a:off x="2879827"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37" name="pl1537"/>
            <p:cNvSpPr/>
            <p:nvPr/>
          </p:nvSpPr>
          <p:spPr>
            <a:xfrm>
              <a:off x="2879827"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538" name="pl1538"/>
            <p:cNvSpPr/>
            <p:nvPr/>
          </p:nvSpPr>
          <p:spPr>
            <a:xfrm>
              <a:off x="2879827"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539" name="pl1539"/>
            <p:cNvSpPr/>
            <p:nvPr/>
          </p:nvSpPr>
          <p:spPr>
            <a:xfrm>
              <a:off x="2879827"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540" name="pl1540"/>
            <p:cNvSpPr/>
            <p:nvPr/>
          </p:nvSpPr>
          <p:spPr>
            <a:xfrm>
              <a:off x="2879827"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541" name="pl1541"/>
            <p:cNvSpPr/>
            <p:nvPr/>
          </p:nvSpPr>
          <p:spPr>
            <a:xfrm>
              <a:off x="2879827"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542" name="pl1542"/>
            <p:cNvSpPr/>
            <p:nvPr/>
          </p:nvSpPr>
          <p:spPr>
            <a:xfrm>
              <a:off x="2879827"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543" name="pl1543"/>
            <p:cNvSpPr/>
            <p:nvPr/>
          </p:nvSpPr>
          <p:spPr>
            <a:xfrm>
              <a:off x="2879827"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544" name="pl1544"/>
            <p:cNvSpPr/>
            <p:nvPr/>
          </p:nvSpPr>
          <p:spPr>
            <a:xfrm>
              <a:off x="2879827"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545" name="pl1545"/>
            <p:cNvSpPr/>
            <p:nvPr/>
          </p:nvSpPr>
          <p:spPr>
            <a:xfrm>
              <a:off x="2879827"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546" name="pl1546"/>
            <p:cNvSpPr/>
            <p:nvPr/>
          </p:nvSpPr>
          <p:spPr>
            <a:xfrm>
              <a:off x="2879827"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547" name="pl1547"/>
            <p:cNvSpPr/>
            <p:nvPr/>
          </p:nvSpPr>
          <p:spPr>
            <a:xfrm>
              <a:off x="2879827"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548" name="pl1548"/>
            <p:cNvSpPr/>
            <p:nvPr/>
          </p:nvSpPr>
          <p:spPr>
            <a:xfrm>
              <a:off x="2879827"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549" name="pl1549"/>
            <p:cNvSpPr/>
            <p:nvPr/>
          </p:nvSpPr>
          <p:spPr>
            <a:xfrm>
              <a:off x="2879827"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50" name="pl1550"/>
            <p:cNvSpPr/>
            <p:nvPr/>
          </p:nvSpPr>
          <p:spPr>
            <a:xfrm>
              <a:off x="2879827"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551" name="pl1551"/>
            <p:cNvSpPr/>
            <p:nvPr/>
          </p:nvSpPr>
          <p:spPr>
            <a:xfrm>
              <a:off x="2879827"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552" name="pl1552"/>
            <p:cNvSpPr/>
            <p:nvPr/>
          </p:nvSpPr>
          <p:spPr>
            <a:xfrm>
              <a:off x="2879827"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553" name="pl1553"/>
            <p:cNvSpPr/>
            <p:nvPr/>
          </p:nvSpPr>
          <p:spPr>
            <a:xfrm>
              <a:off x="2879827"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554" name="pl1554"/>
            <p:cNvSpPr/>
            <p:nvPr/>
          </p:nvSpPr>
          <p:spPr>
            <a:xfrm>
              <a:off x="2879827"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555" name="pl1555"/>
            <p:cNvSpPr/>
            <p:nvPr/>
          </p:nvSpPr>
          <p:spPr>
            <a:xfrm>
              <a:off x="2879827"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556" name="pl1556"/>
            <p:cNvSpPr/>
            <p:nvPr/>
          </p:nvSpPr>
          <p:spPr>
            <a:xfrm>
              <a:off x="2879827"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557" name="pl1557"/>
            <p:cNvSpPr/>
            <p:nvPr/>
          </p:nvSpPr>
          <p:spPr>
            <a:xfrm>
              <a:off x="2879827"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558" name="pl1558"/>
            <p:cNvSpPr/>
            <p:nvPr/>
          </p:nvSpPr>
          <p:spPr>
            <a:xfrm>
              <a:off x="2879827"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559" name="pl1559"/>
            <p:cNvSpPr/>
            <p:nvPr/>
          </p:nvSpPr>
          <p:spPr>
            <a:xfrm>
              <a:off x="2879827"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560" name="pl1560"/>
            <p:cNvSpPr/>
            <p:nvPr/>
          </p:nvSpPr>
          <p:spPr>
            <a:xfrm>
              <a:off x="2879827"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561" name="pl1561"/>
            <p:cNvSpPr/>
            <p:nvPr/>
          </p:nvSpPr>
          <p:spPr>
            <a:xfrm>
              <a:off x="2879827"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562" name="pl1562"/>
            <p:cNvSpPr/>
            <p:nvPr/>
          </p:nvSpPr>
          <p:spPr>
            <a:xfrm>
              <a:off x="2879827"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563" name="pl1563"/>
            <p:cNvSpPr/>
            <p:nvPr/>
          </p:nvSpPr>
          <p:spPr>
            <a:xfrm>
              <a:off x="2879827"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64" name="pl1564"/>
            <p:cNvSpPr/>
            <p:nvPr/>
          </p:nvSpPr>
          <p:spPr>
            <a:xfrm>
              <a:off x="2879827"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565" name="pl1565"/>
            <p:cNvSpPr/>
            <p:nvPr/>
          </p:nvSpPr>
          <p:spPr>
            <a:xfrm>
              <a:off x="2879827"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566" name="pl1566"/>
            <p:cNvSpPr/>
            <p:nvPr/>
          </p:nvSpPr>
          <p:spPr>
            <a:xfrm>
              <a:off x="2879827"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567" name="pl1567"/>
            <p:cNvSpPr/>
            <p:nvPr/>
          </p:nvSpPr>
          <p:spPr>
            <a:xfrm>
              <a:off x="2879827"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568" name="pl1568"/>
            <p:cNvSpPr/>
            <p:nvPr/>
          </p:nvSpPr>
          <p:spPr>
            <a:xfrm>
              <a:off x="2879827"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569" name="pl1569"/>
            <p:cNvSpPr/>
            <p:nvPr/>
          </p:nvSpPr>
          <p:spPr>
            <a:xfrm>
              <a:off x="2879827"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570" name="pl1570"/>
            <p:cNvSpPr/>
            <p:nvPr/>
          </p:nvSpPr>
          <p:spPr>
            <a:xfrm>
              <a:off x="2879827"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571" name="pl1571"/>
            <p:cNvSpPr/>
            <p:nvPr/>
          </p:nvSpPr>
          <p:spPr>
            <a:xfrm>
              <a:off x="2879827"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572" name="pl1572"/>
            <p:cNvSpPr/>
            <p:nvPr/>
          </p:nvSpPr>
          <p:spPr>
            <a:xfrm>
              <a:off x="2879827"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573" name="pl1573"/>
            <p:cNvSpPr/>
            <p:nvPr/>
          </p:nvSpPr>
          <p:spPr>
            <a:xfrm>
              <a:off x="2879827"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40651" cap="flat">
              <a:solidFill>
                <a:srgbClr val="000000">
                  <a:alpha val="100000"/>
                </a:srgbClr>
              </a:solidFill>
              <a:prstDash val="solid"/>
              <a:round/>
            </a:ln>
          </p:spPr>
          <p:txBody>
            <a:bodyPr/>
            <a:lstStyle/>
            <a:p/>
          </p:txBody>
        </p:sp>
        <p:sp>
          <p:nvSpPr>
            <p:cNvPr id="1574" name="pl1574"/>
            <p:cNvSpPr/>
            <p:nvPr/>
          </p:nvSpPr>
          <p:spPr>
            <a:xfrm>
              <a:off x="2879827"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619CFF">
                  <a:alpha val="100000"/>
                </a:srgbClr>
              </a:solidFill>
              <a:prstDash val="solid"/>
              <a:round/>
            </a:ln>
          </p:spPr>
          <p:txBody>
            <a:bodyPr/>
            <a:lstStyle/>
            <a:p/>
          </p:txBody>
        </p:sp>
        <p:sp>
          <p:nvSpPr>
            <p:cNvPr id="1575" name="pl1575"/>
            <p:cNvSpPr/>
            <p:nvPr/>
          </p:nvSpPr>
          <p:spPr>
            <a:xfrm>
              <a:off x="2835196"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576" name="tx1576"/>
            <p:cNvSpPr/>
            <p:nvPr/>
          </p:nvSpPr>
          <p:spPr>
            <a:xfrm>
              <a:off x="2849682" y="398988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577" name="tx1577"/>
            <p:cNvSpPr/>
            <p:nvPr/>
          </p:nvSpPr>
          <p:spPr>
            <a:xfrm>
              <a:off x="3028205" y="399597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78" name="tx1578"/>
            <p:cNvSpPr/>
            <p:nvPr/>
          </p:nvSpPr>
          <p:spPr>
            <a:xfrm>
              <a:off x="3206728" y="39757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579" name="tx1579"/>
            <p:cNvSpPr/>
            <p:nvPr/>
          </p:nvSpPr>
          <p:spPr>
            <a:xfrm>
              <a:off x="3385252" y="39757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580" name="tx1580"/>
            <p:cNvSpPr/>
            <p:nvPr/>
          </p:nvSpPr>
          <p:spPr>
            <a:xfrm>
              <a:off x="3533630" y="395689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581" name="tx1581"/>
            <p:cNvSpPr/>
            <p:nvPr/>
          </p:nvSpPr>
          <p:spPr>
            <a:xfrm>
              <a:off x="3712153" y="39676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582" name="rc1582"/>
            <p:cNvSpPr/>
            <p:nvPr/>
          </p:nvSpPr>
          <p:spPr>
            <a:xfrm>
              <a:off x="2835196" y="4601069"/>
              <a:ext cx="981878" cy="460746"/>
            </a:xfrm>
            <a:prstGeom prst="rect">
              <a:avLst/>
            </a:prstGeom>
            <a:solidFill>
              <a:srgbClr val="EBEBEB">
                <a:alpha val="100000"/>
              </a:srgbClr>
            </a:solidFill>
          </p:spPr>
          <p:txBody>
            <a:bodyPr/>
            <a:lstStyle/>
            <a:p/>
          </p:txBody>
        </p:sp>
        <p:sp>
          <p:nvSpPr>
            <p:cNvPr id="1583" name="pl1583"/>
            <p:cNvSpPr/>
            <p:nvPr/>
          </p:nvSpPr>
          <p:spPr>
            <a:xfrm>
              <a:off x="2835196"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84" name="pl1584"/>
            <p:cNvSpPr/>
            <p:nvPr/>
          </p:nvSpPr>
          <p:spPr>
            <a:xfrm>
              <a:off x="2835196"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85" name="pl1585"/>
            <p:cNvSpPr/>
            <p:nvPr/>
          </p:nvSpPr>
          <p:spPr>
            <a:xfrm>
              <a:off x="2835196"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86" name="pl1586"/>
            <p:cNvSpPr/>
            <p:nvPr/>
          </p:nvSpPr>
          <p:spPr>
            <a:xfrm>
              <a:off x="2835196"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587" name="pl1587"/>
            <p:cNvSpPr/>
            <p:nvPr/>
          </p:nvSpPr>
          <p:spPr>
            <a:xfrm>
              <a:off x="296908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8" name="pl1588"/>
            <p:cNvSpPr/>
            <p:nvPr/>
          </p:nvSpPr>
          <p:spPr>
            <a:xfrm>
              <a:off x="314761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89" name="pl1589"/>
            <p:cNvSpPr/>
            <p:nvPr/>
          </p:nvSpPr>
          <p:spPr>
            <a:xfrm>
              <a:off x="332613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0" name="pl1590"/>
            <p:cNvSpPr/>
            <p:nvPr/>
          </p:nvSpPr>
          <p:spPr>
            <a:xfrm>
              <a:off x="350465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1" name="pl1591"/>
            <p:cNvSpPr/>
            <p:nvPr/>
          </p:nvSpPr>
          <p:spPr>
            <a:xfrm>
              <a:off x="368318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592" name="pl1592"/>
            <p:cNvSpPr/>
            <p:nvPr/>
          </p:nvSpPr>
          <p:spPr>
            <a:xfrm>
              <a:off x="2835196"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93" name="pl1593"/>
            <p:cNvSpPr/>
            <p:nvPr/>
          </p:nvSpPr>
          <p:spPr>
            <a:xfrm>
              <a:off x="2835196"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94" name="pl1594"/>
            <p:cNvSpPr/>
            <p:nvPr/>
          </p:nvSpPr>
          <p:spPr>
            <a:xfrm>
              <a:off x="2835196"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95" name="pl1595"/>
            <p:cNvSpPr/>
            <p:nvPr/>
          </p:nvSpPr>
          <p:spPr>
            <a:xfrm>
              <a:off x="2835196"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596" name="pl1596"/>
            <p:cNvSpPr/>
            <p:nvPr/>
          </p:nvSpPr>
          <p:spPr>
            <a:xfrm>
              <a:off x="287982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7" name="pl1597"/>
            <p:cNvSpPr/>
            <p:nvPr/>
          </p:nvSpPr>
          <p:spPr>
            <a:xfrm>
              <a:off x="305835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8" name="pl1598"/>
            <p:cNvSpPr/>
            <p:nvPr/>
          </p:nvSpPr>
          <p:spPr>
            <a:xfrm>
              <a:off x="323687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599" name="pl1599"/>
            <p:cNvSpPr/>
            <p:nvPr/>
          </p:nvSpPr>
          <p:spPr>
            <a:xfrm>
              <a:off x="341539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0" name="pl1600"/>
            <p:cNvSpPr/>
            <p:nvPr/>
          </p:nvSpPr>
          <p:spPr>
            <a:xfrm>
              <a:off x="359392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1" name="pl1601"/>
            <p:cNvSpPr/>
            <p:nvPr/>
          </p:nvSpPr>
          <p:spPr>
            <a:xfrm>
              <a:off x="377244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02" name="pl1602"/>
            <p:cNvSpPr/>
            <p:nvPr/>
          </p:nvSpPr>
          <p:spPr>
            <a:xfrm>
              <a:off x="2879827"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603" name="pl1603"/>
            <p:cNvSpPr/>
            <p:nvPr/>
          </p:nvSpPr>
          <p:spPr>
            <a:xfrm>
              <a:off x="2879827" y="4927921"/>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1604" name="pl1604"/>
            <p:cNvSpPr/>
            <p:nvPr/>
          </p:nvSpPr>
          <p:spPr>
            <a:xfrm>
              <a:off x="2879827"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605" name="pl1605"/>
            <p:cNvSpPr/>
            <p:nvPr/>
          </p:nvSpPr>
          <p:spPr>
            <a:xfrm>
              <a:off x="2879827"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06" name="pl1606"/>
            <p:cNvSpPr/>
            <p:nvPr/>
          </p:nvSpPr>
          <p:spPr>
            <a:xfrm>
              <a:off x="2879827"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07" name="pl1607"/>
            <p:cNvSpPr/>
            <p:nvPr/>
          </p:nvSpPr>
          <p:spPr>
            <a:xfrm>
              <a:off x="2879827"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608" name="pl1608"/>
            <p:cNvSpPr/>
            <p:nvPr/>
          </p:nvSpPr>
          <p:spPr>
            <a:xfrm>
              <a:off x="2879827"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609" name="pl1609"/>
            <p:cNvSpPr/>
            <p:nvPr/>
          </p:nvSpPr>
          <p:spPr>
            <a:xfrm>
              <a:off x="2879827"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610" name="pl1610"/>
            <p:cNvSpPr/>
            <p:nvPr/>
          </p:nvSpPr>
          <p:spPr>
            <a:xfrm>
              <a:off x="2879827"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611" name="pl1611"/>
            <p:cNvSpPr/>
            <p:nvPr/>
          </p:nvSpPr>
          <p:spPr>
            <a:xfrm>
              <a:off x="2879827"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612" name="pl1612"/>
            <p:cNvSpPr/>
            <p:nvPr/>
          </p:nvSpPr>
          <p:spPr>
            <a:xfrm>
              <a:off x="2879827"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613" name="pl1613"/>
            <p:cNvSpPr/>
            <p:nvPr/>
          </p:nvSpPr>
          <p:spPr>
            <a:xfrm>
              <a:off x="2879827"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614" name="pl1614"/>
            <p:cNvSpPr/>
            <p:nvPr/>
          </p:nvSpPr>
          <p:spPr>
            <a:xfrm>
              <a:off x="2879827"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615" name="pl1615"/>
            <p:cNvSpPr/>
            <p:nvPr/>
          </p:nvSpPr>
          <p:spPr>
            <a:xfrm>
              <a:off x="2879827"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616" name="pl1616"/>
            <p:cNvSpPr/>
            <p:nvPr/>
          </p:nvSpPr>
          <p:spPr>
            <a:xfrm>
              <a:off x="2879827"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617" name="pl1617"/>
            <p:cNvSpPr/>
            <p:nvPr/>
          </p:nvSpPr>
          <p:spPr>
            <a:xfrm>
              <a:off x="2879827"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618" name="pl1618"/>
            <p:cNvSpPr/>
            <p:nvPr/>
          </p:nvSpPr>
          <p:spPr>
            <a:xfrm>
              <a:off x="2879827"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619" name="pl1619"/>
            <p:cNvSpPr/>
            <p:nvPr/>
          </p:nvSpPr>
          <p:spPr>
            <a:xfrm>
              <a:off x="2879827"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20" name="pl1620"/>
            <p:cNvSpPr/>
            <p:nvPr/>
          </p:nvSpPr>
          <p:spPr>
            <a:xfrm>
              <a:off x="2879827"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621" name="pl1621"/>
            <p:cNvSpPr/>
            <p:nvPr/>
          </p:nvSpPr>
          <p:spPr>
            <a:xfrm>
              <a:off x="2879827"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622" name="pl1622"/>
            <p:cNvSpPr/>
            <p:nvPr/>
          </p:nvSpPr>
          <p:spPr>
            <a:xfrm>
              <a:off x="2879827"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623" name="pl1623"/>
            <p:cNvSpPr/>
            <p:nvPr/>
          </p:nvSpPr>
          <p:spPr>
            <a:xfrm>
              <a:off x="2879827"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624" name="pl1624"/>
            <p:cNvSpPr/>
            <p:nvPr/>
          </p:nvSpPr>
          <p:spPr>
            <a:xfrm>
              <a:off x="2879827"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625" name="pl1625"/>
            <p:cNvSpPr/>
            <p:nvPr/>
          </p:nvSpPr>
          <p:spPr>
            <a:xfrm>
              <a:off x="2879827"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626" name="pl1626"/>
            <p:cNvSpPr/>
            <p:nvPr/>
          </p:nvSpPr>
          <p:spPr>
            <a:xfrm>
              <a:off x="2879827"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627" name="pl1627"/>
            <p:cNvSpPr/>
            <p:nvPr/>
          </p:nvSpPr>
          <p:spPr>
            <a:xfrm>
              <a:off x="2879827"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628" name="pl1628"/>
            <p:cNvSpPr/>
            <p:nvPr/>
          </p:nvSpPr>
          <p:spPr>
            <a:xfrm>
              <a:off x="2879827"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629" name="pl1629"/>
            <p:cNvSpPr/>
            <p:nvPr/>
          </p:nvSpPr>
          <p:spPr>
            <a:xfrm>
              <a:off x="2879827"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630" name="pl1630"/>
            <p:cNvSpPr/>
            <p:nvPr/>
          </p:nvSpPr>
          <p:spPr>
            <a:xfrm>
              <a:off x="2879827"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631" name="pl1631"/>
            <p:cNvSpPr/>
            <p:nvPr/>
          </p:nvSpPr>
          <p:spPr>
            <a:xfrm>
              <a:off x="2879827"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632" name="pl1632"/>
            <p:cNvSpPr/>
            <p:nvPr/>
          </p:nvSpPr>
          <p:spPr>
            <a:xfrm>
              <a:off x="2879827"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33" name="pl1633"/>
            <p:cNvSpPr/>
            <p:nvPr/>
          </p:nvSpPr>
          <p:spPr>
            <a:xfrm>
              <a:off x="2879827"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634" name="pl1634"/>
            <p:cNvSpPr/>
            <p:nvPr/>
          </p:nvSpPr>
          <p:spPr>
            <a:xfrm>
              <a:off x="2879827"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635" name="pl1635"/>
            <p:cNvSpPr/>
            <p:nvPr/>
          </p:nvSpPr>
          <p:spPr>
            <a:xfrm>
              <a:off x="2879827"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636" name="pl1636"/>
            <p:cNvSpPr/>
            <p:nvPr/>
          </p:nvSpPr>
          <p:spPr>
            <a:xfrm>
              <a:off x="2879827"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637" name="pl1637"/>
            <p:cNvSpPr/>
            <p:nvPr/>
          </p:nvSpPr>
          <p:spPr>
            <a:xfrm>
              <a:off x="2879827"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638" name="pl1638"/>
            <p:cNvSpPr/>
            <p:nvPr/>
          </p:nvSpPr>
          <p:spPr>
            <a:xfrm>
              <a:off x="2879827"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639" name="pl1639"/>
            <p:cNvSpPr/>
            <p:nvPr/>
          </p:nvSpPr>
          <p:spPr>
            <a:xfrm>
              <a:off x="2879827"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640" name="pl1640"/>
            <p:cNvSpPr/>
            <p:nvPr/>
          </p:nvSpPr>
          <p:spPr>
            <a:xfrm>
              <a:off x="2879827"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641" name="pl1641"/>
            <p:cNvSpPr/>
            <p:nvPr/>
          </p:nvSpPr>
          <p:spPr>
            <a:xfrm>
              <a:off x="2879827"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642" name="pl1642"/>
            <p:cNvSpPr/>
            <p:nvPr/>
          </p:nvSpPr>
          <p:spPr>
            <a:xfrm>
              <a:off x="2879827"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643" name="pl1643"/>
            <p:cNvSpPr/>
            <p:nvPr/>
          </p:nvSpPr>
          <p:spPr>
            <a:xfrm>
              <a:off x="2879827"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644" name="pl1644"/>
            <p:cNvSpPr/>
            <p:nvPr/>
          </p:nvSpPr>
          <p:spPr>
            <a:xfrm>
              <a:off x="2879827"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645" name="pl1645"/>
            <p:cNvSpPr/>
            <p:nvPr/>
          </p:nvSpPr>
          <p:spPr>
            <a:xfrm>
              <a:off x="2879827"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646" name="pl1646"/>
            <p:cNvSpPr/>
            <p:nvPr/>
          </p:nvSpPr>
          <p:spPr>
            <a:xfrm>
              <a:off x="2879827"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47" name="pl1647"/>
            <p:cNvSpPr/>
            <p:nvPr/>
          </p:nvSpPr>
          <p:spPr>
            <a:xfrm>
              <a:off x="2879827"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648" name="pl1648"/>
            <p:cNvSpPr/>
            <p:nvPr/>
          </p:nvSpPr>
          <p:spPr>
            <a:xfrm>
              <a:off x="2879827"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49" name="pl1649"/>
            <p:cNvSpPr/>
            <p:nvPr/>
          </p:nvSpPr>
          <p:spPr>
            <a:xfrm>
              <a:off x="2879827"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650" name="pl1650"/>
            <p:cNvSpPr/>
            <p:nvPr/>
          </p:nvSpPr>
          <p:spPr>
            <a:xfrm>
              <a:off x="2879827"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651" name="pl1651"/>
            <p:cNvSpPr/>
            <p:nvPr/>
          </p:nvSpPr>
          <p:spPr>
            <a:xfrm>
              <a:off x="2879827"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652" name="pl1652"/>
            <p:cNvSpPr/>
            <p:nvPr/>
          </p:nvSpPr>
          <p:spPr>
            <a:xfrm>
              <a:off x="2879827"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653" name="pl1653"/>
            <p:cNvSpPr/>
            <p:nvPr/>
          </p:nvSpPr>
          <p:spPr>
            <a:xfrm>
              <a:off x="2879827"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654" name="pl1654"/>
            <p:cNvSpPr/>
            <p:nvPr/>
          </p:nvSpPr>
          <p:spPr>
            <a:xfrm>
              <a:off x="2879827"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655" name="pl1655"/>
            <p:cNvSpPr/>
            <p:nvPr/>
          </p:nvSpPr>
          <p:spPr>
            <a:xfrm>
              <a:off x="2879827"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656" name="pl1656"/>
            <p:cNvSpPr/>
            <p:nvPr/>
          </p:nvSpPr>
          <p:spPr>
            <a:xfrm>
              <a:off x="2879827" y="4927921"/>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1657" name="pl1657"/>
            <p:cNvSpPr/>
            <p:nvPr/>
          </p:nvSpPr>
          <p:spPr>
            <a:xfrm>
              <a:off x="2879827"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F166E8">
                  <a:alpha val="100000"/>
                </a:srgbClr>
              </a:solidFill>
              <a:prstDash val="solid"/>
              <a:round/>
            </a:ln>
          </p:spPr>
          <p:txBody>
            <a:bodyPr/>
            <a:lstStyle/>
            <a:p/>
          </p:txBody>
        </p:sp>
        <p:sp>
          <p:nvSpPr>
            <p:cNvPr id="1658" name="pl1658"/>
            <p:cNvSpPr/>
            <p:nvPr/>
          </p:nvSpPr>
          <p:spPr>
            <a:xfrm>
              <a:off x="2835196"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659" name="tx1659"/>
            <p:cNvSpPr/>
            <p:nvPr/>
          </p:nvSpPr>
          <p:spPr>
            <a:xfrm>
              <a:off x="2849682"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0" name="tx1660"/>
            <p:cNvSpPr/>
            <p:nvPr/>
          </p:nvSpPr>
          <p:spPr>
            <a:xfrm>
              <a:off x="3028205"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1" name="tx1661"/>
            <p:cNvSpPr/>
            <p:nvPr/>
          </p:nvSpPr>
          <p:spPr>
            <a:xfrm>
              <a:off x="3206728"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2" name="tx1662"/>
            <p:cNvSpPr/>
            <p:nvPr/>
          </p:nvSpPr>
          <p:spPr>
            <a:xfrm>
              <a:off x="3385252"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3" name="tx1663"/>
            <p:cNvSpPr/>
            <p:nvPr/>
          </p:nvSpPr>
          <p:spPr>
            <a:xfrm>
              <a:off x="3563775"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4" name="tx1664"/>
            <p:cNvSpPr/>
            <p:nvPr/>
          </p:nvSpPr>
          <p:spPr>
            <a:xfrm>
              <a:off x="3742298"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665" name="rc1665"/>
            <p:cNvSpPr/>
            <p:nvPr/>
          </p:nvSpPr>
          <p:spPr>
            <a:xfrm>
              <a:off x="2835196" y="5346267"/>
              <a:ext cx="981878" cy="460746"/>
            </a:xfrm>
            <a:prstGeom prst="rect">
              <a:avLst/>
            </a:prstGeom>
            <a:solidFill>
              <a:srgbClr val="EBEBEB">
                <a:alpha val="100000"/>
              </a:srgbClr>
            </a:solidFill>
          </p:spPr>
          <p:txBody>
            <a:bodyPr/>
            <a:lstStyle/>
            <a:p/>
          </p:txBody>
        </p:sp>
        <p:sp>
          <p:nvSpPr>
            <p:cNvPr id="1666" name="pl1666"/>
            <p:cNvSpPr/>
            <p:nvPr/>
          </p:nvSpPr>
          <p:spPr>
            <a:xfrm>
              <a:off x="2835196" y="573194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667" name="pl1667"/>
            <p:cNvSpPr/>
            <p:nvPr/>
          </p:nvSpPr>
          <p:spPr>
            <a:xfrm>
              <a:off x="2835196" y="561429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668" name="pl1668"/>
            <p:cNvSpPr/>
            <p:nvPr/>
          </p:nvSpPr>
          <p:spPr>
            <a:xfrm>
              <a:off x="2835196" y="549663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669" name="pl1669"/>
            <p:cNvSpPr/>
            <p:nvPr/>
          </p:nvSpPr>
          <p:spPr>
            <a:xfrm>
              <a:off x="2835196" y="537897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670" name="pl1670"/>
            <p:cNvSpPr/>
            <p:nvPr/>
          </p:nvSpPr>
          <p:spPr>
            <a:xfrm>
              <a:off x="296908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1" name="pl1671"/>
            <p:cNvSpPr/>
            <p:nvPr/>
          </p:nvSpPr>
          <p:spPr>
            <a:xfrm>
              <a:off x="314761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2" name="pl1672"/>
            <p:cNvSpPr/>
            <p:nvPr/>
          </p:nvSpPr>
          <p:spPr>
            <a:xfrm>
              <a:off x="3326135"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3" name="pl1673"/>
            <p:cNvSpPr/>
            <p:nvPr/>
          </p:nvSpPr>
          <p:spPr>
            <a:xfrm>
              <a:off x="3504658"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4" name="pl1674"/>
            <p:cNvSpPr/>
            <p:nvPr/>
          </p:nvSpPr>
          <p:spPr>
            <a:xfrm>
              <a:off x="3683182" y="5346267"/>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675" name="pl1675"/>
            <p:cNvSpPr/>
            <p:nvPr/>
          </p:nvSpPr>
          <p:spPr>
            <a:xfrm>
              <a:off x="2835196" y="579077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676" name="pl1676"/>
            <p:cNvSpPr/>
            <p:nvPr/>
          </p:nvSpPr>
          <p:spPr>
            <a:xfrm>
              <a:off x="2835196" y="567311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677" name="pl1677"/>
            <p:cNvSpPr/>
            <p:nvPr/>
          </p:nvSpPr>
          <p:spPr>
            <a:xfrm>
              <a:off x="2835196" y="555546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678" name="pl1678"/>
            <p:cNvSpPr/>
            <p:nvPr/>
          </p:nvSpPr>
          <p:spPr>
            <a:xfrm>
              <a:off x="2835196" y="543780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679" name="pl1679"/>
            <p:cNvSpPr/>
            <p:nvPr/>
          </p:nvSpPr>
          <p:spPr>
            <a:xfrm>
              <a:off x="287982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0" name="pl1680"/>
            <p:cNvSpPr/>
            <p:nvPr/>
          </p:nvSpPr>
          <p:spPr>
            <a:xfrm>
              <a:off x="305835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1" name="pl1681"/>
            <p:cNvSpPr/>
            <p:nvPr/>
          </p:nvSpPr>
          <p:spPr>
            <a:xfrm>
              <a:off x="323687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2" name="pl1682"/>
            <p:cNvSpPr/>
            <p:nvPr/>
          </p:nvSpPr>
          <p:spPr>
            <a:xfrm>
              <a:off x="3415397"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3" name="pl1683"/>
            <p:cNvSpPr/>
            <p:nvPr/>
          </p:nvSpPr>
          <p:spPr>
            <a:xfrm>
              <a:off x="3593920"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4" name="pl1684"/>
            <p:cNvSpPr/>
            <p:nvPr/>
          </p:nvSpPr>
          <p:spPr>
            <a:xfrm>
              <a:off x="3772443" y="5346267"/>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685" name="pl1685"/>
            <p:cNvSpPr/>
            <p:nvPr/>
          </p:nvSpPr>
          <p:spPr>
            <a:xfrm>
              <a:off x="2879827"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686" name="pl1686"/>
            <p:cNvSpPr/>
            <p:nvPr/>
          </p:nvSpPr>
          <p:spPr>
            <a:xfrm>
              <a:off x="2879827"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40651" cap="flat">
              <a:solidFill>
                <a:srgbClr val="BEBEBE">
                  <a:alpha val="69803"/>
                </a:srgbClr>
              </a:solidFill>
              <a:prstDash val="solid"/>
              <a:round/>
            </a:ln>
          </p:spPr>
          <p:txBody>
            <a:bodyPr/>
            <a:lstStyle/>
            <a:p/>
          </p:txBody>
        </p:sp>
        <p:sp>
          <p:nvSpPr>
            <p:cNvPr id="1687" name="pl1687"/>
            <p:cNvSpPr/>
            <p:nvPr/>
          </p:nvSpPr>
          <p:spPr>
            <a:xfrm>
              <a:off x="2879827" y="5498986"/>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688" name="pl1688"/>
            <p:cNvSpPr/>
            <p:nvPr/>
          </p:nvSpPr>
          <p:spPr>
            <a:xfrm>
              <a:off x="2879827" y="5663706"/>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89" name="pl1689"/>
            <p:cNvSpPr/>
            <p:nvPr/>
          </p:nvSpPr>
          <p:spPr>
            <a:xfrm>
              <a:off x="2879827" y="5513105"/>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690" name="pl1690"/>
            <p:cNvSpPr/>
            <p:nvPr/>
          </p:nvSpPr>
          <p:spPr>
            <a:xfrm>
              <a:off x="2879827" y="5659000"/>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691" name="pl1691"/>
            <p:cNvSpPr/>
            <p:nvPr/>
          </p:nvSpPr>
          <p:spPr>
            <a:xfrm>
              <a:off x="2879827" y="563546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692" name="pl1692"/>
            <p:cNvSpPr/>
            <p:nvPr/>
          </p:nvSpPr>
          <p:spPr>
            <a:xfrm>
              <a:off x="2879827" y="5673119"/>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693" name="pl1693"/>
            <p:cNvSpPr/>
            <p:nvPr/>
          </p:nvSpPr>
          <p:spPr>
            <a:xfrm>
              <a:off x="2879827" y="5602524"/>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694" name="pl1694"/>
            <p:cNvSpPr/>
            <p:nvPr/>
          </p:nvSpPr>
          <p:spPr>
            <a:xfrm>
              <a:off x="2879827" y="5588406"/>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695" name="pl1695"/>
            <p:cNvSpPr/>
            <p:nvPr/>
          </p:nvSpPr>
          <p:spPr>
            <a:xfrm>
              <a:off x="2879827" y="5597818"/>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696" name="pl1696"/>
            <p:cNvSpPr/>
            <p:nvPr/>
          </p:nvSpPr>
          <p:spPr>
            <a:xfrm>
              <a:off x="2879827" y="5574287"/>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697" name="pl1697"/>
            <p:cNvSpPr/>
            <p:nvPr/>
          </p:nvSpPr>
          <p:spPr>
            <a:xfrm>
              <a:off x="2879827" y="5574287"/>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698" name="pl1698"/>
            <p:cNvSpPr/>
            <p:nvPr/>
          </p:nvSpPr>
          <p:spPr>
            <a:xfrm>
              <a:off x="2879827" y="5536636"/>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699" name="pl1699"/>
            <p:cNvSpPr/>
            <p:nvPr/>
          </p:nvSpPr>
          <p:spPr>
            <a:xfrm>
              <a:off x="2879827" y="5663706"/>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700" name="pl1700"/>
            <p:cNvSpPr/>
            <p:nvPr/>
          </p:nvSpPr>
          <p:spPr>
            <a:xfrm>
              <a:off x="2879827" y="5597818"/>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701" name="pl1701"/>
            <p:cNvSpPr/>
            <p:nvPr/>
          </p:nvSpPr>
          <p:spPr>
            <a:xfrm>
              <a:off x="2879827" y="5630762"/>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702" name="pl1702"/>
            <p:cNvSpPr/>
            <p:nvPr/>
          </p:nvSpPr>
          <p:spPr>
            <a:xfrm>
              <a:off x="2879827" y="556016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03" name="pl1703"/>
            <p:cNvSpPr/>
            <p:nvPr/>
          </p:nvSpPr>
          <p:spPr>
            <a:xfrm>
              <a:off x="2879827" y="5588406"/>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704" name="pl1704"/>
            <p:cNvSpPr/>
            <p:nvPr/>
          </p:nvSpPr>
          <p:spPr>
            <a:xfrm>
              <a:off x="2879827" y="5654294"/>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705" name="pl1705"/>
            <p:cNvSpPr/>
            <p:nvPr/>
          </p:nvSpPr>
          <p:spPr>
            <a:xfrm>
              <a:off x="2879827" y="5673119"/>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706" name="pl1706"/>
            <p:cNvSpPr/>
            <p:nvPr/>
          </p:nvSpPr>
          <p:spPr>
            <a:xfrm>
              <a:off x="2879827" y="5640175"/>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707" name="pl1707"/>
            <p:cNvSpPr/>
            <p:nvPr/>
          </p:nvSpPr>
          <p:spPr>
            <a:xfrm>
              <a:off x="2879827" y="5626056"/>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708" name="pl1708"/>
            <p:cNvSpPr/>
            <p:nvPr/>
          </p:nvSpPr>
          <p:spPr>
            <a:xfrm>
              <a:off x="2879827" y="5578993"/>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709" name="pl1709"/>
            <p:cNvSpPr/>
            <p:nvPr/>
          </p:nvSpPr>
          <p:spPr>
            <a:xfrm>
              <a:off x="2879827" y="5659000"/>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710" name="pl1710"/>
            <p:cNvSpPr/>
            <p:nvPr/>
          </p:nvSpPr>
          <p:spPr>
            <a:xfrm>
              <a:off x="2879827" y="5607231"/>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711" name="pl1711"/>
            <p:cNvSpPr/>
            <p:nvPr/>
          </p:nvSpPr>
          <p:spPr>
            <a:xfrm>
              <a:off x="2879827" y="5560168"/>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712" name="pl1712"/>
            <p:cNvSpPr/>
            <p:nvPr/>
          </p:nvSpPr>
          <p:spPr>
            <a:xfrm>
              <a:off x="2879827" y="5616643"/>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713" name="pl1713"/>
            <p:cNvSpPr/>
            <p:nvPr/>
          </p:nvSpPr>
          <p:spPr>
            <a:xfrm>
              <a:off x="2879827" y="5602524"/>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714" name="pl1714"/>
            <p:cNvSpPr/>
            <p:nvPr/>
          </p:nvSpPr>
          <p:spPr>
            <a:xfrm>
              <a:off x="2879827" y="5517811"/>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715" name="pl1715"/>
            <p:cNvSpPr/>
            <p:nvPr/>
          </p:nvSpPr>
          <p:spPr>
            <a:xfrm>
              <a:off x="2879827"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16" name="pl1716"/>
            <p:cNvSpPr/>
            <p:nvPr/>
          </p:nvSpPr>
          <p:spPr>
            <a:xfrm>
              <a:off x="2879827" y="5626056"/>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717" name="pl1717"/>
            <p:cNvSpPr/>
            <p:nvPr/>
          </p:nvSpPr>
          <p:spPr>
            <a:xfrm>
              <a:off x="2879827" y="5649587"/>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718" name="pl1718"/>
            <p:cNvSpPr/>
            <p:nvPr/>
          </p:nvSpPr>
          <p:spPr>
            <a:xfrm>
              <a:off x="2879827" y="5644881"/>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719" name="pl1719"/>
            <p:cNvSpPr/>
            <p:nvPr/>
          </p:nvSpPr>
          <p:spPr>
            <a:xfrm>
              <a:off x="2879827" y="5583699"/>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720" name="pl1720"/>
            <p:cNvSpPr/>
            <p:nvPr/>
          </p:nvSpPr>
          <p:spPr>
            <a:xfrm>
              <a:off x="2879827" y="5597818"/>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721" name="pl1721"/>
            <p:cNvSpPr/>
            <p:nvPr/>
          </p:nvSpPr>
          <p:spPr>
            <a:xfrm>
              <a:off x="2879827" y="5616643"/>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722" name="pl1722"/>
            <p:cNvSpPr/>
            <p:nvPr/>
          </p:nvSpPr>
          <p:spPr>
            <a:xfrm>
              <a:off x="2879827" y="5611937"/>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723" name="pl1723"/>
            <p:cNvSpPr/>
            <p:nvPr/>
          </p:nvSpPr>
          <p:spPr>
            <a:xfrm>
              <a:off x="2879827" y="5484867"/>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724" name="pl1724"/>
            <p:cNvSpPr/>
            <p:nvPr/>
          </p:nvSpPr>
          <p:spPr>
            <a:xfrm>
              <a:off x="2879827" y="5574287"/>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725" name="pl1725"/>
            <p:cNvSpPr/>
            <p:nvPr/>
          </p:nvSpPr>
          <p:spPr>
            <a:xfrm>
              <a:off x="2879827" y="5569580"/>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726" name="pl1726"/>
            <p:cNvSpPr/>
            <p:nvPr/>
          </p:nvSpPr>
          <p:spPr>
            <a:xfrm>
              <a:off x="2879827" y="5536636"/>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727" name="pl1727"/>
            <p:cNvSpPr/>
            <p:nvPr/>
          </p:nvSpPr>
          <p:spPr>
            <a:xfrm>
              <a:off x="2879827" y="5673119"/>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728" name="pl1728"/>
            <p:cNvSpPr/>
            <p:nvPr/>
          </p:nvSpPr>
          <p:spPr>
            <a:xfrm>
              <a:off x="2879827" y="5663706"/>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729" name="pl1729"/>
            <p:cNvSpPr/>
            <p:nvPr/>
          </p:nvSpPr>
          <p:spPr>
            <a:xfrm>
              <a:off x="2879827" y="56731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30" name="pl1730"/>
            <p:cNvSpPr/>
            <p:nvPr/>
          </p:nvSpPr>
          <p:spPr>
            <a:xfrm>
              <a:off x="2879827" y="5621350"/>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731" name="pl1731"/>
            <p:cNvSpPr/>
            <p:nvPr/>
          </p:nvSpPr>
          <p:spPr>
            <a:xfrm>
              <a:off x="2879827" y="5583699"/>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32" name="pl1732"/>
            <p:cNvSpPr/>
            <p:nvPr/>
          </p:nvSpPr>
          <p:spPr>
            <a:xfrm>
              <a:off x="2879827" y="5654294"/>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733" name="pl1733"/>
            <p:cNvSpPr/>
            <p:nvPr/>
          </p:nvSpPr>
          <p:spPr>
            <a:xfrm>
              <a:off x="2879827" y="5659000"/>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734" name="pl1734"/>
            <p:cNvSpPr/>
            <p:nvPr/>
          </p:nvSpPr>
          <p:spPr>
            <a:xfrm>
              <a:off x="2879827" y="5531930"/>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735" name="pl1735"/>
            <p:cNvSpPr/>
            <p:nvPr/>
          </p:nvSpPr>
          <p:spPr>
            <a:xfrm>
              <a:off x="2879827" y="5654294"/>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736" name="pl1736"/>
            <p:cNvSpPr/>
            <p:nvPr/>
          </p:nvSpPr>
          <p:spPr>
            <a:xfrm>
              <a:off x="2879827" y="5654294"/>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737" name="pl1737"/>
            <p:cNvSpPr/>
            <p:nvPr/>
          </p:nvSpPr>
          <p:spPr>
            <a:xfrm>
              <a:off x="2879827"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738" name="pl1738"/>
            <p:cNvSpPr/>
            <p:nvPr/>
          </p:nvSpPr>
          <p:spPr>
            <a:xfrm>
              <a:off x="2879827" y="5644881"/>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739" name="pl1739"/>
            <p:cNvSpPr/>
            <p:nvPr/>
          </p:nvSpPr>
          <p:spPr>
            <a:xfrm>
              <a:off x="2879827"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40651" cap="flat">
              <a:solidFill>
                <a:srgbClr val="000000">
                  <a:alpha val="100000"/>
                </a:srgbClr>
              </a:solidFill>
              <a:prstDash val="solid"/>
              <a:round/>
            </a:ln>
          </p:spPr>
          <p:txBody>
            <a:bodyPr/>
            <a:lstStyle/>
            <a:p/>
          </p:txBody>
        </p:sp>
        <p:sp>
          <p:nvSpPr>
            <p:cNvPr id="1740" name="pl1740"/>
            <p:cNvSpPr/>
            <p:nvPr/>
          </p:nvSpPr>
          <p:spPr>
            <a:xfrm>
              <a:off x="2879827" y="5626056"/>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FC717F">
                  <a:alpha val="100000"/>
                </a:srgbClr>
              </a:solidFill>
              <a:prstDash val="solid"/>
              <a:round/>
            </a:ln>
          </p:spPr>
          <p:txBody>
            <a:bodyPr/>
            <a:lstStyle/>
            <a:p/>
          </p:txBody>
        </p:sp>
        <p:sp>
          <p:nvSpPr>
            <p:cNvPr id="1741" name="pl1741"/>
            <p:cNvSpPr/>
            <p:nvPr/>
          </p:nvSpPr>
          <p:spPr>
            <a:xfrm>
              <a:off x="2835196" y="5673119"/>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742" name="tx1742"/>
            <p:cNvSpPr/>
            <p:nvPr/>
          </p:nvSpPr>
          <p:spPr>
            <a:xfrm>
              <a:off x="2849682" y="548028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743" name="tx1743"/>
            <p:cNvSpPr/>
            <p:nvPr/>
          </p:nvSpPr>
          <p:spPr>
            <a:xfrm>
              <a:off x="2998060" y="546145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744" name="tx1744"/>
            <p:cNvSpPr/>
            <p:nvPr/>
          </p:nvSpPr>
          <p:spPr>
            <a:xfrm>
              <a:off x="3206728" y="54661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745" name="tx1745"/>
            <p:cNvSpPr/>
            <p:nvPr/>
          </p:nvSpPr>
          <p:spPr>
            <a:xfrm>
              <a:off x="3385252" y="548636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46" name="tx1746"/>
            <p:cNvSpPr/>
            <p:nvPr/>
          </p:nvSpPr>
          <p:spPr>
            <a:xfrm>
              <a:off x="3563775" y="549434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47" name="tx1747"/>
            <p:cNvSpPr/>
            <p:nvPr/>
          </p:nvSpPr>
          <p:spPr>
            <a:xfrm>
              <a:off x="3742298" y="549434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48" name="rc1748"/>
            <p:cNvSpPr/>
            <p:nvPr/>
          </p:nvSpPr>
          <p:spPr>
            <a:xfrm>
              <a:off x="3886663" y="875080"/>
              <a:ext cx="981878" cy="460746"/>
            </a:xfrm>
            <a:prstGeom prst="rect">
              <a:avLst/>
            </a:prstGeom>
            <a:solidFill>
              <a:srgbClr val="EBEBEB">
                <a:alpha val="100000"/>
              </a:srgbClr>
            </a:solidFill>
          </p:spPr>
          <p:txBody>
            <a:bodyPr/>
            <a:lstStyle/>
            <a:p/>
          </p:txBody>
        </p:sp>
        <p:sp>
          <p:nvSpPr>
            <p:cNvPr id="1749" name="pl1749"/>
            <p:cNvSpPr/>
            <p:nvPr/>
          </p:nvSpPr>
          <p:spPr>
            <a:xfrm>
              <a:off x="3886663"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50" name="pl1750"/>
            <p:cNvSpPr/>
            <p:nvPr/>
          </p:nvSpPr>
          <p:spPr>
            <a:xfrm>
              <a:off x="3886663"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51" name="pl1751"/>
            <p:cNvSpPr/>
            <p:nvPr/>
          </p:nvSpPr>
          <p:spPr>
            <a:xfrm>
              <a:off x="3886663"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52" name="pl1752"/>
            <p:cNvSpPr/>
            <p:nvPr/>
          </p:nvSpPr>
          <p:spPr>
            <a:xfrm>
              <a:off x="3886663"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753" name="pl1753"/>
            <p:cNvSpPr/>
            <p:nvPr/>
          </p:nvSpPr>
          <p:spPr>
            <a:xfrm>
              <a:off x="402055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4" name="pl1754"/>
            <p:cNvSpPr/>
            <p:nvPr/>
          </p:nvSpPr>
          <p:spPr>
            <a:xfrm>
              <a:off x="419907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5" name="pl1755"/>
            <p:cNvSpPr/>
            <p:nvPr/>
          </p:nvSpPr>
          <p:spPr>
            <a:xfrm>
              <a:off x="4377602"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6" name="pl1756"/>
            <p:cNvSpPr/>
            <p:nvPr/>
          </p:nvSpPr>
          <p:spPr>
            <a:xfrm>
              <a:off x="455612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7" name="pl1757"/>
            <p:cNvSpPr/>
            <p:nvPr/>
          </p:nvSpPr>
          <p:spPr>
            <a:xfrm>
              <a:off x="473464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758" name="pl1758"/>
            <p:cNvSpPr/>
            <p:nvPr/>
          </p:nvSpPr>
          <p:spPr>
            <a:xfrm>
              <a:off x="3886663"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759" name="pl1759"/>
            <p:cNvSpPr/>
            <p:nvPr/>
          </p:nvSpPr>
          <p:spPr>
            <a:xfrm>
              <a:off x="3886663"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760" name="pl1760"/>
            <p:cNvSpPr/>
            <p:nvPr/>
          </p:nvSpPr>
          <p:spPr>
            <a:xfrm>
              <a:off x="3886663"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761" name="pl1761"/>
            <p:cNvSpPr/>
            <p:nvPr/>
          </p:nvSpPr>
          <p:spPr>
            <a:xfrm>
              <a:off x="3886663"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762" name="pl1762"/>
            <p:cNvSpPr/>
            <p:nvPr/>
          </p:nvSpPr>
          <p:spPr>
            <a:xfrm>
              <a:off x="393129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3" name="pl1763"/>
            <p:cNvSpPr/>
            <p:nvPr/>
          </p:nvSpPr>
          <p:spPr>
            <a:xfrm>
              <a:off x="410981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4" name="pl1764"/>
            <p:cNvSpPr/>
            <p:nvPr/>
          </p:nvSpPr>
          <p:spPr>
            <a:xfrm>
              <a:off x="428834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5" name="pl1765"/>
            <p:cNvSpPr/>
            <p:nvPr/>
          </p:nvSpPr>
          <p:spPr>
            <a:xfrm>
              <a:off x="446686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6" name="pl1766"/>
            <p:cNvSpPr/>
            <p:nvPr/>
          </p:nvSpPr>
          <p:spPr>
            <a:xfrm>
              <a:off x="4645387"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7" name="pl1767"/>
            <p:cNvSpPr/>
            <p:nvPr/>
          </p:nvSpPr>
          <p:spPr>
            <a:xfrm>
              <a:off x="48239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768" name="pl1768"/>
            <p:cNvSpPr/>
            <p:nvPr/>
          </p:nvSpPr>
          <p:spPr>
            <a:xfrm>
              <a:off x="3931294"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769" name="pl1769"/>
            <p:cNvSpPr/>
            <p:nvPr/>
          </p:nvSpPr>
          <p:spPr>
            <a:xfrm>
              <a:off x="3931294"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40651" cap="flat">
              <a:solidFill>
                <a:srgbClr val="BEBEBE">
                  <a:alpha val="69803"/>
                </a:srgbClr>
              </a:solidFill>
              <a:prstDash val="solid"/>
              <a:round/>
            </a:ln>
          </p:spPr>
          <p:txBody>
            <a:bodyPr/>
            <a:lstStyle/>
            <a:p/>
          </p:txBody>
        </p:sp>
        <p:sp>
          <p:nvSpPr>
            <p:cNvPr id="1770" name="pl1770"/>
            <p:cNvSpPr/>
            <p:nvPr/>
          </p:nvSpPr>
          <p:spPr>
            <a:xfrm>
              <a:off x="3931294"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771" name="pl1771"/>
            <p:cNvSpPr/>
            <p:nvPr/>
          </p:nvSpPr>
          <p:spPr>
            <a:xfrm>
              <a:off x="3931294"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72" name="pl1772"/>
            <p:cNvSpPr/>
            <p:nvPr/>
          </p:nvSpPr>
          <p:spPr>
            <a:xfrm>
              <a:off x="3931294"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73" name="pl1773"/>
            <p:cNvSpPr/>
            <p:nvPr/>
          </p:nvSpPr>
          <p:spPr>
            <a:xfrm>
              <a:off x="3931294"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774" name="pl1774"/>
            <p:cNvSpPr/>
            <p:nvPr/>
          </p:nvSpPr>
          <p:spPr>
            <a:xfrm>
              <a:off x="3931294"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775" name="pl1775"/>
            <p:cNvSpPr/>
            <p:nvPr/>
          </p:nvSpPr>
          <p:spPr>
            <a:xfrm>
              <a:off x="3931294"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776" name="pl1776"/>
            <p:cNvSpPr/>
            <p:nvPr/>
          </p:nvSpPr>
          <p:spPr>
            <a:xfrm>
              <a:off x="3931294"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777" name="pl1777"/>
            <p:cNvSpPr/>
            <p:nvPr/>
          </p:nvSpPr>
          <p:spPr>
            <a:xfrm>
              <a:off x="3931294"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778" name="pl1778"/>
            <p:cNvSpPr/>
            <p:nvPr/>
          </p:nvSpPr>
          <p:spPr>
            <a:xfrm>
              <a:off x="3931294"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779" name="pl1779"/>
            <p:cNvSpPr/>
            <p:nvPr/>
          </p:nvSpPr>
          <p:spPr>
            <a:xfrm>
              <a:off x="3931294"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780" name="pl1780"/>
            <p:cNvSpPr/>
            <p:nvPr/>
          </p:nvSpPr>
          <p:spPr>
            <a:xfrm>
              <a:off x="3931294"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781" name="pl1781"/>
            <p:cNvSpPr/>
            <p:nvPr/>
          </p:nvSpPr>
          <p:spPr>
            <a:xfrm>
              <a:off x="3931294"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782" name="pl1782"/>
            <p:cNvSpPr/>
            <p:nvPr/>
          </p:nvSpPr>
          <p:spPr>
            <a:xfrm>
              <a:off x="3931294"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783" name="pl1783"/>
            <p:cNvSpPr/>
            <p:nvPr/>
          </p:nvSpPr>
          <p:spPr>
            <a:xfrm>
              <a:off x="3931294"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784" name="pl1784"/>
            <p:cNvSpPr/>
            <p:nvPr/>
          </p:nvSpPr>
          <p:spPr>
            <a:xfrm>
              <a:off x="3931294"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785" name="pl1785"/>
            <p:cNvSpPr/>
            <p:nvPr/>
          </p:nvSpPr>
          <p:spPr>
            <a:xfrm>
              <a:off x="3931294"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86" name="pl1786"/>
            <p:cNvSpPr/>
            <p:nvPr/>
          </p:nvSpPr>
          <p:spPr>
            <a:xfrm>
              <a:off x="3931294"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787" name="pl1787"/>
            <p:cNvSpPr/>
            <p:nvPr/>
          </p:nvSpPr>
          <p:spPr>
            <a:xfrm>
              <a:off x="3931294"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788" name="pl1788"/>
            <p:cNvSpPr/>
            <p:nvPr/>
          </p:nvSpPr>
          <p:spPr>
            <a:xfrm>
              <a:off x="3931294"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789" name="pl1789"/>
            <p:cNvSpPr/>
            <p:nvPr/>
          </p:nvSpPr>
          <p:spPr>
            <a:xfrm>
              <a:off x="3931294"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790" name="pl1790"/>
            <p:cNvSpPr/>
            <p:nvPr/>
          </p:nvSpPr>
          <p:spPr>
            <a:xfrm>
              <a:off x="3931294"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791" name="pl1791"/>
            <p:cNvSpPr/>
            <p:nvPr/>
          </p:nvSpPr>
          <p:spPr>
            <a:xfrm>
              <a:off x="3931294"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792" name="pl1792"/>
            <p:cNvSpPr/>
            <p:nvPr/>
          </p:nvSpPr>
          <p:spPr>
            <a:xfrm>
              <a:off x="3931294"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793" name="pl1793"/>
            <p:cNvSpPr/>
            <p:nvPr/>
          </p:nvSpPr>
          <p:spPr>
            <a:xfrm>
              <a:off x="3931294"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794" name="pl1794"/>
            <p:cNvSpPr/>
            <p:nvPr/>
          </p:nvSpPr>
          <p:spPr>
            <a:xfrm>
              <a:off x="3931294"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795" name="pl1795"/>
            <p:cNvSpPr/>
            <p:nvPr/>
          </p:nvSpPr>
          <p:spPr>
            <a:xfrm>
              <a:off x="3931294"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796" name="pl1796"/>
            <p:cNvSpPr/>
            <p:nvPr/>
          </p:nvSpPr>
          <p:spPr>
            <a:xfrm>
              <a:off x="3931294"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797" name="pl1797"/>
            <p:cNvSpPr/>
            <p:nvPr/>
          </p:nvSpPr>
          <p:spPr>
            <a:xfrm>
              <a:off x="3931294"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798" name="pl1798"/>
            <p:cNvSpPr/>
            <p:nvPr/>
          </p:nvSpPr>
          <p:spPr>
            <a:xfrm>
              <a:off x="3931294"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799" name="pl1799"/>
            <p:cNvSpPr/>
            <p:nvPr/>
          </p:nvSpPr>
          <p:spPr>
            <a:xfrm>
              <a:off x="3931294"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800" name="pl1800"/>
            <p:cNvSpPr/>
            <p:nvPr/>
          </p:nvSpPr>
          <p:spPr>
            <a:xfrm>
              <a:off x="3931294"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801" name="pl1801"/>
            <p:cNvSpPr/>
            <p:nvPr/>
          </p:nvSpPr>
          <p:spPr>
            <a:xfrm>
              <a:off x="3931294"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802" name="pl1802"/>
            <p:cNvSpPr/>
            <p:nvPr/>
          </p:nvSpPr>
          <p:spPr>
            <a:xfrm>
              <a:off x="3931294"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803" name="pl1803"/>
            <p:cNvSpPr/>
            <p:nvPr/>
          </p:nvSpPr>
          <p:spPr>
            <a:xfrm>
              <a:off x="3931294"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804" name="pl1804"/>
            <p:cNvSpPr/>
            <p:nvPr/>
          </p:nvSpPr>
          <p:spPr>
            <a:xfrm>
              <a:off x="3931294"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805" name="pl1805"/>
            <p:cNvSpPr/>
            <p:nvPr/>
          </p:nvSpPr>
          <p:spPr>
            <a:xfrm>
              <a:off x="3931294"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806" name="pl1806"/>
            <p:cNvSpPr/>
            <p:nvPr/>
          </p:nvSpPr>
          <p:spPr>
            <a:xfrm>
              <a:off x="3931294"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807" name="pl1807"/>
            <p:cNvSpPr/>
            <p:nvPr/>
          </p:nvSpPr>
          <p:spPr>
            <a:xfrm>
              <a:off x="3931294"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808" name="pl1808"/>
            <p:cNvSpPr/>
            <p:nvPr/>
          </p:nvSpPr>
          <p:spPr>
            <a:xfrm>
              <a:off x="3931294"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809" name="pl1809"/>
            <p:cNvSpPr/>
            <p:nvPr/>
          </p:nvSpPr>
          <p:spPr>
            <a:xfrm>
              <a:off x="3931294"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810" name="pl1810"/>
            <p:cNvSpPr/>
            <p:nvPr/>
          </p:nvSpPr>
          <p:spPr>
            <a:xfrm>
              <a:off x="3931294"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811" name="pl1811"/>
            <p:cNvSpPr/>
            <p:nvPr/>
          </p:nvSpPr>
          <p:spPr>
            <a:xfrm>
              <a:off x="3931294"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812" name="pl1812"/>
            <p:cNvSpPr/>
            <p:nvPr/>
          </p:nvSpPr>
          <p:spPr>
            <a:xfrm>
              <a:off x="3931294"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13" name="pl1813"/>
            <p:cNvSpPr/>
            <p:nvPr/>
          </p:nvSpPr>
          <p:spPr>
            <a:xfrm>
              <a:off x="3931294"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814" name="pl1814"/>
            <p:cNvSpPr/>
            <p:nvPr/>
          </p:nvSpPr>
          <p:spPr>
            <a:xfrm>
              <a:off x="3931294"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15" name="pl1815"/>
            <p:cNvSpPr/>
            <p:nvPr/>
          </p:nvSpPr>
          <p:spPr>
            <a:xfrm>
              <a:off x="3931294"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816" name="pl1816"/>
            <p:cNvSpPr/>
            <p:nvPr/>
          </p:nvSpPr>
          <p:spPr>
            <a:xfrm>
              <a:off x="3931294"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817" name="pl1817"/>
            <p:cNvSpPr/>
            <p:nvPr/>
          </p:nvSpPr>
          <p:spPr>
            <a:xfrm>
              <a:off x="3931294"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818" name="pl1818"/>
            <p:cNvSpPr/>
            <p:nvPr/>
          </p:nvSpPr>
          <p:spPr>
            <a:xfrm>
              <a:off x="3931294"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819" name="pl1819"/>
            <p:cNvSpPr/>
            <p:nvPr/>
          </p:nvSpPr>
          <p:spPr>
            <a:xfrm>
              <a:off x="3931294"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820" name="pl1820"/>
            <p:cNvSpPr/>
            <p:nvPr/>
          </p:nvSpPr>
          <p:spPr>
            <a:xfrm>
              <a:off x="3931294"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821" name="pl1821"/>
            <p:cNvSpPr/>
            <p:nvPr/>
          </p:nvSpPr>
          <p:spPr>
            <a:xfrm>
              <a:off x="3931294"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822" name="pl1822"/>
            <p:cNvSpPr/>
            <p:nvPr/>
          </p:nvSpPr>
          <p:spPr>
            <a:xfrm>
              <a:off x="3931294"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40651" cap="flat">
              <a:solidFill>
                <a:srgbClr val="000000">
                  <a:alpha val="100000"/>
                </a:srgbClr>
              </a:solidFill>
              <a:prstDash val="solid"/>
              <a:round/>
            </a:ln>
          </p:spPr>
          <p:txBody>
            <a:bodyPr/>
            <a:lstStyle/>
            <a:p/>
          </p:txBody>
        </p:sp>
        <p:sp>
          <p:nvSpPr>
            <p:cNvPr id="1823" name="pl1823"/>
            <p:cNvSpPr/>
            <p:nvPr/>
          </p:nvSpPr>
          <p:spPr>
            <a:xfrm>
              <a:off x="3931294"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E7851E">
                  <a:alpha val="100000"/>
                </a:srgbClr>
              </a:solidFill>
              <a:prstDash val="solid"/>
              <a:round/>
            </a:ln>
          </p:spPr>
          <p:txBody>
            <a:bodyPr/>
            <a:lstStyle/>
            <a:p/>
          </p:txBody>
        </p:sp>
        <p:sp>
          <p:nvSpPr>
            <p:cNvPr id="1824" name="pl1824"/>
            <p:cNvSpPr/>
            <p:nvPr/>
          </p:nvSpPr>
          <p:spPr>
            <a:xfrm>
              <a:off x="3886663"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825" name="tx1825"/>
            <p:cNvSpPr/>
            <p:nvPr/>
          </p:nvSpPr>
          <p:spPr>
            <a:xfrm>
              <a:off x="3901149" y="10339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26" name="tx1826"/>
            <p:cNvSpPr/>
            <p:nvPr/>
          </p:nvSpPr>
          <p:spPr>
            <a:xfrm>
              <a:off x="4079672"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27" name="tx1827"/>
            <p:cNvSpPr/>
            <p:nvPr/>
          </p:nvSpPr>
          <p:spPr>
            <a:xfrm>
              <a:off x="4258196" y="10231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28" name="tx1828"/>
            <p:cNvSpPr/>
            <p:nvPr/>
          </p:nvSpPr>
          <p:spPr>
            <a:xfrm>
              <a:off x="4436719"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29" name="tx1829"/>
            <p:cNvSpPr/>
            <p:nvPr/>
          </p:nvSpPr>
          <p:spPr>
            <a:xfrm>
              <a:off x="4615242" y="103395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30" name="tx1830"/>
            <p:cNvSpPr/>
            <p:nvPr/>
          </p:nvSpPr>
          <p:spPr>
            <a:xfrm>
              <a:off x="4793766" y="10373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31" name="rc1831"/>
            <p:cNvSpPr/>
            <p:nvPr/>
          </p:nvSpPr>
          <p:spPr>
            <a:xfrm>
              <a:off x="3886663" y="1620278"/>
              <a:ext cx="981878" cy="460746"/>
            </a:xfrm>
            <a:prstGeom prst="rect">
              <a:avLst/>
            </a:prstGeom>
            <a:solidFill>
              <a:srgbClr val="EBEBEB">
                <a:alpha val="100000"/>
              </a:srgbClr>
            </a:solidFill>
          </p:spPr>
          <p:txBody>
            <a:bodyPr/>
            <a:lstStyle/>
            <a:p/>
          </p:txBody>
        </p:sp>
        <p:sp>
          <p:nvSpPr>
            <p:cNvPr id="1832" name="pl1832"/>
            <p:cNvSpPr/>
            <p:nvPr/>
          </p:nvSpPr>
          <p:spPr>
            <a:xfrm>
              <a:off x="3886663"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833" name="pl1833"/>
            <p:cNvSpPr/>
            <p:nvPr/>
          </p:nvSpPr>
          <p:spPr>
            <a:xfrm>
              <a:off x="3886663"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834" name="pl1834"/>
            <p:cNvSpPr/>
            <p:nvPr/>
          </p:nvSpPr>
          <p:spPr>
            <a:xfrm>
              <a:off x="3886663"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835" name="pl1835"/>
            <p:cNvSpPr/>
            <p:nvPr/>
          </p:nvSpPr>
          <p:spPr>
            <a:xfrm>
              <a:off x="3886663"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836" name="pl1836"/>
            <p:cNvSpPr/>
            <p:nvPr/>
          </p:nvSpPr>
          <p:spPr>
            <a:xfrm>
              <a:off x="402055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7" name="pl1837"/>
            <p:cNvSpPr/>
            <p:nvPr/>
          </p:nvSpPr>
          <p:spPr>
            <a:xfrm>
              <a:off x="419907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8" name="pl1838"/>
            <p:cNvSpPr/>
            <p:nvPr/>
          </p:nvSpPr>
          <p:spPr>
            <a:xfrm>
              <a:off x="4377602"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39" name="pl1839"/>
            <p:cNvSpPr/>
            <p:nvPr/>
          </p:nvSpPr>
          <p:spPr>
            <a:xfrm>
              <a:off x="455612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0" name="pl1840"/>
            <p:cNvSpPr/>
            <p:nvPr/>
          </p:nvSpPr>
          <p:spPr>
            <a:xfrm>
              <a:off x="473464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841" name="pl1841"/>
            <p:cNvSpPr/>
            <p:nvPr/>
          </p:nvSpPr>
          <p:spPr>
            <a:xfrm>
              <a:off x="3886663"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42" name="pl1842"/>
            <p:cNvSpPr/>
            <p:nvPr/>
          </p:nvSpPr>
          <p:spPr>
            <a:xfrm>
              <a:off x="3886663"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43" name="pl1843"/>
            <p:cNvSpPr/>
            <p:nvPr/>
          </p:nvSpPr>
          <p:spPr>
            <a:xfrm>
              <a:off x="3886663"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44" name="pl1844"/>
            <p:cNvSpPr/>
            <p:nvPr/>
          </p:nvSpPr>
          <p:spPr>
            <a:xfrm>
              <a:off x="3886663"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845" name="pl1845"/>
            <p:cNvSpPr/>
            <p:nvPr/>
          </p:nvSpPr>
          <p:spPr>
            <a:xfrm>
              <a:off x="393129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6" name="pl1846"/>
            <p:cNvSpPr/>
            <p:nvPr/>
          </p:nvSpPr>
          <p:spPr>
            <a:xfrm>
              <a:off x="410981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7" name="pl1847"/>
            <p:cNvSpPr/>
            <p:nvPr/>
          </p:nvSpPr>
          <p:spPr>
            <a:xfrm>
              <a:off x="428834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8" name="pl1848"/>
            <p:cNvSpPr/>
            <p:nvPr/>
          </p:nvSpPr>
          <p:spPr>
            <a:xfrm>
              <a:off x="446686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49" name="pl1849"/>
            <p:cNvSpPr/>
            <p:nvPr/>
          </p:nvSpPr>
          <p:spPr>
            <a:xfrm>
              <a:off x="4645387"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0" name="pl1850"/>
            <p:cNvSpPr/>
            <p:nvPr/>
          </p:nvSpPr>
          <p:spPr>
            <a:xfrm>
              <a:off x="48239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851" name="pl1851"/>
            <p:cNvSpPr/>
            <p:nvPr/>
          </p:nvSpPr>
          <p:spPr>
            <a:xfrm>
              <a:off x="3931294"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852" name="pl1852"/>
            <p:cNvSpPr/>
            <p:nvPr/>
          </p:nvSpPr>
          <p:spPr>
            <a:xfrm>
              <a:off x="3931294"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40651" cap="flat">
              <a:solidFill>
                <a:srgbClr val="BEBEBE">
                  <a:alpha val="69803"/>
                </a:srgbClr>
              </a:solidFill>
              <a:prstDash val="solid"/>
              <a:round/>
            </a:ln>
          </p:spPr>
          <p:txBody>
            <a:bodyPr/>
            <a:lstStyle/>
            <a:p/>
          </p:txBody>
        </p:sp>
        <p:sp>
          <p:nvSpPr>
            <p:cNvPr id="1853" name="pl1853"/>
            <p:cNvSpPr/>
            <p:nvPr/>
          </p:nvSpPr>
          <p:spPr>
            <a:xfrm>
              <a:off x="3931294"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854" name="pl1854"/>
            <p:cNvSpPr/>
            <p:nvPr/>
          </p:nvSpPr>
          <p:spPr>
            <a:xfrm>
              <a:off x="3931294"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55" name="pl1855"/>
            <p:cNvSpPr/>
            <p:nvPr/>
          </p:nvSpPr>
          <p:spPr>
            <a:xfrm>
              <a:off x="3931294"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56" name="pl1856"/>
            <p:cNvSpPr/>
            <p:nvPr/>
          </p:nvSpPr>
          <p:spPr>
            <a:xfrm>
              <a:off x="3931294"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857" name="pl1857"/>
            <p:cNvSpPr/>
            <p:nvPr/>
          </p:nvSpPr>
          <p:spPr>
            <a:xfrm>
              <a:off x="3931294"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858" name="pl1858"/>
            <p:cNvSpPr/>
            <p:nvPr/>
          </p:nvSpPr>
          <p:spPr>
            <a:xfrm>
              <a:off x="3931294"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859" name="pl1859"/>
            <p:cNvSpPr/>
            <p:nvPr/>
          </p:nvSpPr>
          <p:spPr>
            <a:xfrm>
              <a:off x="3931294"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860" name="pl1860"/>
            <p:cNvSpPr/>
            <p:nvPr/>
          </p:nvSpPr>
          <p:spPr>
            <a:xfrm>
              <a:off x="3931294"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861" name="pl1861"/>
            <p:cNvSpPr/>
            <p:nvPr/>
          </p:nvSpPr>
          <p:spPr>
            <a:xfrm>
              <a:off x="3931294"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862" name="pl1862"/>
            <p:cNvSpPr/>
            <p:nvPr/>
          </p:nvSpPr>
          <p:spPr>
            <a:xfrm>
              <a:off x="3931294"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863" name="pl1863"/>
            <p:cNvSpPr/>
            <p:nvPr/>
          </p:nvSpPr>
          <p:spPr>
            <a:xfrm>
              <a:off x="3931294"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864" name="pl1864"/>
            <p:cNvSpPr/>
            <p:nvPr/>
          </p:nvSpPr>
          <p:spPr>
            <a:xfrm>
              <a:off x="3931294"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865" name="pl1865"/>
            <p:cNvSpPr/>
            <p:nvPr/>
          </p:nvSpPr>
          <p:spPr>
            <a:xfrm>
              <a:off x="3931294"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866" name="pl1866"/>
            <p:cNvSpPr/>
            <p:nvPr/>
          </p:nvSpPr>
          <p:spPr>
            <a:xfrm>
              <a:off x="3931294"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867" name="pl1867"/>
            <p:cNvSpPr/>
            <p:nvPr/>
          </p:nvSpPr>
          <p:spPr>
            <a:xfrm>
              <a:off x="3931294"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868" name="pl1868"/>
            <p:cNvSpPr/>
            <p:nvPr/>
          </p:nvSpPr>
          <p:spPr>
            <a:xfrm>
              <a:off x="3931294"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69" name="pl1869"/>
            <p:cNvSpPr/>
            <p:nvPr/>
          </p:nvSpPr>
          <p:spPr>
            <a:xfrm>
              <a:off x="3931294"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870" name="pl1870"/>
            <p:cNvSpPr/>
            <p:nvPr/>
          </p:nvSpPr>
          <p:spPr>
            <a:xfrm>
              <a:off x="3931294"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871" name="pl1871"/>
            <p:cNvSpPr/>
            <p:nvPr/>
          </p:nvSpPr>
          <p:spPr>
            <a:xfrm>
              <a:off x="3931294"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872" name="pl1872"/>
            <p:cNvSpPr/>
            <p:nvPr/>
          </p:nvSpPr>
          <p:spPr>
            <a:xfrm>
              <a:off x="3931294"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873" name="pl1873"/>
            <p:cNvSpPr/>
            <p:nvPr/>
          </p:nvSpPr>
          <p:spPr>
            <a:xfrm>
              <a:off x="3931294"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874" name="pl1874"/>
            <p:cNvSpPr/>
            <p:nvPr/>
          </p:nvSpPr>
          <p:spPr>
            <a:xfrm>
              <a:off x="3931294"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875" name="pl1875"/>
            <p:cNvSpPr/>
            <p:nvPr/>
          </p:nvSpPr>
          <p:spPr>
            <a:xfrm>
              <a:off x="3931294"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876" name="pl1876"/>
            <p:cNvSpPr/>
            <p:nvPr/>
          </p:nvSpPr>
          <p:spPr>
            <a:xfrm>
              <a:off x="3931294"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877" name="pl1877"/>
            <p:cNvSpPr/>
            <p:nvPr/>
          </p:nvSpPr>
          <p:spPr>
            <a:xfrm>
              <a:off x="3931294"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878" name="pl1878"/>
            <p:cNvSpPr/>
            <p:nvPr/>
          </p:nvSpPr>
          <p:spPr>
            <a:xfrm>
              <a:off x="3931294"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879" name="pl1879"/>
            <p:cNvSpPr/>
            <p:nvPr/>
          </p:nvSpPr>
          <p:spPr>
            <a:xfrm>
              <a:off x="3931294"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880" name="pl1880"/>
            <p:cNvSpPr/>
            <p:nvPr/>
          </p:nvSpPr>
          <p:spPr>
            <a:xfrm>
              <a:off x="3931294"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881" name="pl1881"/>
            <p:cNvSpPr/>
            <p:nvPr/>
          </p:nvSpPr>
          <p:spPr>
            <a:xfrm>
              <a:off x="3931294"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82" name="pl1882"/>
            <p:cNvSpPr/>
            <p:nvPr/>
          </p:nvSpPr>
          <p:spPr>
            <a:xfrm>
              <a:off x="3931294"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883" name="pl1883"/>
            <p:cNvSpPr/>
            <p:nvPr/>
          </p:nvSpPr>
          <p:spPr>
            <a:xfrm>
              <a:off x="3931294"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884" name="pl1884"/>
            <p:cNvSpPr/>
            <p:nvPr/>
          </p:nvSpPr>
          <p:spPr>
            <a:xfrm>
              <a:off x="3931294"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885" name="pl1885"/>
            <p:cNvSpPr/>
            <p:nvPr/>
          </p:nvSpPr>
          <p:spPr>
            <a:xfrm>
              <a:off x="3931294"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886" name="pl1886"/>
            <p:cNvSpPr/>
            <p:nvPr/>
          </p:nvSpPr>
          <p:spPr>
            <a:xfrm>
              <a:off x="3931294"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887" name="pl1887"/>
            <p:cNvSpPr/>
            <p:nvPr/>
          </p:nvSpPr>
          <p:spPr>
            <a:xfrm>
              <a:off x="3931294"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888" name="pl1888"/>
            <p:cNvSpPr/>
            <p:nvPr/>
          </p:nvSpPr>
          <p:spPr>
            <a:xfrm>
              <a:off x="3931294"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889" name="pl1889"/>
            <p:cNvSpPr/>
            <p:nvPr/>
          </p:nvSpPr>
          <p:spPr>
            <a:xfrm>
              <a:off x="3931294"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890" name="pl1890"/>
            <p:cNvSpPr/>
            <p:nvPr/>
          </p:nvSpPr>
          <p:spPr>
            <a:xfrm>
              <a:off x="3931294"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891" name="pl1891"/>
            <p:cNvSpPr/>
            <p:nvPr/>
          </p:nvSpPr>
          <p:spPr>
            <a:xfrm>
              <a:off x="3931294"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892" name="pl1892"/>
            <p:cNvSpPr/>
            <p:nvPr/>
          </p:nvSpPr>
          <p:spPr>
            <a:xfrm>
              <a:off x="3931294"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893" name="pl1893"/>
            <p:cNvSpPr/>
            <p:nvPr/>
          </p:nvSpPr>
          <p:spPr>
            <a:xfrm>
              <a:off x="3931294"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894" name="pl1894"/>
            <p:cNvSpPr/>
            <p:nvPr/>
          </p:nvSpPr>
          <p:spPr>
            <a:xfrm>
              <a:off x="3931294"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895" name="pl1895"/>
            <p:cNvSpPr/>
            <p:nvPr/>
          </p:nvSpPr>
          <p:spPr>
            <a:xfrm>
              <a:off x="3931294"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96" name="pl1896"/>
            <p:cNvSpPr/>
            <p:nvPr/>
          </p:nvSpPr>
          <p:spPr>
            <a:xfrm>
              <a:off x="3931294"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897" name="pl1897"/>
            <p:cNvSpPr/>
            <p:nvPr/>
          </p:nvSpPr>
          <p:spPr>
            <a:xfrm>
              <a:off x="3931294"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898" name="pl1898"/>
            <p:cNvSpPr/>
            <p:nvPr/>
          </p:nvSpPr>
          <p:spPr>
            <a:xfrm>
              <a:off x="3931294"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899" name="pl1899"/>
            <p:cNvSpPr/>
            <p:nvPr/>
          </p:nvSpPr>
          <p:spPr>
            <a:xfrm>
              <a:off x="3931294"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900" name="pl1900"/>
            <p:cNvSpPr/>
            <p:nvPr/>
          </p:nvSpPr>
          <p:spPr>
            <a:xfrm>
              <a:off x="3931294"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901" name="pl1901"/>
            <p:cNvSpPr/>
            <p:nvPr/>
          </p:nvSpPr>
          <p:spPr>
            <a:xfrm>
              <a:off x="3931294"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902" name="pl1902"/>
            <p:cNvSpPr/>
            <p:nvPr/>
          </p:nvSpPr>
          <p:spPr>
            <a:xfrm>
              <a:off x="3931294"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903" name="pl1903"/>
            <p:cNvSpPr/>
            <p:nvPr/>
          </p:nvSpPr>
          <p:spPr>
            <a:xfrm>
              <a:off x="3931294"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904" name="pl1904"/>
            <p:cNvSpPr/>
            <p:nvPr/>
          </p:nvSpPr>
          <p:spPr>
            <a:xfrm>
              <a:off x="3931294"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905" name="pl1905"/>
            <p:cNvSpPr/>
            <p:nvPr/>
          </p:nvSpPr>
          <p:spPr>
            <a:xfrm>
              <a:off x="3931294"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40651" cap="flat">
              <a:solidFill>
                <a:srgbClr val="000000">
                  <a:alpha val="100000"/>
                </a:srgbClr>
              </a:solidFill>
              <a:prstDash val="solid"/>
              <a:round/>
            </a:ln>
          </p:spPr>
          <p:txBody>
            <a:bodyPr/>
            <a:lstStyle/>
            <a:p/>
          </p:txBody>
        </p:sp>
        <p:sp>
          <p:nvSpPr>
            <p:cNvPr id="1906" name="pl1906"/>
            <p:cNvSpPr/>
            <p:nvPr/>
          </p:nvSpPr>
          <p:spPr>
            <a:xfrm>
              <a:off x="3931294"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98A800">
                  <a:alpha val="100000"/>
                </a:srgbClr>
              </a:solidFill>
              <a:prstDash val="solid"/>
              <a:round/>
            </a:ln>
          </p:spPr>
          <p:txBody>
            <a:bodyPr/>
            <a:lstStyle/>
            <a:p/>
          </p:txBody>
        </p:sp>
        <p:sp>
          <p:nvSpPr>
            <p:cNvPr id="1907" name="pl1907"/>
            <p:cNvSpPr/>
            <p:nvPr/>
          </p:nvSpPr>
          <p:spPr>
            <a:xfrm>
              <a:off x="3886663"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908" name="tx1908"/>
            <p:cNvSpPr/>
            <p:nvPr/>
          </p:nvSpPr>
          <p:spPr>
            <a:xfrm>
              <a:off x="3901149" y="17603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09" name="tx1909"/>
            <p:cNvSpPr/>
            <p:nvPr/>
          </p:nvSpPr>
          <p:spPr>
            <a:xfrm>
              <a:off x="4079672" y="17448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910" name="tx1910"/>
            <p:cNvSpPr/>
            <p:nvPr/>
          </p:nvSpPr>
          <p:spPr>
            <a:xfrm>
              <a:off x="4228051" y="16978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1911" name="tx1911"/>
            <p:cNvSpPr/>
            <p:nvPr/>
          </p:nvSpPr>
          <p:spPr>
            <a:xfrm>
              <a:off x="4406574" y="164605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1912" name="tx1912"/>
            <p:cNvSpPr/>
            <p:nvPr/>
          </p:nvSpPr>
          <p:spPr>
            <a:xfrm>
              <a:off x="4585097" y="164605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1913" name="tx1913"/>
            <p:cNvSpPr/>
            <p:nvPr/>
          </p:nvSpPr>
          <p:spPr>
            <a:xfrm>
              <a:off x="4793766" y="17791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14" name="rc1914"/>
            <p:cNvSpPr/>
            <p:nvPr/>
          </p:nvSpPr>
          <p:spPr>
            <a:xfrm>
              <a:off x="3886663" y="2365475"/>
              <a:ext cx="981878" cy="460746"/>
            </a:xfrm>
            <a:prstGeom prst="rect">
              <a:avLst/>
            </a:prstGeom>
            <a:solidFill>
              <a:srgbClr val="EBEBEB">
                <a:alpha val="100000"/>
              </a:srgbClr>
            </a:solidFill>
          </p:spPr>
          <p:txBody>
            <a:bodyPr/>
            <a:lstStyle/>
            <a:p/>
          </p:txBody>
        </p:sp>
        <p:sp>
          <p:nvSpPr>
            <p:cNvPr id="1915" name="pl1915"/>
            <p:cNvSpPr/>
            <p:nvPr/>
          </p:nvSpPr>
          <p:spPr>
            <a:xfrm>
              <a:off x="3886663"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916" name="pl1916"/>
            <p:cNvSpPr/>
            <p:nvPr/>
          </p:nvSpPr>
          <p:spPr>
            <a:xfrm>
              <a:off x="3886663"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917" name="pl1917"/>
            <p:cNvSpPr/>
            <p:nvPr/>
          </p:nvSpPr>
          <p:spPr>
            <a:xfrm>
              <a:off x="3886663"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918" name="pl1918"/>
            <p:cNvSpPr/>
            <p:nvPr/>
          </p:nvSpPr>
          <p:spPr>
            <a:xfrm>
              <a:off x="3886663"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919" name="pl1919"/>
            <p:cNvSpPr/>
            <p:nvPr/>
          </p:nvSpPr>
          <p:spPr>
            <a:xfrm>
              <a:off x="402055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0" name="pl1920"/>
            <p:cNvSpPr/>
            <p:nvPr/>
          </p:nvSpPr>
          <p:spPr>
            <a:xfrm>
              <a:off x="419907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1" name="pl1921"/>
            <p:cNvSpPr/>
            <p:nvPr/>
          </p:nvSpPr>
          <p:spPr>
            <a:xfrm>
              <a:off x="4377602"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2" name="pl1922"/>
            <p:cNvSpPr/>
            <p:nvPr/>
          </p:nvSpPr>
          <p:spPr>
            <a:xfrm>
              <a:off x="455612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3" name="pl1923"/>
            <p:cNvSpPr/>
            <p:nvPr/>
          </p:nvSpPr>
          <p:spPr>
            <a:xfrm>
              <a:off x="473464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1924" name="pl1924"/>
            <p:cNvSpPr/>
            <p:nvPr/>
          </p:nvSpPr>
          <p:spPr>
            <a:xfrm>
              <a:off x="3886663"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925" name="pl1925"/>
            <p:cNvSpPr/>
            <p:nvPr/>
          </p:nvSpPr>
          <p:spPr>
            <a:xfrm>
              <a:off x="3886663"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926" name="pl1926"/>
            <p:cNvSpPr/>
            <p:nvPr/>
          </p:nvSpPr>
          <p:spPr>
            <a:xfrm>
              <a:off x="3886663"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927" name="pl1927"/>
            <p:cNvSpPr/>
            <p:nvPr/>
          </p:nvSpPr>
          <p:spPr>
            <a:xfrm>
              <a:off x="3886663"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1928" name="pl1928"/>
            <p:cNvSpPr/>
            <p:nvPr/>
          </p:nvSpPr>
          <p:spPr>
            <a:xfrm>
              <a:off x="393129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29" name="pl1929"/>
            <p:cNvSpPr/>
            <p:nvPr/>
          </p:nvSpPr>
          <p:spPr>
            <a:xfrm>
              <a:off x="410981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0" name="pl1930"/>
            <p:cNvSpPr/>
            <p:nvPr/>
          </p:nvSpPr>
          <p:spPr>
            <a:xfrm>
              <a:off x="428834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1" name="pl1931"/>
            <p:cNvSpPr/>
            <p:nvPr/>
          </p:nvSpPr>
          <p:spPr>
            <a:xfrm>
              <a:off x="446686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2" name="pl1932"/>
            <p:cNvSpPr/>
            <p:nvPr/>
          </p:nvSpPr>
          <p:spPr>
            <a:xfrm>
              <a:off x="4645387"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3" name="pl1933"/>
            <p:cNvSpPr/>
            <p:nvPr/>
          </p:nvSpPr>
          <p:spPr>
            <a:xfrm>
              <a:off x="48239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1934" name="pl1934"/>
            <p:cNvSpPr/>
            <p:nvPr/>
          </p:nvSpPr>
          <p:spPr>
            <a:xfrm>
              <a:off x="3931294"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1935" name="pl1935"/>
            <p:cNvSpPr/>
            <p:nvPr/>
          </p:nvSpPr>
          <p:spPr>
            <a:xfrm>
              <a:off x="3931294"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40651" cap="flat">
              <a:solidFill>
                <a:srgbClr val="BEBEBE">
                  <a:alpha val="69803"/>
                </a:srgbClr>
              </a:solidFill>
              <a:prstDash val="solid"/>
              <a:round/>
            </a:ln>
          </p:spPr>
          <p:txBody>
            <a:bodyPr/>
            <a:lstStyle/>
            <a:p/>
          </p:txBody>
        </p:sp>
        <p:sp>
          <p:nvSpPr>
            <p:cNvPr id="1936" name="pl1936"/>
            <p:cNvSpPr/>
            <p:nvPr/>
          </p:nvSpPr>
          <p:spPr>
            <a:xfrm>
              <a:off x="3931294"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1937" name="pl1937"/>
            <p:cNvSpPr/>
            <p:nvPr/>
          </p:nvSpPr>
          <p:spPr>
            <a:xfrm>
              <a:off x="3931294"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38" name="pl1938"/>
            <p:cNvSpPr/>
            <p:nvPr/>
          </p:nvSpPr>
          <p:spPr>
            <a:xfrm>
              <a:off x="3931294"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39" name="pl1939"/>
            <p:cNvSpPr/>
            <p:nvPr/>
          </p:nvSpPr>
          <p:spPr>
            <a:xfrm>
              <a:off x="3931294"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1940" name="pl1940"/>
            <p:cNvSpPr/>
            <p:nvPr/>
          </p:nvSpPr>
          <p:spPr>
            <a:xfrm>
              <a:off x="3931294"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1941" name="pl1941"/>
            <p:cNvSpPr/>
            <p:nvPr/>
          </p:nvSpPr>
          <p:spPr>
            <a:xfrm>
              <a:off x="3931294"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1942" name="pl1942"/>
            <p:cNvSpPr/>
            <p:nvPr/>
          </p:nvSpPr>
          <p:spPr>
            <a:xfrm>
              <a:off x="3931294"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1943" name="pl1943"/>
            <p:cNvSpPr/>
            <p:nvPr/>
          </p:nvSpPr>
          <p:spPr>
            <a:xfrm>
              <a:off x="3931294"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1944" name="pl1944"/>
            <p:cNvSpPr/>
            <p:nvPr/>
          </p:nvSpPr>
          <p:spPr>
            <a:xfrm>
              <a:off x="3931294"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945" name="pl1945"/>
            <p:cNvSpPr/>
            <p:nvPr/>
          </p:nvSpPr>
          <p:spPr>
            <a:xfrm>
              <a:off x="3931294"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1946" name="pl1946"/>
            <p:cNvSpPr/>
            <p:nvPr/>
          </p:nvSpPr>
          <p:spPr>
            <a:xfrm>
              <a:off x="3931294"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1947" name="pl1947"/>
            <p:cNvSpPr/>
            <p:nvPr/>
          </p:nvSpPr>
          <p:spPr>
            <a:xfrm>
              <a:off x="3931294"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1948" name="pl1948"/>
            <p:cNvSpPr/>
            <p:nvPr/>
          </p:nvSpPr>
          <p:spPr>
            <a:xfrm>
              <a:off x="3931294"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949" name="pl1949"/>
            <p:cNvSpPr/>
            <p:nvPr/>
          </p:nvSpPr>
          <p:spPr>
            <a:xfrm>
              <a:off x="3931294"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1950" name="pl1950"/>
            <p:cNvSpPr/>
            <p:nvPr/>
          </p:nvSpPr>
          <p:spPr>
            <a:xfrm>
              <a:off x="3931294"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1951" name="pl1951"/>
            <p:cNvSpPr/>
            <p:nvPr/>
          </p:nvSpPr>
          <p:spPr>
            <a:xfrm>
              <a:off x="3931294"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52" name="pl1952"/>
            <p:cNvSpPr/>
            <p:nvPr/>
          </p:nvSpPr>
          <p:spPr>
            <a:xfrm>
              <a:off x="3931294"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953" name="pl1953"/>
            <p:cNvSpPr/>
            <p:nvPr/>
          </p:nvSpPr>
          <p:spPr>
            <a:xfrm>
              <a:off x="3931294"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1954" name="pl1954"/>
            <p:cNvSpPr/>
            <p:nvPr/>
          </p:nvSpPr>
          <p:spPr>
            <a:xfrm>
              <a:off x="3931294"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1955" name="pl1955"/>
            <p:cNvSpPr/>
            <p:nvPr/>
          </p:nvSpPr>
          <p:spPr>
            <a:xfrm>
              <a:off x="3931294"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1956" name="pl1956"/>
            <p:cNvSpPr/>
            <p:nvPr/>
          </p:nvSpPr>
          <p:spPr>
            <a:xfrm>
              <a:off x="3931294"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1957" name="pl1957"/>
            <p:cNvSpPr/>
            <p:nvPr/>
          </p:nvSpPr>
          <p:spPr>
            <a:xfrm>
              <a:off x="3931294"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1958" name="pl1958"/>
            <p:cNvSpPr/>
            <p:nvPr/>
          </p:nvSpPr>
          <p:spPr>
            <a:xfrm>
              <a:off x="3931294"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1959" name="pl1959"/>
            <p:cNvSpPr/>
            <p:nvPr/>
          </p:nvSpPr>
          <p:spPr>
            <a:xfrm>
              <a:off x="3931294"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1960" name="pl1960"/>
            <p:cNvSpPr/>
            <p:nvPr/>
          </p:nvSpPr>
          <p:spPr>
            <a:xfrm>
              <a:off x="3931294"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1961" name="pl1961"/>
            <p:cNvSpPr/>
            <p:nvPr/>
          </p:nvSpPr>
          <p:spPr>
            <a:xfrm>
              <a:off x="3931294"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1962" name="pl1962"/>
            <p:cNvSpPr/>
            <p:nvPr/>
          </p:nvSpPr>
          <p:spPr>
            <a:xfrm>
              <a:off x="3931294"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1963" name="pl1963"/>
            <p:cNvSpPr/>
            <p:nvPr/>
          </p:nvSpPr>
          <p:spPr>
            <a:xfrm>
              <a:off x="3931294"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1964" name="pl1964"/>
            <p:cNvSpPr/>
            <p:nvPr/>
          </p:nvSpPr>
          <p:spPr>
            <a:xfrm>
              <a:off x="3931294"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65" name="pl1965"/>
            <p:cNvSpPr/>
            <p:nvPr/>
          </p:nvSpPr>
          <p:spPr>
            <a:xfrm>
              <a:off x="3931294"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1966" name="pl1966"/>
            <p:cNvSpPr/>
            <p:nvPr/>
          </p:nvSpPr>
          <p:spPr>
            <a:xfrm>
              <a:off x="3931294"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1967" name="pl1967"/>
            <p:cNvSpPr/>
            <p:nvPr/>
          </p:nvSpPr>
          <p:spPr>
            <a:xfrm>
              <a:off x="3931294"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1968" name="pl1968"/>
            <p:cNvSpPr/>
            <p:nvPr/>
          </p:nvSpPr>
          <p:spPr>
            <a:xfrm>
              <a:off x="3931294"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1969" name="pl1969"/>
            <p:cNvSpPr/>
            <p:nvPr/>
          </p:nvSpPr>
          <p:spPr>
            <a:xfrm>
              <a:off x="3931294"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1970" name="pl1970"/>
            <p:cNvSpPr/>
            <p:nvPr/>
          </p:nvSpPr>
          <p:spPr>
            <a:xfrm>
              <a:off x="3931294"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1971" name="pl1971"/>
            <p:cNvSpPr/>
            <p:nvPr/>
          </p:nvSpPr>
          <p:spPr>
            <a:xfrm>
              <a:off x="3931294"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1972" name="pl1972"/>
            <p:cNvSpPr/>
            <p:nvPr/>
          </p:nvSpPr>
          <p:spPr>
            <a:xfrm>
              <a:off x="3931294"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1973" name="pl1973"/>
            <p:cNvSpPr/>
            <p:nvPr/>
          </p:nvSpPr>
          <p:spPr>
            <a:xfrm>
              <a:off x="3931294"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1974" name="pl1974"/>
            <p:cNvSpPr/>
            <p:nvPr/>
          </p:nvSpPr>
          <p:spPr>
            <a:xfrm>
              <a:off x="3931294"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1975" name="pl1975"/>
            <p:cNvSpPr/>
            <p:nvPr/>
          </p:nvSpPr>
          <p:spPr>
            <a:xfrm>
              <a:off x="3931294"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1976" name="pl1976"/>
            <p:cNvSpPr/>
            <p:nvPr/>
          </p:nvSpPr>
          <p:spPr>
            <a:xfrm>
              <a:off x="3931294"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1977" name="pl1977"/>
            <p:cNvSpPr/>
            <p:nvPr/>
          </p:nvSpPr>
          <p:spPr>
            <a:xfrm>
              <a:off x="3931294"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1978" name="pl1978"/>
            <p:cNvSpPr/>
            <p:nvPr/>
          </p:nvSpPr>
          <p:spPr>
            <a:xfrm>
              <a:off x="3931294"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79" name="pl1979"/>
            <p:cNvSpPr/>
            <p:nvPr/>
          </p:nvSpPr>
          <p:spPr>
            <a:xfrm>
              <a:off x="3931294"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1980" name="pl1980"/>
            <p:cNvSpPr/>
            <p:nvPr/>
          </p:nvSpPr>
          <p:spPr>
            <a:xfrm>
              <a:off x="3931294"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1981" name="pl1981"/>
            <p:cNvSpPr/>
            <p:nvPr/>
          </p:nvSpPr>
          <p:spPr>
            <a:xfrm>
              <a:off x="3931294"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1982" name="pl1982"/>
            <p:cNvSpPr/>
            <p:nvPr/>
          </p:nvSpPr>
          <p:spPr>
            <a:xfrm>
              <a:off x="3931294"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1983" name="pl1983"/>
            <p:cNvSpPr/>
            <p:nvPr/>
          </p:nvSpPr>
          <p:spPr>
            <a:xfrm>
              <a:off x="3931294"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1984" name="pl1984"/>
            <p:cNvSpPr/>
            <p:nvPr/>
          </p:nvSpPr>
          <p:spPr>
            <a:xfrm>
              <a:off x="3931294"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1985" name="pl1985"/>
            <p:cNvSpPr/>
            <p:nvPr/>
          </p:nvSpPr>
          <p:spPr>
            <a:xfrm>
              <a:off x="3931294"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1986" name="pl1986"/>
            <p:cNvSpPr/>
            <p:nvPr/>
          </p:nvSpPr>
          <p:spPr>
            <a:xfrm>
              <a:off x="3931294"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1987" name="pl1987"/>
            <p:cNvSpPr/>
            <p:nvPr/>
          </p:nvSpPr>
          <p:spPr>
            <a:xfrm>
              <a:off x="3931294"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1988" name="pl1988"/>
            <p:cNvSpPr/>
            <p:nvPr/>
          </p:nvSpPr>
          <p:spPr>
            <a:xfrm>
              <a:off x="3931294"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40651" cap="flat">
              <a:solidFill>
                <a:srgbClr val="000000">
                  <a:alpha val="100000"/>
                </a:srgbClr>
              </a:solidFill>
              <a:prstDash val="solid"/>
              <a:round/>
            </a:ln>
          </p:spPr>
          <p:txBody>
            <a:bodyPr/>
            <a:lstStyle/>
            <a:p/>
          </p:txBody>
        </p:sp>
        <p:sp>
          <p:nvSpPr>
            <p:cNvPr id="1989" name="pl1989"/>
            <p:cNvSpPr/>
            <p:nvPr/>
          </p:nvSpPr>
          <p:spPr>
            <a:xfrm>
              <a:off x="3931294"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00BD65">
                  <a:alpha val="100000"/>
                </a:srgbClr>
              </a:solidFill>
              <a:prstDash val="solid"/>
              <a:round/>
            </a:ln>
          </p:spPr>
          <p:txBody>
            <a:bodyPr/>
            <a:lstStyle/>
            <a:p/>
          </p:txBody>
        </p:sp>
        <p:sp>
          <p:nvSpPr>
            <p:cNvPr id="1990" name="pl1990"/>
            <p:cNvSpPr/>
            <p:nvPr/>
          </p:nvSpPr>
          <p:spPr>
            <a:xfrm>
              <a:off x="3886663"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1991" name="tx1991"/>
            <p:cNvSpPr/>
            <p:nvPr/>
          </p:nvSpPr>
          <p:spPr>
            <a:xfrm>
              <a:off x="3901149" y="249949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92" name="tx1992"/>
            <p:cNvSpPr/>
            <p:nvPr/>
          </p:nvSpPr>
          <p:spPr>
            <a:xfrm>
              <a:off x="4079672" y="25135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93" name="tx1993"/>
            <p:cNvSpPr/>
            <p:nvPr/>
          </p:nvSpPr>
          <p:spPr>
            <a:xfrm>
              <a:off x="4258196" y="25135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994" name="tx1994"/>
            <p:cNvSpPr/>
            <p:nvPr/>
          </p:nvSpPr>
          <p:spPr>
            <a:xfrm>
              <a:off x="4436719" y="250557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995" name="tx1995"/>
            <p:cNvSpPr/>
            <p:nvPr/>
          </p:nvSpPr>
          <p:spPr>
            <a:xfrm>
              <a:off x="4615242" y="249743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996" name="tx1996"/>
            <p:cNvSpPr/>
            <p:nvPr/>
          </p:nvSpPr>
          <p:spPr>
            <a:xfrm>
              <a:off x="4793766" y="251964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997" name="rc1997"/>
            <p:cNvSpPr/>
            <p:nvPr/>
          </p:nvSpPr>
          <p:spPr>
            <a:xfrm>
              <a:off x="3886663" y="3110673"/>
              <a:ext cx="981878" cy="460746"/>
            </a:xfrm>
            <a:prstGeom prst="rect">
              <a:avLst/>
            </a:prstGeom>
            <a:solidFill>
              <a:srgbClr val="EBEBEB">
                <a:alpha val="100000"/>
              </a:srgbClr>
            </a:solidFill>
          </p:spPr>
          <p:txBody>
            <a:bodyPr/>
            <a:lstStyle/>
            <a:p/>
          </p:txBody>
        </p:sp>
        <p:sp>
          <p:nvSpPr>
            <p:cNvPr id="1998" name="pl1998"/>
            <p:cNvSpPr/>
            <p:nvPr/>
          </p:nvSpPr>
          <p:spPr>
            <a:xfrm>
              <a:off x="3886663"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1999" name="pl1999"/>
            <p:cNvSpPr/>
            <p:nvPr/>
          </p:nvSpPr>
          <p:spPr>
            <a:xfrm>
              <a:off x="3886663"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00" name="pl2000"/>
            <p:cNvSpPr/>
            <p:nvPr/>
          </p:nvSpPr>
          <p:spPr>
            <a:xfrm>
              <a:off x="3886663"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01" name="pl2001"/>
            <p:cNvSpPr/>
            <p:nvPr/>
          </p:nvSpPr>
          <p:spPr>
            <a:xfrm>
              <a:off x="3886663"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02" name="pl2002"/>
            <p:cNvSpPr/>
            <p:nvPr/>
          </p:nvSpPr>
          <p:spPr>
            <a:xfrm>
              <a:off x="402055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3" name="pl2003"/>
            <p:cNvSpPr/>
            <p:nvPr/>
          </p:nvSpPr>
          <p:spPr>
            <a:xfrm>
              <a:off x="419907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4" name="pl2004"/>
            <p:cNvSpPr/>
            <p:nvPr/>
          </p:nvSpPr>
          <p:spPr>
            <a:xfrm>
              <a:off x="4377602"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5" name="pl2005"/>
            <p:cNvSpPr/>
            <p:nvPr/>
          </p:nvSpPr>
          <p:spPr>
            <a:xfrm>
              <a:off x="455612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6" name="pl2006"/>
            <p:cNvSpPr/>
            <p:nvPr/>
          </p:nvSpPr>
          <p:spPr>
            <a:xfrm>
              <a:off x="473464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07" name="pl2007"/>
            <p:cNvSpPr/>
            <p:nvPr/>
          </p:nvSpPr>
          <p:spPr>
            <a:xfrm>
              <a:off x="3886663"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08" name="pl2008"/>
            <p:cNvSpPr/>
            <p:nvPr/>
          </p:nvSpPr>
          <p:spPr>
            <a:xfrm>
              <a:off x="3886663"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09" name="pl2009"/>
            <p:cNvSpPr/>
            <p:nvPr/>
          </p:nvSpPr>
          <p:spPr>
            <a:xfrm>
              <a:off x="3886663"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10" name="pl2010"/>
            <p:cNvSpPr/>
            <p:nvPr/>
          </p:nvSpPr>
          <p:spPr>
            <a:xfrm>
              <a:off x="3886663"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11" name="pl2011"/>
            <p:cNvSpPr/>
            <p:nvPr/>
          </p:nvSpPr>
          <p:spPr>
            <a:xfrm>
              <a:off x="393129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2" name="pl2012"/>
            <p:cNvSpPr/>
            <p:nvPr/>
          </p:nvSpPr>
          <p:spPr>
            <a:xfrm>
              <a:off x="410981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3" name="pl2013"/>
            <p:cNvSpPr/>
            <p:nvPr/>
          </p:nvSpPr>
          <p:spPr>
            <a:xfrm>
              <a:off x="428834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4" name="pl2014"/>
            <p:cNvSpPr/>
            <p:nvPr/>
          </p:nvSpPr>
          <p:spPr>
            <a:xfrm>
              <a:off x="446686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5" name="pl2015"/>
            <p:cNvSpPr/>
            <p:nvPr/>
          </p:nvSpPr>
          <p:spPr>
            <a:xfrm>
              <a:off x="4645387"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6" name="pl2016"/>
            <p:cNvSpPr/>
            <p:nvPr/>
          </p:nvSpPr>
          <p:spPr>
            <a:xfrm>
              <a:off x="48239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17" name="pl2017"/>
            <p:cNvSpPr/>
            <p:nvPr/>
          </p:nvSpPr>
          <p:spPr>
            <a:xfrm>
              <a:off x="3931294"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018" name="pl2018"/>
            <p:cNvSpPr/>
            <p:nvPr/>
          </p:nvSpPr>
          <p:spPr>
            <a:xfrm>
              <a:off x="3931294"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40651" cap="flat">
              <a:solidFill>
                <a:srgbClr val="BEBEBE">
                  <a:alpha val="69803"/>
                </a:srgbClr>
              </a:solidFill>
              <a:prstDash val="solid"/>
              <a:round/>
            </a:ln>
          </p:spPr>
          <p:txBody>
            <a:bodyPr/>
            <a:lstStyle/>
            <a:p/>
          </p:txBody>
        </p:sp>
        <p:sp>
          <p:nvSpPr>
            <p:cNvPr id="2019" name="pl2019"/>
            <p:cNvSpPr/>
            <p:nvPr/>
          </p:nvSpPr>
          <p:spPr>
            <a:xfrm>
              <a:off x="3931294"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020" name="pl2020"/>
            <p:cNvSpPr/>
            <p:nvPr/>
          </p:nvSpPr>
          <p:spPr>
            <a:xfrm>
              <a:off x="3931294"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21" name="pl2021"/>
            <p:cNvSpPr/>
            <p:nvPr/>
          </p:nvSpPr>
          <p:spPr>
            <a:xfrm>
              <a:off x="3931294"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22" name="pl2022"/>
            <p:cNvSpPr/>
            <p:nvPr/>
          </p:nvSpPr>
          <p:spPr>
            <a:xfrm>
              <a:off x="3931294"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023" name="pl2023"/>
            <p:cNvSpPr/>
            <p:nvPr/>
          </p:nvSpPr>
          <p:spPr>
            <a:xfrm>
              <a:off x="3931294"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024" name="pl2024"/>
            <p:cNvSpPr/>
            <p:nvPr/>
          </p:nvSpPr>
          <p:spPr>
            <a:xfrm>
              <a:off x="3931294"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025" name="pl2025"/>
            <p:cNvSpPr/>
            <p:nvPr/>
          </p:nvSpPr>
          <p:spPr>
            <a:xfrm>
              <a:off x="3931294"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026" name="pl2026"/>
            <p:cNvSpPr/>
            <p:nvPr/>
          </p:nvSpPr>
          <p:spPr>
            <a:xfrm>
              <a:off x="3931294"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027" name="pl2027"/>
            <p:cNvSpPr/>
            <p:nvPr/>
          </p:nvSpPr>
          <p:spPr>
            <a:xfrm>
              <a:off x="3931294"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028" name="pl2028"/>
            <p:cNvSpPr/>
            <p:nvPr/>
          </p:nvSpPr>
          <p:spPr>
            <a:xfrm>
              <a:off x="3931294"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029" name="pl2029"/>
            <p:cNvSpPr/>
            <p:nvPr/>
          </p:nvSpPr>
          <p:spPr>
            <a:xfrm>
              <a:off x="3931294"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030" name="pl2030"/>
            <p:cNvSpPr/>
            <p:nvPr/>
          </p:nvSpPr>
          <p:spPr>
            <a:xfrm>
              <a:off x="3931294"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031" name="pl2031"/>
            <p:cNvSpPr/>
            <p:nvPr/>
          </p:nvSpPr>
          <p:spPr>
            <a:xfrm>
              <a:off x="3931294"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032" name="pl2032"/>
            <p:cNvSpPr/>
            <p:nvPr/>
          </p:nvSpPr>
          <p:spPr>
            <a:xfrm>
              <a:off x="3931294"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033" name="pl2033"/>
            <p:cNvSpPr/>
            <p:nvPr/>
          </p:nvSpPr>
          <p:spPr>
            <a:xfrm>
              <a:off x="3931294"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034" name="pl2034"/>
            <p:cNvSpPr/>
            <p:nvPr/>
          </p:nvSpPr>
          <p:spPr>
            <a:xfrm>
              <a:off x="3931294"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35" name="pl2035"/>
            <p:cNvSpPr/>
            <p:nvPr/>
          </p:nvSpPr>
          <p:spPr>
            <a:xfrm>
              <a:off x="3931294"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036" name="pl2036"/>
            <p:cNvSpPr/>
            <p:nvPr/>
          </p:nvSpPr>
          <p:spPr>
            <a:xfrm>
              <a:off x="3931294"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037" name="pl2037"/>
            <p:cNvSpPr/>
            <p:nvPr/>
          </p:nvSpPr>
          <p:spPr>
            <a:xfrm>
              <a:off x="3931294"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038" name="pl2038"/>
            <p:cNvSpPr/>
            <p:nvPr/>
          </p:nvSpPr>
          <p:spPr>
            <a:xfrm>
              <a:off x="3931294"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039" name="pl2039"/>
            <p:cNvSpPr/>
            <p:nvPr/>
          </p:nvSpPr>
          <p:spPr>
            <a:xfrm>
              <a:off x="3931294"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040" name="pl2040"/>
            <p:cNvSpPr/>
            <p:nvPr/>
          </p:nvSpPr>
          <p:spPr>
            <a:xfrm>
              <a:off x="3931294"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041" name="pl2041"/>
            <p:cNvSpPr/>
            <p:nvPr/>
          </p:nvSpPr>
          <p:spPr>
            <a:xfrm>
              <a:off x="3931294"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042" name="pl2042"/>
            <p:cNvSpPr/>
            <p:nvPr/>
          </p:nvSpPr>
          <p:spPr>
            <a:xfrm>
              <a:off x="3931294"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043" name="pl2043"/>
            <p:cNvSpPr/>
            <p:nvPr/>
          </p:nvSpPr>
          <p:spPr>
            <a:xfrm>
              <a:off x="3931294"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044" name="pl2044"/>
            <p:cNvSpPr/>
            <p:nvPr/>
          </p:nvSpPr>
          <p:spPr>
            <a:xfrm>
              <a:off x="3931294"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045" name="pl2045"/>
            <p:cNvSpPr/>
            <p:nvPr/>
          </p:nvSpPr>
          <p:spPr>
            <a:xfrm>
              <a:off x="3931294"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046" name="pl2046"/>
            <p:cNvSpPr/>
            <p:nvPr/>
          </p:nvSpPr>
          <p:spPr>
            <a:xfrm>
              <a:off x="3931294"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047" name="pl2047"/>
            <p:cNvSpPr/>
            <p:nvPr/>
          </p:nvSpPr>
          <p:spPr>
            <a:xfrm>
              <a:off x="3931294"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48" name="pl2048"/>
            <p:cNvSpPr/>
            <p:nvPr/>
          </p:nvSpPr>
          <p:spPr>
            <a:xfrm>
              <a:off x="3931294"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049" name="pl2049"/>
            <p:cNvSpPr/>
            <p:nvPr/>
          </p:nvSpPr>
          <p:spPr>
            <a:xfrm>
              <a:off x="3931294"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050" name="pl2050"/>
            <p:cNvSpPr/>
            <p:nvPr/>
          </p:nvSpPr>
          <p:spPr>
            <a:xfrm>
              <a:off x="3931294"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051" name="pl2051"/>
            <p:cNvSpPr/>
            <p:nvPr/>
          </p:nvSpPr>
          <p:spPr>
            <a:xfrm>
              <a:off x="3931294"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052" name="pl2052"/>
            <p:cNvSpPr/>
            <p:nvPr/>
          </p:nvSpPr>
          <p:spPr>
            <a:xfrm>
              <a:off x="3931294"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053" name="pl2053"/>
            <p:cNvSpPr/>
            <p:nvPr/>
          </p:nvSpPr>
          <p:spPr>
            <a:xfrm>
              <a:off x="3931294"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054" name="pl2054"/>
            <p:cNvSpPr/>
            <p:nvPr/>
          </p:nvSpPr>
          <p:spPr>
            <a:xfrm>
              <a:off x="3931294"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055" name="pl2055"/>
            <p:cNvSpPr/>
            <p:nvPr/>
          </p:nvSpPr>
          <p:spPr>
            <a:xfrm>
              <a:off x="3931294"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056" name="pl2056"/>
            <p:cNvSpPr/>
            <p:nvPr/>
          </p:nvSpPr>
          <p:spPr>
            <a:xfrm>
              <a:off x="3931294"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057" name="pl2057"/>
            <p:cNvSpPr/>
            <p:nvPr/>
          </p:nvSpPr>
          <p:spPr>
            <a:xfrm>
              <a:off x="3931294"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058" name="pl2058"/>
            <p:cNvSpPr/>
            <p:nvPr/>
          </p:nvSpPr>
          <p:spPr>
            <a:xfrm>
              <a:off x="3931294"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059" name="pl2059"/>
            <p:cNvSpPr/>
            <p:nvPr/>
          </p:nvSpPr>
          <p:spPr>
            <a:xfrm>
              <a:off x="3931294"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060" name="pl2060"/>
            <p:cNvSpPr/>
            <p:nvPr/>
          </p:nvSpPr>
          <p:spPr>
            <a:xfrm>
              <a:off x="3931294"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061" name="pl2061"/>
            <p:cNvSpPr/>
            <p:nvPr/>
          </p:nvSpPr>
          <p:spPr>
            <a:xfrm>
              <a:off x="3931294"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62" name="pl2062"/>
            <p:cNvSpPr/>
            <p:nvPr/>
          </p:nvSpPr>
          <p:spPr>
            <a:xfrm>
              <a:off x="3931294"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063" name="pl2063"/>
            <p:cNvSpPr/>
            <p:nvPr/>
          </p:nvSpPr>
          <p:spPr>
            <a:xfrm>
              <a:off x="3931294"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064" name="pl2064"/>
            <p:cNvSpPr/>
            <p:nvPr/>
          </p:nvSpPr>
          <p:spPr>
            <a:xfrm>
              <a:off x="3931294"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065" name="pl2065"/>
            <p:cNvSpPr/>
            <p:nvPr/>
          </p:nvSpPr>
          <p:spPr>
            <a:xfrm>
              <a:off x="3931294"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066" name="pl2066"/>
            <p:cNvSpPr/>
            <p:nvPr/>
          </p:nvSpPr>
          <p:spPr>
            <a:xfrm>
              <a:off x="3931294"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067" name="pl2067"/>
            <p:cNvSpPr/>
            <p:nvPr/>
          </p:nvSpPr>
          <p:spPr>
            <a:xfrm>
              <a:off x="3931294"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068" name="pl2068"/>
            <p:cNvSpPr/>
            <p:nvPr/>
          </p:nvSpPr>
          <p:spPr>
            <a:xfrm>
              <a:off x="3931294"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069" name="pl2069"/>
            <p:cNvSpPr/>
            <p:nvPr/>
          </p:nvSpPr>
          <p:spPr>
            <a:xfrm>
              <a:off x="3931294"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070" name="pl2070"/>
            <p:cNvSpPr/>
            <p:nvPr/>
          </p:nvSpPr>
          <p:spPr>
            <a:xfrm>
              <a:off x="3931294"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071" name="pl2071"/>
            <p:cNvSpPr/>
            <p:nvPr/>
          </p:nvSpPr>
          <p:spPr>
            <a:xfrm>
              <a:off x="3931294"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40651" cap="flat">
              <a:solidFill>
                <a:srgbClr val="000000">
                  <a:alpha val="100000"/>
                </a:srgbClr>
              </a:solidFill>
              <a:prstDash val="solid"/>
              <a:round/>
            </a:ln>
          </p:spPr>
          <p:txBody>
            <a:bodyPr/>
            <a:lstStyle/>
            <a:p/>
          </p:txBody>
        </p:sp>
        <p:sp>
          <p:nvSpPr>
            <p:cNvPr id="2072" name="pl2072"/>
            <p:cNvSpPr/>
            <p:nvPr/>
          </p:nvSpPr>
          <p:spPr>
            <a:xfrm>
              <a:off x="3931294"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00BCD6">
                  <a:alpha val="100000"/>
                </a:srgbClr>
              </a:solidFill>
              <a:prstDash val="solid"/>
              <a:round/>
            </a:ln>
          </p:spPr>
          <p:txBody>
            <a:bodyPr/>
            <a:lstStyle/>
            <a:p/>
          </p:txBody>
        </p:sp>
        <p:sp>
          <p:nvSpPr>
            <p:cNvPr id="2073" name="pl2073"/>
            <p:cNvSpPr/>
            <p:nvPr/>
          </p:nvSpPr>
          <p:spPr>
            <a:xfrm>
              <a:off x="3886663"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074" name="tx2074"/>
            <p:cNvSpPr/>
            <p:nvPr/>
          </p:nvSpPr>
          <p:spPr>
            <a:xfrm>
              <a:off x="3871004" y="315527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2075" name="tx2075"/>
            <p:cNvSpPr/>
            <p:nvPr/>
          </p:nvSpPr>
          <p:spPr>
            <a:xfrm>
              <a:off x="4049528" y="317880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076" name="tx2076"/>
            <p:cNvSpPr/>
            <p:nvPr/>
          </p:nvSpPr>
          <p:spPr>
            <a:xfrm>
              <a:off x="4228051" y="31835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077" name="tx2077"/>
            <p:cNvSpPr/>
            <p:nvPr/>
          </p:nvSpPr>
          <p:spPr>
            <a:xfrm>
              <a:off x="4406574" y="311756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2078" name="tx2078"/>
            <p:cNvSpPr/>
            <p:nvPr/>
          </p:nvSpPr>
          <p:spPr>
            <a:xfrm>
              <a:off x="4585097" y="315527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2079" name="tx2079"/>
            <p:cNvSpPr/>
            <p:nvPr/>
          </p:nvSpPr>
          <p:spPr>
            <a:xfrm>
              <a:off x="4763621" y="32177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080" name="rc2080"/>
            <p:cNvSpPr/>
            <p:nvPr/>
          </p:nvSpPr>
          <p:spPr>
            <a:xfrm>
              <a:off x="3886663" y="3855871"/>
              <a:ext cx="981878" cy="460746"/>
            </a:xfrm>
            <a:prstGeom prst="rect">
              <a:avLst/>
            </a:prstGeom>
            <a:solidFill>
              <a:srgbClr val="EBEBEB">
                <a:alpha val="100000"/>
              </a:srgbClr>
            </a:solidFill>
          </p:spPr>
          <p:txBody>
            <a:bodyPr/>
            <a:lstStyle/>
            <a:p/>
          </p:txBody>
        </p:sp>
        <p:sp>
          <p:nvSpPr>
            <p:cNvPr id="2081" name="pl2081"/>
            <p:cNvSpPr/>
            <p:nvPr/>
          </p:nvSpPr>
          <p:spPr>
            <a:xfrm>
              <a:off x="3886663"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82" name="pl2082"/>
            <p:cNvSpPr/>
            <p:nvPr/>
          </p:nvSpPr>
          <p:spPr>
            <a:xfrm>
              <a:off x="3886663"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83" name="pl2083"/>
            <p:cNvSpPr/>
            <p:nvPr/>
          </p:nvSpPr>
          <p:spPr>
            <a:xfrm>
              <a:off x="3886663"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84" name="pl2084"/>
            <p:cNvSpPr/>
            <p:nvPr/>
          </p:nvSpPr>
          <p:spPr>
            <a:xfrm>
              <a:off x="3886663"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085" name="pl2085"/>
            <p:cNvSpPr/>
            <p:nvPr/>
          </p:nvSpPr>
          <p:spPr>
            <a:xfrm>
              <a:off x="402055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6" name="pl2086"/>
            <p:cNvSpPr/>
            <p:nvPr/>
          </p:nvSpPr>
          <p:spPr>
            <a:xfrm>
              <a:off x="419907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7" name="pl2087"/>
            <p:cNvSpPr/>
            <p:nvPr/>
          </p:nvSpPr>
          <p:spPr>
            <a:xfrm>
              <a:off x="4377602"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8" name="pl2088"/>
            <p:cNvSpPr/>
            <p:nvPr/>
          </p:nvSpPr>
          <p:spPr>
            <a:xfrm>
              <a:off x="455612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89" name="pl2089"/>
            <p:cNvSpPr/>
            <p:nvPr/>
          </p:nvSpPr>
          <p:spPr>
            <a:xfrm>
              <a:off x="473464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090" name="pl2090"/>
            <p:cNvSpPr/>
            <p:nvPr/>
          </p:nvSpPr>
          <p:spPr>
            <a:xfrm>
              <a:off x="3886663"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91" name="pl2091"/>
            <p:cNvSpPr/>
            <p:nvPr/>
          </p:nvSpPr>
          <p:spPr>
            <a:xfrm>
              <a:off x="3886663"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92" name="pl2092"/>
            <p:cNvSpPr/>
            <p:nvPr/>
          </p:nvSpPr>
          <p:spPr>
            <a:xfrm>
              <a:off x="3886663"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93" name="pl2093"/>
            <p:cNvSpPr/>
            <p:nvPr/>
          </p:nvSpPr>
          <p:spPr>
            <a:xfrm>
              <a:off x="3886663"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094" name="pl2094"/>
            <p:cNvSpPr/>
            <p:nvPr/>
          </p:nvSpPr>
          <p:spPr>
            <a:xfrm>
              <a:off x="393129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5" name="pl2095"/>
            <p:cNvSpPr/>
            <p:nvPr/>
          </p:nvSpPr>
          <p:spPr>
            <a:xfrm>
              <a:off x="410981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6" name="pl2096"/>
            <p:cNvSpPr/>
            <p:nvPr/>
          </p:nvSpPr>
          <p:spPr>
            <a:xfrm>
              <a:off x="428834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7" name="pl2097"/>
            <p:cNvSpPr/>
            <p:nvPr/>
          </p:nvSpPr>
          <p:spPr>
            <a:xfrm>
              <a:off x="446686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8" name="pl2098"/>
            <p:cNvSpPr/>
            <p:nvPr/>
          </p:nvSpPr>
          <p:spPr>
            <a:xfrm>
              <a:off x="4645387"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099" name="pl2099"/>
            <p:cNvSpPr/>
            <p:nvPr/>
          </p:nvSpPr>
          <p:spPr>
            <a:xfrm>
              <a:off x="48239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00" name="pl2100"/>
            <p:cNvSpPr/>
            <p:nvPr/>
          </p:nvSpPr>
          <p:spPr>
            <a:xfrm>
              <a:off x="3931294"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101" name="pl2101"/>
            <p:cNvSpPr/>
            <p:nvPr/>
          </p:nvSpPr>
          <p:spPr>
            <a:xfrm>
              <a:off x="3931294"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40651" cap="flat">
              <a:solidFill>
                <a:srgbClr val="BEBEBE">
                  <a:alpha val="69803"/>
                </a:srgbClr>
              </a:solidFill>
              <a:prstDash val="solid"/>
              <a:round/>
            </a:ln>
          </p:spPr>
          <p:txBody>
            <a:bodyPr/>
            <a:lstStyle/>
            <a:p/>
          </p:txBody>
        </p:sp>
        <p:sp>
          <p:nvSpPr>
            <p:cNvPr id="2102" name="pl2102"/>
            <p:cNvSpPr/>
            <p:nvPr/>
          </p:nvSpPr>
          <p:spPr>
            <a:xfrm>
              <a:off x="3931294"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103" name="pl2103"/>
            <p:cNvSpPr/>
            <p:nvPr/>
          </p:nvSpPr>
          <p:spPr>
            <a:xfrm>
              <a:off x="3931294"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04" name="pl2104"/>
            <p:cNvSpPr/>
            <p:nvPr/>
          </p:nvSpPr>
          <p:spPr>
            <a:xfrm>
              <a:off x="3931294"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05" name="pl2105"/>
            <p:cNvSpPr/>
            <p:nvPr/>
          </p:nvSpPr>
          <p:spPr>
            <a:xfrm>
              <a:off x="3931294"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106" name="pl2106"/>
            <p:cNvSpPr/>
            <p:nvPr/>
          </p:nvSpPr>
          <p:spPr>
            <a:xfrm>
              <a:off x="3931294"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107" name="pl2107"/>
            <p:cNvSpPr/>
            <p:nvPr/>
          </p:nvSpPr>
          <p:spPr>
            <a:xfrm>
              <a:off x="3931294"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108" name="pl2108"/>
            <p:cNvSpPr/>
            <p:nvPr/>
          </p:nvSpPr>
          <p:spPr>
            <a:xfrm>
              <a:off x="3931294"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109" name="pl2109"/>
            <p:cNvSpPr/>
            <p:nvPr/>
          </p:nvSpPr>
          <p:spPr>
            <a:xfrm>
              <a:off x="3931294"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110" name="pl2110"/>
            <p:cNvSpPr/>
            <p:nvPr/>
          </p:nvSpPr>
          <p:spPr>
            <a:xfrm>
              <a:off x="3931294"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111" name="pl2111"/>
            <p:cNvSpPr/>
            <p:nvPr/>
          </p:nvSpPr>
          <p:spPr>
            <a:xfrm>
              <a:off x="3931294"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112" name="pl2112"/>
            <p:cNvSpPr/>
            <p:nvPr/>
          </p:nvSpPr>
          <p:spPr>
            <a:xfrm>
              <a:off x="3931294"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113" name="pl2113"/>
            <p:cNvSpPr/>
            <p:nvPr/>
          </p:nvSpPr>
          <p:spPr>
            <a:xfrm>
              <a:off x="3931294"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114" name="pl2114"/>
            <p:cNvSpPr/>
            <p:nvPr/>
          </p:nvSpPr>
          <p:spPr>
            <a:xfrm>
              <a:off x="3931294"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115" name="pl2115"/>
            <p:cNvSpPr/>
            <p:nvPr/>
          </p:nvSpPr>
          <p:spPr>
            <a:xfrm>
              <a:off x="3931294"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116" name="pl2116"/>
            <p:cNvSpPr/>
            <p:nvPr/>
          </p:nvSpPr>
          <p:spPr>
            <a:xfrm>
              <a:off x="3931294"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117" name="pl2117"/>
            <p:cNvSpPr/>
            <p:nvPr/>
          </p:nvSpPr>
          <p:spPr>
            <a:xfrm>
              <a:off x="3931294"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18" name="pl2118"/>
            <p:cNvSpPr/>
            <p:nvPr/>
          </p:nvSpPr>
          <p:spPr>
            <a:xfrm>
              <a:off x="3931294"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119" name="pl2119"/>
            <p:cNvSpPr/>
            <p:nvPr/>
          </p:nvSpPr>
          <p:spPr>
            <a:xfrm>
              <a:off x="3931294"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120" name="pl2120"/>
            <p:cNvSpPr/>
            <p:nvPr/>
          </p:nvSpPr>
          <p:spPr>
            <a:xfrm>
              <a:off x="3931294"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121" name="pl2121"/>
            <p:cNvSpPr/>
            <p:nvPr/>
          </p:nvSpPr>
          <p:spPr>
            <a:xfrm>
              <a:off x="3931294"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122" name="pl2122"/>
            <p:cNvSpPr/>
            <p:nvPr/>
          </p:nvSpPr>
          <p:spPr>
            <a:xfrm>
              <a:off x="3931294"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123" name="pl2123"/>
            <p:cNvSpPr/>
            <p:nvPr/>
          </p:nvSpPr>
          <p:spPr>
            <a:xfrm>
              <a:off x="3931294"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124" name="pl2124"/>
            <p:cNvSpPr/>
            <p:nvPr/>
          </p:nvSpPr>
          <p:spPr>
            <a:xfrm>
              <a:off x="3931294"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125" name="pl2125"/>
            <p:cNvSpPr/>
            <p:nvPr/>
          </p:nvSpPr>
          <p:spPr>
            <a:xfrm>
              <a:off x="3931294"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126" name="pl2126"/>
            <p:cNvSpPr/>
            <p:nvPr/>
          </p:nvSpPr>
          <p:spPr>
            <a:xfrm>
              <a:off x="3931294"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127" name="pl2127"/>
            <p:cNvSpPr/>
            <p:nvPr/>
          </p:nvSpPr>
          <p:spPr>
            <a:xfrm>
              <a:off x="3931294"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128" name="pl2128"/>
            <p:cNvSpPr/>
            <p:nvPr/>
          </p:nvSpPr>
          <p:spPr>
            <a:xfrm>
              <a:off x="3931294"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129" name="pl2129"/>
            <p:cNvSpPr/>
            <p:nvPr/>
          </p:nvSpPr>
          <p:spPr>
            <a:xfrm>
              <a:off x="3931294"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130" name="pl2130"/>
            <p:cNvSpPr/>
            <p:nvPr/>
          </p:nvSpPr>
          <p:spPr>
            <a:xfrm>
              <a:off x="3931294"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31" name="pl2131"/>
            <p:cNvSpPr/>
            <p:nvPr/>
          </p:nvSpPr>
          <p:spPr>
            <a:xfrm>
              <a:off x="3931294"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132" name="pl2132"/>
            <p:cNvSpPr/>
            <p:nvPr/>
          </p:nvSpPr>
          <p:spPr>
            <a:xfrm>
              <a:off x="3931294"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133" name="pl2133"/>
            <p:cNvSpPr/>
            <p:nvPr/>
          </p:nvSpPr>
          <p:spPr>
            <a:xfrm>
              <a:off x="3931294"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134" name="pl2134"/>
            <p:cNvSpPr/>
            <p:nvPr/>
          </p:nvSpPr>
          <p:spPr>
            <a:xfrm>
              <a:off x="3931294"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135" name="pl2135"/>
            <p:cNvSpPr/>
            <p:nvPr/>
          </p:nvSpPr>
          <p:spPr>
            <a:xfrm>
              <a:off x="3931294"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136" name="pl2136"/>
            <p:cNvSpPr/>
            <p:nvPr/>
          </p:nvSpPr>
          <p:spPr>
            <a:xfrm>
              <a:off x="3931294"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137" name="pl2137"/>
            <p:cNvSpPr/>
            <p:nvPr/>
          </p:nvSpPr>
          <p:spPr>
            <a:xfrm>
              <a:off x="3931294"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138" name="pl2138"/>
            <p:cNvSpPr/>
            <p:nvPr/>
          </p:nvSpPr>
          <p:spPr>
            <a:xfrm>
              <a:off x="3931294"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139" name="pl2139"/>
            <p:cNvSpPr/>
            <p:nvPr/>
          </p:nvSpPr>
          <p:spPr>
            <a:xfrm>
              <a:off x="3931294"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140" name="pl2140"/>
            <p:cNvSpPr/>
            <p:nvPr/>
          </p:nvSpPr>
          <p:spPr>
            <a:xfrm>
              <a:off x="3931294"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141" name="pl2141"/>
            <p:cNvSpPr/>
            <p:nvPr/>
          </p:nvSpPr>
          <p:spPr>
            <a:xfrm>
              <a:off x="3931294"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142" name="pl2142"/>
            <p:cNvSpPr/>
            <p:nvPr/>
          </p:nvSpPr>
          <p:spPr>
            <a:xfrm>
              <a:off x="3931294"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143" name="pl2143"/>
            <p:cNvSpPr/>
            <p:nvPr/>
          </p:nvSpPr>
          <p:spPr>
            <a:xfrm>
              <a:off x="3931294"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144" name="pl2144"/>
            <p:cNvSpPr/>
            <p:nvPr/>
          </p:nvSpPr>
          <p:spPr>
            <a:xfrm>
              <a:off x="3931294"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45" name="pl2145"/>
            <p:cNvSpPr/>
            <p:nvPr/>
          </p:nvSpPr>
          <p:spPr>
            <a:xfrm>
              <a:off x="3931294"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146" name="pl2146"/>
            <p:cNvSpPr/>
            <p:nvPr/>
          </p:nvSpPr>
          <p:spPr>
            <a:xfrm>
              <a:off x="3931294"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47" name="pl2147"/>
            <p:cNvSpPr/>
            <p:nvPr/>
          </p:nvSpPr>
          <p:spPr>
            <a:xfrm>
              <a:off x="3931294"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148" name="pl2148"/>
            <p:cNvSpPr/>
            <p:nvPr/>
          </p:nvSpPr>
          <p:spPr>
            <a:xfrm>
              <a:off x="3931294"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149" name="pl2149"/>
            <p:cNvSpPr/>
            <p:nvPr/>
          </p:nvSpPr>
          <p:spPr>
            <a:xfrm>
              <a:off x="3931294"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150" name="pl2150"/>
            <p:cNvSpPr/>
            <p:nvPr/>
          </p:nvSpPr>
          <p:spPr>
            <a:xfrm>
              <a:off x="3931294"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151" name="pl2151"/>
            <p:cNvSpPr/>
            <p:nvPr/>
          </p:nvSpPr>
          <p:spPr>
            <a:xfrm>
              <a:off x="3931294"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152" name="pl2152"/>
            <p:cNvSpPr/>
            <p:nvPr/>
          </p:nvSpPr>
          <p:spPr>
            <a:xfrm>
              <a:off x="3931294"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153" name="pl2153"/>
            <p:cNvSpPr/>
            <p:nvPr/>
          </p:nvSpPr>
          <p:spPr>
            <a:xfrm>
              <a:off x="3931294"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154" name="pl2154"/>
            <p:cNvSpPr/>
            <p:nvPr/>
          </p:nvSpPr>
          <p:spPr>
            <a:xfrm>
              <a:off x="3931294"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40651" cap="flat">
              <a:solidFill>
                <a:srgbClr val="000000">
                  <a:alpha val="100000"/>
                </a:srgbClr>
              </a:solidFill>
              <a:prstDash val="solid"/>
              <a:round/>
            </a:ln>
          </p:spPr>
          <p:txBody>
            <a:bodyPr/>
            <a:lstStyle/>
            <a:p/>
          </p:txBody>
        </p:sp>
        <p:sp>
          <p:nvSpPr>
            <p:cNvPr id="2155" name="pl2155"/>
            <p:cNvSpPr/>
            <p:nvPr/>
          </p:nvSpPr>
          <p:spPr>
            <a:xfrm>
              <a:off x="3931294"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8295FF">
                  <a:alpha val="100000"/>
                </a:srgbClr>
              </a:solidFill>
              <a:prstDash val="solid"/>
              <a:round/>
            </a:ln>
          </p:spPr>
          <p:txBody>
            <a:bodyPr/>
            <a:lstStyle/>
            <a:p/>
          </p:txBody>
        </p:sp>
        <p:sp>
          <p:nvSpPr>
            <p:cNvPr id="2156" name="pl2156"/>
            <p:cNvSpPr/>
            <p:nvPr/>
          </p:nvSpPr>
          <p:spPr>
            <a:xfrm>
              <a:off x="3886663"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157" name="tx2157"/>
            <p:cNvSpPr/>
            <p:nvPr/>
          </p:nvSpPr>
          <p:spPr>
            <a:xfrm>
              <a:off x="3871004" y="39428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158" name="tx2158"/>
            <p:cNvSpPr/>
            <p:nvPr/>
          </p:nvSpPr>
          <p:spPr>
            <a:xfrm>
              <a:off x="4049528" y="39428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159" name="tx2159"/>
            <p:cNvSpPr/>
            <p:nvPr/>
          </p:nvSpPr>
          <p:spPr>
            <a:xfrm>
              <a:off x="4228051" y="39629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160" name="tx2160"/>
            <p:cNvSpPr/>
            <p:nvPr/>
          </p:nvSpPr>
          <p:spPr>
            <a:xfrm>
              <a:off x="4406574" y="39475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161" name="tx2161"/>
            <p:cNvSpPr/>
            <p:nvPr/>
          </p:nvSpPr>
          <p:spPr>
            <a:xfrm>
              <a:off x="4585097" y="395689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162" name="tx2162"/>
            <p:cNvSpPr/>
            <p:nvPr/>
          </p:nvSpPr>
          <p:spPr>
            <a:xfrm>
              <a:off x="4745571" y="409342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163" name="rc2163"/>
            <p:cNvSpPr/>
            <p:nvPr/>
          </p:nvSpPr>
          <p:spPr>
            <a:xfrm>
              <a:off x="3886663" y="4601069"/>
              <a:ext cx="981878" cy="460746"/>
            </a:xfrm>
            <a:prstGeom prst="rect">
              <a:avLst/>
            </a:prstGeom>
            <a:solidFill>
              <a:srgbClr val="EBEBEB">
                <a:alpha val="100000"/>
              </a:srgbClr>
            </a:solidFill>
          </p:spPr>
          <p:txBody>
            <a:bodyPr/>
            <a:lstStyle/>
            <a:p/>
          </p:txBody>
        </p:sp>
        <p:sp>
          <p:nvSpPr>
            <p:cNvPr id="2164" name="pl2164"/>
            <p:cNvSpPr/>
            <p:nvPr/>
          </p:nvSpPr>
          <p:spPr>
            <a:xfrm>
              <a:off x="3886663"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165" name="pl2165"/>
            <p:cNvSpPr/>
            <p:nvPr/>
          </p:nvSpPr>
          <p:spPr>
            <a:xfrm>
              <a:off x="3886663"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166" name="pl2166"/>
            <p:cNvSpPr/>
            <p:nvPr/>
          </p:nvSpPr>
          <p:spPr>
            <a:xfrm>
              <a:off x="3886663"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167" name="pl2167"/>
            <p:cNvSpPr/>
            <p:nvPr/>
          </p:nvSpPr>
          <p:spPr>
            <a:xfrm>
              <a:off x="3886663"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168" name="pl2168"/>
            <p:cNvSpPr/>
            <p:nvPr/>
          </p:nvSpPr>
          <p:spPr>
            <a:xfrm>
              <a:off x="402055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69" name="pl2169"/>
            <p:cNvSpPr/>
            <p:nvPr/>
          </p:nvSpPr>
          <p:spPr>
            <a:xfrm>
              <a:off x="419907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4377602"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455612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473464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173" name="pl2173"/>
            <p:cNvSpPr/>
            <p:nvPr/>
          </p:nvSpPr>
          <p:spPr>
            <a:xfrm>
              <a:off x="3886663"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174" name="pl2174"/>
            <p:cNvSpPr/>
            <p:nvPr/>
          </p:nvSpPr>
          <p:spPr>
            <a:xfrm>
              <a:off x="3886663"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175" name="pl2175"/>
            <p:cNvSpPr/>
            <p:nvPr/>
          </p:nvSpPr>
          <p:spPr>
            <a:xfrm>
              <a:off x="3886663"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176" name="pl2176"/>
            <p:cNvSpPr/>
            <p:nvPr/>
          </p:nvSpPr>
          <p:spPr>
            <a:xfrm>
              <a:off x="3886663"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177" name="pl2177"/>
            <p:cNvSpPr/>
            <p:nvPr/>
          </p:nvSpPr>
          <p:spPr>
            <a:xfrm>
              <a:off x="393129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410981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428834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446686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4645387"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2" name="pl2182"/>
            <p:cNvSpPr/>
            <p:nvPr/>
          </p:nvSpPr>
          <p:spPr>
            <a:xfrm>
              <a:off x="48239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183" name="pl2183"/>
            <p:cNvSpPr/>
            <p:nvPr/>
          </p:nvSpPr>
          <p:spPr>
            <a:xfrm>
              <a:off x="3931294"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184" name="pl2184"/>
            <p:cNvSpPr/>
            <p:nvPr/>
          </p:nvSpPr>
          <p:spPr>
            <a:xfrm>
              <a:off x="3931294"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40651" cap="flat">
              <a:solidFill>
                <a:srgbClr val="BEBEBE">
                  <a:alpha val="69803"/>
                </a:srgbClr>
              </a:solidFill>
              <a:prstDash val="solid"/>
              <a:round/>
            </a:ln>
          </p:spPr>
          <p:txBody>
            <a:bodyPr/>
            <a:lstStyle/>
            <a:p/>
          </p:txBody>
        </p:sp>
        <p:sp>
          <p:nvSpPr>
            <p:cNvPr id="2185" name="pl2185"/>
            <p:cNvSpPr/>
            <p:nvPr/>
          </p:nvSpPr>
          <p:spPr>
            <a:xfrm>
              <a:off x="3931294"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186" name="pl2186"/>
            <p:cNvSpPr/>
            <p:nvPr/>
          </p:nvSpPr>
          <p:spPr>
            <a:xfrm>
              <a:off x="3931294"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87" name="pl2187"/>
            <p:cNvSpPr/>
            <p:nvPr/>
          </p:nvSpPr>
          <p:spPr>
            <a:xfrm>
              <a:off x="3931294"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188" name="pl2188"/>
            <p:cNvSpPr/>
            <p:nvPr/>
          </p:nvSpPr>
          <p:spPr>
            <a:xfrm>
              <a:off x="3931294"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189" name="pl2189"/>
            <p:cNvSpPr/>
            <p:nvPr/>
          </p:nvSpPr>
          <p:spPr>
            <a:xfrm>
              <a:off x="3931294"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190" name="pl2190"/>
            <p:cNvSpPr/>
            <p:nvPr/>
          </p:nvSpPr>
          <p:spPr>
            <a:xfrm>
              <a:off x="3931294"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191" name="pl2191"/>
            <p:cNvSpPr/>
            <p:nvPr/>
          </p:nvSpPr>
          <p:spPr>
            <a:xfrm>
              <a:off x="3931294"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192" name="pl2192"/>
            <p:cNvSpPr/>
            <p:nvPr/>
          </p:nvSpPr>
          <p:spPr>
            <a:xfrm>
              <a:off x="3931294"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193" name="pl2193"/>
            <p:cNvSpPr/>
            <p:nvPr/>
          </p:nvSpPr>
          <p:spPr>
            <a:xfrm>
              <a:off x="3931294"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194" name="pl2194"/>
            <p:cNvSpPr/>
            <p:nvPr/>
          </p:nvSpPr>
          <p:spPr>
            <a:xfrm>
              <a:off x="3931294"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195" name="pl2195"/>
            <p:cNvSpPr/>
            <p:nvPr/>
          </p:nvSpPr>
          <p:spPr>
            <a:xfrm>
              <a:off x="3931294"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196" name="pl2196"/>
            <p:cNvSpPr/>
            <p:nvPr/>
          </p:nvSpPr>
          <p:spPr>
            <a:xfrm>
              <a:off x="3931294"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197" name="pl2197"/>
            <p:cNvSpPr/>
            <p:nvPr/>
          </p:nvSpPr>
          <p:spPr>
            <a:xfrm>
              <a:off x="3931294"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198" name="pl2198"/>
            <p:cNvSpPr/>
            <p:nvPr/>
          </p:nvSpPr>
          <p:spPr>
            <a:xfrm>
              <a:off x="3931294"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199" name="pl2199"/>
            <p:cNvSpPr/>
            <p:nvPr/>
          </p:nvSpPr>
          <p:spPr>
            <a:xfrm>
              <a:off x="3931294"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200" name="pl2200"/>
            <p:cNvSpPr/>
            <p:nvPr/>
          </p:nvSpPr>
          <p:spPr>
            <a:xfrm>
              <a:off x="3931294"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01" name="pl2201"/>
            <p:cNvSpPr/>
            <p:nvPr/>
          </p:nvSpPr>
          <p:spPr>
            <a:xfrm>
              <a:off x="3931294"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202" name="pl2202"/>
            <p:cNvSpPr/>
            <p:nvPr/>
          </p:nvSpPr>
          <p:spPr>
            <a:xfrm>
              <a:off x="3931294"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203" name="pl2203"/>
            <p:cNvSpPr/>
            <p:nvPr/>
          </p:nvSpPr>
          <p:spPr>
            <a:xfrm>
              <a:off x="3931294"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204" name="pl2204"/>
            <p:cNvSpPr/>
            <p:nvPr/>
          </p:nvSpPr>
          <p:spPr>
            <a:xfrm>
              <a:off x="3931294"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205" name="pl2205"/>
            <p:cNvSpPr/>
            <p:nvPr/>
          </p:nvSpPr>
          <p:spPr>
            <a:xfrm>
              <a:off x="3931294"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206" name="pl2206"/>
            <p:cNvSpPr/>
            <p:nvPr/>
          </p:nvSpPr>
          <p:spPr>
            <a:xfrm>
              <a:off x="3931294"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207" name="pl2207"/>
            <p:cNvSpPr/>
            <p:nvPr/>
          </p:nvSpPr>
          <p:spPr>
            <a:xfrm>
              <a:off x="3931294"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208" name="pl2208"/>
            <p:cNvSpPr/>
            <p:nvPr/>
          </p:nvSpPr>
          <p:spPr>
            <a:xfrm>
              <a:off x="3931294"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209" name="pl2209"/>
            <p:cNvSpPr/>
            <p:nvPr/>
          </p:nvSpPr>
          <p:spPr>
            <a:xfrm>
              <a:off x="3931294"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210" name="pl2210"/>
            <p:cNvSpPr/>
            <p:nvPr/>
          </p:nvSpPr>
          <p:spPr>
            <a:xfrm>
              <a:off x="3931294"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211" name="pl2211"/>
            <p:cNvSpPr/>
            <p:nvPr/>
          </p:nvSpPr>
          <p:spPr>
            <a:xfrm>
              <a:off x="3931294"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212" name="pl2212"/>
            <p:cNvSpPr/>
            <p:nvPr/>
          </p:nvSpPr>
          <p:spPr>
            <a:xfrm>
              <a:off x="3931294"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213" name="pl2213"/>
            <p:cNvSpPr/>
            <p:nvPr/>
          </p:nvSpPr>
          <p:spPr>
            <a:xfrm>
              <a:off x="3931294"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14" name="pl2214"/>
            <p:cNvSpPr/>
            <p:nvPr/>
          </p:nvSpPr>
          <p:spPr>
            <a:xfrm>
              <a:off x="3931294"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215" name="pl2215"/>
            <p:cNvSpPr/>
            <p:nvPr/>
          </p:nvSpPr>
          <p:spPr>
            <a:xfrm>
              <a:off x="3931294"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216" name="pl2216"/>
            <p:cNvSpPr/>
            <p:nvPr/>
          </p:nvSpPr>
          <p:spPr>
            <a:xfrm>
              <a:off x="3931294"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217" name="pl2217"/>
            <p:cNvSpPr/>
            <p:nvPr/>
          </p:nvSpPr>
          <p:spPr>
            <a:xfrm>
              <a:off x="3931294"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218" name="pl2218"/>
            <p:cNvSpPr/>
            <p:nvPr/>
          </p:nvSpPr>
          <p:spPr>
            <a:xfrm>
              <a:off x="3931294"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219" name="pl2219"/>
            <p:cNvSpPr/>
            <p:nvPr/>
          </p:nvSpPr>
          <p:spPr>
            <a:xfrm>
              <a:off x="3931294"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220" name="pl2220"/>
            <p:cNvSpPr/>
            <p:nvPr/>
          </p:nvSpPr>
          <p:spPr>
            <a:xfrm>
              <a:off x="3931294"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221" name="pl2221"/>
            <p:cNvSpPr/>
            <p:nvPr/>
          </p:nvSpPr>
          <p:spPr>
            <a:xfrm>
              <a:off x="3931294"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222" name="pl2222"/>
            <p:cNvSpPr/>
            <p:nvPr/>
          </p:nvSpPr>
          <p:spPr>
            <a:xfrm>
              <a:off x="3931294"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223" name="pl2223"/>
            <p:cNvSpPr/>
            <p:nvPr/>
          </p:nvSpPr>
          <p:spPr>
            <a:xfrm>
              <a:off x="3931294"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224" name="pl2224"/>
            <p:cNvSpPr/>
            <p:nvPr/>
          </p:nvSpPr>
          <p:spPr>
            <a:xfrm>
              <a:off x="3931294"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225" name="pl2225"/>
            <p:cNvSpPr/>
            <p:nvPr/>
          </p:nvSpPr>
          <p:spPr>
            <a:xfrm>
              <a:off x="3931294"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226" name="pl2226"/>
            <p:cNvSpPr/>
            <p:nvPr/>
          </p:nvSpPr>
          <p:spPr>
            <a:xfrm>
              <a:off x="3931294"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227" name="pl2227"/>
            <p:cNvSpPr/>
            <p:nvPr/>
          </p:nvSpPr>
          <p:spPr>
            <a:xfrm>
              <a:off x="3931294"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28" name="pl2228"/>
            <p:cNvSpPr/>
            <p:nvPr/>
          </p:nvSpPr>
          <p:spPr>
            <a:xfrm>
              <a:off x="3931294"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229" name="pl2229"/>
            <p:cNvSpPr/>
            <p:nvPr/>
          </p:nvSpPr>
          <p:spPr>
            <a:xfrm>
              <a:off x="3931294"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30" name="pl2230"/>
            <p:cNvSpPr/>
            <p:nvPr/>
          </p:nvSpPr>
          <p:spPr>
            <a:xfrm>
              <a:off x="3931294"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231" name="pl2231"/>
            <p:cNvSpPr/>
            <p:nvPr/>
          </p:nvSpPr>
          <p:spPr>
            <a:xfrm>
              <a:off x="3931294"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232" name="pl2232"/>
            <p:cNvSpPr/>
            <p:nvPr/>
          </p:nvSpPr>
          <p:spPr>
            <a:xfrm>
              <a:off x="3931294"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233" name="pl2233"/>
            <p:cNvSpPr/>
            <p:nvPr/>
          </p:nvSpPr>
          <p:spPr>
            <a:xfrm>
              <a:off x="3931294"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234" name="pl2234"/>
            <p:cNvSpPr/>
            <p:nvPr/>
          </p:nvSpPr>
          <p:spPr>
            <a:xfrm>
              <a:off x="3931294"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235" name="pl2235"/>
            <p:cNvSpPr/>
            <p:nvPr/>
          </p:nvSpPr>
          <p:spPr>
            <a:xfrm>
              <a:off x="3931294"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236" name="pl2236"/>
            <p:cNvSpPr/>
            <p:nvPr/>
          </p:nvSpPr>
          <p:spPr>
            <a:xfrm>
              <a:off x="3931294"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237" name="pl2237"/>
            <p:cNvSpPr/>
            <p:nvPr/>
          </p:nvSpPr>
          <p:spPr>
            <a:xfrm>
              <a:off x="3931294"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40651" cap="flat">
              <a:solidFill>
                <a:srgbClr val="000000">
                  <a:alpha val="100000"/>
                </a:srgbClr>
              </a:solidFill>
              <a:prstDash val="solid"/>
              <a:round/>
            </a:ln>
          </p:spPr>
          <p:txBody>
            <a:bodyPr/>
            <a:lstStyle/>
            <a:p/>
          </p:txBody>
        </p:sp>
        <p:sp>
          <p:nvSpPr>
            <p:cNvPr id="2238" name="pl2238"/>
            <p:cNvSpPr/>
            <p:nvPr/>
          </p:nvSpPr>
          <p:spPr>
            <a:xfrm>
              <a:off x="3931294"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F863DE">
                  <a:alpha val="100000"/>
                </a:srgbClr>
              </a:solidFill>
              <a:prstDash val="solid"/>
              <a:round/>
            </a:ln>
          </p:spPr>
          <p:txBody>
            <a:bodyPr/>
            <a:lstStyle/>
            <a:p/>
          </p:txBody>
        </p:sp>
        <p:sp>
          <p:nvSpPr>
            <p:cNvPr id="2239" name="pl2239"/>
            <p:cNvSpPr/>
            <p:nvPr/>
          </p:nvSpPr>
          <p:spPr>
            <a:xfrm>
              <a:off x="3886663"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240" name="tx2240"/>
            <p:cNvSpPr/>
            <p:nvPr/>
          </p:nvSpPr>
          <p:spPr>
            <a:xfrm>
              <a:off x="3901149" y="47491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241" name="tx2241"/>
            <p:cNvSpPr/>
            <p:nvPr/>
          </p:nvSpPr>
          <p:spPr>
            <a:xfrm>
              <a:off x="4079672" y="47350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42" name="tx2242"/>
            <p:cNvSpPr/>
            <p:nvPr/>
          </p:nvSpPr>
          <p:spPr>
            <a:xfrm>
              <a:off x="4258196" y="47256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43" name="tx2243"/>
            <p:cNvSpPr/>
            <p:nvPr/>
          </p:nvSpPr>
          <p:spPr>
            <a:xfrm>
              <a:off x="4406574" y="471287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244" name="tx2244"/>
            <p:cNvSpPr/>
            <p:nvPr/>
          </p:nvSpPr>
          <p:spPr>
            <a:xfrm>
              <a:off x="4615242" y="47209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245" name="tx2245"/>
            <p:cNvSpPr/>
            <p:nvPr/>
          </p:nvSpPr>
          <p:spPr>
            <a:xfrm>
              <a:off x="4793766" y="47330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246" name="rc2246"/>
            <p:cNvSpPr/>
            <p:nvPr/>
          </p:nvSpPr>
          <p:spPr>
            <a:xfrm>
              <a:off x="4938130" y="875080"/>
              <a:ext cx="981878" cy="460746"/>
            </a:xfrm>
            <a:prstGeom prst="rect">
              <a:avLst/>
            </a:prstGeom>
            <a:solidFill>
              <a:srgbClr val="EBEBEB">
                <a:alpha val="100000"/>
              </a:srgbClr>
            </a:solidFill>
          </p:spPr>
          <p:txBody>
            <a:bodyPr/>
            <a:lstStyle/>
            <a:p/>
          </p:txBody>
        </p:sp>
        <p:sp>
          <p:nvSpPr>
            <p:cNvPr id="2247" name="pl2247"/>
            <p:cNvSpPr/>
            <p:nvPr/>
          </p:nvSpPr>
          <p:spPr>
            <a:xfrm>
              <a:off x="4938130"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248" name="pl2248"/>
            <p:cNvSpPr/>
            <p:nvPr/>
          </p:nvSpPr>
          <p:spPr>
            <a:xfrm>
              <a:off x="4938130"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249" name="pl2249"/>
            <p:cNvSpPr/>
            <p:nvPr/>
          </p:nvSpPr>
          <p:spPr>
            <a:xfrm>
              <a:off x="4938130"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250" name="pl2250"/>
            <p:cNvSpPr/>
            <p:nvPr/>
          </p:nvSpPr>
          <p:spPr>
            <a:xfrm>
              <a:off x="4938130"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251" name="pl2251"/>
            <p:cNvSpPr/>
            <p:nvPr/>
          </p:nvSpPr>
          <p:spPr>
            <a:xfrm>
              <a:off x="507202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2" name="pl2252"/>
            <p:cNvSpPr/>
            <p:nvPr/>
          </p:nvSpPr>
          <p:spPr>
            <a:xfrm>
              <a:off x="525054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3" name="pl2253"/>
            <p:cNvSpPr/>
            <p:nvPr/>
          </p:nvSpPr>
          <p:spPr>
            <a:xfrm>
              <a:off x="5429069"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4" name="pl2254"/>
            <p:cNvSpPr/>
            <p:nvPr/>
          </p:nvSpPr>
          <p:spPr>
            <a:xfrm>
              <a:off x="560759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5" name="pl2255"/>
            <p:cNvSpPr/>
            <p:nvPr/>
          </p:nvSpPr>
          <p:spPr>
            <a:xfrm>
              <a:off x="5786116"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256" name="pl2256"/>
            <p:cNvSpPr/>
            <p:nvPr/>
          </p:nvSpPr>
          <p:spPr>
            <a:xfrm>
              <a:off x="4938130"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257" name="pl2257"/>
            <p:cNvSpPr/>
            <p:nvPr/>
          </p:nvSpPr>
          <p:spPr>
            <a:xfrm>
              <a:off x="4938130"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258" name="pl2258"/>
            <p:cNvSpPr/>
            <p:nvPr/>
          </p:nvSpPr>
          <p:spPr>
            <a:xfrm>
              <a:off x="4938130"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259" name="pl2259"/>
            <p:cNvSpPr/>
            <p:nvPr/>
          </p:nvSpPr>
          <p:spPr>
            <a:xfrm>
              <a:off x="4938130"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260" name="pl2260"/>
            <p:cNvSpPr/>
            <p:nvPr/>
          </p:nvSpPr>
          <p:spPr>
            <a:xfrm>
              <a:off x="498276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1" name="pl2261"/>
            <p:cNvSpPr/>
            <p:nvPr/>
          </p:nvSpPr>
          <p:spPr>
            <a:xfrm>
              <a:off x="516128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2" name="pl2262"/>
            <p:cNvSpPr/>
            <p:nvPr/>
          </p:nvSpPr>
          <p:spPr>
            <a:xfrm>
              <a:off x="533980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3" name="pl2263"/>
            <p:cNvSpPr/>
            <p:nvPr/>
          </p:nvSpPr>
          <p:spPr>
            <a:xfrm>
              <a:off x="5518331"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4" name="pl2264"/>
            <p:cNvSpPr/>
            <p:nvPr/>
          </p:nvSpPr>
          <p:spPr>
            <a:xfrm>
              <a:off x="5696854"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5" name="pl2265"/>
            <p:cNvSpPr/>
            <p:nvPr/>
          </p:nvSpPr>
          <p:spPr>
            <a:xfrm>
              <a:off x="587537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266" name="pl2266"/>
            <p:cNvSpPr/>
            <p:nvPr/>
          </p:nvSpPr>
          <p:spPr>
            <a:xfrm>
              <a:off x="4982761"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267" name="pl2267"/>
            <p:cNvSpPr/>
            <p:nvPr/>
          </p:nvSpPr>
          <p:spPr>
            <a:xfrm>
              <a:off x="4982761"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40651" cap="flat">
              <a:solidFill>
                <a:srgbClr val="BEBEBE">
                  <a:alpha val="69803"/>
                </a:srgbClr>
              </a:solidFill>
              <a:prstDash val="solid"/>
              <a:round/>
            </a:ln>
          </p:spPr>
          <p:txBody>
            <a:bodyPr/>
            <a:lstStyle/>
            <a:p/>
          </p:txBody>
        </p:sp>
        <p:sp>
          <p:nvSpPr>
            <p:cNvPr id="2268" name="pl2268"/>
            <p:cNvSpPr/>
            <p:nvPr/>
          </p:nvSpPr>
          <p:spPr>
            <a:xfrm>
              <a:off x="4982761"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269" name="pl2269"/>
            <p:cNvSpPr/>
            <p:nvPr/>
          </p:nvSpPr>
          <p:spPr>
            <a:xfrm>
              <a:off x="4982761"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70" name="pl2270"/>
            <p:cNvSpPr/>
            <p:nvPr/>
          </p:nvSpPr>
          <p:spPr>
            <a:xfrm>
              <a:off x="4982761"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71" name="pl2271"/>
            <p:cNvSpPr/>
            <p:nvPr/>
          </p:nvSpPr>
          <p:spPr>
            <a:xfrm>
              <a:off x="4982761"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272" name="pl2272"/>
            <p:cNvSpPr/>
            <p:nvPr/>
          </p:nvSpPr>
          <p:spPr>
            <a:xfrm>
              <a:off x="4982761"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273" name="pl2273"/>
            <p:cNvSpPr/>
            <p:nvPr/>
          </p:nvSpPr>
          <p:spPr>
            <a:xfrm>
              <a:off x="4982761"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274" name="pl2274"/>
            <p:cNvSpPr/>
            <p:nvPr/>
          </p:nvSpPr>
          <p:spPr>
            <a:xfrm>
              <a:off x="4982761"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275" name="pl2275"/>
            <p:cNvSpPr/>
            <p:nvPr/>
          </p:nvSpPr>
          <p:spPr>
            <a:xfrm>
              <a:off x="4982761"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276" name="pl2276"/>
            <p:cNvSpPr/>
            <p:nvPr/>
          </p:nvSpPr>
          <p:spPr>
            <a:xfrm>
              <a:off x="4982761"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277" name="pl2277"/>
            <p:cNvSpPr/>
            <p:nvPr/>
          </p:nvSpPr>
          <p:spPr>
            <a:xfrm>
              <a:off x="4982761"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278" name="pl2278"/>
            <p:cNvSpPr/>
            <p:nvPr/>
          </p:nvSpPr>
          <p:spPr>
            <a:xfrm>
              <a:off x="4982761"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279" name="pl2279"/>
            <p:cNvSpPr/>
            <p:nvPr/>
          </p:nvSpPr>
          <p:spPr>
            <a:xfrm>
              <a:off x="4982761"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280" name="pl2280"/>
            <p:cNvSpPr/>
            <p:nvPr/>
          </p:nvSpPr>
          <p:spPr>
            <a:xfrm>
              <a:off x="4982761"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281" name="pl2281"/>
            <p:cNvSpPr/>
            <p:nvPr/>
          </p:nvSpPr>
          <p:spPr>
            <a:xfrm>
              <a:off x="4982761"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282" name="pl2282"/>
            <p:cNvSpPr/>
            <p:nvPr/>
          </p:nvSpPr>
          <p:spPr>
            <a:xfrm>
              <a:off x="4982761"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283" name="pl2283"/>
            <p:cNvSpPr/>
            <p:nvPr/>
          </p:nvSpPr>
          <p:spPr>
            <a:xfrm>
              <a:off x="4982761"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84" name="pl2284"/>
            <p:cNvSpPr/>
            <p:nvPr/>
          </p:nvSpPr>
          <p:spPr>
            <a:xfrm>
              <a:off x="4982761"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285" name="pl2285"/>
            <p:cNvSpPr/>
            <p:nvPr/>
          </p:nvSpPr>
          <p:spPr>
            <a:xfrm>
              <a:off x="4982761"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286" name="pl2286"/>
            <p:cNvSpPr/>
            <p:nvPr/>
          </p:nvSpPr>
          <p:spPr>
            <a:xfrm>
              <a:off x="4982761"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287" name="pl2287"/>
            <p:cNvSpPr/>
            <p:nvPr/>
          </p:nvSpPr>
          <p:spPr>
            <a:xfrm>
              <a:off x="4982761"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288" name="pl2288"/>
            <p:cNvSpPr/>
            <p:nvPr/>
          </p:nvSpPr>
          <p:spPr>
            <a:xfrm>
              <a:off x="4982761"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289" name="pl2289"/>
            <p:cNvSpPr/>
            <p:nvPr/>
          </p:nvSpPr>
          <p:spPr>
            <a:xfrm>
              <a:off x="4982761"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290" name="pl2290"/>
            <p:cNvSpPr/>
            <p:nvPr/>
          </p:nvSpPr>
          <p:spPr>
            <a:xfrm>
              <a:off x="4982761"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291" name="pl2291"/>
            <p:cNvSpPr/>
            <p:nvPr/>
          </p:nvSpPr>
          <p:spPr>
            <a:xfrm>
              <a:off x="4982761"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292" name="pl2292"/>
            <p:cNvSpPr/>
            <p:nvPr/>
          </p:nvSpPr>
          <p:spPr>
            <a:xfrm>
              <a:off x="4982761"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293" name="pl2293"/>
            <p:cNvSpPr/>
            <p:nvPr/>
          </p:nvSpPr>
          <p:spPr>
            <a:xfrm>
              <a:off x="4982761"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294" name="pl2294"/>
            <p:cNvSpPr/>
            <p:nvPr/>
          </p:nvSpPr>
          <p:spPr>
            <a:xfrm>
              <a:off x="4982761"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295" name="pl2295"/>
            <p:cNvSpPr/>
            <p:nvPr/>
          </p:nvSpPr>
          <p:spPr>
            <a:xfrm>
              <a:off x="4982761"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296" name="pl2296"/>
            <p:cNvSpPr/>
            <p:nvPr/>
          </p:nvSpPr>
          <p:spPr>
            <a:xfrm>
              <a:off x="4982761"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297" name="pl2297"/>
            <p:cNvSpPr/>
            <p:nvPr/>
          </p:nvSpPr>
          <p:spPr>
            <a:xfrm>
              <a:off x="4982761"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298" name="pl2298"/>
            <p:cNvSpPr/>
            <p:nvPr/>
          </p:nvSpPr>
          <p:spPr>
            <a:xfrm>
              <a:off x="4982761"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299" name="pl2299"/>
            <p:cNvSpPr/>
            <p:nvPr/>
          </p:nvSpPr>
          <p:spPr>
            <a:xfrm>
              <a:off x="4982761"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300" name="pl2300"/>
            <p:cNvSpPr/>
            <p:nvPr/>
          </p:nvSpPr>
          <p:spPr>
            <a:xfrm>
              <a:off x="4982761"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301" name="pl2301"/>
            <p:cNvSpPr/>
            <p:nvPr/>
          </p:nvSpPr>
          <p:spPr>
            <a:xfrm>
              <a:off x="4982761"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302" name="pl2302"/>
            <p:cNvSpPr/>
            <p:nvPr/>
          </p:nvSpPr>
          <p:spPr>
            <a:xfrm>
              <a:off x="4982761"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303" name="pl2303"/>
            <p:cNvSpPr/>
            <p:nvPr/>
          </p:nvSpPr>
          <p:spPr>
            <a:xfrm>
              <a:off x="4982761"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304" name="pl2304"/>
            <p:cNvSpPr/>
            <p:nvPr/>
          </p:nvSpPr>
          <p:spPr>
            <a:xfrm>
              <a:off x="4982761"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305" name="pl2305"/>
            <p:cNvSpPr/>
            <p:nvPr/>
          </p:nvSpPr>
          <p:spPr>
            <a:xfrm>
              <a:off x="4982761"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306" name="pl2306"/>
            <p:cNvSpPr/>
            <p:nvPr/>
          </p:nvSpPr>
          <p:spPr>
            <a:xfrm>
              <a:off x="4982761"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307" name="pl2307"/>
            <p:cNvSpPr/>
            <p:nvPr/>
          </p:nvSpPr>
          <p:spPr>
            <a:xfrm>
              <a:off x="4982761"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308" name="pl2308"/>
            <p:cNvSpPr/>
            <p:nvPr/>
          </p:nvSpPr>
          <p:spPr>
            <a:xfrm>
              <a:off x="4982761"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309" name="pl2309"/>
            <p:cNvSpPr/>
            <p:nvPr/>
          </p:nvSpPr>
          <p:spPr>
            <a:xfrm>
              <a:off x="4982761"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310" name="pl2310"/>
            <p:cNvSpPr/>
            <p:nvPr/>
          </p:nvSpPr>
          <p:spPr>
            <a:xfrm>
              <a:off x="4982761"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11" name="pl2311"/>
            <p:cNvSpPr/>
            <p:nvPr/>
          </p:nvSpPr>
          <p:spPr>
            <a:xfrm>
              <a:off x="4982761"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312" name="pl2312"/>
            <p:cNvSpPr/>
            <p:nvPr/>
          </p:nvSpPr>
          <p:spPr>
            <a:xfrm>
              <a:off x="4982761"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13" name="pl2313"/>
            <p:cNvSpPr/>
            <p:nvPr/>
          </p:nvSpPr>
          <p:spPr>
            <a:xfrm>
              <a:off x="4982761"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314" name="pl2314"/>
            <p:cNvSpPr/>
            <p:nvPr/>
          </p:nvSpPr>
          <p:spPr>
            <a:xfrm>
              <a:off x="4982761"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315" name="pl2315"/>
            <p:cNvSpPr/>
            <p:nvPr/>
          </p:nvSpPr>
          <p:spPr>
            <a:xfrm>
              <a:off x="4982761"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316" name="pl2316"/>
            <p:cNvSpPr/>
            <p:nvPr/>
          </p:nvSpPr>
          <p:spPr>
            <a:xfrm>
              <a:off x="4982761"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317" name="pl2317"/>
            <p:cNvSpPr/>
            <p:nvPr/>
          </p:nvSpPr>
          <p:spPr>
            <a:xfrm>
              <a:off x="4982761"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318" name="pl2318"/>
            <p:cNvSpPr/>
            <p:nvPr/>
          </p:nvSpPr>
          <p:spPr>
            <a:xfrm>
              <a:off x="4982761"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319" name="pl2319"/>
            <p:cNvSpPr/>
            <p:nvPr/>
          </p:nvSpPr>
          <p:spPr>
            <a:xfrm>
              <a:off x="4982761"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320" name="pl2320"/>
            <p:cNvSpPr/>
            <p:nvPr/>
          </p:nvSpPr>
          <p:spPr>
            <a:xfrm>
              <a:off x="4982761"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40651" cap="flat">
              <a:solidFill>
                <a:srgbClr val="000000">
                  <a:alpha val="100000"/>
                </a:srgbClr>
              </a:solidFill>
              <a:prstDash val="solid"/>
              <a:round/>
            </a:ln>
          </p:spPr>
          <p:txBody>
            <a:bodyPr/>
            <a:lstStyle/>
            <a:p/>
          </p:txBody>
        </p:sp>
        <p:sp>
          <p:nvSpPr>
            <p:cNvPr id="2321" name="pl2321"/>
            <p:cNvSpPr/>
            <p:nvPr/>
          </p:nvSpPr>
          <p:spPr>
            <a:xfrm>
              <a:off x="4982761"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E08A00">
                  <a:alpha val="100000"/>
                </a:srgbClr>
              </a:solidFill>
              <a:prstDash val="solid"/>
              <a:round/>
            </a:ln>
          </p:spPr>
          <p:txBody>
            <a:bodyPr/>
            <a:lstStyle/>
            <a:p/>
          </p:txBody>
        </p:sp>
        <p:sp>
          <p:nvSpPr>
            <p:cNvPr id="2322" name="pl2322"/>
            <p:cNvSpPr/>
            <p:nvPr/>
          </p:nvSpPr>
          <p:spPr>
            <a:xfrm>
              <a:off x="4938130"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323" name="tx2323"/>
            <p:cNvSpPr/>
            <p:nvPr/>
          </p:nvSpPr>
          <p:spPr>
            <a:xfrm>
              <a:off x="5666710" y="9996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324" name="tx2324"/>
            <p:cNvSpPr/>
            <p:nvPr/>
          </p:nvSpPr>
          <p:spPr>
            <a:xfrm>
              <a:off x="5845233" y="10090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325" name="tx2325"/>
            <p:cNvSpPr/>
            <p:nvPr/>
          </p:nvSpPr>
          <p:spPr>
            <a:xfrm>
              <a:off x="4952616" y="10373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26" name="tx2326"/>
            <p:cNvSpPr/>
            <p:nvPr/>
          </p:nvSpPr>
          <p:spPr>
            <a:xfrm>
              <a:off x="5131140" y="10292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327" name="tx2327"/>
            <p:cNvSpPr/>
            <p:nvPr/>
          </p:nvSpPr>
          <p:spPr>
            <a:xfrm>
              <a:off x="5309663" y="10090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328" name="tx2328"/>
            <p:cNvSpPr/>
            <p:nvPr/>
          </p:nvSpPr>
          <p:spPr>
            <a:xfrm>
              <a:off x="5488186" y="10373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329" name="rc2329"/>
            <p:cNvSpPr/>
            <p:nvPr/>
          </p:nvSpPr>
          <p:spPr>
            <a:xfrm>
              <a:off x="4938130" y="1620278"/>
              <a:ext cx="981878" cy="460746"/>
            </a:xfrm>
            <a:prstGeom prst="rect">
              <a:avLst/>
            </a:prstGeom>
            <a:solidFill>
              <a:srgbClr val="EBEBEB">
                <a:alpha val="100000"/>
              </a:srgbClr>
            </a:solidFill>
          </p:spPr>
          <p:txBody>
            <a:bodyPr/>
            <a:lstStyle/>
            <a:p/>
          </p:txBody>
        </p:sp>
        <p:sp>
          <p:nvSpPr>
            <p:cNvPr id="2330" name="pl2330"/>
            <p:cNvSpPr/>
            <p:nvPr/>
          </p:nvSpPr>
          <p:spPr>
            <a:xfrm>
              <a:off x="4938130"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331" name="pl2331"/>
            <p:cNvSpPr/>
            <p:nvPr/>
          </p:nvSpPr>
          <p:spPr>
            <a:xfrm>
              <a:off x="4938130"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332" name="pl2332"/>
            <p:cNvSpPr/>
            <p:nvPr/>
          </p:nvSpPr>
          <p:spPr>
            <a:xfrm>
              <a:off x="4938130"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333" name="pl2333"/>
            <p:cNvSpPr/>
            <p:nvPr/>
          </p:nvSpPr>
          <p:spPr>
            <a:xfrm>
              <a:off x="4938130"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334" name="pl2334"/>
            <p:cNvSpPr/>
            <p:nvPr/>
          </p:nvSpPr>
          <p:spPr>
            <a:xfrm>
              <a:off x="507202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5" name="pl2335"/>
            <p:cNvSpPr/>
            <p:nvPr/>
          </p:nvSpPr>
          <p:spPr>
            <a:xfrm>
              <a:off x="525054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6" name="pl2336"/>
            <p:cNvSpPr/>
            <p:nvPr/>
          </p:nvSpPr>
          <p:spPr>
            <a:xfrm>
              <a:off x="5429069"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7" name="pl2337"/>
            <p:cNvSpPr/>
            <p:nvPr/>
          </p:nvSpPr>
          <p:spPr>
            <a:xfrm>
              <a:off x="560759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8" name="pl2338"/>
            <p:cNvSpPr/>
            <p:nvPr/>
          </p:nvSpPr>
          <p:spPr>
            <a:xfrm>
              <a:off x="5786116"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339" name="pl2339"/>
            <p:cNvSpPr/>
            <p:nvPr/>
          </p:nvSpPr>
          <p:spPr>
            <a:xfrm>
              <a:off x="4938130"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340" name="pl2340"/>
            <p:cNvSpPr/>
            <p:nvPr/>
          </p:nvSpPr>
          <p:spPr>
            <a:xfrm>
              <a:off x="4938130"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341" name="pl2341"/>
            <p:cNvSpPr/>
            <p:nvPr/>
          </p:nvSpPr>
          <p:spPr>
            <a:xfrm>
              <a:off x="4938130"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342" name="pl2342"/>
            <p:cNvSpPr/>
            <p:nvPr/>
          </p:nvSpPr>
          <p:spPr>
            <a:xfrm>
              <a:off x="4938130"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343" name="pl2343"/>
            <p:cNvSpPr/>
            <p:nvPr/>
          </p:nvSpPr>
          <p:spPr>
            <a:xfrm>
              <a:off x="498276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4" name="pl2344"/>
            <p:cNvSpPr/>
            <p:nvPr/>
          </p:nvSpPr>
          <p:spPr>
            <a:xfrm>
              <a:off x="516128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5" name="pl2345"/>
            <p:cNvSpPr/>
            <p:nvPr/>
          </p:nvSpPr>
          <p:spPr>
            <a:xfrm>
              <a:off x="533980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6" name="pl2346"/>
            <p:cNvSpPr/>
            <p:nvPr/>
          </p:nvSpPr>
          <p:spPr>
            <a:xfrm>
              <a:off x="5518331"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7" name="pl2347"/>
            <p:cNvSpPr/>
            <p:nvPr/>
          </p:nvSpPr>
          <p:spPr>
            <a:xfrm>
              <a:off x="5696854"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8" name="pl2348"/>
            <p:cNvSpPr/>
            <p:nvPr/>
          </p:nvSpPr>
          <p:spPr>
            <a:xfrm>
              <a:off x="587537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349" name="pl2349"/>
            <p:cNvSpPr/>
            <p:nvPr/>
          </p:nvSpPr>
          <p:spPr>
            <a:xfrm>
              <a:off x="4982761"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350" name="pl2350"/>
            <p:cNvSpPr/>
            <p:nvPr/>
          </p:nvSpPr>
          <p:spPr>
            <a:xfrm>
              <a:off x="4982761"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40651" cap="flat">
              <a:solidFill>
                <a:srgbClr val="BEBEBE">
                  <a:alpha val="69803"/>
                </a:srgbClr>
              </a:solidFill>
              <a:prstDash val="solid"/>
              <a:round/>
            </a:ln>
          </p:spPr>
          <p:txBody>
            <a:bodyPr/>
            <a:lstStyle/>
            <a:p/>
          </p:txBody>
        </p:sp>
        <p:sp>
          <p:nvSpPr>
            <p:cNvPr id="2351" name="pl2351"/>
            <p:cNvSpPr/>
            <p:nvPr/>
          </p:nvSpPr>
          <p:spPr>
            <a:xfrm>
              <a:off x="4982761"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352" name="pl2352"/>
            <p:cNvSpPr/>
            <p:nvPr/>
          </p:nvSpPr>
          <p:spPr>
            <a:xfrm>
              <a:off x="4982761"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53" name="pl2353"/>
            <p:cNvSpPr/>
            <p:nvPr/>
          </p:nvSpPr>
          <p:spPr>
            <a:xfrm>
              <a:off x="4982761"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54" name="pl2354"/>
            <p:cNvSpPr/>
            <p:nvPr/>
          </p:nvSpPr>
          <p:spPr>
            <a:xfrm>
              <a:off x="4982761"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355" name="pl2355"/>
            <p:cNvSpPr/>
            <p:nvPr/>
          </p:nvSpPr>
          <p:spPr>
            <a:xfrm>
              <a:off x="4982761"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356" name="pl2356"/>
            <p:cNvSpPr/>
            <p:nvPr/>
          </p:nvSpPr>
          <p:spPr>
            <a:xfrm>
              <a:off x="4982761"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357" name="pl2357"/>
            <p:cNvSpPr/>
            <p:nvPr/>
          </p:nvSpPr>
          <p:spPr>
            <a:xfrm>
              <a:off x="4982761"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358" name="pl2358"/>
            <p:cNvSpPr/>
            <p:nvPr/>
          </p:nvSpPr>
          <p:spPr>
            <a:xfrm>
              <a:off x="4982761"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359" name="pl2359"/>
            <p:cNvSpPr/>
            <p:nvPr/>
          </p:nvSpPr>
          <p:spPr>
            <a:xfrm>
              <a:off x="4982761"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360" name="pl2360"/>
            <p:cNvSpPr/>
            <p:nvPr/>
          </p:nvSpPr>
          <p:spPr>
            <a:xfrm>
              <a:off x="4982761"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361" name="pl2361"/>
            <p:cNvSpPr/>
            <p:nvPr/>
          </p:nvSpPr>
          <p:spPr>
            <a:xfrm>
              <a:off x="4982761"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362" name="pl2362"/>
            <p:cNvSpPr/>
            <p:nvPr/>
          </p:nvSpPr>
          <p:spPr>
            <a:xfrm>
              <a:off x="4982761"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363" name="pl2363"/>
            <p:cNvSpPr/>
            <p:nvPr/>
          </p:nvSpPr>
          <p:spPr>
            <a:xfrm>
              <a:off x="4982761"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364" name="pl2364"/>
            <p:cNvSpPr/>
            <p:nvPr/>
          </p:nvSpPr>
          <p:spPr>
            <a:xfrm>
              <a:off x="4982761"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365" name="pl2365"/>
            <p:cNvSpPr/>
            <p:nvPr/>
          </p:nvSpPr>
          <p:spPr>
            <a:xfrm>
              <a:off x="4982761"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366" name="pl2366"/>
            <p:cNvSpPr/>
            <p:nvPr/>
          </p:nvSpPr>
          <p:spPr>
            <a:xfrm>
              <a:off x="4982761"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67" name="pl2367"/>
            <p:cNvSpPr/>
            <p:nvPr/>
          </p:nvSpPr>
          <p:spPr>
            <a:xfrm>
              <a:off x="4982761"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368" name="pl2368"/>
            <p:cNvSpPr/>
            <p:nvPr/>
          </p:nvSpPr>
          <p:spPr>
            <a:xfrm>
              <a:off x="4982761"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369" name="pl2369"/>
            <p:cNvSpPr/>
            <p:nvPr/>
          </p:nvSpPr>
          <p:spPr>
            <a:xfrm>
              <a:off x="4982761"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370" name="pl2370"/>
            <p:cNvSpPr/>
            <p:nvPr/>
          </p:nvSpPr>
          <p:spPr>
            <a:xfrm>
              <a:off x="4982761"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371" name="pl2371"/>
            <p:cNvSpPr/>
            <p:nvPr/>
          </p:nvSpPr>
          <p:spPr>
            <a:xfrm>
              <a:off x="4982761"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372" name="pl2372"/>
            <p:cNvSpPr/>
            <p:nvPr/>
          </p:nvSpPr>
          <p:spPr>
            <a:xfrm>
              <a:off x="4982761"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373" name="pl2373"/>
            <p:cNvSpPr/>
            <p:nvPr/>
          </p:nvSpPr>
          <p:spPr>
            <a:xfrm>
              <a:off x="4982761"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374" name="pl2374"/>
            <p:cNvSpPr/>
            <p:nvPr/>
          </p:nvSpPr>
          <p:spPr>
            <a:xfrm>
              <a:off x="4982761"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375" name="pl2375"/>
            <p:cNvSpPr/>
            <p:nvPr/>
          </p:nvSpPr>
          <p:spPr>
            <a:xfrm>
              <a:off x="4982761"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376" name="pl2376"/>
            <p:cNvSpPr/>
            <p:nvPr/>
          </p:nvSpPr>
          <p:spPr>
            <a:xfrm>
              <a:off x="4982761"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377" name="pl2377"/>
            <p:cNvSpPr/>
            <p:nvPr/>
          </p:nvSpPr>
          <p:spPr>
            <a:xfrm>
              <a:off x="4982761"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378" name="pl2378"/>
            <p:cNvSpPr/>
            <p:nvPr/>
          </p:nvSpPr>
          <p:spPr>
            <a:xfrm>
              <a:off x="4982761"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379" name="pl2379"/>
            <p:cNvSpPr/>
            <p:nvPr/>
          </p:nvSpPr>
          <p:spPr>
            <a:xfrm>
              <a:off x="4982761"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80" name="pl2380"/>
            <p:cNvSpPr/>
            <p:nvPr/>
          </p:nvSpPr>
          <p:spPr>
            <a:xfrm>
              <a:off x="4982761"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381" name="pl2381"/>
            <p:cNvSpPr/>
            <p:nvPr/>
          </p:nvSpPr>
          <p:spPr>
            <a:xfrm>
              <a:off x="4982761"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382" name="pl2382"/>
            <p:cNvSpPr/>
            <p:nvPr/>
          </p:nvSpPr>
          <p:spPr>
            <a:xfrm>
              <a:off x="4982761"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383" name="pl2383"/>
            <p:cNvSpPr/>
            <p:nvPr/>
          </p:nvSpPr>
          <p:spPr>
            <a:xfrm>
              <a:off x="4982761"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384" name="pl2384"/>
            <p:cNvSpPr/>
            <p:nvPr/>
          </p:nvSpPr>
          <p:spPr>
            <a:xfrm>
              <a:off x="4982761"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385" name="pl2385"/>
            <p:cNvSpPr/>
            <p:nvPr/>
          </p:nvSpPr>
          <p:spPr>
            <a:xfrm>
              <a:off x="4982761"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386" name="pl2386"/>
            <p:cNvSpPr/>
            <p:nvPr/>
          </p:nvSpPr>
          <p:spPr>
            <a:xfrm>
              <a:off x="4982761"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387" name="pl2387"/>
            <p:cNvSpPr/>
            <p:nvPr/>
          </p:nvSpPr>
          <p:spPr>
            <a:xfrm>
              <a:off x="4982761"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388" name="pl2388"/>
            <p:cNvSpPr/>
            <p:nvPr/>
          </p:nvSpPr>
          <p:spPr>
            <a:xfrm>
              <a:off x="4982761"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389" name="pl2389"/>
            <p:cNvSpPr/>
            <p:nvPr/>
          </p:nvSpPr>
          <p:spPr>
            <a:xfrm>
              <a:off x="4982761"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390" name="pl2390"/>
            <p:cNvSpPr/>
            <p:nvPr/>
          </p:nvSpPr>
          <p:spPr>
            <a:xfrm>
              <a:off x="4982761"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391" name="pl2391"/>
            <p:cNvSpPr/>
            <p:nvPr/>
          </p:nvSpPr>
          <p:spPr>
            <a:xfrm>
              <a:off x="4982761"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392" name="pl2392"/>
            <p:cNvSpPr/>
            <p:nvPr/>
          </p:nvSpPr>
          <p:spPr>
            <a:xfrm>
              <a:off x="4982761"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393" name="pl2393"/>
            <p:cNvSpPr/>
            <p:nvPr/>
          </p:nvSpPr>
          <p:spPr>
            <a:xfrm>
              <a:off x="4982761"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94" name="pl2394"/>
            <p:cNvSpPr/>
            <p:nvPr/>
          </p:nvSpPr>
          <p:spPr>
            <a:xfrm>
              <a:off x="4982761"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395" name="pl2395"/>
            <p:cNvSpPr/>
            <p:nvPr/>
          </p:nvSpPr>
          <p:spPr>
            <a:xfrm>
              <a:off x="4982761"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396" name="pl2396"/>
            <p:cNvSpPr/>
            <p:nvPr/>
          </p:nvSpPr>
          <p:spPr>
            <a:xfrm>
              <a:off x="4982761"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397" name="pl2397"/>
            <p:cNvSpPr/>
            <p:nvPr/>
          </p:nvSpPr>
          <p:spPr>
            <a:xfrm>
              <a:off x="4982761"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398" name="pl2398"/>
            <p:cNvSpPr/>
            <p:nvPr/>
          </p:nvSpPr>
          <p:spPr>
            <a:xfrm>
              <a:off x="4982761"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399" name="pl2399"/>
            <p:cNvSpPr/>
            <p:nvPr/>
          </p:nvSpPr>
          <p:spPr>
            <a:xfrm>
              <a:off x="4982761"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400" name="pl2400"/>
            <p:cNvSpPr/>
            <p:nvPr/>
          </p:nvSpPr>
          <p:spPr>
            <a:xfrm>
              <a:off x="4982761"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401" name="pl2401"/>
            <p:cNvSpPr/>
            <p:nvPr/>
          </p:nvSpPr>
          <p:spPr>
            <a:xfrm>
              <a:off x="4982761"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402" name="pl2402"/>
            <p:cNvSpPr/>
            <p:nvPr/>
          </p:nvSpPr>
          <p:spPr>
            <a:xfrm>
              <a:off x="4982761"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403" name="pl2403"/>
            <p:cNvSpPr/>
            <p:nvPr/>
          </p:nvSpPr>
          <p:spPr>
            <a:xfrm>
              <a:off x="4982761"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40651" cap="flat">
              <a:solidFill>
                <a:srgbClr val="000000">
                  <a:alpha val="100000"/>
                </a:srgbClr>
              </a:solidFill>
              <a:prstDash val="solid"/>
              <a:round/>
            </a:ln>
          </p:spPr>
          <p:txBody>
            <a:bodyPr/>
            <a:lstStyle/>
            <a:p/>
          </p:txBody>
        </p:sp>
        <p:sp>
          <p:nvSpPr>
            <p:cNvPr id="2404" name="pl2404"/>
            <p:cNvSpPr/>
            <p:nvPr/>
          </p:nvSpPr>
          <p:spPr>
            <a:xfrm>
              <a:off x="4982761"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89AC00">
                  <a:alpha val="100000"/>
                </a:srgbClr>
              </a:solidFill>
              <a:prstDash val="solid"/>
              <a:round/>
            </a:ln>
          </p:spPr>
          <p:txBody>
            <a:bodyPr/>
            <a:lstStyle/>
            <a:p/>
          </p:txBody>
        </p:sp>
        <p:sp>
          <p:nvSpPr>
            <p:cNvPr id="2405" name="pl2405"/>
            <p:cNvSpPr/>
            <p:nvPr/>
          </p:nvSpPr>
          <p:spPr>
            <a:xfrm>
              <a:off x="4938130"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406" name="tx2406"/>
            <p:cNvSpPr/>
            <p:nvPr/>
          </p:nvSpPr>
          <p:spPr>
            <a:xfrm>
              <a:off x="4952616" y="177444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07" name="tx2407"/>
            <p:cNvSpPr/>
            <p:nvPr/>
          </p:nvSpPr>
          <p:spPr>
            <a:xfrm>
              <a:off x="5131140" y="17791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08" name="tx2408"/>
            <p:cNvSpPr/>
            <p:nvPr/>
          </p:nvSpPr>
          <p:spPr>
            <a:xfrm>
              <a:off x="5309663" y="17791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09" name="tx2409"/>
            <p:cNvSpPr/>
            <p:nvPr/>
          </p:nvSpPr>
          <p:spPr>
            <a:xfrm>
              <a:off x="5488186" y="17791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10" name="tx2410"/>
            <p:cNvSpPr/>
            <p:nvPr/>
          </p:nvSpPr>
          <p:spPr>
            <a:xfrm>
              <a:off x="5666710" y="177914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11" name="tx2411"/>
            <p:cNvSpPr/>
            <p:nvPr/>
          </p:nvSpPr>
          <p:spPr>
            <a:xfrm>
              <a:off x="5845233" y="177444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412" name="rc2412"/>
            <p:cNvSpPr/>
            <p:nvPr/>
          </p:nvSpPr>
          <p:spPr>
            <a:xfrm>
              <a:off x="4938130" y="2365475"/>
              <a:ext cx="981878" cy="460746"/>
            </a:xfrm>
            <a:prstGeom prst="rect">
              <a:avLst/>
            </a:prstGeom>
            <a:solidFill>
              <a:srgbClr val="EBEBEB">
                <a:alpha val="100000"/>
              </a:srgbClr>
            </a:solidFill>
          </p:spPr>
          <p:txBody>
            <a:bodyPr/>
            <a:lstStyle/>
            <a:p/>
          </p:txBody>
        </p:sp>
        <p:sp>
          <p:nvSpPr>
            <p:cNvPr id="2413" name="pl2413"/>
            <p:cNvSpPr/>
            <p:nvPr/>
          </p:nvSpPr>
          <p:spPr>
            <a:xfrm>
              <a:off x="4938130"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14" name="pl2414"/>
            <p:cNvSpPr/>
            <p:nvPr/>
          </p:nvSpPr>
          <p:spPr>
            <a:xfrm>
              <a:off x="4938130"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15" name="pl2415"/>
            <p:cNvSpPr/>
            <p:nvPr/>
          </p:nvSpPr>
          <p:spPr>
            <a:xfrm>
              <a:off x="4938130"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16" name="pl2416"/>
            <p:cNvSpPr/>
            <p:nvPr/>
          </p:nvSpPr>
          <p:spPr>
            <a:xfrm>
              <a:off x="4938130"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17" name="pl2417"/>
            <p:cNvSpPr/>
            <p:nvPr/>
          </p:nvSpPr>
          <p:spPr>
            <a:xfrm>
              <a:off x="507202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8" name="pl2418"/>
            <p:cNvSpPr/>
            <p:nvPr/>
          </p:nvSpPr>
          <p:spPr>
            <a:xfrm>
              <a:off x="525054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19" name="pl2419"/>
            <p:cNvSpPr/>
            <p:nvPr/>
          </p:nvSpPr>
          <p:spPr>
            <a:xfrm>
              <a:off x="5429069"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0" name="pl2420"/>
            <p:cNvSpPr/>
            <p:nvPr/>
          </p:nvSpPr>
          <p:spPr>
            <a:xfrm>
              <a:off x="560759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1" name="pl2421"/>
            <p:cNvSpPr/>
            <p:nvPr/>
          </p:nvSpPr>
          <p:spPr>
            <a:xfrm>
              <a:off x="5786116"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422" name="pl2422"/>
            <p:cNvSpPr/>
            <p:nvPr/>
          </p:nvSpPr>
          <p:spPr>
            <a:xfrm>
              <a:off x="4938130"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423" name="pl2423"/>
            <p:cNvSpPr/>
            <p:nvPr/>
          </p:nvSpPr>
          <p:spPr>
            <a:xfrm>
              <a:off x="4938130"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424" name="pl2424"/>
            <p:cNvSpPr/>
            <p:nvPr/>
          </p:nvSpPr>
          <p:spPr>
            <a:xfrm>
              <a:off x="4938130"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425" name="pl2425"/>
            <p:cNvSpPr/>
            <p:nvPr/>
          </p:nvSpPr>
          <p:spPr>
            <a:xfrm>
              <a:off x="4938130"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426" name="pl2426"/>
            <p:cNvSpPr/>
            <p:nvPr/>
          </p:nvSpPr>
          <p:spPr>
            <a:xfrm>
              <a:off x="498276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7" name="pl2427"/>
            <p:cNvSpPr/>
            <p:nvPr/>
          </p:nvSpPr>
          <p:spPr>
            <a:xfrm>
              <a:off x="516128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8" name="pl2428"/>
            <p:cNvSpPr/>
            <p:nvPr/>
          </p:nvSpPr>
          <p:spPr>
            <a:xfrm>
              <a:off x="533980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29" name="pl2429"/>
            <p:cNvSpPr/>
            <p:nvPr/>
          </p:nvSpPr>
          <p:spPr>
            <a:xfrm>
              <a:off x="5518331"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0" name="pl2430"/>
            <p:cNvSpPr/>
            <p:nvPr/>
          </p:nvSpPr>
          <p:spPr>
            <a:xfrm>
              <a:off x="5696854"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1" name="pl2431"/>
            <p:cNvSpPr/>
            <p:nvPr/>
          </p:nvSpPr>
          <p:spPr>
            <a:xfrm>
              <a:off x="587537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432" name="pl2432"/>
            <p:cNvSpPr/>
            <p:nvPr/>
          </p:nvSpPr>
          <p:spPr>
            <a:xfrm>
              <a:off x="4982761"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433" name="pl2433"/>
            <p:cNvSpPr/>
            <p:nvPr/>
          </p:nvSpPr>
          <p:spPr>
            <a:xfrm>
              <a:off x="4982761"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40651" cap="flat">
              <a:solidFill>
                <a:srgbClr val="BEBEBE">
                  <a:alpha val="69803"/>
                </a:srgbClr>
              </a:solidFill>
              <a:prstDash val="solid"/>
              <a:round/>
            </a:ln>
          </p:spPr>
          <p:txBody>
            <a:bodyPr/>
            <a:lstStyle/>
            <a:p/>
          </p:txBody>
        </p:sp>
        <p:sp>
          <p:nvSpPr>
            <p:cNvPr id="2434" name="pl2434"/>
            <p:cNvSpPr/>
            <p:nvPr/>
          </p:nvSpPr>
          <p:spPr>
            <a:xfrm>
              <a:off x="4982761"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435" name="pl2435"/>
            <p:cNvSpPr/>
            <p:nvPr/>
          </p:nvSpPr>
          <p:spPr>
            <a:xfrm>
              <a:off x="4982761"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36" name="pl2436"/>
            <p:cNvSpPr/>
            <p:nvPr/>
          </p:nvSpPr>
          <p:spPr>
            <a:xfrm>
              <a:off x="4982761"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37" name="pl2437"/>
            <p:cNvSpPr/>
            <p:nvPr/>
          </p:nvSpPr>
          <p:spPr>
            <a:xfrm>
              <a:off x="4982761"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438" name="pl2438"/>
            <p:cNvSpPr/>
            <p:nvPr/>
          </p:nvSpPr>
          <p:spPr>
            <a:xfrm>
              <a:off x="4982761"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439" name="pl2439"/>
            <p:cNvSpPr/>
            <p:nvPr/>
          </p:nvSpPr>
          <p:spPr>
            <a:xfrm>
              <a:off x="4982761"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440" name="pl2440"/>
            <p:cNvSpPr/>
            <p:nvPr/>
          </p:nvSpPr>
          <p:spPr>
            <a:xfrm>
              <a:off x="4982761"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441" name="pl2441"/>
            <p:cNvSpPr/>
            <p:nvPr/>
          </p:nvSpPr>
          <p:spPr>
            <a:xfrm>
              <a:off x="4982761"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442" name="pl2442"/>
            <p:cNvSpPr/>
            <p:nvPr/>
          </p:nvSpPr>
          <p:spPr>
            <a:xfrm>
              <a:off x="4982761"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443" name="pl2443"/>
            <p:cNvSpPr/>
            <p:nvPr/>
          </p:nvSpPr>
          <p:spPr>
            <a:xfrm>
              <a:off x="4982761"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444" name="pl2444"/>
            <p:cNvSpPr/>
            <p:nvPr/>
          </p:nvSpPr>
          <p:spPr>
            <a:xfrm>
              <a:off x="4982761"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445" name="pl2445"/>
            <p:cNvSpPr/>
            <p:nvPr/>
          </p:nvSpPr>
          <p:spPr>
            <a:xfrm>
              <a:off x="4982761"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446" name="pl2446"/>
            <p:cNvSpPr/>
            <p:nvPr/>
          </p:nvSpPr>
          <p:spPr>
            <a:xfrm>
              <a:off x="4982761"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447" name="pl2447"/>
            <p:cNvSpPr/>
            <p:nvPr/>
          </p:nvSpPr>
          <p:spPr>
            <a:xfrm>
              <a:off x="4982761"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448" name="pl2448"/>
            <p:cNvSpPr/>
            <p:nvPr/>
          </p:nvSpPr>
          <p:spPr>
            <a:xfrm>
              <a:off x="4982761"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449" name="pl2449"/>
            <p:cNvSpPr/>
            <p:nvPr/>
          </p:nvSpPr>
          <p:spPr>
            <a:xfrm>
              <a:off x="4982761"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50" name="pl2450"/>
            <p:cNvSpPr/>
            <p:nvPr/>
          </p:nvSpPr>
          <p:spPr>
            <a:xfrm>
              <a:off x="4982761"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451" name="pl2451"/>
            <p:cNvSpPr/>
            <p:nvPr/>
          </p:nvSpPr>
          <p:spPr>
            <a:xfrm>
              <a:off x="4982761"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452" name="pl2452"/>
            <p:cNvSpPr/>
            <p:nvPr/>
          </p:nvSpPr>
          <p:spPr>
            <a:xfrm>
              <a:off x="4982761"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453" name="pl2453"/>
            <p:cNvSpPr/>
            <p:nvPr/>
          </p:nvSpPr>
          <p:spPr>
            <a:xfrm>
              <a:off x="4982761"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454" name="pl2454"/>
            <p:cNvSpPr/>
            <p:nvPr/>
          </p:nvSpPr>
          <p:spPr>
            <a:xfrm>
              <a:off x="4982761"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455" name="pl2455"/>
            <p:cNvSpPr/>
            <p:nvPr/>
          </p:nvSpPr>
          <p:spPr>
            <a:xfrm>
              <a:off x="4982761"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456" name="pl2456"/>
            <p:cNvSpPr/>
            <p:nvPr/>
          </p:nvSpPr>
          <p:spPr>
            <a:xfrm>
              <a:off x="4982761"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457" name="pl2457"/>
            <p:cNvSpPr/>
            <p:nvPr/>
          </p:nvSpPr>
          <p:spPr>
            <a:xfrm>
              <a:off x="4982761"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458" name="pl2458"/>
            <p:cNvSpPr/>
            <p:nvPr/>
          </p:nvSpPr>
          <p:spPr>
            <a:xfrm>
              <a:off x="4982761"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459" name="pl2459"/>
            <p:cNvSpPr/>
            <p:nvPr/>
          </p:nvSpPr>
          <p:spPr>
            <a:xfrm>
              <a:off x="4982761"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460" name="pl2460"/>
            <p:cNvSpPr/>
            <p:nvPr/>
          </p:nvSpPr>
          <p:spPr>
            <a:xfrm>
              <a:off x="4982761"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461" name="pl2461"/>
            <p:cNvSpPr/>
            <p:nvPr/>
          </p:nvSpPr>
          <p:spPr>
            <a:xfrm>
              <a:off x="4982761"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462" name="pl2462"/>
            <p:cNvSpPr/>
            <p:nvPr/>
          </p:nvSpPr>
          <p:spPr>
            <a:xfrm>
              <a:off x="4982761"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63" name="pl2463"/>
            <p:cNvSpPr/>
            <p:nvPr/>
          </p:nvSpPr>
          <p:spPr>
            <a:xfrm>
              <a:off x="4982761"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464" name="pl2464"/>
            <p:cNvSpPr/>
            <p:nvPr/>
          </p:nvSpPr>
          <p:spPr>
            <a:xfrm>
              <a:off x="4982761"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465" name="pl2465"/>
            <p:cNvSpPr/>
            <p:nvPr/>
          </p:nvSpPr>
          <p:spPr>
            <a:xfrm>
              <a:off x="4982761"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466" name="pl2466"/>
            <p:cNvSpPr/>
            <p:nvPr/>
          </p:nvSpPr>
          <p:spPr>
            <a:xfrm>
              <a:off x="4982761"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467" name="pl2467"/>
            <p:cNvSpPr/>
            <p:nvPr/>
          </p:nvSpPr>
          <p:spPr>
            <a:xfrm>
              <a:off x="4982761"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468" name="pl2468"/>
            <p:cNvSpPr/>
            <p:nvPr/>
          </p:nvSpPr>
          <p:spPr>
            <a:xfrm>
              <a:off x="4982761"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469" name="pl2469"/>
            <p:cNvSpPr/>
            <p:nvPr/>
          </p:nvSpPr>
          <p:spPr>
            <a:xfrm>
              <a:off x="4982761"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470" name="pl2470"/>
            <p:cNvSpPr/>
            <p:nvPr/>
          </p:nvSpPr>
          <p:spPr>
            <a:xfrm>
              <a:off x="4982761"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471" name="pl2471"/>
            <p:cNvSpPr/>
            <p:nvPr/>
          </p:nvSpPr>
          <p:spPr>
            <a:xfrm>
              <a:off x="4982761"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472" name="pl2472"/>
            <p:cNvSpPr/>
            <p:nvPr/>
          </p:nvSpPr>
          <p:spPr>
            <a:xfrm>
              <a:off x="4982761"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473" name="pl2473"/>
            <p:cNvSpPr/>
            <p:nvPr/>
          </p:nvSpPr>
          <p:spPr>
            <a:xfrm>
              <a:off x="4982761"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474" name="pl2474"/>
            <p:cNvSpPr/>
            <p:nvPr/>
          </p:nvSpPr>
          <p:spPr>
            <a:xfrm>
              <a:off x="4982761"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475" name="pl2475"/>
            <p:cNvSpPr/>
            <p:nvPr/>
          </p:nvSpPr>
          <p:spPr>
            <a:xfrm>
              <a:off x="4982761"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476" name="pl2476"/>
            <p:cNvSpPr/>
            <p:nvPr/>
          </p:nvSpPr>
          <p:spPr>
            <a:xfrm>
              <a:off x="4982761"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77" name="pl2477"/>
            <p:cNvSpPr/>
            <p:nvPr/>
          </p:nvSpPr>
          <p:spPr>
            <a:xfrm>
              <a:off x="4982761"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478" name="pl2478"/>
            <p:cNvSpPr/>
            <p:nvPr/>
          </p:nvSpPr>
          <p:spPr>
            <a:xfrm>
              <a:off x="4982761"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479" name="pl2479"/>
            <p:cNvSpPr/>
            <p:nvPr/>
          </p:nvSpPr>
          <p:spPr>
            <a:xfrm>
              <a:off x="4982761"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480" name="pl2480"/>
            <p:cNvSpPr/>
            <p:nvPr/>
          </p:nvSpPr>
          <p:spPr>
            <a:xfrm>
              <a:off x="4982761"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481" name="pl2481"/>
            <p:cNvSpPr/>
            <p:nvPr/>
          </p:nvSpPr>
          <p:spPr>
            <a:xfrm>
              <a:off x="4982761"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482" name="pl2482"/>
            <p:cNvSpPr/>
            <p:nvPr/>
          </p:nvSpPr>
          <p:spPr>
            <a:xfrm>
              <a:off x="4982761"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483" name="pl2483"/>
            <p:cNvSpPr/>
            <p:nvPr/>
          </p:nvSpPr>
          <p:spPr>
            <a:xfrm>
              <a:off x="4982761"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484" name="pl2484"/>
            <p:cNvSpPr/>
            <p:nvPr/>
          </p:nvSpPr>
          <p:spPr>
            <a:xfrm>
              <a:off x="4982761"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485" name="pl2485"/>
            <p:cNvSpPr/>
            <p:nvPr/>
          </p:nvSpPr>
          <p:spPr>
            <a:xfrm>
              <a:off x="4982761"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486" name="pl2486"/>
            <p:cNvSpPr/>
            <p:nvPr/>
          </p:nvSpPr>
          <p:spPr>
            <a:xfrm>
              <a:off x="4982761"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40651" cap="flat">
              <a:solidFill>
                <a:srgbClr val="000000">
                  <a:alpha val="100000"/>
                </a:srgbClr>
              </a:solidFill>
              <a:prstDash val="solid"/>
              <a:round/>
            </a:ln>
          </p:spPr>
          <p:txBody>
            <a:bodyPr/>
            <a:lstStyle/>
            <a:p/>
          </p:txBody>
        </p:sp>
        <p:sp>
          <p:nvSpPr>
            <p:cNvPr id="2487" name="pl2487"/>
            <p:cNvSpPr/>
            <p:nvPr/>
          </p:nvSpPr>
          <p:spPr>
            <a:xfrm>
              <a:off x="4982761"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00BF77">
                  <a:alpha val="100000"/>
                </a:srgbClr>
              </a:solidFill>
              <a:prstDash val="solid"/>
              <a:round/>
            </a:ln>
          </p:spPr>
          <p:txBody>
            <a:bodyPr/>
            <a:lstStyle/>
            <a:p/>
          </p:txBody>
        </p:sp>
        <p:sp>
          <p:nvSpPr>
            <p:cNvPr id="2488" name="pl2488"/>
            <p:cNvSpPr/>
            <p:nvPr/>
          </p:nvSpPr>
          <p:spPr>
            <a:xfrm>
              <a:off x="4938130"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489" name="tx2489"/>
            <p:cNvSpPr/>
            <p:nvPr/>
          </p:nvSpPr>
          <p:spPr>
            <a:xfrm>
              <a:off x="4952616" y="252434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90" name="tx2490"/>
            <p:cNvSpPr/>
            <p:nvPr/>
          </p:nvSpPr>
          <p:spPr>
            <a:xfrm>
              <a:off x="5131140" y="251054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491" name="tx2491"/>
            <p:cNvSpPr/>
            <p:nvPr/>
          </p:nvSpPr>
          <p:spPr>
            <a:xfrm>
              <a:off x="5309663" y="249008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492" name="tx2492"/>
            <p:cNvSpPr/>
            <p:nvPr/>
          </p:nvSpPr>
          <p:spPr>
            <a:xfrm>
              <a:off x="5488186" y="24853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493" name="tx2493"/>
            <p:cNvSpPr/>
            <p:nvPr/>
          </p:nvSpPr>
          <p:spPr>
            <a:xfrm>
              <a:off x="5636565" y="248066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494" name="tx2494"/>
            <p:cNvSpPr/>
            <p:nvPr/>
          </p:nvSpPr>
          <p:spPr>
            <a:xfrm>
              <a:off x="5845233" y="249949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495" name="rc2495"/>
            <p:cNvSpPr/>
            <p:nvPr/>
          </p:nvSpPr>
          <p:spPr>
            <a:xfrm>
              <a:off x="4938130" y="3110673"/>
              <a:ext cx="981878" cy="460746"/>
            </a:xfrm>
            <a:prstGeom prst="rect">
              <a:avLst/>
            </a:prstGeom>
            <a:solidFill>
              <a:srgbClr val="EBEBEB">
                <a:alpha val="100000"/>
              </a:srgbClr>
            </a:solidFill>
          </p:spPr>
          <p:txBody>
            <a:bodyPr/>
            <a:lstStyle/>
            <a:p/>
          </p:txBody>
        </p:sp>
        <p:sp>
          <p:nvSpPr>
            <p:cNvPr id="2496" name="pl2496"/>
            <p:cNvSpPr/>
            <p:nvPr/>
          </p:nvSpPr>
          <p:spPr>
            <a:xfrm>
              <a:off x="4938130"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97" name="pl2497"/>
            <p:cNvSpPr/>
            <p:nvPr/>
          </p:nvSpPr>
          <p:spPr>
            <a:xfrm>
              <a:off x="4938130"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98" name="pl2498"/>
            <p:cNvSpPr/>
            <p:nvPr/>
          </p:nvSpPr>
          <p:spPr>
            <a:xfrm>
              <a:off x="4938130"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499" name="pl2499"/>
            <p:cNvSpPr/>
            <p:nvPr/>
          </p:nvSpPr>
          <p:spPr>
            <a:xfrm>
              <a:off x="4938130"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00" name="pl2500"/>
            <p:cNvSpPr/>
            <p:nvPr/>
          </p:nvSpPr>
          <p:spPr>
            <a:xfrm>
              <a:off x="507202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1" name="pl2501"/>
            <p:cNvSpPr/>
            <p:nvPr/>
          </p:nvSpPr>
          <p:spPr>
            <a:xfrm>
              <a:off x="525054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2" name="pl2502"/>
            <p:cNvSpPr/>
            <p:nvPr/>
          </p:nvSpPr>
          <p:spPr>
            <a:xfrm>
              <a:off x="5429069"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3" name="pl2503"/>
            <p:cNvSpPr/>
            <p:nvPr/>
          </p:nvSpPr>
          <p:spPr>
            <a:xfrm>
              <a:off x="560759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4" name="pl2504"/>
            <p:cNvSpPr/>
            <p:nvPr/>
          </p:nvSpPr>
          <p:spPr>
            <a:xfrm>
              <a:off x="5786116"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05" name="pl2505"/>
            <p:cNvSpPr/>
            <p:nvPr/>
          </p:nvSpPr>
          <p:spPr>
            <a:xfrm>
              <a:off x="4938130"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06" name="pl2506"/>
            <p:cNvSpPr/>
            <p:nvPr/>
          </p:nvSpPr>
          <p:spPr>
            <a:xfrm>
              <a:off x="4938130"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07" name="pl2507"/>
            <p:cNvSpPr/>
            <p:nvPr/>
          </p:nvSpPr>
          <p:spPr>
            <a:xfrm>
              <a:off x="4938130"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08" name="pl2508"/>
            <p:cNvSpPr/>
            <p:nvPr/>
          </p:nvSpPr>
          <p:spPr>
            <a:xfrm>
              <a:off x="4938130"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09" name="pl2509"/>
            <p:cNvSpPr/>
            <p:nvPr/>
          </p:nvSpPr>
          <p:spPr>
            <a:xfrm>
              <a:off x="498276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0" name="pl2510"/>
            <p:cNvSpPr/>
            <p:nvPr/>
          </p:nvSpPr>
          <p:spPr>
            <a:xfrm>
              <a:off x="516128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1" name="pl2511"/>
            <p:cNvSpPr/>
            <p:nvPr/>
          </p:nvSpPr>
          <p:spPr>
            <a:xfrm>
              <a:off x="533980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2" name="pl2512"/>
            <p:cNvSpPr/>
            <p:nvPr/>
          </p:nvSpPr>
          <p:spPr>
            <a:xfrm>
              <a:off x="5518331"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3" name="pl2513"/>
            <p:cNvSpPr/>
            <p:nvPr/>
          </p:nvSpPr>
          <p:spPr>
            <a:xfrm>
              <a:off x="5696854"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4" name="pl2514"/>
            <p:cNvSpPr/>
            <p:nvPr/>
          </p:nvSpPr>
          <p:spPr>
            <a:xfrm>
              <a:off x="587537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15" name="pl2515"/>
            <p:cNvSpPr/>
            <p:nvPr/>
          </p:nvSpPr>
          <p:spPr>
            <a:xfrm>
              <a:off x="4982761"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516" name="pl2516"/>
            <p:cNvSpPr/>
            <p:nvPr/>
          </p:nvSpPr>
          <p:spPr>
            <a:xfrm>
              <a:off x="4982761" y="3437525"/>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2517" name="pl2517"/>
            <p:cNvSpPr/>
            <p:nvPr/>
          </p:nvSpPr>
          <p:spPr>
            <a:xfrm>
              <a:off x="4982761"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518" name="pl2518"/>
            <p:cNvSpPr/>
            <p:nvPr/>
          </p:nvSpPr>
          <p:spPr>
            <a:xfrm>
              <a:off x="4982761"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19" name="pl2519"/>
            <p:cNvSpPr/>
            <p:nvPr/>
          </p:nvSpPr>
          <p:spPr>
            <a:xfrm>
              <a:off x="4982761"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20" name="pl2520"/>
            <p:cNvSpPr/>
            <p:nvPr/>
          </p:nvSpPr>
          <p:spPr>
            <a:xfrm>
              <a:off x="4982761"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521" name="pl2521"/>
            <p:cNvSpPr/>
            <p:nvPr/>
          </p:nvSpPr>
          <p:spPr>
            <a:xfrm>
              <a:off x="4982761"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522" name="pl2522"/>
            <p:cNvSpPr/>
            <p:nvPr/>
          </p:nvSpPr>
          <p:spPr>
            <a:xfrm>
              <a:off x="4982761"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523" name="pl2523"/>
            <p:cNvSpPr/>
            <p:nvPr/>
          </p:nvSpPr>
          <p:spPr>
            <a:xfrm>
              <a:off x="4982761"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524" name="pl2524"/>
            <p:cNvSpPr/>
            <p:nvPr/>
          </p:nvSpPr>
          <p:spPr>
            <a:xfrm>
              <a:off x="4982761"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525" name="pl2525"/>
            <p:cNvSpPr/>
            <p:nvPr/>
          </p:nvSpPr>
          <p:spPr>
            <a:xfrm>
              <a:off x="4982761"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526" name="pl2526"/>
            <p:cNvSpPr/>
            <p:nvPr/>
          </p:nvSpPr>
          <p:spPr>
            <a:xfrm>
              <a:off x="4982761"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527" name="pl2527"/>
            <p:cNvSpPr/>
            <p:nvPr/>
          </p:nvSpPr>
          <p:spPr>
            <a:xfrm>
              <a:off x="4982761"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528" name="pl2528"/>
            <p:cNvSpPr/>
            <p:nvPr/>
          </p:nvSpPr>
          <p:spPr>
            <a:xfrm>
              <a:off x="4982761"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529" name="pl2529"/>
            <p:cNvSpPr/>
            <p:nvPr/>
          </p:nvSpPr>
          <p:spPr>
            <a:xfrm>
              <a:off x="4982761"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530" name="pl2530"/>
            <p:cNvSpPr/>
            <p:nvPr/>
          </p:nvSpPr>
          <p:spPr>
            <a:xfrm>
              <a:off x="4982761"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531" name="pl2531"/>
            <p:cNvSpPr/>
            <p:nvPr/>
          </p:nvSpPr>
          <p:spPr>
            <a:xfrm>
              <a:off x="4982761"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532" name="pl2532"/>
            <p:cNvSpPr/>
            <p:nvPr/>
          </p:nvSpPr>
          <p:spPr>
            <a:xfrm>
              <a:off x="4982761"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33" name="pl2533"/>
            <p:cNvSpPr/>
            <p:nvPr/>
          </p:nvSpPr>
          <p:spPr>
            <a:xfrm>
              <a:off x="4982761"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534" name="pl2534"/>
            <p:cNvSpPr/>
            <p:nvPr/>
          </p:nvSpPr>
          <p:spPr>
            <a:xfrm>
              <a:off x="4982761"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535" name="pl2535"/>
            <p:cNvSpPr/>
            <p:nvPr/>
          </p:nvSpPr>
          <p:spPr>
            <a:xfrm>
              <a:off x="4982761"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536" name="pl2536"/>
            <p:cNvSpPr/>
            <p:nvPr/>
          </p:nvSpPr>
          <p:spPr>
            <a:xfrm>
              <a:off x="4982761"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537" name="pl2537"/>
            <p:cNvSpPr/>
            <p:nvPr/>
          </p:nvSpPr>
          <p:spPr>
            <a:xfrm>
              <a:off x="4982761"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538" name="pl2538"/>
            <p:cNvSpPr/>
            <p:nvPr/>
          </p:nvSpPr>
          <p:spPr>
            <a:xfrm>
              <a:off x="4982761"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539" name="pl2539"/>
            <p:cNvSpPr/>
            <p:nvPr/>
          </p:nvSpPr>
          <p:spPr>
            <a:xfrm>
              <a:off x="4982761"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540" name="pl2540"/>
            <p:cNvSpPr/>
            <p:nvPr/>
          </p:nvSpPr>
          <p:spPr>
            <a:xfrm>
              <a:off x="4982761"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541" name="pl2541"/>
            <p:cNvSpPr/>
            <p:nvPr/>
          </p:nvSpPr>
          <p:spPr>
            <a:xfrm>
              <a:off x="4982761"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542" name="pl2542"/>
            <p:cNvSpPr/>
            <p:nvPr/>
          </p:nvSpPr>
          <p:spPr>
            <a:xfrm>
              <a:off x="4982761"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543" name="pl2543"/>
            <p:cNvSpPr/>
            <p:nvPr/>
          </p:nvSpPr>
          <p:spPr>
            <a:xfrm>
              <a:off x="4982761"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544" name="pl2544"/>
            <p:cNvSpPr/>
            <p:nvPr/>
          </p:nvSpPr>
          <p:spPr>
            <a:xfrm>
              <a:off x="4982761"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545" name="pl2545"/>
            <p:cNvSpPr/>
            <p:nvPr/>
          </p:nvSpPr>
          <p:spPr>
            <a:xfrm>
              <a:off x="4982761"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46" name="pl2546"/>
            <p:cNvSpPr/>
            <p:nvPr/>
          </p:nvSpPr>
          <p:spPr>
            <a:xfrm>
              <a:off x="4982761"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547" name="pl2547"/>
            <p:cNvSpPr/>
            <p:nvPr/>
          </p:nvSpPr>
          <p:spPr>
            <a:xfrm>
              <a:off x="4982761"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548" name="pl2548"/>
            <p:cNvSpPr/>
            <p:nvPr/>
          </p:nvSpPr>
          <p:spPr>
            <a:xfrm>
              <a:off x="4982761"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549" name="pl2549"/>
            <p:cNvSpPr/>
            <p:nvPr/>
          </p:nvSpPr>
          <p:spPr>
            <a:xfrm>
              <a:off x="4982761"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550" name="pl2550"/>
            <p:cNvSpPr/>
            <p:nvPr/>
          </p:nvSpPr>
          <p:spPr>
            <a:xfrm>
              <a:off x="4982761"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551" name="pl2551"/>
            <p:cNvSpPr/>
            <p:nvPr/>
          </p:nvSpPr>
          <p:spPr>
            <a:xfrm>
              <a:off x="4982761"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552" name="pl2552"/>
            <p:cNvSpPr/>
            <p:nvPr/>
          </p:nvSpPr>
          <p:spPr>
            <a:xfrm>
              <a:off x="4982761"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553" name="pl2553"/>
            <p:cNvSpPr/>
            <p:nvPr/>
          </p:nvSpPr>
          <p:spPr>
            <a:xfrm>
              <a:off x="4982761"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554" name="pl2554"/>
            <p:cNvSpPr/>
            <p:nvPr/>
          </p:nvSpPr>
          <p:spPr>
            <a:xfrm>
              <a:off x="4982761"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555" name="pl2555"/>
            <p:cNvSpPr/>
            <p:nvPr/>
          </p:nvSpPr>
          <p:spPr>
            <a:xfrm>
              <a:off x="4982761"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556" name="pl2556"/>
            <p:cNvSpPr/>
            <p:nvPr/>
          </p:nvSpPr>
          <p:spPr>
            <a:xfrm>
              <a:off x="4982761"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557" name="pl2557"/>
            <p:cNvSpPr/>
            <p:nvPr/>
          </p:nvSpPr>
          <p:spPr>
            <a:xfrm>
              <a:off x="4982761"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558" name="pl2558"/>
            <p:cNvSpPr/>
            <p:nvPr/>
          </p:nvSpPr>
          <p:spPr>
            <a:xfrm>
              <a:off x="4982761"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559" name="pl2559"/>
            <p:cNvSpPr/>
            <p:nvPr/>
          </p:nvSpPr>
          <p:spPr>
            <a:xfrm>
              <a:off x="4982761"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60" name="pl2560"/>
            <p:cNvSpPr/>
            <p:nvPr/>
          </p:nvSpPr>
          <p:spPr>
            <a:xfrm>
              <a:off x="4982761"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561" name="pl2561"/>
            <p:cNvSpPr/>
            <p:nvPr/>
          </p:nvSpPr>
          <p:spPr>
            <a:xfrm>
              <a:off x="4982761"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562" name="pl2562"/>
            <p:cNvSpPr/>
            <p:nvPr/>
          </p:nvSpPr>
          <p:spPr>
            <a:xfrm>
              <a:off x="4982761"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563" name="pl2563"/>
            <p:cNvSpPr/>
            <p:nvPr/>
          </p:nvSpPr>
          <p:spPr>
            <a:xfrm>
              <a:off x="4982761"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564" name="pl2564"/>
            <p:cNvSpPr/>
            <p:nvPr/>
          </p:nvSpPr>
          <p:spPr>
            <a:xfrm>
              <a:off x="4982761"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565" name="pl2565"/>
            <p:cNvSpPr/>
            <p:nvPr/>
          </p:nvSpPr>
          <p:spPr>
            <a:xfrm>
              <a:off x="4982761"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566" name="pl2566"/>
            <p:cNvSpPr/>
            <p:nvPr/>
          </p:nvSpPr>
          <p:spPr>
            <a:xfrm>
              <a:off x="4982761"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567" name="pl2567"/>
            <p:cNvSpPr/>
            <p:nvPr/>
          </p:nvSpPr>
          <p:spPr>
            <a:xfrm>
              <a:off x="4982761"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568" name="pl2568"/>
            <p:cNvSpPr/>
            <p:nvPr/>
          </p:nvSpPr>
          <p:spPr>
            <a:xfrm>
              <a:off x="4982761"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569" name="pl2569"/>
            <p:cNvSpPr/>
            <p:nvPr/>
          </p:nvSpPr>
          <p:spPr>
            <a:xfrm>
              <a:off x="4982761" y="3437525"/>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2570" name="pl2570"/>
            <p:cNvSpPr/>
            <p:nvPr/>
          </p:nvSpPr>
          <p:spPr>
            <a:xfrm>
              <a:off x="4982761"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00BAE0">
                  <a:alpha val="100000"/>
                </a:srgbClr>
              </a:solidFill>
              <a:prstDash val="solid"/>
              <a:round/>
            </a:ln>
          </p:spPr>
          <p:txBody>
            <a:bodyPr/>
            <a:lstStyle/>
            <a:p/>
          </p:txBody>
        </p:sp>
        <p:sp>
          <p:nvSpPr>
            <p:cNvPr id="2571" name="pl2571"/>
            <p:cNvSpPr/>
            <p:nvPr/>
          </p:nvSpPr>
          <p:spPr>
            <a:xfrm>
              <a:off x="4938130"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572" name="tx2572"/>
            <p:cNvSpPr/>
            <p:nvPr/>
          </p:nvSpPr>
          <p:spPr>
            <a:xfrm>
              <a:off x="4952616"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3" name="tx2573"/>
            <p:cNvSpPr/>
            <p:nvPr/>
          </p:nvSpPr>
          <p:spPr>
            <a:xfrm>
              <a:off x="5131140"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4" name="tx2574"/>
            <p:cNvSpPr/>
            <p:nvPr/>
          </p:nvSpPr>
          <p:spPr>
            <a:xfrm>
              <a:off x="5309663"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5" name="tx2575"/>
            <p:cNvSpPr/>
            <p:nvPr/>
          </p:nvSpPr>
          <p:spPr>
            <a:xfrm>
              <a:off x="5488186"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6" name="tx2576"/>
            <p:cNvSpPr/>
            <p:nvPr/>
          </p:nvSpPr>
          <p:spPr>
            <a:xfrm>
              <a:off x="5666710"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7" name="tx2577"/>
            <p:cNvSpPr/>
            <p:nvPr/>
          </p:nvSpPr>
          <p:spPr>
            <a:xfrm>
              <a:off x="5845233"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78" name="rc2578"/>
            <p:cNvSpPr/>
            <p:nvPr/>
          </p:nvSpPr>
          <p:spPr>
            <a:xfrm>
              <a:off x="4938130" y="3855871"/>
              <a:ext cx="981878" cy="460746"/>
            </a:xfrm>
            <a:prstGeom prst="rect">
              <a:avLst/>
            </a:prstGeom>
            <a:solidFill>
              <a:srgbClr val="EBEBEB">
                <a:alpha val="100000"/>
              </a:srgbClr>
            </a:solidFill>
          </p:spPr>
          <p:txBody>
            <a:bodyPr/>
            <a:lstStyle/>
            <a:p/>
          </p:txBody>
        </p:sp>
        <p:sp>
          <p:nvSpPr>
            <p:cNvPr id="2579" name="pl2579"/>
            <p:cNvSpPr/>
            <p:nvPr/>
          </p:nvSpPr>
          <p:spPr>
            <a:xfrm>
              <a:off x="4938130"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80" name="pl2580"/>
            <p:cNvSpPr/>
            <p:nvPr/>
          </p:nvSpPr>
          <p:spPr>
            <a:xfrm>
              <a:off x="4938130"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81" name="pl2581"/>
            <p:cNvSpPr/>
            <p:nvPr/>
          </p:nvSpPr>
          <p:spPr>
            <a:xfrm>
              <a:off x="4938130"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82" name="pl2582"/>
            <p:cNvSpPr/>
            <p:nvPr/>
          </p:nvSpPr>
          <p:spPr>
            <a:xfrm>
              <a:off x="4938130"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583" name="pl2583"/>
            <p:cNvSpPr/>
            <p:nvPr/>
          </p:nvSpPr>
          <p:spPr>
            <a:xfrm>
              <a:off x="507202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4" name="pl2584"/>
            <p:cNvSpPr/>
            <p:nvPr/>
          </p:nvSpPr>
          <p:spPr>
            <a:xfrm>
              <a:off x="525054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5" name="pl2585"/>
            <p:cNvSpPr/>
            <p:nvPr/>
          </p:nvSpPr>
          <p:spPr>
            <a:xfrm>
              <a:off x="5429069"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6" name="pl2586"/>
            <p:cNvSpPr/>
            <p:nvPr/>
          </p:nvSpPr>
          <p:spPr>
            <a:xfrm>
              <a:off x="560759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7" name="pl2587"/>
            <p:cNvSpPr/>
            <p:nvPr/>
          </p:nvSpPr>
          <p:spPr>
            <a:xfrm>
              <a:off x="5786116"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588" name="pl2588"/>
            <p:cNvSpPr/>
            <p:nvPr/>
          </p:nvSpPr>
          <p:spPr>
            <a:xfrm>
              <a:off x="4938130"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89" name="pl2589"/>
            <p:cNvSpPr/>
            <p:nvPr/>
          </p:nvSpPr>
          <p:spPr>
            <a:xfrm>
              <a:off x="4938130"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90" name="pl2590"/>
            <p:cNvSpPr/>
            <p:nvPr/>
          </p:nvSpPr>
          <p:spPr>
            <a:xfrm>
              <a:off x="4938130"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91" name="pl2591"/>
            <p:cNvSpPr/>
            <p:nvPr/>
          </p:nvSpPr>
          <p:spPr>
            <a:xfrm>
              <a:off x="4938130"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592" name="pl2592"/>
            <p:cNvSpPr/>
            <p:nvPr/>
          </p:nvSpPr>
          <p:spPr>
            <a:xfrm>
              <a:off x="498276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3" name="pl2593"/>
            <p:cNvSpPr/>
            <p:nvPr/>
          </p:nvSpPr>
          <p:spPr>
            <a:xfrm>
              <a:off x="516128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4" name="pl2594"/>
            <p:cNvSpPr/>
            <p:nvPr/>
          </p:nvSpPr>
          <p:spPr>
            <a:xfrm>
              <a:off x="533980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5" name="pl2595"/>
            <p:cNvSpPr/>
            <p:nvPr/>
          </p:nvSpPr>
          <p:spPr>
            <a:xfrm>
              <a:off x="5518331"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6" name="pl2596"/>
            <p:cNvSpPr/>
            <p:nvPr/>
          </p:nvSpPr>
          <p:spPr>
            <a:xfrm>
              <a:off x="5696854"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7" name="pl2597"/>
            <p:cNvSpPr/>
            <p:nvPr/>
          </p:nvSpPr>
          <p:spPr>
            <a:xfrm>
              <a:off x="587537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598" name="pl2598"/>
            <p:cNvSpPr/>
            <p:nvPr/>
          </p:nvSpPr>
          <p:spPr>
            <a:xfrm>
              <a:off x="4982761"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599" name="pl2599"/>
            <p:cNvSpPr/>
            <p:nvPr/>
          </p:nvSpPr>
          <p:spPr>
            <a:xfrm>
              <a:off x="4982761"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40651" cap="flat">
              <a:solidFill>
                <a:srgbClr val="BEBEBE">
                  <a:alpha val="69803"/>
                </a:srgbClr>
              </a:solidFill>
              <a:prstDash val="solid"/>
              <a:round/>
            </a:ln>
          </p:spPr>
          <p:txBody>
            <a:bodyPr/>
            <a:lstStyle/>
            <a:p/>
          </p:txBody>
        </p:sp>
        <p:sp>
          <p:nvSpPr>
            <p:cNvPr id="2600" name="pl2600"/>
            <p:cNvSpPr/>
            <p:nvPr/>
          </p:nvSpPr>
          <p:spPr>
            <a:xfrm>
              <a:off x="4982761"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601" name="pl2601"/>
            <p:cNvSpPr/>
            <p:nvPr/>
          </p:nvSpPr>
          <p:spPr>
            <a:xfrm>
              <a:off x="4982761"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02" name="pl2602"/>
            <p:cNvSpPr/>
            <p:nvPr/>
          </p:nvSpPr>
          <p:spPr>
            <a:xfrm>
              <a:off x="4982761"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03" name="pl2603"/>
            <p:cNvSpPr/>
            <p:nvPr/>
          </p:nvSpPr>
          <p:spPr>
            <a:xfrm>
              <a:off x="4982761"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604" name="pl2604"/>
            <p:cNvSpPr/>
            <p:nvPr/>
          </p:nvSpPr>
          <p:spPr>
            <a:xfrm>
              <a:off x="4982761"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605" name="pl2605"/>
            <p:cNvSpPr/>
            <p:nvPr/>
          </p:nvSpPr>
          <p:spPr>
            <a:xfrm>
              <a:off x="4982761"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606" name="pl2606"/>
            <p:cNvSpPr/>
            <p:nvPr/>
          </p:nvSpPr>
          <p:spPr>
            <a:xfrm>
              <a:off x="4982761"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607" name="pl2607"/>
            <p:cNvSpPr/>
            <p:nvPr/>
          </p:nvSpPr>
          <p:spPr>
            <a:xfrm>
              <a:off x="4982761"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608" name="pl2608"/>
            <p:cNvSpPr/>
            <p:nvPr/>
          </p:nvSpPr>
          <p:spPr>
            <a:xfrm>
              <a:off x="4982761"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609" name="pl2609"/>
            <p:cNvSpPr/>
            <p:nvPr/>
          </p:nvSpPr>
          <p:spPr>
            <a:xfrm>
              <a:off x="4982761"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610" name="pl2610"/>
            <p:cNvSpPr/>
            <p:nvPr/>
          </p:nvSpPr>
          <p:spPr>
            <a:xfrm>
              <a:off x="4982761"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611" name="pl2611"/>
            <p:cNvSpPr/>
            <p:nvPr/>
          </p:nvSpPr>
          <p:spPr>
            <a:xfrm>
              <a:off x="4982761"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612" name="pl2612"/>
            <p:cNvSpPr/>
            <p:nvPr/>
          </p:nvSpPr>
          <p:spPr>
            <a:xfrm>
              <a:off x="4982761"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613" name="pl2613"/>
            <p:cNvSpPr/>
            <p:nvPr/>
          </p:nvSpPr>
          <p:spPr>
            <a:xfrm>
              <a:off x="4982761"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614" name="pl2614"/>
            <p:cNvSpPr/>
            <p:nvPr/>
          </p:nvSpPr>
          <p:spPr>
            <a:xfrm>
              <a:off x="4982761"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615" name="pl2615"/>
            <p:cNvSpPr/>
            <p:nvPr/>
          </p:nvSpPr>
          <p:spPr>
            <a:xfrm>
              <a:off x="4982761"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16" name="pl2616"/>
            <p:cNvSpPr/>
            <p:nvPr/>
          </p:nvSpPr>
          <p:spPr>
            <a:xfrm>
              <a:off x="4982761"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617" name="pl2617"/>
            <p:cNvSpPr/>
            <p:nvPr/>
          </p:nvSpPr>
          <p:spPr>
            <a:xfrm>
              <a:off x="4982761"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618" name="pl2618"/>
            <p:cNvSpPr/>
            <p:nvPr/>
          </p:nvSpPr>
          <p:spPr>
            <a:xfrm>
              <a:off x="4982761"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619" name="pl2619"/>
            <p:cNvSpPr/>
            <p:nvPr/>
          </p:nvSpPr>
          <p:spPr>
            <a:xfrm>
              <a:off x="4982761"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620" name="pl2620"/>
            <p:cNvSpPr/>
            <p:nvPr/>
          </p:nvSpPr>
          <p:spPr>
            <a:xfrm>
              <a:off x="4982761"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621" name="pl2621"/>
            <p:cNvSpPr/>
            <p:nvPr/>
          </p:nvSpPr>
          <p:spPr>
            <a:xfrm>
              <a:off x="4982761"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622" name="pl2622"/>
            <p:cNvSpPr/>
            <p:nvPr/>
          </p:nvSpPr>
          <p:spPr>
            <a:xfrm>
              <a:off x="4982761"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623" name="pl2623"/>
            <p:cNvSpPr/>
            <p:nvPr/>
          </p:nvSpPr>
          <p:spPr>
            <a:xfrm>
              <a:off x="4982761"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624" name="pl2624"/>
            <p:cNvSpPr/>
            <p:nvPr/>
          </p:nvSpPr>
          <p:spPr>
            <a:xfrm>
              <a:off x="4982761"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625" name="pl2625"/>
            <p:cNvSpPr/>
            <p:nvPr/>
          </p:nvSpPr>
          <p:spPr>
            <a:xfrm>
              <a:off x="4982761"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626" name="pl2626"/>
            <p:cNvSpPr/>
            <p:nvPr/>
          </p:nvSpPr>
          <p:spPr>
            <a:xfrm>
              <a:off x="4982761"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627" name="pl2627"/>
            <p:cNvSpPr/>
            <p:nvPr/>
          </p:nvSpPr>
          <p:spPr>
            <a:xfrm>
              <a:off x="4982761"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628" name="pl2628"/>
            <p:cNvSpPr/>
            <p:nvPr/>
          </p:nvSpPr>
          <p:spPr>
            <a:xfrm>
              <a:off x="4982761"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29" name="pl2629"/>
            <p:cNvSpPr/>
            <p:nvPr/>
          </p:nvSpPr>
          <p:spPr>
            <a:xfrm>
              <a:off x="4982761"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630" name="pl2630"/>
            <p:cNvSpPr/>
            <p:nvPr/>
          </p:nvSpPr>
          <p:spPr>
            <a:xfrm>
              <a:off x="4982761"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631" name="pl2631"/>
            <p:cNvSpPr/>
            <p:nvPr/>
          </p:nvSpPr>
          <p:spPr>
            <a:xfrm>
              <a:off x="4982761"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632" name="pl2632"/>
            <p:cNvSpPr/>
            <p:nvPr/>
          </p:nvSpPr>
          <p:spPr>
            <a:xfrm>
              <a:off x="4982761"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633" name="pl2633"/>
            <p:cNvSpPr/>
            <p:nvPr/>
          </p:nvSpPr>
          <p:spPr>
            <a:xfrm>
              <a:off x="4982761"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634" name="pl2634"/>
            <p:cNvSpPr/>
            <p:nvPr/>
          </p:nvSpPr>
          <p:spPr>
            <a:xfrm>
              <a:off x="4982761"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635" name="pl2635"/>
            <p:cNvSpPr/>
            <p:nvPr/>
          </p:nvSpPr>
          <p:spPr>
            <a:xfrm>
              <a:off x="4982761"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636" name="pl2636"/>
            <p:cNvSpPr/>
            <p:nvPr/>
          </p:nvSpPr>
          <p:spPr>
            <a:xfrm>
              <a:off x="4982761"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637" name="pl2637"/>
            <p:cNvSpPr/>
            <p:nvPr/>
          </p:nvSpPr>
          <p:spPr>
            <a:xfrm>
              <a:off x="4982761"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638" name="pl2638"/>
            <p:cNvSpPr/>
            <p:nvPr/>
          </p:nvSpPr>
          <p:spPr>
            <a:xfrm>
              <a:off x="4982761"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639" name="pl2639"/>
            <p:cNvSpPr/>
            <p:nvPr/>
          </p:nvSpPr>
          <p:spPr>
            <a:xfrm>
              <a:off x="4982761"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640" name="pl2640"/>
            <p:cNvSpPr/>
            <p:nvPr/>
          </p:nvSpPr>
          <p:spPr>
            <a:xfrm>
              <a:off x="4982761"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641" name="pl2641"/>
            <p:cNvSpPr/>
            <p:nvPr/>
          </p:nvSpPr>
          <p:spPr>
            <a:xfrm>
              <a:off x="4982761"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642" name="pl2642"/>
            <p:cNvSpPr/>
            <p:nvPr/>
          </p:nvSpPr>
          <p:spPr>
            <a:xfrm>
              <a:off x="4982761"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43" name="pl2643"/>
            <p:cNvSpPr/>
            <p:nvPr/>
          </p:nvSpPr>
          <p:spPr>
            <a:xfrm>
              <a:off x="4982761"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644" name="pl2644"/>
            <p:cNvSpPr/>
            <p:nvPr/>
          </p:nvSpPr>
          <p:spPr>
            <a:xfrm>
              <a:off x="4982761"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45" name="pl2645"/>
            <p:cNvSpPr/>
            <p:nvPr/>
          </p:nvSpPr>
          <p:spPr>
            <a:xfrm>
              <a:off x="4982761"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646" name="pl2646"/>
            <p:cNvSpPr/>
            <p:nvPr/>
          </p:nvSpPr>
          <p:spPr>
            <a:xfrm>
              <a:off x="4982761"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647" name="pl2647"/>
            <p:cNvSpPr/>
            <p:nvPr/>
          </p:nvSpPr>
          <p:spPr>
            <a:xfrm>
              <a:off x="4982761"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648" name="pl2648"/>
            <p:cNvSpPr/>
            <p:nvPr/>
          </p:nvSpPr>
          <p:spPr>
            <a:xfrm>
              <a:off x="4982761"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649" name="pl2649"/>
            <p:cNvSpPr/>
            <p:nvPr/>
          </p:nvSpPr>
          <p:spPr>
            <a:xfrm>
              <a:off x="4982761"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650" name="pl2650"/>
            <p:cNvSpPr/>
            <p:nvPr/>
          </p:nvSpPr>
          <p:spPr>
            <a:xfrm>
              <a:off x="4982761"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651" name="pl2651"/>
            <p:cNvSpPr/>
            <p:nvPr/>
          </p:nvSpPr>
          <p:spPr>
            <a:xfrm>
              <a:off x="4982761"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652" name="pl2652"/>
            <p:cNvSpPr/>
            <p:nvPr/>
          </p:nvSpPr>
          <p:spPr>
            <a:xfrm>
              <a:off x="4982761"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40651" cap="flat">
              <a:solidFill>
                <a:srgbClr val="000000">
                  <a:alpha val="100000"/>
                </a:srgbClr>
              </a:solidFill>
              <a:prstDash val="solid"/>
              <a:round/>
            </a:ln>
          </p:spPr>
          <p:txBody>
            <a:bodyPr/>
            <a:lstStyle/>
            <a:p/>
          </p:txBody>
        </p:sp>
        <p:sp>
          <p:nvSpPr>
            <p:cNvPr id="2653" name="pl2653"/>
            <p:cNvSpPr/>
            <p:nvPr/>
          </p:nvSpPr>
          <p:spPr>
            <a:xfrm>
              <a:off x="4982761"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9C8DFF">
                  <a:alpha val="100000"/>
                </a:srgbClr>
              </a:solidFill>
              <a:prstDash val="solid"/>
              <a:round/>
            </a:ln>
          </p:spPr>
          <p:txBody>
            <a:bodyPr/>
            <a:lstStyle/>
            <a:p/>
          </p:txBody>
        </p:sp>
        <p:sp>
          <p:nvSpPr>
            <p:cNvPr id="2654" name="pl2654"/>
            <p:cNvSpPr/>
            <p:nvPr/>
          </p:nvSpPr>
          <p:spPr>
            <a:xfrm>
              <a:off x="4938130"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655" name="tx2655"/>
            <p:cNvSpPr/>
            <p:nvPr/>
          </p:nvSpPr>
          <p:spPr>
            <a:xfrm>
              <a:off x="4922471" y="382987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40</a:t>
              </a:r>
            </a:p>
          </p:txBody>
        </p:sp>
        <p:sp>
          <p:nvSpPr>
            <p:cNvPr id="2656" name="tx2656"/>
            <p:cNvSpPr/>
            <p:nvPr/>
          </p:nvSpPr>
          <p:spPr>
            <a:xfrm>
              <a:off x="5131140" y="401474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657" name="tx2657"/>
            <p:cNvSpPr/>
            <p:nvPr/>
          </p:nvSpPr>
          <p:spPr>
            <a:xfrm>
              <a:off x="5279518" y="38627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33</a:t>
              </a:r>
            </a:p>
          </p:txBody>
        </p:sp>
        <p:sp>
          <p:nvSpPr>
            <p:cNvPr id="2658" name="tx2658"/>
            <p:cNvSpPr/>
            <p:nvPr/>
          </p:nvSpPr>
          <p:spPr>
            <a:xfrm>
              <a:off x="5458041" y="385335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35</a:t>
              </a:r>
            </a:p>
          </p:txBody>
        </p:sp>
        <p:sp>
          <p:nvSpPr>
            <p:cNvPr id="2659" name="tx2659"/>
            <p:cNvSpPr/>
            <p:nvPr/>
          </p:nvSpPr>
          <p:spPr>
            <a:xfrm>
              <a:off x="5636565" y="39475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2660" name="tx2660"/>
            <p:cNvSpPr/>
            <p:nvPr/>
          </p:nvSpPr>
          <p:spPr>
            <a:xfrm>
              <a:off x="5815088" y="39629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661" name="rc2661"/>
            <p:cNvSpPr/>
            <p:nvPr/>
          </p:nvSpPr>
          <p:spPr>
            <a:xfrm>
              <a:off x="4938130" y="4601069"/>
              <a:ext cx="981878" cy="460746"/>
            </a:xfrm>
            <a:prstGeom prst="rect">
              <a:avLst/>
            </a:prstGeom>
            <a:solidFill>
              <a:srgbClr val="EBEBEB">
                <a:alpha val="100000"/>
              </a:srgbClr>
            </a:solidFill>
          </p:spPr>
          <p:txBody>
            <a:bodyPr/>
            <a:lstStyle/>
            <a:p/>
          </p:txBody>
        </p:sp>
        <p:sp>
          <p:nvSpPr>
            <p:cNvPr id="2662" name="pl2662"/>
            <p:cNvSpPr/>
            <p:nvPr/>
          </p:nvSpPr>
          <p:spPr>
            <a:xfrm>
              <a:off x="4938130"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663" name="pl2663"/>
            <p:cNvSpPr/>
            <p:nvPr/>
          </p:nvSpPr>
          <p:spPr>
            <a:xfrm>
              <a:off x="4938130"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664" name="pl2664"/>
            <p:cNvSpPr/>
            <p:nvPr/>
          </p:nvSpPr>
          <p:spPr>
            <a:xfrm>
              <a:off x="4938130"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665" name="pl2665"/>
            <p:cNvSpPr/>
            <p:nvPr/>
          </p:nvSpPr>
          <p:spPr>
            <a:xfrm>
              <a:off x="4938130"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666" name="pl2666"/>
            <p:cNvSpPr/>
            <p:nvPr/>
          </p:nvSpPr>
          <p:spPr>
            <a:xfrm>
              <a:off x="507202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7" name="pl2667"/>
            <p:cNvSpPr/>
            <p:nvPr/>
          </p:nvSpPr>
          <p:spPr>
            <a:xfrm>
              <a:off x="525054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8" name="pl2668"/>
            <p:cNvSpPr/>
            <p:nvPr/>
          </p:nvSpPr>
          <p:spPr>
            <a:xfrm>
              <a:off x="5429069"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69" name="pl2669"/>
            <p:cNvSpPr/>
            <p:nvPr/>
          </p:nvSpPr>
          <p:spPr>
            <a:xfrm>
              <a:off x="560759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0" name="pl2670"/>
            <p:cNvSpPr/>
            <p:nvPr/>
          </p:nvSpPr>
          <p:spPr>
            <a:xfrm>
              <a:off x="5786116"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671" name="pl2671"/>
            <p:cNvSpPr/>
            <p:nvPr/>
          </p:nvSpPr>
          <p:spPr>
            <a:xfrm>
              <a:off x="4938130"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72" name="pl2672"/>
            <p:cNvSpPr/>
            <p:nvPr/>
          </p:nvSpPr>
          <p:spPr>
            <a:xfrm>
              <a:off x="4938130"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73" name="pl2673"/>
            <p:cNvSpPr/>
            <p:nvPr/>
          </p:nvSpPr>
          <p:spPr>
            <a:xfrm>
              <a:off x="4938130"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74" name="pl2674"/>
            <p:cNvSpPr/>
            <p:nvPr/>
          </p:nvSpPr>
          <p:spPr>
            <a:xfrm>
              <a:off x="4938130"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675" name="pl2675"/>
            <p:cNvSpPr/>
            <p:nvPr/>
          </p:nvSpPr>
          <p:spPr>
            <a:xfrm>
              <a:off x="498276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6" name="pl2676"/>
            <p:cNvSpPr/>
            <p:nvPr/>
          </p:nvSpPr>
          <p:spPr>
            <a:xfrm>
              <a:off x="516128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7" name="pl2677"/>
            <p:cNvSpPr/>
            <p:nvPr/>
          </p:nvSpPr>
          <p:spPr>
            <a:xfrm>
              <a:off x="533980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8" name="pl2678"/>
            <p:cNvSpPr/>
            <p:nvPr/>
          </p:nvSpPr>
          <p:spPr>
            <a:xfrm>
              <a:off x="5518331"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79" name="pl2679"/>
            <p:cNvSpPr/>
            <p:nvPr/>
          </p:nvSpPr>
          <p:spPr>
            <a:xfrm>
              <a:off x="5696854"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0" name="pl2680"/>
            <p:cNvSpPr/>
            <p:nvPr/>
          </p:nvSpPr>
          <p:spPr>
            <a:xfrm>
              <a:off x="587537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681" name="pl2681"/>
            <p:cNvSpPr/>
            <p:nvPr/>
          </p:nvSpPr>
          <p:spPr>
            <a:xfrm>
              <a:off x="4982761"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682" name="pl2682"/>
            <p:cNvSpPr/>
            <p:nvPr/>
          </p:nvSpPr>
          <p:spPr>
            <a:xfrm>
              <a:off x="4982761"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2683" name="pl2683"/>
            <p:cNvSpPr/>
            <p:nvPr/>
          </p:nvSpPr>
          <p:spPr>
            <a:xfrm>
              <a:off x="4982761"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684" name="pl2684"/>
            <p:cNvSpPr/>
            <p:nvPr/>
          </p:nvSpPr>
          <p:spPr>
            <a:xfrm>
              <a:off x="4982761"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85" name="pl2685"/>
            <p:cNvSpPr/>
            <p:nvPr/>
          </p:nvSpPr>
          <p:spPr>
            <a:xfrm>
              <a:off x="4982761"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86" name="pl2686"/>
            <p:cNvSpPr/>
            <p:nvPr/>
          </p:nvSpPr>
          <p:spPr>
            <a:xfrm>
              <a:off x="4982761"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687" name="pl2687"/>
            <p:cNvSpPr/>
            <p:nvPr/>
          </p:nvSpPr>
          <p:spPr>
            <a:xfrm>
              <a:off x="4982761"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688" name="pl2688"/>
            <p:cNvSpPr/>
            <p:nvPr/>
          </p:nvSpPr>
          <p:spPr>
            <a:xfrm>
              <a:off x="4982761"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689" name="pl2689"/>
            <p:cNvSpPr/>
            <p:nvPr/>
          </p:nvSpPr>
          <p:spPr>
            <a:xfrm>
              <a:off x="4982761"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690" name="pl2690"/>
            <p:cNvSpPr/>
            <p:nvPr/>
          </p:nvSpPr>
          <p:spPr>
            <a:xfrm>
              <a:off x="4982761"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691" name="pl2691"/>
            <p:cNvSpPr/>
            <p:nvPr/>
          </p:nvSpPr>
          <p:spPr>
            <a:xfrm>
              <a:off x="4982761"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692" name="pl2692"/>
            <p:cNvSpPr/>
            <p:nvPr/>
          </p:nvSpPr>
          <p:spPr>
            <a:xfrm>
              <a:off x="4982761"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693" name="pl2693"/>
            <p:cNvSpPr/>
            <p:nvPr/>
          </p:nvSpPr>
          <p:spPr>
            <a:xfrm>
              <a:off x="4982761"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694" name="pl2694"/>
            <p:cNvSpPr/>
            <p:nvPr/>
          </p:nvSpPr>
          <p:spPr>
            <a:xfrm>
              <a:off x="4982761"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695" name="pl2695"/>
            <p:cNvSpPr/>
            <p:nvPr/>
          </p:nvSpPr>
          <p:spPr>
            <a:xfrm>
              <a:off x="4982761"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696" name="pl2696"/>
            <p:cNvSpPr/>
            <p:nvPr/>
          </p:nvSpPr>
          <p:spPr>
            <a:xfrm>
              <a:off x="4982761"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697" name="pl2697"/>
            <p:cNvSpPr/>
            <p:nvPr/>
          </p:nvSpPr>
          <p:spPr>
            <a:xfrm>
              <a:off x="4982761"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698" name="pl2698"/>
            <p:cNvSpPr/>
            <p:nvPr/>
          </p:nvSpPr>
          <p:spPr>
            <a:xfrm>
              <a:off x="4982761"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699" name="pl2699"/>
            <p:cNvSpPr/>
            <p:nvPr/>
          </p:nvSpPr>
          <p:spPr>
            <a:xfrm>
              <a:off x="4982761"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700" name="pl2700"/>
            <p:cNvSpPr/>
            <p:nvPr/>
          </p:nvSpPr>
          <p:spPr>
            <a:xfrm>
              <a:off x="4982761"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701" name="pl2701"/>
            <p:cNvSpPr/>
            <p:nvPr/>
          </p:nvSpPr>
          <p:spPr>
            <a:xfrm>
              <a:off x="4982761"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702" name="pl2702"/>
            <p:cNvSpPr/>
            <p:nvPr/>
          </p:nvSpPr>
          <p:spPr>
            <a:xfrm>
              <a:off x="4982761"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703" name="pl2703"/>
            <p:cNvSpPr/>
            <p:nvPr/>
          </p:nvSpPr>
          <p:spPr>
            <a:xfrm>
              <a:off x="4982761"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704" name="pl2704"/>
            <p:cNvSpPr/>
            <p:nvPr/>
          </p:nvSpPr>
          <p:spPr>
            <a:xfrm>
              <a:off x="4982761"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705" name="pl2705"/>
            <p:cNvSpPr/>
            <p:nvPr/>
          </p:nvSpPr>
          <p:spPr>
            <a:xfrm>
              <a:off x="4982761"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706" name="pl2706"/>
            <p:cNvSpPr/>
            <p:nvPr/>
          </p:nvSpPr>
          <p:spPr>
            <a:xfrm>
              <a:off x="4982761"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707" name="pl2707"/>
            <p:cNvSpPr/>
            <p:nvPr/>
          </p:nvSpPr>
          <p:spPr>
            <a:xfrm>
              <a:off x="4982761"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708" name="pl2708"/>
            <p:cNvSpPr/>
            <p:nvPr/>
          </p:nvSpPr>
          <p:spPr>
            <a:xfrm>
              <a:off x="4982761"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709" name="pl2709"/>
            <p:cNvSpPr/>
            <p:nvPr/>
          </p:nvSpPr>
          <p:spPr>
            <a:xfrm>
              <a:off x="4982761"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710" name="pl2710"/>
            <p:cNvSpPr/>
            <p:nvPr/>
          </p:nvSpPr>
          <p:spPr>
            <a:xfrm>
              <a:off x="4982761"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711" name="pl2711"/>
            <p:cNvSpPr/>
            <p:nvPr/>
          </p:nvSpPr>
          <p:spPr>
            <a:xfrm>
              <a:off x="4982761"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12" name="pl2712"/>
            <p:cNvSpPr/>
            <p:nvPr/>
          </p:nvSpPr>
          <p:spPr>
            <a:xfrm>
              <a:off x="4982761"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713" name="pl2713"/>
            <p:cNvSpPr/>
            <p:nvPr/>
          </p:nvSpPr>
          <p:spPr>
            <a:xfrm>
              <a:off x="4982761"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714" name="pl2714"/>
            <p:cNvSpPr/>
            <p:nvPr/>
          </p:nvSpPr>
          <p:spPr>
            <a:xfrm>
              <a:off x="4982761"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715" name="pl2715"/>
            <p:cNvSpPr/>
            <p:nvPr/>
          </p:nvSpPr>
          <p:spPr>
            <a:xfrm>
              <a:off x="4982761"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716" name="pl2716"/>
            <p:cNvSpPr/>
            <p:nvPr/>
          </p:nvSpPr>
          <p:spPr>
            <a:xfrm>
              <a:off x="4982761"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717" name="pl2717"/>
            <p:cNvSpPr/>
            <p:nvPr/>
          </p:nvSpPr>
          <p:spPr>
            <a:xfrm>
              <a:off x="4982761"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718" name="pl2718"/>
            <p:cNvSpPr/>
            <p:nvPr/>
          </p:nvSpPr>
          <p:spPr>
            <a:xfrm>
              <a:off x="4982761"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719" name="pl2719"/>
            <p:cNvSpPr/>
            <p:nvPr/>
          </p:nvSpPr>
          <p:spPr>
            <a:xfrm>
              <a:off x="4982761"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720" name="pl2720"/>
            <p:cNvSpPr/>
            <p:nvPr/>
          </p:nvSpPr>
          <p:spPr>
            <a:xfrm>
              <a:off x="4982761"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721" name="pl2721"/>
            <p:cNvSpPr/>
            <p:nvPr/>
          </p:nvSpPr>
          <p:spPr>
            <a:xfrm>
              <a:off x="4982761"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722" name="pl2722"/>
            <p:cNvSpPr/>
            <p:nvPr/>
          </p:nvSpPr>
          <p:spPr>
            <a:xfrm>
              <a:off x="4982761"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723" name="pl2723"/>
            <p:cNvSpPr/>
            <p:nvPr/>
          </p:nvSpPr>
          <p:spPr>
            <a:xfrm>
              <a:off x="4982761"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724" name="pl2724"/>
            <p:cNvSpPr/>
            <p:nvPr/>
          </p:nvSpPr>
          <p:spPr>
            <a:xfrm>
              <a:off x="4982761"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725" name="pl2725"/>
            <p:cNvSpPr/>
            <p:nvPr/>
          </p:nvSpPr>
          <p:spPr>
            <a:xfrm>
              <a:off x="4982761"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26" name="pl2726"/>
            <p:cNvSpPr/>
            <p:nvPr/>
          </p:nvSpPr>
          <p:spPr>
            <a:xfrm>
              <a:off x="4982761"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727" name="pl2727"/>
            <p:cNvSpPr/>
            <p:nvPr/>
          </p:nvSpPr>
          <p:spPr>
            <a:xfrm>
              <a:off x="4982761"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28" name="pl2728"/>
            <p:cNvSpPr/>
            <p:nvPr/>
          </p:nvSpPr>
          <p:spPr>
            <a:xfrm>
              <a:off x="4982761"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729" name="pl2729"/>
            <p:cNvSpPr/>
            <p:nvPr/>
          </p:nvSpPr>
          <p:spPr>
            <a:xfrm>
              <a:off x="4982761"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730" name="pl2730"/>
            <p:cNvSpPr/>
            <p:nvPr/>
          </p:nvSpPr>
          <p:spPr>
            <a:xfrm>
              <a:off x="4982761"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731" name="pl2731"/>
            <p:cNvSpPr/>
            <p:nvPr/>
          </p:nvSpPr>
          <p:spPr>
            <a:xfrm>
              <a:off x="4982761"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732" name="pl2732"/>
            <p:cNvSpPr/>
            <p:nvPr/>
          </p:nvSpPr>
          <p:spPr>
            <a:xfrm>
              <a:off x="4982761"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733" name="pl2733"/>
            <p:cNvSpPr/>
            <p:nvPr/>
          </p:nvSpPr>
          <p:spPr>
            <a:xfrm>
              <a:off x="4982761"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734" name="pl2734"/>
            <p:cNvSpPr/>
            <p:nvPr/>
          </p:nvSpPr>
          <p:spPr>
            <a:xfrm>
              <a:off x="4982761"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735" name="pl2735"/>
            <p:cNvSpPr/>
            <p:nvPr/>
          </p:nvSpPr>
          <p:spPr>
            <a:xfrm>
              <a:off x="4982761"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2736" name="pl2736"/>
            <p:cNvSpPr/>
            <p:nvPr/>
          </p:nvSpPr>
          <p:spPr>
            <a:xfrm>
              <a:off x="4982761"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FC61D3">
                  <a:alpha val="100000"/>
                </a:srgbClr>
              </a:solidFill>
              <a:prstDash val="solid"/>
              <a:round/>
            </a:ln>
          </p:spPr>
          <p:txBody>
            <a:bodyPr/>
            <a:lstStyle/>
            <a:p/>
          </p:txBody>
        </p:sp>
        <p:sp>
          <p:nvSpPr>
            <p:cNvPr id="2737" name="pl2737"/>
            <p:cNvSpPr/>
            <p:nvPr/>
          </p:nvSpPr>
          <p:spPr>
            <a:xfrm>
              <a:off x="4938130"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738" name="tx2738"/>
            <p:cNvSpPr/>
            <p:nvPr/>
          </p:nvSpPr>
          <p:spPr>
            <a:xfrm>
              <a:off x="4922471" y="46880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739" name="tx2739"/>
            <p:cNvSpPr/>
            <p:nvPr/>
          </p:nvSpPr>
          <p:spPr>
            <a:xfrm>
              <a:off x="5100995" y="46786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740" name="tx2740"/>
            <p:cNvSpPr/>
            <p:nvPr/>
          </p:nvSpPr>
          <p:spPr>
            <a:xfrm>
              <a:off x="5279518" y="467861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741" name="tx2741"/>
            <p:cNvSpPr/>
            <p:nvPr/>
          </p:nvSpPr>
          <p:spPr>
            <a:xfrm>
              <a:off x="5458041" y="46739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42" name="tx2742"/>
            <p:cNvSpPr/>
            <p:nvPr/>
          </p:nvSpPr>
          <p:spPr>
            <a:xfrm>
              <a:off x="5636565" y="46739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43" name="tx2743"/>
            <p:cNvSpPr/>
            <p:nvPr/>
          </p:nvSpPr>
          <p:spPr>
            <a:xfrm>
              <a:off x="5815088" y="46739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2744" name="rc2744"/>
            <p:cNvSpPr/>
            <p:nvPr/>
          </p:nvSpPr>
          <p:spPr>
            <a:xfrm>
              <a:off x="5989598" y="875080"/>
              <a:ext cx="981878" cy="460746"/>
            </a:xfrm>
            <a:prstGeom prst="rect">
              <a:avLst/>
            </a:prstGeom>
            <a:solidFill>
              <a:srgbClr val="EBEBEB">
                <a:alpha val="100000"/>
              </a:srgbClr>
            </a:solidFill>
          </p:spPr>
          <p:txBody>
            <a:bodyPr/>
            <a:lstStyle/>
            <a:p/>
          </p:txBody>
        </p:sp>
        <p:sp>
          <p:nvSpPr>
            <p:cNvPr id="2745" name="pl2745"/>
            <p:cNvSpPr/>
            <p:nvPr/>
          </p:nvSpPr>
          <p:spPr>
            <a:xfrm>
              <a:off x="5989598"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746" name="pl2746"/>
            <p:cNvSpPr/>
            <p:nvPr/>
          </p:nvSpPr>
          <p:spPr>
            <a:xfrm>
              <a:off x="5989598"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747" name="pl2747"/>
            <p:cNvSpPr/>
            <p:nvPr/>
          </p:nvSpPr>
          <p:spPr>
            <a:xfrm>
              <a:off x="5989598"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748" name="pl2748"/>
            <p:cNvSpPr/>
            <p:nvPr/>
          </p:nvSpPr>
          <p:spPr>
            <a:xfrm>
              <a:off x="5989598"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749" name="pl2749"/>
            <p:cNvSpPr/>
            <p:nvPr/>
          </p:nvSpPr>
          <p:spPr>
            <a:xfrm>
              <a:off x="612349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0" name="pl2750"/>
            <p:cNvSpPr/>
            <p:nvPr/>
          </p:nvSpPr>
          <p:spPr>
            <a:xfrm>
              <a:off x="630201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1" name="pl2751"/>
            <p:cNvSpPr/>
            <p:nvPr/>
          </p:nvSpPr>
          <p:spPr>
            <a:xfrm>
              <a:off x="648053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2" name="pl2752"/>
            <p:cNvSpPr/>
            <p:nvPr/>
          </p:nvSpPr>
          <p:spPr>
            <a:xfrm>
              <a:off x="6659060"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3" name="pl2753"/>
            <p:cNvSpPr/>
            <p:nvPr/>
          </p:nvSpPr>
          <p:spPr>
            <a:xfrm>
              <a:off x="6837583"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754" name="pl2754"/>
            <p:cNvSpPr/>
            <p:nvPr/>
          </p:nvSpPr>
          <p:spPr>
            <a:xfrm>
              <a:off x="5989598"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755" name="pl2755"/>
            <p:cNvSpPr/>
            <p:nvPr/>
          </p:nvSpPr>
          <p:spPr>
            <a:xfrm>
              <a:off x="5989598"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756" name="pl2756"/>
            <p:cNvSpPr/>
            <p:nvPr/>
          </p:nvSpPr>
          <p:spPr>
            <a:xfrm>
              <a:off x="5989598"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757" name="pl2757"/>
            <p:cNvSpPr/>
            <p:nvPr/>
          </p:nvSpPr>
          <p:spPr>
            <a:xfrm>
              <a:off x="5989598"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758" name="pl2758"/>
            <p:cNvSpPr/>
            <p:nvPr/>
          </p:nvSpPr>
          <p:spPr>
            <a:xfrm>
              <a:off x="603422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59" name="pl2759"/>
            <p:cNvSpPr/>
            <p:nvPr/>
          </p:nvSpPr>
          <p:spPr>
            <a:xfrm>
              <a:off x="621275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0" name="pl2760"/>
            <p:cNvSpPr/>
            <p:nvPr/>
          </p:nvSpPr>
          <p:spPr>
            <a:xfrm>
              <a:off x="639127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1" name="pl2761"/>
            <p:cNvSpPr/>
            <p:nvPr/>
          </p:nvSpPr>
          <p:spPr>
            <a:xfrm>
              <a:off x="6569798"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2" name="pl2762"/>
            <p:cNvSpPr/>
            <p:nvPr/>
          </p:nvSpPr>
          <p:spPr>
            <a:xfrm>
              <a:off x="674832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3" name="pl2763"/>
            <p:cNvSpPr/>
            <p:nvPr/>
          </p:nvSpPr>
          <p:spPr>
            <a:xfrm>
              <a:off x="6926845"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764" name="pl2764"/>
            <p:cNvSpPr/>
            <p:nvPr/>
          </p:nvSpPr>
          <p:spPr>
            <a:xfrm>
              <a:off x="6034228"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765" name="pl2765"/>
            <p:cNvSpPr/>
            <p:nvPr/>
          </p:nvSpPr>
          <p:spPr>
            <a:xfrm>
              <a:off x="6034228"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40651" cap="flat">
              <a:solidFill>
                <a:srgbClr val="BEBEBE">
                  <a:alpha val="69803"/>
                </a:srgbClr>
              </a:solidFill>
              <a:prstDash val="solid"/>
              <a:round/>
            </a:ln>
          </p:spPr>
          <p:txBody>
            <a:bodyPr/>
            <a:lstStyle/>
            <a:p/>
          </p:txBody>
        </p:sp>
        <p:sp>
          <p:nvSpPr>
            <p:cNvPr id="2766" name="pl2766"/>
            <p:cNvSpPr/>
            <p:nvPr/>
          </p:nvSpPr>
          <p:spPr>
            <a:xfrm>
              <a:off x="6034228"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767" name="pl2767"/>
            <p:cNvSpPr/>
            <p:nvPr/>
          </p:nvSpPr>
          <p:spPr>
            <a:xfrm>
              <a:off x="6034228"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68" name="pl2768"/>
            <p:cNvSpPr/>
            <p:nvPr/>
          </p:nvSpPr>
          <p:spPr>
            <a:xfrm>
              <a:off x="6034228"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69" name="pl2769"/>
            <p:cNvSpPr/>
            <p:nvPr/>
          </p:nvSpPr>
          <p:spPr>
            <a:xfrm>
              <a:off x="6034228"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770" name="pl2770"/>
            <p:cNvSpPr/>
            <p:nvPr/>
          </p:nvSpPr>
          <p:spPr>
            <a:xfrm>
              <a:off x="6034228"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771" name="pl2771"/>
            <p:cNvSpPr/>
            <p:nvPr/>
          </p:nvSpPr>
          <p:spPr>
            <a:xfrm>
              <a:off x="6034228"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772" name="pl2772"/>
            <p:cNvSpPr/>
            <p:nvPr/>
          </p:nvSpPr>
          <p:spPr>
            <a:xfrm>
              <a:off x="6034228"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773" name="pl2773"/>
            <p:cNvSpPr/>
            <p:nvPr/>
          </p:nvSpPr>
          <p:spPr>
            <a:xfrm>
              <a:off x="6034228"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774" name="pl2774"/>
            <p:cNvSpPr/>
            <p:nvPr/>
          </p:nvSpPr>
          <p:spPr>
            <a:xfrm>
              <a:off x="6034228"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775" name="pl2775"/>
            <p:cNvSpPr/>
            <p:nvPr/>
          </p:nvSpPr>
          <p:spPr>
            <a:xfrm>
              <a:off x="6034228"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776" name="pl2776"/>
            <p:cNvSpPr/>
            <p:nvPr/>
          </p:nvSpPr>
          <p:spPr>
            <a:xfrm>
              <a:off x="6034228"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777" name="pl2777"/>
            <p:cNvSpPr/>
            <p:nvPr/>
          </p:nvSpPr>
          <p:spPr>
            <a:xfrm>
              <a:off x="6034228"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778" name="pl2778"/>
            <p:cNvSpPr/>
            <p:nvPr/>
          </p:nvSpPr>
          <p:spPr>
            <a:xfrm>
              <a:off x="6034228"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779" name="pl2779"/>
            <p:cNvSpPr/>
            <p:nvPr/>
          </p:nvSpPr>
          <p:spPr>
            <a:xfrm>
              <a:off x="6034228"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780" name="pl2780"/>
            <p:cNvSpPr/>
            <p:nvPr/>
          </p:nvSpPr>
          <p:spPr>
            <a:xfrm>
              <a:off x="6034228"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781" name="pl2781"/>
            <p:cNvSpPr/>
            <p:nvPr/>
          </p:nvSpPr>
          <p:spPr>
            <a:xfrm>
              <a:off x="6034228"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82" name="pl2782"/>
            <p:cNvSpPr/>
            <p:nvPr/>
          </p:nvSpPr>
          <p:spPr>
            <a:xfrm>
              <a:off x="6034228"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783" name="pl2783"/>
            <p:cNvSpPr/>
            <p:nvPr/>
          </p:nvSpPr>
          <p:spPr>
            <a:xfrm>
              <a:off x="6034228"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784" name="pl2784"/>
            <p:cNvSpPr/>
            <p:nvPr/>
          </p:nvSpPr>
          <p:spPr>
            <a:xfrm>
              <a:off x="6034228"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785" name="pl2785"/>
            <p:cNvSpPr/>
            <p:nvPr/>
          </p:nvSpPr>
          <p:spPr>
            <a:xfrm>
              <a:off x="6034228"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786" name="pl2786"/>
            <p:cNvSpPr/>
            <p:nvPr/>
          </p:nvSpPr>
          <p:spPr>
            <a:xfrm>
              <a:off x="6034228"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787" name="pl2787"/>
            <p:cNvSpPr/>
            <p:nvPr/>
          </p:nvSpPr>
          <p:spPr>
            <a:xfrm>
              <a:off x="6034228"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788" name="pl2788"/>
            <p:cNvSpPr/>
            <p:nvPr/>
          </p:nvSpPr>
          <p:spPr>
            <a:xfrm>
              <a:off x="6034228"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789" name="pl2789"/>
            <p:cNvSpPr/>
            <p:nvPr/>
          </p:nvSpPr>
          <p:spPr>
            <a:xfrm>
              <a:off x="6034228"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790" name="pl2790"/>
            <p:cNvSpPr/>
            <p:nvPr/>
          </p:nvSpPr>
          <p:spPr>
            <a:xfrm>
              <a:off x="6034228"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791" name="pl2791"/>
            <p:cNvSpPr/>
            <p:nvPr/>
          </p:nvSpPr>
          <p:spPr>
            <a:xfrm>
              <a:off x="6034228"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792" name="pl2792"/>
            <p:cNvSpPr/>
            <p:nvPr/>
          </p:nvSpPr>
          <p:spPr>
            <a:xfrm>
              <a:off x="6034228"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793" name="pl2793"/>
            <p:cNvSpPr/>
            <p:nvPr/>
          </p:nvSpPr>
          <p:spPr>
            <a:xfrm>
              <a:off x="6034228"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794" name="pl2794"/>
            <p:cNvSpPr/>
            <p:nvPr/>
          </p:nvSpPr>
          <p:spPr>
            <a:xfrm>
              <a:off x="6034228"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795" name="pl2795"/>
            <p:cNvSpPr/>
            <p:nvPr/>
          </p:nvSpPr>
          <p:spPr>
            <a:xfrm>
              <a:off x="6034228"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796" name="pl2796"/>
            <p:cNvSpPr/>
            <p:nvPr/>
          </p:nvSpPr>
          <p:spPr>
            <a:xfrm>
              <a:off x="6034228"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797" name="pl2797"/>
            <p:cNvSpPr/>
            <p:nvPr/>
          </p:nvSpPr>
          <p:spPr>
            <a:xfrm>
              <a:off x="6034228"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798" name="pl2798"/>
            <p:cNvSpPr/>
            <p:nvPr/>
          </p:nvSpPr>
          <p:spPr>
            <a:xfrm>
              <a:off x="6034228"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799" name="pl2799"/>
            <p:cNvSpPr/>
            <p:nvPr/>
          </p:nvSpPr>
          <p:spPr>
            <a:xfrm>
              <a:off x="6034228"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800" name="pl2800"/>
            <p:cNvSpPr/>
            <p:nvPr/>
          </p:nvSpPr>
          <p:spPr>
            <a:xfrm>
              <a:off x="6034228"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801" name="pl2801"/>
            <p:cNvSpPr/>
            <p:nvPr/>
          </p:nvSpPr>
          <p:spPr>
            <a:xfrm>
              <a:off x="6034228"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802" name="pl2802"/>
            <p:cNvSpPr/>
            <p:nvPr/>
          </p:nvSpPr>
          <p:spPr>
            <a:xfrm>
              <a:off x="6034228"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803" name="pl2803"/>
            <p:cNvSpPr/>
            <p:nvPr/>
          </p:nvSpPr>
          <p:spPr>
            <a:xfrm>
              <a:off x="6034228"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804" name="pl2804"/>
            <p:cNvSpPr/>
            <p:nvPr/>
          </p:nvSpPr>
          <p:spPr>
            <a:xfrm>
              <a:off x="6034228"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805" name="pl2805"/>
            <p:cNvSpPr/>
            <p:nvPr/>
          </p:nvSpPr>
          <p:spPr>
            <a:xfrm>
              <a:off x="6034228"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806" name="pl2806"/>
            <p:cNvSpPr/>
            <p:nvPr/>
          </p:nvSpPr>
          <p:spPr>
            <a:xfrm>
              <a:off x="6034228"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807" name="pl2807"/>
            <p:cNvSpPr/>
            <p:nvPr/>
          </p:nvSpPr>
          <p:spPr>
            <a:xfrm>
              <a:off x="6034228"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808" name="pl2808"/>
            <p:cNvSpPr/>
            <p:nvPr/>
          </p:nvSpPr>
          <p:spPr>
            <a:xfrm>
              <a:off x="6034228"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09" name="pl2809"/>
            <p:cNvSpPr/>
            <p:nvPr/>
          </p:nvSpPr>
          <p:spPr>
            <a:xfrm>
              <a:off x="6034228"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810" name="pl2810"/>
            <p:cNvSpPr/>
            <p:nvPr/>
          </p:nvSpPr>
          <p:spPr>
            <a:xfrm>
              <a:off x="6034228"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11" name="pl2811"/>
            <p:cNvSpPr/>
            <p:nvPr/>
          </p:nvSpPr>
          <p:spPr>
            <a:xfrm>
              <a:off x="6034228"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812" name="pl2812"/>
            <p:cNvSpPr/>
            <p:nvPr/>
          </p:nvSpPr>
          <p:spPr>
            <a:xfrm>
              <a:off x="6034228"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813" name="pl2813"/>
            <p:cNvSpPr/>
            <p:nvPr/>
          </p:nvSpPr>
          <p:spPr>
            <a:xfrm>
              <a:off x="6034228"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814" name="pl2814"/>
            <p:cNvSpPr/>
            <p:nvPr/>
          </p:nvSpPr>
          <p:spPr>
            <a:xfrm>
              <a:off x="6034228"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815" name="pl2815"/>
            <p:cNvSpPr/>
            <p:nvPr/>
          </p:nvSpPr>
          <p:spPr>
            <a:xfrm>
              <a:off x="6034228"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816" name="pl2816"/>
            <p:cNvSpPr/>
            <p:nvPr/>
          </p:nvSpPr>
          <p:spPr>
            <a:xfrm>
              <a:off x="6034228"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817" name="pl2817"/>
            <p:cNvSpPr/>
            <p:nvPr/>
          </p:nvSpPr>
          <p:spPr>
            <a:xfrm>
              <a:off x="6034228"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818" name="pl2818"/>
            <p:cNvSpPr/>
            <p:nvPr/>
          </p:nvSpPr>
          <p:spPr>
            <a:xfrm>
              <a:off x="6034228"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40651" cap="flat">
              <a:solidFill>
                <a:srgbClr val="000000">
                  <a:alpha val="100000"/>
                </a:srgbClr>
              </a:solidFill>
              <a:prstDash val="solid"/>
              <a:round/>
            </a:ln>
          </p:spPr>
          <p:txBody>
            <a:bodyPr/>
            <a:lstStyle/>
            <a:p/>
          </p:txBody>
        </p:sp>
        <p:sp>
          <p:nvSpPr>
            <p:cNvPr id="2819" name="pl2819"/>
            <p:cNvSpPr/>
            <p:nvPr/>
          </p:nvSpPr>
          <p:spPr>
            <a:xfrm>
              <a:off x="6034228"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D98F00">
                  <a:alpha val="100000"/>
                </a:srgbClr>
              </a:solidFill>
              <a:prstDash val="solid"/>
              <a:round/>
            </a:ln>
          </p:spPr>
          <p:txBody>
            <a:bodyPr/>
            <a:lstStyle/>
            <a:p/>
          </p:txBody>
        </p:sp>
        <p:sp>
          <p:nvSpPr>
            <p:cNvPr id="2820" name="pl2820"/>
            <p:cNvSpPr/>
            <p:nvPr/>
          </p:nvSpPr>
          <p:spPr>
            <a:xfrm>
              <a:off x="5989598"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821" name="tx2821"/>
            <p:cNvSpPr/>
            <p:nvPr/>
          </p:nvSpPr>
          <p:spPr>
            <a:xfrm>
              <a:off x="6004084" y="10373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822" name="tx2822"/>
            <p:cNvSpPr/>
            <p:nvPr/>
          </p:nvSpPr>
          <p:spPr>
            <a:xfrm>
              <a:off x="6164557" y="104807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3" name="tx2823"/>
            <p:cNvSpPr/>
            <p:nvPr/>
          </p:nvSpPr>
          <p:spPr>
            <a:xfrm>
              <a:off x="6343080" y="104807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4" name="tx2824"/>
            <p:cNvSpPr/>
            <p:nvPr/>
          </p:nvSpPr>
          <p:spPr>
            <a:xfrm>
              <a:off x="6521604" y="104807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5" name="tx2825"/>
            <p:cNvSpPr/>
            <p:nvPr/>
          </p:nvSpPr>
          <p:spPr>
            <a:xfrm>
              <a:off x="6700127" y="104807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6" name="tx2826"/>
            <p:cNvSpPr/>
            <p:nvPr/>
          </p:nvSpPr>
          <p:spPr>
            <a:xfrm>
              <a:off x="6878650" y="104807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827" name="rc2827"/>
            <p:cNvSpPr/>
            <p:nvPr/>
          </p:nvSpPr>
          <p:spPr>
            <a:xfrm>
              <a:off x="5989598" y="1620278"/>
              <a:ext cx="981878" cy="460746"/>
            </a:xfrm>
            <a:prstGeom prst="rect">
              <a:avLst/>
            </a:prstGeom>
            <a:solidFill>
              <a:srgbClr val="EBEBEB">
                <a:alpha val="100000"/>
              </a:srgbClr>
            </a:solidFill>
          </p:spPr>
          <p:txBody>
            <a:bodyPr/>
            <a:lstStyle/>
            <a:p/>
          </p:txBody>
        </p:sp>
        <p:sp>
          <p:nvSpPr>
            <p:cNvPr id="2828" name="pl2828"/>
            <p:cNvSpPr/>
            <p:nvPr/>
          </p:nvSpPr>
          <p:spPr>
            <a:xfrm>
              <a:off x="5989598"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829" name="pl2829"/>
            <p:cNvSpPr/>
            <p:nvPr/>
          </p:nvSpPr>
          <p:spPr>
            <a:xfrm>
              <a:off x="5989598"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830" name="pl2830"/>
            <p:cNvSpPr/>
            <p:nvPr/>
          </p:nvSpPr>
          <p:spPr>
            <a:xfrm>
              <a:off x="5989598"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831" name="pl2831"/>
            <p:cNvSpPr/>
            <p:nvPr/>
          </p:nvSpPr>
          <p:spPr>
            <a:xfrm>
              <a:off x="5989598"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832" name="pl2832"/>
            <p:cNvSpPr/>
            <p:nvPr/>
          </p:nvSpPr>
          <p:spPr>
            <a:xfrm>
              <a:off x="612349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3" name="pl2833"/>
            <p:cNvSpPr/>
            <p:nvPr/>
          </p:nvSpPr>
          <p:spPr>
            <a:xfrm>
              <a:off x="630201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4" name="pl2834"/>
            <p:cNvSpPr/>
            <p:nvPr/>
          </p:nvSpPr>
          <p:spPr>
            <a:xfrm>
              <a:off x="648053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5" name="pl2835"/>
            <p:cNvSpPr/>
            <p:nvPr/>
          </p:nvSpPr>
          <p:spPr>
            <a:xfrm>
              <a:off x="6659060"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6" name="pl2836"/>
            <p:cNvSpPr/>
            <p:nvPr/>
          </p:nvSpPr>
          <p:spPr>
            <a:xfrm>
              <a:off x="6837583"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837" name="pl2837"/>
            <p:cNvSpPr/>
            <p:nvPr/>
          </p:nvSpPr>
          <p:spPr>
            <a:xfrm>
              <a:off x="5989598"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838" name="pl2838"/>
            <p:cNvSpPr/>
            <p:nvPr/>
          </p:nvSpPr>
          <p:spPr>
            <a:xfrm>
              <a:off x="5989598"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839" name="pl2839"/>
            <p:cNvSpPr/>
            <p:nvPr/>
          </p:nvSpPr>
          <p:spPr>
            <a:xfrm>
              <a:off x="5989598"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840" name="pl2840"/>
            <p:cNvSpPr/>
            <p:nvPr/>
          </p:nvSpPr>
          <p:spPr>
            <a:xfrm>
              <a:off x="5989598"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841" name="pl2841"/>
            <p:cNvSpPr/>
            <p:nvPr/>
          </p:nvSpPr>
          <p:spPr>
            <a:xfrm>
              <a:off x="603422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2" name="pl2842"/>
            <p:cNvSpPr/>
            <p:nvPr/>
          </p:nvSpPr>
          <p:spPr>
            <a:xfrm>
              <a:off x="621275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3" name="pl2843"/>
            <p:cNvSpPr/>
            <p:nvPr/>
          </p:nvSpPr>
          <p:spPr>
            <a:xfrm>
              <a:off x="639127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4" name="pl2844"/>
            <p:cNvSpPr/>
            <p:nvPr/>
          </p:nvSpPr>
          <p:spPr>
            <a:xfrm>
              <a:off x="6569798"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5" name="pl2845"/>
            <p:cNvSpPr/>
            <p:nvPr/>
          </p:nvSpPr>
          <p:spPr>
            <a:xfrm>
              <a:off x="674832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6" name="pl2846"/>
            <p:cNvSpPr/>
            <p:nvPr/>
          </p:nvSpPr>
          <p:spPr>
            <a:xfrm>
              <a:off x="6926845"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847" name="pl2847"/>
            <p:cNvSpPr/>
            <p:nvPr/>
          </p:nvSpPr>
          <p:spPr>
            <a:xfrm>
              <a:off x="6034228"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848" name="pl2848"/>
            <p:cNvSpPr/>
            <p:nvPr/>
          </p:nvSpPr>
          <p:spPr>
            <a:xfrm>
              <a:off x="6034228"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40651" cap="flat">
              <a:solidFill>
                <a:srgbClr val="BEBEBE">
                  <a:alpha val="69803"/>
                </a:srgbClr>
              </a:solidFill>
              <a:prstDash val="solid"/>
              <a:round/>
            </a:ln>
          </p:spPr>
          <p:txBody>
            <a:bodyPr/>
            <a:lstStyle/>
            <a:p/>
          </p:txBody>
        </p:sp>
        <p:sp>
          <p:nvSpPr>
            <p:cNvPr id="2849" name="pl2849"/>
            <p:cNvSpPr/>
            <p:nvPr/>
          </p:nvSpPr>
          <p:spPr>
            <a:xfrm>
              <a:off x="6034228"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850" name="pl2850"/>
            <p:cNvSpPr/>
            <p:nvPr/>
          </p:nvSpPr>
          <p:spPr>
            <a:xfrm>
              <a:off x="6034228"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51" name="pl2851"/>
            <p:cNvSpPr/>
            <p:nvPr/>
          </p:nvSpPr>
          <p:spPr>
            <a:xfrm>
              <a:off x="6034228"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52" name="pl2852"/>
            <p:cNvSpPr/>
            <p:nvPr/>
          </p:nvSpPr>
          <p:spPr>
            <a:xfrm>
              <a:off x="6034228"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853" name="pl2853"/>
            <p:cNvSpPr/>
            <p:nvPr/>
          </p:nvSpPr>
          <p:spPr>
            <a:xfrm>
              <a:off x="6034228"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854" name="pl2854"/>
            <p:cNvSpPr/>
            <p:nvPr/>
          </p:nvSpPr>
          <p:spPr>
            <a:xfrm>
              <a:off x="6034228"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855" name="pl2855"/>
            <p:cNvSpPr/>
            <p:nvPr/>
          </p:nvSpPr>
          <p:spPr>
            <a:xfrm>
              <a:off x="6034228"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856" name="pl2856"/>
            <p:cNvSpPr/>
            <p:nvPr/>
          </p:nvSpPr>
          <p:spPr>
            <a:xfrm>
              <a:off x="6034228"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857" name="pl2857"/>
            <p:cNvSpPr/>
            <p:nvPr/>
          </p:nvSpPr>
          <p:spPr>
            <a:xfrm>
              <a:off x="6034228"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858" name="pl2858"/>
            <p:cNvSpPr/>
            <p:nvPr/>
          </p:nvSpPr>
          <p:spPr>
            <a:xfrm>
              <a:off x="6034228"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859" name="pl2859"/>
            <p:cNvSpPr/>
            <p:nvPr/>
          </p:nvSpPr>
          <p:spPr>
            <a:xfrm>
              <a:off x="6034228"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860" name="pl2860"/>
            <p:cNvSpPr/>
            <p:nvPr/>
          </p:nvSpPr>
          <p:spPr>
            <a:xfrm>
              <a:off x="6034228"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861" name="pl2861"/>
            <p:cNvSpPr/>
            <p:nvPr/>
          </p:nvSpPr>
          <p:spPr>
            <a:xfrm>
              <a:off x="6034228"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862" name="pl2862"/>
            <p:cNvSpPr/>
            <p:nvPr/>
          </p:nvSpPr>
          <p:spPr>
            <a:xfrm>
              <a:off x="6034228"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863" name="pl2863"/>
            <p:cNvSpPr/>
            <p:nvPr/>
          </p:nvSpPr>
          <p:spPr>
            <a:xfrm>
              <a:off x="6034228"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864" name="pl2864"/>
            <p:cNvSpPr/>
            <p:nvPr/>
          </p:nvSpPr>
          <p:spPr>
            <a:xfrm>
              <a:off x="6034228"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65" name="pl2865"/>
            <p:cNvSpPr/>
            <p:nvPr/>
          </p:nvSpPr>
          <p:spPr>
            <a:xfrm>
              <a:off x="6034228"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866" name="pl2866"/>
            <p:cNvSpPr/>
            <p:nvPr/>
          </p:nvSpPr>
          <p:spPr>
            <a:xfrm>
              <a:off x="6034228"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867" name="pl2867"/>
            <p:cNvSpPr/>
            <p:nvPr/>
          </p:nvSpPr>
          <p:spPr>
            <a:xfrm>
              <a:off x="6034228"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868" name="pl2868"/>
            <p:cNvSpPr/>
            <p:nvPr/>
          </p:nvSpPr>
          <p:spPr>
            <a:xfrm>
              <a:off x="6034228"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869" name="pl2869"/>
            <p:cNvSpPr/>
            <p:nvPr/>
          </p:nvSpPr>
          <p:spPr>
            <a:xfrm>
              <a:off x="6034228"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870" name="pl2870"/>
            <p:cNvSpPr/>
            <p:nvPr/>
          </p:nvSpPr>
          <p:spPr>
            <a:xfrm>
              <a:off x="6034228"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871" name="pl2871"/>
            <p:cNvSpPr/>
            <p:nvPr/>
          </p:nvSpPr>
          <p:spPr>
            <a:xfrm>
              <a:off x="6034228"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872" name="pl2872"/>
            <p:cNvSpPr/>
            <p:nvPr/>
          </p:nvSpPr>
          <p:spPr>
            <a:xfrm>
              <a:off x="6034228"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873" name="pl2873"/>
            <p:cNvSpPr/>
            <p:nvPr/>
          </p:nvSpPr>
          <p:spPr>
            <a:xfrm>
              <a:off x="6034228"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874" name="pl2874"/>
            <p:cNvSpPr/>
            <p:nvPr/>
          </p:nvSpPr>
          <p:spPr>
            <a:xfrm>
              <a:off x="6034228"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875" name="pl2875"/>
            <p:cNvSpPr/>
            <p:nvPr/>
          </p:nvSpPr>
          <p:spPr>
            <a:xfrm>
              <a:off x="6034228"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876" name="pl2876"/>
            <p:cNvSpPr/>
            <p:nvPr/>
          </p:nvSpPr>
          <p:spPr>
            <a:xfrm>
              <a:off x="6034228"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877" name="pl2877"/>
            <p:cNvSpPr/>
            <p:nvPr/>
          </p:nvSpPr>
          <p:spPr>
            <a:xfrm>
              <a:off x="6034228"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78" name="pl2878"/>
            <p:cNvSpPr/>
            <p:nvPr/>
          </p:nvSpPr>
          <p:spPr>
            <a:xfrm>
              <a:off x="6034228"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879" name="pl2879"/>
            <p:cNvSpPr/>
            <p:nvPr/>
          </p:nvSpPr>
          <p:spPr>
            <a:xfrm>
              <a:off x="6034228"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880" name="pl2880"/>
            <p:cNvSpPr/>
            <p:nvPr/>
          </p:nvSpPr>
          <p:spPr>
            <a:xfrm>
              <a:off x="6034228"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881" name="pl2881"/>
            <p:cNvSpPr/>
            <p:nvPr/>
          </p:nvSpPr>
          <p:spPr>
            <a:xfrm>
              <a:off x="6034228"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882" name="pl2882"/>
            <p:cNvSpPr/>
            <p:nvPr/>
          </p:nvSpPr>
          <p:spPr>
            <a:xfrm>
              <a:off x="6034228"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883" name="pl2883"/>
            <p:cNvSpPr/>
            <p:nvPr/>
          </p:nvSpPr>
          <p:spPr>
            <a:xfrm>
              <a:off x="6034228"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884" name="pl2884"/>
            <p:cNvSpPr/>
            <p:nvPr/>
          </p:nvSpPr>
          <p:spPr>
            <a:xfrm>
              <a:off x="6034228"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885" name="pl2885"/>
            <p:cNvSpPr/>
            <p:nvPr/>
          </p:nvSpPr>
          <p:spPr>
            <a:xfrm>
              <a:off x="6034228"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886" name="pl2886"/>
            <p:cNvSpPr/>
            <p:nvPr/>
          </p:nvSpPr>
          <p:spPr>
            <a:xfrm>
              <a:off x="6034228"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887" name="pl2887"/>
            <p:cNvSpPr/>
            <p:nvPr/>
          </p:nvSpPr>
          <p:spPr>
            <a:xfrm>
              <a:off x="6034228"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888" name="pl2888"/>
            <p:cNvSpPr/>
            <p:nvPr/>
          </p:nvSpPr>
          <p:spPr>
            <a:xfrm>
              <a:off x="6034228"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889" name="pl2889"/>
            <p:cNvSpPr/>
            <p:nvPr/>
          </p:nvSpPr>
          <p:spPr>
            <a:xfrm>
              <a:off x="6034228"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890" name="pl2890"/>
            <p:cNvSpPr/>
            <p:nvPr/>
          </p:nvSpPr>
          <p:spPr>
            <a:xfrm>
              <a:off x="6034228"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891" name="pl2891"/>
            <p:cNvSpPr/>
            <p:nvPr/>
          </p:nvSpPr>
          <p:spPr>
            <a:xfrm>
              <a:off x="6034228"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92" name="pl2892"/>
            <p:cNvSpPr/>
            <p:nvPr/>
          </p:nvSpPr>
          <p:spPr>
            <a:xfrm>
              <a:off x="6034228"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893" name="pl2893"/>
            <p:cNvSpPr/>
            <p:nvPr/>
          </p:nvSpPr>
          <p:spPr>
            <a:xfrm>
              <a:off x="6034228"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894" name="pl2894"/>
            <p:cNvSpPr/>
            <p:nvPr/>
          </p:nvSpPr>
          <p:spPr>
            <a:xfrm>
              <a:off x="6034228"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895" name="pl2895"/>
            <p:cNvSpPr/>
            <p:nvPr/>
          </p:nvSpPr>
          <p:spPr>
            <a:xfrm>
              <a:off x="6034228"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896" name="pl2896"/>
            <p:cNvSpPr/>
            <p:nvPr/>
          </p:nvSpPr>
          <p:spPr>
            <a:xfrm>
              <a:off x="6034228"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897" name="pl2897"/>
            <p:cNvSpPr/>
            <p:nvPr/>
          </p:nvSpPr>
          <p:spPr>
            <a:xfrm>
              <a:off x="6034228"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898" name="pl2898"/>
            <p:cNvSpPr/>
            <p:nvPr/>
          </p:nvSpPr>
          <p:spPr>
            <a:xfrm>
              <a:off x="6034228"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899" name="pl2899"/>
            <p:cNvSpPr/>
            <p:nvPr/>
          </p:nvSpPr>
          <p:spPr>
            <a:xfrm>
              <a:off x="6034228"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900" name="pl2900"/>
            <p:cNvSpPr/>
            <p:nvPr/>
          </p:nvSpPr>
          <p:spPr>
            <a:xfrm>
              <a:off x="6034228"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901" name="pl2901"/>
            <p:cNvSpPr/>
            <p:nvPr/>
          </p:nvSpPr>
          <p:spPr>
            <a:xfrm>
              <a:off x="6034228"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40651" cap="flat">
              <a:solidFill>
                <a:srgbClr val="000000">
                  <a:alpha val="100000"/>
                </a:srgbClr>
              </a:solidFill>
              <a:prstDash val="solid"/>
              <a:round/>
            </a:ln>
          </p:spPr>
          <p:txBody>
            <a:bodyPr/>
            <a:lstStyle/>
            <a:p/>
          </p:txBody>
        </p:sp>
        <p:sp>
          <p:nvSpPr>
            <p:cNvPr id="2902" name="pl2902"/>
            <p:cNvSpPr/>
            <p:nvPr/>
          </p:nvSpPr>
          <p:spPr>
            <a:xfrm>
              <a:off x="6034228"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77AF00">
                  <a:alpha val="100000"/>
                </a:srgbClr>
              </a:solidFill>
              <a:prstDash val="solid"/>
              <a:round/>
            </a:ln>
          </p:spPr>
          <p:txBody>
            <a:bodyPr/>
            <a:lstStyle/>
            <a:p/>
          </p:txBody>
        </p:sp>
        <p:sp>
          <p:nvSpPr>
            <p:cNvPr id="2903" name="pl2903"/>
            <p:cNvSpPr/>
            <p:nvPr/>
          </p:nvSpPr>
          <p:spPr>
            <a:xfrm>
              <a:off x="5989598"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904" name="tx2904"/>
            <p:cNvSpPr/>
            <p:nvPr/>
          </p:nvSpPr>
          <p:spPr>
            <a:xfrm>
              <a:off x="5973939" y="173208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905" name="tx2905"/>
            <p:cNvSpPr/>
            <p:nvPr/>
          </p:nvSpPr>
          <p:spPr>
            <a:xfrm>
              <a:off x="6152462" y="17072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906" name="tx2906"/>
            <p:cNvSpPr/>
            <p:nvPr/>
          </p:nvSpPr>
          <p:spPr>
            <a:xfrm>
              <a:off x="6330985" y="1721297"/>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07" name="tx2907"/>
            <p:cNvSpPr/>
            <p:nvPr/>
          </p:nvSpPr>
          <p:spPr>
            <a:xfrm>
              <a:off x="6539654" y="175223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908" name="tx2908"/>
            <p:cNvSpPr/>
            <p:nvPr/>
          </p:nvSpPr>
          <p:spPr>
            <a:xfrm>
              <a:off x="6688032" y="170723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2909" name="tx2909"/>
            <p:cNvSpPr/>
            <p:nvPr/>
          </p:nvSpPr>
          <p:spPr>
            <a:xfrm>
              <a:off x="6896700" y="17653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10" name="rc2910"/>
            <p:cNvSpPr/>
            <p:nvPr/>
          </p:nvSpPr>
          <p:spPr>
            <a:xfrm>
              <a:off x="5989598" y="2365475"/>
              <a:ext cx="981878" cy="460746"/>
            </a:xfrm>
            <a:prstGeom prst="rect">
              <a:avLst/>
            </a:prstGeom>
            <a:solidFill>
              <a:srgbClr val="EBEBEB">
                <a:alpha val="100000"/>
              </a:srgbClr>
            </a:solidFill>
          </p:spPr>
          <p:txBody>
            <a:bodyPr/>
            <a:lstStyle/>
            <a:p/>
          </p:txBody>
        </p:sp>
        <p:sp>
          <p:nvSpPr>
            <p:cNvPr id="2911" name="pl2911"/>
            <p:cNvSpPr/>
            <p:nvPr/>
          </p:nvSpPr>
          <p:spPr>
            <a:xfrm>
              <a:off x="5989598"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12" name="pl2912"/>
            <p:cNvSpPr/>
            <p:nvPr/>
          </p:nvSpPr>
          <p:spPr>
            <a:xfrm>
              <a:off x="5989598"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13" name="pl2913"/>
            <p:cNvSpPr/>
            <p:nvPr/>
          </p:nvSpPr>
          <p:spPr>
            <a:xfrm>
              <a:off x="5989598"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14" name="pl2914"/>
            <p:cNvSpPr/>
            <p:nvPr/>
          </p:nvSpPr>
          <p:spPr>
            <a:xfrm>
              <a:off x="5989598"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15" name="pl2915"/>
            <p:cNvSpPr/>
            <p:nvPr/>
          </p:nvSpPr>
          <p:spPr>
            <a:xfrm>
              <a:off x="612349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6" name="pl2916"/>
            <p:cNvSpPr/>
            <p:nvPr/>
          </p:nvSpPr>
          <p:spPr>
            <a:xfrm>
              <a:off x="630201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7" name="pl2917"/>
            <p:cNvSpPr/>
            <p:nvPr/>
          </p:nvSpPr>
          <p:spPr>
            <a:xfrm>
              <a:off x="648053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8" name="pl2918"/>
            <p:cNvSpPr/>
            <p:nvPr/>
          </p:nvSpPr>
          <p:spPr>
            <a:xfrm>
              <a:off x="6659060"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19" name="pl2919"/>
            <p:cNvSpPr/>
            <p:nvPr/>
          </p:nvSpPr>
          <p:spPr>
            <a:xfrm>
              <a:off x="6837583"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20" name="pl2920"/>
            <p:cNvSpPr/>
            <p:nvPr/>
          </p:nvSpPr>
          <p:spPr>
            <a:xfrm>
              <a:off x="5989598"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921" name="pl2921"/>
            <p:cNvSpPr/>
            <p:nvPr/>
          </p:nvSpPr>
          <p:spPr>
            <a:xfrm>
              <a:off x="5989598"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922" name="pl2922"/>
            <p:cNvSpPr/>
            <p:nvPr/>
          </p:nvSpPr>
          <p:spPr>
            <a:xfrm>
              <a:off x="5989598"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923" name="pl2923"/>
            <p:cNvSpPr/>
            <p:nvPr/>
          </p:nvSpPr>
          <p:spPr>
            <a:xfrm>
              <a:off x="5989598"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2924" name="pl2924"/>
            <p:cNvSpPr/>
            <p:nvPr/>
          </p:nvSpPr>
          <p:spPr>
            <a:xfrm>
              <a:off x="603422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5" name="pl2925"/>
            <p:cNvSpPr/>
            <p:nvPr/>
          </p:nvSpPr>
          <p:spPr>
            <a:xfrm>
              <a:off x="621275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6" name="pl2926"/>
            <p:cNvSpPr/>
            <p:nvPr/>
          </p:nvSpPr>
          <p:spPr>
            <a:xfrm>
              <a:off x="639127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7" name="pl2927"/>
            <p:cNvSpPr/>
            <p:nvPr/>
          </p:nvSpPr>
          <p:spPr>
            <a:xfrm>
              <a:off x="6569798"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8" name="pl2928"/>
            <p:cNvSpPr/>
            <p:nvPr/>
          </p:nvSpPr>
          <p:spPr>
            <a:xfrm>
              <a:off x="674832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29" name="pl2929"/>
            <p:cNvSpPr/>
            <p:nvPr/>
          </p:nvSpPr>
          <p:spPr>
            <a:xfrm>
              <a:off x="6926845"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2930" name="pl2930"/>
            <p:cNvSpPr/>
            <p:nvPr/>
          </p:nvSpPr>
          <p:spPr>
            <a:xfrm>
              <a:off x="6034228"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2931" name="pl2931"/>
            <p:cNvSpPr/>
            <p:nvPr/>
          </p:nvSpPr>
          <p:spPr>
            <a:xfrm>
              <a:off x="6034228"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40651" cap="flat">
              <a:solidFill>
                <a:srgbClr val="BEBEBE">
                  <a:alpha val="69803"/>
                </a:srgbClr>
              </a:solidFill>
              <a:prstDash val="solid"/>
              <a:round/>
            </a:ln>
          </p:spPr>
          <p:txBody>
            <a:bodyPr/>
            <a:lstStyle/>
            <a:p/>
          </p:txBody>
        </p:sp>
        <p:sp>
          <p:nvSpPr>
            <p:cNvPr id="2932" name="pl2932"/>
            <p:cNvSpPr/>
            <p:nvPr/>
          </p:nvSpPr>
          <p:spPr>
            <a:xfrm>
              <a:off x="6034228"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2933" name="pl2933"/>
            <p:cNvSpPr/>
            <p:nvPr/>
          </p:nvSpPr>
          <p:spPr>
            <a:xfrm>
              <a:off x="6034228"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34" name="pl2934"/>
            <p:cNvSpPr/>
            <p:nvPr/>
          </p:nvSpPr>
          <p:spPr>
            <a:xfrm>
              <a:off x="6034228"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35" name="pl2935"/>
            <p:cNvSpPr/>
            <p:nvPr/>
          </p:nvSpPr>
          <p:spPr>
            <a:xfrm>
              <a:off x="6034228"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2936" name="pl2936"/>
            <p:cNvSpPr/>
            <p:nvPr/>
          </p:nvSpPr>
          <p:spPr>
            <a:xfrm>
              <a:off x="6034228"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2937" name="pl2937"/>
            <p:cNvSpPr/>
            <p:nvPr/>
          </p:nvSpPr>
          <p:spPr>
            <a:xfrm>
              <a:off x="6034228"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2938" name="pl2938"/>
            <p:cNvSpPr/>
            <p:nvPr/>
          </p:nvSpPr>
          <p:spPr>
            <a:xfrm>
              <a:off x="6034228"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2939" name="pl2939"/>
            <p:cNvSpPr/>
            <p:nvPr/>
          </p:nvSpPr>
          <p:spPr>
            <a:xfrm>
              <a:off x="6034228"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2940" name="pl2940"/>
            <p:cNvSpPr/>
            <p:nvPr/>
          </p:nvSpPr>
          <p:spPr>
            <a:xfrm>
              <a:off x="6034228"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941" name="pl2941"/>
            <p:cNvSpPr/>
            <p:nvPr/>
          </p:nvSpPr>
          <p:spPr>
            <a:xfrm>
              <a:off x="6034228"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2942" name="pl2942"/>
            <p:cNvSpPr/>
            <p:nvPr/>
          </p:nvSpPr>
          <p:spPr>
            <a:xfrm>
              <a:off x="6034228"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2943" name="pl2943"/>
            <p:cNvSpPr/>
            <p:nvPr/>
          </p:nvSpPr>
          <p:spPr>
            <a:xfrm>
              <a:off x="6034228"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2944" name="pl2944"/>
            <p:cNvSpPr/>
            <p:nvPr/>
          </p:nvSpPr>
          <p:spPr>
            <a:xfrm>
              <a:off x="6034228"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945" name="pl2945"/>
            <p:cNvSpPr/>
            <p:nvPr/>
          </p:nvSpPr>
          <p:spPr>
            <a:xfrm>
              <a:off x="6034228"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2946" name="pl2946"/>
            <p:cNvSpPr/>
            <p:nvPr/>
          </p:nvSpPr>
          <p:spPr>
            <a:xfrm>
              <a:off x="6034228"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2947" name="pl2947"/>
            <p:cNvSpPr/>
            <p:nvPr/>
          </p:nvSpPr>
          <p:spPr>
            <a:xfrm>
              <a:off x="6034228"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48" name="pl2948"/>
            <p:cNvSpPr/>
            <p:nvPr/>
          </p:nvSpPr>
          <p:spPr>
            <a:xfrm>
              <a:off x="6034228"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949" name="pl2949"/>
            <p:cNvSpPr/>
            <p:nvPr/>
          </p:nvSpPr>
          <p:spPr>
            <a:xfrm>
              <a:off x="6034228"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2950" name="pl2950"/>
            <p:cNvSpPr/>
            <p:nvPr/>
          </p:nvSpPr>
          <p:spPr>
            <a:xfrm>
              <a:off x="6034228"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2951" name="pl2951"/>
            <p:cNvSpPr/>
            <p:nvPr/>
          </p:nvSpPr>
          <p:spPr>
            <a:xfrm>
              <a:off x="6034228"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2952" name="pl2952"/>
            <p:cNvSpPr/>
            <p:nvPr/>
          </p:nvSpPr>
          <p:spPr>
            <a:xfrm>
              <a:off x="6034228"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2953" name="pl2953"/>
            <p:cNvSpPr/>
            <p:nvPr/>
          </p:nvSpPr>
          <p:spPr>
            <a:xfrm>
              <a:off x="6034228"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2954" name="pl2954"/>
            <p:cNvSpPr/>
            <p:nvPr/>
          </p:nvSpPr>
          <p:spPr>
            <a:xfrm>
              <a:off x="6034228"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2955" name="pl2955"/>
            <p:cNvSpPr/>
            <p:nvPr/>
          </p:nvSpPr>
          <p:spPr>
            <a:xfrm>
              <a:off x="6034228"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2956" name="pl2956"/>
            <p:cNvSpPr/>
            <p:nvPr/>
          </p:nvSpPr>
          <p:spPr>
            <a:xfrm>
              <a:off x="6034228"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2957" name="pl2957"/>
            <p:cNvSpPr/>
            <p:nvPr/>
          </p:nvSpPr>
          <p:spPr>
            <a:xfrm>
              <a:off x="6034228"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2958" name="pl2958"/>
            <p:cNvSpPr/>
            <p:nvPr/>
          </p:nvSpPr>
          <p:spPr>
            <a:xfrm>
              <a:off x="6034228"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2959" name="pl2959"/>
            <p:cNvSpPr/>
            <p:nvPr/>
          </p:nvSpPr>
          <p:spPr>
            <a:xfrm>
              <a:off x="6034228"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2960" name="pl2960"/>
            <p:cNvSpPr/>
            <p:nvPr/>
          </p:nvSpPr>
          <p:spPr>
            <a:xfrm>
              <a:off x="6034228"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61" name="pl2961"/>
            <p:cNvSpPr/>
            <p:nvPr/>
          </p:nvSpPr>
          <p:spPr>
            <a:xfrm>
              <a:off x="6034228"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2962" name="pl2962"/>
            <p:cNvSpPr/>
            <p:nvPr/>
          </p:nvSpPr>
          <p:spPr>
            <a:xfrm>
              <a:off x="6034228"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2963" name="pl2963"/>
            <p:cNvSpPr/>
            <p:nvPr/>
          </p:nvSpPr>
          <p:spPr>
            <a:xfrm>
              <a:off x="6034228"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2964" name="pl2964"/>
            <p:cNvSpPr/>
            <p:nvPr/>
          </p:nvSpPr>
          <p:spPr>
            <a:xfrm>
              <a:off x="6034228"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2965" name="pl2965"/>
            <p:cNvSpPr/>
            <p:nvPr/>
          </p:nvSpPr>
          <p:spPr>
            <a:xfrm>
              <a:off x="6034228"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2966" name="pl2966"/>
            <p:cNvSpPr/>
            <p:nvPr/>
          </p:nvSpPr>
          <p:spPr>
            <a:xfrm>
              <a:off x="6034228"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2967" name="pl2967"/>
            <p:cNvSpPr/>
            <p:nvPr/>
          </p:nvSpPr>
          <p:spPr>
            <a:xfrm>
              <a:off x="6034228"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2968" name="pl2968"/>
            <p:cNvSpPr/>
            <p:nvPr/>
          </p:nvSpPr>
          <p:spPr>
            <a:xfrm>
              <a:off x="6034228"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2969" name="pl2969"/>
            <p:cNvSpPr/>
            <p:nvPr/>
          </p:nvSpPr>
          <p:spPr>
            <a:xfrm>
              <a:off x="6034228"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2970" name="pl2970"/>
            <p:cNvSpPr/>
            <p:nvPr/>
          </p:nvSpPr>
          <p:spPr>
            <a:xfrm>
              <a:off x="6034228"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2971" name="pl2971"/>
            <p:cNvSpPr/>
            <p:nvPr/>
          </p:nvSpPr>
          <p:spPr>
            <a:xfrm>
              <a:off x="6034228"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2972" name="pl2972"/>
            <p:cNvSpPr/>
            <p:nvPr/>
          </p:nvSpPr>
          <p:spPr>
            <a:xfrm>
              <a:off x="6034228"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2973" name="pl2973"/>
            <p:cNvSpPr/>
            <p:nvPr/>
          </p:nvSpPr>
          <p:spPr>
            <a:xfrm>
              <a:off x="6034228"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2974" name="pl2974"/>
            <p:cNvSpPr/>
            <p:nvPr/>
          </p:nvSpPr>
          <p:spPr>
            <a:xfrm>
              <a:off x="6034228"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75" name="pl2975"/>
            <p:cNvSpPr/>
            <p:nvPr/>
          </p:nvSpPr>
          <p:spPr>
            <a:xfrm>
              <a:off x="6034228"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2976" name="pl2976"/>
            <p:cNvSpPr/>
            <p:nvPr/>
          </p:nvSpPr>
          <p:spPr>
            <a:xfrm>
              <a:off x="6034228"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2977" name="pl2977"/>
            <p:cNvSpPr/>
            <p:nvPr/>
          </p:nvSpPr>
          <p:spPr>
            <a:xfrm>
              <a:off x="6034228"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2978" name="pl2978"/>
            <p:cNvSpPr/>
            <p:nvPr/>
          </p:nvSpPr>
          <p:spPr>
            <a:xfrm>
              <a:off x="6034228"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2979" name="pl2979"/>
            <p:cNvSpPr/>
            <p:nvPr/>
          </p:nvSpPr>
          <p:spPr>
            <a:xfrm>
              <a:off x="6034228"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2980" name="pl2980"/>
            <p:cNvSpPr/>
            <p:nvPr/>
          </p:nvSpPr>
          <p:spPr>
            <a:xfrm>
              <a:off x="6034228"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2981" name="pl2981"/>
            <p:cNvSpPr/>
            <p:nvPr/>
          </p:nvSpPr>
          <p:spPr>
            <a:xfrm>
              <a:off x="6034228"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2982" name="pl2982"/>
            <p:cNvSpPr/>
            <p:nvPr/>
          </p:nvSpPr>
          <p:spPr>
            <a:xfrm>
              <a:off x="6034228"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2983" name="pl2983"/>
            <p:cNvSpPr/>
            <p:nvPr/>
          </p:nvSpPr>
          <p:spPr>
            <a:xfrm>
              <a:off x="6034228"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2984" name="pl2984"/>
            <p:cNvSpPr/>
            <p:nvPr/>
          </p:nvSpPr>
          <p:spPr>
            <a:xfrm>
              <a:off x="6034228"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40651" cap="flat">
              <a:solidFill>
                <a:srgbClr val="000000">
                  <a:alpha val="100000"/>
                </a:srgbClr>
              </a:solidFill>
              <a:prstDash val="solid"/>
              <a:round/>
            </a:ln>
          </p:spPr>
          <p:txBody>
            <a:bodyPr/>
            <a:lstStyle/>
            <a:p/>
          </p:txBody>
        </p:sp>
        <p:sp>
          <p:nvSpPr>
            <p:cNvPr id="2985" name="pl2985"/>
            <p:cNvSpPr/>
            <p:nvPr/>
          </p:nvSpPr>
          <p:spPr>
            <a:xfrm>
              <a:off x="6034228"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00C087">
                  <a:alpha val="100000"/>
                </a:srgbClr>
              </a:solidFill>
              <a:prstDash val="solid"/>
              <a:round/>
            </a:ln>
          </p:spPr>
          <p:txBody>
            <a:bodyPr/>
            <a:lstStyle/>
            <a:p/>
          </p:txBody>
        </p:sp>
        <p:sp>
          <p:nvSpPr>
            <p:cNvPr id="2986" name="pl2986"/>
            <p:cNvSpPr/>
            <p:nvPr/>
          </p:nvSpPr>
          <p:spPr>
            <a:xfrm>
              <a:off x="5989598"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2987" name="tx2987"/>
            <p:cNvSpPr/>
            <p:nvPr/>
          </p:nvSpPr>
          <p:spPr>
            <a:xfrm>
              <a:off x="5973939" y="247257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988" name="tx2988"/>
            <p:cNvSpPr/>
            <p:nvPr/>
          </p:nvSpPr>
          <p:spPr>
            <a:xfrm>
              <a:off x="6182607" y="25135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989" name="tx2989"/>
            <p:cNvSpPr/>
            <p:nvPr/>
          </p:nvSpPr>
          <p:spPr>
            <a:xfrm>
              <a:off x="6330985" y="244904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2990" name="tx2990"/>
            <p:cNvSpPr/>
            <p:nvPr/>
          </p:nvSpPr>
          <p:spPr>
            <a:xfrm>
              <a:off x="6509509" y="24430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991" name="tx2991"/>
            <p:cNvSpPr/>
            <p:nvPr/>
          </p:nvSpPr>
          <p:spPr>
            <a:xfrm>
              <a:off x="6688032" y="247728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992" name="tx2992"/>
            <p:cNvSpPr/>
            <p:nvPr/>
          </p:nvSpPr>
          <p:spPr>
            <a:xfrm>
              <a:off x="6866555" y="243360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2993" name="rc2993"/>
            <p:cNvSpPr/>
            <p:nvPr/>
          </p:nvSpPr>
          <p:spPr>
            <a:xfrm>
              <a:off x="5989598" y="3110673"/>
              <a:ext cx="981878" cy="460746"/>
            </a:xfrm>
            <a:prstGeom prst="rect">
              <a:avLst/>
            </a:prstGeom>
            <a:solidFill>
              <a:srgbClr val="EBEBEB">
                <a:alpha val="100000"/>
              </a:srgbClr>
            </a:solidFill>
          </p:spPr>
          <p:txBody>
            <a:bodyPr/>
            <a:lstStyle/>
            <a:p/>
          </p:txBody>
        </p:sp>
        <p:sp>
          <p:nvSpPr>
            <p:cNvPr id="2994" name="pl2994"/>
            <p:cNvSpPr/>
            <p:nvPr/>
          </p:nvSpPr>
          <p:spPr>
            <a:xfrm>
              <a:off x="5989598"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95" name="pl2995"/>
            <p:cNvSpPr/>
            <p:nvPr/>
          </p:nvSpPr>
          <p:spPr>
            <a:xfrm>
              <a:off x="5989598"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96" name="pl2996"/>
            <p:cNvSpPr/>
            <p:nvPr/>
          </p:nvSpPr>
          <p:spPr>
            <a:xfrm>
              <a:off x="5989598"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97" name="pl2997"/>
            <p:cNvSpPr/>
            <p:nvPr/>
          </p:nvSpPr>
          <p:spPr>
            <a:xfrm>
              <a:off x="5989598"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2998" name="pl2998"/>
            <p:cNvSpPr/>
            <p:nvPr/>
          </p:nvSpPr>
          <p:spPr>
            <a:xfrm>
              <a:off x="612349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2999" name="pl2999"/>
            <p:cNvSpPr/>
            <p:nvPr/>
          </p:nvSpPr>
          <p:spPr>
            <a:xfrm>
              <a:off x="630201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0" name="pl3000"/>
            <p:cNvSpPr/>
            <p:nvPr/>
          </p:nvSpPr>
          <p:spPr>
            <a:xfrm>
              <a:off x="648053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1" name="pl3001"/>
            <p:cNvSpPr/>
            <p:nvPr/>
          </p:nvSpPr>
          <p:spPr>
            <a:xfrm>
              <a:off x="6659060"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2" name="pl3002"/>
            <p:cNvSpPr/>
            <p:nvPr/>
          </p:nvSpPr>
          <p:spPr>
            <a:xfrm>
              <a:off x="6837583"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03" name="pl3003"/>
            <p:cNvSpPr/>
            <p:nvPr/>
          </p:nvSpPr>
          <p:spPr>
            <a:xfrm>
              <a:off x="5989598"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04" name="pl3004"/>
            <p:cNvSpPr/>
            <p:nvPr/>
          </p:nvSpPr>
          <p:spPr>
            <a:xfrm>
              <a:off x="5989598"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05" name="pl3005"/>
            <p:cNvSpPr/>
            <p:nvPr/>
          </p:nvSpPr>
          <p:spPr>
            <a:xfrm>
              <a:off x="5989598"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06" name="pl3006"/>
            <p:cNvSpPr/>
            <p:nvPr/>
          </p:nvSpPr>
          <p:spPr>
            <a:xfrm>
              <a:off x="5989598"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07" name="pl3007"/>
            <p:cNvSpPr/>
            <p:nvPr/>
          </p:nvSpPr>
          <p:spPr>
            <a:xfrm>
              <a:off x="603422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8" name="pl3008"/>
            <p:cNvSpPr/>
            <p:nvPr/>
          </p:nvSpPr>
          <p:spPr>
            <a:xfrm>
              <a:off x="621275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09" name="pl3009"/>
            <p:cNvSpPr/>
            <p:nvPr/>
          </p:nvSpPr>
          <p:spPr>
            <a:xfrm>
              <a:off x="639127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0" name="pl3010"/>
            <p:cNvSpPr/>
            <p:nvPr/>
          </p:nvSpPr>
          <p:spPr>
            <a:xfrm>
              <a:off x="6569798"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1" name="pl3011"/>
            <p:cNvSpPr/>
            <p:nvPr/>
          </p:nvSpPr>
          <p:spPr>
            <a:xfrm>
              <a:off x="674832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2" name="pl3012"/>
            <p:cNvSpPr/>
            <p:nvPr/>
          </p:nvSpPr>
          <p:spPr>
            <a:xfrm>
              <a:off x="6926845"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13" name="pl3013"/>
            <p:cNvSpPr/>
            <p:nvPr/>
          </p:nvSpPr>
          <p:spPr>
            <a:xfrm>
              <a:off x="6034228"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014" name="pl3014"/>
            <p:cNvSpPr/>
            <p:nvPr/>
          </p:nvSpPr>
          <p:spPr>
            <a:xfrm>
              <a:off x="6034228"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40651" cap="flat">
              <a:solidFill>
                <a:srgbClr val="BEBEBE">
                  <a:alpha val="69803"/>
                </a:srgbClr>
              </a:solidFill>
              <a:prstDash val="solid"/>
              <a:round/>
            </a:ln>
          </p:spPr>
          <p:txBody>
            <a:bodyPr/>
            <a:lstStyle/>
            <a:p/>
          </p:txBody>
        </p:sp>
        <p:sp>
          <p:nvSpPr>
            <p:cNvPr id="3015" name="pl3015"/>
            <p:cNvSpPr/>
            <p:nvPr/>
          </p:nvSpPr>
          <p:spPr>
            <a:xfrm>
              <a:off x="6034228"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016" name="pl3016"/>
            <p:cNvSpPr/>
            <p:nvPr/>
          </p:nvSpPr>
          <p:spPr>
            <a:xfrm>
              <a:off x="6034228"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17" name="pl3017"/>
            <p:cNvSpPr/>
            <p:nvPr/>
          </p:nvSpPr>
          <p:spPr>
            <a:xfrm>
              <a:off x="6034228"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18" name="pl3018"/>
            <p:cNvSpPr/>
            <p:nvPr/>
          </p:nvSpPr>
          <p:spPr>
            <a:xfrm>
              <a:off x="6034228"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019" name="pl3019"/>
            <p:cNvSpPr/>
            <p:nvPr/>
          </p:nvSpPr>
          <p:spPr>
            <a:xfrm>
              <a:off x="6034228"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020" name="pl3020"/>
            <p:cNvSpPr/>
            <p:nvPr/>
          </p:nvSpPr>
          <p:spPr>
            <a:xfrm>
              <a:off x="6034228"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021" name="pl3021"/>
            <p:cNvSpPr/>
            <p:nvPr/>
          </p:nvSpPr>
          <p:spPr>
            <a:xfrm>
              <a:off x="6034228"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022" name="pl3022"/>
            <p:cNvSpPr/>
            <p:nvPr/>
          </p:nvSpPr>
          <p:spPr>
            <a:xfrm>
              <a:off x="6034228"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023" name="pl3023"/>
            <p:cNvSpPr/>
            <p:nvPr/>
          </p:nvSpPr>
          <p:spPr>
            <a:xfrm>
              <a:off x="6034228"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024" name="pl3024"/>
            <p:cNvSpPr/>
            <p:nvPr/>
          </p:nvSpPr>
          <p:spPr>
            <a:xfrm>
              <a:off x="6034228"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025" name="pl3025"/>
            <p:cNvSpPr/>
            <p:nvPr/>
          </p:nvSpPr>
          <p:spPr>
            <a:xfrm>
              <a:off x="6034228"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026" name="pl3026"/>
            <p:cNvSpPr/>
            <p:nvPr/>
          </p:nvSpPr>
          <p:spPr>
            <a:xfrm>
              <a:off x="6034228"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027" name="pl3027"/>
            <p:cNvSpPr/>
            <p:nvPr/>
          </p:nvSpPr>
          <p:spPr>
            <a:xfrm>
              <a:off x="6034228"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028" name="pl3028"/>
            <p:cNvSpPr/>
            <p:nvPr/>
          </p:nvSpPr>
          <p:spPr>
            <a:xfrm>
              <a:off x="6034228"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029" name="pl3029"/>
            <p:cNvSpPr/>
            <p:nvPr/>
          </p:nvSpPr>
          <p:spPr>
            <a:xfrm>
              <a:off x="6034228"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030" name="pl3030"/>
            <p:cNvSpPr/>
            <p:nvPr/>
          </p:nvSpPr>
          <p:spPr>
            <a:xfrm>
              <a:off x="6034228"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31" name="pl3031"/>
            <p:cNvSpPr/>
            <p:nvPr/>
          </p:nvSpPr>
          <p:spPr>
            <a:xfrm>
              <a:off x="6034228"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032" name="pl3032"/>
            <p:cNvSpPr/>
            <p:nvPr/>
          </p:nvSpPr>
          <p:spPr>
            <a:xfrm>
              <a:off x="6034228"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033" name="pl3033"/>
            <p:cNvSpPr/>
            <p:nvPr/>
          </p:nvSpPr>
          <p:spPr>
            <a:xfrm>
              <a:off x="6034228"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034" name="pl3034"/>
            <p:cNvSpPr/>
            <p:nvPr/>
          </p:nvSpPr>
          <p:spPr>
            <a:xfrm>
              <a:off x="6034228"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035" name="pl3035"/>
            <p:cNvSpPr/>
            <p:nvPr/>
          </p:nvSpPr>
          <p:spPr>
            <a:xfrm>
              <a:off x="6034228"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036" name="pl3036"/>
            <p:cNvSpPr/>
            <p:nvPr/>
          </p:nvSpPr>
          <p:spPr>
            <a:xfrm>
              <a:off x="6034228"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037" name="pl3037"/>
            <p:cNvSpPr/>
            <p:nvPr/>
          </p:nvSpPr>
          <p:spPr>
            <a:xfrm>
              <a:off x="6034228"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038" name="pl3038"/>
            <p:cNvSpPr/>
            <p:nvPr/>
          </p:nvSpPr>
          <p:spPr>
            <a:xfrm>
              <a:off x="6034228"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039" name="pl3039"/>
            <p:cNvSpPr/>
            <p:nvPr/>
          </p:nvSpPr>
          <p:spPr>
            <a:xfrm>
              <a:off x="6034228"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040" name="pl3040"/>
            <p:cNvSpPr/>
            <p:nvPr/>
          </p:nvSpPr>
          <p:spPr>
            <a:xfrm>
              <a:off x="6034228"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041" name="pl3041"/>
            <p:cNvSpPr/>
            <p:nvPr/>
          </p:nvSpPr>
          <p:spPr>
            <a:xfrm>
              <a:off x="6034228"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042" name="pl3042"/>
            <p:cNvSpPr/>
            <p:nvPr/>
          </p:nvSpPr>
          <p:spPr>
            <a:xfrm>
              <a:off x="6034228"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043" name="pl3043"/>
            <p:cNvSpPr/>
            <p:nvPr/>
          </p:nvSpPr>
          <p:spPr>
            <a:xfrm>
              <a:off x="6034228"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44" name="pl3044"/>
            <p:cNvSpPr/>
            <p:nvPr/>
          </p:nvSpPr>
          <p:spPr>
            <a:xfrm>
              <a:off x="6034228"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045" name="pl3045"/>
            <p:cNvSpPr/>
            <p:nvPr/>
          </p:nvSpPr>
          <p:spPr>
            <a:xfrm>
              <a:off x="6034228"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046" name="pl3046"/>
            <p:cNvSpPr/>
            <p:nvPr/>
          </p:nvSpPr>
          <p:spPr>
            <a:xfrm>
              <a:off x="6034228"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047" name="pl3047"/>
            <p:cNvSpPr/>
            <p:nvPr/>
          </p:nvSpPr>
          <p:spPr>
            <a:xfrm>
              <a:off x="6034228"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048" name="pl3048"/>
            <p:cNvSpPr/>
            <p:nvPr/>
          </p:nvSpPr>
          <p:spPr>
            <a:xfrm>
              <a:off x="6034228"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049" name="pl3049"/>
            <p:cNvSpPr/>
            <p:nvPr/>
          </p:nvSpPr>
          <p:spPr>
            <a:xfrm>
              <a:off x="6034228"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050" name="pl3050"/>
            <p:cNvSpPr/>
            <p:nvPr/>
          </p:nvSpPr>
          <p:spPr>
            <a:xfrm>
              <a:off x="6034228"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051" name="pl3051"/>
            <p:cNvSpPr/>
            <p:nvPr/>
          </p:nvSpPr>
          <p:spPr>
            <a:xfrm>
              <a:off x="6034228"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052" name="pl3052"/>
            <p:cNvSpPr/>
            <p:nvPr/>
          </p:nvSpPr>
          <p:spPr>
            <a:xfrm>
              <a:off x="6034228"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053" name="pl3053"/>
            <p:cNvSpPr/>
            <p:nvPr/>
          </p:nvSpPr>
          <p:spPr>
            <a:xfrm>
              <a:off x="6034228"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054" name="pl3054"/>
            <p:cNvSpPr/>
            <p:nvPr/>
          </p:nvSpPr>
          <p:spPr>
            <a:xfrm>
              <a:off x="6034228"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055" name="pl3055"/>
            <p:cNvSpPr/>
            <p:nvPr/>
          </p:nvSpPr>
          <p:spPr>
            <a:xfrm>
              <a:off x="6034228"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056" name="pl3056"/>
            <p:cNvSpPr/>
            <p:nvPr/>
          </p:nvSpPr>
          <p:spPr>
            <a:xfrm>
              <a:off x="6034228"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057" name="pl3057"/>
            <p:cNvSpPr/>
            <p:nvPr/>
          </p:nvSpPr>
          <p:spPr>
            <a:xfrm>
              <a:off x="6034228"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58" name="pl3058"/>
            <p:cNvSpPr/>
            <p:nvPr/>
          </p:nvSpPr>
          <p:spPr>
            <a:xfrm>
              <a:off x="6034228"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059" name="pl3059"/>
            <p:cNvSpPr/>
            <p:nvPr/>
          </p:nvSpPr>
          <p:spPr>
            <a:xfrm>
              <a:off x="6034228"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060" name="pl3060"/>
            <p:cNvSpPr/>
            <p:nvPr/>
          </p:nvSpPr>
          <p:spPr>
            <a:xfrm>
              <a:off x="6034228"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061" name="pl3061"/>
            <p:cNvSpPr/>
            <p:nvPr/>
          </p:nvSpPr>
          <p:spPr>
            <a:xfrm>
              <a:off x="6034228"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062" name="pl3062"/>
            <p:cNvSpPr/>
            <p:nvPr/>
          </p:nvSpPr>
          <p:spPr>
            <a:xfrm>
              <a:off x="6034228"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063" name="pl3063"/>
            <p:cNvSpPr/>
            <p:nvPr/>
          </p:nvSpPr>
          <p:spPr>
            <a:xfrm>
              <a:off x="6034228"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064" name="pl3064"/>
            <p:cNvSpPr/>
            <p:nvPr/>
          </p:nvSpPr>
          <p:spPr>
            <a:xfrm>
              <a:off x="6034228"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065" name="pl3065"/>
            <p:cNvSpPr/>
            <p:nvPr/>
          </p:nvSpPr>
          <p:spPr>
            <a:xfrm>
              <a:off x="6034228"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066" name="pl3066"/>
            <p:cNvSpPr/>
            <p:nvPr/>
          </p:nvSpPr>
          <p:spPr>
            <a:xfrm>
              <a:off x="6034228"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067" name="pl3067"/>
            <p:cNvSpPr/>
            <p:nvPr/>
          </p:nvSpPr>
          <p:spPr>
            <a:xfrm>
              <a:off x="6034228"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40651" cap="flat">
              <a:solidFill>
                <a:srgbClr val="000000">
                  <a:alpha val="100000"/>
                </a:srgbClr>
              </a:solidFill>
              <a:prstDash val="solid"/>
              <a:round/>
            </a:ln>
          </p:spPr>
          <p:txBody>
            <a:bodyPr/>
            <a:lstStyle/>
            <a:p/>
          </p:txBody>
        </p:sp>
        <p:sp>
          <p:nvSpPr>
            <p:cNvPr id="3068" name="pl3068"/>
            <p:cNvSpPr/>
            <p:nvPr/>
          </p:nvSpPr>
          <p:spPr>
            <a:xfrm>
              <a:off x="6034228"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00B7E9">
                  <a:alpha val="100000"/>
                </a:srgbClr>
              </a:solidFill>
              <a:prstDash val="solid"/>
              <a:round/>
            </a:ln>
          </p:spPr>
          <p:txBody>
            <a:bodyPr/>
            <a:lstStyle/>
            <a:p/>
          </p:txBody>
        </p:sp>
        <p:sp>
          <p:nvSpPr>
            <p:cNvPr id="3069" name="pl3069"/>
            <p:cNvSpPr/>
            <p:nvPr/>
          </p:nvSpPr>
          <p:spPr>
            <a:xfrm>
              <a:off x="5989598"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070" name="tx3070"/>
            <p:cNvSpPr/>
            <p:nvPr/>
          </p:nvSpPr>
          <p:spPr>
            <a:xfrm>
              <a:off x="6004084"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71" name="tx3071"/>
            <p:cNvSpPr/>
            <p:nvPr/>
          </p:nvSpPr>
          <p:spPr>
            <a:xfrm>
              <a:off x="6152462" y="32258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072" name="tx3072"/>
            <p:cNvSpPr/>
            <p:nvPr/>
          </p:nvSpPr>
          <p:spPr>
            <a:xfrm>
              <a:off x="6343080" y="3297835"/>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73" name="tx3073"/>
            <p:cNvSpPr/>
            <p:nvPr/>
          </p:nvSpPr>
          <p:spPr>
            <a:xfrm>
              <a:off x="6539654"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074" name="tx3074"/>
            <p:cNvSpPr/>
            <p:nvPr/>
          </p:nvSpPr>
          <p:spPr>
            <a:xfrm>
              <a:off x="6718177" y="324263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75" name="tx3075"/>
            <p:cNvSpPr/>
            <p:nvPr/>
          </p:nvSpPr>
          <p:spPr>
            <a:xfrm>
              <a:off x="6896700" y="324263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76" name="rc3076"/>
            <p:cNvSpPr/>
            <p:nvPr/>
          </p:nvSpPr>
          <p:spPr>
            <a:xfrm>
              <a:off x="5989598" y="3855871"/>
              <a:ext cx="981878" cy="460746"/>
            </a:xfrm>
            <a:prstGeom prst="rect">
              <a:avLst/>
            </a:prstGeom>
            <a:solidFill>
              <a:srgbClr val="EBEBEB">
                <a:alpha val="100000"/>
              </a:srgbClr>
            </a:solidFill>
          </p:spPr>
          <p:txBody>
            <a:bodyPr/>
            <a:lstStyle/>
            <a:p/>
          </p:txBody>
        </p:sp>
        <p:sp>
          <p:nvSpPr>
            <p:cNvPr id="3077" name="pl3077"/>
            <p:cNvSpPr/>
            <p:nvPr/>
          </p:nvSpPr>
          <p:spPr>
            <a:xfrm>
              <a:off x="5989598"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078" name="pl3078"/>
            <p:cNvSpPr/>
            <p:nvPr/>
          </p:nvSpPr>
          <p:spPr>
            <a:xfrm>
              <a:off x="5989598"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079" name="pl3079"/>
            <p:cNvSpPr/>
            <p:nvPr/>
          </p:nvSpPr>
          <p:spPr>
            <a:xfrm>
              <a:off x="5989598"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080" name="pl3080"/>
            <p:cNvSpPr/>
            <p:nvPr/>
          </p:nvSpPr>
          <p:spPr>
            <a:xfrm>
              <a:off x="5989598"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081" name="pl3081"/>
            <p:cNvSpPr/>
            <p:nvPr/>
          </p:nvSpPr>
          <p:spPr>
            <a:xfrm>
              <a:off x="612349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2" name="pl3082"/>
            <p:cNvSpPr/>
            <p:nvPr/>
          </p:nvSpPr>
          <p:spPr>
            <a:xfrm>
              <a:off x="630201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3" name="pl3083"/>
            <p:cNvSpPr/>
            <p:nvPr/>
          </p:nvSpPr>
          <p:spPr>
            <a:xfrm>
              <a:off x="648053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4" name="pl3084"/>
            <p:cNvSpPr/>
            <p:nvPr/>
          </p:nvSpPr>
          <p:spPr>
            <a:xfrm>
              <a:off x="6659060"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5" name="pl3085"/>
            <p:cNvSpPr/>
            <p:nvPr/>
          </p:nvSpPr>
          <p:spPr>
            <a:xfrm>
              <a:off x="6837583"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086" name="pl3086"/>
            <p:cNvSpPr/>
            <p:nvPr/>
          </p:nvSpPr>
          <p:spPr>
            <a:xfrm>
              <a:off x="5989598"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87" name="pl3087"/>
            <p:cNvSpPr/>
            <p:nvPr/>
          </p:nvSpPr>
          <p:spPr>
            <a:xfrm>
              <a:off x="5989598"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88" name="pl3088"/>
            <p:cNvSpPr/>
            <p:nvPr/>
          </p:nvSpPr>
          <p:spPr>
            <a:xfrm>
              <a:off x="5989598"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89" name="pl3089"/>
            <p:cNvSpPr/>
            <p:nvPr/>
          </p:nvSpPr>
          <p:spPr>
            <a:xfrm>
              <a:off x="5989598"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090" name="pl3090"/>
            <p:cNvSpPr/>
            <p:nvPr/>
          </p:nvSpPr>
          <p:spPr>
            <a:xfrm>
              <a:off x="603422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1" name="pl3091"/>
            <p:cNvSpPr/>
            <p:nvPr/>
          </p:nvSpPr>
          <p:spPr>
            <a:xfrm>
              <a:off x="621275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2" name="pl3092"/>
            <p:cNvSpPr/>
            <p:nvPr/>
          </p:nvSpPr>
          <p:spPr>
            <a:xfrm>
              <a:off x="639127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3" name="pl3093"/>
            <p:cNvSpPr/>
            <p:nvPr/>
          </p:nvSpPr>
          <p:spPr>
            <a:xfrm>
              <a:off x="6569798"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4" name="pl3094"/>
            <p:cNvSpPr/>
            <p:nvPr/>
          </p:nvSpPr>
          <p:spPr>
            <a:xfrm>
              <a:off x="674832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5" name="pl3095"/>
            <p:cNvSpPr/>
            <p:nvPr/>
          </p:nvSpPr>
          <p:spPr>
            <a:xfrm>
              <a:off x="6926845"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096" name="pl3096"/>
            <p:cNvSpPr/>
            <p:nvPr/>
          </p:nvSpPr>
          <p:spPr>
            <a:xfrm>
              <a:off x="6034228"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097" name="pl3097"/>
            <p:cNvSpPr/>
            <p:nvPr/>
          </p:nvSpPr>
          <p:spPr>
            <a:xfrm>
              <a:off x="6034228"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40651" cap="flat">
              <a:solidFill>
                <a:srgbClr val="BEBEBE">
                  <a:alpha val="69803"/>
                </a:srgbClr>
              </a:solidFill>
              <a:prstDash val="solid"/>
              <a:round/>
            </a:ln>
          </p:spPr>
          <p:txBody>
            <a:bodyPr/>
            <a:lstStyle/>
            <a:p/>
          </p:txBody>
        </p:sp>
        <p:sp>
          <p:nvSpPr>
            <p:cNvPr id="3098" name="pl3098"/>
            <p:cNvSpPr/>
            <p:nvPr/>
          </p:nvSpPr>
          <p:spPr>
            <a:xfrm>
              <a:off x="6034228"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099" name="pl3099"/>
            <p:cNvSpPr/>
            <p:nvPr/>
          </p:nvSpPr>
          <p:spPr>
            <a:xfrm>
              <a:off x="6034228"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00" name="pl3100"/>
            <p:cNvSpPr/>
            <p:nvPr/>
          </p:nvSpPr>
          <p:spPr>
            <a:xfrm>
              <a:off x="6034228"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01" name="pl3101"/>
            <p:cNvSpPr/>
            <p:nvPr/>
          </p:nvSpPr>
          <p:spPr>
            <a:xfrm>
              <a:off x="6034228"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102" name="pl3102"/>
            <p:cNvSpPr/>
            <p:nvPr/>
          </p:nvSpPr>
          <p:spPr>
            <a:xfrm>
              <a:off x="6034228"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103" name="pl3103"/>
            <p:cNvSpPr/>
            <p:nvPr/>
          </p:nvSpPr>
          <p:spPr>
            <a:xfrm>
              <a:off x="6034228"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104" name="pl3104"/>
            <p:cNvSpPr/>
            <p:nvPr/>
          </p:nvSpPr>
          <p:spPr>
            <a:xfrm>
              <a:off x="6034228"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105" name="pl3105"/>
            <p:cNvSpPr/>
            <p:nvPr/>
          </p:nvSpPr>
          <p:spPr>
            <a:xfrm>
              <a:off x="6034228"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106" name="pl3106"/>
            <p:cNvSpPr/>
            <p:nvPr/>
          </p:nvSpPr>
          <p:spPr>
            <a:xfrm>
              <a:off x="6034228"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107" name="pl3107"/>
            <p:cNvSpPr/>
            <p:nvPr/>
          </p:nvSpPr>
          <p:spPr>
            <a:xfrm>
              <a:off x="6034228"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108" name="pl3108"/>
            <p:cNvSpPr/>
            <p:nvPr/>
          </p:nvSpPr>
          <p:spPr>
            <a:xfrm>
              <a:off x="6034228"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109" name="pl3109"/>
            <p:cNvSpPr/>
            <p:nvPr/>
          </p:nvSpPr>
          <p:spPr>
            <a:xfrm>
              <a:off x="6034228"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110" name="pl3110"/>
            <p:cNvSpPr/>
            <p:nvPr/>
          </p:nvSpPr>
          <p:spPr>
            <a:xfrm>
              <a:off x="6034228"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111" name="pl3111"/>
            <p:cNvSpPr/>
            <p:nvPr/>
          </p:nvSpPr>
          <p:spPr>
            <a:xfrm>
              <a:off x="6034228"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112" name="pl3112"/>
            <p:cNvSpPr/>
            <p:nvPr/>
          </p:nvSpPr>
          <p:spPr>
            <a:xfrm>
              <a:off x="6034228"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113" name="pl3113"/>
            <p:cNvSpPr/>
            <p:nvPr/>
          </p:nvSpPr>
          <p:spPr>
            <a:xfrm>
              <a:off x="6034228"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14" name="pl3114"/>
            <p:cNvSpPr/>
            <p:nvPr/>
          </p:nvSpPr>
          <p:spPr>
            <a:xfrm>
              <a:off x="6034228"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115" name="pl3115"/>
            <p:cNvSpPr/>
            <p:nvPr/>
          </p:nvSpPr>
          <p:spPr>
            <a:xfrm>
              <a:off x="6034228"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116" name="pl3116"/>
            <p:cNvSpPr/>
            <p:nvPr/>
          </p:nvSpPr>
          <p:spPr>
            <a:xfrm>
              <a:off x="6034228"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117" name="pl3117"/>
            <p:cNvSpPr/>
            <p:nvPr/>
          </p:nvSpPr>
          <p:spPr>
            <a:xfrm>
              <a:off x="6034228"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118" name="pl3118"/>
            <p:cNvSpPr/>
            <p:nvPr/>
          </p:nvSpPr>
          <p:spPr>
            <a:xfrm>
              <a:off x="6034228"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119" name="pl3119"/>
            <p:cNvSpPr/>
            <p:nvPr/>
          </p:nvSpPr>
          <p:spPr>
            <a:xfrm>
              <a:off x="6034228"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120" name="pl3120"/>
            <p:cNvSpPr/>
            <p:nvPr/>
          </p:nvSpPr>
          <p:spPr>
            <a:xfrm>
              <a:off x="6034228"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121" name="pl3121"/>
            <p:cNvSpPr/>
            <p:nvPr/>
          </p:nvSpPr>
          <p:spPr>
            <a:xfrm>
              <a:off x="6034228"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122" name="pl3122"/>
            <p:cNvSpPr/>
            <p:nvPr/>
          </p:nvSpPr>
          <p:spPr>
            <a:xfrm>
              <a:off x="6034228"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123" name="pl3123"/>
            <p:cNvSpPr/>
            <p:nvPr/>
          </p:nvSpPr>
          <p:spPr>
            <a:xfrm>
              <a:off x="6034228"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124" name="pl3124"/>
            <p:cNvSpPr/>
            <p:nvPr/>
          </p:nvSpPr>
          <p:spPr>
            <a:xfrm>
              <a:off x="6034228"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125" name="pl3125"/>
            <p:cNvSpPr/>
            <p:nvPr/>
          </p:nvSpPr>
          <p:spPr>
            <a:xfrm>
              <a:off x="6034228"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126" name="pl3126"/>
            <p:cNvSpPr/>
            <p:nvPr/>
          </p:nvSpPr>
          <p:spPr>
            <a:xfrm>
              <a:off x="6034228"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27" name="pl3127"/>
            <p:cNvSpPr/>
            <p:nvPr/>
          </p:nvSpPr>
          <p:spPr>
            <a:xfrm>
              <a:off x="6034228"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128" name="pl3128"/>
            <p:cNvSpPr/>
            <p:nvPr/>
          </p:nvSpPr>
          <p:spPr>
            <a:xfrm>
              <a:off x="6034228"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129" name="pl3129"/>
            <p:cNvSpPr/>
            <p:nvPr/>
          </p:nvSpPr>
          <p:spPr>
            <a:xfrm>
              <a:off x="6034228"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130" name="pl3130"/>
            <p:cNvSpPr/>
            <p:nvPr/>
          </p:nvSpPr>
          <p:spPr>
            <a:xfrm>
              <a:off x="6034228"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131" name="pl3131"/>
            <p:cNvSpPr/>
            <p:nvPr/>
          </p:nvSpPr>
          <p:spPr>
            <a:xfrm>
              <a:off x="6034228"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132" name="pl3132"/>
            <p:cNvSpPr/>
            <p:nvPr/>
          </p:nvSpPr>
          <p:spPr>
            <a:xfrm>
              <a:off x="6034228"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133" name="pl3133"/>
            <p:cNvSpPr/>
            <p:nvPr/>
          </p:nvSpPr>
          <p:spPr>
            <a:xfrm>
              <a:off x="6034228"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134" name="pl3134"/>
            <p:cNvSpPr/>
            <p:nvPr/>
          </p:nvSpPr>
          <p:spPr>
            <a:xfrm>
              <a:off x="6034228"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135" name="pl3135"/>
            <p:cNvSpPr/>
            <p:nvPr/>
          </p:nvSpPr>
          <p:spPr>
            <a:xfrm>
              <a:off x="6034228"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136" name="pl3136"/>
            <p:cNvSpPr/>
            <p:nvPr/>
          </p:nvSpPr>
          <p:spPr>
            <a:xfrm>
              <a:off x="6034228"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137" name="pl3137"/>
            <p:cNvSpPr/>
            <p:nvPr/>
          </p:nvSpPr>
          <p:spPr>
            <a:xfrm>
              <a:off x="6034228"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138" name="pl3138"/>
            <p:cNvSpPr/>
            <p:nvPr/>
          </p:nvSpPr>
          <p:spPr>
            <a:xfrm>
              <a:off x="6034228"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139" name="pl3139"/>
            <p:cNvSpPr/>
            <p:nvPr/>
          </p:nvSpPr>
          <p:spPr>
            <a:xfrm>
              <a:off x="6034228"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140" name="pl3140"/>
            <p:cNvSpPr/>
            <p:nvPr/>
          </p:nvSpPr>
          <p:spPr>
            <a:xfrm>
              <a:off x="6034228"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41" name="pl3141"/>
            <p:cNvSpPr/>
            <p:nvPr/>
          </p:nvSpPr>
          <p:spPr>
            <a:xfrm>
              <a:off x="6034228"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142" name="pl3142"/>
            <p:cNvSpPr/>
            <p:nvPr/>
          </p:nvSpPr>
          <p:spPr>
            <a:xfrm>
              <a:off x="6034228"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43" name="pl3143"/>
            <p:cNvSpPr/>
            <p:nvPr/>
          </p:nvSpPr>
          <p:spPr>
            <a:xfrm>
              <a:off x="6034228"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144" name="pl3144"/>
            <p:cNvSpPr/>
            <p:nvPr/>
          </p:nvSpPr>
          <p:spPr>
            <a:xfrm>
              <a:off x="6034228"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145" name="pl3145"/>
            <p:cNvSpPr/>
            <p:nvPr/>
          </p:nvSpPr>
          <p:spPr>
            <a:xfrm>
              <a:off x="6034228"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146" name="pl3146"/>
            <p:cNvSpPr/>
            <p:nvPr/>
          </p:nvSpPr>
          <p:spPr>
            <a:xfrm>
              <a:off x="6034228"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147" name="pl3147"/>
            <p:cNvSpPr/>
            <p:nvPr/>
          </p:nvSpPr>
          <p:spPr>
            <a:xfrm>
              <a:off x="6034228"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148" name="pl3148"/>
            <p:cNvSpPr/>
            <p:nvPr/>
          </p:nvSpPr>
          <p:spPr>
            <a:xfrm>
              <a:off x="6034228"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149" name="pl3149"/>
            <p:cNvSpPr/>
            <p:nvPr/>
          </p:nvSpPr>
          <p:spPr>
            <a:xfrm>
              <a:off x="6034228"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150" name="pl3150"/>
            <p:cNvSpPr/>
            <p:nvPr/>
          </p:nvSpPr>
          <p:spPr>
            <a:xfrm>
              <a:off x="6034228"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40651" cap="flat">
              <a:solidFill>
                <a:srgbClr val="000000">
                  <a:alpha val="100000"/>
                </a:srgbClr>
              </a:solidFill>
              <a:prstDash val="solid"/>
              <a:round/>
            </a:ln>
          </p:spPr>
          <p:txBody>
            <a:bodyPr/>
            <a:lstStyle/>
            <a:p/>
          </p:txBody>
        </p:sp>
        <p:sp>
          <p:nvSpPr>
            <p:cNvPr id="3151" name="pl3151"/>
            <p:cNvSpPr/>
            <p:nvPr/>
          </p:nvSpPr>
          <p:spPr>
            <a:xfrm>
              <a:off x="6034228"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186FF">
                  <a:alpha val="100000"/>
                </a:srgbClr>
              </a:solidFill>
              <a:prstDash val="solid"/>
              <a:round/>
            </a:ln>
          </p:spPr>
          <p:txBody>
            <a:bodyPr/>
            <a:lstStyle/>
            <a:p/>
          </p:txBody>
        </p:sp>
        <p:sp>
          <p:nvSpPr>
            <p:cNvPr id="3152" name="pl3152"/>
            <p:cNvSpPr/>
            <p:nvPr/>
          </p:nvSpPr>
          <p:spPr>
            <a:xfrm>
              <a:off x="5989598"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153" name="tx3153"/>
            <p:cNvSpPr/>
            <p:nvPr/>
          </p:nvSpPr>
          <p:spPr>
            <a:xfrm>
              <a:off x="6004084" y="40100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4" name="tx3154"/>
            <p:cNvSpPr/>
            <p:nvPr/>
          </p:nvSpPr>
          <p:spPr>
            <a:xfrm>
              <a:off x="6182607" y="401003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5" name="tx3155"/>
            <p:cNvSpPr/>
            <p:nvPr/>
          </p:nvSpPr>
          <p:spPr>
            <a:xfrm>
              <a:off x="6330985" y="39676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156" name="tx3156"/>
            <p:cNvSpPr/>
            <p:nvPr/>
          </p:nvSpPr>
          <p:spPr>
            <a:xfrm>
              <a:off x="6509509" y="3920617"/>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21</a:t>
              </a:r>
            </a:p>
          </p:txBody>
        </p:sp>
        <p:sp>
          <p:nvSpPr>
            <p:cNvPr id="3157" name="tx3157"/>
            <p:cNvSpPr/>
            <p:nvPr/>
          </p:nvSpPr>
          <p:spPr>
            <a:xfrm>
              <a:off x="6688032" y="396768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158" name="tx3158"/>
            <p:cNvSpPr/>
            <p:nvPr/>
          </p:nvSpPr>
          <p:spPr>
            <a:xfrm>
              <a:off x="6896700" y="40181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9" name="rc3159"/>
            <p:cNvSpPr/>
            <p:nvPr/>
          </p:nvSpPr>
          <p:spPr>
            <a:xfrm>
              <a:off x="5989598" y="4601069"/>
              <a:ext cx="981878" cy="460746"/>
            </a:xfrm>
            <a:prstGeom prst="rect">
              <a:avLst/>
            </a:prstGeom>
            <a:solidFill>
              <a:srgbClr val="EBEBEB">
                <a:alpha val="100000"/>
              </a:srgbClr>
            </a:solidFill>
          </p:spPr>
          <p:txBody>
            <a:bodyPr/>
            <a:lstStyle/>
            <a:p/>
          </p:txBody>
        </p:sp>
        <p:sp>
          <p:nvSpPr>
            <p:cNvPr id="3160" name="pl3160"/>
            <p:cNvSpPr/>
            <p:nvPr/>
          </p:nvSpPr>
          <p:spPr>
            <a:xfrm>
              <a:off x="5989598"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161" name="pl3161"/>
            <p:cNvSpPr/>
            <p:nvPr/>
          </p:nvSpPr>
          <p:spPr>
            <a:xfrm>
              <a:off x="5989598"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162" name="pl3162"/>
            <p:cNvSpPr/>
            <p:nvPr/>
          </p:nvSpPr>
          <p:spPr>
            <a:xfrm>
              <a:off x="5989598"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163" name="pl3163"/>
            <p:cNvSpPr/>
            <p:nvPr/>
          </p:nvSpPr>
          <p:spPr>
            <a:xfrm>
              <a:off x="5989598"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164" name="pl3164"/>
            <p:cNvSpPr/>
            <p:nvPr/>
          </p:nvSpPr>
          <p:spPr>
            <a:xfrm>
              <a:off x="612349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5" name="pl3165"/>
            <p:cNvSpPr/>
            <p:nvPr/>
          </p:nvSpPr>
          <p:spPr>
            <a:xfrm>
              <a:off x="630201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6" name="pl3166"/>
            <p:cNvSpPr/>
            <p:nvPr/>
          </p:nvSpPr>
          <p:spPr>
            <a:xfrm>
              <a:off x="648053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7" name="pl3167"/>
            <p:cNvSpPr/>
            <p:nvPr/>
          </p:nvSpPr>
          <p:spPr>
            <a:xfrm>
              <a:off x="6659060"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8" name="pl3168"/>
            <p:cNvSpPr/>
            <p:nvPr/>
          </p:nvSpPr>
          <p:spPr>
            <a:xfrm>
              <a:off x="6837583"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169" name="pl3169"/>
            <p:cNvSpPr/>
            <p:nvPr/>
          </p:nvSpPr>
          <p:spPr>
            <a:xfrm>
              <a:off x="5989598"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170" name="pl3170"/>
            <p:cNvSpPr/>
            <p:nvPr/>
          </p:nvSpPr>
          <p:spPr>
            <a:xfrm>
              <a:off x="5989598"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171" name="pl3171"/>
            <p:cNvSpPr/>
            <p:nvPr/>
          </p:nvSpPr>
          <p:spPr>
            <a:xfrm>
              <a:off x="5989598"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172" name="pl3172"/>
            <p:cNvSpPr/>
            <p:nvPr/>
          </p:nvSpPr>
          <p:spPr>
            <a:xfrm>
              <a:off x="5989598"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173" name="pl3173"/>
            <p:cNvSpPr/>
            <p:nvPr/>
          </p:nvSpPr>
          <p:spPr>
            <a:xfrm>
              <a:off x="603422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4" name="pl3174"/>
            <p:cNvSpPr/>
            <p:nvPr/>
          </p:nvSpPr>
          <p:spPr>
            <a:xfrm>
              <a:off x="621275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5" name="pl3175"/>
            <p:cNvSpPr/>
            <p:nvPr/>
          </p:nvSpPr>
          <p:spPr>
            <a:xfrm>
              <a:off x="639127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6" name="pl3176"/>
            <p:cNvSpPr/>
            <p:nvPr/>
          </p:nvSpPr>
          <p:spPr>
            <a:xfrm>
              <a:off x="6569798"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7" name="pl3177"/>
            <p:cNvSpPr/>
            <p:nvPr/>
          </p:nvSpPr>
          <p:spPr>
            <a:xfrm>
              <a:off x="674832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8" name="pl3178"/>
            <p:cNvSpPr/>
            <p:nvPr/>
          </p:nvSpPr>
          <p:spPr>
            <a:xfrm>
              <a:off x="6926845"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179" name="pl3179"/>
            <p:cNvSpPr/>
            <p:nvPr/>
          </p:nvSpPr>
          <p:spPr>
            <a:xfrm>
              <a:off x="6034228"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180" name="pl3180"/>
            <p:cNvSpPr/>
            <p:nvPr/>
          </p:nvSpPr>
          <p:spPr>
            <a:xfrm>
              <a:off x="6034228"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40651" cap="flat">
              <a:solidFill>
                <a:srgbClr val="BEBEBE">
                  <a:alpha val="69803"/>
                </a:srgbClr>
              </a:solidFill>
              <a:prstDash val="solid"/>
              <a:round/>
            </a:ln>
          </p:spPr>
          <p:txBody>
            <a:bodyPr/>
            <a:lstStyle/>
            <a:p/>
          </p:txBody>
        </p:sp>
        <p:sp>
          <p:nvSpPr>
            <p:cNvPr id="3181" name="pl3181"/>
            <p:cNvSpPr/>
            <p:nvPr/>
          </p:nvSpPr>
          <p:spPr>
            <a:xfrm>
              <a:off x="6034228"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182" name="pl3182"/>
            <p:cNvSpPr/>
            <p:nvPr/>
          </p:nvSpPr>
          <p:spPr>
            <a:xfrm>
              <a:off x="6034228"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83" name="pl3183"/>
            <p:cNvSpPr/>
            <p:nvPr/>
          </p:nvSpPr>
          <p:spPr>
            <a:xfrm>
              <a:off x="6034228"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84" name="pl3184"/>
            <p:cNvSpPr/>
            <p:nvPr/>
          </p:nvSpPr>
          <p:spPr>
            <a:xfrm>
              <a:off x="6034228"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185" name="pl3185"/>
            <p:cNvSpPr/>
            <p:nvPr/>
          </p:nvSpPr>
          <p:spPr>
            <a:xfrm>
              <a:off x="6034228"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186" name="pl3186"/>
            <p:cNvSpPr/>
            <p:nvPr/>
          </p:nvSpPr>
          <p:spPr>
            <a:xfrm>
              <a:off x="6034228"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187" name="pl3187"/>
            <p:cNvSpPr/>
            <p:nvPr/>
          </p:nvSpPr>
          <p:spPr>
            <a:xfrm>
              <a:off x="6034228"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188" name="pl3188"/>
            <p:cNvSpPr/>
            <p:nvPr/>
          </p:nvSpPr>
          <p:spPr>
            <a:xfrm>
              <a:off x="6034228"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189" name="pl3189"/>
            <p:cNvSpPr/>
            <p:nvPr/>
          </p:nvSpPr>
          <p:spPr>
            <a:xfrm>
              <a:off x="6034228"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190" name="pl3190"/>
            <p:cNvSpPr/>
            <p:nvPr/>
          </p:nvSpPr>
          <p:spPr>
            <a:xfrm>
              <a:off x="6034228"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191" name="pl3191"/>
            <p:cNvSpPr/>
            <p:nvPr/>
          </p:nvSpPr>
          <p:spPr>
            <a:xfrm>
              <a:off x="6034228"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192" name="pl3192"/>
            <p:cNvSpPr/>
            <p:nvPr/>
          </p:nvSpPr>
          <p:spPr>
            <a:xfrm>
              <a:off x="6034228"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193" name="pl3193"/>
            <p:cNvSpPr/>
            <p:nvPr/>
          </p:nvSpPr>
          <p:spPr>
            <a:xfrm>
              <a:off x="6034228"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194" name="pl3194"/>
            <p:cNvSpPr/>
            <p:nvPr/>
          </p:nvSpPr>
          <p:spPr>
            <a:xfrm>
              <a:off x="6034228"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195" name="pl3195"/>
            <p:cNvSpPr/>
            <p:nvPr/>
          </p:nvSpPr>
          <p:spPr>
            <a:xfrm>
              <a:off x="6034228"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196" name="pl3196"/>
            <p:cNvSpPr/>
            <p:nvPr/>
          </p:nvSpPr>
          <p:spPr>
            <a:xfrm>
              <a:off x="6034228"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197" name="pl3197"/>
            <p:cNvSpPr/>
            <p:nvPr/>
          </p:nvSpPr>
          <p:spPr>
            <a:xfrm>
              <a:off x="6034228"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198" name="pl3198"/>
            <p:cNvSpPr/>
            <p:nvPr/>
          </p:nvSpPr>
          <p:spPr>
            <a:xfrm>
              <a:off x="6034228"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199" name="pl3199"/>
            <p:cNvSpPr/>
            <p:nvPr/>
          </p:nvSpPr>
          <p:spPr>
            <a:xfrm>
              <a:off x="6034228"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200" name="pl3200"/>
            <p:cNvSpPr/>
            <p:nvPr/>
          </p:nvSpPr>
          <p:spPr>
            <a:xfrm>
              <a:off x="6034228"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201" name="pl3201"/>
            <p:cNvSpPr/>
            <p:nvPr/>
          </p:nvSpPr>
          <p:spPr>
            <a:xfrm>
              <a:off x="6034228"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202" name="pl3202"/>
            <p:cNvSpPr/>
            <p:nvPr/>
          </p:nvSpPr>
          <p:spPr>
            <a:xfrm>
              <a:off x="6034228"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203" name="pl3203"/>
            <p:cNvSpPr/>
            <p:nvPr/>
          </p:nvSpPr>
          <p:spPr>
            <a:xfrm>
              <a:off x="6034228"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204" name="pl3204"/>
            <p:cNvSpPr/>
            <p:nvPr/>
          </p:nvSpPr>
          <p:spPr>
            <a:xfrm>
              <a:off x="6034228"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205" name="pl3205"/>
            <p:cNvSpPr/>
            <p:nvPr/>
          </p:nvSpPr>
          <p:spPr>
            <a:xfrm>
              <a:off x="6034228"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206" name="pl3206"/>
            <p:cNvSpPr/>
            <p:nvPr/>
          </p:nvSpPr>
          <p:spPr>
            <a:xfrm>
              <a:off x="6034228"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207" name="pl3207"/>
            <p:cNvSpPr/>
            <p:nvPr/>
          </p:nvSpPr>
          <p:spPr>
            <a:xfrm>
              <a:off x="6034228"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208" name="pl3208"/>
            <p:cNvSpPr/>
            <p:nvPr/>
          </p:nvSpPr>
          <p:spPr>
            <a:xfrm>
              <a:off x="6034228"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209" name="pl3209"/>
            <p:cNvSpPr/>
            <p:nvPr/>
          </p:nvSpPr>
          <p:spPr>
            <a:xfrm>
              <a:off x="6034228"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10" name="pl3210"/>
            <p:cNvSpPr/>
            <p:nvPr/>
          </p:nvSpPr>
          <p:spPr>
            <a:xfrm>
              <a:off x="6034228"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211" name="pl3211"/>
            <p:cNvSpPr/>
            <p:nvPr/>
          </p:nvSpPr>
          <p:spPr>
            <a:xfrm>
              <a:off x="6034228"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212" name="pl3212"/>
            <p:cNvSpPr/>
            <p:nvPr/>
          </p:nvSpPr>
          <p:spPr>
            <a:xfrm>
              <a:off x="6034228"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213" name="pl3213"/>
            <p:cNvSpPr/>
            <p:nvPr/>
          </p:nvSpPr>
          <p:spPr>
            <a:xfrm>
              <a:off x="6034228"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214" name="pl3214"/>
            <p:cNvSpPr/>
            <p:nvPr/>
          </p:nvSpPr>
          <p:spPr>
            <a:xfrm>
              <a:off x="6034228"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215" name="pl3215"/>
            <p:cNvSpPr/>
            <p:nvPr/>
          </p:nvSpPr>
          <p:spPr>
            <a:xfrm>
              <a:off x="6034228"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216" name="pl3216"/>
            <p:cNvSpPr/>
            <p:nvPr/>
          </p:nvSpPr>
          <p:spPr>
            <a:xfrm>
              <a:off x="6034228"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217" name="pl3217"/>
            <p:cNvSpPr/>
            <p:nvPr/>
          </p:nvSpPr>
          <p:spPr>
            <a:xfrm>
              <a:off x="6034228"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218" name="pl3218"/>
            <p:cNvSpPr/>
            <p:nvPr/>
          </p:nvSpPr>
          <p:spPr>
            <a:xfrm>
              <a:off x="6034228"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219" name="pl3219"/>
            <p:cNvSpPr/>
            <p:nvPr/>
          </p:nvSpPr>
          <p:spPr>
            <a:xfrm>
              <a:off x="6034228"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220" name="pl3220"/>
            <p:cNvSpPr/>
            <p:nvPr/>
          </p:nvSpPr>
          <p:spPr>
            <a:xfrm>
              <a:off x="6034228"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221" name="pl3221"/>
            <p:cNvSpPr/>
            <p:nvPr/>
          </p:nvSpPr>
          <p:spPr>
            <a:xfrm>
              <a:off x="6034228"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222" name="pl3222"/>
            <p:cNvSpPr/>
            <p:nvPr/>
          </p:nvSpPr>
          <p:spPr>
            <a:xfrm>
              <a:off x="6034228"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223" name="pl3223"/>
            <p:cNvSpPr/>
            <p:nvPr/>
          </p:nvSpPr>
          <p:spPr>
            <a:xfrm>
              <a:off x="6034228"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24" name="pl3224"/>
            <p:cNvSpPr/>
            <p:nvPr/>
          </p:nvSpPr>
          <p:spPr>
            <a:xfrm>
              <a:off x="6034228"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225" name="pl3225"/>
            <p:cNvSpPr/>
            <p:nvPr/>
          </p:nvSpPr>
          <p:spPr>
            <a:xfrm>
              <a:off x="6034228"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26" name="pl3226"/>
            <p:cNvSpPr/>
            <p:nvPr/>
          </p:nvSpPr>
          <p:spPr>
            <a:xfrm>
              <a:off x="6034228"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227" name="pl3227"/>
            <p:cNvSpPr/>
            <p:nvPr/>
          </p:nvSpPr>
          <p:spPr>
            <a:xfrm>
              <a:off x="6034228"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228" name="pl3228"/>
            <p:cNvSpPr/>
            <p:nvPr/>
          </p:nvSpPr>
          <p:spPr>
            <a:xfrm>
              <a:off x="6034228"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229" name="pl3229"/>
            <p:cNvSpPr/>
            <p:nvPr/>
          </p:nvSpPr>
          <p:spPr>
            <a:xfrm>
              <a:off x="6034228"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230" name="pl3230"/>
            <p:cNvSpPr/>
            <p:nvPr/>
          </p:nvSpPr>
          <p:spPr>
            <a:xfrm>
              <a:off x="6034228"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231" name="pl3231"/>
            <p:cNvSpPr/>
            <p:nvPr/>
          </p:nvSpPr>
          <p:spPr>
            <a:xfrm>
              <a:off x="6034228"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232" name="pl3232"/>
            <p:cNvSpPr/>
            <p:nvPr/>
          </p:nvSpPr>
          <p:spPr>
            <a:xfrm>
              <a:off x="6034228"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233" name="pl3233"/>
            <p:cNvSpPr/>
            <p:nvPr/>
          </p:nvSpPr>
          <p:spPr>
            <a:xfrm>
              <a:off x="6034228"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40651" cap="flat">
              <a:solidFill>
                <a:srgbClr val="000000">
                  <a:alpha val="100000"/>
                </a:srgbClr>
              </a:solidFill>
              <a:prstDash val="solid"/>
              <a:round/>
            </a:ln>
          </p:spPr>
          <p:txBody>
            <a:bodyPr/>
            <a:lstStyle/>
            <a:p/>
          </p:txBody>
        </p:sp>
        <p:sp>
          <p:nvSpPr>
            <p:cNvPr id="3234" name="pl3234"/>
            <p:cNvSpPr/>
            <p:nvPr/>
          </p:nvSpPr>
          <p:spPr>
            <a:xfrm>
              <a:off x="6034228"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FF61C7">
                  <a:alpha val="100000"/>
                </a:srgbClr>
              </a:solidFill>
              <a:prstDash val="solid"/>
              <a:round/>
            </a:ln>
          </p:spPr>
          <p:txBody>
            <a:bodyPr/>
            <a:lstStyle/>
            <a:p/>
          </p:txBody>
        </p:sp>
        <p:sp>
          <p:nvSpPr>
            <p:cNvPr id="3235" name="pl3235"/>
            <p:cNvSpPr/>
            <p:nvPr/>
          </p:nvSpPr>
          <p:spPr>
            <a:xfrm>
              <a:off x="5989598"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236" name="tx3236"/>
            <p:cNvSpPr/>
            <p:nvPr/>
          </p:nvSpPr>
          <p:spPr>
            <a:xfrm>
              <a:off x="6004084" y="475523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37" name="tx3237"/>
            <p:cNvSpPr/>
            <p:nvPr/>
          </p:nvSpPr>
          <p:spPr>
            <a:xfrm>
              <a:off x="6182607"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38" name="tx3238"/>
            <p:cNvSpPr/>
            <p:nvPr/>
          </p:nvSpPr>
          <p:spPr>
            <a:xfrm>
              <a:off x="6361130" y="475994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39" name="tx3239"/>
            <p:cNvSpPr/>
            <p:nvPr/>
          </p:nvSpPr>
          <p:spPr>
            <a:xfrm>
              <a:off x="6539654" y="47461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40" name="tx3240"/>
            <p:cNvSpPr/>
            <p:nvPr/>
          </p:nvSpPr>
          <p:spPr>
            <a:xfrm>
              <a:off x="6718177" y="474613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41" name="tx3241"/>
            <p:cNvSpPr/>
            <p:nvPr/>
          </p:nvSpPr>
          <p:spPr>
            <a:xfrm>
              <a:off x="6896700" y="47491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42" name="rc3242"/>
            <p:cNvSpPr/>
            <p:nvPr/>
          </p:nvSpPr>
          <p:spPr>
            <a:xfrm>
              <a:off x="7041065" y="875080"/>
              <a:ext cx="981878" cy="460746"/>
            </a:xfrm>
            <a:prstGeom prst="rect">
              <a:avLst/>
            </a:prstGeom>
            <a:solidFill>
              <a:srgbClr val="EBEBEB">
                <a:alpha val="100000"/>
              </a:srgbClr>
            </a:solidFill>
          </p:spPr>
          <p:txBody>
            <a:bodyPr/>
            <a:lstStyle/>
            <a:p/>
          </p:txBody>
        </p:sp>
        <p:sp>
          <p:nvSpPr>
            <p:cNvPr id="3243" name="pl3243"/>
            <p:cNvSpPr/>
            <p:nvPr/>
          </p:nvSpPr>
          <p:spPr>
            <a:xfrm>
              <a:off x="7041065"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244" name="pl3244"/>
            <p:cNvSpPr/>
            <p:nvPr/>
          </p:nvSpPr>
          <p:spPr>
            <a:xfrm>
              <a:off x="7041065"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245" name="pl3245"/>
            <p:cNvSpPr/>
            <p:nvPr/>
          </p:nvSpPr>
          <p:spPr>
            <a:xfrm>
              <a:off x="7041065"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246" name="pl3246"/>
            <p:cNvSpPr/>
            <p:nvPr/>
          </p:nvSpPr>
          <p:spPr>
            <a:xfrm>
              <a:off x="7041065"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247" name="pl3247"/>
            <p:cNvSpPr/>
            <p:nvPr/>
          </p:nvSpPr>
          <p:spPr>
            <a:xfrm>
              <a:off x="717495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8" name="pl3248"/>
            <p:cNvSpPr/>
            <p:nvPr/>
          </p:nvSpPr>
          <p:spPr>
            <a:xfrm>
              <a:off x="735348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49" name="pl3249"/>
            <p:cNvSpPr/>
            <p:nvPr/>
          </p:nvSpPr>
          <p:spPr>
            <a:xfrm>
              <a:off x="7532004"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7710527"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788905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252" name="pl3252"/>
            <p:cNvSpPr/>
            <p:nvPr/>
          </p:nvSpPr>
          <p:spPr>
            <a:xfrm>
              <a:off x="7041065"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253" name="pl3253"/>
            <p:cNvSpPr/>
            <p:nvPr/>
          </p:nvSpPr>
          <p:spPr>
            <a:xfrm>
              <a:off x="7041065"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254" name="pl3254"/>
            <p:cNvSpPr/>
            <p:nvPr/>
          </p:nvSpPr>
          <p:spPr>
            <a:xfrm>
              <a:off x="7041065"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255" name="pl3255"/>
            <p:cNvSpPr/>
            <p:nvPr/>
          </p:nvSpPr>
          <p:spPr>
            <a:xfrm>
              <a:off x="7041065"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256" name="pl3256"/>
            <p:cNvSpPr/>
            <p:nvPr/>
          </p:nvSpPr>
          <p:spPr>
            <a:xfrm>
              <a:off x="708569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726421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744274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762126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7799789"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1" name="pl3261"/>
            <p:cNvSpPr/>
            <p:nvPr/>
          </p:nvSpPr>
          <p:spPr>
            <a:xfrm>
              <a:off x="7978312"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262" name="pl3262"/>
            <p:cNvSpPr/>
            <p:nvPr/>
          </p:nvSpPr>
          <p:spPr>
            <a:xfrm>
              <a:off x="7085696"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263" name="pl3263"/>
            <p:cNvSpPr/>
            <p:nvPr/>
          </p:nvSpPr>
          <p:spPr>
            <a:xfrm>
              <a:off x="7085696"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40651" cap="flat">
              <a:solidFill>
                <a:srgbClr val="BEBEBE">
                  <a:alpha val="69803"/>
                </a:srgbClr>
              </a:solidFill>
              <a:prstDash val="solid"/>
              <a:round/>
            </a:ln>
          </p:spPr>
          <p:txBody>
            <a:bodyPr/>
            <a:lstStyle/>
            <a:p/>
          </p:txBody>
        </p:sp>
        <p:sp>
          <p:nvSpPr>
            <p:cNvPr id="3264" name="pl3264"/>
            <p:cNvSpPr/>
            <p:nvPr/>
          </p:nvSpPr>
          <p:spPr>
            <a:xfrm>
              <a:off x="7085696"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265" name="pl3265"/>
            <p:cNvSpPr/>
            <p:nvPr/>
          </p:nvSpPr>
          <p:spPr>
            <a:xfrm>
              <a:off x="7085696"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66" name="pl3266"/>
            <p:cNvSpPr/>
            <p:nvPr/>
          </p:nvSpPr>
          <p:spPr>
            <a:xfrm>
              <a:off x="7085696"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67" name="pl3267"/>
            <p:cNvSpPr/>
            <p:nvPr/>
          </p:nvSpPr>
          <p:spPr>
            <a:xfrm>
              <a:off x="7085696"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268" name="pl3268"/>
            <p:cNvSpPr/>
            <p:nvPr/>
          </p:nvSpPr>
          <p:spPr>
            <a:xfrm>
              <a:off x="7085696"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269" name="pl3269"/>
            <p:cNvSpPr/>
            <p:nvPr/>
          </p:nvSpPr>
          <p:spPr>
            <a:xfrm>
              <a:off x="7085696"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270" name="pl3270"/>
            <p:cNvSpPr/>
            <p:nvPr/>
          </p:nvSpPr>
          <p:spPr>
            <a:xfrm>
              <a:off x="7085696"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271" name="pl3271"/>
            <p:cNvSpPr/>
            <p:nvPr/>
          </p:nvSpPr>
          <p:spPr>
            <a:xfrm>
              <a:off x="7085696"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272" name="pl3272"/>
            <p:cNvSpPr/>
            <p:nvPr/>
          </p:nvSpPr>
          <p:spPr>
            <a:xfrm>
              <a:off x="7085696"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273" name="pl3273"/>
            <p:cNvSpPr/>
            <p:nvPr/>
          </p:nvSpPr>
          <p:spPr>
            <a:xfrm>
              <a:off x="7085696"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274" name="pl3274"/>
            <p:cNvSpPr/>
            <p:nvPr/>
          </p:nvSpPr>
          <p:spPr>
            <a:xfrm>
              <a:off x="7085696"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275" name="pl3275"/>
            <p:cNvSpPr/>
            <p:nvPr/>
          </p:nvSpPr>
          <p:spPr>
            <a:xfrm>
              <a:off x="7085696"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276" name="pl3276"/>
            <p:cNvSpPr/>
            <p:nvPr/>
          </p:nvSpPr>
          <p:spPr>
            <a:xfrm>
              <a:off x="7085696"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277" name="pl3277"/>
            <p:cNvSpPr/>
            <p:nvPr/>
          </p:nvSpPr>
          <p:spPr>
            <a:xfrm>
              <a:off x="7085696"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278" name="pl3278"/>
            <p:cNvSpPr/>
            <p:nvPr/>
          </p:nvSpPr>
          <p:spPr>
            <a:xfrm>
              <a:off x="7085696"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279" name="pl3279"/>
            <p:cNvSpPr/>
            <p:nvPr/>
          </p:nvSpPr>
          <p:spPr>
            <a:xfrm>
              <a:off x="7085696"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80" name="pl3280"/>
            <p:cNvSpPr/>
            <p:nvPr/>
          </p:nvSpPr>
          <p:spPr>
            <a:xfrm>
              <a:off x="7085696"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281" name="pl3281"/>
            <p:cNvSpPr/>
            <p:nvPr/>
          </p:nvSpPr>
          <p:spPr>
            <a:xfrm>
              <a:off x="7085696"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282" name="pl3282"/>
            <p:cNvSpPr/>
            <p:nvPr/>
          </p:nvSpPr>
          <p:spPr>
            <a:xfrm>
              <a:off x="7085696"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283" name="pl3283"/>
            <p:cNvSpPr/>
            <p:nvPr/>
          </p:nvSpPr>
          <p:spPr>
            <a:xfrm>
              <a:off x="7085696"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284" name="pl3284"/>
            <p:cNvSpPr/>
            <p:nvPr/>
          </p:nvSpPr>
          <p:spPr>
            <a:xfrm>
              <a:off x="7085696"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285" name="pl3285"/>
            <p:cNvSpPr/>
            <p:nvPr/>
          </p:nvSpPr>
          <p:spPr>
            <a:xfrm>
              <a:off x="7085696"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286" name="pl3286"/>
            <p:cNvSpPr/>
            <p:nvPr/>
          </p:nvSpPr>
          <p:spPr>
            <a:xfrm>
              <a:off x="7085696"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287" name="pl3287"/>
            <p:cNvSpPr/>
            <p:nvPr/>
          </p:nvSpPr>
          <p:spPr>
            <a:xfrm>
              <a:off x="7085696"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288" name="pl3288"/>
            <p:cNvSpPr/>
            <p:nvPr/>
          </p:nvSpPr>
          <p:spPr>
            <a:xfrm>
              <a:off x="7085696"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289" name="pl3289"/>
            <p:cNvSpPr/>
            <p:nvPr/>
          </p:nvSpPr>
          <p:spPr>
            <a:xfrm>
              <a:off x="7085696"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290" name="pl3290"/>
            <p:cNvSpPr/>
            <p:nvPr/>
          </p:nvSpPr>
          <p:spPr>
            <a:xfrm>
              <a:off x="7085696"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291" name="pl3291"/>
            <p:cNvSpPr/>
            <p:nvPr/>
          </p:nvSpPr>
          <p:spPr>
            <a:xfrm>
              <a:off x="7085696"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292" name="pl3292"/>
            <p:cNvSpPr/>
            <p:nvPr/>
          </p:nvSpPr>
          <p:spPr>
            <a:xfrm>
              <a:off x="7085696"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293" name="pl3293"/>
            <p:cNvSpPr/>
            <p:nvPr/>
          </p:nvSpPr>
          <p:spPr>
            <a:xfrm>
              <a:off x="7085696"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294" name="pl3294"/>
            <p:cNvSpPr/>
            <p:nvPr/>
          </p:nvSpPr>
          <p:spPr>
            <a:xfrm>
              <a:off x="7085696"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295" name="pl3295"/>
            <p:cNvSpPr/>
            <p:nvPr/>
          </p:nvSpPr>
          <p:spPr>
            <a:xfrm>
              <a:off x="7085696"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296" name="pl3296"/>
            <p:cNvSpPr/>
            <p:nvPr/>
          </p:nvSpPr>
          <p:spPr>
            <a:xfrm>
              <a:off x="7085696"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297" name="pl3297"/>
            <p:cNvSpPr/>
            <p:nvPr/>
          </p:nvSpPr>
          <p:spPr>
            <a:xfrm>
              <a:off x="7085696"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298" name="pl3298"/>
            <p:cNvSpPr/>
            <p:nvPr/>
          </p:nvSpPr>
          <p:spPr>
            <a:xfrm>
              <a:off x="7085696"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299" name="pl3299"/>
            <p:cNvSpPr/>
            <p:nvPr/>
          </p:nvSpPr>
          <p:spPr>
            <a:xfrm>
              <a:off x="7085696"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300" name="pl3300"/>
            <p:cNvSpPr/>
            <p:nvPr/>
          </p:nvSpPr>
          <p:spPr>
            <a:xfrm>
              <a:off x="7085696"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301" name="pl3301"/>
            <p:cNvSpPr/>
            <p:nvPr/>
          </p:nvSpPr>
          <p:spPr>
            <a:xfrm>
              <a:off x="7085696"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302" name="pl3302"/>
            <p:cNvSpPr/>
            <p:nvPr/>
          </p:nvSpPr>
          <p:spPr>
            <a:xfrm>
              <a:off x="7085696"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303" name="pl3303"/>
            <p:cNvSpPr/>
            <p:nvPr/>
          </p:nvSpPr>
          <p:spPr>
            <a:xfrm>
              <a:off x="7085696"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304" name="pl3304"/>
            <p:cNvSpPr/>
            <p:nvPr/>
          </p:nvSpPr>
          <p:spPr>
            <a:xfrm>
              <a:off x="7085696"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305" name="pl3305"/>
            <p:cNvSpPr/>
            <p:nvPr/>
          </p:nvSpPr>
          <p:spPr>
            <a:xfrm>
              <a:off x="7085696"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306" name="pl3306"/>
            <p:cNvSpPr/>
            <p:nvPr/>
          </p:nvSpPr>
          <p:spPr>
            <a:xfrm>
              <a:off x="7085696"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07" name="pl3307"/>
            <p:cNvSpPr/>
            <p:nvPr/>
          </p:nvSpPr>
          <p:spPr>
            <a:xfrm>
              <a:off x="7085696"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308" name="pl3308"/>
            <p:cNvSpPr/>
            <p:nvPr/>
          </p:nvSpPr>
          <p:spPr>
            <a:xfrm>
              <a:off x="7085696"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09" name="pl3309"/>
            <p:cNvSpPr/>
            <p:nvPr/>
          </p:nvSpPr>
          <p:spPr>
            <a:xfrm>
              <a:off x="7085696"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310" name="pl3310"/>
            <p:cNvSpPr/>
            <p:nvPr/>
          </p:nvSpPr>
          <p:spPr>
            <a:xfrm>
              <a:off x="7085696"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311" name="pl3311"/>
            <p:cNvSpPr/>
            <p:nvPr/>
          </p:nvSpPr>
          <p:spPr>
            <a:xfrm>
              <a:off x="7085696"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312" name="pl3312"/>
            <p:cNvSpPr/>
            <p:nvPr/>
          </p:nvSpPr>
          <p:spPr>
            <a:xfrm>
              <a:off x="7085696"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313" name="pl3313"/>
            <p:cNvSpPr/>
            <p:nvPr/>
          </p:nvSpPr>
          <p:spPr>
            <a:xfrm>
              <a:off x="7085696"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314" name="pl3314"/>
            <p:cNvSpPr/>
            <p:nvPr/>
          </p:nvSpPr>
          <p:spPr>
            <a:xfrm>
              <a:off x="7085696"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315" name="pl3315"/>
            <p:cNvSpPr/>
            <p:nvPr/>
          </p:nvSpPr>
          <p:spPr>
            <a:xfrm>
              <a:off x="7085696"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316" name="pl3316"/>
            <p:cNvSpPr/>
            <p:nvPr/>
          </p:nvSpPr>
          <p:spPr>
            <a:xfrm>
              <a:off x="7085696"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40651" cap="flat">
              <a:solidFill>
                <a:srgbClr val="000000">
                  <a:alpha val="100000"/>
                </a:srgbClr>
              </a:solidFill>
              <a:prstDash val="solid"/>
              <a:round/>
            </a:ln>
          </p:spPr>
          <p:txBody>
            <a:bodyPr/>
            <a:lstStyle/>
            <a:p/>
          </p:txBody>
        </p:sp>
        <p:sp>
          <p:nvSpPr>
            <p:cNvPr id="3317" name="pl3317"/>
            <p:cNvSpPr/>
            <p:nvPr/>
          </p:nvSpPr>
          <p:spPr>
            <a:xfrm>
              <a:off x="7085696"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D09400">
                  <a:alpha val="100000"/>
                </a:srgbClr>
              </a:solidFill>
              <a:prstDash val="solid"/>
              <a:round/>
            </a:ln>
          </p:spPr>
          <p:txBody>
            <a:bodyPr/>
            <a:lstStyle/>
            <a:p/>
          </p:txBody>
        </p:sp>
        <p:sp>
          <p:nvSpPr>
            <p:cNvPr id="3318" name="pl3318"/>
            <p:cNvSpPr/>
            <p:nvPr/>
          </p:nvSpPr>
          <p:spPr>
            <a:xfrm>
              <a:off x="7041065"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319" name="tx3319"/>
            <p:cNvSpPr/>
            <p:nvPr/>
          </p:nvSpPr>
          <p:spPr>
            <a:xfrm>
              <a:off x="7055551" y="99968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320" name="tx3320"/>
            <p:cNvSpPr/>
            <p:nvPr/>
          </p:nvSpPr>
          <p:spPr>
            <a:xfrm>
              <a:off x="7234074" y="10090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321" name="tx3321"/>
            <p:cNvSpPr/>
            <p:nvPr/>
          </p:nvSpPr>
          <p:spPr>
            <a:xfrm>
              <a:off x="7382453" y="9902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322" name="tx3322"/>
            <p:cNvSpPr/>
            <p:nvPr/>
          </p:nvSpPr>
          <p:spPr>
            <a:xfrm>
              <a:off x="7560976" y="9902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323" name="tx3323"/>
            <p:cNvSpPr/>
            <p:nvPr/>
          </p:nvSpPr>
          <p:spPr>
            <a:xfrm>
              <a:off x="7739499" y="99027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324" name="tx3324"/>
            <p:cNvSpPr/>
            <p:nvPr/>
          </p:nvSpPr>
          <p:spPr>
            <a:xfrm>
              <a:off x="7918023" y="9667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325" name="rc3325"/>
            <p:cNvSpPr/>
            <p:nvPr/>
          </p:nvSpPr>
          <p:spPr>
            <a:xfrm>
              <a:off x="7041065" y="1620278"/>
              <a:ext cx="981878" cy="460746"/>
            </a:xfrm>
            <a:prstGeom prst="rect">
              <a:avLst/>
            </a:prstGeom>
            <a:solidFill>
              <a:srgbClr val="EBEBEB">
                <a:alpha val="100000"/>
              </a:srgbClr>
            </a:solidFill>
          </p:spPr>
          <p:txBody>
            <a:bodyPr/>
            <a:lstStyle/>
            <a:p/>
          </p:txBody>
        </p:sp>
        <p:sp>
          <p:nvSpPr>
            <p:cNvPr id="3326" name="pl3326"/>
            <p:cNvSpPr/>
            <p:nvPr/>
          </p:nvSpPr>
          <p:spPr>
            <a:xfrm>
              <a:off x="7041065"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327" name="pl3327"/>
            <p:cNvSpPr/>
            <p:nvPr/>
          </p:nvSpPr>
          <p:spPr>
            <a:xfrm>
              <a:off x="7041065"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328" name="pl3328"/>
            <p:cNvSpPr/>
            <p:nvPr/>
          </p:nvSpPr>
          <p:spPr>
            <a:xfrm>
              <a:off x="7041065"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329" name="pl3329"/>
            <p:cNvSpPr/>
            <p:nvPr/>
          </p:nvSpPr>
          <p:spPr>
            <a:xfrm>
              <a:off x="7041065"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330" name="pl3330"/>
            <p:cNvSpPr/>
            <p:nvPr/>
          </p:nvSpPr>
          <p:spPr>
            <a:xfrm>
              <a:off x="717495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1" name="pl3331"/>
            <p:cNvSpPr/>
            <p:nvPr/>
          </p:nvSpPr>
          <p:spPr>
            <a:xfrm>
              <a:off x="735348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2" name="pl3332"/>
            <p:cNvSpPr/>
            <p:nvPr/>
          </p:nvSpPr>
          <p:spPr>
            <a:xfrm>
              <a:off x="7532004"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3" name="pl3333"/>
            <p:cNvSpPr/>
            <p:nvPr/>
          </p:nvSpPr>
          <p:spPr>
            <a:xfrm>
              <a:off x="7710527"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4" name="pl3334"/>
            <p:cNvSpPr/>
            <p:nvPr/>
          </p:nvSpPr>
          <p:spPr>
            <a:xfrm>
              <a:off x="788905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335" name="pl3335"/>
            <p:cNvSpPr/>
            <p:nvPr/>
          </p:nvSpPr>
          <p:spPr>
            <a:xfrm>
              <a:off x="7041065"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336" name="pl3336"/>
            <p:cNvSpPr/>
            <p:nvPr/>
          </p:nvSpPr>
          <p:spPr>
            <a:xfrm>
              <a:off x="7041065"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337" name="pl3337"/>
            <p:cNvSpPr/>
            <p:nvPr/>
          </p:nvSpPr>
          <p:spPr>
            <a:xfrm>
              <a:off x="7041065"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338" name="pl3338"/>
            <p:cNvSpPr/>
            <p:nvPr/>
          </p:nvSpPr>
          <p:spPr>
            <a:xfrm>
              <a:off x="7041065"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339" name="pl3339"/>
            <p:cNvSpPr/>
            <p:nvPr/>
          </p:nvSpPr>
          <p:spPr>
            <a:xfrm>
              <a:off x="708569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0" name="pl3340"/>
            <p:cNvSpPr/>
            <p:nvPr/>
          </p:nvSpPr>
          <p:spPr>
            <a:xfrm>
              <a:off x="726421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1" name="pl3341"/>
            <p:cNvSpPr/>
            <p:nvPr/>
          </p:nvSpPr>
          <p:spPr>
            <a:xfrm>
              <a:off x="744274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2" name="pl3342"/>
            <p:cNvSpPr/>
            <p:nvPr/>
          </p:nvSpPr>
          <p:spPr>
            <a:xfrm>
              <a:off x="762126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3" name="pl3343"/>
            <p:cNvSpPr/>
            <p:nvPr/>
          </p:nvSpPr>
          <p:spPr>
            <a:xfrm>
              <a:off x="7799789"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4" name="pl3344"/>
            <p:cNvSpPr/>
            <p:nvPr/>
          </p:nvSpPr>
          <p:spPr>
            <a:xfrm>
              <a:off x="7978312"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345" name="pl3345"/>
            <p:cNvSpPr/>
            <p:nvPr/>
          </p:nvSpPr>
          <p:spPr>
            <a:xfrm>
              <a:off x="7085696"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346" name="pl3346"/>
            <p:cNvSpPr/>
            <p:nvPr/>
          </p:nvSpPr>
          <p:spPr>
            <a:xfrm>
              <a:off x="7085696"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40651" cap="flat">
              <a:solidFill>
                <a:srgbClr val="BEBEBE">
                  <a:alpha val="69803"/>
                </a:srgbClr>
              </a:solidFill>
              <a:prstDash val="solid"/>
              <a:round/>
            </a:ln>
          </p:spPr>
          <p:txBody>
            <a:bodyPr/>
            <a:lstStyle/>
            <a:p/>
          </p:txBody>
        </p:sp>
        <p:sp>
          <p:nvSpPr>
            <p:cNvPr id="3347" name="pl3347"/>
            <p:cNvSpPr/>
            <p:nvPr/>
          </p:nvSpPr>
          <p:spPr>
            <a:xfrm>
              <a:off x="7085696"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348" name="pl3348"/>
            <p:cNvSpPr/>
            <p:nvPr/>
          </p:nvSpPr>
          <p:spPr>
            <a:xfrm>
              <a:off x="7085696"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49" name="pl3349"/>
            <p:cNvSpPr/>
            <p:nvPr/>
          </p:nvSpPr>
          <p:spPr>
            <a:xfrm>
              <a:off x="7085696"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50" name="pl3350"/>
            <p:cNvSpPr/>
            <p:nvPr/>
          </p:nvSpPr>
          <p:spPr>
            <a:xfrm>
              <a:off x="7085696"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351" name="pl3351"/>
            <p:cNvSpPr/>
            <p:nvPr/>
          </p:nvSpPr>
          <p:spPr>
            <a:xfrm>
              <a:off x="7085696"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352" name="pl3352"/>
            <p:cNvSpPr/>
            <p:nvPr/>
          </p:nvSpPr>
          <p:spPr>
            <a:xfrm>
              <a:off x="7085696"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353" name="pl3353"/>
            <p:cNvSpPr/>
            <p:nvPr/>
          </p:nvSpPr>
          <p:spPr>
            <a:xfrm>
              <a:off x="7085696"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354" name="pl3354"/>
            <p:cNvSpPr/>
            <p:nvPr/>
          </p:nvSpPr>
          <p:spPr>
            <a:xfrm>
              <a:off x="7085696"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355" name="pl3355"/>
            <p:cNvSpPr/>
            <p:nvPr/>
          </p:nvSpPr>
          <p:spPr>
            <a:xfrm>
              <a:off x="7085696"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356" name="pl3356"/>
            <p:cNvSpPr/>
            <p:nvPr/>
          </p:nvSpPr>
          <p:spPr>
            <a:xfrm>
              <a:off x="7085696"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357" name="pl3357"/>
            <p:cNvSpPr/>
            <p:nvPr/>
          </p:nvSpPr>
          <p:spPr>
            <a:xfrm>
              <a:off x="7085696"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358" name="pl3358"/>
            <p:cNvSpPr/>
            <p:nvPr/>
          </p:nvSpPr>
          <p:spPr>
            <a:xfrm>
              <a:off x="7085696"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359" name="pl3359"/>
            <p:cNvSpPr/>
            <p:nvPr/>
          </p:nvSpPr>
          <p:spPr>
            <a:xfrm>
              <a:off x="7085696"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360" name="pl3360"/>
            <p:cNvSpPr/>
            <p:nvPr/>
          </p:nvSpPr>
          <p:spPr>
            <a:xfrm>
              <a:off x="7085696"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361" name="pl3361"/>
            <p:cNvSpPr/>
            <p:nvPr/>
          </p:nvSpPr>
          <p:spPr>
            <a:xfrm>
              <a:off x="7085696"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362" name="pl3362"/>
            <p:cNvSpPr/>
            <p:nvPr/>
          </p:nvSpPr>
          <p:spPr>
            <a:xfrm>
              <a:off x="7085696"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63" name="pl3363"/>
            <p:cNvSpPr/>
            <p:nvPr/>
          </p:nvSpPr>
          <p:spPr>
            <a:xfrm>
              <a:off x="7085696"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364" name="pl3364"/>
            <p:cNvSpPr/>
            <p:nvPr/>
          </p:nvSpPr>
          <p:spPr>
            <a:xfrm>
              <a:off x="7085696"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365" name="pl3365"/>
            <p:cNvSpPr/>
            <p:nvPr/>
          </p:nvSpPr>
          <p:spPr>
            <a:xfrm>
              <a:off x="7085696"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366" name="pl3366"/>
            <p:cNvSpPr/>
            <p:nvPr/>
          </p:nvSpPr>
          <p:spPr>
            <a:xfrm>
              <a:off x="7085696"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367" name="pl3367"/>
            <p:cNvSpPr/>
            <p:nvPr/>
          </p:nvSpPr>
          <p:spPr>
            <a:xfrm>
              <a:off x="7085696"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368" name="pl3368"/>
            <p:cNvSpPr/>
            <p:nvPr/>
          </p:nvSpPr>
          <p:spPr>
            <a:xfrm>
              <a:off x="7085696"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369" name="pl3369"/>
            <p:cNvSpPr/>
            <p:nvPr/>
          </p:nvSpPr>
          <p:spPr>
            <a:xfrm>
              <a:off x="7085696"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370" name="pl3370"/>
            <p:cNvSpPr/>
            <p:nvPr/>
          </p:nvSpPr>
          <p:spPr>
            <a:xfrm>
              <a:off x="7085696"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371" name="pl3371"/>
            <p:cNvSpPr/>
            <p:nvPr/>
          </p:nvSpPr>
          <p:spPr>
            <a:xfrm>
              <a:off x="7085696"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372" name="pl3372"/>
            <p:cNvSpPr/>
            <p:nvPr/>
          </p:nvSpPr>
          <p:spPr>
            <a:xfrm>
              <a:off x="7085696"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373" name="pl3373"/>
            <p:cNvSpPr/>
            <p:nvPr/>
          </p:nvSpPr>
          <p:spPr>
            <a:xfrm>
              <a:off x="7085696"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374" name="pl3374"/>
            <p:cNvSpPr/>
            <p:nvPr/>
          </p:nvSpPr>
          <p:spPr>
            <a:xfrm>
              <a:off x="7085696"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375" name="pl3375"/>
            <p:cNvSpPr/>
            <p:nvPr/>
          </p:nvSpPr>
          <p:spPr>
            <a:xfrm>
              <a:off x="7085696"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76" name="pl3376"/>
            <p:cNvSpPr/>
            <p:nvPr/>
          </p:nvSpPr>
          <p:spPr>
            <a:xfrm>
              <a:off x="7085696"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377" name="pl3377"/>
            <p:cNvSpPr/>
            <p:nvPr/>
          </p:nvSpPr>
          <p:spPr>
            <a:xfrm>
              <a:off x="7085696"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378" name="pl3378"/>
            <p:cNvSpPr/>
            <p:nvPr/>
          </p:nvSpPr>
          <p:spPr>
            <a:xfrm>
              <a:off x="7085696"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379" name="pl3379"/>
            <p:cNvSpPr/>
            <p:nvPr/>
          </p:nvSpPr>
          <p:spPr>
            <a:xfrm>
              <a:off x="7085696"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380" name="pl3380"/>
            <p:cNvSpPr/>
            <p:nvPr/>
          </p:nvSpPr>
          <p:spPr>
            <a:xfrm>
              <a:off x="7085696"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381" name="pl3381"/>
            <p:cNvSpPr/>
            <p:nvPr/>
          </p:nvSpPr>
          <p:spPr>
            <a:xfrm>
              <a:off x="7085696"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382" name="pl3382"/>
            <p:cNvSpPr/>
            <p:nvPr/>
          </p:nvSpPr>
          <p:spPr>
            <a:xfrm>
              <a:off x="7085696"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383" name="pl3383"/>
            <p:cNvSpPr/>
            <p:nvPr/>
          </p:nvSpPr>
          <p:spPr>
            <a:xfrm>
              <a:off x="7085696"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384" name="pl3384"/>
            <p:cNvSpPr/>
            <p:nvPr/>
          </p:nvSpPr>
          <p:spPr>
            <a:xfrm>
              <a:off x="7085696"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385" name="pl3385"/>
            <p:cNvSpPr/>
            <p:nvPr/>
          </p:nvSpPr>
          <p:spPr>
            <a:xfrm>
              <a:off x="7085696"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386" name="pl3386"/>
            <p:cNvSpPr/>
            <p:nvPr/>
          </p:nvSpPr>
          <p:spPr>
            <a:xfrm>
              <a:off x="7085696"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387" name="pl3387"/>
            <p:cNvSpPr/>
            <p:nvPr/>
          </p:nvSpPr>
          <p:spPr>
            <a:xfrm>
              <a:off x="7085696"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388" name="pl3388"/>
            <p:cNvSpPr/>
            <p:nvPr/>
          </p:nvSpPr>
          <p:spPr>
            <a:xfrm>
              <a:off x="7085696"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389" name="pl3389"/>
            <p:cNvSpPr/>
            <p:nvPr/>
          </p:nvSpPr>
          <p:spPr>
            <a:xfrm>
              <a:off x="7085696"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90" name="pl3390"/>
            <p:cNvSpPr/>
            <p:nvPr/>
          </p:nvSpPr>
          <p:spPr>
            <a:xfrm>
              <a:off x="7085696"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391" name="pl3391"/>
            <p:cNvSpPr/>
            <p:nvPr/>
          </p:nvSpPr>
          <p:spPr>
            <a:xfrm>
              <a:off x="7085696"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392" name="pl3392"/>
            <p:cNvSpPr/>
            <p:nvPr/>
          </p:nvSpPr>
          <p:spPr>
            <a:xfrm>
              <a:off x="7085696"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393" name="pl3393"/>
            <p:cNvSpPr/>
            <p:nvPr/>
          </p:nvSpPr>
          <p:spPr>
            <a:xfrm>
              <a:off x="7085696"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394" name="pl3394"/>
            <p:cNvSpPr/>
            <p:nvPr/>
          </p:nvSpPr>
          <p:spPr>
            <a:xfrm>
              <a:off x="7085696"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395" name="pl3395"/>
            <p:cNvSpPr/>
            <p:nvPr/>
          </p:nvSpPr>
          <p:spPr>
            <a:xfrm>
              <a:off x="7085696"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396" name="pl3396"/>
            <p:cNvSpPr/>
            <p:nvPr/>
          </p:nvSpPr>
          <p:spPr>
            <a:xfrm>
              <a:off x="7085696"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397" name="pl3397"/>
            <p:cNvSpPr/>
            <p:nvPr/>
          </p:nvSpPr>
          <p:spPr>
            <a:xfrm>
              <a:off x="7085696"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398" name="pl3398"/>
            <p:cNvSpPr/>
            <p:nvPr/>
          </p:nvSpPr>
          <p:spPr>
            <a:xfrm>
              <a:off x="7085696"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399" name="pl3399"/>
            <p:cNvSpPr/>
            <p:nvPr/>
          </p:nvSpPr>
          <p:spPr>
            <a:xfrm>
              <a:off x="7085696"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40651" cap="flat">
              <a:solidFill>
                <a:srgbClr val="000000">
                  <a:alpha val="100000"/>
                </a:srgbClr>
              </a:solidFill>
              <a:prstDash val="solid"/>
              <a:round/>
            </a:ln>
          </p:spPr>
          <p:txBody>
            <a:bodyPr/>
            <a:lstStyle/>
            <a:p/>
          </p:txBody>
        </p:sp>
        <p:sp>
          <p:nvSpPr>
            <p:cNvPr id="3400" name="pl3400"/>
            <p:cNvSpPr/>
            <p:nvPr/>
          </p:nvSpPr>
          <p:spPr>
            <a:xfrm>
              <a:off x="7085696"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62B200">
                  <a:alpha val="100000"/>
                </a:srgbClr>
              </a:solidFill>
              <a:prstDash val="solid"/>
              <a:round/>
            </a:ln>
          </p:spPr>
          <p:txBody>
            <a:bodyPr/>
            <a:lstStyle/>
            <a:p/>
          </p:txBody>
        </p:sp>
        <p:sp>
          <p:nvSpPr>
            <p:cNvPr id="3401" name="pl3401"/>
            <p:cNvSpPr/>
            <p:nvPr/>
          </p:nvSpPr>
          <p:spPr>
            <a:xfrm>
              <a:off x="7041065"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402" name="tx3402"/>
            <p:cNvSpPr/>
            <p:nvPr/>
          </p:nvSpPr>
          <p:spPr>
            <a:xfrm>
              <a:off x="7055551" y="17603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03" name="tx3403"/>
            <p:cNvSpPr/>
            <p:nvPr/>
          </p:nvSpPr>
          <p:spPr>
            <a:xfrm>
              <a:off x="7234074" y="17603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04" name="tx3404"/>
            <p:cNvSpPr/>
            <p:nvPr/>
          </p:nvSpPr>
          <p:spPr>
            <a:xfrm>
              <a:off x="7412598" y="17542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05" name="tx3405"/>
            <p:cNvSpPr/>
            <p:nvPr/>
          </p:nvSpPr>
          <p:spPr>
            <a:xfrm>
              <a:off x="7591121" y="176037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06" name="tx3406"/>
            <p:cNvSpPr/>
            <p:nvPr/>
          </p:nvSpPr>
          <p:spPr>
            <a:xfrm>
              <a:off x="7769644" y="1765348"/>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07" name="tx3407"/>
            <p:cNvSpPr/>
            <p:nvPr/>
          </p:nvSpPr>
          <p:spPr>
            <a:xfrm>
              <a:off x="7948167" y="174017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408" name="rc3408"/>
            <p:cNvSpPr/>
            <p:nvPr/>
          </p:nvSpPr>
          <p:spPr>
            <a:xfrm>
              <a:off x="7041065" y="2365475"/>
              <a:ext cx="981878" cy="460746"/>
            </a:xfrm>
            <a:prstGeom prst="rect">
              <a:avLst/>
            </a:prstGeom>
            <a:solidFill>
              <a:srgbClr val="EBEBEB">
                <a:alpha val="100000"/>
              </a:srgbClr>
            </a:solidFill>
          </p:spPr>
          <p:txBody>
            <a:bodyPr/>
            <a:lstStyle/>
            <a:p/>
          </p:txBody>
        </p:sp>
        <p:sp>
          <p:nvSpPr>
            <p:cNvPr id="3409" name="pl3409"/>
            <p:cNvSpPr/>
            <p:nvPr/>
          </p:nvSpPr>
          <p:spPr>
            <a:xfrm>
              <a:off x="7041065"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10" name="pl3410"/>
            <p:cNvSpPr/>
            <p:nvPr/>
          </p:nvSpPr>
          <p:spPr>
            <a:xfrm>
              <a:off x="7041065"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11" name="pl3411"/>
            <p:cNvSpPr/>
            <p:nvPr/>
          </p:nvSpPr>
          <p:spPr>
            <a:xfrm>
              <a:off x="7041065"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12" name="pl3412"/>
            <p:cNvSpPr/>
            <p:nvPr/>
          </p:nvSpPr>
          <p:spPr>
            <a:xfrm>
              <a:off x="7041065"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13" name="pl3413"/>
            <p:cNvSpPr/>
            <p:nvPr/>
          </p:nvSpPr>
          <p:spPr>
            <a:xfrm>
              <a:off x="717495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4" name="pl3414"/>
            <p:cNvSpPr/>
            <p:nvPr/>
          </p:nvSpPr>
          <p:spPr>
            <a:xfrm>
              <a:off x="735348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5" name="pl3415"/>
            <p:cNvSpPr/>
            <p:nvPr/>
          </p:nvSpPr>
          <p:spPr>
            <a:xfrm>
              <a:off x="7532004"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6" name="pl3416"/>
            <p:cNvSpPr/>
            <p:nvPr/>
          </p:nvSpPr>
          <p:spPr>
            <a:xfrm>
              <a:off x="7710527"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7" name="pl3417"/>
            <p:cNvSpPr/>
            <p:nvPr/>
          </p:nvSpPr>
          <p:spPr>
            <a:xfrm>
              <a:off x="788905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18" name="pl3418"/>
            <p:cNvSpPr/>
            <p:nvPr/>
          </p:nvSpPr>
          <p:spPr>
            <a:xfrm>
              <a:off x="7041065"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19" name="pl3419"/>
            <p:cNvSpPr/>
            <p:nvPr/>
          </p:nvSpPr>
          <p:spPr>
            <a:xfrm>
              <a:off x="7041065"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20" name="pl3420"/>
            <p:cNvSpPr/>
            <p:nvPr/>
          </p:nvSpPr>
          <p:spPr>
            <a:xfrm>
              <a:off x="7041065"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21" name="pl3421"/>
            <p:cNvSpPr/>
            <p:nvPr/>
          </p:nvSpPr>
          <p:spPr>
            <a:xfrm>
              <a:off x="7041065"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422" name="pl3422"/>
            <p:cNvSpPr/>
            <p:nvPr/>
          </p:nvSpPr>
          <p:spPr>
            <a:xfrm>
              <a:off x="708569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3" name="pl3423"/>
            <p:cNvSpPr/>
            <p:nvPr/>
          </p:nvSpPr>
          <p:spPr>
            <a:xfrm>
              <a:off x="726421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4" name="pl3424"/>
            <p:cNvSpPr/>
            <p:nvPr/>
          </p:nvSpPr>
          <p:spPr>
            <a:xfrm>
              <a:off x="744274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5" name="pl3425"/>
            <p:cNvSpPr/>
            <p:nvPr/>
          </p:nvSpPr>
          <p:spPr>
            <a:xfrm>
              <a:off x="762126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6" name="pl3426"/>
            <p:cNvSpPr/>
            <p:nvPr/>
          </p:nvSpPr>
          <p:spPr>
            <a:xfrm>
              <a:off x="7799789"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7" name="pl3427"/>
            <p:cNvSpPr/>
            <p:nvPr/>
          </p:nvSpPr>
          <p:spPr>
            <a:xfrm>
              <a:off x="7978312"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428" name="pl3428"/>
            <p:cNvSpPr/>
            <p:nvPr/>
          </p:nvSpPr>
          <p:spPr>
            <a:xfrm>
              <a:off x="7085696"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429" name="pl3429"/>
            <p:cNvSpPr/>
            <p:nvPr/>
          </p:nvSpPr>
          <p:spPr>
            <a:xfrm>
              <a:off x="7085696"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40651" cap="flat">
              <a:solidFill>
                <a:srgbClr val="BEBEBE">
                  <a:alpha val="69803"/>
                </a:srgbClr>
              </a:solidFill>
              <a:prstDash val="solid"/>
              <a:round/>
            </a:ln>
          </p:spPr>
          <p:txBody>
            <a:bodyPr/>
            <a:lstStyle/>
            <a:p/>
          </p:txBody>
        </p:sp>
        <p:sp>
          <p:nvSpPr>
            <p:cNvPr id="3430" name="pl3430"/>
            <p:cNvSpPr/>
            <p:nvPr/>
          </p:nvSpPr>
          <p:spPr>
            <a:xfrm>
              <a:off x="7085696"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431" name="pl3431"/>
            <p:cNvSpPr/>
            <p:nvPr/>
          </p:nvSpPr>
          <p:spPr>
            <a:xfrm>
              <a:off x="7085696"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32" name="pl3432"/>
            <p:cNvSpPr/>
            <p:nvPr/>
          </p:nvSpPr>
          <p:spPr>
            <a:xfrm>
              <a:off x="7085696"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33" name="pl3433"/>
            <p:cNvSpPr/>
            <p:nvPr/>
          </p:nvSpPr>
          <p:spPr>
            <a:xfrm>
              <a:off x="7085696"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434" name="pl3434"/>
            <p:cNvSpPr/>
            <p:nvPr/>
          </p:nvSpPr>
          <p:spPr>
            <a:xfrm>
              <a:off x="7085696"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435" name="pl3435"/>
            <p:cNvSpPr/>
            <p:nvPr/>
          </p:nvSpPr>
          <p:spPr>
            <a:xfrm>
              <a:off x="7085696"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436" name="pl3436"/>
            <p:cNvSpPr/>
            <p:nvPr/>
          </p:nvSpPr>
          <p:spPr>
            <a:xfrm>
              <a:off x="7085696"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437" name="pl3437"/>
            <p:cNvSpPr/>
            <p:nvPr/>
          </p:nvSpPr>
          <p:spPr>
            <a:xfrm>
              <a:off x="7085696"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438" name="pl3438"/>
            <p:cNvSpPr/>
            <p:nvPr/>
          </p:nvSpPr>
          <p:spPr>
            <a:xfrm>
              <a:off x="7085696"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439" name="pl3439"/>
            <p:cNvSpPr/>
            <p:nvPr/>
          </p:nvSpPr>
          <p:spPr>
            <a:xfrm>
              <a:off x="7085696"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440" name="pl3440"/>
            <p:cNvSpPr/>
            <p:nvPr/>
          </p:nvSpPr>
          <p:spPr>
            <a:xfrm>
              <a:off x="7085696"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441" name="pl3441"/>
            <p:cNvSpPr/>
            <p:nvPr/>
          </p:nvSpPr>
          <p:spPr>
            <a:xfrm>
              <a:off x="7085696"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442" name="pl3442"/>
            <p:cNvSpPr/>
            <p:nvPr/>
          </p:nvSpPr>
          <p:spPr>
            <a:xfrm>
              <a:off x="7085696"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443" name="pl3443"/>
            <p:cNvSpPr/>
            <p:nvPr/>
          </p:nvSpPr>
          <p:spPr>
            <a:xfrm>
              <a:off x="7085696"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444" name="pl3444"/>
            <p:cNvSpPr/>
            <p:nvPr/>
          </p:nvSpPr>
          <p:spPr>
            <a:xfrm>
              <a:off x="7085696"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445" name="pl3445"/>
            <p:cNvSpPr/>
            <p:nvPr/>
          </p:nvSpPr>
          <p:spPr>
            <a:xfrm>
              <a:off x="7085696"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46" name="pl3446"/>
            <p:cNvSpPr/>
            <p:nvPr/>
          </p:nvSpPr>
          <p:spPr>
            <a:xfrm>
              <a:off x="7085696"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447" name="pl3447"/>
            <p:cNvSpPr/>
            <p:nvPr/>
          </p:nvSpPr>
          <p:spPr>
            <a:xfrm>
              <a:off x="7085696"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448" name="pl3448"/>
            <p:cNvSpPr/>
            <p:nvPr/>
          </p:nvSpPr>
          <p:spPr>
            <a:xfrm>
              <a:off x="7085696"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449" name="pl3449"/>
            <p:cNvSpPr/>
            <p:nvPr/>
          </p:nvSpPr>
          <p:spPr>
            <a:xfrm>
              <a:off x="7085696"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450" name="pl3450"/>
            <p:cNvSpPr/>
            <p:nvPr/>
          </p:nvSpPr>
          <p:spPr>
            <a:xfrm>
              <a:off x="7085696"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451" name="pl3451"/>
            <p:cNvSpPr/>
            <p:nvPr/>
          </p:nvSpPr>
          <p:spPr>
            <a:xfrm>
              <a:off x="7085696"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452" name="pl3452"/>
            <p:cNvSpPr/>
            <p:nvPr/>
          </p:nvSpPr>
          <p:spPr>
            <a:xfrm>
              <a:off x="7085696"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453" name="pl3453"/>
            <p:cNvSpPr/>
            <p:nvPr/>
          </p:nvSpPr>
          <p:spPr>
            <a:xfrm>
              <a:off x="7085696"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454" name="pl3454"/>
            <p:cNvSpPr/>
            <p:nvPr/>
          </p:nvSpPr>
          <p:spPr>
            <a:xfrm>
              <a:off x="7085696"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455" name="pl3455"/>
            <p:cNvSpPr/>
            <p:nvPr/>
          </p:nvSpPr>
          <p:spPr>
            <a:xfrm>
              <a:off x="7085696"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456" name="pl3456"/>
            <p:cNvSpPr/>
            <p:nvPr/>
          </p:nvSpPr>
          <p:spPr>
            <a:xfrm>
              <a:off x="7085696"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457" name="pl3457"/>
            <p:cNvSpPr/>
            <p:nvPr/>
          </p:nvSpPr>
          <p:spPr>
            <a:xfrm>
              <a:off x="7085696"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458" name="pl3458"/>
            <p:cNvSpPr/>
            <p:nvPr/>
          </p:nvSpPr>
          <p:spPr>
            <a:xfrm>
              <a:off x="7085696"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59" name="pl3459"/>
            <p:cNvSpPr/>
            <p:nvPr/>
          </p:nvSpPr>
          <p:spPr>
            <a:xfrm>
              <a:off x="7085696"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460" name="pl3460"/>
            <p:cNvSpPr/>
            <p:nvPr/>
          </p:nvSpPr>
          <p:spPr>
            <a:xfrm>
              <a:off x="7085696"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461" name="pl3461"/>
            <p:cNvSpPr/>
            <p:nvPr/>
          </p:nvSpPr>
          <p:spPr>
            <a:xfrm>
              <a:off x="7085696"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462" name="pl3462"/>
            <p:cNvSpPr/>
            <p:nvPr/>
          </p:nvSpPr>
          <p:spPr>
            <a:xfrm>
              <a:off x="7085696"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463" name="pl3463"/>
            <p:cNvSpPr/>
            <p:nvPr/>
          </p:nvSpPr>
          <p:spPr>
            <a:xfrm>
              <a:off x="7085696"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464" name="pl3464"/>
            <p:cNvSpPr/>
            <p:nvPr/>
          </p:nvSpPr>
          <p:spPr>
            <a:xfrm>
              <a:off x="7085696"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465" name="pl3465"/>
            <p:cNvSpPr/>
            <p:nvPr/>
          </p:nvSpPr>
          <p:spPr>
            <a:xfrm>
              <a:off x="7085696"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466" name="pl3466"/>
            <p:cNvSpPr/>
            <p:nvPr/>
          </p:nvSpPr>
          <p:spPr>
            <a:xfrm>
              <a:off x="7085696"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467" name="pl3467"/>
            <p:cNvSpPr/>
            <p:nvPr/>
          </p:nvSpPr>
          <p:spPr>
            <a:xfrm>
              <a:off x="7085696"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468" name="pl3468"/>
            <p:cNvSpPr/>
            <p:nvPr/>
          </p:nvSpPr>
          <p:spPr>
            <a:xfrm>
              <a:off x="7085696"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469" name="pl3469"/>
            <p:cNvSpPr/>
            <p:nvPr/>
          </p:nvSpPr>
          <p:spPr>
            <a:xfrm>
              <a:off x="7085696"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470" name="pl3470"/>
            <p:cNvSpPr/>
            <p:nvPr/>
          </p:nvSpPr>
          <p:spPr>
            <a:xfrm>
              <a:off x="7085696"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471" name="pl3471"/>
            <p:cNvSpPr/>
            <p:nvPr/>
          </p:nvSpPr>
          <p:spPr>
            <a:xfrm>
              <a:off x="7085696"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472" name="pl3472"/>
            <p:cNvSpPr/>
            <p:nvPr/>
          </p:nvSpPr>
          <p:spPr>
            <a:xfrm>
              <a:off x="7085696"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73" name="pl3473"/>
            <p:cNvSpPr/>
            <p:nvPr/>
          </p:nvSpPr>
          <p:spPr>
            <a:xfrm>
              <a:off x="7085696"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474" name="pl3474"/>
            <p:cNvSpPr/>
            <p:nvPr/>
          </p:nvSpPr>
          <p:spPr>
            <a:xfrm>
              <a:off x="7085696"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475" name="pl3475"/>
            <p:cNvSpPr/>
            <p:nvPr/>
          </p:nvSpPr>
          <p:spPr>
            <a:xfrm>
              <a:off x="7085696"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476" name="pl3476"/>
            <p:cNvSpPr/>
            <p:nvPr/>
          </p:nvSpPr>
          <p:spPr>
            <a:xfrm>
              <a:off x="7085696"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477" name="pl3477"/>
            <p:cNvSpPr/>
            <p:nvPr/>
          </p:nvSpPr>
          <p:spPr>
            <a:xfrm>
              <a:off x="7085696"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478" name="pl3478"/>
            <p:cNvSpPr/>
            <p:nvPr/>
          </p:nvSpPr>
          <p:spPr>
            <a:xfrm>
              <a:off x="7085696"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479" name="pl3479"/>
            <p:cNvSpPr/>
            <p:nvPr/>
          </p:nvSpPr>
          <p:spPr>
            <a:xfrm>
              <a:off x="7085696"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480" name="pl3480"/>
            <p:cNvSpPr/>
            <p:nvPr/>
          </p:nvSpPr>
          <p:spPr>
            <a:xfrm>
              <a:off x="7085696"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481" name="pl3481"/>
            <p:cNvSpPr/>
            <p:nvPr/>
          </p:nvSpPr>
          <p:spPr>
            <a:xfrm>
              <a:off x="7085696"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482" name="pl3482"/>
            <p:cNvSpPr/>
            <p:nvPr/>
          </p:nvSpPr>
          <p:spPr>
            <a:xfrm>
              <a:off x="7085696"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40651" cap="flat">
              <a:solidFill>
                <a:srgbClr val="000000">
                  <a:alpha val="100000"/>
                </a:srgbClr>
              </a:solidFill>
              <a:prstDash val="solid"/>
              <a:round/>
            </a:ln>
          </p:spPr>
          <p:txBody>
            <a:bodyPr/>
            <a:lstStyle/>
            <a:p/>
          </p:txBody>
        </p:sp>
        <p:sp>
          <p:nvSpPr>
            <p:cNvPr id="3483" name="pl3483"/>
            <p:cNvSpPr/>
            <p:nvPr/>
          </p:nvSpPr>
          <p:spPr>
            <a:xfrm>
              <a:off x="7085696"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00C096">
                  <a:alpha val="100000"/>
                </a:srgbClr>
              </a:solidFill>
              <a:prstDash val="solid"/>
              <a:round/>
            </a:ln>
          </p:spPr>
          <p:txBody>
            <a:bodyPr/>
            <a:lstStyle/>
            <a:p/>
          </p:txBody>
        </p:sp>
        <p:sp>
          <p:nvSpPr>
            <p:cNvPr id="3484" name="pl3484"/>
            <p:cNvSpPr/>
            <p:nvPr/>
          </p:nvSpPr>
          <p:spPr>
            <a:xfrm>
              <a:off x="7041065"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485" name="tx3485"/>
            <p:cNvSpPr/>
            <p:nvPr/>
          </p:nvSpPr>
          <p:spPr>
            <a:xfrm>
              <a:off x="7234074" y="25135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486" name="tx3486"/>
            <p:cNvSpPr/>
            <p:nvPr/>
          </p:nvSpPr>
          <p:spPr>
            <a:xfrm>
              <a:off x="7394548" y="253846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87" name="tx3487"/>
            <p:cNvSpPr/>
            <p:nvPr/>
          </p:nvSpPr>
          <p:spPr>
            <a:xfrm>
              <a:off x="7573071" y="254819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88" name="tx3488"/>
            <p:cNvSpPr/>
            <p:nvPr/>
          </p:nvSpPr>
          <p:spPr>
            <a:xfrm>
              <a:off x="7751594" y="2548196"/>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89" name="tx3489"/>
            <p:cNvSpPr/>
            <p:nvPr/>
          </p:nvSpPr>
          <p:spPr>
            <a:xfrm>
              <a:off x="7930118" y="2552638"/>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90" name="tx3490"/>
            <p:cNvSpPr/>
            <p:nvPr/>
          </p:nvSpPr>
          <p:spPr>
            <a:xfrm>
              <a:off x="7055551" y="251964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491" name="rc3491"/>
            <p:cNvSpPr/>
            <p:nvPr/>
          </p:nvSpPr>
          <p:spPr>
            <a:xfrm>
              <a:off x="7041065" y="3110673"/>
              <a:ext cx="981878" cy="460746"/>
            </a:xfrm>
            <a:prstGeom prst="rect">
              <a:avLst/>
            </a:prstGeom>
            <a:solidFill>
              <a:srgbClr val="EBEBEB">
                <a:alpha val="100000"/>
              </a:srgbClr>
            </a:solidFill>
          </p:spPr>
          <p:txBody>
            <a:bodyPr/>
            <a:lstStyle/>
            <a:p/>
          </p:txBody>
        </p:sp>
        <p:sp>
          <p:nvSpPr>
            <p:cNvPr id="3492" name="pl3492"/>
            <p:cNvSpPr/>
            <p:nvPr/>
          </p:nvSpPr>
          <p:spPr>
            <a:xfrm>
              <a:off x="7041065"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93" name="pl3493"/>
            <p:cNvSpPr/>
            <p:nvPr/>
          </p:nvSpPr>
          <p:spPr>
            <a:xfrm>
              <a:off x="7041065"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94" name="pl3494"/>
            <p:cNvSpPr/>
            <p:nvPr/>
          </p:nvSpPr>
          <p:spPr>
            <a:xfrm>
              <a:off x="7041065"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95" name="pl3495"/>
            <p:cNvSpPr/>
            <p:nvPr/>
          </p:nvSpPr>
          <p:spPr>
            <a:xfrm>
              <a:off x="7041065"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496" name="pl3496"/>
            <p:cNvSpPr/>
            <p:nvPr/>
          </p:nvSpPr>
          <p:spPr>
            <a:xfrm>
              <a:off x="717495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7" name="pl3497"/>
            <p:cNvSpPr/>
            <p:nvPr/>
          </p:nvSpPr>
          <p:spPr>
            <a:xfrm>
              <a:off x="735348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8" name="pl3498"/>
            <p:cNvSpPr/>
            <p:nvPr/>
          </p:nvSpPr>
          <p:spPr>
            <a:xfrm>
              <a:off x="7532004"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499" name="pl3499"/>
            <p:cNvSpPr/>
            <p:nvPr/>
          </p:nvSpPr>
          <p:spPr>
            <a:xfrm>
              <a:off x="7710527"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0" name="pl3500"/>
            <p:cNvSpPr/>
            <p:nvPr/>
          </p:nvSpPr>
          <p:spPr>
            <a:xfrm>
              <a:off x="788905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01" name="pl3501"/>
            <p:cNvSpPr/>
            <p:nvPr/>
          </p:nvSpPr>
          <p:spPr>
            <a:xfrm>
              <a:off x="7041065"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02" name="pl3502"/>
            <p:cNvSpPr/>
            <p:nvPr/>
          </p:nvSpPr>
          <p:spPr>
            <a:xfrm>
              <a:off x="7041065"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03" name="pl3503"/>
            <p:cNvSpPr/>
            <p:nvPr/>
          </p:nvSpPr>
          <p:spPr>
            <a:xfrm>
              <a:off x="7041065"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04" name="pl3504"/>
            <p:cNvSpPr/>
            <p:nvPr/>
          </p:nvSpPr>
          <p:spPr>
            <a:xfrm>
              <a:off x="7041065"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05" name="pl3505"/>
            <p:cNvSpPr/>
            <p:nvPr/>
          </p:nvSpPr>
          <p:spPr>
            <a:xfrm>
              <a:off x="708569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6" name="pl3506"/>
            <p:cNvSpPr/>
            <p:nvPr/>
          </p:nvSpPr>
          <p:spPr>
            <a:xfrm>
              <a:off x="726421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7" name="pl3507"/>
            <p:cNvSpPr/>
            <p:nvPr/>
          </p:nvSpPr>
          <p:spPr>
            <a:xfrm>
              <a:off x="744274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8" name="pl3508"/>
            <p:cNvSpPr/>
            <p:nvPr/>
          </p:nvSpPr>
          <p:spPr>
            <a:xfrm>
              <a:off x="762126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09" name="pl3509"/>
            <p:cNvSpPr/>
            <p:nvPr/>
          </p:nvSpPr>
          <p:spPr>
            <a:xfrm>
              <a:off x="7799789"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0" name="pl3510"/>
            <p:cNvSpPr/>
            <p:nvPr/>
          </p:nvSpPr>
          <p:spPr>
            <a:xfrm>
              <a:off x="7978312"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11" name="pl3511"/>
            <p:cNvSpPr/>
            <p:nvPr/>
          </p:nvSpPr>
          <p:spPr>
            <a:xfrm>
              <a:off x="7085696"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512" name="pl3512"/>
            <p:cNvSpPr/>
            <p:nvPr/>
          </p:nvSpPr>
          <p:spPr>
            <a:xfrm>
              <a:off x="7085696"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40651" cap="flat">
              <a:solidFill>
                <a:srgbClr val="BEBEBE">
                  <a:alpha val="69803"/>
                </a:srgbClr>
              </a:solidFill>
              <a:prstDash val="solid"/>
              <a:round/>
            </a:ln>
          </p:spPr>
          <p:txBody>
            <a:bodyPr/>
            <a:lstStyle/>
            <a:p/>
          </p:txBody>
        </p:sp>
        <p:sp>
          <p:nvSpPr>
            <p:cNvPr id="3513" name="pl3513"/>
            <p:cNvSpPr/>
            <p:nvPr/>
          </p:nvSpPr>
          <p:spPr>
            <a:xfrm>
              <a:off x="7085696"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514" name="pl3514"/>
            <p:cNvSpPr/>
            <p:nvPr/>
          </p:nvSpPr>
          <p:spPr>
            <a:xfrm>
              <a:off x="7085696"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15" name="pl3515"/>
            <p:cNvSpPr/>
            <p:nvPr/>
          </p:nvSpPr>
          <p:spPr>
            <a:xfrm>
              <a:off x="7085696"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16" name="pl3516"/>
            <p:cNvSpPr/>
            <p:nvPr/>
          </p:nvSpPr>
          <p:spPr>
            <a:xfrm>
              <a:off x="7085696"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517" name="pl3517"/>
            <p:cNvSpPr/>
            <p:nvPr/>
          </p:nvSpPr>
          <p:spPr>
            <a:xfrm>
              <a:off x="7085696"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518" name="pl3518"/>
            <p:cNvSpPr/>
            <p:nvPr/>
          </p:nvSpPr>
          <p:spPr>
            <a:xfrm>
              <a:off x="7085696"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519" name="pl3519"/>
            <p:cNvSpPr/>
            <p:nvPr/>
          </p:nvSpPr>
          <p:spPr>
            <a:xfrm>
              <a:off x="7085696"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520" name="pl3520"/>
            <p:cNvSpPr/>
            <p:nvPr/>
          </p:nvSpPr>
          <p:spPr>
            <a:xfrm>
              <a:off x="7085696"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521" name="pl3521"/>
            <p:cNvSpPr/>
            <p:nvPr/>
          </p:nvSpPr>
          <p:spPr>
            <a:xfrm>
              <a:off x="7085696"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522" name="pl3522"/>
            <p:cNvSpPr/>
            <p:nvPr/>
          </p:nvSpPr>
          <p:spPr>
            <a:xfrm>
              <a:off x="7085696"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523" name="pl3523"/>
            <p:cNvSpPr/>
            <p:nvPr/>
          </p:nvSpPr>
          <p:spPr>
            <a:xfrm>
              <a:off x="7085696"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524" name="pl3524"/>
            <p:cNvSpPr/>
            <p:nvPr/>
          </p:nvSpPr>
          <p:spPr>
            <a:xfrm>
              <a:off x="7085696"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525" name="pl3525"/>
            <p:cNvSpPr/>
            <p:nvPr/>
          </p:nvSpPr>
          <p:spPr>
            <a:xfrm>
              <a:off x="7085696"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526" name="pl3526"/>
            <p:cNvSpPr/>
            <p:nvPr/>
          </p:nvSpPr>
          <p:spPr>
            <a:xfrm>
              <a:off x="7085696"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527" name="pl3527"/>
            <p:cNvSpPr/>
            <p:nvPr/>
          </p:nvSpPr>
          <p:spPr>
            <a:xfrm>
              <a:off x="7085696"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528" name="pl3528"/>
            <p:cNvSpPr/>
            <p:nvPr/>
          </p:nvSpPr>
          <p:spPr>
            <a:xfrm>
              <a:off x="7085696"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29" name="pl3529"/>
            <p:cNvSpPr/>
            <p:nvPr/>
          </p:nvSpPr>
          <p:spPr>
            <a:xfrm>
              <a:off x="7085696"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530" name="pl3530"/>
            <p:cNvSpPr/>
            <p:nvPr/>
          </p:nvSpPr>
          <p:spPr>
            <a:xfrm>
              <a:off x="7085696"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531" name="pl3531"/>
            <p:cNvSpPr/>
            <p:nvPr/>
          </p:nvSpPr>
          <p:spPr>
            <a:xfrm>
              <a:off x="7085696"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532" name="pl3532"/>
            <p:cNvSpPr/>
            <p:nvPr/>
          </p:nvSpPr>
          <p:spPr>
            <a:xfrm>
              <a:off x="7085696"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533" name="pl3533"/>
            <p:cNvSpPr/>
            <p:nvPr/>
          </p:nvSpPr>
          <p:spPr>
            <a:xfrm>
              <a:off x="7085696"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534" name="pl3534"/>
            <p:cNvSpPr/>
            <p:nvPr/>
          </p:nvSpPr>
          <p:spPr>
            <a:xfrm>
              <a:off x="7085696"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535" name="pl3535"/>
            <p:cNvSpPr/>
            <p:nvPr/>
          </p:nvSpPr>
          <p:spPr>
            <a:xfrm>
              <a:off x="7085696"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536" name="pl3536"/>
            <p:cNvSpPr/>
            <p:nvPr/>
          </p:nvSpPr>
          <p:spPr>
            <a:xfrm>
              <a:off x="7085696"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537" name="pl3537"/>
            <p:cNvSpPr/>
            <p:nvPr/>
          </p:nvSpPr>
          <p:spPr>
            <a:xfrm>
              <a:off x="7085696"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538" name="pl3538"/>
            <p:cNvSpPr/>
            <p:nvPr/>
          </p:nvSpPr>
          <p:spPr>
            <a:xfrm>
              <a:off x="7085696"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539" name="pl3539"/>
            <p:cNvSpPr/>
            <p:nvPr/>
          </p:nvSpPr>
          <p:spPr>
            <a:xfrm>
              <a:off x="7085696"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540" name="pl3540"/>
            <p:cNvSpPr/>
            <p:nvPr/>
          </p:nvSpPr>
          <p:spPr>
            <a:xfrm>
              <a:off x="7085696"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541" name="pl3541"/>
            <p:cNvSpPr/>
            <p:nvPr/>
          </p:nvSpPr>
          <p:spPr>
            <a:xfrm>
              <a:off x="7085696"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42" name="pl3542"/>
            <p:cNvSpPr/>
            <p:nvPr/>
          </p:nvSpPr>
          <p:spPr>
            <a:xfrm>
              <a:off x="7085696"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543" name="pl3543"/>
            <p:cNvSpPr/>
            <p:nvPr/>
          </p:nvSpPr>
          <p:spPr>
            <a:xfrm>
              <a:off x="7085696"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544" name="pl3544"/>
            <p:cNvSpPr/>
            <p:nvPr/>
          </p:nvSpPr>
          <p:spPr>
            <a:xfrm>
              <a:off x="7085696"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545" name="pl3545"/>
            <p:cNvSpPr/>
            <p:nvPr/>
          </p:nvSpPr>
          <p:spPr>
            <a:xfrm>
              <a:off x="7085696"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546" name="pl3546"/>
            <p:cNvSpPr/>
            <p:nvPr/>
          </p:nvSpPr>
          <p:spPr>
            <a:xfrm>
              <a:off x="7085696"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547" name="pl3547"/>
            <p:cNvSpPr/>
            <p:nvPr/>
          </p:nvSpPr>
          <p:spPr>
            <a:xfrm>
              <a:off x="7085696"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548" name="pl3548"/>
            <p:cNvSpPr/>
            <p:nvPr/>
          </p:nvSpPr>
          <p:spPr>
            <a:xfrm>
              <a:off x="7085696"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549" name="pl3549"/>
            <p:cNvSpPr/>
            <p:nvPr/>
          </p:nvSpPr>
          <p:spPr>
            <a:xfrm>
              <a:off x="7085696"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550" name="pl3550"/>
            <p:cNvSpPr/>
            <p:nvPr/>
          </p:nvSpPr>
          <p:spPr>
            <a:xfrm>
              <a:off x="7085696"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551" name="pl3551"/>
            <p:cNvSpPr/>
            <p:nvPr/>
          </p:nvSpPr>
          <p:spPr>
            <a:xfrm>
              <a:off x="7085696"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552" name="pl3552"/>
            <p:cNvSpPr/>
            <p:nvPr/>
          </p:nvSpPr>
          <p:spPr>
            <a:xfrm>
              <a:off x="7085696"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553" name="pl3553"/>
            <p:cNvSpPr/>
            <p:nvPr/>
          </p:nvSpPr>
          <p:spPr>
            <a:xfrm>
              <a:off x="7085696"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554" name="pl3554"/>
            <p:cNvSpPr/>
            <p:nvPr/>
          </p:nvSpPr>
          <p:spPr>
            <a:xfrm>
              <a:off x="7085696"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555" name="pl3555"/>
            <p:cNvSpPr/>
            <p:nvPr/>
          </p:nvSpPr>
          <p:spPr>
            <a:xfrm>
              <a:off x="7085696"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56" name="pl3556"/>
            <p:cNvSpPr/>
            <p:nvPr/>
          </p:nvSpPr>
          <p:spPr>
            <a:xfrm>
              <a:off x="7085696"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557" name="pl3557"/>
            <p:cNvSpPr/>
            <p:nvPr/>
          </p:nvSpPr>
          <p:spPr>
            <a:xfrm>
              <a:off x="7085696"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58" name="pl3558"/>
            <p:cNvSpPr/>
            <p:nvPr/>
          </p:nvSpPr>
          <p:spPr>
            <a:xfrm>
              <a:off x="7085696"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559" name="pl3559"/>
            <p:cNvSpPr/>
            <p:nvPr/>
          </p:nvSpPr>
          <p:spPr>
            <a:xfrm>
              <a:off x="7085696"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560" name="pl3560"/>
            <p:cNvSpPr/>
            <p:nvPr/>
          </p:nvSpPr>
          <p:spPr>
            <a:xfrm>
              <a:off x="7085696"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561" name="pl3561"/>
            <p:cNvSpPr/>
            <p:nvPr/>
          </p:nvSpPr>
          <p:spPr>
            <a:xfrm>
              <a:off x="7085696"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562" name="pl3562"/>
            <p:cNvSpPr/>
            <p:nvPr/>
          </p:nvSpPr>
          <p:spPr>
            <a:xfrm>
              <a:off x="7085696"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563" name="pl3563"/>
            <p:cNvSpPr/>
            <p:nvPr/>
          </p:nvSpPr>
          <p:spPr>
            <a:xfrm>
              <a:off x="7085696"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564" name="pl3564"/>
            <p:cNvSpPr/>
            <p:nvPr/>
          </p:nvSpPr>
          <p:spPr>
            <a:xfrm>
              <a:off x="7085696"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565" name="pl3565"/>
            <p:cNvSpPr/>
            <p:nvPr/>
          </p:nvSpPr>
          <p:spPr>
            <a:xfrm>
              <a:off x="7085696"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40651" cap="flat">
              <a:solidFill>
                <a:srgbClr val="000000">
                  <a:alpha val="100000"/>
                </a:srgbClr>
              </a:solidFill>
              <a:prstDash val="solid"/>
              <a:round/>
            </a:ln>
          </p:spPr>
          <p:txBody>
            <a:bodyPr/>
            <a:lstStyle/>
            <a:p/>
          </p:txBody>
        </p:sp>
        <p:sp>
          <p:nvSpPr>
            <p:cNvPr id="3566" name="pl3566"/>
            <p:cNvSpPr/>
            <p:nvPr/>
          </p:nvSpPr>
          <p:spPr>
            <a:xfrm>
              <a:off x="7085696"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00B3F2">
                  <a:alpha val="100000"/>
                </a:srgbClr>
              </a:solidFill>
              <a:prstDash val="solid"/>
              <a:round/>
            </a:ln>
          </p:spPr>
          <p:txBody>
            <a:bodyPr/>
            <a:lstStyle/>
            <a:p/>
          </p:txBody>
        </p:sp>
        <p:sp>
          <p:nvSpPr>
            <p:cNvPr id="3567" name="pl3567"/>
            <p:cNvSpPr/>
            <p:nvPr/>
          </p:nvSpPr>
          <p:spPr>
            <a:xfrm>
              <a:off x="7041065"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568" name="tx3568"/>
            <p:cNvSpPr/>
            <p:nvPr/>
          </p:nvSpPr>
          <p:spPr>
            <a:xfrm>
              <a:off x="7055551" y="325077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69" name="tx3569"/>
            <p:cNvSpPr/>
            <p:nvPr/>
          </p:nvSpPr>
          <p:spPr>
            <a:xfrm>
              <a:off x="7234074" y="32557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70" name="tx3570"/>
            <p:cNvSpPr/>
            <p:nvPr/>
          </p:nvSpPr>
          <p:spPr>
            <a:xfrm>
              <a:off x="7412598"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71" name="tx3571"/>
            <p:cNvSpPr/>
            <p:nvPr/>
          </p:nvSpPr>
          <p:spPr>
            <a:xfrm>
              <a:off x="7591121" y="326483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572" name="tx3572"/>
            <p:cNvSpPr/>
            <p:nvPr/>
          </p:nvSpPr>
          <p:spPr>
            <a:xfrm>
              <a:off x="7769644" y="325077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573" name="tx3573"/>
            <p:cNvSpPr/>
            <p:nvPr/>
          </p:nvSpPr>
          <p:spPr>
            <a:xfrm>
              <a:off x="7948167" y="325875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74" name="rc3574"/>
            <p:cNvSpPr/>
            <p:nvPr/>
          </p:nvSpPr>
          <p:spPr>
            <a:xfrm>
              <a:off x="7041065" y="3855871"/>
              <a:ext cx="981878" cy="460746"/>
            </a:xfrm>
            <a:prstGeom prst="rect">
              <a:avLst/>
            </a:prstGeom>
            <a:solidFill>
              <a:srgbClr val="EBEBEB">
                <a:alpha val="100000"/>
              </a:srgbClr>
            </a:solidFill>
          </p:spPr>
          <p:txBody>
            <a:bodyPr/>
            <a:lstStyle/>
            <a:p/>
          </p:txBody>
        </p:sp>
        <p:sp>
          <p:nvSpPr>
            <p:cNvPr id="3575" name="pl3575"/>
            <p:cNvSpPr/>
            <p:nvPr/>
          </p:nvSpPr>
          <p:spPr>
            <a:xfrm>
              <a:off x="7041065"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576" name="pl3576"/>
            <p:cNvSpPr/>
            <p:nvPr/>
          </p:nvSpPr>
          <p:spPr>
            <a:xfrm>
              <a:off x="7041065"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577" name="pl3577"/>
            <p:cNvSpPr/>
            <p:nvPr/>
          </p:nvSpPr>
          <p:spPr>
            <a:xfrm>
              <a:off x="7041065"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578" name="pl3578"/>
            <p:cNvSpPr/>
            <p:nvPr/>
          </p:nvSpPr>
          <p:spPr>
            <a:xfrm>
              <a:off x="7041065"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579" name="pl3579"/>
            <p:cNvSpPr/>
            <p:nvPr/>
          </p:nvSpPr>
          <p:spPr>
            <a:xfrm>
              <a:off x="717495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0" name="pl3580"/>
            <p:cNvSpPr/>
            <p:nvPr/>
          </p:nvSpPr>
          <p:spPr>
            <a:xfrm>
              <a:off x="735348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1" name="pl3581"/>
            <p:cNvSpPr/>
            <p:nvPr/>
          </p:nvSpPr>
          <p:spPr>
            <a:xfrm>
              <a:off x="7532004"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2" name="pl3582"/>
            <p:cNvSpPr/>
            <p:nvPr/>
          </p:nvSpPr>
          <p:spPr>
            <a:xfrm>
              <a:off x="7710527"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3" name="pl3583"/>
            <p:cNvSpPr/>
            <p:nvPr/>
          </p:nvSpPr>
          <p:spPr>
            <a:xfrm>
              <a:off x="788905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584" name="pl3584"/>
            <p:cNvSpPr/>
            <p:nvPr/>
          </p:nvSpPr>
          <p:spPr>
            <a:xfrm>
              <a:off x="7041065"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85" name="pl3585"/>
            <p:cNvSpPr/>
            <p:nvPr/>
          </p:nvSpPr>
          <p:spPr>
            <a:xfrm>
              <a:off x="7041065"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86" name="pl3586"/>
            <p:cNvSpPr/>
            <p:nvPr/>
          </p:nvSpPr>
          <p:spPr>
            <a:xfrm>
              <a:off x="7041065"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87" name="pl3587"/>
            <p:cNvSpPr/>
            <p:nvPr/>
          </p:nvSpPr>
          <p:spPr>
            <a:xfrm>
              <a:off x="7041065"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588" name="pl3588"/>
            <p:cNvSpPr/>
            <p:nvPr/>
          </p:nvSpPr>
          <p:spPr>
            <a:xfrm>
              <a:off x="708569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89" name="pl3589"/>
            <p:cNvSpPr/>
            <p:nvPr/>
          </p:nvSpPr>
          <p:spPr>
            <a:xfrm>
              <a:off x="726421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0" name="pl3590"/>
            <p:cNvSpPr/>
            <p:nvPr/>
          </p:nvSpPr>
          <p:spPr>
            <a:xfrm>
              <a:off x="744274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1" name="pl3591"/>
            <p:cNvSpPr/>
            <p:nvPr/>
          </p:nvSpPr>
          <p:spPr>
            <a:xfrm>
              <a:off x="762126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2" name="pl3592"/>
            <p:cNvSpPr/>
            <p:nvPr/>
          </p:nvSpPr>
          <p:spPr>
            <a:xfrm>
              <a:off x="7799789"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3" name="pl3593"/>
            <p:cNvSpPr/>
            <p:nvPr/>
          </p:nvSpPr>
          <p:spPr>
            <a:xfrm>
              <a:off x="7978312"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594" name="pl3594"/>
            <p:cNvSpPr/>
            <p:nvPr/>
          </p:nvSpPr>
          <p:spPr>
            <a:xfrm>
              <a:off x="7085696"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595" name="pl3595"/>
            <p:cNvSpPr/>
            <p:nvPr/>
          </p:nvSpPr>
          <p:spPr>
            <a:xfrm>
              <a:off x="7085696"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40651" cap="flat">
              <a:solidFill>
                <a:srgbClr val="BEBEBE">
                  <a:alpha val="69803"/>
                </a:srgbClr>
              </a:solidFill>
              <a:prstDash val="solid"/>
              <a:round/>
            </a:ln>
          </p:spPr>
          <p:txBody>
            <a:bodyPr/>
            <a:lstStyle/>
            <a:p/>
          </p:txBody>
        </p:sp>
        <p:sp>
          <p:nvSpPr>
            <p:cNvPr id="3596" name="pl3596"/>
            <p:cNvSpPr/>
            <p:nvPr/>
          </p:nvSpPr>
          <p:spPr>
            <a:xfrm>
              <a:off x="7085696"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597" name="pl3597"/>
            <p:cNvSpPr/>
            <p:nvPr/>
          </p:nvSpPr>
          <p:spPr>
            <a:xfrm>
              <a:off x="7085696"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98" name="pl3598"/>
            <p:cNvSpPr/>
            <p:nvPr/>
          </p:nvSpPr>
          <p:spPr>
            <a:xfrm>
              <a:off x="7085696"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599" name="pl3599"/>
            <p:cNvSpPr/>
            <p:nvPr/>
          </p:nvSpPr>
          <p:spPr>
            <a:xfrm>
              <a:off x="7085696"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600" name="pl3600"/>
            <p:cNvSpPr/>
            <p:nvPr/>
          </p:nvSpPr>
          <p:spPr>
            <a:xfrm>
              <a:off x="7085696"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601" name="pl3601"/>
            <p:cNvSpPr/>
            <p:nvPr/>
          </p:nvSpPr>
          <p:spPr>
            <a:xfrm>
              <a:off x="7085696"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602" name="pl3602"/>
            <p:cNvSpPr/>
            <p:nvPr/>
          </p:nvSpPr>
          <p:spPr>
            <a:xfrm>
              <a:off x="7085696"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603" name="pl3603"/>
            <p:cNvSpPr/>
            <p:nvPr/>
          </p:nvSpPr>
          <p:spPr>
            <a:xfrm>
              <a:off x="7085696"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604" name="pl3604"/>
            <p:cNvSpPr/>
            <p:nvPr/>
          </p:nvSpPr>
          <p:spPr>
            <a:xfrm>
              <a:off x="7085696"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605" name="pl3605"/>
            <p:cNvSpPr/>
            <p:nvPr/>
          </p:nvSpPr>
          <p:spPr>
            <a:xfrm>
              <a:off x="7085696"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606" name="pl3606"/>
            <p:cNvSpPr/>
            <p:nvPr/>
          </p:nvSpPr>
          <p:spPr>
            <a:xfrm>
              <a:off x="7085696"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607" name="pl3607"/>
            <p:cNvSpPr/>
            <p:nvPr/>
          </p:nvSpPr>
          <p:spPr>
            <a:xfrm>
              <a:off x="7085696"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608" name="pl3608"/>
            <p:cNvSpPr/>
            <p:nvPr/>
          </p:nvSpPr>
          <p:spPr>
            <a:xfrm>
              <a:off x="7085696"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609" name="pl3609"/>
            <p:cNvSpPr/>
            <p:nvPr/>
          </p:nvSpPr>
          <p:spPr>
            <a:xfrm>
              <a:off x="7085696"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610" name="pl3610"/>
            <p:cNvSpPr/>
            <p:nvPr/>
          </p:nvSpPr>
          <p:spPr>
            <a:xfrm>
              <a:off x="7085696"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611" name="pl3611"/>
            <p:cNvSpPr/>
            <p:nvPr/>
          </p:nvSpPr>
          <p:spPr>
            <a:xfrm>
              <a:off x="7085696"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12" name="pl3612"/>
            <p:cNvSpPr/>
            <p:nvPr/>
          </p:nvSpPr>
          <p:spPr>
            <a:xfrm>
              <a:off x="7085696"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613" name="pl3613"/>
            <p:cNvSpPr/>
            <p:nvPr/>
          </p:nvSpPr>
          <p:spPr>
            <a:xfrm>
              <a:off x="7085696"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614" name="pl3614"/>
            <p:cNvSpPr/>
            <p:nvPr/>
          </p:nvSpPr>
          <p:spPr>
            <a:xfrm>
              <a:off x="7085696"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615" name="pl3615"/>
            <p:cNvSpPr/>
            <p:nvPr/>
          </p:nvSpPr>
          <p:spPr>
            <a:xfrm>
              <a:off x="7085696"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616" name="pl3616"/>
            <p:cNvSpPr/>
            <p:nvPr/>
          </p:nvSpPr>
          <p:spPr>
            <a:xfrm>
              <a:off x="7085696"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617" name="pl3617"/>
            <p:cNvSpPr/>
            <p:nvPr/>
          </p:nvSpPr>
          <p:spPr>
            <a:xfrm>
              <a:off x="7085696"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618" name="pl3618"/>
            <p:cNvSpPr/>
            <p:nvPr/>
          </p:nvSpPr>
          <p:spPr>
            <a:xfrm>
              <a:off x="7085696"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619" name="pl3619"/>
            <p:cNvSpPr/>
            <p:nvPr/>
          </p:nvSpPr>
          <p:spPr>
            <a:xfrm>
              <a:off x="7085696"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620" name="pl3620"/>
            <p:cNvSpPr/>
            <p:nvPr/>
          </p:nvSpPr>
          <p:spPr>
            <a:xfrm>
              <a:off x="7085696"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621" name="pl3621"/>
            <p:cNvSpPr/>
            <p:nvPr/>
          </p:nvSpPr>
          <p:spPr>
            <a:xfrm>
              <a:off x="7085696"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622" name="pl3622"/>
            <p:cNvSpPr/>
            <p:nvPr/>
          </p:nvSpPr>
          <p:spPr>
            <a:xfrm>
              <a:off x="7085696"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623" name="pl3623"/>
            <p:cNvSpPr/>
            <p:nvPr/>
          </p:nvSpPr>
          <p:spPr>
            <a:xfrm>
              <a:off x="7085696"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624" name="pl3624"/>
            <p:cNvSpPr/>
            <p:nvPr/>
          </p:nvSpPr>
          <p:spPr>
            <a:xfrm>
              <a:off x="7085696"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25" name="pl3625"/>
            <p:cNvSpPr/>
            <p:nvPr/>
          </p:nvSpPr>
          <p:spPr>
            <a:xfrm>
              <a:off x="7085696"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626" name="pl3626"/>
            <p:cNvSpPr/>
            <p:nvPr/>
          </p:nvSpPr>
          <p:spPr>
            <a:xfrm>
              <a:off x="7085696"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627" name="pl3627"/>
            <p:cNvSpPr/>
            <p:nvPr/>
          </p:nvSpPr>
          <p:spPr>
            <a:xfrm>
              <a:off x="7085696"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628" name="pl3628"/>
            <p:cNvSpPr/>
            <p:nvPr/>
          </p:nvSpPr>
          <p:spPr>
            <a:xfrm>
              <a:off x="7085696"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629" name="pl3629"/>
            <p:cNvSpPr/>
            <p:nvPr/>
          </p:nvSpPr>
          <p:spPr>
            <a:xfrm>
              <a:off x="7085696"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630" name="pl3630"/>
            <p:cNvSpPr/>
            <p:nvPr/>
          </p:nvSpPr>
          <p:spPr>
            <a:xfrm>
              <a:off x="7085696"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631" name="pl3631"/>
            <p:cNvSpPr/>
            <p:nvPr/>
          </p:nvSpPr>
          <p:spPr>
            <a:xfrm>
              <a:off x="7085696"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632" name="pl3632"/>
            <p:cNvSpPr/>
            <p:nvPr/>
          </p:nvSpPr>
          <p:spPr>
            <a:xfrm>
              <a:off x="7085696"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633" name="pl3633"/>
            <p:cNvSpPr/>
            <p:nvPr/>
          </p:nvSpPr>
          <p:spPr>
            <a:xfrm>
              <a:off x="7085696"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634" name="pl3634"/>
            <p:cNvSpPr/>
            <p:nvPr/>
          </p:nvSpPr>
          <p:spPr>
            <a:xfrm>
              <a:off x="7085696"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635" name="pl3635"/>
            <p:cNvSpPr/>
            <p:nvPr/>
          </p:nvSpPr>
          <p:spPr>
            <a:xfrm>
              <a:off x="7085696"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636" name="pl3636"/>
            <p:cNvSpPr/>
            <p:nvPr/>
          </p:nvSpPr>
          <p:spPr>
            <a:xfrm>
              <a:off x="7085696"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637" name="pl3637"/>
            <p:cNvSpPr/>
            <p:nvPr/>
          </p:nvSpPr>
          <p:spPr>
            <a:xfrm>
              <a:off x="7085696"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638" name="pl3638"/>
            <p:cNvSpPr/>
            <p:nvPr/>
          </p:nvSpPr>
          <p:spPr>
            <a:xfrm>
              <a:off x="7085696"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39" name="pl3639"/>
            <p:cNvSpPr/>
            <p:nvPr/>
          </p:nvSpPr>
          <p:spPr>
            <a:xfrm>
              <a:off x="7085696"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640" name="pl3640"/>
            <p:cNvSpPr/>
            <p:nvPr/>
          </p:nvSpPr>
          <p:spPr>
            <a:xfrm>
              <a:off x="7085696"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41" name="pl3641"/>
            <p:cNvSpPr/>
            <p:nvPr/>
          </p:nvSpPr>
          <p:spPr>
            <a:xfrm>
              <a:off x="7085696"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642" name="pl3642"/>
            <p:cNvSpPr/>
            <p:nvPr/>
          </p:nvSpPr>
          <p:spPr>
            <a:xfrm>
              <a:off x="7085696"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643" name="pl3643"/>
            <p:cNvSpPr/>
            <p:nvPr/>
          </p:nvSpPr>
          <p:spPr>
            <a:xfrm>
              <a:off x="7085696"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644" name="pl3644"/>
            <p:cNvSpPr/>
            <p:nvPr/>
          </p:nvSpPr>
          <p:spPr>
            <a:xfrm>
              <a:off x="7085696"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645" name="pl3645"/>
            <p:cNvSpPr/>
            <p:nvPr/>
          </p:nvSpPr>
          <p:spPr>
            <a:xfrm>
              <a:off x="7085696"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646" name="pl3646"/>
            <p:cNvSpPr/>
            <p:nvPr/>
          </p:nvSpPr>
          <p:spPr>
            <a:xfrm>
              <a:off x="7085696"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647" name="pl3647"/>
            <p:cNvSpPr/>
            <p:nvPr/>
          </p:nvSpPr>
          <p:spPr>
            <a:xfrm>
              <a:off x="7085696"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648" name="pl3648"/>
            <p:cNvSpPr/>
            <p:nvPr/>
          </p:nvSpPr>
          <p:spPr>
            <a:xfrm>
              <a:off x="7085696"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40651" cap="flat">
              <a:solidFill>
                <a:srgbClr val="000000">
                  <a:alpha val="100000"/>
                </a:srgbClr>
              </a:solidFill>
              <a:prstDash val="solid"/>
              <a:round/>
            </a:ln>
          </p:spPr>
          <p:txBody>
            <a:bodyPr/>
            <a:lstStyle/>
            <a:p/>
          </p:txBody>
        </p:sp>
        <p:sp>
          <p:nvSpPr>
            <p:cNvPr id="3649" name="pl3649"/>
            <p:cNvSpPr/>
            <p:nvPr/>
          </p:nvSpPr>
          <p:spPr>
            <a:xfrm>
              <a:off x="7085696"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C37EFF">
                  <a:alpha val="100000"/>
                </a:srgbClr>
              </a:solidFill>
              <a:prstDash val="solid"/>
              <a:round/>
            </a:ln>
          </p:spPr>
          <p:txBody>
            <a:bodyPr/>
            <a:lstStyle/>
            <a:p/>
          </p:txBody>
        </p:sp>
        <p:sp>
          <p:nvSpPr>
            <p:cNvPr id="3650" name="pl3650"/>
            <p:cNvSpPr/>
            <p:nvPr/>
          </p:nvSpPr>
          <p:spPr>
            <a:xfrm>
              <a:off x="7041065"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651" name="tx3651"/>
            <p:cNvSpPr/>
            <p:nvPr/>
          </p:nvSpPr>
          <p:spPr>
            <a:xfrm>
              <a:off x="7025406" y="39710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3652" name="tx3652"/>
            <p:cNvSpPr/>
            <p:nvPr/>
          </p:nvSpPr>
          <p:spPr>
            <a:xfrm>
              <a:off x="7203929" y="396297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653" name="tx3653"/>
            <p:cNvSpPr/>
            <p:nvPr/>
          </p:nvSpPr>
          <p:spPr>
            <a:xfrm>
              <a:off x="7382453" y="39287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19</a:t>
              </a:r>
            </a:p>
          </p:txBody>
        </p:sp>
        <p:sp>
          <p:nvSpPr>
            <p:cNvPr id="3654" name="tx3654"/>
            <p:cNvSpPr/>
            <p:nvPr/>
          </p:nvSpPr>
          <p:spPr>
            <a:xfrm>
              <a:off x="7560976" y="393944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3655" name="tx3655"/>
            <p:cNvSpPr/>
            <p:nvPr/>
          </p:nvSpPr>
          <p:spPr>
            <a:xfrm>
              <a:off x="7739499" y="391591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3656" name="tx3656"/>
            <p:cNvSpPr/>
            <p:nvPr/>
          </p:nvSpPr>
          <p:spPr>
            <a:xfrm>
              <a:off x="7918023" y="39428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657" name="rc3657"/>
            <p:cNvSpPr/>
            <p:nvPr/>
          </p:nvSpPr>
          <p:spPr>
            <a:xfrm>
              <a:off x="7041065" y="4601069"/>
              <a:ext cx="981878" cy="460746"/>
            </a:xfrm>
            <a:prstGeom prst="rect">
              <a:avLst/>
            </a:prstGeom>
            <a:solidFill>
              <a:srgbClr val="EBEBEB">
                <a:alpha val="100000"/>
              </a:srgbClr>
            </a:solidFill>
          </p:spPr>
          <p:txBody>
            <a:bodyPr/>
            <a:lstStyle/>
            <a:p/>
          </p:txBody>
        </p:sp>
        <p:sp>
          <p:nvSpPr>
            <p:cNvPr id="3658" name="pl3658"/>
            <p:cNvSpPr/>
            <p:nvPr/>
          </p:nvSpPr>
          <p:spPr>
            <a:xfrm>
              <a:off x="7041065"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659" name="pl3659"/>
            <p:cNvSpPr/>
            <p:nvPr/>
          </p:nvSpPr>
          <p:spPr>
            <a:xfrm>
              <a:off x="7041065"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660" name="pl3660"/>
            <p:cNvSpPr/>
            <p:nvPr/>
          </p:nvSpPr>
          <p:spPr>
            <a:xfrm>
              <a:off x="7041065"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661" name="pl3661"/>
            <p:cNvSpPr/>
            <p:nvPr/>
          </p:nvSpPr>
          <p:spPr>
            <a:xfrm>
              <a:off x="7041065"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662" name="pl3662"/>
            <p:cNvSpPr/>
            <p:nvPr/>
          </p:nvSpPr>
          <p:spPr>
            <a:xfrm>
              <a:off x="717495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3" name="pl3663"/>
            <p:cNvSpPr/>
            <p:nvPr/>
          </p:nvSpPr>
          <p:spPr>
            <a:xfrm>
              <a:off x="735348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4" name="pl3664"/>
            <p:cNvSpPr/>
            <p:nvPr/>
          </p:nvSpPr>
          <p:spPr>
            <a:xfrm>
              <a:off x="7532004"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5" name="pl3665"/>
            <p:cNvSpPr/>
            <p:nvPr/>
          </p:nvSpPr>
          <p:spPr>
            <a:xfrm>
              <a:off x="7710527"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6" name="pl3666"/>
            <p:cNvSpPr/>
            <p:nvPr/>
          </p:nvSpPr>
          <p:spPr>
            <a:xfrm>
              <a:off x="788905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667" name="pl3667"/>
            <p:cNvSpPr/>
            <p:nvPr/>
          </p:nvSpPr>
          <p:spPr>
            <a:xfrm>
              <a:off x="7041065"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668" name="pl3668"/>
            <p:cNvSpPr/>
            <p:nvPr/>
          </p:nvSpPr>
          <p:spPr>
            <a:xfrm>
              <a:off x="7041065"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669" name="pl3669"/>
            <p:cNvSpPr/>
            <p:nvPr/>
          </p:nvSpPr>
          <p:spPr>
            <a:xfrm>
              <a:off x="7041065"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670" name="pl3670"/>
            <p:cNvSpPr/>
            <p:nvPr/>
          </p:nvSpPr>
          <p:spPr>
            <a:xfrm>
              <a:off x="7041065"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671" name="pl3671"/>
            <p:cNvSpPr/>
            <p:nvPr/>
          </p:nvSpPr>
          <p:spPr>
            <a:xfrm>
              <a:off x="708569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2" name="pl3672"/>
            <p:cNvSpPr/>
            <p:nvPr/>
          </p:nvSpPr>
          <p:spPr>
            <a:xfrm>
              <a:off x="726421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3" name="pl3673"/>
            <p:cNvSpPr/>
            <p:nvPr/>
          </p:nvSpPr>
          <p:spPr>
            <a:xfrm>
              <a:off x="744274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4" name="pl3674"/>
            <p:cNvSpPr/>
            <p:nvPr/>
          </p:nvSpPr>
          <p:spPr>
            <a:xfrm>
              <a:off x="762126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5" name="pl3675"/>
            <p:cNvSpPr/>
            <p:nvPr/>
          </p:nvSpPr>
          <p:spPr>
            <a:xfrm>
              <a:off x="7799789"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6" name="pl3676"/>
            <p:cNvSpPr/>
            <p:nvPr/>
          </p:nvSpPr>
          <p:spPr>
            <a:xfrm>
              <a:off x="7978312"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677" name="pl3677"/>
            <p:cNvSpPr/>
            <p:nvPr/>
          </p:nvSpPr>
          <p:spPr>
            <a:xfrm>
              <a:off x="7085696"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678" name="pl3678"/>
            <p:cNvSpPr/>
            <p:nvPr/>
          </p:nvSpPr>
          <p:spPr>
            <a:xfrm>
              <a:off x="7085696"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40651" cap="flat">
              <a:solidFill>
                <a:srgbClr val="BEBEBE">
                  <a:alpha val="69803"/>
                </a:srgbClr>
              </a:solidFill>
              <a:prstDash val="solid"/>
              <a:round/>
            </a:ln>
          </p:spPr>
          <p:txBody>
            <a:bodyPr/>
            <a:lstStyle/>
            <a:p/>
          </p:txBody>
        </p:sp>
        <p:sp>
          <p:nvSpPr>
            <p:cNvPr id="3679" name="pl3679"/>
            <p:cNvSpPr/>
            <p:nvPr/>
          </p:nvSpPr>
          <p:spPr>
            <a:xfrm>
              <a:off x="7085696"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680" name="pl3680"/>
            <p:cNvSpPr/>
            <p:nvPr/>
          </p:nvSpPr>
          <p:spPr>
            <a:xfrm>
              <a:off x="7085696"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81" name="pl3681"/>
            <p:cNvSpPr/>
            <p:nvPr/>
          </p:nvSpPr>
          <p:spPr>
            <a:xfrm>
              <a:off x="7085696"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82" name="pl3682"/>
            <p:cNvSpPr/>
            <p:nvPr/>
          </p:nvSpPr>
          <p:spPr>
            <a:xfrm>
              <a:off x="7085696"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683" name="pl3683"/>
            <p:cNvSpPr/>
            <p:nvPr/>
          </p:nvSpPr>
          <p:spPr>
            <a:xfrm>
              <a:off x="7085696"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684" name="pl3684"/>
            <p:cNvSpPr/>
            <p:nvPr/>
          </p:nvSpPr>
          <p:spPr>
            <a:xfrm>
              <a:off x="7085696"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685" name="pl3685"/>
            <p:cNvSpPr/>
            <p:nvPr/>
          </p:nvSpPr>
          <p:spPr>
            <a:xfrm>
              <a:off x="7085696"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686" name="pl3686"/>
            <p:cNvSpPr/>
            <p:nvPr/>
          </p:nvSpPr>
          <p:spPr>
            <a:xfrm>
              <a:off x="7085696"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687" name="pl3687"/>
            <p:cNvSpPr/>
            <p:nvPr/>
          </p:nvSpPr>
          <p:spPr>
            <a:xfrm>
              <a:off x="7085696"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688" name="pl3688"/>
            <p:cNvSpPr/>
            <p:nvPr/>
          </p:nvSpPr>
          <p:spPr>
            <a:xfrm>
              <a:off x="7085696"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689" name="pl3689"/>
            <p:cNvSpPr/>
            <p:nvPr/>
          </p:nvSpPr>
          <p:spPr>
            <a:xfrm>
              <a:off x="7085696"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690" name="pl3690"/>
            <p:cNvSpPr/>
            <p:nvPr/>
          </p:nvSpPr>
          <p:spPr>
            <a:xfrm>
              <a:off x="7085696"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691" name="pl3691"/>
            <p:cNvSpPr/>
            <p:nvPr/>
          </p:nvSpPr>
          <p:spPr>
            <a:xfrm>
              <a:off x="7085696"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692" name="pl3692"/>
            <p:cNvSpPr/>
            <p:nvPr/>
          </p:nvSpPr>
          <p:spPr>
            <a:xfrm>
              <a:off x="7085696"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693" name="pl3693"/>
            <p:cNvSpPr/>
            <p:nvPr/>
          </p:nvSpPr>
          <p:spPr>
            <a:xfrm>
              <a:off x="7085696"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694" name="pl3694"/>
            <p:cNvSpPr/>
            <p:nvPr/>
          </p:nvSpPr>
          <p:spPr>
            <a:xfrm>
              <a:off x="7085696"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695" name="pl3695"/>
            <p:cNvSpPr/>
            <p:nvPr/>
          </p:nvSpPr>
          <p:spPr>
            <a:xfrm>
              <a:off x="7085696"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696" name="pl3696"/>
            <p:cNvSpPr/>
            <p:nvPr/>
          </p:nvSpPr>
          <p:spPr>
            <a:xfrm>
              <a:off x="7085696"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697" name="pl3697"/>
            <p:cNvSpPr/>
            <p:nvPr/>
          </p:nvSpPr>
          <p:spPr>
            <a:xfrm>
              <a:off x="7085696"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698" name="pl3698"/>
            <p:cNvSpPr/>
            <p:nvPr/>
          </p:nvSpPr>
          <p:spPr>
            <a:xfrm>
              <a:off x="7085696"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699" name="pl3699"/>
            <p:cNvSpPr/>
            <p:nvPr/>
          </p:nvSpPr>
          <p:spPr>
            <a:xfrm>
              <a:off x="7085696"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700" name="pl3700"/>
            <p:cNvSpPr/>
            <p:nvPr/>
          </p:nvSpPr>
          <p:spPr>
            <a:xfrm>
              <a:off x="7085696"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701" name="pl3701"/>
            <p:cNvSpPr/>
            <p:nvPr/>
          </p:nvSpPr>
          <p:spPr>
            <a:xfrm>
              <a:off x="7085696"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702" name="pl3702"/>
            <p:cNvSpPr/>
            <p:nvPr/>
          </p:nvSpPr>
          <p:spPr>
            <a:xfrm>
              <a:off x="7085696"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703" name="pl3703"/>
            <p:cNvSpPr/>
            <p:nvPr/>
          </p:nvSpPr>
          <p:spPr>
            <a:xfrm>
              <a:off x="7085696"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704" name="pl3704"/>
            <p:cNvSpPr/>
            <p:nvPr/>
          </p:nvSpPr>
          <p:spPr>
            <a:xfrm>
              <a:off x="7085696"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705" name="pl3705"/>
            <p:cNvSpPr/>
            <p:nvPr/>
          </p:nvSpPr>
          <p:spPr>
            <a:xfrm>
              <a:off x="7085696"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706" name="pl3706"/>
            <p:cNvSpPr/>
            <p:nvPr/>
          </p:nvSpPr>
          <p:spPr>
            <a:xfrm>
              <a:off x="7085696"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707" name="pl3707"/>
            <p:cNvSpPr/>
            <p:nvPr/>
          </p:nvSpPr>
          <p:spPr>
            <a:xfrm>
              <a:off x="7085696"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08" name="pl3708"/>
            <p:cNvSpPr/>
            <p:nvPr/>
          </p:nvSpPr>
          <p:spPr>
            <a:xfrm>
              <a:off x="7085696"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709" name="pl3709"/>
            <p:cNvSpPr/>
            <p:nvPr/>
          </p:nvSpPr>
          <p:spPr>
            <a:xfrm>
              <a:off x="7085696"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710" name="pl3710"/>
            <p:cNvSpPr/>
            <p:nvPr/>
          </p:nvSpPr>
          <p:spPr>
            <a:xfrm>
              <a:off x="7085696"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711" name="pl3711"/>
            <p:cNvSpPr/>
            <p:nvPr/>
          </p:nvSpPr>
          <p:spPr>
            <a:xfrm>
              <a:off x="7085696"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712" name="pl3712"/>
            <p:cNvSpPr/>
            <p:nvPr/>
          </p:nvSpPr>
          <p:spPr>
            <a:xfrm>
              <a:off x="7085696"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713" name="pl3713"/>
            <p:cNvSpPr/>
            <p:nvPr/>
          </p:nvSpPr>
          <p:spPr>
            <a:xfrm>
              <a:off x="7085696"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714" name="pl3714"/>
            <p:cNvSpPr/>
            <p:nvPr/>
          </p:nvSpPr>
          <p:spPr>
            <a:xfrm>
              <a:off x="7085696"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715" name="pl3715"/>
            <p:cNvSpPr/>
            <p:nvPr/>
          </p:nvSpPr>
          <p:spPr>
            <a:xfrm>
              <a:off x="7085696"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716" name="pl3716"/>
            <p:cNvSpPr/>
            <p:nvPr/>
          </p:nvSpPr>
          <p:spPr>
            <a:xfrm>
              <a:off x="7085696"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717" name="pl3717"/>
            <p:cNvSpPr/>
            <p:nvPr/>
          </p:nvSpPr>
          <p:spPr>
            <a:xfrm>
              <a:off x="7085696"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718" name="pl3718"/>
            <p:cNvSpPr/>
            <p:nvPr/>
          </p:nvSpPr>
          <p:spPr>
            <a:xfrm>
              <a:off x="7085696"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719" name="pl3719"/>
            <p:cNvSpPr/>
            <p:nvPr/>
          </p:nvSpPr>
          <p:spPr>
            <a:xfrm>
              <a:off x="7085696"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720" name="pl3720"/>
            <p:cNvSpPr/>
            <p:nvPr/>
          </p:nvSpPr>
          <p:spPr>
            <a:xfrm>
              <a:off x="7085696"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721" name="pl3721"/>
            <p:cNvSpPr/>
            <p:nvPr/>
          </p:nvSpPr>
          <p:spPr>
            <a:xfrm>
              <a:off x="7085696"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22" name="pl3722"/>
            <p:cNvSpPr/>
            <p:nvPr/>
          </p:nvSpPr>
          <p:spPr>
            <a:xfrm>
              <a:off x="7085696"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723" name="pl3723"/>
            <p:cNvSpPr/>
            <p:nvPr/>
          </p:nvSpPr>
          <p:spPr>
            <a:xfrm>
              <a:off x="7085696"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24" name="pl3724"/>
            <p:cNvSpPr/>
            <p:nvPr/>
          </p:nvSpPr>
          <p:spPr>
            <a:xfrm>
              <a:off x="7085696"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725" name="pl3725"/>
            <p:cNvSpPr/>
            <p:nvPr/>
          </p:nvSpPr>
          <p:spPr>
            <a:xfrm>
              <a:off x="7085696"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726" name="pl3726"/>
            <p:cNvSpPr/>
            <p:nvPr/>
          </p:nvSpPr>
          <p:spPr>
            <a:xfrm>
              <a:off x="7085696"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727" name="pl3727"/>
            <p:cNvSpPr/>
            <p:nvPr/>
          </p:nvSpPr>
          <p:spPr>
            <a:xfrm>
              <a:off x="7085696"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728" name="pl3728"/>
            <p:cNvSpPr/>
            <p:nvPr/>
          </p:nvSpPr>
          <p:spPr>
            <a:xfrm>
              <a:off x="7085696"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729" name="pl3729"/>
            <p:cNvSpPr/>
            <p:nvPr/>
          </p:nvSpPr>
          <p:spPr>
            <a:xfrm>
              <a:off x="7085696"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730" name="pl3730"/>
            <p:cNvSpPr/>
            <p:nvPr/>
          </p:nvSpPr>
          <p:spPr>
            <a:xfrm>
              <a:off x="7085696"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731" name="pl3731"/>
            <p:cNvSpPr/>
            <p:nvPr/>
          </p:nvSpPr>
          <p:spPr>
            <a:xfrm>
              <a:off x="7085696"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40651" cap="flat">
              <a:solidFill>
                <a:srgbClr val="000000">
                  <a:alpha val="100000"/>
                </a:srgbClr>
              </a:solidFill>
              <a:prstDash val="solid"/>
              <a:round/>
            </a:ln>
          </p:spPr>
          <p:txBody>
            <a:bodyPr/>
            <a:lstStyle/>
            <a:p/>
          </p:txBody>
        </p:sp>
        <p:sp>
          <p:nvSpPr>
            <p:cNvPr id="3732" name="pl3732"/>
            <p:cNvSpPr/>
            <p:nvPr/>
          </p:nvSpPr>
          <p:spPr>
            <a:xfrm>
              <a:off x="7085696"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FF62BA">
                  <a:alpha val="100000"/>
                </a:srgbClr>
              </a:solidFill>
              <a:prstDash val="solid"/>
              <a:round/>
            </a:ln>
          </p:spPr>
          <p:txBody>
            <a:bodyPr/>
            <a:lstStyle/>
            <a:p/>
          </p:txBody>
        </p:sp>
        <p:sp>
          <p:nvSpPr>
            <p:cNvPr id="3733" name="pl3733"/>
            <p:cNvSpPr/>
            <p:nvPr/>
          </p:nvSpPr>
          <p:spPr>
            <a:xfrm>
              <a:off x="7041065"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734" name="tx3734"/>
            <p:cNvSpPr/>
            <p:nvPr/>
          </p:nvSpPr>
          <p:spPr>
            <a:xfrm>
              <a:off x="7055551" y="474915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35" name="tx3735"/>
            <p:cNvSpPr/>
            <p:nvPr/>
          </p:nvSpPr>
          <p:spPr>
            <a:xfrm>
              <a:off x="7216024" y="477405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736" name="tx3736"/>
            <p:cNvSpPr/>
            <p:nvPr/>
          </p:nvSpPr>
          <p:spPr>
            <a:xfrm>
              <a:off x="7394548" y="4777389"/>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37" name="tx3737"/>
            <p:cNvSpPr/>
            <p:nvPr/>
          </p:nvSpPr>
          <p:spPr>
            <a:xfrm>
              <a:off x="7591121"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8" name="tx3738"/>
            <p:cNvSpPr/>
            <p:nvPr/>
          </p:nvSpPr>
          <p:spPr>
            <a:xfrm>
              <a:off x="7769644"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39" name="tx3739"/>
            <p:cNvSpPr/>
            <p:nvPr/>
          </p:nvSpPr>
          <p:spPr>
            <a:xfrm>
              <a:off x="7948167" y="47633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40" name="rc3740"/>
            <p:cNvSpPr/>
            <p:nvPr/>
          </p:nvSpPr>
          <p:spPr>
            <a:xfrm>
              <a:off x="8092532" y="875080"/>
              <a:ext cx="981878" cy="460746"/>
            </a:xfrm>
            <a:prstGeom prst="rect">
              <a:avLst/>
            </a:prstGeom>
            <a:solidFill>
              <a:srgbClr val="EBEBEB">
                <a:alpha val="100000"/>
              </a:srgbClr>
            </a:solidFill>
          </p:spPr>
          <p:txBody>
            <a:bodyPr/>
            <a:lstStyle/>
            <a:p/>
          </p:txBody>
        </p:sp>
        <p:sp>
          <p:nvSpPr>
            <p:cNvPr id="3741" name="pl3741"/>
            <p:cNvSpPr/>
            <p:nvPr/>
          </p:nvSpPr>
          <p:spPr>
            <a:xfrm>
              <a:off x="8092532" y="126076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742" name="pl3742"/>
            <p:cNvSpPr/>
            <p:nvPr/>
          </p:nvSpPr>
          <p:spPr>
            <a:xfrm>
              <a:off x="8092532" y="1143103"/>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743" name="pl3743"/>
            <p:cNvSpPr/>
            <p:nvPr/>
          </p:nvSpPr>
          <p:spPr>
            <a:xfrm>
              <a:off x="8092532" y="102544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744" name="pl3744"/>
            <p:cNvSpPr/>
            <p:nvPr/>
          </p:nvSpPr>
          <p:spPr>
            <a:xfrm>
              <a:off x="8092532" y="90778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745" name="pl3745"/>
            <p:cNvSpPr/>
            <p:nvPr/>
          </p:nvSpPr>
          <p:spPr>
            <a:xfrm>
              <a:off x="822642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6" name="pl3746"/>
            <p:cNvSpPr/>
            <p:nvPr/>
          </p:nvSpPr>
          <p:spPr>
            <a:xfrm>
              <a:off x="840494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7" name="pl3747"/>
            <p:cNvSpPr/>
            <p:nvPr/>
          </p:nvSpPr>
          <p:spPr>
            <a:xfrm>
              <a:off x="8583471"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8" name="pl3748"/>
            <p:cNvSpPr/>
            <p:nvPr/>
          </p:nvSpPr>
          <p:spPr>
            <a:xfrm>
              <a:off x="8761995"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49" name="pl3749"/>
            <p:cNvSpPr/>
            <p:nvPr/>
          </p:nvSpPr>
          <p:spPr>
            <a:xfrm>
              <a:off x="8940518" y="875080"/>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750" name="pl3750"/>
            <p:cNvSpPr/>
            <p:nvPr/>
          </p:nvSpPr>
          <p:spPr>
            <a:xfrm>
              <a:off x="8092532" y="131958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751" name="pl3751"/>
            <p:cNvSpPr/>
            <p:nvPr/>
          </p:nvSpPr>
          <p:spPr>
            <a:xfrm>
              <a:off x="8092532" y="120193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752" name="pl3752"/>
            <p:cNvSpPr/>
            <p:nvPr/>
          </p:nvSpPr>
          <p:spPr>
            <a:xfrm>
              <a:off x="8092532" y="108427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753" name="pl3753"/>
            <p:cNvSpPr/>
            <p:nvPr/>
          </p:nvSpPr>
          <p:spPr>
            <a:xfrm>
              <a:off x="8092532" y="96661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754" name="pl3754"/>
            <p:cNvSpPr/>
            <p:nvPr/>
          </p:nvSpPr>
          <p:spPr>
            <a:xfrm>
              <a:off x="813716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5" name="pl3755"/>
            <p:cNvSpPr/>
            <p:nvPr/>
          </p:nvSpPr>
          <p:spPr>
            <a:xfrm>
              <a:off x="831568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6" name="pl3756"/>
            <p:cNvSpPr/>
            <p:nvPr/>
          </p:nvSpPr>
          <p:spPr>
            <a:xfrm>
              <a:off x="849421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7" name="pl3757"/>
            <p:cNvSpPr/>
            <p:nvPr/>
          </p:nvSpPr>
          <p:spPr>
            <a:xfrm>
              <a:off x="8672733"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8" name="pl3758"/>
            <p:cNvSpPr/>
            <p:nvPr/>
          </p:nvSpPr>
          <p:spPr>
            <a:xfrm>
              <a:off x="8851256"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59" name="pl3759"/>
            <p:cNvSpPr/>
            <p:nvPr/>
          </p:nvSpPr>
          <p:spPr>
            <a:xfrm>
              <a:off x="9029780" y="875080"/>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760" name="pl3760"/>
            <p:cNvSpPr/>
            <p:nvPr/>
          </p:nvSpPr>
          <p:spPr>
            <a:xfrm>
              <a:off x="8137163"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761" name="pl3761"/>
            <p:cNvSpPr/>
            <p:nvPr/>
          </p:nvSpPr>
          <p:spPr>
            <a:xfrm>
              <a:off x="8137163"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40651" cap="flat">
              <a:solidFill>
                <a:srgbClr val="BEBEBE">
                  <a:alpha val="69803"/>
                </a:srgbClr>
              </a:solidFill>
              <a:prstDash val="solid"/>
              <a:round/>
            </a:ln>
          </p:spPr>
          <p:txBody>
            <a:bodyPr/>
            <a:lstStyle/>
            <a:p/>
          </p:txBody>
        </p:sp>
        <p:sp>
          <p:nvSpPr>
            <p:cNvPr id="3762" name="pl3762"/>
            <p:cNvSpPr/>
            <p:nvPr/>
          </p:nvSpPr>
          <p:spPr>
            <a:xfrm>
              <a:off x="8137163" y="1027799"/>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763" name="pl3763"/>
            <p:cNvSpPr/>
            <p:nvPr/>
          </p:nvSpPr>
          <p:spPr>
            <a:xfrm>
              <a:off x="8137163" y="119251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64" name="pl3764"/>
            <p:cNvSpPr/>
            <p:nvPr/>
          </p:nvSpPr>
          <p:spPr>
            <a:xfrm>
              <a:off x="8137163" y="1041918"/>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65" name="pl3765"/>
            <p:cNvSpPr/>
            <p:nvPr/>
          </p:nvSpPr>
          <p:spPr>
            <a:xfrm>
              <a:off x="8137163" y="1187813"/>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766" name="pl3766"/>
            <p:cNvSpPr/>
            <p:nvPr/>
          </p:nvSpPr>
          <p:spPr>
            <a:xfrm>
              <a:off x="8137163" y="1164282"/>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767" name="pl3767"/>
            <p:cNvSpPr/>
            <p:nvPr/>
          </p:nvSpPr>
          <p:spPr>
            <a:xfrm>
              <a:off x="8137163" y="1201932"/>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768" name="pl3768"/>
            <p:cNvSpPr/>
            <p:nvPr/>
          </p:nvSpPr>
          <p:spPr>
            <a:xfrm>
              <a:off x="8137163" y="1131338"/>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769" name="pl3769"/>
            <p:cNvSpPr/>
            <p:nvPr/>
          </p:nvSpPr>
          <p:spPr>
            <a:xfrm>
              <a:off x="8137163"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770" name="pl3770"/>
            <p:cNvSpPr/>
            <p:nvPr/>
          </p:nvSpPr>
          <p:spPr>
            <a:xfrm>
              <a:off x="8137163" y="1126631"/>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771" name="pl3771"/>
            <p:cNvSpPr/>
            <p:nvPr/>
          </p:nvSpPr>
          <p:spPr>
            <a:xfrm>
              <a:off x="8137163" y="1103100"/>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772" name="pl3772"/>
            <p:cNvSpPr/>
            <p:nvPr/>
          </p:nvSpPr>
          <p:spPr>
            <a:xfrm>
              <a:off x="8137163" y="1103100"/>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773" name="pl3773"/>
            <p:cNvSpPr/>
            <p:nvPr/>
          </p:nvSpPr>
          <p:spPr>
            <a:xfrm>
              <a:off x="8137163" y="106544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774" name="pl3774"/>
            <p:cNvSpPr/>
            <p:nvPr/>
          </p:nvSpPr>
          <p:spPr>
            <a:xfrm>
              <a:off x="8137163" y="119251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775" name="pl3775"/>
            <p:cNvSpPr/>
            <p:nvPr/>
          </p:nvSpPr>
          <p:spPr>
            <a:xfrm>
              <a:off x="8137163" y="1126631"/>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776" name="pl3776"/>
            <p:cNvSpPr/>
            <p:nvPr/>
          </p:nvSpPr>
          <p:spPr>
            <a:xfrm>
              <a:off x="8137163" y="1159575"/>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777" name="pl3777"/>
            <p:cNvSpPr/>
            <p:nvPr/>
          </p:nvSpPr>
          <p:spPr>
            <a:xfrm>
              <a:off x="8137163" y="108898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78" name="pl3778"/>
            <p:cNvSpPr/>
            <p:nvPr/>
          </p:nvSpPr>
          <p:spPr>
            <a:xfrm>
              <a:off x="8137163" y="1117219"/>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779" name="pl3779"/>
            <p:cNvSpPr/>
            <p:nvPr/>
          </p:nvSpPr>
          <p:spPr>
            <a:xfrm>
              <a:off x="8137163" y="1183107"/>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780" name="pl3780"/>
            <p:cNvSpPr/>
            <p:nvPr/>
          </p:nvSpPr>
          <p:spPr>
            <a:xfrm>
              <a:off x="8137163" y="1201932"/>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781" name="pl3781"/>
            <p:cNvSpPr/>
            <p:nvPr/>
          </p:nvSpPr>
          <p:spPr>
            <a:xfrm>
              <a:off x="8137163" y="1168988"/>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782" name="pl3782"/>
            <p:cNvSpPr/>
            <p:nvPr/>
          </p:nvSpPr>
          <p:spPr>
            <a:xfrm>
              <a:off x="8137163" y="1154869"/>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783" name="pl3783"/>
            <p:cNvSpPr/>
            <p:nvPr/>
          </p:nvSpPr>
          <p:spPr>
            <a:xfrm>
              <a:off x="8137163" y="1107806"/>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784" name="pl3784"/>
            <p:cNvSpPr/>
            <p:nvPr/>
          </p:nvSpPr>
          <p:spPr>
            <a:xfrm>
              <a:off x="8137163" y="1187813"/>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785" name="pl3785"/>
            <p:cNvSpPr/>
            <p:nvPr/>
          </p:nvSpPr>
          <p:spPr>
            <a:xfrm>
              <a:off x="8137163" y="1136044"/>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786" name="pl3786"/>
            <p:cNvSpPr/>
            <p:nvPr/>
          </p:nvSpPr>
          <p:spPr>
            <a:xfrm>
              <a:off x="8137163" y="1088981"/>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787" name="pl3787"/>
            <p:cNvSpPr/>
            <p:nvPr/>
          </p:nvSpPr>
          <p:spPr>
            <a:xfrm>
              <a:off x="8137163" y="114545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788" name="pl3788"/>
            <p:cNvSpPr/>
            <p:nvPr/>
          </p:nvSpPr>
          <p:spPr>
            <a:xfrm>
              <a:off x="8137163" y="1131338"/>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789" name="pl3789"/>
            <p:cNvSpPr/>
            <p:nvPr/>
          </p:nvSpPr>
          <p:spPr>
            <a:xfrm>
              <a:off x="8137163" y="1046624"/>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790" name="pl3790"/>
            <p:cNvSpPr/>
            <p:nvPr/>
          </p:nvSpPr>
          <p:spPr>
            <a:xfrm>
              <a:off x="8137163"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791" name="pl3791"/>
            <p:cNvSpPr/>
            <p:nvPr/>
          </p:nvSpPr>
          <p:spPr>
            <a:xfrm>
              <a:off x="8137163" y="1154869"/>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792" name="pl3792"/>
            <p:cNvSpPr/>
            <p:nvPr/>
          </p:nvSpPr>
          <p:spPr>
            <a:xfrm>
              <a:off x="8137163" y="1178401"/>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793" name="pl3793"/>
            <p:cNvSpPr/>
            <p:nvPr/>
          </p:nvSpPr>
          <p:spPr>
            <a:xfrm>
              <a:off x="8137163" y="1173694"/>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794" name="pl3794"/>
            <p:cNvSpPr/>
            <p:nvPr/>
          </p:nvSpPr>
          <p:spPr>
            <a:xfrm>
              <a:off x="8137163" y="1112512"/>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795" name="pl3795"/>
            <p:cNvSpPr/>
            <p:nvPr/>
          </p:nvSpPr>
          <p:spPr>
            <a:xfrm>
              <a:off x="8137163" y="1126631"/>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796" name="pl3796"/>
            <p:cNvSpPr/>
            <p:nvPr/>
          </p:nvSpPr>
          <p:spPr>
            <a:xfrm>
              <a:off x="8137163" y="114545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797" name="pl3797"/>
            <p:cNvSpPr/>
            <p:nvPr/>
          </p:nvSpPr>
          <p:spPr>
            <a:xfrm>
              <a:off x="8137163" y="1140750"/>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798" name="pl3798"/>
            <p:cNvSpPr/>
            <p:nvPr/>
          </p:nvSpPr>
          <p:spPr>
            <a:xfrm>
              <a:off x="8137163" y="1013680"/>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799" name="pl3799"/>
            <p:cNvSpPr/>
            <p:nvPr/>
          </p:nvSpPr>
          <p:spPr>
            <a:xfrm>
              <a:off x="8137163" y="1103100"/>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800" name="pl3800"/>
            <p:cNvSpPr/>
            <p:nvPr/>
          </p:nvSpPr>
          <p:spPr>
            <a:xfrm>
              <a:off x="8137163" y="1098394"/>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801" name="pl3801"/>
            <p:cNvSpPr/>
            <p:nvPr/>
          </p:nvSpPr>
          <p:spPr>
            <a:xfrm>
              <a:off x="8137163" y="106544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802" name="pl3802"/>
            <p:cNvSpPr/>
            <p:nvPr/>
          </p:nvSpPr>
          <p:spPr>
            <a:xfrm>
              <a:off x="8137163" y="1201932"/>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803" name="pl3803"/>
            <p:cNvSpPr/>
            <p:nvPr/>
          </p:nvSpPr>
          <p:spPr>
            <a:xfrm>
              <a:off x="8137163" y="119251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804" name="pl3804"/>
            <p:cNvSpPr/>
            <p:nvPr/>
          </p:nvSpPr>
          <p:spPr>
            <a:xfrm>
              <a:off x="8137163" y="120193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05" name="pl3805"/>
            <p:cNvSpPr/>
            <p:nvPr/>
          </p:nvSpPr>
          <p:spPr>
            <a:xfrm>
              <a:off x="8137163" y="1150163"/>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806" name="pl3806"/>
            <p:cNvSpPr/>
            <p:nvPr/>
          </p:nvSpPr>
          <p:spPr>
            <a:xfrm>
              <a:off x="8137163" y="1112512"/>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07" name="pl3807"/>
            <p:cNvSpPr/>
            <p:nvPr/>
          </p:nvSpPr>
          <p:spPr>
            <a:xfrm>
              <a:off x="8137163" y="1183107"/>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808" name="pl3808"/>
            <p:cNvSpPr/>
            <p:nvPr/>
          </p:nvSpPr>
          <p:spPr>
            <a:xfrm>
              <a:off x="8137163" y="1187813"/>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809" name="pl3809"/>
            <p:cNvSpPr/>
            <p:nvPr/>
          </p:nvSpPr>
          <p:spPr>
            <a:xfrm>
              <a:off x="8137163" y="1060743"/>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810" name="pl3810"/>
            <p:cNvSpPr/>
            <p:nvPr/>
          </p:nvSpPr>
          <p:spPr>
            <a:xfrm>
              <a:off x="8137163" y="1183107"/>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811" name="pl3811"/>
            <p:cNvSpPr/>
            <p:nvPr/>
          </p:nvSpPr>
          <p:spPr>
            <a:xfrm>
              <a:off x="8137163" y="1183107"/>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812" name="pl3812"/>
            <p:cNvSpPr/>
            <p:nvPr/>
          </p:nvSpPr>
          <p:spPr>
            <a:xfrm>
              <a:off x="8137163" y="1154869"/>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813" name="pl3813"/>
            <p:cNvSpPr/>
            <p:nvPr/>
          </p:nvSpPr>
          <p:spPr>
            <a:xfrm>
              <a:off x="8137163" y="1173694"/>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814" name="pl3814"/>
            <p:cNvSpPr/>
            <p:nvPr/>
          </p:nvSpPr>
          <p:spPr>
            <a:xfrm>
              <a:off x="8137163"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40651" cap="flat">
              <a:solidFill>
                <a:srgbClr val="000000">
                  <a:alpha val="100000"/>
                </a:srgbClr>
              </a:solidFill>
              <a:prstDash val="solid"/>
              <a:round/>
            </a:ln>
          </p:spPr>
          <p:txBody>
            <a:bodyPr/>
            <a:lstStyle/>
            <a:p/>
          </p:txBody>
        </p:sp>
        <p:sp>
          <p:nvSpPr>
            <p:cNvPr id="3815" name="pl3815"/>
            <p:cNvSpPr/>
            <p:nvPr/>
          </p:nvSpPr>
          <p:spPr>
            <a:xfrm>
              <a:off x="8137163" y="1117219"/>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C79800">
                  <a:alpha val="100000"/>
                </a:srgbClr>
              </a:solidFill>
              <a:prstDash val="solid"/>
              <a:round/>
            </a:ln>
          </p:spPr>
          <p:txBody>
            <a:bodyPr/>
            <a:lstStyle/>
            <a:p/>
          </p:txBody>
        </p:sp>
        <p:sp>
          <p:nvSpPr>
            <p:cNvPr id="3816" name="pl3816"/>
            <p:cNvSpPr/>
            <p:nvPr/>
          </p:nvSpPr>
          <p:spPr>
            <a:xfrm>
              <a:off x="8092532" y="1201932"/>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817" name="tx3817"/>
            <p:cNvSpPr/>
            <p:nvPr/>
          </p:nvSpPr>
          <p:spPr>
            <a:xfrm>
              <a:off x="8076873" y="9526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3818" name="tx3818"/>
            <p:cNvSpPr/>
            <p:nvPr/>
          </p:nvSpPr>
          <p:spPr>
            <a:xfrm>
              <a:off x="8255397" y="9667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819" name="tx3819"/>
            <p:cNvSpPr/>
            <p:nvPr/>
          </p:nvSpPr>
          <p:spPr>
            <a:xfrm>
              <a:off x="8433920" y="9667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15</a:t>
              </a:r>
            </a:p>
          </p:txBody>
        </p:sp>
        <p:sp>
          <p:nvSpPr>
            <p:cNvPr id="3820" name="tx3820"/>
            <p:cNvSpPr/>
            <p:nvPr/>
          </p:nvSpPr>
          <p:spPr>
            <a:xfrm>
              <a:off x="8612443" y="97276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821" name="tx3821"/>
            <p:cNvSpPr/>
            <p:nvPr/>
          </p:nvSpPr>
          <p:spPr>
            <a:xfrm>
              <a:off x="8790967" y="98688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822" name="tx3822"/>
            <p:cNvSpPr/>
            <p:nvPr/>
          </p:nvSpPr>
          <p:spPr>
            <a:xfrm>
              <a:off x="8969490" y="98218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823" name="rc3823"/>
            <p:cNvSpPr/>
            <p:nvPr/>
          </p:nvSpPr>
          <p:spPr>
            <a:xfrm>
              <a:off x="8092532" y="1620278"/>
              <a:ext cx="981878" cy="460746"/>
            </a:xfrm>
            <a:prstGeom prst="rect">
              <a:avLst/>
            </a:prstGeom>
            <a:solidFill>
              <a:srgbClr val="EBEBEB">
                <a:alpha val="100000"/>
              </a:srgbClr>
            </a:solidFill>
          </p:spPr>
          <p:txBody>
            <a:bodyPr/>
            <a:lstStyle/>
            <a:p/>
          </p:txBody>
        </p:sp>
        <p:sp>
          <p:nvSpPr>
            <p:cNvPr id="3824" name="pl3824"/>
            <p:cNvSpPr/>
            <p:nvPr/>
          </p:nvSpPr>
          <p:spPr>
            <a:xfrm>
              <a:off x="8092532" y="200595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825" name="pl3825"/>
            <p:cNvSpPr/>
            <p:nvPr/>
          </p:nvSpPr>
          <p:spPr>
            <a:xfrm>
              <a:off x="8092532" y="1888301"/>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826" name="pl3826"/>
            <p:cNvSpPr/>
            <p:nvPr/>
          </p:nvSpPr>
          <p:spPr>
            <a:xfrm>
              <a:off x="8092532" y="177064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827" name="pl3827"/>
            <p:cNvSpPr/>
            <p:nvPr/>
          </p:nvSpPr>
          <p:spPr>
            <a:xfrm>
              <a:off x="8092532" y="165298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828" name="pl3828"/>
            <p:cNvSpPr/>
            <p:nvPr/>
          </p:nvSpPr>
          <p:spPr>
            <a:xfrm>
              <a:off x="822642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29" name="pl3829"/>
            <p:cNvSpPr/>
            <p:nvPr/>
          </p:nvSpPr>
          <p:spPr>
            <a:xfrm>
              <a:off x="840494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0" name="pl3830"/>
            <p:cNvSpPr/>
            <p:nvPr/>
          </p:nvSpPr>
          <p:spPr>
            <a:xfrm>
              <a:off x="8583471"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1" name="pl3831"/>
            <p:cNvSpPr/>
            <p:nvPr/>
          </p:nvSpPr>
          <p:spPr>
            <a:xfrm>
              <a:off x="8761995"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2" name="pl3832"/>
            <p:cNvSpPr/>
            <p:nvPr/>
          </p:nvSpPr>
          <p:spPr>
            <a:xfrm>
              <a:off x="8940518" y="1620278"/>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833" name="pl3833"/>
            <p:cNvSpPr/>
            <p:nvPr/>
          </p:nvSpPr>
          <p:spPr>
            <a:xfrm>
              <a:off x="8092532" y="2064787"/>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834" name="pl3834"/>
            <p:cNvSpPr/>
            <p:nvPr/>
          </p:nvSpPr>
          <p:spPr>
            <a:xfrm>
              <a:off x="8092532" y="194713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835" name="pl3835"/>
            <p:cNvSpPr/>
            <p:nvPr/>
          </p:nvSpPr>
          <p:spPr>
            <a:xfrm>
              <a:off x="8092532" y="1829472"/>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836" name="pl3836"/>
            <p:cNvSpPr/>
            <p:nvPr/>
          </p:nvSpPr>
          <p:spPr>
            <a:xfrm>
              <a:off x="8092532" y="171181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837" name="pl3837"/>
            <p:cNvSpPr/>
            <p:nvPr/>
          </p:nvSpPr>
          <p:spPr>
            <a:xfrm>
              <a:off x="813716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8" name="pl3838"/>
            <p:cNvSpPr/>
            <p:nvPr/>
          </p:nvSpPr>
          <p:spPr>
            <a:xfrm>
              <a:off x="831568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39" name="pl3839"/>
            <p:cNvSpPr/>
            <p:nvPr/>
          </p:nvSpPr>
          <p:spPr>
            <a:xfrm>
              <a:off x="849421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0" name="pl3840"/>
            <p:cNvSpPr/>
            <p:nvPr/>
          </p:nvSpPr>
          <p:spPr>
            <a:xfrm>
              <a:off x="8672733"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1" name="pl3841"/>
            <p:cNvSpPr/>
            <p:nvPr/>
          </p:nvSpPr>
          <p:spPr>
            <a:xfrm>
              <a:off x="8851256"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2" name="pl3842"/>
            <p:cNvSpPr/>
            <p:nvPr/>
          </p:nvSpPr>
          <p:spPr>
            <a:xfrm>
              <a:off x="9029780" y="1620278"/>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843" name="pl3843"/>
            <p:cNvSpPr/>
            <p:nvPr/>
          </p:nvSpPr>
          <p:spPr>
            <a:xfrm>
              <a:off x="8137163"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844" name="pl3844"/>
            <p:cNvSpPr/>
            <p:nvPr/>
          </p:nvSpPr>
          <p:spPr>
            <a:xfrm>
              <a:off x="8137163" y="1834179"/>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BEBEBE">
                  <a:alpha val="69803"/>
                </a:srgbClr>
              </a:solidFill>
              <a:prstDash val="solid"/>
              <a:round/>
            </a:ln>
          </p:spPr>
          <p:txBody>
            <a:bodyPr/>
            <a:lstStyle/>
            <a:p/>
          </p:txBody>
        </p:sp>
        <p:sp>
          <p:nvSpPr>
            <p:cNvPr id="3845" name="pl3845"/>
            <p:cNvSpPr/>
            <p:nvPr/>
          </p:nvSpPr>
          <p:spPr>
            <a:xfrm>
              <a:off x="8137163" y="1772997"/>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846" name="pl3846"/>
            <p:cNvSpPr/>
            <p:nvPr/>
          </p:nvSpPr>
          <p:spPr>
            <a:xfrm>
              <a:off x="8137163" y="193771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47" name="pl3847"/>
            <p:cNvSpPr/>
            <p:nvPr/>
          </p:nvSpPr>
          <p:spPr>
            <a:xfrm>
              <a:off x="8137163" y="1787116"/>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48" name="pl3848"/>
            <p:cNvSpPr/>
            <p:nvPr/>
          </p:nvSpPr>
          <p:spPr>
            <a:xfrm>
              <a:off x="8137163" y="1933011"/>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849" name="pl3849"/>
            <p:cNvSpPr/>
            <p:nvPr/>
          </p:nvSpPr>
          <p:spPr>
            <a:xfrm>
              <a:off x="8137163" y="1909479"/>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850" name="pl3850"/>
            <p:cNvSpPr/>
            <p:nvPr/>
          </p:nvSpPr>
          <p:spPr>
            <a:xfrm>
              <a:off x="8137163" y="1947130"/>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851" name="pl3851"/>
            <p:cNvSpPr/>
            <p:nvPr/>
          </p:nvSpPr>
          <p:spPr>
            <a:xfrm>
              <a:off x="8137163" y="1876535"/>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852" name="pl3852"/>
            <p:cNvSpPr/>
            <p:nvPr/>
          </p:nvSpPr>
          <p:spPr>
            <a:xfrm>
              <a:off x="8137163" y="1862417"/>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853" name="pl3853"/>
            <p:cNvSpPr/>
            <p:nvPr/>
          </p:nvSpPr>
          <p:spPr>
            <a:xfrm>
              <a:off x="8137163" y="1871829"/>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854" name="pl3854"/>
            <p:cNvSpPr/>
            <p:nvPr/>
          </p:nvSpPr>
          <p:spPr>
            <a:xfrm>
              <a:off x="8137163" y="1848298"/>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855" name="pl3855"/>
            <p:cNvSpPr/>
            <p:nvPr/>
          </p:nvSpPr>
          <p:spPr>
            <a:xfrm>
              <a:off x="8137163" y="1848298"/>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856" name="pl3856"/>
            <p:cNvSpPr/>
            <p:nvPr/>
          </p:nvSpPr>
          <p:spPr>
            <a:xfrm>
              <a:off x="8137163" y="1810647"/>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857" name="pl3857"/>
            <p:cNvSpPr/>
            <p:nvPr/>
          </p:nvSpPr>
          <p:spPr>
            <a:xfrm>
              <a:off x="8137163" y="1937717"/>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858" name="pl3858"/>
            <p:cNvSpPr/>
            <p:nvPr/>
          </p:nvSpPr>
          <p:spPr>
            <a:xfrm>
              <a:off x="8137163" y="1871829"/>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859" name="pl3859"/>
            <p:cNvSpPr/>
            <p:nvPr/>
          </p:nvSpPr>
          <p:spPr>
            <a:xfrm>
              <a:off x="8137163" y="1904773"/>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860" name="pl3860"/>
            <p:cNvSpPr/>
            <p:nvPr/>
          </p:nvSpPr>
          <p:spPr>
            <a:xfrm>
              <a:off x="8137163"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61" name="pl3861"/>
            <p:cNvSpPr/>
            <p:nvPr/>
          </p:nvSpPr>
          <p:spPr>
            <a:xfrm>
              <a:off x="8137163" y="1862417"/>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862" name="pl3862"/>
            <p:cNvSpPr/>
            <p:nvPr/>
          </p:nvSpPr>
          <p:spPr>
            <a:xfrm>
              <a:off x="8137163" y="1928305"/>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863" name="pl3863"/>
            <p:cNvSpPr/>
            <p:nvPr/>
          </p:nvSpPr>
          <p:spPr>
            <a:xfrm>
              <a:off x="8137163" y="1947130"/>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864" name="pl3864"/>
            <p:cNvSpPr/>
            <p:nvPr/>
          </p:nvSpPr>
          <p:spPr>
            <a:xfrm>
              <a:off x="8137163" y="1914186"/>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865" name="pl3865"/>
            <p:cNvSpPr/>
            <p:nvPr/>
          </p:nvSpPr>
          <p:spPr>
            <a:xfrm>
              <a:off x="8137163" y="1900067"/>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866" name="pl3866"/>
            <p:cNvSpPr/>
            <p:nvPr/>
          </p:nvSpPr>
          <p:spPr>
            <a:xfrm>
              <a:off x="8137163" y="1853004"/>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867" name="pl3867"/>
            <p:cNvSpPr/>
            <p:nvPr/>
          </p:nvSpPr>
          <p:spPr>
            <a:xfrm>
              <a:off x="8137163" y="1933011"/>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868" name="pl3868"/>
            <p:cNvSpPr/>
            <p:nvPr/>
          </p:nvSpPr>
          <p:spPr>
            <a:xfrm>
              <a:off x="8137163" y="1881242"/>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869" name="pl3869"/>
            <p:cNvSpPr/>
            <p:nvPr/>
          </p:nvSpPr>
          <p:spPr>
            <a:xfrm>
              <a:off x="8137163" y="1834179"/>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870" name="pl3870"/>
            <p:cNvSpPr/>
            <p:nvPr/>
          </p:nvSpPr>
          <p:spPr>
            <a:xfrm>
              <a:off x="8137163" y="1890654"/>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871" name="pl3871"/>
            <p:cNvSpPr/>
            <p:nvPr/>
          </p:nvSpPr>
          <p:spPr>
            <a:xfrm>
              <a:off x="8137163" y="1876535"/>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872" name="pl3872"/>
            <p:cNvSpPr/>
            <p:nvPr/>
          </p:nvSpPr>
          <p:spPr>
            <a:xfrm>
              <a:off x="8137163" y="1791822"/>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873" name="pl3873"/>
            <p:cNvSpPr/>
            <p:nvPr/>
          </p:nvSpPr>
          <p:spPr>
            <a:xfrm>
              <a:off x="8137163"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74" name="pl3874"/>
            <p:cNvSpPr/>
            <p:nvPr/>
          </p:nvSpPr>
          <p:spPr>
            <a:xfrm>
              <a:off x="8137163" y="1900067"/>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875" name="pl3875"/>
            <p:cNvSpPr/>
            <p:nvPr/>
          </p:nvSpPr>
          <p:spPr>
            <a:xfrm>
              <a:off x="8137163" y="1923598"/>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876" name="pl3876"/>
            <p:cNvSpPr/>
            <p:nvPr/>
          </p:nvSpPr>
          <p:spPr>
            <a:xfrm>
              <a:off x="8137163" y="1918892"/>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877" name="pl3877"/>
            <p:cNvSpPr/>
            <p:nvPr/>
          </p:nvSpPr>
          <p:spPr>
            <a:xfrm>
              <a:off x="8137163" y="1857710"/>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878" name="pl3878"/>
            <p:cNvSpPr/>
            <p:nvPr/>
          </p:nvSpPr>
          <p:spPr>
            <a:xfrm>
              <a:off x="8137163" y="1871829"/>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879" name="pl3879"/>
            <p:cNvSpPr/>
            <p:nvPr/>
          </p:nvSpPr>
          <p:spPr>
            <a:xfrm>
              <a:off x="8137163" y="1890654"/>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880" name="pl3880"/>
            <p:cNvSpPr/>
            <p:nvPr/>
          </p:nvSpPr>
          <p:spPr>
            <a:xfrm>
              <a:off x="8137163" y="1885948"/>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881" name="pl3881"/>
            <p:cNvSpPr/>
            <p:nvPr/>
          </p:nvSpPr>
          <p:spPr>
            <a:xfrm>
              <a:off x="8137163" y="1758878"/>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882" name="pl3882"/>
            <p:cNvSpPr/>
            <p:nvPr/>
          </p:nvSpPr>
          <p:spPr>
            <a:xfrm>
              <a:off x="8137163" y="1848298"/>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883" name="pl3883"/>
            <p:cNvSpPr/>
            <p:nvPr/>
          </p:nvSpPr>
          <p:spPr>
            <a:xfrm>
              <a:off x="8137163" y="1843591"/>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884" name="pl3884"/>
            <p:cNvSpPr/>
            <p:nvPr/>
          </p:nvSpPr>
          <p:spPr>
            <a:xfrm>
              <a:off x="8137163" y="1810647"/>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885" name="pl3885"/>
            <p:cNvSpPr/>
            <p:nvPr/>
          </p:nvSpPr>
          <p:spPr>
            <a:xfrm>
              <a:off x="8137163" y="1947130"/>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886" name="pl3886"/>
            <p:cNvSpPr/>
            <p:nvPr/>
          </p:nvSpPr>
          <p:spPr>
            <a:xfrm>
              <a:off x="8137163" y="1937717"/>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887" name="pl3887"/>
            <p:cNvSpPr/>
            <p:nvPr/>
          </p:nvSpPr>
          <p:spPr>
            <a:xfrm>
              <a:off x="8137163" y="194713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88" name="pl3888"/>
            <p:cNvSpPr/>
            <p:nvPr/>
          </p:nvSpPr>
          <p:spPr>
            <a:xfrm>
              <a:off x="8137163" y="1895361"/>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889" name="pl3889"/>
            <p:cNvSpPr/>
            <p:nvPr/>
          </p:nvSpPr>
          <p:spPr>
            <a:xfrm>
              <a:off x="8137163" y="1857710"/>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890" name="pl3890"/>
            <p:cNvSpPr/>
            <p:nvPr/>
          </p:nvSpPr>
          <p:spPr>
            <a:xfrm>
              <a:off x="8137163" y="1928305"/>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891" name="pl3891"/>
            <p:cNvSpPr/>
            <p:nvPr/>
          </p:nvSpPr>
          <p:spPr>
            <a:xfrm>
              <a:off x="8137163" y="1933011"/>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892" name="pl3892"/>
            <p:cNvSpPr/>
            <p:nvPr/>
          </p:nvSpPr>
          <p:spPr>
            <a:xfrm>
              <a:off x="8137163" y="1805941"/>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893" name="pl3893"/>
            <p:cNvSpPr/>
            <p:nvPr/>
          </p:nvSpPr>
          <p:spPr>
            <a:xfrm>
              <a:off x="8137163" y="1928305"/>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894" name="pl3894"/>
            <p:cNvSpPr/>
            <p:nvPr/>
          </p:nvSpPr>
          <p:spPr>
            <a:xfrm>
              <a:off x="8137163" y="1928305"/>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895" name="pl3895"/>
            <p:cNvSpPr/>
            <p:nvPr/>
          </p:nvSpPr>
          <p:spPr>
            <a:xfrm>
              <a:off x="8137163" y="1900067"/>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896" name="pl3896"/>
            <p:cNvSpPr/>
            <p:nvPr/>
          </p:nvSpPr>
          <p:spPr>
            <a:xfrm>
              <a:off x="8137163" y="1918892"/>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897" name="pl3897"/>
            <p:cNvSpPr/>
            <p:nvPr/>
          </p:nvSpPr>
          <p:spPr>
            <a:xfrm>
              <a:off x="8137163" y="1834179"/>
              <a:ext cx="892616" cy="0"/>
            </a:xfrm>
            <a:custGeom>
              <a:avLst/>
              <a:pathLst>
                <a:path w="892616" h="0">
                  <a:moveTo>
                    <a:pt x="0" y="0"/>
                  </a:moveTo>
                  <a:lnTo>
                    <a:pt x="178523" y="0"/>
                  </a:lnTo>
                  <a:lnTo>
                    <a:pt x="357046" y="0"/>
                  </a:lnTo>
                  <a:lnTo>
                    <a:pt x="535569" y="0"/>
                  </a:lnTo>
                  <a:lnTo>
                    <a:pt x="714093" y="0"/>
                  </a:lnTo>
                  <a:lnTo>
                    <a:pt x="892616" y="0"/>
                  </a:lnTo>
                </a:path>
              </a:pathLst>
            </a:custGeom>
            <a:ln w="40651" cap="flat">
              <a:solidFill>
                <a:srgbClr val="000000">
                  <a:alpha val="100000"/>
                </a:srgbClr>
              </a:solidFill>
              <a:prstDash val="solid"/>
              <a:round/>
            </a:ln>
          </p:spPr>
          <p:txBody>
            <a:bodyPr/>
            <a:lstStyle/>
            <a:p/>
          </p:txBody>
        </p:sp>
        <p:sp>
          <p:nvSpPr>
            <p:cNvPr id="3898" name="pl3898"/>
            <p:cNvSpPr/>
            <p:nvPr/>
          </p:nvSpPr>
          <p:spPr>
            <a:xfrm>
              <a:off x="8137163" y="183417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45B500">
                  <a:alpha val="100000"/>
                </a:srgbClr>
              </a:solidFill>
              <a:prstDash val="solid"/>
              <a:round/>
            </a:ln>
          </p:spPr>
          <p:txBody>
            <a:bodyPr/>
            <a:lstStyle/>
            <a:p/>
          </p:txBody>
        </p:sp>
        <p:sp>
          <p:nvSpPr>
            <p:cNvPr id="3899" name="pl3899"/>
            <p:cNvSpPr/>
            <p:nvPr/>
          </p:nvSpPr>
          <p:spPr>
            <a:xfrm>
              <a:off x="8092532" y="1947130"/>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900" name="tx3900"/>
            <p:cNvSpPr/>
            <p:nvPr/>
          </p:nvSpPr>
          <p:spPr>
            <a:xfrm>
              <a:off x="8076873"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1" name="tx3901"/>
            <p:cNvSpPr/>
            <p:nvPr/>
          </p:nvSpPr>
          <p:spPr>
            <a:xfrm>
              <a:off x="8255397"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2" name="tx3902"/>
            <p:cNvSpPr/>
            <p:nvPr/>
          </p:nvSpPr>
          <p:spPr>
            <a:xfrm>
              <a:off x="8433920"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3" name="tx3903"/>
            <p:cNvSpPr/>
            <p:nvPr/>
          </p:nvSpPr>
          <p:spPr>
            <a:xfrm>
              <a:off x="8612443"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4" name="tx3904"/>
            <p:cNvSpPr/>
            <p:nvPr/>
          </p:nvSpPr>
          <p:spPr>
            <a:xfrm>
              <a:off x="8790967"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5" name="tx3905"/>
            <p:cNvSpPr/>
            <p:nvPr/>
          </p:nvSpPr>
          <p:spPr>
            <a:xfrm>
              <a:off x="8969490" y="167090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24</a:t>
              </a:r>
            </a:p>
          </p:txBody>
        </p:sp>
        <p:sp>
          <p:nvSpPr>
            <p:cNvPr id="3906" name="rc3906"/>
            <p:cNvSpPr/>
            <p:nvPr/>
          </p:nvSpPr>
          <p:spPr>
            <a:xfrm>
              <a:off x="8092532" y="2365475"/>
              <a:ext cx="981878" cy="460746"/>
            </a:xfrm>
            <a:prstGeom prst="rect">
              <a:avLst/>
            </a:prstGeom>
            <a:solidFill>
              <a:srgbClr val="EBEBEB">
                <a:alpha val="100000"/>
              </a:srgbClr>
            </a:solidFill>
          </p:spPr>
          <p:txBody>
            <a:bodyPr/>
            <a:lstStyle/>
            <a:p/>
          </p:txBody>
        </p:sp>
        <p:sp>
          <p:nvSpPr>
            <p:cNvPr id="3907" name="pl3907"/>
            <p:cNvSpPr/>
            <p:nvPr/>
          </p:nvSpPr>
          <p:spPr>
            <a:xfrm>
              <a:off x="8092532" y="2751156"/>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08" name="pl3908"/>
            <p:cNvSpPr/>
            <p:nvPr/>
          </p:nvSpPr>
          <p:spPr>
            <a:xfrm>
              <a:off x="8092532" y="263349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09" name="pl3909"/>
            <p:cNvSpPr/>
            <p:nvPr/>
          </p:nvSpPr>
          <p:spPr>
            <a:xfrm>
              <a:off x="8092532" y="251584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10" name="pl3910"/>
            <p:cNvSpPr/>
            <p:nvPr/>
          </p:nvSpPr>
          <p:spPr>
            <a:xfrm>
              <a:off x="8092532" y="239818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11" name="pl3911"/>
            <p:cNvSpPr/>
            <p:nvPr/>
          </p:nvSpPr>
          <p:spPr>
            <a:xfrm>
              <a:off x="822642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2" name="pl3912"/>
            <p:cNvSpPr/>
            <p:nvPr/>
          </p:nvSpPr>
          <p:spPr>
            <a:xfrm>
              <a:off x="840494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3" name="pl3913"/>
            <p:cNvSpPr/>
            <p:nvPr/>
          </p:nvSpPr>
          <p:spPr>
            <a:xfrm>
              <a:off x="8583471"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4" name="pl3914"/>
            <p:cNvSpPr/>
            <p:nvPr/>
          </p:nvSpPr>
          <p:spPr>
            <a:xfrm>
              <a:off x="8761995"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5" name="pl3915"/>
            <p:cNvSpPr/>
            <p:nvPr/>
          </p:nvSpPr>
          <p:spPr>
            <a:xfrm>
              <a:off x="8940518" y="2365475"/>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16" name="pl3916"/>
            <p:cNvSpPr/>
            <p:nvPr/>
          </p:nvSpPr>
          <p:spPr>
            <a:xfrm>
              <a:off x="8092532" y="280998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917" name="pl3917"/>
            <p:cNvSpPr/>
            <p:nvPr/>
          </p:nvSpPr>
          <p:spPr>
            <a:xfrm>
              <a:off x="8092532" y="269232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918" name="pl3918"/>
            <p:cNvSpPr/>
            <p:nvPr/>
          </p:nvSpPr>
          <p:spPr>
            <a:xfrm>
              <a:off x="8092532" y="2574670"/>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919" name="pl3919"/>
            <p:cNvSpPr/>
            <p:nvPr/>
          </p:nvSpPr>
          <p:spPr>
            <a:xfrm>
              <a:off x="8092532" y="245701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3920" name="pl3920"/>
            <p:cNvSpPr/>
            <p:nvPr/>
          </p:nvSpPr>
          <p:spPr>
            <a:xfrm>
              <a:off x="813716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1" name="pl3921"/>
            <p:cNvSpPr/>
            <p:nvPr/>
          </p:nvSpPr>
          <p:spPr>
            <a:xfrm>
              <a:off x="831568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2" name="pl3922"/>
            <p:cNvSpPr/>
            <p:nvPr/>
          </p:nvSpPr>
          <p:spPr>
            <a:xfrm>
              <a:off x="849421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3" name="pl3923"/>
            <p:cNvSpPr/>
            <p:nvPr/>
          </p:nvSpPr>
          <p:spPr>
            <a:xfrm>
              <a:off x="8672733"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4" name="pl3924"/>
            <p:cNvSpPr/>
            <p:nvPr/>
          </p:nvSpPr>
          <p:spPr>
            <a:xfrm>
              <a:off x="8851256"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5" name="pl3925"/>
            <p:cNvSpPr/>
            <p:nvPr/>
          </p:nvSpPr>
          <p:spPr>
            <a:xfrm>
              <a:off x="9029780" y="2365475"/>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3926" name="pl3926"/>
            <p:cNvSpPr/>
            <p:nvPr/>
          </p:nvSpPr>
          <p:spPr>
            <a:xfrm>
              <a:off x="8137163"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3927" name="pl3927"/>
            <p:cNvSpPr/>
            <p:nvPr/>
          </p:nvSpPr>
          <p:spPr>
            <a:xfrm>
              <a:off x="8137163"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40651" cap="flat">
              <a:solidFill>
                <a:srgbClr val="BEBEBE">
                  <a:alpha val="69803"/>
                </a:srgbClr>
              </a:solidFill>
              <a:prstDash val="solid"/>
              <a:round/>
            </a:ln>
          </p:spPr>
          <p:txBody>
            <a:bodyPr/>
            <a:lstStyle/>
            <a:p/>
          </p:txBody>
        </p:sp>
        <p:sp>
          <p:nvSpPr>
            <p:cNvPr id="3928" name="pl3928"/>
            <p:cNvSpPr/>
            <p:nvPr/>
          </p:nvSpPr>
          <p:spPr>
            <a:xfrm>
              <a:off x="8137163" y="2518195"/>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3929" name="pl3929"/>
            <p:cNvSpPr/>
            <p:nvPr/>
          </p:nvSpPr>
          <p:spPr>
            <a:xfrm>
              <a:off x="8137163" y="268291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30" name="pl3930"/>
            <p:cNvSpPr/>
            <p:nvPr/>
          </p:nvSpPr>
          <p:spPr>
            <a:xfrm>
              <a:off x="8137163" y="2532314"/>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31" name="pl3931"/>
            <p:cNvSpPr/>
            <p:nvPr/>
          </p:nvSpPr>
          <p:spPr>
            <a:xfrm>
              <a:off x="8137163" y="2678209"/>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3932" name="pl3932"/>
            <p:cNvSpPr/>
            <p:nvPr/>
          </p:nvSpPr>
          <p:spPr>
            <a:xfrm>
              <a:off x="8137163" y="2654677"/>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3933" name="pl3933"/>
            <p:cNvSpPr/>
            <p:nvPr/>
          </p:nvSpPr>
          <p:spPr>
            <a:xfrm>
              <a:off x="8137163" y="2692328"/>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3934" name="pl3934"/>
            <p:cNvSpPr/>
            <p:nvPr/>
          </p:nvSpPr>
          <p:spPr>
            <a:xfrm>
              <a:off x="8137163" y="2621733"/>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3935" name="pl3935"/>
            <p:cNvSpPr/>
            <p:nvPr/>
          </p:nvSpPr>
          <p:spPr>
            <a:xfrm>
              <a:off x="8137163" y="2607614"/>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3936" name="pl3936"/>
            <p:cNvSpPr/>
            <p:nvPr/>
          </p:nvSpPr>
          <p:spPr>
            <a:xfrm>
              <a:off x="8137163" y="2617027"/>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937" name="pl3937"/>
            <p:cNvSpPr/>
            <p:nvPr/>
          </p:nvSpPr>
          <p:spPr>
            <a:xfrm>
              <a:off x="8137163" y="2593495"/>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3938" name="pl3938"/>
            <p:cNvSpPr/>
            <p:nvPr/>
          </p:nvSpPr>
          <p:spPr>
            <a:xfrm>
              <a:off x="8137163" y="2593495"/>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3939" name="pl3939"/>
            <p:cNvSpPr/>
            <p:nvPr/>
          </p:nvSpPr>
          <p:spPr>
            <a:xfrm>
              <a:off x="8137163" y="2555845"/>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3940" name="pl3940"/>
            <p:cNvSpPr/>
            <p:nvPr/>
          </p:nvSpPr>
          <p:spPr>
            <a:xfrm>
              <a:off x="8137163" y="2682915"/>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941" name="pl3941"/>
            <p:cNvSpPr/>
            <p:nvPr/>
          </p:nvSpPr>
          <p:spPr>
            <a:xfrm>
              <a:off x="8137163" y="2617027"/>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3942" name="pl3942"/>
            <p:cNvSpPr/>
            <p:nvPr/>
          </p:nvSpPr>
          <p:spPr>
            <a:xfrm>
              <a:off x="8137163" y="2649971"/>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3943" name="pl3943"/>
            <p:cNvSpPr/>
            <p:nvPr/>
          </p:nvSpPr>
          <p:spPr>
            <a:xfrm>
              <a:off x="8137163" y="2579377"/>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44" name="pl3944"/>
            <p:cNvSpPr/>
            <p:nvPr/>
          </p:nvSpPr>
          <p:spPr>
            <a:xfrm>
              <a:off x="8137163" y="2607614"/>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945" name="pl3945"/>
            <p:cNvSpPr/>
            <p:nvPr/>
          </p:nvSpPr>
          <p:spPr>
            <a:xfrm>
              <a:off x="8137163" y="2673502"/>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3946" name="pl3946"/>
            <p:cNvSpPr/>
            <p:nvPr/>
          </p:nvSpPr>
          <p:spPr>
            <a:xfrm>
              <a:off x="8137163" y="2692328"/>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3947" name="pl3947"/>
            <p:cNvSpPr/>
            <p:nvPr/>
          </p:nvSpPr>
          <p:spPr>
            <a:xfrm>
              <a:off x="8137163" y="2659384"/>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3948" name="pl3948"/>
            <p:cNvSpPr/>
            <p:nvPr/>
          </p:nvSpPr>
          <p:spPr>
            <a:xfrm>
              <a:off x="8137163" y="2645265"/>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3949" name="pl3949"/>
            <p:cNvSpPr/>
            <p:nvPr/>
          </p:nvSpPr>
          <p:spPr>
            <a:xfrm>
              <a:off x="8137163" y="2598202"/>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3950" name="pl3950"/>
            <p:cNvSpPr/>
            <p:nvPr/>
          </p:nvSpPr>
          <p:spPr>
            <a:xfrm>
              <a:off x="8137163" y="2678209"/>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3951" name="pl3951"/>
            <p:cNvSpPr/>
            <p:nvPr/>
          </p:nvSpPr>
          <p:spPr>
            <a:xfrm>
              <a:off x="8137163"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3952" name="pl3952"/>
            <p:cNvSpPr/>
            <p:nvPr/>
          </p:nvSpPr>
          <p:spPr>
            <a:xfrm>
              <a:off x="8137163" y="2579377"/>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3953" name="pl3953"/>
            <p:cNvSpPr/>
            <p:nvPr/>
          </p:nvSpPr>
          <p:spPr>
            <a:xfrm>
              <a:off x="8137163" y="2635852"/>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3954" name="pl3954"/>
            <p:cNvSpPr/>
            <p:nvPr/>
          </p:nvSpPr>
          <p:spPr>
            <a:xfrm>
              <a:off x="8137163" y="2621733"/>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3955" name="pl3955"/>
            <p:cNvSpPr/>
            <p:nvPr/>
          </p:nvSpPr>
          <p:spPr>
            <a:xfrm>
              <a:off x="8137163" y="2537020"/>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3956" name="pl3956"/>
            <p:cNvSpPr/>
            <p:nvPr/>
          </p:nvSpPr>
          <p:spPr>
            <a:xfrm>
              <a:off x="8137163"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57" name="pl3957"/>
            <p:cNvSpPr/>
            <p:nvPr/>
          </p:nvSpPr>
          <p:spPr>
            <a:xfrm>
              <a:off x="8137163" y="2645265"/>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3958" name="pl3958"/>
            <p:cNvSpPr/>
            <p:nvPr/>
          </p:nvSpPr>
          <p:spPr>
            <a:xfrm>
              <a:off x="8137163" y="2668796"/>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3959" name="pl3959"/>
            <p:cNvSpPr/>
            <p:nvPr/>
          </p:nvSpPr>
          <p:spPr>
            <a:xfrm>
              <a:off x="8137163" y="2664090"/>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3960" name="pl3960"/>
            <p:cNvSpPr/>
            <p:nvPr/>
          </p:nvSpPr>
          <p:spPr>
            <a:xfrm>
              <a:off x="8137163" y="2602908"/>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3961" name="pl3961"/>
            <p:cNvSpPr/>
            <p:nvPr/>
          </p:nvSpPr>
          <p:spPr>
            <a:xfrm>
              <a:off x="8137163" y="2617027"/>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3962" name="pl3962"/>
            <p:cNvSpPr/>
            <p:nvPr/>
          </p:nvSpPr>
          <p:spPr>
            <a:xfrm>
              <a:off x="8137163" y="2635852"/>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3963" name="pl3963"/>
            <p:cNvSpPr/>
            <p:nvPr/>
          </p:nvSpPr>
          <p:spPr>
            <a:xfrm>
              <a:off x="8137163" y="2631146"/>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3964" name="pl3964"/>
            <p:cNvSpPr/>
            <p:nvPr/>
          </p:nvSpPr>
          <p:spPr>
            <a:xfrm>
              <a:off x="8137163" y="2504076"/>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3965" name="pl3965"/>
            <p:cNvSpPr/>
            <p:nvPr/>
          </p:nvSpPr>
          <p:spPr>
            <a:xfrm>
              <a:off x="8137163" y="2593495"/>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3966" name="pl3966"/>
            <p:cNvSpPr/>
            <p:nvPr/>
          </p:nvSpPr>
          <p:spPr>
            <a:xfrm>
              <a:off x="8137163" y="2588789"/>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3967" name="pl3967"/>
            <p:cNvSpPr/>
            <p:nvPr/>
          </p:nvSpPr>
          <p:spPr>
            <a:xfrm>
              <a:off x="8137163" y="2555845"/>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3968" name="pl3968"/>
            <p:cNvSpPr/>
            <p:nvPr/>
          </p:nvSpPr>
          <p:spPr>
            <a:xfrm>
              <a:off x="8137163" y="2692328"/>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3969" name="pl3969"/>
            <p:cNvSpPr/>
            <p:nvPr/>
          </p:nvSpPr>
          <p:spPr>
            <a:xfrm>
              <a:off x="8137163" y="2682915"/>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3970" name="pl3970"/>
            <p:cNvSpPr/>
            <p:nvPr/>
          </p:nvSpPr>
          <p:spPr>
            <a:xfrm>
              <a:off x="8137163" y="2692328"/>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71" name="pl3971"/>
            <p:cNvSpPr/>
            <p:nvPr/>
          </p:nvSpPr>
          <p:spPr>
            <a:xfrm>
              <a:off x="8137163" y="2640558"/>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3972" name="pl3972"/>
            <p:cNvSpPr/>
            <p:nvPr/>
          </p:nvSpPr>
          <p:spPr>
            <a:xfrm>
              <a:off x="8137163" y="2602908"/>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3973" name="pl3973"/>
            <p:cNvSpPr/>
            <p:nvPr/>
          </p:nvSpPr>
          <p:spPr>
            <a:xfrm>
              <a:off x="8137163" y="2673502"/>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3974" name="pl3974"/>
            <p:cNvSpPr/>
            <p:nvPr/>
          </p:nvSpPr>
          <p:spPr>
            <a:xfrm>
              <a:off x="8137163" y="2678209"/>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3975" name="pl3975"/>
            <p:cNvSpPr/>
            <p:nvPr/>
          </p:nvSpPr>
          <p:spPr>
            <a:xfrm>
              <a:off x="8137163" y="2551139"/>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3976" name="pl3976"/>
            <p:cNvSpPr/>
            <p:nvPr/>
          </p:nvSpPr>
          <p:spPr>
            <a:xfrm>
              <a:off x="8137163" y="2673502"/>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3977" name="pl3977"/>
            <p:cNvSpPr/>
            <p:nvPr/>
          </p:nvSpPr>
          <p:spPr>
            <a:xfrm>
              <a:off x="8137163" y="2673502"/>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3978" name="pl3978"/>
            <p:cNvSpPr/>
            <p:nvPr/>
          </p:nvSpPr>
          <p:spPr>
            <a:xfrm>
              <a:off x="8137163" y="2645265"/>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3979" name="pl3979"/>
            <p:cNvSpPr/>
            <p:nvPr/>
          </p:nvSpPr>
          <p:spPr>
            <a:xfrm>
              <a:off x="8137163" y="2664090"/>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3980" name="pl3980"/>
            <p:cNvSpPr/>
            <p:nvPr/>
          </p:nvSpPr>
          <p:spPr>
            <a:xfrm>
              <a:off x="8137163"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40651" cap="flat">
              <a:solidFill>
                <a:srgbClr val="000000">
                  <a:alpha val="100000"/>
                </a:srgbClr>
              </a:solidFill>
              <a:prstDash val="solid"/>
              <a:round/>
            </a:ln>
          </p:spPr>
          <p:txBody>
            <a:bodyPr/>
            <a:lstStyle/>
            <a:p/>
          </p:txBody>
        </p:sp>
        <p:sp>
          <p:nvSpPr>
            <p:cNvPr id="3981" name="pl3981"/>
            <p:cNvSpPr/>
            <p:nvPr/>
          </p:nvSpPr>
          <p:spPr>
            <a:xfrm>
              <a:off x="8137163" y="2626440"/>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00C1A4">
                  <a:alpha val="100000"/>
                </a:srgbClr>
              </a:solidFill>
              <a:prstDash val="solid"/>
              <a:round/>
            </a:ln>
          </p:spPr>
          <p:txBody>
            <a:bodyPr/>
            <a:lstStyle/>
            <a:p/>
          </p:txBody>
        </p:sp>
        <p:sp>
          <p:nvSpPr>
            <p:cNvPr id="3982" name="pl3982"/>
            <p:cNvSpPr/>
            <p:nvPr/>
          </p:nvSpPr>
          <p:spPr>
            <a:xfrm>
              <a:off x="8092532" y="2692328"/>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3983" name="tx3983"/>
            <p:cNvSpPr/>
            <p:nvPr/>
          </p:nvSpPr>
          <p:spPr>
            <a:xfrm>
              <a:off x="8107018" y="250557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984" name="tx3984"/>
            <p:cNvSpPr/>
            <p:nvPr/>
          </p:nvSpPr>
          <p:spPr>
            <a:xfrm>
              <a:off x="8285542" y="25135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85" name="tx3985"/>
            <p:cNvSpPr/>
            <p:nvPr/>
          </p:nvSpPr>
          <p:spPr>
            <a:xfrm>
              <a:off x="8464065" y="248537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986" name="tx3986"/>
            <p:cNvSpPr/>
            <p:nvPr/>
          </p:nvSpPr>
          <p:spPr>
            <a:xfrm>
              <a:off x="8612443" y="246316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987" name="tx3987"/>
            <p:cNvSpPr/>
            <p:nvPr/>
          </p:nvSpPr>
          <p:spPr>
            <a:xfrm>
              <a:off x="8790967" y="246649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3988" name="tx3988"/>
            <p:cNvSpPr/>
            <p:nvPr/>
          </p:nvSpPr>
          <p:spPr>
            <a:xfrm>
              <a:off x="8969490" y="247728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989" name="rc3989"/>
            <p:cNvSpPr/>
            <p:nvPr/>
          </p:nvSpPr>
          <p:spPr>
            <a:xfrm>
              <a:off x="8092532" y="3110673"/>
              <a:ext cx="981878" cy="460746"/>
            </a:xfrm>
            <a:prstGeom prst="rect">
              <a:avLst/>
            </a:prstGeom>
            <a:solidFill>
              <a:srgbClr val="EBEBEB">
                <a:alpha val="100000"/>
              </a:srgbClr>
            </a:solidFill>
          </p:spPr>
          <p:txBody>
            <a:bodyPr/>
            <a:lstStyle/>
            <a:p/>
          </p:txBody>
        </p:sp>
        <p:sp>
          <p:nvSpPr>
            <p:cNvPr id="3990" name="pl3990"/>
            <p:cNvSpPr/>
            <p:nvPr/>
          </p:nvSpPr>
          <p:spPr>
            <a:xfrm>
              <a:off x="8092532" y="3496354"/>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91" name="pl3991"/>
            <p:cNvSpPr/>
            <p:nvPr/>
          </p:nvSpPr>
          <p:spPr>
            <a:xfrm>
              <a:off x="8092532" y="337869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92" name="pl3992"/>
            <p:cNvSpPr/>
            <p:nvPr/>
          </p:nvSpPr>
          <p:spPr>
            <a:xfrm>
              <a:off x="8092532" y="3261039"/>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93" name="pl3993"/>
            <p:cNvSpPr/>
            <p:nvPr/>
          </p:nvSpPr>
          <p:spPr>
            <a:xfrm>
              <a:off x="8092532" y="314338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3994" name="pl3994"/>
            <p:cNvSpPr/>
            <p:nvPr/>
          </p:nvSpPr>
          <p:spPr>
            <a:xfrm>
              <a:off x="822642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5" name="pl3995"/>
            <p:cNvSpPr/>
            <p:nvPr/>
          </p:nvSpPr>
          <p:spPr>
            <a:xfrm>
              <a:off x="840494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6" name="pl3996"/>
            <p:cNvSpPr/>
            <p:nvPr/>
          </p:nvSpPr>
          <p:spPr>
            <a:xfrm>
              <a:off x="8583471"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7" name="pl3997"/>
            <p:cNvSpPr/>
            <p:nvPr/>
          </p:nvSpPr>
          <p:spPr>
            <a:xfrm>
              <a:off x="8761995"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8" name="pl3998"/>
            <p:cNvSpPr/>
            <p:nvPr/>
          </p:nvSpPr>
          <p:spPr>
            <a:xfrm>
              <a:off x="8940518" y="3110673"/>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3999" name="pl3999"/>
            <p:cNvSpPr/>
            <p:nvPr/>
          </p:nvSpPr>
          <p:spPr>
            <a:xfrm>
              <a:off x="8092532" y="355518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00" name="pl4000"/>
            <p:cNvSpPr/>
            <p:nvPr/>
          </p:nvSpPr>
          <p:spPr>
            <a:xfrm>
              <a:off x="8092532" y="3437525"/>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01" name="pl4001"/>
            <p:cNvSpPr/>
            <p:nvPr/>
          </p:nvSpPr>
          <p:spPr>
            <a:xfrm>
              <a:off x="8092532" y="331986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02" name="pl4002"/>
            <p:cNvSpPr/>
            <p:nvPr/>
          </p:nvSpPr>
          <p:spPr>
            <a:xfrm>
              <a:off x="8092532" y="320221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03" name="pl4003"/>
            <p:cNvSpPr/>
            <p:nvPr/>
          </p:nvSpPr>
          <p:spPr>
            <a:xfrm>
              <a:off x="813716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4" name="pl4004"/>
            <p:cNvSpPr/>
            <p:nvPr/>
          </p:nvSpPr>
          <p:spPr>
            <a:xfrm>
              <a:off x="831568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5" name="pl4005"/>
            <p:cNvSpPr/>
            <p:nvPr/>
          </p:nvSpPr>
          <p:spPr>
            <a:xfrm>
              <a:off x="849421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6" name="pl4006"/>
            <p:cNvSpPr/>
            <p:nvPr/>
          </p:nvSpPr>
          <p:spPr>
            <a:xfrm>
              <a:off x="8672733"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7" name="pl4007"/>
            <p:cNvSpPr/>
            <p:nvPr/>
          </p:nvSpPr>
          <p:spPr>
            <a:xfrm>
              <a:off x="8851256"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8" name="pl4008"/>
            <p:cNvSpPr/>
            <p:nvPr/>
          </p:nvSpPr>
          <p:spPr>
            <a:xfrm>
              <a:off x="9029780" y="3110673"/>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09" name="pl4009"/>
            <p:cNvSpPr/>
            <p:nvPr/>
          </p:nvSpPr>
          <p:spPr>
            <a:xfrm>
              <a:off x="8137163"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4010" name="pl4010"/>
            <p:cNvSpPr/>
            <p:nvPr/>
          </p:nvSpPr>
          <p:spPr>
            <a:xfrm>
              <a:off x="8137163"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40651" cap="flat">
              <a:solidFill>
                <a:srgbClr val="BEBEBE">
                  <a:alpha val="69803"/>
                </a:srgbClr>
              </a:solidFill>
              <a:prstDash val="solid"/>
              <a:round/>
            </a:ln>
          </p:spPr>
          <p:txBody>
            <a:bodyPr/>
            <a:lstStyle/>
            <a:p/>
          </p:txBody>
        </p:sp>
        <p:sp>
          <p:nvSpPr>
            <p:cNvPr id="4011" name="pl4011"/>
            <p:cNvSpPr/>
            <p:nvPr/>
          </p:nvSpPr>
          <p:spPr>
            <a:xfrm>
              <a:off x="8137163" y="3263393"/>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4012" name="pl4012"/>
            <p:cNvSpPr/>
            <p:nvPr/>
          </p:nvSpPr>
          <p:spPr>
            <a:xfrm>
              <a:off x="8137163" y="342811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13" name="pl4013"/>
            <p:cNvSpPr/>
            <p:nvPr/>
          </p:nvSpPr>
          <p:spPr>
            <a:xfrm>
              <a:off x="8137163" y="3277511"/>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14" name="pl4014"/>
            <p:cNvSpPr/>
            <p:nvPr/>
          </p:nvSpPr>
          <p:spPr>
            <a:xfrm>
              <a:off x="8137163" y="3423407"/>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4015" name="pl4015"/>
            <p:cNvSpPr/>
            <p:nvPr/>
          </p:nvSpPr>
          <p:spPr>
            <a:xfrm>
              <a:off x="8137163" y="3399875"/>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4016" name="pl4016"/>
            <p:cNvSpPr/>
            <p:nvPr/>
          </p:nvSpPr>
          <p:spPr>
            <a:xfrm>
              <a:off x="8137163" y="3437525"/>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4017" name="pl4017"/>
            <p:cNvSpPr/>
            <p:nvPr/>
          </p:nvSpPr>
          <p:spPr>
            <a:xfrm>
              <a:off x="8137163" y="3366931"/>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4018" name="pl4018"/>
            <p:cNvSpPr/>
            <p:nvPr/>
          </p:nvSpPr>
          <p:spPr>
            <a:xfrm>
              <a:off x="8137163" y="3352812"/>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4019" name="pl4019"/>
            <p:cNvSpPr/>
            <p:nvPr/>
          </p:nvSpPr>
          <p:spPr>
            <a:xfrm>
              <a:off x="8137163" y="3362225"/>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020" name="pl4020"/>
            <p:cNvSpPr/>
            <p:nvPr/>
          </p:nvSpPr>
          <p:spPr>
            <a:xfrm>
              <a:off x="8137163" y="3338693"/>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4021" name="pl4021"/>
            <p:cNvSpPr/>
            <p:nvPr/>
          </p:nvSpPr>
          <p:spPr>
            <a:xfrm>
              <a:off x="8137163" y="3338693"/>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4022" name="pl4022"/>
            <p:cNvSpPr/>
            <p:nvPr/>
          </p:nvSpPr>
          <p:spPr>
            <a:xfrm>
              <a:off x="8137163" y="3301043"/>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4023" name="pl4023"/>
            <p:cNvSpPr/>
            <p:nvPr/>
          </p:nvSpPr>
          <p:spPr>
            <a:xfrm>
              <a:off x="8137163" y="3428113"/>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024" name="pl4024"/>
            <p:cNvSpPr/>
            <p:nvPr/>
          </p:nvSpPr>
          <p:spPr>
            <a:xfrm>
              <a:off x="8137163" y="3362225"/>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4025" name="pl4025"/>
            <p:cNvSpPr/>
            <p:nvPr/>
          </p:nvSpPr>
          <p:spPr>
            <a:xfrm>
              <a:off x="8137163" y="3395169"/>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4026" name="pl4026"/>
            <p:cNvSpPr/>
            <p:nvPr/>
          </p:nvSpPr>
          <p:spPr>
            <a:xfrm>
              <a:off x="8137163" y="3324574"/>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27" name="pl4027"/>
            <p:cNvSpPr/>
            <p:nvPr/>
          </p:nvSpPr>
          <p:spPr>
            <a:xfrm>
              <a:off x="8137163" y="3352812"/>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028" name="pl4028"/>
            <p:cNvSpPr/>
            <p:nvPr/>
          </p:nvSpPr>
          <p:spPr>
            <a:xfrm>
              <a:off x="8137163" y="3418700"/>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4029" name="pl4029"/>
            <p:cNvSpPr/>
            <p:nvPr/>
          </p:nvSpPr>
          <p:spPr>
            <a:xfrm>
              <a:off x="8137163" y="3437525"/>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4030" name="pl4030"/>
            <p:cNvSpPr/>
            <p:nvPr/>
          </p:nvSpPr>
          <p:spPr>
            <a:xfrm>
              <a:off x="8137163" y="3404581"/>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4031" name="pl4031"/>
            <p:cNvSpPr/>
            <p:nvPr/>
          </p:nvSpPr>
          <p:spPr>
            <a:xfrm>
              <a:off x="8137163" y="3390463"/>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4032" name="pl4032"/>
            <p:cNvSpPr/>
            <p:nvPr/>
          </p:nvSpPr>
          <p:spPr>
            <a:xfrm>
              <a:off x="8137163" y="3343400"/>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4033" name="pl4033"/>
            <p:cNvSpPr/>
            <p:nvPr/>
          </p:nvSpPr>
          <p:spPr>
            <a:xfrm>
              <a:off x="8137163" y="3423407"/>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4034" name="pl4034"/>
            <p:cNvSpPr/>
            <p:nvPr/>
          </p:nvSpPr>
          <p:spPr>
            <a:xfrm>
              <a:off x="8137163" y="3371637"/>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4035" name="pl4035"/>
            <p:cNvSpPr/>
            <p:nvPr/>
          </p:nvSpPr>
          <p:spPr>
            <a:xfrm>
              <a:off x="8137163" y="3324574"/>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4036" name="pl4036"/>
            <p:cNvSpPr/>
            <p:nvPr/>
          </p:nvSpPr>
          <p:spPr>
            <a:xfrm>
              <a:off x="8137163" y="3381050"/>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4037" name="pl4037"/>
            <p:cNvSpPr/>
            <p:nvPr/>
          </p:nvSpPr>
          <p:spPr>
            <a:xfrm>
              <a:off x="8137163" y="3366931"/>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4038" name="pl4038"/>
            <p:cNvSpPr/>
            <p:nvPr/>
          </p:nvSpPr>
          <p:spPr>
            <a:xfrm>
              <a:off x="8137163" y="3282218"/>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4039" name="pl4039"/>
            <p:cNvSpPr/>
            <p:nvPr/>
          </p:nvSpPr>
          <p:spPr>
            <a:xfrm>
              <a:off x="8137163"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40" name="pl4040"/>
            <p:cNvSpPr/>
            <p:nvPr/>
          </p:nvSpPr>
          <p:spPr>
            <a:xfrm>
              <a:off x="8137163" y="3390463"/>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4041" name="pl4041"/>
            <p:cNvSpPr/>
            <p:nvPr/>
          </p:nvSpPr>
          <p:spPr>
            <a:xfrm>
              <a:off x="8137163" y="3413994"/>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4042" name="pl4042"/>
            <p:cNvSpPr/>
            <p:nvPr/>
          </p:nvSpPr>
          <p:spPr>
            <a:xfrm>
              <a:off x="8137163"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4043" name="pl4043"/>
            <p:cNvSpPr/>
            <p:nvPr/>
          </p:nvSpPr>
          <p:spPr>
            <a:xfrm>
              <a:off x="8137163" y="3348106"/>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044" name="pl4044"/>
            <p:cNvSpPr/>
            <p:nvPr/>
          </p:nvSpPr>
          <p:spPr>
            <a:xfrm>
              <a:off x="8137163" y="3362225"/>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4045" name="pl4045"/>
            <p:cNvSpPr/>
            <p:nvPr/>
          </p:nvSpPr>
          <p:spPr>
            <a:xfrm>
              <a:off x="8137163" y="3381050"/>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4046" name="pl4046"/>
            <p:cNvSpPr/>
            <p:nvPr/>
          </p:nvSpPr>
          <p:spPr>
            <a:xfrm>
              <a:off x="8137163" y="3376344"/>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4047" name="pl4047"/>
            <p:cNvSpPr/>
            <p:nvPr/>
          </p:nvSpPr>
          <p:spPr>
            <a:xfrm>
              <a:off x="8137163" y="3249274"/>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4048" name="pl4048"/>
            <p:cNvSpPr/>
            <p:nvPr/>
          </p:nvSpPr>
          <p:spPr>
            <a:xfrm>
              <a:off x="8137163" y="3338693"/>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4049" name="pl4049"/>
            <p:cNvSpPr/>
            <p:nvPr/>
          </p:nvSpPr>
          <p:spPr>
            <a:xfrm>
              <a:off x="8137163" y="3333987"/>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4050" name="pl4050"/>
            <p:cNvSpPr/>
            <p:nvPr/>
          </p:nvSpPr>
          <p:spPr>
            <a:xfrm>
              <a:off x="8137163" y="3301043"/>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4051" name="pl4051"/>
            <p:cNvSpPr/>
            <p:nvPr/>
          </p:nvSpPr>
          <p:spPr>
            <a:xfrm>
              <a:off x="8137163" y="3437525"/>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052" name="pl4052"/>
            <p:cNvSpPr/>
            <p:nvPr/>
          </p:nvSpPr>
          <p:spPr>
            <a:xfrm>
              <a:off x="8137163" y="3428113"/>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053" name="pl4053"/>
            <p:cNvSpPr/>
            <p:nvPr/>
          </p:nvSpPr>
          <p:spPr>
            <a:xfrm>
              <a:off x="8137163" y="3437525"/>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54" name="pl4054"/>
            <p:cNvSpPr/>
            <p:nvPr/>
          </p:nvSpPr>
          <p:spPr>
            <a:xfrm>
              <a:off x="8137163" y="3385756"/>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4055" name="pl4055"/>
            <p:cNvSpPr/>
            <p:nvPr/>
          </p:nvSpPr>
          <p:spPr>
            <a:xfrm>
              <a:off x="8137163" y="3348106"/>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56" name="pl4056"/>
            <p:cNvSpPr/>
            <p:nvPr/>
          </p:nvSpPr>
          <p:spPr>
            <a:xfrm>
              <a:off x="8137163" y="3418700"/>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4057" name="pl4057"/>
            <p:cNvSpPr/>
            <p:nvPr/>
          </p:nvSpPr>
          <p:spPr>
            <a:xfrm>
              <a:off x="8137163" y="3423407"/>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4058" name="pl4058"/>
            <p:cNvSpPr/>
            <p:nvPr/>
          </p:nvSpPr>
          <p:spPr>
            <a:xfrm>
              <a:off x="8137163" y="3296337"/>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4059" name="pl4059"/>
            <p:cNvSpPr/>
            <p:nvPr/>
          </p:nvSpPr>
          <p:spPr>
            <a:xfrm>
              <a:off x="8137163" y="3418700"/>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4060" name="pl4060"/>
            <p:cNvSpPr/>
            <p:nvPr/>
          </p:nvSpPr>
          <p:spPr>
            <a:xfrm>
              <a:off x="8137163" y="3418700"/>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4061" name="pl4061"/>
            <p:cNvSpPr/>
            <p:nvPr/>
          </p:nvSpPr>
          <p:spPr>
            <a:xfrm>
              <a:off x="8137163" y="3390463"/>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4062" name="pl4062"/>
            <p:cNvSpPr/>
            <p:nvPr/>
          </p:nvSpPr>
          <p:spPr>
            <a:xfrm>
              <a:off x="8137163" y="3409288"/>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4063" name="pl4063"/>
            <p:cNvSpPr/>
            <p:nvPr/>
          </p:nvSpPr>
          <p:spPr>
            <a:xfrm>
              <a:off x="8137163"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40651" cap="flat">
              <a:solidFill>
                <a:srgbClr val="000000">
                  <a:alpha val="100000"/>
                </a:srgbClr>
              </a:solidFill>
              <a:prstDash val="solid"/>
              <a:round/>
            </a:ln>
          </p:spPr>
          <p:txBody>
            <a:bodyPr/>
            <a:lstStyle/>
            <a:p/>
          </p:txBody>
        </p:sp>
        <p:sp>
          <p:nvSpPr>
            <p:cNvPr id="4064" name="pl4064"/>
            <p:cNvSpPr/>
            <p:nvPr/>
          </p:nvSpPr>
          <p:spPr>
            <a:xfrm>
              <a:off x="8137163" y="3409288"/>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00AEF9">
                  <a:alpha val="100000"/>
                </a:srgbClr>
              </a:solidFill>
              <a:prstDash val="solid"/>
              <a:round/>
            </a:ln>
          </p:spPr>
          <p:txBody>
            <a:bodyPr/>
            <a:lstStyle/>
            <a:p/>
          </p:txBody>
        </p:sp>
        <p:sp>
          <p:nvSpPr>
            <p:cNvPr id="4065" name="pl4065"/>
            <p:cNvSpPr/>
            <p:nvPr/>
          </p:nvSpPr>
          <p:spPr>
            <a:xfrm>
              <a:off x="8092532" y="3437525"/>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4066" name="tx4066"/>
            <p:cNvSpPr/>
            <p:nvPr/>
          </p:nvSpPr>
          <p:spPr>
            <a:xfrm>
              <a:off x="8107018"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67" name="tx4067"/>
            <p:cNvSpPr/>
            <p:nvPr/>
          </p:nvSpPr>
          <p:spPr>
            <a:xfrm>
              <a:off x="8285542" y="327292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68" name="tx4068"/>
            <p:cNvSpPr/>
            <p:nvPr/>
          </p:nvSpPr>
          <p:spPr>
            <a:xfrm>
              <a:off x="8446015" y="3286994"/>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069" name="tx4069"/>
            <p:cNvSpPr/>
            <p:nvPr/>
          </p:nvSpPr>
          <p:spPr>
            <a:xfrm>
              <a:off x="8642588" y="324469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070" name="tx4070"/>
            <p:cNvSpPr/>
            <p:nvPr/>
          </p:nvSpPr>
          <p:spPr>
            <a:xfrm>
              <a:off x="8821111" y="326954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071" name="tx4071"/>
            <p:cNvSpPr/>
            <p:nvPr/>
          </p:nvSpPr>
          <p:spPr>
            <a:xfrm>
              <a:off x="8999635" y="325574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072" name="rc4072"/>
            <p:cNvSpPr/>
            <p:nvPr/>
          </p:nvSpPr>
          <p:spPr>
            <a:xfrm>
              <a:off x="8092532" y="3855871"/>
              <a:ext cx="981878" cy="460746"/>
            </a:xfrm>
            <a:prstGeom prst="rect">
              <a:avLst/>
            </a:prstGeom>
            <a:solidFill>
              <a:srgbClr val="EBEBEB">
                <a:alpha val="100000"/>
              </a:srgbClr>
            </a:solidFill>
          </p:spPr>
          <p:txBody>
            <a:bodyPr/>
            <a:lstStyle/>
            <a:p/>
          </p:txBody>
        </p:sp>
        <p:sp>
          <p:nvSpPr>
            <p:cNvPr id="4073" name="pl4073"/>
            <p:cNvSpPr/>
            <p:nvPr/>
          </p:nvSpPr>
          <p:spPr>
            <a:xfrm>
              <a:off x="8092532" y="424155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074" name="pl4074"/>
            <p:cNvSpPr/>
            <p:nvPr/>
          </p:nvSpPr>
          <p:spPr>
            <a:xfrm>
              <a:off x="8092532" y="412389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075" name="pl4075"/>
            <p:cNvSpPr/>
            <p:nvPr/>
          </p:nvSpPr>
          <p:spPr>
            <a:xfrm>
              <a:off x="8092532" y="4006237"/>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076" name="pl4076"/>
            <p:cNvSpPr/>
            <p:nvPr/>
          </p:nvSpPr>
          <p:spPr>
            <a:xfrm>
              <a:off x="8092532" y="388858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077" name="pl4077"/>
            <p:cNvSpPr/>
            <p:nvPr/>
          </p:nvSpPr>
          <p:spPr>
            <a:xfrm>
              <a:off x="822642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78" name="pl4078"/>
            <p:cNvSpPr/>
            <p:nvPr/>
          </p:nvSpPr>
          <p:spPr>
            <a:xfrm>
              <a:off x="840494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79" name="pl4079"/>
            <p:cNvSpPr/>
            <p:nvPr/>
          </p:nvSpPr>
          <p:spPr>
            <a:xfrm>
              <a:off x="8583471"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80" name="pl4080"/>
            <p:cNvSpPr/>
            <p:nvPr/>
          </p:nvSpPr>
          <p:spPr>
            <a:xfrm>
              <a:off x="8761995"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81" name="pl4081"/>
            <p:cNvSpPr/>
            <p:nvPr/>
          </p:nvSpPr>
          <p:spPr>
            <a:xfrm>
              <a:off x="8940518" y="3855871"/>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082" name="pl4082"/>
            <p:cNvSpPr/>
            <p:nvPr/>
          </p:nvSpPr>
          <p:spPr>
            <a:xfrm>
              <a:off x="8092532" y="430038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83" name="pl4083"/>
            <p:cNvSpPr/>
            <p:nvPr/>
          </p:nvSpPr>
          <p:spPr>
            <a:xfrm>
              <a:off x="8092532" y="4182723"/>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84" name="pl4084"/>
            <p:cNvSpPr/>
            <p:nvPr/>
          </p:nvSpPr>
          <p:spPr>
            <a:xfrm>
              <a:off x="8092532" y="406506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85" name="pl4085"/>
            <p:cNvSpPr/>
            <p:nvPr/>
          </p:nvSpPr>
          <p:spPr>
            <a:xfrm>
              <a:off x="8092532" y="3947408"/>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086" name="pl4086"/>
            <p:cNvSpPr/>
            <p:nvPr/>
          </p:nvSpPr>
          <p:spPr>
            <a:xfrm>
              <a:off x="813716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7" name="pl4087"/>
            <p:cNvSpPr/>
            <p:nvPr/>
          </p:nvSpPr>
          <p:spPr>
            <a:xfrm>
              <a:off x="831568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8" name="pl4088"/>
            <p:cNvSpPr/>
            <p:nvPr/>
          </p:nvSpPr>
          <p:spPr>
            <a:xfrm>
              <a:off x="849421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89" name="pl4089"/>
            <p:cNvSpPr/>
            <p:nvPr/>
          </p:nvSpPr>
          <p:spPr>
            <a:xfrm>
              <a:off x="8672733"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90" name="pl4090"/>
            <p:cNvSpPr/>
            <p:nvPr/>
          </p:nvSpPr>
          <p:spPr>
            <a:xfrm>
              <a:off x="8851256"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91" name="pl4091"/>
            <p:cNvSpPr/>
            <p:nvPr/>
          </p:nvSpPr>
          <p:spPr>
            <a:xfrm>
              <a:off x="9029780" y="3855871"/>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092" name="pl4092"/>
            <p:cNvSpPr/>
            <p:nvPr/>
          </p:nvSpPr>
          <p:spPr>
            <a:xfrm>
              <a:off x="8137163"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4093" name="pl4093"/>
            <p:cNvSpPr/>
            <p:nvPr/>
          </p:nvSpPr>
          <p:spPr>
            <a:xfrm>
              <a:off x="8137163"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40651" cap="flat">
              <a:solidFill>
                <a:srgbClr val="BEBEBE">
                  <a:alpha val="69803"/>
                </a:srgbClr>
              </a:solidFill>
              <a:prstDash val="solid"/>
              <a:round/>
            </a:ln>
          </p:spPr>
          <p:txBody>
            <a:bodyPr/>
            <a:lstStyle/>
            <a:p/>
          </p:txBody>
        </p:sp>
        <p:sp>
          <p:nvSpPr>
            <p:cNvPr id="4094" name="pl4094"/>
            <p:cNvSpPr/>
            <p:nvPr/>
          </p:nvSpPr>
          <p:spPr>
            <a:xfrm>
              <a:off x="8137163" y="4008590"/>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4095" name="pl4095"/>
            <p:cNvSpPr/>
            <p:nvPr/>
          </p:nvSpPr>
          <p:spPr>
            <a:xfrm>
              <a:off x="8137163" y="417331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96" name="pl4096"/>
            <p:cNvSpPr/>
            <p:nvPr/>
          </p:nvSpPr>
          <p:spPr>
            <a:xfrm>
              <a:off x="8137163" y="4022709"/>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097" name="pl4097"/>
            <p:cNvSpPr/>
            <p:nvPr/>
          </p:nvSpPr>
          <p:spPr>
            <a:xfrm>
              <a:off x="8137163" y="4168604"/>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4098" name="pl4098"/>
            <p:cNvSpPr/>
            <p:nvPr/>
          </p:nvSpPr>
          <p:spPr>
            <a:xfrm>
              <a:off x="8137163" y="4145073"/>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4099" name="pl4099"/>
            <p:cNvSpPr/>
            <p:nvPr/>
          </p:nvSpPr>
          <p:spPr>
            <a:xfrm>
              <a:off x="8137163" y="4182723"/>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4100" name="pl4100"/>
            <p:cNvSpPr/>
            <p:nvPr/>
          </p:nvSpPr>
          <p:spPr>
            <a:xfrm>
              <a:off x="8137163" y="4112129"/>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4101" name="pl4101"/>
            <p:cNvSpPr/>
            <p:nvPr/>
          </p:nvSpPr>
          <p:spPr>
            <a:xfrm>
              <a:off x="8137163" y="4098010"/>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4102" name="pl4102"/>
            <p:cNvSpPr/>
            <p:nvPr/>
          </p:nvSpPr>
          <p:spPr>
            <a:xfrm>
              <a:off x="8137163" y="4107423"/>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103" name="pl4103"/>
            <p:cNvSpPr/>
            <p:nvPr/>
          </p:nvSpPr>
          <p:spPr>
            <a:xfrm>
              <a:off x="8137163" y="4083891"/>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4104" name="pl4104"/>
            <p:cNvSpPr/>
            <p:nvPr/>
          </p:nvSpPr>
          <p:spPr>
            <a:xfrm>
              <a:off x="8137163" y="4083891"/>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4105" name="pl4105"/>
            <p:cNvSpPr/>
            <p:nvPr/>
          </p:nvSpPr>
          <p:spPr>
            <a:xfrm>
              <a:off x="8137163" y="4046241"/>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4106" name="pl4106"/>
            <p:cNvSpPr/>
            <p:nvPr/>
          </p:nvSpPr>
          <p:spPr>
            <a:xfrm>
              <a:off x="8137163" y="4173311"/>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107" name="pl4107"/>
            <p:cNvSpPr/>
            <p:nvPr/>
          </p:nvSpPr>
          <p:spPr>
            <a:xfrm>
              <a:off x="8137163" y="4107423"/>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4108" name="pl4108"/>
            <p:cNvSpPr/>
            <p:nvPr/>
          </p:nvSpPr>
          <p:spPr>
            <a:xfrm>
              <a:off x="8137163" y="4140367"/>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4109" name="pl4109"/>
            <p:cNvSpPr/>
            <p:nvPr/>
          </p:nvSpPr>
          <p:spPr>
            <a:xfrm>
              <a:off x="8137163" y="4069772"/>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10" name="pl4110"/>
            <p:cNvSpPr/>
            <p:nvPr/>
          </p:nvSpPr>
          <p:spPr>
            <a:xfrm>
              <a:off x="8137163" y="4098010"/>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111" name="pl4111"/>
            <p:cNvSpPr/>
            <p:nvPr/>
          </p:nvSpPr>
          <p:spPr>
            <a:xfrm>
              <a:off x="8137163" y="4163898"/>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4112" name="pl4112"/>
            <p:cNvSpPr/>
            <p:nvPr/>
          </p:nvSpPr>
          <p:spPr>
            <a:xfrm>
              <a:off x="8137163" y="4182723"/>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4113" name="pl4113"/>
            <p:cNvSpPr/>
            <p:nvPr/>
          </p:nvSpPr>
          <p:spPr>
            <a:xfrm>
              <a:off x="8137163" y="4149779"/>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4114" name="pl4114"/>
            <p:cNvSpPr/>
            <p:nvPr/>
          </p:nvSpPr>
          <p:spPr>
            <a:xfrm>
              <a:off x="8137163" y="4135660"/>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4115" name="pl4115"/>
            <p:cNvSpPr/>
            <p:nvPr/>
          </p:nvSpPr>
          <p:spPr>
            <a:xfrm>
              <a:off x="8137163" y="4088597"/>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4116" name="pl4116"/>
            <p:cNvSpPr/>
            <p:nvPr/>
          </p:nvSpPr>
          <p:spPr>
            <a:xfrm>
              <a:off x="8137163" y="4168604"/>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4117" name="pl4117"/>
            <p:cNvSpPr/>
            <p:nvPr/>
          </p:nvSpPr>
          <p:spPr>
            <a:xfrm>
              <a:off x="8137163" y="4116835"/>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4118" name="pl4118"/>
            <p:cNvSpPr/>
            <p:nvPr/>
          </p:nvSpPr>
          <p:spPr>
            <a:xfrm>
              <a:off x="8137163" y="4069772"/>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4119" name="pl4119"/>
            <p:cNvSpPr/>
            <p:nvPr/>
          </p:nvSpPr>
          <p:spPr>
            <a:xfrm>
              <a:off x="8137163" y="4126248"/>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4120" name="pl4120"/>
            <p:cNvSpPr/>
            <p:nvPr/>
          </p:nvSpPr>
          <p:spPr>
            <a:xfrm>
              <a:off x="8137163" y="4112129"/>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4121" name="pl4121"/>
            <p:cNvSpPr/>
            <p:nvPr/>
          </p:nvSpPr>
          <p:spPr>
            <a:xfrm>
              <a:off x="8137163" y="4027416"/>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4122" name="pl4122"/>
            <p:cNvSpPr/>
            <p:nvPr/>
          </p:nvSpPr>
          <p:spPr>
            <a:xfrm>
              <a:off x="8137163"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23" name="pl4123"/>
            <p:cNvSpPr/>
            <p:nvPr/>
          </p:nvSpPr>
          <p:spPr>
            <a:xfrm>
              <a:off x="8137163" y="4135660"/>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4124" name="pl4124"/>
            <p:cNvSpPr/>
            <p:nvPr/>
          </p:nvSpPr>
          <p:spPr>
            <a:xfrm>
              <a:off x="8137163" y="4159192"/>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4125" name="pl4125"/>
            <p:cNvSpPr/>
            <p:nvPr/>
          </p:nvSpPr>
          <p:spPr>
            <a:xfrm>
              <a:off x="8137163" y="4154486"/>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4126" name="pl4126"/>
            <p:cNvSpPr/>
            <p:nvPr/>
          </p:nvSpPr>
          <p:spPr>
            <a:xfrm>
              <a:off x="8137163" y="4093304"/>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127" name="pl4127"/>
            <p:cNvSpPr/>
            <p:nvPr/>
          </p:nvSpPr>
          <p:spPr>
            <a:xfrm>
              <a:off x="8137163" y="4107423"/>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4128" name="pl4128"/>
            <p:cNvSpPr/>
            <p:nvPr/>
          </p:nvSpPr>
          <p:spPr>
            <a:xfrm>
              <a:off x="8137163" y="4126248"/>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4129" name="pl4129"/>
            <p:cNvSpPr/>
            <p:nvPr/>
          </p:nvSpPr>
          <p:spPr>
            <a:xfrm>
              <a:off x="8137163" y="4121541"/>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4130" name="pl4130"/>
            <p:cNvSpPr/>
            <p:nvPr/>
          </p:nvSpPr>
          <p:spPr>
            <a:xfrm>
              <a:off x="8137163" y="3994471"/>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4131" name="pl4131"/>
            <p:cNvSpPr/>
            <p:nvPr/>
          </p:nvSpPr>
          <p:spPr>
            <a:xfrm>
              <a:off x="8137163" y="4083891"/>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4132" name="pl4132"/>
            <p:cNvSpPr/>
            <p:nvPr/>
          </p:nvSpPr>
          <p:spPr>
            <a:xfrm>
              <a:off x="8137163" y="4079185"/>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4133" name="pl4133"/>
            <p:cNvSpPr/>
            <p:nvPr/>
          </p:nvSpPr>
          <p:spPr>
            <a:xfrm>
              <a:off x="8137163"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4134" name="pl4134"/>
            <p:cNvSpPr/>
            <p:nvPr/>
          </p:nvSpPr>
          <p:spPr>
            <a:xfrm>
              <a:off x="8137163" y="4182723"/>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135" name="pl4135"/>
            <p:cNvSpPr/>
            <p:nvPr/>
          </p:nvSpPr>
          <p:spPr>
            <a:xfrm>
              <a:off x="8137163" y="4173311"/>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136" name="pl4136"/>
            <p:cNvSpPr/>
            <p:nvPr/>
          </p:nvSpPr>
          <p:spPr>
            <a:xfrm>
              <a:off x="8137163" y="4182723"/>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37" name="pl4137"/>
            <p:cNvSpPr/>
            <p:nvPr/>
          </p:nvSpPr>
          <p:spPr>
            <a:xfrm>
              <a:off x="8137163" y="4130954"/>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4138" name="pl4138"/>
            <p:cNvSpPr/>
            <p:nvPr/>
          </p:nvSpPr>
          <p:spPr>
            <a:xfrm>
              <a:off x="8137163" y="4093304"/>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39" name="pl4139"/>
            <p:cNvSpPr/>
            <p:nvPr/>
          </p:nvSpPr>
          <p:spPr>
            <a:xfrm>
              <a:off x="8137163" y="4163898"/>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4140" name="pl4140"/>
            <p:cNvSpPr/>
            <p:nvPr/>
          </p:nvSpPr>
          <p:spPr>
            <a:xfrm>
              <a:off x="8137163" y="4168604"/>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4141" name="pl4141"/>
            <p:cNvSpPr/>
            <p:nvPr/>
          </p:nvSpPr>
          <p:spPr>
            <a:xfrm>
              <a:off x="8137163" y="4041534"/>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4142" name="pl4142"/>
            <p:cNvSpPr/>
            <p:nvPr/>
          </p:nvSpPr>
          <p:spPr>
            <a:xfrm>
              <a:off x="8137163" y="4163898"/>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4143" name="pl4143"/>
            <p:cNvSpPr/>
            <p:nvPr/>
          </p:nvSpPr>
          <p:spPr>
            <a:xfrm>
              <a:off x="8137163" y="4163898"/>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4144" name="pl4144"/>
            <p:cNvSpPr/>
            <p:nvPr/>
          </p:nvSpPr>
          <p:spPr>
            <a:xfrm>
              <a:off x="8137163" y="4135660"/>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4145" name="pl4145"/>
            <p:cNvSpPr/>
            <p:nvPr/>
          </p:nvSpPr>
          <p:spPr>
            <a:xfrm>
              <a:off x="8137163" y="4154486"/>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4146" name="pl4146"/>
            <p:cNvSpPr/>
            <p:nvPr/>
          </p:nvSpPr>
          <p:spPr>
            <a:xfrm>
              <a:off x="8137163"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40651" cap="flat">
              <a:solidFill>
                <a:srgbClr val="000000">
                  <a:alpha val="100000"/>
                </a:srgbClr>
              </a:solidFill>
              <a:prstDash val="solid"/>
              <a:round/>
            </a:ln>
          </p:spPr>
          <p:txBody>
            <a:bodyPr/>
            <a:lstStyle/>
            <a:p/>
          </p:txBody>
        </p:sp>
        <p:sp>
          <p:nvSpPr>
            <p:cNvPr id="4147" name="pl4147"/>
            <p:cNvSpPr/>
            <p:nvPr/>
          </p:nvSpPr>
          <p:spPr>
            <a:xfrm>
              <a:off x="8137163" y="4046241"/>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D277FF">
                  <a:alpha val="100000"/>
                </a:srgbClr>
              </a:solidFill>
              <a:prstDash val="solid"/>
              <a:round/>
            </a:ln>
          </p:spPr>
          <p:txBody>
            <a:bodyPr/>
            <a:lstStyle/>
            <a:p/>
          </p:txBody>
        </p:sp>
        <p:sp>
          <p:nvSpPr>
            <p:cNvPr id="4148" name="pl4148"/>
            <p:cNvSpPr/>
            <p:nvPr/>
          </p:nvSpPr>
          <p:spPr>
            <a:xfrm>
              <a:off x="8092532" y="4182723"/>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4149" name="tx4149"/>
            <p:cNvSpPr/>
            <p:nvPr/>
          </p:nvSpPr>
          <p:spPr>
            <a:xfrm>
              <a:off x="8088968" y="4055776"/>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4150" name="tx4150"/>
            <p:cNvSpPr/>
            <p:nvPr/>
          </p:nvSpPr>
          <p:spPr>
            <a:xfrm>
              <a:off x="8255397" y="39334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4151" name="tx4151"/>
            <p:cNvSpPr/>
            <p:nvPr/>
          </p:nvSpPr>
          <p:spPr>
            <a:xfrm>
              <a:off x="8433920" y="3939442"/>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4152" name="tx4152"/>
            <p:cNvSpPr/>
            <p:nvPr/>
          </p:nvSpPr>
          <p:spPr>
            <a:xfrm>
              <a:off x="8612443" y="388164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29</a:t>
              </a:r>
            </a:p>
          </p:txBody>
        </p:sp>
        <p:sp>
          <p:nvSpPr>
            <p:cNvPr id="4153" name="tx4153"/>
            <p:cNvSpPr/>
            <p:nvPr/>
          </p:nvSpPr>
          <p:spPr>
            <a:xfrm>
              <a:off x="8821111" y="3975769"/>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154" name="tx4154"/>
            <p:cNvSpPr/>
            <p:nvPr/>
          </p:nvSpPr>
          <p:spPr>
            <a:xfrm>
              <a:off x="8969490" y="389576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26</a:t>
              </a:r>
            </a:p>
          </p:txBody>
        </p:sp>
        <p:sp>
          <p:nvSpPr>
            <p:cNvPr id="4155" name="rc4155"/>
            <p:cNvSpPr/>
            <p:nvPr/>
          </p:nvSpPr>
          <p:spPr>
            <a:xfrm>
              <a:off x="8092532" y="4601069"/>
              <a:ext cx="981878" cy="460746"/>
            </a:xfrm>
            <a:prstGeom prst="rect">
              <a:avLst/>
            </a:prstGeom>
            <a:solidFill>
              <a:srgbClr val="EBEBEB">
                <a:alpha val="100000"/>
              </a:srgbClr>
            </a:solidFill>
          </p:spPr>
          <p:txBody>
            <a:bodyPr/>
            <a:lstStyle/>
            <a:p/>
          </p:txBody>
        </p:sp>
        <p:sp>
          <p:nvSpPr>
            <p:cNvPr id="4156" name="pl4156"/>
            <p:cNvSpPr/>
            <p:nvPr/>
          </p:nvSpPr>
          <p:spPr>
            <a:xfrm>
              <a:off x="8092532" y="4986750"/>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157" name="pl4157"/>
            <p:cNvSpPr/>
            <p:nvPr/>
          </p:nvSpPr>
          <p:spPr>
            <a:xfrm>
              <a:off x="8092532" y="4869092"/>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158" name="pl4158"/>
            <p:cNvSpPr/>
            <p:nvPr/>
          </p:nvSpPr>
          <p:spPr>
            <a:xfrm>
              <a:off x="8092532" y="4751435"/>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159" name="pl4159"/>
            <p:cNvSpPr/>
            <p:nvPr/>
          </p:nvSpPr>
          <p:spPr>
            <a:xfrm>
              <a:off x="8092532" y="4633778"/>
              <a:ext cx="981878" cy="0"/>
            </a:xfrm>
            <a:custGeom>
              <a:avLst/>
              <a:pathLst>
                <a:path w="981878" h="0">
                  <a:moveTo>
                    <a:pt x="0" y="0"/>
                  </a:moveTo>
                  <a:lnTo>
                    <a:pt x="981878" y="0"/>
                  </a:lnTo>
                  <a:lnTo>
                    <a:pt x="981878" y="0"/>
                  </a:lnTo>
                </a:path>
              </a:pathLst>
            </a:custGeom>
            <a:ln w="6775" cap="flat">
              <a:solidFill>
                <a:srgbClr val="FFFFFF">
                  <a:alpha val="100000"/>
                </a:srgbClr>
              </a:solidFill>
              <a:prstDash val="solid"/>
              <a:round/>
            </a:ln>
          </p:spPr>
          <p:txBody>
            <a:bodyPr/>
            <a:lstStyle/>
            <a:p/>
          </p:txBody>
        </p:sp>
        <p:sp>
          <p:nvSpPr>
            <p:cNvPr id="4160" name="pl4160"/>
            <p:cNvSpPr/>
            <p:nvPr/>
          </p:nvSpPr>
          <p:spPr>
            <a:xfrm>
              <a:off x="822642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1" name="pl4161"/>
            <p:cNvSpPr/>
            <p:nvPr/>
          </p:nvSpPr>
          <p:spPr>
            <a:xfrm>
              <a:off x="840494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2" name="pl4162"/>
            <p:cNvSpPr/>
            <p:nvPr/>
          </p:nvSpPr>
          <p:spPr>
            <a:xfrm>
              <a:off x="8583471"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3" name="pl4163"/>
            <p:cNvSpPr/>
            <p:nvPr/>
          </p:nvSpPr>
          <p:spPr>
            <a:xfrm>
              <a:off x="8761995"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4" name="pl4164"/>
            <p:cNvSpPr/>
            <p:nvPr/>
          </p:nvSpPr>
          <p:spPr>
            <a:xfrm>
              <a:off x="8940518" y="4601069"/>
              <a:ext cx="0" cy="460746"/>
            </a:xfrm>
            <a:custGeom>
              <a:avLst/>
              <a:pathLst>
                <a:path w="0" h="460746">
                  <a:moveTo>
                    <a:pt x="0" y="460746"/>
                  </a:moveTo>
                  <a:lnTo>
                    <a:pt x="0" y="0"/>
                  </a:lnTo>
                  <a:lnTo>
                    <a:pt x="0" y="0"/>
                  </a:lnTo>
                </a:path>
              </a:pathLst>
            </a:custGeom>
            <a:ln w="6775" cap="flat">
              <a:solidFill>
                <a:srgbClr val="FFFFFF">
                  <a:alpha val="100000"/>
                </a:srgbClr>
              </a:solidFill>
              <a:prstDash val="solid"/>
              <a:round/>
            </a:ln>
          </p:spPr>
          <p:txBody>
            <a:bodyPr/>
            <a:lstStyle/>
            <a:p/>
          </p:txBody>
        </p:sp>
        <p:sp>
          <p:nvSpPr>
            <p:cNvPr id="4165" name="pl4165"/>
            <p:cNvSpPr/>
            <p:nvPr/>
          </p:nvSpPr>
          <p:spPr>
            <a:xfrm>
              <a:off x="8092532" y="5045579"/>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166" name="pl4166"/>
            <p:cNvSpPr/>
            <p:nvPr/>
          </p:nvSpPr>
          <p:spPr>
            <a:xfrm>
              <a:off x="8092532" y="4927921"/>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167" name="pl4167"/>
            <p:cNvSpPr/>
            <p:nvPr/>
          </p:nvSpPr>
          <p:spPr>
            <a:xfrm>
              <a:off x="8092532" y="4810264"/>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168" name="pl4168"/>
            <p:cNvSpPr/>
            <p:nvPr/>
          </p:nvSpPr>
          <p:spPr>
            <a:xfrm>
              <a:off x="8092532" y="4692606"/>
              <a:ext cx="981878" cy="0"/>
            </a:xfrm>
            <a:custGeom>
              <a:avLst/>
              <a:pathLst>
                <a:path w="981878" h="0">
                  <a:moveTo>
                    <a:pt x="0" y="0"/>
                  </a:moveTo>
                  <a:lnTo>
                    <a:pt x="981878" y="0"/>
                  </a:lnTo>
                  <a:lnTo>
                    <a:pt x="981878" y="0"/>
                  </a:lnTo>
                </a:path>
              </a:pathLst>
            </a:custGeom>
            <a:ln w="13550" cap="flat">
              <a:solidFill>
                <a:srgbClr val="FFFFFF">
                  <a:alpha val="100000"/>
                </a:srgbClr>
              </a:solidFill>
              <a:prstDash val="solid"/>
              <a:round/>
            </a:ln>
          </p:spPr>
          <p:txBody>
            <a:bodyPr/>
            <a:lstStyle/>
            <a:p/>
          </p:txBody>
        </p:sp>
        <p:sp>
          <p:nvSpPr>
            <p:cNvPr id="4169" name="pl4169"/>
            <p:cNvSpPr/>
            <p:nvPr/>
          </p:nvSpPr>
          <p:spPr>
            <a:xfrm>
              <a:off x="813716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0" name="pl4170"/>
            <p:cNvSpPr/>
            <p:nvPr/>
          </p:nvSpPr>
          <p:spPr>
            <a:xfrm>
              <a:off x="831568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1" name="pl4171"/>
            <p:cNvSpPr/>
            <p:nvPr/>
          </p:nvSpPr>
          <p:spPr>
            <a:xfrm>
              <a:off x="849421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2" name="pl4172"/>
            <p:cNvSpPr/>
            <p:nvPr/>
          </p:nvSpPr>
          <p:spPr>
            <a:xfrm>
              <a:off x="8672733"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3" name="pl4173"/>
            <p:cNvSpPr/>
            <p:nvPr/>
          </p:nvSpPr>
          <p:spPr>
            <a:xfrm>
              <a:off x="8851256"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4" name="pl4174"/>
            <p:cNvSpPr/>
            <p:nvPr/>
          </p:nvSpPr>
          <p:spPr>
            <a:xfrm>
              <a:off x="9029780" y="4601069"/>
              <a:ext cx="0" cy="460746"/>
            </a:xfrm>
            <a:custGeom>
              <a:avLst/>
              <a:pathLst>
                <a:path w="0" h="460746">
                  <a:moveTo>
                    <a:pt x="0" y="460746"/>
                  </a:moveTo>
                  <a:lnTo>
                    <a:pt x="0" y="0"/>
                  </a:lnTo>
                  <a:lnTo>
                    <a:pt x="0" y="0"/>
                  </a:lnTo>
                </a:path>
              </a:pathLst>
            </a:custGeom>
            <a:ln w="13550" cap="flat">
              <a:solidFill>
                <a:srgbClr val="FFFFFF">
                  <a:alpha val="100000"/>
                </a:srgbClr>
              </a:solidFill>
              <a:prstDash val="solid"/>
              <a:round/>
            </a:ln>
          </p:spPr>
          <p:txBody>
            <a:bodyPr/>
            <a:lstStyle/>
            <a:p/>
          </p:txBody>
        </p:sp>
        <p:sp>
          <p:nvSpPr>
            <p:cNvPr id="4175" name="pl4175"/>
            <p:cNvSpPr/>
            <p:nvPr/>
          </p:nvSpPr>
          <p:spPr>
            <a:xfrm>
              <a:off x="8137163"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BEBEBE">
                  <a:alpha val="69803"/>
                </a:srgbClr>
              </a:solidFill>
              <a:prstDash val="solid"/>
              <a:round/>
            </a:ln>
          </p:spPr>
          <p:txBody>
            <a:bodyPr/>
            <a:lstStyle/>
            <a:p/>
          </p:txBody>
        </p:sp>
        <p:sp>
          <p:nvSpPr>
            <p:cNvPr id="4176" name="pl4176"/>
            <p:cNvSpPr/>
            <p:nvPr/>
          </p:nvSpPr>
          <p:spPr>
            <a:xfrm>
              <a:off x="8137163"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40651" cap="flat">
              <a:solidFill>
                <a:srgbClr val="BEBEBE">
                  <a:alpha val="69803"/>
                </a:srgbClr>
              </a:solidFill>
              <a:prstDash val="solid"/>
              <a:round/>
            </a:ln>
          </p:spPr>
          <p:txBody>
            <a:bodyPr/>
            <a:lstStyle/>
            <a:p/>
          </p:txBody>
        </p:sp>
        <p:sp>
          <p:nvSpPr>
            <p:cNvPr id="4177" name="pl4177"/>
            <p:cNvSpPr/>
            <p:nvPr/>
          </p:nvSpPr>
          <p:spPr>
            <a:xfrm>
              <a:off x="8137163" y="4753788"/>
              <a:ext cx="892616" cy="61181"/>
            </a:xfrm>
            <a:custGeom>
              <a:avLst/>
              <a:pathLst>
                <a:path w="892616" h="61181">
                  <a:moveTo>
                    <a:pt x="0" y="23531"/>
                  </a:moveTo>
                  <a:lnTo>
                    <a:pt x="178523" y="61181"/>
                  </a:lnTo>
                  <a:lnTo>
                    <a:pt x="357046" y="42356"/>
                  </a:lnTo>
                  <a:lnTo>
                    <a:pt x="535569" y="0"/>
                  </a:lnTo>
                  <a:lnTo>
                    <a:pt x="714093" y="32944"/>
                  </a:lnTo>
                  <a:lnTo>
                    <a:pt x="892616" y="42356"/>
                  </a:lnTo>
                </a:path>
              </a:pathLst>
            </a:custGeom>
            <a:ln w="35231" cap="flat">
              <a:solidFill>
                <a:srgbClr val="BEBEBE">
                  <a:alpha val="69803"/>
                </a:srgbClr>
              </a:solidFill>
              <a:prstDash val="solid"/>
              <a:round/>
            </a:ln>
          </p:spPr>
          <p:txBody>
            <a:bodyPr/>
            <a:lstStyle/>
            <a:p/>
          </p:txBody>
        </p:sp>
        <p:sp>
          <p:nvSpPr>
            <p:cNvPr id="4178" name="pl4178"/>
            <p:cNvSpPr/>
            <p:nvPr/>
          </p:nvSpPr>
          <p:spPr>
            <a:xfrm>
              <a:off x="8137163" y="4918509"/>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79" name="pl4179"/>
            <p:cNvSpPr/>
            <p:nvPr/>
          </p:nvSpPr>
          <p:spPr>
            <a:xfrm>
              <a:off x="8137163" y="4767907"/>
              <a:ext cx="892616" cy="37650"/>
            </a:xfrm>
            <a:custGeom>
              <a:avLst/>
              <a:pathLst>
                <a:path w="892616" h="37650">
                  <a:moveTo>
                    <a:pt x="0" y="37650"/>
                  </a:moveTo>
                  <a:lnTo>
                    <a:pt x="178523" y="28237"/>
                  </a:lnTo>
                  <a:lnTo>
                    <a:pt x="357046" y="9412"/>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80" name="pl4180"/>
            <p:cNvSpPr/>
            <p:nvPr/>
          </p:nvSpPr>
          <p:spPr>
            <a:xfrm>
              <a:off x="8137163" y="4913802"/>
              <a:ext cx="892616" cy="14118"/>
            </a:xfrm>
            <a:custGeom>
              <a:avLst/>
              <a:pathLst>
                <a:path w="892616" h="14118">
                  <a:moveTo>
                    <a:pt x="0" y="9412"/>
                  </a:moveTo>
                  <a:lnTo>
                    <a:pt x="178523" y="4706"/>
                  </a:lnTo>
                  <a:lnTo>
                    <a:pt x="357046" y="0"/>
                  </a:lnTo>
                  <a:lnTo>
                    <a:pt x="535569" y="4706"/>
                  </a:lnTo>
                  <a:lnTo>
                    <a:pt x="714093" y="9412"/>
                  </a:lnTo>
                  <a:lnTo>
                    <a:pt x="892616" y="14118"/>
                  </a:lnTo>
                </a:path>
              </a:pathLst>
            </a:custGeom>
            <a:ln w="35231" cap="flat">
              <a:solidFill>
                <a:srgbClr val="BEBEBE">
                  <a:alpha val="69803"/>
                </a:srgbClr>
              </a:solidFill>
              <a:prstDash val="solid"/>
              <a:round/>
            </a:ln>
          </p:spPr>
          <p:txBody>
            <a:bodyPr/>
            <a:lstStyle/>
            <a:p/>
          </p:txBody>
        </p:sp>
        <p:sp>
          <p:nvSpPr>
            <p:cNvPr id="4181" name="pl4181"/>
            <p:cNvSpPr/>
            <p:nvPr/>
          </p:nvSpPr>
          <p:spPr>
            <a:xfrm>
              <a:off x="8137163" y="4890271"/>
              <a:ext cx="892616" cy="37650"/>
            </a:xfrm>
            <a:custGeom>
              <a:avLst/>
              <a:pathLst>
                <a:path w="892616" h="37650">
                  <a:moveTo>
                    <a:pt x="0" y="37650"/>
                  </a:moveTo>
                  <a:lnTo>
                    <a:pt x="178523" y="28237"/>
                  </a:lnTo>
                  <a:lnTo>
                    <a:pt x="357046" y="9412"/>
                  </a:lnTo>
                  <a:lnTo>
                    <a:pt x="535569" y="37650"/>
                  </a:lnTo>
                  <a:lnTo>
                    <a:pt x="714093" y="0"/>
                  </a:lnTo>
                  <a:lnTo>
                    <a:pt x="892616" y="9412"/>
                  </a:lnTo>
                </a:path>
              </a:pathLst>
            </a:custGeom>
            <a:ln w="35231" cap="flat">
              <a:solidFill>
                <a:srgbClr val="BEBEBE">
                  <a:alpha val="69803"/>
                </a:srgbClr>
              </a:solidFill>
              <a:prstDash val="solid"/>
              <a:round/>
            </a:ln>
          </p:spPr>
          <p:txBody>
            <a:bodyPr/>
            <a:lstStyle/>
            <a:p/>
          </p:txBody>
        </p:sp>
        <p:sp>
          <p:nvSpPr>
            <p:cNvPr id="4182" name="pl4182"/>
            <p:cNvSpPr/>
            <p:nvPr/>
          </p:nvSpPr>
          <p:spPr>
            <a:xfrm>
              <a:off x="8137163" y="4927921"/>
              <a:ext cx="892616" cy="9412"/>
            </a:xfrm>
            <a:custGeom>
              <a:avLst/>
              <a:pathLst>
                <a:path w="892616" h="9412">
                  <a:moveTo>
                    <a:pt x="0" y="0"/>
                  </a:moveTo>
                  <a:lnTo>
                    <a:pt x="178523" y="9412"/>
                  </a:lnTo>
                  <a:lnTo>
                    <a:pt x="357046" y="9412"/>
                  </a:lnTo>
                  <a:lnTo>
                    <a:pt x="535569" y="9412"/>
                  </a:lnTo>
                  <a:lnTo>
                    <a:pt x="714093" y="9412"/>
                  </a:lnTo>
                  <a:lnTo>
                    <a:pt x="892616" y="9412"/>
                  </a:lnTo>
                </a:path>
              </a:pathLst>
            </a:custGeom>
            <a:ln w="35231" cap="flat">
              <a:solidFill>
                <a:srgbClr val="BEBEBE">
                  <a:alpha val="69803"/>
                </a:srgbClr>
              </a:solidFill>
              <a:prstDash val="solid"/>
              <a:round/>
            </a:ln>
          </p:spPr>
          <p:txBody>
            <a:bodyPr/>
            <a:lstStyle/>
            <a:p/>
          </p:txBody>
        </p:sp>
        <p:sp>
          <p:nvSpPr>
            <p:cNvPr id="4183" name="pl4183"/>
            <p:cNvSpPr/>
            <p:nvPr/>
          </p:nvSpPr>
          <p:spPr>
            <a:xfrm>
              <a:off x="8137163" y="4857327"/>
              <a:ext cx="892616" cy="42356"/>
            </a:xfrm>
            <a:custGeom>
              <a:avLst/>
              <a:pathLst>
                <a:path w="892616" h="42356">
                  <a:moveTo>
                    <a:pt x="0" y="32944"/>
                  </a:moveTo>
                  <a:lnTo>
                    <a:pt x="178523" y="42356"/>
                  </a:lnTo>
                  <a:lnTo>
                    <a:pt x="357046" y="23531"/>
                  </a:lnTo>
                  <a:lnTo>
                    <a:pt x="535569" y="23531"/>
                  </a:lnTo>
                  <a:lnTo>
                    <a:pt x="714093" y="23531"/>
                  </a:lnTo>
                  <a:lnTo>
                    <a:pt x="892616" y="0"/>
                  </a:lnTo>
                </a:path>
              </a:pathLst>
            </a:custGeom>
            <a:ln w="35231" cap="flat">
              <a:solidFill>
                <a:srgbClr val="BEBEBE">
                  <a:alpha val="69803"/>
                </a:srgbClr>
              </a:solidFill>
              <a:prstDash val="solid"/>
              <a:round/>
            </a:ln>
          </p:spPr>
          <p:txBody>
            <a:bodyPr/>
            <a:lstStyle/>
            <a:p/>
          </p:txBody>
        </p:sp>
        <p:sp>
          <p:nvSpPr>
            <p:cNvPr id="4184" name="pl4184"/>
            <p:cNvSpPr/>
            <p:nvPr/>
          </p:nvSpPr>
          <p:spPr>
            <a:xfrm>
              <a:off x="8137163" y="4843208"/>
              <a:ext cx="892616" cy="32944"/>
            </a:xfrm>
            <a:custGeom>
              <a:avLst/>
              <a:pathLst>
                <a:path w="892616" h="32944">
                  <a:moveTo>
                    <a:pt x="0" y="0"/>
                  </a:moveTo>
                  <a:lnTo>
                    <a:pt x="178523" y="14118"/>
                  </a:lnTo>
                  <a:lnTo>
                    <a:pt x="357046" y="14118"/>
                  </a:lnTo>
                  <a:lnTo>
                    <a:pt x="535569" y="18825"/>
                  </a:lnTo>
                  <a:lnTo>
                    <a:pt x="714093" y="32944"/>
                  </a:lnTo>
                  <a:lnTo>
                    <a:pt x="892616" y="28237"/>
                  </a:lnTo>
                </a:path>
              </a:pathLst>
            </a:custGeom>
            <a:ln w="35231" cap="flat">
              <a:solidFill>
                <a:srgbClr val="BEBEBE">
                  <a:alpha val="69803"/>
                </a:srgbClr>
              </a:solidFill>
              <a:prstDash val="solid"/>
              <a:round/>
            </a:ln>
          </p:spPr>
          <p:txBody>
            <a:bodyPr/>
            <a:lstStyle/>
            <a:p/>
          </p:txBody>
        </p:sp>
        <p:sp>
          <p:nvSpPr>
            <p:cNvPr id="4185" name="pl4185"/>
            <p:cNvSpPr/>
            <p:nvPr/>
          </p:nvSpPr>
          <p:spPr>
            <a:xfrm>
              <a:off x="8137163" y="4852620"/>
              <a:ext cx="892616" cy="56475"/>
            </a:xfrm>
            <a:custGeom>
              <a:avLst/>
              <a:pathLst>
                <a:path w="892616" h="56475">
                  <a:moveTo>
                    <a:pt x="0" y="37650"/>
                  </a:moveTo>
                  <a:lnTo>
                    <a:pt x="178523" y="47062"/>
                  </a:lnTo>
                  <a:lnTo>
                    <a:pt x="357046" y="56475"/>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186" name="pl4186"/>
            <p:cNvSpPr/>
            <p:nvPr/>
          </p:nvSpPr>
          <p:spPr>
            <a:xfrm>
              <a:off x="8137163" y="4829089"/>
              <a:ext cx="892616" cy="75300"/>
            </a:xfrm>
            <a:custGeom>
              <a:avLst/>
              <a:pathLst>
                <a:path w="892616" h="75300">
                  <a:moveTo>
                    <a:pt x="0" y="75300"/>
                  </a:moveTo>
                  <a:lnTo>
                    <a:pt x="178523" y="47062"/>
                  </a:lnTo>
                  <a:lnTo>
                    <a:pt x="357046" y="42356"/>
                  </a:lnTo>
                  <a:lnTo>
                    <a:pt x="535569" y="23531"/>
                  </a:lnTo>
                  <a:lnTo>
                    <a:pt x="714093" y="0"/>
                  </a:lnTo>
                  <a:lnTo>
                    <a:pt x="892616" y="0"/>
                  </a:lnTo>
                </a:path>
              </a:pathLst>
            </a:custGeom>
            <a:ln w="35231" cap="flat">
              <a:solidFill>
                <a:srgbClr val="BEBEBE">
                  <a:alpha val="69803"/>
                </a:srgbClr>
              </a:solidFill>
              <a:prstDash val="solid"/>
              <a:round/>
            </a:ln>
          </p:spPr>
          <p:txBody>
            <a:bodyPr/>
            <a:lstStyle/>
            <a:p/>
          </p:txBody>
        </p:sp>
        <p:sp>
          <p:nvSpPr>
            <p:cNvPr id="4187" name="pl4187"/>
            <p:cNvSpPr/>
            <p:nvPr/>
          </p:nvSpPr>
          <p:spPr>
            <a:xfrm>
              <a:off x="8137163" y="4829089"/>
              <a:ext cx="892616" cy="23531"/>
            </a:xfrm>
            <a:custGeom>
              <a:avLst/>
              <a:pathLst>
                <a:path w="892616" h="23531">
                  <a:moveTo>
                    <a:pt x="0" y="4706"/>
                  </a:moveTo>
                  <a:lnTo>
                    <a:pt x="178523" y="14118"/>
                  </a:lnTo>
                  <a:lnTo>
                    <a:pt x="357046" y="14118"/>
                  </a:lnTo>
                  <a:lnTo>
                    <a:pt x="535569" y="18825"/>
                  </a:lnTo>
                  <a:lnTo>
                    <a:pt x="714093" y="0"/>
                  </a:lnTo>
                  <a:lnTo>
                    <a:pt x="892616" y="23531"/>
                  </a:lnTo>
                </a:path>
              </a:pathLst>
            </a:custGeom>
            <a:ln w="35231" cap="flat">
              <a:solidFill>
                <a:srgbClr val="BEBEBE">
                  <a:alpha val="69803"/>
                </a:srgbClr>
              </a:solidFill>
              <a:prstDash val="solid"/>
              <a:round/>
            </a:ln>
          </p:spPr>
          <p:txBody>
            <a:bodyPr/>
            <a:lstStyle/>
            <a:p/>
          </p:txBody>
        </p:sp>
        <p:sp>
          <p:nvSpPr>
            <p:cNvPr id="4188" name="pl4188"/>
            <p:cNvSpPr/>
            <p:nvPr/>
          </p:nvSpPr>
          <p:spPr>
            <a:xfrm>
              <a:off x="8137163" y="4791439"/>
              <a:ext cx="892616" cy="131776"/>
            </a:xfrm>
            <a:custGeom>
              <a:avLst/>
              <a:pathLst>
                <a:path w="892616" h="131776">
                  <a:moveTo>
                    <a:pt x="0" y="112951"/>
                  </a:moveTo>
                  <a:lnTo>
                    <a:pt x="178523" y="98832"/>
                  </a:lnTo>
                  <a:lnTo>
                    <a:pt x="357046" y="51769"/>
                  </a:lnTo>
                  <a:lnTo>
                    <a:pt x="535569" y="0"/>
                  </a:lnTo>
                  <a:lnTo>
                    <a:pt x="714093" y="0"/>
                  </a:lnTo>
                  <a:lnTo>
                    <a:pt x="892616" y="131776"/>
                  </a:lnTo>
                </a:path>
              </a:pathLst>
            </a:custGeom>
            <a:ln w="35231" cap="flat">
              <a:solidFill>
                <a:srgbClr val="BEBEBE">
                  <a:alpha val="69803"/>
                </a:srgbClr>
              </a:solidFill>
              <a:prstDash val="solid"/>
              <a:round/>
            </a:ln>
          </p:spPr>
          <p:txBody>
            <a:bodyPr/>
            <a:lstStyle/>
            <a:p/>
          </p:txBody>
        </p:sp>
        <p:sp>
          <p:nvSpPr>
            <p:cNvPr id="4189" name="pl4189"/>
            <p:cNvSpPr/>
            <p:nvPr/>
          </p:nvSpPr>
          <p:spPr>
            <a:xfrm>
              <a:off x="8137163" y="4918509"/>
              <a:ext cx="892616" cy="4706"/>
            </a:xfrm>
            <a:custGeom>
              <a:avLst/>
              <a:pathLst>
                <a:path w="892616" h="4706">
                  <a:moveTo>
                    <a:pt x="0" y="0"/>
                  </a:moveTo>
                  <a:lnTo>
                    <a:pt x="178523" y="4706"/>
                  </a:lnTo>
                  <a:lnTo>
                    <a:pt x="357046" y="4706"/>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190" name="pl4190"/>
            <p:cNvSpPr/>
            <p:nvPr/>
          </p:nvSpPr>
          <p:spPr>
            <a:xfrm>
              <a:off x="8137163" y="4852620"/>
              <a:ext cx="892616" cy="56475"/>
            </a:xfrm>
            <a:custGeom>
              <a:avLst/>
              <a:pathLst>
                <a:path w="892616" h="56475">
                  <a:moveTo>
                    <a:pt x="0" y="23531"/>
                  </a:moveTo>
                  <a:lnTo>
                    <a:pt x="178523" y="0"/>
                  </a:lnTo>
                  <a:lnTo>
                    <a:pt x="357046" y="14118"/>
                  </a:lnTo>
                  <a:lnTo>
                    <a:pt x="535569" y="42356"/>
                  </a:lnTo>
                  <a:lnTo>
                    <a:pt x="714093" y="0"/>
                  </a:lnTo>
                  <a:lnTo>
                    <a:pt x="892616" y="56475"/>
                  </a:lnTo>
                </a:path>
              </a:pathLst>
            </a:custGeom>
            <a:ln w="35231" cap="flat">
              <a:solidFill>
                <a:srgbClr val="BEBEBE">
                  <a:alpha val="69803"/>
                </a:srgbClr>
              </a:solidFill>
              <a:prstDash val="solid"/>
              <a:round/>
            </a:ln>
          </p:spPr>
          <p:txBody>
            <a:bodyPr/>
            <a:lstStyle/>
            <a:p/>
          </p:txBody>
        </p:sp>
        <p:sp>
          <p:nvSpPr>
            <p:cNvPr id="4191" name="pl4191"/>
            <p:cNvSpPr/>
            <p:nvPr/>
          </p:nvSpPr>
          <p:spPr>
            <a:xfrm>
              <a:off x="8137163" y="4885564"/>
              <a:ext cx="892616" cy="23531"/>
            </a:xfrm>
            <a:custGeom>
              <a:avLst/>
              <a:pathLst>
                <a:path w="892616" h="23531">
                  <a:moveTo>
                    <a:pt x="0" y="18825"/>
                  </a:moveTo>
                  <a:lnTo>
                    <a:pt x="178523" y="18825"/>
                  </a:lnTo>
                  <a:lnTo>
                    <a:pt x="357046" y="14118"/>
                  </a:lnTo>
                  <a:lnTo>
                    <a:pt x="535569" y="18825"/>
                  </a:lnTo>
                  <a:lnTo>
                    <a:pt x="714093" y="23531"/>
                  </a:lnTo>
                  <a:lnTo>
                    <a:pt x="892616" y="0"/>
                  </a:lnTo>
                </a:path>
              </a:pathLst>
            </a:custGeom>
            <a:ln w="35231" cap="flat">
              <a:solidFill>
                <a:srgbClr val="BEBEBE">
                  <a:alpha val="69803"/>
                </a:srgbClr>
              </a:solidFill>
              <a:prstDash val="solid"/>
              <a:round/>
            </a:ln>
          </p:spPr>
          <p:txBody>
            <a:bodyPr/>
            <a:lstStyle/>
            <a:p/>
          </p:txBody>
        </p:sp>
        <p:sp>
          <p:nvSpPr>
            <p:cNvPr id="4192" name="pl4192"/>
            <p:cNvSpPr/>
            <p:nvPr/>
          </p:nvSpPr>
          <p:spPr>
            <a:xfrm>
              <a:off x="8137163" y="4814970"/>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193" name="pl4193"/>
            <p:cNvSpPr/>
            <p:nvPr/>
          </p:nvSpPr>
          <p:spPr>
            <a:xfrm>
              <a:off x="8137163" y="4843208"/>
              <a:ext cx="892616" cy="23531"/>
            </a:xfrm>
            <a:custGeom>
              <a:avLst/>
              <a:pathLst>
                <a:path w="892616" h="23531">
                  <a:moveTo>
                    <a:pt x="0" y="0"/>
                  </a:moveTo>
                  <a:lnTo>
                    <a:pt x="178523" y="23531"/>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194" name="pl4194"/>
            <p:cNvSpPr/>
            <p:nvPr/>
          </p:nvSpPr>
          <p:spPr>
            <a:xfrm>
              <a:off x="8137163" y="4909096"/>
              <a:ext cx="892616" cy="37650"/>
            </a:xfrm>
            <a:custGeom>
              <a:avLst/>
              <a:pathLst>
                <a:path w="892616" h="37650">
                  <a:moveTo>
                    <a:pt x="0" y="9412"/>
                  </a:moveTo>
                  <a:lnTo>
                    <a:pt x="178523" y="18825"/>
                  </a:lnTo>
                  <a:lnTo>
                    <a:pt x="357046" y="0"/>
                  </a:lnTo>
                  <a:lnTo>
                    <a:pt x="535569" y="14118"/>
                  </a:lnTo>
                  <a:lnTo>
                    <a:pt x="714093" y="0"/>
                  </a:lnTo>
                  <a:lnTo>
                    <a:pt x="892616" y="37650"/>
                  </a:lnTo>
                </a:path>
              </a:pathLst>
            </a:custGeom>
            <a:ln w="35231" cap="flat">
              <a:solidFill>
                <a:srgbClr val="BEBEBE">
                  <a:alpha val="69803"/>
                </a:srgbClr>
              </a:solidFill>
              <a:prstDash val="solid"/>
              <a:round/>
            </a:ln>
          </p:spPr>
          <p:txBody>
            <a:bodyPr/>
            <a:lstStyle/>
            <a:p/>
          </p:txBody>
        </p:sp>
        <p:sp>
          <p:nvSpPr>
            <p:cNvPr id="4195" name="pl4195"/>
            <p:cNvSpPr/>
            <p:nvPr/>
          </p:nvSpPr>
          <p:spPr>
            <a:xfrm>
              <a:off x="8137163" y="4927921"/>
              <a:ext cx="892616" cy="9412"/>
            </a:xfrm>
            <a:custGeom>
              <a:avLst/>
              <a:pathLst>
                <a:path w="892616" h="9412">
                  <a:moveTo>
                    <a:pt x="0" y="0"/>
                  </a:moveTo>
                  <a:lnTo>
                    <a:pt x="178523" y="4706"/>
                  </a:lnTo>
                  <a:lnTo>
                    <a:pt x="357046" y="9412"/>
                  </a:lnTo>
                  <a:lnTo>
                    <a:pt x="535569" y="4706"/>
                  </a:lnTo>
                  <a:lnTo>
                    <a:pt x="714093" y="0"/>
                  </a:lnTo>
                  <a:lnTo>
                    <a:pt x="892616" y="0"/>
                  </a:lnTo>
                </a:path>
              </a:pathLst>
            </a:custGeom>
            <a:ln w="35231" cap="flat">
              <a:solidFill>
                <a:srgbClr val="BEBEBE">
                  <a:alpha val="69803"/>
                </a:srgbClr>
              </a:solidFill>
              <a:prstDash val="solid"/>
              <a:round/>
            </a:ln>
          </p:spPr>
          <p:txBody>
            <a:bodyPr/>
            <a:lstStyle/>
            <a:p/>
          </p:txBody>
        </p:sp>
        <p:sp>
          <p:nvSpPr>
            <p:cNvPr id="4196" name="pl4196"/>
            <p:cNvSpPr/>
            <p:nvPr/>
          </p:nvSpPr>
          <p:spPr>
            <a:xfrm>
              <a:off x="8137163" y="4894977"/>
              <a:ext cx="892616" cy="23531"/>
            </a:xfrm>
            <a:custGeom>
              <a:avLst/>
              <a:pathLst>
                <a:path w="892616" h="23531">
                  <a:moveTo>
                    <a:pt x="0" y="4706"/>
                  </a:moveTo>
                  <a:lnTo>
                    <a:pt x="178523" y="18825"/>
                  </a:lnTo>
                  <a:lnTo>
                    <a:pt x="357046" y="18825"/>
                  </a:lnTo>
                  <a:lnTo>
                    <a:pt x="535569" y="9412"/>
                  </a:lnTo>
                  <a:lnTo>
                    <a:pt x="714093" y="0"/>
                  </a:lnTo>
                  <a:lnTo>
                    <a:pt x="892616" y="23531"/>
                  </a:lnTo>
                </a:path>
              </a:pathLst>
            </a:custGeom>
            <a:ln w="35231" cap="flat">
              <a:solidFill>
                <a:srgbClr val="BEBEBE">
                  <a:alpha val="69803"/>
                </a:srgbClr>
              </a:solidFill>
              <a:prstDash val="solid"/>
              <a:round/>
            </a:ln>
          </p:spPr>
          <p:txBody>
            <a:bodyPr/>
            <a:lstStyle/>
            <a:p/>
          </p:txBody>
        </p:sp>
        <p:sp>
          <p:nvSpPr>
            <p:cNvPr id="4197" name="pl4197"/>
            <p:cNvSpPr/>
            <p:nvPr/>
          </p:nvSpPr>
          <p:spPr>
            <a:xfrm>
              <a:off x="8137163" y="4880858"/>
              <a:ext cx="892616" cy="42356"/>
            </a:xfrm>
            <a:custGeom>
              <a:avLst/>
              <a:pathLst>
                <a:path w="892616" h="42356">
                  <a:moveTo>
                    <a:pt x="0" y="42356"/>
                  </a:moveTo>
                  <a:lnTo>
                    <a:pt x="178523" y="28237"/>
                  </a:lnTo>
                  <a:lnTo>
                    <a:pt x="357046" y="9412"/>
                  </a:lnTo>
                  <a:lnTo>
                    <a:pt x="535569" y="4706"/>
                  </a:lnTo>
                  <a:lnTo>
                    <a:pt x="714093" y="0"/>
                  </a:lnTo>
                  <a:lnTo>
                    <a:pt x="892616" y="18825"/>
                  </a:lnTo>
                </a:path>
              </a:pathLst>
            </a:custGeom>
            <a:ln w="35231" cap="flat">
              <a:solidFill>
                <a:srgbClr val="BEBEBE">
                  <a:alpha val="69803"/>
                </a:srgbClr>
              </a:solidFill>
              <a:prstDash val="solid"/>
              <a:round/>
            </a:ln>
          </p:spPr>
          <p:txBody>
            <a:bodyPr/>
            <a:lstStyle/>
            <a:p/>
          </p:txBody>
        </p:sp>
        <p:sp>
          <p:nvSpPr>
            <p:cNvPr id="4198" name="pl4198"/>
            <p:cNvSpPr/>
            <p:nvPr/>
          </p:nvSpPr>
          <p:spPr>
            <a:xfrm>
              <a:off x="8137163" y="4833795"/>
              <a:ext cx="892616" cy="80007"/>
            </a:xfrm>
            <a:custGeom>
              <a:avLst/>
              <a:pathLst>
                <a:path w="892616" h="80007">
                  <a:moveTo>
                    <a:pt x="0" y="37650"/>
                  </a:moveTo>
                  <a:lnTo>
                    <a:pt x="178523" y="80007"/>
                  </a:lnTo>
                  <a:lnTo>
                    <a:pt x="357046" y="14118"/>
                  </a:lnTo>
                  <a:lnTo>
                    <a:pt x="535569" y="9412"/>
                  </a:lnTo>
                  <a:lnTo>
                    <a:pt x="714093" y="42356"/>
                  </a:lnTo>
                  <a:lnTo>
                    <a:pt x="892616" y="0"/>
                  </a:lnTo>
                </a:path>
              </a:pathLst>
            </a:custGeom>
            <a:ln w="35231" cap="flat">
              <a:solidFill>
                <a:srgbClr val="BEBEBE">
                  <a:alpha val="69803"/>
                </a:srgbClr>
              </a:solidFill>
              <a:prstDash val="solid"/>
              <a:round/>
            </a:ln>
          </p:spPr>
          <p:txBody>
            <a:bodyPr/>
            <a:lstStyle/>
            <a:p/>
          </p:txBody>
        </p:sp>
        <p:sp>
          <p:nvSpPr>
            <p:cNvPr id="4199" name="pl4199"/>
            <p:cNvSpPr/>
            <p:nvPr/>
          </p:nvSpPr>
          <p:spPr>
            <a:xfrm>
              <a:off x="8137163" y="4913802"/>
              <a:ext cx="892616" cy="37650"/>
            </a:xfrm>
            <a:custGeom>
              <a:avLst/>
              <a:pathLst>
                <a:path w="892616" h="37650">
                  <a:moveTo>
                    <a:pt x="0" y="4706"/>
                  </a:moveTo>
                  <a:lnTo>
                    <a:pt x="178523" y="0"/>
                  </a:lnTo>
                  <a:lnTo>
                    <a:pt x="357046" y="23531"/>
                  </a:lnTo>
                  <a:lnTo>
                    <a:pt x="535569" y="32944"/>
                  </a:lnTo>
                  <a:lnTo>
                    <a:pt x="714093" y="32944"/>
                  </a:lnTo>
                  <a:lnTo>
                    <a:pt x="892616" y="37650"/>
                  </a:lnTo>
                </a:path>
              </a:pathLst>
            </a:custGeom>
            <a:ln w="35231" cap="flat">
              <a:solidFill>
                <a:srgbClr val="BEBEBE">
                  <a:alpha val="69803"/>
                </a:srgbClr>
              </a:solidFill>
              <a:prstDash val="solid"/>
              <a:round/>
            </a:ln>
          </p:spPr>
          <p:txBody>
            <a:bodyPr/>
            <a:lstStyle/>
            <a:p/>
          </p:txBody>
        </p:sp>
        <p:sp>
          <p:nvSpPr>
            <p:cNvPr id="4200" name="pl4200"/>
            <p:cNvSpPr/>
            <p:nvPr/>
          </p:nvSpPr>
          <p:spPr>
            <a:xfrm>
              <a:off x="8137163" y="4862033"/>
              <a:ext cx="892616" cy="51769"/>
            </a:xfrm>
            <a:custGeom>
              <a:avLst/>
              <a:pathLst>
                <a:path w="892616" h="51769">
                  <a:moveTo>
                    <a:pt x="0" y="42356"/>
                  </a:moveTo>
                  <a:lnTo>
                    <a:pt x="178523" y="51769"/>
                  </a:lnTo>
                  <a:lnTo>
                    <a:pt x="357046" y="23531"/>
                  </a:lnTo>
                  <a:lnTo>
                    <a:pt x="535569" y="0"/>
                  </a:lnTo>
                  <a:lnTo>
                    <a:pt x="714093" y="4706"/>
                  </a:lnTo>
                  <a:lnTo>
                    <a:pt x="892616" y="14118"/>
                  </a:lnTo>
                </a:path>
              </a:pathLst>
            </a:custGeom>
            <a:ln w="35231" cap="flat">
              <a:solidFill>
                <a:srgbClr val="BEBEBE">
                  <a:alpha val="69803"/>
                </a:srgbClr>
              </a:solidFill>
              <a:prstDash val="solid"/>
              <a:round/>
            </a:ln>
          </p:spPr>
          <p:txBody>
            <a:bodyPr/>
            <a:lstStyle/>
            <a:p/>
          </p:txBody>
        </p:sp>
        <p:sp>
          <p:nvSpPr>
            <p:cNvPr id="4201" name="pl4201"/>
            <p:cNvSpPr/>
            <p:nvPr/>
          </p:nvSpPr>
          <p:spPr>
            <a:xfrm>
              <a:off x="8137163" y="4814970"/>
              <a:ext cx="892616" cy="84713"/>
            </a:xfrm>
            <a:custGeom>
              <a:avLst/>
              <a:pathLst>
                <a:path w="892616" h="84713">
                  <a:moveTo>
                    <a:pt x="0" y="51769"/>
                  </a:moveTo>
                  <a:lnTo>
                    <a:pt x="178523" y="51769"/>
                  </a:lnTo>
                  <a:lnTo>
                    <a:pt x="357046" y="42356"/>
                  </a:lnTo>
                  <a:lnTo>
                    <a:pt x="535569" y="0"/>
                  </a:lnTo>
                  <a:lnTo>
                    <a:pt x="714093" y="0"/>
                  </a:lnTo>
                  <a:lnTo>
                    <a:pt x="892616" y="84713"/>
                  </a:lnTo>
                </a:path>
              </a:pathLst>
            </a:custGeom>
            <a:ln w="35231" cap="flat">
              <a:solidFill>
                <a:srgbClr val="BEBEBE">
                  <a:alpha val="69803"/>
                </a:srgbClr>
              </a:solidFill>
              <a:prstDash val="solid"/>
              <a:round/>
            </a:ln>
          </p:spPr>
          <p:txBody>
            <a:bodyPr/>
            <a:lstStyle/>
            <a:p/>
          </p:txBody>
        </p:sp>
        <p:sp>
          <p:nvSpPr>
            <p:cNvPr id="4202" name="pl4202"/>
            <p:cNvSpPr/>
            <p:nvPr/>
          </p:nvSpPr>
          <p:spPr>
            <a:xfrm>
              <a:off x="8137163" y="4871446"/>
              <a:ext cx="892616" cy="47062"/>
            </a:xfrm>
            <a:custGeom>
              <a:avLst/>
              <a:pathLst>
                <a:path w="892616" h="47062">
                  <a:moveTo>
                    <a:pt x="0" y="47062"/>
                  </a:moveTo>
                  <a:lnTo>
                    <a:pt x="178523" y="47062"/>
                  </a:lnTo>
                  <a:lnTo>
                    <a:pt x="357046" y="47062"/>
                  </a:lnTo>
                  <a:lnTo>
                    <a:pt x="535569" y="47062"/>
                  </a:lnTo>
                  <a:lnTo>
                    <a:pt x="714093" y="0"/>
                  </a:lnTo>
                  <a:lnTo>
                    <a:pt x="892616" y="47062"/>
                  </a:lnTo>
                </a:path>
              </a:pathLst>
            </a:custGeom>
            <a:ln w="35231" cap="flat">
              <a:solidFill>
                <a:srgbClr val="BEBEBE">
                  <a:alpha val="69803"/>
                </a:srgbClr>
              </a:solidFill>
              <a:prstDash val="solid"/>
              <a:round/>
            </a:ln>
          </p:spPr>
          <p:txBody>
            <a:bodyPr/>
            <a:lstStyle/>
            <a:p/>
          </p:txBody>
        </p:sp>
        <p:sp>
          <p:nvSpPr>
            <p:cNvPr id="4203" name="pl4203"/>
            <p:cNvSpPr/>
            <p:nvPr/>
          </p:nvSpPr>
          <p:spPr>
            <a:xfrm>
              <a:off x="8137163" y="4857327"/>
              <a:ext cx="892616" cy="51769"/>
            </a:xfrm>
            <a:custGeom>
              <a:avLst/>
              <a:pathLst>
                <a:path w="892616" h="51769">
                  <a:moveTo>
                    <a:pt x="0" y="28237"/>
                  </a:moveTo>
                  <a:lnTo>
                    <a:pt x="178523" y="0"/>
                  </a:lnTo>
                  <a:lnTo>
                    <a:pt x="357046" y="18825"/>
                  </a:lnTo>
                  <a:lnTo>
                    <a:pt x="535569" y="4706"/>
                  </a:lnTo>
                  <a:lnTo>
                    <a:pt x="714093" y="14118"/>
                  </a:lnTo>
                  <a:lnTo>
                    <a:pt x="892616" y="51769"/>
                  </a:lnTo>
                </a:path>
              </a:pathLst>
            </a:custGeom>
            <a:ln w="35231" cap="flat">
              <a:solidFill>
                <a:srgbClr val="BEBEBE">
                  <a:alpha val="69803"/>
                </a:srgbClr>
              </a:solidFill>
              <a:prstDash val="solid"/>
              <a:round/>
            </a:ln>
          </p:spPr>
          <p:txBody>
            <a:bodyPr/>
            <a:lstStyle/>
            <a:p/>
          </p:txBody>
        </p:sp>
        <p:sp>
          <p:nvSpPr>
            <p:cNvPr id="4204" name="pl4204"/>
            <p:cNvSpPr/>
            <p:nvPr/>
          </p:nvSpPr>
          <p:spPr>
            <a:xfrm>
              <a:off x="8137163" y="4772613"/>
              <a:ext cx="892616" cy="98832"/>
            </a:xfrm>
            <a:custGeom>
              <a:avLst/>
              <a:pathLst>
                <a:path w="892616" h="98832">
                  <a:moveTo>
                    <a:pt x="0" y="37650"/>
                  </a:moveTo>
                  <a:lnTo>
                    <a:pt x="178523" y="61181"/>
                  </a:lnTo>
                  <a:lnTo>
                    <a:pt x="357046" y="65888"/>
                  </a:lnTo>
                  <a:lnTo>
                    <a:pt x="535569" y="0"/>
                  </a:lnTo>
                  <a:lnTo>
                    <a:pt x="714093" y="37650"/>
                  </a:lnTo>
                  <a:lnTo>
                    <a:pt x="892616" y="98832"/>
                  </a:lnTo>
                </a:path>
              </a:pathLst>
            </a:custGeom>
            <a:ln w="35231" cap="flat">
              <a:solidFill>
                <a:srgbClr val="BEBEBE">
                  <a:alpha val="69803"/>
                </a:srgbClr>
              </a:solidFill>
              <a:prstDash val="solid"/>
              <a:round/>
            </a:ln>
          </p:spPr>
          <p:txBody>
            <a:bodyPr/>
            <a:lstStyle/>
            <a:p/>
          </p:txBody>
        </p:sp>
        <p:sp>
          <p:nvSpPr>
            <p:cNvPr id="4205" name="pl4205"/>
            <p:cNvSpPr/>
            <p:nvPr/>
          </p:nvSpPr>
          <p:spPr>
            <a:xfrm>
              <a:off x="8137163"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206" name="pl4206"/>
            <p:cNvSpPr/>
            <p:nvPr/>
          </p:nvSpPr>
          <p:spPr>
            <a:xfrm>
              <a:off x="8137163" y="4880858"/>
              <a:ext cx="892616" cy="70594"/>
            </a:xfrm>
            <a:custGeom>
              <a:avLst/>
              <a:pathLst>
                <a:path w="892616" h="70594">
                  <a:moveTo>
                    <a:pt x="0" y="37650"/>
                  </a:moveTo>
                  <a:lnTo>
                    <a:pt x="178523" y="0"/>
                  </a:lnTo>
                  <a:lnTo>
                    <a:pt x="357046" y="70594"/>
                  </a:lnTo>
                  <a:lnTo>
                    <a:pt x="535569" y="37650"/>
                  </a:lnTo>
                  <a:lnTo>
                    <a:pt x="714093" y="14118"/>
                  </a:lnTo>
                  <a:lnTo>
                    <a:pt x="892616" y="14118"/>
                  </a:lnTo>
                </a:path>
              </a:pathLst>
            </a:custGeom>
            <a:ln w="35231" cap="flat">
              <a:solidFill>
                <a:srgbClr val="BEBEBE">
                  <a:alpha val="69803"/>
                </a:srgbClr>
              </a:solidFill>
              <a:prstDash val="solid"/>
              <a:round/>
            </a:ln>
          </p:spPr>
          <p:txBody>
            <a:bodyPr/>
            <a:lstStyle/>
            <a:p/>
          </p:txBody>
        </p:sp>
        <p:sp>
          <p:nvSpPr>
            <p:cNvPr id="4207" name="pl4207"/>
            <p:cNvSpPr/>
            <p:nvPr/>
          </p:nvSpPr>
          <p:spPr>
            <a:xfrm>
              <a:off x="8137163" y="4904390"/>
              <a:ext cx="892616" cy="14118"/>
            </a:xfrm>
            <a:custGeom>
              <a:avLst/>
              <a:pathLst>
                <a:path w="892616" h="14118">
                  <a:moveTo>
                    <a:pt x="0" y="0"/>
                  </a:moveTo>
                  <a:lnTo>
                    <a:pt x="178523" y="4706"/>
                  </a:lnTo>
                  <a:lnTo>
                    <a:pt x="357046" y="14118"/>
                  </a:lnTo>
                  <a:lnTo>
                    <a:pt x="535569" y="14118"/>
                  </a:lnTo>
                  <a:lnTo>
                    <a:pt x="714093" y="0"/>
                  </a:lnTo>
                  <a:lnTo>
                    <a:pt x="892616" y="9412"/>
                  </a:lnTo>
                </a:path>
              </a:pathLst>
            </a:custGeom>
            <a:ln w="35231" cap="flat">
              <a:solidFill>
                <a:srgbClr val="BEBEBE">
                  <a:alpha val="69803"/>
                </a:srgbClr>
              </a:solidFill>
              <a:prstDash val="solid"/>
              <a:round/>
            </a:ln>
          </p:spPr>
          <p:txBody>
            <a:bodyPr/>
            <a:lstStyle/>
            <a:p/>
          </p:txBody>
        </p:sp>
        <p:sp>
          <p:nvSpPr>
            <p:cNvPr id="4208" name="pl4208"/>
            <p:cNvSpPr/>
            <p:nvPr/>
          </p:nvSpPr>
          <p:spPr>
            <a:xfrm>
              <a:off x="8137163" y="4899683"/>
              <a:ext cx="892616" cy="42356"/>
            </a:xfrm>
            <a:custGeom>
              <a:avLst/>
              <a:pathLst>
                <a:path w="892616" h="42356">
                  <a:moveTo>
                    <a:pt x="0" y="28237"/>
                  </a:moveTo>
                  <a:lnTo>
                    <a:pt x="178523" y="28237"/>
                  </a:lnTo>
                  <a:lnTo>
                    <a:pt x="357046" y="42356"/>
                  </a:lnTo>
                  <a:lnTo>
                    <a:pt x="535569" y="0"/>
                  </a:lnTo>
                  <a:lnTo>
                    <a:pt x="714093" y="23531"/>
                  </a:lnTo>
                  <a:lnTo>
                    <a:pt x="892616" y="9412"/>
                  </a:lnTo>
                </a:path>
              </a:pathLst>
            </a:custGeom>
            <a:ln w="35231" cap="flat">
              <a:solidFill>
                <a:srgbClr val="BEBEBE">
                  <a:alpha val="69803"/>
                </a:srgbClr>
              </a:solidFill>
              <a:prstDash val="solid"/>
              <a:round/>
            </a:ln>
          </p:spPr>
          <p:txBody>
            <a:bodyPr/>
            <a:lstStyle/>
            <a:p/>
          </p:txBody>
        </p:sp>
        <p:sp>
          <p:nvSpPr>
            <p:cNvPr id="4209" name="pl4209"/>
            <p:cNvSpPr/>
            <p:nvPr/>
          </p:nvSpPr>
          <p:spPr>
            <a:xfrm>
              <a:off x="8137163" y="4838501"/>
              <a:ext cx="892616" cy="23531"/>
            </a:xfrm>
            <a:custGeom>
              <a:avLst/>
              <a:pathLst>
                <a:path w="892616" h="23531">
                  <a:moveTo>
                    <a:pt x="0" y="0"/>
                  </a:moveTo>
                  <a:lnTo>
                    <a:pt x="178523" y="0"/>
                  </a:lnTo>
                  <a:lnTo>
                    <a:pt x="357046" y="23531"/>
                  </a:lnTo>
                  <a:lnTo>
                    <a:pt x="535569" y="23531"/>
                  </a:lnTo>
                  <a:lnTo>
                    <a:pt x="714093" y="23531"/>
                  </a:lnTo>
                  <a:lnTo>
                    <a:pt x="892616" y="23531"/>
                  </a:lnTo>
                </a:path>
              </a:pathLst>
            </a:custGeom>
            <a:ln w="35231" cap="flat">
              <a:solidFill>
                <a:srgbClr val="BEBEBE">
                  <a:alpha val="69803"/>
                </a:srgbClr>
              </a:solidFill>
              <a:prstDash val="solid"/>
              <a:round/>
            </a:ln>
          </p:spPr>
          <p:txBody>
            <a:bodyPr/>
            <a:lstStyle/>
            <a:p/>
          </p:txBody>
        </p:sp>
        <p:sp>
          <p:nvSpPr>
            <p:cNvPr id="4210" name="pl4210"/>
            <p:cNvSpPr/>
            <p:nvPr/>
          </p:nvSpPr>
          <p:spPr>
            <a:xfrm>
              <a:off x="8137163" y="4852620"/>
              <a:ext cx="892616" cy="150601"/>
            </a:xfrm>
            <a:custGeom>
              <a:avLst/>
              <a:pathLst>
                <a:path w="892616" h="150601">
                  <a:moveTo>
                    <a:pt x="0" y="0"/>
                  </a:moveTo>
                  <a:lnTo>
                    <a:pt x="178523" y="0"/>
                  </a:lnTo>
                  <a:lnTo>
                    <a:pt x="357046" y="18825"/>
                  </a:lnTo>
                  <a:lnTo>
                    <a:pt x="535569" y="4706"/>
                  </a:lnTo>
                  <a:lnTo>
                    <a:pt x="714093" y="14118"/>
                  </a:lnTo>
                  <a:lnTo>
                    <a:pt x="892616" y="150601"/>
                  </a:lnTo>
                </a:path>
              </a:pathLst>
            </a:custGeom>
            <a:ln w="35231" cap="flat">
              <a:solidFill>
                <a:srgbClr val="BEBEBE">
                  <a:alpha val="69803"/>
                </a:srgbClr>
              </a:solidFill>
              <a:prstDash val="solid"/>
              <a:round/>
            </a:ln>
          </p:spPr>
          <p:txBody>
            <a:bodyPr/>
            <a:lstStyle/>
            <a:p/>
          </p:txBody>
        </p:sp>
        <p:sp>
          <p:nvSpPr>
            <p:cNvPr id="4211" name="pl4211"/>
            <p:cNvSpPr/>
            <p:nvPr/>
          </p:nvSpPr>
          <p:spPr>
            <a:xfrm>
              <a:off x="8137163" y="4871446"/>
              <a:ext cx="892616" cy="32944"/>
            </a:xfrm>
            <a:custGeom>
              <a:avLst/>
              <a:pathLst>
                <a:path w="892616" h="32944">
                  <a:moveTo>
                    <a:pt x="0" y="14118"/>
                  </a:moveTo>
                  <a:lnTo>
                    <a:pt x="178523" y="9412"/>
                  </a:lnTo>
                  <a:lnTo>
                    <a:pt x="357046" y="32944"/>
                  </a:lnTo>
                  <a:lnTo>
                    <a:pt x="535569" y="9412"/>
                  </a:lnTo>
                  <a:lnTo>
                    <a:pt x="714093" y="0"/>
                  </a:lnTo>
                  <a:lnTo>
                    <a:pt x="892616" y="4706"/>
                  </a:lnTo>
                </a:path>
              </a:pathLst>
            </a:custGeom>
            <a:ln w="35231" cap="flat">
              <a:solidFill>
                <a:srgbClr val="BEBEBE">
                  <a:alpha val="69803"/>
                </a:srgbClr>
              </a:solidFill>
              <a:prstDash val="solid"/>
              <a:round/>
            </a:ln>
          </p:spPr>
          <p:txBody>
            <a:bodyPr/>
            <a:lstStyle/>
            <a:p/>
          </p:txBody>
        </p:sp>
        <p:sp>
          <p:nvSpPr>
            <p:cNvPr id="4212" name="pl4212"/>
            <p:cNvSpPr/>
            <p:nvPr/>
          </p:nvSpPr>
          <p:spPr>
            <a:xfrm>
              <a:off x="8137163" y="4866739"/>
              <a:ext cx="892616" cy="37650"/>
            </a:xfrm>
            <a:custGeom>
              <a:avLst/>
              <a:pathLst>
                <a:path w="892616" h="37650">
                  <a:moveTo>
                    <a:pt x="0" y="32944"/>
                  </a:moveTo>
                  <a:lnTo>
                    <a:pt x="178523" y="37650"/>
                  </a:lnTo>
                  <a:lnTo>
                    <a:pt x="357046" y="18825"/>
                  </a:lnTo>
                  <a:lnTo>
                    <a:pt x="535569" y="18825"/>
                  </a:lnTo>
                  <a:lnTo>
                    <a:pt x="714093" y="0"/>
                  </a:lnTo>
                  <a:lnTo>
                    <a:pt x="892616" y="9412"/>
                  </a:lnTo>
                </a:path>
              </a:pathLst>
            </a:custGeom>
            <a:ln w="35231" cap="flat">
              <a:solidFill>
                <a:srgbClr val="BEBEBE">
                  <a:alpha val="69803"/>
                </a:srgbClr>
              </a:solidFill>
              <a:prstDash val="solid"/>
              <a:round/>
            </a:ln>
          </p:spPr>
          <p:txBody>
            <a:bodyPr/>
            <a:lstStyle/>
            <a:p/>
          </p:txBody>
        </p:sp>
        <p:sp>
          <p:nvSpPr>
            <p:cNvPr id="4213" name="pl4213"/>
            <p:cNvSpPr/>
            <p:nvPr/>
          </p:nvSpPr>
          <p:spPr>
            <a:xfrm>
              <a:off x="8137163" y="4739669"/>
              <a:ext cx="892616" cy="183545"/>
            </a:xfrm>
            <a:custGeom>
              <a:avLst/>
              <a:pathLst>
                <a:path w="892616" h="183545">
                  <a:moveTo>
                    <a:pt x="0" y="0"/>
                  </a:moveTo>
                  <a:lnTo>
                    <a:pt x="178523" y="183545"/>
                  </a:lnTo>
                  <a:lnTo>
                    <a:pt x="357046" y="32944"/>
                  </a:lnTo>
                  <a:lnTo>
                    <a:pt x="535569" y="23531"/>
                  </a:lnTo>
                  <a:lnTo>
                    <a:pt x="714093" y="117657"/>
                  </a:lnTo>
                  <a:lnTo>
                    <a:pt x="892616" y="131776"/>
                  </a:lnTo>
                </a:path>
              </a:pathLst>
            </a:custGeom>
            <a:ln w="35231" cap="flat">
              <a:solidFill>
                <a:srgbClr val="BEBEBE">
                  <a:alpha val="69803"/>
                </a:srgbClr>
              </a:solidFill>
              <a:prstDash val="solid"/>
              <a:round/>
            </a:ln>
          </p:spPr>
          <p:txBody>
            <a:bodyPr/>
            <a:lstStyle/>
            <a:p/>
          </p:txBody>
        </p:sp>
        <p:sp>
          <p:nvSpPr>
            <p:cNvPr id="4214" name="pl4214"/>
            <p:cNvSpPr/>
            <p:nvPr/>
          </p:nvSpPr>
          <p:spPr>
            <a:xfrm>
              <a:off x="8137163" y="4829089"/>
              <a:ext cx="892616" cy="98832"/>
            </a:xfrm>
            <a:custGeom>
              <a:avLst/>
              <a:pathLst>
                <a:path w="892616" h="98832">
                  <a:moveTo>
                    <a:pt x="0" y="89419"/>
                  </a:moveTo>
                  <a:lnTo>
                    <a:pt x="178523" y="89419"/>
                  </a:lnTo>
                  <a:lnTo>
                    <a:pt x="357046" y="47062"/>
                  </a:lnTo>
                  <a:lnTo>
                    <a:pt x="535569" y="0"/>
                  </a:lnTo>
                  <a:lnTo>
                    <a:pt x="714093" y="47062"/>
                  </a:lnTo>
                  <a:lnTo>
                    <a:pt x="892616" y="98832"/>
                  </a:lnTo>
                </a:path>
              </a:pathLst>
            </a:custGeom>
            <a:ln w="35231" cap="flat">
              <a:solidFill>
                <a:srgbClr val="BEBEBE">
                  <a:alpha val="69803"/>
                </a:srgbClr>
              </a:solidFill>
              <a:prstDash val="solid"/>
              <a:round/>
            </a:ln>
          </p:spPr>
          <p:txBody>
            <a:bodyPr/>
            <a:lstStyle/>
            <a:p/>
          </p:txBody>
        </p:sp>
        <p:sp>
          <p:nvSpPr>
            <p:cNvPr id="4215" name="pl4215"/>
            <p:cNvSpPr/>
            <p:nvPr/>
          </p:nvSpPr>
          <p:spPr>
            <a:xfrm>
              <a:off x="8137163" y="4824383"/>
              <a:ext cx="892616" cy="56475"/>
            </a:xfrm>
            <a:custGeom>
              <a:avLst/>
              <a:pathLst>
                <a:path w="892616" h="56475">
                  <a:moveTo>
                    <a:pt x="0" y="56475"/>
                  </a:moveTo>
                  <a:lnTo>
                    <a:pt x="178523" y="47062"/>
                  </a:lnTo>
                  <a:lnTo>
                    <a:pt x="357046" y="14118"/>
                  </a:lnTo>
                  <a:lnTo>
                    <a:pt x="535569" y="23531"/>
                  </a:lnTo>
                  <a:lnTo>
                    <a:pt x="714093" y="0"/>
                  </a:lnTo>
                  <a:lnTo>
                    <a:pt x="892616" y="28237"/>
                  </a:lnTo>
                </a:path>
              </a:pathLst>
            </a:custGeom>
            <a:ln w="35231" cap="flat">
              <a:solidFill>
                <a:srgbClr val="BEBEBE">
                  <a:alpha val="69803"/>
                </a:srgbClr>
              </a:solidFill>
              <a:prstDash val="solid"/>
              <a:round/>
            </a:ln>
          </p:spPr>
          <p:txBody>
            <a:bodyPr/>
            <a:lstStyle/>
            <a:p/>
          </p:txBody>
        </p:sp>
        <p:sp>
          <p:nvSpPr>
            <p:cNvPr id="4216" name="pl4216"/>
            <p:cNvSpPr/>
            <p:nvPr/>
          </p:nvSpPr>
          <p:spPr>
            <a:xfrm>
              <a:off x="8137163" y="4791439"/>
              <a:ext cx="892616" cy="174132"/>
            </a:xfrm>
            <a:custGeom>
              <a:avLst/>
              <a:pathLst>
                <a:path w="892616" h="174132">
                  <a:moveTo>
                    <a:pt x="0" y="174132"/>
                  </a:moveTo>
                  <a:lnTo>
                    <a:pt x="178523" y="51769"/>
                  </a:lnTo>
                  <a:lnTo>
                    <a:pt x="357046" y="56475"/>
                  </a:lnTo>
                  <a:lnTo>
                    <a:pt x="535569" y="0"/>
                  </a:lnTo>
                  <a:lnTo>
                    <a:pt x="714093" y="94125"/>
                  </a:lnTo>
                  <a:lnTo>
                    <a:pt x="892616" y="14118"/>
                  </a:lnTo>
                </a:path>
              </a:pathLst>
            </a:custGeom>
            <a:ln w="35231" cap="flat">
              <a:solidFill>
                <a:srgbClr val="BEBEBE">
                  <a:alpha val="69803"/>
                </a:srgbClr>
              </a:solidFill>
              <a:prstDash val="solid"/>
              <a:round/>
            </a:ln>
          </p:spPr>
          <p:txBody>
            <a:bodyPr/>
            <a:lstStyle/>
            <a:p/>
          </p:txBody>
        </p:sp>
        <p:sp>
          <p:nvSpPr>
            <p:cNvPr id="4217" name="pl4217"/>
            <p:cNvSpPr/>
            <p:nvPr/>
          </p:nvSpPr>
          <p:spPr>
            <a:xfrm>
              <a:off x="8137163" y="4927921"/>
              <a:ext cx="892616" cy="4706"/>
            </a:xfrm>
            <a:custGeom>
              <a:avLst/>
              <a:pathLst>
                <a:path w="892616" h="4706">
                  <a:moveTo>
                    <a:pt x="0" y="0"/>
                  </a:moveTo>
                  <a:lnTo>
                    <a:pt x="178523" y="0"/>
                  </a:lnTo>
                  <a:lnTo>
                    <a:pt x="357046" y="0"/>
                  </a:lnTo>
                  <a:lnTo>
                    <a:pt x="535569" y="4706"/>
                  </a:lnTo>
                  <a:lnTo>
                    <a:pt x="714093" y="4706"/>
                  </a:lnTo>
                  <a:lnTo>
                    <a:pt x="892616" y="0"/>
                  </a:lnTo>
                </a:path>
              </a:pathLst>
            </a:custGeom>
            <a:ln w="35231" cap="flat">
              <a:solidFill>
                <a:srgbClr val="BEBEBE">
                  <a:alpha val="69803"/>
                </a:srgbClr>
              </a:solidFill>
              <a:prstDash val="solid"/>
              <a:round/>
            </a:ln>
          </p:spPr>
          <p:txBody>
            <a:bodyPr/>
            <a:lstStyle/>
            <a:p/>
          </p:txBody>
        </p:sp>
        <p:sp>
          <p:nvSpPr>
            <p:cNvPr id="4218" name="pl4218"/>
            <p:cNvSpPr/>
            <p:nvPr/>
          </p:nvSpPr>
          <p:spPr>
            <a:xfrm>
              <a:off x="8137163" y="4918509"/>
              <a:ext cx="892616" cy="14118"/>
            </a:xfrm>
            <a:custGeom>
              <a:avLst/>
              <a:pathLst>
                <a:path w="892616" h="14118">
                  <a:moveTo>
                    <a:pt x="0" y="9412"/>
                  </a:moveTo>
                  <a:lnTo>
                    <a:pt x="178523" y="9412"/>
                  </a:lnTo>
                  <a:lnTo>
                    <a:pt x="357046" y="9412"/>
                  </a:lnTo>
                  <a:lnTo>
                    <a:pt x="535569" y="4706"/>
                  </a:lnTo>
                  <a:lnTo>
                    <a:pt x="714093" y="0"/>
                  </a:lnTo>
                  <a:lnTo>
                    <a:pt x="892616" y="14118"/>
                  </a:lnTo>
                </a:path>
              </a:pathLst>
            </a:custGeom>
            <a:ln w="35231" cap="flat">
              <a:solidFill>
                <a:srgbClr val="BEBEBE">
                  <a:alpha val="69803"/>
                </a:srgbClr>
              </a:solidFill>
              <a:prstDash val="solid"/>
              <a:round/>
            </a:ln>
          </p:spPr>
          <p:txBody>
            <a:bodyPr/>
            <a:lstStyle/>
            <a:p/>
          </p:txBody>
        </p:sp>
        <p:sp>
          <p:nvSpPr>
            <p:cNvPr id="4219" name="pl4219"/>
            <p:cNvSpPr/>
            <p:nvPr/>
          </p:nvSpPr>
          <p:spPr>
            <a:xfrm>
              <a:off x="8137163" y="4927921"/>
              <a:ext cx="892616" cy="0"/>
            </a:xfrm>
            <a:custGeom>
              <a:avLst/>
              <a:pathLst>
                <a:path w="892616" h="0">
                  <a:moveTo>
                    <a:pt x="0" y="0"/>
                  </a:moveTo>
                  <a:lnTo>
                    <a:pt x="178523" y="0"/>
                  </a:lnTo>
                  <a:lnTo>
                    <a:pt x="357046" y="0"/>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220" name="pl4220"/>
            <p:cNvSpPr/>
            <p:nvPr/>
          </p:nvSpPr>
          <p:spPr>
            <a:xfrm>
              <a:off x="8137163" y="4876152"/>
              <a:ext cx="892616" cy="37650"/>
            </a:xfrm>
            <a:custGeom>
              <a:avLst/>
              <a:pathLst>
                <a:path w="892616" h="37650">
                  <a:moveTo>
                    <a:pt x="0" y="37650"/>
                  </a:moveTo>
                  <a:lnTo>
                    <a:pt x="178523" y="23531"/>
                  </a:lnTo>
                  <a:lnTo>
                    <a:pt x="357046" y="14118"/>
                  </a:lnTo>
                  <a:lnTo>
                    <a:pt x="535569" y="0"/>
                  </a:lnTo>
                  <a:lnTo>
                    <a:pt x="714093" y="9412"/>
                  </a:lnTo>
                  <a:lnTo>
                    <a:pt x="892616" y="18825"/>
                  </a:lnTo>
                </a:path>
              </a:pathLst>
            </a:custGeom>
            <a:ln w="35231" cap="flat">
              <a:solidFill>
                <a:srgbClr val="BEBEBE">
                  <a:alpha val="69803"/>
                </a:srgbClr>
              </a:solidFill>
              <a:prstDash val="solid"/>
              <a:round/>
            </a:ln>
          </p:spPr>
          <p:txBody>
            <a:bodyPr/>
            <a:lstStyle/>
            <a:p/>
          </p:txBody>
        </p:sp>
        <p:sp>
          <p:nvSpPr>
            <p:cNvPr id="4221" name="pl4221"/>
            <p:cNvSpPr/>
            <p:nvPr/>
          </p:nvSpPr>
          <p:spPr>
            <a:xfrm>
              <a:off x="8137163" y="4838501"/>
              <a:ext cx="892616" cy="14118"/>
            </a:xfrm>
            <a:custGeom>
              <a:avLst/>
              <a:pathLst>
                <a:path w="892616" h="14118">
                  <a:moveTo>
                    <a:pt x="0" y="14118"/>
                  </a:moveTo>
                  <a:lnTo>
                    <a:pt x="178523" y="4706"/>
                  </a:lnTo>
                  <a:lnTo>
                    <a:pt x="357046" y="4706"/>
                  </a:lnTo>
                  <a:lnTo>
                    <a:pt x="535569" y="0"/>
                  </a:lnTo>
                  <a:lnTo>
                    <a:pt x="714093" y="0"/>
                  </a:lnTo>
                  <a:lnTo>
                    <a:pt x="892616" y="0"/>
                  </a:lnTo>
                </a:path>
              </a:pathLst>
            </a:custGeom>
            <a:ln w="35231" cap="flat">
              <a:solidFill>
                <a:srgbClr val="BEBEBE">
                  <a:alpha val="69803"/>
                </a:srgbClr>
              </a:solidFill>
              <a:prstDash val="solid"/>
              <a:round/>
            </a:ln>
          </p:spPr>
          <p:txBody>
            <a:bodyPr/>
            <a:lstStyle/>
            <a:p/>
          </p:txBody>
        </p:sp>
        <p:sp>
          <p:nvSpPr>
            <p:cNvPr id="4222" name="pl4222"/>
            <p:cNvSpPr/>
            <p:nvPr/>
          </p:nvSpPr>
          <p:spPr>
            <a:xfrm>
              <a:off x="8137163" y="4909096"/>
              <a:ext cx="892616" cy="18825"/>
            </a:xfrm>
            <a:custGeom>
              <a:avLst/>
              <a:pathLst>
                <a:path w="892616" h="18825">
                  <a:moveTo>
                    <a:pt x="0" y="9412"/>
                  </a:moveTo>
                  <a:lnTo>
                    <a:pt x="178523" y="18825"/>
                  </a:lnTo>
                  <a:lnTo>
                    <a:pt x="357046" y="14118"/>
                  </a:lnTo>
                  <a:lnTo>
                    <a:pt x="535569" y="0"/>
                  </a:lnTo>
                  <a:lnTo>
                    <a:pt x="714093" y="0"/>
                  </a:lnTo>
                  <a:lnTo>
                    <a:pt x="892616" y="4706"/>
                  </a:lnTo>
                </a:path>
              </a:pathLst>
            </a:custGeom>
            <a:ln w="35231" cap="flat">
              <a:solidFill>
                <a:srgbClr val="BEBEBE">
                  <a:alpha val="69803"/>
                </a:srgbClr>
              </a:solidFill>
              <a:prstDash val="solid"/>
              <a:round/>
            </a:ln>
          </p:spPr>
          <p:txBody>
            <a:bodyPr/>
            <a:lstStyle/>
            <a:p/>
          </p:txBody>
        </p:sp>
        <p:sp>
          <p:nvSpPr>
            <p:cNvPr id="4223" name="pl4223"/>
            <p:cNvSpPr/>
            <p:nvPr/>
          </p:nvSpPr>
          <p:spPr>
            <a:xfrm>
              <a:off x="8137163" y="4913802"/>
              <a:ext cx="892616" cy="28237"/>
            </a:xfrm>
            <a:custGeom>
              <a:avLst/>
              <a:pathLst>
                <a:path w="892616" h="28237">
                  <a:moveTo>
                    <a:pt x="0" y="0"/>
                  </a:moveTo>
                  <a:lnTo>
                    <a:pt x="178523" y="23531"/>
                  </a:lnTo>
                  <a:lnTo>
                    <a:pt x="357046" y="28237"/>
                  </a:lnTo>
                  <a:lnTo>
                    <a:pt x="535569" y="14118"/>
                  </a:lnTo>
                  <a:lnTo>
                    <a:pt x="714093" y="14118"/>
                  </a:lnTo>
                  <a:lnTo>
                    <a:pt x="892616" y="14118"/>
                  </a:lnTo>
                </a:path>
              </a:pathLst>
            </a:custGeom>
            <a:ln w="35231" cap="flat">
              <a:solidFill>
                <a:srgbClr val="BEBEBE">
                  <a:alpha val="69803"/>
                </a:srgbClr>
              </a:solidFill>
              <a:prstDash val="solid"/>
              <a:round/>
            </a:ln>
          </p:spPr>
          <p:txBody>
            <a:bodyPr/>
            <a:lstStyle/>
            <a:p/>
          </p:txBody>
        </p:sp>
        <p:sp>
          <p:nvSpPr>
            <p:cNvPr id="4224" name="pl4224"/>
            <p:cNvSpPr/>
            <p:nvPr/>
          </p:nvSpPr>
          <p:spPr>
            <a:xfrm>
              <a:off x="8137163"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BEBEBE">
                  <a:alpha val="69803"/>
                </a:srgbClr>
              </a:solidFill>
              <a:prstDash val="solid"/>
              <a:round/>
            </a:ln>
          </p:spPr>
          <p:txBody>
            <a:bodyPr/>
            <a:lstStyle/>
            <a:p/>
          </p:txBody>
        </p:sp>
        <p:sp>
          <p:nvSpPr>
            <p:cNvPr id="4225" name="pl4225"/>
            <p:cNvSpPr/>
            <p:nvPr/>
          </p:nvSpPr>
          <p:spPr>
            <a:xfrm>
              <a:off x="8137163" y="4909096"/>
              <a:ext cx="892616" cy="131776"/>
            </a:xfrm>
            <a:custGeom>
              <a:avLst/>
              <a:pathLst>
                <a:path w="892616" h="131776">
                  <a:moveTo>
                    <a:pt x="0" y="131776"/>
                  </a:moveTo>
                  <a:lnTo>
                    <a:pt x="178523" y="14118"/>
                  </a:lnTo>
                  <a:lnTo>
                    <a:pt x="357046" y="23531"/>
                  </a:lnTo>
                  <a:lnTo>
                    <a:pt x="535569" y="28237"/>
                  </a:lnTo>
                  <a:lnTo>
                    <a:pt x="714093" y="0"/>
                  </a:lnTo>
                  <a:lnTo>
                    <a:pt x="892616" y="32944"/>
                  </a:lnTo>
                </a:path>
              </a:pathLst>
            </a:custGeom>
            <a:ln w="35231" cap="flat">
              <a:solidFill>
                <a:srgbClr val="BEBEBE">
                  <a:alpha val="69803"/>
                </a:srgbClr>
              </a:solidFill>
              <a:prstDash val="solid"/>
              <a:round/>
            </a:ln>
          </p:spPr>
          <p:txBody>
            <a:bodyPr/>
            <a:lstStyle/>
            <a:p/>
          </p:txBody>
        </p:sp>
        <p:sp>
          <p:nvSpPr>
            <p:cNvPr id="4226" name="pl4226"/>
            <p:cNvSpPr/>
            <p:nvPr/>
          </p:nvSpPr>
          <p:spPr>
            <a:xfrm>
              <a:off x="8137163" y="4909096"/>
              <a:ext cx="892616" cy="61181"/>
            </a:xfrm>
            <a:custGeom>
              <a:avLst/>
              <a:pathLst>
                <a:path w="892616" h="61181">
                  <a:moveTo>
                    <a:pt x="0" y="18825"/>
                  </a:moveTo>
                  <a:lnTo>
                    <a:pt x="178523" y="14118"/>
                  </a:lnTo>
                  <a:lnTo>
                    <a:pt x="357046" y="61181"/>
                  </a:lnTo>
                  <a:lnTo>
                    <a:pt x="535569" y="0"/>
                  </a:lnTo>
                  <a:lnTo>
                    <a:pt x="714093" y="42356"/>
                  </a:lnTo>
                  <a:lnTo>
                    <a:pt x="892616" y="56475"/>
                  </a:lnTo>
                </a:path>
              </a:pathLst>
            </a:custGeom>
            <a:ln w="35231" cap="flat">
              <a:solidFill>
                <a:srgbClr val="BEBEBE">
                  <a:alpha val="69803"/>
                </a:srgbClr>
              </a:solidFill>
              <a:prstDash val="solid"/>
              <a:round/>
            </a:ln>
          </p:spPr>
          <p:txBody>
            <a:bodyPr/>
            <a:lstStyle/>
            <a:p/>
          </p:txBody>
        </p:sp>
        <p:sp>
          <p:nvSpPr>
            <p:cNvPr id="4227" name="pl4227"/>
            <p:cNvSpPr/>
            <p:nvPr/>
          </p:nvSpPr>
          <p:spPr>
            <a:xfrm>
              <a:off x="8137163" y="4880858"/>
              <a:ext cx="892616" cy="32944"/>
            </a:xfrm>
            <a:custGeom>
              <a:avLst/>
              <a:pathLst>
                <a:path w="892616" h="32944">
                  <a:moveTo>
                    <a:pt x="0" y="18825"/>
                  </a:moveTo>
                  <a:lnTo>
                    <a:pt x="178523" y="0"/>
                  </a:lnTo>
                  <a:lnTo>
                    <a:pt x="357046" y="4706"/>
                  </a:lnTo>
                  <a:lnTo>
                    <a:pt x="535569" y="23531"/>
                  </a:lnTo>
                  <a:lnTo>
                    <a:pt x="714093" y="32944"/>
                  </a:lnTo>
                  <a:lnTo>
                    <a:pt x="892616" y="32944"/>
                  </a:lnTo>
                </a:path>
              </a:pathLst>
            </a:custGeom>
            <a:ln w="35231" cap="flat">
              <a:solidFill>
                <a:srgbClr val="BEBEBE">
                  <a:alpha val="69803"/>
                </a:srgbClr>
              </a:solidFill>
              <a:prstDash val="solid"/>
              <a:round/>
            </a:ln>
          </p:spPr>
          <p:txBody>
            <a:bodyPr/>
            <a:lstStyle/>
            <a:p/>
          </p:txBody>
        </p:sp>
        <p:sp>
          <p:nvSpPr>
            <p:cNvPr id="4228" name="pl4228"/>
            <p:cNvSpPr/>
            <p:nvPr/>
          </p:nvSpPr>
          <p:spPr>
            <a:xfrm>
              <a:off x="8137163" y="4899683"/>
              <a:ext cx="892616" cy="9412"/>
            </a:xfrm>
            <a:custGeom>
              <a:avLst/>
              <a:pathLst>
                <a:path w="892616" h="9412">
                  <a:moveTo>
                    <a:pt x="0" y="9412"/>
                  </a:moveTo>
                  <a:lnTo>
                    <a:pt x="178523" y="4706"/>
                  </a:lnTo>
                  <a:lnTo>
                    <a:pt x="357046" y="9412"/>
                  </a:lnTo>
                  <a:lnTo>
                    <a:pt x="535569" y="4706"/>
                  </a:lnTo>
                  <a:lnTo>
                    <a:pt x="714093" y="0"/>
                  </a:lnTo>
                  <a:lnTo>
                    <a:pt x="892616" y="4706"/>
                  </a:lnTo>
                </a:path>
              </a:pathLst>
            </a:custGeom>
            <a:ln w="20325" cap="flat">
              <a:solidFill>
                <a:srgbClr val="6B6B6B">
                  <a:alpha val="100000"/>
                </a:srgbClr>
              </a:solidFill>
              <a:prstDash val="solid"/>
              <a:round/>
            </a:ln>
          </p:spPr>
          <p:txBody>
            <a:bodyPr/>
            <a:lstStyle/>
            <a:p/>
          </p:txBody>
        </p:sp>
        <p:sp>
          <p:nvSpPr>
            <p:cNvPr id="4229" name="pl4229"/>
            <p:cNvSpPr/>
            <p:nvPr/>
          </p:nvSpPr>
          <p:spPr>
            <a:xfrm>
              <a:off x="8137163"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40651" cap="flat">
              <a:solidFill>
                <a:srgbClr val="000000">
                  <a:alpha val="100000"/>
                </a:srgbClr>
              </a:solidFill>
              <a:prstDash val="solid"/>
              <a:round/>
            </a:ln>
          </p:spPr>
          <p:txBody>
            <a:bodyPr/>
            <a:lstStyle/>
            <a:p/>
          </p:txBody>
        </p:sp>
        <p:sp>
          <p:nvSpPr>
            <p:cNvPr id="4230" name="pl4230"/>
            <p:cNvSpPr/>
            <p:nvPr/>
          </p:nvSpPr>
          <p:spPr>
            <a:xfrm>
              <a:off x="8137163" y="4786732"/>
              <a:ext cx="892616" cy="108244"/>
            </a:xfrm>
            <a:custGeom>
              <a:avLst/>
              <a:pathLst>
                <a:path w="892616" h="108244">
                  <a:moveTo>
                    <a:pt x="0" y="47062"/>
                  </a:moveTo>
                  <a:lnTo>
                    <a:pt x="178523" y="61181"/>
                  </a:lnTo>
                  <a:lnTo>
                    <a:pt x="357046" y="108244"/>
                  </a:lnTo>
                  <a:lnTo>
                    <a:pt x="535569" y="0"/>
                  </a:lnTo>
                  <a:lnTo>
                    <a:pt x="714093" y="65888"/>
                  </a:lnTo>
                  <a:lnTo>
                    <a:pt x="892616" y="37650"/>
                  </a:lnTo>
                </a:path>
              </a:pathLst>
            </a:custGeom>
            <a:ln w="35231" cap="flat">
              <a:solidFill>
                <a:srgbClr val="FF65AD">
                  <a:alpha val="100000"/>
                </a:srgbClr>
              </a:solidFill>
              <a:prstDash val="solid"/>
              <a:round/>
            </a:ln>
          </p:spPr>
          <p:txBody>
            <a:bodyPr/>
            <a:lstStyle/>
            <a:p/>
          </p:txBody>
        </p:sp>
        <p:sp>
          <p:nvSpPr>
            <p:cNvPr id="4231" name="pl4231"/>
            <p:cNvSpPr/>
            <p:nvPr/>
          </p:nvSpPr>
          <p:spPr>
            <a:xfrm>
              <a:off x="8092532" y="4927921"/>
              <a:ext cx="981878" cy="0"/>
            </a:xfrm>
            <a:custGeom>
              <a:avLst/>
              <a:pathLst>
                <a:path w="981878" h="0">
                  <a:moveTo>
                    <a:pt x="0" y="0"/>
                  </a:moveTo>
                  <a:lnTo>
                    <a:pt x="981878" y="0"/>
                  </a:lnTo>
                  <a:lnTo>
                    <a:pt x="981878" y="0"/>
                  </a:lnTo>
                </a:path>
              </a:pathLst>
            </a:custGeom>
            <a:ln w="13550" cap="flat">
              <a:solidFill>
                <a:srgbClr val="000000">
                  <a:alpha val="100000"/>
                </a:srgbClr>
              </a:solidFill>
              <a:prstDash val="dash"/>
              <a:round/>
            </a:ln>
          </p:spPr>
          <p:txBody>
            <a:bodyPr/>
            <a:lstStyle/>
            <a:p/>
          </p:txBody>
        </p:sp>
        <p:sp>
          <p:nvSpPr>
            <p:cNvPr id="4232" name="tx4232"/>
            <p:cNvSpPr/>
            <p:nvPr/>
          </p:nvSpPr>
          <p:spPr>
            <a:xfrm>
              <a:off x="8969490" y="4661108"/>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22</a:t>
              </a:r>
            </a:p>
          </p:txBody>
        </p:sp>
        <p:sp>
          <p:nvSpPr>
            <p:cNvPr id="4233" name="tx4233"/>
            <p:cNvSpPr/>
            <p:nvPr/>
          </p:nvSpPr>
          <p:spPr>
            <a:xfrm>
              <a:off x="8076873" y="46691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4234" name="tx4234"/>
            <p:cNvSpPr/>
            <p:nvPr/>
          </p:nvSpPr>
          <p:spPr>
            <a:xfrm>
              <a:off x="8255397" y="468464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17</a:t>
              </a:r>
            </a:p>
          </p:txBody>
        </p:sp>
        <p:sp>
          <p:nvSpPr>
            <p:cNvPr id="4235" name="tx4235"/>
            <p:cNvSpPr/>
            <p:nvPr/>
          </p:nvSpPr>
          <p:spPr>
            <a:xfrm>
              <a:off x="8464065" y="473302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236" name="tx4236"/>
            <p:cNvSpPr/>
            <p:nvPr/>
          </p:nvSpPr>
          <p:spPr>
            <a:xfrm>
              <a:off x="8612443" y="4622082"/>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30</a:t>
              </a:r>
            </a:p>
          </p:txBody>
        </p:sp>
        <p:sp>
          <p:nvSpPr>
            <p:cNvPr id="4237" name="tx4237"/>
            <p:cNvSpPr/>
            <p:nvPr/>
          </p:nvSpPr>
          <p:spPr>
            <a:xfrm>
              <a:off x="8790967" y="46880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4238" name="rc4238"/>
            <p:cNvSpPr/>
            <p:nvPr/>
          </p:nvSpPr>
          <p:spPr>
            <a:xfrm>
              <a:off x="732261" y="5131404"/>
              <a:ext cx="981878" cy="214862"/>
            </a:xfrm>
            <a:prstGeom prst="rect">
              <a:avLst/>
            </a:prstGeom>
            <a:solidFill>
              <a:srgbClr val="D9D9D9">
                <a:alpha val="100000"/>
              </a:srgbClr>
            </a:solidFill>
          </p:spPr>
          <p:txBody>
            <a:bodyPr/>
            <a:lstStyle/>
            <a:p/>
          </p:txBody>
        </p:sp>
        <p:sp>
          <p:nvSpPr>
            <p:cNvPr id="4239" name="tx4239"/>
            <p:cNvSpPr/>
            <p:nvPr/>
          </p:nvSpPr>
          <p:spPr>
            <a:xfrm>
              <a:off x="993405" y="5197526"/>
              <a:ext cx="45959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Viet Nam</a:t>
              </a:r>
            </a:p>
          </p:txBody>
        </p:sp>
        <p:sp>
          <p:nvSpPr>
            <p:cNvPr id="4240" name="rc4240"/>
            <p:cNvSpPr/>
            <p:nvPr/>
          </p:nvSpPr>
          <p:spPr>
            <a:xfrm>
              <a:off x="1783728" y="5131404"/>
              <a:ext cx="981878" cy="214862"/>
            </a:xfrm>
            <a:prstGeom prst="rect">
              <a:avLst/>
            </a:prstGeom>
            <a:solidFill>
              <a:srgbClr val="D9D9D9">
                <a:alpha val="100000"/>
              </a:srgbClr>
            </a:solidFill>
          </p:spPr>
          <p:txBody>
            <a:bodyPr/>
            <a:lstStyle/>
            <a:p/>
          </p:txBody>
        </p:sp>
        <p:sp>
          <p:nvSpPr>
            <p:cNvPr id="4241" name="tx4241"/>
            <p:cNvSpPr/>
            <p:nvPr/>
          </p:nvSpPr>
          <p:spPr>
            <a:xfrm>
              <a:off x="2088337" y="5197526"/>
              <a:ext cx="37266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Zambia</a:t>
              </a:r>
            </a:p>
          </p:txBody>
        </p:sp>
        <p:sp>
          <p:nvSpPr>
            <p:cNvPr id="4242" name="rc4242"/>
            <p:cNvSpPr/>
            <p:nvPr/>
          </p:nvSpPr>
          <p:spPr>
            <a:xfrm>
              <a:off x="2835196" y="5131404"/>
              <a:ext cx="981878" cy="214862"/>
            </a:xfrm>
            <a:prstGeom prst="rect">
              <a:avLst/>
            </a:prstGeom>
            <a:solidFill>
              <a:srgbClr val="D9D9D9">
                <a:alpha val="100000"/>
              </a:srgbClr>
            </a:solidFill>
          </p:spPr>
          <p:txBody>
            <a:bodyPr/>
            <a:lstStyle/>
            <a:p/>
          </p:txBody>
        </p:sp>
        <p:sp>
          <p:nvSpPr>
            <p:cNvPr id="4243" name="tx4243"/>
            <p:cNvSpPr/>
            <p:nvPr/>
          </p:nvSpPr>
          <p:spPr>
            <a:xfrm>
              <a:off x="3068372" y="5197526"/>
              <a:ext cx="51552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Zimbabwe</a:t>
              </a:r>
            </a:p>
          </p:txBody>
        </p:sp>
        <p:sp>
          <p:nvSpPr>
            <p:cNvPr id="4244" name="rc4244"/>
            <p:cNvSpPr/>
            <p:nvPr/>
          </p:nvSpPr>
          <p:spPr>
            <a:xfrm>
              <a:off x="732261" y="4386206"/>
              <a:ext cx="981878" cy="214862"/>
            </a:xfrm>
            <a:prstGeom prst="rect">
              <a:avLst/>
            </a:prstGeom>
            <a:solidFill>
              <a:srgbClr val="D9D9D9">
                <a:alpha val="100000"/>
              </a:srgbClr>
            </a:solidFill>
          </p:spPr>
          <p:txBody>
            <a:bodyPr/>
            <a:lstStyle/>
            <a:p/>
          </p:txBody>
        </p:sp>
        <p:sp>
          <p:nvSpPr>
            <p:cNvPr id="4245" name="tx4245"/>
            <p:cNvSpPr/>
            <p:nvPr/>
          </p:nvSpPr>
          <p:spPr>
            <a:xfrm>
              <a:off x="987129" y="4450909"/>
              <a:ext cx="47214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Sri Lanka</a:t>
              </a:r>
            </a:p>
          </p:txBody>
        </p:sp>
        <p:sp>
          <p:nvSpPr>
            <p:cNvPr id="4246" name="rc4246"/>
            <p:cNvSpPr/>
            <p:nvPr/>
          </p:nvSpPr>
          <p:spPr>
            <a:xfrm>
              <a:off x="1783728" y="4386206"/>
              <a:ext cx="981878" cy="214862"/>
            </a:xfrm>
            <a:prstGeom prst="rect">
              <a:avLst/>
            </a:prstGeom>
            <a:solidFill>
              <a:srgbClr val="D9D9D9">
                <a:alpha val="100000"/>
              </a:srgbClr>
            </a:solidFill>
          </p:spPr>
          <p:txBody>
            <a:bodyPr/>
            <a:lstStyle/>
            <a:p/>
          </p:txBody>
        </p:sp>
        <p:sp>
          <p:nvSpPr>
            <p:cNvPr id="4247" name="tx4247"/>
            <p:cNvSpPr/>
            <p:nvPr/>
          </p:nvSpPr>
          <p:spPr>
            <a:xfrm>
              <a:off x="1836659" y="4450909"/>
              <a:ext cx="8760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State of Palestine</a:t>
              </a:r>
            </a:p>
          </p:txBody>
        </p:sp>
        <p:sp>
          <p:nvSpPr>
            <p:cNvPr id="4248" name="rc4248"/>
            <p:cNvSpPr/>
            <p:nvPr/>
          </p:nvSpPr>
          <p:spPr>
            <a:xfrm>
              <a:off x="2835196" y="4386206"/>
              <a:ext cx="981878" cy="214862"/>
            </a:xfrm>
            <a:prstGeom prst="rect">
              <a:avLst/>
            </a:prstGeom>
            <a:solidFill>
              <a:srgbClr val="D9D9D9">
                <a:alpha val="100000"/>
              </a:srgbClr>
            </a:solidFill>
          </p:spPr>
          <p:txBody>
            <a:bodyPr/>
            <a:lstStyle/>
            <a:p/>
          </p:txBody>
        </p:sp>
        <p:sp>
          <p:nvSpPr>
            <p:cNvPr id="4249" name="tx4249"/>
            <p:cNvSpPr/>
            <p:nvPr/>
          </p:nvSpPr>
          <p:spPr>
            <a:xfrm>
              <a:off x="3090118" y="4430118"/>
              <a:ext cx="47203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Tajikistan</a:t>
              </a:r>
            </a:p>
          </p:txBody>
        </p:sp>
        <p:sp>
          <p:nvSpPr>
            <p:cNvPr id="4250" name="rc4250"/>
            <p:cNvSpPr/>
            <p:nvPr/>
          </p:nvSpPr>
          <p:spPr>
            <a:xfrm>
              <a:off x="3886663" y="4386206"/>
              <a:ext cx="981878" cy="214862"/>
            </a:xfrm>
            <a:prstGeom prst="rect">
              <a:avLst/>
            </a:prstGeom>
            <a:solidFill>
              <a:srgbClr val="D9D9D9">
                <a:alpha val="100000"/>
              </a:srgbClr>
            </a:solidFill>
          </p:spPr>
          <p:txBody>
            <a:bodyPr/>
            <a:lstStyle/>
            <a:p/>
          </p:txBody>
        </p:sp>
        <p:sp>
          <p:nvSpPr>
            <p:cNvPr id="4251" name="tx4251"/>
            <p:cNvSpPr/>
            <p:nvPr/>
          </p:nvSpPr>
          <p:spPr>
            <a:xfrm>
              <a:off x="4147725" y="4452328"/>
              <a:ext cx="45975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Tanzania</a:t>
              </a:r>
            </a:p>
          </p:txBody>
        </p:sp>
        <p:sp>
          <p:nvSpPr>
            <p:cNvPr id="4252" name="rc4252"/>
            <p:cNvSpPr/>
            <p:nvPr/>
          </p:nvSpPr>
          <p:spPr>
            <a:xfrm>
              <a:off x="4938130" y="4386206"/>
              <a:ext cx="981878" cy="214862"/>
            </a:xfrm>
            <a:prstGeom prst="rect">
              <a:avLst/>
            </a:prstGeom>
            <a:solidFill>
              <a:srgbClr val="D9D9D9">
                <a:alpha val="100000"/>
              </a:srgbClr>
            </a:solidFill>
          </p:spPr>
          <p:txBody>
            <a:bodyPr/>
            <a:lstStyle/>
            <a:p/>
          </p:txBody>
        </p:sp>
        <p:sp>
          <p:nvSpPr>
            <p:cNvPr id="4253" name="tx4253"/>
            <p:cNvSpPr/>
            <p:nvPr/>
          </p:nvSpPr>
          <p:spPr>
            <a:xfrm>
              <a:off x="5130979" y="4452328"/>
              <a:ext cx="59618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Timor-Leste</a:t>
              </a:r>
            </a:p>
          </p:txBody>
        </p:sp>
        <p:sp>
          <p:nvSpPr>
            <p:cNvPr id="4254" name="rc4254"/>
            <p:cNvSpPr/>
            <p:nvPr/>
          </p:nvSpPr>
          <p:spPr>
            <a:xfrm>
              <a:off x="5989598" y="4386206"/>
              <a:ext cx="981878" cy="214862"/>
            </a:xfrm>
            <a:prstGeom prst="rect">
              <a:avLst/>
            </a:prstGeom>
            <a:solidFill>
              <a:srgbClr val="D9D9D9">
                <a:alpha val="100000"/>
              </a:srgbClr>
            </a:solidFill>
          </p:spPr>
          <p:txBody>
            <a:bodyPr/>
            <a:lstStyle/>
            <a:p/>
          </p:txBody>
        </p:sp>
        <p:sp>
          <p:nvSpPr>
            <p:cNvPr id="4255" name="tx4255"/>
            <p:cNvSpPr/>
            <p:nvPr/>
          </p:nvSpPr>
          <p:spPr>
            <a:xfrm>
              <a:off x="6300400" y="4452328"/>
              <a:ext cx="36027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Tunisia</a:t>
              </a:r>
            </a:p>
          </p:txBody>
        </p:sp>
        <p:sp>
          <p:nvSpPr>
            <p:cNvPr id="4256" name="rc4256"/>
            <p:cNvSpPr/>
            <p:nvPr/>
          </p:nvSpPr>
          <p:spPr>
            <a:xfrm>
              <a:off x="7041065" y="4386206"/>
              <a:ext cx="981878" cy="214862"/>
            </a:xfrm>
            <a:prstGeom prst="rect">
              <a:avLst/>
            </a:prstGeom>
            <a:solidFill>
              <a:srgbClr val="D9D9D9">
                <a:alpha val="100000"/>
              </a:srgbClr>
            </a:solidFill>
          </p:spPr>
          <p:txBody>
            <a:bodyPr/>
            <a:lstStyle/>
            <a:p/>
          </p:txBody>
        </p:sp>
        <p:sp>
          <p:nvSpPr>
            <p:cNvPr id="4257" name="tx4257"/>
            <p:cNvSpPr/>
            <p:nvPr/>
          </p:nvSpPr>
          <p:spPr>
            <a:xfrm>
              <a:off x="7255578" y="4452273"/>
              <a:ext cx="552851"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Uzbekistan</a:t>
              </a:r>
            </a:p>
          </p:txBody>
        </p:sp>
        <p:sp>
          <p:nvSpPr>
            <p:cNvPr id="4258" name="rc4258"/>
            <p:cNvSpPr/>
            <p:nvPr/>
          </p:nvSpPr>
          <p:spPr>
            <a:xfrm>
              <a:off x="8092532" y="4386206"/>
              <a:ext cx="981878" cy="214862"/>
            </a:xfrm>
            <a:prstGeom prst="rect">
              <a:avLst/>
            </a:prstGeom>
            <a:solidFill>
              <a:srgbClr val="D9D9D9">
                <a:alpha val="100000"/>
              </a:srgbClr>
            </a:solidFill>
          </p:spPr>
          <p:txBody>
            <a:bodyPr/>
            <a:lstStyle/>
            <a:p/>
          </p:txBody>
        </p:sp>
        <p:sp>
          <p:nvSpPr>
            <p:cNvPr id="4259" name="tx4259"/>
            <p:cNvSpPr/>
            <p:nvPr/>
          </p:nvSpPr>
          <p:spPr>
            <a:xfrm>
              <a:off x="8375286" y="4452328"/>
              <a:ext cx="41637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Vanuatu</a:t>
              </a:r>
            </a:p>
          </p:txBody>
        </p:sp>
        <p:sp>
          <p:nvSpPr>
            <p:cNvPr id="4260" name="rc4260"/>
            <p:cNvSpPr/>
            <p:nvPr/>
          </p:nvSpPr>
          <p:spPr>
            <a:xfrm>
              <a:off x="732261" y="3641009"/>
              <a:ext cx="981878" cy="214862"/>
            </a:xfrm>
            <a:prstGeom prst="rect">
              <a:avLst/>
            </a:prstGeom>
            <a:solidFill>
              <a:srgbClr val="D9D9D9">
                <a:alpha val="100000"/>
              </a:srgbClr>
            </a:solidFill>
          </p:spPr>
          <p:txBody>
            <a:bodyPr/>
            <a:lstStyle/>
            <a:p/>
          </p:txBody>
        </p:sp>
        <p:sp>
          <p:nvSpPr>
            <p:cNvPr id="4261" name="tx4261"/>
            <p:cNvSpPr/>
            <p:nvPr/>
          </p:nvSpPr>
          <p:spPr>
            <a:xfrm>
              <a:off x="1046174" y="3684920"/>
              <a:ext cx="35405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Nigeria</a:t>
              </a:r>
            </a:p>
          </p:txBody>
        </p:sp>
        <p:sp>
          <p:nvSpPr>
            <p:cNvPr id="4262" name="rc4262"/>
            <p:cNvSpPr/>
            <p:nvPr/>
          </p:nvSpPr>
          <p:spPr>
            <a:xfrm>
              <a:off x="1783728" y="3641009"/>
              <a:ext cx="981878" cy="214862"/>
            </a:xfrm>
            <a:prstGeom prst="rect">
              <a:avLst/>
            </a:prstGeom>
            <a:solidFill>
              <a:srgbClr val="D9D9D9">
                <a:alpha val="100000"/>
              </a:srgbClr>
            </a:solidFill>
          </p:spPr>
          <p:txBody>
            <a:bodyPr/>
            <a:lstStyle/>
            <a:p/>
          </p:txBody>
        </p:sp>
        <p:sp>
          <p:nvSpPr>
            <p:cNvPr id="4263" name="tx4263"/>
            <p:cNvSpPr/>
            <p:nvPr/>
          </p:nvSpPr>
          <p:spPr>
            <a:xfrm>
              <a:off x="2060343" y="3707130"/>
              <a:ext cx="42864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Pakistan</a:t>
              </a:r>
            </a:p>
          </p:txBody>
        </p:sp>
        <p:sp>
          <p:nvSpPr>
            <p:cNvPr id="4264" name="rc4264"/>
            <p:cNvSpPr/>
            <p:nvPr/>
          </p:nvSpPr>
          <p:spPr>
            <a:xfrm>
              <a:off x="2835196" y="3641009"/>
              <a:ext cx="981878" cy="214862"/>
            </a:xfrm>
            <a:prstGeom prst="rect">
              <a:avLst/>
            </a:prstGeom>
            <a:solidFill>
              <a:srgbClr val="D9D9D9">
                <a:alpha val="100000"/>
              </a:srgbClr>
            </a:solidFill>
          </p:spPr>
          <p:txBody>
            <a:bodyPr/>
            <a:lstStyle/>
            <a:p/>
          </p:txBody>
        </p:sp>
        <p:sp>
          <p:nvSpPr>
            <p:cNvPr id="4265" name="tx4265"/>
            <p:cNvSpPr/>
            <p:nvPr/>
          </p:nvSpPr>
          <p:spPr>
            <a:xfrm>
              <a:off x="3055875" y="3686230"/>
              <a:ext cx="540518"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Philippines</a:t>
              </a:r>
            </a:p>
          </p:txBody>
        </p:sp>
        <p:sp>
          <p:nvSpPr>
            <p:cNvPr id="4266" name="rc4266"/>
            <p:cNvSpPr/>
            <p:nvPr/>
          </p:nvSpPr>
          <p:spPr>
            <a:xfrm>
              <a:off x="3886663" y="3641009"/>
              <a:ext cx="981878" cy="214862"/>
            </a:xfrm>
            <a:prstGeom prst="rect">
              <a:avLst/>
            </a:prstGeom>
            <a:solidFill>
              <a:srgbClr val="D9D9D9">
                <a:alpha val="100000"/>
              </a:srgbClr>
            </a:solidFill>
          </p:spPr>
          <p:txBody>
            <a:bodyPr/>
            <a:lstStyle/>
            <a:p/>
          </p:txBody>
        </p:sp>
        <p:sp>
          <p:nvSpPr>
            <p:cNvPr id="4267" name="tx4267"/>
            <p:cNvSpPr/>
            <p:nvPr/>
          </p:nvSpPr>
          <p:spPr>
            <a:xfrm>
              <a:off x="4256511" y="3705711"/>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PNG</a:t>
              </a:r>
            </a:p>
          </p:txBody>
        </p:sp>
        <p:sp>
          <p:nvSpPr>
            <p:cNvPr id="4268" name="rc4268"/>
            <p:cNvSpPr/>
            <p:nvPr/>
          </p:nvSpPr>
          <p:spPr>
            <a:xfrm>
              <a:off x="4938130" y="3641009"/>
              <a:ext cx="981878" cy="214862"/>
            </a:xfrm>
            <a:prstGeom prst="rect">
              <a:avLst/>
            </a:prstGeom>
            <a:solidFill>
              <a:srgbClr val="D9D9D9">
                <a:alpha val="100000"/>
              </a:srgbClr>
            </a:solidFill>
          </p:spPr>
          <p:txBody>
            <a:bodyPr/>
            <a:lstStyle/>
            <a:p/>
          </p:txBody>
        </p:sp>
        <p:sp>
          <p:nvSpPr>
            <p:cNvPr id="4269" name="tx4269"/>
            <p:cNvSpPr/>
            <p:nvPr/>
          </p:nvSpPr>
          <p:spPr>
            <a:xfrm>
              <a:off x="5252016" y="3705711"/>
              <a:ext cx="35410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Samoa</a:t>
              </a:r>
            </a:p>
          </p:txBody>
        </p:sp>
        <p:sp>
          <p:nvSpPr>
            <p:cNvPr id="4270" name="rc4270"/>
            <p:cNvSpPr/>
            <p:nvPr/>
          </p:nvSpPr>
          <p:spPr>
            <a:xfrm>
              <a:off x="5989598" y="3641009"/>
              <a:ext cx="981878" cy="214862"/>
            </a:xfrm>
            <a:prstGeom prst="rect">
              <a:avLst/>
            </a:prstGeom>
            <a:solidFill>
              <a:srgbClr val="D9D9D9">
                <a:alpha val="100000"/>
              </a:srgbClr>
            </a:solidFill>
          </p:spPr>
          <p:txBody>
            <a:bodyPr/>
            <a:lstStyle/>
            <a:p/>
          </p:txBody>
        </p:sp>
        <p:sp>
          <p:nvSpPr>
            <p:cNvPr id="4271" name="tx4271"/>
            <p:cNvSpPr/>
            <p:nvPr/>
          </p:nvSpPr>
          <p:spPr>
            <a:xfrm>
              <a:off x="5896580" y="3684865"/>
              <a:ext cx="1167913"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4272" name="rc4272"/>
            <p:cNvSpPr/>
            <p:nvPr/>
          </p:nvSpPr>
          <p:spPr>
            <a:xfrm>
              <a:off x="7041065" y="3641009"/>
              <a:ext cx="981878" cy="214862"/>
            </a:xfrm>
            <a:prstGeom prst="rect">
              <a:avLst/>
            </a:prstGeom>
            <a:solidFill>
              <a:srgbClr val="D9D9D9">
                <a:alpha val="100000"/>
              </a:srgbClr>
            </a:solidFill>
          </p:spPr>
          <p:txBody>
            <a:bodyPr/>
            <a:lstStyle/>
            <a:p/>
          </p:txBody>
        </p:sp>
        <p:sp>
          <p:nvSpPr>
            <p:cNvPr id="4273" name="tx4273"/>
            <p:cNvSpPr/>
            <p:nvPr/>
          </p:nvSpPr>
          <p:spPr>
            <a:xfrm>
              <a:off x="7326929" y="3683556"/>
              <a:ext cx="4101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Senegal</a:t>
              </a:r>
            </a:p>
          </p:txBody>
        </p:sp>
        <p:sp>
          <p:nvSpPr>
            <p:cNvPr id="4274" name="rc4274"/>
            <p:cNvSpPr/>
            <p:nvPr/>
          </p:nvSpPr>
          <p:spPr>
            <a:xfrm>
              <a:off x="8092532" y="3641009"/>
              <a:ext cx="981878" cy="214862"/>
            </a:xfrm>
            <a:prstGeom prst="rect">
              <a:avLst/>
            </a:prstGeom>
            <a:solidFill>
              <a:srgbClr val="D9D9D9">
                <a:alpha val="100000"/>
              </a:srgbClr>
            </a:solidFill>
          </p:spPr>
          <p:txBody>
            <a:bodyPr/>
            <a:lstStyle/>
            <a:p/>
          </p:txBody>
        </p:sp>
        <p:sp>
          <p:nvSpPr>
            <p:cNvPr id="4275" name="tx4275"/>
            <p:cNvSpPr/>
            <p:nvPr/>
          </p:nvSpPr>
          <p:spPr>
            <a:xfrm>
              <a:off x="8170347" y="3705711"/>
              <a:ext cx="8262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Solomon Islands</a:t>
              </a:r>
            </a:p>
          </p:txBody>
        </p:sp>
        <p:sp>
          <p:nvSpPr>
            <p:cNvPr id="4276" name="rc4276"/>
            <p:cNvSpPr/>
            <p:nvPr/>
          </p:nvSpPr>
          <p:spPr>
            <a:xfrm>
              <a:off x="732261" y="2895811"/>
              <a:ext cx="981878" cy="214862"/>
            </a:xfrm>
            <a:prstGeom prst="rect">
              <a:avLst/>
            </a:prstGeom>
            <a:solidFill>
              <a:srgbClr val="D9D9D9">
                <a:alpha val="100000"/>
              </a:srgbClr>
            </a:solidFill>
          </p:spPr>
          <p:txBody>
            <a:bodyPr/>
            <a:lstStyle/>
            <a:p/>
          </p:txBody>
        </p:sp>
        <p:sp>
          <p:nvSpPr>
            <p:cNvPr id="4277" name="tx4277"/>
            <p:cNvSpPr/>
            <p:nvPr/>
          </p:nvSpPr>
          <p:spPr>
            <a:xfrm>
              <a:off x="1005656" y="2961932"/>
              <a:ext cx="43508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Lebanon</a:t>
              </a:r>
            </a:p>
          </p:txBody>
        </p:sp>
        <p:sp>
          <p:nvSpPr>
            <p:cNvPr id="4278" name="rc4278"/>
            <p:cNvSpPr/>
            <p:nvPr/>
          </p:nvSpPr>
          <p:spPr>
            <a:xfrm>
              <a:off x="1783728" y="2895811"/>
              <a:ext cx="981878" cy="214862"/>
            </a:xfrm>
            <a:prstGeom prst="rect">
              <a:avLst/>
            </a:prstGeom>
            <a:solidFill>
              <a:srgbClr val="D9D9D9">
                <a:alpha val="100000"/>
              </a:srgbClr>
            </a:solidFill>
          </p:spPr>
          <p:txBody>
            <a:bodyPr/>
            <a:lstStyle/>
            <a:p/>
          </p:txBody>
        </p:sp>
        <p:sp>
          <p:nvSpPr>
            <p:cNvPr id="4279" name="tx4279"/>
            <p:cNvSpPr/>
            <p:nvPr/>
          </p:nvSpPr>
          <p:spPr>
            <a:xfrm>
              <a:off x="2075813" y="2961932"/>
              <a:ext cx="39770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Lesotho</a:t>
              </a:r>
            </a:p>
          </p:txBody>
        </p:sp>
        <p:sp>
          <p:nvSpPr>
            <p:cNvPr id="4280" name="rc4280"/>
            <p:cNvSpPr/>
            <p:nvPr/>
          </p:nvSpPr>
          <p:spPr>
            <a:xfrm>
              <a:off x="2835196" y="2895811"/>
              <a:ext cx="981878" cy="214862"/>
            </a:xfrm>
            <a:prstGeom prst="rect">
              <a:avLst/>
            </a:prstGeom>
            <a:solidFill>
              <a:srgbClr val="D9D9D9">
                <a:alpha val="100000"/>
              </a:srgbClr>
            </a:solidFill>
          </p:spPr>
          <p:txBody>
            <a:bodyPr/>
            <a:lstStyle/>
            <a:p/>
          </p:txBody>
        </p:sp>
        <p:sp>
          <p:nvSpPr>
            <p:cNvPr id="4281" name="tx4281"/>
            <p:cNvSpPr/>
            <p:nvPr/>
          </p:nvSpPr>
          <p:spPr>
            <a:xfrm>
              <a:off x="3065234" y="2961932"/>
              <a:ext cx="52180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Mauritania</a:t>
              </a:r>
            </a:p>
          </p:txBody>
        </p:sp>
        <p:sp>
          <p:nvSpPr>
            <p:cNvPr id="4282" name="rc4282"/>
            <p:cNvSpPr/>
            <p:nvPr/>
          </p:nvSpPr>
          <p:spPr>
            <a:xfrm>
              <a:off x="3886663" y="2895811"/>
              <a:ext cx="981878" cy="214862"/>
            </a:xfrm>
            <a:prstGeom prst="rect">
              <a:avLst/>
            </a:prstGeom>
            <a:solidFill>
              <a:srgbClr val="D9D9D9">
                <a:alpha val="100000"/>
              </a:srgbClr>
            </a:solidFill>
          </p:spPr>
          <p:txBody>
            <a:bodyPr/>
            <a:lstStyle/>
            <a:p/>
          </p:txBody>
        </p:sp>
        <p:sp>
          <p:nvSpPr>
            <p:cNvPr id="4283" name="tx4283"/>
            <p:cNvSpPr/>
            <p:nvPr/>
          </p:nvSpPr>
          <p:spPr>
            <a:xfrm>
              <a:off x="4107425" y="2961932"/>
              <a:ext cx="54035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Micronesia</a:t>
              </a:r>
            </a:p>
          </p:txBody>
        </p:sp>
        <p:sp>
          <p:nvSpPr>
            <p:cNvPr id="4284" name="rc4284"/>
            <p:cNvSpPr/>
            <p:nvPr/>
          </p:nvSpPr>
          <p:spPr>
            <a:xfrm>
              <a:off x="4938130" y="2895811"/>
              <a:ext cx="981878" cy="214862"/>
            </a:xfrm>
            <a:prstGeom prst="rect">
              <a:avLst/>
            </a:prstGeom>
            <a:solidFill>
              <a:srgbClr val="D9D9D9">
                <a:alpha val="100000"/>
              </a:srgbClr>
            </a:solidFill>
          </p:spPr>
          <p:txBody>
            <a:bodyPr/>
            <a:lstStyle/>
            <a:p/>
          </p:txBody>
        </p:sp>
        <p:sp>
          <p:nvSpPr>
            <p:cNvPr id="4285" name="tx4285"/>
            <p:cNvSpPr/>
            <p:nvPr/>
          </p:nvSpPr>
          <p:spPr>
            <a:xfrm>
              <a:off x="5214799" y="2961932"/>
              <a:ext cx="42854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Morocco</a:t>
              </a:r>
            </a:p>
          </p:txBody>
        </p:sp>
        <p:sp>
          <p:nvSpPr>
            <p:cNvPr id="4286" name="rc4286"/>
            <p:cNvSpPr/>
            <p:nvPr/>
          </p:nvSpPr>
          <p:spPr>
            <a:xfrm>
              <a:off x="5989598" y="2895811"/>
              <a:ext cx="981878" cy="214862"/>
            </a:xfrm>
            <a:prstGeom prst="rect">
              <a:avLst/>
            </a:prstGeom>
            <a:solidFill>
              <a:srgbClr val="D9D9D9">
                <a:alpha val="100000"/>
              </a:srgbClr>
            </a:solidFill>
          </p:spPr>
          <p:txBody>
            <a:bodyPr/>
            <a:lstStyle/>
            <a:p/>
          </p:txBody>
        </p:sp>
        <p:sp>
          <p:nvSpPr>
            <p:cNvPr id="4287" name="tx4287"/>
            <p:cNvSpPr/>
            <p:nvPr/>
          </p:nvSpPr>
          <p:spPr>
            <a:xfrm>
              <a:off x="6247658" y="2939722"/>
              <a:ext cx="46575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Myanmar</a:t>
              </a:r>
            </a:p>
          </p:txBody>
        </p:sp>
        <p:sp>
          <p:nvSpPr>
            <p:cNvPr id="4288" name="rc4288"/>
            <p:cNvSpPr/>
            <p:nvPr/>
          </p:nvSpPr>
          <p:spPr>
            <a:xfrm>
              <a:off x="7041065" y="2895811"/>
              <a:ext cx="981878" cy="214862"/>
            </a:xfrm>
            <a:prstGeom prst="rect">
              <a:avLst/>
            </a:prstGeom>
            <a:solidFill>
              <a:srgbClr val="D9D9D9">
                <a:alpha val="100000"/>
              </a:srgbClr>
            </a:solidFill>
          </p:spPr>
          <p:txBody>
            <a:bodyPr/>
            <a:lstStyle/>
            <a:p/>
          </p:txBody>
        </p:sp>
        <p:sp>
          <p:nvSpPr>
            <p:cNvPr id="4289" name="tx4289"/>
            <p:cNvSpPr/>
            <p:nvPr/>
          </p:nvSpPr>
          <p:spPr>
            <a:xfrm>
              <a:off x="7386001" y="2941032"/>
              <a:ext cx="292005"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Nepal</a:t>
              </a:r>
            </a:p>
          </p:txBody>
        </p:sp>
        <p:sp>
          <p:nvSpPr>
            <p:cNvPr id="4290" name="rc4290"/>
            <p:cNvSpPr/>
            <p:nvPr/>
          </p:nvSpPr>
          <p:spPr>
            <a:xfrm>
              <a:off x="8092532" y="2895811"/>
              <a:ext cx="981878" cy="214862"/>
            </a:xfrm>
            <a:prstGeom prst="rect">
              <a:avLst/>
            </a:prstGeom>
            <a:solidFill>
              <a:srgbClr val="D9D9D9">
                <a:alpha val="100000"/>
              </a:srgbClr>
            </a:solidFill>
          </p:spPr>
          <p:txBody>
            <a:bodyPr/>
            <a:lstStyle/>
            <a:p/>
          </p:txBody>
        </p:sp>
        <p:sp>
          <p:nvSpPr>
            <p:cNvPr id="4291" name="tx4291"/>
            <p:cNvSpPr/>
            <p:nvPr/>
          </p:nvSpPr>
          <p:spPr>
            <a:xfrm>
              <a:off x="8328764" y="2939722"/>
              <a:ext cx="50941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Nicaragua</a:t>
              </a:r>
            </a:p>
          </p:txBody>
        </p:sp>
        <p:sp>
          <p:nvSpPr>
            <p:cNvPr id="4292" name="rc4292"/>
            <p:cNvSpPr/>
            <p:nvPr/>
          </p:nvSpPr>
          <p:spPr>
            <a:xfrm>
              <a:off x="732261" y="2150613"/>
              <a:ext cx="981878" cy="214862"/>
            </a:xfrm>
            <a:prstGeom prst="rect">
              <a:avLst/>
            </a:prstGeom>
            <a:solidFill>
              <a:srgbClr val="D9D9D9">
                <a:alpha val="100000"/>
              </a:srgbClr>
            </a:solidFill>
          </p:spPr>
          <p:txBody>
            <a:bodyPr/>
            <a:lstStyle/>
            <a:p/>
          </p:txBody>
        </p:sp>
        <p:sp>
          <p:nvSpPr>
            <p:cNvPr id="4293" name="tx4293"/>
            <p:cNvSpPr/>
            <p:nvPr/>
          </p:nvSpPr>
          <p:spPr>
            <a:xfrm>
              <a:off x="1111413" y="2216734"/>
              <a:ext cx="22357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Haiti</a:t>
              </a:r>
            </a:p>
          </p:txBody>
        </p:sp>
        <p:sp>
          <p:nvSpPr>
            <p:cNvPr id="4294" name="rc4294"/>
            <p:cNvSpPr/>
            <p:nvPr/>
          </p:nvSpPr>
          <p:spPr>
            <a:xfrm>
              <a:off x="1783728" y="2150613"/>
              <a:ext cx="981878" cy="214862"/>
            </a:xfrm>
            <a:prstGeom prst="rect">
              <a:avLst/>
            </a:prstGeom>
            <a:solidFill>
              <a:srgbClr val="D9D9D9">
                <a:alpha val="100000"/>
              </a:srgbClr>
            </a:solidFill>
          </p:spPr>
          <p:txBody>
            <a:bodyPr/>
            <a:lstStyle/>
            <a:p/>
          </p:txBody>
        </p:sp>
        <p:sp>
          <p:nvSpPr>
            <p:cNvPr id="4295" name="tx4295"/>
            <p:cNvSpPr/>
            <p:nvPr/>
          </p:nvSpPr>
          <p:spPr>
            <a:xfrm>
              <a:off x="2032375" y="2216734"/>
              <a:ext cx="48458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Honduras</a:t>
              </a:r>
            </a:p>
          </p:txBody>
        </p:sp>
        <p:sp>
          <p:nvSpPr>
            <p:cNvPr id="4296" name="rc4296"/>
            <p:cNvSpPr/>
            <p:nvPr/>
          </p:nvSpPr>
          <p:spPr>
            <a:xfrm>
              <a:off x="2835196" y="2150613"/>
              <a:ext cx="981878" cy="214862"/>
            </a:xfrm>
            <a:prstGeom prst="rect">
              <a:avLst/>
            </a:prstGeom>
            <a:solidFill>
              <a:srgbClr val="D9D9D9">
                <a:alpha val="100000"/>
              </a:srgbClr>
            </a:solidFill>
          </p:spPr>
          <p:txBody>
            <a:bodyPr/>
            <a:lstStyle/>
            <a:p/>
          </p:txBody>
        </p:sp>
        <p:sp>
          <p:nvSpPr>
            <p:cNvPr id="4297" name="tx4297"/>
            <p:cNvSpPr/>
            <p:nvPr/>
          </p:nvSpPr>
          <p:spPr>
            <a:xfrm>
              <a:off x="3204962" y="2216734"/>
              <a:ext cx="24234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India</a:t>
              </a:r>
            </a:p>
          </p:txBody>
        </p:sp>
        <p:sp>
          <p:nvSpPr>
            <p:cNvPr id="4298" name="rc4298"/>
            <p:cNvSpPr/>
            <p:nvPr/>
          </p:nvSpPr>
          <p:spPr>
            <a:xfrm>
              <a:off x="3886663" y="2150613"/>
              <a:ext cx="981878" cy="214862"/>
            </a:xfrm>
            <a:prstGeom prst="rect">
              <a:avLst/>
            </a:prstGeom>
            <a:solidFill>
              <a:srgbClr val="D9D9D9">
                <a:alpha val="100000"/>
              </a:srgbClr>
            </a:solidFill>
          </p:spPr>
          <p:txBody>
            <a:bodyPr/>
            <a:lstStyle/>
            <a:p/>
          </p:txBody>
        </p:sp>
        <p:sp>
          <p:nvSpPr>
            <p:cNvPr id="4299" name="tx4299"/>
            <p:cNvSpPr/>
            <p:nvPr/>
          </p:nvSpPr>
          <p:spPr>
            <a:xfrm>
              <a:off x="4206743" y="2216680"/>
              <a:ext cx="341719"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Jordan</a:t>
              </a:r>
            </a:p>
          </p:txBody>
        </p:sp>
        <p:sp>
          <p:nvSpPr>
            <p:cNvPr id="4300" name="rc4300"/>
            <p:cNvSpPr/>
            <p:nvPr/>
          </p:nvSpPr>
          <p:spPr>
            <a:xfrm>
              <a:off x="4938130" y="2150613"/>
              <a:ext cx="981878" cy="214862"/>
            </a:xfrm>
            <a:prstGeom prst="rect">
              <a:avLst/>
            </a:prstGeom>
            <a:solidFill>
              <a:srgbClr val="D9D9D9">
                <a:alpha val="100000"/>
              </a:srgbClr>
            </a:solidFill>
          </p:spPr>
          <p:txBody>
            <a:bodyPr/>
            <a:lstStyle/>
            <a:p/>
          </p:txBody>
        </p:sp>
        <p:sp>
          <p:nvSpPr>
            <p:cNvPr id="4301" name="tx4301"/>
            <p:cNvSpPr/>
            <p:nvPr/>
          </p:nvSpPr>
          <p:spPr>
            <a:xfrm>
              <a:off x="5270625" y="2194524"/>
              <a:ext cx="31688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Kenya</a:t>
              </a:r>
            </a:p>
          </p:txBody>
        </p:sp>
        <p:sp>
          <p:nvSpPr>
            <p:cNvPr id="4302" name="rc4302"/>
            <p:cNvSpPr/>
            <p:nvPr/>
          </p:nvSpPr>
          <p:spPr>
            <a:xfrm>
              <a:off x="5989598" y="2150613"/>
              <a:ext cx="981878" cy="214862"/>
            </a:xfrm>
            <a:prstGeom prst="rect">
              <a:avLst/>
            </a:prstGeom>
            <a:solidFill>
              <a:srgbClr val="D9D9D9">
                <a:alpha val="100000"/>
              </a:srgbClr>
            </a:solidFill>
          </p:spPr>
          <p:txBody>
            <a:bodyPr/>
            <a:lstStyle/>
            <a:p/>
          </p:txBody>
        </p:sp>
        <p:sp>
          <p:nvSpPr>
            <p:cNvPr id="4303" name="tx4303"/>
            <p:cNvSpPr/>
            <p:nvPr/>
          </p:nvSpPr>
          <p:spPr>
            <a:xfrm>
              <a:off x="6309732" y="2216734"/>
              <a:ext cx="34161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Kiribati</a:t>
              </a:r>
            </a:p>
          </p:txBody>
        </p:sp>
        <p:sp>
          <p:nvSpPr>
            <p:cNvPr id="4304" name="rc4304"/>
            <p:cNvSpPr/>
            <p:nvPr/>
          </p:nvSpPr>
          <p:spPr>
            <a:xfrm>
              <a:off x="7041065" y="2150613"/>
              <a:ext cx="981878" cy="214862"/>
            </a:xfrm>
            <a:prstGeom prst="rect">
              <a:avLst/>
            </a:prstGeom>
            <a:solidFill>
              <a:srgbClr val="D9D9D9">
                <a:alpha val="100000"/>
              </a:srgbClr>
            </a:solidFill>
          </p:spPr>
          <p:txBody>
            <a:bodyPr/>
            <a:lstStyle/>
            <a:p/>
          </p:txBody>
        </p:sp>
        <p:sp>
          <p:nvSpPr>
            <p:cNvPr id="4305" name="tx4305"/>
            <p:cNvSpPr/>
            <p:nvPr/>
          </p:nvSpPr>
          <p:spPr>
            <a:xfrm>
              <a:off x="7255605" y="2194524"/>
              <a:ext cx="55279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Kyrgyzstan</a:t>
              </a:r>
            </a:p>
          </p:txBody>
        </p:sp>
        <p:sp>
          <p:nvSpPr>
            <p:cNvPr id="4306" name="rc4306"/>
            <p:cNvSpPr/>
            <p:nvPr/>
          </p:nvSpPr>
          <p:spPr>
            <a:xfrm>
              <a:off x="8092532" y="2150613"/>
              <a:ext cx="981878" cy="214862"/>
            </a:xfrm>
            <a:prstGeom prst="rect">
              <a:avLst/>
            </a:prstGeom>
            <a:solidFill>
              <a:srgbClr val="D9D9D9">
                <a:alpha val="100000"/>
              </a:srgbClr>
            </a:solidFill>
          </p:spPr>
          <p:txBody>
            <a:bodyPr/>
            <a:lstStyle/>
            <a:p/>
          </p:txBody>
        </p:sp>
        <p:sp>
          <p:nvSpPr>
            <p:cNvPr id="4307" name="tx4307"/>
            <p:cNvSpPr/>
            <p:nvPr/>
          </p:nvSpPr>
          <p:spPr>
            <a:xfrm>
              <a:off x="8462298" y="2216734"/>
              <a:ext cx="24234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Laos</a:t>
              </a:r>
            </a:p>
          </p:txBody>
        </p:sp>
        <p:sp>
          <p:nvSpPr>
            <p:cNvPr id="4308" name="rc4308"/>
            <p:cNvSpPr/>
            <p:nvPr/>
          </p:nvSpPr>
          <p:spPr>
            <a:xfrm>
              <a:off x="732261" y="1405415"/>
              <a:ext cx="981878" cy="214862"/>
            </a:xfrm>
            <a:prstGeom prst="rect">
              <a:avLst/>
            </a:prstGeom>
            <a:solidFill>
              <a:srgbClr val="D9D9D9">
                <a:alpha val="100000"/>
              </a:srgbClr>
            </a:solidFill>
          </p:spPr>
          <p:txBody>
            <a:bodyPr/>
            <a:lstStyle/>
            <a:p/>
          </p:txBody>
        </p:sp>
        <p:sp>
          <p:nvSpPr>
            <p:cNvPr id="4309" name="tx4309"/>
            <p:cNvSpPr/>
            <p:nvPr/>
          </p:nvSpPr>
          <p:spPr>
            <a:xfrm>
              <a:off x="996515" y="1470118"/>
              <a:ext cx="45337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Comoros</a:t>
              </a:r>
            </a:p>
          </p:txBody>
        </p:sp>
        <p:sp>
          <p:nvSpPr>
            <p:cNvPr id="4310" name="rc4310"/>
            <p:cNvSpPr/>
            <p:nvPr/>
          </p:nvSpPr>
          <p:spPr>
            <a:xfrm>
              <a:off x="1783728" y="1405415"/>
              <a:ext cx="981878" cy="214862"/>
            </a:xfrm>
            <a:prstGeom prst="rect">
              <a:avLst/>
            </a:prstGeom>
            <a:solidFill>
              <a:srgbClr val="D9D9D9">
                <a:alpha val="100000"/>
              </a:srgbClr>
            </a:solidFill>
          </p:spPr>
          <p:txBody>
            <a:bodyPr/>
            <a:lstStyle/>
            <a:p/>
          </p:txBody>
        </p:sp>
        <p:sp>
          <p:nvSpPr>
            <p:cNvPr id="4311" name="tx4311"/>
            <p:cNvSpPr/>
            <p:nvPr/>
          </p:nvSpPr>
          <p:spPr>
            <a:xfrm>
              <a:off x="2110002" y="1447962"/>
              <a:ext cx="3293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Congo</a:t>
              </a:r>
            </a:p>
          </p:txBody>
        </p:sp>
        <p:sp>
          <p:nvSpPr>
            <p:cNvPr id="4312" name="rc4312"/>
            <p:cNvSpPr/>
            <p:nvPr/>
          </p:nvSpPr>
          <p:spPr>
            <a:xfrm>
              <a:off x="2835196" y="1405415"/>
              <a:ext cx="981878" cy="214862"/>
            </a:xfrm>
            <a:prstGeom prst="rect">
              <a:avLst/>
            </a:prstGeom>
            <a:solidFill>
              <a:srgbClr val="D9D9D9">
                <a:alpha val="100000"/>
              </a:srgbClr>
            </a:solidFill>
          </p:spPr>
          <p:txBody>
            <a:bodyPr/>
            <a:lstStyle/>
            <a:p/>
          </p:txBody>
        </p:sp>
        <p:sp>
          <p:nvSpPr>
            <p:cNvPr id="4313" name="tx4313"/>
            <p:cNvSpPr/>
            <p:nvPr/>
          </p:nvSpPr>
          <p:spPr>
            <a:xfrm>
              <a:off x="3014184" y="1470118"/>
              <a:ext cx="62390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Cote d'Ivoire</a:t>
              </a:r>
            </a:p>
          </p:txBody>
        </p:sp>
        <p:sp>
          <p:nvSpPr>
            <p:cNvPr id="4314" name="rc4314"/>
            <p:cNvSpPr/>
            <p:nvPr/>
          </p:nvSpPr>
          <p:spPr>
            <a:xfrm>
              <a:off x="3886663" y="1405415"/>
              <a:ext cx="981878" cy="214862"/>
            </a:xfrm>
            <a:prstGeom prst="rect">
              <a:avLst/>
            </a:prstGeom>
            <a:solidFill>
              <a:srgbClr val="D9D9D9">
                <a:alpha val="100000"/>
              </a:srgbClr>
            </a:solidFill>
          </p:spPr>
          <p:txBody>
            <a:bodyPr/>
            <a:lstStyle/>
            <a:p/>
          </p:txBody>
        </p:sp>
        <p:sp>
          <p:nvSpPr>
            <p:cNvPr id="4315" name="tx4315"/>
            <p:cNvSpPr/>
            <p:nvPr/>
          </p:nvSpPr>
          <p:spPr>
            <a:xfrm>
              <a:off x="4191245" y="1449327"/>
              <a:ext cx="37271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Djibouti</a:t>
              </a:r>
            </a:p>
          </p:txBody>
        </p:sp>
        <p:sp>
          <p:nvSpPr>
            <p:cNvPr id="4316" name="rc4316"/>
            <p:cNvSpPr/>
            <p:nvPr/>
          </p:nvSpPr>
          <p:spPr>
            <a:xfrm>
              <a:off x="4938130" y="1405415"/>
              <a:ext cx="981878" cy="214862"/>
            </a:xfrm>
            <a:prstGeom prst="rect">
              <a:avLst/>
            </a:prstGeom>
            <a:solidFill>
              <a:srgbClr val="D9D9D9">
                <a:alpha val="100000"/>
              </a:srgbClr>
            </a:solidFill>
          </p:spPr>
          <p:txBody>
            <a:bodyPr/>
            <a:lstStyle/>
            <a:p/>
          </p:txBody>
        </p:sp>
        <p:sp>
          <p:nvSpPr>
            <p:cNvPr id="4317" name="tx4317"/>
            <p:cNvSpPr/>
            <p:nvPr/>
          </p:nvSpPr>
          <p:spPr>
            <a:xfrm>
              <a:off x="5286177" y="1449327"/>
              <a:ext cx="28578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Egypt</a:t>
              </a:r>
            </a:p>
          </p:txBody>
        </p:sp>
        <p:sp>
          <p:nvSpPr>
            <p:cNvPr id="4318" name="rc4318"/>
            <p:cNvSpPr/>
            <p:nvPr/>
          </p:nvSpPr>
          <p:spPr>
            <a:xfrm>
              <a:off x="5989598" y="1405415"/>
              <a:ext cx="981878" cy="214862"/>
            </a:xfrm>
            <a:prstGeom prst="rect">
              <a:avLst/>
            </a:prstGeom>
            <a:solidFill>
              <a:srgbClr val="D9D9D9">
                <a:alpha val="100000"/>
              </a:srgbClr>
            </a:solidFill>
          </p:spPr>
          <p:txBody>
            <a:bodyPr/>
            <a:lstStyle/>
            <a:p/>
          </p:txBody>
        </p:sp>
        <p:sp>
          <p:nvSpPr>
            <p:cNvPr id="4319" name="tx4319"/>
            <p:cNvSpPr/>
            <p:nvPr/>
          </p:nvSpPr>
          <p:spPr>
            <a:xfrm>
              <a:off x="6272460" y="1471537"/>
              <a:ext cx="41615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Eswatini</a:t>
              </a:r>
            </a:p>
          </p:txBody>
        </p:sp>
        <p:sp>
          <p:nvSpPr>
            <p:cNvPr id="4320" name="rc4320"/>
            <p:cNvSpPr/>
            <p:nvPr/>
          </p:nvSpPr>
          <p:spPr>
            <a:xfrm>
              <a:off x="7041065" y="1405415"/>
              <a:ext cx="981878" cy="214862"/>
            </a:xfrm>
            <a:prstGeom prst="rect">
              <a:avLst/>
            </a:prstGeom>
            <a:solidFill>
              <a:srgbClr val="D9D9D9">
                <a:alpha val="100000"/>
              </a:srgbClr>
            </a:solidFill>
          </p:spPr>
          <p:txBody>
            <a:bodyPr/>
            <a:lstStyle/>
            <a:p/>
          </p:txBody>
        </p:sp>
        <p:sp>
          <p:nvSpPr>
            <p:cNvPr id="4321" name="tx4321"/>
            <p:cNvSpPr/>
            <p:nvPr/>
          </p:nvSpPr>
          <p:spPr>
            <a:xfrm>
              <a:off x="7364228" y="1470118"/>
              <a:ext cx="33555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Ghana</a:t>
              </a:r>
            </a:p>
          </p:txBody>
        </p:sp>
        <p:sp>
          <p:nvSpPr>
            <p:cNvPr id="4322" name="rc4322"/>
            <p:cNvSpPr/>
            <p:nvPr/>
          </p:nvSpPr>
          <p:spPr>
            <a:xfrm>
              <a:off x="8092532" y="1405415"/>
              <a:ext cx="981878" cy="214862"/>
            </a:xfrm>
            <a:prstGeom prst="rect">
              <a:avLst/>
            </a:prstGeom>
            <a:solidFill>
              <a:srgbClr val="D9D9D9">
                <a:alpha val="100000"/>
              </a:srgbClr>
            </a:solidFill>
          </p:spPr>
          <p:txBody>
            <a:bodyPr/>
            <a:lstStyle/>
            <a:p/>
          </p:txBody>
        </p:sp>
        <p:sp>
          <p:nvSpPr>
            <p:cNvPr id="4323" name="tx4323"/>
            <p:cNvSpPr/>
            <p:nvPr/>
          </p:nvSpPr>
          <p:spPr>
            <a:xfrm>
              <a:off x="8403280" y="1470118"/>
              <a:ext cx="36038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Guinea</a:t>
              </a:r>
            </a:p>
          </p:txBody>
        </p:sp>
        <p:sp>
          <p:nvSpPr>
            <p:cNvPr id="4324" name="rc4324"/>
            <p:cNvSpPr/>
            <p:nvPr/>
          </p:nvSpPr>
          <p:spPr>
            <a:xfrm>
              <a:off x="732261" y="660217"/>
              <a:ext cx="981878" cy="214862"/>
            </a:xfrm>
            <a:prstGeom prst="rect">
              <a:avLst/>
            </a:prstGeom>
            <a:solidFill>
              <a:srgbClr val="D9D9D9">
                <a:alpha val="100000"/>
              </a:srgbClr>
            </a:solidFill>
          </p:spPr>
          <p:txBody>
            <a:bodyPr/>
            <a:lstStyle/>
            <a:p/>
          </p:txBody>
        </p:sp>
        <p:sp>
          <p:nvSpPr>
            <p:cNvPr id="4325" name="tx4325"/>
            <p:cNvSpPr/>
            <p:nvPr/>
          </p:nvSpPr>
          <p:spPr>
            <a:xfrm>
              <a:off x="1049203" y="704129"/>
              <a:ext cx="347994"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Angola</a:t>
              </a:r>
            </a:p>
          </p:txBody>
        </p:sp>
        <p:sp>
          <p:nvSpPr>
            <p:cNvPr id="4326" name="rc4326"/>
            <p:cNvSpPr/>
            <p:nvPr/>
          </p:nvSpPr>
          <p:spPr>
            <a:xfrm>
              <a:off x="1783728" y="660217"/>
              <a:ext cx="981878" cy="214862"/>
            </a:xfrm>
            <a:prstGeom prst="rect">
              <a:avLst/>
            </a:prstGeom>
            <a:solidFill>
              <a:srgbClr val="D9D9D9">
                <a:alpha val="100000"/>
              </a:srgbClr>
            </a:solidFill>
          </p:spPr>
          <p:txBody>
            <a:bodyPr/>
            <a:lstStyle/>
            <a:p/>
          </p:txBody>
        </p:sp>
        <p:sp>
          <p:nvSpPr>
            <p:cNvPr id="4327" name="tx4327"/>
            <p:cNvSpPr/>
            <p:nvPr/>
          </p:nvSpPr>
          <p:spPr>
            <a:xfrm>
              <a:off x="1979497" y="704129"/>
              <a:ext cx="5903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Bangladesh</a:t>
              </a:r>
            </a:p>
          </p:txBody>
        </p:sp>
        <p:sp>
          <p:nvSpPr>
            <p:cNvPr id="4328" name="rc4328"/>
            <p:cNvSpPr/>
            <p:nvPr/>
          </p:nvSpPr>
          <p:spPr>
            <a:xfrm>
              <a:off x="2835196" y="660217"/>
              <a:ext cx="981878" cy="214862"/>
            </a:xfrm>
            <a:prstGeom prst="rect">
              <a:avLst/>
            </a:prstGeom>
            <a:solidFill>
              <a:srgbClr val="D9D9D9">
                <a:alpha val="100000"/>
              </a:srgbClr>
            </a:solidFill>
          </p:spPr>
          <p:txBody>
            <a:bodyPr/>
            <a:lstStyle/>
            <a:p/>
          </p:txBody>
        </p:sp>
        <p:sp>
          <p:nvSpPr>
            <p:cNvPr id="4329" name="tx4329"/>
            <p:cNvSpPr/>
            <p:nvPr/>
          </p:nvSpPr>
          <p:spPr>
            <a:xfrm>
              <a:off x="3183215" y="726339"/>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Benin</a:t>
              </a:r>
            </a:p>
          </p:txBody>
        </p:sp>
        <p:sp>
          <p:nvSpPr>
            <p:cNvPr id="4330" name="rc4330"/>
            <p:cNvSpPr/>
            <p:nvPr/>
          </p:nvSpPr>
          <p:spPr>
            <a:xfrm>
              <a:off x="3886663" y="660217"/>
              <a:ext cx="981878" cy="214862"/>
            </a:xfrm>
            <a:prstGeom prst="rect">
              <a:avLst/>
            </a:prstGeom>
            <a:solidFill>
              <a:srgbClr val="D9D9D9">
                <a:alpha val="100000"/>
              </a:srgbClr>
            </a:solidFill>
          </p:spPr>
          <p:txBody>
            <a:bodyPr/>
            <a:lstStyle/>
            <a:p/>
          </p:txBody>
        </p:sp>
        <p:sp>
          <p:nvSpPr>
            <p:cNvPr id="4331" name="tx4331"/>
            <p:cNvSpPr/>
            <p:nvPr/>
          </p:nvSpPr>
          <p:spPr>
            <a:xfrm>
              <a:off x="4200494" y="726339"/>
              <a:ext cx="354215"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Bhutan</a:t>
              </a:r>
            </a:p>
          </p:txBody>
        </p:sp>
        <p:sp>
          <p:nvSpPr>
            <p:cNvPr id="4332" name="rc4332"/>
            <p:cNvSpPr/>
            <p:nvPr/>
          </p:nvSpPr>
          <p:spPr>
            <a:xfrm>
              <a:off x="4938130" y="660217"/>
              <a:ext cx="981878" cy="214862"/>
            </a:xfrm>
            <a:prstGeom prst="rect">
              <a:avLst/>
            </a:prstGeom>
            <a:solidFill>
              <a:srgbClr val="D9D9D9">
                <a:alpha val="100000"/>
              </a:srgbClr>
            </a:solidFill>
          </p:spPr>
          <p:txBody>
            <a:bodyPr/>
            <a:lstStyle/>
            <a:p/>
          </p:txBody>
        </p:sp>
        <p:sp>
          <p:nvSpPr>
            <p:cNvPr id="4333" name="tx4333"/>
            <p:cNvSpPr/>
            <p:nvPr/>
          </p:nvSpPr>
          <p:spPr>
            <a:xfrm>
              <a:off x="5264458" y="726339"/>
              <a:ext cx="32922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Bolivia</a:t>
              </a:r>
            </a:p>
          </p:txBody>
        </p:sp>
        <p:sp>
          <p:nvSpPr>
            <p:cNvPr id="4334" name="rc4334"/>
            <p:cNvSpPr/>
            <p:nvPr/>
          </p:nvSpPr>
          <p:spPr>
            <a:xfrm>
              <a:off x="5989598" y="660217"/>
              <a:ext cx="981878" cy="214862"/>
            </a:xfrm>
            <a:prstGeom prst="rect">
              <a:avLst/>
            </a:prstGeom>
            <a:solidFill>
              <a:srgbClr val="D9D9D9">
                <a:alpha val="100000"/>
              </a:srgbClr>
            </a:solidFill>
          </p:spPr>
          <p:txBody>
            <a:bodyPr/>
            <a:lstStyle/>
            <a:p/>
          </p:txBody>
        </p:sp>
        <p:sp>
          <p:nvSpPr>
            <p:cNvPr id="4335" name="tx4335"/>
            <p:cNvSpPr/>
            <p:nvPr/>
          </p:nvSpPr>
          <p:spPr>
            <a:xfrm>
              <a:off x="6182310" y="724920"/>
              <a:ext cx="59645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Cabo Verde</a:t>
              </a:r>
            </a:p>
          </p:txBody>
        </p:sp>
        <p:sp>
          <p:nvSpPr>
            <p:cNvPr id="4336" name="rc4336"/>
            <p:cNvSpPr/>
            <p:nvPr/>
          </p:nvSpPr>
          <p:spPr>
            <a:xfrm>
              <a:off x="7041065" y="660217"/>
              <a:ext cx="981878" cy="214862"/>
            </a:xfrm>
            <a:prstGeom prst="rect">
              <a:avLst/>
            </a:prstGeom>
            <a:solidFill>
              <a:srgbClr val="D9D9D9">
                <a:alpha val="100000"/>
              </a:srgbClr>
            </a:solidFill>
          </p:spPr>
          <p:txBody>
            <a:bodyPr/>
            <a:lstStyle/>
            <a:p/>
          </p:txBody>
        </p:sp>
        <p:sp>
          <p:nvSpPr>
            <p:cNvPr id="4337" name="tx4337"/>
            <p:cNvSpPr/>
            <p:nvPr/>
          </p:nvSpPr>
          <p:spPr>
            <a:xfrm>
              <a:off x="7277297" y="724920"/>
              <a:ext cx="50941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Cambodia</a:t>
              </a:r>
            </a:p>
          </p:txBody>
        </p:sp>
        <p:sp>
          <p:nvSpPr>
            <p:cNvPr id="4338" name="rc4338"/>
            <p:cNvSpPr/>
            <p:nvPr/>
          </p:nvSpPr>
          <p:spPr>
            <a:xfrm>
              <a:off x="8092532" y="660217"/>
              <a:ext cx="981878" cy="214862"/>
            </a:xfrm>
            <a:prstGeom prst="rect">
              <a:avLst/>
            </a:prstGeom>
            <a:solidFill>
              <a:srgbClr val="D9D9D9">
                <a:alpha val="100000"/>
              </a:srgbClr>
            </a:solidFill>
          </p:spPr>
          <p:txBody>
            <a:bodyPr/>
            <a:lstStyle/>
            <a:p/>
          </p:txBody>
        </p:sp>
        <p:sp>
          <p:nvSpPr>
            <p:cNvPr id="4339" name="tx4339"/>
            <p:cNvSpPr/>
            <p:nvPr/>
          </p:nvSpPr>
          <p:spPr>
            <a:xfrm>
              <a:off x="8322571" y="724920"/>
              <a:ext cx="52180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Cameroon</a:t>
              </a:r>
            </a:p>
          </p:txBody>
        </p:sp>
        <p:sp>
          <p:nvSpPr>
            <p:cNvPr id="4340" name="pl4340"/>
            <p:cNvSpPr/>
            <p:nvPr/>
          </p:nvSpPr>
          <p:spPr>
            <a:xfrm>
              <a:off x="77689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1" name="pl4341"/>
            <p:cNvSpPr/>
            <p:nvPr/>
          </p:nvSpPr>
          <p:spPr>
            <a:xfrm>
              <a:off x="95541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2" name="pl4342"/>
            <p:cNvSpPr/>
            <p:nvPr/>
          </p:nvSpPr>
          <p:spPr>
            <a:xfrm>
              <a:off x="113393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3" name="pl4343"/>
            <p:cNvSpPr/>
            <p:nvPr/>
          </p:nvSpPr>
          <p:spPr>
            <a:xfrm>
              <a:off x="131246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4" name="pl4344"/>
            <p:cNvSpPr/>
            <p:nvPr/>
          </p:nvSpPr>
          <p:spPr>
            <a:xfrm>
              <a:off x="149098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5" name="pl4345"/>
            <p:cNvSpPr/>
            <p:nvPr/>
          </p:nvSpPr>
          <p:spPr>
            <a:xfrm>
              <a:off x="166950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46" name="tx4346"/>
            <p:cNvSpPr/>
            <p:nvPr/>
          </p:nvSpPr>
          <p:spPr>
            <a:xfrm rot="-5400000">
              <a:off x="65173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347" name="tx4347"/>
            <p:cNvSpPr/>
            <p:nvPr/>
          </p:nvSpPr>
          <p:spPr>
            <a:xfrm rot="-5400000">
              <a:off x="83025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348" name="tx4348"/>
            <p:cNvSpPr/>
            <p:nvPr/>
          </p:nvSpPr>
          <p:spPr>
            <a:xfrm rot="-5400000">
              <a:off x="100878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349" name="tx4349"/>
            <p:cNvSpPr/>
            <p:nvPr/>
          </p:nvSpPr>
          <p:spPr>
            <a:xfrm rot="-5400000">
              <a:off x="118730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350" name="tx4350"/>
            <p:cNvSpPr/>
            <p:nvPr/>
          </p:nvSpPr>
          <p:spPr>
            <a:xfrm rot="-5400000">
              <a:off x="136582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351" name="tx4351"/>
            <p:cNvSpPr/>
            <p:nvPr/>
          </p:nvSpPr>
          <p:spPr>
            <a:xfrm rot="-5400000">
              <a:off x="1544324"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352" name="pl4352"/>
            <p:cNvSpPr/>
            <p:nvPr/>
          </p:nvSpPr>
          <p:spPr>
            <a:xfrm>
              <a:off x="182835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3" name="pl4353"/>
            <p:cNvSpPr/>
            <p:nvPr/>
          </p:nvSpPr>
          <p:spPr>
            <a:xfrm>
              <a:off x="20068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4" name="pl4354"/>
            <p:cNvSpPr/>
            <p:nvPr/>
          </p:nvSpPr>
          <p:spPr>
            <a:xfrm>
              <a:off x="21854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5" name="pl4355"/>
            <p:cNvSpPr/>
            <p:nvPr/>
          </p:nvSpPr>
          <p:spPr>
            <a:xfrm>
              <a:off x="2363929"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6" name="pl4356"/>
            <p:cNvSpPr/>
            <p:nvPr/>
          </p:nvSpPr>
          <p:spPr>
            <a:xfrm>
              <a:off x="254245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7" name="pl4357"/>
            <p:cNvSpPr/>
            <p:nvPr/>
          </p:nvSpPr>
          <p:spPr>
            <a:xfrm>
              <a:off x="272097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58" name="tx4358"/>
            <p:cNvSpPr/>
            <p:nvPr/>
          </p:nvSpPr>
          <p:spPr>
            <a:xfrm rot="-5400000">
              <a:off x="170320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359" name="tx4359"/>
            <p:cNvSpPr/>
            <p:nvPr/>
          </p:nvSpPr>
          <p:spPr>
            <a:xfrm rot="-5400000">
              <a:off x="18817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360" name="tx4360"/>
            <p:cNvSpPr/>
            <p:nvPr/>
          </p:nvSpPr>
          <p:spPr>
            <a:xfrm rot="-5400000">
              <a:off x="20602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361" name="tx4361"/>
            <p:cNvSpPr/>
            <p:nvPr/>
          </p:nvSpPr>
          <p:spPr>
            <a:xfrm rot="-5400000">
              <a:off x="2238772"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362" name="tx4362"/>
            <p:cNvSpPr/>
            <p:nvPr/>
          </p:nvSpPr>
          <p:spPr>
            <a:xfrm rot="-5400000">
              <a:off x="241729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363" name="tx4363"/>
            <p:cNvSpPr/>
            <p:nvPr/>
          </p:nvSpPr>
          <p:spPr>
            <a:xfrm rot="-5400000">
              <a:off x="2595792"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364" name="pl4364"/>
            <p:cNvSpPr/>
            <p:nvPr/>
          </p:nvSpPr>
          <p:spPr>
            <a:xfrm>
              <a:off x="287982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65" name="pl4365"/>
            <p:cNvSpPr/>
            <p:nvPr/>
          </p:nvSpPr>
          <p:spPr>
            <a:xfrm>
              <a:off x="305835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66" name="pl4366"/>
            <p:cNvSpPr/>
            <p:nvPr/>
          </p:nvSpPr>
          <p:spPr>
            <a:xfrm>
              <a:off x="323687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67" name="pl4367"/>
            <p:cNvSpPr/>
            <p:nvPr/>
          </p:nvSpPr>
          <p:spPr>
            <a:xfrm>
              <a:off x="341539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68" name="pl4368"/>
            <p:cNvSpPr/>
            <p:nvPr/>
          </p:nvSpPr>
          <p:spPr>
            <a:xfrm>
              <a:off x="359392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69" name="pl4369"/>
            <p:cNvSpPr/>
            <p:nvPr/>
          </p:nvSpPr>
          <p:spPr>
            <a:xfrm>
              <a:off x="377244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70" name="tx4370"/>
            <p:cNvSpPr/>
            <p:nvPr/>
          </p:nvSpPr>
          <p:spPr>
            <a:xfrm rot="-5400000">
              <a:off x="275467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371" name="tx4371"/>
            <p:cNvSpPr/>
            <p:nvPr/>
          </p:nvSpPr>
          <p:spPr>
            <a:xfrm rot="-5400000">
              <a:off x="293319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372" name="tx4372"/>
            <p:cNvSpPr/>
            <p:nvPr/>
          </p:nvSpPr>
          <p:spPr>
            <a:xfrm rot="-5400000">
              <a:off x="311171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373" name="tx4373"/>
            <p:cNvSpPr/>
            <p:nvPr/>
          </p:nvSpPr>
          <p:spPr>
            <a:xfrm rot="-5400000">
              <a:off x="329024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374" name="tx4374"/>
            <p:cNvSpPr/>
            <p:nvPr/>
          </p:nvSpPr>
          <p:spPr>
            <a:xfrm rot="-5400000">
              <a:off x="3468763"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375" name="tx4375"/>
            <p:cNvSpPr/>
            <p:nvPr/>
          </p:nvSpPr>
          <p:spPr>
            <a:xfrm rot="-5400000">
              <a:off x="3647259"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376" name="pl4376"/>
            <p:cNvSpPr/>
            <p:nvPr/>
          </p:nvSpPr>
          <p:spPr>
            <a:xfrm>
              <a:off x="393129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77" name="pl4377"/>
            <p:cNvSpPr/>
            <p:nvPr/>
          </p:nvSpPr>
          <p:spPr>
            <a:xfrm>
              <a:off x="410981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78" name="pl4378"/>
            <p:cNvSpPr/>
            <p:nvPr/>
          </p:nvSpPr>
          <p:spPr>
            <a:xfrm>
              <a:off x="428834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79" name="pl4379"/>
            <p:cNvSpPr/>
            <p:nvPr/>
          </p:nvSpPr>
          <p:spPr>
            <a:xfrm>
              <a:off x="446686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80" name="pl4380"/>
            <p:cNvSpPr/>
            <p:nvPr/>
          </p:nvSpPr>
          <p:spPr>
            <a:xfrm>
              <a:off x="4645387"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81" name="pl4381"/>
            <p:cNvSpPr/>
            <p:nvPr/>
          </p:nvSpPr>
          <p:spPr>
            <a:xfrm>
              <a:off x="48239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82" name="tx4382"/>
            <p:cNvSpPr/>
            <p:nvPr/>
          </p:nvSpPr>
          <p:spPr>
            <a:xfrm rot="-5400000">
              <a:off x="380613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383" name="tx4383"/>
            <p:cNvSpPr/>
            <p:nvPr/>
          </p:nvSpPr>
          <p:spPr>
            <a:xfrm rot="-5400000">
              <a:off x="3984660"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384" name="tx4384"/>
            <p:cNvSpPr/>
            <p:nvPr/>
          </p:nvSpPr>
          <p:spPr>
            <a:xfrm rot="-5400000">
              <a:off x="416318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385" name="tx4385"/>
            <p:cNvSpPr/>
            <p:nvPr/>
          </p:nvSpPr>
          <p:spPr>
            <a:xfrm rot="-5400000">
              <a:off x="434170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386" name="tx4386"/>
            <p:cNvSpPr/>
            <p:nvPr/>
          </p:nvSpPr>
          <p:spPr>
            <a:xfrm rot="-5400000">
              <a:off x="4520230"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387" name="tx4387"/>
            <p:cNvSpPr/>
            <p:nvPr/>
          </p:nvSpPr>
          <p:spPr>
            <a:xfrm rot="-5400000">
              <a:off x="4698726"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388" name="pl4388"/>
            <p:cNvSpPr/>
            <p:nvPr/>
          </p:nvSpPr>
          <p:spPr>
            <a:xfrm>
              <a:off x="498276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89" name="pl4389"/>
            <p:cNvSpPr/>
            <p:nvPr/>
          </p:nvSpPr>
          <p:spPr>
            <a:xfrm>
              <a:off x="516128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90" name="pl4390"/>
            <p:cNvSpPr/>
            <p:nvPr/>
          </p:nvSpPr>
          <p:spPr>
            <a:xfrm>
              <a:off x="533980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91" name="pl4391"/>
            <p:cNvSpPr/>
            <p:nvPr/>
          </p:nvSpPr>
          <p:spPr>
            <a:xfrm>
              <a:off x="5518331"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92" name="pl4392"/>
            <p:cNvSpPr/>
            <p:nvPr/>
          </p:nvSpPr>
          <p:spPr>
            <a:xfrm>
              <a:off x="5696854"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93" name="pl4393"/>
            <p:cNvSpPr/>
            <p:nvPr/>
          </p:nvSpPr>
          <p:spPr>
            <a:xfrm>
              <a:off x="587537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394" name="tx4394"/>
            <p:cNvSpPr/>
            <p:nvPr/>
          </p:nvSpPr>
          <p:spPr>
            <a:xfrm rot="-5400000">
              <a:off x="485760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395" name="tx4395"/>
            <p:cNvSpPr/>
            <p:nvPr/>
          </p:nvSpPr>
          <p:spPr>
            <a:xfrm rot="-5400000">
              <a:off x="503612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396" name="tx4396"/>
            <p:cNvSpPr/>
            <p:nvPr/>
          </p:nvSpPr>
          <p:spPr>
            <a:xfrm rot="-5400000">
              <a:off x="521465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397" name="tx4397"/>
            <p:cNvSpPr/>
            <p:nvPr/>
          </p:nvSpPr>
          <p:spPr>
            <a:xfrm rot="-5400000">
              <a:off x="5393174"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398" name="tx4398"/>
            <p:cNvSpPr/>
            <p:nvPr/>
          </p:nvSpPr>
          <p:spPr>
            <a:xfrm rot="-5400000">
              <a:off x="5571697"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399" name="tx4399"/>
            <p:cNvSpPr/>
            <p:nvPr/>
          </p:nvSpPr>
          <p:spPr>
            <a:xfrm rot="-5400000">
              <a:off x="5750193"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00" name="pl4400"/>
            <p:cNvSpPr/>
            <p:nvPr/>
          </p:nvSpPr>
          <p:spPr>
            <a:xfrm>
              <a:off x="603422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1" name="pl4401"/>
            <p:cNvSpPr/>
            <p:nvPr/>
          </p:nvSpPr>
          <p:spPr>
            <a:xfrm>
              <a:off x="621275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2" name="pl4402"/>
            <p:cNvSpPr/>
            <p:nvPr/>
          </p:nvSpPr>
          <p:spPr>
            <a:xfrm>
              <a:off x="639127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3" name="pl4403"/>
            <p:cNvSpPr/>
            <p:nvPr/>
          </p:nvSpPr>
          <p:spPr>
            <a:xfrm>
              <a:off x="6569798"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4" name="pl4404"/>
            <p:cNvSpPr/>
            <p:nvPr/>
          </p:nvSpPr>
          <p:spPr>
            <a:xfrm>
              <a:off x="674832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5" name="pl4405"/>
            <p:cNvSpPr/>
            <p:nvPr/>
          </p:nvSpPr>
          <p:spPr>
            <a:xfrm>
              <a:off x="6926845"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06" name="tx4406"/>
            <p:cNvSpPr/>
            <p:nvPr/>
          </p:nvSpPr>
          <p:spPr>
            <a:xfrm rot="-5400000">
              <a:off x="590907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07" name="tx4407"/>
            <p:cNvSpPr/>
            <p:nvPr/>
          </p:nvSpPr>
          <p:spPr>
            <a:xfrm rot="-5400000">
              <a:off x="608759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08" name="tx4408"/>
            <p:cNvSpPr/>
            <p:nvPr/>
          </p:nvSpPr>
          <p:spPr>
            <a:xfrm rot="-5400000">
              <a:off x="6266118"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09" name="tx4409"/>
            <p:cNvSpPr/>
            <p:nvPr/>
          </p:nvSpPr>
          <p:spPr>
            <a:xfrm rot="-5400000">
              <a:off x="6444641"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10" name="tx4410"/>
            <p:cNvSpPr/>
            <p:nvPr/>
          </p:nvSpPr>
          <p:spPr>
            <a:xfrm rot="-5400000">
              <a:off x="662316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11" name="tx4411"/>
            <p:cNvSpPr/>
            <p:nvPr/>
          </p:nvSpPr>
          <p:spPr>
            <a:xfrm rot="-5400000">
              <a:off x="6801661"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12" name="pl4412"/>
            <p:cNvSpPr/>
            <p:nvPr/>
          </p:nvSpPr>
          <p:spPr>
            <a:xfrm>
              <a:off x="708569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3" name="pl4413"/>
            <p:cNvSpPr/>
            <p:nvPr/>
          </p:nvSpPr>
          <p:spPr>
            <a:xfrm>
              <a:off x="726421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4" name="pl4414"/>
            <p:cNvSpPr/>
            <p:nvPr/>
          </p:nvSpPr>
          <p:spPr>
            <a:xfrm>
              <a:off x="744274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5" name="pl4415"/>
            <p:cNvSpPr/>
            <p:nvPr/>
          </p:nvSpPr>
          <p:spPr>
            <a:xfrm>
              <a:off x="762126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6" name="pl4416"/>
            <p:cNvSpPr/>
            <p:nvPr/>
          </p:nvSpPr>
          <p:spPr>
            <a:xfrm>
              <a:off x="7799789"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7" name="pl4417"/>
            <p:cNvSpPr/>
            <p:nvPr/>
          </p:nvSpPr>
          <p:spPr>
            <a:xfrm>
              <a:off x="7978312"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18" name="tx4418"/>
            <p:cNvSpPr/>
            <p:nvPr/>
          </p:nvSpPr>
          <p:spPr>
            <a:xfrm rot="-5400000">
              <a:off x="696053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19" name="tx4419"/>
            <p:cNvSpPr/>
            <p:nvPr/>
          </p:nvSpPr>
          <p:spPr>
            <a:xfrm rot="-5400000">
              <a:off x="713906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20" name="tx4420"/>
            <p:cNvSpPr/>
            <p:nvPr/>
          </p:nvSpPr>
          <p:spPr>
            <a:xfrm rot="-5400000">
              <a:off x="7317585"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21" name="tx4421"/>
            <p:cNvSpPr/>
            <p:nvPr/>
          </p:nvSpPr>
          <p:spPr>
            <a:xfrm rot="-5400000">
              <a:off x="749610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22" name="tx4422"/>
            <p:cNvSpPr/>
            <p:nvPr/>
          </p:nvSpPr>
          <p:spPr>
            <a:xfrm rot="-5400000">
              <a:off x="7674632"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23" name="tx4423"/>
            <p:cNvSpPr/>
            <p:nvPr/>
          </p:nvSpPr>
          <p:spPr>
            <a:xfrm rot="-5400000">
              <a:off x="7853128"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24" name="pl4424"/>
            <p:cNvSpPr/>
            <p:nvPr/>
          </p:nvSpPr>
          <p:spPr>
            <a:xfrm>
              <a:off x="813716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5" name="pl4425"/>
            <p:cNvSpPr/>
            <p:nvPr/>
          </p:nvSpPr>
          <p:spPr>
            <a:xfrm>
              <a:off x="831568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6" name="pl4426"/>
            <p:cNvSpPr/>
            <p:nvPr/>
          </p:nvSpPr>
          <p:spPr>
            <a:xfrm>
              <a:off x="849421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7" name="pl4427"/>
            <p:cNvSpPr/>
            <p:nvPr/>
          </p:nvSpPr>
          <p:spPr>
            <a:xfrm>
              <a:off x="8672733"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8" name="pl4428"/>
            <p:cNvSpPr/>
            <p:nvPr/>
          </p:nvSpPr>
          <p:spPr>
            <a:xfrm>
              <a:off x="8851256"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29" name="pl4429"/>
            <p:cNvSpPr/>
            <p:nvPr/>
          </p:nvSpPr>
          <p:spPr>
            <a:xfrm>
              <a:off x="9029780" y="506181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4430" name="tx4430"/>
            <p:cNvSpPr/>
            <p:nvPr/>
          </p:nvSpPr>
          <p:spPr>
            <a:xfrm rot="-5400000">
              <a:off x="801200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4431" name="tx4431"/>
            <p:cNvSpPr/>
            <p:nvPr/>
          </p:nvSpPr>
          <p:spPr>
            <a:xfrm rot="-5400000">
              <a:off x="819052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4432" name="tx4432"/>
            <p:cNvSpPr/>
            <p:nvPr/>
          </p:nvSpPr>
          <p:spPr>
            <a:xfrm rot="-5400000">
              <a:off x="8369053"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4433" name="tx4433"/>
            <p:cNvSpPr/>
            <p:nvPr/>
          </p:nvSpPr>
          <p:spPr>
            <a:xfrm rot="-5400000">
              <a:off x="8547576"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4434" name="tx4434"/>
            <p:cNvSpPr/>
            <p:nvPr/>
          </p:nvSpPr>
          <p:spPr>
            <a:xfrm rot="-5400000">
              <a:off x="8726099" y="5207911"/>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4435" name="tx4435"/>
            <p:cNvSpPr/>
            <p:nvPr/>
          </p:nvSpPr>
          <p:spPr>
            <a:xfrm rot="-5400000">
              <a:off x="8904595" y="520788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4436" name="tx4436"/>
            <p:cNvSpPr/>
            <p:nvPr/>
          </p:nvSpPr>
          <p:spPr>
            <a:xfrm>
              <a:off x="508103" y="1277898"/>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37" name="tx4437"/>
            <p:cNvSpPr/>
            <p:nvPr/>
          </p:nvSpPr>
          <p:spPr>
            <a:xfrm>
              <a:off x="607475" y="116024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38" name="tx4438"/>
            <p:cNvSpPr/>
            <p:nvPr/>
          </p:nvSpPr>
          <p:spPr>
            <a:xfrm>
              <a:off x="545320" y="104258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39" name="tx4439"/>
            <p:cNvSpPr/>
            <p:nvPr/>
          </p:nvSpPr>
          <p:spPr>
            <a:xfrm>
              <a:off x="545320" y="92492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40" name="pl4440"/>
            <p:cNvSpPr/>
            <p:nvPr/>
          </p:nvSpPr>
          <p:spPr>
            <a:xfrm>
              <a:off x="697467" y="13195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41" name="pl4441"/>
            <p:cNvSpPr/>
            <p:nvPr/>
          </p:nvSpPr>
          <p:spPr>
            <a:xfrm>
              <a:off x="697467" y="12019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42" name="pl4442"/>
            <p:cNvSpPr/>
            <p:nvPr/>
          </p:nvSpPr>
          <p:spPr>
            <a:xfrm>
              <a:off x="697467" y="10842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43" name="pl4443"/>
            <p:cNvSpPr/>
            <p:nvPr/>
          </p:nvSpPr>
          <p:spPr>
            <a:xfrm>
              <a:off x="697467" y="9666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44" name="tx4444"/>
            <p:cNvSpPr/>
            <p:nvPr/>
          </p:nvSpPr>
          <p:spPr>
            <a:xfrm>
              <a:off x="508103" y="2023096"/>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45" name="tx4445"/>
            <p:cNvSpPr/>
            <p:nvPr/>
          </p:nvSpPr>
          <p:spPr>
            <a:xfrm>
              <a:off x="607475" y="190543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46" name="tx4446"/>
            <p:cNvSpPr/>
            <p:nvPr/>
          </p:nvSpPr>
          <p:spPr>
            <a:xfrm>
              <a:off x="545320" y="178778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47" name="tx4447"/>
            <p:cNvSpPr/>
            <p:nvPr/>
          </p:nvSpPr>
          <p:spPr>
            <a:xfrm>
              <a:off x="545320" y="167012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48" name="pl4448"/>
            <p:cNvSpPr/>
            <p:nvPr/>
          </p:nvSpPr>
          <p:spPr>
            <a:xfrm>
              <a:off x="697467" y="206478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49" name="pl4449"/>
            <p:cNvSpPr/>
            <p:nvPr/>
          </p:nvSpPr>
          <p:spPr>
            <a:xfrm>
              <a:off x="697467" y="194713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0" name="pl4450"/>
            <p:cNvSpPr/>
            <p:nvPr/>
          </p:nvSpPr>
          <p:spPr>
            <a:xfrm>
              <a:off x="697467" y="18294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1" name="pl4451"/>
            <p:cNvSpPr/>
            <p:nvPr/>
          </p:nvSpPr>
          <p:spPr>
            <a:xfrm>
              <a:off x="697467" y="17118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2" name="tx4452"/>
            <p:cNvSpPr/>
            <p:nvPr/>
          </p:nvSpPr>
          <p:spPr>
            <a:xfrm>
              <a:off x="508103" y="2768293"/>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53" name="tx4453"/>
            <p:cNvSpPr/>
            <p:nvPr/>
          </p:nvSpPr>
          <p:spPr>
            <a:xfrm>
              <a:off x="607475" y="265063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54" name="tx4454"/>
            <p:cNvSpPr/>
            <p:nvPr/>
          </p:nvSpPr>
          <p:spPr>
            <a:xfrm>
              <a:off x="545320" y="253297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55" name="tx4455"/>
            <p:cNvSpPr/>
            <p:nvPr/>
          </p:nvSpPr>
          <p:spPr>
            <a:xfrm>
              <a:off x="545320" y="241532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56" name="pl4456"/>
            <p:cNvSpPr/>
            <p:nvPr/>
          </p:nvSpPr>
          <p:spPr>
            <a:xfrm>
              <a:off x="697467" y="28099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7" name="pl4457"/>
            <p:cNvSpPr/>
            <p:nvPr/>
          </p:nvSpPr>
          <p:spPr>
            <a:xfrm>
              <a:off x="697467" y="26923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8" name="pl4458"/>
            <p:cNvSpPr/>
            <p:nvPr/>
          </p:nvSpPr>
          <p:spPr>
            <a:xfrm>
              <a:off x="697467" y="25746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59" name="pl4459"/>
            <p:cNvSpPr/>
            <p:nvPr/>
          </p:nvSpPr>
          <p:spPr>
            <a:xfrm>
              <a:off x="697467" y="245701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60" name="tx4460"/>
            <p:cNvSpPr/>
            <p:nvPr/>
          </p:nvSpPr>
          <p:spPr>
            <a:xfrm>
              <a:off x="508103" y="3513491"/>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61" name="tx4461"/>
            <p:cNvSpPr/>
            <p:nvPr/>
          </p:nvSpPr>
          <p:spPr>
            <a:xfrm>
              <a:off x="607475" y="339583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62" name="tx4462"/>
            <p:cNvSpPr/>
            <p:nvPr/>
          </p:nvSpPr>
          <p:spPr>
            <a:xfrm>
              <a:off x="545320" y="327817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63" name="tx4463"/>
            <p:cNvSpPr/>
            <p:nvPr/>
          </p:nvSpPr>
          <p:spPr>
            <a:xfrm>
              <a:off x="545320" y="316051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64" name="pl4464"/>
            <p:cNvSpPr/>
            <p:nvPr/>
          </p:nvSpPr>
          <p:spPr>
            <a:xfrm>
              <a:off x="697467" y="35551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65" name="pl4465"/>
            <p:cNvSpPr/>
            <p:nvPr/>
          </p:nvSpPr>
          <p:spPr>
            <a:xfrm>
              <a:off x="697467" y="34375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66" name="pl4466"/>
            <p:cNvSpPr/>
            <p:nvPr/>
          </p:nvSpPr>
          <p:spPr>
            <a:xfrm>
              <a:off x="697467" y="33198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67" name="pl4467"/>
            <p:cNvSpPr/>
            <p:nvPr/>
          </p:nvSpPr>
          <p:spPr>
            <a:xfrm>
              <a:off x="697467" y="32022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68" name="tx4468"/>
            <p:cNvSpPr/>
            <p:nvPr/>
          </p:nvSpPr>
          <p:spPr>
            <a:xfrm>
              <a:off x="508103" y="4258689"/>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69" name="tx4469"/>
            <p:cNvSpPr/>
            <p:nvPr/>
          </p:nvSpPr>
          <p:spPr>
            <a:xfrm>
              <a:off x="607475" y="414103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70" name="tx4470"/>
            <p:cNvSpPr/>
            <p:nvPr/>
          </p:nvSpPr>
          <p:spPr>
            <a:xfrm>
              <a:off x="545320" y="402337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71" name="tx4471"/>
            <p:cNvSpPr/>
            <p:nvPr/>
          </p:nvSpPr>
          <p:spPr>
            <a:xfrm>
              <a:off x="545320" y="390571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72" name="pl4472"/>
            <p:cNvSpPr/>
            <p:nvPr/>
          </p:nvSpPr>
          <p:spPr>
            <a:xfrm>
              <a:off x="697467" y="43003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73" name="pl4473"/>
            <p:cNvSpPr/>
            <p:nvPr/>
          </p:nvSpPr>
          <p:spPr>
            <a:xfrm>
              <a:off x="697467" y="41827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74" name="pl4474"/>
            <p:cNvSpPr/>
            <p:nvPr/>
          </p:nvSpPr>
          <p:spPr>
            <a:xfrm>
              <a:off x="697467" y="406506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75" name="pl4475"/>
            <p:cNvSpPr/>
            <p:nvPr/>
          </p:nvSpPr>
          <p:spPr>
            <a:xfrm>
              <a:off x="697467" y="39474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76" name="tx4476"/>
            <p:cNvSpPr/>
            <p:nvPr/>
          </p:nvSpPr>
          <p:spPr>
            <a:xfrm>
              <a:off x="508103" y="5003887"/>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77" name="tx4477"/>
            <p:cNvSpPr/>
            <p:nvPr/>
          </p:nvSpPr>
          <p:spPr>
            <a:xfrm>
              <a:off x="607475" y="488622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78" name="tx4478"/>
            <p:cNvSpPr/>
            <p:nvPr/>
          </p:nvSpPr>
          <p:spPr>
            <a:xfrm>
              <a:off x="545320" y="476857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79" name="tx4479"/>
            <p:cNvSpPr/>
            <p:nvPr/>
          </p:nvSpPr>
          <p:spPr>
            <a:xfrm>
              <a:off x="545320" y="465091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80" name="pl4480"/>
            <p:cNvSpPr/>
            <p:nvPr/>
          </p:nvSpPr>
          <p:spPr>
            <a:xfrm>
              <a:off x="697467" y="50455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81" name="pl4481"/>
            <p:cNvSpPr/>
            <p:nvPr/>
          </p:nvSpPr>
          <p:spPr>
            <a:xfrm>
              <a:off x="697467" y="49279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82" name="pl4482"/>
            <p:cNvSpPr/>
            <p:nvPr/>
          </p:nvSpPr>
          <p:spPr>
            <a:xfrm>
              <a:off x="697467" y="48102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83" name="pl4483"/>
            <p:cNvSpPr/>
            <p:nvPr/>
          </p:nvSpPr>
          <p:spPr>
            <a:xfrm>
              <a:off x="697467" y="46926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84" name="tx4484"/>
            <p:cNvSpPr/>
            <p:nvPr/>
          </p:nvSpPr>
          <p:spPr>
            <a:xfrm>
              <a:off x="508103" y="5749085"/>
              <a:ext cx="161528"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85" name="tx4485"/>
            <p:cNvSpPr/>
            <p:nvPr/>
          </p:nvSpPr>
          <p:spPr>
            <a:xfrm>
              <a:off x="607475" y="563142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4486" name="tx4486"/>
            <p:cNvSpPr/>
            <p:nvPr/>
          </p:nvSpPr>
          <p:spPr>
            <a:xfrm>
              <a:off x="545320" y="551377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4487" name="tx4487"/>
            <p:cNvSpPr/>
            <p:nvPr/>
          </p:nvSpPr>
          <p:spPr>
            <a:xfrm>
              <a:off x="545320" y="539611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4488" name="pl4488"/>
            <p:cNvSpPr/>
            <p:nvPr/>
          </p:nvSpPr>
          <p:spPr>
            <a:xfrm>
              <a:off x="697467" y="57907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89" name="pl4489"/>
            <p:cNvSpPr/>
            <p:nvPr/>
          </p:nvSpPr>
          <p:spPr>
            <a:xfrm>
              <a:off x="697467" y="56731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90" name="pl4490"/>
            <p:cNvSpPr/>
            <p:nvPr/>
          </p:nvSpPr>
          <p:spPr>
            <a:xfrm>
              <a:off x="697467" y="55554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91" name="pl4491"/>
            <p:cNvSpPr/>
            <p:nvPr/>
          </p:nvSpPr>
          <p:spPr>
            <a:xfrm>
              <a:off x="697467" y="54378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4492" name="tx4492"/>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493" name="tx4493"/>
            <p:cNvSpPr/>
            <p:nvPr/>
          </p:nvSpPr>
          <p:spPr>
            <a:xfrm>
              <a:off x="732261" y="398022"/>
              <a:ext cx="562789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LMICs, 2018-2023</a:t>
              </a:r>
            </a:p>
          </p:txBody>
        </p:sp>
        <p:sp>
          <p:nvSpPr>
            <p:cNvPr id="4494" name="tx4494"/>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4495" name="tx4495"/>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4496" name="tx4496"/>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449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Benin had the highest drop-out with 34% of children who received DTP1 not receiving MCV1.
Bhutan, India, Sri Lanka, Morocco, Sao Tome and Principe, Tajikistan, and Uzbekistan had the lowest DTP-MCV drop-out (0%).
20 countries had DTP-MCV drop-out of more than 10%.#n
There were 7 countries with negative DTP-MCV dropout (ie. more children received MCV1 than DTP1).</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198135"/>
              <a:ext cx="2109958" cy="164694"/>
            </a:xfrm>
            <a:custGeom>
              <a:avLst/>
              <a:pathLst>
                <a:path w="2109958" h="164694">
                  <a:moveTo>
                    <a:pt x="0" y="164694"/>
                  </a:moveTo>
                  <a:lnTo>
                    <a:pt x="91737" y="152025"/>
                  </a:lnTo>
                  <a:lnTo>
                    <a:pt x="183474" y="164694"/>
                  </a:lnTo>
                  <a:lnTo>
                    <a:pt x="275211" y="152025"/>
                  </a:lnTo>
                  <a:lnTo>
                    <a:pt x="366949" y="126688"/>
                  </a:lnTo>
                  <a:lnTo>
                    <a:pt x="458686" y="88681"/>
                  </a:lnTo>
                  <a:lnTo>
                    <a:pt x="550423" y="76012"/>
                  </a:lnTo>
                  <a:lnTo>
                    <a:pt x="642161" y="63344"/>
                  </a:lnTo>
                  <a:lnTo>
                    <a:pt x="733898" y="63344"/>
                  </a:lnTo>
                  <a:lnTo>
                    <a:pt x="825635" y="25337"/>
                  </a:lnTo>
                  <a:lnTo>
                    <a:pt x="917373" y="38006"/>
                  </a:lnTo>
                  <a:lnTo>
                    <a:pt x="1009110" y="38006"/>
                  </a:lnTo>
                  <a:lnTo>
                    <a:pt x="1100847" y="38006"/>
                  </a:lnTo>
                  <a:lnTo>
                    <a:pt x="1192585" y="38006"/>
                  </a:lnTo>
                  <a:lnTo>
                    <a:pt x="1284322" y="50675"/>
                  </a:lnTo>
                  <a:lnTo>
                    <a:pt x="1376059" y="63344"/>
                  </a:lnTo>
                  <a:lnTo>
                    <a:pt x="1467797" y="38006"/>
                  </a:lnTo>
                  <a:lnTo>
                    <a:pt x="1559534" y="25337"/>
                  </a:lnTo>
                  <a:lnTo>
                    <a:pt x="1651271" y="12668"/>
                  </a:lnTo>
                  <a:lnTo>
                    <a:pt x="1743008" y="0"/>
                  </a:lnTo>
                  <a:lnTo>
                    <a:pt x="1834746" y="50675"/>
                  </a:lnTo>
                  <a:lnTo>
                    <a:pt x="1926483" y="63344"/>
                  </a:lnTo>
                  <a:lnTo>
                    <a:pt x="2018220" y="12668"/>
                  </a:lnTo>
                  <a:lnTo>
                    <a:pt x="2109958" y="12668"/>
                  </a:lnTo>
                </a:path>
              </a:pathLst>
            </a:custGeom>
            <a:ln w="27101" cap="flat">
              <a:solidFill>
                <a:srgbClr val="F8766D">
                  <a:alpha val="100000"/>
                </a:srgbClr>
              </a:solidFill>
              <a:prstDash val="solid"/>
              <a:round/>
            </a:ln>
          </p:spPr>
          <p:txBody>
            <a:bodyPr/>
            <a:lstStyle/>
            <a:p/>
          </p:txBody>
        </p:sp>
        <p:sp>
          <p:nvSpPr>
            <p:cNvPr id="30" name="tx30"/>
            <p:cNvSpPr/>
            <p:nvPr/>
          </p:nvSpPr>
          <p:spPr>
            <a:xfrm>
              <a:off x="899947" y="1262957"/>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77</a:t>
              </a:r>
            </a:p>
          </p:txBody>
        </p:sp>
        <p:sp>
          <p:nvSpPr>
            <p:cNvPr id="31" name="tx31"/>
            <p:cNvSpPr/>
            <p:nvPr/>
          </p:nvSpPr>
          <p:spPr>
            <a:xfrm>
              <a:off x="3214890" y="110828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89</a:t>
              </a:r>
            </a:p>
          </p:txBody>
        </p:sp>
        <p:sp>
          <p:nvSpPr>
            <p:cNvPr id="32" name="tx32"/>
            <p:cNvSpPr/>
            <p:nvPr/>
          </p:nvSpPr>
          <p:spPr>
            <a:xfrm>
              <a:off x="2751477" y="10412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90</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3078857"/>
              <a:ext cx="733898" cy="912155"/>
            </a:xfrm>
            <a:custGeom>
              <a:avLst/>
              <a:pathLst>
                <a:path w="733898" h="912155">
                  <a:moveTo>
                    <a:pt x="0" y="912155"/>
                  </a:moveTo>
                  <a:lnTo>
                    <a:pt x="91737" y="532090"/>
                  </a:lnTo>
                  <a:lnTo>
                    <a:pt x="183474" y="532090"/>
                  </a:lnTo>
                  <a:lnTo>
                    <a:pt x="275211" y="253376"/>
                  </a:lnTo>
                  <a:lnTo>
                    <a:pt x="366949" y="50675"/>
                  </a:lnTo>
                  <a:lnTo>
                    <a:pt x="458686" y="63344"/>
                  </a:lnTo>
                  <a:lnTo>
                    <a:pt x="550423" y="76012"/>
                  </a:lnTo>
                  <a:lnTo>
                    <a:pt x="642161" y="0"/>
                  </a:lnTo>
                  <a:lnTo>
                    <a:pt x="733898" y="12668"/>
                  </a:lnTo>
                </a:path>
              </a:pathLst>
            </a:custGeom>
            <a:ln w="27101" cap="flat">
              <a:solidFill>
                <a:srgbClr val="00BA38">
                  <a:alpha val="100000"/>
                </a:srgbClr>
              </a:solidFill>
              <a:prstDash val="solid"/>
              <a:round/>
            </a:ln>
          </p:spPr>
          <p:txBody>
            <a:bodyPr/>
            <a:lstStyle/>
            <a:p/>
          </p:txBody>
        </p:sp>
        <p:sp>
          <p:nvSpPr>
            <p:cNvPr id="59" name="tx59"/>
            <p:cNvSpPr/>
            <p:nvPr/>
          </p:nvSpPr>
          <p:spPr>
            <a:xfrm>
              <a:off x="2276006" y="3888441"/>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13</a:t>
              </a:r>
            </a:p>
          </p:txBody>
        </p:sp>
        <p:sp>
          <p:nvSpPr>
            <p:cNvPr id="60" name="tx60"/>
            <p:cNvSpPr/>
            <p:nvPr/>
          </p:nvSpPr>
          <p:spPr>
            <a:xfrm>
              <a:off x="3214890" y="298900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84</a:t>
              </a:r>
            </a:p>
          </p:txBody>
        </p:sp>
        <p:sp>
          <p:nvSpPr>
            <p:cNvPr id="61" name="tx61"/>
            <p:cNvSpPr/>
            <p:nvPr/>
          </p:nvSpPr>
          <p:spPr>
            <a:xfrm>
              <a:off x="2751477" y="29726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81</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5022924"/>
              <a:ext cx="1376059" cy="950161"/>
            </a:xfrm>
            <a:custGeom>
              <a:avLst/>
              <a:pathLst>
                <a:path w="1376059" h="950161">
                  <a:moveTo>
                    <a:pt x="0" y="950161"/>
                  </a:moveTo>
                  <a:lnTo>
                    <a:pt x="91737" y="950161"/>
                  </a:lnTo>
                  <a:lnTo>
                    <a:pt x="183474" y="950161"/>
                  </a:lnTo>
                  <a:lnTo>
                    <a:pt x="275211" y="912155"/>
                  </a:lnTo>
                  <a:lnTo>
                    <a:pt x="366949" y="886817"/>
                  </a:lnTo>
                  <a:lnTo>
                    <a:pt x="458686" y="747460"/>
                  </a:lnTo>
                  <a:lnTo>
                    <a:pt x="550423" y="684116"/>
                  </a:lnTo>
                  <a:lnTo>
                    <a:pt x="642161" y="570096"/>
                  </a:lnTo>
                  <a:lnTo>
                    <a:pt x="733898" y="506752"/>
                  </a:lnTo>
                  <a:lnTo>
                    <a:pt x="825635" y="456077"/>
                  </a:lnTo>
                  <a:lnTo>
                    <a:pt x="917373" y="405402"/>
                  </a:lnTo>
                  <a:lnTo>
                    <a:pt x="1009110" y="342058"/>
                  </a:lnTo>
                  <a:lnTo>
                    <a:pt x="1100847" y="304051"/>
                  </a:lnTo>
                  <a:lnTo>
                    <a:pt x="1192585" y="304051"/>
                  </a:lnTo>
                  <a:lnTo>
                    <a:pt x="1284322" y="101350"/>
                  </a:lnTo>
                  <a:lnTo>
                    <a:pt x="1376059" y="0"/>
                  </a:lnTo>
                </a:path>
              </a:pathLst>
            </a:custGeom>
            <a:ln w="27101" cap="flat">
              <a:solidFill>
                <a:srgbClr val="619CFF">
                  <a:alpha val="100000"/>
                </a:srgbClr>
              </a:solidFill>
              <a:prstDash val="solid"/>
              <a:round/>
            </a:ln>
          </p:spPr>
          <p:txBody>
            <a:bodyPr/>
            <a:lstStyle/>
            <a:p/>
          </p:txBody>
        </p:sp>
        <p:sp>
          <p:nvSpPr>
            <p:cNvPr id="88" name="tx88"/>
            <p:cNvSpPr/>
            <p:nvPr/>
          </p:nvSpPr>
          <p:spPr>
            <a:xfrm>
              <a:off x="17182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0</a:t>
              </a:r>
            </a:p>
          </p:txBody>
        </p:sp>
        <p:sp>
          <p:nvSpPr>
            <p:cNvPr id="89" name="tx89"/>
            <p:cNvSpPr/>
            <p:nvPr/>
          </p:nvSpPr>
          <p:spPr>
            <a:xfrm>
              <a:off x="3214890" y="492172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75</a:t>
              </a:r>
            </a:p>
          </p:txBody>
        </p:sp>
        <p:sp>
          <p:nvSpPr>
            <p:cNvPr id="90" name="tx90"/>
            <p:cNvSpPr/>
            <p:nvPr/>
          </p:nvSpPr>
          <p:spPr>
            <a:xfrm>
              <a:off x="2751477" y="520814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48</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198135"/>
              <a:ext cx="2109958" cy="177363"/>
            </a:xfrm>
            <a:custGeom>
              <a:avLst/>
              <a:pathLst>
                <a:path w="2109958" h="177363">
                  <a:moveTo>
                    <a:pt x="0" y="177363"/>
                  </a:moveTo>
                  <a:lnTo>
                    <a:pt x="91737" y="164694"/>
                  </a:lnTo>
                  <a:lnTo>
                    <a:pt x="183474" y="164694"/>
                  </a:lnTo>
                  <a:lnTo>
                    <a:pt x="275211" y="152025"/>
                  </a:lnTo>
                  <a:lnTo>
                    <a:pt x="366949" y="139357"/>
                  </a:lnTo>
                  <a:lnTo>
                    <a:pt x="458686" y="114019"/>
                  </a:lnTo>
                  <a:lnTo>
                    <a:pt x="550423" y="114019"/>
                  </a:lnTo>
                  <a:lnTo>
                    <a:pt x="642161" y="114019"/>
                  </a:lnTo>
                  <a:lnTo>
                    <a:pt x="733898" y="101350"/>
                  </a:lnTo>
                  <a:lnTo>
                    <a:pt x="825635" y="63344"/>
                  </a:lnTo>
                  <a:lnTo>
                    <a:pt x="917373" y="76012"/>
                  </a:lnTo>
                  <a:lnTo>
                    <a:pt x="1009110" y="50675"/>
                  </a:lnTo>
                  <a:lnTo>
                    <a:pt x="1100847" y="63344"/>
                  </a:lnTo>
                  <a:lnTo>
                    <a:pt x="1192585" y="63344"/>
                  </a:lnTo>
                  <a:lnTo>
                    <a:pt x="1284322" y="63344"/>
                  </a:lnTo>
                  <a:lnTo>
                    <a:pt x="1376059" y="50675"/>
                  </a:lnTo>
                  <a:lnTo>
                    <a:pt x="1467797" y="25337"/>
                  </a:lnTo>
                  <a:lnTo>
                    <a:pt x="1559534" y="25337"/>
                  </a:lnTo>
                  <a:lnTo>
                    <a:pt x="1651271" y="12668"/>
                  </a:lnTo>
                  <a:lnTo>
                    <a:pt x="1743008" y="0"/>
                  </a:lnTo>
                  <a:lnTo>
                    <a:pt x="1834746" y="50675"/>
                  </a:lnTo>
                  <a:lnTo>
                    <a:pt x="1926483" y="63344"/>
                  </a:lnTo>
                  <a:lnTo>
                    <a:pt x="2018220" y="0"/>
                  </a:lnTo>
                  <a:lnTo>
                    <a:pt x="2109958" y="12668"/>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2729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76</a:t>
              </a:r>
            </a:p>
          </p:txBody>
        </p:sp>
        <p:sp>
          <p:nvSpPr>
            <p:cNvPr id="118" name="tx118"/>
            <p:cNvSpPr/>
            <p:nvPr/>
          </p:nvSpPr>
          <p:spPr>
            <a:xfrm>
              <a:off x="6009077" y="110828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89</a:t>
              </a:r>
            </a:p>
          </p:txBody>
        </p:sp>
        <p:sp>
          <p:nvSpPr>
            <p:cNvPr id="119" name="tx119"/>
            <p:cNvSpPr/>
            <p:nvPr/>
          </p:nvSpPr>
          <p:spPr>
            <a:xfrm>
              <a:off x="5545664" y="10412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90</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3066189"/>
              <a:ext cx="2109958" cy="304051"/>
            </a:xfrm>
            <a:custGeom>
              <a:avLst/>
              <a:pathLst>
                <a:path w="2109958" h="304051">
                  <a:moveTo>
                    <a:pt x="0" y="304051"/>
                  </a:moveTo>
                  <a:lnTo>
                    <a:pt x="91737" y="291382"/>
                  </a:lnTo>
                  <a:lnTo>
                    <a:pt x="183474" y="291382"/>
                  </a:lnTo>
                  <a:lnTo>
                    <a:pt x="275211" y="253376"/>
                  </a:lnTo>
                  <a:lnTo>
                    <a:pt x="366949" y="228038"/>
                  </a:lnTo>
                  <a:lnTo>
                    <a:pt x="458686" y="190032"/>
                  </a:lnTo>
                  <a:lnTo>
                    <a:pt x="550423" y="190032"/>
                  </a:lnTo>
                  <a:lnTo>
                    <a:pt x="642161" y="177363"/>
                  </a:lnTo>
                  <a:lnTo>
                    <a:pt x="733898" y="152025"/>
                  </a:lnTo>
                  <a:lnTo>
                    <a:pt x="825635" y="101350"/>
                  </a:lnTo>
                  <a:lnTo>
                    <a:pt x="917373" y="88681"/>
                  </a:lnTo>
                  <a:lnTo>
                    <a:pt x="1009110" y="88681"/>
                  </a:lnTo>
                  <a:lnTo>
                    <a:pt x="1100847" y="101350"/>
                  </a:lnTo>
                  <a:lnTo>
                    <a:pt x="1192585" y="88681"/>
                  </a:lnTo>
                  <a:lnTo>
                    <a:pt x="1284322" y="76012"/>
                  </a:lnTo>
                  <a:lnTo>
                    <a:pt x="1376059" y="63344"/>
                  </a:lnTo>
                  <a:lnTo>
                    <a:pt x="1467797" y="50675"/>
                  </a:lnTo>
                  <a:lnTo>
                    <a:pt x="1559534" y="38006"/>
                  </a:lnTo>
                  <a:lnTo>
                    <a:pt x="1651271" y="12668"/>
                  </a:lnTo>
                  <a:lnTo>
                    <a:pt x="1743008" y="0"/>
                  </a:lnTo>
                  <a:lnTo>
                    <a:pt x="1834746" y="38006"/>
                  </a:lnTo>
                  <a:lnTo>
                    <a:pt x="1926483" y="63344"/>
                  </a:lnTo>
                  <a:lnTo>
                    <a:pt x="2018220" y="12668"/>
                  </a:lnTo>
                  <a:lnTo>
                    <a:pt x="2109958" y="12668"/>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32677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62</a:t>
              </a:r>
            </a:p>
          </p:txBody>
        </p:sp>
        <p:sp>
          <p:nvSpPr>
            <p:cNvPr id="147" name="tx147"/>
            <p:cNvSpPr/>
            <p:nvPr/>
          </p:nvSpPr>
          <p:spPr>
            <a:xfrm>
              <a:off x="6009077" y="297633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85</a:t>
              </a:r>
            </a:p>
          </p:txBody>
        </p:sp>
        <p:sp>
          <p:nvSpPr>
            <p:cNvPr id="148" name="tx148"/>
            <p:cNvSpPr/>
            <p:nvPr/>
          </p:nvSpPr>
          <p:spPr>
            <a:xfrm>
              <a:off x="5545664" y="290935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86</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896236"/>
              <a:ext cx="2109958" cy="278714"/>
            </a:xfrm>
            <a:custGeom>
              <a:avLst/>
              <a:pathLst>
                <a:path w="2109958" h="278714">
                  <a:moveTo>
                    <a:pt x="0" y="278714"/>
                  </a:moveTo>
                  <a:lnTo>
                    <a:pt x="91737" y="266045"/>
                  </a:lnTo>
                  <a:lnTo>
                    <a:pt x="183474" y="253376"/>
                  </a:lnTo>
                  <a:lnTo>
                    <a:pt x="275211" y="240707"/>
                  </a:lnTo>
                  <a:lnTo>
                    <a:pt x="366949" y="228038"/>
                  </a:lnTo>
                  <a:lnTo>
                    <a:pt x="458686" y="190032"/>
                  </a:lnTo>
                  <a:lnTo>
                    <a:pt x="550423" y="190032"/>
                  </a:lnTo>
                  <a:lnTo>
                    <a:pt x="642161" y="164694"/>
                  </a:lnTo>
                  <a:lnTo>
                    <a:pt x="733898" y="152025"/>
                  </a:lnTo>
                  <a:lnTo>
                    <a:pt x="825635" y="114019"/>
                  </a:lnTo>
                  <a:lnTo>
                    <a:pt x="917373" y="114019"/>
                  </a:lnTo>
                  <a:lnTo>
                    <a:pt x="1009110" y="88681"/>
                  </a:lnTo>
                  <a:lnTo>
                    <a:pt x="1100847" y="101350"/>
                  </a:lnTo>
                  <a:lnTo>
                    <a:pt x="1192585" y="88681"/>
                  </a:lnTo>
                  <a:lnTo>
                    <a:pt x="1284322" y="76012"/>
                  </a:lnTo>
                  <a:lnTo>
                    <a:pt x="1376059" y="63344"/>
                  </a:lnTo>
                  <a:lnTo>
                    <a:pt x="1467797" y="38006"/>
                  </a:lnTo>
                  <a:lnTo>
                    <a:pt x="1559534" y="25337"/>
                  </a:lnTo>
                  <a:lnTo>
                    <a:pt x="1651271" y="12668"/>
                  </a:lnTo>
                  <a:lnTo>
                    <a:pt x="1743008" y="0"/>
                  </a:lnTo>
                  <a:lnTo>
                    <a:pt x="1834746" y="50675"/>
                  </a:lnTo>
                  <a:lnTo>
                    <a:pt x="1926483" y="63344"/>
                  </a:lnTo>
                  <a:lnTo>
                    <a:pt x="2018220" y="12668"/>
                  </a:lnTo>
                  <a:lnTo>
                    <a:pt x="2109958" y="12668"/>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5072378"/>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63</a:t>
              </a:r>
            </a:p>
          </p:txBody>
        </p:sp>
        <p:sp>
          <p:nvSpPr>
            <p:cNvPr id="176" name="tx176"/>
            <p:cNvSpPr/>
            <p:nvPr/>
          </p:nvSpPr>
          <p:spPr>
            <a:xfrm>
              <a:off x="6009077" y="480638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84</a:t>
              </a:r>
            </a:p>
          </p:txBody>
        </p:sp>
        <p:sp>
          <p:nvSpPr>
            <p:cNvPr id="177" name="tx177"/>
            <p:cNvSpPr/>
            <p:nvPr/>
          </p:nvSpPr>
          <p:spPr>
            <a:xfrm>
              <a:off x="5545664" y="47393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85</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248810"/>
              <a:ext cx="2109958" cy="278714"/>
            </a:xfrm>
            <a:custGeom>
              <a:avLst/>
              <a:pathLst>
                <a:path w="2109958" h="278714">
                  <a:moveTo>
                    <a:pt x="0" y="278714"/>
                  </a:moveTo>
                  <a:lnTo>
                    <a:pt x="91737" y="278714"/>
                  </a:lnTo>
                  <a:lnTo>
                    <a:pt x="183474" y="278714"/>
                  </a:lnTo>
                  <a:lnTo>
                    <a:pt x="275211" y="240707"/>
                  </a:lnTo>
                  <a:lnTo>
                    <a:pt x="366949" y="215369"/>
                  </a:lnTo>
                  <a:lnTo>
                    <a:pt x="458686" y="202701"/>
                  </a:lnTo>
                  <a:lnTo>
                    <a:pt x="550423" y="202701"/>
                  </a:lnTo>
                  <a:lnTo>
                    <a:pt x="642161" y="215369"/>
                  </a:lnTo>
                  <a:lnTo>
                    <a:pt x="733898" y="164694"/>
                  </a:lnTo>
                  <a:lnTo>
                    <a:pt x="825635" y="126688"/>
                  </a:lnTo>
                  <a:lnTo>
                    <a:pt x="917373" y="114019"/>
                  </a:lnTo>
                  <a:lnTo>
                    <a:pt x="1009110" y="88681"/>
                  </a:lnTo>
                  <a:lnTo>
                    <a:pt x="1100847" y="88681"/>
                  </a:lnTo>
                  <a:lnTo>
                    <a:pt x="1192585" y="101350"/>
                  </a:lnTo>
                  <a:lnTo>
                    <a:pt x="1284322" y="76012"/>
                  </a:lnTo>
                  <a:lnTo>
                    <a:pt x="1376059" y="63344"/>
                  </a:lnTo>
                  <a:lnTo>
                    <a:pt x="1467797" y="38006"/>
                  </a:lnTo>
                  <a:lnTo>
                    <a:pt x="1559534" y="38006"/>
                  </a:lnTo>
                  <a:lnTo>
                    <a:pt x="1651271" y="12668"/>
                  </a:lnTo>
                  <a:lnTo>
                    <a:pt x="1743008" y="0"/>
                  </a:lnTo>
                  <a:lnTo>
                    <a:pt x="1834746" y="50675"/>
                  </a:lnTo>
                  <a:lnTo>
                    <a:pt x="1926483" y="63344"/>
                  </a:lnTo>
                  <a:lnTo>
                    <a:pt x="2018220" y="0"/>
                  </a:lnTo>
                  <a:lnTo>
                    <a:pt x="2109958" y="12668"/>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42500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64</a:t>
              </a:r>
            </a:p>
          </p:txBody>
        </p:sp>
        <p:sp>
          <p:nvSpPr>
            <p:cNvPr id="205" name="tx205"/>
            <p:cNvSpPr/>
            <p:nvPr/>
          </p:nvSpPr>
          <p:spPr>
            <a:xfrm>
              <a:off x="8803264" y="115896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85</a:t>
              </a:r>
            </a:p>
          </p:txBody>
        </p:sp>
        <p:sp>
          <p:nvSpPr>
            <p:cNvPr id="206" name="tx206"/>
            <p:cNvSpPr/>
            <p:nvPr/>
          </p:nvSpPr>
          <p:spPr>
            <a:xfrm>
              <a:off x="8339852" y="109197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86</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3180208"/>
              <a:ext cx="2109958" cy="912155"/>
            </a:xfrm>
            <a:custGeom>
              <a:avLst/>
              <a:pathLst>
                <a:path w="2109958" h="912155">
                  <a:moveTo>
                    <a:pt x="0" y="912155"/>
                  </a:moveTo>
                  <a:lnTo>
                    <a:pt x="91737" y="899486"/>
                  </a:lnTo>
                  <a:lnTo>
                    <a:pt x="183474" y="899486"/>
                  </a:lnTo>
                  <a:lnTo>
                    <a:pt x="275211" y="899486"/>
                  </a:lnTo>
                  <a:lnTo>
                    <a:pt x="366949" y="886817"/>
                  </a:lnTo>
                  <a:lnTo>
                    <a:pt x="458686" y="886817"/>
                  </a:lnTo>
                  <a:lnTo>
                    <a:pt x="550423" y="886817"/>
                  </a:lnTo>
                  <a:lnTo>
                    <a:pt x="642161" y="886817"/>
                  </a:lnTo>
                  <a:lnTo>
                    <a:pt x="733898" y="861479"/>
                  </a:lnTo>
                  <a:lnTo>
                    <a:pt x="825635" y="823473"/>
                  </a:lnTo>
                  <a:lnTo>
                    <a:pt x="917373" y="810804"/>
                  </a:lnTo>
                  <a:lnTo>
                    <a:pt x="1009110" y="646109"/>
                  </a:lnTo>
                  <a:lnTo>
                    <a:pt x="1100847" y="557428"/>
                  </a:lnTo>
                  <a:lnTo>
                    <a:pt x="1192585" y="443408"/>
                  </a:lnTo>
                  <a:lnTo>
                    <a:pt x="1284322" y="354726"/>
                  </a:lnTo>
                  <a:lnTo>
                    <a:pt x="1376059" y="266045"/>
                  </a:lnTo>
                  <a:lnTo>
                    <a:pt x="1467797" y="190032"/>
                  </a:lnTo>
                  <a:lnTo>
                    <a:pt x="1559534" y="164694"/>
                  </a:lnTo>
                  <a:lnTo>
                    <a:pt x="1651271" y="139357"/>
                  </a:lnTo>
                  <a:lnTo>
                    <a:pt x="1743008" y="101350"/>
                  </a:lnTo>
                  <a:lnTo>
                    <a:pt x="1834746" y="76012"/>
                  </a:lnTo>
                  <a:lnTo>
                    <a:pt x="1926483" y="76012"/>
                  </a:lnTo>
                  <a:lnTo>
                    <a:pt x="2018220" y="25337"/>
                  </a:lnTo>
                  <a:lnTo>
                    <a:pt x="2109958" y="0"/>
                  </a:lnTo>
                </a:path>
              </a:pathLst>
            </a:custGeom>
            <a:ln w="27101" cap="flat">
              <a:solidFill>
                <a:srgbClr val="00B9E3">
                  <a:alpha val="100000"/>
                </a:srgbClr>
              </a:solidFill>
              <a:prstDash val="solid"/>
              <a:round/>
            </a:ln>
          </p:spPr>
          <p:txBody>
            <a:bodyPr/>
            <a:lstStyle/>
            <a:p/>
          </p:txBody>
        </p:sp>
        <p:sp>
          <p:nvSpPr>
            <p:cNvPr id="233" name="tx233"/>
            <p:cNvSpPr/>
            <p:nvPr/>
          </p:nvSpPr>
          <p:spPr>
            <a:xfrm>
              <a:off x="6572727" y="39912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5</a:t>
              </a:r>
            </a:p>
          </p:txBody>
        </p:sp>
        <p:sp>
          <p:nvSpPr>
            <p:cNvPr id="234" name="tx234"/>
            <p:cNvSpPr/>
            <p:nvPr/>
          </p:nvSpPr>
          <p:spPr>
            <a:xfrm>
              <a:off x="8803264" y="3080336"/>
              <a:ext cx="12057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77</a:t>
              </a:r>
            </a:p>
          </p:txBody>
        </p:sp>
        <p:sp>
          <p:nvSpPr>
            <p:cNvPr id="235" name="tx235"/>
            <p:cNvSpPr/>
            <p:nvPr/>
          </p:nvSpPr>
          <p:spPr>
            <a:xfrm>
              <a:off x="8339852" y="31247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69</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136944"/>
              <a:ext cx="1559534" cy="836142"/>
            </a:xfrm>
            <a:custGeom>
              <a:avLst/>
              <a:pathLst>
                <a:path w="1559534" h="836142">
                  <a:moveTo>
                    <a:pt x="0" y="836142"/>
                  </a:moveTo>
                  <a:lnTo>
                    <a:pt x="91737" y="836142"/>
                  </a:lnTo>
                  <a:lnTo>
                    <a:pt x="183474" y="836142"/>
                  </a:lnTo>
                  <a:lnTo>
                    <a:pt x="275211" y="823473"/>
                  </a:lnTo>
                  <a:lnTo>
                    <a:pt x="366949" y="823473"/>
                  </a:lnTo>
                  <a:lnTo>
                    <a:pt x="458686" y="810804"/>
                  </a:lnTo>
                  <a:lnTo>
                    <a:pt x="550423" y="798135"/>
                  </a:lnTo>
                  <a:lnTo>
                    <a:pt x="642161" y="760129"/>
                  </a:lnTo>
                  <a:lnTo>
                    <a:pt x="733898" y="722122"/>
                  </a:lnTo>
                  <a:lnTo>
                    <a:pt x="825635" y="671447"/>
                  </a:lnTo>
                  <a:lnTo>
                    <a:pt x="917373" y="646109"/>
                  </a:lnTo>
                  <a:lnTo>
                    <a:pt x="1009110" y="570096"/>
                  </a:lnTo>
                  <a:lnTo>
                    <a:pt x="1100847" y="392733"/>
                  </a:lnTo>
                  <a:lnTo>
                    <a:pt x="1192585" y="266045"/>
                  </a:lnTo>
                  <a:lnTo>
                    <a:pt x="1284322" y="114019"/>
                  </a:lnTo>
                  <a:lnTo>
                    <a:pt x="1376059" y="114019"/>
                  </a:lnTo>
                  <a:lnTo>
                    <a:pt x="1467797" y="76012"/>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0344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66</a:t>
              </a:r>
            </a:p>
          </p:txBody>
        </p:sp>
        <p:sp>
          <p:nvSpPr>
            <p:cNvPr id="264" name="tx264"/>
            <p:cNvSpPr/>
            <p:nvPr/>
          </p:nvSpPr>
          <p:spPr>
            <a:xfrm>
              <a:off x="8339852" y="5246468"/>
              <a:ext cx="120579" cy="7892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45</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537076" y="398022"/>
              <a:ext cx="476169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LMICs,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(66%), followed by 
PCV3 (75%).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26% in 2000 to 76% in 2023. This increase since 2000 is a result of incremental improvement in introducing new vaccines and expanding vaccination services to previously missed populations.
Enhancing BOP now depends partly on improving the coverage of HPV, ROTAC, PCV3, MCV2, and RCV1 -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LMICs,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1385320"/>
              <a:ext cx="6801702" cy="4540915"/>
            </a:xfrm>
            <a:custGeom>
              <a:avLst/>
              <a:pathLst>
                <a:path w="6801702" h="4540915">
                  <a:moveTo>
                    <a:pt x="6788" y="1161629"/>
                  </a:moveTo>
                  <a:lnTo>
                    <a:pt x="13576" y="1161629"/>
                  </a:lnTo>
                  <a:lnTo>
                    <a:pt x="295135" y="1161629"/>
                  </a:lnTo>
                  <a:lnTo>
                    <a:pt x="301924" y="1161629"/>
                  </a:lnTo>
                  <a:lnTo>
                    <a:pt x="308712" y="1161629"/>
                  </a:lnTo>
                  <a:lnTo>
                    <a:pt x="590271" y="1161629"/>
                  </a:lnTo>
                  <a:lnTo>
                    <a:pt x="597059" y="1161629"/>
                  </a:lnTo>
                  <a:lnTo>
                    <a:pt x="603848" y="1157986"/>
                  </a:lnTo>
                  <a:lnTo>
                    <a:pt x="885407" y="1006868"/>
                  </a:lnTo>
                  <a:lnTo>
                    <a:pt x="892195" y="1003225"/>
                  </a:lnTo>
                  <a:lnTo>
                    <a:pt x="898984" y="1000796"/>
                  </a:lnTo>
                  <a:lnTo>
                    <a:pt x="1180543" y="900051"/>
                  </a:lnTo>
                  <a:lnTo>
                    <a:pt x="1187331" y="897622"/>
                  </a:lnTo>
                  <a:lnTo>
                    <a:pt x="1194119" y="896408"/>
                  </a:lnTo>
                  <a:lnTo>
                    <a:pt x="1475679" y="846035"/>
                  </a:lnTo>
                  <a:lnTo>
                    <a:pt x="1482467" y="844821"/>
                  </a:lnTo>
                  <a:lnTo>
                    <a:pt x="1489255" y="844821"/>
                  </a:lnTo>
                  <a:lnTo>
                    <a:pt x="1770815" y="844821"/>
                  </a:lnTo>
                  <a:lnTo>
                    <a:pt x="1777603" y="844821"/>
                  </a:lnTo>
                  <a:lnTo>
                    <a:pt x="1784391" y="846035"/>
                  </a:lnTo>
                  <a:lnTo>
                    <a:pt x="2065951" y="896408"/>
                  </a:lnTo>
                  <a:lnTo>
                    <a:pt x="2072739" y="897622"/>
                  </a:lnTo>
                  <a:lnTo>
                    <a:pt x="2079527" y="892765"/>
                  </a:lnTo>
                  <a:lnTo>
                    <a:pt x="2361087" y="691275"/>
                  </a:lnTo>
                  <a:lnTo>
                    <a:pt x="2367875" y="686417"/>
                  </a:lnTo>
                  <a:lnTo>
                    <a:pt x="2374663" y="682774"/>
                  </a:lnTo>
                  <a:lnTo>
                    <a:pt x="2656223" y="531656"/>
                  </a:lnTo>
                  <a:lnTo>
                    <a:pt x="2663011" y="528013"/>
                  </a:lnTo>
                  <a:lnTo>
                    <a:pt x="2669799" y="526799"/>
                  </a:lnTo>
                  <a:lnTo>
                    <a:pt x="2951359" y="476426"/>
                  </a:lnTo>
                  <a:lnTo>
                    <a:pt x="2958147" y="475212"/>
                  </a:lnTo>
                  <a:lnTo>
                    <a:pt x="2964935" y="472783"/>
                  </a:lnTo>
                  <a:lnTo>
                    <a:pt x="3246495" y="372038"/>
                  </a:lnTo>
                  <a:lnTo>
                    <a:pt x="3253283" y="369609"/>
                  </a:lnTo>
                  <a:lnTo>
                    <a:pt x="3260071" y="369609"/>
                  </a:lnTo>
                  <a:lnTo>
                    <a:pt x="3541631" y="369609"/>
                  </a:lnTo>
                  <a:lnTo>
                    <a:pt x="3548419" y="369609"/>
                  </a:lnTo>
                  <a:lnTo>
                    <a:pt x="3555207" y="370823"/>
                  </a:lnTo>
                  <a:lnTo>
                    <a:pt x="3836766" y="421196"/>
                  </a:lnTo>
                  <a:lnTo>
                    <a:pt x="3843555" y="422410"/>
                  </a:lnTo>
                  <a:lnTo>
                    <a:pt x="3850343" y="419981"/>
                  </a:lnTo>
                  <a:lnTo>
                    <a:pt x="4131902" y="319236"/>
                  </a:lnTo>
                  <a:lnTo>
                    <a:pt x="4138691" y="316808"/>
                  </a:lnTo>
                  <a:lnTo>
                    <a:pt x="4145479" y="315593"/>
                  </a:lnTo>
                  <a:lnTo>
                    <a:pt x="4427038" y="265221"/>
                  </a:lnTo>
                  <a:lnTo>
                    <a:pt x="4433826" y="264006"/>
                  </a:lnTo>
                  <a:lnTo>
                    <a:pt x="4440615" y="261577"/>
                  </a:lnTo>
                  <a:lnTo>
                    <a:pt x="4722174" y="160832"/>
                  </a:lnTo>
                  <a:lnTo>
                    <a:pt x="4728962" y="158404"/>
                  </a:lnTo>
                  <a:lnTo>
                    <a:pt x="4735751" y="158404"/>
                  </a:lnTo>
                  <a:lnTo>
                    <a:pt x="5017310" y="158404"/>
                  </a:lnTo>
                  <a:lnTo>
                    <a:pt x="5024098" y="158404"/>
                  </a:lnTo>
                  <a:lnTo>
                    <a:pt x="5030886" y="155975"/>
                  </a:lnTo>
                  <a:lnTo>
                    <a:pt x="5312446" y="55230"/>
                  </a:lnTo>
                  <a:lnTo>
                    <a:pt x="5319234" y="52801"/>
                  </a:lnTo>
                  <a:lnTo>
                    <a:pt x="5326022" y="51586"/>
                  </a:lnTo>
                  <a:lnTo>
                    <a:pt x="5607582" y="1214"/>
                  </a:lnTo>
                  <a:lnTo>
                    <a:pt x="5614370" y="0"/>
                  </a:lnTo>
                  <a:lnTo>
                    <a:pt x="5621158" y="4857"/>
                  </a:lnTo>
                  <a:lnTo>
                    <a:pt x="5902718" y="206347"/>
                  </a:lnTo>
                  <a:lnTo>
                    <a:pt x="5909506" y="211205"/>
                  </a:lnTo>
                  <a:lnTo>
                    <a:pt x="5916294" y="212419"/>
                  </a:lnTo>
                  <a:lnTo>
                    <a:pt x="6197854" y="262792"/>
                  </a:lnTo>
                  <a:lnTo>
                    <a:pt x="6204642" y="264006"/>
                  </a:lnTo>
                  <a:lnTo>
                    <a:pt x="6211430" y="257934"/>
                  </a:lnTo>
                  <a:lnTo>
                    <a:pt x="6492990" y="6072"/>
                  </a:lnTo>
                  <a:lnTo>
                    <a:pt x="6499778" y="0"/>
                  </a:lnTo>
                  <a:lnTo>
                    <a:pt x="6506566" y="1214"/>
                  </a:lnTo>
                  <a:lnTo>
                    <a:pt x="6788126" y="51586"/>
                  </a:lnTo>
                  <a:lnTo>
                    <a:pt x="6794914" y="52801"/>
                  </a:lnTo>
                  <a:lnTo>
                    <a:pt x="6801702" y="4540915"/>
                  </a:lnTo>
                  <a:lnTo>
                    <a:pt x="6794914" y="4540915"/>
                  </a:lnTo>
                  <a:lnTo>
                    <a:pt x="6788126" y="4540915"/>
                  </a:lnTo>
                  <a:lnTo>
                    <a:pt x="6506566" y="4540915"/>
                  </a:lnTo>
                  <a:lnTo>
                    <a:pt x="6499778" y="4540915"/>
                  </a:lnTo>
                  <a:lnTo>
                    <a:pt x="6492990" y="4540915"/>
                  </a:lnTo>
                  <a:lnTo>
                    <a:pt x="6211430" y="4540915"/>
                  </a:lnTo>
                  <a:lnTo>
                    <a:pt x="6204642" y="4540915"/>
                  </a:lnTo>
                  <a:lnTo>
                    <a:pt x="6197854" y="4540915"/>
                  </a:lnTo>
                  <a:lnTo>
                    <a:pt x="5916294" y="4540915"/>
                  </a:lnTo>
                  <a:lnTo>
                    <a:pt x="5909506" y="4540915"/>
                  </a:lnTo>
                  <a:lnTo>
                    <a:pt x="5902718" y="4540915"/>
                  </a:lnTo>
                  <a:lnTo>
                    <a:pt x="5621158" y="4540915"/>
                  </a:lnTo>
                  <a:lnTo>
                    <a:pt x="5614370" y="4540915"/>
                  </a:lnTo>
                  <a:lnTo>
                    <a:pt x="5607582" y="4540915"/>
                  </a:lnTo>
                  <a:lnTo>
                    <a:pt x="5326022" y="4540915"/>
                  </a:lnTo>
                  <a:lnTo>
                    <a:pt x="5319234" y="4540915"/>
                  </a:lnTo>
                  <a:lnTo>
                    <a:pt x="5312446" y="4540915"/>
                  </a:lnTo>
                  <a:lnTo>
                    <a:pt x="5030886" y="4540915"/>
                  </a:lnTo>
                  <a:lnTo>
                    <a:pt x="5024098" y="4540915"/>
                  </a:lnTo>
                  <a:lnTo>
                    <a:pt x="5017310" y="4540915"/>
                  </a:lnTo>
                  <a:lnTo>
                    <a:pt x="4735751" y="4540915"/>
                  </a:lnTo>
                  <a:lnTo>
                    <a:pt x="4728962" y="4540915"/>
                  </a:lnTo>
                  <a:lnTo>
                    <a:pt x="4722174" y="4540915"/>
                  </a:lnTo>
                  <a:lnTo>
                    <a:pt x="4440615" y="4540915"/>
                  </a:lnTo>
                  <a:lnTo>
                    <a:pt x="4433826" y="4540915"/>
                  </a:lnTo>
                  <a:lnTo>
                    <a:pt x="4427038" y="4540915"/>
                  </a:lnTo>
                  <a:lnTo>
                    <a:pt x="4145479" y="4540915"/>
                  </a:lnTo>
                  <a:lnTo>
                    <a:pt x="4138691" y="4540915"/>
                  </a:lnTo>
                  <a:lnTo>
                    <a:pt x="4131902" y="4540915"/>
                  </a:lnTo>
                  <a:lnTo>
                    <a:pt x="3850343" y="4540915"/>
                  </a:lnTo>
                  <a:lnTo>
                    <a:pt x="3843555" y="4540915"/>
                  </a:lnTo>
                  <a:lnTo>
                    <a:pt x="3836766" y="4540915"/>
                  </a:lnTo>
                  <a:lnTo>
                    <a:pt x="3555207" y="4540915"/>
                  </a:lnTo>
                  <a:lnTo>
                    <a:pt x="3548419" y="4540915"/>
                  </a:lnTo>
                  <a:lnTo>
                    <a:pt x="3541631" y="4540915"/>
                  </a:lnTo>
                  <a:lnTo>
                    <a:pt x="3260071" y="4540915"/>
                  </a:lnTo>
                  <a:lnTo>
                    <a:pt x="3253283" y="4540915"/>
                  </a:lnTo>
                  <a:lnTo>
                    <a:pt x="3246495" y="4540915"/>
                  </a:lnTo>
                  <a:lnTo>
                    <a:pt x="2964935" y="4540915"/>
                  </a:lnTo>
                  <a:lnTo>
                    <a:pt x="2958147" y="4540915"/>
                  </a:lnTo>
                  <a:lnTo>
                    <a:pt x="2951359" y="4540915"/>
                  </a:lnTo>
                  <a:lnTo>
                    <a:pt x="2669799" y="4540915"/>
                  </a:lnTo>
                  <a:lnTo>
                    <a:pt x="2663011" y="4540915"/>
                  </a:lnTo>
                  <a:lnTo>
                    <a:pt x="2656223" y="4540915"/>
                  </a:lnTo>
                  <a:lnTo>
                    <a:pt x="2374663" y="4540915"/>
                  </a:lnTo>
                  <a:lnTo>
                    <a:pt x="2367875" y="4540915"/>
                  </a:lnTo>
                  <a:lnTo>
                    <a:pt x="2361087" y="4540915"/>
                  </a:lnTo>
                  <a:lnTo>
                    <a:pt x="2079527" y="4540915"/>
                  </a:lnTo>
                  <a:lnTo>
                    <a:pt x="2072739" y="4540915"/>
                  </a:lnTo>
                  <a:lnTo>
                    <a:pt x="2065951" y="4540915"/>
                  </a:lnTo>
                  <a:lnTo>
                    <a:pt x="1784391" y="4540915"/>
                  </a:lnTo>
                  <a:lnTo>
                    <a:pt x="1777603" y="4540915"/>
                  </a:lnTo>
                  <a:lnTo>
                    <a:pt x="1770815" y="4540915"/>
                  </a:lnTo>
                  <a:lnTo>
                    <a:pt x="1489255" y="4540915"/>
                  </a:lnTo>
                  <a:lnTo>
                    <a:pt x="1482467" y="4540915"/>
                  </a:lnTo>
                  <a:lnTo>
                    <a:pt x="1475679" y="4540915"/>
                  </a:lnTo>
                  <a:lnTo>
                    <a:pt x="1194119" y="4540915"/>
                  </a:lnTo>
                  <a:lnTo>
                    <a:pt x="1187331" y="4540915"/>
                  </a:lnTo>
                  <a:lnTo>
                    <a:pt x="1180543" y="4540915"/>
                  </a:lnTo>
                  <a:lnTo>
                    <a:pt x="898984" y="4540915"/>
                  </a:lnTo>
                  <a:lnTo>
                    <a:pt x="892195" y="4540915"/>
                  </a:lnTo>
                  <a:lnTo>
                    <a:pt x="885407" y="4540915"/>
                  </a:lnTo>
                  <a:lnTo>
                    <a:pt x="603848" y="4540915"/>
                  </a:lnTo>
                  <a:lnTo>
                    <a:pt x="597059" y="4540915"/>
                  </a:lnTo>
                  <a:lnTo>
                    <a:pt x="590271" y="4540915"/>
                  </a:lnTo>
                  <a:lnTo>
                    <a:pt x="308712" y="4540915"/>
                  </a:lnTo>
                  <a:lnTo>
                    <a:pt x="301924" y="4540915"/>
                  </a:lnTo>
                  <a:lnTo>
                    <a:pt x="295135" y="4540915"/>
                  </a:lnTo>
                  <a:lnTo>
                    <a:pt x="13576" y="4540915"/>
                  </a:lnTo>
                  <a:lnTo>
                    <a:pt x="6788" y="4540915"/>
                  </a:lnTo>
                  <a:lnTo>
                    <a:pt x="0" y="4540915"/>
                  </a:lnTo>
                  <a:close/>
                </a:path>
              </a:pathLst>
            </a:custGeom>
            <a:solidFill>
              <a:srgbClr val="1CABE2">
                <a:alpha val="3921"/>
              </a:srgbClr>
            </a:solidFill>
          </p:spPr>
          <p:txBody>
            <a:bodyPr/>
            <a:lstStyle/>
            <a:p/>
          </p:txBody>
        </p:sp>
        <p:sp>
          <p:nvSpPr>
            <p:cNvPr id="39" name="pl39"/>
            <p:cNvSpPr/>
            <p:nvPr/>
          </p:nvSpPr>
          <p:spPr>
            <a:xfrm>
              <a:off x="810605" y="1385320"/>
              <a:ext cx="6788126" cy="1161629"/>
            </a:xfrm>
            <a:custGeom>
              <a:avLst/>
              <a:pathLst>
                <a:path w="6788126" h="1161629">
                  <a:moveTo>
                    <a:pt x="0" y="1161629"/>
                  </a:moveTo>
                  <a:lnTo>
                    <a:pt x="6788" y="1161629"/>
                  </a:lnTo>
                  <a:lnTo>
                    <a:pt x="288347" y="1161629"/>
                  </a:lnTo>
                  <a:lnTo>
                    <a:pt x="295135" y="1161629"/>
                  </a:lnTo>
                  <a:lnTo>
                    <a:pt x="301924" y="1161629"/>
                  </a:lnTo>
                  <a:lnTo>
                    <a:pt x="583483" y="1161629"/>
                  </a:lnTo>
                  <a:lnTo>
                    <a:pt x="590271" y="1161629"/>
                  </a:lnTo>
                  <a:lnTo>
                    <a:pt x="597059" y="1157986"/>
                  </a:lnTo>
                  <a:lnTo>
                    <a:pt x="878619" y="1006868"/>
                  </a:lnTo>
                  <a:lnTo>
                    <a:pt x="885407" y="1003225"/>
                  </a:lnTo>
                  <a:lnTo>
                    <a:pt x="892195" y="1000796"/>
                  </a:lnTo>
                  <a:lnTo>
                    <a:pt x="1173755" y="900051"/>
                  </a:lnTo>
                  <a:lnTo>
                    <a:pt x="1180543" y="897622"/>
                  </a:lnTo>
                  <a:lnTo>
                    <a:pt x="1187331" y="896408"/>
                  </a:lnTo>
                  <a:lnTo>
                    <a:pt x="1468891" y="846035"/>
                  </a:lnTo>
                  <a:lnTo>
                    <a:pt x="1475679" y="844821"/>
                  </a:lnTo>
                  <a:lnTo>
                    <a:pt x="1482467" y="844821"/>
                  </a:lnTo>
                  <a:lnTo>
                    <a:pt x="1764027" y="844821"/>
                  </a:lnTo>
                  <a:lnTo>
                    <a:pt x="1770815" y="844821"/>
                  </a:lnTo>
                  <a:lnTo>
                    <a:pt x="1777603" y="846035"/>
                  </a:lnTo>
                  <a:lnTo>
                    <a:pt x="2059163" y="896408"/>
                  </a:lnTo>
                  <a:lnTo>
                    <a:pt x="2065951" y="897622"/>
                  </a:lnTo>
                  <a:lnTo>
                    <a:pt x="2072739" y="892765"/>
                  </a:lnTo>
                  <a:lnTo>
                    <a:pt x="2354299" y="691275"/>
                  </a:lnTo>
                  <a:lnTo>
                    <a:pt x="2361087" y="686417"/>
                  </a:lnTo>
                  <a:lnTo>
                    <a:pt x="2367875" y="682774"/>
                  </a:lnTo>
                  <a:lnTo>
                    <a:pt x="2649435" y="531656"/>
                  </a:lnTo>
                  <a:lnTo>
                    <a:pt x="2656223" y="528013"/>
                  </a:lnTo>
                  <a:lnTo>
                    <a:pt x="2663011" y="526799"/>
                  </a:lnTo>
                  <a:lnTo>
                    <a:pt x="2944571" y="476426"/>
                  </a:lnTo>
                  <a:lnTo>
                    <a:pt x="2951359" y="475212"/>
                  </a:lnTo>
                  <a:lnTo>
                    <a:pt x="2958147" y="472783"/>
                  </a:lnTo>
                  <a:lnTo>
                    <a:pt x="3239707" y="372038"/>
                  </a:lnTo>
                  <a:lnTo>
                    <a:pt x="3246495" y="369609"/>
                  </a:lnTo>
                  <a:lnTo>
                    <a:pt x="3253283" y="369609"/>
                  </a:lnTo>
                  <a:lnTo>
                    <a:pt x="3534842" y="369609"/>
                  </a:lnTo>
                  <a:lnTo>
                    <a:pt x="3541631" y="369609"/>
                  </a:lnTo>
                  <a:lnTo>
                    <a:pt x="3548419" y="370823"/>
                  </a:lnTo>
                  <a:lnTo>
                    <a:pt x="3829978" y="421196"/>
                  </a:lnTo>
                  <a:lnTo>
                    <a:pt x="3836766" y="422410"/>
                  </a:lnTo>
                  <a:lnTo>
                    <a:pt x="3843555" y="419981"/>
                  </a:lnTo>
                  <a:lnTo>
                    <a:pt x="4125114" y="319236"/>
                  </a:lnTo>
                  <a:lnTo>
                    <a:pt x="4131902" y="316808"/>
                  </a:lnTo>
                  <a:lnTo>
                    <a:pt x="4138691" y="315593"/>
                  </a:lnTo>
                  <a:lnTo>
                    <a:pt x="4420250" y="265221"/>
                  </a:lnTo>
                  <a:lnTo>
                    <a:pt x="4427038" y="264006"/>
                  </a:lnTo>
                  <a:lnTo>
                    <a:pt x="4433826" y="261577"/>
                  </a:lnTo>
                  <a:lnTo>
                    <a:pt x="4715386" y="160832"/>
                  </a:lnTo>
                  <a:lnTo>
                    <a:pt x="4722174" y="158404"/>
                  </a:lnTo>
                  <a:lnTo>
                    <a:pt x="4728962" y="158404"/>
                  </a:lnTo>
                  <a:lnTo>
                    <a:pt x="5010522" y="158404"/>
                  </a:lnTo>
                  <a:lnTo>
                    <a:pt x="5017310" y="158404"/>
                  </a:lnTo>
                  <a:lnTo>
                    <a:pt x="5024098" y="155975"/>
                  </a:lnTo>
                  <a:lnTo>
                    <a:pt x="5305658" y="55230"/>
                  </a:lnTo>
                  <a:lnTo>
                    <a:pt x="5312446" y="52801"/>
                  </a:lnTo>
                  <a:lnTo>
                    <a:pt x="5319234" y="51586"/>
                  </a:lnTo>
                  <a:lnTo>
                    <a:pt x="5600794" y="1214"/>
                  </a:lnTo>
                  <a:lnTo>
                    <a:pt x="5607582" y="0"/>
                  </a:lnTo>
                  <a:lnTo>
                    <a:pt x="5614370" y="4857"/>
                  </a:lnTo>
                  <a:lnTo>
                    <a:pt x="5895930" y="206347"/>
                  </a:lnTo>
                  <a:lnTo>
                    <a:pt x="5902718" y="211205"/>
                  </a:lnTo>
                  <a:lnTo>
                    <a:pt x="5909506" y="212419"/>
                  </a:lnTo>
                  <a:lnTo>
                    <a:pt x="6191066" y="262792"/>
                  </a:lnTo>
                  <a:lnTo>
                    <a:pt x="6197854" y="264006"/>
                  </a:lnTo>
                  <a:lnTo>
                    <a:pt x="6204642" y="257934"/>
                  </a:lnTo>
                  <a:lnTo>
                    <a:pt x="6486202" y="6072"/>
                  </a:lnTo>
                  <a:lnTo>
                    <a:pt x="6492990" y="0"/>
                  </a:lnTo>
                  <a:lnTo>
                    <a:pt x="6499778" y="1214"/>
                  </a:lnTo>
                  <a:lnTo>
                    <a:pt x="6781338" y="51586"/>
                  </a:lnTo>
                  <a:lnTo>
                    <a:pt x="6788126" y="52801"/>
                  </a:lnTo>
                </a:path>
              </a:pathLst>
            </a:custGeom>
          </p:spPr>
          <p:txBody>
            <a:bodyPr/>
            <a:lstStyle/>
            <a:p/>
          </p:txBody>
        </p:sp>
        <p:sp>
          <p:nvSpPr>
            <p:cNvPr id="40" name="pg40"/>
            <p:cNvSpPr/>
            <p:nvPr/>
          </p:nvSpPr>
          <p:spPr>
            <a:xfrm>
              <a:off x="803816" y="1385320"/>
              <a:ext cx="6801702" cy="4540915"/>
            </a:xfrm>
            <a:custGeom>
              <a:avLst/>
              <a:pathLst>
                <a:path w="6801702" h="4540915">
                  <a:moveTo>
                    <a:pt x="6788" y="4224107"/>
                  </a:moveTo>
                  <a:lnTo>
                    <a:pt x="13576" y="4221678"/>
                  </a:lnTo>
                  <a:lnTo>
                    <a:pt x="295135" y="4120933"/>
                  </a:lnTo>
                  <a:lnTo>
                    <a:pt x="301924" y="4118504"/>
                  </a:lnTo>
                  <a:lnTo>
                    <a:pt x="308712" y="4111218"/>
                  </a:lnTo>
                  <a:lnTo>
                    <a:pt x="590271" y="3808983"/>
                  </a:lnTo>
                  <a:lnTo>
                    <a:pt x="597059" y="3801696"/>
                  </a:lnTo>
                  <a:lnTo>
                    <a:pt x="603848" y="3789552"/>
                  </a:lnTo>
                  <a:lnTo>
                    <a:pt x="885407" y="3285827"/>
                  </a:lnTo>
                  <a:lnTo>
                    <a:pt x="892195" y="3273683"/>
                  </a:lnTo>
                  <a:lnTo>
                    <a:pt x="898984" y="3268825"/>
                  </a:lnTo>
                  <a:lnTo>
                    <a:pt x="1180543" y="3067335"/>
                  </a:lnTo>
                  <a:lnTo>
                    <a:pt x="1187331" y="3062478"/>
                  </a:lnTo>
                  <a:lnTo>
                    <a:pt x="1194119" y="3052762"/>
                  </a:lnTo>
                  <a:lnTo>
                    <a:pt x="1475679" y="2649782"/>
                  </a:lnTo>
                  <a:lnTo>
                    <a:pt x="1482467" y="2640067"/>
                  </a:lnTo>
                  <a:lnTo>
                    <a:pt x="1489255" y="2633995"/>
                  </a:lnTo>
                  <a:lnTo>
                    <a:pt x="1770815" y="2382132"/>
                  </a:lnTo>
                  <a:lnTo>
                    <a:pt x="1777603" y="2376060"/>
                  </a:lnTo>
                  <a:lnTo>
                    <a:pt x="1784391" y="2372417"/>
                  </a:lnTo>
                  <a:lnTo>
                    <a:pt x="2065951" y="2221299"/>
                  </a:lnTo>
                  <a:lnTo>
                    <a:pt x="2072739" y="2217656"/>
                  </a:lnTo>
                  <a:lnTo>
                    <a:pt x="2079527" y="2205512"/>
                  </a:lnTo>
                  <a:lnTo>
                    <a:pt x="2361087" y="1701787"/>
                  </a:lnTo>
                  <a:lnTo>
                    <a:pt x="2367875" y="1689643"/>
                  </a:lnTo>
                  <a:lnTo>
                    <a:pt x="2374663" y="1681142"/>
                  </a:lnTo>
                  <a:lnTo>
                    <a:pt x="2656223" y="1328534"/>
                  </a:lnTo>
                  <a:lnTo>
                    <a:pt x="2663011" y="1320033"/>
                  </a:lnTo>
                  <a:lnTo>
                    <a:pt x="2669799" y="1321248"/>
                  </a:lnTo>
                  <a:lnTo>
                    <a:pt x="2951359" y="1371620"/>
                  </a:lnTo>
                  <a:lnTo>
                    <a:pt x="2958147" y="1372834"/>
                  </a:lnTo>
                  <a:lnTo>
                    <a:pt x="2964935" y="1370406"/>
                  </a:lnTo>
                  <a:lnTo>
                    <a:pt x="3246495" y="1269661"/>
                  </a:lnTo>
                  <a:lnTo>
                    <a:pt x="3253283" y="1267232"/>
                  </a:lnTo>
                  <a:lnTo>
                    <a:pt x="3260071" y="1252659"/>
                  </a:lnTo>
                  <a:lnTo>
                    <a:pt x="3541631" y="648189"/>
                  </a:lnTo>
                  <a:lnTo>
                    <a:pt x="3548419" y="633616"/>
                  </a:lnTo>
                  <a:lnTo>
                    <a:pt x="3555207" y="634830"/>
                  </a:lnTo>
                  <a:lnTo>
                    <a:pt x="3836766" y="685203"/>
                  </a:lnTo>
                  <a:lnTo>
                    <a:pt x="3843555" y="686417"/>
                  </a:lnTo>
                  <a:lnTo>
                    <a:pt x="3850343" y="680345"/>
                  </a:lnTo>
                  <a:lnTo>
                    <a:pt x="4131902" y="428482"/>
                  </a:lnTo>
                  <a:lnTo>
                    <a:pt x="4138691" y="422410"/>
                  </a:lnTo>
                  <a:lnTo>
                    <a:pt x="4145479" y="418767"/>
                  </a:lnTo>
                  <a:lnTo>
                    <a:pt x="4427038" y="267650"/>
                  </a:lnTo>
                  <a:lnTo>
                    <a:pt x="4433826" y="264006"/>
                  </a:lnTo>
                  <a:lnTo>
                    <a:pt x="4440615" y="261577"/>
                  </a:lnTo>
                  <a:lnTo>
                    <a:pt x="4722174" y="160832"/>
                  </a:lnTo>
                  <a:lnTo>
                    <a:pt x="4728962" y="158404"/>
                  </a:lnTo>
                  <a:lnTo>
                    <a:pt x="4735751" y="158404"/>
                  </a:lnTo>
                  <a:lnTo>
                    <a:pt x="5017310" y="158404"/>
                  </a:lnTo>
                  <a:lnTo>
                    <a:pt x="5024098" y="158404"/>
                  </a:lnTo>
                  <a:lnTo>
                    <a:pt x="5030886" y="157189"/>
                  </a:lnTo>
                  <a:lnTo>
                    <a:pt x="5312446" y="106817"/>
                  </a:lnTo>
                  <a:lnTo>
                    <a:pt x="5319234" y="105602"/>
                  </a:lnTo>
                  <a:lnTo>
                    <a:pt x="5326022" y="103173"/>
                  </a:lnTo>
                  <a:lnTo>
                    <a:pt x="5607582" y="2428"/>
                  </a:lnTo>
                  <a:lnTo>
                    <a:pt x="5614370" y="0"/>
                  </a:lnTo>
                  <a:lnTo>
                    <a:pt x="5621158" y="4857"/>
                  </a:lnTo>
                  <a:lnTo>
                    <a:pt x="5902718" y="206347"/>
                  </a:lnTo>
                  <a:lnTo>
                    <a:pt x="5909506" y="211205"/>
                  </a:lnTo>
                  <a:lnTo>
                    <a:pt x="5916294" y="212419"/>
                  </a:lnTo>
                  <a:lnTo>
                    <a:pt x="6197854" y="262792"/>
                  </a:lnTo>
                  <a:lnTo>
                    <a:pt x="6204642" y="264006"/>
                  </a:lnTo>
                  <a:lnTo>
                    <a:pt x="6211430" y="257934"/>
                  </a:lnTo>
                  <a:lnTo>
                    <a:pt x="6492990" y="6072"/>
                  </a:lnTo>
                  <a:lnTo>
                    <a:pt x="6499778" y="0"/>
                  </a:lnTo>
                  <a:lnTo>
                    <a:pt x="6506566" y="1214"/>
                  </a:lnTo>
                  <a:lnTo>
                    <a:pt x="6788126" y="51586"/>
                  </a:lnTo>
                  <a:lnTo>
                    <a:pt x="6794914" y="52801"/>
                  </a:lnTo>
                  <a:lnTo>
                    <a:pt x="6801702" y="4540915"/>
                  </a:lnTo>
                  <a:lnTo>
                    <a:pt x="6794914" y="4540915"/>
                  </a:lnTo>
                  <a:lnTo>
                    <a:pt x="6788126" y="4540915"/>
                  </a:lnTo>
                  <a:lnTo>
                    <a:pt x="6506566" y="4540915"/>
                  </a:lnTo>
                  <a:lnTo>
                    <a:pt x="6499778" y="4540915"/>
                  </a:lnTo>
                  <a:lnTo>
                    <a:pt x="6492990" y="4540915"/>
                  </a:lnTo>
                  <a:lnTo>
                    <a:pt x="6211430" y="4540915"/>
                  </a:lnTo>
                  <a:lnTo>
                    <a:pt x="6204642" y="4540915"/>
                  </a:lnTo>
                  <a:lnTo>
                    <a:pt x="6197854" y="4540915"/>
                  </a:lnTo>
                  <a:lnTo>
                    <a:pt x="5916294" y="4540915"/>
                  </a:lnTo>
                  <a:lnTo>
                    <a:pt x="5909506" y="4540915"/>
                  </a:lnTo>
                  <a:lnTo>
                    <a:pt x="5902718" y="4540915"/>
                  </a:lnTo>
                  <a:lnTo>
                    <a:pt x="5621158" y="4540915"/>
                  </a:lnTo>
                  <a:lnTo>
                    <a:pt x="5614370" y="4540915"/>
                  </a:lnTo>
                  <a:lnTo>
                    <a:pt x="5607582" y="4540915"/>
                  </a:lnTo>
                  <a:lnTo>
                    <a:pt x="5326022" y="4540915"/>
                  </a:lnTo>
                  <a:lnTo>
                    <a:pt x="5319234" y="4540915"/>
                  </a:lnTo>
                  <a:lnTo>
                    <a:pt x="5312446" y="4540915"/>
                  </a:lnTo>
                  <a:lnTo>
                    <a:pt x="5030886" y="4540915"/>
                  </a:lnTo>
                  <a:lnTo>
                    <a:pt x="5024098" y="4540915"/>
                  </a:lnTo>
                  <a:lnTo>
                    <a:pt x="5017310" y="4540915"/>
                  </a:lnTo>
                  <a:lnTo>
                    <a:pt x="4735751" y="4540915"/>
                  </a:lnTo>
                  <a:lnTo>
                    <a:pt x="4728962" y="4540915"/>
                  </a:lnTo>
                  <a:lnTo>
                    <a:pt x="4722174" y="4540915"/>
                  </a:lnTo>
                  <a:lnTo>
                    <a:pt x="4440615" y="4540915"/>
                  </a:lnTo>
                  <a:lnTo>
                    <a:pt x="4433826" y="4540915"/>
                  </a:lnTo>
                  <a:lnTo>
                    <a:pt x="4427038" y="4540915"/>
                  </a:lnTo>
                  <a:lnTo>
                    <a:pt x="4145479" y="4540915"/>
                  </a:lnTo>
                  <a:lnTo>
                    <a:pt x="4138691" y="4540915"/>
                  </a:lnTo>
                  <a:lnTo>
                    <a:pt x="4131902" y="4540915"/>
                  </a:lnTo>
                  <a:lnTo>
                    <a:pt x="3850343" y="4540915"/>
                  </a:lnTo>
                  <a:lnTo>
                    <a:pt x="3843555" y="4540915"/>
                  </a:lnTo>
                  <a:lnTo>
                    <a:pt x="3836766" y="4540915"/>
                  </a:lnTo>
                  <a:lnTo>
                    <a:pt x="3555207" y="4540915"/>
                  </a:lnTo>
                  <a:lnTo>
                    <a:pt x="3548419" y="4540915"/>
                  </a:lnTo>
                  <a:lnTo>
                    <a:pt x="3541631" y="4540915"/>
                  </a:lnTo>
                  <a:lnTo>
                    <a:pt x="3260071" y="4540915"/>
                  </a:lnTo>
                  <a:lnTo>
                    <a:pt x="3253283" y="4540915"/>
                  </a:lnTo>
                  <a:lnTo>
                    <a:pt x="3246495" y="4540915"/>
                  </a:lnTo>
                  <a:lnTo>
                    <a:pt x="2964935" y="4540915"/>
                  </a:lnTo>
                  <a:lnTo>
                    <a:pt x="2958147" y="4540915"/>
                  </a:lnTo>
                  <a:lnTo>
                    <a:pt x="2951359" y="4540915"/>
                  </a:lnTo>
                  <a:lnTo>
                    <a:pt x="2669799" y="4540915"/>
                  </a:lnTo>
                  <a:lnTo>
                    <a:pt x="2663011" y="4540915"/>
                  </a:lnTo>
                  <a:lnTo>
                    <a:pt x="2656223" y="4540915"/>
                  </a:lnTo>
                  <a:lnTo>
                    <a:pt x="2374663" y="4540915"/>
                  </a:lnTo>
                  <a:lnTo>
                    <a:pt x="2367875" y="4540915"/>
                  </a:lnTo>
                  <a:lnTo>
                    <a:pt x="2361087" y="4540915"/>
                  </a:lnTo>
                  <a:lnTo>
                    <a:pt x="2079527" y="4540915"/>
                  </a:lnTo>
                  <a:lnTo>
                    <a:pt x="2072739" y="4540915"/>
                  </a:lnTo>
                  <a:lnTo>
                    <a:pt x="2065951" y="4540915"/>
                  </a:lnTo>
                  <a:lnTo>
                    <a:pt x="1784391" y="4540915"/>
                  </a:lnTo>
                  <a:lnTo>
                    <a:pt x="1777603" y="4540915"/>
                  </a:lnTo>
                  <a:lnTo>
                    <a:pt x="1770815" y="4540915"/>
                  </a:lnTo>
                  <a:lnTo>
                    <a:pt x="1489255" y="4540915"/>
                  </a:lnTo>
                  <a:lnTo>
                    <a:pt x="1482467" y="4540915"/>
                  </a:lnTo>
                  <a:lnTo>
                    <a:pt x="1475679" y="4540915"/>
                  </a:lnTo>
                  <a:lnTo>
                    <a:pt x="1194119" y="4540915"/>
                  </a:lnTo>
                  <a:lnTo>
                    <a:pt x="1187331" y="4540915"/>
                  </a:lnTo>
                  <a:lnTo>
                    <a:pt x="1180543" y="4540915"/>
                  </a:lnTo>
                  <a:lnTo>
                    <a:pt x="898984" y="4540915"/>
                  </a:lnTo>
                  <a:lnTo>
                    <a:pt x="892195" y="4540915"/>
                  </a:lnTo>
                  <a:lnTo>
                    <a:pt x="885407" y="4540915"/>
                  </a:lnTo>
                  <a:lnTo>
                    <a:pt x="603848" y="4540915"/>
                  </a:lnTo>
                  <a:lnTo>
                    <a:pt x="597059" y="4540915"/>
                  </a:lnTo>
                  <a:lnTo>
                    <a:pt x="590271" y="4540915"/>
                  </a:lnTo>
                  <a:lnTo>
                    <a:pt x="308712" y="4540915"/>
                  </a:lnTo>
                  <a:lnTo>
                    <a:pt x="301924" y="4540915"/>
                  </a:lnTo>
                  <a:lnTo>
                    <a:pt x="295135" y="4540915"/>
                  </a:lnTo>
                  <a:lnTo>
                    <a:pt x="13576" y="4540915"/>
                  </a:lnTo>
                  <a:lnTo>
                    <a:pt x="6788" y="4540915"/>
                  </a:lnTo>
                  <a:lnTo>
                    <a:pt x="0" y="4540915"/>
                  </a:lnTo>
                  <a:close/>
                </a:path>
              </a:pathLst>
            </a:custGeom>
            <a:solidFill>
              <a:srgbClr val="1CABE2">
                <a:alpha val="3921"/>
              </a:srgbClr>
            </a:solidFill>
          </p:spPr>
          <p:txBody>
            <a:bodyPr/>
            <a:lstStyle/>
            <a:p/>
          </p:txBody>
        </p:sp>
        <p:sp>
          <p:nvSpPr>
            <p:cNvPr id="41" name="pl41"/>
            <p:cNvSpPr/>
            <p:nvPr/>
          </p:nvSpPr>
          <p:spPr>
            <a:xfrm>
              <a:off x="810605" y="1385320"/>
              <a:ext cx="6788126" cy="4224107"/>
            </a:xfrm>
            <a:custGeom>
              <a:avLst/>
              <a:pathLst>
                <a:path w="6788126" h="4224107">
                  <a:moveTo>
                    <a:pt x="0" y="4224107"/>
                  </a:moveTo>
                  <a:lnTo>
                    <a:pt x="6788" y="4221678"/>
                  </a:lnTo>
                  <a:lnTo>
                    <a:pt x="288347" y="4120933"/>
                  </a:lnTo>
                  <a:lnTo>
                    <a:pt x="295135" y="4118504"/>
                  </a:lnTo>
                  <a:lnTo>
                    <a:pt x="301924" y="4111218"/>
                  </a:lnTo>
                  <a:lnTo>
                    <a:pt x="583483" y="3808983"/>
                  </a:lnTo>
                  <a:lnTo>
                    <a:pt x="590271" y="3801696"/>
                  </a:lnTo>
                  <a:lnTo>
                    <a:pt x="597059" y="3789552"/>
                  </a:lnTo>
                  <a:lnTo>
                    <a:pt x="878619" y="3285827"/>
                  </a:lnTo>
                  <a:lnTo>
                    <a:pt x="885407" y="3273683"/>
                  </a:lnTo>
                  <a:lnTo>
                    <a:pt x="892195" y="3268825"/>
                  </a:lnTo>
                  <a:lnTo>
                    <a:pt x="1173755" y="3067335"/>
                  </a:lnTo>
                  <a:lnTo>
                    <a:pt x="1180543" y="3062478"/>
                  </a:lnTo>
                  <a:lnTo>
                    <a:pt x="1187331" y="3052762"/>
                  </a:lnTo>
                  <a:lnTo>
                    <a:pt x="1468891" y="2649782"/>
                  </a:lnTo>
                  <a:lnTo>
                    <a:pt x="1475679" y="2640067"/>
                  </a:lnTo>
                  <a:lnTo>
                    <a:pt x="1482467" y="2633995"/>
                  </a:lnTo>
                  <a:lnTo>
                    <a:pt x="1764027" y="2382132"/>
                  </a:lnTo>
                  <a:lnTo>
                    <a:pt x="1770815" y="2376060"/>
                  </a:lnTo>
                  <a:lnTo>
                    <a:pt x="1777603" y="2372417"/>
                  </a:lnTo>
                  <a:lnTo>
                    <a:pt x="2059163" y="2221299"/>
                  </a:lnTo>
                  <a:lnTo>
                    <a:pt x="2065951" y="2217656"/>
                  </a:lnTo>
                  <a:lnTo>
                    <a:pt x="2072739" y="2205512"/>
                  </a:lnTo>
                  <a:lnTo>
                    <a:pt x="2354299" y="1701787"/>
                  </a:lnTo>
                  <a:lnTo>
                    <a:pt x="2361087" y="1689643"/>
                  </a:lnTo>
                  <a:lnTo>
                    <a:pt x="2367875" y="1681142"/>
                  </a:lnTo>
                  <a:lnTo>
                    <a:pt x="2649435" y="1328534"/>
                  </a:lnTo>
                  <a:lnTo>
                    <a:pt x="2656223" y="1320033"/>
                  </a:lnTo>
                  <a:lnTo>
                    <a:pt x="2663011" y="1321248"/>
                  </a:lnTo>
                  <a:lnTo>
                    <a:pt x="2944571" y="1371620"/>
                  </a:lnTo>
                  <a:lnTo>
                    <a:pt x="2951359" y="1372834"/>
                  </a:lnTo>
                  <a:lnTo>
                    <a:pt x="2958147" y="1370406"/>
                  </a:lnTo>
                  <a:lnTo>
                    <a:pt x="3239707" y="1269661"/>
                  </a:lnTo>
                  <a:lnTo>
                    <a:pt x="3246495" y="1267232"/>
                  </a:lnTo>
                  <a:lnTo>
                    <a:pt x="3253283" y="1252659"/>
                  </a:lnTo>
                  <a:lnTo>
                    <a:pt x="3534842" y="648189"/>
                  </a:lnTo>
                  <a:lnTo>
                    <a:pt x="3541631" y="633616"/>
                  </a:lnTo>
                  <a:lnTo>
                    <a:pt x="3548419" y="634830"/>
                  </a:lnTo>
                  <a:lnTo>
                    <a:pt x="3829978" y="685203"/>
                  </a:lnTo>
                  <a:lnTo>
                    <a:pt x="3836766" y="686417"/>
                  </a:lnTo>
                  <a:lnTo>
                    <a:pt x="3843555" y="680345"/>
                  </a:lnTo>
                  <a:lnTo>
                    <a:pt x="4125114" y="428482"/>
                  </a:lnTo>
                  <a:lnTo>
                    <a:pt x="4131902" y="422410"/>
                  </a:lnTo>
                  <a:lnTo>
                    <a:pt x="4138691" y="418767"/>
                  </a:lnTo>
                  <a:lnTo>
                    <a:pt x="4420250" y="267650"/>
                  </a:lnTo>
                  <a:lnTo>
                    <a:pt x="4427038" y="264006"/>
                  </a:lnTo>
                  <a:lnTo>
                    <a:pt x="4433826" y="261577"/>
                  </a:lnTo>
                  <a:lnTo>
                    <a:pt x="4715386" y="160832"/>
                  </a:lnTo>
                  <a:lnTo>
                    <a:pt x="4722174" y="158404"/>
                  </a:lnTo>
                  <a:lnTo>
                    <a:pt x="4728962" y="158404"/>
                  </a:lnTo>
                  <a:lnTo>
                    <a:pt x="5010522" y="158404"/>
                  </a:lnTo>
                  <a:lnTo>
                    <a:pt x="5017310" y="158404"/>
                  </a:lnTo>
                  <a:lnTo>
                    <a:pt x="5024098" y="157189"/>
                  </a:lnTo>
                  <a:lnTo>
                    <a:pt x="5305658" y="106817"/>
                  </a:lnTo>
                  <a:lnTo>
                    <a:pt x="5312446" y="105602"/>
                  </a:lnTo>
                  <a:lnTo>
                    <a:pt x="5319234" y="103173"/>
                  </a:lnTo>
                  <a:lnTo>
                    <a:pt x="5600794" y="2428"/>
                  </a:lnTo>
                  <a:lnTo>
                    <a:pt x="5607582" y="0"/>
                  </a:lnTo>
                  <a:lnTo>
                    <a:pt x="5614370" y="4857"/>
                  </a:lnTo>
                  <a:lnTo>
                    <a:pt x="5895930" y="206347"/>
                  </a:lnTo>
                  <a:lnTo>
                    <a:pt x="5902718" y="211205"/>
                  </a:lnTo>
                  <a:lnTo>
                    <a:pt x="5909506" y="212419"/>
                  </a:lnTo>
                  <a:lnTo>
                    <a:pt x="6191066" y="262792"/>
                  </a:lnTo>
                  <a:lnTo>
                    <a:pt x="6197854" y="264006"/>
                  </a:lnTo>
                  <a:lnTo>
                    <a:pt x="6204642" y="257934"/>
                  </a:lnTo>
                  <a:lnTo>
                    <a:pt x="6486202" y="6072"/>
                  </a:lnTo>
                  <a:lnTo>
                    <a:pt x="6492990" y="0"/>
                  </a:lnTo>
                  <a:lnTo>
                    <a:pt x="6499778" y="1214"/>
                  </a:lnTo>
                  <a:lnTo>
                    <a:pt x="6781338" y="51586"/>
                  </a:lnTo>
                  <a:lnTo>
                    <a:pt x="6788126" y="52801"/>
                  </a:lnTo>
                </a:path>
              </a:pathLst>
            </a:custGeom>
          </p:spPr>
          <p:txBody>
            <a:bodyPr/>
            <a:lstStyle/>
            <a:p/>
          </p:txBody>
        </p:sp>
        <p:sp>
          <p:nvSpPr>
            <p:cNvPr id="42" name="pg42"/>
            <p:cNvSpPr/>
            <p:nvPr/>
          </p:nvSpPr>
          <p:spPr>
            <a:xfrm>
              <a:off x="803816" y="1385320"/>
              <a:ext cx="6801702" cy="4540915"/>
            </a:xfrm>
            <a:custGeom>
              <a:avLst/>
              <a:pathLst>
                <a:path w="6801702" h="4540915">
                  <a:moveTo>
                    <a:pt x="6788" y="4488114"/>
                  </a:moveTo>
                  <a:lnTo>
                    <a:pt x="13576" y="4488114"/>
                  </a:lnTo>
                  <a:lnTo>
                    <a:pt x="295135" y="4488114"/>
                  </a:lnTo>
                  <a:lnTo>
                    <a:pt x="301924" y="4488114"/>
                  </a:lnTo>
                  <a:lnTo>
                    <a:pt x="308712" y="4484471"/>
                  </a:lnTo>
                  <a:lnTo>
                    <a:pt x="590271" y="4333353"/>
                  </a:lnTo>
                  <a:lnTo>
                    <a:pt x="597059" y="4329710"/>
                  </a:lnTo>
                  <a:lnTo>
                    <a:pt x="603848" y="4329710"/>
                  </a:lnTo>
                  <a:lnTo>
                    <a:pt x="885407" y="4329710"/>
                  </a:lnTo>
                  <a:lnTo>
                    <a:pt x="892195" y="4329710"/>
                  </a:lnTo>
                  <a:lnTo>
                    <a:pt x="898984" y="4328495"/>
                  </a:lnTo>
                  <a:lnTo>
                    <a:pt x="1180543" y="4278123"/>
                  </a:lnTo>
                  <a:lnTo>
                    <a:pt x="1187331" y="4276908"/>
                  </a:lnTo>
                  <a:lnTo>
                    <a:pt x="1194119" y="4276908"/>
                  </a:lnTo>
                  <a:lnTo>
                    <a:pt x="1475679" y="4276908"/>
                  </a:lnTo>
                  <a:lnTo>
                    <a:pt x="1482467" y="4276908"/>
                  </a:lnTo>
                  <a:lnTo>
                    <a:pt x="1489255" y="4275694"/>
                  </a:lnTo>
                  <a:lnTo>
                    <a:pt x="1770815" y="4225322"/>
                  </a:lnTo>
                  <a:lnTo>
                    <a:pt x="1777603" y="4224107"/>
                  </a:lnTo>
                  <a:lnTo>
                    <a:pt x="1784391" y="4221678"/>
                  </a:lnTo>
                  <a:lnTo>
                    <a:pt x="2065951" y="4120933"/>
                  </a:lnTo>
                  <a:lnTo>
                    <a:pt x="2072739" y="4118504"/>
                  </a:lnTo>
                  <a:lnTo>
                    <a:pt x="2079527" y="4117290"/>
                  </a:lnTo>
                  <a:lnTo>
                    <a:pt x="2361087" y="4066918"/>
                  </a:lnTo>
                  <a:lnTo>
                    <a:pt x="2367875" y="4065703"/>
                  </a:lnTo>
                  <a:lnTo>
                    <a:pt x="2374663" y="4045058"/>
                  </a:lnTo>
                  <a:lnTo>
                    <a:pt x="2656223" y="3188726"/>
                  </a:lnTo>
                  <a:lnTo>
                    <a:pt x="2663011" y="3168080"/>
                  </a:lnTo>
                  <a:lnTo>
                    <a:pt x="2669799" y="3164437"/>
                  </a:lnTo>
                  <a:lnTo>
                    <a:pt x="2951359" y="3013319"/>
                  </a:lnTo>
                  <a:lnTo>
                    <a:pt x="2958147" y="3009676"/>
                  </a:lnTo>
                  <a:lnTo>
                    <a:pt x="2964935" y="3006033"/>
                  </a:lnTo>
                  <a:lnTo>
                    <a:pt x="3246495" y="2854915"/>
                  </a:lnTo>
                  <a:lnTo>
                    <a:pt x="3253283" y="2851272"/>
                  </a:lnTo>
                  <a:lnTo>
                    <a:pt x="3260071" y="2845200"/>
                  </a:lnTo>
                  <a:lnTo>
                    <a:pt x="3541631" y="2593338"/>
                  </a:lnTo>
                  <a:lnTo>
                    <a:pt x="3548419" y="2587265"/>
                  </a:lnTo>
                  <a:lnTo>
                    <a:pt x="3555207" y="2575121"/>
                  </a:lnTo>
                  <a:lnTo>
                    <a:pt x="3836766" y="2071396"/>
                  </a:lnTo>
                  <a:lnTo>
                    <a:pt x="3843555" y="2059252"/>
                  </a:lnTo>
                  <a:lnTo>
                    <a:pt x="3850343" y="2049537"/>
                  </a:lnTo>
                  <a:lnTo>
                    <a:pt x="4131902" y="1646557"/>
                  </a:lnTo>
                  <a:lnTo>
                    <a:pt x="4138691" y="1636841"/>
                  </a:lnTo>
                  <a:lnTo>
                    <a:pt x="4145479" y="1624697"/>
                  </a:lnTo>
                  <a:lnTo>
                    <a:pt x="4427038" y="1120972"/>
                  </a:lnTo>
                  <a:lnTo>
                    <a:pt x="4433826" y="1108828"/>
                  </a:lnTo>
                  <a:lnTo>
                    <a:pt x="4440615" y="1090611"/>
                  </a:lnTo>
                  <a:lnTo>
                    <a:pt x="4722174" y="335024"/>
                  </a:lnTo>
                  <a:lnTo>
                    <a:pt x="4728962" y="316808"/>
                  </a:lnTo>
                  <a:lnTo>
                    <a:pt x="4735751" y="313164"/>
                  </a:lnTo>
                  <a:lnTo>
                    <a:pt x="5017310" y="162047"/>
                  </a:lnTo>
                  <a:lnTo>
                    <a:pt x="5024098" y="158404"/>
                  </a:lnTo>
                  <a:lnTo>
                    <a:pt x="5030886" y="155975"/>
                  </a:lnTo>
                  <a:lnTo>
                    <a:pt x="5312446" y="55230"/>
                  </a:lnTo>
                  <a:lnTo>
                    <a:pt x="5319234" y="52801"/>
                  </a:lnTo>
                  <a:lnTo>
                    <a:pt x="5326022" y="51586"/>
                  </a:lnTo>
                  <a:lnTo>
                    <a:pt x="5607582" y="1214"/>
                  </a:lnTo>
                  <a:lnTo>
                    <a:pt x="5614370" y="0"/>
                  </a:lnTo>
                  <a:lnTo>
                    <a:pt x="5621158" y="4857"/>
                  </a:lnTo>
                  <a:lnTo>
                    <a:pt x="5902718" y="206347"/>
                  </a:lnTo>
                  <a:lnTo>
                    <a:pt x="5909506" y="211205"/>
                  </a:lnTo>
                  <a:lnTo>
                    <a:pt x="5916294" y="212419"/>
                  </a:lnTo>
                  <a:lnTo>
                    <a:pt x="6197854" y="262792"/>
                  </a:lnTo>
                  <a:lnTo>
                    <a:pt x="6204642" y="264006"/>
                  </a:lnTo>
                  <a:lnTo>
                    <a:pt x="6211430" y="257934"/>
                  </a:lnTo>
                  <a:lnTo>
                    <a:pt x="6492990" y="6072"/>
                  </a:lnTo>
                  <a:lnTo>
                    <a:pt x="6499778" y="0"/>
                  </a:lnTo>
                  <a:lnTo>
                    <a:pt x="6506566" y="1214"/>
                  </a:lnTo>
                  <a:lnTo>
                    <a:pt x="6788126" y="51586"/>
                  </a:lnTo>
                  <a:lnTo>
                    <a:pt x="6794914" y="52801"/>
                  </a:lnTo>
                  <a:lnTo>
                    <a:pt x="6801702" y="4540915"/>
                  </a:lnTo>
                  <a:lnTo>
                    <a:pt x="6794914" y="4540915"/>
                  </a:lnTo>
                  <a:lnTo>
                    <a:pt x="6788126" y="4540915"/>
                  </a:lnTo>
                  <a:lnTo>
                    <a:pt x="6506566" y="4540915"/>
                  </a:lnTo>
                  <a:lnTo>
                    <a:pt x="6499778" y="4540915"/>
                  </a:lnTo>
                  <a:lnTo>
                    <a:pt x="6492990" y="4540915"/>
                  </a:lnTo>
                  <a:lnTo>
                    <a:pt x="6211430" y="4540915"/>
                  </a:lnTo>
                  <a:lnTo>
                    <a:pt x="6204642" y="4540915"/>
                  </a:lnTo>
                  <a:lnTo>
                    <a:pt x="6197854" y="4540915"/>
                  </a:lnTo>
                  <a:lnTo>
                    <a:pt x="5916294" y="4540915"/>
                  </a:lnTo>
                  <a:lnTo>
                    <a:pt x="5909506" y="4540915"/>
                  </a:lnTo>
                  <a:lnTo>
                    <a:pt x="5902718" y="4540915"/>
                  </a:lnTo>
                  <a:lnTo>
                    <a:pt x="5621158" y="4540915"/>
                  </a:lnTo>
                  <a:lnTo>
                    <a:pt x="5614370" y="4540915"/>
                  </a:lnTo>
                  <a:lnTo>
                    <a:pt x="5607582" y="4540915"/>
                  </a:lnTo>
                  <a:lnTo>
                    <a:pt x="5326022" y="4540915"/>
                  </a:lnTo>
                  <a:lnTo>
                    <a:pt x="5319234" y="4540915"/>
                  </a:lnTo>
                  <a:lnTo>
                    <a:pt x="5312446" y="4540915"/>
                  </a:lnTo>
                  <a:lnTo>
                    <a:pt x="5030886" y="4540915"/>
                  </a:lnTo>
                  <a:lnTo>
                    <a:pt x="5024098" y="4540915"/>
                  </a:lnTo>
                  <a:lnTo>
                    <a:pt x="5017310" y="4540915"/>
                  </a:lnTo>
                  <a:lnTo>
                    <a:pt x="4735751" y="4540915"/>
                  </a:lnTo>
                  <a:lnTo>
                    <a:pt x="4728962" y="4540915"/>
                  </a:lnTo>
                  <a:lnTo>
                    <a:pt x="4722174" y="4540915"/>
                  </a:lnTo>
                  <a:lnTo>
                    <a:pt x="4440615" y="4540915"/>
                  </a:lnTo>
                  <a:lnTo>
                    <a:pt x="4433826" y="4540915"/>
                  </a:lnTo>
                  <a:lnTo>
                    <a:pt x="4427038" y="4540915"/>
                  </a:lnTo>
                  <a:lnTo>
                    <a:pt x="4145479" y="4540915"/>
                  </a:lnTo>
                  <a:lnTo>
                    <a:pt x="4138691" y="4540915"/>
                  </a:lnTo>
                  <a:lnTo>
                    <a:pt x="4131902" y="4540915"/>
                  </a:lnTo>
                  <a:lnTo>
                    <a:pt x="3850343" y="4540915"/>
                  </a:lnTo>
                  <a:lnTo>
                    <a:pt x="3843555" y="4540915"/>
                  </a:lnTo>
                  <a:lnTo>
                    <a:pt x="3836766" y="4540915"/>
                  </a:lnTo>
                  <a:lnTo>
                    <a:pt x="3555207" y="4540915"/>
                  </a:lnTo>
                  <a:lnTo>
                    <a:pt x="3548419" y="4540915"/>
                  </a:lnTo>
                  <a:lnTo>
                    <a:pt x="3541631" y="4540915"/>
                  </a:lnTo>
                  <a:lnTo>
                    <a:pt x="3260071" y="4540915"/>
                  </a:lnTo>
                  <a:lnTo>
                    <a:pt x="3253283" y="4540915"/>
                  </a:lnTo>
                  <a:lnTo>
                    <a:pt x="3246495" y="4540915"/>
                  </a:lnTo>
                  <a:lnTo>
                    <a:pt x="2964935" y="4540915"/>
                  </a:lnTo>
                  <a:lnTo>
                    <a:pt x="2958147" y="4540915"/>
                  </a:lnTo>
                  <a:lnTo>
                    <a:pt x="2951359" y="4540915"/>
                  </a:lnTo>
                  <a:lnTo>
                    <a:pt x="2669799" y="4540915"/>
                  </a:lnTo>
                  <a:lnTo>
                    <a:pt x="2663011" y="4540915"/>
                  </a:lnTo>
                  <a:lnTo>
                    <a:pt x="2656223" y="4540915"/>
                  </a:lnTo>
                  <a:lnTo>
                    <a:pt x="2374663" y="4540915"/>
                  </a:lnTo>
                  <a:lnTo>
                    <a:pt x="2367875" y="4540915"/>
                  </a:lnTo>
                  <a:lnTo>
                    <a:pt x="2361087" y="4540915"/>
                  </a:lnTo>
                  <a:lnTo>
                    <a:pt x="2079527" y="4540915"/>
                  </a:lnTo>
                  <a:lnTo>
                    <a:pt x="2072739" y="4540915"/>
                  </a:lnTo>
                  <a:lnTo>
                    <a:pt x="2065951" y="4540915"/>
                  </a:lnTo>
                  <a:lnTo>
                    <a:pt x="1784391" y="4540915"/>
                  </a:lnTo>
                  <a:lnTo>
                    <a:pt x="1777603" y="4540915"/>
                  </a:lnTo>
                  <a:lnTo>
                    <a:pt x="1770815" y="4540915"/>
                  </a:lnTo>
                  <a:lnTo>
                    <a:pt x="1489255" y="4540915"/>
                  </a:lnTo>
                  <a:lnTo>
                    <a:pt x="1482467" y="4540915"/>
                  </a:lnTo>
                  <a:lnTo>
                    <a:pt x="1475679" y="4540915"/>
                  </a:lnTo>
                  <a:lnTo>
                    <a:pt x="1194119" y="4540915"/>
                  </a:lnTo>
                  <a:lnTo>
                    <a:pt x="1187331" y="4540915"/>
                  </a:lnTo>
                  <a:lnTo>
                    <a:pt x="1180543" y="4540915"/>
                  </a:lnTo>
                  <a:lnTo>
                    <a:pt x="898984" y="4540915"/>
                  </a:lnTo>
                  <a:lnTo>
                    <a:pt x="892195" y="4540915"/>
                  </a:lnTo>
                  <a:lnTo>
                    <a:pt x="885407" y="4540915"/>
                  </a:lnTo>
                  <a:lnTo>
                    <a:pt x="603848" y="4540915"/>
                  </a:lnTo>
                  <a:lnTo>
                    <a:pt x="597059" y="4540915"/>
                  </a:lnTo>
                  <a:lnTo>
                    <a:pt x="590271" y="4540915"/>
                  </a:lnTo>
                  <a:lnTo>
                    <a:pt x="308712" y="4540915"/>
                  </a:lnTo>
                  <a:lnTo>
                    <a:pt x="301924" y="4540915"/>
                  </a:lnTo>
                  <a:lnTo>
                    <a:pt x="295135" y="4540915"/>
                  </a:lnTo>
                  <a:lnTo>
                    <a:pt x="13576" y="4540915"/>
                  </a:lnTo>
                  <a:lnTo>
                    <a:pt x="6788" y="4540915"/>
                  </a:lnTo>
                  <a:lnTo>
                    <a:pt x="0" y="4540915"/>
                  </a:lnTo>
                  <a:close/>
                </a:path>
              </a:pathLst>
            </a:custGeom>
            <a:solidFill>
              <a:srgbClr val="1CABE2">
                <a:alpha val="3921"/>
              </a:srgbClr>
            </a:solidFill>
          </p:spPr>
          <p:txBody>
            <a:bodyPr/>
            <a:lstStyle/>
            <a:p/>
          </p:txBody>
        </p:sp>
        <p:sp>
          <p:nvSpPr>
            <p:cNvPr id="43" name="pl43"/>
            <p:cNvSpPr/>
            <p:nvPr/>
          </p:nvSpPr>
          <p:spPr>
            <a:xfrm>
              <a:off x="810605" y="1385320"/>
              <a:ext cx="6788126" cy="4488114"/>
            </a:xfrm>
            <a:custGeom>
              <a:avLst/>
              <a:pathLst>
                <a:path w="6788126" h="4488114">
                  <a:moveTo>
                    <a:pt x="0" y="4488114"/>
                  </a:moveTo>
                  <a:lnTo>
                    <a:pt x="6788" y="4488114"/>
                  </a:lnTo>
                  <a:lnTo>
                    <a:pt x="288347" y="4488114"/>
                  </a:lnTo>
                  <a:lnTo>
                    <a:pt x="295135" y="4488114"/>
                  </a:lnTo>
                  <a:lnTo>
                    <a:pt x="301924" y="4484471"/>
                  </a:lnTo>
                  <a:lnTo>
                    <a:pt x="583483" y="4333353"/>
                  </a:lnTo>
                  <a:lnTo>
                    <a:pt x="590271" y="4329710"/>
                  </a:lnTo>
                  <a:lnTo>
                    <a:pt x="597059" y="4329710"/>
                  </a:lnTo>
                  <a:lnTo>
                    <a:pt x="878619" y="4329710"/>
                  </a:lnTo>
                  <a:lnTo>
                    <a:pt x="885407" y="4329710"/>
                  </a:lnTo>
                  <a:lnTo>
                    <a:pt x="892195" y="4328495"/>
                  </a:lnTo>
                  <a:lnTo>
                    <a:pt x="1173755" y="4278123"/>
                  </a:lnTo>
                  <a:lnTo>
                    <a:pt x="1180543" y="4276908"/>
                  </a:lnTo>
                  <a:lnTo>
                    <a:pt x="1187331" y="4276908"/>
                  </a:lnTo>
                  <a:lnTo>
                    <a:pt x="1468891" y="4276908"/>
                  </a:lnTo>
                  <a:lnTo>
                    <a:pt x="1475679" y="4276908"/>
                  </a:lnTo>
                  <a:lnTo>
                    <a:pt x="1482467" y="4275694"/>
                  </a:lnTo>
                  <a:lnTo>
                    <a:pt x="1764027" y="4225322"/>
                  </a:lnTo>
                  <a:lnTo>
                    <a:pt x="1770815" y="4224107"/>
                  </a:lnTo>
                  <a:lnTo>
                    <a:pt x="1777603" y="4221678"/>
                  </a:lnTo>
                  <a:lnTo>
                    <a:pt x="2059163" y="4120933"/>
                  </a:lnTo>
                  <a:lnTo>
                    <a:pt x="2065951" y="4118504"/>
                  </a:lnTo>
                  <a:lnTo>
                    <a:pt x="2072739" y="4117290"/>
                  </a:lnTo>
                  <a:lnTo>
                    <a:pt x="2354299" y="4066918"/>
                  </a:lnTo>
                  <a:lnTo>
                    <a:pt x="2361087" y="4065703"/>
                  </a:lnTo>
                  <a:lnTo>
                    <a:pt x="2367875" y="4045058"/>
                  </a:lnTo>
                  <a:lnTo>
                    <a:pt x="2649435" y="3188726"/>
                  </a:lnTo>
                  <a:lnTo>
                    <a:pt x="2656223" y="3168080"/>
                  </a:lnTo>
                  <a:lnTo>
                    <a:pt x="2663011" y="3164437"/>
                  </a:lnTo>
                  <a:lnTo>
                    <a:pt x="2944571" y="3013319"/>
                  </a:lnTo>
                  <a:lnTo>
                    <a:pt x="2951359" y="3009676"/>
                  </a:lnTo>
                  <a:lnTo>
                    <a:pt x="2958147" y="3006033"/>
                  </a:lnTo>
                  <a:lnTo>
                    <a:pt x="3239707" y="2854915"/>
                  </a:lnTo>
                  <a:lnTo>
                    <a:pt x="3246495" y="2851272"/>
                  </a:lnTo>
                  <a:lnTo>
                    <a:pt x="3253283" y="2845200"/>
                  </a:lnTo>
                  <a:lnTo>
                    <a:pt x="3534842" y="2593338"/>
                  </a:lnTo>
                  <a:lnTo>
                    <a:pt x="3541631" y="2587265"/>
                  </a:lnTo>
                  <a:lnTo>
                    <a:pt x="3548419" y="2575121"/>
                  </a:lnTo>
                  <a:lnTo>
                    <a:pt x="3829978" y="2071396"/>
                  </a:lnTo>
                  <a:lnTo>
                    <a:pt x="3836766" y="2059252"/>
                  </a:lnTo>
                  <a:lnTo>
                    <a:pt x="3843555" y="2049537"/>
                  </a:lnTo>
                  <a:lnTo>
                    <a:pt x="4125114" y="1646557"/>
                  </a:lnTo>
                  <a:lnTo>
                    <a:pt x="4131902" y="1636841"/>
                  </a:lnTo>
                  <a:lnTo>
                    <a:pt x="4138691" y="1624697"/>
                  </a:lnTo>
                  <a:lnTo>
                    <a:pt x="4420250" y="1120972"/>
                  </a:lnTo>
                  <a:lnTo>
                    <a:pt x="4427038" y="1108828"/>
                  </a:lnTo>
                  <a:lnTo>
                    <a:pt x="4433826" y="1090611"/>
                  </a:lnTo>
                  <a:lnTo>
                    <a:pt x="4715386" y="335024"/>
                  </a:lnTo>
                  <a:lnTo>
                    <a:pt x="4722174" y="316808"/>
                  </a:lnTo>
                  <a:lnTo>
                    <a:pt x="4728962" y="313164"/>
                  </a:lnTo>
                  <a:lnTo>
                    <a:pt x="5010522" y="162047"/>
                  </a:lnTo>
                  <a:lnTo>
                    <a:pt x="5017310" y="158404"/>
                  </a:lnTo>
                  <a:lnTo>
                    <a:pt x="5024098" y="155975"/>
                  </a:lnTo>
                  <a:lnTo>
                    <a:pt x="5305658" y="55230"/>
                  </a:lnTo>
                  <a:lnTo>
                    <a:pt x="5312446" y="52801"/>
                  </a:lnTo>
                  <a:lnTo>
                    <a:pt x="5319234" y="51586"/>
                  </a:lnTo>
                  <a:lnTo>
                    <a:pt x="5600794" y="1214"/>
                  </a:lnTo>
                  <a:lnTo>
                    <a:pt x="5607582" y="0"/>
                  </a:lnTo>
                  <a:lnTo>
                    <a:pt x="5614370" y="4857"/>
                  </a:lnTo>
                  <a:lnTo>
                    <a:pt x="5895930" y="206347"/>
                  </a:lnTo>
                  <a:lnTo>
                    <a:pt x="5902718" y="211205"/>
                  </a:lnTo>
                  <a:lnTo>
                    <a:pt x="5909506" y="212419"/>
                  </a:lnTo>
                  <a:lnTo>
                    <a:pt x="6191066" y="262792"/>
                  </a:lnTo>
                  <a:lnTo>
                    <a:pt x="6197854" y="264006"/>
                  </a:lnTo>
                  <a:lnTo>
                    <a:pt x="6204642" y="257934"/>
                  </a:lnTo>
                  <a:lnTo>
                    <a:pt x="6486202" y="6072"/>
                  </a:lnTo>
                  <a:lnTo>
                    <a:pt x="6492990" y="0"/>
                  </a:lnTo>
                  <a:lnTo>
                    <a:pt x="6499778" y="1214"/>
                  </a:lnTo>
                  <a:lnTo>
                    <a:pt x="6781338" y="51586"/>
                  </a:lnTo>
                  <a:lnTo>
                    <a:pt x="6788126" y="52801"/>
                  </a:lnTo>
                </a:path>
              </a:pathLst>
            </a:custGeom>
          </p:spPr>
          <p:txBody>
            <a:bodyPr/>
            <a:lstStyle/>
            <a:p/>
          </p:txBody>
        </p:sp>
        <p:sp>
          <p:nvSpPr>
            <p:cNvPr id="44" name="pg44"/>
            <p:cNvSpPr/>
            <p:nvPr/>
          </p:nvSpPr>
          <p:spPr>
            <a:xfrm>
              <a:off x="3755176" y="5239818"/>
              <a:ext cx="3850343" cy="686417"/>
            </a:xfrm>
            <a:custGeom>
              <a:avLst/>
              <a:pathLst>
                <a:path w="3850343" h="686417">
                  <a:moveTo>
                    <a:pt x="6788" y="686417"/>
                  </a:moveTo>
                  <a:lnTo>
                    <a:pt x="13576" y="686417"/>
                  </a:lnTo>
                  <a:lnTo>
                    <a:pt x="295135" y="686417"/>
                  </a:lnTo>
                  <a:lnTo>
                    <a:pt x="301924" y="686417"/>
                  </a:lnTo>
                  <a:lnTo>
                    <a:pt x="308712" y="686417"/>
                  </a:lnTo>
                  <a:lnTo>
                    <a:pt x="590271" y="686417"/>
                  </a:lnTo>
                  <a:lnTo>
                    <a:pt x="597059" y="686417"/>
                  </a:lnTo>
                  <a:lnTo>
                    <a:pt x="603848" y="686417"/>
                  </a:lnTo>
                  <a:lnTo>
                    <a:pt x="885407" y="686417"/>
                  </a:lnTo>
                  <a:lnTo>
                    <a:pt x="892195" y="686417"/>
                  </a:lnTo>
                  <a:lnTo>
                    <a:pt x="898984" y="686417"/>
                  </a:lnTo>
                  <a:lnTo>
                    <a:pt x="1180543" y="686417"/>
                  </a:lnTo>
                  <a:lnTo>
                    <a:pt x="1187331" y="686417"/>
                  </a:lnTo>
                  <a:lnTo>
                    <a:pt x="1194119" y="685203"/>
                  </a:lnTo>
                  <a:lnTo>
                    <a:pt x="1475679" y="634830"/>
                  </a:lnTo>
                  <a:lnTo>
                    <a:pt x="1482467" y="633616"/>
                  </a:lnTo>
                  <a:lnTo>
                    <a:pt x="1489255" y="633616"/>
                  </a:lnTo>
                  <a:lnTo>
                    <a:pt x="1770815" y="633616"/>
                  </a:lnTo>
                  <a:lnTo>
                    <a:pt x="1777603" y="633616"/>
                  </a:lnTo>
                  <a:lnTo>
                    <a:pt x="1784391" y="633616"/>
                  </a:lnTo>
                  <a:lnTo>
                    <a:pt x="2065951" y="633616"/>
                  </a:lnTo>
                  <a:lnTo>
                    <a:pt x="2072739" y="633616"/>
                  </a:lnTo>
                  <a:lnTo>
                    <a:pt x="2079527" y="633616"/>
                  </a:lnTo>
                  <a:lnTo>
                    <a:pt x="2361087" y="633616"/>
                  </a:lnTo>
                  <a:lnTo>
                    <a:pt x="2367875" y="633616"/>
                  </a:lnTo>
                  <a:lnTo>
                    <a:pt x="2374663" y="631187"/>
                  </a:lnTo>
                  <a:lnTo>
                    <a:pt x="2656223" y="530442"/>
                  </a:lnTo>
                  <a:lnTo>
                    <a:pt x="2663011" y="528013"/>
                  </a:lnTo>
                  <a:lnTo>
                    <a:pt x="2669799" y="526799"/>
                  </a:lnTo>
                  <a:lnTo>
                    <a:pt x="2951359" y="476426"/>
                  </a:lnTo>
                  <a:lnTo>
                    <a:pt x="2958147" y="475212"/>
                  </a:lnTo>
                  <a:lnTo>
                    <a:pt x="2964935" y="473997"/>
                  </a:lnTo>
                  <a:lnTo>
                    <a:pt x="3246495" y="423625"/>
                  </a:lnTo>
                  <a:lnTo>
                    <a:pt x="3253283" y="422410"/>
                  </a:lnTo>
                  <a:lnTo>
                    <a:pt x="3260071" y="421196"/>
                  </a:lnTo>
                  <a:lnTo>
                    <a:pt x="3541631" y="370823"/>
                  </a:lnTo>
                  <a:lnTo>
                    <a:pt x="3548419" y="369609"/>
                  </a:lnTo>
                  <a:lnTo>
                    <a:pt x="3555207" y="361108"/>
                  </a:lnTo>
                  <a:lnTo>
                    <a:pt x="3836766" y="8501"/>
                  </a:lnTo>
                  <a:lnTo>
                    <a:pt x="3843555" y="0"/>
                  </a:lnTo>
                  <a:lnTo>
                    <a:pt x="3850343" y="686417"/>
                  </a:lnTo>
                  <a:lnTo>
                    <a:pt x="3843555" y="686417"/>
                  </a:lnTo>
                  <a:lnTo>
                    <a:pt x="3836766" y="686417"/>
                  </a:lnTo>
                  <a:lnTo>
                    <a:pt x="3555207" y="686417"/>
                  </a:lnTo>
                  <a:lnTo>
                    <a:pt x="3548419" y="686417"/>
                  </a:lnTo>
                  <a:lnTo>
                    <a:pt x="3541631" y="686417"/>
                  </a:lnTo>
                  <a:lnTo>
                    <a:pt x="3260071" y="686417"/>
                  </a:lnTo>
                  <a:lnTo>
                    <a:pt x="3253283" y="686417"/>
                  </a:lnTo>
                  <a:lnTo>
                    <a:pt x="3246495" y="686417"/>
                  </a:lnTo>
                  <a:lnTo>
                    <a:pt x="2964935" y="686417"/>
                  </a:lnTo>
                  <a:lnTo>
                    <a:pt x="2958147" y="686417"/>
                  </a:lnTo>
                  <a:lnTo>
                    <a:pt x="2951359" y="686417"/>
                  </a:lnTo>
                  <a:lnTo>
                    <a:pt x="2669799" y="686417"/>
                  </a:lnTo>
                  <a:lnTo>
                    <a:pt x="2663011" y="686417"/>
                  </a:lnTo>
                  <a:lnTo>
                    <a:pt x="2656223" y="686417"/>
                  </a:lnTo>
                  <a:lnTo>
                    <a:pt x="2374663" y="686417"/>
                  </a:lnTo>
                  <a:lnTo>
                    <a:pt x="2367875" y="686417"/>
                  </a:lnTo>
                  <a:lnTo>
                    <a:pt x="2361087" y="686417"/>
                  </a:lnTo>
                  <a:lnTo>
                    <a:pt x="2079527" y="686417"/>
                  </a:lnTo>
                  <a:lnTo>
                    <a:pt x="2072739" y="686417"/>
                  </a:lnTo>
                  <a:lnTo>
                    <a:pt x="2065951" y="686417"/>
                  </a:lnTo>
                  <a:lnTo>
                    <a:pt x="1784391" y="686417"/>
                  </a:lnTo>
                  <a:lnTo>
                    <a:pt x="1777603" y="686417"/>
                  </a:lnTo>
                  <a:lnTo>
                    <a:pt x="1770815" y="686417"/>
                  </a:lnTo>
                  <a:lnTo>
                    <a:pt x="1489255" y="686417"/>
                  </a:lnTo>
                  <a:lnTo>
                    <a:pt x="1482467" y="686417"/>
                  </a:lnTo>
                  <a:lnTo>
                    <a:pt x="1475679" y="686417"/>
                  </a:lnTo>
                  <a:lnTo>
                    <a:pt x="1194119" y="686417"/>
                  </a:lnTo>
                  <a:lnTo>
                    <a:pt x="1187331" y="686417"/>
                  </a:lnTo>
                  <a:lnTo>
                    <a:pt x="1180543" y="686417"/>
                  </a:lnTo>
                  <a:lnTo>
                    <a:pt x="898984" y="686417"/>
                  </a:lnTo>
                  <a:lnTo>
                    <a:pt x="892195" y="686417"/>
                  </a:lnTo>
                  <a:lnTo>
                    <a:pt x="885407" y="686417"/>
                  </a:lnTo>
                  <a:lnTo>
                    <a:pt x="603848" y="686417"/>
                  </a:lnTo>
                  <a:lnTo>
                    <a:pt x="597059" y="686417"/>
                  </a:lnTo>
                  <a:lnTo>
                    <a:pt x="590271" y="686417"/>
                  </a:lnTo>
                  <a:lnTo>
                    <a:pt x="308712" y="686417"/>
                  </a:lnTo>
                  <a:lnTo>
                    <a:pt x="301924" y="686417"/>
                  </a:lnTo>
                  <a:lnTo>
                    <a:pt x="295135" y="686417"/>
                  </a:lnTo>
                  <a:lnTo>
                    <a:pt x="13576" y="686417"/>
                  </a:lnTo>
                  <a:lnTo>
                    <a:pt x="6788" y="686417"/>
                  </a:lnTo>
                  <a:lnTo>
                    <a:pt x="0" y="686417"/>
                  </a:lnTo>
                  <a:close/>
                </a:path>
              </a:pathLst>
            </a:custGeom>
            <a:solidFill>
              <a:srgbClr val="1CABE2">
                <a:alpha val="3921"/>
              </a:srgbClr>
            </a:solidFill>
          </p:spPr>
          <p:txBody>
            <a:bodyPr/>
            <a:lstStyle/>
            <a:p/>
          </p:txBody>
        </p:sp>
        <p:sp>
          <p:nvSpPr>
            <p:cNvPr id="45" name="pl45"/>
            <p:cNvSpPr/>
            <p:nvPr/>
          </p:nvSpPr>
          <p:spPr>
            <a:xfrm>
              <a:off x="3761964" y="5239818"/>
              <a:ext cx="3836766" cy="686417"/>
            </a:xfrm>
            <a:custGeom>
              <a:avLst/>
              <a:pathLst>
                <a:path w="3836766" h="686417">
                  <a:moveTo>
                    <a:pt x="0" y="686417"/>
                  </a:moveTo>
                  <a:lnTo>
                    <a:pt x="6788" y="686417"/>
                  </a:lnTo>
                  <a:lnTo>
                    <a:pt x="288347" y="686417"/>
                  </a:lnTo>
                  <a:lnTo>
                    <a:pt x="295135" y="686417"/>
                  </a:lnTo>
                  <a:lnTo>
                    <a:pt x="301924" y="686417"/>
                  </a:lnTo>
                  <a:lnTo>
                    <a:pt x="583483" y="686417"/>
                  </a:lnTo>
                  <a:lnTo>
                    <a:pt x="590271" y="686417"/>
                  </a:lnTo>
                  <a:lnTo>
                    <a:pt x="597059" y="686417"/>
                  </a:lnTo>
                  <a:lnTo>
                    <a:pt x="878619" y="686417"/>
                  </a:lnTo>
                  <a:lnTo>
                    <a:pt x="885407" y="686417"/>
                  </a:lnTo>
                  <a:lnTo>
                    <a:pt x="892195" y="686417"/>
                  </a:lnTo>
                  <a:lnTo>
                    <a:pt x="1173755" y="686417"/>
                  </a:lnTo>
                  <a:lnTo>
                    <a:pt x="1180543" y="686417"/>
                  </a:lnTo>
                  <a:lnTo>
                    <a:pt x="1187331" y="685203"/>
                  </a:lnTo>
                  <a:lnTo>
                    <a:pt x="1468891" y="634830"/>
                  </a:lnTo>
                  <a:lnTo>
                    <a:pt x="1475679" y="633616"/>
                  </a:lnTo>
                  <a:lnTo>
                    <a:pt x="1482467" y="633616"/>
                  </a:lnTo>
                  <a:lnTo>
                    <a:pt x="1764027" y="633616"/>
                  </a:lnTo>
                  <a:lnTo>
                    <a:pt x="1770815" y="633616"/>
                  </a:lnTo>
                  <a:lnTo>
                    <a:pt x="1777603" y="633616"/>
                  </a:lnTo>
                  <a:lnTo>
                    <a:pt x="2059163" y="633616"/>
                  </a:lnTo>
                  <a:lnTo>
                    <a:pt x="2065951" y="633616"/>
                  </a:lnTo>
                  <a:lnTo>
                    <a:pt x="2072739" y="633616"/>
                  </a:lnTo>
                  <a:lnTo>
                    <a:pt x="2354299" y="633616"/>
                  </a:lnTo>
                  <a:lnTo>
                    <a:pt x="2361087" y="633616"/>
                  </a:lnTo>
                  <a:lnTo>
                    <a:pt x="2367875" y="631187"/>
                  </a:lnTo>
                  <a:lnTo>
                    <a:pt x="2649435" y="530442"/>
                  </a:lnTo>
                  <a:lnTo>
                    <a:pt x="2656223" y="528013"/>
                  </a:lnTo>
                  <a:lnTo>
                    <a:pt x="2663011" y="526799"/>
                  </a:lnTo>
                  <a:lnTo>
                    <a:pt x="2944571" y="476426"/>
                  </a:lnTo>
                  <a:lnTo>
                    <a:pt x="2951359" y="475212"/>
                  </a:lnTo>
                  <a:lnTo>
                    <a:pt x="2958147" y="473997"/>
                  </a:lnTo>
                  <a:lnTo>
                    <a:pt x="3239707" y="423625"/>
                  </a:lnTo>
                  <a:lnTo>
                    <a:pt x="3246495" y="422410"/>
                  </a:lnTo>
                  <a:lnTo>
                    <a:pt x="3253283" y="421196"/>
                  </a:lnTo>
                  <a:lnTo>
                    <a:pt x="3534842" y="370823"/>
                  </a:lnTo>
                  <a:lnTo>
                    <a:pt x="3541631" y="369609"/>
                  </a:lnTo>
                  <a:lnTo>
                    <a:pt x="3548419" y="361108"/>
                  </a:lnTo>
                  <a:lnTo>
                    <a:pt x="3829978" y="8501"/>
                  </a:lnTo>
                  <a:lnTo>
                    <a:pt x="3836766" y="0"/>
                  </a:lnTo>
                </a:path>
              </a:pathLst>
            </a:custGeom>
          </p:spPr>
          <p:txBody>
            <a:bodyPr/>
            <a:lstStyle/>
            <a:p/>
          </p:txBody>
        </p:sp>
        <p:sp>
          <p:nvSpPr>
            <p:cNvPr id="46" name="pg46"/>
            <p:cNvSpPr/>
            <p:nvPr/>
          </p:nvSpPr>
          <p:spPr>
            <a:xfrm>
              <a:off x="5230855" y="1438121"/>
              <a:ext cx="2374663" cy="4488114"/>
            </a:xfrm>
            <a:custGeom>
              <a:avLst/>
              <a:pathLst>
                <a:path w="2374663" h="4488114">
                  <a:moveTo>
                    <a:pt x="6788" y="3801696"/>
                  </a:moveTo>
                  <a:lnTo>
                    <a:pt x="13576" y="3765263"/>
                  </a:lnTo>
                  <a:lnTo>
                    <a:pt x="295135" y="2254089"/>
                  </a:lnTo>
                  <a:lnTo>
                    <a:pt x="301924" y="2217656"/>
                  </a:lnTo>
                  <a:lnTo>
                    <a:pt x="308712" y="2217656"/>
                  </a:lnTo>
                  <a:lnTo>
                    <a:pt x="590271" y="2217656"/>
                  </a:lnTo>
                  <a:lnTo>
                    <a:pt x="597059" y="2217656"/>
                  </a:lnTo>
                  <a:lnTo>
                    <a:pt x="603848" y="2190939"/>
                  </a:lnTo>
                  <a:lnTo>
                    <a:pt x="885407" y="1082744"/>
                  </a:lnTo>
                  <a:lnTo>
                    <a:pt x="892195" y="1056026"/>
                  </a:lnTo>
                  <a:lnTo>
                    <a:pt x="898984" y="1036596"/>
                  </a:lnTo>
                  <a:lnTo>
                    <a:pt x="1180543" y="230636"/>
                  </a:lnTo>
                  <a:lnTo>
                    <a:pt x="1187331" y="211205"/>
                  </a:lnTo>
                  <a:lnTo>
                    <a:pt x="1194119" y="212419"/>
                  </a:lnTo>
                  <a:lnTo>
                    <a:pt x="1475679" y="262792"/>
                  </a:lnTo>
                  <a:lnTo>
                    <a:pt x="1482467" y="264006"/>
                  </a:lnTo>
                  <a:lnTo>
                    <a:pt x="1489255" y="265221"/>
                  </a:lnTo>
                  <a:lnTo>
                    <a:pt x="1770815" y="315593"/>
                  </a:lnTo>
                  <a:lnTo>
                    <a:pt x="1777603" y="316808"/>
                  </a:lnTo>
                  <a:lnTo>
                    <a:pt x="1784391" y="309521"/>
                  </a:lnTo>
                  <a:lnTo>
                    <a:pt x="2065951" y="7286"/>
                  </a:lnTo>
                  <a:lnTo>
                    <a:pt x="2072739" y="0"/>
                  </a:lnTo>
                  <a:lnTo>
                    <a:pt x="2079527" y="1214"/>
                  </a:lnTo>
                  <a:lnTo>
                    <a:pt x="2361087" y="51586"/>
                  </a:lnTo>
                  <a:lnTo>
                    <a:pt x="2367875" y="52801"/>
                  </a:lnTo>
                  <a:lnTo>
                    <a:pt x="2374663" y="4488114"/>
                  </a:lnTo>
                  <a:lnTo>
                    <a:pt x="2367875" y="4488114"/>
                  </a:lnTo>
                  <a:lnTo>
                    <a:pt x="2361087" y="4488114"/>
                  </a:lnTo>
                  <a:lnTo>
                    <a:pt x="2079527" y="4488114"/>
                  </a:lnTo>
                  <a:lnTo>
                    <a:pt x="2072739" y="4488114"/>
                  </a:lnTo>
                  <a:lnTo>
                    <a:pt x="2065951" y="4488114"/>
                  </a:lnTo>
                  <a:lnTo>
                    <a:pt x="1784391" y="4488114"/>
                  </a:lnTo>
                  <a:lnTo>
                    <a:pt x="1777603" y="4488114"/>
                  </a:lnTo>
                  <a:lnTo>
                    <a:pt x="1770815" y="4488114"/>
                  </a:lnTo>
                  <a:lnTo>
                    <a:pt x="1489255" y="4488114"/>
                  </a:lnTo>
                  <a:lnTo>
                    <a:pt x="1482467" y="4488114"/>
                  </a:lnTo>
                  <a:lnTo>
                    <a:pt x="1475679" y="4488114"/>
                  </a:lnTo>
                  <a:lnTo>
                    <a:pt x="1194119" y="4488114"/>
                  </a:lnTo>
                  <a:lnTo>
                    <a:pt x="1187331" y="4488114"/>
                  </a:lnTo>
                  <a:lnTo>
                    <a:pt x="1180543" y="4488114"/>
                  </a:lnTo>
                  <a:lnTo>
                    <a:pt x="898984" y="4488114"/>
                  </a:lnTo>
                  <a:lnTo>
                    <a:pt x="892195" y="4488114"/>
                  </a:lnTo>
                  <a:lnTo>
                    <a:pt x="885407" y="4488114"/>
                  </a:lnTo>
                  <a:lnTo>
                    <a:pt x="603848" y="4488114"/>
                  </a:lnTo>
                  <a:lnTo>
                    <a:pt x="597059" y="4488114"/>
                  </a:lnTo>
                  <a:lnTo>
                    <a:pt x="590271" y="4488114"/>
                  </a:lnTo>
                  <a:lnTo>
                    <a:pt x="308712" y="4488114"/>
                  </a:lnTo>
                  <a:lnTo>
                    <a:pt x="301924" y="4488114"/>
                  </a:lnTo>
                  <a:lnTo>
                    <a:pt x="295135" y="4488114"/>
                  </a:lnTo>
                  <a:lnTo>
                    <a:pt x="13576" y="4488114"/>
                  </a:lnTo>
                  <a:lnTo>
                    <a:pt x="6788" y="4488114"/>
                  </a:lnTo>
                  <a:lnTo>
                    <a:pt x="0" y="4488114"/>
                  </a:lnTo>
                  <a:close/>
                </a:path>
              </a:pathLst>
            </a:custGeom>
            <a:solidFill>
              <a:srgbClr val="1CABE2">
                <a:alpha val="3921"/>
              </a:srgbClr>
            </a:solidFill>
          </p:spPr>
          <p:txBody>
            <a:bodyPr/>
            <a:lstStyle/>
            <a:p/>
          </p:txBody>
        </p:sp>
        <p:sp>
          <p:nvSpPr>
            <p:cNvPr id="47" name="pl47"/>
            <p:cNvSpPr/>
            <p:nvPr/>
          </p:nvSpPr>
          <p:spPr>
            <a:xfrm>
              <a:off x="5237643" y="1438121"/>
              <a:ext cx="2361087" cy="3801696"/>
            </a:xfrm>
            <a:custGeom>
              <a:avLst/>
              <a:pathLst>
                <a:path w="2361087" h="3801696">
                  <a:moveTo>
                    <a:pt x="0" y="3801696"/>
                  </a:moveTo>
                  <a:lnTo>
                    <a:pt x="6788" y="3765263"/>
                  </a:lnTo>
                  <a:lnTo>
                    <a:pt x="288347" y="2254089"/>
                  </a:lnTo>
                  <a:lnTo>
                    <a:pt x="295135" y="2217656"/>
                  </a:lnTo>
                  <a:lnTo>
                    <a:pt x="301924" y="2217656"/>
                  </a:lnTo>
                  <a:lnTo>
                    <a:pt x="583483" y="2217656"/>
                  </a:lnTo>
                  <a:lnTo>
                    <a:pt x="590271" y="2217656"/>
                  </a:lnTo>
                  <a:lnTo>
                    <a:pt x="597059" y="2190939"/>
                  </a:lnTo>
                  <a:lnTo>
                    <a:pt x="878619" y="1082744"/>
                  </a:lnTo>
                  <a:lnTo>
                    <a:pt x="885407" y="1056026"/>
                  </a:lnTo>
                  <a:lnTo>
                    <a:pt x="892195" y="1036596"/>
                  </a:lnTo>
                  <a:lnTo>
                    <a:pt x="1173755" y="230636"/>
                  </a:lnTo>
                  <a:lnTo>
                    <a:pt x="1180543" y="211205"/>
                  </a:lnTo>
                  <a:lnTo>
                    <a:pt x="1187331" y="212419"/>
                  </a:lnTo>
                  <a:lnTo>
                    <a:pt x="1468891" y="262792"/>
                  </a:lnTo>
                  <a:lnTo>
                    <a:pt x="1475679" y="264006"/>
                  </a:lnTo>
                  <a:lnTo>
                    <a:pt x="1482467" y="265221"/>
                  </a:lnTo>
                  <a:lnTo>
                    <a:pt x="1764027" y="315593"/>
                  </a:lnTo>
                  <a:lnTo>
                    <a:pt x="1770815" y="316808"/>
                  </a:lnTo>
                  <a:lnTo>
                    <a:pt x="1777603" y="309521"/>
                  </a:lnTo>
                  <a:lnTo>
                    <a:pt x="2059163" y="7286"/>
                  </a:lnTo>
                  <a:lnTo>
                    <a:pt x="2065951" y="0"/>
                  </a:lnTo>
                  <a:lnTo>
                    <a:pt x="2072739" y="1214"/>
                  </a:lnTo>
                  <a:lnTo>
                    <a:pt x="2354299" y="51586"/>
                  </a:lnTo>
                  <a:lnTo>
                    <a:pt x="2361087" y="52801"/>
                  </a:lnTo>
                </a:path>
              </a:pathLst>
            </a:custGeom>
          </p:spPr>
          <p:txBody>
            <a:bodyPr/>
            <a:lstStyle/>
            <a:p/>
          </p:txBody>
        </p:sp>
        <p:sp>
          <p:nvSpPr>
            <p:cNvPr id="48" name="pg48"/>
            <p:cNvSpPr/>
            <p:nvPr/>
          </p:nvSpPr>
          <p:spPr>
            <a:xfrm>
              <a:off x="803816" y="1385320"/>
              <a:ext cx="6801702" cy="4540915"/>
            </a:xfrm>
            <a:custGeom>
              <a:avLst/>
              <a:pathLst>
                <a:path w="6801702" h="4540915">
                  <a:moveTo>
                    <a:pt x="6788" y="1267232"/>
                  </a:moveTo>
                  <a:lnTo>
                    <a:pt x="13576" y="1266017"/>
                  </a:lnTo>
                  <a:lnTo>
                    <a:pt x="295135" y="1215645"/>
                  </a:lnTo>
                  <a:lnTo>
                    <a:pt x="301924" y="1214430"/>
                  </a:lnTo>
                  <a:lnTo>
                    <a:pt x="308712" y="1214430"/>
                  </a:lnTo>
                  <a:lnTo>
                    <a:pt x="590271" y="1214430"/>
                  </a:lnTo>
                  <a:lnTo>
                    <a:pt x="597059" y="1214430"/>
                  </a:lnTo>
                  <a:lnTo>
                    <a:pt x="603848" y="1210787"/>
                  </a:lnTo>
                  <a:lnTo>
                    <a:pt x="885407" y="1059670"/>
                  </a:lnTo>
                  <a:lnTo>
                    <a:pt x="892195" y="1056026"/>
                  </a:lnTo>
                  <a:lnTo>
                    <a:pt x="898984" y="1053598"/>
                  </a:lnTo>
                  <a:lnTo>
                    <a:pt x="1180543" y="952853"/>
                  </a:lnTo>
                  <a:lnTo>
                    <a:pt x="1187331" y="950424"/>
                  </a:lnTo>
                  <a:lnTo>
                    <a:pt x="1194119" y="946780"/>
                  </a:lnTo>
                  <a:lnTo>
                    <a:pt x="1475679" y="795663"/>
                  </a:lnTo>
                  <a:lnTo>
                    <a:pt x="1482467" y="792020"/>
                  </a:lnTo>
                  <a:lnTo>
                    <a:pt x="1489255" y="792020"/>
                  </a:lnTo>
                  <a:lnTo>
                    <a:pt x="1770815" y="792020"/>
                  </a:lnTo>
                  <a:lnTo>
                    <a:pt x="1777603" y="792020"/>
                  </a:lnTo>
                  <a:lnTo>
                    <a:pt x="1784391" y="790805"/>
                  </a:lnTo>
                  <a:lnTo>
                    <a:pt x="2065951" y="740433"/>
                  </a:lnTo>
                  <a:lnTo>
                    <a:pt x="2072739" y="739218"/>
                  </a:lnTo>
                  <a:lnTo>
                    <a:pt x="2079527" y="736789"/>
                  </a:lnTo>
                  <a:lnTo>
                    <a:pt x="2361087" y="636045"/>
                  </a:lnTo>
                  <a:lnTo>
                    <a:pt x="2367875" y="633616"/>
                  </a:lnTo>
                  <a:lnTo>
                    <a:pt x="2374663" y="628758"/>
                  </a:lnTo>
                  <a:lnTo>
                    <a:pt x="2656223" y="427268"/>
                  </a:lnTo>
                  <a:lnTo>
                    <a:pt x="2663011" y="422410"/>
                  </a:lnTo>
                  <a:lnTo>
                    <a:pt x="2669799" y="421196"/>
                  </a:lnTo>
                  <a:lnTo>
                    <a:pt x="2951359" y="370823"/>
                  </a:lnTo>
                  <a:lnTo>
                    <a:pt x="2958147" y="369609"/>
                  </a:lnTo>
                  <a:lnTo>
                    <a:pt x="2964935" y="369609"/>
                  </a:lnTo>
                  <a:lnTo>
                    <a:pt x="3246495" y="369609"/>
                  </a:lnTo>
                  <a:lnTo>
                    <a:pt x="3253283" y="369609"/>
                  </a:lnTo>
                  <a:lnTo>
                    <a:pt x="3260071" y="370823"/>
                  </a:lnTo>
                  <a:lnTo>
                    <a:pt x="3541631" y="421196"/>
                  </a:lnTo>
                  <a:lnTo>
                    <a:pt x="3548419" y="422410"/>
                  </a:lnTo>
                  <a:lnTo>
                    <a:pt x="3555207" y="421196"/>
                  </a:lnTo>
                  <a:lnTo>
                    <a:pt x="3836766" y="370823"/>
                  </a:lnTo>
                  <a:lnTo>
                    <a:pt x="3843555" y="369609"/>
                  </a:lnTo>
                  <a:lnTo>
                    <a:pt x="3850343" y="368394"/>
                  </a:lnTo>
                  <a:lnTo>
                    <a:pt x="4131902" y="318022"/>
                  </a:lnTo>
                  <a:lnTo>
                    <a:pt x="4138691" y="316808"/>
                  </a:lnTo>
                  <a:lnTo>
                    <a:pt x="4145479" y="315593"/>
                  </a:lnTo>
                  <a:lnTo>
                    <a:pt x="4427038" y="265221"/>
                  </a:lnTo>
                  <a:lnTo>
                    <a:pt x="4433826" y="264006"/>
                  </a:lnTo>
                  <a:lnTo>
                    <a:pt x="4440615" y="262792"/>
                  </a:lnTo>
                  <a:lnTo>
                    <a:pt x="4722174" y="212419"/>
                  </a:lnTo>
                  <a:lnTo>
                    <a:pt x="4728962" y="211205"/>
                  </a:lnTo>
                  <a:lnTo>
                    <a:pt x="4735751" y="209990"/>
                  </a:lnTo>
                  <a:lnTo>
                    <a:pt x="5017310" y="159618"/>
                  </a:lnTo>
                  <a:lnTo>
                    <a:pt x="5024098" y="158404"/>
                  </a:lnTo>
                  <a:lnTo>
                    <a:pt x="5030886" y="155975"/>
                  </a:lnTo>
                  <a:lnTo>
                    <a:pt x="5312446" y="55230"/>
                  </a:lnTo>
                  <a:lnTo>
                    <a:pt x="5319234" y="52801"/>
                  </a:lnTo>
                  <a:lnTo>
                    <a:pt x="5326022" y="51586"/>
                  </a:lnTo>
                  <a:lnTo>
                    <a:pt x="5607582" y="1214"/>
                  </a:lnTo>
                  <a:lnTo>
                    <a:pt x="5614370" y="0"/>
                  </a:lnTo>
                  <a:lnTo>
                    <a:pt x="5621158" y="3643"/>
                  </a:lnTo>
                  <a:lnTo>
                    <a:pt x="5902718" y="154760"/>
                  </a:lnTo>
                  <a:lnTo>
                    <a:pt x="5909506" y="158404"/>
                  </a:lnTo>
                  <a:lnTo>
                    <a:pt x="5916294" y="160832"/>
                  </a:lnTo>
                  <a:lnTo>
                    <a:pt x="6197854" y="261577"/>
                  </a:lnTo>
                  <a:lnTo>
                    <a:pt x="6204642" y="264006"/>
                  </a:lnTo>
                  <a:lnTo>
                    <a:pt x="6211430" y="259149"/>
                  </a:lnTo>
                  <a:lnTo>
                    <a:pt x="6492990" y="57659"/>
                  </a:lnTo>
                  <a:lnTo>
                    <a:pt x="6499778" y="52801"/>
                  </a:lnTo>
                  <a:lnTo>
                    <a:pt x="6506566" y="52801"/>
                  </a:lnTo>
                  <a:lnTo>
                    <a:pt x="6788126" y="52801"/>
                  </a:lnTo>
                  <a:lnTo>
                    <a:pt x="6794914" y="52801"/>
                  </a:lnTo>
                  <a:lnTo>
                    <a:pt x="6801702" y="4540915"/>
                  </a:lnTo>
                  <a:lnTo>
                    <a:pt x="6794914" y="4540915"/>
                  </a:lnTo>
                  <a:lnTo>
                    <a:pt x="6788126" y="4540915"/>
                  </a:lnTo>
                  <a:lnTo>
                    <a:pt x="6506566" y="4540915"/>
                  </a:lnTo>
                  <a:lnTo>
                    <a:pt x="6499778" y="4540915"/>
                  </a:lnTo>
                  <a:lnTo>
                    <a:pt x="6492990" y="4540915"/>
                  </a:lnTo>
                  <a:lnTo>
                    <a:pt x="6211430" y="4540915"/>
                  </a:lnTo>
                  <a:lnTo>
                    <a:pt x="6204642" y="4540915"/>
                  </a:lnTo>
                  <a:lnTo>
                    <a:pt x="6197854" y="4540915"/>
                  </a:lnTo>
                  <a:lnTo>
                    <a:pt x="5916294" y="4540915"/>
                  </a:lnTo>
                  <a:lnTo>
                    <a:pt x="5909506" y="4540915"/>
                  </a:lnTo>
                  <a:lnTo>
                    <a:pt x="5902718" y="4540915"/>
                  </a:lnTo>
                  <a:lnTo>
                    <a:pt x="5621158" y="4540915"/>
                  </a:lnTo>
                  <a:lnTo>
                    <a:pt x="5614370" y="4540915"/>
                  </a:lnTo>
                  <a:lnTo>
                    <a:pt x="5607582" y="4540915"/>
                  </a:lnTo>
                  <a:lnTo>
                    <a:pt x="5326022" y="4540915"/>
                  </a:lnTo>
                  <a:lnTo>
                    <a:pt x="5319234" y="4540915"/>
                  </a:lnTo>
                  <a:lnTo>
                    <a:pt x="5312446" y="4540915"/>
                  </a:lnTo>
                  <a:lnTo>
                    <a:pt x="5030886" y="4540915"/>
                  </a:lnTo>
                  <a:lnTo>
                    <a:pt x="5024098" y="4540915"/>
                  </a:lnTo>
                  <a:lnTo>
                    <a:pt x="5017310" y="4540915"/>
                  </a:lnTo>
                  <a:lnTo>
                    <a:pt x="4735751" y="4540915"/>
                  </a:lnTo>
                  <a:lnTo>
                    <a:pt x="4728962" y="4540915"/>
                  </a:lnTo>
                  <a:lnTo>
                    <a:pt x="4722174" y="4540915"/>
                  </a:lnTo>
                  <a:lnTo>
                    <a:pt x="4440615" y="4540915"/>
                  </a:lnTo>
                  <a:lnTo>
                    <a:pt x="4433826" y="4540915"/>
                  </a:lnTo>
                  <a:lnTo>
                    <a:pt x="4427038" y="4540915"/>
                  </a:lnTo>
                  <a:lnTo>
                    <a:pt x="4145479" y="4540915"/>
                  </a:lnTo>
                  <a:lnTo>
                    <a:pt x="4138691" y="4540915"/>
                  </a:lnTo>
                  <a:lnTo>
                    <a:pt x="4131902" y="4540915"/>
                  </a:lnTo>
                  <a:lnTo>
                    <a:pt x="3850343" y="4540915"/>
                  </a:lnTo>
                  <a:lnTo>
                    <a:pt x="3843555" y="4540915"/>
                  </a:lnTo>
                  <a:lnTo>
                    <a:pt x="3836766" y="4540915"/>
                  </a:lnTo>
                  <a:lnTo>
                    <a:pt x="3555207" y="4540915"/>
                  </a:lnTo>
                  <a:lnTo>
                    <a:pt x="3548419" y="4540915"/>
                  </a:lnTo>
                  <a:lnTo>
                    <a:pt x="3541631" y="4540915"/>
                  </a:lnTo>
                  <a:lnTo>
                    <a:pt x="3260071" y="4540915"/>
                  </a:lnTo>
                  <a:lnTo>
                    <a:pt x="3253283" y="4540915"/>
                  </a:lnTo>
                  <a:lnTo>
                    <a:pt x="3246495" y="4540915"/>
                  </a:lnTo>
                  <a:lnTo>
                    <a:pt x="2964935" y="4540915"/>
                  </a:lnTo>
                  <a:lnTo>
                    <a:pt x="2958147" y="4540915"/>
                  </a:lnTo>
                  <a:lnTo>
                    <a:pt x="2951359" y="4540915"/>
                  </a:lnTo>
                  <a:lnTo>
                    <a:pt x="2669799" y="4540915"/>
                  </a:lnTo>
                  <a:lnTo>
                    <a:pt x="2663011" y="4540915"/>
                  </a:lnTo>
                  <a:lnTo>
                    <a:pt x="2656223" y="4540915"/>
                  </a:lnTo>
                  <a:lnTo>
                    <a:pt x="2374663" y="4540915"/>
                  </a:lnTo>
                  <a:lnTo>
                    <a:pt x="2367875" y="4540915"/>
                  </a:lnTo>
                  <a:lnTo>
                    <a:pt x="2361087" y="4540915"/>
                  </a:lnTo>
                  <a:lnTo>
                    <a:pt x="2079527" y="4540915"/>
                  </a:lnTo>
                  <a:lnTo>
                    <a:pt x="2072739" y="4540915"/>
                  </a:lnTo>
                  <a:lnTo>
                    <a:pt x="2065951" y="4540915"/>
                  </a:lnTo>
                  <a:lnTo>
                    <a:pt x="1784391" y="4540915"/>
                  </a:lnTo>
                  <a:lnTo>
                    <a:pt x="1777603" y="4540915"/>
                  </a:lnTo>
                  <a:lnTo>
                    <a:pt x="1770815" y="4540915"/>
                  </a:lnTo>
                  <a:lnTo>
                    <a:pt x="1489255" y="4540915"/>
                  </a:lnTo>
                  <a:lnTo>
                    <a:pt x="1482467" y="4540915"/>
                  </a:lnTo>
                  <a:lnTo>
                    <a:pt x="1475679" y="4540915"/>
                  </a:lnTo>
                  <a:lnTo>
                    <a:pt x="1194119" y="4540915"/>
                  </a:lnTo>
                  <a:lnTo>
                    <a:pt x="1187331" y="4540915"/>
                  </a:lnTo>
                  <a:lnTo>
                    <a:pt x="1180543" y="4540915"/>
                  </a:lnTo>
                  <a:lnTo>
                    <a:pt x="898984" y="4540915"/>
                  </a:lnTo>
                  <a:lnTo>
                    <a:pt x="892195" y="4540915"/>
                  </a:lnTo>
                  <a:lnTo>
                    <a:pt x="885407" y="4540915"/>
                  </a:lnTo>
                  <a:lnTo>
                    <a:pt x="603848" y="4540915"/>
                  </a:lnTo>
                  <a:lnTo>
                    <a:pt x="597059" y="4540915"/>
                  </a:lnTo>
                  <a:lnTo>
                    <a:pt x="590271" y="4540915"/>
                  </a:lnTo>
                  <a:lnTo>
                    <a:pt x="308712" y="4540915"/>
                  </a:lnTo>
                  <a:lnTo>
                    <a:pt x="301924" y="4540915"/>
                  </a:lnTo>
                  <a:lnTo>
                    <a:pt x="295135" y="4540915"/>
                  </a:lnTo>
                  <a:lnTo>
                    <a:pt x="13576" y="4540915"/>
                  </a:lnTo>
                  <a:lnTo>
                    <a:pt x="6788" y="4540915"/>
                  </a:lnTo>
                  <a:lnTo>
                    <a:pt x="0" y="4540915"/>
                  </a:lnTo>
                  <a:close/>
                </a:path>
              </a:pathLst>
            </a:custGeom>
            <a:solidFill>
              <a:srgbClr val="1CABE2">
                <a:alpha val="3921"/>
              </a:srgbClr>
            </a:solidFill>
          </p:spPr>
          <p:txBody>
            <a:bodyPr/>
            <a:lstStyle/>
            <a:p/>
          </p:txBody>
        </p:sp>
        <p:sp>
          <p:nvSpPr>
            <p:cNvPr id="49" name="pl49"/>
            <p:cNvSpPr/>
            <p:nvPr/>
          </p:nvSpPr>
          <p:spPr>
            <a:xfrm>
              <a:off x="810605" y="1385320"/>
              <a:ext cx="6788126" cy="1267232"/>
            </a:xfrm>
            <a:custGeom>
              <a:avLst/>
              <a:pathLst>
                <a:path w="6788126" h="1267232">
                  <a:moveTo>
                    <a:pt x="0" y="1267232"/>
                  </a:moveTo>
                  <a:lnTo>
                    <a:pt x="6788" y="1266017"/>
                  </a:lnTo>
                  <a:lnTo>
                    <a:pt x="288347" y="1215645"/>
                  </a:lnTo>
                  <a:lnTo>
                    <a:pt x="295135" y="1214430"/>
                  </a:lnTo>
                  <a:lnTo>
                    <a:pt x="301924" y="1214430"/>
                  </a:lnTo>
                  <a:lnTo>
                    <a:pt x="583483" y="1214430"/>
                  </a:lnTo>
                  <a:lnTo>
                    <a:pt x="590271" y="1214430"/>
                  </a:lnTo>
                  <a:lnTo>
                    <a:pt x="597059" y="1210787"/>
                  </a:lnTo>
                  <a:lnTo>
                    <a:pt x="878619" y="1059670"/>
                  </a:lnTo>
                  <a:lnTo>
                    <a:pt x="885407" y="1056026"/>
                  </a:lnTo>
                  <a:lnTo>
                    <a:pt x="892195" y="1053598"/>
                  </a:lnTo>
                  <a:lnTo>
                    <a:pt x="1173755" y="952853"/>
                  </a:lnTo>
                  <a:lnTo>
                    <a:pt x="1180543" y="950424"/>
                  </a:lnTo>
                  <a:lnTo>
                    <a:pt x="1187331" y="946780"/>
                  </a:lnTo>
                  <a:lnTo>
                    <a:pt x="1468891" y="795663"/>
                  </a:lnTo>
                  <a:lnTo>
                    <a:pt x="1475679" y="792020"/>
                  </a:lnTo>
                  <a:lnTo>
                    <a:pt x="1482467" y="792020"/>
                  </a:lnTo>
                  <a:lnTo>
                    <a:pt x="1764027" y="792020"/>
                  </a:lnTo>
                  <a:lnTo>
                    <a:pt x="1770815" y="792020"/>
                  </a:lnTo>
                  <a:lnTo>
                    <a:pt x="1777603" y="790805"/>
                  </a:lnTo>
                  <a:lnTo>
                    <a:pt x="2059163" y="740433"/>
                  </a:lnTo>
                  <a:lnTo>
                    <a:pt x="2065951" y="739218"/>
                  </a:lnTo>
                  <a:lnTo>
                    <a:pt x="2072739" y="736789"/>
                  </a:lnTo>
                  <a:lnTo>
                    <a:pt x="2354299" y="636045"/>
                  </a:lnTo>
                  <a:lnTo>
                    <a:pt x="2361087" y="633616"/>
                  </a:lnTo>
                  <a:lnTo>
                    <a:pt x="2367875" y="628758"/>
                  </a:lnTo>
                  <a:lnTo>
                    <a:pt x="2649435" y="427268"/>
                  </a:lnTo>
                  <a:lnTo>
                    <a:pt x="2656223" y="422410"/>
                  </a:lnTo>
                  <a:lnTo>
                    <a:pt x="2663011" y="421196"/>
                  </a:lnTo>
                  <a:lnTo>
                    <a:pt x="2944571" y="370823"/>
                  </a:lnTo>
                  <a:lnTo>
                    <a:pt x="2951359" y="369609"/>
                  </a:lnTo>
                  <a:lnTo>
                    <a:pt x="2958147" y="369609"/>
                  </a:lnTo>
                  <a:lnTo>
                    <a:pt x="3239707" y="369609"/>
                  </a:lnTo>
                  <a:lnTo>
                    <a:pt x="3246495" y="369609"/>
                  </a:lnTo>
                  <a:lnTo>
                    <a:pt x="3253283" y="370823"/>
                  </a:lnTo>
                  <a:lnTo>
                    <a:pt x="3534842" y="421196"/>
                  </a:lnTo>
                  <a:lnTo>
                    <a:pt x="3541631" y="422410"/>
                  </a:lnTo>
                  <a:lnTo>
                    <a:pt x="3548419" y="421196"/>
                  </a:lnTo>
                  <a:lnTo>
                    <a:pt x="3829978" y="370823"/>
                  </a:lnTo>
                  <a:lnTo>
                    <a:pt x="3836766" y="369609"/>
                  </a:lnTo>
                  <a:lnTo>
                    <a:pt x="3843555" y="368394"/>
                  </a:lnTo>
                  <a:lnTo>
                    <a:pt x="4125114" y="318022"/>
                  </a:lnTo>
                  <a:lnTo>
                    <a:pt x="4131902" y="316808"/>
                  </a:lnTo>
                  <a:lnTo>
                    <a:pt x="4138691" y="315593"/>
                  </a:lnTo>
                  <a:lnTo>
                    <a:pt x="4420250" y="265221"/>
                  </a:lnTo>
                  <a:lnTo>
                    <a:pt x="4427038" y="264006"/>
                  </a:lnTo>
                  <a:lnTo>
                    <a:pt x="4433826" y="262792"/>
                  </a:lnTo>
                  <a:lnTo>
                    <a:pt x="4715386" y="212419"/>
                  </a:lnTo>
                  <a:lnTo>
                    <a:pt x="4722174" y="211205"/>
                  </a:lnTo>
                  <a:lnTo>
                    <a:pt x="4728962" y="209990"/>
                  </a:lnTo>
                  <a:lnTo>
                    <a:pt x="5010522" y="159618"/>
                  </a:lnTo>
                  <a:lnTo>
                    <a:pt x="5017310" y="158404"/>
                  </a:lnTo>
                  <a:lnTo>
                    <a:pt x="5024098" y="155975"/>
                  </a:lnTo>
                  <a:lnTo>
                    <a:pt x="5305658" y="55230"/>
                  </a:lnTo>
                  <a:lnTo>
                    <a:pt x="5312446" y="52801"/>
                  </a:lnTo>
                  <a:lnTo>
                    <a:pt x="5319234" y="51586"/>
                  </a:lnTo>
                  <a:lnTo>
                    <a:pt x="5600794" y="1214"/>
                  </a:lnTo>
                  <a:lnTo>
                    <a:pt x="5607582" y="0"/>
                  </a:lnTo>
                  <a:lnTo>
                    <a:pt x="5614370" y="3643"/>
                  </a:lnTo>
                  <a:lnTo>
                    <a:pt x="5895930" y="154760"/>
                  </a:lnTo>
                  <a:lnTo>
                    <a:pt x="5902718" y="158404"/>
                  </a:lnTo>
                  <a:lnTo>
                    <a:pt x="5909506" y="160832"/>
                  </a:lnTo>
                  <a:lnTo>
                    <a:pt x="6191066" y="261577"/>
                  </a:lnTo>
                  <a:lnTo>
                    <a:pt x="6197854" y="264006"/>
                  </a:lnTo>
                  <a:lnTo>
                    <a:pt x="6204642" y="259149"/>
                  </a:lnTo>
                  <a:lnTo>
                    <a:pt x="6486202" y="57659"/>
                  </a:lnTo>
                  <a:lnTo>
                    <a:pt x="6492990" y="52801"/>
                  </a:lnTo>
                  <a:lnTo>
                    <a:pt x="6499778" y="52801"/>
                  </a:lnTo>
                  <a:lnTo>
                    <a:pt x="6781338" y="52801"/>
                  </a:lnTo>
                  <a:lnTo>
                    <a:pt x="6788126" y="52801"/>
                  </a:lnTo>
                </a:path>
              </a:pathLst>
            </a:custGeom>
          </p:spPr>
          <p:txBody>
            <a:bodyPr/>
            <a:lstStyle/>
            <a:p/>
          </p:txBody>
        </p:sp>
        <p:sp>
          <p:nvSpPr>
            <p:cNvPr id="50" name="pg50"/>
            <p:cNvSpPr/>
            <p:nvPr/>
          </p:nvSpPr>
          <p:spPr>
            <a:xfrm>
              <a:off x="803816" y="1860532"/>
              <a:ext cx="6801702" cy="4065703"/>
            </a:xfrm>
            <a:custGeom>
              <a:avLst/>
              <a:pathLst>
                <a:path w="6801702" h="4065703">
                  <a:moveTo>
                    <a:pt x="6788" y="3801696"/>
                  </a:moveTo>
                  <a:lnTo>
                    <a:pt x="13576" y="3800482"/>
                  </a:lnTo>
                  <a:lnTo>
                    <a:pt x="295135" y="3750109"/>
                  </a:lnTo>
                  <a:lnTo>
                    <a:pt x="301924" y="3748895"/>
                  </a:lnTo>
                  <a:lnTo>
                    <a:pt x="308712" y="3748895"/>
                  </a:lnTo>
                  <a:lnTo>
                    <a:pt x="590271" y="3748895"/>
                  </a:lnTo>
                  <a:lnTo>
                    <a:pt x="597059" y="3748895"/>
                  </a:lnTo>
                  <a:lnTo>
                    <a:pt x="603848" y="3748895"/>
                  </a:lnTo>
                  <a:lnTo>
                    <a:pt x="885407" y="3748895"/>
                  </a:lnTo>
                  <a:lnTo>
                    <a:pt x="892195" y="3748895"/>
                  </a:lnTo>
                  <a:lnTo>
                    <a:pt x="898984" y="3747681"/>
                  </a:lnTo>
                  <a:lnTo>
                    <a:pt x="1180543" y="3697308"/>
                  </a:lnTo>
                  <a:lnTo>
                    <a:pt x="1187331" y="3696094"/>
                  </a:lnTo>
                  <a:lnTo>
                    <a:pt x="1194119" y="3696094"/>
                  </a:lnTo>
                  <a:lnTo>
                    <a:pt x="1475679" y="3696094"/>
                  </a:lnTo>
                  <a:lnTo>
                    <a:pt x="1482467" y="3696094"/>
                  </a:lnTo>
                  <a:lnTo>
                    <a:pt x="1489255" y="3696094"/>
                  </a:lnTo>
                  <a:lnTo>
                    <a:pt x="1770815" y="3696094"/>
                  </a:lnTo>
                  <a:lnTo>
                    <a:pt x="1777603" y="3696094"/>
                  </a:lnTo>
                  <a:lnTo>
                    <a:pt x="1784391" y="3696094"/>
                  </a:lnTo>
                  <a:lnTo>
                    <a:pt x="2065951" y="3696094"/>
                  </a:lnTo>
                  <a:lnTo>
                    <a:pt x="2072739" y="3696094"/>
                  </a:lnTo>
                  <a:lnTo>
                    <a:pt x="2079527" y="3693665"/>
                  </a:lnTo>
                  <a:lnTo>
                    <a:pt x="2361087" y="3592920"/>
                  </a:lnTo>
                  <a:lnTo>
                    <a:pt x="2367875" y="3590491"/>
                  </a:lnTo>
                  <a:lnTo>
                    <a:pt x="2374663" y="3586848"/>
                  </a:lnTo>
                  <a:lnTo>
                    <a:pt x="2656223" y="3435730"/>
                  </a:lnTo>
                  <a:lnTo>
                    <a:pt x="2663011" y="3432087"/>
                  </a:lnTo>
                  <a:lnTo>
                    <a:pt x="2669799" y="3430873"/>
                  </a:lnTo>
                  <a:lnTo>
                    <a:pt x="2951359" y="3380500"/>
                  </a:lnTo>
                  <a:lnTo>
                    <a:pt x="2958147" y="3379286"/>
                  </a:lnTo>
                  <a:lnTo>
                    <a:pt x="2964935" y="3363498"/>
                  </a:lnTo>
                  <a:lnTo>
                    <a:pt x="3246495" y="2708656"/>
                  </a:lnTo>
                  <a:lnTo>
                    <a:pt x="3253283" y="2692868"/>
                  </a:lnTo>
                  <a:lnTo>
                    <a:pt x="3260071" y="2684367"/>
                  </a:lnTo>
                  <a:lnTo>
                    <a:pt x="3541631" y="2331760"/>
                  </a:lnTo>
                  <a:lnTo>
                    <a:pt x="3548419" y="2323259"/>
                  </a:lnTo>
                  <a:lnTo>
                    <a:pt x="3555207" y="2312329"/>
                  </a:lnTo>
                  <a:lnTo>
                    <a:pt x="3836766" y="1858976"/>
                  </a:lnTo>
                  <a:lnTo>
                    <a:pt x="3843555" y="1848047"/>
                  </a:lnTo>
                  <a:lnTo>
                    <a:pt x="3850343" y="1839546"/>
                  </a:lnTo>
                  <a:lnTo>
                    <a:pt x="4131902" y="1486938"/>
                  </a:lnTo>
                  <a:lnTo>
                    <a:pt x="4138691" y="1478437"/>
                  </a:lnTo>
                  <a:lnTo>
                    <a:pt x="4145479" y="1469936"/>
                  </a:lnTo>
                  <a:lnTo>
                    <a:pt x="4427038" y="1117329"/>
                  </a:lnTo>
                  <a:lnTo>
                    <a:pt x="4433826" y="1108828"/>
                  </a:lnTo>
                  <a:lnTo>
                    <a:pt x="4440615" y="1101541"/>
                  </a:lnTo>
                  <a:lnTo>
                    <a:pt x="4722174" y="799306"/>
                  </a:lnTo>
                  <a:lnTo>
                    <a:pt x="4728962" y="792020"/>
                  </a:lnTo>
                  <a:lnTo>
                    <a:pt x="4735751" y="789591"/>
                  </a:lnTo>
                  <a:lnTo>
                    <a:pt x="5017310" y="688846"/>
                  </a:lnTo>
                  <a:lnTo>
                    <a:pt x="5024098" y="686417"/>
                  </a:lnTo>
                  <a:lnTo>
                    <a:pt x="5030886" y="683988"/>
                  </a:lnTo>
                  <a:lnTo>
                    <a:pt x="5312446" y="583243"/>
                  </a:lnTo>
                  <a:lnTo>
                    <a:pt x="5319234" y="580814"/>
                  </a:lnTo>
                  <a:lnTo>
                    <a:pt x="5326022" y="577171"/>
                  </a:lnTo>
                  <a:lnTo>
                    <a:pt x="5607582" y="426054"/>
                  </a:lnTo>
                  <a:lnTo>
                    <a:pt x="5614370" y="422410"/>
                  </a:lnTo>
                  <a:lnTo>
                    <a:pt x="5621158" y="419981"/>
                  </a:lnTo>
                  <a:lnTo>
                    <a:pt x="5902718" y="319236"/>
                  </a:lnTo>
                  <a:lnTo>
                    <a:pt x="5909506" y="316808"/>
                  </a:lnTo>
                  <a:lnTo>
                    <a:pt x="5916294" y="316808"/>
                  </a:lnTo>
                  <a:lnTo>
                    <a:pt x="6197854" y="316808"/>
                  </a:lnTo>
                  <a:lnTo>
                    <a:pt x="6204642" y="316808"/>
                  </a:lnTo>
                  <a:lnTo>
                    <a:pt x="6211430" y="311950"/>
                  </a:lnTo>
                  <a:lnTo>
                    <a:pt x="6492990" y="110460"/>
                  </a:lnTo>
                  <a:lnTo>
                    <a:pt x="6499778" y="105602"/>
                  </a:lnTo>
                  <a:lnTo>
                    <a:pt x="6506566" y="103173"/>
                  </a:lnTo>
                  <a:lnTo>
                    <a:pt x="6788126" y="2428"/>
                  </a:lnTo>
                  <a:lnTo>
                    <a:pt x="6794914" y="0"/>
                  </a:lnTo>
                  <a:lnTo>
                    <a:pt x="6801702" y="4065703"/>
                  </a:lnTo>
                  <a:lnTo>
                    <a:pt x="6794914" y="4065703"/>
                  </a:lnTo>
                  <a:lnTo>
                    <a:pt x="6788126" y="4065703"/>
                  </a:lnTo>
                  <a:lnTo>
                    <a:pt x="6506566" y="4065703"/>
                  </a:lnTo>
                  <a:lnTo>
                    <a:pt x="6499778" y="4065703"/>
                  </a:lnTo>
                  <a:lnTo>
                    <a:pt x="6492990" y="4065703"/>
                  </a:lnTo>
                  <a:lnTo>
                    <a:pt x="6211430" y="4065703"/>
                  </a:lnTo>
                  <a:lnTo>
                    <a:pt x="6204642" y="4065703"/>
                  </a:lnTo>
                  <a:lnTo>
                    <a:pt x="6197854" y="4065703"/>
                  </a:lnTo>
                  <a:lnTo>
                    <a:pt x="5916294" y="4065703"/>
                  </a:lnTo>
                  <a:lnTo>
                    <a:pt x="5909506" y="4065703"/>
                  </a:lnTo>
                  <a:lnTo>
                    <a:pt x="5902718" y="4065703"/>
                  </a:lnTo>
                  <a:lnTo>
                    <a:pt x="5621158" y="4065703"/>
                  </a:lnTo>
                  <a:lnTo>
                    <a:pt x="5614370" y="4065703"/>
                  </a:lnTo>
                  <a:lnTo>
                    <a:pt x="5607582" y="4065703"/>
                  </a:lnTo>
                  <a:lnTo>
                    <a:pt x="5326022" y="4065703"/>
                  </a:lnTo>
                  <a:lnTo>
                    <a:pt x="5319234" y="4065703"/>
                  </a:lnTo>
                  <a:lnTo>
                    <a:pt x="5312446" y="4065703"/>
                  </a:lnTo>
                  <a:lnTo>
                    <a:pt x="5030886" y="4065703"/>
                  </a:lnTo>
                  <a:lnTo>
                    <a:pt x="5024098" y="4065703"/>
                  </a:lnTo>
                  <a:lnTo>
                    <a:pt x="5017310" y="4065703"/>
                  </a:lnTo>
                  <a:lnTo>
                    <a:pt x="4735751" y="4065703"/>
                  </a:lnTo>
                  <a:lnTo>
                    <a:pt x="4728962" y="4065703"/>
                  </a:lnTo>
                  <a:lnTo>
                    <a:pt x="4722174" y="4065703"/>
                  </a:lnTo>
                  <a:lnTo>
                    <a:pt x="4440615" y="4065703"/>
                  </a:lnTo>
                  <a:lnTo>
                    <a:pt x="4433826" y="4065703"/>
                  </a:lnTo>
                  <a:lnTo>
                    <a:pt x="4427038" y="4065703"/>
                  </a:lnTo>
                  <a:lnTo>
                    <a:pt x="4145479" y="4065703"/>
                  </a:lnTo>
                  <a:lnTo>
                    <a:pt x="4138691" y="4065703"/>
                  </a:lnTo>
                  <a:lnTo>
                    <a:pt x="4131902" y="4065703"/>
                  </a:lnTo>
                  <a:lnTo>
                    <a:pt x="3850343" y="4065703"/>
                  </a:lnTo>
                  <a:lnTo>
                    <a:pt x="3843555" y="4065703"/>
                  </a:lnTo>
                  <a:lnTo>
                    <a:pt x="3836766" y="4065703"/>
                  </a:lnTo>
                  <a:lnTo>
                    <a:pt x="3555207" y="4065703"/>
                  </a:lnTo>
                  <a:lnTo>
                    <a:pt x="3548419" y="4065703"/>
                  </a:lnTo>
                  <a:lnTo>
                    <a:pt x="3541631" y="4065703"/>
                  </a:lnTo>
                  <a:lnTo>
                    <a:pt x="3260071" y="4065703"/>
                  </a:lnTo>
                  <a:lnTo>
                    <a:pt x="3253283" y="4065703"/>
                  </a:lnTo>
                  <a:lnTo>
                    <a:pt x="3246495" y="4065703"/>
                  </a:lnTo>
                  <a:lnTo>
                    <a:pt x="2964935" y="4065703"/>
                  </a:lnTo>
                  <a:lnTo>
                    <a:pt x="2958147" y="4065703"/>
                  </a:lnTo>
                  <a:lnTo>
                    <a:pt x="2951359" y="4065703"/>
                  </a:lnTo>
                  <a:lnTo>
                    <a:pt x="2669799" y="4065703"/>
                  </a:lnTo>
                  <a:lnTo>
                    <a:pt x="2663011" y="4065703"/>
                  </a:lnTo>
                  <a:lnTo>
                    <a:pt x="2656223" y="4065703"/>
                  </a:lnTo>
                  <a:lnTo>
                    <a:pt x="2374663" y="4065703"/>
                  </a:lnTo>
                  <a:lnTo>
                    <a:pt x="2367875" y="4065703"/>
                  </a:lnTo>
                  <a:lnTo>
                    <a:pt x="2361087" y="4065703"/>
                  </a:lnTo>
                  <a:lnTo>
                    <a:pt x="2079527" y="4065703"/>
                  </a:lnTo>
                  <a:lnTo>
                    <a:pt x="2072739" y="4065703"/>
                  </a:lnTo>
                  <a:lnTo>
                    <a:pt x="2065951" y="4065703"/>
                  </a:lnTo>
                  <a:lnTo>
                    <a:pt x="1784391" y="4065703"/>
                  </a:lnTo>
                  <a:lnTo>
                    <a:pt x="1777603" y="4065703"/>
                  </a:lnTo>
                  <a:lnTo>
                    <a:pt x="1770815" y="4065703"/>
                  </a:lnTo>
                  <a:lnTo>
                    <a:pt x="1489255" y="4065703"/>
                  </a:lnTo>
                  <a:lnTo>
                    <a:pt x="1482467" y="4065703"/>
                  </a:lnTo>
                  <a:lnTo>
                    <a:pt x="1475679" y="4065703"/>
                  </a:lnTo>
                  <a:lnTo>
                    <a:pt x="1194119" y="4065703"/>
                  </a:lnTo>
                  <a:lnTo>
                    <a:pt x="1187331" y="4065703"/>
                  </a:lnTo>
                  <a:lnTo>
                    <a:pt x="1180543" y="4065703"/>
                  </a:lnTo>
                  <a:lnTo>
                    <a:pt x="898984" y="4065703"/>
                  </a:lnTo>
                  <a:lnTo>
                    <a:pt x="892195" y="4065703"/>
                  </a:lnTo>
                  <a:lnTo>
                    <a:pt x="885407" y="4065703"/>
                  </a:lnTo>
                  <a:lnTo>
                    <a:pt x="603848" y="4065703"/>
                  </a:lnTo>
                  <a:lnTo>
                    <a:pt x="597059" y="4065703"/>
                  </a:lnTo>
                  <a:lnTo>
                    <a:pt x="590271" y="4065703"/>
                  </a:lnTo>
                  <a:lnTo>
                    <a:pt x="308712" y="4065703"/>
                  </a:lnTo>
                  <a:lnTo>
                    <a:pt x="301924" y="4065703"/>
                  </a:lnTo>
                  <a:lnTo>
                    <a:pt x="295135" y="4065703"/>
                  </a:lnTo>
                  <a:lnTo>
                    <a:pt x="13576" y="4065703"/>
                  </a:lnTo>
                  <a:lnTo>
                    <a:pt x="6788" y="4065703"/>
                  </a:lnTo>
                  <a:lnTo>
                    <a:pt x="0" y="4065703"/>
                  </a:lnTo>
                  <a:close/>
                </a:path>
              </a:pathLst>
            </a:custGeom>
            <a:solidFill>
              <a:srgbClr val="1CABE2">
                <a:alpha val="3921"/>
              </a:srgbClr>
            </a:solidFill>
          </p:spPr>
          <p:txBody>
            <a:bodyPr/>
            <a:lstStyle/>
            <a:p/>
          </p:txBody>
        </p:sp>
        <p:sp>
          <p:nvSpPr>
            <p:cNvPr id="51" name="pl51"/>
            <p:cNvSpPr/>
            <p:nvPr/>
          </p:nvSpPr>
          <p:spPr>
            <a:xfrm>
              <a:off x="810605" y="1860532"/>
              <a:ext cx="6788126" cy="3801696"/>
            </a:xfrm>
            <a:custGeom>
              <a:avLst/>
              <a:pathLst>
                <a:path w="6788126" h="3801696">
                  <a:moveTo>
                    <a:pt x="0" y="3801696"/>
                  </a:moveTo>
                  <a:lnTo>
                    <a:pt x="6788" y="3800482"/>
                  </a:lnTo>
                  <a:lnTo>
                    <a:pt x="288347" y="3750109"/>
                  </a:lnTo>
                  <a:lnTo>
                    <a:pt x="295135" y="3748895"/>
                  </a:lnTo>
                  <a:lnTo>
                    <a:pt x="301924" y="3748895"/>
                  </a:lnTo>
                  <a:lnTo>
                    <a:pt x="583483" y="3748895"/>
                  </a:lnTo>
                  <a:lnTo>
                    <a:pt x="590271" y="3748895"/>
                  </a:lnTo>
                  <a:lnTo>
                    <a:pt x="597059" y="3748895"/>
                  </a:lnTo>
                  <a:lnTo>
                    <a:pt x="878619" y="3748895"/>
                  </a:lnTo>
                  <a:lnTo>
                    <a:pt x="885407" y="3748895"/>
                  </a:lnTo>
                  <a:lnTo>
                    <a:pt x="892195" y="3747681"/>
                  </a:lnTo>
                  <a:lnTo>
                    <a:pt x="1173755" y="3697308"/>
                  </a:lnTo>
                  <a:lnTo>
                    <a:pt x="1180543" y="3696094"/>
                  </a:lnTo>
                  <a:lnTo>
                    <a:pt x="1187331" y="3696094"/>
                  </a:lnTo>
                  <a:lnTo>
                    <a:pt x="1468891" y="3696094"/>
                  </a:lnTo>
                  <a:lnTo>
                    <a:pt x="1475679" y="3696094"/>
                  </a:lnTo>
                  <a:lnTo>
                    <a:pt x="1482467" y="3696094"/>
                  </a:lnTo>
                  <a:lnTo>
                    <a:pt x="1764027" y="3696094"/>
                  </a:lnTo>
                  <a:lnTo>
                    <a:pt x="1770815" y="3696094"/>
                  </a:lnTo>
                  <a:lnTo>
                    <a:pt x="1777603" y="3696094"/>
                  </a:lnTo>
                  <a:lnTo>
                    <a:pt x="2059163" y="3696094"/>
                  </a:lnTo>
                  <a:lnTo>
                    <a:pt x="2065951" y="3696094"/>
                  </a:lnTo>
                  <a:lnTo>
                    <a:pt x="2072739" y="3693665"/>
                  </a:lnTo>
                  <a:lnTo>
                    <a:pt x="2354299" y="3592920"/>
                  </a:lnTo>
                  <a:lnTo>
                    <a:pt x="2361087" y="3590491"/>
                  </a:lnTo>
                  <a:lnTo>
                    <a:pt x="2367875" y="3586848"/>
                  </a:lnTo>
                  <a:lnTo>
                    <a:pt x="2649435" y="3435730"/>
                  </a:lnTo>
                  <a:lnTo>
                    <a:pt x="2656223" y="3432087"/>
                  </a:lnTo>
                  <a:lnTo>
                    <a:pt x="2663011" y="3430873"/>
                  </a:lnTo>
                  <a:lnTo>
                    <a:pt x="2944571" y="3380500"/>
                  </a:lnTo>
                  <a:lnTo>
                    <a:pt x="2951359" y="3379286"/>
                  </a:lnTo>
                  <a:lnTo>
                    <a:pt x="2958147" y="3363498"/>
                  </a:lnTo>
                  <a:lnTo>
                    <a:pt x="3239707" y="2708656"/>
                  </a:lnTo>
                  <a:lnTo>
                    <a:pt x="3246495" y="2692868"/>
                  </a:lnTo>
                  <a:lnTo>
                    <a:pt x="3253283" y="2684367"/>
                  </a:lnTo>
                  <a:lnTo>
                    <a:pt x="3534842" y="2331760"/>
                  </a:lnTo>
                  <a:lnTo>
                    <a:pt x="3541631" y="2323259"/>
                  </a:lnTo>
                  <a:lnTo>
                    <a:pt x="3548419" y="2312329"/>
                  </a:lnTo>
                  <a:lnTo>
                    <a:pt x="3829978" y="1858976"/>
                  </a:lnTo>
                  <a:lnTo>
                    <a:pt x="3836766" y="1848047"/>
                  </a:lnTo>
                  <a:lnTo>
                    <a:pt x="3843555" y="1839546"/>
                  </a:lnTo>
                  <a:lnTo>
                    <a:pt x="4125114" y="1486938"/>
                  </a:lnTo>
                  <a:lnTo>
                    <a:pt x="4131902" y="1478437"/>
                  </a:lnTo>
                  <a:lnTo>
                    <a:pt x="4138691" y="1469936"/>
                  </a:lnTo>
                  <a:lnTo>
                    <a:pt x="4420250" y="1117329"/>
                  </a:lnTo>
                  <a:lnTo>
                    <a:pt x="4427038" y="1108828"/>
                  </a:lnTo>
                  <a:lnTo>
                    <a:pt x="4433826" y="1101541"/>
                  </a:lnTo>
                  <a:lnTo>
                    <a:pt x="4715386" y="799306"/>
                  </a:lnTo>
                  <a:lnTo>
                    <a:pt x="4722174" y="792020"/>
                  </a:lnTo>
                  <a:lnTo>
                    <a:pt x="4728962" y="789591"/>
                  </a:lnTo>
                  <a:lnTo>
                    <a:pt x="5010522" y="688846"/>
                  </a:lnTo>
                  <a:lnTo>
                    <a:pt x="5017310" y="686417"/>
                  </a:lnTo>
                  <a:lnTo>
                    <a:pt x="5024098" y="683988"/>
                  </a:lnTo>
                  <a:lnTo>
                    <a:pt x="5305658" y="583243"/>
                  </a:lnTo>
                  <a:lnTo>
                    <a:pt x="5312446" y="580814"/>
                  </a:lnTo>
                  <a:lnTo>
                    <a:pt x="5319234" y="577171"/>
                  </a:lnTo>
                  <a:lnTo>
                    <a:pt x="5600794" y="426054"/>
                  </a:lnTo>
                  <a:lnTo>
                    <a:pt x="5607582" y="422410"/>
                  </a:lnTo>
                  <a:lnTo>
                    <a:pt x="5614370" y="419981"/>
                  </a:lnTo>
                  <a:lnTo>
                    <a:pt x="5895930" y="319236"/>
                  </a:lnTo>
                  <a:lnTo>
                    <a:pt x="5902718" y="316808"/>
                  </a:lnTo>
                  <a:lnTo>
                    <a:pt x="5909506" y="316808"/>
                  </a:lnTo>
                  <a:lnTo>
                    <a:pt x="6191066" y="316808"/>
                  </a:lnTo>
                  <a:lnTo>
                    <a:pt x="6197854" y="316808"/>
                  </a:lnTo>
                  <a:lnTo>
                    <a:pt x="6204642" y="311950"/>
                  </a:lnTo>
                  <a:lnTo>
                    <a:pt x="6486202" y="110460"/>
                  </a:lnTo>
                  <a:lnTo>
                    <a:pt x="6492990" y="105602"/>
                  </a:lnTo>
                  <a:lnTo>
                    <a:pt x="6499778" y="103173"/>
                  </a:lnTo>
                  <a:lnTo>
                    <a:pt x="6781338" y="2428"/>
                  </a:lnTo>
                  <a:lnTo>
                    <a:pt x="6788126" y="0"/>
                  </a:lnTo>
                </a:path>
              </a:pathLst>
            </a:custGeom>
          </p:spPr>
          <p:txBody>
            <a:bodyPr/>
            <a:lstStyle/>
            <a:p/>
          </p:txBody>
        </p:sp>
        <p:sp>
          <p:nvSpPr>
            <p:cNvPr id="52" name="pg52"/>
            <p:cNvSpPr/>
            <p:nvPr/>
          </p:nvSpPr>
          <p:spPr>
            <a:xfrm>
              <a:off x="3164904" y="1966135"/>
              <a:ext cx="4440615" cy="3960100"/>
            </a:xfrm>
            <a:custGeom>
              <a:avLst/>
              <a:pathLst>
                <a:path w="4440615" h="3960100">
                  <a:moveTo>
                    <a:pt x="6788" y="3960100"/>
                  </a:moveTo>
                  <a:lnTo>
                    <a:pt x="13576" y="3960100"/>
                  </a:lnTo>
                  <a:lnTo>
                    <a:pt x="295135" y="3960100"/>
                  </a:lnTo>
                  <a:lnTo>
                    <a:pt x="301924" y="3960100"/>
                  </a:lnTo>
                  <a:lnTo>
                    <a:pt x="308712" y="3960100"/>
                  </a:lnTo>
                  <a:lnTo>
                    <a:pt x="590271" y="3960100"/>
                  </a:lnTo>
                  <a:lnTo>
                    <a:pt x="597059" y="3960100"/>
                  </a:lnTo>
                  <a:lnTo>
                    <a:pt x="603848" y="3956457"/>
                  </a:lnTo>
                  <a:lnTo>
                    <a:pt x="885407" y="3805340"/>
                  </a:lnTo>
                  <a:lnTo>
                    <a:pt x="892195" y="3801696"/>
                  </a:lnTo>
                  <a:lnTo>
                    <a:pt x="898984" y="3799267"/>
                  </a:lnTo>
                  <a:lnTo>
                    <a:pt x="1180543" y="3698523"/>
                  </a:lnTo>
                  <a:lnTo>
                    <a:pt x="1187331" y="3696094"/>
                  </a:lnTo>
                  <a:lnTo>
                    <a:pt x="1194119" y="3682735"/>
                  </a:lnTo>
                  <a:lnTo>
                    <a:pt x="1475679" y="3128638"/>
                  </a:lnTo>
                  <a:lnTo>
                    <a:pt x="1482467" y="3115279"/>
                  </a:lnTo>
                  <a:lnTo>
                    <a:pt x="1489255" y="3109207"/>
                  </a:lnTo>
                  <a:lnTo>
                    <a:pt x="1770815" y="2857344"/>
                  </a:lnTo>
                  <a:lnTo>
                    <a:pt x="1777603" y="2851272"/>
                  </a:lnTo>
                  <a:lnTo>
                    <a:pt x="1784391" y="2840342"/>
                  </a:lnTo>
                  <a:lnTo>
                    <a:pt x="2065951" y="2386990"/>
                  </a:lnTo>
                  <a:lnTo>
                    <a:pt x="2072739" y="2376060"/>
                  </a:lnTo>
                  <a:lnTo>
                    <a:pt x="2079527" y="2369988"/>
                  </a:lnTo>
                  <a:lnTo>
                    <a:pt x="2361087" y="2118125"/>
                  </a:lnTo>
                  <a:lnTo>
                    <a:pt x="2367875" y="2112053"/>
                  </a:lnTo>
                  <a:lnTo>
                    <a:pt x="2374663" y="2107196"/>
                  </a:lnTo>
                  <a:lnTo>
                    <a:pt x="2656223" y="1905706"/>
                  </a:lnTo>
                  <a:lnTo>
                    <a:pt x="2663011" y="1900848"/>
                  </a:lnTo>
                  <a:lnTo>
                    <a:pt x="2669799" y="1895990"/>
                  </a:lnTo>
                  <a:lnTo>
                    <a:pt x="2951359" y="1694500"/>
                  </a:lnTo>
                  <a:lnTo>
                    <a:pt x="2958147" y="1689643"/>
                  </a:lnTo>
                  <a:lnTo>
                    <a:pt x="2964935" y="1683570"/>
                  </a:lnTo>
                  <a:lnTo>
                    <a:pt x="3246495" y="1431708"/>
                  </a:lnTo>
                  <a:lnTo>
                    <a:pt x="3253283" y="1425636"/>
                  </a:lnTo>
                  <a:lnTo>
                    <a:pt x="3260071" y="1421993"/>
                  </a:lnTo>
                  <a:lnTo>
                    <a:pt x="3541631" y="1270875"/>
                  </a:lnTo>
                  <a:lnTo>
                    <a:pt x="3548419" y="1267232"/>
                  </a:lnTo>
                  <a:lnTo>
                    <a:pt x="3555207" y="1267232"/>
                  </a:lnTo>
                  <a:lnTo>
                    <a:pt x="3836766" y="1267232"/>
                  </a:lnTo>
                  <a:lnTo>
                    <a:pt x="3843555" y="1267232"/>
                  </a:lnTo>
                  <a:lnTo>
                    <a:pt x="3850343" y="1247801"/>
                  </a:lnTo>
                  <a:lnTo>
                    <a:pt x="4131902" y="441841"/>
                  </a:lnTo>
                  <a:lnTo>
                    <a:pt x="4138691" y="422410"/>
                  </a:lnTo>
                  <a:lnTo>
                    <a:pt x="4145479" y="412695"/>
                  </a:lnTo>
                  <a:lnTo>
                    <a:pt x="4427038" y="9715"/>
                  </a:lnTo>
                  <a:lnTo>
                    <a:pt x="4433826" y="0"/>
                  </a:lnTo>
                  <a:lnTo>
                    <a:pt x="4440615" y="3960100"/>
                  </a:lnTo>
                  <a:lnTo>
                    <a:pt x="4433826" y="3960100"/>
                  </a:lnTo>
                  <a:lnTo>
                    <a:pt x="4427038" y="3960100"/>
                  </a:lnTo>
                  <a:lnTo>
                    <a:pt x="4145479" y="3960100"/>
                  </a:lnTo>
                  <a:lnTo>
                    <a:pt x="4138691" y="3960100"/>
                  </a:lnTo>
                  <a:lnTo>
                    <a:pt x="4131902" y="3960100"/>
                  </a:lnTo>
                  <a:lnTo>
                    <a:pt x="3850343" y="3960100"/>
                  </a:lnTo>
                  <a:lnTo>
                    <a:pt x="3843555" y="3960100"/>
                  </a:lnTo>
                  <a:lnTo>
                    <a:pt x="3836766" y="3960100"/>
                  </a:lnTo>
                  <a:lnTo>
                    <a:pt x="3555207" y="3960100"/>
                  </a:lnTo>
                  <a:lnTo>
                    <a:pt x="3548419" y="3960100"/>
                  </a:lnTo>
                  <a:lnTo>
                    <a:pt x="3541631" y="3960100"/>
                  </a:lnTo>
                  <a:lnTo>
                    <a:pt x="3260071" y="3960100"/>
                  </a:lnTo>
                  <a:lnTo>
                    <a:pt x="3253283" y="3960100"/>
                  </a:lnTo>
                  <a:lnTo>
                    <a:pt x="3246495" y="3960100"/>
                  </a:lnTo>
                  <a:lnTo>
                    <a:pt x="2964935" y="3960100"/>
                  </a:lnTo>
                  <a:lnTo>
                    <a:pt x="2958147" y="3960100"/>
                  </a:lnTo>
                  <a:lnTo>
                    <a:pt x="2951359" y="3960100"/>
                  </a:lnTo>
                  <a:lnTo>
                    <a:pt x="2669799" y="3960100"/>
                  </a:lnTo>
                  <a:lnTo>
                    <a:pt x="2663011" y="3960100"/>
                  </a:lnTo>
                  <a:lnTo>
                    <a:pt x="2656223" y="3960100"/>
                  </a:lnTo>
                  <a:lnTo>
                    <a:pt x="2374663" y="3960100"/>
                  </a:lnTo>
                  <a:lnTo>
                    <a:pt x="2367875" y="3960100"/>
                  </a:lnTo>
                  <a:lnTo>
                    <a:pt x="2361087" y="3960100"/>
                  </a:lnTo>
                  <a:lnTo>
                    <a:pt x="2079527" y="3960100"/>
                  </a:lnTo>
                  <a:lnTo>
                    <a:pt x="2072739" y="3960100"/>
                  </a:lnTo>
                  <a:lnTo>
                    <a:pt x="2065951" y="3960100"/>
                  </a:lnTo>
                  <a:lnTo>
                    <a:pt x="1784391" y="3960100"/>
                  </a:lnTo>
                  <a:lnTo>
                    <a:pt x="1777603" y="3960100"/>
                  </a:lnTo>
                  <a:lnTo>
                    <a:pt x="1770815" y="3960100"/>
                  </a:lnTo>
                  <a:lnTo>
                    <a:pt x="1489255" y="3960100"/>
                  </a:lnTo>
                  <a:lnTo>
                    <a:pt x="1482467" y="3960100"/>
                  </a:lnTo>
                  <a:lnTo>
                    <a:pt x="1475679" y="3960100"/>
                  </a:lnTo>
                  <a:lnTo>
                    <a:pt x="1194119" y="3960100"/>
                  </a:lnTo>
                  <a:lnTo>
                    <a:pt x="1187331" y="3960100"/>
                  </a:lnTo>
                  <a:lnTo>
                    <a:pt x="1180543" y="3960100"/>
                  </a:lnTo>
                  <a:lnTo>
                    <a:pt x="898984" y="3960100"/>
                  </a:lnTo>
                  <a:lnTo>
                    <a:pt x="892195" y="3960100"/>
                  </a:lnTo>
                  <a:lnTo>
                    <a:pt x="885407" y="3960100"/>
                  </a:lnTo>
                  <a:lnTo>
                    <a:pt x="603848" y="3960100"/>
                  </a:lnTo>
                  <a:lnTo>
                    <a:pt x="597059" y="3960100"/>
                  </a:lnTo>
                  <a:lnTo>
                    <a:pt x="590271" y="3960100"/>
                  </a:lnTo>
                  <a:lnTo>
                    <a:pt x="308712" y="3960100"/>
                  </a:lnTo>
                  <a:lnTo>
                    <a:pt x="301924" y="3960100"/>
                  </a:lnTo>
                  <a:lnTo>
                    <a:pt x="295135" y="3960100"/>
                  </a:lnTo>
                  <a:lnTo>
                    <a:pt x="13576" y="3960100"/>
                  </a:lnTo>
                  <a:lnTo>
                    <a:pt x="6788" y="3960100"/>
                  </a:lnTo>
                  <a:lnTo>
                    <a:pt x="0" y="3960100"/>
                  </a:lnTo>
                  <a:close/>
                </a:path>
              </a:pathLst>
            </a:custGeom>
            <a:solidFill>
              <a:srgbClr val="1CABE2">
                <a:alpha val="3921"/>
              </a:srgbClr>
            </a:solidFill>
          </p:spPr>
          <p:txBody>
            <a:bodyPr/>
            <a:lstStyle/>
            <a:p/>
          </p:txBody>
        </p:sp>
        <p:sp>
          <p:nvSpPr>
            <p:cNvPr id="53" name="pl53"/>
            <p:cNvSpPr/>
            <p:nvPr/>
          </p:nvSpPr>
          <p:spPr>
            <a:xfrm>
              <a:off x="3171692" y="1966135"/>
              <a:ext cx="4427038" cy="3960100"/>
            </a:xfrm>
            <a:custGeom>
              <a:avLst/>
              <a:pathLst>
                <a:path w="4427038" h="3960100">
                  <a:moveTo>
                    <a:pt x="0" y="3960100"/>
                  </a:moveTo>
                  <a:lnTo>
                    <a:pt x="6788" y="3960100"/>
                  </a:lnTo>
                  <a:lnTo>
                    <a:pt x="288347" y="3960100"/>
                  </a:lnTo>
                  <a:lnTo>
                    <a:pt x="295135" y="3960100"/>
                  </a:lnTo>
                  <a:lnTo>
                    <a:pt x="301924" y="3960100"/>
                  </a:lnTo>
                  <a:lnTo>
                    <a:pt x="583483" y="3960100"/>
                  </a:lnTo>
                  <a:lnTo>
                    <a:pt x="590271" y="3960100"/>
                  </a:lnTo>
                  <a:lnTo>
                    <a:pt x="597059" y="3956457"/>
                  </a:lnTo>
                  <a:lnTo>
                    <a:pt x="878619" y="3805340"/>
                  </a:lnTo>
                  <a:lnTo>
                    <a:pt x="885407" y="3801696"/>
                  </a:lnTo>
                  <a:lnTo>
                    <a:pt x="892195" y="3799267"/>
                  </a:lnTo>
                  <a:lnTo>
                    <a:pt x="1173755" y="3698523"/>
                  </a:lnTo>
                  <a:lnTo>
                    <a:pt x="1180543" y="3696094"/>
                  </a:lnTo>
                  <a:lnTo>
                    <a:pt x="1187331" y="3682735"/>
                  </a:lnTo>
                  <a:lnTo>
                    <a:pt x="1468891" y="3128638"/>
                  </a:lnTo>
                  <a:lnTo>
                    <a:pt x="1475679" y="3115279"/>
                  </a:lnTo>
                  <a:lnTo>
                    <a:pt x="1482467" y="3109207"/>
                  </a:lnTo>
                  <a:lnTo>
                    <a:pt x="1764027" y="2857344"/>
                  </a:lnTo>
                  <a:lnTo>
                    <a:pt x="1770815" y="2851272"/>
                  </a:lnTo>
                  <a:lnTo>
                    <a:pt x="1777603" y="2840342"/>
                  </a:lnTo>
                  <a:lnTo>
                    <a:pt x="2059163" y="2386990"/>
                  </a:lnTo>
                  <a:lnTo>
                    <a:pt x="2065951" y="2376060"/>
                  </a:lnTo>
                  <a:lnTo>
                    <a:pt x="2072739" y="2369988"/>
                  </a:lnTo>
                  <a:lnTo>
                    <a:pt x="2354299" y="2118125"/>
                  </a:lnTo>
                  <a:lnTo>
                    <a:pt x="2361087" y="2112053"/>
                  </a:lnTo>
                  <a:lnTo>
                    <a:pt x="2367875" y="2107196"/>
                  </a:lnTo>
                  <a:lnTo>
                    <a:pt x="2649435" y="1905706"/>
                  </a:lnTo>
                  <a:lnTo>
                    <a:pt x="2656223" y="1900848"/>
                  </a:lnTo>
                  <a:lnTo>
                    <a:pt x="2663011" y="1895990"/>
                  </a:lnTo>
                  <a:lnTo>
                    <a:pt x="2944571" y="1694500"/>
                  </a:lnTo>
                  <a:lnTo>
                    <a:pt x="2951359" y="1689643"/>
                  </a:lnTo>
                  <a:lnTo>
                    <a:pt x="2958147" y="1683570"/>
                  </a:lnTo>
                  <a:lnTo>
                    <a:pt x="3239707" y="1431708"/>
                  </a:lnTo>
                  <a:lnTo>
                    <a:pt x="3246495" y="1425636"/>
                  </a:lnTo>
                  <a:lnTo>
                    <a:pt x="3253283" y="1421993"/>
                  </a:lnTo>
                  <a:lnTo>
                    <a:pt x="3534842" y="1270875"/>
                  </a:lnTo>
                  <a:lnTo>
                    <a:pt x="3541631" y="1267232"/>
                  </a:lnTo>
                  <a:lnTo>
                    <a:pt x="3548419" y="1267232"/>
                  </a:lnTo>
                  <a:lnTo>
                    <a:pt x="3829978" y="1267232"/>
                  </a:lnTo>
                  <a:lnTo>
                    <a:pt x="3836766" y="1267232"/>
                  </a:lnTo>
                  <a:lnTo>
                    <a:pt x="3843555" y="1247801"/>
                  </a:lnTo>
                  <a:lnTo>
                    <a:pt x="4125114" y="441841"/>
                  </a:lnTo>
                  <a:lnTo>
                    <a:pt x="4131902" y="422410"/>
                  </a:lnTo>
                  <a:lnTo>
                    <a:pt x="4138691" y="412695"/>
                  </a:lnTo>
                  <a:lnTo>
                    <a:pt x="4420250" y="9715"/>
                  </a:lnTo>
                  <a:lnTo>
                    <a:pt x="4427038" y="0"/>
                  </a:lnTo>
                </a:path>
              </a:pathLst>
            </a:custGeom>
          </p:spPr>
          <p:txBody>
            <a:bodyPr/>
            <a:lstStyle/>
            <a:p/>
          </p:txBody>
        </p:sp>
        <p:sp>
          <p:nvSpPr>
            <p:cNvPr id="54" name="pg54"/>
            <p:cNvSpPr/>
            <p:nvPr/>
          </p:nvSpPr>
          <p:spPr>
            <a:xfrm>
              <a:off x="803816" y="1438121"/>
              <a:ext cx="6801702" cy="4488114"/>
            </a:xfrm>
            <a:custGeom>
              <a:avLst/>
              <a:pathLst>
                <a:path w="6801702" h="4488114">
                  <a:moveTo>
                    <a:pt x="6788" y="1161629"/>
                  </a:moveTo>
                  <a:lnTo>
                    <a:pt x="13576" y="1160415"/>
                  </a:lnTo>
                  <a:lnTo>
                    <a:pt x="295135" y="1110042"/>
                  </a:lnTo>
                  <a:lnTo>
                    <a:pt x="301924" y="1108828"/>
                  </a:lnTo>
                  <a:lnTo>
                    <a:pt x="308712" y="1107613"/>
                  </a:lnTo>
                  <a:lnTo>
                    <a:pt x="590271" y="1057241"/>
                  </a:lnTo>
                  <a:lnTo>
                    <a:pt x="597059" y="1056026"/>
                  </a:lnTo>
                  <a:lnTo>
                    <a:pt x="603848" y="1054812"/>
                  </a:lnTo>
                  <a:lnTo>
                    <a:pt x="885407" y="1004439"/>
                  </a:lnTo>
                  <a:lnTo>
                    <a:pt x="892195" y="1003225"/>
                  </a:lnTo>
                  <a:lnTo>
                    <a:pt x="898984" y="1002011"/>
                  </a:lnTo>
                  <a:lnTo>
                    <a:pt x="1180543" y="951638"/>
                  </a:lnTo>
                  <a:lnTo>
                    <a:pt x="1187331" y="950424"/>
                  </a:lnTo>
                  <a:lnTo>
                    <a:pt x="1194119" y="946780"/>
                  </a:lnTo>
                  <a:lnTo>
                    <a:pt x="1475679" y="795663"/>
                  </a:lnTo>
                  <a:lnTo>
                    <a:pt x="1482467" y="792020"/>
                  </a:lnTo>
                  <a:lnTo>
                    <a:pt x="1489255" y="792020"/>
                  </a:lnTo>
                  <a:lnTo>
                    <a:pt x="1770815" y="792020"/>
                  </a:lnTo>
                  <a:lnTo>
                    <a:pt x="1777603" y="792020"/>
                  </a:lnTo>
                  <a:lnTo>
                    <a:pt x="1784391" y="789591"/>
                  </a:lnTo>
                  <a:lnTo>
                    <a:pt x="2065951" y="688846"/>
                  </a:lnTo>
                  <a:lnTo>
                    <a:pt x="2072739" y="686417"/>
                  </a:lnTo>
                  <a:lnTo>
                    <a:pt x="2079527" y="685203"/>
                  </a:lnTo>
                  <a:lnTo>
                    <a:pt x="2361087" y="634830"/>
                  </a:lnTo>
                  <a:lnTo>
                    <a:pt x="2367875" y="633616"/>
                  </a:lnTo>
                  <a:lnTo>
                    <a:pt x="2374663" y="629972"/>
                  </a:lnTo>
                  <a:lnTo>
                    <a:pt x="2656223" y="478855"/>
                  </a:lnTo>
                  <a:lnTo>
                    <a:pt x="2663011" y="475212"/>
                  </a:lnTo>
                  <a:lnTo>
                    <a:pt x="2669799" y="475212"/>
                  </a:lnTo>
                  <a:lnTo>
                    <a:pt x="2951359" y="475212"/>
                  </a:lnTo>
                  <a:lnTo>
                    <a:pt x="2958147" y="475212"/>
                  </a:lnTo>
                  <a:lnTo>
                    <a:pt x="2964935" y="472783"/>
                  </a:lnTo>
                  <a:lnTo>
                    <a:pt x="3246495" y="372038"/>
                  </a:lnTo>
                  <a:lnTo>
                    <a:pt x="3253283" y="369609"/>
                  </a:lnTo>
                  <a:lnTo>
                    <a:pt x="3260071" y="370823"/>
                  </a:lnTo>
                  <a:lnTo>
                    <a:pt x="3541631" y="421196"/>
                  </a:lnTo>
                  <a:lnTo>
                    <a:pt x="3548419" y="422410"/>
                  </a:lnTo>
                  <a:lnTo>
                    <a:pt x="3555207" y="421196"/>
                  </a:lnTo>
                  <a:lnTo>
                    <a:pt x="3836766" y="370823"/>
                  </a:lnTo>
                  <a:lnTo>
                    <a:pt x="3843555" y="369609"/>
                  </a:lnTo>
                  <a:lnTo>
                    <a:pt x="3850343" y="368394"/>
                  </a:lnTo>
                  <a:lnTo>
                    <a:pt x="4131902" y="318022"/>
                  </a:lnTo>
                  <a:lnTo>
                    <a:pt x="4138691" y="316808"/>
                  </a:lnTo>
                  <a:lnTo>
                    <a:pt x="4145479" y="315593"/>
                  </a:lnTo>
                  <a:lnTo>
                    <a:pt x="4427038" y="265221"/>
                  </a:lnTo>
                  <a:lnTo>
                    <a:pt x="4433826" y="264006"/>
                  </a:lnTo>
                  <a:lnTo>
                    <a:pt x="4440615" y="261577"/>
                  </a:lnTo>
                  <a:lnTo>
                    <a:pt x="4722174" y="160832"/>
                  </a:lnTo>
                  <a:lnTo>
                    <a:pt x="4728962" y="158404"/>
                  </a:lnTo>
                  <a:lnTo>
                    <a:pt x="4735751" y="157189"/>
                  </a:lnTo>
                  <a:lnTo>
                    <a:pt x="5017310" y="106817"/>
                  </a:lnTo>
                  <a:lnTo>
                    <a:pt x="5024098" y="105602"/>
                  </a:lnTo>
                  <a:lnTo>
                    <a:pt x="5030886" y="104388"/>
                  </a:lnTo>
                  <a:lnTo>
                    <a:pt x="5312446" y="54015"/>
                  </a:lnTo>
                  <a:lnTo>
                    <a:pt x="5319234" y="52801"/>
                  </a:lnTo>
                  <a:lnTo>
                    <a:pt x="5326022" y="51586"/>
                  </a:lnTo>
                  <a:lnTo>
                    <a:pt x="5607582" y="1214"/>
                  </a:lnTo>
                  <a:lnTo>
                    <a:pt x="5614370" y="0"/>
                  </a:lnTo>
                  <a:lnTo>
                    <a:pt x="5621158" y="4857"/>
                  </a:lnTo>
                  <a:lnTo>
                    <a:pt x="5902718" y="206347"/>
                  </a:lnTo>
                  <a:lnTo>
                    <a:pt x="5909506" y="211205"/>
                  </a:lnTo>
                  <a:lnTo>
                    <a:pt x="5916294" y="212419"/>
                  </a:lnTo>
                  <a:lnTo>
                    <a:pt x="6197854" y="262792"/>
                  </a:lnTo>
                  <a:lnTo>
                    <a:pt x="6204642" y="264006"/>
                  </a:lnTo>
                  <a:lnTo>
                    <a:pt x="6211430" y="259149"/>
                  </a:lnTo>
                  <a:lnTo>
                    <a:pt x="6492990" y="57659"/>
                  </a:lnTo>
                  <a:lnTo>
                    <a:pt x="6499778" y="52801"/>
                  </a:lnTo>
                  <a:lnTo>
                    <a:pt x="6506566" y="52801"/>
                  </a:lnTo>
                  <a:lnTo>
                    <a:pt x="6788126" y="52801"/>
                  </a:lnTo>
                  <a:lnTo>
                    <a:pt x="6794914" y="52801"/>
                  </a:lnTo>
                  <a:lnTo>
                    <a:pt x="6801702" y="4488114"/>
                  </a:lnTo>
                  <a:lnTo>
                    <a:pt x="6794914" y="4488114"/>
                  </a:lnTo>
                  <a:lnTo>
                    <a:pt x="6788126" y="4488114"/>
                  </a:lnTo>
                  <a:lnTo>
                    <a:pt x="6506566" y="4488114"/>
                  </a:lnTo>
                  <a:lnTo>
                    <a:pt x="6499778" y="4488114"/>
                  </a:lnTo>
                  <a:lnTo>
                    <a:pt x="6492990" y="4488114"/>
                  </a:lnTo>
                  <a:lnTo>
                    <a:pt x="6211430" y="4488114"/>
                  </a:lnTo>
                  <a:lnTo>
                    <a:pt x="6204642" y="4488114"/>
                  </a:lnTo>
                  <a:lnTo>
                    <a:pt x="6197854" y="4488114"/>
                  </a:lnTo>
                  <a:lnTo>
                    <a:pt x="5916294" y="4488114"/>
                  </a:lnTo>
                  <a:lnTo>
                    <a:pt x="5909506" y="4488114"/>
                  </a:lnTo>
                  <a:lnTo>
                    <a:pt x="5902718" y="4488114"/>
                  </a:lnTo>
                  <a:lnTo>
                    <a:pt x="5621158" y="4488114"/>
                  </a:lnTo>
                  <a:lnTo>
                    <a:pt x="5614370" y="4488114"/>
                  </a:lnTo>
                  <a:lnTo>
                    <a:pt x="5607582" y="4488114"/>
                  </a:lnTo>
                  <a:lnTo>
                    <a:pt x="5326022" y="4488114"/>
                  </a:lnTo>
                  <a:lnTo>
                    <a:pt x="5319234" y="4488114"/>
                  </a:lnTo>
                  <a:lnTo>
                    <a:pt x="5312446" y="4488114"/>
                  </a:lnTo>
                  <a:lnTo>
                    <a:pt x="5030886" y="4488114"/>
                  </a:lnTo>
                  <a:lnTo>
                    <a:pt x="5024098" y="4488114"/>
                  </a:lnTo>
                  <a:lnTo>
                    <a:pt x="5017310" y="4488114"/>
                  </a:lnTo>
                  <a:lnTo>
                    <a:pt x="4735751" y="4488114"/>
                  </a:lnTo>
                  <a:lnTo>
                    <a:pt x="4728962" y="4488114"/>
                  </a:lnTo>
                  <a:lnTo>
                    <a:pt x="4722174" y="4488114"/>
                  </a:lnTo>
                  <a:lnTo>
                    <a:pt x="4440615" y="4488114"/>
                  </a:lnTo>
                  <a:lnTo>
                    <a:pt x="4433826" y="4488114"/>
                  </a:lnTo>
                  <a:lnTo>
                    <a:pt x="4427038" y="4488114"/>
                  </a:lnTo>
                  <a:lnTo>
                    <a:pt x="4145479" y="4488114"/>
                  </a:lnTo>
                  <a:lnTo>
                    <a:pt x="4138691" y="4488114"/>
                  </a:lnTo>
                  <a:lnTo>
                    <a:pt x="4131902" y="4488114"/>
                  </a:lnTo>
                  <a:lnTo>
                    <a:pt x="3850343" y="4488114"/>
                  </a:lnTo>
                  <a:lnTo>
                    <a:pt x="3843555" y="4488114"/>
                  </a:lnTo>
                  <a:lnTo>
                    <a:pt x="3836766" y="4488114"/>
                  </a:lnTo>
                  <a:lnTo>
                    <a:pt x="3555207" y="4488114"/>
                  </a:lnTo>
                  <a:lnTo>
                    <a:pt x="3548419" y="4488114"/>
                  </a:lnTo>
                  <a:lnTo>
                    <a:pt x="3541631" y="4488114"/>
                  </a:lnTo>
                  <a:lnTo>
                    <a:pt x="3260071" y="4488114"/>
                  </a:lnTo>
                  <a:lnTo>
                    <a:pt x="3253283" y="4488114"/>
                  </a:lnTo>
                  <a:lnTo>
                    <a:pt x="3246495" y="4488114"/>
                  </a:lnTo>
                  <a:lnTo>
                    <a:pt x="2964935" y="4488114"/>
                  </a:lnTo>
                  <a:lnTo>
                    <a:pt x="2958147" y="4488114"/>
                  </a:lnTo>
                  <a:lnTo>
                    <a:pt x="2951359" y="4488114"/>
                  </a:lnTo>
                  <a:lnTo>
                    <a:pt x="2669799" y="4488114"/>
                  </a:lnTo>
                  <a:lnTo>
                    <a:pt x="2663011" y="4488114"/>
                  </a:lnTo>
                  <a:lnTo>
                    <a:pt x="2656223" y="4488114"/>
                  </a:lnTo>
                  <a:lnTo>
                    <a:pt x="2374663" y="4488114"/>
                  </a:lnTo>
                  <a:lnTo>
                    <a:pt x="2367875" y="4488114"/>
                  </a:lnTo>
                  <a:lnTo>
                    <a:pt x="2361087" y="4488114"/>
                  </a:lnTo>
                  <a:lnTo>
                    <a:pt x="2079527" y="4488114"/>
                  </a:lnTo>
                  <a:lnTo>
                    <a:pt x="2072739" y="4488114"/>
                  </a:lnTo>
                  <a:lnTo>
                    <a:pt x="2065951" y="4488114"/>
                  </a:lnTo>
                  <a:lnTo>
                    <a:pt x="1784391" y="4488114"/>
                  </a:lnTo>
                  <a:lnTo>
                    <a:pt x="1777603" y="4488114"/>
                  </a:lnTo>
                  <a:lnTo>
                    <a:pt x="1770815" y="4488114"/>
                  </a:lnTo>
                  <a:lnTo>
                    <a:pt x="1489255" y="4488114"/>
                  </a:lnTo>
                  <a:lnTo>
                    <a:pt x="1482467" y="4488114"/>
                  </a:lnTo>
                  <a:lnTo>
                    <a:pt x="1475679" y="4488114"/>
                  </a:lnTo>
                  <a:lnTo>
                    <a:pt x="1194119" y="4488114"/>
                  </a:lnTo>
                  <a:lnTo>
                    <a:pt x="1187331" y="4488114"/>
                  </a:lnTo>
                  <a:lnTo>
                    <a:pt x="1180543" y="4488114"/>
                  </a:lnTo>
                  <a:lnTo>
                    <a:pt x="898984" y="4488114"/>
                  </a:lnTo>
                  <a:lnTo>
                    <a:pt x="892195" y="4488114"/>
                  </a:lnTo>
                  <a:lnTo>
                    <a:pt x="885407" y="4488114"/>
                  </a:lnTo>
                  <a:lnTo>
                    <a:pt x="603848" y="4488114"/>
                  </a:lnTo>
                  <a:lnTo>
                    <a:pt x="597059" y="4488114"/>
                  </a:lnTo>
                  <a:lnTo>
                    <a:pt x="590271" y="4488114"/>
                  </a:lnTo>
                  <a:lnTo>
                    <a:pt x="308712" y="4488114"/>
                  </a:lnTo>
                  <a:lnTo>
                    <a:pt x="301924" y="4488114"/>
                  </a:lnTo>
                  <a:lnTo>
                    <a:pt x="295135" y="4488114"/>
                  </a:lnTo>
                  <a:lnTo>
                    <a:pt x="13576" y="4488114"/>
                  </a:lnTo>
                  <a:lnTo>
                    <a:pt x="6788" y="4488114"/>
                  </a:lnTo>
                  <a:lnTo>
                    <a:pt x="0" y="4488114"/>
                  </a:lnTo>
                  <a:close/>
                </a:path>
              </a:pathLst>
            </a:custGeom>
            <a:solidFill>
              <a:srgbClr val="1CABE2">
                <a:alpha val="3921"/>
              </a:srgbClr>
            </a:solidFill>
          </p:spPr>
          <p:txBody>
            <a:bodyPr/>
            <a:lstStyle/>
            <a:p/>
          </p:txBody>
        </p:sp>
        <p:sp>
          <p:nvSpPr>
            <p:cNvPr id="55" name="pl55"/>
            <p:cNvSpPr/>
            <p:nvPr/>
          </p:nvSpPr>
          <p:spPr>
            <a:xfrm>
              <a:off x="810605" y="1438121"/>
              <a:ext cx="6788126" cy="1161629"/>
            </a:xfrm>
            <a:custGeom>
              <a:avLst/>
              <a:pathLst>
                <a:path w="6788126" h="1161629">
                  <a:moveTo>
                    <a:pt x="0" y="1161629"/>
                  </a:moveTo>
                  <a:lnTo>
                    <a:pt x="6788" y="1160415"/>
                  </a:lnTo>
                  <a:lnTo>
                    <a:pt x="288347" y="1110042"/>
                  </a:lnTo>
                  <a:lnTo>
                    <a:pt x="295135" y="1108828"/>
                  </a:lnTo>
                  <a:lnTo>
                    <a:pt x="301924" y="1107613"/>
                  </a:lnTo>
                  <a:lnTo>
                    <a:pt x="583483" y="1057241"/>
                  </a:lnTo>
                  <a:lnTo>
                    <a:pt x="590271" y="1056026"/>
                  </a:lnTo>
                  <a:lnTo>
                    <a:pt x="597059" y="1054812"/>
                  </a:lnTo>
                  <a:lnTo>
                    <a:pt x="878619" y="1004439"/>
                  </a:lnTo>
                  <a:lnTo>
                    <a:pt x="885407" y="1003225"/>
                  </a:lnTo>
                  <a:lnTo>
                    <a:pt x="892195" y="1002011"/>
                  </a:lnTo>
                  <a:lnTo>
                    <a:pt x="1173755" y="951638"/>
                  </a:lnTo>
                  <a:lnTo>
                    <a:pt x="1180543" y="950424"/>
                  </a:lnTo>
                  <a:lnTo>
                    <a:pt x="1187331" y="946780"/>
                  </a:lnTo>
                  <a:lnTo>
                    <a:pt x="1468891" y="795663"/>
                  </a:lnTo>
                  <a:lnTo>
                    <a:pt x="1475679" y="792020"/>
                  </a:lnTo>
                  <a:lnTo>
                    <a:pt x="1482467" y="792020"/>
                  </a:lnTo>
                  <a:lnTo>
                    <a:pt x="1764027" y="792020"/>
                  </a:lnTo>
                  <a:lnTo>
                    <a:pt x="1770815" y="792020"/>
                  </a:lnTo>
                  <a:lnTo>
                    <a:pt x="1777603" y="789591"/>
                  </a:lnTo>
                  <a:lnTo>
                    <a:pt x="2059163" y="688846"/>
                  </a:lnTo>
                  <a:lnTo>
                    <a:pt x="2065951" y="686417"/>
                  </a:lnTo>
                  <a:lnTo>
                    <a:pt x="2072739" y="685203"/>
                  </a:lnTo>
                  <a:lnTo>
                    <a:pt x="2354299" y="634830"/>
                  </a:lnTo>
                  <a:lnTo>
                    <a:pt x="2361087" y="633616"/>
                  </a:lnTo>
                  <a:lnTo>
                    <a:pt x="2367875" y="629972"/>
                  </a:lnTo>
                  <a:lnTo>
                    <a:pt x="2649435" y="478855"/>
                  </a:lnTo>
                  <a:lnTo>
                    <a:pt x="2656223" y="475212"/>
                  </a:lnTo>
                  <a:lnTo>
                    <a:pt x="2663011" y="475212"/>
                  </a:lnTo>
                  <a:lnTo>
                    <a:pt x="2944571" y="475212"/>
                  </a:lnTo>
                  <a:lnTo>
                    <a:pt x="2951359" y="475212"/>
                  </a:lnTo>
                  <a:lnTo>
                    <a:pt x="2958147" y="472783"/>
                  </a:lnTo>
                  <a:lnTo>
                    <a:pt x="3239707" y="372038"/>
                  </a:lnTo>
                  <a:lnTo>
                    <a:pt x="3246495" y="369609"/>
                  </a:lnTo>
                  <a:lnTo>
                    <a:pt x="3253283" y="370823"/>
                  </a:lnTo>
                  <a:lnTo>
                    <a:pt x="3534842" y="421196"/>
                  </a:lnTo>
                  <a:lnTo>
                    <a:pt x="3541631" y="422410"/>
                  </a:lnTo>
                  <a:lnTo>
                    <a:pt x="3548419" y="421196"/>
                  </a:lnTo>
                  <a:lnTo>
                    <a:pt x="3829978" y="370823"/>
                  </a:lnTo>
                  <a:lnTo>
                    <a:pt x="3836766" y="369609"/>
                  </a:lnTo>
                  <a:lnTo>
                    <a:pt x="3843555" y="368394"/>
                  </a:lnTo>
                  <a:lnTo>
                    <a:pt x="4125114" y="318022"/>
                  </a:lnTo>
                  <a:lnTo>
                    <a:pt x="4131902" y="316808"/>
                  </a:lnTo>
                  <a:lnTo>
                    <a:pt x="4138691" y="315593"/>
                  </a:lnTo>
                  <a:lnTo>
                    <a:pt x="4420250" y="265221"/>
                  </a:lnTo>
                  <a:lnTo>
                    <a:pt x="4427038" y="264006"/>
                  </a:lnTo>
                  <a:lnTo>
                    <a:pt x="4433826" y="261577"/>
                  </a:lnTo>
                  <a:lnTo>
                    <a:pt x="4715386" y="160832"/>
                  </a:lnTo>
                  <a:lnTo>
                    <a:pt x="4722174" y="158404"/>
                  </a:lnTo>
                  <a:lnTo>
                    <a:pt x="4728962" y="157189"/>
                  </a:lnTo>
                  <a:lnTo>
                    <a:pt x="5010522" y="106817"/>
                  </a:lnTo>
                  <a:lnTo>
                    <a:pt x="5017310" y="105602"/>
                  </a:lnTo>
                  <a:lnTo>
                    <a:pt x="5024098" y="104388"/>
                  </a:lnTo>
                  <a:lnTo>
                    <a:pt x="5305658" y="54015"/>
                  </a:lnTo>
                  <a:lnTo>
                    <a:pt x="5312446" y="52801"/>
                  </a:lnTo>
                  <a:lnTo>
                    <a:pt x="5319234" y="51586"/>
                  </a:lnTo>
                  <a:lnTo>
                    <a:pt x="5600794" y="1214"/>
                  </a:lnTo>
                  <a:lnTo>
                    <a:pt x="5607582" y="0"/>
                  </a:lnTo>
                  <a:lnTo>
                    <a:pt x="5614370" y="4857"/>
                  </a:lnTo>
                  <a:lnTo>
                    <a:pt x="5895930" y="206347"/>
                  </a:lnTo>
                  <a:lnTo>
                    <a:pt x="5902718" y="211205"/>
                  </a:lnTo>
                  <a:lnTo>
                    <a:pt x="5909506" y="212419"/>
                  </a:lnTo>
                  <a:lnTo>
                    <a:pt x="6191066" y="262792"/>
                  </a:lnTo>
                  <a:lnTo>
                    <a:pt x="6197854" y="264006"/>
                  </a:lnTo>
                  <a:lnTo>
                    <a:pt x="6204642" y="259149"/>
                  </a:lnTo>
                  <a:lnTo>
                    <a:pt x="6486202" y="57659"/>
                  </a:lnTo>
                  <a:lnTo>
                    <a:pt x="6492990" y="52801"/>
                  </a:lnTo>
                  <a:lnTo>
                    <a:pt x="6499778" y="52801"/>
                  </a:lnTo>
                  <a:lnTo>
                    <a:pt x="6781338" y="52801"/>
                  </a:lnTo>
                  <a:lnTo>
                    <a:pt x="6788126" y="52801"/>
                  </a:lnTo>
                </a:path>
              </a:pathLst>
            </a:custGeom>
          </p:spPr>
          <p:txBody>
            <a:bodyPr/>
            <a:lstStyle/>
            <a:p/>
          </p:txBody>
        </p:sp>
        <p:sp>
          <p:nvSpPr>
            <p:cNvPr id="56" name="pg56"/>
            <p:cNvSpPr/>
            <p:nvPr/>
          </p:nvSpPr>
          <p:spPr>
            <a:xfrm>
              <a:off x="2574632" y="2441347"/>
              <a:ext cx="5030886" cy="3484888"/>
            </a:xfrm>
            <a:custGeom>
              <a:avLst/>
              <a:pathLst>
                <a:path w="5030886" h="3484888">
                  <a:moveTo>
                    <a:pt x="6788" y="3484888"/>
                  </a:moveTo>
                  <a:lnTo>
                    <a:pt x="13576" y="3484888"/>
                  </a:lnTo>
                  <a:lnTo>
                    <a:pt x="295135" y="3484888"/>
                  </a:lnTo>
                  <a:lnTo>
                    <a:pt x="301924" y="3484888"/>
                  </a:lnTo>
                  <a:lnTo>
                    <a:pt x="308712" y="3484888"/>
                  </a:lnTo>
                  <a:lnTo>
                    <a:pt x="590271" y="3484888"/>
                  </a:lnTo>
                  <a:lnTo>
                    <a:pt x="597059" y="3484888"/>
                  </a:lnTo>
                  <a:lnTo>
                    <a:pt x="603848" y="3483674"/>
                  </a:lnTo>
                  <a:lnTo>
                    <a:pt x="885407" y="3433301"/>
                  </a:lnTo>
                  <a:lnTo>
                    <a:pt x="892195" y="3432087"/>
                  </a:lnTo>
                  <a:lnTo>
                    <a:pt x="898984" y="3432087"/>
                  </a:lnTo>
                  <a:lnTo>
                    <a:pt x="1180543" y="3432087"/>
                  </a:lnTo>
                  <a:lnTo>
                    <a:pt x="1187331" y="3432087"/>
                  </a:lnTo>
                  <a:lnTo>
                    <a:pt x="1194119" y="3430873"/>
                  </a:lnTo>
                  <a:lnTo>
                    <a:pt x="1475679" y="3380500"/>
                  </a:lnTo>
                  <a:lnTo>
                    <a:pt x="1482467" y="3379286"/>
                  </a:lnTo>
                  <a:lnTo>
                    <a:pt x="1489255" y="3378071"/>
                  </a:lnTo>
                  <a:lnTo>
                    <a:pt x="1770815" y="3327699"/>
                  </a:lnTo>
                  <a:lnTo>
                    <a:pt x="1777603" y="3326484"/>
                  </a:lnTo>
                  <a:lnTo>
                    <a:pt x="1784391" y="3322841"/>
                  </a:lnTo>
                  <a:lnTo>
                    <a:pt x="2065951" y="3171723"/>
                  </a:lnTo>
                  <a:lnTo>
                    <a:pt x="2072739" y="3168080"/>
                  </a:lnTo>
                  <a:lnTo>
                    <a:pt x="2079527" y="3164437"/>
                  </a:lnTo>
                  <a:lnTo>
                    <a:pt x="2361087" y="3013319"/>
                  </a:lnTo>
                  <a:lnTo>
                    <a:pt x="2367875" y="3009676"/>
                  </a:lnTo>
                  <a:lnTo>
                    <a:pt x="2374663" y="3004818"/>
                  </a:lnTo>
                  <a:lnTo>
                    <a:pt x="2656223" y="2803329"/>
                  </a:lnTo>
                  <a:lnTo>
                    <a:pt x="2663011" y="2798471"/>
                  </a:lnTo>
                  <a:lnTo>
                    <a:pt x="2669799" y="2796042"/>
                  </a:lnTo>
                  <a:lnTo>
                    <a:pt x="2951359" y="2695297"/>
                  </a:lnTo>
                  <a:lnTo>
                    <a:pt x="2958147" y="2692868"/>
                  </a:lnTo>
                  <a:lnTo>
                    <a:pt x="2964935" y="2685582"/>
                  </a:lnTo>
                  <a:lnTo>
                    <a:pt x="3246495" y="2383347"/>
                  </a:lnTo>
                  <a:lnTo>
                    <a:pt x="3253283" y="2376060"/>
                  </a:lnTo>
                  <a:lnTo>
                    <a:pt x="3260071" y="2359058"/>
                  </a:lnTo>
                  <a:lnTo>
                    <a:pt x="3541631" y="1653843"/>
                  </a:lnTo>
                  <a:lnTo>
                    <a:pt x="3548419" y="1636841"/>
                  </a:lnTo>
                  <a:lnTo>
                    <a:pt x="3555207" y="1624697"/>
                  </a:lnTo>
                  <a:lnTo>
                    <a:pt x="3836766" y="1120972"/>
                  </a:lnTo>
                  <a:lnTo>
                    <a:pt x="3843555" y="1108828"/>
                  </a:lnTo>
                  <a:lnTo>
                    <a:pt x="3850343" y="1094255"/>
                  </a:lnTo>
                  <a:lnTo>
                    <a:pt x="4131902" y="489785"/>
                  </a:lnTo>
                  <a:lnTo>
                    <a:pt x="4138691" y="475212"/>
                  </a:lnTo>
                  <a:lnTo>
                    <a:pt x="4145479" y="475212"/>
                  </a:lnTo>
                  <a:lnTo>
                    <a:pt x="4427038" y="475212"/>
                  </a:lnTo>
                  <a:lnTo>
                    <a:pt x="4433826" y="475212"/>
                  </a:lnTo>
                  <a:lnTo>
                    <a:pt x="4440615" y="471568"/>
                  </a:lnTo>
                  <a:lnTo>
                    <a:pt x="4722174" y="320451"/>
                  </a:lnTo>
                  <a:lnTo>
                    <a:pt x="4728962" y="316808"/>
                  </a:lnTo>
                  <a:lnTo>
                    <a:pt x="4735751" y="309521"/>
                  </a:lnTo>
                  <a:lnTo>
                    <a:pt x="5017310" y="7286"/>
                  </a:lnTo>
                  <a:lnTo>
                    <a:pt x="5024098" y="0"/>
                  </a:lnTo>
                  <a:lnTo>
                    <a:pt x="5030886" y="3484888"/>
                  </a:lnTo>
                  <a:lnTo>
                    <a:pt x="5024098" y="3484888"/>
                  </a:lnTo>
                  <a:lnTo>
                    <a:pt x="5017310" y="3484888"/>
                  </a:lnTo>
                  <a:lnTo>
                    <a:pt x="4735751" y="3484888"/>
                  </a:lnTo>
                  <a:lnTo>
                    <a:pt x="4728962" y="3484888"/>
                  </a:lnTo>
                  <a:lnTo>
                    <a:pt x="4722174" y="3484888"/>
                  </a:lnTo>
                  <a:lnTo>
                    <a:pt x="4440615" y="3484888"/>
                  </a:lnTo>
                  <a:lnTo>
                    <a:pt x="4433826" y="3484888"/>
                  </a:lnTo>
                  <a:lnTo>
                    <a:pt x="4427038" y="3484888"/>
                  </a:lnTo>
                  <a:lnTo>
                    <a:pt x="4145479" y="3484888"/>
                  </a:lnTo>
                  <a:lnTo>
                    <a:pt x="4138691" y="3484888"/>
                  </a:lnTo>
                  <a:lnTo>
                    <a:pt x="4131902" y="3484888"/>
                  </a:lnTo>
                  <a:lnTo>
                    <a:pt x="3850343" y="3484888"/>
                  </a:lnTo>
                  <a:lnTo>
                    <a:pt x="3843555" y="3484888"/>
                  </a:lnTo>
                  <a:lnTo>
                    <a:pt x="3836766" y="3484888"/>
                  </a:lnTo>
                  <a:lnTo>
                    <a:pt x="3555207" y="3484888"/>
                  </a:lnTo>
                  <a:lnTo>
                    <a:pt x="3548419" y="3484888"/>
                  </a:lnTo>
                  <a:lnTo>
                    <a:pt x="3541631" y="3484888"/>
                  </a:lnTo>
                  <a:lnTo>
                    <a:pt x="3260071" y="3484888"/>
                  </a:lnTo>
                  <a:lnTo>
                    <a:pt x="3253283" y="3484888"/>
                  </a:lnTo>
                  <a:lnTo>
                    <a:pt x="3246495" y="3484888"/>
                  </a:lnTo>
                  <a:lnTo>
                    <a:pt x="2964935" y="3484888"/>
                  </a:lnTo>
                  <a:lnTo>
                    <a:pt x="2958147" y="3484888"/>
                  </a:lnTo>
                  <a:lnTo>
                    <a:pt x="2951359" y="3484888"/>
                  </a:lnTo>
                  <a:lnTo>
                    <a:pt x="2669799" y="3484888"/>
                  </a:lnTo>
                  <a:lnTo>
                    <a:pt x="2663011" y="3484888"/>
                  </a:lnTo>
                  <a:lnTo>
                    <a:pt x="2656223" y="3484888"/>
                  </a:lnTo>
                  <a:lnTo>
                    <a:pt x="2374663" y="3484888"/>
                  </a:lnTo>
                  <a:lnTo>
                    <a:pt x="2367875" y="3484888"/>
                  </a:lnTo>
                  <a:lnTo>
                    <a:pt x="2361087" y="3484888"/>
                  </a:lnTo>
                  <a:lnTo>
                    <a:pt x="2079527" y="3484888"/>
                  </a:lnTo>
                  <a:lnTo>
                    <a:pt x="2072739" y="3484888"/>
                  </a:lnTo>
                  <a:lnTo>
                    <a:pt x="2065951" y="3484888"/>
                  </a:lnTo>
                  <a:lnTo>
                    <a:pt x="1784391" y="3484888"/>
                  </a:lnTo>
                  <a:lnTo>
                    <a:pt x="1777603" y="3484888"/>
                  </a:lnTo>
                  <a:lnTo>
                    <a:pt x="1770815" y="3484888"/>
                  </a:lnTo>
                  <a:lnTo>
                    <a:pt x="1489255" y="3484888"/>
                  </a:lnTo>
                  <a:lnTo>
                    <a:pt x="1482467" y="3484888"/>
                  </a:lnTo>
                  <a:lnTo>
                    <a:pt x="1475679" y="3484888"/>
                  </a:lnTo>
                  <a:lnTo>
                    <a:pt x="1194119" y="3484888"/>
                  </a:lnTo>
                  <a:lnTo>
                    <a:pt x="1187331" y="3484888"/>
                  </a:lnTo>
                  <a:lnTo>
                    <a:pt x="1180543" y="3484888"/>
                  </a:lnTo>
                  <a:lnTo>
                    <a:pt x="898984" y="3484888"/>
                  </a:lnTo>
                  <a:lnTo>
                    <a:pt x="892195" y="3484888"/>
                  </a:lnTo>
                  <a:lnTo>
                    <a:pt x="885407" y="3484888"/>
                  </a:lnTo>
                  <a:lnTo>
                    <a:pt x="603848" y="3484888"/>
                  </a:lnTo>
                  <a:lnTo>
                    <a:pt x="597059" y="3484888"/>
                  </a:lnTo>
                  <a:lnTo>
                    <a:pt x="590271" y="3484888"/>
                  </a:lnTo>
                  <a:lnTo>
                    <a:pt x="308712" y="3484888"/>
                  </a:lnTo>
                  <a:lnTo>
                    <a:pt x="301924" y="3484888"/>
                  </a:lnTo>
                  <a:lnTo>
                    <a:pt x="295135" y="3484888"/>
                  </a:lnTo>
                  <a:lnTo>
                    <a:pt x="13576" y="3484888"/>
                  </a:lnTo>
                  <a:lnTo>
                    <a:pt x="6788" y="3484888"/>
                  </a:lnTo>
                  <a:lnTo>
                    <a:pt x="0" y="3484888"/>
                  </a:lnTo>
                  <a:close/>
                </a:path>
              </a:pathLst>
            </a:custGeom>
            <a:solidFill>
              <a:srgbClr val="1CABE2">
                <a:alpha val="3921"/>
              </a:srgbClr>
            </a:solidFill>
          </p:spPr>
          <p:txBody>
            <a:bodyPr/>
            <a:lstStyle/>
            <a:p/>
          </p:txBody>
        </p:sp>
        <p:sp>
          <p:nvSpPr>
            <p:cNvPr id="57" name="pl57"/>
            <p:cNvSpPr/>
            <p:nvPr/>
          </p:nvSpPr>
          <p:spPr>
            <a:xfrm>
              <a:off x="2581420" y="2441347"/>
              <a:ext cx="5017310" cy="3484888"/>
            </a:xfrm>
            <a:custGeom>
              <a:avLst/>
              <a:pathLst>
                <a:path w="5017310" h="3484888">
                  <a:moveTo>
                    <a:pt x="0" y="3484888"/>
                  </a:moveTo>
                  <a:lnTo>
                    <a:pt x="6788" y="3484888"/>
                  </a:lnTo>
                  <a:lnTo>
                    <a:pt x="288347" y="3484888"/>
                  </a:lnTo>
                  <a:lnTo>
                    <a:pt x="295135" y="3484888"/>
                  </a:lnTo>
                  <a:lnTo>
                    <a:pt x="301924" y="3484888"/>
                  </a:lnTo>
                  <a:lnTo>
                    <a:pt x="583483" y="3484888"/>
                  </a:lnTo>
                  <a:lnTo>
                    <a:pt x="590271" y="3484888"/>
                  </a:lnTo>
                  <a:lnTo>
                    <a:pt x="597059" y="3483674"/>
                  </a:lnTo>
                  <a:lnTo>
                    <a:pt x="878619" y="3433301"/>
                  </a:lnTo>
                  <a:lnTo>
                    <a:pt x="885407" y="3432087"/>
                  </a:lnTo>
                  <a:lnTo>
                    <a:pt x="892195" y="3432087"/>
                  </a:lnTo>
                  <a:lnTo>
                    <a:pt x="1173755" y="3432087"/>
                  </a:lnTo>
                  <a:lnTo>
                    <a:pt x="1180543" y="3432087"/>
                  </a:lnTo>
                  <a:lnTo>
                    <a:pt x="1187331" y="3430873"/>
                  </a:lnTo>
                  <a:lnTo>
                    <a:pt x="1468891" y="3380500"/>
                  </a:lnTo>
                  <a:lnTo>
                    <a:pt x="1475679" y="3379286"/>
                  </a:lnTo>
                  <a:lnTo>
                    <a:pt x="1482467" y="3378071"/>
                  </a:lnTo>
                  <a:lnTo>
                    <a:pt x="1764027" y="3327699"/>
                  </a:lnTo>
                  <a:lnTo>
                    <a:pt x="1770815" y="3326484"/>
                  </a:lnTo>
                  <a:lnTo>
                    <a:pt x="1777603" y="3322841"/>
                  </a:lnTo>
                  <a:lnTo>
                    <a:pt x="2059163" y="3171723"/>
                  </a:lnTo>
                  <a:lnTo>
                    <a:pt x="2065951" y="3168080"/>
                  </a:lnTo>
                  <a:lnTo>
                    <a:pt x="2072739" y="3164437"/>
                  </a:lnTo>
                  <a:lnTo>
                    <a:pt x="2354299" y="3013319"/>
                  </a:lnTo>
                  <a:lnTo>
                    <a:pt x="2361087" y="3009676"/>
                  </a:lnTo>
                  <a:lnTo>
                    <a:pt x="2367875" y="3004818"/>
                  </a:lnTo>
                  <a:lnTo>
                    <a:pt x="2649435" y="2803329"/>
                  </a:lnTo>
                  <a:lnTo>
                    <a:pt x="2656223" y="2798471"/>
                  </a:lnTo>
                  <a:lnTo>
                    <a:pt x="2663011" y="2796042"/>
                  </a:lnTo>
                  <a:lnTo>
                    <a:pt x="2944571" y="2695297"/>
                  </a:lnTo>
                  <a:lnTo>
                    <a:pt x="2951359" y="2692868"/>
                  </a:lnTo>
                  <a:lnTo>
                    <a:pt x="2958147" y="2685582"/>
                  </a:lnTo>
                  <a:lnTo>
                    <a:pt x="3239707" y="2383347"/>
                  </a:lnTo>
                  <a:lnTo>
                    <a:pt x="3246495" y="2376060"/>
                  </a:lnTo>
                  <a:lnTo>
                    <a:pt x="3253283" y="2359058"/>
                  </a:lnTo>
                  <a:lnTo>
                    <a:pt x="3534842" y="1653843"/>
                  </a:lnTo>
                  <a:lnTo>
                    <a:pt x="3541631" y="1636841"/>
                  </a:lnTo>
                  <a:lnTo>
                    <a:pt x="3548419" y="1624697"/>
                  </a:lnTo>
                  <a:lnTo>
                    <a:pt x="3829978" y="1120972"/>
                  </a:lnTo>
                  <a:lnTo>
                    <a:pt x="3836766" y="1108828"/>
                  </a:lnTo>
                  <a:lnTo>
                    <a:pt x="3843555" y="1094255"/>
                  </a:lnTo>
                  <a:lnTo>
                    <a:pt x="4125114" y="489785"/>
                  </a:lnTo>
                  <a:lnTo>
                    <a:pt x="4131902" y="475212"/>
                  </a:lnTo>
                  <a:lnTo>
                    <a:pt x="4138691" y="475212"/>
                  </a:lnTo>
                  <a:lnTo>
                    <a:pt x="4420250" y="475212"/>
                  </a:lnTo>
                  <a:lnTo>
                    <a:pt x="4427038" y="475212"/>
                  </a:lnTo>
                  <a:lnTo>
                    <a:pt x="4433826" y="471568"/>
                  </a:lnTo>
                  <a:lnTo>
                    <a:pt x="4715386" y="320451"/>
                  </a:lnTo>
                  <a:lnTo>
                    <a:pt x="4722174" y="316808"/>
                  </a:lnTo>
                  <a:lnTo>
                    <a:pt x="4728962" y="309521"/>
                  </a:lnTo>
                  <a:lnTo>
                    <a:pt x="5010522" y="7286"/>
                  </a:lnTo>
                  <a:lnTo>
                    <a:pt x="5017310" y="0"/>
                  </a:lnTo>
                </a:path>
              </a:pathLst>
            </a:custGeom>
          </p:spPr>
          <p:txBody>
            <a:bodyPr/>
            <a:lstStyle/>
            <a:p/>
          </p:txBody>
        </p:sp>
        <p:sp>
          <p:nvSpPr>
            <p:cNvPr id="58" name="pg58"/>
            <p:cNvSpPr/>
            <p:nvPr/>
          </p:nvSpPr>
          <p:spPr>
            <a:xfrm>
              <a:off x="803816" y="1807731"/>
              <a:ext cx="6801702" cy="4118504"/>
            </a:xfrm>
            <a:custGeom>
              <a:avLst/>
              <a:pathLst>
                <a:path w="6801702" h="4118504">
                  <a:moveTo>
                    <a:pt x="6788" y="3854498"/>
                  </a:moveTo>
                  <a:lnTo>
                    <a:pt x="13576" y="3854498"/>
                  </a:lnTo>
                  <a:lnTo>
                    <a:pt x="295135" y="3854498"/>
                  </a:lnTo>
                  <a:lnTo>
                    <a:pt x="301924" y="3854498"/>
                  </a:lnTo>
                  <a:lnTo>
                    <a:pt x="308712" y="3854498"/>
                  </a:lnTo>
                  <a:lnTo>
                    <a:pt x="590271" y="3854498"/>
                  </a:lnTo>
                  <a:lnTo>
                    <a:pt x="597059" y="3854498"/>
                  </a:lnTo>
                  <a:lnTo>
                    <a:pt x="603848" y="3854498"/>
                  </a:lnTo>
                  <a:lnTo>
                    <a:pt x="885407" y="3854498"/>
                  </a:lnTo>
                  <a:lnTo>
                    <a:pt x="892195" y="3854498"/>
                  </a:lnTo>
                  <a:lnTo>
                    <a:pt x="898984" y="3853283"/>
                  </a:lnTo>
                  <a:lnTo>
                    <a:pt x="1180543" y="3802911"/>
                  </a:lnTo>
                  <a:lnTo>
                    <a:pt x="1187331" y="3801696"/>
                  </a:lnTo>
                  <a:lnTo>
                    <a:pt x="1194119" y="3800482"/>
                  </a:lnTo>
                  <a:lnTo>
                    <a:pt x="1475679" y="3750109"/>
                  </a:lnTo>
                  <a:lnTo>
                    <a:pt x="1482467" y="3748895"/>
                  </a:lnTo>
                  <a:lnTo>
                    <a:pt x="1489255" y="3748895"/>
                  </a:lnTo>
                  <a:lnTo>
                    <a:pt x="1770815" y="3748895"/>
                  </a:lnTo>
                  <a:lnTo>
                    <a:pt x="1777603" y="3748895"/>
                  </a:lnTo>
                  <a:lnTo>
                    <a:pt x="1784391" y="3747681"/>
                  </a:lnTo>
                  <a:lnTo>
                    <a:pt x="2065951" y="3697308"/>
                  </a:lnTo>
                  <a:lnTo>
                    <a:pt x="2072739" y="3696094"/>
                  </a:lnTo>
                  <a:lnTo>
                    <a:pt x="2079527" y="3697308"/>
                  </a:lnTo>
                  <a:lnTo>
                    <a:pt x="2361087" y="3747681"/>
                  </a:lnTo>
                  <a:lnTo>
                    <a:pt x="2367875" y="3748895"/>
                  </a:lnTo>
                  <a:lnTo>
                    <a:pt x="2374663" y="3748895"/>
                  </a:lnTo>
                  <a:lnTo>
                    <a:pt x="2656223" y="3748895"/>
                  </a:lnTo>
                  <a:lnTo>
                    <a:pt x="2663011" y="3748895"/>
                  </a:lnTo>
                  <a:lnTo>
                    <a:pt x="2669799" y="3744037"/>
                  </a:lnTo>
                  <a:lnTo>
                    <a:pt x="2951359" y="3542547"/>
                  </a:lnTo>
                  <a:lnTo>
                    <a:pt x="2958147" y="3537690"/>
                  </a:lnTo>
                  <a:lnTo>
                    <a:pt x="2964935" y="3537690"/>
                  </a:lnTo>
                  <a:lnTo>
                    <a:pt x="3246495" y="3537690"/>
                  </a:lnTo>
                  <a:lnTo>
                    <a:pt x="3253283" y="3537690"/>
                  </a:lnTo>
                  <a:lnTo>
                    <a:pt x="3260071" y="3536475"/>
                  </a:lnTo>
                  <a:lnTo>
                    <a:pt x="3541631" y="3486103"/>
                  </a:lnTo>
                  <a:lnTo>
                    <a:pt x="3548419" y="3484888"/>
                  </a:lnTo>
                  <a:lnTo>
                    <a:pt x="3555207" y="3476387"/>
                  </a:lnTo>
                  <a:lnTo>
                    <a:pt x="3836766" y="3123780"/>
                  </a:lnTo>
                  <a:lnTo>
                    <a:pt x="3843555" y="3115279"/>
                  </a:lnTo>
                  <a:lnTo>
                    <a:pt x="3850343" y="3109207"/>
                  </a:lnTo>
                  <a:lnTo>
                    <a:pt x="4131902" y="2857344"/>
                  </a:lnTo>
                  <a:lnTo>
                    <a:pt x="4138691" y="2851272"/>
                  </a:lnTo>
                  <a:lnTo>
                    <a:pt x="4145479" y="2847629"/>
                  </a:lnTo>
                  <a:lnTo>
                    <a:pt x="4427038" y="2696511"/>
                  </a:lnTo>
                  <a:lnTo>
                    <a:pt x="4433826" y="2692868"/>
                  </a:lnTo>
                  <a:lnTo>
                    <a:pt x="4440615" y="2691654"/>
                  </a:lnTo>
                  <a:lnTo>
                    <a:pt x="4722174" y="2641281"/>
                  </a:lnTo>
                  <a:lnTo>
                    <a:pt x="4728962" y="2640067"/>
                  </a:lnTo>
                  <a:lnTo>
                    <a:pt x="4735751" y="2632780"/>
                  </a:lnTo>
                  <a:lnTo>
                    <a:pt x="5017310" y="2330545"/>
                  </a:lnTo>
                  <a:lnTo>
                    <a:pt x="5024098" y="2323259"/>
                  </a:lnTo>
                  <a:lnTo>
                    <a:pt x="5030886" y="2280754"/>
                  </a:lnTo>
                  <a:lnTo>
                    <a:pt x="5312446" y="517717"/>
                  </a:lnTo>
                  <a:lnTo>
                    <a:pt x="5319234" y="475212"/>
                  </a:lnTo>
                  <a:lnTo>
                    <a:pt x="5326022" y="473997"/>
                  </a:lnTo>
                  <a:lnTo>
                    <a:pt x="5607582" y="423625"/>
                  </a:lnTo>
                  <a:lnTo>
                    <a:pt x="5614370" y="422410"/>
                  </a:lnTo>
                  <a:lnTo>
                    <a:pt x="5621158" y="426054"/>
                  </a:lnTo>
                  <a:lnTo>
                    <a:pt x="5902718" y="577171"/>
                  </a:lnTo>
                  <a:lnTo>
                    <a:pt x="5909506" y="580814"/>
                  </a:lnTo>
                  <a:lnTo>
                    <a:pt x="5916294" y="583243"/>
                  </a:lnTo>
                  <a:lnTo>
                    <a:pt x="6197854" y="683988"/>
                  </a:lnTo>
                  <a:lnTo>
                    <a:pt x="6204642" y="686417"/>
                  </a:lnTo>
                  <a:lnTo>
                    <a:pt x="6211430" y="671844"/>
                  </a:lnTo>
                  <a:lnTo>
                    <a:pt x="6492990" y="67374"/>
                  </a:lnTo>
                  <a:lnTo>
                    <a:pt x="6499778" y="52801"/>
                  </a:lnTo>
                  <a:lnTo>
                    <a:pt x="6506566" y="51586"/>
                  </a:lnTo>
                  <a:lnTo>
                    <a:pt x="6788126" y="1214"/>
                  </a:lnTo>
                  <a:lnTo>
                    <a:pt x="6794914" y="0"/>
                  </a:lnTo>
                  <a:lnTo>
                    <a:pt x="6801702" y="4118504"/>
                  </a:lnTo>
                  <a:lnTo>
                    <a:pt x="6794914" y="4118504"/>
                  </a:lnTo>
                  <a:lnTo>
                    <a:pt x="6788126" y="4118504"/>
                  </a:lnTo>
                  <a:lnTo>
                    <a:pt x="6506566" y="4118504"/>
                  </a:lnTo>
                  <a:lnTo>
                    <a:pt x="6499778" y="4118504"/>
                  </a:lnTo>
                  <a:lnTo>
                    <a:pt x="6492990" y="4118504"/>
                  </a:lnTo>
                  <a:lnTo>
                    <a:pt x="6211430" y="4118504"/>
                  </a:lnTo>
                  <a:lnTo>
                    <a:pt x="6204642" y="4118504"/>
                  </a:lnTo>
                  <a:lnTo>
                    <a:pt x="6197854" y="4118504"/>
                  </a:lnTo>
                  <a:lnTo>
                    <a:pt x="5916294" y="4118504"/>
                  </a:lnTo>
                  <a:lnTo>
                    <a:pt x="5909506" y="4118504"/>
                  </a:lnTo>
                  <a:lnTo>
                    <a:pt x="5902718" y="4118504"/>
                  </a:lnTo>
                  <a:lnTo>
                    <a:pt x="5621158" y="4118504"/>
                  </a:lnTo>
                  <a:lnTo>
                    <a:pt x="5614370" y="4118504"/>
                  </a:lnTo>
                  <a:lnTo>
                    <a:pt x="5607582" y="4118504"/>
                  </a:lnTo>
                  <a:lnTo>
                    <a:pt x="5326022" y="4118504"/>
                  </a:lnTo>
                  <a:lnTo>
                    <a:pt x="5319234" y="4118504"/>
                  </a:lnTo>
                  <a:lnTo>
                    <a:pt x="5312446" y="4118504"/>
                  </a:lnTo>
                  <a:lnTo>
                    <a:pt x="5030886" y="4118504"/>
                  </a:lnTo>
                  <a:lnTo>
                    <a:pt x="5024098" y="4118504"/>
                  </a:lnTo>
                  <a:lnTo>
                    <a:pt x="5017310" y="4118504"/>
                  </a:lnTo>
                  <a:lnTo>
                    <a:pt x="4735751" y="4118504"/>
                  </a:lnTo>
                  <a:lnTo>
                    <a:pt x="4728962" y="4118504"/>
                  </a:lnTo>
                  <a:lnTo>
                    <a:pt x="4722174" y="4118504"/>
                  </a:lnTo>
                  <a:lnTo>
                    <a:pt x="4440615" y="4118504"/>
                  </a:lnTo>
                  <a:lnTo>
                    <a:pt x="4433826" y="4118504"/>
                  </a:lnTo>
                  <a:lnTo>
                    <a:pt x="4427038" y="4118504"/>
                  </a:lnTo>
                  <a:lnTo>
                    <a:pt x="4145479" y="4118504"/>
                  </a:lnTo>
                  <a:lnTo>
                    <a:pt x="4138691" y="4118504"/>
                  </a:lnTo>
                  <a:lnTo>
                    <a:pt x="4131902" y="4118504"/>
                  </a:lnTo>
                  <a:lnTo>
                    <a:pt x="3850343" y="4118504"/>
                  </a:lnTo>
                  <a:lnTo>
                    <a:pt x="3843555" y="4118504"/>
                  </a:lnTo>
                  <a:lnTo>
                    <a:pt x="3836766" y="4118504"/>
                  </a:lnTo>
                  <a:lnTo>
                    <a:pt x="3555207" y="4118504"/>
                  </a:lnTo>
                  <a:lnTo>
                    <a:pt x="3548419" y="4118504"/>
                  </a:lnTo>
                  <a:lnTo>
                    <a:pt x="3541631" y="4118504"/>
                  </a:lnTo>
                  <a:lnTo>
                    <a:pt x="3260071" y="4118504"/>
                  </a:lnTo>
                  <a:lnTo>
                    <a:pt x="3253283" y="4118504"/>
                  </a:lnTo>
                  <a:lnTo>
                    <a:pt x="3246495" y="4118504"/>
                  </a:lnTo>
                  <a:lnTo>
                    <a:pt x="2964935" y="4118504"/>
                  </a:lnTo>
                  <a:lnTo>
                    <a:pt x="2958147" y="4118504"/>
                  </a:lnTo>
                  <a:lnTo>
                    <a:pt x="2951359" y="4118504"/>
                  </a:lnTo>
                  <a:lnTo>
                    <a:pt x="2669799" y="4118504"/>
                  </a:lnTo>
                  <a:lnTo>
                    <a:pt x="2663011" y="4118504"/>
                  </a:lnTo>
                  <a:lnTo>
                    <a:pt x="2656223" y="4118504"/>
                  </a:lnTo>
                  <a:lnTo>
                    <a:pt x="2374663" y="4118504"/>
                  </a:lnTo>
                  <a:lnTo>
                    <a:pt x="2367875" y="4118504"/>
                  </a:lnTo>
                  <a:lnTo>
                    <a:pt x="2361087" y="4118504"/>
                  </a:lnTo>
                  <a:lnTo>
                    <a:pt x="2079527" y="4118504"/>
                  </a:lnTo>
                  <a:lnTo>
                    <a:pt x="2072739" y="4118504"/>
                  </a:lnTo>
                  <a:lnTo>
                    <a:pt x="2065951" y="4118504"/>
                  </a:lnTo>
                  <a:lnTo>
                    <a:pt x="1784391" y="4118504"/>
                  </a:lnTo>
                  <a:lnTo>
                    <a:pt x="1777603" y="4118504"/>
                  </a:lnTo>
                  <a:lnTo>
                    <a:pt x="1770815" y="4118504"/>
                  </a:lnTo>
                  <a:lnTo>
                    <a:pt x="1489255" y="4118504"/>
                  </a:lnTo>
                  <a:lnTo>
                    <a:pt x="1482467" y="4118504"/>
                  </a:lnTo>
                  <a:lnTo>
                    <a:pt x="1475679" y="4118504"/>
                  </a:lnTo>
                  <a:lnTo>
                    <a:pt x="1194119" y="4118504"/>
                  </a:lnTo>
                  <a:lnTo>
                    <a:pt x="1187331" y="4118504"/>
                  </a:lnTo>
                  <a:lnTo>
                    <a:pt x="1180543" y="4118504"/>
                  </a:lnTo>
                  <a:lnTo>
                    <a:pt x="898984" y="4118504"/>
                  </a:lnTo>
                  <a:lnTo>
                    <a:pt x="892195" y="4118504"/>
                  </a:lnTo>
                  <a:lnTo>
                    <a:pt x="885407" y="4118504"/>
                  </a:lnTo>
                  <a:lnTo>
                    <a:pt x="603848" y="4118504"/>
                  </a:lnTo>
                  <a:lnTo>
                    <a:pt x="597059" y="4118504"/>
                  </a:lnTo>
                  <a:lnTo>
                    <a:pt x="590271" y="4118504"/>
                  </a:lnTo>
                  <a:lnTo>
                    <a:pt x="308712" y="4118504"/>
                  </a:lnTo>
                  <a:lnTo>
                    <a:pt x="301924" y="4118504"/>
                  </a:lnTo>
                  <a:lnTo>
                    <a:pt x="295135" y="4118504"/>
                  </a:lnTo>
                  <a:lnTo>
                    <a:pt x="13576" y="4118504"/>
                  </a:lnTo>
                  <a:lnTo>
                    <a:pt x="6788" y="4118504"/>
                  </a:lnTo>
                  <a:lnTo>
                    <a:pt x="0" y="4118504"/>
                  </a:lnTo>
                  <a:close/>
                </a:path>
              </a:pathLst>
            </a:custGeom>
            <a:solidFill>
              <a:srgbClr val="1CABE2">
                <a:alpha val="3921"/>
              </a:srgbClr>
            </a:solidFill>
          </p:spPr>
          <p:txBody>
            <a:bodyPr/>
            <a:lstStyle/>
            <a:p/>
          </p:txBody>
        </p:sp>
        <p:sp>
          <p:nvSpPr>
            <p:cNvPr id="59" name="pl59"/>
            <p:cNvSpPr/>
            <p:nvPr/>
          </p:nvSpPr>
          <p:spPr>
            <a:xfrm>
              <a:off x="810605" y="1807731"/>
              <a:ext cx="6788126" cy="3854498"/>
            </a:xfrm>
            <a:custGeom>
              <a:avLst/>
              <a:pathLst>
                <a:path w="6788126" h="3854498">
                  <a:moveTo>
                    <a:pt x="0" y="3854498"/>
                  </a:moveTo>
                  <a:lnTo>
                    <a:pt x="6788" y="3854498"/>
                  </a:lnTo>
                  <a:lnTo>
                    <a:pt x="288347" y="3854498"/>
                  </a:lnTo>
                  <a:lnTo>
                    <a:pt x="295135" y="3854498"/>
                  </a:lnTo>
                  <a:lnTo>
                    <a:pt x="301924" y="3854498"/>
                  </a:lnTo>
                  <a:lnTo>
                    <a:pt x="583483" y="3854498"/>
                  </a:lnTo>
                  <a:lnTo>
                    <a:pt x="590271" y="3854498"/>
                  </a:lnTo>
                  <a:lnTo>
                    <a:pt x="597059" y="3854498"/>
                  </a:lnTo>
                  <a:lnTo>
                    <a:pt x="878619" y="3854498"/>
                  </a:lnTo>
                  <a:lnTo>
                    <a:pt x="885407" y="3854498"/>
                  </a:lnTo>
                  <a:lnTo>
                    <a:pt x="892195" y="3853283"/>
                  </a:lnTo>
                  <a:lnTo>
                    <a:pt x="1173755" y="3802911"/>
                  </a:lnTo>
                  <a:lnTo>
                    <a:pt x="1180543" y="3801696"/>
                  </a:lnTo>
                  <a:lnTo>
                    <a:pt x="1187331" y="3800482"/>
                  </a:lnTo>
                  <a:lnTo>
                    <a:pt x="1468891" y="3750109"/>
                  </a:lnTo>
                  <a:lnTo>
                    <a:pt x="1475679" y="3748895"/>
                  </a:lnTo>
                  <a:lnTo>
                    <a:pt x="1482467" y="3748895"/>
                  </a:lnTo>
                  <a:lnTo>
                    <a:pt x="1764027" y="3748895"/>
                  </a:lnTo>
                  <a:lnTo>
                    <a:pt x="1770815" y="3748895"/>
                  </a:lnTo>
                  <a:lnTo>
                    <a:pt x="1777603" y="3747681"/>
                  </a:lnTo>
                  <a:lnTo>
                    <a:pt x="2059163" y="3697308"/>
                  </a:lnTo>
                  <a:lnTo>
                    <a:pt x="2065951" y="3696094"/>
                  </a:lnTo>
                  <a:lnTo>
                    <a:pt x="2072739" y="3697308"/>
                  </a:lnTo>
                  <a:lnTo>
                    <a:pt x="2354299" y="3747681"/>
                  </a:lnTo>
                  <a:lnTo>
                    <a:pt x="2361087" y="3748895"/>
                  </a:lnTo>
                  <a:lnTo>
                    <a:pt x="2367875" y="3748895"/>
                  </a:lnTo>
                  <a:lnTo>
                    <a:pt x="2649435" y="3748895"/>
                  </a:lnTo>
                  <a:lnTo>
                    <a:pt x="2656223" y="3748895"/>
                  </a:lnTo>
                  <a:lnTo>
                    <a:pt x="2663011" y="3744037"/>
                  </a:lnTo>
                  <a:lnTo>
                    <a:pt x="2944571" y="3542547"/>
                  </a:lnTo>
                  <a:lnTo>
                    <a:pt x="2951359" y="3537690"/>
                  </a:lnTo>
                  <a:lnTo>
                    <a:pt x="2958147" y="3537690"/>
                  </a:lnTo>
                  <a:lnTo>
                    <a:pt x="3239707" y="3537690"/>
                  </a:lnTo>
                  <a:lnTo>
                    <a:pt x="3246495" y="3537690"/>
                  </a:lnTo>
                  <a:lnTo>
                    <a:pt x="3253283" y="3536475"/>
                  </a:lnTo>
                  <a:lnTo>
                    <a:pt x="3534842" y="3486103"/>
                  </a:lnTo>
                  <a:lnTo>
                    <a:pt x="3541631" y="3484888"/>
                  </a:lnTo>
                  <a:lnTo>
                    <a:pt x="3548419" y="3476387"/>
                  </a:lnTo>
                  <a:lnTo>
                    <a:pt x="3829978" y="3123780"/>
                  </a:lnTo>
                  <a:lnTo>
                    <a:pt x="3836766" y="3115279"/>
                  </a:lnTo>
                  <a:lnTo>
                    <a:pt x="3843555" y="3109207"/>
                  </a:lnTo>
                  <a:lnTo>
                    <a:pt x="4125114" y="2857344"/>
                  </a:lnTo>
                  <a:lnTo>
                    <a:pt x="4131902" y="2851272"/>
                  </a:lnTo>
                  <a:lnTo>
                    <a:pt x="4138691" y="2847629"/>
                  </a:lnTo>
                  <a:lnTo>
                    <a:pt x="4420250" y="2696511"/>
                  </a:lnTo>
                  <a:lnTo>
                    <a:pt x="4427038" y="2692868"/>
                  </a:lnTo>
                  <a:lnTo>
                    <a:pt x="4433826" y="2691654"/>
                  </a:lnTo>
                  <a:lnTo>
                    <a:pt x="4715386" y="2641281"/>
                  </a:lnTo>
                  <a:lnTo>
                    <a:pt x="4722174" y="2640067"/>
                  </a:lnTo>
                  <a:lnTo>
                    <a:pt x="4728962" y="2632780"/>
                  </a:lnTo>
                  <a:lnTo>
                    <a:pt x="5010522" y="2330545"/>
                  </a:lnTo>
                  <a:lnTo>
                    <a:pt x="5017310" y="2323259"/>
                  </a:lnTo>
                  <a:lnTo>
                    <a:pt x="5024098" y="2280754"/>
                  </a:lnTo>
                  <a:lnTo>
                    <a:pt x="5305658" y="517717"/>
                  </a:lnTo>
                  <a:lnTo>
                    <a:pt x="5312446" y="475212"/>
                  </a:lnTo>
                  <a:lnTo>
                    <a:pt x="5319234" y="473997"/>
                  </a:lnTo>
                  <a:lnTo>
                    <a:pt x="5600794" y="423625"/>
                  </a:lnTo>
                  <a:lnTo>
                    <a:pt x="5607582" y="422410"/>
                  </a:lnTo>
                  <a:lnTo>
                    <a:pt x="5614370" y="426054"/>
                  </a:lnTo>
                  <a:lnTo>
                    <a:pt x="5895930" y="577171"/>
                  </a:lnTo>
                  <a:lnTo>
                    <a:pt x="5902718" y="580814"/>
                  </a:lnTo>
                  <a:lnTo>
                    <a:pt x="5909506" y="583243"/>
                  </a:lnTo>
                  <a:lnTo>
                    <a:pt x="6191066" y="683988"/>
                  </a:lnTo>
                  <a:lnTo>
                    <a:pt x="6197854" y="686417"/>
                  </a:lnTo>
                  <a:lnTo>
                    <a:pt x="6204642" y="671844"/>
                  </a:lnTo>
                  <a:lnTo>
                    <a:pt x="6486202" y="67374"/>
                  </a:lnTo>
                  <a:lnTo>
                    <a:pt x="6492990" y="52801"/>
                  </a:lnTo>
                  <a:lnTo>
                    <a:pt x="6499778" y="51586"/>
                  </a:lnTo>
                  <a:lnTo>
                    <a:pt x="6781338" y="1214"/>
                  </a:lnTo>
                  <a:lnTo>
                    <a:pt x="6788126" y="0"/>
                  </a:lnTo>
                </a:path>
              </a:pathLst>
            </a:custGeom>
          </p:spPr>
          <p:txBody>
            <a:bodyPr/>
            <a:lstStyle/>
            <a:p/>
          </p:txBody>
        </p:sp>
        <p:sp>
          <p:nvSpPr>
            <p:cNvPr id="60" name="pl60"/>
            <p:cNvSpPr/>
            <p:nvPr/>
          </p:nvSpPr>
          <p:spPr>
            <a:xfrm>
              <a:off x="810605" y="1385320"/>
              <a:ext cx="6788126" cy="1161629"/>
            </a:xfrm>
            <a:custGeom>
              <a:avLst/>
              <a:pathLst>
                <a:path w="6788126" h="1161629">
                  <a:moveTo>
                    <a:pt x="0" y="1161629"/>
                  </a:moveTo>
                  <a:lnTo>
                    <a:pt x="295135" y="1161629"/>
                  </a:lnTo>
                  <a:lnTo>
                    <a:pt x="590271" y="1161629"/>
                  </a:lnTo>
                  <a:lnTo>
                    <a:pt x="885407" y="1003225"/>
                  </a:lnTo>
                  <a:lnTo>
                    <a:pt x="1180543" y="897622"/>
                  </a:lnTo>
                  <a:lnTo>
                    <a:pt x="1475679" y="844821"/>
                  </a:lnTo>
                  <a:lnTo>
                    <a:pt x="1770815" y="844821"/>
                  </a:lnTo>
                  <a:lnTo>
                    <a:pt x="2065951" y="897622"/>
                  </a:lnTo>
                  <a:lnTo>
                    <a:pt x="2361087" y="686417"/>
                  </a:lnTo>
                  <a:lnTo>
                    <a:pt x="2656223" y="528013"/>
                  </a:lnTo>
                  <a:lnTo>
                    <a:pt x="2951359" y="475212"/>
                  </a:lnTo>
                  <a:lnTo>
                    <a:pt x="3246495" y="369609"/>
                  </a:lnTo>
                  <a:lnTo>
                    <a:pt x="3541631" y="369609"/>
                  </a:lnTo>
                  <a:lnTo>
                    <a:pt x="3836766" y="422410"/>
                  </a:lnTo>
                  <a:lnTo>
                    <a:pt x="4131902" y="316808"/>
                  </a:lnTo>
                  <a:lnTo>
                    <a:pt x="4427038" y="264006"/>
                  </a:lnTo>
                  <a:lnTo>
                    <a:pt x="4722174" y="158404"/>
                  </a:lnTo>
                  <a:lnTo>
                    <a:pt x="5017310" y="158404"/>
                  </a:lnTo>
                  <a:lnTo>
                    <a:pt x="5312446" y="52801"/>
                  </a:lnTo>
                  <a:lnTo>
                    <a:pt x="5607582" y="0"/>
                  </a:lnTo>
                  <a:lnTo>
                    <a:pt x="5902718" y="211205"/>
                  </a:lnTo>
                  <a:lnTo>
                    <a:pt x="6197854" y="264006"/>
                  </a:lnTo>
                  <a:lnTo>
                    <a:pt x="6492990" y="0"/>
                  </a:lnTo>
                  <a:lnTo>
                    <a:pt x="6788126" y="52801"/>
                  </a:lnTo>
                </a:path>
              </a:pathLst>
            </a:custGeom>
            <a:ln w="27101" cap="flat">
              <a:solidFill>
                <a:srgbClr val="1C86EE">
                  <a:alpha val="100000"/>
                </a:srgbClr>
              </a:solidFill>
              <a:prstDash val="solid"/>
              <a:round/>
            </a:ln>
          </p:spPr>
          <p:txBody>
            <a:bodyPr/>
            <a:lstStyle/>
            <a:p/>
          </p:txBody>
        </p:sp>
        <p:sp>
          <p:nvSpPr>
            <p:cNvPr id="61" name="pl61"/>
            <p:cNvSpPr/>
            <p:nvPr/>
          </p:nvSpPr>
          <p:spPr>
            <a:xfrm>
              <a:off x="810605" y="1385320"/>
              <a:ext cx="6788126" cy="4224107"/>
            </a:xfrm>
            <a:custGeom>
              <a:avLst/>
              <a:pathLst>
                <a:path w="6788126" h="4224107">
                  <a:moveTo>
                    <a:pt x="0" y="4224107"/>
                  </a:moveTo>
                  <a:lnTo>
                    <a:pt x="295135" y="4118504"/>
                  </a:lnTo>
                  <a:lnTo>
                    <a:pt x="590271" y="3801696"/>
                  </a:lnTo>
                  <a:lnTo>
                    <a:pt x="885407" y="3273683"/>
                  </a:lnTo>
                  <a:lnTo>
                    <a:pt x="1180543" y="3062478"/>
                  </a:lnTo>
                  <a:lnTo>
                    <a:pt x="1475679" y="2640067"/>
                  </a:lnTo>
                  <a:lnTo>
                    <a:pt x="1770815" y="2376060"/>
                  </a:lnTo>
                  <a:lnTo>
                    <a:pt x="2065951" y="2217656"/>
                  </a:lnTo>
                  <a:lnTo>
                    <a:pt x="2361087" y="1689643"/>
                  </a:lnTo>
                  <a:lnTo>
                    <a:pt x="2656223" y="1320033"/>
                  </a:lnTo>
                  <a:lnTo>
                    <a:pt x="2951359" y="1372834"/>
                  </a:lnTo>
                  <a:lnTo>
                    <a:pt x="3246495" y="1267232"/>
                  </a:lnTo>
                  <a:lnTo>
                    <a:pt x="3541631" y="633616"/>
                  </a:lnTo>
                  <a:lnTo>
                    <a:pt x="3836766" y="686417"/>
                  </a:lnTo>
                  <a:lnTo>
                    <a:pt x="4131902" y="422410"/>
                  </a:lnTo>
                  <a:lnTo>
                    <a:pt x="4427038" y="264006"/>
                  </a:lnTo>
                  <a:lnTo>
                    <a:pt x="4722174" y="158404"/>
                  </a:lnTo>
                  <a:lnTo>
                    <a:pt x="5017310" y="158404"/>
                  </a:lnTo>
                  <a:lnTo>
                    <a:pt x="5312446" y="105602"/>
                  </a:lnTo>
                  <a:lnTo>
                    <a:pt x="5607582" y="0"/>
                  </a:lnTo>
                  <a:lnTo>
                    <a:pt x="5902718" y="211205"/>
                  </a:lnTo>
                  <a:lnTo>
                    <a:pt x="6197854" y="264006"/>
                  </a:lnTo>
                  <a:lnTo>
                    <a:pt x="6492990" y="0"/>
                  </a:lnTo>
                  <a:lnTo>
                    <a:pt x="6788126" y="52801"/>
                  </a:lnTo>
                </a:path>
              </a:pathLst>
            </a:custGeom>
            <a:ln w="27101" cap="flat">
              <a:solidFill>
                <a:srgbClr val="80BD41">
                  <a:alpha val="100000"/>
                </a:srgbClr>
              </a:solidFill>
              <a:prstDash val="solid"/>
              <a:round/>
            </a:ln>
          </p:spPr>
          <p:txBody>
            <a:bodyPr/>
            <a:lstStyle/>
            <a:p/>
          </p:txBody>
        </p:sp>
        <p:sp>
          <p:nvSpPr>
            <p:cNvPr id="62" name="pl62"/>
            <p:cNvSpPr/>
            <p:nvPr/>
          </p:nvSpPr>
          <p:spPr>
            <a:xfrm>
              <a:off x="810605" y="1385320"/>
              <a:ext cx="6788126" cy="4488114"/>
            </a:xfrm>
            <a:custGeom>
              <a:avLst/>
              <a:pathLst>
                <a:path w="6788126" h="4488114">
                  <a:moveTo>
                    <a:pt x="0" y="4488114"/>
                  </a:moveTo>
                  <a:lnTo>
                    <a:pt x="295135" y="4488114"/>
                  </a:lnTo>
                  <a:lnTo>
                    <a:pt x="590271" y="4329710"/>
                  </a:lnTo>
                  <a:lnTo>
                    <a:pt x="885407" y="4329710"/>
                  </a:lnTo>
                  <a:lnTo>
                    <a:pt x="1180543" y="4276908"/>
                  </a:lnTo>
                  <a:lnTo>
                    <a:pt x="1475679" y="4276908"/>
                  </a:lnTo>
                  <a:lnTo>
                    <a:pt x="1770815" y="4224107"/>
                  </a:lnTo>
                  <a:lnTo>
                    <a:pt x="2065951" y="4118504"/>
                  </a:lnTo>
                  <a:lnTo>
                    <a:pt x="2361087" y="4065703"/>
                  </a:lnTo>
                  <a:lnTo>
                    <a:pt x="2656223" y="3168080"/>
                  </a:lnTo>
                  <a:lnTo>
                    <a:pt x="2951359" y="3009676"/>
                  </a:lnTo>
                  <a:lnTo>
                    <a:pt x="3246495" y="2851272"/>
                  </a:lnTo>
                  <a:lnTo>
                    <a:pt x="3541631" y="2587265"/>
                  </a:lnTo>
                  <a:lnTo>
                    <a:pt x="3836766" y="2059252"/>
                  </a:lnTo>
                  <a:lnTo>
                    <a:pt x="4131902" y="1636841"/>
                  </a:lnTo>
                  <a:lnTo>
                    <a:pt x="4427038" y="1108828"/>
                  </a:lnTo>
                  <a:lnTo>
                    <a:pt x="4722174" y="316808"/>
                  </a:lnTo>
                  <a:lnTo>
                    <a:pt x="5017310" y="158404"/>
                  </a:lnTo>
                  <a:lnTo>
                    <a:pt x="5312446" y="52801"/>
                  </a:lnTo>
                  <a:lnTo>
                    <a:pt x="5607582" y="0"/>
                  </a:lnTo>
                  <a:lnTo>
                    <a:pt x="5902718" y="211205"/>
                  </a:lnTo>
                  <a:lnTo>
                    <a:pt x="6197854" y="264006"/>
                  </a:lnTo>
                  <a:lnTo>
                    <a:pt x="6492990" y="0"/>
                  </a:lnTo>
                  <a:lnTo>
                    <a:pt x="6788126" y="52801"/>
                  </a:lnTo>
                </a:path>
              </a:pathLst>
            </a:custGeom>
            <a:ln w="27101" cap="flat">
              <a:solidFill>
                <a:srgbClr val="EE00EE">
                  <a:alpha val="100000"/>
                </a:srgbClr>
              </a:solidFill>
              <a:prstDash val="solid"/>
              <a:round/>
            </a:ln>
          </p:spPr>
          <p:txBody>
            <a:bodyPr/>
            <a:lstStyle/>
            <a:p/>
          </p:txBody>
        </p:sp>
        <p:sp>
          <p:nvSpPr>
            <p:cNvPr id="63" name="pl63"/>
            <p:cNvSpPr/>
            <p:nvPr/>
          </p:nvSpPr>
          <p:spPr>
            <a:xfrm>
              <a:off x="3761964" y="5239818"/>
              <a:ext cx="3836766" cy="686417"/>
            </a:xfrm>
            <a:custGeom>
              <a:avLst/>
              <a:pathLst>
                <a:path w="3836766" h="686417">
                  <a:moveTo>
                    <a:pt x="0" y="686417"/>
                  </a:moveTo>
                  <a:lnTo>
                    <a:pt x="295135" y="686417"/>
                  </a:lnTo>
                  <a:lnTo>
                    <a:pt x="590271" y="686417"/>
                  </a:lnTo>
                  <a:lnTo>
                    <a:pt x="885407" y="686417"/>
                  </a:lnTo>
                  <a:lnTo>
                    <a:pt x="1180543" y="686417"/>
                  </a:lnTo>
                  <a:lnTo>
                    <a:pt x="1475679" y="633616"/>
                  </a:lnTo>
                  <a:lnTo>
                    <a:pt x="1770815" y="633616"/>
                  </a:lnTo>
                  <a:lnTo>
                    <a:pt x="2065951" y="633616"/>
                  </a:lnTo>
                  <a:lnTo>
                    <a:pt x="2361087" y="633616"/>
                  </a:lnTo>
                  <a:lnTo>
                    <a:pt x="2656223" y="528013"/>
                  </a:lnTo>
                  <a:lnTo>
                    <a:pt x="2951359" y="475212"/>
                  </a:lnTo>
                  <a:lnTo>
                    <a:pt x="3246495" y="422410"/>
                  </a:lnTo>
                  <a:lnTo>
                    <a:pt x="3541631" y="369609"/>
                  </a:lnTo>
                  <a:lnTo>
                    <a:pt x="3836766" y="0"/>
                  </a:lnTo>
                </a:path>
              </a:pathLst>
            </a:custGeom>
            <a:ln w="27101" cap="flat">
              <a:solidFill>
                <a:srgbClr val="6A3D9A">
                  <a:alpha val="100000"/>
                </a:srgbClr>
              </a:solidFill>
              <a:prstDash val="solid"/>
              <a:round/>
            </a:ln>
          </p:spPr>
          <p:txBody>
            <a:bodyPr/>
            <a:lstStyle/>
            <a:p/>
          </p:txBody>
        </p:sp>
        <p:sp>
          <p:nvSpPr>
            <p:cNvPr id="64" name="pl64"/>
            <p:cNvSpPr/>
            <p:nvPr/>
          </p:nvSpPr>
          <p:spPr>
            <a:xfrm>
              <a:off x="5237643" y="1438121"/>
              <a:ext cx="2361087" cy="3801696"/>
            </a:xfrm>
            <a:custGeom>
              <a:avLst/>
              <a:pathLst>
                <a:path w="2361087" h="3801696">
                  <a:moveTo>
                    <a:pt x="0" y="3801696"/>
                  </a:moveTo>
                  <a:lnTo>
                    <a:pt x="295135" y="2217656"/>
                  </a:lnTo>
                  <a:lnTo>
                    <a:pt x="590271" y="2217656"/>
                  </a:lnTo>
                  <a:lnTo>
                    <a:pt x="885407" y="1056026"/>
                  </a:lnTo>
                  <a:lnTo>
                    <a:pt x="1180543" y="211205"/>
                  </a:lnTo>
                  <a:lnTo>
                    <a:pt x="1475679" y="264006"/>
                  </a:lnTo>
                  <a:lnTo>
                    <a:pt x="1770815" y="316808"/>
                  </a:lnTo>
                  <a:lnTo>
                    <a:pt x="2065951" y="0"/>
                  </a:lnTo>
                  <a:lnTo>
                    <a:pt x="2361087" y="52801"/>
                  </a:lnTo>
                </a:path>
              </a:pathLst>
            </a:custGeom>
            <a:ln w="27101" cap="flat">
              <a:solidFill>
                <a:srgbClr val="E31A1C">
                  <a:alpha val="100000"/>
                </a:srgbClr>
              </a:solidFill>
              <a:prstDash val="solid"/>
              <a:round/>
            </a:ln>
          </p:spPr>
          <p:txBody>
            <a:bodyPr/>
            <a:lstStyle/>
            <a:p/>
          </p:txBody>
        </p:sp>
        <p:sp>
          <p:nvSpPr>
            <p:cNvPr id="65" name="pl65"/>
            <p:cNvSpPr/>
            <p:nvPr/>
          </p:nvSpPr>
          <p:spPr>
            <a:xfrm>
              <a:off x="810605" y="1385320"/>
              <a:ext cx="6788126" cy="1267232"/>
            </a:xfrm>
            <a:custGeom>
              <a:avLst/>
              <a:pathLst>
                <a:path w="6788126" h="1267232">
                  <a:moveTo>
                    <a:pt x="0" y="1267232"/>
                  </a:moveTo>
                  <a:lnTo>
                    <a:pt x="295135" y="1214430"/>
                  </a:lnTo>
                  <a:lnTo>
                    <a:pt x="590271" y="1214430"/>
                  </a:lnTo>
                  <a:lnTo>
                    <a:pt x="885407" y="1056026"/>
                  </a:lnTo>
                  <a:lnTo>
                    <a:pt x="1180543" y="950424"/>
                  </a:lnTo>
                  <a:lnTo>
                    <a:pt x="1475679" y="792020"/>
                  </a:lnTo>
                  <a:lnTo>
                    <a:pt x="1770815" y="792020"/>
                  </a:lnTo>
                  <a:lnTo>
                    <a:pt x="2065951" y="739218"/>
                  </a:lnTo>
                  <a:lnTo>
                    <a:pt x="2361087" y="633616"/>
                  </a:lnTo>
                  <a:lnTo>
                    <a:pt x="2656223" y="422410"/>
                  </a:lnTo>
                  <a:lnTo>
                    <a:pt x="2951359" y="369609"/>
                  </a:lnTo>
                  <a:lnTo>
                    <a:pt x="3246495" y="369609"/>
                  </a:lnTo>
                  <a:lnTo>
                    <a:pt x="3541631" y="422410"/>
                  </a:lnTo>
                  <a:lnTo>
                    <a:pt x="3836766" y="369609"/>
                  </a:lnTo>
                  <a:lnTo>
                    <a:pt x="4131902" y="316808"/>
                  </a:lnTo>
                  <a:lnTo>
                    <a:pt x="4427038" y="264006"/>
                  </a:lnTo>
                  <a:lnTo>
                    <a:pt x="4722174" y="211205"/>
                  </a:lnTo>
                  <a:lnTo>
                    <a:pt x="5017310" y="158404"/>
                  </a:lnTo>
                  <a:lnTo>
                    <a:pt x="5312446" y="52801"/>
                  </a:lnTo>
                  <a:lnTo>
                    <a:pt x="5607582" y="0"/>
                  </a:lnTo>
                  <a:lnTo>
                    <a:pt x="5902718" y="158404"/>
                  </a:lnTo>
                  <a:lnTo>
                    <a:pt x="6197854" y="264006"/>
                  </a:lnTo>
                  <a:lnTo>
                    <a:pt x="6492990" y="52801"/>
                  </a:lnTo>
                  <a:lnTo>
                    <a:pt x="6788126" y="52801"/>
                  </a:lnTo>
                </a:path>
              </a:pathLst>
            </a:custGeom>
            <a:ln w="27101" cap="flat">
              <a:solidFill>
                <a:srgbClr val="FF7F00">
                  <a:alpha val="100000"/>
                </a:srgbClr>
              </a:solidFill>
              <a:prstDash val="solid"/>
              <a:round/>
            </a:ln>
          </p:spPr>
          <p:txBody>
            <a:bodyPr/>
            <a:lstStyle/>
            <a:p/>
          </p:txBody>
        </p:sp>
        <p:sp>
          <p:nvSpPr>
            <p:cNvPr id="66" name="pl66"/>
            <p:cNvSpPr/>
            <p:nvPr/>
          </p:nvSpPr>
          <p:spPr>
            <a:xfrm>
              <a:off x="810605" y="1860532"/>
              <a:ext cx="6788126" cy="3801696"/>
            </a:xfrm>
            <a:custGeom>
              <a:avLst/>
              <a:pathLst>
                <a:path w="6788126" h="3801696">
                  <a:moveTo>
                    <a:pt x="0" y="3801696"/>
                  </a:moveTo>
                  <a:lnTo>
                    <a:pt x="295135" y="3748895"/>
                  </a:lnTo>
                  <a:lnTo>
                    <a:pt x="590271" y="3748895"/>
                  </a:lnTo>
                  <a:lnTo>
                    <a:pt x="885407" y="3748895"/>
                  </a:lnTo>
                  <a:lnTo>
                    <a:pt x="1180543" y="3696094"/>
                  </a:lnTo>
                  <a:lnTo>
                    <a:pt x="1475679" y="3696094"/>
                  </a:lnTo>
                  <a:lnTo>
                    <a:pt x="1770815" y="3696094"/>
                  </a:lnTo>
                  <a:lnTo>
                    <a:pt x="2065951" y="3696094"/>
                  </a:lnTo>
                  <a:lnTo>
                    <a:pt x="2361087" y="3590491"/>
                  </a:lnTo>
                  <a:lnTo>
                    <a:pt x="2656223" y="3432087"/>
                  </a:lnTo>
                  <a:lnTo>
                    <a:pt x="2951359" y="3379286"/>
                  </a:lnTo>
                  <a:lnTo>
                    <a:pt x="3246495" y="2692868"/>
                  </a:lnTo>
                  <a:lnTo>
                    <a:pt x="3541631" y="2323259"/>
                  </a:lnTo>
                  <a:lnTo>
                    <a:pt x="3836766" y="1848047"/>
                  </a:lnTo>
                  <a:lnTo>
                    <a:pt x="4131902" y="1478437"/>
                  </a:lnTo>
                  <a:lnTo>
                    <a:pt x="4427038" y="1108828"/>
                  </a:lnTo>
                  <a:lnTo>
                    <a:pt x="4722174" y="792020"/>
                  </a:lnTo>
                  <a:lnTo>
                    <a:pt x="5017310" y="686417"/>
                  </a:lnTo>
                  <a:lnTo>
                    <a:pt x="5312446" y="580814"/>
                  </a:lnTo>
                  <a:lnTo>
                    <a:pt x="5607582" y="422410"/>
                  </a:lnTo>
                  <a:lnTo>
                    <a:pt x="5902718" y="316808"/>
                  </a:lnTo>
                  <a:lnTo>
                    <a:pt x="6197854" y="316808"/>
                  </a:lnTo>
                  <a:lnTo>
                    <a:pt x="6492990" y="105602"/>
                  </a:lnTo>
                  <a:lnTo>
                    <a:pt x="6788126" y="0"/>
                  </a:lnTo>
                </a:path>
              </a:pathLst>
            </a:custGeom>
            <a:ln w="27101" cap="flat">
              <a:solidFill>
                <a:srgbClr val="FFC20E">
                  <a:alpha val="100000"/>
                </a:srgbClr>
              </a:solidFill>
              <a:prstDash val="solid"/>
              <a:round/>
            </a:ln>
          </p:spPr>
          <p:txBody>
            <a:bodyPr/>
            <a:lstStyle/>
            <a:p/>
          </p:txBody>
        </p:sp>
        <p:sp>
          <p:nvSpPr>
            <p:cNvPr id="67" name="pl67"/>
            <p:cNvSpPr/>
            <p:nvPr/>
          </p:nvSpPr>
          <p:spPr>
            <a:xfrm>
              <a:off x="3171692" y="1966135"/>
              <a:ext cx="4427038" cy="3960100"/>
            </a:xfrm>
            <a:custGeom>
              <a:avLst/>
              <a:pathLst>
                <a:path w="4427038" h="3960100">
                  <a:moveTo>
                    <a:pt x="0" y="3960100"/>
                  </a:moveTo>
                  <a:lnTo>
                    <a:pt x="295135" y="3960100"/>
                  </a:lnTo>
                  <a:lnTo>
                    <a:pt x="590271" y="3960100"/>
                  </a:lnTo>
                  <a:lnTo>
                    <a:pt x="885407" y="3801696"/>
                  </a:lnTo>
                  <a:lnTo>
                    <a:pt x="1180543" y="3696094"/>
                  </a:lnTo>
                  <a:lnTo>
                    <a:pt x="1475679" y="3115279"/>
                  </a:lnTo>
                  <a:lnTo>
                    <a:pt x="1770815" y="2851272"/>
                  </a:lnTo>
                  <a:lnTo>
                    <a:pt x="2065951" y="2376060"/>
                  </a:lnTo>
                  <a:lnTo>
                    <a:pt x="2361087" y="2112053"/>
                  </a:lnTo>
                  <a:lnTo>
                    <a:pt x="2656223" y="1900848"/>
                  </a:lnTo>
                  <a:lnTo>
                    <a:pt x="2951359" y="1689643"/>
                  </a:lnTo>
                  <a:lnTo>
                    <a:pt x="3246495" y="1425636"/>
                  </a:lnTo>
                  <a:lnTo>
                    <a:pt x="3541631" y="1267232"/>
                  </a:lnTo>
                  <a:lnTo>
                    <a:pt x="3836766" y="1267232"/>
                  </a:lnTo>
                  <a:lnTo>
                    <a:pt x="4131902" y="422410"/>
                  </a:lnTo>
                  <a:lnTo>
                    <a:pt x="4427038" y="0"/>
                  </a:lnTo>
                </a:path>
              </a:pathLst>
            </a:custGeom>
            <a:ln w="27101" cap="flat">
              <a:solidFill>
                <a:srgbClr val="008B00">
                  <a:alpha val="100000"/>
                </a:srgbClr>
              </a:solidFill>
              <a:prstDash val="solid"/>
              <a:round/>
            </a:ln>
          </p:spPr>
          <p:txBody>
            <a:bodyPr/>
            <a:lstStyle/>
            <a:p/>
          </p:txBody>
        </p:sp>
        <p:sp>
          <p:nvSpPr>
            <p:cNvPr id="68" name="pl68"/>
            <p:cNvSpPr/>
            <p:nvPr/>
          </p:nvSpPr>
          <p:spPr>
            <a:xfrm>
              <a:off x="810605" y="1438121"/>
              <a:ext cx="6788126" cy="1161629"/>
            </a:xfrm>
            <a:custGeom>
              <a:avLst/>
              <a:pathLst>
                <a:path w="6788126" h="1161629">
                  <a:moveTo>
                    <a:pt x="0" y="1161629"/>
                  </a:moveTo>
                  <a:lnTo>
                    <a:pt x="295135" y="1108828"/>
                  </a:lnTo>
                  <a:lnTo>
                    <a:pt x="590271" y="1056026"/>
                  </a:lnTo>
                  <a:lnTo>
                    <a:pt x="885407" y="1003225"/>
                  </a:lnTo>
                  <a:lnTo>
                    <a:pt x="1180543" y="950424"/>
                  </a:lnTo>
                  <a:lnTo>
                    <a:pt x="1475679" y="792020"/>
                  </a:lnTo>
                  <a:lnTo>
                    <a:pt x="1770815" y="792020"/>
                  </a:lnTo>
                  <a:lnTo>
                    <a:pt x="2065951" y="686417"/>
                  </a:lnTo>
                  <a:lnTo>
                    <a:pt x="2361087" y="633616"/>
                  </a:lnTo>
                  <a:lnTo>
                    <a:pt x="2656223" y="475212"/>
                  </a:lnTo>
                  <a:lnTo>
                    <a:pt x="2951359" y="475212"/>
                  </a:lnTo>
                  <a:lnTo>
                    <a:pt x="3246495" y="369609"/>
                  </a:lnTo>
                  <a:lnTo>
                    <a:pt x="3541631" y="422410"/>
                  </a:lnTo>
                  <a:lnTo>
                    <a:pt x="3836766" y="369609"/>
                  </a:lnTo>
                  <a:lnTo>
                    <a:pt x="4131902" y="316808"/>
                  </a:lnTo>
                  <a:lnTo>
                    <a:pt x="4427038" y="264006"/>
                  </a:lnTo>
                  <a:lnTo>
                    <a:pt x="4722174" y="158404"/>
                  </a:lnTo>
                  <a:lnTo>
                    <a:pt x="5017310" y="105602"/>
                  </a:lnTo>
                  <a:lnTo>
                    <a:pt x="5312446" y="52801"/>
                  </a:lnTo>
                  <a:lnTo>
                    <a:pt x="5607582" y="0"/>
                  </a:lnTo>
                  <a:lnTo>
                    <a:pt x="5902718" y="211205"/>
                  </a:lnTo>
                  <a:lnTo>
                    <a:pt x="6197854" y="264006"/>
                  </a:lnTo>
                  <a:lnTo>
                    <a:pt x="6492990" y="52801"/>
                  </a:lnTo>
                  <a:lnTo>
                    <a:pt x="6788126" y="52801"/>
                  </a:lnTo>
                </a:path>
              </a:pathLst>
            </a:custGeom>
            <a:ln w="27101" cap="flat">
              <a:solidFill>
                <a:srgbClr val="9A32CD">
                  <a:alpha val="100000"/>
                </a:srgbClr>
              </a:solidFill>
              <a:prstDash val="solid"/>
              <a:round/>
            </a:ln>
          </p:spPr>
          <p:txBody>
            <a:bodyPr/>
            <a:lstStyle/>
            <a:p/>
          </p:txBody>
        </p:sp>
        <p:sp>
          <p:nvSpPr>
            <p:cNvPr id="69" name="pl69"/>
            <p:cNvSpPr/>
            <p:nvPr/>
          </p:nvSpPr>
          <p:spPr>
            <a:xfrm>
              <a:off x="2581420" y="2441347"/>
              <a:ext cx="5017310" cy="3484888"/>
            </a:xfrm>
            <a:custGeom>
              <a:avLst/>
              <a:pathLst>
                <a:path w="5017310" h="3484888">
                  <a:moveTo>
                    <a:pt x="0" y="3484888"/>
                  </a:moveTo>
                  <a:lnTo>
                    <a:pt x="295135" y="3484888"/>
                  </a:lnTo>
                  <a:lnTo>
                    <a:pt x="590271" y="3484888"/>
                  </a:lnTo>
                  <a:lnTo>
                    <a:pt x="885407" y="3432087"/>
                  </a:lnTo>
                  <a:lnTo>
                    <a:pt x="1180543" y="3432087"/>
                  </a:lnTo>
                  <a:lnTo>
                    <a:pt x="1475679" y="3379286"/>
                  </a:lnTo>
                  <a:lnTo>
                    <a:pt x="1770815" y="3326484"/>
                  </a:lnTo>
                  <a:lnTo>
                    <a:pt x="2065951" y="3168080"/>
                  </a:lnTo>
                  <a:lnTo>
                    <a:pt x="2361087" y="3009676"/>
                  </a:lnTo>
                  <a:lnTo>
                    <a:pt x="2656223" y="2798471"/>
                  </a:lnTo>
                  <a:lnTo>
                    <a:pt x="2951359" y="2692868"/>
                  </a:lnTo>
                  <a:lnTo>
                    <a:pt x="3246495" y="2376060"/>
                  </a:lnTo>
                  <a:lnTo>
                    <a:pt x="3541631" y="1636841"/>
                  </a:lnTo>
                  <a:lnTo>
                    <a:pt x="3836766" y="1108828"/>
                  </a:lnTo>
                  <a:lnTo>
                    <a:pt x="4131902" y="475212"/>
                  </a:lnTo>
                  <a:lnTo>
                    <a:pt x="4427038" y="475212"/>
                  </a:lnTo>
                  <a:lnTo>
                    <a:pt x="4722174" y="316808"/>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1807731"/>
              <a:ext cx="6788126" cy="3854498"/>
            </a:xfrm>
            <a:custGeom>
              <a:avLst/>
              <a:pathLst>
                <a:path w="6788126" h="3854498">
                  <a:moveTo>
                    <a:pt x="0" y="3854498"/>
                  </a:moveTo>
                  <a:lnTo>
                    <a:pt x="295135" y="3854498"/>
                  </a:lnTo>
                  <a:lnTo>
                    <a:pt x="590271" y="3854498"/>
                  </a:lnTo>
                  <a:lnTo>
                    <a:pt x="885407" y="3854498"/>
                  </a:lnTo>
                  <a:lnTo>
                    <a:pt x="1180543" y="3801696"/>
                  </a:lnTo>
                  <a:lnTo>
                    <a:pt x="1475679" y="3748895"/>
                  </a:lnTo>
                  <a:lnTo>
                    <a:pt x="1770815" y="3748895"/>
                  </a:lnTo>
                  <a:lnTo>
                    <a:pt x="2065951" y="3696094"/>
                  </a:lnTo>
                  <a:lnTo>
                    <a:pt x="2361087" y="3748895"/>
                  </a:lnTo>
                  <a:lnTo>
                    <a:pt x="2656223" y="3748895"/>
                  </a:lnTo>
                  <a:lnTo>
                    <a:pt x="2951359" y="3537690"/>
                  </a:lnTo>
                  <a:lnTo>
                    <a:pt x="3246495" y="3537690"/>
                  </a:lnTo>
                  <a:lnTo>
                    <a:pt x="3541631" y="3484888"/>
                  </a:lnTo>
                  <a:lnTo>
                    <a:pt x="3836766" y="3115279"/>
                  </a:lnTo>
                  <a:lnTo>
                    <a:pt x="4131902" y="2851272"/>
                  </a:lnTo>
                  <a:lnTo>
                    <a:pt x="4427038" y="2692868"/>
                  </a:lnTo>
                  <a:lnTo>
                    <a:pt x="4722174" y="2640067"/>
                  </a:lnTo>
                  <a:lnTo>
                    <a:pt x="5017310" y="2323259"/>
                  </a:lnTo>
                  <a:lnTo>
                    <a:pt x="5312446" y="475212"/>
                  </a:lnTo>
                  <a:lnTo>
                    <a:pt x="5607582" y="422410"/>
                  </a:lnTo>
                  <a:lnTo>
                    <a:pt x="5902718" y="580814"/>
                  </a:lnTo>
                  <a:lnTo>
                    <a:pt x="6197854" y="686417"/>
                  </a:lnTo>
                  <a:lnTo>
                    <a:pt x="6492990" y="52801"/>
                  </a:lnTo>
                  <a:lnTo>
                    <a:pt x="6788126" y="0"/>
                  </a:lnTo>
                </a:path>
              </a:pathLst>
            </a:custGeom>
            <a:ln w="27101" cap="flat">
              <a:solidFill>
                <a:srgbClr val="FB9A99">
                  <a:alpha val="100000"/>
                </a:srgbClr>
              </a:solidFill>
              <a:prstDash val="solid"/>
              <a:round/>
            </a:ln>
          </p:spPr>
          <p:txBody>
            <a:bodyPr/>
            <a:lstStyle/>
            <a:p/>
          </p:txBody>
        </p:sp>
        <p:sp>
          <p:nvSpPr>
            <p:cNvPr id="71" name="pl71"/>
            <p:cNvSpPr/>
            <p:nvPr/>
          </p:nvSpPr>
          <p:spPr>
            <a:xfrm>
              <a:off x="810605" y="1913333"/>
              <a:ext cx="6788126" cy="2640067"/>
            </a:xfrm>
            <a:custGeom>
              <a:avLst/>
              <a:pathLst>
                <a:path w="6788126" h="2640067">
                  <a:moveTo>
                    <a:pt x="0" y="2640067"/>
                  </a:moveTo>
                  <a:lnTo>
                    <a:pt x="295135" y="2640067"/>
                  </a:lnTo>
                  <a:lnTo>
                    <a:pt x="590271" y="2587265"/>
                  </a:lnTo>
                  <a:lnTo>
                    <a:pt x="885407" y="2481663"/>
                  </a:lnTo>
                  <a:lnTo>
                    <a:pt x="1180543" y="2428861"/>
                  </a:lnTo>
                  <a:lnTo>
                    <a:pt x="1475679" y="2376060"/>
                  </a:lnTo>
                  <a:lnTo>
                    <a:pt x="1770815" y="2323259"/>
                  </a:lnTo>
                  <a:lnTo>
                    <a:pt x="2065951" y="2323259"/>
                  </a:lnTo>
                  <a:lnTo>
                    <a:pt x="2361087" y="2217656"/>
                  </a:lnTo>
                  <a:lnTo>
                    <a:pt x="2656223" y="2006451"/>
                  </a:lnTo>
                  <a:lnTo>
                    <a:pt x="2951359" y="2006451"/>
                  </a:lnTo>
                  <a:lnTo>
                    <a:pt x="3246495" y="1848047"/>
                  </a:lnTo>
                  <a:lnTo>
                    <a:pt x="3541631" y="1742444"/>
                  </a:lnTo>
                  <a:lnTo>
                    <a:pt x="3836766" y="1584040"/>
                  </a:lnTo>
                  <a:lnTo>
                    <a:pt x="4131902" y="1425636"/>
                  </a:lnTo>
                  <a:lnTo>
                    <a:pt x="4427038" y="1214430"/>
                  </a:lnTo>
                  <a:lnTo>
                    <a:pt x="4722174" y="950424"/>
                  </a:lnTo>
                  <a:lnTo>
                    <a:pt x="5017310" y="844821"/>
                  </a:lnTo>
                  <a:lnTo>
                    <a:pt x="5312446" y="475212"/>
                  </a:lnTo>
                  <a:lnTo>
                    <a:pt x="5607582" y="264006"/>
                  </a:lnTo>
                  <a:lnTo>
                    <a:pt x="5902718" y="316808"/>
                  </a:lnTo>
                  <a:lnTo>
                    <a:pt x="6197854" y="369609"/>
                  </a:lnTo>
                  <a:lnTo>
                    <a:pt x="6492990" y="52801"/>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45285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45285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447577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437017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431736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426456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421176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421176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410616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389495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389495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373655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363095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347254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331414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310293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283893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236372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220531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19413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188850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1265" y="1446411"/>
              <a:ext cx="165811" cy="109670"/>
            </a:xfrm>
            <a:custGeom>
              <a:avLst/>
              <a:pathLst>
                <a:path w="165811" h="109670">
                  <a:moveTo>
                    <a:pt x="165811" y="109670"/>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11547" y="781550"/>
              <a:ext cx="1024414" cy="648458"/>
            </a:xfrm>
            <a:custGeom>
              <a:avLst/>
              <a:pathLst>
                <a:path w="1024414" h="648458">
                  <a:moveTo>
                    <a:pt x="1024414" y="0"/>
                  </a:moveTo>
                  <a:lnTo>
                    <a:pt x="0" y="648458"/>
                  </a:lnTo>
                </a:path>
              </a:pathLst>
            </a:custGeom>
            <a:ln w="27101" cap="rnd">
              <a:solidFill>
                <a:srgbClr val="80BD41">
                  <a:alpha val="100000"/>
                </a:srgbClr>
              </a:solidFill>
              <a:prstDash val="dot"/>
              <a:round/>
            </a:ln>
          </p:spPr>
          <p:txBody>
            <a:bodyPr/>
            <a:lstStyle/>
            <a:p/>
          </p:txBody>
        </p:sp>
        <p:sp>
          <p:nvSpPr>
            <p:cNvPr id="98" name="pl98"/>
            <p:cNvSpPr/>
            <p:nvPr/>
          </p:nvSpPr>
          <p:spPr>
            <a:xfrm>
              <a:off x="7614680" y="1040607"/>
              <a:ext cx="1159909" cy="392122"/>
            </a:xfrm>
            <a:custGeom>
              <a:avLst/>
              <a:pathLst>
                <a:path w="1159909" h="392122">
                  <a:moveTo>
                    <a:pt x="1159909" y="0"/>
                  </a:moveTo>
                  <a:lnTo>
                    <a:pt x="0" y="392122"/>
                  </a:lnTo>
                </a:path>
              </a:pathLst>
            </a:custGeom>
            <a:ln w="27101" cap="rnd">
              <a:solidFill>
                <a:srgbClr val="EE00EE">
                  <a:alpha val="100000"/>
                </a:srgbClr>
              </a:solidFill>
              <a:prstDash val="dot"/>
              <a:round/>
            </a:ln>
          </p:spPr>
          <p:txBody>
            <a:bodyPr/>
            <a:lstStyle/>
            <a:p/>
          </p:txBody>
        </p:sp>
        <p:sp>
          <p:nvSpPr>
            <p:cNvPr id="99" name="pl99"/>
            <p:cNvSpPr/>
            <p:nvPr/>
          </p:nvSpPr>
          <p:spPr>
            <a:xfrm>
              <a:off x="7614652" y="5245244"/>
              <a:ext cx="1099701" cy="374774"/>
            </a:xfrm>
            <a:custGeom>
              <a:avLst/>
              <a:pathLst>
                <a:path w="1099701" h="374774">
                  <a:moveTo>
                    <a:pt x="1099701" y="374774"/>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713" y="1491905"/>
              <a:ext cx="1145808" cy="62568"/>
            </a:xfrm>
            <a:custGeom>
              <a:avLst/>
              <a:pathLst>
                <a:path w="1145808" h="62568">
                  <a:moveTo>
                    <a:pt x="1145808" y="62568"/>
                  </a:moveTo>
                  <a:lnTo>
                    <a:pt x="0" y="0"/>
                  </a:lnTo>
                </a:path>
              </a:pathLst>
            </a:custGeom>
            <a:ln w="27101" cap="rnd">
              <a:solidFill>
                <a:srgbClr val="E31A1C">
                  <a:alpha val="100000"/>
                </a:srgbClr>
              </a:solidFill>
              <a:prstDash val="dot"/>
              <a:round/>
            </a:ln>
          </p:spPr>
          <p:txBody>
            <a:bodyPr/>
            <a:lstStyle/>
            <a:p/>
          </p:txBody>
        </p:sp>
        <p:sp>
          <p:nvSpPr>
            <p:cNvPr id="101" name="pl101"/>
            <p:cNvSpPr/>
            <p:nvPr/>
          </p:nvSpPr>
          <p:spPr>
            <a:xfrm>
              <a:off x="7616292" y="1296676"/>
              <a:ext cx="917298" cy="138788"/>
            </a:xfrm>
            <a:custGeom>
              <a:avLst/>
              <a:pathLst>
                <a:path w="917298" h="138788">
                  <a:moveTo>
                    <a:pt x="917298" y="0"/>
                  </a:moveTo>
                  <a:lnTo>
                    <a:pt x="0" y="138788"/>
                  </a:lnTo>
                </a:path>
              </a:pathLst>
            </a:custGeom>
            <a:ln w="27101" cap="rnd">
              <a:solidFill>
                <a:srgbClr val="FF7F00">
                  <a:alpha val="100000"/>
                </a:srgbClr>
              </a:solidFill>
              <a:prstDash val="dot"/>
              <a:round/>
            </a:ln>
          </p:spPr>
          <p:txBody>
            <a:bodyPr/>
            <a:lstStyle/>
            <a:p/>
          </p:txBody>
        </p:sp>
        <p:sp>
          <p:nvSpPr>
            <p:cNvPr id="102" name="pl102"/>
            <p:cNvSpPr/>
            <p:nvPr/>
          </p:nvSpPr>
          <p:spPr>
            <a:xfrm>
              <a:off x="7611978" y="1868357"/>
              <a:ext cx="445434" cy="263095"/>
            </a:xfrm>
            <a:custGeom>
              <a:avLst/>
              <a:pathLst>
                <a:path w="445434" h="263095">
                  <a:moveTo>
                    <a:pt x="445434" y="263095"/>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5523" y="1976810"/>
              <a:ext cx="1168832" cy="1836958"/>
            </a:xfrm>
            <a:custGeom>
              <a:avLst/>
              <a:pathLst>
                <a:path w="1168832" h="1836958">
                  <a:moveTo>
                    <a:pt x="1168832" y="1836958"/>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5118" y="1495750"/>
              <a:ext cx="1081079" cy="318491"/>
            </a:xfrm>
            <a:custGeom>
              <a:avLst/>
              <a:pathLst>
                <a:path w="1081079" h="318491">
                  <a:moveTo>
                    <a:pt x="1081079" y="318491"/>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15326" y="1812260"/>
              <a:ext cx="954311" cy="260466"/>
            </a:xfrm>
            <a:custGeom>
              <a:avLst/>
              <a:pathLst>
                <a:path w="954311" h="260466">
                  <a:moveTo>
                    <a:pt x="954311" y="260466"/>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06157" y="2451848"/>
              <a:ext cx="1259067" cy="1780334"/>
            </a:xfrm>
            <a:custGeom>
              <a:avLst/>
              <a:pathLst>
                <a:path w="1259067" h="1780334">
                  <a:moveTo>
                    <a:pt x="1259067" y="1780334"/>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5886" y="1923911"/>
              <a:ext cx="324965" cy="480402"/>
            </a:xfrm>
            <a:custGeom>
              <a:avLst/>
              <a:pathLst>
                <a:path w="324965" h="480402">
                  <a:moveTo>
                    <a:pt x="324965" y="480402"/>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556082"/>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580259"/>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691821"/>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715998"/>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952471"/>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996921"/>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5539314"/>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2"/>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5585034"/>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1470187"/>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1515907"/>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1210217"/>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1254666"/>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2058023"/>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2102155"/>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3813768"/>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2"/>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3858218"/>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733195"/>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777644"/>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1991828"/>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2036277"/>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4232183"/>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1"/>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4276633"/>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331677"/>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354530"/>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6" y="4562280"/>
              <a:ext cx="110043" cy="84952"/>
            </a:xfrm>
            <a:custGeom>
              <a:avLst/>
              <a:pathLst>
                <a:path w="110043" h="84952">
                  <a:moveTo>
                    <a:pt x="110043" y="84952"/>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464723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469103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26</a:t>
              </a:r>
            </a:p>
          </p:txBody>
        </p:sp>
        <p:sp>
          <p:nvSpPr>
            <p:cNvPr id="135" name="pg135"/>
            <p:cNvSpPr/>
            <p:nvPr/>
          </p:nvSpPr>
          <p:spPr>
            <a:xfrm>
              <a:off x="3675410" y="4013610"/>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30" y="4057354"/>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38</a:t>
              </a:r>
            </a:p>
          </p:txBody>
        </p:sp>
        <p:sp>
          <p:nvSpPr>
            <p:cNvPr id="137" name="pg137"/>
            <p:cNvSpPr/>
            <p:nvPr/>
          </p:nvSpPr>
          <p:spPr>
            <a:xfrm>
              <a:off x="6331647" y="2271156"/>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67" y="2316506"/>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71</a:t>
              </a:r>
            </a:p>
          </p:txBody>
        </p:sp>
        <p:sp>
          <p:nvSpPr>
            <p:cNvPr id="139" name="pg139"/>
            <p:cNvSpPr/>
            <p:nvPr/>
          </p:nvSpPr>
          <p:spPr>
            <a:xfrm>
              <a:off x="7512196" y="2007146"/>
              <a:ext cx="232115" cy="181971"/>
            </a:xfrm>
            <a:custGeom>
              <a:avLst/>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916" y="205095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76</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562453" y="403202"/>
              <a:ext cx="2753320"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LMICs,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76%.</a:t>
            </a: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0576"/>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20870"/>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21017"/>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521311"/>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22116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322192"/>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4922485"/>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421751"/>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622338"/>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222632"/>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0576"/>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20870"/>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21017"/>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521311"/>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20723"/>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22116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322192"/>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421751"/>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622338"/>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222632"/>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0576"/>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20870"/>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21017"/>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521311"/>
              <a:ext cx="336759" cy="30014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221164"/>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322192"/>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421751"/>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622338"/>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222632"/>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0576"/>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20870"/>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21017"/>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521311"/>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221164"/>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322192"/>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421751"/>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622338"/>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222632"/>
              <a:ext cx="336759" cy="30014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0576"/>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20870"/>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21017"/>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521311"/>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221164"/>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322192"/>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421751"/>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622338"/>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222632"/>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0576"/>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2101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521311"/>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221164"/>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322192"/>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42175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622338"/>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222632"/>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2101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521311"/>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221164"/>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322192"/>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421751"/>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622338"/>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222632"/>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21017"/>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521311"/>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20723"/>
              <a:ext cx="336759" cy="300146"/>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221164"/>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322192"/>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421751"/>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622338"/>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222632"/>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20870"/>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521311"/>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20723"/>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221164"/>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322192"/>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4922485"/>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42175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622338"/>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222632"/>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0576"/>
              <a:ext cx="336759" cy="30014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21017"/>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521311"/>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20723"/>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221164"/>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322192"/>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4922485"/>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421751"/>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622338"/>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12160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222632"/>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21017"/>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521311"/>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20723"/>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221164"/>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322192"/>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4922485"/>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421751"/>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622338"/>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12160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222632"/>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21017"/>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521311"/>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20723"/>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221164"/>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322192"/>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4922485"/>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821457"/>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42175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622338"/>
              <a:ext cx="336759" cy="30014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121604"/>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222632"/>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21017"/>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52131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20723"/>
              <a:ext cx="336759" cy="30014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221164"/>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322192"/>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4922485"/>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821457"/>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421751"/>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622338"/>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121604"/>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222632"/>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21017"/>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521311"/>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20723"/>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221164"/>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322192"/>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4922485"/>
              <a:ext cx="336759" cy="300146"/>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821457"/>
              <a:ext cx="336759" cy="300146"/>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42175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622338"/>
              <a:ext cx="336759" cy="300146"/>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121604"/>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222632"/>
              <a:ext cx="336759" cy="300146"/>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0576"/>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21017"/>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52131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20723"/>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221164"/>
              <a:ext cx="336759" cy="30014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322192"/>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4922485"/>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821457"/>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421751"/>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622338"/>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121604"/>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222632"/>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21017"/>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521311"/>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20723"/>
              <a:ext cx="336759" cy="30014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221164"/>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721898"/>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322192"/>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4922485"/>
              <a:ext cx="336759" cy="30014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821457"/>
              <a:ext cx="336759" cy="300146"/>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42175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622338"/>
              <a:ext cx="336759" cy="30014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121604"/>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222632"/>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20870"/>
              <a:ext cx="336759" cy="30014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21017"/>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521311"/>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20723"/>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221164"/>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721898"/>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322192"/>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4922485"/>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5522779"/>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2821457"/>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3421751"/>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4622338"/>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3121604"/>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213" name="rc213"/>
            <p:cNvSpPr/>
            <p:nvPr/>
          </p:nvSpPr>
          <p:spPr>
            <a:xfrm>
              <a:off x="6346662" y="5222632"/>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020576"/>
              <a:ext cx="336759" cy="30014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620870"/>
              <a:ext cx="336759" cy="30014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1921017"/>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2521311"/>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1320723"/>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2221164"/>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3721898"/>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4322192"/>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4922485"/>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5522779"/>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2821457"/>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421751"/>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4622338"/>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27" name="rc227"/>
            <p:cNvSpPr/>
            <p:nvPr/>
          </p:nvSpPr>
          <p:spPr>
            <a:xfrm>
              <a:off x="6683421" y="3121604"/>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28" name="rc228"/>
            <p:cNvSpPr/>
            <p:nvPr/>
          </p:nvSpPr>
          <p:spPr>
            <a:xfrm>
              <a:off x="6683421" y="5222632"/>
              <a:ext cx="336759" cy="30014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020576"/>
              <a:ext cx="336759" cy="30014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1620870"/>
              <a:ext cx="336759" cy="30014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921017"/>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521311"/>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1320723"/>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2221164"/>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3721898"/>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4322192"/>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4922485"/>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5522779"/>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2821457"/>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3421751"/>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41" name="rc241"/>
            <p:cNvSpPr/>
            <p:nvPr/>
          </p:nvSpPr>
          <p:spPr>
            <a:xfrm>
              <a:off x="7020180" y="4622338"/>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42" name="rc242"/>
            <p:cNvSpPr/>
            <p:nvPr/>
          </p:nvSpPr>
          <p:spPr>
            <a:xfrm>
              <a:off x="7020180" y="3121604"/>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43" name="rc243"/>
            <p:cNvSpPr/>
            <p:nvPr/>
          </p:nvSpPr>
          <p:spPr>
            <a:xfrm>
              <a:off x="7020180" y="522263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1020576"/>
              <a:ext cx="336759" cy="300146"/>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620870"/>
              <a:ext cx="336759" cy="300146"/>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1921017"/>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2521311"/>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1320723"/>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2221164"/>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3721898"/>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4322192"/>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922485"/>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5522779"/>
              <a:ext cx="336759" cy="300146"/>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2821457"/>
              <a:ext cx="336759" cy="300146"/>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55" name="rc255"/>
            <p:cNvSpPr/>
            <p:nvPr/>
          </p:nvSpPr>
          <p:spPr>
            <a:xfrm>
              <a:off x="7356939" y="3421751"/>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6" name="rc256"/>
            <p:cNvSpPr/>
            <p:nvPr/>
          </p:nvSpPr>
          <p:spPr>
            <a:xfrm>
              <a:off x="7356939" y="4622338"/>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57" name="rc257"/>
            <p:cNvSpPr/>
            <p:nvPr/>
          </p:nvSpPr>
          <p:spPr>
            <a:xfrm>
              <a:off x="7356939" y="3121604"/>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58" name="rc258"/>
            <p:cNvSpPr/>
            <p:nvPr/>
          </p:nvSpPr>
          <p:spPr>
            <a:xfrm>
              <a:off x="7356939" y="5222632"/>
              <a:ext cx="336759" cy="30014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020576"/>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1921017"/>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2521311"/>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1320723"/>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221164"/>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721898"/>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322192"/>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4922485"/>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22779"/>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69" name="rc269"/>
            <p:cNvSpPr/>
            <p:nvPr/>
          </p:nvSpPr>
          <p:spPr>
            <a:xfrm>
              <a:off x="7693698" y="2821457"/>
              <a:ext cx="336759" cy="30014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0" name="rc270"/>
            <p:cNvSpPr/>
            <p:nvPr/>
          </p:nvSpPr>
          <p:spPr>
            <a:xfrm>
              <a:off x="7693698" y="3421751"/>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1" name="rc271"/>
            <p:cNvSpPr/>
            <p:nvPr/>
          </p:nvSpPr>
          <p:spPr>
            <a:xfrm>
              <a:off x="7693698" y="4622338"/>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2" name="rc272"/>
            <p:cNvSpPr/>
            <p:nvPr/>
          </p:nvSpPr>
          <p:spPr>
            <a:xfrm>
              <a:off x="7693698" y="3121604"/>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73" name="rc273"/>
            <p:cNvSpPr/>
            <p:nvPr/>
          </p:nvSpPr>
          <p:spPr>
            <a:xfrm>
              <a:off x="7693698" y="522263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1921017"/>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2521311"/>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1320723"/>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221164"/>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721898"/>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022045"/>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4322192"/>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4922485"/>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84" name="rc284"/>
            <p:cNvSpPr/>
            <p:nvPr/>
          </p:nvSpPr>
          <p:spPr>
            <a:xfrm>
              <a:off x="8030457" y="5522779"/>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85" name="rc285"/>
            <p:cNvSpPr/>
            <p:nvPr/>
          </p:nvSpPr>
          <p:spPr>
            <a:xfrm>
              <a:off x="8030457" y="2821457"/>
              <a:ext cx="336759" cy="30014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86" name="rc286"/>
            <p:cNvSpPr/>
            <p:nvPr/>
          </p:nvSpPr>
          <p:spPr>
            <a:xfrm>
              <a:off x="8030457" y="342175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87" name="rc287"/>
            <p:cNvSpPr/>
            <p:nvPr/>
          </p:nvSpPr>
          <p:spPr>
            <a:xfrm>
              <a:off x="8030457" y="4622338"/>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8" name="rc288"/>
            <p:cNvSpPr/>
            <p:nvPr/>
          </p:nvSpPr>
          <p:spPr>
            <a:xfrm>
              <a:off x="8030457" y="3121604"/>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89" name="rc289"/>
            <p:cNvSpPr/>
            <p:nvPr/>
          </p:nvSpPr>
          <p:spPr>
            <a:xfrm>
              <a:off x="8030457" y="5222632"/>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1020576"/>
              <a:ext cx="336759" cy="30014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1620870"/>
              <a:ext cx="336759" cy="300146"/>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1921017"/>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2521311"/>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1320723"/>
              <a:ext cx="336759" cy="300146"/>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2221164"/>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3721898"/>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4022045"/>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4322192"/>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99" name="rc299"/>
            <p:cNvSpPr/>
            <p:nvPr/>
          </p:nvSpPr>
          <p:spPr>
            <a:xfrm>
              <a:off x="8367216" y="4922485"/>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00" name="rc300"/>
            <p:cNvSpPr/>
            <p:nvPr/>
          </p:nvSpPr>
          <p:spPr>
            <a:xfrm>
              <a:off x="8367216" y="5522779"/>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01" name="rc301"/>
            <p:cNvSpPr/>
            <p:nvPr/>
          </p:nvSpPr>
          <p:spPr>
            <a:xfrm>
              <a:off x="8367216" y="2821457"/>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02" name="rc302"/>
            <p:cNvSpPr/>
            <p:nvPr/>
          </p:nvSpPr>
          <p:spPr>
            <a:xfrm>
              <a:off x="8367216" y="3421751"/>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3" name="rc303"/>
            <p:cNvSpPr/>
            <p:nvPr/>
          </p:nvSpPr>
          <p:spPr>
            <a:xfrm>
              <a:off x="8367216" y="4622338"/>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04" name="rc304"/>
            <p:cNvSpPr/>
            <p:nvPr/>
          </p:nvSpPr>
          <p:spPr>
            <a:xfrm>
              <a:off x="8367216" y="3121604"/>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5" name="rc305"/>
            <p:cNvSpPr/>
            <p:nvPr/>
          </p:nvSpPr>
          <p:spPr>
            <a:xfrm>
              <a:off x="8367216" y="5222632"/>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1020576"/>
              <a:ext cx="336759" cy="30014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1620870"/>
              <a:ext cx="336759" cy="30014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1921017"/>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521311"/>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1320723"/>
              <a:ext cx="336759" cy="300146"/>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2221164"/>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721898"/>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4022045"/>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14" name="rc314"/>
            <p:cNvSpPr/>
            <p:nvPr/>
          </p:nvSpPr>
          <p:spPr>
            <a:xfrm>
              <a:off x="8703975" y="4322192"/>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5" name="rc315"/>
            <p:cNvSpPr/>
            <p:nvPr/>
          </p:nvSpPr>
          <p:spPr>
            <a:xfrm>
              <a:off x="8703975" y="4922485"/>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16" name="rc316"/>
            <p:cNvSpPr/>
            <p:nvPr/>
          </p:nvSpPr>
          <p:spPr>
            <a:xfrm>
              <a:off x="8703975" y="5522779"/>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17" name="rc317"/>
            <p:cNvSpPr/>
            <p:nvPr/>
          </p:nvSpPr>
          <p:spPr>
            <a:xfrm>
              <a:off x="8703975" y="2821457"/>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18" name="rc318"/>
            <p:cNvSpPr/>
            <p:nvPr/>
          </p:nvSpPr>
          <p:spPr>
            <a:xfrm>
              <a:off x="8703975" y="3421751"/>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19" name="rc319"/>
            <p:cNvSpPr/>
            <p:nvPr/>
          </p:nvSpPr>
          <p:spPr>
            <a:xfrm>
              <a:off x="8703975" y="4622338"/>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20" name="rc320"/>
            <p:cNvSpPr/>
            <p:nvPr/>
          </p:nvSpPr>
          <p:spPr>
            <a:xfrm>
              <a:off x="8703975" y="3121604"/>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21" name="rc321"/>
            <p:cNvSpPr/>
            <p:nvPr/>
          </p:nvSpPr>
          <p:spPr>
            <a:xfrm>
              <a:off x="8703975" y="5222632"/>
              <a:ext cx="336759" cy="30014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22" name="tx322"/>
            <p:cNvSpPr/>
            <p:nvPr/>
          </p:nvSpPr>
          <p:spPr>
            <a:xfrm>
              <a:off x="1086702" y="11454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23" name="tx323"/>
            <p:cNvSpPr/>
            <p:nvPr/>
          </p:nvSpPr>
          <p:spPr>
            <a:xfrm>
              <a:off x="108670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24" name="tx324"/>
            <p:cNvSpPr/>
            <p:nvPr/>
          </p:nvSpPr>
          <p:spPr>
            <a:xfrm>
              <a:off x="108670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25" name="tx325"/>
            <p:cNvSpPr/>
            <p:nvPr/>
          </p:nvSpPr>
          <p:spPr>
            <a:xfrm>
              <a:off x="108670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26" name="tx326"/>
            <p:cNvSpPr/>
            <p:nvPr/>
          </p:nvSpPr>
          <p:spPr>
            <a:xfrm>
              <a:off x="1086702"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27" name="tx327"/>
            <p:cNvSpPr/>
            <p:nvPr/>
          </p:nvSpPr>
          <p:spPr>
            <a:xfrm>
              <a:off x="1423461"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28" name="tx328"/>
            <p:cNvSpPr/>
            <p:nvPr/>
          </p:nvSpPr>
          <p:spPr>
            <a:xfrm>
              <a:off x="1423461" y="174574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29" name="tx329"/>
            <p:cNvSpPr/>
            <p:nvPr/>
          </p:nvSpPr>
          <p:spPr>
            <a:xfrm>
              <a:off x="1423461"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30" name="tx330"/>
            <p:cNvSpPr/>
            <p:nvPr/>
          </p:nvSpPr>
          <p:spPr>
            <a:xfrm>
              <a:off x="1423461"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31" name="tx331"/>
            <p:cNvSpPr/>
            <p:nvPr/>
          </p:nvSpPr>
          <p:spPr>
            <a:xfrm>
              <a:off x="1423461"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32" name="tx332"/>
            <p:cNvSpPr/>
            <p:nvPr/>
          </p:nvSpPr>
          <p:spPr>
            <a:xfrm>
              <a:off x="1760220" y="1145454"/>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33" name="tx333"/>
            <p:cNvSpPr/>
            <p:nvPr/>
          </p:nvSpPr>
          <p:spPr>
            <a:xfrm>
              <a:off x="1760220" y="174574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34" name="tx334"/>
            <p:cNvSpPr/>
            <p:nvPr/>
          </p:nvSpPr>
          <p:spPr>
            <a:xfrm>
              <a:off x="1760220"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335" name="tx335"/>
            <p:cNvSpPr/>
            <p:nvPr/>
          </p:nvSpPr>
          <p:spPr>
            <a:xfrm>
              <a:off x="1760220"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336" name="tx336"/>
            <p:cNvSpPr/>
            <p:nvPr/>
          </p:nvSpPr>
          <p:spPr>
            <a:xfrm>
              <a:off x="176022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37" name="tx337"/>
            <p:cNvSpPr/>
            <p:nvPr/>
          </p:nvSpPr>
          <p:spPr>
            <a:xfrm>
              <a:off x="2096980"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38" name="tx338"/>
            <p:cNvSpPr/>
            <p:nvPr/>
          </p:nvSpPr>
          <p:spPr>
            <a:xfrm>
              <a:off x="2096980"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39" name="tx339"/>
            <p:cNvSpPr/>
            <p:nvPr/>
          </p:nvSpPr>
          <p:spPr>
            <a:xfrm>
              <a:off x="2096980"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40" name="tx340"/>
            <p:cNvSpPr/>
            <p:nvPr/>
          </p:nvSpPr>
          <p:spPr>
            <a:xfrm>
              <a:off x="2096980"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41" name="tx341"/>
            <p:cNvSpPr/>
            <p:nvPr/>
          </p:nvSpPr>
          <p:spPr>
            <a:xfrm>
              <a:off x="209698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342" name="tx342"/>
            <p:cNvSpPr/>
            <p:nvPr/>
          </p:nvSpPr>
          <p:spPr>
            <a:xfrm>
              <a:off x="2433739"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343" name="tx343"/>
            <p:cNvSpPr/>
            <p:nvPr/>
          </p:nvSpPr>
          <p:spPr>
            <a:xfrm>
              <a:off x="2433739"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44" name="tx344"/>
            <p:cNvSpPr/>
            <p:nvPr/>
          </p:nvSpPr>
          <p:spPr>
            <a:xfrm>
              <a:off x="2433739"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45" name="tx345"/>
            <p:cNvSpPr/>
            <p:nvPr/>
          </p:nvSpPr>
          <p:spPr>
            <a:xfrm>
              <a:off x="2433739"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46" name="tx346"/>
            <p:cNvSpPr/>
            <p:nvPr/>
          </p:nvSpPr>
          <p:spPr>
            <a:xfrm>
              <a:off x="2433739"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47" name="tx347"/>
            <p:cNvSpPr/>
            <p:nvPr/>
          </p:nvSpPr>
          <p:spPr>
            <a:xfrm>
              <a:off x="2770498" y="114365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348" name="tx348"/>
            <p:cNvSpPr/>
            <p:nvPr/>
          </p:nvSpPr>
          <p:spPr>
            <a:xfrm>
              <a:off x="2770498"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49" name="tx349"/>
            <p:cNvSpPr/>
            <p:nvPr/>
          </p:nvSpPr>
          <p:spPr>
            <a:xfrm>
              <a:off x="2770498"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0" name="tx350"/>
            <p:cNvSpPr/>
            <p:nvPr/>
          </p:nvSpPr>
          <p:spPr>
            <a:xfrm>
              <a:off x="2770498"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51" name="tx351"/>
            <p:cNvSpPr/>
            <p:nvPr/>
          </p:nvSpPr>
          <p:spPr>
            <a:xfrm>
              <a:off x="2770498"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2" name="tx352"/>
            <p:cNvSpPr/>
            <p:nvPr/>
          </p:nvSpPr>
          <p:spPr>
            <a:xfrm>
              <a:off x="3107257"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353" name="tx353"/>
            <p:cNvSpPr/>
            <p:nvPr/>
          </p:nvSpPr>
          <p:spPr>
            <a:xfrm>
              <a:off x="3107257"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54" name="tx354"/>
            <p:cNvSpPr/>
            <p:nvPr/>
          </p:nvSpPr>
          <p:spPr>
            <a:xfrm>
              <a:off x="3107257"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5" name="tx355"/>
            <p:cNvSpPr/>
            <p:nvPr/>
          </p:nvSpPr>
          <p:spPr>
            <a:xfrm>
              <a:off x="3107257"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56" name="tx356"/>
            <p:cNvSpPr/>
            <p:nvPr/>
          </p:nvSpPr>
          <p:spPr>
            <a:xfrm>
              <a:off x="3107257"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7" name="tx357"/>
            <p:cNvSpPr/>
            <p:nvPr/>
          </p:nvSpPr>
          <p:spPr>
            <a:xfrm>
              <a:off x="3444016"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58" name="tx358"/>
            <p:cNvSpPr/>
            <p:nvPr/>
          </p:nvSpPr>
          <p:spPr>
            <a:xfrm>
              <a:off x="3444016"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359" name="tx359"/>
            <p:cNvSpPr/>
            <p:nvPr/>
          </p:nvSpPr>
          <p:spPr>
            <a:xfrm>
              <a:off x="3444016"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60" name="tx360"/>
            <p:cNvSpPr/>
            <p:nvPr/>
          </p:nvSpPr>
          <p:spPr>
            <a:xfrm>
              <a:off x="3444016" y="44461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1" name="tx361"/>
            <p:cNvSpPr/>
            <p:nvPr/>
          </p:nvSpPr>
          <p:spPr>
            <a:xfrm>
              <a:off x="3444016" y="354574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2" name="tx362"/>
            <p:cNvSpPr/>
            <p:nvPr/>
          </p:nvSpPr>
          <p:spPr>
            <a:xfrm>
              <a:off x="3780775"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63" name="tx363"/>
            <p:cNvSpPr/>
            <p:nvPr/>
          </p:nvSpPr>
          <p:spPr>
            <a:xfrm>
              <a:off x="3780775"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364" name="tx364"/>
            <p:cNvSpPr/>
            <p:nvPr/>
          </p:nvSpPr>
          <p:spPr>
            <a:xfrm>
              <a:off x="3780775"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65" name="tx365"/>
            <p:cNvSpPr/>
            <p:nvPr/>
          </p:nvSpPr>
          <p:spPr>
            <a:xfrm>
              <a:off x="3780775" y="444639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66" name="tx366"/>
            <p:cNvSpPr/>
            <p:nvPr/>
          </p:nvSpPr>
          <p:spPr>
            <a:xfrm>
              <a:off x="3780775"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67" name="tx367"/>
            <p:cNvSpPr/>
            <p:nvPr/>
          </p:nvSpPr>
          <p:spPr>
            <a:xfrm>
              <a:off x="4117534"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368" name="tx368"/>
            <p:cNvSpPr/>
            <p:nvPr/>
          </p:nvSpPr>
          <p:spPr>
            <a:xfrm>
              <a:off x="4117534"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69" name="tx369"/>
            <p:cNvSpPr/>
            <p:nvPr/>
          </p:nvSpPr>
          <p:spPr>
            <a:xfrm>
              <a:off x="4117534"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70" name="tx370"/>
            <p:cNvSpPr/>
            <p:nvPr/>
          </p:nvSpPr>
          <p:spPr>
            <a:xfrm>
              <a:off x="4117534"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371" name="tx371"/>
            <p:cNvSpPr/>
            <p:nvPr/>
          </p:nvSpPr>
          <p:spPr>
            <a:xfrm>
              <a:off x="4117534"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72" name="tx372"/>
            <p:cNvSpPr/>
            <p:nvPr/>
          </p:nvSpPr>
          <p:spPr>
            <a:xfrm>
              <a:off x="4117534"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73" name="tx373"/>
            <p:cNvSpPr/>
            <p:nvPr/>
          </p:nvSpPr>
          <p:spPr>
            <a:xfrm>
              <a:off x="4454293"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74" name="tx374"/>
            <p:cNvSpPr/>
            <p:nvPr/>
          </p:nvSpPr>
          <p:spPr>
            <a:xfrm>
              <a:off x="4454293"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375" name="tx375"/>
            <p:cNvSpPr/>
            <p:nvPr/>
          </p:nvSpPr>
          <p:spPr>
            <a:xfrm>
              <a:off x="4454293" y="20458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76" name="tx376"/>
            <p:cNvSpPr/>
            <p:nvPr/>
          </p:nvSpPr>
          <p:spPr>
            <a:xfrm>
              <a:off x="4454293"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77" name="tx377"/>
            <p:cNvSpPr/>
            <p:nvPr/>
          </p:nvSpPr>
          <p:spPr>
            <a:xfrm>
              <a:off x="4454293"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78" name="tx378"/>
            <p:cNvSpPr/>
            <p:nvPr/>
          </p:nvSpPr>
          <p:spPr>
            <a:xfrm>
              <a:off x="4454293"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379" name="tx379"/>
            <p:cNvSpPr/>
            <p:nvPr/>
          </p:nvSpPr>
          <p:spPr>
            <a:xfrm>
              <a:off x="479105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80" name="tx380"/>
            <p:cNvSpPr/>
            <p:nvPr/>
          </p:nvSpPr>
          <p:spPr>
            <a:xfrm>
              <a:off x="479105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81" name="tx381"/>
            <p:cNvSpPr/>
            <p:nvPr/>
          </p:nvSpPr>
          <p:spPr>
            <a:xfrm>
              <a:off x="479105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82" name="tx382"/>
            <p:cNvSpPr/>
            <p:nvPr/>
          </p:nvSpPr>
          <p:spPr>
            <a:xfrm>
              <a:off x="4791052"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83" name="tx383"/>
            <p:cNvSpPr/>
            <p:nvPr/>
          </p:nvSpPr>
          <p:spPr>
            <a:xfrm>
              <a:off x="479105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84" name="tx384"/>
            <p:cNvSpPr/>
            <p:nvPr/>
          </p:nvSpPr>
          <p:spPr>
            <a:xfrm>
              <a:off x="4791052"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85" name="tx385"/>
            <p:cNvSpPr/>
            <p:nvPr/>
          </p:nvSpPr>
          <p:spPr>
            <a:xfrm>
              <a:off x="512781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86" name="tx386"/>
            <p:cNvSpPr/>
            <p:nvPr/>
          </p:nvSpPr>
          <p:spPr>
            <a:xfrm>
              <a:off x="512781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87" name="tx387"/>
            <p:cNvSpPr/>
            <p:nvPr/>
          </p:nvSpPr>
          <p:spPr>
            <a:xfrm>
              <a:off x="512781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88" name="tx388"/>
            <p:cNvSpPr/>
            <p:nvPr/>
          </p:nvSpPr>
          <p:spPr>
            <a:xfrm>
              <a:off x="5127812" y="26455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89" name="tx389"/>
            <p:cNvSpPr/>
            <p:nvPr/>
          </p:nvSpPr>
          <p:spPr>
            <a:xfrm>
              <a:off x="512781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0" name="tx390"/>
            <p:cNvSpPr/>
            <p:nvPr/>
          </p:nvSpPr>
          <p:spPr>
            <a:xfrm>
              <a:off x="5127812" y="354662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91" name="tx391"/>
            <p:cNvSpPr/>
            <p:nvPr/>
          </p:nvSpPr>
          <p:spPr>
            <a:xfrm>
              <a:off x="5464571"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392" name="tx392"/>
            <p:cNvSpPr/>
            <p:nvPr/>
          </p:nvSpPr>
          <p:spPr>
            <a:xfrm>
              <a:off x="5464571"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93" name="tx393"/>
            <p:cNvSpPr/>
            <p:nvPr/>
          </p:nvSpPr>
          <p:spPr>
            <a:xfrm>
              <a:off x="5464571"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4" name="tx394"/>
            <p:cNvSpPr/>
            <p:nvPr/>
          </p:nvSpPr>
          <p:spPr>
            <a:xfrm>
              <a:off x="5464571"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95" name="tx395"/>
            <p:cNvSpPr/>
            <p:nvPr/>
          </p:nvSpPr>
          <p:spPr>
            <a:xfrm>
              <a:off x="5464571"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396" name="tx396"/>
            <p:cNvSpPr/>
            <p:nvPr/>
          </p:nvSpPr>
          <p:spPr>
            <a:xfrm>
              <a:off x="5464571"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7" name="tx397"/>
            <p:cNvSpPr/>
            <p:nvPr/>
          </p:nvSpPr>
          <p:spPr>
            <a:xfrm>
              <a:off x="5801330"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398" name="tx398"/>
            <p:cNvSpPr/>
            <p:nvPr/>
          </p:nvSpPr>
          <p:spPr>
            <a:xfrm>
              <a:off x="5801330"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399" name="tx399"/>
            <p:cNvSpPr/>
            <p:nvPr/>
          </p:nvSpPr>
          <p:spPr>
            <a:xfrm>
              <a:off x="5801330"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00" name="tx400"/>
            <p:cNvSpPr/>
            <p:nvPr/>
          </p:nvSpPr>
          <p:spPr>
            <a:xfrm>
              <a:off x="5801330"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01" name="tx401"/>
            <p:cNvSpPr/>
            <p:nvPr/>
          </p:nvSpPr>
          <p:spPr>
            <a:xfrm>
              <a:off x="5801330"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02" name="tx402"/>
            <p:cNvSpPr/>
            <p:nvPr/>
          </p:nvSpPr>
          <p:spPr>
            <a:xfrm>
              <a:off x="5801330"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03" name="tx403"/>
            <p:cNvSpPr/>
            <p:nvPr/>
          </p:nvSpPr>
          <p:spPr>
            <a:xfrm>
              <a:off x="6138089"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04" name="tx404"/>
            <p:cNvSpPr/>
            <p:nvPr/>
          </p:nvSpPr>
          <p:spPr>
            <a:xfrm>
              <a:off x="6138089"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05" name="tx405"/>
            <p:cNvSpPr/>
            <p:nvPr/>
          </p:nvSpPr>
          <p:spPr>
            <a:xfrm>
              <a:off x="6138089"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06" name="tx406"/>
            <p:cNvSpPr/>
            <p:nvPr/>
          </p:nvSpPr>
          <p:spPr>
            <a:xfrm>
              <a:off x="6138089"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07" name="tx407"/>
            <p:cNvSpPr/>
            <p:nvPr/>
          </p:nvSpPr>
          <p:spPr>
            <a:xfrm>
              <a:off x="6138089"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408" name="tx408"/>
            <p:cNvSpPr/>
            <p:nvPr/>
          </p:nvSpPr>
          <p:spPr>
            <a:xfrm>
              <a:off x="6138089"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09" name="tx409"/>
            <p:cNvSpPr/>
            <p:nvPr/>
          </p:nvSpPr>
          <p:spPr>
            <a:xfrm>
              <a:off x="6138089"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10" name="tx410"/>
            <p:cNvSpPr/>
            <p:nvPr/>
          </p:nvSpPr>
          <p:spPr>
            <a:xfrm>
              <a:off x="6474848"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11" name="tx411"/>
            <p:cNvSpPr/>
            <p:nvPr/>
          </p:nvSpPr>
          <p:spPr>
            <a:xfrm>
              <a:off x="6474848"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12" name="tx412"/>
            <p:cNvSpPr/>
            <p:nvPr/>
          </p:nvSpPr>
          <p:spPr>
            <a:xfrm>
              <a:off x="6474848"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13" name="tx413"/>
            <p:cNvSpPr/>
            <p:nvPr/>
          </p:nvSpPr>
          <p:spPr>
            <a:xfrm>
              <a:off x="6474848"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14" name="tx414"/>
            <p:cNvSpPr/>
            <p:nvPr/>
          </p:nvSpPr>
          <p:spPr>
            <a:xfrm>
              <a:off x="6474848"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15" name="tx415"/>
            <p:cNvSpPr/>
            <p:nvPr/>
          </p:nvSpPr>
          <p:spPr>
            <a:xfrm>
              <a:off x="6474848"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16" name="tx416"/>
            <p:cNvSpPr/>
            <p:nvPr/>
          </p:nvSpPr>
          <p:spPr>
            <a:xfrm>
              <a:off x="6474848"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417" name="tx417"/>
            <p:cNvSpPr/>
            <p:nvPr/>
          </p:nvSpPr>
          <p:spPr>
            <a:xfrm>
              <a:off x="6474848"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18" name="tx418"/>
            <p:cNvSpPr/>
            <p:nvPr/>
          </p:nvSpPr>
          <p:spPr>
            <a:xfrm>
              <a:off x="6811607"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19" name="tx419"/>
            <p:cNvSpPr/>
            <p:nvPr/>
          </p:nvSpPr>
          <p:spPr>
            <a:xfrm>
              <a:off x="6811607"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20" name="tx420"/>
            <p:cNvSpPr/>
            <p:nvPr/>
          </p:nvSpPr>
          <p:spPr>
            <a:xfrm>
              <a:off x="6811607" y="20440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1" name="tx421"/>
            <p:cNvSpPr/>
            <p:nvPr/>
          </p:nvSpPr>
          <p:spPr>
            <a:xfrm>
              <a:off x="6811607"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2" name="tx422"/>
            <p:cNvSpPr/>
            <p:nvPr/>
          </p:nvSpPr>
          <p:spPr>
            <a:xfrm>
              <a:off x="6811607"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3" name="tx423"/>
            <p:cNvSpPr/>
            <p:nvPr/>
          </p:nvSpPr>
          <p:spPr>
            <a:xfrm>
              <a:off x="6811607"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4" name="tx424"/>
            <p:cNvSpPr/>
            <p:nvPr/>
          </p:nvSpPr>
          <p:spPr>
            <a:xfrm>
              <a:off x="6811607"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425" name="tx425"/>
            <p:cNvSpPr/>
            <p:nvPr/>
          </p:nvSpPr>
          <p:spPr>
            <a:xfrm>
              <a:off x="6811607" y="35448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26" name="tx426"/>
            <p:cNvSpPr/>
            <p:nvPr/>
          </p:nvSpPr>
          <p:spPr>
            <a:xfrm>
              <a:off x="7148366"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27" name="tx427"/>
            <p:cNvSpPr/>
            <p:nvPr/>
          </p:nvSpPr>
          <p:spPr>
            <a:xfrm>
              <a:off x="7148366"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28" name="tx428"/>
            <p:cNvSpPr/>
            <p:nvPr/>
          </p:nvSpPr>
          <p:spPr>
            <a:xfrm>
              <a:off x="7148366"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29" name="tx429"/>
            <p:cNvSpPr/>
            <p:nvPr/>
          </p:nvSpPr>
          <p:spPr>
            <a:xfrm>
              <a:off x="7148366"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30" name="tx430"/>
            <p:cNvSpPr/>
            <p:nvPr/>
          </p:nvSpPr>
          <p:spPr>
            <a:xfrm>
              <a:off x="7148366"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31" name="tx431"/>
            <p:cNvSpPr/>
            <p:nvPr/>
          </p:nvSpPr>
          <p:spPr>
            <a:xfrm>
              <a:off x="7148366"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432" name="tx432"/>
            <p:cNvSpPr/>
            <p:nvPr/>
          </p:nvSpPr>
          <p:spPr>
            <a:xfrm>
              <a:off x="7148366"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33" name="tx433"/>
            <p:cNvSpPr/>
            <p:nvPr/>
          </p:nvSpPr>
          <p:spPr>
            <a:xfrm>
              <a:off x="7148366"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434" name="tx434"/>
            <p:cNvSpPr/>
            <p:nvPr/>
          </p:nvSpPr>
          <p:spPr>
            <a:xfrm>
              <a:off x="7148366"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35" name="tx435"/>
            <p:cNvSpPr/>
            <p:nvPr/>
          </p:nvSpPr>
          <p:spPr>
            <a:xfrm>
              <a:off x="7148366"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36" name="tx436"/>
            <p:cNvSpPr/>
            <p:nvPr/>
          </p:nvSpPr>
          <p:spPr>
            <a:xfrm>
              <a:off x="7485125"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37" name="tx437"/>
            <p:cNvSpPr/>
            <p:nvPr/>
          </p:nvSpPr>
          <p:spPr>
            <a:xfrm>
              <a:off x="7485125"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38" name="tx438"/>
            <p:cNvSpPr/>
            <p:nvPr/>
          </p:nvSpPr>
          <p:spPr>
            <a:xfrm>
              <a:off x="7485125"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39" name="tx439"/>
            <p:cNvSpPr/>
            <p:nvPr/>
          </p:nvSpPr>
          <p:spPr>
            <a:xfrm>
              <a:off x="7485125"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40" name="tx440"/>
            <p:cNvSpPr/>
            <p:nvPr/>
          </p:nvSpPr>
          <p:spPr>
            <a:xfrm>
              <a:off x="7485125"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41" name="tx441"/>
            <p:cNvSpPr/>
            <p:nvPr/>
          </p:nvSpPr>
          <p:spPr>
            <a:xfrm>
              <a:off x="7485125"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42" name="tx442"/>
            <p:cNvSpPr/>
            <p:nvPr/>
          </p:nvSpPr>
          <p:spPr>
            <a:xfrm>
              <a:off x="7485125"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43" name="tx443"/>
            <p:cNvSpPr/>
            <p:nvPr/>
          </p:nvSpPr>
          <p:spPr>
            <a:xfrm>
              <a:off x="7485125"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444" name="tx444"/>
            <p:cNvSpPr/>
            <p:nvPr/>
          </p:nvSpPr>
          <p:spPr>
            <a:xfrm>
              <a:off x="7485125"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45" name="tx445"/>
            <p:cNvSpPr/>
            <p:nvPr/>
          </p:nvSpPr>
          <p:spPr>
            <a:xfrm>
              <a:off x="7485125"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446" name="tx446"/>
            <p:cNvSpPr/>
            <p:nvPr/>
          </p:nvSpPr>
          <p:spPr>
            <a:xfrm>
              <a:off x="7821885"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47" name="tx447"/>
            <p:cNvSpPr/>
            <p:nvPr/>
          </p:nvSpPr>
          <p:spPr>
            <a:xfrm>
              <a:off x="7821885"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48" name="tx448"/>
            <p:cNvSpPr/>
            <p:nvPr/>
          </p:nvSpPr>
          <p:spPr>
            <a:xfrm>
              <a:off x="7821885"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49" name="tx449"/>
            <p:cNvSpPr/>
            <p:nvPr/>
          </p:nvSpPr>
          <p:spPr>
            <a:xfrm>
              <a:off x="7821885"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50" name="tx450"/>
            <p:cNvSpPr/>
            <p:nvPr/>
          </p:nvSpPr>
          <p:spPr>
            <a:xfrm>
              <a:off x="7821885"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51" name="tx451"/>
            <p:cNvSpPr/>
            <p:nvPr/>
          </p:nvSpPr>
          <p:spPr>
            <a:xfrm>
              <a:off x="7821885"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52" name="tx452"/>
            <p:cNvSpPr/>
            <p:nvPr/>
          </p:nvSpPr>
          <p:spPr>
            <a:xfrm>
              <a:off x="7821885" y="44452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53" name="tx453"/>
            <p:cNvSpPr/>
            <p:nvPr/>
          </p:nvSpPr>
          <p:spPr>
            <a:xfrm>
              <a:off x="7821885"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54" name="tx454"/>
            <p:cNvSpPr/>
            <p:nvPr/>
          </p:nvSpPr>
          <p:spPr>
            <a:xfrm>
              <a:off x="7821885"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5" name="tx455"/>
            <p:cNvSpPr/>
            <p:nvPr/>
          </p:nvSpPr>
          <p:spPr>
            <a:xfrm>
              <a:off x="7821885"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56" name="tx456"/>
            <p:cNvSpPr/>
            <p:nvPr/>
          </p:nvSpPr>
          <p:spPr>
            <a:xfrm>
              <a:off x="8158644"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57" name="tx457"/>
            <p:cNvSpPr/>
            <p:nvPr/>
          </p:nvSpPr>
          <p:spPr>
            <a:xfrm>
              <a:off x="8158644"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58" name="tx458"/>
            <p:cNvSpPr/>
            <p:nvPr/>
          </p:nvSpPr>
          <p:spPr>
            <a:xfrm>
              <a:off x="8158644"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59" name="tx459"/>
            <p:cNvSpPr/>
            <p:nvPr/>
          </p:nvSpPr>
          <p:spPr>
            <a:xfrm>
              <a:off x="8158644"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60" name="tx460"/>
            <p:cNvSpPr/>
            <p:nvPr/>
          </p:nvSpPr>
          <p:spPr>
            <a:xfrm>
              <a:off x="8158644"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61" name="tx461"/>
            <p:cNvSpPr/>
            <p:nvPr/>
          </p:nvSpPr>
          <p:spPr>
            <a:xfrm>
              <a:off x="8158644"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62" name="tx462"/>
            <p:cNvSpPr/>
            <p:nvPr/>
          </p:nvSpPr>
          <p:spPr>
            <a:xfrm>
              <a:off x="8158644"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463" name="tx463"/>
            <p:cNvSpPr/>
            <p:nvPr/>
          </p:nvSpPr>
          <p:spPr>
            <a:xfrm>
              <a:off x="8158644"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64" name="tx464"/>
            <p:cNvSpPr/>
            <p:nvPr/>
          </p:nvSpPr>
          <p:spPr>
            <a:xfrm>
              <a:off x="8158644"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65" name="tx465"/>
            <p:cNvSpPr/>
            <p:nvPr/>
          </p:nvSpPr>
          <p:spPr>
            <a:xfrm>
              <a:off x="8158644"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466" name="tx466"/>
            <p:cNvSpPr/>
            <p:nvPr/>
          </p:nvSpPr>
          <p:spPr>
            <a:xfrm>
              <a:off x="8495403"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67" name="tx467"/>
            <p:cNvSpPr/>
            <p:nvPr/>
          </p:nvSpPr>
          <p:spPr>
            <a:xfrm>
              <a:off x="8495403"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68" name="tx468"/>
            <p:cNvSpPr/>
            <p:nvPr/>
          </p:nvSpPr>
          <p:spPr>
            <a:xfrm>
              <a:off x="8495403"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69" name="tx469"/>
            <p:cNvSpPr/>
            <p:nvPr/>
          </p:nvSpPr>
          <p:spPr>
            <a:xfrm>
              <a:off x="8495403"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70" name="tx470"/>
            <p:cNvSpPr/>
            <p:nvPr/>
          </p:nvSpPr>
          <p:spPr>
            <a:xfrm>
              <a:off x="8495403"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71" name="tx471"/>
            <p:cNvSpPr/>
            <p:nvPr/>
          </p:nvSpPr>
          <p:spPr>
            <a:xfrm>
              <a:off x="8495403"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72" name="tx472"/>
            <p:cNvSpPr/>
            <p:nvPr/>
          </p:nvSpPr>
          <p:spPr>
            <a:xfrm>
              <a:off x="8495403"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73" name="tx473"/>
            <p:cNvSpPr/>
            <p:nvPr/>
          </p:nvSpPr>
          <p:spPr>
            <a:xfrm>
              <a:off x="8495403"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74" name="tx474"/>
            <p:cNvSpPr/>
            <p:nvPr/>
          </p:nvSpPr>
          <p:spPr>
            <a:xfrm>
              <a:off x="8495403"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75" name="tx475"/>
            <p:cNvSpPr/>
            <p:nvPr/>
          </p:nvSpPr>
          <p:spPr>
            <a:xfrm>
              <a:off x="8495403"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76" name="tx476"/>
            <p:cNvSpPr/>
            <p:nvPr/>
          </p:nvSpPr>
          <p:spPr>
            <a:xfrm>
              <a:off x="8495403" y="474721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77" name="tx477"/>
            <p:cNvSpPr/>
            <p:nvPr/>
          </p:nvSpPr>
          <p:spPr>
            <a:xfrm>
              <a:off x="8495403"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478" name="tx478"/>
            <p:cNvSpPr/>
            <p:nvPr/>
          </p:nvSpPr>
          <p:spPr>
            <a:xfrm>
              <a:off x="8832162" y="1143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79" name="tx479"/>
            <p:cNvSpPr/>
            <p:nvPr/>
          </p:nvSpPr>
          <p:spPr>
            <a:xfrm>
              <a:off x="8832162" y="17439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80" name="tx480"/>
            <p:cNvSpPr/>
            <p:nvPr/>
          </p:nvSpPr>
          <p:spPr>
            <a:xfrm>
              <a:off x="8832162" y="20441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81" name="tx481"/>
            <p:cNvSpPr/>
            <p:nvPr/>
          </p:nvSpPr>
          <p:spPr>
            <a:xfrm>
              <a:off x="8832162"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82" name="tx482"/>
            <p:cNvSpPr/>
            <p:nvPr/>
          </p:nvSpPr>
          <p:spPr>
            <a:xfrm>
              <a:off x="8832162"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83" name="tx483"/>
            <p:cNvSpPr/>
            <p:nvPr/>
          </p:nvSpPr>
          <p:spPr>
            <a:xfrm>
              <a:off x="8832162" y="3845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4" name="tx484"/>
            <p:cNvSpPr/>
            <p:nvPr/>
          </p:nvSpPr>
          <p:spPr>
            <a:xfrm>
              <a:off x="8832162" y="44453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485" name="tx485"/>
            <p:cNvSpPr/>
            <p:nvPr/>
          </p:nvSpPr>
          <p:spPr>
            <a:xfrm>
              <a:off x="8832162" y="504736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86" name="tx486"/>
            <p:cNvSpPr/>
            <p:nvPr/>
          </p:nvSpPr>
          <p:spPr>
            <a:xfrm>
              <a:off x="8832162"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87" name="tx487"/>
            <p:cNvSpPr/>
            <p:nvPr/>
          </p:nvSpPr>
          <p:spPr>
            <a:xfrm>
              <a:off x="8832162" y="35448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8" name="tx488"/>
            <p:cNvSpPr/>
            <p:nvPr/>
          </p:nvSpPr>
          <p:spPr>
            <a:xfrm>
              <a:off x="8832162"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89" name="tx489"/>
            <p:cNvSpPr/>
            <p:nvPr/>
          </p:nvSpPr>
          <p:spPr>
            <a:xfrm>
              <a:off x="8832162"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490" name="tx490"/>
            <p:cNvSpPr/>
            <p:nvPr/>
          </p:nvSpPr>
          <p:spPr>
            <a:xfrm>
              <a:off x="1106799" y="2644424"/>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491" name="tx491"/>
            <p:cNvSpPr/>
            <p:nvPr/>
          </p:nvSpPr>
          <p:spPr>
            <a:xfrm>
              <a:off x="1106799"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492" name="tx492"/>
            <p:cNvSpPr/>
            <p:nvPr/>
          </p:nvSpPr>
          <p:spPr>
            <a:xfrm>
              <a:off x="1106799" y="234515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493" name="tx493"/>
            <p:cNvSpPr/>
            <p:nvPr/>
          </p:nvSpPr>
          <p:spPr>
            <a:xfrm>
              <a:off x="1106799" y="5046516"/>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94" name="tx494"/>
            <p:cNvSpPr/>
            <p:nvPr/>
          </p:nvSpPr>
          <p:spPr>
            <a:xfrm>
              <a:off x="1106799" y="4746369"/>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495" name="tx495"/>
            <p:cNvSpPr/>
            <p:nvPr/>
          </p:nvSpPr>
          <p:spPr>
            <a:xfrm>
              <a:off x="1086702"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496" name="tx496"/>
            <p:cNvSpPr/>
            <p:nvPr/>
          </p:nvSpPr>
          <p:spPr>
            <a:xfrm>
              <a:off x="1443558" y="2644424"/>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497" name="tx497"/>
            <p:cNvSpPr/>
            <p:nvPr/>
          </p:nvSpPr>
          <p:spPr>
            <a:xfrm>
              <a:off x="1443558"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498" name="tx498"/>
            <p:cNvSpPr/>
            <p:nvPr/>
          </p:nvSpPr>
          <p:spPr>
            <a:xfrm>
              <a:off x="1443558" y="234515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499" name="tx499"/>
            <p:cNvSpPr/>
            <p:nvPr/>
          </p:nvSpPr>
          <p:spPr>
            <a:xfrm>
              <a:off x="1443558" y="504559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00" name="tx500"/>
            <p:cNvSpPr/>
            <p:nvPr/>
          </p:nvSpPr>
          <p:spPr>
            <a:xfrm>
              <a:off x="1443558" y="4746369"/>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01" name="tx501"/>
            <p:cNvSpPr/>
            <p:nvPr/>
          </p:nvSpPr>
          <p:spPr>
            <a:xfrm>
              <a:off x="1423461"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02" name="tx502"/>
            <p:cNvSpPr/>
            <p:nvPr/>
          </p:nvSpPr>
          <p:spPr>
            <a:xfrm>
              <a:off x="1760220"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03" name="tx503"/>
            <p:cNvSpPr/>
            <p:nvPr/>
          </p:nvSpPr>
          <p:spPr>
            <a:xfrm>
              <a:off x="1780317"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04" name="tx504"/>
            <p:cNvSpPr/>
            <p:nvPr/>
          </p:nvSpPr>
          <p:spPr>
            <a:xfrm>
              <a:off x="1780317" y="2345371"/>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05" name="tx505"/>
            <p:cNvSpPr/>
            <p:nvPr/>
          </p:nvSpPr>
          <p:spPr>
            <a:xfrm>
              <a:off x="1780317" y="504559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06" name="tx506"/>
            <p:cNvSpPr/>
            <p:nvPr/>
          </p:nvSpPr>
          <p:spPr>
            <a:xfrm>
              <a:off x="1780317" y="4746369"/>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07" name="tx507"/>
            <p:cNvSpPr/>
            <p:nvPr/>
          </p:nvSpPr>
          <p:spPr>
            <a:xfrm>
              <a:off x="1760220"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08" name="tx508"/>
            <p:cNvSpPr/>
            <p:nvPr/>
          </p:nvSpPr>
          <p:spPr>
            <a:xfrm>
              <a:off x="2096980"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09" name="tx509"/>
            <p:cNvSpPr/>
            <p:nvPr/>
          </p:nvSpPr>
          <p:spPr>
            <a:xfrm>
              <a:off x="2117076"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10" name="tx510"/>
            <p:cNvSpPr/>
            <p:nvPr/>
          </p:nvSpPr>
          <p:spPr>
            <a:xfrm>
              <a:off x="2117076" y="2345371"/>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11" name="tx511"/>
            <p:cNvSpPr/>
            <p:nvPr/>
          </p:nvSpPr>
          <p:spPr>
            <a:xfrm>
              <a:off x="2117076" y="504559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12" name="tx512"/>
            <p:cNvSpPr/>
            <p:nvPr/>
          </p:nvSpPr>
          <p:spPr>
            <a:xfrm>
              <a:off x="2117076" y="4746369"/>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13" name="tx513"/>
            <p:cNvSpPr/>
            <p:nvPr/>
          </p:nvSpPr>
          <p:spPr>
            <a:xfrm>
              <a:off x="2096980"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14</a:t>
              </a:r>
            </a:p>
          </p:txBody>
        </p:sp>
        <p:sp>
          <p:nvSpPr>
            <p:cNvPr id="514" name="tx514"/>
            <p:cNvSpPr/>
            <p:nvPr/>
          </p:nvSpPr>
          <p:spPr>
            <a:xfrm>
              <a:off x="2433739" y="26444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515" name="tx515"/>
            <p:cNvSpPr/>
            <p:nvPr/>
          </p:nvSpPr>
          <p:spPr>
            <a:xfrm>
              <a:off x="2453835"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16" name="tx516"/>
            <p:cNvSpPr/>
            <p:nvPr/>
          </p:nvSpPr>
          <p:spPr>
            <a:xfrm>
              <a:off x="2453835" y="2345195"/>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17" name="tx517"/>
            <p:cNvSpPr/>
            <p:nvPr/>
          </p:nvSpPr>
          <p:spPr>
            <a:xfrm>
              <a:off x="2453835" y="5047363"/>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18" name="tx518"/>
            <p:cNvSpPr/>
            <p:nvPr/>
          </p:nvSpPr>
          <p:spPr>
            <a:xfrm>
              <a:off x="2453835"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19" name="tx519"/>
            <p:cNvSpPr/>
            <p:nvPr/>
          </p:nvSpPr>
          <p:spPr>
            <a:xfrm>
              <a:off x="2433739"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20" name="tx520"/>
            <p:cNvSpPr/>
            <p:nvPr/>
          </p:nvSpPr>
          <p:spPr>
            <a:xfrm>
              <a:off x="2770498" y="26443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521" name="tx521"/>
            <p:cNvSpPr/>
            <p:nvPr/>
          </p:nvSpPr>
          <p:spPr>
            <a:xfrm>
              <a:off x="2790594"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22" name="tx522"/>
            <p:cNvSpPr/>
            <p:nvPr/>
          </p:nvSpPr>
          <p:spPr>
            <a:xfrm>
              <a:off x="2790594" y="2345195"/>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23" name="tx523"/>
            <p:cNvSpPr/>
            <p:nvPr/>
          </p:nvSpPr>
          <p:spPr>
            <a:xfrm>
              <a:off x="2790594" y="5047363"/>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24" name="tx524"/>
            <p:cNvSpPr/>
            <p:nvPr/>
          </p:nvSpPr>
          <p:spPr>
            <a:xfrm>
              <a:off x="2790594" y="4747216"/>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25" name="tx525"/>
            <p:cNvSpPr/>
            <p:nvPr/>
          </p:nvSpPr>
          <p:spPr>
            <a:xfrm>
              <a:off x="2770498"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26" name="tx526"/>
            <p:cNvSpPr/>
            <p:nvPr/>
          </p:nvSpPr>
          <p:spPr>
            <a:xfrm>
              <a:off x="3107257" y="264530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41</a:t>
              </a:r>
            </a:p>
          </p:txBody>
        </p:sp>
        <p:sp>
          <p:nvSpPr>
            <p:cNvPr id="527" name="tx527"/>
            <p:cNvSpPr/>
            <p:nvPr/>
          </p:nvSpPr>
          <p:spPr>
            <a:xfrm>
              <a:off x="3127353" y="1444719"/>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28" name="tx528"/>
            <p:cNvSpPr/>
            <p:nvPr/>
          </p:nvSpPr>
          <p:spPr>
            <a:xfrm>
              <a:off x="3127353" y="234427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29" name="tx529"/>
            <p:cNvSpPr/>
            <p:nvPr/>
          </p:nvSpPr>
          <p:spPr>
            <a:xfrm>
              <a:off x="3127353" y="5047363"/>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30" name="tx530"/>
            <p:cNvSpPr/>
            <p:nvPr/>
          </p:nvSpPr>
          <p:spPr>
            <a:xfrm>
              <a:off x="3127353" y="4747216"/>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31" name="tx531"/>
            <p:cNvSpPr/>
            <p:nvPr/>
          </p:nvSpPr>
          <p:spPr>
            <a:xfrm>
              <a:off x="3127353"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2" name="tx532"/>
            <p:cNvSpPr/>
            <p:nvPr/>
          </p:nvSpPr>
          <p:spPr>
            <a:xfrm>
              <a:off x="3107257"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533" name="tx533"/>
            <p:cNvSpPr/>
            <p:nvPr/>
          </p:nvSpPr>
          <p:spPr>
            <a:xfrm>
              <a:off x="3444016" y="264551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34" name="tx534"/>
            <p:cNvSpPr/>
            <p:nvPr/>
          </p:nvSpPr>
          <p:spPr>
            <a:xfrm>
              <a:off x="3464113" y="1444931"/>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a:t>
              </a:r>
            </a:p>
          </p:txBody>
        </p:sp>
        <p:sp>
          <p:nvSpPr>
            <p:cNvPr id="535" name="tx535"/>
            <p:cNvSpPr/>
            <p:nvPr/>
          </p:nvSpPr>
          <p:spPr>
            <a:xfrm>
              <a:off x="3464113" y="234427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36" name="tx536"/>
            <p:cNvSpPr/>
            <p:nvPr/>
          </p:nvSpPr>
          <p:spPr>
            <a:xfrm>
              <a:off x="3464113" y="5047363"/>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37" name="tx537"/>
            <p:cNvSpPr/>
            <p:nvPr/>
          </p:nvSpPr>
          <p:spPr>
            <a:xfrm>
              <a:off x="3464113" y="4745452"/>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38" name="tx538"/>
            <p:cNvSpPr/>
            <p:nvPr/>
          </p:nvSpPr>
          <p:spPr>
            <a:xfrm>
              <a:off x="3464113"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39" name="tx539"/>
            <p:cNvSpPr/>
            <p:nvPr/>
          </p:nvSpPr>
          <p:spPr>
            <a:xfrm>
              <a:off x="3444016"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40" name="tx540"/>
            <p:cNvSpPr/>
            <p:nvPr/>
          </p:nvSpPr>
          <p:spPr>
            <a:xfrm>
              <a:off x="3780775" y="264463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41" name="tx541"/>
            <p:cNvSpPr/>
            <p:nvPr/>
          </p:nvSpPr>
          <p:spPr>
            <a:xfrm>
              <a:off x="3800872" y="144383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42" name="tx542"/>
            <p:cNvSpPr/>
            <p:nvPr/>
          </p:nvSpPr>
          <p:spPr>
            <a:xfrm>
              <a:off x="3800872" y="2344277"/>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43" name="tx543"/>
            <p:cNvSpPr/>
            <p:nvPr/>
          </p:nvSpPr>
          <p:spPr>
            <a:xfrm>
              <a:off x="3800872" y="504559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44" name="tx544"/>
            <p:cNvSpPr/>
            <p:nvPr/>
          </p:nvSpPr>
          <p:spPr>
            <a:xfrm>
              <a:off x="3800872" y="29445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5" name="tx545"/>
            <p:cNvSpPr/>
            <p:nvPr/>
          </p:nvSpPr>
          <p:spPr>
            <a:xfrm>
              <a:off x="3800872" y="4747216"/>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46" name="tx546"/>
            <p:cNvSpPr/>
            <p:nvPr/>
          </p:nvSpPr>
          <p:spPr>
            <a:xfrm>
              <a:off x="3800872"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47" name="tx547"/>
            <p:cNvSpPr/>
            <p:nvPr/>
          </p:nvSpPr>
          <p:spPr>
            <a:xfrm>
              <a:off x="3780775" y="53468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48" name="tx548"/>
            <p:cNvSpPr/>
            <p:nvPr/>
          </p:nvSpPr>
          <p:spPr>
            <a:xfrm>
              <a:off x="4117534"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549" name="tx549"/>
            <p:cNvSpPr/>
            <p:nvPr/>
          </p:nvSpPr>
          <p:spPr>
            <a:xfrm>
              <a:off x="4117534"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50" name="tx550"/>
            <p:cNvSpPr/>
            <p:nvPr/>
          </p:nvSpPr>
          <p:spPr>
            <a:xfrm>
              <a:off x="4117534"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51" name="tx551"/>
            <p:cNvSpPr/>
            <p:nvPr/>
          </p:nvSpPr>
          <p:spPr>
            <a:xfrm>
              <a:off x="4137631" y="29445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52" name="tx552"/>
            <p:cNvSpPr/>
            <p:nvPr/>
          </p:nvSpPr>
          <p:spPr>
            <a:xfrm>
              <a:off x="4137631" y="4747216"/>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553" name="tx553"/>
            <p:cNvSpPr/>
            <p:nvPr/>
          </p:nvSpPr>
          <p:spPr>
            <a:xfrm>
              <a:off x="4137631"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54" name="tx554"/>
            <p:cNvSpPr/>
            <p:nvPr/>
          </p:nvSpPr>
          <p:spPr>
            <a:xfrm>
              <a:off x="4117534"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555" name="tx555"/>
            <p:cNvSpPr/>
            <p:nvPr/>
          </p:nvSpPr>
          <p:spPr>
            <a:xfrm>
              <a:off x="4454293"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56" name="tx556"/>
            <p:cNvSpPr/>
            <p:nvPr/>
          </p:nvSpPr>
          <p:spPr>
            <a:xfrm>
              <a:off x="4454293" y="23442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57" name="tx557"/>
            <p:cNvSpPr/>
            <p:nvPr/>
          </p:nvSpPr>
          <p:spPr>
            <a:xfrm>
              <a:off x="4454293" y="50455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58" name="tx558"/>
            <p:cNvSpPr/>
            <p:nvPr/>
          </p:nvSpPr>
          <p:spPr>
            <a:xfrm>
              <a:off x="4474390" y="294457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59" name="tx559"/>
            <p:cNvSpPr/>
            <p:nvPr/>
          </p:nvSpPr>
          <p:spPr>
            <a:xfrm>
              <a:off x="4454293"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60" name="tx560"/>
            <p:cNvSpPr/>
            <p:nvPr/>
          </p:nvSpPr>
          <p:spPr>
            <a:xfrm>
              <a:off x="4474390"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561" name="tx561"/>
            <p:cNvSpPr/>
            <p:nvPr/>
          </p:nvSpPr>
          <p:spPr>
            <a:xfrm>
              <a:off x="4454293" y="53468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562" name="tx562"/>
            <p:cNvSpPr/>
            <p:nvPr/>
          </p:nvSpPr>
          <p:spPr>
            <a:xfrm>
              <a:off x="4791052"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63" name="tx563"/>
            <p:cNvSpPr/>
            <p:nvPr/>
          </p:nvSpPr>
          <p:spPr>
            <a:xfrm>
              <a:off x="4791052"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64" name="tx564"/>
            <p:cNvSpPr/>
            <p:nvPr/>
          </p:nvSpPr>
          <p:spPr>
            <a:xfrm>
              <a:off x="4791052"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5" name="tx565"/>
            <p:cNvSpPr/>
            <p:nvPr/>
          </p:nvSpPr>
          <p:spPr>
            <a:xfrm>
              <a:off x="4811149" y="2944535"/>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66" name="tx566"/>
            <p:cNvSpPr/>
            <p:nvPr/>
          </p:nvSpPr>
          <p:spPr>
            <a:xfrm>
              <a:off x="4791052"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67" name="tx567"/>
            <p:cNvSpPr/>
            <p:nvPr/>
          </p:nvSpPr>
          <p:spPr>
            <a:xfrm>
              <a:off x="4811149" y="3245600"/>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68" name="tx568"/>
            <p:cNvSpPr/>
            <p:nvPr/>
          </p:nvSpPr>
          <p:spPr>
            <a:xfrm>
              <a:off x="4791052"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569" name="tx569"/>
            <p:cNvSpPr/>
            <p:nvPr/>
          </p:nvSpPr>
          <p:spPr>
            <a:xfrm>
              <a:off x="5127812"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70" name="tx570"/>
            <p:cNvSpPr/>
            <p:nvPr/>
          </p:nvSpPr>
          <p:spPr>
            <a:xfrm>
              <a:off x="5127812" y="234424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71" name="tx571"/>
            <p:cNvSpPr/>
            <p:nvPr/>
          </p:nvSpPr>
          <p:spPr>
            <a:xfrm>
              <a:off x="5127812" y="504556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572" name="tx572"/>
            <p:cNvSpPr/>
            <p:nvPr/>
          </p:nvSpPr>
          <p:spPr>
            <a:xfrm>
              <a:off x="5147908" y="2945488"/>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573" name="tx573"/>
            <p:cNvSpPr/>
            <p:nvPr/>
          </p:nvSpPr>
          <p:spPr>
            <a:xfrm>
              <a:off x="5127812"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12</a:t>
              </a:r>
            </a:p>
          </p:txBody>
        </p:sp>
        <p:sp>
          <p:nvSpPr>
            <p:cNvPr id="574" name="tx574"/>
            <p:cNvSpPr/>
            <p:nvPr/>
          </p:nvSpPr>
          <p:spPr>
            <a:xfrm>
              <a:off x="5147908" y="3244682"/>
              <a:ext cx="40193"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a:t>
              </a:r>
            </a:p>
          </p:txBody>
        </p:sp>
        <p:sp>
          <p:nvSpPr>
            <p:cNvPr id="575" name="tx575"/>
            <p:cNvSpPr/>
            <p:nvPr/>
          </p:nvSpPr>
          <p:spPr>
            <a:xfrm>
              <a:off x="5127812" y="534571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76" name="tx576"/>
            <p:cNvSpPr/>
            <p:nvPr/>
          </p:nvSpPr>
          <p:spPr>
            <a:xfrm>
              <a:off x="5464571"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77" name="tx577"/>
            <p:cNvSpPr/>
            <p:nvPr/>
          </p:nvSpPr>
          <p:spPr>
            <a:xfrm>
              <a:off x="5464571" y="234537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78" name="tx578"/>
            <p:cNvSpPr/>
            <p:nvPr/>
          </p:nvSpPr>
          <p:spPr>
            <a:xfrm>
              <a:off x="5464571" y="504648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79" name="tx579"/>
            <p:cNvSpPr/>
            <p:nvPr/>
          </p:nvSpPr>
          <p:spPr>
            <a:xfrm>
              <a:off x="5464571"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16</a:t>
              </a:r>
            </a:p>
          </p:txBody>
        </p:sp>
        <p:sp>
          <p:nvSpPr>
            <p:cNvPr id="580" name="tx580"/>
            <p:cNvSpPr/>
            <p:nvPr/>
          </p:nvSpPr>
          <p:spPr>
            <a:xfrm>
              <a:off x="5464571"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1" name="tx581"/>
            <p:cNvSpPr/>
            <p:nvPr/>
          </p:nvSpPr>
          <p:spPr>
            <a:xfrm>
              <a:off x="5484667"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6</a:t>
              </a:r>
            </a:p>
          </p:txBody>
        </p:sp>
        <p:sp>
          <p:nvSpPr>
            <p:cNvPr id="582" name="tx582"/>
            <p:cNvSpPr/>
            <p:nvPr/>
          </p:nvSpPr>
          <p:spPr>
            <a:xfrm>
              <a:off x="5464571" y="534662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83" name="tx583"/>
            <p:cNvSpPr/>
            <p:nvPr/>
          </p:nvSpPr>
          <p:spPr>
            <a:xfrm>
              <a:off x="5801330"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84" name="tx584"/>
            <p:cNvSpPr/>
            <p:nvPr/>
          </p:nvSpPr>
          <p:spPr>
            <a:xfrm>
              <a:off x="5801330" y="2345195"/>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585" name="tx585"/>
            <p:cNvSpPr/>
            <p:nvPr/>
          </p:nvSpPr>
          <p:spPr>
            <a:xfrm>
              <a:off x="5801330"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586" name="tx586"/>
            <p:cNvSpPr/>
            <p:nvPr/>
          </p:nvSpPr>
          <p:spPr>
            <a:xfrm>
              <a:off x="5801330" y="294545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87" name="tx587"/>
            <p:cNvSpPr/>
            <p:nvPr/>
          </p:nvSpPr>
          <p:spPr>
            <a:xfrm>
              <a:off x="5801330"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588" name="tx588"/>
            <p:cNvSpPr/>
            <p:nvPr/>
          </p:nvSpPr>
          <p:spPr>
            <a:xfrm>
              <a:off x="5821426" y="3244718"/>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9</a:t>
              </a:r>
            </a:p>
          </p:txBody>
        </p:sp>
        <p:sp>
          <p:nvSpPr>
            <p:cNvPr id="589" name="tx589"/>
            <p:cNvSpPr/>
            <p:nvPr/>
          </p:nvSpPr>
          <p:spPr>
            <a:xfrm>
              <a:off x="5801330"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90" name="tx590"/>
            <p:cNvSpPr/>
            <p:nvPr/>
          </p:nvSpPr>
          <p:spPr>
            <a:xfrm>
              <a:off x="6138089"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91" name="tx591"/>
            <p:cNvSpPr/>
            <p:nvPr/>
          </p:nvSpPr>
          <p:spPr>
            <a:xfrm>
              <a:off x="6138089" y="3844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92" name="tx592"/>
            <p:cNvSpPr/>
            <p:nvPr/>
          </p:nvSpPr>
          <p:spPr>
            <a:xfrm>
              <a:off x="6138089" y="50455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56</a:t>
              </a:r>
            </a:p>
          </p:txBody>
        </p:sp>
        <p:sp>
          <p:nvSpPr>
            <p:cNvPr id="593" name="tx593"/>
            <p:cNvSpPr/>
            <p:nvPr/>
          </p:nvSpPr>
          <p:spPr>
            <a:xfrm>
              <a:off x="6138089"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30</a:t>
              </a:r>
            </a:p>
          </p:txBody>
        </p:sp>
        <p:sp>
          <p:nvSpPr>
            <p:cNvPr id="594" name="tx594"/>
            <p:cNvSpPr/>
            <p:nvPr/>
          </p:nvSpPr>
          <p:spPr>
            <a:xfrm>
              <a:off x="6138089" y="474633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95" name="tx595"/>
            <p:cNvSpPr/>
            <p:nvPr/>
          </p:nvSpPr>
          <p:spPr>
            <a:xfrm>
              <a:off x="6138089" y="3244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13</a:t>
              </a:r>
            </a:p>
          </p:txBody>
        </p:sp>
        <p:sp>
          <p:nvSpPr>
            <p:cNvPr id="596" name="tx596"/>
            <p:cNvSpPr/>
            <p:nvPr/>
          </p:nvSpPr>
          <p:spPr>
            <a:xfrm>
              <a:off x="6138089"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597" name="tx597"/>
            <p:cNvSpPr/>
            <p:nvPr/>
          </p:nvSpPr>
          <p:spPr>
            <a:xfrm>
              <a:off x="6474848" y="144383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98" name="tx598"/>
            <p:cNvSpPr/>
            <p:nvPr/>
          </p:nvSpPr>
          <p:spPr>
            <a:xfrm>
              <a:off x="6474848" y="3844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599" name="tx599"/>
            <p:cNvSpPr/>
            <p:nvPr/>
          </p:nvSpPr>
          <p:spPr>
            <a:xfrm>
              <a:off x="6494945" y="5646774"/>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a:t>
              </a:r>
            </a:p>
          </p:txBody>
        </p:sp>
        <p:sp>
          <p:nvSpPr>
            <p:cNvPr id="600" name="tx600"/>
            <p:cNvSpPr/>
            <p:nvPr/>
          </p:nvSpPr>
          <p:spPr>
            <a:xfrm>
              <a:off x="6474848"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01" name="tx601"/>
            <p:cNvSpPr/>
            <p:nvPr/>
          </p:nvSpPr>
          <p:spPr>
            <a:xfrm>
              <a:off x="6474848" y="4745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02" name="tx602"/>
            <p:cNvSpPr/>
            <p:nvPr/>
          </p:nvSpPr>
          <p:spPr>
            <a:xfrm>
              <a:off x="6474848" y="32447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603" name="tx603"/>
            <p:cNvSpPr/>
            <p:nvPr/>
          </p:nvSpPr>
          <p:spPr>
            <a:xfrm>
              <a:off x="6474848" y="5346839"/>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604" name="tx604"/>
            <p:cNvSpPr/>
            <p:nvPr/>
          </p:nvSpPr>
          <p:spPr>
            <a:xfrm>
              <a:off x="6811607" y="14438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05" name="tx605"/>
            <p:cNvSpPr/>
            <p:nvPr/>
          </p:nvSpPr>
          <p:spPr>
            <a:xfrm>
              <a:off x="6811607" y="3844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06" name="tx606"/>
            <p:cNvSpPr/>
            <p:nvPr/>
          </p:nvSpPr>
          <p:spPr>
            <a:xfrm>
              <a:off x="6831704" y="5646810"/>
              <a:ext cx="40193"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a:t>
              </a:r>
            </a:p>
          </p:txBody>
        </p:sp>
        <p:sp>
          <p:nvSpPr>
            <p:cNvPr id="607" name="tx607"/>
            <p:cNvSpPr/>
            <p:nvPr/>
          </p:nvSpPr>
          <p:spPr>
            <a:xfrm>
              <a:off x="6811607"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608" name="tx608"/>
            <p:cNvSpPr/>
            <p:nvPr/>
          </p:nvSpPr>
          <p:spPr>
            <a:xfrm>
              <a:off x="6811607" y="47454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09" name="tx609"/>
            <p:cNvSpPr/>
            <p:nvPr/>
          </p:nvSpPr>
          <p:spPr>
            <a:xfrm>
              <a:off x="6811607" y="324560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10" name="tx610"/>
            <p:cNvSpPr/>
            <p:nvPr/>
          </p:nvSpPr>
          <p:spPr>
            <a:xfrm>
              <a:off x="6811607"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11" name="tx611"/>
            <p:cNvSpPr/>
            <p:nvPr/>
          </p:nvSpPr>
          <p:spPr>
            <a:xfrm>
              <a:off x="7148366" y="14438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12" name="tx612"/>
            <p:cNvSpPr/>
            <p:nvPr/>
          </p:nvSpPr>
          <p:spPr>
            <a:xfrm>
              <a:off x="7168463" y="5647657"/>
              <a:ext cx="40193"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7</a:t>
              </a:r>
            </a:p>
          </p:txBody>
        </p:sp>
        <p:sp>
          <p:nvSpPr>
            <p:cNvPr id="613" name="tx613"/>
            <p:cNvSpPr/>
            <p:nvPr/>
          </p:nvSpPr>
          <p:spPr>
            <a:xfrm>
              <a:off x="7148366" y="2944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14" name="tx614"/>
            <p:cNvSpPr/>
            <p:nvPr/>
          </p:nvSpPr>
          <p:spPr>
            <a:xfrm>
              <a:off x="7148366" y="32446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5" name="tx615"/>
            <p:cNvSpPr/>
            <p:nvPr/>
          </p:nvSpPr>
          <p:spPr>
            <a:xfrm>
              <a:off x="7148366"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616" name="tx616"/>
            <p:cNvSpPr/>
            <p:nvPr/>
          </p:nvSpPr>
          <p:spPr>
            <a:xfrm>
              <a:off x="7485125" y="14438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617" name="tx617"/>
            <p:cNvSpPr/>
            <p:nvPr/>
          </p:nvSpPr>
          <p:spPr>
            <a:xfrm>
              <a:off x="7485125" y="56458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618" name="tx618"/>
            <p:cNvSpPr/>
            <p:nvPr/>
          </p:nvSpPr>
          <p:spPr>
            <a:xfrm>
              <a:off x="7485125"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619" name="tx619"/>
            <p:cNvSpPr/>
            <p:nvPr/>
          </p:nvSpPr>
          <p:spPr>
            <a:xfrm>
              <a:off x="7485125" y="324492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20" name="tx620"/>
            <p:cNvSpPr/>
            <p:nvPr/>
          </p:nvSpPr>
          <p:spPr>
            <a:xfrm>
              <a:off x="7485125" y="534666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621" name="tx621"/>
            <p:cNvSpPr/>
            <p:nvPr/>
          </p:nvSpPr>
          <p:spPr>
            <a:xfrm>
              <a:off x="7821885" y="14438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622" name="tx622"/>
            <p:cNvSpPr/>
            <p:nvPr/>
          </p:nvSpPr>
          <p:spPr>
            <a:xfrm>
              <a:off x="7821885" y="56458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623" name="tx623"/>
            <p:cNvSpPr/>
            <p:nvPr/>
          </p:nvSpPr>
          <p:spPr>
            <a:xfrm>
              <a:off x="7821885"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24" name="tx624"/>
            <p:cNvSpPr/>
            <p:nvPr/>
          </p:nvSpPr>
          <p:spPr>
            <a:xfrm>
              <a:off x="7821885" y="324560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25" name="tx625"/>
            <p:cNvSpPr/>
            <p:nvPr/>
          </p:nvSpPr>
          <p:spPr>
            <a:xfrm>
              <a:off x="7821885"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626" name="tx626"/>
            <p:cNvSpPr/>
            <p:nvPr/>
          </p:nvSpPr>
          <p:spPr>
            <a:xfrm>
              <a:off x="8158644" y="14438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627" name="tx627"/>
            <p:cNvSpPr/>
            <p:nvPr/>
          </p:nvSpPr>
          <p:spPr>
            <a:xfrm>
              <a:off x="8158644" y="41451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10</a:t>
              </a:r>
            </a:p>
          </p:txBody>
        </p:sp>
        <p:sp>
          <p:nvSpPr>
            <p:cNvPr id="628" name="tx628"/>
            <p:cNvSpPr/>
            <p:nvPr/>
          </p:nvSpPr>
          <p:spPr>
            <a:xfrm>
              <a:off x="8158644" y="56458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29" name="tx629"/>
            <p:cNvSpPr/>
            <p:nvPr/>
          </p:nvSpPr>
          <p:spPr>
            <a:xfrm>
              <a:off x="8158644" y="29445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51</a:t>
              </a:r>
            </a:p>
          </p:txBody>
        </p:sp>
        <p:sp>
          <p:nvSpPr>
            <p:cNvPr id="630" name="tx630"/>
            <p:cNvSpPr/>
            <p:nvPr/>
          </p:nvSpPr>
          <p:spPr>
            <a:xfrm>
              <a:off x="8158644" y="324560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57</a:t>
              </a:r>
            </a:p>
          </p:txBody>
        </p:sp>
        <p:sp>
          <p:nvSpPr>
            <p:cNvPr id="631" name="tx631"/>
            <p:cNvSpPr/>
            <p:nvPr/>
          </p:nvSpPr>
          <p:spPr>
            <a:xfrm>
              <a:off x="8158644" y="5345957"/>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632" name="tx632"/>
            <p:cNvSpPr/>
            <p:nvPr/>
          </p:nvSpPr>
          <p:spPr>
            <a:xfrm>
              <a:off x="8495403" y="144471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633" name="tx633"/>
            <p:cNvSpPr/>
            <p:nvPr/>
          </p:nvSpPr>
          <p:spPr>
            <a:xfrm>
              <a:off x="8495403" y="414604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24</a:t>
              </a:r>
            </a:p>
          </p:txBody>
        </p:sp>
        <p:sp>
          <p:nvSpPr>
            <p:cNvPr id="634" name="tx634"/>
            <p:cNvSpPr/>
            <p:nvPr/>
          </p:nvSpPr>
          <p:spPr>
            <a:xfrm>
              <a:off x="8495403" y="56458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35" name="tx635"/>
            <p:cNvSpPr/>
            <p:nvPr/>
          </p:nvSpPr>
          <p:spPr>
            <a:xfrm>
              <a:off x="8495403" y="53457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52</a:t>
              </a:r>
            </a:p>
          </p:txBody>
        </p:sp>
        <p:sp>
          <p:nvSpPr>
            <p:cNvPr id="636" name="tx636"/>
            <p:cNvSpPr/>
            <p:nvPr/>
          </p:nvSpPr>
          <p:spPr>
            <a:xfrm>
              <a:off x="8832162" y="144493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637" name="tx637"/>
            <p:cNvSpPr/>
            <p:nvPr/>
          </p:nvSpPr>
          <p:spPr>
            <a:xfrm>
              <a:off x="8832162" y="41451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28</a:t>
              </a:r>
            </a:p>
          </p:txBody>
        </p:sp>
        <p:sp>
          <p:nvSpPr>
            <p:cNvPr id="638" name="tx638"/>
            <p:cNvSpPr/>
            <p:nvPr/>
          </p:nvSpPr>
          <p:spPr>
            <a:xfrm>
              <a:off x="8832162" y="56458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639" name="tx639"/>
            <p:cNvSpPr/>
            <p:nvPr/>
          </p:nvSpPr>
          <p:spPr>
            <a:xfrm>
              <a:off x="8832162" y="5346663"/>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55</a:t>
              </a:r>
            </a:p>
          </p:txBody>
        </p:sp>
        <p:sp>
          <p:nvSpPr>
            <p:cNvPr id="640" name="tx640"/>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41" name="tx641"/>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42" name="tx642"/>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43" name="tx643"/>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44" name="tx644"/>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45" name="tx645"/>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46" name="tx646"/>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47" name="tx647"/>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48" name="tx648"/>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49" name="tx649"/>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50" name="tx650"/>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51" name="tx651"/>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52" name="tx652"/>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53" name="tx653"/>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54" name="tx654"/>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55" name="tx655"/>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56" name="tx656"/>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57" name="tx657"/>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58" name="tx658"/>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59" name="tx659"/>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60" name="tx660"/>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61" name="tx661"/>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62" name="tx662"/>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63" name="tx663"/>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64" name="tx664"/>
            <p:cNvSpPr/>
            <p:nvPr/>
          </p:nvSpPr>
          <p:spPr>
            <a:xfrm>
              <a:off x="508103" y="5609333"/>
              <a:ext cx="35410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MengA</a:t>
              </a:r>
            </a:p>
          </p:txBody>
        </p:sp>
        <p:sp>
          <p:nvSpPr>
            <p:cNvPr id="665" name="tx665"/>
            <p:cNvSpPr/>
            <p:nvPr/>
          </p:nvSpPr>
          <p:spPr>
            <a:xfrm>
              <a:off x="644856" y="5332705"/>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66" name="tx666"/>
            <p:cNvSpPr/>
            <p:nvPr/>
          </p:nvSpPr>
          <p:spPr>
            <a:xfrm>
              <a:off x="551705" y="502983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67" name="tx667"/>
            <p:cNvSpPr/>
            <p:nvPr/>
          </p:nvSpPr>
          <p:spPr>
            <a:xfrm>
              <a:off x="564092" y="472968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68" name="tx668"/>
            <p:cNvSpPr/>
            <p:nvPr/>
          </p:nvSpPr>
          <p:spPr>
            <a:xfrm>
              <a:off x="551705" y="442953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69" name="tx669"/>
            <p:cNvSpPr/>
            <p:nvPr/>
          </p:nvSpPr>
          <p:spPr>
            <a:xfrm>
              <a:off x="619917" y="4131791"/>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70" name="tx670"/>
            <p:cNvSpPr/>
            <p:nvPr/>
          </p:nvSpPr>
          <p:spPr>
            <a:xfrm>
              <a:off x="619917" y="383164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71" name="tx671"/>
            <p:cNvSpPr/>
            <p:nvPr/>
          </p:nvSpPr>
          <p:spPr>
            <a:xfrm>
              <a:off x="576425" y="352898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72" name="tx672"/>
            <p:cNvSpPr/>
            <p:nvPr/>
          </p:nvSpPr>
          <p:spPr>
            <a:xfrm>
              <a:off x="545429" y="3228949"/>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73" name="tx673"/>
            <p:cNvSpPr/>
            <p:nvPr/>
          </p:nvSpPr>
          <p:spPr>
            <a:xfrm>
              <a:off x="570259" y="29287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74" name="tx674"/>
            <p:cNvSpPr/>
            <p:nvPr/>
          </p:nvSpPr>
          <p:spPr>
            <a:xfrm>
              <a:off x="520490" y="2608846"/>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75" name="tx675"/>
            <p:cNvSpPr/>
            <p:nvPr/>
          </p:nvSpPr>
          <p:spPr>
            <a:xfrm>
              <a:off x="632360" y="2329491"/>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76" name="tx676"/>
            <p:cNvSpPr/>
            <p:nvPr/>
          </p:nvSpPr>
          <p:spPr>
            <a:xfrm>
              <a:off x="576534" y="2029344"/>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77" name="tx677"/>
            <p:cNvSpPr/>
            <p:nvPr/>
          </p:nvSpPr>
          <p:spPr>
            <a:xfrm>
              <a:off x="576534" y="1730616"/>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78" name="tx678"/>
            <p:cNvSpPr/>
            <p:nvPr/>
          </p:nvSpPr>
          <p:spPr>
            <a:xfrm>
              <a:off x="508103" y="1408587"/>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79" name="tx679"/>
            <p:cNvSpPr/>
            <p:nvPr/>
          </p:nvSpPr>
          <p:spPr>
            <a:xfrm>
              <a:off x="620027" y="1127921"/>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80" name="tx680"/>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81" name="pic681"/>
            <p:cNvPicPr/>
            <p:nvPr/>
          </p:nvPicPr>
          <p:blipFill>
            <a:blip r:embed="rId2" cstate="print"/>
            <a:stretch>
              <a:fillRect/>
            </a:stretch>
          </p:blipFill>
          <p:spPr>
            <a:xfrm>
              <a:off x="4676521" y="6061708"/>
              <a:ext cx="2160000" cy="219455"/>
            </a:xfrm>
            <a:prstGeom prst="rect">
              <a:avLst/>
            </a:prstGeom>
          </p:spPr>
        </p:pic>
        <p:sp>
          <p:nvSpPr>
            <p:cNvPr id="682" name="pl682"/>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3" name="pl683"/>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4" name="pl684"/>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5" name="pl685"/>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6" name="pl686"/>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7" name="pl687"/>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88" name="pl688"/>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89" name="pl689"/>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0" name="pl690"/>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1" name="pl691"/>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2" name="pl692"/>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3" name="pl693"/>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94" name="tx694"/>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95" name="tx695"/>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96" name="tx696"/>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97" name="tx697"/>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98" name="tx698"/>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99" name="tx699"/>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700" name="tx700"/>
            <p:cNvSpPr/>
            <p:nvPr/>
          </p:nvSpPr>
          <p:spPr>
            <a:xfrm>
              <a:off x="924840" y="398022"/>
              <a:ext cx="375511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LMICs, 2000-2023</a:t>
              </a:r>
            </a:p>
          </p:txBody>
        </p:sp>
        <p:sp>
          <p:nvSpPr>
            <p:cNvPr id="701" name="tx701"/>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7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LMICs since 2000, with green cells indicating coverage of 90% or more.
In 2013, none of the 13 (0%) vaccines in the national immunization schedule achieved coverage of 90% or more.
In 2023, none of the 16 (0%) vaccines achieved coverage of 90% or more.
Since 2006, estimates have been made for 5 new vaccines. IPV2 is the newest vaccine being reported (2021), which achieved 28% coverage in 2023.</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46513" y="5218360"/>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 name="rc5"/>
            <p:cNvSpPr/>
            <p:nvPr/>
          </p:nvSpPr>
          <p:spPr>
            <a:xfrm>
              <a:off x="2481655" y="5218360"/>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 name="rc6"/>
            <p:cNvSpPr/>
            <p:nvPr/>
          </p:nvSpPr>
          <p:spPr>
            <a:xfrm>
              <a:off x="2949226" y="5218360"/>
              <a:ext cx="467571" cy="878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7" name="rc7"/>
            <p:cNvSpPr/>
            <p:nvPr/>
          </p:nvSpPr>
          <p:spPr>
            <a:xfrm>
              <a:off x="3884369" y="5218360"/>
              <a:ext cx="467571" cy="878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8" name="rc8"/>
            <p:cNvSpPr/>
            <p:nvPr/>
          </p:nvSpPr>
          <p:spPr>
            <a:xfrm>
              <a:off x="3416798" y="5218360"/>
              <a:ext cx="467571" cy="87896"/>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9" name="rc9"/>
            <p:cNvSpPr/>
            <p:nvPr/>
          </p:nvSpPr>
          <p:spPr>
            <a:xfrm>
              <a:off x="5754654" y="5218360"/>
              <a:ext cx="467571" cy="878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0" name="rc10"/>
            <p:cNvSpPr/>
            <p:nvPr/>
          </p:nvSpPr>
          <p:spPr>
            <a:xfrm>
              <a:off x="6222226" y="5218360"/>
              <a:ext cx="467571" cy="87896"/>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11" name="rc11"/>
            <p:cNvSpPr/>
            <p:nvPr/>
          </p:nvSpPr>
          <p:spPr>
            <a:xfrm>
              <a:off x="6689797" y="5218360"/>
              <a:ext cx="467571" cy="878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2" name="rc12"/>
            <p:cNvSpPr/>
            <p:nvPr/>
          </p:nvSpPr>
          <p:spPr>
            <a:xfrm>
              <a:off x="7624939" y="5218360"/>
              <a:ext cx="467571" cy="8789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3" name="rc13"/>
            <p:cNvSpPr/>
            <p:nvPr/>
          </p:nvSpPr>
          <p:spPr>
            <a:xfrm>
              <a:off x="4351940" y="5218360"/>
              <a:ext cx="467571" cy="878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4" name="rc14"/>
            <p:cNvSpPr/>
            <p:nvPr/>
          </p:nvSpPr>
          <p:spPr>
            <a:xfrm>
              <a:off x="5287083" y="5218360"/>
              <a:ext cx="467571" cy="878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15" name="rc15"/>
            <p:cNvSpPr/>
            <p:nvPr/>
          </p:nvSpPr>
          <p:spPr>
            <a:xfrm>
              <a:off x="4819512" y="5218360"/>
              <a:ext cx="467571" cy="8789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6" name="rc16"/>
            <p:cNvSpPr/>
            <p:nvPr/>
          </p:nvSpPr>
          <p:spPr>
            <a:xfrm>
              <a:off x="7157368" y="5218360"/>
              <a:ext cx="467571" cy="878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7" name="rc17"/>
            <p:cNvSpPr/>
            <p:nvPr/>
          </p:nvSpPr>
          <p:spPr>
            <a:xfrm>
              <a:off x="8092511" y="5218360"/>
              <a:ext cx="467571" cy="8789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8" name="rc18"/>
            <p:cNvSpPr/>
            <p:nvPr/>
          </p:nvSpPr>
          <p:spPr>
            <a:xfrm>
              <a:off x="3416798"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 name="rc19"/>
            <p:cNvSpPr/>
            <p:nvPr/>
          </p:nvSpPr>
          <p:spPr>
            <a:xfrm>
              <a:off x="5754654"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0" name="rc20"/>
            <p:cNvSpPr/>
            <p:nvPr/>
          </p:nvSpPr>
          <p:spPr>
            <a:xfrm>
              <a:off x="5287083"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 name="rc21"/>
            <p:cNvSpPr/>
            <p:nvPr/>
          </p:nvSpPr>
          <p:spPr>
            <a:xfrm>
              <a:off x="4819512" y="4778880"/>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2" name="rc22"/>
            <p:cNvSpPr/>
            <p:nvPr/>
          </p:nvSpPr>
          <p:spPr>
            <a:xfrm>
              <a:off x="5287083" y="1087247"/>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 name="rc23"/>
            <p:cNvSpPr/>
            <p:nvPr/>
          </p:nvSpPr>
          <p:spPr>
            <a:xfrm>
              <a:off x="6689797" y="4778880"/>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4" name="rc24"/>
            <p:cNvSpPr/>
            <p:nvPr/>
          </p:nvSpPr>
          <p:spPr>
            <a:xfrm>
              <a:off x="7624939" y="4778880"/>
              <a:ext cx="467571" cy="878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5" name="rc25"/>
            <p:cNvSpPr/>
            <p:nvPr/>
          </p:nvSpPr>
          <p:spPr>
            <a:xfrm>
              <a:off x="2949226"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6" name="rc26"/>
            <p:cNvSpPr/>
            <p:nvPr/>
          </p:nvSpPr>
          <p:spPr>
            <a:xfrm>
              <a:off x="1546513" y="4690984"/>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7" name="rc27"/>
            <p:cNvSpPr/>
            <p:nvPr/>
          </p:nvSpPr>
          <p:spPr>
            <a:xfrm>
              <a:off x="2481655" y="4690984"/>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 name="rc28"/>
            <p:cNvSpPr/>
            <p:nvPr/>
          </p:nvSpPr>
          <p:spPr>
            <a:xfrm>
              <a:off x="3884369"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29" name="rc29"/>
            <p:cNvSpPr/>
            <p:nvPr/>
          </p:nvSpPr>
          <p:spPr>
            <a:xfrm>
              <a:off x="2014084" y="4690984"/>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 name="rc30"/>
            <p:cNvSpPr/>
            <p:nvPr/>
          </p:nvSpPr>
          <p:spPr>
            <a:xfrm>
              <a:off x="6689797" y="4690984"/>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1" name="rc31"/>
            <p:cNvSpPr/>
            <p:nvPr/>
          </p:nvSpPr>
          <p:spPr>
            <a:xfrm>
              <a:off x="4351940"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2" name="rc32"/>
            <p:cNvSpPr/>
            <p:nvPr/>
          </p:nvSpPr>
          <p:spPr>
            <a:xfrm>
              <a:off x="5287083" y="4690984"/>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3" name="rc33"/>
            <p:cNvSpPr/>
            <p:nvPr/>
          </p:nvSpPr>
          <p:spPr>
            <a:xfrm>
              <a:off x="4819512" y="4690984"/>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4" name="rc34"/>
            <p:cNvSpPr/>
            <p:nvPr/>
          </p:nvSpPr>
          <p:spPr>
            <a:xfrm>
              <a:off x="7157368" y="4690984"/>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 name="rc35"/>
            <p:cNvSpPr/>
            <p:nvPr/>
          </p:nvSpPr>
          <p:spPr>
            <a:xfrm>
              <a:off x="8092511" y="4690984"/>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6" name="rc36"/>
            <p:cNvSpPr/>
            <p:nvPr/>
          </p:nvSpPr>
          <p:spPr>
            <a:xfrm>
              <a:off x="8560082" y="4690984"/>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7" name="rc37"/>
            <p:cNvSpPr/>
            <p:nvPr/>
          </p:nvSpPr>
          <p:spPr>
            <a:xfrm>
              <a:off x="1546513" y="1087247"/>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 name="rc38"/>
            <p:cNvSpPr/>
            <p:nvPr/>
          </p:nvSpPr>
          <p:spPr>
            <a:xfrm>
              <a:off x="2481655" y="1087247"/>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 name="rc39"/>
            <p:cNvSpPr/>
            <p:nvPr/>
          </p:nvSpPr>
          <p:spPr>
            <a:xfrm>
              <a:off x="2949226" y="1087247"/>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 name="rc40"/>
            <p:cNvSpPr/>
            <p:nvPr/>
          </p:nvSpPr>
          <p:spPr>
            <a:xfrm>
              <a:off x="3884369" y="1087247"/>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 name="rc41"/>
            <p:cNvSpPr/>
            <p:nvPr/>
          </p:nvSpPr>
          <p:spPr>
            <a:xfrm>
              <a:off x="3416798" y="1087247"/>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5754654" y="1087247"/>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 name="rc43"/>
            <p:cNvSpPr/>
            <p:nvPr/>
          </p:nvSpPr>
          <p:spPr>
            <a:xfrm>
              <a:off x="6689797" y="1087247"/>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7624939" y="1087247"/>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5" name="rc45"/>
            <p:cNvSpPr/>
            <p:nvPr/>
          </p:nvSpPr>
          <p:spPr>
            <a:xfrm>
              <a:off x="4351940" y="1087247"/>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 name="rc46"/>
            <p:cNvSpPr/>
            <p:nvPr/>
          </p:nvSpPr>
          <p:spPr>
            <a:xfrm>
              <a:off x="7157368" y="1087247"/>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 name="rc47"/>
            <p:cNvSpPr/>
            <p:nvPr/>
          </p:nvSpPr>
          <p:spPr>
            <a:xfrm>
              <a:off x="3416798"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8" name="rc48"/>
            <p:cNvSpPr/>
            <p:nvPr/>
          </p:nvSpPr>
          <p:spPr>
            <a:xfrm>
              <a:off x="2949226"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9" name="rc49"/>
            <p:cNvSpPr/>
            <p:nvPr/>
          </p:nvSpPr>
          <p:spPr>
            <a:xfrm>
              <a:off x="3884369"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0" name="rc50"/>
            <p:cNvSpPr/>
            <p:nvPr/>
          </p:nvSpPr>
          <p:spPr>
            <a:xfrm>
              <a:off x="1546513" y="4778880"/>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1" name="rc51"/>
            <p:cNvSpPr/>
            <p:nvPr/>
          </p:nvSpPr>
          <p:spPr>
            <a:xfrm>
              <a:off x="2481655" y="4778880"/>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 name="rc52"/>
            <p:cNvSpPr/>
            <p:nvPr/>
          </p:nvSpPr>
          <p:spPr>
            <a:xfrm>
              <a:off x="5754654" y="4778880"/>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3" name="rc53"/>
            <p:cNvSpPr/>
            <p:nvPr/>
          </p:nvSpPr>
          <p:spPr>
            <a:xfrm>
              <a:off x="6222226"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 name="rc54"/>
            <p:cNvSpPr/>
            <p:nvPr/>
          </p:nvSpPr>
          <p:spPr>
            <a:xfrm>
              <a:off x="4351940" y="4778880"/>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5" name="rc55"/>
            <p:cNvSpPr/>
            <p:nvPr/>
          </p:nvSpPr>
          <p:spPr>
            <a:xfrm>
              <a:off x="7157368" y="4778880"/>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6" name="rc56"/>
            <p:cNvSpPr/>
            <p:nvPr/>
          </p:nvSpPr>
          <p:spPr>
            <a:xfrm>
              <a:off x="8092511" y="477888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7" name="rc57"/>
            <p:cNvSpPr/>
            <p:nvPr/>
          </p:nvSpPr>
          <p:spPr>
            <a:xfrm>
              <a:off x="2949226" y="4163608"/>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8" name="rc58"/>
            <p:cNvSpPr/>
            <p:nvPr/>
          </p:nvSpPr>
          <p:spPr>
            <a:xfrm>
              <a:off x="1546513" y="1263039"/>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 name="rc59"/>
            <p:cNvSpPr/>
            <p:nvPr/>
          </p:nvSpPr>
          <p:spPr>
            <a:xfrm>
              <a:off x="2481655"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2949226"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3884369"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2014084" y="1263039"/>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 name="rc63"/>
            <p:cNvSpPr/>
            <p:nvPr/>
          </p:nvSpPr>
          <p:spPr>
            <a:xfrm>
              <a:off x="3416798"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 name="rc64"/>
            <p:cNvSpPr/>
            <p:nvPr/>
          </p:nvSpPr>
          <p:spPr>
            <a:xfrm>
              <a:off x="5754654" y="1263039"/>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 name="rc65"/>
            <p:cNvSpPr/>
            <p:nvPr/>
          </p:nvSpPr>
          <p:spPr>
            <a:xfrm>
              <a:off x="6222226" y="1263039"/>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6" name="rc66"/>
            <p:cNvSpPr/>
            <p:nvPr/>
          </p:nvSpPr>
          <p:spPr>
            <a:xfrm>
              <a:off x="6689797"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7624939" y="1263039"/>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 name="rc68"/>
            <p:cNvSpPr/>
            <p:nvPr/>
          </p:nvSpPr>
          <p:spPr>
            <a:xfrm>
              <a:off x="4351940"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5287083" y="1263039"/>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7157368" y="1263039"/>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5287083" y="4163608"/>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2" name="rc72"/>
            <p:cNvSpPr/>
            <p:nvPr/>
          </p:nvSpPr>
          <p:spPr>
            <a:xfrm>
              <a:off x="4819512" y="4163608"/>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3" name="rc73"/>
            <p:cNvSpPr/>
            <p:nvPr/>
          </p:nvSpPr>
          <p:spPr>
            <a:xfrm>
              <a:off x="7157368" y="416360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 name="rc74"/>
            <p:cNvSpPr/>
            <p:nvPr/>
          </p:nvSpPr>
          <p:spPr>
            <a:xfrm>
              <a:off x="5754654" y="4339400"/>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5" name="rc75"/>
            <p:cNvSpPr/>
            <p:nvPr/>
          </p:nvSpPr>
          <p:spPr>
            <a:xfrm>
              <a:off x="6222226" y="4339400"/>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6" name="rc76"/>
            <p:cNvSpPr/>
            <p:nvPr/>
          </p:nvSpPr>
          <p:spPr>
            <a:xfrm>
              <a:off x="5754654" y="416360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7" name="rc77"/>
            <p:cNvSpPr/>
            <p:nvPr/>
          </p:nvSpPr>
          <p:spPr>
            <a:xfrm>
              <a:off x="6222226" y="4163608"/>
              <a:ext cx="467571" cy="878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78" name="rc78"/>
            <p:cNvSpPr/>
            <p:nvPr/>
          </p:nvSpPr>
          <p:spPr>
            <a:xfrm>
              <a:off x="1546513" y="4866776"/>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79" name="rc79"/>
            <p:cNvSpPr/>
            <p:nvPr/>
          </p:nvSpPr>
          <p:spPr>
            <a:xfrm>
              <a:off x="5754654" y="4075712"/>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0" name="rc80"/>
            <p:cNvSpPr/>
            <p:nvPr/>
          </p:nvSpPr>
          <p:spPr>
            <a:xfrm>
              <a:off x="1546513" y="4427296"/>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81" name="rc81"/>
            <p:cNvSpPr/>
            <p:nvPr/>
          </p:nvSpPr>
          <p:spPr>
            <a:xfrm>
              <a:off x="1546513" y="416360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2" name="rc82"/>
            <p:cNvSpPr/>
            <p:nvPr/>
          </p:nvSpPr>
          <p:spPr>
            <a:xfrm>
              <a:off x="2481655" y="416360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83" name="rc83"/>
            <p:cNvSpPr/>
            <p:nvPr/>
          </p:nvSpPr>
          <p:spPr>
            <a:xfrm>
              <a:off x="3884369" y="4163608"/>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4" name="rc84"/>
            <p:cNvSpPr/>
            <p:nvPr/>
          </p:nvSpPr>
          <p:spPr>
            <a:xfrm>
              <a:off x="2481655" y="407571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85" name="rc85"/>
            <p:cNvSpPr/>
            <p:nvPr/>
          </p:nvSpPr>
          <p:spPr>
            <a:xfrm>
              <a:off x="2014084" y="416360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6" name="rc86"/>
            <p:cNvSpPr/>
            <p:nvPr/>
          </p:nvSpPr>
          <p:spPr>
            <a:xfrm>
              <a:off x="3416798" y="4163608"/>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87" name="rc87"/>
            <p:cNvSpPr/>
            <p:nvPr/>
          </p:nvSpPr>
          <p:spPr>
            <a:xfrm>
              <a:off x="6689797" y="416360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88" name="rc88"/>
            <p:cNvSpPr/>
            <p:nvPr/>
          </p:nvSpPr>
          <p:spPr>
            <a:xfrm>
              <a:off x="7624939" y="4163608"/>
              <a:ext cx="467571" cy="8789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89" name="rc89"/>
            <p:cNvSpPr/>
            <p:nvPr/>
          </p:nvSpPr>
          <p:spPr>
            <a:xfrm>
              <a:off x="4351940" y="4163608"/>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90" name="rc90"/>
            <p:cNvSpPr/>
            <p:nvPr/>
          </p:nvSpPr>
          <p:spPr>
            <a:xfrm>
              <a:off x="8092511" y="4163608"/>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91" name="rc91"/>
            <p:cNvSpPr/>
            <p:nvPr/>
          </p:nvSpPr>
          <p:spPr>
            <a:xfrm>
              <a:off x="8560082" y="4163608"/>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2" name="rc92"/>
            <p:cNvSpPr/>
            <p:nvPr/>
          </p:nvSpPr>
          <p:spPr>
            <a:xfrm>
              <a:off x="1546513" y="433940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93" name="rc93"/>
            <p:cNvSpPr/>
            <p:nvPr/>
          </p:nvSpPr>
          <p:spPr>
            <a:xfrm>
              <a:off x="2481655" y="4339400"/>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94" name="rc94"/>
            <p:cNvSpPr/>
            <p:nvPr/>
          </p:nvSpPr>
          <p:spPr>
            <a:xfrm>
              <a:off x="2949226" y="4339400"/>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5" name="rc95"/>
            <p:cNvSpPr/>
            <p:nvPr/>
          </p:nvSpPr>
          <p:spPr>
            <a:xfrm>
              <a:off x="3884369" y="4339400"/>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6" name="rc96"/>
            <p:cNvSpPr/>
            <p:nvPr/>
          </p:nvSpPr>
          <p:spPr>
            <a:xfrm>
              <a:off x="3416798" y="4339400"/>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97" name="rc97"/>
            <p:cNvSpPr/>
            <p:nvPr/>
          </p:nvSpPr>
          <p:spPr>
            <a:xfrm>
              <a:off x="6689797" y="4339400"/>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8" name="rc98"/>
            <p:cNvSpPr/>
            <p:nvPr/>
          </p:nvSpPr>
          <p:spPr>
            <a:xfrm>
              <a:off x="7624939" y="4339400"/>
              <a:ext cx="467571" cy="878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9" name="rc99"/>
            <p:cNvSpPr/>
            <p:nvPr/>
          </p:nvSpPr>
          <p:spPr>
            <a:xfrm>
              <a:off x="4351940" y="4339400"/>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0" name="rc100"/>
            <p:cNvSpPr/>
            <p:nvPr/>
          </p:nvSpPr>
          <p:spPr>
            <a:xfrm>
              <a:off x="5287083" y="4339400"/>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1" name="rc101"/>
            <p:cNvSpPr/>
            <p:nvPr/>
          </p:nvSpPr>
          <p:spPr>
            <a:xfrm>
              <a:off x="4819512" y="4339400"/>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02" name="rc102"/>
            <p:cNvSpPr/>
            <p:nvPr/>
          </p:nvSpPr>
          <p:spPr>
            <a:xfrm>
              <a:off x="7157368" y="4339400"/>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3" name="rc103"/>
            <p:cNvSpPr/>
            <p:nvPr/>
          </p:nvSpPr>
          <p:spPr>
            <a:xfrm>
              <a:off x="8092511" y="4339400"/>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4" name="rc104"/>
            <p:cNvSpPr/>
            <p:nvPr/>
          </p:nvSpPr>
          <p:spPr>
            <a:xfrm>
              <a:off x="2481655" y="4866776"/>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 name="rc105"/>
            <p:cNvSpPr/>
            <p:nvPr/>
          </p:nvSpPr>
          <p:spPr>
            <a:xfrm>
              <a:off x="2949226" y="4866776"/>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6" name="rc106"/>
            <p:cNvSpPr/>
            <p:nvPr/>
          </p:nvSpPr>
          <p:spPr>
            <a:xfrm>
              <a:off x="3884369" y="4866776"/>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7" name="rc107"/>
            <p:cNvSpPr/>
            <p:nvPr/>
          </p:nvSpPr>
          <p:spPr>
            <a:xfrm>
              <a:off x="3416798" y="4866776"/>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8" name="rc108"/>
            <p:cNvSpPr/>
            <p:nvPr/>
          </p:nvSpPr>
          <p:spPr>
            <a:xfrm>
              <a:off x="5754654" y="4866776"/>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9" name="rc109"/>
            <p:cNvSpPr/>
            <p:nvPr/>
          </p:nvSpPr>
          <p:spPr>
            <a:xfrm>
              <a:off x="6689797" y="4866776"/>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0" name="rc110"/>
            <p:cNvSpPr/>
            <p:nvPr/>
          </p:nvSpPr>
          <p:spPr>
            <a:xfrm>
              <a:off x="7624939" y="4866776"/>
              <a:ext cx="467571" cy="8789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11" name="rc111"/>
            <p:cNvSpPr/>
            <p:nvPr/>
          </p:nvSpPr>
          <p:spPr>
            <a:xfrm>
              <a:off x="4351940" y="4866776"/>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2" name="rc112"/>
            <p:cNvSpPr/>
            <p:nvPr/>
          </p:nvSpPr>
          <p:spPr>
            <a:xfrm>
              <a:off x="5287083" y="4866776"/>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13" name="rc113"/>
            <p:cNvSpPr/>
            <p:nvPr/>
          </p:nvSpPr>
          <p:spPr>
            <a:xfrm>
              <a:off x="4819512" y="4866776"/>
              <a:ext cx="467571" cy="878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14" name="rc114"/>
            <p:cNvSpPr/>
            <p:nvPr/>
          </p:nvSpPr>
          <p:spPr>
            <a:xfrm>
              <a:off x="7157368" y="4866776"/>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5" name="rc115"/>
            <p:cNvSpPr/>
            <p:nvPr/>
          </p:nvSpPr>
          <p:spPr>
            <a:xfrm>
              <a:off x="8092511" y="4866776"/>
              <a:ext cx="467571" cy="87896"/>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16" name="rc116"/>
            <p:cNvSpPr/>
            <p:nvPr/>
          </p:nvSpPr>
          <p:spPr>
            <a:xfrm>
              <a:off x="1546513" y="4075712"/>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7" name="rc117"/>
            <p:cNvSpPr/>
            <p:nvPr/>
          </p:nvSpPr>
          <p:spPr>
            <a:xfrm>
              <a:off x="2949226" y="4075712"/>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8" name="rc118"/>
            <p:cNvSpPr/>
            <p:nvPr/>
          </p:nvSpPr>
          <p:spPr>
            <a:xfrm>
              <a:off x="3884369" y="4075712"/>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9" name="rc119"/>
            <p:cNvSpPr/>
            <p:nvPr/>
          </p:nvSpPr>
          <p:spPr>
            <a:xfrm>
              <a:off x="3416798" y="4075712"/>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0" name="rc120"/>
            <p:cNvSpPr/>
            <p:nvPr/>
          </p:nvSpPr>
          <p:spPr>
            <a:xfrm>
              <a:off x="6689797" y="4075712"/>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1" name="rc121"/>
            <p:cNvSpPr/>
            <p:nvPr/>
          </p:nvSpPr>
          <p:spPr>
            <a:xfrm>
              <a:off x="7624939" y="4075712"/>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22" name="rc122"/>
            <p:cNvSpPr/>
            <p:nvPr/>
          </p:nvSpPr>
          <p:spPr>
            <a:xfrm>
              <a:off x="5287083" y="4075712"/>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3" name="rc123"/>
            <p:cNvSpPr/>
            <p:nvPr/>
          </p:nvSpPr>
          <p:spPr>
            <a:xfrm>
              <a:off x="7157368" y="4075712"/>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24" name="rc124"/>
            <p:cNvSpPr/>
            <p:nvPr/>
          </p:nvSpPr>
          <p:spPr>
            <a:xfrm>
              <a:off x="1546513" y="1702520"/>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 name="rc125"/>
            <p:cNvSpPr/>
            <p:nvPr/>
          </p:nvSpPr>
          <p:spPr>
            <a:xfrm>
              <a:off x="2481655" y="170252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26" name="rc126"/>
            <p:cNvSpPr/>
            <p:nvPr/>
          </p:nvSpPr>
          <p:spPr>
            <a:xfrm>
              <a:off x="2949226" y="170252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27" name="rc127"/>
            <p:cNvSpPr/>
            <p:nvPr/>
          </p:nvSpPr>
          <p:spPr>
            <a:xfrm>
              <a:off x="3884369" y="170252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28" name="rc128"/>
            <p:cNvSpPr/>
            <p:nvPr/>
          </p:nvSpPr>
          <p:spPr>
            <a:xfrm>
              <a:off x="2014084" y="1702520"/>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 name="rc129"/>
            <p:cNvSpPr/>
            <p:nvPr/>
          </p:nvSpPr>
          <p:spPr>
            <a:xfrm>
              <a:off x="3416798" y="170252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30" name="rc130"/>
            <p:cNvSpPr/>
            <p:nvPr/>
          </p:nvSpPr>
          <p:spPr>
            <a:xfrm>
              <a:off x="5754654" y="1702520"/>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6689797" y="1702520"/>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2" name="rc132"/>
            <p:cNvSpPr/>
            <p:nvPr/>
          </p:nvSpPr>
          <p:spPr>
            <a:xfrm>
              <a:off x="7624939" y="1702520"/>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3" name="rc133"/>
            <p:cNvSpPr/>
            <p:nvPr/>
          </p:nvSpPr>
          <p:spPr>
            <a:xfrm>
              <a:off x="5287083" y="1702520"/>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7157368" y="1702520"/>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 name="rc135"/>
            <p:cNvSpPr/>
            <p:nvPr/>
          </p:nvSpPr>
          <p:spPr>
            <a:xfrm>
              <a:off x="2481655" y="4427296"/>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6" name="rc136"/>
            <p:cNvSpPr/>
            <p:nvPr/>
          </p:nvSpPr>
          <p:spPr>
            <a:xfrm>
              <a:off x="2949226"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7" name="rc137"/>
            <p:cNvSpPr/>
            <p:nvPr/>
          </p:nvSpPr>
          <p:spPr>
            <a:xfrm>
              <a:off x="3884369"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8" name="rc138"/>
            <p:cNvSpPr/>
            <p:nvPr/>
          </p:nvSpPr>
          <p:spPr>
            <a:xfrm>
              <a:off x="2014084" y="4427296"/>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9" name="rc139"/>
            <p:cNvSpPr/>
            <p:nvPr/>
          </p:nvSpPr>
          <p:spPr>
            <a:xfrm>
              <a:off x="3416798"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0" name="rc140"/>
            <p:cNvSpPr/>
            <p:nvPr/>
          </p:nvSpPr>
          <p:spPr>
            <a:xfrm>
              <a:off x="5754654"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1" name="rc141"/>
            <p:cNvSpPr/>
            <p:nvPr/>
          </p:nvSpPr>
          <p:spPr>
            <a:xfrm>
              <a:off x="6689797" y="4427296"/>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42" name="rc142"/>
            <p:cNvSpPr/>
            <p:nvPr/>
          </p:nvSpPr>
          <p:spPr>
            <a:xfrm>
              <a:off x="7624939" y="4427296"/>
              <a:ext cx="467571" cy="878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3" name="rc143"/>
            <p:cNvSpPr/>
            <p:nvPr/>
          </p:nvSpPr>
          <p:spPr>
            <a:xfrm>
              <a:off x="4351940"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4" name="rc144"/>
            <p:cNvSpPr/>
            <p:nvPr/>
          </p:nvSpPr>
          <p:spPr>
            <a:xfrm>
              <a:off x="5287083" y="4427296"/>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45" name="rc145"/>
            <p:cNvSpPr/>
            <p:nvPr/>
          </p:nvSpPr>
          <p:spPr>
            <a:xfrm>
              <a:off x="4819512" y="4427296"/>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46" name="rc146"/>
            <p:cNvSpPr/>
            <p:nvPr/>
          </p:nvSpPr>
          <p:spPr>
            <a:xfrm>
              <a:off x="3884369"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7" name="rc147"/>
            <p:cNvSpPr/>
            <p:nvPr/>
          </p:nvSpPr>
          <p:spPr>
            <a:xfrm>
              <a:off x="2014084" y="1350935"/>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8" name="rc148"/>
            <p:cNvSpPr/>
            <p:nvPr/>
          </p:nvSpPr>
          <p:spPr>
            <a:xfrm>
              <a:off x="1546513" y="1350935"/>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2481655" y="1350935"/>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0" name="rc150"/>
            <p:cNvSpPr/>
            <p:nvPr/>
          </p:nvSpPr>
          <p:spPr>
            <a:xfrm>
              <a:off x="2949226"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1" name="rc151"/>
            <p:cNvSpPr/>
            <p:nvPr/>
          </p:nvSpPr>
          <p:spPr>
            <a:xfrm>
              <a:off x="3416798"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2" name="rc152"/>
            <p:cNvSpPr/>
            <p:nvPr/>
          </p:nvSpPr>
          <p:spPr>
            <a:xfrm>
              <a:off x="5754654" y="1350935"/>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3" name="rc153"/>
            <p:cNvSpPr/>
            <p:nvPr/>
          </p:nvSpPr>
          <p:spPr>
            <a:xfrm>
              <a:off x="6222226" y="1350935"/>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4" name="rc154"/>
            <p:cNvSpPr/>
            <p:nvPr/>
          </p:nvSpPr>
          <p:spPr>
            <a:xfrm>
              <a:off x="6689797"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5" name="rc155"/>
            <p:cNvSpPr/>
            <p:nvPr/>
          </p:nvSpPr>
          <p:spPr>
            <a:xfrm>
              <a:off x="7624939" y="1350935"/>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5287083"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7" name="rc157"/>
            <p:cNvSpPr/>
            <p:nvPr/>
          </p:nvSpPr>
          <p:spPr>
            <a:xfrm>
              <a:off x="7157368" y="1350935"/>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8" name="rc158"/>
            <p:cNvSpPr/>
            <p:nvPr/>
          </p:nvSpPr>
          <p:spPr>
            <a:xfrm>
              <a:off x="2481655" y="222989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59" name="rc159"/>
            <p:cNvSpPr/>
            <p:nvPr/>
          </p:nvSpPr>
          <p:spPr>
            <a:xfrm>
              <a:off x="1546513" y="3987816"/>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60" name="rc160"/>
            <p:cNvSpPr/>
            <p:nvPr/>
          </p:nvSpPr>
          <p:spPr>
            <a:xfrm>
              <a:off x="2481655" y="3987816"/>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1" name="rc161"/>
            <p:cNvSpPr/>
            <p:nvPr/>
          </p:nvSpPr>
          <p:spPr>
            <a:xfrm>
              <a:off x="2949226" y="3987816"/>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62" name="rc162"/>
            <p:cNvSpPr/>
            <p:nvPr/>
          </p:nvSpPr>
          <p:spPr>
            <a:xfrm>
              <a:off x="3884369" y="398781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63" name="rc163"/>
            <p:cNvSpPr/>
            <p:nvPr/>
          </p:nvSpPr>
          <p:spPr>
            <a:xfrm>
              <a:off x="2014084" y="3987816"/>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4" name="rc164"/>
            <p:cNvSpPr/>
            <p:nvPr/>
          </p:nvSpPr>
          <p:spPr>
            <a:xfrm>
              <a:off x="3416798" y="3987816"/>
              <a:ext cx="467571" cy="8789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5" name="rc165"/>
            <p:cNvSpPr/>
            <p:nvPr/>
          </p:nvSpPr>
          <p:spPr>
            <a:xfrm>
              <a:off x="5754654" y="3987816"/>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6689797" y="3987816"/>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67" name="rc167"/>
            <p:cNvSpPr/>
            <p:nvPr/>
          </p:nvSpPr>
          <p:spPr>
            <a:xfrm>
              <a:off x="7624939" y="3987816"/>
              <a:ext cx="467571" cy="878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68" name="rc168"/>
            <p:cNvSpPr/>
            <p:nvPr/>
          </p:nvSpPr>
          <p:spPr>
            <a:xfrm>
              <a:off x="4351940" y="3987816"/>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9" name="rc169"/>
            <p:cNvSpPr/>
            <p:nvPr/>
          </p:nvSpPr>
          <p:spPr>
            <a:xfrm>
              <a:off x="5287083" y="3987816"/>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70" name="rc170"/>
            <p:cNvSpPr/>
            <p:nvPr/>
          </p:nvSpPr>
          <p:spPr>
            <a:xfrm>
              <a:off x="4819512" y="3987816"/>
              <a:ext cx="467571" cy="8789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171" name="rc171"/>
            <p:cNvSpPr/>
            <p:nvPr/>
          </p:nvSpPr>
          <p:spPr>
            <a:xfrm>
              <a:off x="7157368" y="3987816"/>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72" name="rc172"/>
            <p:cNvSpPr/>
            <p:nvPr/>
          </p:nvSpPr>
          <p:spPr>
            <a:xfrm>
              <a:off x="1546513" y="205410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3" name="rc173"/>
            <p:cNvSpPr/>
            <p:nvPr/>
          </p:nvSpPr>
          <p:spPr>
            <a:xfrm>
              <a:off x="2481655" y="2054104"/>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4" name="rc174"/>
            <p:cNvSpPr/>
            <p:nvPr/>
          </p:nvSpPr>
          <p:spPr>
            <a:xfrm>
              <a:off x="2949226" y="2054104"/>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5" name="rc175"/>
            <p:cNvSpPr/>
            <p:nvPr/>
          </p:nvSpPr>
          <p:spPr>
            <a:xfrm>
              <a:off x="3884369" y="2054104"/>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3416798" y="2054104"/>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7" name="rc177"/>
            <p:cNvSpPr/>
            <p:nvPr/>
          </p:nvSpPr>
          <p:spPr>
            <a:xfrm>
              <a:off x="5754654" y="2054104"/>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8" name="rc178"/>
            <p:cNvSpPr/>
            <p:nvPr/>
          </p:nvSpPr>
          <p:spPr>
            <a:xfrm>
              <a:off x="6689797" y="2054104"/>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79" name="rc179"/>
            <p:cNvSpPr/>
            <p:nvPr/>
          </p:nvSpPr>
          <p:spPr>
            <a:xfrm>
              <a:off x="7624939" y="2054104"/>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80" name="rc180"/>
            <p:cNvSpPr/>
            <p:nvPr/>
          </p:nvSpPr>
          <p:spPr>
            <a:xfrm>
              <a:off x="4351940" y="205410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1" name="rc181"/>
            <p:cNvSpPr/>
            <p:nvPr/>
          </p:nvSpPr>
          <p:spPr>
            <a:xfrm>
              <a:off x="5287083" y="2054104"/>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82" name="rc182"/>
            <p:cNvSpPr/>
            <p:nvPr/>
          </p:nvSpPr>
          <p:spPr>
            <a:xfrm>
              <a:off x="4819512" y="2054104"/>
              <a:ext cx="467571" cy="878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83" name="rc183"/>
            <p:cNvSpPr/>
            <p:nvPr/>
          </p:nvSpPr>
          <p:spPr>
            <a:xfrm>
              <a:off x="7157368" y="2054104"/>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4" name="rc184"/>
            <p:cNvSpPr/>
            <p:nvPr/>
          </p:nvSpPr>
          <p:spPr>
            <a:xfrm>
              <a:off x="8092511" y="2054104"/>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185" name="rc185"/>
            <p:cNvSpPr/>
            <p:nvPr/>
          </p:nvSpPr>
          <p:spPr>
            <a:xfrm>
              <a:off x="8560082" y="2054104"/>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86" name="rc186"/>
            <p:cNvSpPr/>
            <p:nvPr/>
          </p:nvSpPr>
          <p:spPr>
            <a:xfrm>
              <a:off x="1546513" y="5306256"/>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87" name="rc187"/>
            <p:cNvSpPr/>
            <p:nvPr/>
          </p:nvSpPr>
          <p:spPr>
            <a:xfrm>
              <a:off x="2481655" y="5306256"/>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88" name="rc188"/>
            <p:cNvSpPr/>
            <p:nvPr/>
          </p:nvSpPr>
          <p:spPr>
            <a:xfrm>
              <a:off x="2949226"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89" name="rc189"/>
            <p:cNvSpPr/>
            <p:nvPr/>
          </p:nvSpPr>
          <p:spPr>
            <a:xfrm>
              <a:off x="3884369"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0" name="rc190"/>
            <p:cNvSpPr/>
            <p:nvPr/>
          </p:nvSpPr>
          <p:spPr>
            <a:xfrm>
              <a:off x="3416798"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1" name="rc191"/>
            <p:cNvSpPr/>
            <p:nvPr/>
          </p:nvSpPr>
          <p:spPr>
            <a:xfrm>
              <a:off x="5754654"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2" name="rc192"/>
            <p:cNvSpPr/>
            <p:nvPr/>
          </p:nvSpPr>
          <p:spPr>
            <a:xfrm>
              <a:off x="6689797"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3" name="rc193"/>
            <p:cNvSpPr/>
            <p:nvPr/>
          </p:nvSpPr>
          <p:spPr>
            <a:xfrm>
              <a:off x="7624939" y="5306256"/>
              <a:ext cx="467571" cy="8789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94" name="rc194"/>
            <p:cNvSpPr/>
            <p:nvPr/>
          </p:nvSpPr>
          <p:spPr>
            <a:xfrm>
              <a:off x="5287083" y="530625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5" name="rc195"/>
            <p:cNvSpPr/>
            <p:nvPr/>
          </p:nvSpPr>
          <p:spPr>
            <a:xfrm>
              <a:off x="8092511" y="5306256"/>
              <a:ext cx="467571" cy="878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96" name="rc196"/>
            <p:cNvSpPr/>
            <p:nvPr/>
          </p:nvSpPr>
          <p:spPr>
            <a:xfrm>
              <a:off x="8560082" y="5306256"/>
              <a:ext cx="467571" cy="87896"/>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97" name="rc197"/>
            <p:cNvSpPr/>
            <p:nvPr/>
          </p:nvSpPr>
          <p:spPr>
            <a:xfrm>
              <a:off x="5287083" y="5042568"/>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198" name="rc198"/>
            <p:cNvSpPr/>
            <p:nvPr/>
          </p:nvSpPr>
          <p:spPr>
            <a:xfrm>
              <a:off x="4819512" y="5042568"/>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99" name="rc199"/>
            <p:cNvSpPr/>
            <p:nvPr/>
          </p:nvSpPr>
          <p:spPr>
            <a:xfrm>
              <a:off x="1546513" y="2229896"/>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00" name="rc200"/>
            <p:cNvSpPr/>
            <p:nvPr/>
          </p:nvSpPr>
          <p:spPr>
            <a:xfrm>
              <a:off x="7157368" y="222989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1" name="rc201"/>
            <p:cNvSpPr/>
            <p:nvPr/>
          </p:nvSpPr>
          <p:spPr>
            <a:xfrm>
              <a:off x="1546513" y="4251504"/>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2" name="rc202"/>
            <p:cNvSpPr/>
            <p:nvPr/>
          </p:nvSpPr>
          <p:spPr>
            <a:xfrm>
              <a:off x="2481655" y="4251504"/>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3" name="rc203"/>
            <p:cNvSpPr/>
            <p:nvPr/>
          </p:nvSpPr>
          <p:spPr>
            <a:xfrm>
              <a:off x="2949226"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4" name="rc204"/>
            <p:cNvSpPr/>
            <p:nvPr/>
          </p:nvSpPr>
          <p:spPr>
            <a:xfrm>
              <a:off x="3884369"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5" name="rc205"/>
            <p:cNvSpPr/>
            <p:nvPr/>
          </p:nvSpPr>
          <p:spPr>
            <a:xfrm>
              <a:off x="2014084" y="4251504"/>
              <a:ext cx="467571" cy="878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06" name="rc206"/>
            <p:cNvSpPr/>
            <p:nvPr/>
          </p:nvSpPr>
          <p:spPr>
            <a:xfrm>
              <a:off x="3416798"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7" name="rc207"/>
            <p:cNvSpPr/>
            <p:nvPr/>
          </p:nvSpPr>
          <p:spPr>
            <a:xfrm>
              <a:off x="5754654" y="4251504"/>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6222226"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9" name="rc209"/>
            <p:cNvSpPr/>
            <p:nvPr/>
          </p:nvSpPr>
          <p:spPr>
            <a:xfrm>
              <a:off x="6689797" y="4251504"/>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0" name="rc210"/>
            <p:cNvSpPr/>
            <p:nvPr/>
          </p:nvSpPr>
          <p:spPr>
            <a:xfrm>
              <a:off x="7624939" y="4251504"/>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11" name="rc211"/>
            <p:cNvSpPr/>
            <p:nvPr/>
          </p:nvSpPr>
          <p:spPr>
            <a:xfrm>
              <a:off x="4351940"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2" name="rc212"/>
            <p:cNvSpPr/>
            <p:nvPr/>
          </p:nvSpPr>
          <p:spPr>
            <a:xfrm>
              <a:off x="5287083" y="4251504"/>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3" name="rc213"/>
            <p:cNvSpPr/>
            <p:nvPr/>
          </p:nvSpPr>
          <p:spPr>
            <a:xfrm>
              <a:off x="4819512" y="4251504"/>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4" name="rc214"/>
            <p:cNvSpPr/>
            <p:nvPr/>
          </p:nvSpPr>
          <p:spPr>
            <a:xfrm>
              <a:off x="7157368" y="4251504"/>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5" name="rc215"/>
            <p:cNvSpPr/>
            <p:nvPr/>
          </p:nvSpPr>
          <p:spPr>
            <a:xfrm>
              <a:off x="1546513" y="310885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6" name="rc216"/>
            <p:cNvSpPr/>
            <p:nvPr/>
          </p:nvSpPr>
          <p:spPr>
            <a:xfrm>
              <a:off x="1546513" y="5042568"/>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17" name="rc217"/>
            <p:cNvSpPr/>
            <p:nvPr/>
          </p:nvSpPr>
          <p:spPr>
            <a:xfrm>
              <a:off x="2481655" y="5042568"/>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18" name="rc218"/>
            <p:cNvSpPr/>
            <p:nvPr/>
          </p:nvSpPr>
          <p:spPr>
            <a:xfrm>
              <a:off x="2949226" y="5042568"/>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219" name="rc219"/>
            <p:cNvSpPr/>
            <p:nvPr/>
          </p:nvSpPr>
          <p:spPr>
            <a:xfrm>
              <a:off x="3884369" y="5042568"/>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220" name="rc220"/>
            <p:cNvSpPr/>
            <p:nvPr/>
          </p:nvSpPr>
          <p:spPr>
            <a:xfrm>
              <a:off x="3416798" y="5042568"/>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221" name="rc221"/>
            <p:cNvSpPr/>
            <p:nvPr/>
          </p:nvSpPr>
          <p:spPr>
            <a:xfrm>
              <a:off x="5754654" y="5042568"/>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22" name="rc222"/>
            <p:cNvSpPr/>
            <p:nvPr/>
          </p:nvSpPr>
          <p:spPr>
            <a:xfrm>
              <a:off x="6689797" y="5042568"/>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3" name="rc223"/>
            <p:cNvSpPr/>
            <p:nvPr/>
          </p:nvSpPr>
          <p:spPr>
            <a:xfrm>
              <a:off x="7624939" y="5042568"/>
              <a:ext cx="467571" cy="87896"/>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224" name="rc224"/>
            <p:cNvSpPr/>
            <p:nvPr/>
          </p:nvSpPr>
          <p:spPr>
            <a:xfrm>
              <a:off x="4351940" y="5042568"/>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225" name="rc225"/>
            <p:cNvSpPr/>
            <p:nvPr/>
          </p:nvSpPr>
          <p:spPr>
            <a:xfrm>
              <a:off x="7157368" y="5042568"/>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26" name="rc226"/>
            <p:cNvSpPr/>
            <p:nvPr/>
          </p:nvSpPr>
          <p:spPr>
            <a:xfrm>
              <a:off x="2949226" y="222989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7" name="rc227"/>
            <p:cNvSpPr/>
            <p:nvPr/>
          </p:nvSpPr>
          <p:spPr>
            <a:xfrm>
              <a:off x="3884369" y="222989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8" name="rc228"/>
            <p:cNvSpPr/>
            <p:nvPr/>
          </p:nvSpPr>
          <p:spPr>
            <a:xfrm>
              <a:off x="2014084" y="2229896"/>
              <a:ext cx="467571" cy="878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29" name="rc229"/>
            <p:cNvSpPr/>
            <p:nvPr/>
          </p:nvSpPr>
          <p:spPr>
            <a:xfrm>
              <a:off x="3416798" y="222989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30" name="rc230"/>
            <p:cNvSpPr/>
            <p:nvPr/>
          </p:nvSpPr>
          <p:spPr>
            <a:xfrm>
              <a:off x="5754654" y="222989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31" name="rc231"/>
            <p:cNvSpPr/>
            <p:nvPr/>
          </p:nvSpPr>
          <p:spPr>
            <a:xfrm>
              <a:off x="6689797" y="222989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32" name="rc232"/>
            <p:cNvSpPr/>
            <p:nvPr/>
          </p:nvSpPr>
          <p:spPr>
            <a:xfrm>
              <a:off x="7624939" y="222989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33" name="rc233"/>
            <p:cNvSpPr/>
            <p:nvPr/>
          </p:nvSpPr>
          <p:spPr>
            <a:xfrm>
              <a:off x="4351940" y="2229896"/>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34" name="rc234"/>
            <p:cNvSpPr/>
            <p:nvPr/>
          </p:nvSpPr>
          <p:spPr>
            <a:xfrm>
              <a:off x="5287083" y="222989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35" name="rc235"/>
            <p:cNvSpPr/>
            <p:nvPr/>
          </p:nvSpPr>
          <p:spPr>
            <a:xfrm>
              <a:off x="4819512" y="222989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36" name="rc236"/>
            <p:cNvSpPr/>
            <p:nvPr/>
          </p:nvSpPr>
          <p:spPr>
            <a:xfrm>
              <a:off x="6689797" y="2142000"/>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7" name="rc237"/>
            <p:cNvSpPr/>
            <p:nvPr/>
          </p:nvSpPr>
          <p:spPr>
            <a:xfrm>
              <a:off x="6689797" y="3284648"/>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38" name="rc238"/>
            <p:cNvSpPr/>
            <p:nvPr/>
          </p:nvSpPr>
          <p:spPr>
            <a:xfrm>
              <a:off x="7624939" y="3284648"/>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39" name="rc239"/>
            <p:cNvSpPr/>
            <p:nvPr/>
          </p:nvSpPr>
          <p:spPr>
            <a:xfrm>
              <a:off x="3416798" y="4954672"/>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240" name="rc240"/>
            <p:cNvSpPr/>
            <p:nvPr/>
          </p:nvSpPr>
          <p:spPr>
            <a:xfrm>
              <a:off x="7157368" y="3284648"/>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41" name="rc241"/>
            <p:cNvSpPr/>
            <p:nvPr/>
          </p:nvSpPr>
          <p:spPr>
            <a:xfrm>
              <a:off x="2949226" y="328464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2" name="rc242"/>
            <p:cNvSpPr/>
            <p:nvPr/>
          </p:nvSpPr>
          <p:spPr>
            <a:xfrm>
              <a:off x="6689797"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3" name="rc243"/>
            <p:cNvSpPr/>
            <p:nvPr/>
          </p:nvSpPr>
          <p:spPr>
            <a:xfrm>
              <a:off x="1546513" y="143883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44" name="rc244"/>
            <p:cNvSpPr/>
            <p:nvPr/>
          </p:nvSpPr>
          <p:spPr>
            <a:xfrm>
              <a:off x="2481655" y="1438832"/>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5" name="rc245"/>
            <p:cNvSpPr/>
            <p:nvPr/>
          </p:nvSpPr>
          <p:spPr>
            <a:xfrm>
              <a:off x="2949226" y="143883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6" name="rc246"/>
            <p:cNvSpPr/>
            <p:nvPr/>
          </p:nvSpPr>
          <p:spPr>
            <a:xfrm>
              <a:off x="3884369" y="143883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7" name="rc247"/>
            <p:cNvSpPr/>
            <p:nvPr/>
          </p:nvSpPr>
          <p:spPr>
            <a:xfrm>
              <a:off x="3416798" y="143883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8" name="rc248"/>
            <p:cNvSpPr/>
            <p:nvPr/>
          </p:nvSpPr>
          <p:spPr>
            <a:xfrm>
              <a:off x="5754654" y="1438832"/>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9" name="rc249"/>
            <p:cNvSpPr/>
            <p:nvPr/>
          </p:nvSpPr>
          <p:spPr>
            <a:xfrm>
              <a:off x="6222226" y="143883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0" name="rc250"/>
            <p:cNvSpPr/>
            <p:nvPr/>
          </p:nvSpPr>
          <p:spPr>
            <a:xfrm>
              <a:off x="6689797" y="1438832"/>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1" name="rc251"/>
            <p:cNvSpPr/>
            <p:nvPr/>
          </p:nvSpPr>
          <p:spPr>
            <a:xfrm>
              <a:off x="7624939" y="143883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52" name="rc252"/>
            <p:cNvSpPr/>
            <p:nvPr/>
          </p:nvSpPr>
          <p:spPr>
            <a:xfrm>
              <a:off x="5287083" y="1438832"/>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3" name="rc253"/>
            <p:cNvSpPr/>
            <p:nvPr/>
          </p:nvSpPr>
          <p:spPr>
            <a:xfrm>
              <a:off x="4819512" y="143883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4" name="rc254"/>
            <p:cNvSpPr/>
            <p:nvPr/>
          </p:nvSpPr>
          <p:spPr>
            <a:xfrm>
              <a:off x="7157368" y="1438832"/>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5" name="rc255"/>
            <p:cNvSpPr/>
            <p:nvPr/>
          </p:nvSpPr>
          <p:spPr>
            <a:xfrm>
              <a:off x="2481655" y="3108856"/>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6" name="rc256"/>
            <p:cNvSpPr/>
            <p:nvPr/>
          </p:nvSpPr>
          <p:spPr>
            <a:xfrm>
              <a:off x="1546513" y="2142000"/>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7" name="rc257"/>
            <p:cNvSpPr/>
            <p:nvPr/>
          </p:nvSpPr>
          <p:spPr>
            <a:xfrm>
              <a:off x="2481655" y="2142000"/>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58" name="rc258"/>
            <p:cNvSpPr/>
            <p:nvPr/>
          </p:nvSpPr>
          <p:spPr>
            <a:xfrm>
              <a:off x="2949226" y="310885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59" name="rc259"/>
            <p:cNvSpPr/>
            <p:nvPr/>
          </p:nvSpPr>
          <p:spPr>
            <a:xfrm>
              <a:off x="3884369" y="310885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60" name="rc260"/>
            <p:cNvSpPr/>
            <p:nvPr/>
          </p:nvSpPr>
          <p:spPr>
            <a:xfrm>
              <a:off x="3416798" y="310885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61" name="rc261"/>
            <p:cNvSpPr/>
            <p:nvPr/>
          </p:nvSpPr>
          <p:spPr>
            <a:xfrm>
              <a:off x="5754654" y="3108856"/>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2" name="rc262"/>
            <p:cNvSpPr/>
            <p:nvPr/>
          </p:nvSpPr>
          <p:spPr>
            <a:xfrm>
              <a:off x="6689797" y="310885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63" name="rc263"/>
            <p:cNvSpPr/>
            <p:nvPr/>
          </p:nvSpPr>
          <p:spPr>
            <a:xfrm>
              <a:off x="7624939" y="3108856"/>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64" name="rc264"/>
            <p:cNvSpPr/>
            <p:nvPr/>
          </p:nvSpPr>
          <p:spPr>
            <a:xfrm>
              <a:off x="4351940" y="310885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65" name="rc265"/>
            <p:cNvSpPr/>
            <p:nvPr/>
          </p:nvSpPr>
          <p:spPr>
            <a:xfrm>
              <a:off x="5287083" y="3108856"/>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66" name="rc266"/>
            <p:cNvSpPr/>
            <p:nvPr/>
          </p:nvSpPr>
          <p:spPr>
            <a:xfrm>
              <a:off x="4819512" y="3108856"/>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67" name="rc267"/>
            <p:cNvSpPr/>
            <p:nvPr/>
          </p:nvSpPr>
          <p:spPr>
            <a:xfrm>
              <a:off x="7157368" y="310885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68" name="rc268"/>
            <p:cNvSpPr/>
            <p:nvPr/>
          </p:nvSpPr>
          <p:spPr>
            <a:xfrm>
              <a:off x="8092511" y="3108856"/>
              <a:ext cx="467571" cy="8789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269" name="rc269"/>
            <p:cNvSpPr/>
            <p:nvPr/>
          </p:nvSpPr>
          <p:spPr>
            <a:xfrm>
              <a:off x="2949226" y="2142000"/>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0" name="rc270"/>
            <p:cNvSpPr/>
            <p:nvPr/>
          </p:nvSpPr>
          <p:spPr>
            <a:xfrm>
              <a:off x="3884369" y="2142000"/>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1" name="rc271"/>
            <p:cNvSpPr/>
            <p:nvPr/>
          </p:nvSpPr>
          <p:spPr>
            <a:xfrm>
              <a:off x="2014084" y="2142000"/>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2" name="rc272"/>
            <p:cNvSpPr/>
            <p:nvPr/>
          </p:nvSpPr>
          <p:spPr>
            <a:xfrm>
              <a:off x="3416798" y="2142000"/>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3" name="rc273"/>
            <p:cNvSpPr/>
            <p:nvPr/>
          </p:nvSpPr>
          <p:spPr>
            <a:xfrm>
              <a:off x="5754654" y="2142000"/>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4" name="rc274"/>
            <p:cNvSpPr/>
            <p:nvPr/>
          </p:nvSpPr>
          <p:spPr>
            <a:xfrm>
              <a:off x="6222226" y="2142000"/>
              <a:ext cx="467571" cy="8789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75" name="rc275"/>
            <p:cNvSpPr/>
            <p:nvPr/>
          </p:nvSpPr>
          <p:spPr>
            <a:xfrm>
              <a:off x="7624939" y="214200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76" name="rc276"/>
            <p:cNvSpPr/>
            <p:nvPr/>
          </p:nvSpPr>
          <p:spPr>
            <a:xfrm>
              <a:off x="4351940" y="2142000"/>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77" name="rc277"/>
            <p:cNvSpPr/>
            <p:nvPr/>
          </p:nvSpPr>
          <p:spPr>
            <a:xfrm>
              <a:off x="5287083" y="2142000"/>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8" name="rc278"/>
            <p:cNvSpPr/>
            <p:nvPr/>
          </p:nvSpPr>
          <p:spPr>
            <a:xfrm>
              <a:off x="4819512" y="2142000"/>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9" name="rc279"/>
            <p:cNvSpPr/>
            <p:nvPr/>
          </p:nvSpPr>
          <p:spPr>
            <a:xfrm>
              <a:off x="7157368" y="2142000"/>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0" name="rc280"/>
            <p:cNvSpPr/>
            <p:nvPr/>
          </p:nvSpPr>
          <p:spPr>
            <a:xfrm>
              <a:off x="1546513" y="3020960"/>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81" name="rc281"/>
            <p:cNvSpPr/>
            <p:nvPr/>
          </p:nvSpPr>
          <p:spPr>
            <a:xfrm>
              <a:off x="2481655" y="302096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82" name="rc282"/>
            <p:cNvSpPr/>
            <p:nvPr/>
          </p:nvSpPr>
          <p:spPr>
            <a:xfrm>
              <a:off x="2949226" y="3020960"/>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3" name="rc283"/>
            <p:cNvSpPr/>
            <p:nvPr/>
          </p:nvSpPr>
          <p:spPr>
            <a:xfrm>
              <a:off x="3884369" y="3020960"/>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4" name="rc284"/>
            <p:cNvSpPr/>
            <p:nvPr/>
          </p:nvSpPr>
          <p:spPr>
            <a:xfrm>
              <a:off x="2014084" y="3020960"/>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85" name="rc285"/>
            <p:cNvSpPr/>
            <p:nvPr/>
          </p:nvSpPr>
          <p:spPr>
            <a:xfrm>
              <a:off x="3416798" y="3020960"/>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6" name="rc286"/>
            <p:cNvSpPr/>
            <p:nvPr/>
          </p:nvSpPr>
          <p:spPr>
            <a:xfrm>
              <a:off x="5754654" y="3020960"/>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87" name="rc287"/>
            <p:cNvSpPr/>
            <p:nvPr/>
          </p:nvSpPr>
          <p:spPr>
            <a:xfrm>
              <a:off x="6689797" y="3020960"/>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88" name="rc288"/>
            <p:cNvSpPr/>
            <p:nvPr/>
          </p:nvSpPr>
          <p:spPr>
            <a:xfrm>
              <a:off x="7624939" y="3020960"/>
              <a:ext cx="467571" cy="878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89" name="rc289"/>
            <p:cNvSpPr/>
            <p:nvPr/>
          </p:nvSpPr>
          <p:spPr>
            <a:xfrm>
              <a:off x="4351940" y="3020960"/>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90" name="rc290"/>
            <p:cNvSpPr/>
            <p:nvPr/>
          </p:nvSpPr>
          <p:spPr>
            <a:xfrm>
              <a:off x="5287083" y="3020960"/>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1" name="rc291"/>
            <p:cNvSpPr/>
            <p:nvPr/>
          </p:nvSpPr>
          <p:spPr>
            <a:xfrm>
              <a:off x="7157368" y="3020960"/>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292" name="rc292"/>
            <p:cNvSpPr/>
            <p:nvPr/>
          </p:nvSpPr>
          <p:spPr>
            <a:xfrm>
              <a:off x="1546513" y="266937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3" name="rc293"/>
            <p:cNvSpPr/>
            <p:nvPr/>
          </p:nvSpPr>
          <p:spPr>
            <a:xfrm>
              <a:off x="2481655" y="2669376"/>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4" name="rc294"/>
            <p:cNvSpPr/>
            <p:nvPr/>
          </p:nvSpPr>
          <p:spPr>
            <a:xfrm>
              <a:off x="2949226" y="266937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5" name="rc295"/>
            <p:cNvSpPr/>
            <p:nvPr/>
          </p:nvSpPr>
          <p:spPr>
            <a:xfrm>
              <a:off x="3884369" y="266937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6" name="rc296"/>
            <p:cNvSpPr/>
            <p:nvPr/>
          </p:nvSpPr>
          <p:spPr>
            <a:xfrm>
              <a:off x="2014084" y="266937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7" name="rc297"/>
            <p:cNvSpPr/>
            <p:nvPr/>
          </p:nvSpPr>
          <p:spPr>
            <a:xfrm>
              <a:off x="3416798" y="2669376"/>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8" name="rc298"/>
            <p:cNvSpPr/>
            <p:nvPr/>
          </p:nvSpPr>
          <p:spPr>
            <a:xfrm>
              <a:off x="5754654" y="2669376"/>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99" name="rc299"/>
            <p:cNvSpPr/>
            <p:nvPr/>
          </p:nvSpPr>
          <p:spPr>
            <a:xfrm>
              <a:off x="6689797" y="2669376"/>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0" name="rc300"/>
            <p:cNvSpPr/>
            <p:nvPr/>
          </p:nvSpPr>
          <p:spPr>
            <a:xfrm>
              <a:off x="7624939" y="2669376"/>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301" name="rc301"/>
            <p:cNvSpPr/>
            <p:nvPr/>
          </p:nvSpPr>
          <p:spPr>
            <a:xfrm>
              <a:off x="4351940" y="2669376"/>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02" name="rc302"/>
            <p:cNvSpPr/>
            <p:nvPr/>
          </p:nvSpPr>
          <p:spPr>
            <a:xfrm>
              <a:off x="5287083" y="2669376"/>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3" name="rc303"/>
            <p:cNvSpPr/>
            <p:nvPr/>
          </p:nvSpPr>
          <p:spPr>
            <a:xfrm>
              <a:off x="4819512" y="2669376"/>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04" name="rc304"/>
            <p:cNvSpPr/>
            <p:nvPr/>
          </p:nvSpPr>
          <p:spPr>
            <a:xfrm>
              <a:off x="7157368" y="2669376"/>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305" name="rc305"/>
            <p:cNvSpPr/>
            <p:nvPr/>
          </p:nvSpPr>
          <p:spPr>
            <a:xfrm>
              <a:off x="1546513" y="3284648"/>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6" name="rc306"/>
            <p:cNvSpPr/>
            <p:nvPr/>
          </p:nvSpPr>
          <p:spPr>
            <a:xfrm>
              <a:off x="2481655" y="3284648"/>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07" name="rc307"/>
            <p:cNvSpPr/>
            <p:nvPr/>
          </p:nvSpPr>
          <p:spPr>
            <a:xfrm>
              <a:off x="3884369" y="328464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8" name="rc308"/>
            <p:cNvSpPr/>
            <p:nvPr/>
          </p:nvSpPr>
          <p:spPr>
            <a:xfrm>
              <a:off x="2014084" y="328464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09" name="rc309"/>
            <p:cNvSpPr/>
            <p:nvPr/>
          </p:nvSpPr>
          <p:spPr>
            <a:xfrm>
              <a:off x="3416798" y="328464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10" name="rc310"/>
            <p:cNvSpPr/>
            <p:nvPr/>
          </p:nvSpPr>
          <p:spPr>
            <a:xfrm>
              <a:off x="5754654" y="3284648"/>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1" name="rc311"/>
            <p:cNvSpPr/>
            <p:nvPr/>
          </p:nvSpPr>
          <p:spPr>
            <a:xfrm>
              <a:off x="4351940" y="3284648"/>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12" name="rc312"/>
            <p:cNvSpPr/>
            <p:nvPr/>
          </p:nvSpPr>
          <p:spPr>
            <a:xfrm>
              <a:off x="5287083" y="328464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13" name="rc313"/>
            <p:cNvSpPr/>
            <p:nvPr/>
          </p:nvSpPr>
          <p:spPr>
            <a:xfrm>
              <a:off x="2481655" y="4954672"/>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14" name="rc314"/>
            <p:cNvSpPr/>
            <p:nvPr/>
          </p:nvSpPr>
          <p:spPr>
            <a:xfrm>
              <a:off x="2949226" y="4954672"/>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15" name="rc315"/>
            <p:cNvSpPr/>
            <p:nvPr/>
          </p:nvSpPr>
          <p:spPr>
            <a:xfrm>
              <a:off x="3884369" y="4954672"/>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16" name="rc316"/>
            <p:cNvSpPr/>
            <p:nvPr/>
          </p:nvSpPr>
          <p:spPr>
            <a:xfrm>
              <a:off x="2014084" y="495467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17" name="rc317"/>
            <p:cNvSpPr/>
            <p:nvPr/>
          </p:nvSpPr>
          <p:spPr>
            <a:xfrm>
              <a:off x="5754654" y="495467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18" name="rc318"/>
            <p:cNvSpPr/>
            <p:nvPr/>
          </p:nvSpPr>
          <p:spPr>
            <a:xfrm>
              <a:off x="6222226" y="495467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19" name="rc319"/>
            <p:cNvSpPr/>
            <p:nvPr/>
          </p:nvSpPr>
          <p:spPr>
            <a:xfrm>
              <a:off x="6689797" y="4954672"/>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0" name="rc320"/>
            <p:cNvSpPr/>
            <p:nvPr/>
          </p:nvSpPr>
          <p:spPr>
            <a:xfrm>
              <a:off x="7624939" y="4954672"/>
              <a:ext cx="467571" cy="87896"/>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321" name="rc321"/>
            <p:cNvSpPr/>
            <p:nvPr/>
          </p:nvSpPr>
          <p:spPr>
            <a:xfrm>
              <a:off x="4351940" y="4954672"/>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2" name="rc322"/>
            <p:cNvSpPr/>
            <p:nvPr/>
          </p:nvSpPr>
          <p:spPr>
            <a:xfrm>
              <a:off x="5287083" y="4954672"/>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323" name="rc323"/>
            <p:cNvSpPr/>
            <p:nvPr/>
          </p:nvSpPr>
          <p:spPr>
            <a:xfrm>
              <a:off x="4819512" y="4954672"/>
              <a:ext cx="467571" cy="878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24" name="rc324"/>
            <p:cNvSpPr/>
            <p:nvPr/>
          </p:nvSpPr>
          <p:spPr>
            <a:xfrm>
              <a:off x="7157368" y="4954672"/>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5" name="rc325"/>
            <p:cNvSpPr/>
            <p:nvPr/>
          </p:nvSpPr>
          <p:spPr>
            <a:xfrm>
              <a:off x="2481655" y="275727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6" name="rc326"/>
            <p:cNvSpPr/>
            <p:nvPr/>
          </p:nvSpPr>
          <p:spPr>
            <a:xfrm>
              <a:off x="1546513"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7" name="rc327"/>
            <p:cNvSpPr/>
            <p:nvPr/>
          </p:nvSpPr>
          <p:spPr>
            <a:xfrm>
              <a:off x="2481655"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8" name="rc328"/>
            <p:cNvSpPr/>
            <p:nvPr/>
          </p:nvSpPr>
          <p:spPr>
            <a:xfrm>
              <a:off x="2949226"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9" name="rc329"/>
            <p:cNvSpPr/>
            <p:nvPr/>
          </p:nvSpPr>
          <p:spPr>
            <a:xfrm>
              <a:off x="3884369"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0" name="rc330"/>
            <p:cNvSpPr/>
            <p:nvPr/>
          </p:nvSpPr>
          <p:spPr>
            <a:xfrm>
              <a:off x="3416798"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1" name="rc331"/>
            <p:cNvSpPr/>
            <p:nvPr/>
          </p:nvSpPr>
          <p:spPr>
            <a:xfrm>
              <a:off x="5754654"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2" name="rc332"/>
            <p:cNvSpPr/>
            <p:nvPr/>
          </p:nvSpPr>
          <p:spPr>
            <a:xfrm>
              <a:off x="7624939"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5287083"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4" name="rc334"/>
            <p:cNvSpPr/>
            <p:nvPr/>
          </p:nvSpPr>
          <p:spPr>
            <a:xfrm>
              <a:off x="7157368" y="999351"/>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1546513" y="2845168"/>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36" name="rc336"/>
            <p:cNvSpPr/>
            <p:nvPr/>
          </p:nvSpPr>
          <p:spPr>
            <a:xfrm>
              <a:off x="2481655" y="2845168"/>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37" name="rc337"/>
            <p:cNvSpPr/>
            <p:nvPr/>
          </p:nvSpPr>
          <p:spPr>
            <a:xfrm>
              <a:off x="2949226"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8" name="rc338"/>
            <p:cNvSpPr/>
            <p:nvPr/>
          </p:nvSpPr>
          <p:spPr>
            <a:xfrm>
              <a:off x="6689797"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4819512" y="1526728"/>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0" name="rc340"/>
            <p:cNvSpPr/>
            <p:nvPr/>
          </p:nvSpPr>
          <p:spPr>
            <a:xfrm>
              <a:off x="7157368"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1" name="rc341"/>
            <p:cNvSpPr/>
            <p:nvPr/>
          </p:nvSpPr>
          <p:spPr>
            <a:xfrm>
              <a:off x="3416798" y="275727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42" name="rc342"/>
            <p:cNvSpPr/>
            <p:nvPr/>
          </p:nvSpPr>
          <p:spPr>
            <a:xfrm>
              <a:off x="5754654" y="2757272"/>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43" name="rc343"/>
            <p:cNvSpPr/>
            <p:nvPr/>
          </p:nvSpPr>
          <p:spPr>
            <a:xfrm>
              <a:off x="3416798" y="4515192"/>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44" name="rc344"/>
            <p:cNvSpPr/>
            <p:nvPr/>
          </p:nvSpPr>
          <p:spPr>
            <a:xfrm>
              <a:off x="5754654" y="4515192"/>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45" name="rc345"/>
            <p:cNvSpPr/>
            <p:nvPr/>
          </p:nvSpPr>
          <p:spPr>
            <a:xfrm>
              <a:off x="3884369"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6" name="rc346"/>
            <p:cNvSpPr/>
            <p:nvPr/>
          </p:nvSpPr>
          <p:spPr>
            <a:xfrm>
              <a:off x="3416798"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7" name="rc347"/>
            <p:cNvSpPr/>
            <p:nvPr/>
          </p:nvSpPr>
          <p:spPr>
            <a:xfrm>
              <a:off x="5754654"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8" name="rc348"/>
            <p:cNvSpPr/>
            <p:nvPr/>
          </p:nvSpPr>
          <p:spPr>
            <a:xfrm>
              <a:off x="6689797" y="2845168"/>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49" name="rc349"/>
            <p:cNvSpPr/>
            <p:nvPr/>
          </p:nvSpPr>
          <p:spPr>
            <a:xfrm>
              <a:off x="7624939" y="2845168"/>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50" name="rc350"/>
            <p:cNvSpPr/>
            <p:nvPr/>
          </p:nvSpPr>
          <p:spPr>
            <a:xfrm>
              <a:off x="4351940"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1" name="rc351"/>
            <p:cNvSpPr/>
            <p:nvPr/>
          </p:nvSpPr>
          <p:spPr>
            <a:xfrm>
              <a:off x="5287083" y="284516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2" name="rc352"/>
            <p:cNvSpPr/>
            <p:nvPr/>
          </p:nvSpPr>
          <p:spPr>
            <a:xfrm>
              <a:off x="4819512" y="284516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53" name="rc353"/>
            <p:cNvSpPr/>
            <p:nvPr/>
          </p:nvSpPr>
          <p:spPr>
            <a:xfrm>
              <a:off x="7157368" y="2845168"/>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54" name="rc354"/>
            <p:cNvSpPr/>
            <p:nvPr/>
          </p:nvSpPr>
          <p:spPr>
            <a:xfrm>
              <a:off x="1546513" y="2757272"/>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5" name="rc355"/>
            <p:cNvSpPr/>
            <p:nvPr/>
          </p:nvSpPr>
          <p:spPr>
            <a:xfrm>
              <a:off x="2014084" y="1526728"/>
              <a:ext cx="467571" cy="87896"/>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356" name="rc356"/>
            <p:cNvSpPr/>
            <p:nvPr/>
          </p:nvSpPr>
          <p:spPr>
            <a:xfrm>
              <a:off x="3416798"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7" name="rc357"/>
            <p:cNvSpPr/>
            <p:nvPr/>
          </p:nvSpPr>
          <p:spPr>
            <a:xfrm>
              <a:off x="5754654"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8" name="rc358"/>
            <p:cNvSpPr/>
            <p:nvPr/>
          </p:nvSpPr>
          <p:spPr>
            <a:xfrm>
              <a:off x="1546513"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9" name="rc359"/>
            <p:cNvSpPr/>
            <p:nvPr/>
          </p:nvSpPr>
          <p:spPr>
            <a:xfrm>
              <a:off x="2481655"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0" name="rc360"/>
            <p:cNvSpPr/>
            <p:nvPr/>
          </p:nvSpPr>
          <p:spPr>
            <a:xfrm>
              <a:off x="2949226"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1" name="rc361"/>
            <p:cNvSpPr/>
            <p:nvPr/>
          </p:nvSpPr>
          <p:spPr>
            <a:xfrm>
              <a:off x="3884369"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2" name="rc362"/>
            <p:cNvSpPr/>
            <p:nvPr/>
          </p:nvSpPr>
          <p:spPr>
            <a:xfrm>
              <a:off x="7624939"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3" name="rc363"/>
            <p:cNvSpPr/>
            <p:nvPr/>
          </p:nvSpPr>
          <p:spPr>
            <a:xfrm>
              <a:off x="4351940" y="1526728"/>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4" name="rc364"/>
            <p:cNvSpPr/>
            <p:nvPr/>
          </p:nvSpPr>
          <p:spPr>
            <a:xfrm>
              <a:off x="5287083" y="1526728"/>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5" name="rc365"/>
            <p:cNvSpPr/>
            <p:nvPr/>
          </p:nvSpPr>
          <p:spPr>
            <a:xfrm>
              <a:off x="1546513" y="451519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6" name="rc366"/>
            <p:cNvSpPr/>
            <p:nvPr/>
          </p:nvSpPr>
          <p:spPr>
            <a:xfrm>
              <a:off x="2481655" y="451519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67" name="rc367"/>
            <p:cNvSpPr/>
            <p:nvPr/>
          </p:nvSpPr>
          <p:spPr>
            <a:xfrm>
              <a:off x="2949226" y="4515192"/>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8" name="rc368"/>
            <p:cNvSpPr/>
            <p:nvPr/>
          </p:nvSpPr>
          <p:spPr>
            <a:xfrm>
              <a:off x="3884369" y="4515192"/>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369" name="rc369"/>
            <p:cNvSpPr/>
            <p:nvPr/>
          </p:nvSpPr>
          <p:spPr>
            <a:xfrm>
              <a:off x="2014084" y="4515192"/>
              <a:ext cx="467571" cy="8789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70" name="rc370"/>
            <p:cNvSpPr/>
            <p:nvPr/>
          </p:nvSpPr>
          <p:spPr>
            <a:xfrm>
              <a:off x="6689797" y="4515192"/>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1" name="rc371"/>
            <p:cNvSpPr/>
            <p:nvPr/>
          </p:nvSpPr>
          <p:spPr>
            <a:xfrm>
              <a:off x="7624939" y="4515192"/>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72" name="rc372"/>
            <p:cNvSpPr/>
            <p:nvPr/>
          </p:nvSpPr>
          <p:spPr>
            <a:xfrm>
              <a:off x="4351940" y="4515192"/>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373" name="rc373"/>
            <p:cNvSpPr/>
            <p:nvPr/>
          </p:nvSpPr>
          <p:spPr>
            <a:xfrm>
              <a:off x="5287083" y="451519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74" name="rc374"/>
            <p:cNvSpPr/>
            <p:nvPr/>
          </p:nvSpPr>
          <p:spPr>
            <a:xfrm>
              <a:off x="4819512" y="4515192"/>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375" name="rc375"/>
            <p:cNvSpPr/>
            <p:nvPr/>
          </p:nvSpPr>
          <p:spPr>
            <a:xfrm>
              <a:off x="7157368" y="4515192"/>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76" name="rc376"/>
            <p:cNvSpPr/>
            <p:nvPr/>
          </p:nvSpPr>
          <p:spPr>
            <a:xfrm>
              <a:off x="2949226" y="275727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77" name="rc377"/>
            <p:cNvSpPr/>
            <p:nvPr/>
          </p:nvSpPr>
          <p:spPr>
            <a:xfrm>
              <a:off x="3884369" y="275727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78" name="rc378"/>
            <p:cNvSpPr/>
            <p:nvPr/>
          </p:nvSpPr>
          <p:spPr>
            <a:xfrm>
              <a:off x="6689797" y="2757272"/>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79" name="rc379"/>
            <p:cNvSpPr/>
            <p:nvPr/>
          </p:nvSpPr>
          <p:spPr>
            <a:xfrm>
              <a:off x="7624939" y="2757272"/>
              <a:ext cx="467571" cy="87896"/>
            </a:xfrm>
            <a:prstGeom prst="rect">
              <a:avLst/>
            </a:prstGeom>
            <a:solidFill>
              <a:srgbClr val="C51308">
                <a:alpha val="100000"/>
              </a:srgbClr>
            </a:solidFill>
            <a:ln w="2710" cap="flat">
              <a:solidFill>
                <a:srgbClr val="FFFFFF">
                  <a:alpha val="100000"/>
                </a:srgbClr>
              </a:solidFill>
              <a:prstDash val="solid"/>
              <a:miter/>
            </a:ln>
          </p:spPr>
          <p:txBody>
            <a:bodyPr/>
            <a:lstStyle/>
            <a:p/>
          </p:txBody>
        </p:sp>
        <p:sp>
          <p:nvSpPr>
            <p:cNvPr id="380" name="rc380"/>
            <p:cNvSpPr/>
            <p:nvPr/>
          </p:nvSpPr>
          <p:spPr>
            <a:xfrm>
              <a:off x="4351940" y="275727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81" name="rc381"/>
            <p:cNvSpPr/>
            <p:nvPr/>
          </p:nvSpPr>
          <p:spPr>
            <a:xfrm>
              <a:off x="5287083" y="275727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82" name="rc382"/>
            <p:cNvSpPr/>
            <p:nvPr/>
          </p:nvSpPr>
          <p:spPr>
            <a:xfrm>
              <a:off x="4819512" y="2757272"/>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83" name="rc383"/>
            <p:cNvSpPr/>
            <p:nvPr/>
          </p:nvSpPr>
          <p:spPr>
            <a:xfrm>
              <a:off x="7157368" y="2757272"/>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84" name="rc384"/>
            <p:cNvSpPr/>
            <p:nvPr/>
          </p:nvSpPr>
          <p:spPr>
            <a:xfrm>
              <a:off x="7157368" y="2317792"/>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85" name="rc385"/>
            <p:cNvSpPr/>
            <p:nvPr/>
          </p:nvSpPr>
          <p:spPr>
            <a:xfrm>
              <a:off x="2949226"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86" name="rc386"/>
            <p:cNvSpPr/>
            <p:nvPr/>
          </p:nvSpPr>
          <p:spPr>
            <a:xfrm>
              <a:off x="1546513" y="1878312"/>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7" name="rc387"/>
            <p:cNvSpPr/>
            <p:nvPr/>
          </p:nvSpPr>
          <p:spPr>
            <a:xfrm>
              <a:off x="2949226" y="1878312"/>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88" name="rc388"/>
            <p:cNvSpPr/>
            <p:nvPr/>
          </p:nvSpPr>
          <p:spPr>
            <a:xfrm>
              <a:off x="1546513" y="5130464"/>
              <a:ext cx="467571" cy="87896"/>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9" name="rc389"/>
            <p:cNvSpPr/>
            <p:nvPr/>
          </p:nvSpPr>
          <p:spPr>
            <a:xfrm>
              <a:off x="2481655" y="5130464"/>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390" name="rc390"/>
            <p:cNvSpPr/>
            <p:nvPr/>
          </p:nvSpPr>
          <p:spPr>
            <a:xfrm>
              <a:off x="2949226" y="5130464"/>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1" name="rc391"/>
            <p:cNvSpPr/>
            <p:nvPr/>
          </p:nvSpPr>
          <p:spPr>
            <a:xfrm>
              <a:off x="3884369" y="5130464"/>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2" name="rc392"/>
            <p:cNvSpPr/>
            <p:nvPr/>
          </p:nvSpPr>
          <p:spPr>
            <a:xfrm>
              <a:off x="2014084" y="5130464"/>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93" name="rc393"/>
            <p:cNvSpPr/>
            <p:nvPr/>
          </p:nvSpPr>
          <p:spPr>
            <a:xfrm>
              <a:off x="3416798" y="5130464"/>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4" name="rc394"/>
            <p:cNvSpPr/>
            <p:nvPr/>
          </p:nvSpPr>
          <p:spPr>
            <a:xfrm>
              <a:off x="5754654" y="5130464"/>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95" name="rc395"/>
            <p:cNvSpPr/>
            <p:nvPr/>
          </p:nvSpPr>
          <p:spPr>
            <a:xfrm>
              <a:off x="6222226" y="5130464"/>
              <a:ext cx="467571" cy="878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96" name="rc396"/>
            <p:cNvSpPr/>
            <p:nvPr/>
          </p:nvSpPr>
          <p:spPr>
            <a:xfrm>
              <a:off x="6689797" y="5130464"/>
              <a:ext cx="467571" cy="878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7" name="rc397"/>
            <p:cNvSpPr/>
            <p:nvPr/>
          </p:nvSpPr>
          <p:spPr>
            <a:xfrm>
              <a:off x="7624939" y="5130464"/>
              <a:ext cx="467571" cy="8789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98" name="rc398"/>
            <p:cNvSpPr/>
            <p:nvPr/>
          </p:nvSpPr>
          <p:spPr>
            <a:xfrm>
              <a:off x="4351940" y="5130464"/>
              <a:ext cx="467571" cy="878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399" name="rc399"/>
            <p:cNvSpPr/>
            <p:nvPr/>
          </p:nvSpPr>
          <p:spPr>
            <a:xfrm>
              <a:off x="5287083" y="5130464"/>
              <a:ext cx="467571" cy="87896"/>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400" name="rc400"/>
            <p:cNvSpPr/>
            <p:nvPr/>
          </p:nvSpPr>
          <p:spPr>
            <a:xfrm>
              <a:off x="4819512" y="5130464"/>
              <a:ext cx="467571" cy="8789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01" name="rc401"/>
            <p:cNvSpPr/>
            <p:nvPr/>
          </p:nvSpPr>
          <p:spPr>
            <a:xfrm>
              <a:off x="8092511" y="5130464"/>
              <a:ext cx="467571" cy="878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02" name="rc402"/>
            <p:cNvSpPr/>
            <p:nvPr/>
          </p:nvSpPr>
          <p:spPr>
            <a:xfrm>
              <a:off x="8560082" y="5130464"/>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403" name="rc403"/>
            <p:cNvSpPr/>
            <p:nvPr/>
          </p:nvSpPr>
          <p:spPr>
            <a:xfrm>
              <a:off x="1546513" y="2317792"/>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04" name="rc404"/>
            <p:cNvSpPr/>
            <p:nvPr/>
          </p:nvSpPr>
          <p:spPr>
            <a:xfrm>
              <a:off x="2481655"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5" name="rc405"/>
            <p:cNvSpPr/>
            <p:nvPr/>
          </p:nvSpPr>
          <p:spPr>
            <a:xfrm>
              <a:off x="3884369"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6" name="rc406"/>
            <p:cNvSpPr/>
            <p:nvPr/>
          </p:nvSpPr>
          <p:spPr>
            <a:xfrm>
              <a:off x="3416798"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7" name="rc407"/>
            <p:cNvSpPr/>
            <p:nvPr/>
          </p:nvSpPr>
          <p:spPr>
            <a:xfrm>
              <a:off x="5754654"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8" name="rc408"/>
            <p:cNvSpPr/>
            <p:nvPr/>
          </p:nvSpPr>
          <p:spPr>
            <a:xfrm>
              <a:off x="6222226" y="231779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9" name="rc409"/>
            <p:cNvSpPr/>
            <p:nvPr/>
          </p:nvSpPr>
          <p:spPr>
            <a:xfrm>
              <a:off x="6689797" y="2317792"/>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10" name="rc410"/>
            <p:cNvSpPr/>
            <p:nvPr/>
          </p:nvSpPr>
          <p:spPr>
            <a:xfrm>
              <a:off x="7624939" y="2317792"/>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1" name="rc411"/>
            <p:cNvSpPr/>
            <p:nvPr/>
          </p:nvSpPr>
          <p:spPr>
            <a:xfrm>
              <a:off x="4351940" y="231779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12" name="rc412"/>
            <p:cNvSpPr/>
            <p:nvPr/>
          </p:nvSpPr>
          <p:spPr>
            <a:xfrm>
              <a:off x="5287083" y="231779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13" name="rc413"/>
            <p:cNvSpPr/>
            <p:nvPr/>
          </p:nvSpPr>
          <p:spPr>
            <a:xfrm>
              <a:off x="1546513" y="293306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4" name="rc414"/>
            <p:cNvSpPr/>
            <p:nvPr/>
          </p:nvSpPr>
          <p:spPr>
            <a:xfrm>
              <a:off x="5287083"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5" name="rc415"/>
            <p:cNvSpPr/>
            <p:nvPr/>
          </p:nvSpPr>
          <p:spPr>
            <a:xfrm>
              <a:off x="4819512" y="2933064"/>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16" name="rc416"/>
            <p:cNvSpPr/>
            <p:nvPr/>
          </p:nvSpPr>
          <p:spPr>
            <a:xfrm>
              <a:off x="7157368" y="2933064"/>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17" name="rc417"/>
            <p:cNvSpPr/>
            <p:nvPr/>
          </p:nvSpPr>
          <p:spPr>
            <a:xfrm>
              <a:off x="4819512" y="231779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18" name="rc418"/>
            <p:cNvSpPr/>
            <p:nvPr/>
          </p:nvSpPr>
          <p:spPr>
            <a:xfrm>
              <a:off x="2481655" y="1878312"/>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9" name="rc419"/>
            <p:cNvSpPr/>
            <p:nvPr/>
          </p:nvSpPr>
          <p:spPr>
            <a:xfrm>
              <a:off x="3884369" y="1878312"/>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0" name="rc420"/>
            <p:cNvSpPr/>
            <p:nvPr/>
          </p:nvSpPr>
          <p:spPr>
            <a:xfrm>
              <a:off x="3416798" y="1878312"/>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1" name="rc421"/>
            <p:cNvSpPr/>
            <p:nvPr/>
          </p:nvSpPr>
          <p:spPr>
            <a:xfrm>
              <a:off x="5754654" y="1878312"/>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22" name="rc422"/>
            <p:cNvSpPr/>
            <p:nvPr/>
          </p:nvSpPr>
          <p:spPr>
            <a:xfrm>
              <a:off x="6689797" y="1878312"/>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23" name="rc423"/>
            <p:cNvSpPr/>
            <p:nvPr/>
          </p:nvSpPr>
          <p:spPr>
            <a:xfrm>
              <a:off x="7624939" y="187831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24" name="rc424"/>
            <p:cNvSpPr/>
            <p:nvPr/>
          </p:nvSpPr>
          <p:spPr>
            <a:xfrm>
              <a:off x="4351940" y="1878312"/>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25" name="rc425"/>
            <p:cNvSpPr/>
            <p:nvPr/>
          </p:nvSpPr>
          <p:spPr>
            <a:xfrm>
              <a:off x="5287083" y="1878312"/>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26" name="rc426"/>
            <p:cNvSpPr/>
            <p:nvPr/>
          </p:nvSpPr>
          <p:spPr>
            <a:xfrm>
              <a:off x="4819512" y="1878312"/>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27" name="rc427"/>
            <p:cNvSpPr/>
            <p:nvPr/>
          </p:nvSpPr>
          <p:spPr>
            <a:xfrm>
              <a:off x="7157368" y="1878312"/>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28" name="rc428"/>
            <p:cNvSpPr/>
            <p:nvPr/>
          </p:nvSpPr>
          <p:spPr>
            <a:xfrm>
              <a:off x="2949226" y="5394152"/>
              <a:ext cx="467571" cy="8789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429" name="rc429"/>
            <p:cNvSpPr/>
            <p:nvPr/>
          </p:nvSpPr>
          <p:spPr>
            <a:xfrm>
              <a:off x="3416798" y="5394152"/>
              <a:ext cx="467571" cy="8789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430" name="rc430"/>
            <p:cNvSpPr/>
            <p:nvPr/>
          </p:nvSpPr>
          <p:spPr>
            <a:xfrm>
              <a:off x="7624939" y="2933064"/>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31" name="rc431"/>
            <p:cNvSpPr/>
            <p:nvPr/>
          </p:nvSpPr>
          <p:spPr>
            <a:xfrm>
              <a:off x="4351940"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2" name="rc432"/>
            <p:cNvSpPr/>
            <p:nvPr/>
          </p:nvSpPr>
          <p:spPr>
            <a:xfrm>
              <a:off x="2481655" y="2933064"/>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3" name="rc433"/>
            <p:cNvSpPr/>
            <p:nvPr/>
          </p:nvSpPr>
          <p:spPr>
            <a:xfrm>
              <a:off x="2949226"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4" name="rc434"/>
            <p:cNvSpPr/>
            <p:nvPr/>
          </p:nvSpPr>
          <p:spPr>
            <a:xfrm>
              <a:off x="3884369"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5" name="rc435"/>
            <p:cNvSpPr/>
            <p:nvPr/>
          </p:nvSpPr>
          <p:spPr>
            <a:xfrm>
              <a:off x="2014084" y="2933064"/>
              <a:ext cx="467571" cy="878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436" name="rc436"/>
            <p:cNvSpPr/>
            <p:nvPr/>
          </p:nvSpPr>
          <p:spPr>
            <a:xfrm>
              <a:off x="3416798"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7" name="rc437"/>
            <p:cNvSpPr/>
            <p:nvPr/>
          </p:nvSpPr>
          <p:spPr>
            <a:xfrm>
              <a:off x="5754654" y="293306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38" name="rc438"/>
            <p:cNvSpPr/>
            <p:nvPr/>
          </p:nvSpPr>
          <p:spPr>
            <a:xfrm>
              <a:off x="6222226" y="2933064"/>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39" name="rc439"/>
            <p:cNvSpPr/>
            <p:nvPr/>
          </p:nvSpPr>
          <p:spPr>
            <a:xfrm>
              <a:off x="6689797" y="2933064"/>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40" name="rc440"/>
            <p:cNvSpPr/>
            <p:nvPr/>
          </p:nvSpPr>
          <p:spPr>
            <a:xfrm>
              <a:off x="5754654" y="3196752"/>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41" name="rc441"/>
            <p:cNvSpPr/>
            <p:nvPr/>
          </p:nvSpPr>
          <p:spPr>
            <a:xfrm>
              <a:off x="3884369" y="3460440"/>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2" name="rc442"/>
            <p:cNvSpPr/>
            <p:nvPr/>
          </p:nvSpPr>
          <p:spPr>
            <a:xfrm>
              <a:off x="1546513" y="3372544"/>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43" name="rc443"/>
            <p:cNvSpPr/>
            <p:nvPr/>
          </p:nvSpPr>
          <p:spPr>
            <a:xfrm>
              <a:off x="4819512" y="337254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4" name="rc444"/>
            <p:cNvSpPr/>
            <p:nvPr/>
          </p:nvSpPr>
          <p:spPr>
            <a:xfrm>
              <a:off x="7157368" y="3372544"/>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45" name="rc445"/>
            <p:cNvSpPr/>
            <p:nvPr/>
          </p:nvSpPr>
          <p:spPr>
            <a:xfrm>
              <a:off x="1546513" y="3460440"/>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46" name="rc446"/>
            <p:cNvSpPr/>
            <p:nvPr/>
          </p:nvSpPr>
          <p:spPr>
            <a:xfrm>
              <a:off x="2481655" y="3460440"/>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47" name="rc447"/>
            <p:cNvSpPr/>
            <p:nvPr/>
          </p:nvSpPr>
          <p:spPr>
            <a:xfrm>
              <a:off x="2949226" y="3460440"/>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48" name="rc448"/>
            <p:cNvSpPr/>
            <p:nvPr/>
          </p:nvSpPr>
          <p:spPr>
            <a:xfrm>
              <a:off x="2014084" y="3460440"/>
              <a:ext cx="467571" cy="87896"/>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449" name="rc449"/>
            <p:cNvSpPr/>
            <p:nvPr/>
          </p:nvSpPr>
          <p:spPr>
            <a:xfrm>
              <a:off x="3416798" y="3460440"/>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50" name="rc450"/>
            <p:cNvSpPr/>
            <p:nvPr/>
          </p:nvSpPr>
          <p:spPr>
            <a:xfrm>
              <a:off x="5754654" y="3460440"/>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51" name="rc451"/>
            <p:cNvSpPr/>
            <p:nvPr/>
          </p:nvSpPr>
          <p:spPr>
            <a:xfrm>
              <a:off x="6222226" y="3460440"/>
              <a:ext cx="467571" cy="87896"/>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452" name="rc452"/>
            <p:cNvSpPr/>
            <p:nvPr/>
          </p:nvSpPr>
          <p:spPr>
            <a:xfrm>
              <a:off x="6689797" y="3460440"/>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3" name="rc453"/>
            <p:cNvSpPr/>
            <p:nvPr/>
          </p:nvSpPr>
          <p:spPr>
            <a:xfrm>
              <a:off x="7624939" y="3460440"/>
              <a:ext cx="467571" cy="87896"/>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54" name="rc454"/>
            <p:cNvSpPr/>
            <p:nvPr/>
          </p:nvSpPr>
          <p:spPr>
            <a:xfrm>
              <a:off x="4351940" y="3460440"/>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5" name="rc455"/>
            <p:cNvSpPr/>
            <p:nvPr/>
          </p:nvSpPr>
          <p:spPr>
            <a:xfrm>
              <a:off x="5287083" y="3460440"/>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56" name="rc456"/>
            <p:cNvSpPr/>
            <p:nvPr/>
          </p:nvSpPr>
          <p:spPr>
            <a:xfrm>
              <a:off x="7157368" y="3460440"/>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7" name="rc457"/>
            <p:cNvSpPr/>
            <p:nvPr/>
          </p:nvSpPr>
          <p:spPr>
            <a:xfrm>
              <a:off x="3884369" y="5394152"/>
              <a:ext cx="467571" cy="8789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458" name="rc458"/>
            <p:cNvSpPr/>
            <p:nvPr/>
          </p:nvSpPr>
          <p:spPr>
            <a:xfrm>
              <a:off x="2014084" y="5394152"/>
              <a:ext cx="467571" cy="87896"/>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459" name="rc459"/>
            <p:cNvSpPr/>
            <p:nvPr/>
          </p:nvSpPr>
          <p:spPr>
            <a:xfrm>
              <a:off x="1546513" y="5394152"/>
              <a:ext cx="467571" cy="87896"/>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460" name="rc460"/>
            <p:cNvSpPr/>
            <p:nvPr/>
          </p:nvSpPr>
          <p:spPr>
            <a:xfrm>
              <a:off x="2481655" y="5394152"/>
              <a:ext cx="467571" cy="8789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461" name="rc461"/>
            <p:cNvSpPr/>
            <p:nvPr/>
          </p:nvSpPr>
          <p:spPr>
            <a:xfrm>
              <a:off x="5754654" y="5394152"/>
              <a:ext cx="467571" cy="87896"/>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62" name="rc462"/>
            <p:cNvSpPr/>
            <p:nvPr/>
          </p:nvSpPr>
          <p:spPr>
            <a:xfrm>
              <a:off x="6222226" y="5394152"/>
              <a:ext cx="467571" cy="87896"/>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463" name="rc463"/>
            <p:cNvSpPr/>
            <p:nvPr/>
          </p:nvSpPr>
          <p:spPr>
            <a:xfrm>
              <a:off x="6689797" y="5394152"/>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4" name="rc464"/>
            <p:cNvSpPr/>
            <p:nvPr/>
          </p:nvSpPr>
          <p:spPr>
            <a:xfrm>
              <a:off x="7624939" y="5394152"/>
              <a:ext cx="467571" cy="87896"/>
            </a:xfrm>
            <a:prstGeom prst="rect">
              <a:avLst/>
            </a:prstGeom>
            <a:solidFill>
              <a:srgbClr val="D01910">
                <a:alpha val="100000"/>
              </a:srgbClr>
            </a:solidFill>
            <a:ln w="2710" cap="flat">
              <a:solidFill>
                <a:srgbClr val="FFFFFF">
                  <a:alpha val="100000"/>
                </a:srgbClr>
              </a:solidFill>
              <a:prstDash val="solid"/>
              <a:miter/>
            </a:ln>
          </p:spPr>
          <p:txBody>
            <a:bodyPr/>
            <a:lstStyle/>
            <a:p/>
          </p:txBody>
        </p:sp>
        <p:sp>
          <p:nvSpPr>
            <p:cNvPr id="465" name="rc465"/>
            <p:cNvSpPr/>
            <p:nvPr/>
          </p:nvSpPr>
          <p:spPr>
            <a:xfrm>
              <a:off x="4351940" y="5394152"/>
              <a:ext cx="467571" cy="87896"/>
            </a:xfrm>
            <a:prstGeom prst="rect">
              <a:avLst/>
            </a:prstGeom>
            <a:solidFill>
              <a:srgbClr val="C8150B">
                <a:alpha val="100000"/>
              </a:srgbClr>
            </a:solidFill>
            <a:ln w="2710" cap="flat">
              <a:solidFill>
                <a:srgbClr val="FFFFFF">
                  <a:alpha val="100000"/>
                </a:srgbClr>
              </a:solidFill>
              <a:prstDash val="solid"/>
              <a:miter/>
            </a:ln>
          </p:spPr>
          <p:txBody>
            <a:bodyPr/>
            <a:lstStyle/>
            <a:p/>
          </p:txBody>
        </p:sp>
        <p:sp>
          <p:nvSpPr>
            <p:cNvPr id="466" name="rc466"/>
            <p:cNvSpPr/>
            <p:nvPr/>
          </p:nvSpPr>
          <p:spPr>
            <a:xfrm>
              <a:off x="5287083" y="5394152"/>
              <a:ext cx="467571" cy="87896"/>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467" name="rc467"/>
            <p:cNvSpPr/>
            <p:nvPr/>
          </p:nvSpPr>
          <p:spPr>
            <a:xfrm>
              <a:off x="7157368" y="5394152"/>
              <a:ext cx="467571" cy="8789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468" name="rc468"/>
            <p:cNvSpPr/>
            <p:nvPr/>
          </p:nvSpPr>
          <p:spPr>
            <a:xfrm>
              <a:off x="3884369" y="337254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69" name="rc469"/>
            <p:cNvSpPr/>
            <p:nvPr/>
          </p:nvSpPr>
          <p:spPr>
            <a:xfrm>
              <a:off x="3416798" y="2405688"/>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70" name="rc470"/>
            <p:cNvSpPr/>
            <p:nvPr/>
          </p:nvSpPr>
          <p:spPr>
            <a:xfrm>
              <a:off x="5754654" y="2405688"/>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71" name="rc471"/>
            <p:cNvSpPr/>
            <p:nvPr/>
          </p:nvSpPr>
          <p:spPr>
            <a:xfrm>
              <a:off x="1546513" y="240568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2" name="rc472"/>
            <p:cNvSpPr/>
            <p:nvPr/>
          </p:nvSpPr>
          <p:spPr>
            <a:xfrm>
              <a:off x="2481655" y="2405688"/>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73" name="rc473"/>
            <p:cNvSpPr/>
            <p:nvPr/>
          </p:nvSpPr>
          <p:spPr>
            <a:xfrm>
              <a:off x="2949226" y="2405688"/>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74" name="rc474"/>
            <p:cNvSpPr/>
            <p:nvPr/>
          </p:nvSpPr>
          <p:spPr>
            <a:xfrm>
              <a:off x="3884369" y="2405688"/>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75" name="rc475"/>
            <p:cNvSpPr/>
            <p:nvPr/>
          </p:nvSpPr>
          <p:spPr>
            <a:xfrm>
              <a:off x="2014084" y="240568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76" name="rc476"/>
            <p:cNvSpPr/>
            <p:nvPr/>
          </p:nvSpPr>
          <p:spPr>
            <a:xfrm>
              <a:off x="6689797" y="2405688"/>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77" name="rc477"/>
            <p:cNvSpPr/>
            <p:nvPr/>
          </p:nvSpPr>
          <p:spPr>
            <a:xfrm>
              <a:off x="7624939" y="2405688"/>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78" name="rc478"/>
            <p:cNvSpPr/>
            <p:nvPr/>
          </p:nvSpPr>
          <p:spPr>
            <a:xfrm>
              <a:off x="4351940" y="2405688"/>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9" name="rc479"/>
            <p:cNvSpPr/>
            <p:nvPr/>
          </p:nvSpPr>
          <p:spPr>
            <a:xfrm>
              <a:off x="5287083" y="2405688"/>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80" name="rc480"/>
            <p:cNvSpPr/>
            <p:nvPr/>
          </p:nvSpPr>
          <p:spPr>
            <a:xfrm>
              <a:off x="4819512" y="240568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1" name="rc481"/>
            <p:cNvSpPr/>
            <p:nvPr/>
          </p:nvSpPr>
          <p:spPr>
            <a:xfrm>
              <a:off x="7157368" y="2405688"/>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82" name="rc482"/>
            <p:cNvSpPr/>
            <p:nvPr/>
          </p:nvSpPr>
          <p:spPr>
            <a:xfrm>
              <a:off x="2481655" y="3372544"/>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83" name="rc483"/>
            <p:cNvSpPr/>
            <p:nvPr/>
          </p:nvSpPr>
          <p:spPr>
            <a:xfrm>
              <a:off x="2949226" y="337254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4" name="rc484"/>
            <p:cNvSpPr/>
            <p:nvPr/>
          </p:nvSpPr>
          <p:spPr>
            <a:xfrm>
              <a:off x="2014084" y="3372544"/>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485" name="rc485"/>
            <p:cNvSpPr/>
            <p:nvPr/>
          </p:nvSpPr>
          <p:spPr>
            <a:xfrm>
              <a:off x="3416798" y="337254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86" name="rc486"/>
            <p:cNvSpPr/>
            <p:nvPr/>
          </p:nvSpPr>
          <p:spPr>
            <a:xfrm>
              <a:off x="5754654" y="3372544"/>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7" name="rc487"/>
            <p:cNvSpPr/>
            <p:nvPr/>
          </p:nvSpPr>
          <p:spPr>
            <a:xfrm>
              <a:off x="6222226" y="3372544"/>
              <a:ext cx="467571" cy="87896"/>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488" name="rc488"/>
            <p:cNvSpPr/>
            <p:nvPr/>
          </p:nvSpPr>
          <p:spPr>
            <a:xfrm>
              <a:off x="6689797" y="3372544"/>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89" name="rc489"/>
            <p:cNvSpPr/>
            <p:nvPr/>
          </p:nvSpPr>
          <p:spPr>
            <a:xfrm>
              <a:off x="7624939" y="3372544"/>
              <a:ext cx="467571" cy="8789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90" name="rc490"/>
            <p:cNvSpPr/>
            <p:nvPr/>
          </p:nvSpPr>
          <p:spPr>
            <a:xfrm>
              <a:off x="4351940" y="3372544"/>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91" name="rc491"/>
            <p:cNvSpPr/>
            <p:nvPr/>
          </p:nvSpPr>
          <p:spPr>
            <a:xfrm>
              <a:off x="5287083" y="3372544"/>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2" name="rc492"/>
            <p:cNvSpPr/>
            <p:nvPr/>
          </p:nvSpPr>
          <p:spPr>
            <a:xfrm>
              <a:off x="8092511" y="3372544"/>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93" name="rc493"/>
            <p:cNvSpPr/>
            <p:nvPr/>
          </p:nvSpPr>
          <p:spPr>
            <a:xfrm>
              <a:off x="7157368"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94" name="rc494"/>
            <p:cNvSpPr/>
            <p:nvPr/>
          </p:nvSpPr>
          <p:spPr>
            <a:xfrm>
              <a:off x="1546513" y="3724128"/>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95" name="rc495"/>
            <p:cNvSpPr/>
            <p:nvPr/>
          </p:nvSpPr>
          <p:spPr>
            <a:xfrm>
              <a:off x="2481655" y="3724128"/>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96" name="rc496"/>
            <p:cNvSpPr/>
            <p:nvPr/>
          </p:nvSpPr>
          <p:spPr>
            <a:xfrm>
              <a:off x="2949226" y="372412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97" name="rc497"/>
            <p:cNvSpPr/>
            <p:nvPr/>
          </p:nvSpPr>
          <p:spPr>
            <a:xfrm>
              <a:off x="3884369" y="372412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98" name="rc498"/>
            <p:cNvSpPr/>
            <p:nvPr/>
          </p:nvSpPr>
          <p:spPr>
            <a:xfrm>
              <a:off x="2014084" y="3724128"/>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99" name="rc499"/>
            <p:cNvSpPr/>
            <p:nvPr/>
          </p:nvSpPr>
          <p:spPr>
            <a:xfrm>
              <a:off x="3416798" y="372412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00" name="rc500"/>
            <p:cNvSpPr/>
            <p:nvPr/>
          </p:nvSpPr>
          <p:spPr>
            <a:xfrm>
              <a:off x="5754654" y="3724128"/>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01" name="rc501"/>
            <p:cNvSpPr/>
            <p:nvPr/>
          </p:nvSpPr>
          <p:spPr>
            <a:xfrm>
              <a:off x="6689797" y="3724128"/>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2" name="rc502"/>
            <p:cNvSpPr/>
            <p:nvPr/>
          </p:nvSpPr>
          <p:spPr>
            <a:xfrm>
              <a:off x="7624939" y="3724128"/>
              <a:ext cx="467571" cy="87896"/>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503" name="rc503"/>
            <p:cNvSpPr/>
            <p:nvPr/>
          </p:nvSpPr>
          <p:spPr>
            <a:xfrm>
              <a:off x="4351940" y="3724128"/>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04" name="rc504"/>
            <p:cNvSpPr/>
            <p:nvPr/>
          </p:nvSpPr>
          <p:spPr>
            <a:xfrm>
              <a:off x="5287083" y="3724128"/>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05" name="rc505"/>
            <p:cNvSpPr/>
            <p:nvPr/>
          </p:nvSpPr>
          <p:spPr>
            <a:xfrm>
              <a:off x="4819512" y="3724128"/>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506" name="rc506"/>
            <p:cNvSpPr/>
            <p:nvPr/>
          </p:nvSpPr>
          <p:spPr>
            <a:xfrm>
              <a:off x="7157368" y="3724128"/>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07" name="rc507"/>
            <p:cNvSpPr/>
            <p:nvPr/>
          </p:nvSpPr>
          <p:spPr>
            <a:xfrm>
              <a:off x="1546513" y="319675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08" name="rc508"/>
            <p:cNvSpPr/>
            <p:nvPr/>
          </p:nvSpPr>
          <p:spPr>
            <a:xfrm>
              <a:off x="2481655"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09" name="rc509"/>
            <p:cNvSpPr/>
            <p:nvPr/>
          </p:nvSpPr>
          <p:spPr>
            <a:xfrm>
              <a:off x="2949226"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0" name="rc510"/>
            <p:cNvSpPr/>
            <p:nvPr/>
          </p:nvSpPr>
          <p:spPr>
            <a:xfrm>
              <a:off x="3884369"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1" name="rc511"/>
            <p:cNvSpPr/>
            <p:nvPr/>
          </p:nvSpPr>
          <p:spPr>
            <a:xfrm>
              <a:off x="2014084" y="3196752"/>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2" name="rc512"/>
            <p:cNvSpPr/>
            <p:nvPr/>
          </p:nvSpPr>
          <p:spPr>
            <a:xfrm>
              <a:off x="3416798"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3" name="rc513"/>
            <p:cNvSpPr/>
            <p:nvPr/>
          </p:nvSpPr>
          <p:spPr>
            <a:xfrm>
              <a:off x="6689797"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4" name="rc514"/>
            <p:cNvSpPr/>
            <p:nvPr/>
          </p:nvSpPr>
          <p:spPr>
            <a:xfrm>
              <a:off x="7624939" y="319675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15" name="rc515"/>
            <p:cNvSpPr/>
            <p:nvPr/>
          </p:nvSpPr>
          <p:spPr>
            <a:xfrm>
              <a:off x="4351940" y="3196752"/>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6" name="rc516"/>
            <p:cNvSpPr/>
            <p:nvPr/>
          </p:nvSpPr>
          <p:spPr>
            <a:xfrm>
              <a:off x="5287083" y="3196752"/>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7" name="rc517"/>
            <p:cNvSpPr/>
            <p:nvPr/>
          </p:nvSpPr>
          <p:spPr>
            <a:xfrm>
              <a:off x="4819512" y="3196752"/>
              <a:ext cx="467571" cy="87896"/>
            </a:xfrm>
            <a:prstGeom prst="rect">
              <a:avLst/>
            </a:prstGeom>
            <a:solidFill>
              <a:srgbClr val="D61D14">
                <a:alpha val="100000"/>
              </a:srgbClr>
            </a:solidFill>
            <a:ln w="2710" cap="flat">
              <a:solidFill>
                <a:srgbClr val="FFFFFF">
                  <a:alpha val="100000"/>
                </a:srgbClr>
              </a:solidFill>
              <a:prstDash val="solid"/>
              <a:miter/>
            </a:ln>
          </p:spPr>
          <p:txBody>
            <a:bodyPr/>
            <a:lstStyle/>
            <a:p/>
          </p:txBody>
        </p:sp>
        <p:sp>
          <p:nvSpPr>
            <p:cNvPr id="518" name="rc518"/>
            <p:cNvSpPr/>
            <p:nvPr/>
          </p:nvSpPr>
          <p:spPr>
            <a:xfrm>
              <a:off x="3884369" y="354833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9" name="rc519"/>
            <p:cNvSpPr/>
            <p:nvPr/>
          </p:nvSpPr>
          <p:spPr>
            <a:xfrm>
              <a:off x="1546513" y="3548336"/>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0" name="rc520"/>
            <p:cNvSpPr/>
            <p:nvPr/>
          </p:nvSpPr>
          <p:spPr>
            <a:xfrm>
              <a:off x="6689797" y="3636232"/>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1" name="rc521"/>
            <p:cNvSpPr/>
            <p:nvPr/>
          </p:nvSpPr>
          <p:spPr>
            <a:xfrm>
              <a:off x="7624939"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2" name="rc522"/>
            <p:cNvSpPr/>
            <p:nvPr/>
          </p:nvSpPr>
          <p:spPr>
            <a:xfrm>
              <a:off x="4351940"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5287083" y="3636232"/>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24" name="rc524"/>
            <p:cNvSpPr/>
            <p:nvPr/>
          </p:nvSpPr>
          <p:spPr>
            <a:xfrm>
              <a:off x="4819512" y="3636232"/>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25" name="rc525"/>
            <p:cNvSpPr/>
            <p:nvPr/>
          </p:nvSpPr>
          <p:spPr>
            <a:xfrm>
              <a:off x="7157368" y="3636232"/>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26" name="rc526"/>
            <p:cNvSpPr/>
            <p:nvPr/>
          </p:nvSpPr>
          <p:spPr>
            <a:xfrm>
              <a:off x="3416798" y="1966208"/>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7" name="rc527"/>
            <p:cNvSpPr/>
            <p:nvPr/>
          </p:nvSpPr>
          <p:spPr>
            <a:xfrm>
              <a:off x="6689797" y="354833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28" name="rc528"/>
            <p:cNvSpPr/>
            <p:nvPr/>
          </p:nvSpPr>
          <p:spPr>
            <a:xfrm>
              <a:off x="2481655" y="3548336"/>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29" name="rc529"/>
            <p:cNvSpPr/>
            <p:nvPr/>
          </p:nvSpPr>
          <p:spPr>
            <a:xfrm>
              <a:off x="2949226" y="354833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0" name="rc530"/>
            <p:cNvSpPr/>
            <p:nvPr/>
          </p:nvSpPr>
          <p:spPr>
            <a:xfrm>
              <a:off x="3416798" y="354833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1" name="rc531"/>
            <p:cNvSpPr/>
            <p:nvPr/>
          </p:nvSpPr>
          <p:spPr>
            <a:xfrm>
              <a:off x="5754654" y="3548336"/>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32" name="rc532"/>
            <p:cNvSpPr/>
            <p:nvPr/>
          </p:nvSpPr>
          <p:spPr>
            <a:xfrm>
              <a:off x="7624939" y="3548336"/>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33" name="rc533"/>
            <p:cNvSpPr/>
            <p:nvPr/>
          </p:nvSpPr>
          <p:spPr>
            <a:xfrm>
              <a:off x="4351940" y="3548336"/>
              <a:ext cx="467571" cy="87896"/>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34" name="rc534"/>
            <p:cNvSpPr/>
            <p:nvPr/>
          </p:nvSpPr>
          <p:spPr>
            <a:xfrm>
              <a:off x="5287083" y="3548336"/>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35" name="rc535"/>
            <p:cNvSpPr/>
            <p:nvPr/>
          </p:nvSpPr>
          <p:spPr>
            <a:xfrm>
              <a:off x="4819512" y="3548336"/>
              <a:ext cx="467571" cy="87896"/>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536" name="rc536"/>
            <p:cNvSpPr/>
            <p:nvPr/>
          </p:nvSpPr>
          <p:spPr>
            <a:xfrm>
              <a:off x="7157368" y="3548336"/>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7" name="rc537"/>
            <p:cNvSpPr/>
            <p:nvPr/>
          </p:nvSpPr>
          <p:spPr>
            <a:xfrm>
              <a:off x="1546513" y="1790416"/>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8" name="rc538"/>
            <p:cNvSpPr/>
            <p:nvPr/>
          </p:nvSpPr>
          <p:spPr>
            <a:xfrm>
              <a:off x="2481655" y="1790416"/>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9" name="rc539"/>
            <p:cNvSpPr/>
            <p:nvPr/>
          </p:nvSpPr>
          <p:spPr>
            <a:xfrm>
              <a:off x="2949226" y="179041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0" name="rc540"/>
            <p:cNvSpPr/>
            <p:nvPr/>
          </p:nvSpPr>
          <p:spPr>
            <a:xfrm>
              <a:off x="3884369" y="179041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1" name="rc541"/>
            <p:cNvSpPr/>
            <p:nvPr/>
          </p:nvSpPr>
          <p:spPr>
            <a:xfrm>
              <a:off x="2014084" y="1790416"/>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3416798" y="179041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3" name="rc543"/>
            <p:cNvSpPr/>
            <p:nvPr/>
          </p:nvSpPr>
          <p:spPr>
            <a:xfrm>
              <a:off x="5754654" y="1790416"/>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4" name="rc544"/>
            <p:cNvSpPr/>
            <p:nvPr/>
          </p:nvSpPr>
          <p:spPr>
            <a:xfrm>
              <a:off x="6222226" y="1790416"/>
              <a:ext cx="467571" cy="87896"/>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5" name="rc545"/>
            <p:cNvSpPr/>
            <p:nvPr/>
          </p:nvSpPr>
          <p:spPr>
            <a:xfrm>
              <a:off x="6689797" y="1790416"/>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6" name="rc546"/>
            <p:cNvSpPr/>
            <p:nvPr/>
          </p:nvSpPr>
          <p:spPr>
            <a:xfrm>
              <a:off x="7624939" y="1790416"/>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7" name="rc547"/>
            <p:cNvSpPr/>
            <p:nvPr/>
          </p:nvSpPr>
          <p:spPr>
            <a:xfrm>
              <a:off x="4351940" y="1790416"/>
              <a:ext cx="467571" cy="87896"/>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548" name="rc548"/>
            <p:cNvSpPr/>
            <p:nvPr/>
          </p:nvSpPr>
          <p:spPr>
            <a:xfrm>
              <a:off x="5287083" y="1790416"/>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9" name="rc549"/>
            <p:cNvSpPr/>
            <p:nvPr/>
          </p:nvSpPr>
          <p:spPr>
            <a:xfrm>
              <a:off x="4819512" y="1790416"/>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50" name="rc550"/>
            <p:cNvSpPr/>
            <p:nvPr/>
          </p:nvSpPr>
          <p:spPr>
            <a:xfrm>
              <a:off x="7157368" y="1790416"/>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1" name="rc551"/>
            <p:cNvSpPr/>
            <p:nvPr/>
          </p:nvSpPr>
          <p:spPr>
            <a:xfrm>
              <a:off x="1546513" y="3636232"/>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52" name="rc552"/>
            <p:cNvSpPr/>
            <p:nvPr/>
          </p:nvSpPr>
          <p:spPr>
            <a:xfrm>
              <a:off x="2481655" y="3636232"/>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53" name="rc553"/>
            <p:cNvSpPr/>
            <p:nvPr/>
          </p:nvSpPr>
          <p:spPr>
            <a:xfrm>
              <a:off x="2949226" y="3636232"/>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4" name="rc554"/>
            <p:cNvSpPr/>
            <p:nvPr/>
          </p:nvSpPr>
          <p:spPr>
            <a:xfrm>
              <a:off x="3884369" y="3636232"/>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5" name="rc555"/>
            <p:cNvSpPr/>
            <p:nvPr/>
          </p:nvSpPr>
          <p:spPr>
            <a:xfrm>
              <a:off x="2014084" y="3636232"/>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6" name="rc556"/>
            <p:cNvSpPr/>
            <p:nvPr/>
          </p:nvSpPr>
          <p:spPr>
            <a:xfrm>
              <a:off x="3416798" y="3636232"/>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57" name="rc557"/>
            <p:cNvSpPr/>
            <p:nvPr/>
          </p:nvSpPr>
          <p:spPr>
            <a:xfrm>
              <a:off x="5754654" y="3636232"/>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58" name="rc558"/>
            <p:cNvSpPr/>
            <p:nvPr/>
          </p:nvSpPr>
          <p:spPr>
            <a:xfrm>
              <a:off x="7624939" y="3636232"/>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59" name="rc559"/>
            <p:cNvSpPr/>
            <p:nvPr/>
          </p:nvSpPr>
          <p:spPr>
            <a:xfrm>
              <a:off x="4351940" y="3636232"/>
              <a:ext cx="467571" cy="87896"/>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560" name="rc560"/>
            <p:cNvSpPr/>
            <p:nvPr/>
          </p:nvSpPr>
          <p:spPr>
            <a:xfrm>
              <a:off x="3416798" y="3812024"/>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561" name="rc561"/>
            <p:cNvSpPr/>
            <p:nvPr/>
          </p:nvSpPr>
          <p:spPr>
            <a:xfrm>
              <a:off x="5754654" y="3812024"/>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62" name="rc562"/>
            <p:cNvSpPr/>
            <p:nvPr/>
          </p:nvSpPr>
          <p:spPr>
            <a:xfrm>
              <a:off x="6222226" y="3812024"/>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3" name="rc563"/>
            <p:cNvSpPr/>
            <p:nvPr/>
          </p:nvSpPr>
          <p:spPr>
            <a:xfrm>
              <a:off x="6689797" y="460308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564" name="rc564"/>
            <p:cNvSpPr/>
            <p:nvPr/>
          </p:nvSpPr>
          <p:spPr>
            <a:xfrm>
              <a:off x="7624939" y="4603088"/>
              <a:ext cx="467571" cy="87896"/>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565" name="rc565"/>
            <p:cNvSpPr/>
            <p:nvPr/>
          </p:nvSpPr>
          <p:spPr>
            <a:xfrm>
              <a:off x="4351940" y="4603088"/>
              <a:ext cx="467571" cy="87896"/>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66" name="rc566"/>
            <p:cNvSpPr/>
            <p:nvPr/>
          </p:nvSpPr>
          <p:spPr>
            <a:xfrm>
              <a:off x="6689797" y="389992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67" name="rc567"/>
            <p:cNvSpPr/>
            <p:nvPr/>
          </p:nvSpPr>
          <p:spPr>
            <a:xfrm>
              <a:off x="5287083"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68" name="rc568"/>
            <p:cNvSpPr/>
            <p:nvPr/>
          </p:nvSpPr>
          <p:spPr>
            <a:xfrm>
              <a:off x="4819512" y="196620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69" name="rc569"/>
            <p:cNvSpPr/>
            <p:nvPr/>
          </p:nvSpPr>
          <p:spPr>
            <a:xfrm>
              <a:off x="2949226" y="4603088"/>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0" name="rc570"/>
            <p:cNvSpPr/>
            <p:nvPr/>
          </p:nvSpPr>
          <p:spPr>
            <a:xfrm>
              <a:off x="2949226" y="249358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71" name="rc571"/>
            <p:cNvSpPr/>
            <p:nvPr/>
          </p:nvSpPr>
          <p:spPr>
            <a:xfrm>
              <a:off x="1546513" y="1614624"/>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72" name="rc572"/>
            <p:cNvSpPr/>
            <p:nvPr/>
          </p:nvSpPr>
          <p:spPr>
            <a:xfrm>
              <a:off x="2481655" y="1614624"/>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3" name="rc573"/>
            <p:cNvSpPr/>
            <p:nvPr/>
          </p:nvSpPr>
          <p:spPr>
            <a:xfrm>
              <a:off x="2949226"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4" name="rc574"/>
            <p:cNvSpPr/>
            <p:nvPr/>
          </p:nvSpPr>
          <p:spPr>
            <a:xfrm>
              <a:off x="3884369"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5" name="rc575"/>
            <p:cNvSpPr/>
            <p:nvPr/>
          </p:nvSpPr>
          <p:spPr>
            <a:xfrm>
              <a:off x="2014084" y="1614624"/>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6" name="rc576"/>
            <p:cNvSpPr/>
            <p:nvPr/>
          </p:nvSpPr>
          <p:spPr>
            <a:xfrm>
              <a:off x="3416798"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7" name="rc577"/>
            <p:cNvSpPr/>
            <p:nvPr/>
          </p:nvSpPr>
          <p:spPr>
            <a:xfrm>
              <a:off x="5754654" y="161462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8" name="rc578"/>
            <p:cNvSpPr/>
            <p:nvPr/>
          </p:nvSpPr>
          <p:spPr>
            <a:xfrm>
              <a:off x="6222226" y="161462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9" name="rc579"/>
            <p:cNvSpPr/>
            <p:nvPr/>
          </p:nvSpPr>
          <p:spPr>
            <a:xfrm>
              <a:off x="6689797" y="161462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0" name="rc580"/>
            <p:cNvSpPr/>
            <p:nvPr/>
          </p:nvSpPr>
          <p:spPr>
            <a:xfrm>
              <a:off x="5287083" y="1614624"/>
              <a:ext cx="467571" cy="87896"/>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1" name="rc581"/>
            <p:cNvSpPr/>
            <p:nvPr/>
          </p:nvSpPr>
          <p:spPr>
            <a:xfrm>
              <a:off x="7157368" y="1614624"/>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2" name="rc582"/>
            <p:cNvSpPr/>
            <p:nvPr/>
          </p:nvSpPr>
          <p:spPr>
            <a:xfrm>
              <a:off x="1546513" y="1966208"/>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3" name="rc583"/>
            <p:cNvSpPr/>
            <p:nvPr/>
          </p:nvSpPr>
          <p:spPr>
            <a:xfrm>
              <a:off x="2481655" y="1966208"/>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4" name="rc584"/>
            <p:cNvSpPr/>
            <p:nvPr/>
          </p:nvSpPr>
          <p:spPr>
            <a:xfrm>
              <a:off x="2949226" y="1966208"/>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5" name="rc585"/>
            <p:cNvSpPr/>
            <p:nvPr/>
          </p:nvSpPr>
          <p:spPr>
            <a:xfrm>
              <a:off x="3884369" y="1966208"/>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6" name="rc586"/>
            <p:cNvSpPr/>
            <p:nvPr/>
          </p:nvSpPr>
          <p:spPr>
            <a:xfrm>
              <a:off x="5754654" y="1966208"/>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7" name="rc587"/>
            <p:cNvSpPr/>
            <p:nvPr/>
          </p:nvSpPr>
          <p:spPr>
            <a:xfrm>
              <a:off x="6689797" y="1966208"/>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88" name="rc588"/>
            <p:cNvSpPr/>
            <p:nvPr/>
          </p:nvSpPr>
          <p:spPr>
            <a:xfrm>
              <a:off x="7624939" y="1966208"/>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89" name="rc589"/>
            <p:cNvSpPr/>
            <p:nvPr/>
          </p:nvSpPr>
          <p:spPr>
            <a:xfrm>
              <a:off x="2481655" y="4603088"/>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90" name="rc590"/>
            <p:cNvSpPr/>
            <p:nvPr/>
          </p:nvSpPr>
          <p:spPr>
            <a:xfrm>
              <a:off x="4351940" y="1966208"/>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91" name="rc591"/>
            <p:cNvSpPr/>
            <p:nvPr/>
          </p:nvSpPr>
          <p:spPr>
            <a:xfrm>
              <a:off x="5287083" y="1966208"/>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92" name="rc592"/>
            <p:cNvSpPr/>
            <p:nvPr/>
          </p:nvSpPr>
          <p:spPr>
            <a:xfrm>
              <a:off x="7157368" y="1966208"/>
              <a:ext cx="467571" cy="87896"/>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93" name="rc593"/>
            <p:cNvSpPr/>
            <p:nvPr/>
          </p:nvSpPr>
          <p:spPr>
            <a:xfrm>
              <a:off x="1546513" y="3812024"/>
              <a:ext cx="467571" cy="87896"/>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4" name="rc594"/>
            <p:cNvSpPr/>
            <p:nvPr/>
          </p:nvSpPr>
          <p:spPr>
            <a:xfrm>
              <a:off x="7624939" y="381202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95" name="rc595"/>
            <p:cNvSpPr/>
            <p:nvPr/>
          </p:nvSpPr>
          <p:spPr>
            <a:xfrm>
              <a:off x="1546513"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2481655"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2949226"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8" name="rc598"/>
            <p:cNvSpPr/>
            <p:nvPr/>
          </p:nvSpPr>
          <p:spPr>
            <a:xfrm>
              <a:off x="3884369"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9" name="rc599"/>
            <p:cNvSpPr/>
            <p:nvPr/>
          </p:nvSpPr>
          <p:spPr>
            <a:xfrm>
              <a:off x="2014084" y="1175143"/>
              <a:ext cx="467571" cy="87896"/>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0" name="rc600"/>
            <p:cNvSpPr/>
            <p:nvPr/>
          </p:nvSpPr>
          <p:spPr>
            <a:xfrm>
              <a:off x="3416798"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1" name="rc601"/>
            <p:cNvSpPr/>
            <p:nvPr/>
          </p:nvSpPr>
          <p:spPr>
            <a:xfrm>
              <a:off x="5754654"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2" name="rc602"/>
            <p:cNvSpPr/>
            <p:nvPr/>
          </p:nvSpPr>
          <p:spPr>
            <a:xfrm>
              <a:off x="6222226" y="1175143"/>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3" name="rc603"/>
            <p:cNvSpPr/>
            <p:nvPr/>
          </p:nvSpPr>
          <p:spPr>
            <a:xfrm>
              <a:off x="6689797"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4" name="rc604"/>
            <p:cNvSpPr/>
            <p:nvPr/>
          </p:nvSpPr>
          <p:spPr>
            <a:xfrm>
              <a:off x="7624939"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4351940"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5287083"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4819512" y="1175143"/>
              <a:ext cx="467571" cy="87896"/>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08" name="rc608"/>
            <p:cNvSpPr/>
            <p:nvPr/>
          </p:nvSpPr>
          <p:spPr>
            <a:xfrm>
              <a:off x="7157368" y="1175143"/>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2481655" y="3812024"/>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10" name="rc610"/>
            <p:cNvSpPr/>
            <p:nvPr/>
          </p:nvSpPr>
          <p:spPr>
            <a:xfrm>
              <a:off x="2949226" y="3812024"/>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1" name="rc611"/>
            <p:cNvSpPr/>
            <p:nvPr/>
          </p:nvSpPr>
          <p:spPr>
            <a:xfrm>
              <a:off x="3884369" y="3812024"/>
              <a:ext cx="467571" cy="87896"/>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12" name="rc612"/>
            <p:cNvSpPr/>
            <p:nvPr/>
          </p:nvSpPr>
          <p:spPr>
            <a:xfrm>
              <a:off x="2014084" y="3812024"/>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13" name="rc613"/>
            <p:cNvSpPr/>
            <p:nvPr/>
          </p:nvSpPr>
          <p:spPr>
            <a:xfrm>
              <a:off x="6689797" y="3812024"/>
              <a:ext cx="467571" cy="87896"/>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14" name="rc614"/>
            <p:cNvSpPr/>
            <p:nvPr/>
          </p:nvSpPr>
          <p:spPr>
            <a:xfrm>
              <a:off x="5287083" y="3812024"/>
              <a:ext cx="467571" cy="87896"/>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15" name="rc615"/>
            <p:cNvSpPr/>
            <p:nvPr/>
          </p:nvSpPr>
          <p:spPr>
            <a:xfrm>
              <a:off x="7157368" y="381202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6" name="rc616"/>
            <p:cNvSpPr/>
            <p:nvPr/>
          </p:nvSpPr>
          <p:spPr>
            <a:xfrm>
              <a:off x="1546513" y="4603088"/>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17" name="rc617"/>
            <p:cNvSpPr/>
            <p:nvPr/>
          </p:nvSpPr>
          <p:spPr>
            <a:xfrm>
              <a:off x="3884369" y="4603088"/>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18" name="rc618"/>
            <p:cNvSpPr/>
            <p:nvPr/>
          </p:nvSpPr>
          <p:spPr>
            <a:xfrm>
              <a:off x="2014084" y="4603088"/>
              <a:ext cx="467571" cy="87896"/>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19" name="rc619"/>
            <p:cNvSpPr/>
            <p:nvPr/>
          </p:nvSpPr>
          <p:spPr>
            <a:xfrm>
              <a:off x="3416798" y="4603088"/>
              <a:ext cx="467571" cy="87896"/>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20" name="rc620"/>
            <p:cNvSpPr/>
            <p:nvPr/>
          </p:nvSpPr>
          <p:spPr>
            <a:xfrm>
              <a:off x="5754654" y="4603088"/>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21" name="rc621"/>
            <p:cNvSpPr/>
            <p:nvPr/>
          </p:nvSpPr>
          <p:spPr>
            <a:xfrm>
              <a:off x="7624939" y="2493584"/>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2" name="rc622"/>
            <p:cNvSpPr/>
            <p:nvPr/>
          </p:nvSpPr>
          <p:spPr>
            <a:xfrm>
              <a:off x="4351940" y="2493584"/>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23" name="rc623"/>
            <p:cNvSpPr/>
            <p:nvPr/>
          </p:nvSpPr>
          <p:spPr>
            <a:xfrm>
              <a:off x="5287083" y="2493584"/>
              <a:ext cx="467571" cy="87896"/>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24" name="rc624"/>
            <p:cNvSpPr/>
            <p:nvPr/>
          </p:nvSpPr>
          <p:spPr>
            <a:xfrm>
              <a:off x="4819512" y="2493584"/>
              <a:ext cx="467571" cy="87896"/>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25" name="rc625"/>
            <p:cNvSpPr/>
            <p:nvPr/>
          </p:nvSpPr>
          <p:spPr>
            <a:xfrm>
              <a:off x="5287083" y="4603088"/>
              <a:ext cx="467571" cy="87896"/>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26" name="rc626"/>
            <p:cNvSpPr/>
            <p:nvPr/>
          </p:nvSpPr>
          <p:spPr>
            <a:xfrm>
              <a:off x="4819512" y="4603088"/>
              <a:ext cx="467571" cy="8789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27" name="rc627"/>
            <p:cNvSpPr/>
            <p:nvPr/>
          </p:nvSpPr>
          <p:spPr>
            <a:xfrm>
              <a:off x="7157368" y="4603088"/>
              <a:ext cx="467571" cy="87896"/>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28" name="rc628"/>
            <p:cNvSpPr/>
            <p:nvPr/>
          </p:nvSpPr>
          <p:spPr>
            <a:xfrm>
              <a:off x="1546513" y="2493584"/>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2481655" y="2493584"/>
              <a:ext cx="467571" cy="87896"/>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3884369" y="249358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1" name="rc631"/>
            <p:cNvSpPr/>
            <p:nvPr/>
          </p:nvSpPr>
          <p:spPr>
            <a:xfrm>
              <a:off x="2014084" y="2493584"/>
              <a:ext cx="467571" cy="87896"/>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2" name="rc632"/>
            <p:cNvSpPr/>
            <p:nvPr/>
          </p:nvSpPr>
          <p:spPr>
            <a:xfrm>
              <a:off x="3416798" y="2493584"/>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33" name="rc633"/>
            <p:cNvSpPr/>
            <p:nvPr/>
          </p:nvSpPr>
          <p:spPr>
            <a:xfrm>
              <a:off x="5754654" y="2493584"/>
              <a:ext cx="467571" cy="87896"/>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634" name="rc634"/>
            <p:cNvSpPr/>
            <p:nvPr/>
          </p:nvSpPr>
          <p:spPr>
            <a:xfrm>
              <a:off x="6689797" y="2493584"/>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5" name="rc635"/>
            <p:cNvSpPr/>
            <p:nvPr/>
          </p:nvSpPr>
          <p:spPr>
            <a:xfrm>
              <a:off x="7157368" y="2493584"/>
              <a:ext cx="467571" cy="8789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6" name="rc636"/>
            <p:cNvSpPr/>
            <p:nvPr/>
          </p:nvSpPr>
          <p:spPr>
            <a:xfrm>
              <a:off x="7624939" y="3899920"/>
              <a:ext cx="467571" cy="87896"/>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37" name="rc637"/>
            <p:cNvSpPr/>
            <p:nvPr/>
          </p:nvSpPr>
          <p:spPr>
            <a:xfrm>
              <a:off x="4351940" y="3899920"/>
              <a:ext cx="467571" cy="87896"/>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638" name="rc638"/>
            <p:cNvSpPr/>
            <p:nvPr/>
          </p:nvSpPr>
          <p:spPr>
            <a:xfrm>
              <a:off x="1546513" y="3899920"/>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9" name="rc639"/>
            <p:cNvSpPr/>
            <p:nvPr/>
          </p:nvSpPr>
          <p:spPr>
            <a:xfrm>
              <a:off x="2481655" y="3899920"/>
              <a:ext cx="467571" cy="87896"/>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40" name="rc640"/>
            <p:cNvSpPr/>
            <p:nvPr/>
          </p:nvSpPr>
          <p:spPr>
            <a:xfrm>
              <a:off x="2949226" y="3899920"/>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1" name="rc641"/>
            <p:cNvSpPr/>
            <p:nvPr/>
          </p:nvSpPr>
          <p:spPr>
            <a:xfrm>
              <a:off x="3884369" y="3899920"/>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2" name="rc642"/>
            <p:cNvSpPr/>
            <p:nvPr/>
          </p:nvSpPr>
          <p:spPr>
            <a:xfrm>
              <a:off x="3416798" y="3899920"/>
              <a:ext cx="467571" cy="87896"/>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643" name="rc643"/>
            <p:cNvSpPr/>
            <p:nvPr/>
          </p:nvSpPr>
          <p:spPr>
            <a:xfrm>
              <a:off x="5754654" y="3899920"/>
              <a:ext cx="467571" cy="87896"/>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4" name="rc644"/>
            <p:cNvSpPr/>
            <p:nvPr/>
          </p:nvSpPr>
          <p:spPr>
            <a:xfrm>
              <a:off x="5287083" y="3899920"/>
              <a:ext cx="467571" cy="8789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45" name="rc645"/>
            <p:cNvSpPr/>
            <p:nvPr/>
          </p:nvSpPr>
          <p:spPr>
            <a:xfrm>
              <a:off x="4819512" y="3899920"/>
              <a:ext cx="467571" cy="87896"/>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46" name="rc646"/>
            <p:cNvSpPr/>
            <p:nvPr/>
          </p:nvSpPr>
          <p:spPr>
            <a:xfrm>
              <a:off x="7157368" y="389992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47" name="rc647"/>
            <p:cNvSpPr/>
            <p:nvPr/>
          </p:nvSpPr>
          <p:spPr>
            <a:xfrm>
              <a:off x="1546513" y="2581480"/>
              <a:ext cx="467571" cy="8789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8" name="rc648"/>
            <p:cNvSpPr/>
            <p:nvPr/>
          </p:nvSpPr>
          <p:spPr>
            <a:xfrm>
              <a:off x="2481655" y="2581480"/>
              <a:ext cx="467571" cy="87896"/>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9" name="rc649"/>
            <p:cNvSpPr/>
            <p:nvPr/>
          </p:nvSpPr>
          <p:spPr>
            <a:xfrm>
              <a:off x="2949226"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0" name="rc650"/>
            <p:cNvSpPr/>
            <p:nvPr/>
          </p:nvSpPr>
          <p:spPr>
            <a:xfrm>
              <a:off x="3884369"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1" name="rc651"/>
            <p:cNvSpPr/>
            <p:nvPr/>
          </p:nvSpPr>
          <p:spPr>
            <a:xfrm>
              <a:off x="3416798"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2" name="rc652"/>
            <p:cNvSpPr/>
            <p:nvPr/>
          </p:nvSpPr>
          <p:spPr>
            <a:xfrm>
              <a:off x="5754654"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3" name="rc653"/>
            <p:cNvSpPr/>
            <p:nvPr/>
          </p:nvSpPr>
          <p:spPr>
            <a:xfrm>
              <a:off x="6222226" y="2581480"/>
              <a:ext cx="467571" cy="87896"/>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654" name="rc654"/>
            <p:cNvSpPr/>
            <p:nvPr/>
          </p:nvSpPr>
          <p:spPr>
            <a:xfrm>
              <a:off x="6689797"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5" name="rc655"/>
            <p:cNvSpPr/>
            <p:nvPr/>
          </p:nvSpPr>
          <p:spPr>
            <a:xfrm>
              <a:off x="7624939" y="2581480"/>
              <a:ext cx="467571" cy="87896"/>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56" name="rc656"/>
            <p:cNvSpPr/>
            <p:nvPr/>
          </p:nvSpPr>
          <p:spPr>
            <a:xfrm>
              <a:off x="4351940"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7" name="rc657"/>
            <p:cNvSpPr/>
            <p:nvPr/>
          </p:nvSpPr>
          <p:spPr>
            <a:xfrm>
              <a:off x="4819512" y="2581480"/>
              <a:ext cx="467571" cy="87896"/>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58" name="rc658"/>
            <p:cNvSpPr/>
            <p:nvPr/>
          </p:nvSpPr>
          <p:spPr>
            <a:xfrm>
              <a:off x="7157368" y="2581480"/>
              <a:ext cx="467571" cy="8789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59" name="tx659"/>
            <p:cNvSpPr/>
            <p:nvPr/>
          </p:nvSpPr>
          <p:spPr>
            <a:xfrm>
              <a:off x="1740105" y="5235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660" name="tx660"/>
            <p:cNvSpPr/>
            <p:nvPr/>
          </p:nvSpPr>
          <p:spPr>
            <a:xfrm>
              <a:off x="2675248" y="5235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61" name="tx661"/>
            <p:cNvSpPr/>
            <p:nvPr/>
          </p:nvSpPr>
          <p:spPr>
            <a:xfrm>
              <a:off x="5480675" y="5235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662" name="tx662"/>
            <p:cNvSpPr/>
            <p:nvPr/>
          </p:nvSpPr>
          <p:spPr>
            <a:xfrm>
              <a:off x="3610390"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63" name="tx663"/>
            <p:cNvSpPr/>
            <p:nvPr/>
          </p:nvSpPr>
          <p:spPr>
            <a:xfrm>
              <a:off x="5948247"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64" name="tx664"/>
            <p:cNvSpPr/>
            <p:nvPr/>
          </p:nvSpPr>
          <p:spPr>
            <a:xfrm>
              <a:off x="5480675"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65" name="tx665"/>
            <p:cNvSpPr/>
            <p:nvPr/>
          </p:nvSpPr>
          <p:spPr>
            <a:xfrm>
              <a:off x="5013104"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666" name="tx666"/>
            <p:cNvSpPr/>
            <p:nvPr/>
          </p:nvSpPr>
          <p:spPr>
            <a:xfrm>
              <a:off x="5480675"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67" name="tx667"/>
            <p:cNvSpPr/>
            <p:nvPr/>
          </p:nvSpPr>
          <p:spPr>
            <a:xfrm>
              <a:off x="6883389"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668" name="tx668"/>
            <p:cNvSpPr/>
            <p:nvPr/>
          </p:nvSpPr>
          <p:spPr>
            <a:xfrm>
              <a:off x="3142819"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69" name="tx669"/>
            <p:cNvSpPr/>
            <p:nvPr/>
          </p:nvSpPr>
          <p:spPr>
            <a:xfrm>
              <a:off x="1740105" y="47079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70" name="tx670"/>
            <p:cNvSpPr/>
            <p:nvPr/>
          </p:nvSpPr>
          <p:spPr>
            <a:xfrm>
              <a:off x="2675248"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71" name="tx671"/>
            <p:cNvSpPr/>
            <p:nvPr/>
          </p:nvSpPr>
          <p:spPr>
            <a:xfrm>
              <a:off x="4077962"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72" name="tx672"/>
            <p:cNvSpPr/>
            <p:nvPr/>
          </p:nvSpPr>
          <p:spPr>
            <a:xfrm>
              <a:off x="2207676"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673" name="tx673"/>
            <p:cNvSpPr/>
            <p:nvPr/>
          </p:nvSpPr>
          <p:spPr>
            <a:xfrm>
              <a:off x="4545533"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74" name="tx674"/>
            <p:cNvSpPr/>
            <p:nvPr/>
          </p:nvSpPr>
          <p:spPr>
            <a:xfrm>
              <a:off x="5480675"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675" name="tx675"/>
            <p:cNvSpPr/>
            <p:nvPr/>
          </p:nvSpPr>
          <p:spPr>
            <a:xfrm>
              <a:off x="5013104"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676" name="tx676"/>
            <p:cNvSpPr/>
            <p:nvPr/>
          </p:nvSpPr>
          <p:spPr>
            <a:xfrm>
              <a:off x="1740105"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77" name="tx677"/>
            <p:cNvSpPr/>
            <p:nvPr/>
          </p:nvSpPr>
          <p:spPr>
            <a:xfrm>
              <a:off x="2675248"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78" name="tx678"/>
            <p:cNvSpPr/>
            <p:nvPr/>
          </p:nvSpPr>
          <p:spPr>
            <a:xfrm>
              <a:off x="3142819"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79" name="tx679"/>
            <p:cNvSpPr/>
            <p:nvPr/>
          </p:nvSpPr>
          <p:spPr>
            <a:xfrm>
              <a:off x="4077962"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80" name="tx680"/>
            <p:cNvSpPr/>
            <p:nvPr/>
          </p:nvSpPr>
          <p:spPr>
            <a:xfrm>
              <a:off x="3610390"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81" name="tx681"/>
            <p:cNvSpPr/>
            <p:nvPr/>
          </p:nvSpPr>
          <p:spPr>
            <a:xfrm>
              <a:off x="5948247"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682" name="tx682"/>
            <p:cNvSpPr/>
            <p:nvPr/>
          </p:nvSpPr>
          <p:spPr>
            <a:xfrm>
              <a:off x="6883389"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3" name="tx683"/>
            <p:cNvSpPr/>
            <p:nvPr/>
          </p:nvSpPr>
          <p:spPr>
            <a:xfrm>
              <a:off x="7818532" y="11042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684" name="tx684"/>
            <p:cNvSpPr/>
            <p:nvPr/>
          </p:nvSpPr>
          <p:spPr>
            <a:xfrm>
              <a:off x="4545533"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85" name="tx685"/>
            <p:cNvSpPr/>
            <p:nvPr/>
          </p:nvSpPr>
          <p:spPr>
            <a:xfrm>
              <a:off x="7350961" y="11042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86" name="tx686"/>
            <p:cNvSpPr/>
            <p:nvPr/>
          </p:nvSpPr>
          <p:spPr>
            <a:xfrm>
              <a:off x="3610390"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87" name="tx687"/>
            <p:cNvSpPr/>
            <p:nvPr/>
          </p:nvSpPr>
          <p:spPr>
            <a:xfrm>
              <a:off x="3142819"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88" name="tx688"/>
            <p:cNvSpPr/>
            <p:nvPr/>
          </p:nvSpPr>
          <p:spPr>
            <a:xfrm>
              <a:off x="4077962"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89" name="tx689"/>
            <p:cNvSpPr/>
            <p:nvPr/>
          </p:nvSpPr>
          <p:spPr>
            <a:xfrm>
              <a:off x="1740105" y="479696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690" name="tx690"/>
            <p:cNvSpPr/>
            <p:nvPr/>
          </p:nvSpPr>
          <p:spPr>
            <a:xfrm>
              <a:off x="2675248" y="47967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691" name="tx691"/>
            <p:cNvSpPr/>
            <p:nvPr/>
          </p:nvSpPr>
          <p:spPr>
            <a:xfrm>
              <a:off x="5948247" y="479675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692" name="tx692"/>
            <p:cNvSpPr/>
            <p:nvPr/>
          </p:nvSpPr>
          <p:spPr>
            <a:xfrm>
              <a:off x="6415818"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93" name="tx693"/>
            <p:cNvSpPr/>
            <p:nvPr/>
          </p:nvSpPr>
          <p:spPr>
            <a:xfrm>
              <a:off x="4545533"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694" name="tx694"/>
            <p:cNvSpPr/>
            <p:nvPr/>
          </p:nvSpPr>
          <p:spPr>
            <a:xfrm>
              <a:off x="7350961"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695" name="tx695"/>
            <p:cNvSpPr/>
            <p:nvPr/>
          </p:nvSpPr>
          <p:spPr>
            <a:xfrm>
              <a:off x="8286103"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696" name="tx696"/>
            <p:cNvSpPr/>
            <p:nvPr/>
          </p:nvSpPr>
          <p:spPr>
            <a:xfrm>
              <a:off x="3142819"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697" name="tx697"/>
            <p:cNvSpPr/>
            <p:nvPr/>
          </p:nvSpPr>
          <p:spPr>
            <a:xfrm>
              <a:off x="1740105"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98" name="tx698"/>
            <p:cNvSpPr/>
            <p:nvPr/>
          </p:nvSpPr>
          <p:spPr>
            <a:xfrm>
              <a:off x="2675248"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699" name="tx699"/>
            <p:cNvSpPr/>
            <p:nvPr/>
          </p:nvSpPr>
          <p:spPr>
            <a:xfrm>
              <a:off x="3142819"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0" name="tx700"/>
            <p:cNvSpPr/>
            <p:nvPr/>
          </p:nvSpPr>
          <p:spPr>
            <a:xfrm>
              <a:off x="4077962"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1" name="tx701"/>
            <p:cNvSpPr/>
            <p:nvPr/>
          </p:nvSpPr>
          <p:spPr>
            <a:xfrm>
              <a:off x="2207676"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02" name="tx702"/>
            <p:cNvSpPr/>
            <p:nvPr/>
          </p:nvSpPr>
          <p:spPr>
            <a:xfrm>
              <a:off x="3610390"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3" name="tx703"/>
            <p:cNvSpPr/>
            <p:nvPr/>
          </p:nvSpPr>
          <p:spPr>
            <a:xfrm>
              <a:off x="5948247"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04" name="tx704"/>
            <p:cNvSpPr/>
            <p:nvPr/>
          </p:nvSpPr>
          <p:spPr>
            <a:xfrm>
              <a:off x="6415818"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05" name="tx705"/>
            <p:cNvSpPr/>
            <p:nvPr/>
          </p:nvSpPr>
          <p:spPr>
            <a:xfrm>
              <a:off x="6883389"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6" name="tx706"/>
            <p:cNvSpPr/>
            <p:nvPr/>
          </p:nvSpPr>
          <p:spPr>
            <a:xfrm>
              <a:off x="7818532"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07" name="tx707"/>
            <p:cNvSpPr/>
            <p:nvPr/>
          </p:nvSpPr>
          <p:spPr>
            <a:xfrm>
              <a:off x="4545533"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8" name="tx708"/>
            <p:cNvSpPr/>
            <p:nvPr/>
          </p:nvSpPr>
          <p:spPr>
            <a:xfrm>
              <a:off x="5480675"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9" name="tx709"/>
            <p:cNvSpPr/>
            <p:nvPr/>
          </p:nvSpPr>
          <p:spPr>
            <a:xfrm>
              <a:off x="7350961" y="12800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10" name="tx710"/>
            <p:cNvSpPr/>
            <p:nvPr/>
          </p:nvSpPr>
          <p:spPr>
            <a:xfrm>
              <a:off x="5480675" y="418236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11" name="tx711"/>
            <p:cNvSpPr/>
            <p:nvPr/>
          </p:nvSpPr>
          <p:spPr>
            <a:xfrm>
              <a:off x="5013104" y="4182360"/>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12" name="tx712"/>
            <p:cNvSpPr/>
            <p:nvPr/>
          </p:nvSpPr>
          <p:spPr>
            <a:xfrm>
              <a:off x="7350961"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13" name="tx713"/>
            <p:cNvSpPr/>
            <p:nvPr/>
          </p:nvSpPr>
          <p:spPr>
            <a:xfrm>
              <a:off x="5948247"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14" name="tx714"/>
            <p:cNvSpPr/>
            <p:nvPr/>
          </p:nvSpPr>
          <p:spPr>
            <a:xfrm>
              <a:off x="5948247" y="41805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15" name="tx715"/>
            <p:cNvSpPr/>
            <p:nvPr/>
          </p:nvSpPr>
          <p:spPr>
            <a:xfrm>
              <a:off x="6415818"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716" name="tx716"/>
            <p:cNvSpPr/>
            <p:nvPr/>
          </p:nvSpPr>
          <p:spPr>
            <a:xfrm>
              <a:off x="1740105"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717" name="tx717"/>
            <p:cNvSpPr/>
            <p:nvPr/>
          </p:nvSpPr>
          <p:spPr>
            <a:xfrm>
              <a:off x="5948247" y="40935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18" name="tx718"/>
            <p:cNvSpPr/>
            <p:nvPr/>
          </p:nvSpPr>
          <p:spPr>
            <a:xfrm>
              <a:off x="1740105" y="44442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19" name="tx719"/>
            <p:cNvSpPr/>
            <p:nvPr/>
          </p:nvSpPr>
          <p:spPr>
            <a:xfrm>
              <a:off x="1740105"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20" name="tx720"/>
            <p:cNvSpPr/>
            <p:nvPr/>
          </p:nvSpPr>
          <p:spPr>
            <a:xfrm>
              <a:off x="2675248" y="41805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721" name="tx721"/>
            <p:cNvSpPr/>
            <p:nvPr/>
          </p:nvSpPr>
          <p:spPr>
            <a:xfrm>
              <a:off x="4077962"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22" name="tx722"/>
            <p:cNvSpPr/>
            <p:nvPr/>
          </p:nvSpPr>
          <p:spPr>
            <a:xfrm>
              <a:off x="2675248"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723" name="tx723"/>
            <p:cNvSpPr/>
            <p:nvPr/>
          </p:nvSpPr>
          <p:spPr>
            <a:xfrm>
              <a:off x="2207676"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24" name="tx724"/>
            <p:cNvSpPr/>
            <p:nvPr/>
          </p:nvSpPr>
          <p:spPr>
            <a:xfrm>
              <a:off x="3610390"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25" name="tx725"/>
            <p:cNvSpPr/>
            <p:nvPr/>
          </p:nvSpPr>
          <p:spPr>
            <a:xfrm>
              <a:off x="6883389"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26" name="tx726"/>
            <p:cNvSpPr/>
            <p:nvPr/>
          </p:nvSpPr>
          <p:spPr>
            <a:xfrm>
              <a:off x="4545533"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27" name="tx727"/>
            <p:cNvSpPr/>
            <p:nvPr/>
          </p:nvSpPr>
          <p:spPr>
            <a:xfrm>
              <a:off x="8286103"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728" name="tx728"/>
            <p:cNvSpPr/>
            <p:nvPr/>
          </p:nvSpPr>
          <p:spPr>
            <a:xfrm>
              <a:off x="8753675" y="41805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729" name="tx729"/>
            <p:cNvSpPr/>
            <p:nvPr/>
          </p:nvSpPr>
          <p:spPr>
            <a:xfrm>
              <a:off x="1740105" y="435635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30" name="tx730"/>
            <p:cNvSpPr/>
            <p:nvPr/>
          </p:nvSpPr>
          <p:spPr>
            <a:xfrm>
              <a:off x="2675248" y="43563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731" name="tx731"/>
            <p:cNvSpPr/>
            <p:nvPr/>
          </p:nvSpPr>
          <p:spPr>
            <a:xfrm>
              <a:off x="3142819"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2" name="tx732"/>
            <p:cNvSpPr/>
            <p:nvPr/>
          </p:nvSpPr>
          <p:spPr>
            <a:xfrm>
              <a:off x="4077962"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3" name="tx733"/>
            <p:cNvSpPr/>
            <p:nvPr/>
          </p:nvSpPr>
          <p:spPr>
            <a:xfrm>
              <a:off x="3610390"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4" name="tx734"/>
            <p:cNvSpPr/>
            <p:nvPr/>
          </p:nvSpPr>
          <p:spPr>
            <a:xfrm>
              <a:off x="6883389"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35" name="tx735"/>
            <p:cNvSpPr/>
            <p:nvPr/>
          </p:nvSpPr>
          <p:spPr>
            <a:xfrm>
              <a:off x="4545533"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36" name="tx736"/>
            <p:cNvSpPr/>
            <p:nvPr/>
          </p:nvSpPr>
          <p:spPr>
            <a:xfrm>
              <a:off x="5480675" y="435748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37" name="tx737"/>
            <p:cNvSpPr/>
            <p:nvPr/>
          </p:nvSpPr>
          <p:spPr>
            <a:xfrm>
              <a:off x="5013104"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38" name="tx738"/>
            <p:cNvSpPr/>
            <p:nvPr/>
          </p:nvSpPr>
          <p:spPr>
            <a:xfrm>
              <a:off x="7350961" y="435727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739" name="tx739"/>
            <p:cNvSpPr/>
            <p:nvPr/>
          </p:nvSpPr>
          <p:spPr>
            <a:xfrm>
              <a:off x="8286103" y="43563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740" name="tx740"/>
            <p:cNvSpPr/>
            <p:nvPr/>
          </p:nvSpPr>
          <p:spPr>
            <a:xfrm>
              <a:off x="2675248"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41" name="tx741"/>
            <p:cNvSpPr/>
            <p:nvPr/>
          </p:nvSpPr>
          <p:spPr>
            <a:xfrm>
              <a:off x="3142819"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42" name="tx742"/>
            <p:cNvSpPr/>
            <p:nvPr/>
          </p:nvSpPr>
          <p:spPr>
            <a:xfrm>
              <a:off x="4077962"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43" name="tx743"/>
            <p:cNvSpPr/>
            <p:nvPr/>
          </p:nvSpPr>
          <p:spPr>
            <a:xfrm>
              <a:off x="3610390"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44" name="tx744"/>
            <p:cNvSpPr/>
            <p:nvPr/>
          </p:nvSpPr>
          <p:spPr>
            <a:xfrm>
              <a:off x="5948247" y="488485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745" name="tx745"/>
            <p:cNvSpPr/>
            <p:nvPr/>
          </p:nvSpPr>
          <p:spPr>
            <a:xfrm>
              <a:off x="6883389"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46" name="tx746"/>
            <p:cNvSpPr/>
            <p:nvPr/>
          </p:nvSpPr>
          <p:spPr>
            <a:xfrm>
              <a:off x="4545533"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747" name="tx747"/>
            <p:cNvSpPr/>
            <p:nvPr/>
          </p:nvSpPr>
          <p:spPr>
            <a:xfrm>
              <a:off x="7350961"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48" name="tx748"/>
            <p:cNvSpPr/>
            <p:nvPr/>
          </p:nvSpPr>
          <p:spPr>
            <a:xfrm>
              <a:off x="8286103"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749" name="tx749"/>
            <p:cNvSpPr/>
            <p:nvPr/>
          </p:nvSpPr>
          <p:spPr>
            <a:xfrm>
              <a:off x="1740105"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50" name="tx750"/>
            <p:cNvSpPr/>
            <p:nvPr/>
          </p:nvSpPr>
          <p:spPr>
            <a:xfrm>
              <a:off x="3142819" y="40935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51" name="tx751"/>
            <p:cNvSpPr/>
            <p:nvPr/>
          </p:nvSpPr>
          <p:spPr>
            <a:xfrm>
              <a:off x="4077962" y="40935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52" name="tx752"/>
            <p:cNvSpPr/>
            <p:nvPr/>
          </p:nvSpPr>
          <p:spPr>
            <a:xfrm>
              <a:off x="3610390" y="40935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53" name="tx753"/>
            <p:cNvSpPr/>
            <p:nvPr/>
          </p:nvSpPr>
          <p:spPr>
            <a:xfrm>
              <a:off x="6883389"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54" name="tx754"/>
            <p:cNvSpPr/>
            <p:nvPr/>
          </p:nvSpPr>
          <p:spPr>
            <a:xfrm>
              <a:off x="7818532"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55" name="tx755"/>
            <p:cNvSpPr/>
            <p:nvPr/>
          </p:nvSpPr>
          <p:spPr>
            <a:xfrm>
              <a:off x="5480675"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756" name="tx756"/>
            <p:cNvSpPr/>
            <p:nvPr/>
          </p:nvSpPr>
          <p:spPr>
            <a:xfrm>
              <a:off x="7350961" y="4092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757" name="tx757"/>
            <p:cNvSpPr/>
            <p:nvPr/>
          </p:nvSpPr>
          <p:spPr>
            <a:xfrm>
              <a:off x="1740105"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58" name="tx758"/>
            <p:cNvSpPr/>
            <p:nvPr/>
          </p:nvSpPr>
          <p:spPr>
            <a:xfrm>
              <a:off x="2675248" y="17194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59" name="tx759"/>
            <p:cNvSpPr/>
            <p:nvPr/>
          </p:nvSpPr>
          <p:spPr>
            <a:xfrm>
              <a:off x="3142819" y="17194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0" name="tx760"/>
            <p:cNvSpPr/>
            <p:nvPr/>
          </p:nvSpPr>
          <p:spPr>
            <a:xfrm>
              <a:off x="4077962" y="17194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1" name="tx761"/>
            <p:cNvSpPr/>
            <p:nvPr/>
          </p:nvSpPr>
          <p:spPr>
            <a:xfrm>
              <a:off x="2207676"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62" name="tx762"/>
            <p:cNvSpPr/>
            <p:nvPr/>
          </p:nvSpPr>
          <p:spPr>
            <a:xfrm>
              <a:off x="3610390" y="17194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63" name="tx763"/>
            <p:cNvSpPr/>
            <p:nvPr/>
          </p:nvSpPr>
          <p:spPr>
            <a:xfrm>
              <a:off x="5948247"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64" name="tx764"/>
            <p:cNvSpPr/>
            <p:nvPr/>
          </p:nvSpPr>
          <p:spPr>
            <a:xfrm>
              <a:off x="6883389"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65" name="tx765"/>
            <p:cNvSpPr/>
            <p:nvPr/>
          </p:nvSpPr>
          <p:spPr>
            <a:xfrm>
              <a:off x="7818532"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66" name="tx766"/>
            <p:cNvSpPr/>
            <p:nvPr/>
          </p:nvSpPr>
          <p:spPr>
            <a:xfrm>
              <a:off x="5480675"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67" name="tx767"/>
            <p:cNvSpPr/>
            <p:nvPr/>
          </p:nvSpPr>
          <p:spPr>
            <a:xfrm>
              <a:off x="7350961" y="171950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68" name="tx768"/>
            <p:cNvSpPr/>
            <p:nvPr/>
          </p:nvSpPr>
          <p:spPr>
            <a:xfrm>
              <a:off x="2675248" y="444604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69" name="tx769"/>
            <p:cNvSpPr/>
            <p:nvPr/>
          </p:nvSpPr>
          <p:spPr>
            <a:xfrm>
              <a:off x="3142819"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0" name="tx770"/>
            <p:cNvSpPr/>
            <p:nvPr/>
          </p:nvSpPr>
          <p:spPr>
            <a:xfrm>
              <a:off x="4077962"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1" name="tx771"/>
            <p:cNvSpPr/>
            <p:nvPr/>
          </p:nvSpPr>
          <p:spPr>
            <a:xfrm>
              <a:off x="2207676" y="44442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772" name="tx772"/>
            <p:cNvSpPr/>
            <p:nvPr/>
          </p:nvSpPr>
          <p:spPr>
            <a:xfrm>
              <a:off x="3610390"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3" name="tx773"/>
            <p:cNvSpPr/>
            <p:nvPr/>
          </p:nvSpPr>
          <p:spPr>
            <a:xfrm>
              <a:off x="5948247"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4" name="tx774"/>
            <p:cNvSpPr/>
            <p:nvPr/>
          </p:nvSpPr>
          <p:spPr>
            <a:xfrm>
              <a:off x="6883389" y="44442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775" name="tx775"/>
            <p:cNvSpPr/>
            <p:nvPr/>
          </p:nvSpPr>
          <p:spPr>
            <a:xfrm>
              <a:off x="7818532" y="44442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776" name="tx776"/>
            <p:cNvSpPr/>
            <p:nvPr/>
          </p:nvSpPr>
          <p:spPr>
            <a:xfrm>
              <a:off x="4545533"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7" name="tx777"/>
            <p:cNvSpPr/>
            <p:nvPr/>
          </p:nvSpPr>
          <p:spPr>
            <a:xfrm>
              <a:off x="5480675"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778" name="tx778"/>
            <p:cNvSpPr/>
            <p:nvPr/>
          </p:nvSpPr>
          <p:spPr>
            <a:xfrm>
              <a:off x="5013104" y="444516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779" name="tx779"/>
            <p:cNvSpPr/>
            <p:nvPr/>
          </p:nvSpPr>
          <p:spPr>
            <a:xfrm>
              <a:off x="4077962"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0" name="tx780"/>
            <p:cNvSpPr/>
            <p:nvPr/>
          </p:nvSpPr>
          <p:spPr>
            <a:xfrm>
              <a:off x="2207676"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81" name="tx781"/>
            <p:cNvSpPr/>
            <p:nvPr/>
          </p:nvSpPr>
          <p:spPr>
            <a:xfrm>
              <a:off x="1740105"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2" name="tx782"/>
            <p:cNvSpPr/>
            <p:nvPr/>
          </p:nvSpPr>
          <p:spPr>
            <a:xfrm>
              <a:off x="2675248"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83" name="tx783"/>
            <p:cNvSpPr/>
            <p:nvPr/>
          </p:nvSpPr>
          <p:spPr>
            <a:xfrm>
              <a:off x="3142819"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4" name="tx784"/>
            <p:cNvSpPr/>
            <p:nvPr/>
          </p:nvSpPr>
          <p:spPr>
            <a:xfrm>
              <a:off x="3610390"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5" name="tx785"/>
            <p:cNvSpPr/>
            <p:nvPr/>
          </p:nvSpPr>
          <p:spPr>
            <a:xfrm>
              <a:off x="5948247"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86" name="tx786"/>
            <p:cNvSpPr/>
            <p:nvPr/>
          </p:nvSpPr>
          <p:spPr>
            <a:xfrm>
              <a:off x="6415818"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87" name="tx787"/>
            <p:cNvSpPr/>
            <p:nvPr/>
          </p:nvSpPr>
          <p:spPr>
            <a:xfrm>
              <a:off x="6883389"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88" name="tx788"/>
            <p:cNvSpPr/>
            <p:nvPr/>
          </p:nvSpPr>
          <p:spPr>
            <a:xfrm>
              <a:off x="7818532"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89" name="tx789"/>
            <p:cNvSpPr/>
            <p:nvPr/>
          </p:nvSpPr>
          <p:spPr>
            <a:xfrm>
              <a:off x="5480675"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0" name="tx790"/>
            <p:cNvSpPr/>
            <p:nvPr/>
          </p:nvSpPr>
          <p:spPr>
            <a:xfrm>
              <a:off x="7350961" y="136792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91" name="tx791"/>
            <p:cNvSpPr/>
            <p:nvPr/>
          </p:nvSpPr>
          <p:spPr>
            <a:xfrm>
              <a:off x="2675248" y="22468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92" name="tx792"/>
            <p:cNvSpPr/>
            <p:nvPr/>
          </p:nvSpPr>
          <p:spPr>
            <a:xfrm>
              <a:off x="1740105" y="4006568"/>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793" name="tx793"/>
            <p:cNvSpPr/>
            <p:nvPr/>
          </p:nvSpPr>
          <p:spPr>
            <a:xfrm>
              <a:off x="2675248"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94" name="tx794"/>
            <p:cNvSpPr/>
            <p:nvPr/>
          </p:nvSpPr>
          <p:spPr>
            <a:xfrm>
              <a:off x="3142819"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795" name="tx795"/>
            <p:cNvSpPr/>
            <p:nvPr/>
          </p:nvSpPr>
          <p:spPr>
            <a:xfrm>
              <a:off x="4077962"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96" name="tx796"/>
            <p:cNvSpPr/>
            <p:nvPr/>
          </p:nvSpPr>
          <p:spPr>
            <a:xfrm>
              <a:off x="2207676"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797" name="tx797"/>
            <p:cNvSpPr/>
            <p:nvPr/>
          </p:nvSpPr>
          <p:spPr>
            <a:xfrm>
              <a:off x="3610390"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798" name="tx798"/>
            <p:cNvSpPr/>
            <p:nvPr/>
          </p:nvSpPr>
          <p:spPr>
            <a:xfrm>
              <a:off x="5948247"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99" name="tx799"/>
            <p:cNvSpPr/>
            <p:nvPr/>
          </p:nvSpPr>
          <p:spPr>
            <a:xfrm>
              <a:off x="6883389"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00" name="tx800"/>
            <p:cNvSpPr/>
            <p:nvPr/>
          </p:nvSpPr>
          <p:spPr>
            <a:xfrm>
              <a:off x="4545533" y="40047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01" name="tx801"/>
            <p:cNvSpPr/>
            <p:nvPr/>
          </p:nvSpPr>
          <p:spPr>
            <a:xfrm>
              <a:off x="5480675"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02" name="tx802"/>
            <p:cNvSpPr/>
            <p:nvPr/>
          </p:nvSpPr>
          <p:spPr>
            <a:xfrm>
              <a:off x="7350961"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03" name="tx803"/>
            <p:cNvSpPr/>
            <p:nvPr/>
          </p:nvSpPr>
          <p:spPr>
            <a:xfrm>
              <a:off x="1740105"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04" name="tx804"/>
            <p:cNvSpPr/>
            <p:nvPr/>
          </p:nvSpPr>
          <p:spPr>
            <a:xfrm>
              <a:off x="2675248"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5" name="tx805"/>
            <p:cNvSpPr/>
            <p:nvPr/>
          </p:nvSpPr>
          <p:spPr>
            <a:xfrm>
              <a:off x="3142819"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6" name="tx806"/>
            <p:cNvSpPr/>
            <p:nvPr/>
          </p:nvSpPr>
          <p:spPr>
            <a:xfrm>
              <a:off x="4077962"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7" name="tx807"/>
            <p:cNvSpPr/>
            <p:nvPr/>
          </p:nvSpPr>
          <p:spPr>
            <a:xfrm>
              <a:off x="3610390"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8" name="tx808"/>
            <p:cNvSpPr/>
            <p:nvPr/>
          </p:nvSpPr>
          <p:spPr>
            <a:xfrm>
              <a:off x="5948247"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9" name="tx809"/>
            <p:cNvSpPr/>
            <p:nvPr/>
          </p:nvSpPr>
          <p:spPr>
            <a:xfrm>
              <a:off x="6883389"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0" name="tx810"/>
            <p:cNvSpPr/>
            <p:nvPr/>
          </p:nvSpPr>
          <p:spPr>
            <a:xfrm>
              <a:off x="7818532"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811" name="tx811"/>
            <p:cNvSpPr/>
            <p:nvPr/>
          </p:nvSpPr>
          <p:spPr>
            <a:xfrm>
              <a:off x="4545533"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12" name="tx812"/>
            <p:cNvSpPr/>
            <p:nvPr/>
          </p:nvSpPr>
          <p:spPr>
            <a:xfrm>
              <a:off x="5480675"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13" name="tx813"/>
            <p:cNvSpPr/>
            <p:nvPr/>
          </p:nvSpPr>
          <p:spPr>
            <a:xfrm>
              <a:off x="5013104"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814" name="tx814"/>
            <p:cNvSpPr/>
            <p:nvPr/>
          </p:nvSpPr>
          <p:spPr>
            <a:xfrm>
              <a:off x="7350961"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5" name="tx815"/>
            <p:cNvSpPr/>
            <p:nvPr/>
          </p:nvSpPr>
          <p:spPr>
            <a:xfrm>
              <a:off x="8286103"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816" name="tx816"/>
            <p:cNvSpPr/>
            <p:nvPr/>
          </p:nvSpPr>
          <p:spPr>
            <a:xfrm>
              <a:off x="8753675" y="2071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17" name="tx817"/>
            <p:cNvSpPr/>
            <p:nvPr/>
          </p:nvSpPr>
          <p:spPr>
            <a:xfrm>
              <a:off x="1740105" y="53232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18" name="tx818"/>
            <p:cNvSpPr/>
            <p:nvPr/>
          </p:nvSpPr>
          <p:spPr>
            <a:xfrm>
              <a:off x="2675248" y="53232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819" name="tx819"/>
            <p:cNvSpPr/>
            <p:nvPr/>
          </p:nvSpPr>
          <p:spPr>
            <a:xfrm>
              <a:off x="1740105"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20" name="tx820"/>
            <p:cNvSpPr/>
            <p:nvPr/>
          </p:nvSpPr>
          <p:spPr>
            <a:xfrm>
              <a:off x="7350961" y="22468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21" name="tx821"/>
            <p:cNvSpPr/>
            <p:nvPr/>
          </p:nvSpPr>
          <p:spPr>
            <a:xfrm>
              <a:off x="1740105" y="42693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822" name="tx822"/>
            <p:cNvSpPr/>
            <p:nvPr/>
          </p:nvSpPr>
          <p:spPr>
            <a:xfrm>
              <a:off x="2675248" y="42695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23" name="tx823"/>
            <p:cNvSpPr/>
            <p:nvPr/>
          </p:nvSpPr>
          <p:spPr>
            <a:xfrm>
              <a:off x="3142819"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24" name="tx824"/>
            <p:cNvSpPr/>
            <p:nvPr/>
          </p:nvSpPr>
          <p:spPr>
            <a:xfrm>
              <a:off x="4077962"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25" name="tx825"/>
            <p:cNvSpPr/>
            <p:nvPr/>
          </p:nvSpPr>
          <p:spPr>
            <a:xfrm>
              <a:off x="2207676" y="42684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826" name="tx826"/>
            <p:cNvSpPr/>
            <p:nvPr/>
          </p:nvSpPr>
          <p:spPr>
            <a:xfrm>
              <a:off x="3610390"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27" name="tx827"/>
            <p:cNvSpPr/>
            <p:nvPr/>
          </p:nvSpPr>
          <p:spPr>
            <a:xfrm>
              <a:off x="5948247" y="42695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28" name="tx828"/>
            <p:cNvSpPr/>
            <p:nvPr/>
          </p:nvSpPr>
          <p:spPr>
            <a:xfrm>
              <a:off x="6415818"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29" name="tx829"/>
            <p:cNvSpPr/>
            <p:nvPr/>
          </p:nvSpPr>
          <p:spPr>
            <a:xfrm>
              <a:off x="6883389" y="427025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30" name="tx830"/>
            <p:cNvSpPr/>
            <p:nvPr/>
          </p:nvSpPr>
          <p:spPr>
            <a:xfrm>
              <a:off x="7818532" y="42695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31" name="tx831"/>
            <p:cNvSpPr/>
            <p:nvPr/>
          </p:nvSpPr>
          <p:spPr>
            <a:xfrm>
              <a:off x="4545533"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32" name="tx832"/>
            <p:cNvSpPr/>
            <p:nvPr/>
          </p:nvSpPr>
          <p:spPr>
            <a:xfrm>
              <a:off x="5480675" y="426937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33" name="tx833"/>
            <p:cNvSpPr/>
            <p:nvPr/>
          </p:nvSpPr>
          <p:spPr>
            <a:xfrm>
              <a:off x="5013104" y="42684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34" name="tx834"/>
            <p:cNvSpPr/>
            <p:nvPr/>
          </p:nvSpPr>
          <p:spPr>
            <a:xfrm>
              <a:off x="7350961" y="4270256"/>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835" name="tx835"/>
            <p:cNvSpPr/>
            <p:nvPr/>
          </p:nvSpPr>
          <p:spPr>
            <a:xfrm>
              <a:off x="1740105"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36" name="tx836"/>
            <p:cNvSpPr/>
            <p:nvPr/>
          </p:nvSpPr>
          <p:spPr>
            <a:xfrm>
              <a:off x="1740105" y="50595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837" name="tx837"/>
            <p:cNvSpPr/>
            <p:nvPr/>
          </p:nvSpPr>
          <p:spPr>
            <a:xfrm>
              <a:off x="2675248" y="50604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38" name="tx838"/>
            <p:cNvSpPr/>
            <p:nvPr/>
          </p:nvSpPr>
          <p:spPr>
            <a:xfrm>
              <a:off x="5948247" y="50604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839" name="tx839"/>
            <p:cNvSpPr/>
            <p:nvPr/>
          </p:nvSpPr>
          <p:spPr>
            <a:xfrm>
              <a:off x="6883389"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40" name="tx840"/>
            <p:cNvSpPr/>
            <p:nvPr/>
          </p:nvSpPr>
          <p:spPr>
            <a:xfrm>
              <a:off x="7350961"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841" name="tx841"/>
            <p:cNvSpPr/>
            <p:nvPr/>
          </p:nvSpPr>
          <p:spPr>
            <a:xfrm>
              <a:off x="3142819"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42" name="tx842"/>
            <p:cNvSpPr/>
            <p:nvPr/>
          </p:nvSpPr>
          <p:spPr>
            <a:xfrm>
              <a:off x="4077962"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43" name="tx843"/>
            <p:cNvSpPr/>
            <p:nvPr/>
          </p:nvSpPr>
          <p:spPr>
            <a:xfrm>
              <a:off x="2207676" y="22468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844" name="tx844"/>
            <p:cNvSpPr/>
            <p:nvPr/>
          </p:nvSpPr>
          <p:spPr>
            <a:xfrm>
              <a:off x="3610390"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45" name="tx845"/>
            <p:cNvSpPr/>
            <p:nvPr/>
          </p:nvSpPr>
          <p:spPr>
            <a:xfrm>
              <a:off x="5948247"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6" name="tx846"/>
            <p:cNvSpPr/>
            <p:nvPr/>
          </p:nvSpPr>
          <p:spPr>
            <a:xfrm>
              <a:off x="6883389" y="22468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47" name="tx847"/>
            <p:cNvSpPr/>
            <p:nvPr/>
          </p:nvSpPr>
          <p:spPr>
            <a:xfrm>
              <a:off x="7818532"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48" name="tx848"/>
            <p:cNvSpPr/>
            <p:nvPr/>
          </p:nvSpPr>
          <p:spPr>
            <a:xfrm>
              <a:off x="4545533" y="224684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49" name="tx849"/>
            <p:cNvSpPr/>
            <p:nvPr/>
          </p:nvSpPr>
          <p:spPr>
            <a:xfrm>
              <a:off x="5480675"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50" name="tx850"/>
            <p:cNvSpPr/>
            <p:nvPr/>
          </p:nvSpPr>
          <p:spPr>
            <a:xfrm>
              <a:off x="5013104" y="2246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1" name="tx851"/>
            <p:cNvSpPr/>
            <p:nvPr/>
          </p:nvSpPr>
          <p:spPr>
            <a:xfrm>
              <a:off x="6883389"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52" name="tx852"/>
            <p:cNvSpPr/>
            <p:nvPr/>
          </p:nvSpPr>
          <p:spPr>
            <a:xfrm>
              <a:off x="6883389"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53" name="tx853"/>
            <p:cNvSpPr/>
            <p:nvPr/>
          </p:nvSpPr>
          <p:spPr>
            <a:xfrm>
              <a:off x="7818532"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854" name="tx854"/>
            <p:cNvSpPr/>
            <p:nvPr/>
          </p:nvSpPr>
          <p:spPr>
            <a:xfrm>
              <a:off x="7350961"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55" name="tx855"/>
            <p:cNvSpPr/>
            <p:nvPr/>
          </p:nvSpPr>
          <p:spPr>
            <a:xfrm>
              <a:off x="3142819"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856" name="tx856"/>
            <p:cNvSpPr/>
            <p:nvPr/>
          </p:nvSpPr>
          <p:spPr>
            <a:xfrm>
              <a:off x="6883389"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7" name="tx857"/>
            <p:cNvSpPr/>
            <p:nvPr/>
          </p:nvSpPr>
          <p:spPr>
            <a:xfrm>
              <a:off x="1740105"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58" name="tx858"/>
            <p:cNvSpPr/>
            <p:nvPr/>
          </p:nvSpPr>
          <p:spPr>
            <a:xfrm>
              <a:off x="2675248"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9" name="tx859"/>
            <p:cNvSpPr/>
            <p:nvPr/>
          </p:nvSpPr>
          <p:spPr>
            <a:xfrm>
              <a:off x="3142819"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0" name="tx860"/>
            <p:cNvSpPr/>
            <p:nvPr/>
          </p:nvSpPr>
          <p:spPr>
            <a:xfrm>
              <a:off x="4077962"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1" name="tx861"/>
            <p:cNvSpPr/>
            <p:nvPr/>
          </p:nvSpPr>
          <p:spPr>
            <a:xfrm>
              <a:off x="3610390"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2" name="tx862"/>
            <p:cNvSpPr/>
            <p:nvPr/>
          </p:nvSpPr>
          <p:spPr>
            <a:xfrm>
              <a:off x="5948247"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63" name="tx863"/>
            <p:cNvSpPr/>
            <p:nvPr/>
          </p:nvSpPr>
          <p:spPr>
            <a:xfrm>
              <a:off x="6415818"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4" name="tx864"/>
            <p:cNvSpPr/>
            <p:nvPr/>
          </p:nvSpPr>
          <p:spPr>
            <a:xfrm>
              <a:off x="6883389"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5" name="tx865"/>
            <p:cNvSpPr/>
            <p:nvPr/>
          </p:nvSpPr>
          <p:spPr>
            <a:xfrm>
              <a:off x="7818532"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66" name="tx866"/>
            <p:cNvSpPr/>
            <p:nvPr/>
          </p:nvSpPr>
          <p:spPr>
            <a:xfrm>
              <a:off x="5480675"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7" name="tx867"/>
            <p:cNvSpPr/>
            <p:nvPr/>
          </p:nvSpPr>
          <p:spPr>
            <a:xfrm>
              <a:off x="5013104"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68" name="tx868"/>
            <p:cNvSpPr/>
            <p:nvPr/>
          </p:nvSpPr>
          <p:spPr>
            <a:xfrm>
              <a:off x="7350961" y="14558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9" name="tx869"/>
            <p:cNvSpPr/>
            <p:nvPr/>
          </p:nvSpPr>
          <p:spPr>
            <a:xfrm>
              <a:off x="2675248"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70" name="tx870"/>
            <p:cNvSpPr/>
            <p:nvPr/>
          </p:nvSpPr>
          <p:spPr>
            <a:xfrm>
              <a:off x="1740105"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71" name="tx871"/>
            <p:cNvSpPr/>
            <p:nvPr/>
          </p:nvSpPr>
          <p:spPr>
            <a:xfrm>
              <a:off x="2675248"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72" name="tx872"/>
            <p:cNvSpPr/>
            <p:nvPr/>
          </p:nvSpPr>
          <p:spPr>
            <a:xfrm>
              <a:off x="3142819" y="31258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73" name="tx873"/>
            <p:cNvSpPr/>
            <p:nvPr/>
          </p:nvSpPr>
          <p:spPr>
            <a:xfrm>
              <a:off x="4077962" y="31258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74" name="tx874"/>
            <p:cNvSpPr/>
            <p:nvPr/>
          </p:nvSpPr>
          <p:spPr>
            <a:xfrm>
              <a:off x="3610390" y="31258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75" name="tx875"/>
            <p:cNvSpPr/>
            <p:nvPr/>
          </p:nvSpPr>
          <p:spPr>
            <a:xfrm>
              <a:off x="5948247"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76" name="tx876"/>
            <p:cNvSpPr/>
            <p:nvPr/>
          </p:nvSpPr>
          <p:spPr>
            <a:xfrm>
              <a:off x="6883389"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77" name="tx877"/>
            <p:cNvSpPr/>
            <p:nvPr/>
          </p:nvSpPr>
          <p:spPr>
            <a:xfrm>
              <a:off x="7818532"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78" name="tx878"/>
            <p:cNvSpPr/>
            <p:nvPr/>
          </p:nvSpPr>
          <p:spPr>
            <a:xfrm>
              <a:off x="4545533"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79" name="tx879"/>
            <p:cNvSpPr/>
            <p:nvPr/>
          </p:nvSpPr>
          <p:spPr>
            <a:xfrm>
              <a:off x="5480675"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80" name="tx880"/>
            <p:cNvSpPr/>
            <p:nvPr/>
          </p:nvSpPr>
          <p:spPr>
            <a:xfrm>
              <a:off x="5013104" y="312672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881" name="tx881"/>
            <p:cNvSpPr/>
            <p:nvPr/>
          </p:nvSpPr>
          <p:spPr>
            <a:xfrm>
              <a:off x="7350961" y="31258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82" name="tx882"/>
            <p:cNvSpPr/>
            <p:nvPr/>
          </p:nvSpPr>
          <p:spPr>
            <a:xfrm>
              <a:off x="3142819"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83" name="tx883"/>
            <p:cNvSpPr/>
            <p:nvPr/>
          </p:nvSpPr>
          <p:spPr>
            <a:xfrm>
              <a:off x="4077962"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84" name="tx884"/>
            <p:cNvSpPr/>
            <p:nvPr/>
          </p:nvSpPr>
          <p:spPr>
            <a:xfrm>
              <a:off x="2207676"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85" name="tx885"/>
            <p:cNvSpPr/>
            <p:nvPr/>
          </p:nvSpPr>
          <p:spPr>
            <a:xfrm>
              <a:off x="3610390"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86" name="tx886"/>
            <p:cNvSpPr/>
            <p:nvPr/>
          </p:nvSpPr>
          <p:spPr>
            <a:xfrm>
              <a:off x="5948247"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87" name="tx887"/>
            <p:cNvSpPr/>
            <p:nvPr/>
          </p:nvSpPr>
          <p:spPr>
            <a:xfrm>
              <a:off x="6415818"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888" name="tx888"/>
            <p:cNvSpPr/>
            <p:nvPr/>
          </p:nvSpPr>
          <p:spPr>
            <a:xfrm>
              <a:off x="7818532" y="21589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89" name="tx889"/>
            <p:cNvSpPr/>
            <p:nvPr/>
          </p:nvSpPr>
          <p:spPr>
            <a:xfrm>
              <a:off x="4545533"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0" name="tx890"/>
            <p:cNvSpPr/>
            <p:nvPr/>
          </p:nvSpPr>
          <p:spPr>
            <a:xfrm>
              <a:off x="5480675"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91" name="tx891"/>
            <p:cNvSpPr/>
            <p:nvPr/>
          </p:nvSpPr>
          <p:spPr>
            <a:xfrm>
              <a:off x="5013104"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92" name="tx892"/>
            <p:cNvSpPr/>
            <p:nvPr/>
          </p:nvSpPr>
          <p:spPr>
            <a:xfrm>
              <a:off x="7350961" y="21589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93" name="tx893"/>
            <p:cNvSpPr/>
            <p:nvPr/>
          </p:nvSpPr>
          <p:spPr>
            <a:xfrm>
              <a:off x="1740105"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4" name="tx894"/>
            <p:cNvSpPr/>
            <p:nvPr/>
          </p:nvSpPr>
          <p:spPr>
            <a:xfrm>
              <a:off x="2675248" y="3037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5" name="tx895"/>
            <p:cNvSpPr/>
            <p:nvPr/>
          </p:nvSpPr>
          <p:spPr>
            <a:xfrm>
              <a:off x="3142819"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96" name="tx896"/>
            <p:cNvSpPr/>
            <p:nvPr/>
          </p:nvSpPr>
          <p:spPr>
            <a:xfrm>
              <a:off x="4077962"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97" name="tx897"/>
            <p:cNvSpPr/>
            <p:nvPr/>
          </p:nvSpPr>
          <p:spPr>
            <a:xfrm>
              <a:off x="2207676"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98" name="tx898"/>
            <p:cNvSpPr/>
            <p:nvPr/>
          </p:nvSpPr>
          <p:spPr>
            <a:xfrm>
              <a:off x="3610390"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99" name="tx899"/>
            <p:cNvSpPr/>
            <p:nvPr/>
          </p:nvSpPr>
          <p:spPr>
            <a:xfrm>
              <a:off x="5948247" y="30379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00" name="tx900"/>
            <p:cNvSpPr/>
            <p:nvPr/>
          </p:nvSpPr>
          <p:spPr>
            <a:xfrm>
              <a:off x="6883389"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01" name="tx901"/>
            <p:cNvSpPr/>
            <p:nvPr/>
          </p:nvSpPr>
          <p:spPr>
            <a:xfrm>
              <a:off x="7818532"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902" name="tx902"/>
            <p:cNvSpPr/>
            <p:nvPr/>
          </p:nvSpPr>
          <p:spPr>
            <a:xfrm>
              <a:off x="4545533"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03" name="tx903"/>
            <p:cNvSpPr/>
            <p:nvPr/>
          </p:nvSpPr>
          <p:spPr>
            <a:xfrm>
              <a:off x="5480675"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04" name="tx904"/>
            <p:cNvSpPr/>
            <p:nvPr/>
          </p:nvSpPr>
          <p:spPr>
            <a:xfrm>
              <a:off x="7350961" y="30379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05" name="tx905"/>
            <p:cNvSpPr/>
            <p:nvPr/>
          </p:nvSpPr>
          <p:spPr>
            <a:xfrm>
              <a:off x="1740105"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6" name="tx906"/>
            <p:cNvSpPr/>
            <p:nvPr/>
          </p:nvSpPr>
          <p:spPr>
            <a:xfrm>
              <a:off x="2675248"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07" name="tx907"/>
            <p:cNvSpPr/>
            <p:nvPr/>
          </p:nvSpPr>
          <p:spPr>
            <a:xfrm>
              <a:off x="3142819"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8" name="tx908"/>
            <p:cNvSpPr/>
            <p:nvPr/>
          </p:nvSpPr>
          <p:spPr>
            <a:xfrm>
              <a:off x="4077962"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9" name="tx909"/>
            <p:cNvSpPr/>
            <p:nvPr/>
          </p:nvSpPr>
          <p:spPr>
            <a:xfrm>
              <a:off x="2207676"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10" name="tx910"/>
            <p:cNvSpPr/>
            <p:nvPr/>
          </p:nvSpPr>
          <p:spPr>
            <a:xfrm>
              <a:off x="3610390"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11" name="tx911"/>
            <p:cNvSpPr/>
            <p:nvPr/>
          </p:nvSpPr>
          <p:spPr>
            <a:xfrm>
              <a:off x="5948247"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2" name="tx912"/>
            <p:cNvSpPr/>
            <p:nvPr/>
          </p:nvSpPr>
          <p:spPr>
            <a:xfrm>
              <a:off x="6883389"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13" name="tx913"/>
            <p:cNvSpPr/>
            <p:nvPr/>
          </p:nvSpPr>
          <p:spPr>
            <a:xfrm>
              <a:off x="4545533"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4" name="tx914"/>
            <p:cNvSpPr/>
            <p:nvPr/>
          </p:nvSpPr>
          <p:spPr>
            <a:xfrm>
              <a:off x="5480675"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15" name="tx915"/>
            <p:cNvSpPr/>
            <p:nvPr/>
          </p:nvSpPr>
          <p:spPr>
            <a:xfrm>
              <a:off x="5013104"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16" name="tx916"/>
            <p:cNvSpPr/>
            <p:nvPr/>
          </p:nvSpPr>
          <p:spPr>
            <a:xfrm>
              <a:off x="7350961" y="2686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917" name="tx917"/>
            <p:cNvSpPr/>
            <p:nvPr/>
          </p:nvSpPr>
          <p:spPr>
            <a:xfrm>
              <a:off x="1740105" y="33016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18" name="tx918"/>
            <p:cNvSpPr/>
            <p:nvPr/>
          </p:nvSpPr>
          <p:spPr>
            <a:xfrm>
              <a:off x="2675248"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19" name="tx919"/>
            <p:cNvSpPr/>
            <p:nvPr/>
          </p:nvSpPr>
          <p:spPr>
            <a:xfrm>
              <a:off x="4077962"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20" name="tx920"/>
            <p:cNvSpPr/>
            <p:nvPr/>
          </p:nvSpPr>
          <p:spPr>
            <a:xfrm>
              <a:off x="2207676"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21" name="tx921"/>
            <p:cNvSpPr/>
            <p:nvPr/>
          </p:nvSpPr>
          <p:spPr>
            <a:xfrm>
              <a:off x="3610390"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22" name="tx922"/>
            <p:cNvSpPr/>
            <p:nvPr/>
          </p:nvSpPr>
          <p:spPr>
            <a:xfrm>
              <a:off x="5948247"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923" name="tx923"/>
            <p:cNvSpPr/>
            <p:nvPr/>
          </p:nvSpPr>
          <p:spPr>
            <a:xfrm>
              <a:off x="4545533" y="33016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924" name="tx924"/>
            <p:cNvSpPr/>
            <p:nvPr/>
          </p:nvSpPr>
          <p:spPr>
            <a:xfrm>
              <a:off x="5480675" y="330160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25" name="tx925"/>
            <p:cNvSpPr/>
            <p:nvPr/>
          </p:nvSpPr>
          <p:spPr>
            <a:xfrm>
              <a:off x="2675248"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26" name="tx926"/>
            <p:cNvSpPr/>
            <p:nvPr/>
          </p:nvSpPr>
          <p:spPr>
            <a:xfrm>
              <a:off x="2207676"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27" name="tx927"/>
            <p:cNvSpPr/>
            <p:nvPr/>
          </p:nvSpPr>
          <p:spPr>
            <a:xfrm>
              <a:off x="5948247"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28" name="tx928"/>
            <p:cNvSpPr/>
            <p:nvPr/>
          </p:nvSpPr>
          <p:spPr>
            <a:xfrm>
              <a:off x="6415818"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29" name="tx929"/>
            <p:cNvSpPr/>
            <p:nvPr/>
          </p:nvSpPr>
          <p:spPr>
            <a:xfrm>
              <a:off x="6883389" y="49716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30" name="tx930"/>
            <p:cNvSpPr/>
            <p:nvPr/>
          </p:nvSpPr>
          <p:spPr>
            <a:xfrm>
              <a:off x="4545533"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931" name="tx931"/>
            <p:cNvSpPr/>
            <p:nvPr/>
          </p:nvSpPr>
          <p:spPr>
            <a:xfrm>
              <a:off x="7350961" y="49716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932" name="tx932"/>
            <p:cNvSpPr/>
            <p:nvPr/>
          </p:nvSpPr>
          <p:spPr>
            <a:xfrm>
              <a:off x="2675248"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33" name="tx933"/>
            <p:cNvSpPr/>
            <p:nvPr/>
          </p:nvSpPr>
          <p:spPr>
            <a:xfrm>
              <a:off x="1740105"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4" name="tx934"/>
            <p:cNvSpPr/>
            <p:nvPr/>
          </p:nvSpPr>
          <p:spPr>
            <a:xfrm>
              <a:off x="2675248"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5" name="tx935"/>
            <p:cNvSpPr/>
            <p:nvPr/>
          </p:nvSpPr>
          <p:spPr>
            <a:xfrm>
              <a:off x="3142819"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6" name="tx936"/>
            <p:cNvSpPr/>
            <p:nvPr/>
          </p:nvSpPr>
          <p:spPr>
            <a:xfrm>
              <a:off x="4077962"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7" name="tx937"/>
            <p:cNvSpPr/>
            <p:nvPr/>
          </p:nvSpPr>
          <p:spPr>
            <a:xfrm>
              <a:off x="3610390"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8" name="tx938"/>
            <p:cNvSpPr/>
            <p:nvPr/>
          </p:nvSpPr>
          <p:spPr>
            <a:xfrm>
              <a:off x="5948247"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9" name="tx939"/>
            <p:cNvSpPr/>
            <p:nvPr/>
          </p:nvSpPr>
          <p:spPr>
            <a:xfrm>
              <a:off x="7818532"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0" name="tx940"/>
            <p:cNvSpPr/>
            <p:nvPr/>
          </p:nvSpPr>
          <p:spPr>
            <a:xfrm>
              <a:off x="5480675"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1" name="tx941"/>
            <p:cNvSpPr/>
            <p:nvPr/>
          </p:nvSpPr>
          <p:spPr>
            <a:xfrm>
              <a:off x="7350961" y="101633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2" name="tx942"/>
            <p:cNvSpPr/>
            <p:nvPr/>
          </p:nvSpPr>
          <p:spPr>
            <a:xfrm>
              <a:off x="1740105"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943" name="tx943"/>
            <p:cNvSpPr/>
            <p:nvPr/>
          </p:nvSpPr>
          <p:spPr>
            <a:xfrm>
              <a:off x="2675248"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4" name="tx944"/>
            <p:cNvSpPr/>
            <p:nvPr/>
          </p:nvSpPr>
          <p:spPr>
            <a:xfrm>
              <a:off x="3142819"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45" name="tx945"/>
            <p:cNvSpPr/>
            <p:nvPr/>
          </p:nvSpPr>
          <p:spPr>
            <a:xfrm>
              <a:off x="6883389"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6" name="tx946"/>
            <p:cNvSpPr/>
            <p:nvPr/>
          </p:nvSpPr>
          <p:spPr>
            <a:xfrm>
              <a:off x="5013104"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47" name="tx947"/>
            <p:cNvSpPr/>
            <p:nvPr/>
          </p:nvSpPr>
          <p:spPr>
            <a:xfrm>
              <a:off x="7350961"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48" name="tx948"/>
            <p:cNvSpPr/>
            <p:nvPr/>
          </p:nvSpPr>
          <p:spPr>
            <a:xfrm>
              <a:off x="3610390"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9" name="tx949"/>
            <p:cNvSpPr/>
            <p:nvPr/>
          </p:nvSpPr>
          <p:spPr>
            <a:xfrm>
              <a:off x="5948247"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950" name="tx950"/>
            <p:cNvSpPr/>
            <p:nvPr/>
          </p:nvSpPr>
          <p:spPr>
            <a:xfrm>
              <a:off x="3610390"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51" name="tx951"/>
            <p:cNvSpPr/>
            <p:nvPr/>
          </p:nvSpPr>
          <p:spPr>
            <a:xfrm>
              <a:off x="5948247"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52" name="tx952"/>
            <p:cNvSpPr/>
            <p:nvPr/>
          </p:nvSpPr>
          <p:spPr>
            <a:xfrm>
              <a:off x="4077962"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53" name="tx953"/>
            <p:cNvSpPr/>
            <p:nvPr/>
          </p:nvSpPr>
          <p:spPr>
            <a:xfrm>
              <a:off x="3610390"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54" name="tx954"/>
            <p:cNvSpPr/>
            <p:nvPr/>
          </p:nvSpPr>
          <p:spPr>
            <a:xfrm>
              <a:off x="5948247"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55" name="tx955"/>
            <p:cNvSpPr/>
            <p:nvPr/>
          </p:nvSpPr>
          <p:spPr>
            <a:xfrm>
              <a:off x="6883389"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56" name="tx956"/>
            <p:cNvSpPr/>
            <p:nvPr/>
          </p:nvSpPr>
          <p:spPr>
            <a:xfrm>
              <a:off x="7818532"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957" name="tx957"/>
            <p:cNvSpPr/>
            <p:nvPr/>
          </p:nvSpPr>
          <p:spPr>
            <a:xfrm>
              <a:off x="4545533"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58" name="tx958"/>
            <p:cNvSpPr/>
            <p:nvPr/>
          </p:nvSpPr>
          <p:spPr>
            <a:xfrm>
              <a:off x="5480675"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59" name="tx959"/>
            <p:cNvSpPr/>
            <p:nvPr/>
          </p:nvSpPr>
          <p:spPr>
            <a:xfrm>
              <a:off x="5013104" y="286212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60" name="tx960"/>
            <p:cNvSpPr/>
            <p:nvPr/>
          </p:nvSpPr>
          <p:spPr>
            <a:xfrm>
              <a:off x="7350961" y="2862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61" name="tx961"/>
            <p:cNvSpPr/>
            <p:nvPr/>
          </p:nvSpPr>
          <p:spPr>
            <a:xfrm>
              <a:off x="1740105"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2" name="tx962"/>
            <p:cNvSpPr/>
            <p:nvPr/>
          </p:nvSpPr>
          <p:spPr>
            <a:xfrm>
              <a:off x="3610390"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3" name="tx963"/>
            <p:cNvSpPr/>
            <p:nvPr/>
          </p:nvSpPr>
          <p:spPr>
            <a:xfrm>
              <a:off x="5948247"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4" name="tx964"/>
            <p:cNvSpPr/>
            <p:nvPr/>
          </p:nvSpPr>
          <p:spPr>
            <a:xfrm>
              <a:off x="1740105"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5" name="tx965"/>
            <p:cNvSpPr/>
            <p:nvPr/>
          </p:nvSpPr>
          <p:spPr>
            <a:xfrm>
              <a:off x="2675248"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6" name="tx966"/>
            <p:cNvSpPr/>
            <p:nvPr/>
          </p:nvSpPr>
          <p:spPr>
            <a:xfrm>
              <a:off x="3142819"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7" name="tx967"/>
            <p:cNvSpPr/>
            <p:nvPr/>
          </p:nvSpPr>
          <p:spPr>
            <a:xfrm>
              <a:off x="4077962"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8" name="tx968"/>
            <p:cNvSpPr/>
            <p:nvPr/>
          </p:nvSpPr>
          <p:spPr>
            <a:xfrm>
              <a:off x="7818532"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69" name="tx969"/>
            <p:cNvSpPr/>
            <p:nvPr/>
          </p:nvSpPr>
          <p:spPr>
            <a:xfrm>
              <a:off x="4545533"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70" name="tx970"/>
            <p:cNvSpPr/>
            <p:nvPr/>
          </p:nvSpPr>
          <p:spPr>
            <a:xfrm>
              <a:off x="5480675" y="15437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1" name="tx971"/>
            <p:cNvSpPr/>
            <p:nvPr/>
          </p:nvSpPr>
          <p:spPr>
            <a:xfrm>
              <a:off x="1740105"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72" name="tx972"/>
            <p:cNvSpPr/>
            <p:nvPr/>
          </p:nvSpPr>
          <p:spPr>
            <a:xfrm>
              <a:off x="2675248"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73" name="tx973"/>
            <p:cNvSpPr/>
            <p:nvPr/>
          </p:nvSpPr>
          <p:spPr>
            <a:xfrm>
              <a:off x="3142819"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74" name="tx974"/>
            <p:cNvSpPr/>
            <p:nvPr/>
          </p:nvSpPr>
          <p:spPr>
            <a:xfrm>
              <a:off x="4077962"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975" name="tx975"/>
            <p:cNvSpPr/>
            <p:nvPr/>
          </p:nvSpPr>
          <p:spPr>
            <a:xfrm>
              <a:off x="6883389" y="45332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76" name="tx976"/>
            <p:cNvSpPr/>
            <p:nvPr/>
          </p:nvSpPr>
          <p:spPr>
            <a:xfrm>
              <a:off x="7818532"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977" name="tx977"/>
            <p:cNvSpPr/>
            <p:nvPr/>
          </p:nvSpPr>
          <p:spPr>
            <a:xfrm>
              <a:off x="4545533"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978" name="tx978"/>
            <p:cNvSpPr/>
            <p:nvPr/>
          </p:nvSpPr>
          <p:spPr>
            <a:xfrm>
              <a:off x="5480675"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79" name="tx979"/>
            <p:cNvSpPr/>
            <p:nvPr/>
          </p:nvSpPr>
          <p:spPr>
            <a:xfrm>
              <a:off x="5013104" y="45321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980" name="tx980"/>
            <p:cNvSpPr/>
            <p:nvPr/>
          </p:nvSpPr>
          <p:spPr>
            <a:xfrm>
              <a:off x="7350961" y="453327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81" name="tx981"/>
            <p:cNvSpPr/>
            <p:nvPr/>
          </p:nvSpPr>
          <p:spPr>
            <a:xfrm>
              <a:off x="3142819"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82" name="tx982"/>
            <p:cNvSpPr/>
            <p:nvPr/>
          </p:nvSpPr>
          <p:spPr>
            <a:xfrm>
              <a:off x="4077962"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83" name="tx983"/>
            <p:cNvSpPr/>
            <p:nvPr/>
          </p:nvSpPr>
          <p:spPr>
            <a:xfrm>
              <a:off x="6883389"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84" name="tx984"/>
            <p:cNvSpPr/>
            <p:nvPr/>
          </p:nvSpPr>
          <p:spPr>
            <a:xfrm>
              <a:off x="4545533"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85" name="tx985"/>
            <p:cNvSpPr/>
            <p:nvPr/>
          </p:nvSpPr>
          <p:spPr>
            <a:xfrm>
              <a:off x="5480675"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86" name="tx986"/>
            <p:cNvSpPr/>
            <p:nvPr/>
          </p:nvSpPr>
          <p:spPr>
            <a:xfrm>
              <a:off x="5013104"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87" name="tx987"/>
            <p:cNvSpPr/>
            <p:nvPr/>
          </p:nvSpPr>
          <p:spPr>
            <a:xfrm>
              <a:off x="7350961" y="27742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88" name="tx988"/>
            <p:cNvSpPr/>
            <p:nvPr/>
          </p:nvSpPr>
          <p:spPr>
            <a:xfrm>
              <a:off x="7350961"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89" name="tx989"/>
            <p:cNvSpPr/>
            <p:nvPr/>
          </p:nvSpPr>
          <p:spPr>
            <a:xfrm>
              <a:off x="3142819"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90" name="tx990"/>
            <p:cNvSpPr/>
            <p:nvPr/>
          </p:nvSpPr>
          <p:spPr>
            <a:xfrm>
              <a:off x="1740105"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91" name="tx991"/>
            <p:cNvSpPr/>
            <p:nvPr/>
          </p:nvSpPr>
          <p:spPr>
            <a:xfrm>
              <a:off x="3142819"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92" name="tx992"/>
            <p:cNvSpPr/>
            <p:nvPr/>
          </p:nvSpPr>
          <p:spPr>
            <a:xfrm>
              <a:off x="1740105" y="51485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993" name="tx993"/>
            <p:cNvSpPr/>
            <p:nvPr/>
          </p:nvSpPr>
          <p:spPr>
            <a:xfrm>
              <a:off x="2675248"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994" name="tx994"/>
            <p:cNvSpPr/>
            <p:nvPr/>
          </p:nvSpPr>
          <p:spPr>
            <a:xfrm>
              <a:off x="3142819"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95" name="tx995"/>
            <p:cNvSpPr/>
            <p:nvPr/>
          </p:nvSpPr>
          <p:spPr>
            <a:xfrm>
              <a:off x="4077962"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96" name="tx996"/>
            <p:cNvSpPr/>
            <p:nvPr/>
          </p:nvSpPr>
          <p:spPr>
            <a:xfrm>
              <a:off x="3610390"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97" name="tx997"/>
            <p:cNvSpPr/>
            <p:nvPr/>
          </p:nvSpPr>
          <p:spPr>
            <a:xfrm>
              <a:off x="5948247"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998" name="tx998"/>
            <p:cNvSpPr/>
            <p:nvPr/>
          </p:nvSpPr>
          <p:spPr>
            <a:xfrm>
              <a:off x="6883389"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999" name="tx999"/>
            <p:cNvSpPr/>
            <p:nvPr/>
          </p:nvSpPr>
          <p:spPr>
            <a:xfrm>
              <a:off x="4545533"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000" name="tx1000"/>
            <p:cNvSpPr/>
            <p:nvPr/>
          </p:nvSpPr>
          <p:spPr>
            <a:xfrm>
              <a:off x="5480675"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001" name="tx1001"/>
            <p:cNvSpPr/>
            <p:nvPr/>
          </p:nvSpPr>
          <p:spPr>
            <a:xfrm>
              <a:off x="1740105"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02" name="tx1002"/>
            <p:cNvSpPr/>
            <p:nvPr/>
          </p:nvSpPr>
          <p:spPr>
            <a:xfrm>
              <a:off x="2675248"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03" name="tx1003"/>
            <p:cNvSpPr/>
            <p:nvPr/>
          </p:nvSpPr>
          <p:spPr>
            <a:xfrm>
              <a:off x="4077962"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04" name="tx1004"/>
            <p:cNvSpPr/>
            <p:nvPr/>
          </p:nvSpPr>
          <p:spPr>
            <a:xfrm>
              <a:off x="3610390"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05" name="tx1005"/>
            <p:cNvSpPr/>
            <p:nvPr/>
          </p:nvSpPr>
          <p:spPr>
            <a:xfrm>
              <a:off x="5948247"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06" name="tx1006"/>
            <p:cNvSpPr/>
            <p:nvPr/>
          </p:nvSpPr>
          <p:spPr>
            <a:xfrm>
              <a:off x="6415818"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07" name="tx1007"/>
            <p:cNvSpPr/>
            <p:nvPr/>
          </p:nvSpPr>
          <p:spPr>
            <a:xfrm>
              <a:off x="6883389"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08" name="tx1008"/>
            <p:cNvSpPr/>
            <p:nvPr/>
          </p:nvSpPr>
          <p:spPr>
            <a:xfrm>
              <a:off x="7818532"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09" name="tx1009"/>
            <p:cNvSpPr/>
            <p:nvPr/>
          </p:nvSpPr>
          <p:spPr>
            <a:xfrm>
              <a:off x="4545533"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10" name="tx1010"/>
            <p:cNvSpPr/>
            <p:nvPr/>
          </p:nvSpPr>
          <p:spPr>
            <a:xfrm>
              <a:off x="5480675"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11" name="tx1011"/>
            <p:cNvSpPr/>
            <p:nvPr/>
          </p:nvSpPr>
          <p:spPr>
            <a:xfrm>
              <a:off x="1740105"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2" name="tx1012"/>
            <p:cNvSpPr/>
            <p:nvPr/>
          </p:nvSpPr>
          <p:spPr>
            <a:xfrm>
              <a:off x="5480675"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13" name="tx1013"/>
            <p:cNvSpPr/>
            <p:nvPr/>
          </p:nvSpPr>
          <p:spPr>
            <a:xfrm>
              <a:off x="5013104"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14" name="tx1014"/>
            <p:cNvSpPr/>
            <p:nvPr/>
          </p:nvSpPr>
          <p:spPr>
            <a:xfrm>
              <a:off x="7350961"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15" name="tx1015"/>
            <p:cNvSpPr/>
            <p:nvPr/>
          </p:nvSpPr>
          <p:spPr>
            <a:xfrm>
              <a:off x="5013104" y="233478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16" name="tx1016"/>
            <p:cNvSpPr/>
            <p:nvPr/>
          </p:nvSpPr>
          <p:spPr>
            <a:xfrm>
              <a:off x="2675248"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17" name="tx1017"/>
            <p:cNvSpPr/>
            <p:nvPr/>
          </p:nvSpPr>
          <p:spPr>
            <a:xfrm>
              <a:off x="4077962"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18" name="tx1018"/>
            <p:cNvSpPr/>
            <p:nvPr/>
          </p:nvSpPr>
          <p:spPr>
            <a:xfrm>
              <a:off x="3610390"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19" name="tx1019"/>
            <p:cNvSpPr/>
            <p:nvPr/>
          </p:nvSpPr>
          <p:spPr>
            <a:xfrm>
              <a:off x="5948247" y="189618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020" name="tx1020"/>
            <p:cNvSpPr/>
            <p:nvPr/>
          </p:nvSpPr>
          <p:spPr>
            <a:xfrm>
              <a:off x="6883389" y="18952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1" name="tx1021"/>
            <p:cNvSpPr/>
            <p:nvPr/>
          </p:nvSpPr>
          <p:spPr>
            <a:xfrm>
              <a:off x="7818532"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22" name="tx1022"/>
            <p:cNvSpPr/>
            <p:nvPr/>
          </p:nvSpPr>
          <p:spPr>
            <a:xfrm>
              <a:off x="4545533"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23" name="tx1023"/>
            <p:cNvSpPr/>
            <p:nvPr/>
          </p:nvSpPr>
          <p:spPr>
            <a:xfrm>
              <a:off x="5480675" y="18952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4" name="tx1024"/>
            <p:cNvSpPr/>
            <p:nvPr/>
          </p:nvSpPr>
          <p:spPr>
            <a:xfrm>
              <a:off x="5013104" y="18953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25" name="tx1025"/>
            <p:cNvSpPr/>
            <p:nvPr/>
          </p:nvSpPr>
          <p:spPr>
            <a:xfrm>
              <a:off x="7350961" y="189526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26" name="tx1026"/>
            <p:cNvSpPr/>
            <p:nvPr/>
          </p:nvSpPr>
          <p:spPr>
            <a:xfrm>
              <a:off x="7818532"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27" name="tx1027"/>
            <p:cNvSpPr/>
            <p:nvPr/>
          </p:nvSpPr>
          <p:spPr>
            <a:xfrm>
              <a:off x="4545533"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28" name="tx1028"/>
            <p:cNvSpPr/>
            <p:nvPr/>
          </p:nvSpPr>
          <p:spPr>
            <a:xfrm>
              <a:off x="2675248"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29" name="tx1029"/>
            <p:cNvSpPr/>
            <p:nvPr/>
          </p:nvSpPr>
          <p:spPr>
            <a:xfrm>
              <a:off x="3142819"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0" name="tx1030"/>
            <p:cNvSpPr/>
            <p:nvPr/>
          </p:nvSpPr>
          <p:spPr>
            <a:xfrm>
              <a:off x="4077962"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1" name="tx1031"/>
            <p:cNvSpPr/>
            <p:nvPr/>
          </p:nvSpPr>
          <p:spPr>
            <a:xfrm>
              <a:off x="3610390"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2" name="tx1032"/>
            <p:cNvSpPr/>
            <p:nvPr/>
          </p:nvSpPr>
          <p:spPr>
            <a:xfrm>
              <a:off x="5948247"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33" name="tx1033"/>
            <p:cNvSpPr/>
            <p:nvPr/>
          </p:nvSpPr>
          <p:spPr>
            <a:xfrm>
              <a:off x="6415818"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34" name="tx1034"/>
            <p:cNvSpPr/>
            <p:nvPr/>
          </p:nvSpPr>
          <p:spPr>
            <a:xfrm>
              <a:off x="6883389"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35" name="tx1035"/>
            <p:cNvSpPr/>
            <p:nvPr/>
          </p:nvSpPr>
          <p:spPr>
            <a:xfrm>
              <a:off x="594824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36" name="tx1036"/>
            <p:cNvSpPr/>
            <p:nvPr/>
          </p:nvSpPr>
          <p:spPr>
            <a:xfrm>
              <a:off x="4077962"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37" name="tx1037"/>
            <p:cNvSpPr/>
            <p:nvPr/>
          </p:nvSpPr>
          <p:spPr>
            <a:xfrm>
              <a:off x="1740105"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38" name="tx1038"/>
            <p:cNvSpPr/>
            <p:nvPr/>
          </p:nvSpPr>
          <p:spPr>
            <a:xfrm>
              <a:off x="5013104" y="3389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39" name="tx1039"/>
            <p:cNvSpPr/>
            <p:nvPr/>
          </p:nvSpPr>
          <p:spPr>
            <a:xfrm>
              <a:off x="7350961"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40" name="tx1040"/>
            <p:cNvSpPr/>
            <p:nvPr/>
          </p:nvSpPr>
          <p:spPr>
            <a:xfrm>
              <a:off x="1740105"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41" name="tx1041"/>
            <p:cNvSpPr/>
            <p:nvPr/>
          </p:nvSpPr>
          <p:spPr>
            <a:xfrm>
              <a:off x="2675248"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42" name="tx1042"/>
            <p:cNvSpPr/>
            <p:nvPr/>
          </p:nvSpPr>
          <p:spPr>
            <a:xfrm>
              <a:off x="3142819"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43" name="tx1043"/>
            <p:cNvSpPr/>
            <p:nvPr/>
          </p:nvSpPr>
          <p:spPr>
            <a:xfrm>
              <a:off x="3610390"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44" name="tx1044"/>
            <p:cNvSpPr/>
            <p:nvPr/>
          </p:nvSpPr>
          <p:spPr>
            <a:xfrm>
              <a:off x="5948247"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45" name="tx1045"/>
            <p:cNvSpPr/>
            <p:nvPr/>
          </p:nvSpPr>
          <p:spPr>
            <a:xfrm>
              <a:off x="6883389"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46" name="tx1046"/>
            <p:cNvSpPr/>
            <p:nvPr/>
          </p:nvSpPr>
          <p:spPr>
            <a:xfrm>
              <a:off x="7818532"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047" name="tx1047"/>
            <p:cNvSpPr/>
            <p:nvPr/>
          </p:nvSpPr>
          <p:spPr>
            <a:xfrm>
              <a:off x="4545533"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48" name="tx1048"/>
            <p:cNvSpPr/>
            <p:nvPr/>
          </p:nvSpPr>
          <p:spPr>
            <a:xfrm>
              <a:off x="5480675" y="347919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049" name="tx1049"/>
            <p:cNvSpPr/>
            <p:nvPr/>
          </p:nvSpPr>
          <p:spPr>
            <a:xfrm>
              <a:off x="7350961"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50" name="tx1050"/>
            <p:cNvSpPr/>
            <p:nvPr/>
          </p:nvSpPr>
          <p:spPr>
            <a:xfrm>
              <a:off x="4077962" y="3389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51" name="tx1051"/>
            <p:cNvSpPr/>
            <p:nvPr/>
          </p:nvSpPr>
          <p:spPr>
            <a:xfrm>
              <a:off x="3610390"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52" name="tx1052"/>
            <p:cNvSpPr/>
            <p:nvPr/>
          </p:nvSpPr>
          <p:spPr>
            <a:xfrm>
              <a:off x="5948247"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53" name="tx1053"/>
            <p:cNvSpPr/>
            <p:nvPr/>
          </p:nvSpPr>
          <p:spPr>
            <a:xfrm>
              <a:off x="1740105"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54" name="tx1054"/>
            <p:cNvSpPr/>
            <p:nvPr/>
          </p:nvSpPr>
          <p:spPr>
            <a:xfrm>
              <a:off x="2675248"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55" name="tx1055"/>
            <p:cNvSpPr/>
            <p:nvPr/>
          </p:nvSpPr>
          <p:spPr>
            <a:xfrm>
              <a:off x="3142819"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56" name="tx1056"/>
            <p:cNvSpPr/>
            <p:nvPr/>
          </p:nvSpPr>
          <p:spPr>
            <a:xfrm>
              <a:off x="4077962"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57" name="tx1057"/>
            <p:cNvSpPr/>
            <p:nvPr/>
          </p:nvSpPr>
          <p:spPr>
            <a:xfrm>
              <a:off x="2207676"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58" name="tx1058"/>
            <p:cNvSpPr/>
            <p:nvPr/>
          </p:nvSpPr>
          <p:spPr>
            <a:xfrm>
              <a:off x="6883389"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59" name="tx1059"/>
            <p:cNvSpPr/>
            <p:nvPr/>
          </p:nvSpPr>
          <p:spPr>
            <a:xfrm>
              <a:off x="7818532"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60" name="tx1060"/>
            <p:cNvSpPr/>
            <p:nvPr/>
          </p:nvSpPr>
          <p:spPr>
            <a:xfrm>
              <a:off x="4545533"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61" name="tx1061"/>
            <p:cNvSpPr/>
            <p:nvPr/>
          </p:nvSpPr>
          <p:spPr>
            <a:xfrm>
              <a:off x="5480675"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62" name="tx1062"/>
            <p:cNvSpPr/>
            <p:nvPr/>
          </p:nvSpPr>
          <p:spPr>
            <a:xfrm>
              <a:off x="5013104" y="242264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63" name="tx1063"/>
            <p:cNvSpPr/>
            <p:nvPr/>
          </p:nvSpPr>
          <p:spPr>
            <a:xfrm>
              <a:off x="7350961" y="24226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64" name="tx1064"/>
            <p:cNvSpPr/>
            <p:nvPr/>
          </p:nvSpPr>
          <p:spPr>
            <a:xfrm>
              <a:off x="2675248"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65" name="tx1065"/>
            <p:cNvSpPr/>
            <p:nvPr/>
          </p:nvSpPr>
          <p:spPr>
            <a:xfrm>
              <a:off x="3142819" y="3389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66" name="tx1066"/>
            <p:cNvSpPr/>
            <p:nvPr/>
          </p:nvSpPr>
          <p:spPr>
            <a:xfrm>
              <a:off x="2207676"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67" name="tx1067"/>
            <p:cNvSpPr/>
            <p:nvPr/>
          </p:nvSpPr>
          <p:spPr>
            <a:xfrm>
              <a:off x="3610390" y="33894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68" name="tx1068"/>
            <p:cNvSpPr/>
            <p:nvPr/>
          </p:nvSpPr>
          <p:spPr>
            <a:xfrm>
              <a:off x="5948247"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69" name="tx1069"/>
            <p:cNvSpPr/>
            <p:nvPr/>
          </p:nvSpPr>
          <p:spPr>
            <a:xfrm>
              <a:off x="6415818"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070" name="tx1070"/>
            <p:cNvSpPr/>
            <p:nvPr/>
          </p:nvSpPr>
          <p:spPr>
            <a:xfrm>
              <a:off x="6883389"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71" name="tx1071"/>
            <p:cNvSpPr/>
            <p:nvPr/>
          </p:nvSpPr>
          <p:spPr>
            <a:xfrm>
              <a:off x="7818532"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64</a:t>
              </a:r>
            </a:p>
          </p:txBody>
        </p:sp>
        <p:sp>
          <p:nvSpPr>
            <p:cNvPr id="1072" name="tx1072"/>
            <p:cNvSpPr/>
            <p:nvPr/>
          </p:nvSpPr>
          <p:spPr>
            <a:xfrm>
              <a:off x="4545533"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73" name="tx1073"/>
            <p:cNvSpPr/>
            <p:nvPr/>
          </p:nvSpPr>
          <p:spPr>
            <a:xfrm>
              <a:off x="5480675"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74" name="tx1074"/>
            <p:cNvSpPr/>
            <p:nvPr/>
          </p:nvSpPr>
          <p:spPr>
            <a:xfrm>
              <a:off x="8286103" y="338953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075" name="tx1075"/>
            <p:cNvSpPr/>
            <p:nvPr/>
          </p:nvSpPr>
          <p:spPr>
            <a:xfrm>
              <a:off x="7350961"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76" name="tx1076"/>
            <p:cNvSpPr/>
            <p:nvPr/>
          </p:nvSpPr>
          <p:spPr>
            <a:xfrm>
              <a:off x="1740105" y="37410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077" name="tx1077"/>
            <p:cNvSpPr/>
            <p:nvPr/>
          </p:nvSpPr>
          <p:spPr>
            <a:xfrm>
              <a:off x="2675248"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78" name="tx1078"/>
            <p:cNvSpPr/>
            <p:nvPr/>
          </p:nvSpPr>
          <p:spPr>
            <a:xfrm>
              <a:off x="3142819"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79" name="tx1079"/>
            <p:cNvSpPr/>
            <p:nvPr/>
          </p:nvSpPr>
          <p:spPr>
            <a:xfrm>
              <a:off x="4077962"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80" name="tx1080"/>
            <p:cNvSpPr/>
            <p:nvPr/>
          </p:nvSpPr>
          <p:spPr>
            <a:xfrm>
              <a:off x="2207676" y="374199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081" name="tx1081"/>
            <p:cNvSpPr/>
            <p:nvPr/>
          </p:nvSpPr>
          <p:spPr>
            <a:xfrm>
              <a:off x="3610390"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082" name="tx1082"/>
            <p:cNvSpPr/>
            <p:nvPr/>
          </p:nvSpPr>
          <p:spPr>
            <a:xfrm>
              <a:off x="5948247"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83" name="tx1083"/>
            <p:cNvSpPr/>
            <p:nvPr/>
          </p:nvSpPr>
          <p:spPr>
            <a:xfrm>
              <a:off x="6883389"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084" name="tx1084"/>
            <p:cNvSpPr/>
            <p:nvPr/>
          </p:nvSpPr>
          <p:spPr>
            <a:xfrm>
              <a:off x="4545533"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85" name="tx1085"/>
            <p:cNvSpPr/>
            <p:nvPr/>
          </p:nvSpPr>
          <p:spPr>
            <a:xfrm>
              <a:off x="5480675"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86" name="tx1086"/>
            <p:cNvSpPr/>
            <p:nvPr/>
          </p:nvSpPr>
          <p:spPr>
            <a:xfrm>
              <a:off x="5013104"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087" name="tx1087"/>
            <p:cNvSpPr/>
            <p:nvPr/>
          </p:nvSpPr>
          <p:spPr>
            <a:xfrm>
              <a:off x="7350961"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088" name="tx1088"/>
            <p:cNvSpPr/>
            <p:nvPr/>
          </p:nvSpPr>
          <p:spPr>
            <a:xfrm>
              <a:off x="174010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089" name="tx1089"/>
            <p:cNvSpPr/>
            <p:nvPr/>
          </p:nvSpPr>
          <p:spPr>
            <a:xfrm>
              <a:off x="2675248"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0" name="tx1090"/>
            <p:cNvSpPr/>
            <p:nvPr/>
          </p:nvSpPr>
          <p:spPr>
            <a:xfrm>
              <a:off x="314281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1" name="tx1091"/>
            <p:cNvSpPr/>
            <p:nvPr/>
          </p:nvSpPr>
          <p:spPr>
            <a:xfrm>
              <a:off x="4077962"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2" name="tx1092"/>
            <p:cNvSpPr/>
            <p:nvPr/>
          </p:nvSpPr>
          <p:spPr>
            <a:xfrm>
              <a:off x="2207676"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093" name="tx1093"/>
            <p:cNvSpPr/>
            <p:nvPr/>
          </p:nvSpPr>
          <p:spPr>
            <a:xfrm>
              <a:off x="3610390"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4" name="tx1094"/>
            <p:cNvSpPr/>
            <p:nvPr/>
          </p:nvSpPr>
          <p:spPr>
            <a:xfrm>
              <a:off x="688338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5" name="tx1095"/>
            <p:cNvSpPr/>
            <p:nvPr/>
          </p:nvSpPr>
          <p:spPr>
            <a:xfrm>
              <a:off x="7818532"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96" name="tx1096"/>
            <p:cNvSpPr/>
            <p:nvPr/>
          </p:nvSpPr>
          <p:spPr>
            <a:xfrm>
              <a:off x="4545533"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97" name="tx1097"/>
            <p:cNvSpPr/>
            <p:nvPr/>
          </p:nvSpPr>
          <p:spPr>
            <a:xfrm>
              <a:off x="548067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98" name="tx1098"/>
            <p:cNvSpPr/>
            <p:nvPr/>
          </p:nvSpPr>
          <p:spPr>
            <a:xfrm>
              <a:off x="4077962"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99" name="tx1099"/>
            <p:cNvSpPr/>
            <p:nvPr/>
          </p:nvSpPr>
          <p:spPr>
            <a:xfrm>
              <a:off x="1740105" y="35652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0" name="tx1100"/>
            <p:cNvSpPr/>
            <p:nvPr/>
          </p:nvSpPr>
          <p:spPr>
            <a:xfrm>
              <a:off x="6883389" y="365410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01" name="tx1101"/>
            <p:cNvSpPr/>
            <p:nvPr/>
          </p:nvSpPr>
          <p:spPr>
            <a:xfrm>
              <a:off x="7818532"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02" name="tx1102"/>
            <p:cNvSpPr/>
            <p:nvPr/>
          </p:nvSpPr>
          <p:spPr>
            <a:xfrm>
              <a:off x="4545533"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03" name="tx1103"/>
            <p:cNvSpPr/>
            <p:nvPr/>
          </p:nvSpPr>
          <p:spPr>
            <a:xfrm>
              <a:off x="5480675" y="36531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04" name="tx1104"/>
            <p:cNvSpPr/>
            <p:nvPr/>
          </p:nvSpPr>
          <p:spPr>
            <a:xfrm>
              <a:off x="5013104"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05" name="tx1105"/>
            <p:cNvSpPr/>
            <p:nvPr/>
          </p:nvSpPr>
          <p:spPr>
            <a:xfrm>
              <a:off x="7350961" y="365410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06" name="tx1106"/>
            <p:cNvSpPr/>
            <p:nvPr/>
          </p:nvSpPr>
          <p:spPr>
            <a:xfrm>
              <a:off x="3610390" y="19831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07" name="tx1107"/>
            <p:cNvSpPr/>
            <p:nvPr/>
          </p:nvSpPr>
          <p:spPr>
            <a:xfrm>
              <a:off x="6883389"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08" name="tx1108"/>
            <p:cNvSpPr/>
            <p:nvPr/>
          </p:nvSpPr>
          <p:spPr>
            <a:xfrm>
              <a:off x="2675248"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09" name="tx1109"/>
            <p:cNvSpPr/>
            <p:nvPr/>
          </p:nvSpPr>
          <p:spPr>
            <a:xfrm>
              <a:off x="3142819"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10" name="tx1110"/>
            <p:cNvSpPr/>
            <p:nvPr/>
          </p:nvSpPr>
          <p:spPr>
            <a:xfrm>
              <a:off x="3610390"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11" name="tx1111"/>
            <p:cNvSpPr/>
            <p:nvPr/>
          </p:nvSpPr>
          <p:spPr>
            <a:xfrm>
              <a:off x="5948247"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12" name="tx1112"/>
            <p:cNvSpPr/>
            <p:nvPr/>
          </p:nvSpPr>
          <p:spPr>
            <a:xfrm>
              <a:off x="7818532"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13" name="tx1113"/>
            <p:cNvSpPr/>
            <p:nvPr/>
          </p:nvSpPr>
          <p:spPr>
            <a:xfrm>
              <a:off x="4545533"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14" name="tx1114"/>
            <p:cNvSpPr/>
            <p:nvPr/>
          </p:nvSpPr>
          <p:spPr>
            <a:xfrm>
              <a:off x="5480675"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15" name="tx1115"/>
            <p:cNvSpPr/>
            <p:nvPr/>
          </p:nvSpPr>
          <p:spPr>
            <a:xfrm>
              <a:off x="7350961"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16" name="tx1116"/>
            <p:cNvSpPr/>
            <p:nvPr/>
          </p:nvSpPr>
          <p:spPr>
            <a:xfrm>
              <a:off x="1740105"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7" name="tx1117"/>
            <p:cNvSpPr/>
            <p:nvPr/>
          </p:nvSpPr>
          <p:spPr>
            <a:xfrm>
              <a:off x="2675248"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18" name="tx1118"/>
            <p:cNvSpPr/>
            <p:nvPr/>
          </p:nvSpPr>
          <p:spPr>
            <a:xfrm>
              <a:off x="3142819"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19" name="tx1119"/>
            <p:cNvSpPr/>
            <p:nvPr/>
          </p:nvSpPr>
          <p:spPr>
            <a:xfrm>
              <a:off x="4077962"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0" name="tx1120"/>
            <p:cNvSpPr/>
            <p:nvPr/>
          </p:nvSpPr>
          <p:spPr>
            <a:xfrm>
              <a:off x="2207676"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1" name="tx1121"/>
            <p:cNvSpPr/>
            <p:nvPr/>
          </p:nvSpPr>
          <p:spPr>
            <a:xfrm>
              <a:off x="3610390"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2" name="tx1122"/>
            <p:cNvSpPr/>
            <p:nvPr/>
          </p:nvSpPr>
          <p:spPr>
            <a:xfrm>
              <a:off x="5948247"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3" name="tx1123"/>
            <p:cNvSpPr/>
            <p:nvPr/>
          </p:nvSpPr>
          <p:spPr>
            <a:xfrm>
              <a:off x="6415818"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24" name="tx1124"/>
            <p:cNvSpPr/>
            <p:nvPr/>
          </p:nvSpPr>
          <p:spPr>
            <a:xfrm>
              <a:off x="6883389"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5" name="tx1125"/>
            <p:cNvSpPr/>
            <p:nvPr/>
          </p:nvSpPr>
          <p:spPr>
            <a:xfrm>
              <a:off x="7818532"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6" name="tx1126"/>
            <p:cNvSpPr/>
            <p:nvPr/>
          </p:nvSpPr>
          <p:spPr>
            <a:xfrm>
              <a:off x="5480675"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7" name="tx1127"/>
            <p:cNvSpPr/>
            <p:nvPr/>
          </p:nvSpPr>
          <p:spPr>
            <a:xfrm>
              <a:off x="5013104"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8" name="tx1128"/>
            <p:cNvSpPr/>
            <p:nvPr/>
          </p:nvSpPr>
          <p:spPr>
            <a:xfrm>
              <a:off x="7350961" y="18074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9" name="tx1129"/>
            <p:cNvSpPr/>
            <p:nvPr/>
          </p:nvSpPr>
          <p:spPr>
            <a:xfrm>
              <a:off x="1740105"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30" name="tx1130"/>
            <p:cNvSpPr/>
            <p:nvPr/>
          </p:nvSpPr>
          <p:spPr>
            <a:xfrm>
              <a:off x="2675248"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31" name="tx1131"/>
            <p:cNvSpPr/>
            <p:nvPr/>
          </p:nvSpPr>
          <p:spPr>
            <a:xfrm>
              <a:off x="3142819" y="36531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32" name="tx1132"/>
            <p:cNvSpPr/>
            <p:nvPr/>
          </p:nvSpPr>
          <p:spPr>
            <a:xfrm>
              <a:off x="4077962" y="36531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33" name="tx1133"/>
            <p:cNvSpPr/>
            <p:nvPr/>
          </p:nvSpPr>
          <p:spPr>
            <a:xfrm>
              <a:off x="2207676"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34" name="tx1134"/>
            <p:cNvSpPr/>
            <p:nvPr/>
          </p:nvSpPr>
          <p:spPr>
            <a:xfrm>
              <a:off x="3610390" y="36531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35" name="tx1135"/>
            <p:cNvSpPr/>
            <p:nvPr/>
          </p:nvSpPr>
          <p:spPr>
            <a:xfrm>
              <a:off x="5948247"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36" name="tx1136"/>
            <p:cNvSpPr/>
            <p:nvPr/>
          </p:nvSpPr>
          <p:spPr>
            <a:xfrm>
              <a:off x="7818532" y="365410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37" name="tx1137"/>
            <p:cNvSpPr/>
            <p:nvPr/>
          </p:nvSpPr>
          <p:spPr>
            <a:xfrm>
              <a:off x="3610390"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38" name="tx1138"/>
            <p:cNvSpPr/>
            <p:nvPr/>
          </p:nvSpPr>
          <p:spPr>
            <a:xfrm>
              <a:off x="5948247"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39" name="tx1139"/>
            <p:cNvSpPr/>
            <p:nvPr/>
          </p:nvSpPr>
          <p:spPr>
            <a:xfrm>
              <a:off x="6415818"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40" name="tx1140"/>
            <p:cNvSpPr/>
            <p:nvPr/>
          </p:nvSpPr>
          <p:spPr>
            <a:xfrm>
              <a:off x="6883389" y="46200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141" name="tx1141"/>
            <p:cNvSpPr/>
            <p:nvPr/>
          </p:nvSpPr>
          <p:spPr>
            <a:xfrm>
              <a:off x="4545533" y="46200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63</a:t>
              </a:r>
            </a:p>
          </p:txBody>
        </p:sp>
        <p:sp>
          <p:nvSpPr>
            <p:cNvPr id="1142" name="tx1142"/>
            <p:cNvSpPr/>
            <p:nvPr/>
          </p:nvSpPr>
          <p:spPr>
            <a:xfrm>
              <a:off x="6883389"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43" name="tx1143"/>
            <p:cNvSpPr/>
            <p:nvPr/>
          </p:nvSpPr>
          <p:spPr>
            <a:xfrm>
              <a:off x="5480675"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44" name="tx1144"/>
            <p:cNvSpPr/>
            <p:nvPr/>
          </p:nvSpPr>
          <p:spPr>
            <a:xfrm>
              <a:off x="5013104"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45" name="tx1145"/>
            <p:cNvSpPr/>
            <p:nvPr/>
          </p:nvSpPr>
          <p:spPr>
            <a:xfrm>
              <a:off x="3142819"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46" name="tx1146"/>
            <p:cNvSpPr/>
            <p:nvPr/>
          </p:nvSpPr>
          <p:spPr>
            <a:xfrm>
              <a:off x="3142819" y="25105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47" name="tx1147"/>
            <p:cNvSpPr/>
            <p:nvPr/>
          </p:nvSpPr>
          <p:spPr>
            <a:xfrm>
              <a:off x="1740105"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148" name="tx1148"/>
            <p:cNvSpPr/>
            <p:nvPr/>
          </p:nvSpPr>
          <p:spPr>
            <a:xfrm>
              <a:off x="2675248"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9" name="tx1149"/>
            <p:cNvSpPr/>
            <p:nvPr/>
          </p:nvSpPr>
          <p:spPr>
            <a:xfrm>
              <a:off x="3142819"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0" name="tx1150"/>
            <p:cNvSpPr/>
            <p:nvPr/>
          </p:nvSpPr>
          <p:spPr>
            <a:xfrm>
              <a:off x="4077962"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1" name="tx1151"/>
            <p:cNvSpPr/>
            <p:nvPr/>
          </p:nvSpPr>
          <p:spPr>
            <a:xfrm>
              <a:off x="2207676" y="163249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52" name="tx1152"/>
            <p:cNvSpPr/>
            <p:nvPr/>
          </p:nvSpPr>
          <p:spPr>
            <a:xfrm>
              <a:off x="3610390"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3" name="tx1153"/>
            <p:cNvSpPr/>
            <p:nvPr/>
          </p:nvSpPr>
          <p:spPr>
            <a:xfrm>
              <a:off x="5948247"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4" name="tx1154"/>
            <p:cNvSpPr/>
            <p:nvPr/>
          </p:nvSpPr>
          <p:spPr>
            <a:xfrm>
              <a:off x="6415818"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5" name="tx1155"/>
            <p:cNvSpPr/>
            <p:nvPr/>
          </p:nvSpPr>
          <p:spPr>
            <a:xfrm>
              <a:off x="6883389"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6" name="tx1156"/>
            <p:cNvSpPr/>
            <p:nvPr/>
          </p:nvSpPr>
          <p:spPr>
            <a:xfrm>
              <a:off x="5480675"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7" name="tx1157"/>
            <p:cNvSpPr/>
            <p:nvPr/>
          </p:nvSpPr>
          <p:spPr>
            <a:xfrm>
              <a:off x="7350961" y="16316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8" name="tx1158"/>
            <p:cNvSpPr/>
            <p:nvPr/>
          </p:nvSpPr>
          <p:spPr>
            <a:xfrm>
              <a:off x="1740105"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9" name="tx1159"/>
            <p:cNvSpPr/>
            <p:nvPr/>
          </p:nvSpPr>
          <p:spPr>
            <a:xfrm>
              <a:off x="2675248"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60" name="tx1160"/>
            <p:cNvSpPr/>
            <p:nvPr/>
          </p:nvSpPr>
          <p:spPr>
            <a:xfrm>
              <a:off x="3142819" y="19831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1" name="tx1161"/>
            <p:cNvSpPr/>
            <p:nvPr/>
          </p:nvSpPr>
          <p:spPr>
            <a:xfrm>
              <a:off x="4077962" y="19831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2" name="tx1162"/>
            <p:cNvSpPr/>
            <p:nvPr/>
          </p:nvSpPr>
          <p:spPr>
            <a:xfrm>
              <a:off x="5948247" y="19831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3" name="tx1163"/>
            <p:cNvSpPr/>
            <p:nvPr/>
          </p:nvSpPr>
          <p:spPr>
            <a:xfrm>
              <a:off x="6883389"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64" name="tx1164"/>
            <p:cNvSpPr/>
            <p:nvPr/>
          </p:nvSpPr>
          <p:spPr>
            <a:xfrm>
              <a:off x="7818532"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65" name="tx1165"/>
            <p:cNvSpPr/>
            <p:nvPr/>
          </p:nvSpPr>
          <p:spPr>
            <a:xfrm>
              <a:off x="2675248" y="46200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66" name="tx1166"/>
            <p:cNvSpPr/>
            <p:nvPr/>
          </p:nvSpPr>
          <p:spPr>
            <a:xfrm>
              <a:off x="4545533"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67" name="tx1167"/>
            <p:cNvSpPr/>
            <p:nvPr/>
          </p:nvSpPr>
          <p:spPr>
            <a:xfrm>
              <a:off x="5480675"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68" name="tx1168"/>
            <p:cNvSpPr/>
            <p:nvPr/>
          </p:nvSpPr>
          <p:spPr>
            <a:xfrm>
              <a:off x="7350961" y="198319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169" name="tx1169"/>
            <p:cNvSpPr/>
            <p:nvPr/>
          </p:nvSpPr>
          <p:spPr>
            <a:xfrm>
              <a:off x="1740105"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70" name="tx1170"/>
            <p:cNvSpPr/>
            <p:nvPr/>
          </p:nvSpPr>
          <p:spPr>
            <a:xfrm>
              <a:off x="7818532"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71" name="tx1171"/>
            <p:cNvSpPr/>
            <p:nvPr/>
          </p:nvSpPr>
          <p:spPr>
            <a:xfrm>
              <a:off x="1740105"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2" name="tx1172"/>
            <p:cNvSpPr/>
            <p:nvPr/>
          </p:nvSpPr>
          <p:spPr>
            <a:xfrm>
              <a:off x="2675248"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3" name="tx1173"/>
            <p:cNvSpPr/>
            <p:nvPr/>
          </p:nvSpPr>
          <p:spPr>
            <a:xfrm>
              <a:off x="3142819"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4" name="tx1174"/>
            <p:cNvSpPr/>
            <p:nvPr/>
          </p:nvSpPr>
          <p:spPr>
            <a:xfrm>
              <a:off x="4077962"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5" name="tx1175"/>
            <p:cNvSpPr/>
            <p:nvPr/>
          </p:nvSpPr>
          <p:spPr>
            <a:xfrm>
              <a:off x="2207676"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76" name="tx1176"/>
            <p:cNvSpPr/>
            <p:nvPr/>
          </p:nvSpPr>
          <p:spPr>
            <a:xfrm>
              <a:off x="3610390"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7" name="tx1177"/>
            <p:cNvSpPr/>
            <p:nvPr/>
          </p:nvSpPr>
          <p:spPr>
            <a:xfrm>
              <a:off x="5948247"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8" name="tx1178"/>
            <p:cNvSpPr/>
            <p:nvPr/>
          </p:nvSpPr>
          <p:spPr>
            <a:xfrm>
              <a:off x="6415818"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179" name="tx1179"/>
            <p:cNvSpPr/>
            <p:nvPr/>
          </p:nvSpPr>
          <p:spPr>
            <a:xfrm>
              <a:off x="6883389"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0" name="tx1180"/>
            <p:cNvSpPr/>
            <p:nvPr/>
          </p:nvSpPr>
          <p:spPr>
            <a:xfrm>
              <a:off x="7818532"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1" name="tx1181"/>
            <p:cNvSpPr/>
            <p:nvPr/>
          </p:nvSpPr>
          <p:spPr>
            <a:xfrm>
              <a:off x="4545533"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2" name="tx1182"/>
            <p:cNvSpPr/>
            <p:nvPr/>
          </p:nvSpPr>
          <p:spPr>
            <a:xfrm>
              <a:off x="5480675"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3" name="tx1183"/>
            <p:cNvSpPr/>
            <p:nvPr/>
          </p:nvSpPr>
          <p:spPr>
            <a:xfrm>
              <a:off x="5013104"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84" name="tx1184"/>
            <p:cNvSpPr/>
            <p:nvPr/>
          </p:nvSpPr>
          <p:spPr>
            <a:xfrm>
              <a:off x="7350961" y="11921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5" name="tx1185"/>
            <p:cNvSpPr/>
            <p:nvPr/>
          </p:nvSpPr>
          <p:spPr>
            <a:xfrm>
              <a:off x="2675248"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86" name="tx1186"/>
            <p:cNvSpPr/>
            <p:nvPr/>
          </p:nvSpPr>
          <p:spPr>
            <a:xfrm>
              <a:off x="3142819"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87" name="tx1187"/>
            <p:cNvSpPr/>
            <p:nvPr/>
          </p:nvSpPr>
          <p:spPr>
            <a:xfrm>
              <a:off x="4077962"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1188" name="tx1188"/>
            <p:cNvSpPr/>
            <p:nvPr/>
          </p:nvSpPr>
          <p:spPr>
            <a:xfrm>
              <a:off x="2207676"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89" name="tx1189"/>
            <p:cNvSpPr/>
            <p:nvPr/>
          </p:nvSpPr>
          <p:spPr>
            <a:xfrm>
              <a:off x="6883389"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190" name="tx1190"/>
            <p:cNvSpPr/>
            <p:nvPr/>
          </p:nvSpPr>
          <p:spPr>
            <a:xfrm>
              <a:off x="5480675"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1191" name="tx1191"/>
            <p:cNvSpPr/>
            <p:nvPr/>
          </p:nvSpPr>
          <p:spPr>
            <a:xfrm>
              <a:off x="7350961" y="382901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92" name="tx1192"/>
            <p:cNvSpPr/>
            <p:nvPr/>
          </p:nvSpPr>
          <p:spPr>
            <a:xfrm>
              <a:off x="1740105" y="46200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93" name="tx1193"/>
            <p:cNvSpPr/>
            <p:nvPr/>
          </p:nvSpPr>
          <p:spPr>
            <a:xfrm>
              <a:off x="4077962"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94" name="tx1194"/>
            <p:cNvSpPr/>
            <p:nvPr/>
          </p:nvSpPr>
          <p:spPr>
            <a:xfrm>
              <a:off x="2207676" y="46200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195" name="tx1195"/>
            <p:cNvSpPr/>
            <p:nvPr/>
          </p:nvSpPr>
          <p:spPr>
            <a:xfrm>
              <a:off x="3610390"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1196" name="tx1196"/>
            <p:cNvSpPr/>
            <p:nvPr/>
          </p:nvSpPr>
          <p:spPr>
            <a:xfrm>
              <a:off x="5948247"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197" name="tx1197"/>
            <p:cNvSpPr/>
            <p:nvPr/>
          </p:nvSpPr>
          <p:spPr>
            <a:xfrm>
              <a:off x="7818532" y="2511454"/>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198" name="tx1198"/>
            <p:cNvSpPr/>
            <p:nvPr/>
          </p:nvSpPr>
          <p:spPr>
            <a:xfrm>
              <a:off x="4545533" y="25105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9" name="tx1199"/>
            <p:cNvSpPr/>
            <p:nvPr/>
          </p:nvSpPr>
          <p:spPr>
            <a:xfrm>
              <a:off x="5480675"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00" name="tx1200"/>
            <p:cNvSpPr/>
            <p:nvPr/>
          </p:nvSpPr>
          <p:spPr>
            <a:xfrm>
              <a:off x="5013104"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01" name="tx1201"/>
            <p:cNvSpPr/>
            <p:nvPr/>
          </p:nvSpPr>
          <p:spPr>
            <a:xfrm>
              <a:off x="5480675"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202" name="tx1202"/>
            <p:cNvSpPr/>
            <p:nvPr/>
          </p:nvSpPr>
          <p:spPr>
            <a:xfrm>
              <a:off x="5013104" y="46200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203" name="tx1203"/>
            <p:cNvSpPr/>
            <p:nvPr/>
          </p:nvSpPr>
          <p:spPr>
            <a:xfrm>
              <a:off x="7350961" y="46200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1204" name="tx1204"/>
            <p:cNvSpPr/>
            <p:nvPr/>
          </p:nvSpPr>
          <p:spPr>
            <a:xfrm>
              <a:off x="1740105"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5" name="tx1205"/>
            <p:cNvSpPr/>
            <p:nvPr/>
          </p:nvSpPr>
          <p:spPr>
            <a:xfrm>
              <a:off x="2675248"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6" name="tx1206"/>
            <p:cNvSpPr/>
            <p:nvPr/>
          </p:nvSpPr>
          <p:spPr>
            <a:xfrm>
              <a:off x="4077962" y="25105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07" name="tx1207"/>
            <p:cNvSpPr/>
            <p:nvPr/>
          </p:nvSpPr>
          <p:spPr>
            <a:xfrm>
              <a:off x="2207676"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08" name="tx1208"/>
            <p:cNvSpPr/>
            <p:nvPr/>
          </p:nvSpPr>
          <p:spPr>
            <a:xfrm>
              <a:off x="3610390" y="251053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09" name="tx1209"/>
            <p:cNvSpPr/>
            <p:nvPr/>
          </p:nvSpPr>
          <p:spPr>
            <a:xfrm>
              <a:off x="5948247"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10" name="tx1210"/>
            <p:cNvSpPr/>
            <p:nvPr/>
          </p:nvSpPr>
          <p:spPr>
            <a:xfrm>
              <a:off x="6883389"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11" name="tx1211"/>
            <p:cNvSpPr/>
            <p:nvPr/>
          </p:nvSpPr>
          <p:spPr>
            <a:xfrm>
              <a:off x="7350961" y="25105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12" name="tx1212"/>
            <p:cNvSpPr/>
            <p:nvPr/>
          </p:nvSpPr>
          <p:spPr>
            <a:xfrm>
              <a:off x="7818532" y="391779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213" name="tx1213"/>
            <p:cNvSpPr/>
            <p:nvPr/>
          </p:nvSpPr>
          <p:spPr>
            <a:xfrm>
              <a:off x="4545533"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14" name="tx1214"/>
            <p:cNvSpPr/>
            <p:nvPr/>
          </p:nvSpPr>
          <p:spPr>
            <a:xfrm>
              <a:off x="1740105"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15" name="tx1215"/>
            <p:cNvSpPr/>
            <p:nvPr/>
          </p:nvSpPr>
          <p:spPr>
            <a:xfrm>
              <a:off x="2675248" y="39168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216" name="tx1216"/>
            <p:cNvSpPr/>
            <p:nvPr/>
          </p:nvSpPr>
          <p:spPr>
            <a:xfrm>
              <a:off x="3142819"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17" name="tx1217"/>
            <p:cNvSpPr/>
            <p:nvPr/>
          </p:nvSpPr>
          <p:spPr>
            <a:xfrm>
              <a:off x="4077962"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18" name="tx1218"/>
            <p:cNvSpPr/>
            <p:nvPr/>
          </p:nvSpPr>
          <p:spPr>
            <a:xfrm>
              <a:off x="3610390"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219" name="tx1219"/>
            <p:cNvSpPr/>
            <p:nvPr/>
          </p:nvSpPr>
          <p:spPr>
            <a:xfrm>
              <a:off x="5948247"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1220" name="tx1220"/>
            <p:cNvSpPr/>
            <p:nvPr/>
          </p:nvSpPr>
          <p:spPr>
            <a:xfrm>
              <a:off x="5480675"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221" name="tx1221"/>
            <p:cNvSpPr/>
            <p:nvPr/>
          </p:nvSpPr>
          <p:spPr>
            <a:xfrm>
              <a:off x="7350961"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22" name="tx1222"/>
            <p:cNvSpPr/>
            <p:nvPr/>
          </p:nvSpPr>
          <p:spPr>
            <a:xfrm>
              <a:off x="1740105"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23" name="tx1223"/>
            <p:cNvSpPr/>
            <p:nvPr/>
          </p:nvSpPr>
          <p:spPr>
            <a:xfrm>
              <a:off x="2675248" y="259843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24" name="tx1224"/>
            <p:cNvSpPr/>
            <p:nvPr/>
          </p:nvSpPr>
          <p:spPr>
            <a:xfrm>
              <a:off x="3142819"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25" name="tx1225"/>
            <p:cNvSpPr/>
            <p:nvPr/>
          </p:nvSpPr>
          <p:spPr>
            <a:xfrm>
              <a:off x="4077962"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26" name="tx1226"/>
            <p:cNvSpPr/>
            <p:nvPr/>
          </p:nvSpPr>
          <p:spPr>
            <a:xfrm>
              <a:off x="3610390"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27" name="tx1227"/>
            <p:cNvSpPr/>
            <p:nvPr/>
          </p:nvSpPr>
          <p:spPr>
            <a:xfrm>
              <a:off x="5948247"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28" name="tx1228"/>
            <p:cNvSpPr/>
            <p:nvPr/>
          </p:nvSpPr>
          <p:spPr>
            <a:xfrm>
              <a:off x="6415818"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29" name="tx1229"/>
            <p:cNvSpPr/>
            <p:nvPr/>
          </p:nvSpPr>
          <p:spPr>
            <a:xfrm>
              <a:off x="6883389"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30" name="tx1230"/>
            <p:cNvSpPr/>
            <p:nvPr/>
          </p:nvSpPr>
          <p:spPr>
            <a:xfrm>
              <a:off x="7818532" y="260023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231" name="tx1231"/>
            <p:cNvSpPr/>
            <p:nvPr/>
          </p:nvSpPr>
          <p:spPr>
            <a:xfrm>
              <a:off x="4545533"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32" name="tx1232"/>
            <p:cNvSpPr/>
            <p:nvPr/>
          </p:nvSpPr>
          <p:spPr>
            <a:xfrm>
              <a:off x="7350961" y="2598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33" name="tx1233"/>
            <p:cNvSpPr/>
            <p:nvPr/>
          </p:nvSpPr>
          <p:spPr>
            <a:xfrm>
              <a:off x="3142819" y="52355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234" name="tx1234"/>
            <p:cNvSpPr/>
            <p:nvPr/>
          </p:nvSpPr>
          <p:spPr>
            <a:xfrm>
              <a:off x="4077962" y="52355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235" name="tx1235"/>
            <p:cNvSpPr/>
            <p:nvPr/>
          </p:nvSpPr>
          <p:spPr>
            <a:xfrm>
              <a:off x="3610390" y="523556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54</a:t>
              </a:r>
            </a:p>
          </p:txBody>
        </p:sp>
        <p:sp>
          <p:nvSpPr>
            <p:cNvPr id="1236" name="tx1236"/>
            <p:cNvSpPr/>
            <p:nvPr/>
          </p:nvSpPr>
          <p:spPr>
            <a:xfrm>
              <a:off x="5948247" y="5236442"/>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237" name="tx1237"/>
            <p:cNvSpPr/>
            <p:nvPr/>
          </p:nvSpPr>
          <p:spPr>
            <a:xfrm>
              <a:off x="6415818" y="52362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238" name="tx1238"/>
            <p:cNvSpPr/>
            <p:nvPr/>
          </p:nvSpPr>
          <p:spPr>
            <a:xfrm>
              <a:off x="6883389" y="5235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239" name="tx1239"/>
            <p:cNvSpPr/>
            <p:nvPr/>
          </p:nvSpPr>
          <p:spPr>
            <a:xfrm>
              <a:off x="7818532" y="5235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40" name="tx1240"/>
            <p:cNvSpPr/>
            <p:nvPr/>
          </p:nvSpPr>
          <p:spPr>
            <a:xfrm>
              <a:off x="4545533" y="5235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49</a:t>
              </a:r>
            </a:p>
          </p:txBody>
        </p:sp>
        <p:sp>
          <p:nvSpPr>
            <p:cNvPr id="1241" name="tx1241"/>
            <p:cNvSpPr/>
            <p:nvPr/>
          </p:nvSpPr>
          <p:spPr>
            <a:xfrm>
              <a:off x="5013104" y="52353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242" name="tx1242"/>
            <p:cNvSpPr/>
            <p:nvPr/>
          </p:nvSpPr>
          <p:spPr>
            <a:xfrm>
              <a:off x="7350961" y="523534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243" name="tx1243"/>
            <p:cNvSpPr/>
            <p:nvPr/>
          </p:nvSpPr>
          <p:spPr>
            <a:xfrm>
              <a:off x="8286103" y="523623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244" name="tx1244"/>
            <p:cNvSpPr/>
            <p:nvPr/>
          </p:nvSpPr>
          <p:spPr>
            <a:xfrm>
              <a:off x="7818532" y="47958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245" name="tx1245"/>
            <p:cNvSpPr/>
            <p:nvPr/>
          </p:nvSpPr>
          <p:spPr>
            <a:xfrm>
              <a:off x="6883389"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246" name="tx1246"/>
            <p:cNvSpPr/>
            <p:nvPr/>
          </p:nvSpPr>
          <p:spPr>
            <a:xfrm>
              <a:off x="7350961"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247" name="tx1247"/>
            <p:cNvSpPr/>
            <p:nvPr/>
          </p:nvSpPr>
          <p:spPr>
            <a:xfrm>
              <a:off x="8286103" y="470889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48" name="tx1248"/>
            <p:cNvSpPr/>
            <p:nvPr/>
          </p:nvSpPr>
          <p:spPr>
            <a:xfrm>
              <a:off x="8753675" y="47079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249" name="tx1249"/>
            <p:cNvSpPr/>
            <p:nvPr/>
          </p:nvSpPr>
          <p:spPr>
            <a:xfrm>
              <a:off x="6415818" y="4357306"/>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50" name="tx1250"/>
            <p:cNvSpPr/>
            <p:nvPr/>
          </p:nvSpPr>
          <p:spPr>
            <a:xfrm>
              <a:off x="7818532" y="418056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251" name="tx1251"/>
            <p:cNvSpPr/>
            <p:nvPr/>
          </p:nvSpPr>
          <p:spPr>
            <a:xfrm>
              <a:off x="7818532" y="4356600"/>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45</a:t>
              </a:r>
            </a:p>
          </p:txBody>
        </p:sp>
        <p:sp>
          <p:nvSpPr>
            <p:cNvPr id="1252" name="tx1252"/>
            <p:cNvSpPr/>
            <p:nvPr/>
          </p:nvSpPr>
          <p:spPr>
            <a:xfrm>
              <a:off x="7818532" y="48837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253" name="tx1253"/>
            <p:cNvSpPr/>
            <p:nvPr/>
          </p:nvSpPr>
          <p:spPr>
            <a:xfrm>
              <a:off x="5480675" y="48837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254" name="tx1254"/>
            <p:cNvSpPr/>
            <p:nvPr/>
          </p:nvSpPr>
          <p:spPr>
            <a:xfrm>
              <a:off x="5013104" y="488397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45</a:t>
              </a:r>
            </a:p>
          </p:txBody>
        </p:sp>
        <p:sp>
          <p:nvSpPr>
            <p:cNvPr id="1255" name="tx1255"/>
            <p:cNvSpPr/>
            <p:nvPr/>
          </p:nvSpPr>
          <p:spPr>
            <a:xfrm>
              <a:off x="7818532" y="40048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256" name="tx1256"/>
            <p:cNvSpPr/>
            <p:nvPr/>
          </p:nvSpPr>
          <p:spPr>
            <a:xfrm>
              <a:off x="5013104" y="40047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57" name="tx1257"/>
            <p:cNvSpPr/>
            <p:nvPr/>
          </p:nvSpPr>
          <p:spPr>
            <a:xfrm>
              <a:off x="3142819" y="53243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58" name="tx1258"/>
            <p:cNvSpPr/>
            <p:nvPr/>
          </p:nvSpPr>
          <p:spPr>
            <a:xfrm>
              <a:off x="4077962" y="53243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59" name="tx1259"/>
            <p:cNvSpPr/>
            <p:nvPr/>
          </p:nvSpPr>
          <p:spPr>
            <a:xfrm>
              <a:off x="3610390" y="53243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60" name="tx1260"/>
            <p:cNvSpPr/>
            <p:nvPr/>
          </p:nvSpPr>
          <p:spPr>
            <a:xfrm>
              <a:off x="5948247" y="53243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61" name="tx1261"/>
            <p:cNvSpPr/>
            <p:nvPr/>
          </p:nvSpPr>
          <p:spPr>
            <a:xfrm>
              <a:off x="6883389" y="532433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62" name="tx1262"/>
            <p:cNvSpPr/>
            <p:nvPr/>
          </p:nvSpPr>
          <p:spPr>
            <a:xfrm>
              <a:off x="7818532" y="53232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26</a:t>
              </a:r>
            </a:p>
          </p:txBody>
        </p:sp>
        <p:sp>
          <p:nvSpPr>
            <p:cNvPr id="1263" name="tx1263"/>
            <p:cNvSpPr/>
            <p:nvPr/>
          </p:nvSpPr>
          <p:spPr>
            <a:xfrm>
              <a:off x="5480675" y="53232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264" name="tx1264"/>
            <p:cNvSpPr/>
            <p:nvPr/>
          </p:nvSpPr>
          <p:spPr>
            <a:xfrm>
              <a:off x="8286103" y="53232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265" name="tx1265"/>
            <p:cNvSpPr/>
            <p:nvPr/>
          </p:nvSpPr>
          <p:spPr>
            <a:xfrm>
              <a:off x="8753675" y="53232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266" name="tx1266"/>
            <p:cNvSpPr/>
            <p:nvPr/>
          </p:nvSpPr>
          <p:spPr>
            <a:xfrm>
              <a:off x="5480675"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267" name="tx1267"/>
            <p:cNvSpPr/>
            <p:nvPr/>
          </p:nvSpPr>
          <p:spPr>
            <a:xfrm>
              <a:off x="5013104"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268" name="tx1268"/>
            <p:cNvSpPr/>
            <p:nvPr/>
          </p:nvSpPr>
          <p:spPr>
            <a:xfrm>
              <a:off x="3142819"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269" name="tx1269"/>
            <p:cNvSpPr/>
            <p:nvPr/>
          </p:nvSpPr>
          <p:spPr>
            <a:xfrm>
              <a:off x="4077962"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270" name="tx1270"/>
            <p:cNvSpPr/>
            <p:nvPr/>
          </p:nvSpPr>
          <p:spPr>
            <a:xfrm>
              <a:off x="3610390"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271" name="tx1271"/>
            <p:cNvSpPr/>
            <p:nvPr/>
          </p:nvSpPr>
          <p:spPr>
            <a:xfrm>
              <a:off x="7818532" y="506043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272" name="tx1272"/>
            <p:cNvSpPr/>
            <p:nvPr/>
          </p:nvSpPr>
          <p:spPr>
            <a:xfrm>
              <a:off x="4545533" y="50595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273" name="tx1273"/>
            <p:cNvSpPr/>
            <p:nvPr/>
          </p:nvSpPr>
          <p:spPr>
            <a:xfrm>
              <a:off x="3610390" y="4972578"/>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74" name="tx1274"/>
            <p:cNvSpPr/>
            <p:nvPr/>
          </p:nvSpPr>
          <p:spPr>
            <a:xfrm>
              <a:off x="8306200" y="3125844"/>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a:t>
              </a:r>
            </a:p>
          </p:txBody>
        </p:sp>
        <p:sp>
          <p:nvSpPr>
            <p:cNvPr id="1275" name="tx1275"/>
            <p:cNvSpPr/>
            <p:nvPr/>
          </p:nvSpPr>
          <p:spPr>
            <a:xfrm>
              <a:off x="7818532" y="268745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47</a:t>
              </a:r>
            </a:p>
          </p:txBody>
        </p:sp>
        <p:sp>
          <p:nvSpPr>
            <p:cNvPr id="1276" name="tx1276"/>
            <p:cNvSpPr/>
            <p:nvPr/>
          </p:nvSpPr>
          <p:spPr>
            <a:xfrm>
              <a:off x="3142819" y="4972578"/>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77" name="tx1277"/>
            <p:cNvSpPr/>
            <p:nvPr/>
          </p:nvSpPr>
          <p:spPr>
            <a:xfrm>
              <a:off x="4077962" y="4972578"/>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78" name="tx1278"/>
            <p:cNvSpPr/>
            <p:nvPr/>
          </p:nvSpPr>
          <p:spPr>
            <a:xfrm>
              <a:off x="7818532" y="497162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53</a:t>
              </a:r>
            </a:p>
          </p:txBody>
        </p:sp>
        <p:sp>
          <p:nvSpPr>
            <p:cNvPr id="1279" name="tx1279"/>
            <p:cNvSpPr/>
            <p:nvPr/>
          </p:nvSpPr>
          <p:spPr>
            <a:xfrm>
              <a:off x="5480675" y="4972578"/>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80" name="tx1280"/>
            <p:cNvSpPr/>
            <p:nvPr/>
          </p:nvSpPr>
          <p:spPr>
            <a:xfrm>
              <a:off x="5013104" y="497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281" name="tx1281"/>
            <p:cNvSpPr/>
            <p:nvPr/>
          </p:nvSpPr>
          <p:spPr>
            <a:xfrm>
              <a:off x="2207676" y="154459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282" name="tx1282"/>
            <p:cNvSpPr/>
            <p:nvPr/>
          </p:nvSpPr>
          <p:spPr>
            <a:xfrm>
              <a:off x="2207676" y="453306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17</a:t>
              </a:r>
            </a:p>
          </p:txBody>
        </p:sp>
        <p:sp>
          <p:nvSpPr>
            <p:cNvPr id="1283" name="tx1283"/>
            <p:cNvSpPr/>
            <p:nvPr/>
          </p:nvSpPr>
          <p:spPr>
            <a:xfrm>
              <a:off x="7818532" y="277514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24</a:t>
              </a:r>
            </a:p>
          </p:txBody>
        </p:sp>
        <p:sp>
          <p:nvSpPr>
            <p:cNvPr id="1284" name="tx1284"/>
            <p:cNvSpPr/>
            <p:nvPr/>
          </p:nvSpPr>
          <p:spPr>
            <a:xfrm>
              <a:off x="2207676"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285" name="tx1285"/>
            <p:cNvSpPr/>
            <p:nvPr/>
          </p:nvSpPr>
          <p:spPr>
            <a:xfrm>
              <a:off x="6415818" y="514854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44</a:t>
              </a:r>
            </a:p>
          </p:txBody>
        </p:sp>
        <p:sp>
          <p:nvSpPr>
            <p:cNvPr id="1286" name="tx1286"/>
            <p:cNvSpPr/>
            <p:nvPr/>
          </p:nvSpPr>
          <p:spPr>
            <a:xfrm>
              <a:off x="7818532" y="51474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38</a:t>
              </a:r>
            </a:p>
          </p:txBody>
        </p:sp>
        <p:sp>
          <p:nvSpPr>
            <p:cNvPr id="1287" name="tx1287"/>
            <p:cNvSpPr/>
            <p:nvPr/>
          </p:nvSpPr>
          <p:spPr>
            <a:xfrm>
              <a:off x="5013104"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49</a:t>
              </a:r>
            </a:p>
          </p:txBody>
        </p:sp>
        <p:sp>
          <p:nvSpPr>
            <p:cNvPr id="1288" name="tx1288"/>
            <p:cNvSpPr/>
            <p:nvPr/>
          </p:nvSpPr>
          <p:spPr>
            <a:xfrm>
              <a:off x="8286103" y="51474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289" name="tx1289"/>
            <p:cNvSpPr/>
            <p:nvPr/>
          </p:nvSpPr>
          <p:spPr>
            <a:xfrm>
              <a:off x="8753675" y="5148370"/>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290" name="tx1290"/>
            <p:cNvSpPr/>
            <p:nvPr/>
          </p:nvSpPr>
          <p:spPr>
            <a:xfrm>
              <a:off x="3142819" y="54111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91" name="tx1291"/>
            <p:cNvSpPr/>
            <p:nvPr/>
          </p:nvSpPr>
          <p:spPr>
            <a:xfrm>
              <a:off x="3610390" y="54111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92" name="tx1292"/>
            <p:cNvSpPr/>
            <p:nvPr/>
          </p:nvSpPr>
          <p:spPr>
            <a:xfrm>
              <a:off x="2207676" y="2950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293" name="tx1293"/>
            <p:cNvSpPr/>
            <p:nvPr/>
          </p:nvSpPr>
          <p:spPr>
            <a:xfrm>
              <a:off x="2207676" y="347831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57</a:t>
              </a:r>
            </a:p>
          </p:txBody>
        </p:sp>
        <p:sp>
          <p:nvSpPr>
            <p:cNvPr id="1294" name="tx1294"/>
            <p:cNvSpPr/>
            <p:nvPr/>
          </p:nvSpPr>
          <p:spPr>
            <a:xfrm>
              <a:off x="6415818" y="347742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59</a:t>
              </a:r>
            </a:p>
          </p:txBody>
        </p:sp>
        <p:sp>
          <p:nvSpPr>
            <p:cNvPr id="1295" name="tx1295"/>
            <p:cNvSpPr/>
            <p:nvPr/>
          </p:nvSpPr>
          <p:spPr>
            <a:xfrm>
              <a:off x="4077962" y="54111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35</a:t>
              </a:r>
            </a:p>
          </p:txBody>
        </p:sp>
        <p:sp>
          <p:nvSpPr>
            <p:cNvPr id="1296" name="tx1296"/>
            <p:cNvSpPr/>
            <p:nvPr/>
          </p:nvSpPr>
          <p:spPr>
            <a:xfrm>
              <a:off x="2207676" y="54111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26</a:t>
              </a:r>
            </a:p>
          </p:txBody>
        </p:sp>
        <p:sp>
          <p:nvSpPr>
            <p:cNvPr id="1297" name="tx1297"/>
            <p:cNvSpPr/>
            <p:nvPr/>
          </p:nvSpPr>
          <p:spPr>
            <a:xfrm>
              <a:off x="1740105" y="54111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43</a:t>
              </a:r>
            </a:p>
          </p:txBody>
        </p:sp>
        <p:sp>
          <p:nvSpPr>
            <p:cNvPr id="1298" name="tx1298"/>
            <p:cNvSpPr/>
            <p:nvPr/>
          </p:nvSpPr>
          <p:spPr>
            <a:xfrm>
              <a:off x="2675248" y="5411352"/>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45</a:t>
              </a:r>
            </a:p>
          </p:txBody>
        </p:sp>
        <p:sp>
          <p:nvSpPr>
            <p:cNvPr id="1299" name="tx1299"/>
            <p:cNvSpPr/>
            <p:nvPr/>
          </p:nvSpPr>
          <p:spPr>
            <a:xfrm>
              <a:off x="5948247" y="541202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42</a:t>
              </a:r>
            </a:p>
          </p:txBody>
        </p:sp>
        <p:sp>
          <p:nvSpPr>
            <p:cNvPr id="1300" name="tx1300"/>
            <p:cNvSpPr/>
            <p:nvPr/>
          </p:nvSpPr>
          <p:spPr>
            <a:xfrm>
              <a:off x="6415818" y="54111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36</a:t>
              </a:r>
            </a:p>
          </p:txBody>
        </p:sp>
        <p:sp>
          <p:nvSpPr>
            <p:cNvPr id="1301" name="tx1301"/>
            <p:cNvSpPr/>
            <p:nvPr/>
          </p:nvSpPr>
          <p:spPr>
            <a:xfrm>
              <a:off x="6883389" y="54111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302" name="tx1302"/>
            <p:cNvSpPr/>
            <p:nvPr/>
          </p:nvSpPr>
          <p:spPr>
            <a:xfrm>
              <a:off x="7818532" y="541202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41</a:t>
              </a:r>
            </a:p>
          </p:txBody>
        </p:sp>
        <p:sp>
          <p:nvSpPr>
            <p:cNvPr id="1303" name="tx1303"/>
            <p:cNvSpPr/>
            <p:nvPr/>
          </p:nvSpPr>
          <p:spPr>
            <a:xfrm>
              <a:off x="4545533" y="54111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29</a:t>
              </a:r>
            </a:p>
          </p:txBody>
        </p:sp>
        <p:sp>
          <p:nvSpPr>
            <p:cNvPr id="1304" name="tx1304"/>
            <p:cNvSpPr/>
            <p:nvPr/>
          </p:nvSpPr>
          <p:spPr>
            <a:xfrm>
              <a:off x="5480675" y="54111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305" name="tx1305"/>
            <p:cNvSpPr/>
            <p:nvPr/>
          </p:nvSpPr>
          <p:spPr>
            <a:xfrm>
              <a:off x="7350961" y="54111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52</a:t>
              </a:r>
            </a:p>
          </p:txBody>
        </p:sp>
        <p:sp>
          <p:nvSpPr>
            <p:cNvPr id="1306" name="tx1306"/>
            <p:cNvSpPr/>
            <p:nvPr/>
          </p:nvSpPr>
          <p:spPr>
            <a:xfrm>
              <a:off x="7818532" y="37411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48</a:t>
              </a:r>
            </a:p>
          </p:txBody>
        </p:sp>
        <p:sp>
          <p:nvSpPr>
            <p:cNvPr id="1307" name="tx1307"/>
            <p:cNvSpPr/>
            <p:nvPr/>
          </p:nvSpPr>
          <p:spPr>
            <a:xfrm>
              <a:off x="5013104"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51</a:t>
              </a:r>
            </a:p>
          </p:txBody>
        </p:sp>
        <p:sp>
          <p:nvSpPr>
            <p:cNvPr id="1308" name="tx1308"/>
            <p:cNvSpPr/>
            <p:nvPr/>
          </p:nvSpPr>
          <p:spPr>
            <a:xfrm>
              <a:off x="5013104" y="356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50</a:t>
              </a:r>
            </a:p>
          </p:txBody>
        </p:sp>
        <p:sp>
          <p:nvSpPr>
            <p:cNvPr id="1309" name="tx1309"/>
            <p:cNvSpPr/>
            <p:nvPr/>
          </p:nvSpPr>
          <p:spPr>
            <a:xfrm>
              <a:off x="4545533" y="18073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31</a:t>
              </a:r>
            </a:p>
          </p:txBody>
        </p:sp>
        <p:sp>
          <p:nvSpPr>
            <p:cNvPr id="1310" name="tx1310"/>
            <p:cNvSpPr/>
            <p:nvPr/>
          </p:nvSpPr>
          <p:spPr>
            <a:xfrm>
              <a:off x="4545533" y="36532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56</a:t>
              </a:r>
            </a:p>
          </p:txBody>
        </p:sp>
        <p:sp>
          <p:nvSpPr>
            <p:cNvPr id="1311" name="tx1311"/>
            <p:cNvSpPr/>
            <p:nvPr/>
          </p:nvSpPr>
          <p:spPr>
            <a:xfrm>
              <a:off x="7818532" y="462095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21</a:t>
              </a:r>
            </a:p>
          </p:txBody>
        </p:sp>
        <p:sp>
          <p:nvSpPr>
            <p:cNvPr id="1312" name="tx1312"/>
            <p:cNvSpPr/>
            <p:nvPr/>
          </p:nvSpPr>
          <p:spPr>
            <a:xfrm>
              <a:off x="5013104" y="39169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40</a:t>
              </a:r>
            </a:p>
          </p:txBody>
        </p:sp>
        <p:sp>
          <p:nvSpPr>
            <p:cNvPr id="1313" name="tx1313"/>
            <p:cNvSpPr/>
            <p:nvPr/>
          </p:nvSpPr>
          <p:spPr>
            <a:xfrm>
              <a:off x="5013104" y="2599385"/>
              <a:ext cx="80386" cy="51908"/>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55</a:t>
              </a:r>
            </a:p>
          </p:txBody>
        </p:sp>
        <p:sp>
          <p:nvSpPr>
            <p:cNvPr id="1314" name="tx1314"/>
            <p:cNvSpPr/>
            <p:nvPr/>
          </p:nvSpPr>
          <p:spPr>
            <a:xfrm>
              <a:off x="1659207"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315" name="tx1315"/>
            <p:cNvSpPr/>
            <p:nvPr/>
          </p:nvSpPr>
          <p:spPr>
            <a:xfrm>
              <a:off x="2070816"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316" name="tx1316"/>
            <p:cNvSpPr/>
            <p:nvPr/>
          </p:nvSpPr>
          <p:spPr>
            <a:xfrm>
              <a:off x="2572603"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317" name="tx1317"/>
            <p:cNvSpPr/>
            <p:nvPr/>
          </p:nvSpPr>
          <p:spPr>
            <a:xfrm>
              <a:off x="3040174"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318" name="tx1318"/>
            <p:cNvSpPr/>
            <p:nvPr/>
          </p:nvSpPr>
          <p:spPr>
            <a:xfrm>
              <a:off x="3535658"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319" name="tx1319"/>
            <p:cNvSpPr/>
            <p:nvPr/>
          </p:nvSpPr>
          <p:spPr>
            <a:xfrm>
              <a:off x="3947295"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320" name="tx1320"/>
            <p:cNvSpPr/>
            <p:nvPr/>
          </p:nvSpPr>
          <p:spPr>
            <a:xfrm>
              <a:off x="443975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321" name="tx1321"/>
            <p:cNvSpPr/>
            <p:nvPr/>
          </p:nvSpPr>
          <p:spPr>
            <a:xfrm>
              <a:off x="4894907"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322" name="tx1322"/>
            <p:cNvSpPr/>
            <p:nvPr/>
          </p:nvSpPr>
          <p:spPr>
            <a:xfrm>
              <a:off x="5377976"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323" name="tx1323"/>
            <p:cNvSpPr/>
            <p:nvPr/>
          </p:nvSpPr>
          <p:spPr>
            <a:xfrm>
              <a:off x="5867294"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324" name="tx1324"/>
            <p:cNvSpPr/>
            <p:nvPr/>
          </p:nvSpPr>
          <p:spPr>
            <a:xfrm>
              <a:off x="6334865"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325" name="tx1325"/>
            <p:cNvSpPr/>
            <p:nvPr/>
          </p:nvSpPr>
          <p:spPr>
            <a:xfrm>
              <a:off x="6768330"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326" name="tx1326"/>
            <p:cNvSpPr/>
            <p:nvPr/>
          </p:nvSpPr>
          <p:spPr>
            <a:xfrm>
              <a:off x="7242095"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327" name="tx1327"/>
            <p:cNvSpPr/>
            <p:nvPr/>
          </p:nvSpPr>
          <p:spPr>
            <a:xfrm>
              <a:off x="7703473"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328" name="tx1328"/>
            <p:cNvSpPr/>
            <p:nvPr/>
          </p:nvSpPr>
          <p:spPr>
            <a:xfrm>
              <a:off x="8217620"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329" name="tx1329"/>
            <p:cNvSpPr/>
            <p:nvPr/>
          </p:nvSpPr>
          <p:spPr>
            <a:xfrm>
              <a:off x="8616814" y="824412"/>
              <a:ext cx="35410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MengA</a:t>
              </a:r>
            </a:p>
          </p:txBody>
        </p:sp>
        <p:sp>
          <p:nvSpPr>
            <p:cNvPr id="1330" name="tx1330"/>
            <p:cNvSpPr/>
            <p:nvPr/>
          </p:nvSpPr>
          <p:spPr>
            <a:xfrm>
              <a:off x="1244480" y="5404112"/>
              <a:ext cx="19264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PNG</a:t>
              </a:r>
            </a:p>
          </p:txBody>
        </p:sp>
        <p:sp>
          <p:nvSpPr>
            <p:cNvPr id="1331" name="tx1331"/>
            <p:cNvSpPr/>
            <p:nvPr/>
          </p:nvSpPr>
          <p:spPr>
            <a:xfrm>
              <a:off x="1150458" y="5316216"/>
              <a:ext cx="2866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Guinea</a:t>
              </a:r>
            </a:p>
          </p:txBody>
        </p:sp>
        <p:sp>
          <p:nvSpPr>
            <p:cNvPr id="1332" name="tx1332"/>
            <p:cNvSpPr/>
            <p:nvPr/>
          </p:nvSpPr>
          <p:spPr>
            <a:xfrm>
              <a:off x="1160311" y="5211781"/>
              <a:ext cx="27681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Angola</a:t>
              </a:r>
            </a:p>
          </p:txBody>
        </p:sp>
        <p:sp>
          <p:nvSpPr>
            <p:cNvPr id="1333" name="tx1333"/>
            <p:cNvSpPr/>
            <p:nvPr/>
          </p:nvSpPr>
          <p:spPr>
            <a:xfrm>
              <a:off x="1155493" y="5123885"/>
              <a:ext cx="28163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Nigeria</a:t>
              </a:r>
            </a:p>
          </p:txBody>
        </p:sp>
        <p:sp>
          <p:nvSpPr>
            <p:cNvPr id="1334" name="tx1334"/>
            <p:cNvSpPr/>
            <p:nvPr/>
          </p:nvSpPr>
          <p:spPr>
            <a:xfrm>
              <a:off x="1259282" y="5053656"/>
              <a:ext cx="17784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Haiti</a:t>
              </a:r>
            </a:p>
          </p:txBody>
        </p:sp>
        <p:sp>
          <p:nvSpPr>
            <p:cNvPr id="1335" name="tx1335"/>
            <p:cNvSpPr/>
            <p:nvPr/>
          </p:nvSpPr>
          <p:spPr>
            <a:xfrm>
              <a:off x="1091032" y="4965760"/>
              <a:ext cx="34609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Lebanon</a:t>
              </a:r>
            </a:p>
          </p:txBody>
        </p:sp>
        <p:sp>
          <p:nvSpPr>
            <p:cNvPr id="1336" name="tx1336"/>
            <p:cNvSpPr/>
            <p:nvPr/>
          </p:nvSpPr>
          <p:spPr>
            <a:xfrm>
              <a:off x="1175157" y="4859112"/>
              <a:ext cx="261968"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Congo</a:t>
              </a:r>
            </a:p>
          </p:txBody>
        </p:sp>
        <p:sp>
          <p:nvSpPr>
            <p:cNvPr id="1337" name="tx1337"/>
            <p:cNvSpPr/>
            <p:nvPr/>
          </p:nvSpPr>
          <p:spPr>
            <a:xfrm>
              <a:off x="1175244" y="4789968"/>
              <a:ext cx="26188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Bolivia</a:t>
              </a:r>
            </a:p>
          </p:txBody>
        </p:sp>
        <p:sp>
          <p:nvSpPr>
            <p:cNvPr id="1338" name="tx1338"/>
            <p:cNvSpPr/>
            <p:nvPr/>
          </p:nvSpPr>
          <p:spPr>
            <a:xfrm>
              <a:off x="1209753" y="4702072"/>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Benin</a:t>
              </a:r>
            </a:p>
          </p:txBody>
        </p:sp>
        <p:sp>
          <p:nvSpPr>
            <p:cNvPr id="1339" name="tx1339"/>
            <p:cNvSpPr/>
            <p:nvPr/>
          </p:nvSpPr>
          <p:spPr>
            <a:xfrm>
              <a:off x="1105921" y="4614176"/>
              <a:ext cx="33120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Vanuatu</a:t>
              </a:r>
            </a:p>
          </p:txBody>
        </p:sp>
        <p:sp>
          <p:nvSpPr>
            <p:cNvPr id="1340" name="tx1340"/>
            <p:cNvSpPr/>
            <p:nvPr/>
          </p:nvSpPr>
          <p:spPr>
            <a:xfrm>
              <a:off x="1066636" y="4508613"/>
              <a:ext cx="3704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Myanmar</a:t>
              </a:r>
            </a:p>
          </p:txBody>
        </p:sp>
        <p:sp>
          <p:nvSpPr>
            <p:cNvPr id="1341" name="tx1341"/>
            <p:cNvSpPr/>
            <p:nvPr/>
          </p:nvSpPr>
          <p:spPr>
            <a:xfrm>
              <a:off x="1140647" y="4420717"/>
              <a:ext cx="29647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Djibouti</a:t>
              </a:r>
            </a:p>
          </p:txBody>
        </p:sp>
        <p:sp>
          <p:nvSpPr>
            <p:cNvPr id="1342" name="tx1342"/>
            <p:cNvSpPr/>
            <p:nvPr/>
          </p:nvSpPr>
          <p:spPr>
            <a:xfrm>
              <a:off x="1022056" y="4349360"/>
              <a:ext cx="41506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Cameroon</a:t>
              </a:r>
            </a:p>
          </p:txBody>
        </p:sp>
        <p:sp>
          <p:nvSpPr>
            <p:cNvPr id="1343" name="tx1343"/>
            <p:cNvSpPr/>
            <p:nvPr/>
          </p:nvSpPr>
          <p:spPr>
            <a:xfrm>
              <a:off x="1051660" y="4262592"/>
              <a:ext cx="38546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Honduras</a:t>
              </a:r>
            </a:p>
          </p:txBody>
        </p:sp>
        <p:sp>
          <p:nvSpPr>
            <p:cNvPr id="1344" name="tx1344"/>
            <p:cNvSpPr/>
            <p:nvPr/>
          </p:nvSpPr>
          <p:spPr>
            <a:xfrm>
              <a:off x="940839" y="4173568"/>
              <a:ext cx="49628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Cote d'Ivoire</a:t>
              </a:r>
            </a:p>
          </p:txBody>
        </p:sp>
        <p:sp>
          <p:nvSpPr>
            <p:cNvPr id="1345" name="tx1345"/>
            <p:cNvSpPr/>
            <p:nvPr/>
          </p:nvSpPr>
          <p:spPr>
            <a:xfrm>
              <a:off x="1076490" y="4085672"/>
              <a:ext cx="36063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Comoros</a:t>
              </a:r>
            </a:p>
          </p:txBody>
        </p:sp>
        <p:sp>
          <p:nvSpPr>
            <p:cNvPr id="1346" name="tx1346"/>
            <p:cNvSpPr/>
            <p:nvPr/>
          </p:nvSpPr>
          <p:spPr>
            <a:xfrm>
              <a:off x="1007297" y="3998904"/>
              <a:ext cx="42982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Micronesia</a:t>
              </a:r>
            </a:p>
          </p:txBody>
        </p:sp>
        <p:sp>
          <p:nvSpPr>
            <p:cNvPr id="1347" name="tx1347"/>
            <p:cNvSpPr/>
            <p:nvPr/>
          </p:nvSpPr>
          <p:spPr>
            <a:xfrm>
              <a:off x="1140691" y="3911008"/>
              <a:ext cx="2964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Zambia</a:t>
              </a:r>
            </a:p>
          </p:txBody>
        </p:sp>
        <p:sp>
          <p:nvSpPr>
            <p:cNvPr id="1348" name="tx1348"/>
            <p:cNvSpPr/>
            <p:nvPr/>
          </p:nvSpPr>
          <p:spPr>
            <a:xfrm>
              <a:off x="1071541" y="3823112"/>
              <a:ext cx="3655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Viet Nam</a:t>
              </a:r>
            </a:p>
          </p:txBody>
        </p:sp>
        <p:sp>
          <p:nvSpPr>
            <p:cNvPr id="1349" name="tx1349"/>
            <p:cNvSpPr/>
            <p:nvPr/>
          </p:nvSpPr>
          <p:spPr>
            <a:xfrm>
              <a:off x="779882" y="3734087"/>
              <a:ext cx="65724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Solomon Islands</a:t>
              </a:r>
            </a:p>
          </p:txBody>
        </p:sp>
        <p:sp>
          <p:nvSpPr>
            <p:cNvPr id="1350" name="tx1350"/>
            <p:cNvSpPr/>
            <p:nvPr/>
          </p:nvSpPr>
          <p:spPr>
            <a:xfrm>
              <a:off x="962891" y="3647320"/>
              <a:ext cx="47423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Timor-Leste</a:t>
              </a:r>
            </a:p>
          </p:txBody>
        </p:sp>
        <p:sp>
          <p:nvSpPr>
            <p:cNvPr id="1351" name="tx1351"/>
            <p:cNvSpPr/>
            <p:nvPr/>
          </p:nvSpPr>
          <p:spPr>
            <a:xfrm>
              <a:off x="1106094" y="3559424"/>
              <a:ext cx="3310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Eswatini</a:t>
              </a:r>
            </a:p>
          </p:txBody>
        </p:sp>
        <p:sp>
          <p:nvSpPr>
            <p:cNvPr id="1352" name="tx1352"/>
            <p:cNvSpPr/>
            <p:nvPr/>
          </p:nvSpPr>
          <p:spPr>
            <a:xfrm>
              <a:off x="1007167" y="3454903"/>
              <a:ext cx="429958"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Philippines</a:t>
              </a:r>
            </a:p>
          </p:txBody>
        </p:sp>
        <p:sp>
          <p:nvSpPr>
            <p:cNvPr id="1353" name="tx1353"/>
            <p:cNvSpPr/>
            <p:nvPr/>
          </p:nvSpPr>
          <p:spPr>
            <a:xfrm>
              <a:off x="1110869" y="3364880"/>
              <a:ext cx="326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Senegal</a:t>
              </a:r>
            </a:p>
          </p:txBody>
        </p:sp>
        <p:sp>
          <p:nvSpPr>
            <p:cNvPr id="1354" name="tx1354"/>
            <p:cNvSpPr/>
            <p:nvPr/>
          </p:nvSpPr>
          <p:spPr>
            <a:xfrm>
              <a:off x="1244349" y="3295736"/>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Laos</a:t>
              </a:r>
            </a:p>
          </p:txBody>
        </p:sp>
        <p:sp>
          <p:nvSpPr>
            <p:cNvPr id="1355" name="tx1355"/>
            <p:cNvSpPr/>
            <p:nvPr/>
          </p:nvSpPr>
          <p:spPr>
            <a:xfrm>
              <a:off x="508103" y="3190129"/>
              <a:ext cx="92902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1356" name="tx1356"/>
            <p:cNvSpPr/>
            <p:nvPr/>
          </p:nvSpPr>
          <p:spPr>
            <a:xfrm>
              <a:off x="1185054" y="3102277"/>
              <a:ext cx="25207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Kenya</a:t>
              </a:r>
            </a:p>
          </p:txBody>
        </p:sp>
        <p:sp>
          <p:nvSpPr>
            <p:cNvPr id="1357" name="tx1357"/>
            <p:cNvSpPr/>
            <p:nvPr/>
          </p:nvSpPr>
          <p:spPr>
            <a:xfrm>
              <a:off x="1031910" y="3030919"/>
              <a:ext cx="40521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Cambodia</a:t>
              </a:r>
            </a:p>
          </p:txBody>
        </p:sp>
        <p:sp>
          <p:nvSpPr>
            <p:cNvPr id="1358" name="tx1358"/>
            <p:cNvSpPr/>
            <p:nvPr/>
          </p:nvSpPr>
          <p:spPr>
            <a:xfrm>
              <a:off x="1096154" y="2944152"/>
              <a:ext cx="34097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Pakistan</a:t>
              </a:r>
            </a:p>
          </p:txBody>
        </p:sp>
        <p:sp>
          <p:nvSpPr>
            <p:cNvPr id="1359" name="tx1359"/>
            <p:cNvSpPr/>
            <p:nvPr/>
          </p:nvSpPr>
          <p:spPr>
            <a:xfrm>
              <a:off x="1120766" y="2856256"/>
              <a:ext cx="31635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Lesotho</a:t>
              </a:r>
            </a:p>
          </p:txBody>
        </p:sp>
        <p:sp>
          <p:nvSpPr>
            <p:cNvPr id="1360" name="tx1360"/>
            <p:cNvSpPr/>
            <p:nvPr/>
          </p:nvSpPr>
          <p:spPr>
            <a:xfrm>
              <a:off x="1022056" y="2768360"/>
              <a:ext cx="41506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Mauritania</a:t>
              </a:r>
            </a:p>
          </p:txBody>
        </p:sp>
        <p:sp>
          <p:nvSpPr>
            <p:cNvPr id="1361" name="tx1361"/>
            <p:cNvSpPr/>
            <p:nvPr/>
          </p:nvSpPr>
          <p:spPr>
            <a:xfrm>
              <a:off x="1165390" y="2680464"/>
              <a:ext cx="2717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Kiribati</a:t>
              </a:r>
            </a:p>
          </p:txBody>
        </p:sp>
        <p:sp>
          <p:nvSpPr>
            <p:cNvPr id="1362" name="tx1362"/>
            <p:cNvSpPr/>
            <p:nvPr/>
          </p:nvSpPr>
          <p:spPr>
            <a:xfrm>
              <a:off x="1027048" y="2592568"/>
              <a:ext cx="41007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Zimbabwe</a:t>
              </a:r>
            </a:p>
          </p:txBody>
        </p:sp>
        <p:sp>
          <p:nvSpPr>
            <p:cNvPr id="1363" name="tx1363"/>
            <p:cNvSpPr/>
            <p:nvPr/>
          </p:nvSpPr>
          <p:spPr>
            <a:xfrm>
              <a:off x="1155449" y="2503543"/>
              <a:ext cx="281675"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Samoa</a:t>
              </a:r>
            </a:p>
          </p:txBody>
        </p:sp>
        <p:sp>
          <p:nvSpPr>
            <p:cNvPr id="1364" name="tx1364"/>
            <p:cNvSpPr/>
            <p:nvPr/>
          </p:nvSpPr>
          <p:spPr>
            <a:xfrm>
              <a:off x="740293" y="2415647"/>
              <a:ext cx="69683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State of Palestine</a:t>
              </a:r>
            </a:p>
          </p:txBody>
        </p:sp>
        <p:sp>
          <p:nvSpPr>
            <p:cNvPr id="1365" name="tx1365"/>
            <p:cNvSpPr/>
            <p:nvPr/>
          </p:nvSpPr>
          <p:spPr>
            <a:xfrm>
              <a:off x="1031910" y="2311213"/>
              <a:ext cx="4052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Nicaragua</a:t>
              </a:r>
            </a:p>
          </p:txBody>
        </p:sp>
        <p:sp>
          <p:nvSpPr>
            <p:cNvPr id="1366" name="tx1366"/>
            <p:cNvSpPr/>
            <p:nvPr/>
          </p:nvSpPr>
          <p:spPr>
            <a:xfrm>
              <a:off x="1244349" y="2240984"/>
              <a:ext cx="19277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India</a:t>
              </a:r>
            </a:p>
          </p:txBody>
        </p:sp>
        <p:sp>
          <p:nvSpPr>
            <p:cNvPr id="1367" name="tx1367"/>
            <p:cNvSpPr/>
            <p:nvPr/>
          </p:nvSpPr>
          <p:spPr>
            <a:xfrm>
              <a:off x="997400" y="2135421"/>
              <a:ext cx="43972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Kyrgyzstan</a:t>
              </a:r>
            </a:p>
          </p:txBody>
        </p:sp>
        <p:sp>
          <p:nvSpPr>
            <p:cNvPr id="1368" name="tx1368"/>
            <p:cNvSpPr/>
            <p:nvPr/>
          </p:nvSpPr>
          <p:spPr>
            <a:xfrm>
              <a:off x="1170208" y="2064063"/>
              <a:ext cx="26691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Ghana</a:t>
              </a:r>
            </a:p>
          </p:txBody>
        </p:sp>
        <p:sp>
          <p:nvSpPr>
            <p:cNvPr id="1369" name="tx1369"/>
            <p:cNvSpPr/>
            <p:nvPr/>
          </p:nvSpPr>
          <p:spPr>
            <a:xfrm>
              <a:off x="1071411" y="1977296"/>
              <a:ext cx="3657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Tanzania</a:t>
              </a:r>
            </a:p>
          </p:txBody>
        </p:sp>
        <p:sp>
          <p:nvSpPr>
            <p:cNvPr id="1370" name="tx1370"/>
            <p:cNvSpPr/>
            <p:nvPr/>
          </p:nvSpPr>
          <p:spPr>
            <a:xfrm>
              <a:off x="1204848" y="1872774"/>
              <a:ext cx="23227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Nepal</a:t>
              </a:r>
            </a:p>
          </p:txBody>
        </p:sp>
        <p:sp>
          <p:nvSpPr>
            <p:cNvPr id="1371" name="tx1371"/>
            <p:cNvSpPr/>
            <p:nvPr/>
          </p:nvSpPr>
          <p:spPr>
            <a:xfrm>
              <a:off x="1061644" y="1783836"/>
              <a:ext cx="375480"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Tajikistan</a:t>
              </a:r>
            </a:p>
          </p:txBody>
        </p:sp>
        <p:sp>
          <p:nvSpPr>
            <p:cNvPr id="1372" name="tx1372"/>
            <p:cNvSpPr/>
            <p:nvPr/>
          </p:nvSpPr>
          <p:spPr>
            <a:xfrm>
              <a:off x="962674" y="1712479"/>
              <a:ext cx="47445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Cabo Verde</a:t>
              </a:r>
            </a:p>
          </p:txBody>
        </p:sp>
        <p:sp>
          <p:nvSpPr>
            <p:cNvPr id="1373" name="tx1373"/>
            <p:cNvSpPr/>
            <p:nvPr/>
          </p:nvSpPr>
          <p:spPr>
            <a:xfrm>
              <a:off x="1150544" y="1625712"/>
              <a:ext cx="28658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Tunisia</a:t>
              </a:r>
            </a:p>
          </p:txBody>
        </p:sp>
        <p:sp>
          <p:nvSpPr>
            <p:cNvPr id="1374" name="tx1374"/>
            <p:cNvSpPr/>
            <p:nvPr/>
          </p:nvSpPr>
          <p:spPr>
            <a:xfrm>
              <a:off x="1096241" y="1537816"/>
              <a:ext cx="34088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Morocco</a:t>
              </a:r>
            </a:p>
          </p:txBody>
        </p:sp>
        <p:sp>
          <p:nvSpPr>
            <p:cNvPr id="1375" name="tx1375"/>
            <p:cNvSpPr/>
            <p:nvPr/>
          </p:nvSpPr>
          <p:spPr>
            <a:xfrm>
              <a:off x="1165303" y="1449876"/>
              <a:ext cx="271822"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Jordan</a:t>
              </a:r>
            </a:p>
          </p:txBody>
        </p:sp>
        <p:sp>
          <p:nvSpPr>
            <p:cNvPr id="1376" name="tx1376"/>
            <p:cNvSpPr/>
            <p:nvPr/>
          </p:nvSpPr>
          <p:spPr>
            <a:xfrm>
              <a:off x="1209797" y="1344356"/>
              <a:ext cx="227328"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Egypt</a:t>
              </a:r>
            </a:p>
          </p:txBody>
        </p:sp>
        <p:sp>
          <p:nvSpPr>
            <p:cNvPr id="1377" name="tx1377"/>
            <p:cNvSpPr/>
            <p:nvPr/>
          </p:nvSpPr>
          <p:spPr>
            <a:xfrm>
              <a:off x="1155363" y="1274127"/>
              <a:ext cx="28176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Bhutan</a:t>
              </a:r>
            </a:p>
          </p:txBody>
        </p:sp>
        <p:sp>
          <p:nvSpPr>
            <p:cNvPr id="1378" name="tx1378"/>
            <p:cNvSpPr/>
            <p:nvPr/>
          </p:nvSpPr>
          <p:spPr>
            <a:xfrm>
              <a:off x="997357" y="1186188"/>
              <a:ext cx="439768"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Uzbekistan</a:t>
              </a:r>
            </a:p>
          </p:txBody>
        </p:sp>
        <p:sp>
          <p:nvSpPr>
            <p:cNvPr id="1379" name="tx1379"/>
            <p:cNvSpPr/>
            <p:nvPr/>
          </p:nvSpPr>
          <p:spPr>
            <a:xfrm>
              <a:off x="967535" y="1080668"/>
              <a:ext cx="46958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Bangladesh</a:t>
              </a:r>
            </a:p>
          </p:txBody>
        </p:sp>
        <p:sp>
          <p:nvSpPr>
            <p:cNvPr id="1380" name="tx1380"/>
            <p:cNvSpPr/>
            <p:nvPr/>
          </p:nvSpPr>
          <p:spPr>
            <a:xfrm>
              <a:off x="1061558" y="1009311"/>
              <a:ext cx="37556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Sri Lanka</a:t>
              </a:r>
            </a:p>
          </p:txBody>
        </p:sp>
        <p:sp>
          <p:nvSpPr>
            <p:cNvPr id="1381" name="tx1381"/>
            <p:cNvSpPr/>
            <p:nvPr/>
          </p:nvSpPr>
          <p:spPr>
            <a:xfrm>
              <a:off x="3450187"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382" name="pic1382"/>
            <p:cNvPicPr/>
            <p:nvPr/>
          </p:nvPicPr>
          <p:blipFill>
            <a:blip r:embed="rId2" cstate="print"/>
            <a:stretch>
              <a:fillRect/>
            </a:stretch>
          </p:blipFill>
          <p:spPr>
            <a:xfrm>
              <a:off x="4963979" y="5699605"/>
              <a:ext cx="2160000" cy="219455"/>
            </a:xfrm>
            <a:prstGeom prst="rect">
              <a:avLst/>
            </a:prstGeom>
          </p:spPr>
        </p:pic>
        <p:sp>
          <p:nvSpPr>
            <p:cNvPr id="1383" name="pl1383"/>
            <p:cNvSpPr/>
            <p:nvPr/>
          </p:nvSpPr>
          <p:spPr>
            <a:xfrm>
              <a:off x="496757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4" name="pl1384"/>
            <p:cNvSpPr/>
            <p:nvPr/>
          </p:nvSpPr>
          <p:spPr>
            <a:xfrm>
              <a:off x="623773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5" name="pl1385"/>
            <p:cNvSpPr/>
            <p:nvPr/>
          </p:nvSpPr>
          <p:spPr>
            <a:xfrm>
              <a:off x="645301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6" name="pl1386"/>
            <p:cNvSpPr/>
            <p:nvPr/>
          </p:nvSpPr>
          <p:spPr>
            <a:xfrm>
              <a:off x="666829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7" name="pl1387"/>
            <p:cNvSpPr/>
            <p:nvPr/>
          </p:nvSpPr>
          <p:spPr>
            <a:xfrm>
              <a:off x="6883571"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8" name="pl1388"/>
            <p:cNvSpPr/>
            <p:nvPr/>
          </p:nvSpPr>
          <p:spPr>
            <a:xfrm>
              <a:off x="7120379"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9" name="pl1389"/>
            <p:cNvSpPr/>
            <p:nvPr/>
          </p:nvSpPr>
          <p:spPr>
            <a:xfrm>
              <a:off x="496757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0" name="pl1390"/>
            <p:cNvSpPr/>
            <p:nvPr/>
          </p:nvSpPr>
          <p:spPr>
            <a:xfrm>
              <a:off x="623773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1" name="pl1391"/>
            <p:cNvSpPr/>
            <p:nvPr/>
          </p:nvSpPr>
          <p:spPr>
            <a:xfrm>
              <a:off x="645301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2" name="pl1392"/>
            <p:cNvSpPr/>
            <p:nvPr/>
          </p:nvSpPr>
          <p:spPr>
            <a:xfrm>
              <a:off x="666829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3" name="pl1393"/>
            <p:cNvSpPr/>
            <p:nvPr/>
          </p:nvSpPr>
          <p:spPr>
            <a:xfrm>
              <a:off x="6883571"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4" name="pl1394"/>
            <p:cNvSpPr/>
            <p:nvPr/>
          </p:nvSpPr>
          <p:spPr>
            <a:xfrm>
              <a:off x="7120379"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5" name="tx1395"/>
            <p:cNvSpPr/>
            <p:nvPr/>
          </p:nvSpPr>
          <p:spPr>
            <a:xfrm>
              <a:off x="4936501"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396" name="tx1396"/>
            <p:cNvSpPr/>
            <p:nvPr/>
          </p:nvSpPr>
          <p:spPr>
            <a:xfrm>
              <a:off x="617557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397" name="tx1397"/>
            <p:cNvSpPr/>
            <p:nvPr/>
          </p:nvSpPr>
          <p:spPr>
            <a:xfrm>
              <a:off x="639085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398" name="tx1398"/>
            <p:cNvSpPr/>
            <p:nvPr/>
          </p:nvSpPr>
          <p:spPr>
            <a:xfrm>
              <a:off x="660613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399" name="tx1399"/>
            <p:cNvSpPr/>
            <p:nvPr/>
          </p:nvSpPr>
          <p:spPr>
            <a:xfrm>
              <a:off x="6821416"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400" name="tx1400"/>
            <p:cNvSpPr/>
            <p:nvPr/>
          </p:nvSpPr>
          <p:spPr>
            <a:xfrm>
              <a:off x="7027146"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401" name="tx1401"/>
            <p:cNvSpPr/>
            <p:nvPr/>
          </p:nvSpPr>
          <p:spPr>
            <a:xfrm>
              <a:off x="1499755" y="398022"/>
              <a:ext cx="32427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LMICs, 2023</a:t>
              </a:r>
            </a:p>
          </p:txBody>
        </p:sp>
        <p:sp>
          <p:nvSpPr>
            <p:cNvPr id="1402" name="tx1402"/>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03" name="tx1403"/>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404" name="tx1404"/>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405" name="tx1405"/>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4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38 out of 51 countries achieved coverage of 90% or higher in at least one vaccine.
Bangladesh, Egypt, and Sri Lanka had the highest percentage of vaccines (100%) in the national immunization schedule with coverage of at least 90%, followed by Tajikistan (93%).
13 countries had not achieved 90% coverage of any vaccine (Angola, Bolivia, Cote d'Ivoire, Congo, Comoros, Djibouti, Guinea, Haiti, Honduras, Lebanon, Myanmar, Nigeria, and PNG).</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5" name="pl25"/>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6" name="pl26"/>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7" name="pl27"/>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1175611" y="1910336"/>
              <a:ext cx="3052980" cy="2969676"/>
            </a:xfrm>
            <a:custGeom>
              <a:avLst/>
              <a:pathLst>
                <a:path w="3052980" h="2969676">
                  <a:moveTo>
                    <a:pt x="0" y="2969676"/>
                  </a:moveTo>
                  <a:lnTo>
                    <a:pt x="234844" y="2969676"/>
                  </a:lnTo>
                  <a:lnTo>
                    <a:pt x="469689" y="2969676"/>
                  </a:lnTo>
                  <a:lnTo>
                    <a:pt x="704534" y="2969676"/>
                  </a:lnTo>
                  <a:lnTo>
                    <a:pt x="939378" y="2969676"/>
                  </a:lnTo>
                  <a:lnTo>
                    <a:pt x="1174223" y="2784071"/>
                  </a:lnTo>
                  <a:lnTo>
                    <a:pt x="1409068" y="2598466"/>
                  </a:lnTo>
                  <a:lnTo>
                    <a:pt x="1643912" y="2598466"/>
                  </a:lnTo>
                  <a:lnTo>
                    <a:pt x="1878757" y="2412861"/>
                  </a:lnTo>
                  <a:lnTo>
                    <a:pt x="2113602" y="1670442"/>
                  </a:lnTo>
                  <a:lnTo>
                    <a:pt x="2348446" y="1299233"/>
                  </a:lnTo>
                  <a:lnTo>
                    <a:pt x="2583291" y="1856047"/>
                  </a:lnTo>
                  <a:lnTo>
                    <a:pt x="2818136" y="1670442"/>
                  </a:lnTo>
                  <a:lnTo>
                    <a:pt x="3052980" y="0"/>
                  </a:lnTo>
                </a:path>
              </a:pathLst>
            </a:custGeom>
            <a:ln w="29811" cap="flat">
              <a:solidFill>
                <a:srgbClr val="1CABE2">
                  <a:alpha val="100000"/>
                </a:srgbClr>
              </a:solidFill>
              <a:prstDash val="solid"/>
              <a:round/>
            </a:ln>
          </p:spPr>
          <p:txBody>
            <a:bodyPr/>
            <a:lstStyle/>
            <a:p/>
          </p:txBody>
        </p:sp>
        <p:sp>
          <p:nvSpPr>
            <p:cNvPr id="42" name="pl42"/>
            <p:cNvSpPr/>
            <p:nvPr/>
          </p:nvSpPr>
          <p:spPr>
            <a:xfrm>
              <a:off x="1175611"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p:txBody>
        </p:sp>
        <p:sp>
          <p:nvSpPr>
            <p:cNvPr id="43" name="pl43"/>
            <p:cNvSpPr/>
            <p:nvPr/>
          </p:nvSpPr>
          <p:spPr>
            <a:xfrm>
              <a:off x="1175611" y="2467150"/>
              <a:ext cx="3052980" cy="2412861"/>
            </a:xfrm>
            <a:custGeom>
              <a:avLst/>
              <a:pathLst>
                <a:path w="3052980" h="2412861">
                  <a:moveTo>
                    <a:pt x="0" y="2412861"/>
                  </a:moveTo>
                  <a:lnTo>
                    <a:pt x="234844" y="2412861"/>
                  </a:lnTo>
                  <a:lnTo>
                    <a:pt x="469689" y="2412861"/>
                  </a:lnTo>
                  <a:lnTo>
                    <a:pt x="704534" y="2412861"/>
                  </a:lnTo>
                  <a:lnTo>
                    <a:pt x="939378" y="2412861"/>
                  </a:lnTo>
                  <a:lnTo>
                    <a:pt x="1174223" y="2227257"/>
                  </a:lnTo>
                  <a:lnTo>
                    <a:pt x="1409068" y="2227257"/>
                  </a:lnTo>
                  <a:lnTo>
                    <a:pt x="1643912" y="2227257"/>
                  </a:lnTo>
                  <a:lnTo>
                    <a:pt x="1878757" y="2227257"/>
                  </a:lnTo>
                  <a:lnTo>
                    <a:pt x="2113602" y="1856047"/>
                  </a:lnTo>
                  <a:lnTo>
                    <a:pt x="2348446" y="1670442"/>
                  </a:lnTo>
                  <a:lnTo>
                    <a:pt x="2583291" y="1484838"/>
                  </a:lnTo>
                  <a:lnTo>
                    <a:pt x="2818136" y="1299233"/>
                  </a:lnTo>
                  <a:lnTo>
                    <a:pt x="3052980" y="0"/>
                  </a:lnTo>
                </a:path>
              </a:pathLst>
            </a:custGeom>
            <a:ln w="29811" cap="flat">
              <a:solidFill>
                <a:srgbClr val="6A1E74">
                  <a:alpha val="100000"/>
                </a:srgbClr>
              </a:solidFill>
              <a:prstDash val="solid"/>
              <a:round/>
            </a:ln>
          </p:spPr>
          <p:txBody>
            <a:bodyPr/>
            <a:lstStyle/>
            <a:p/>
          </p:txBody>
        </p:sp>
        <p:sp>
          <p:nvSpPr>
            <p:cNvPr id="44" name="pl44"/>
            <p:cNvSpPr/>
            <p:nvPr/>
          </p:nvSpPr>
          <p:spPr>
            <a:xfrm>
              <a:off x="1175611"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F26A21">
                  <a:alpha val="100000"/>
                </a:srgbClr>
              </a:solidFill>
              <a:prstDash val="solid"/>
              <a:round/>
            </a:ln>
          </p:spPr>
          <p:txBody>
            <a:bodyPr/>
            <a:lstStyle/>
            <a:p/>
          </p:txBody>
        </p:sp>
        <p:sp>
          <p:nvSpPr>
            <p:cNvPr id="45" name="pt45"/>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6" name="pt46"/>
            <p:cNvSpPr/>
            <p:nvPr/>
          </p:nvSpPr>
          <p:spPr>
            <a:xfrm>
              <a:off x="162047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7" name="pt47"/>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48" name="pt48"/>
            <p:cNvSpPr/>
            <p:nvPr/>
          </p:nvSpPr>
          <p:spPr>
            <a:xfrm>
              <a:off x="2090164"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49" name="pt49"/>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0" name="pt50"/>
            <p:cNvSpPr/>
            <p:nvPr/>
          </p:nvSpPr>
          <p:spPr>
            <a:xfrm>
              <a:off x="2325009" y="466958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1" name="pt51"/>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2" name="pt52"/>
            <p:cNvSpPr/>
            <p:nvPr/>
          </p:nvSpPr>
          <p:spPr>
            <a:xfrm>
              <a:off x="2794698"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3" name="pt53"/>
            <p:cNvSpPr/>
            <p:nvPr/>
          </p:nvSpPr>
          <p:spPr>
            <a:xfrm>
              <a:off x="279469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4" name="pt54"/>
            <p:cNvSpPr/>
            <p:nvPr/>
          </p:nvSpPr>
          <p:spPr>
            <a:xfrm>
              <a:off x="302954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5" name="pt55"/>
            <p:cNvSpPr/>
            <p:nvPr/>
          </p:nvSpPr>
          <p:spPr>
            <a:xfrm>
              <a:off x="3499232"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6" name="pt56"/>
            <p:cNvSpPr/>
            <p:nvPr/>
          </p:nvSpPr>
          <p:spPr>
            <a:xfrm>
              <a:off x="3968922" y="355595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7" name="pt57"/>
            <p:cNvSpPr/>
            <p:nvPr/>
          </p:nvSpPr>
          <p:spPr>
            <a:xfrm>
              <a:off x="4203766" y="244232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8" name="pt58"/>
            <p:cNvSpPr/>
            <p:nvPr/>
          </p:nvSpPr>
          <p:spPr>
            <a:xfrm>
              <a:off x="138563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9" name="pt59"/>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0" name="pt60"/>
            <p:cNvSpPr/>
            <p:nvPr/>
          </p:nvSpPr>
          <p:spPr>
            <a:xfrm>
              <a:off x="138563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1" name="pt61"/>
            <p:cNvSpPr/>
            <p:nvPr/>
          </p:nvSpPr>
          <p:spPr>
            <a:xfrm>
              <a:off x="2090164"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2" name="pt62"/>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3" name="pt63"/>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 name="pt64"/>
            <p:cNvSpPr/>
            <p:nvPr/>
          </p:nvSpPr>
          <p:spPr>
            <a:xfrm>
              <a:off x="3029543" y="429837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5" name="pt65"/>
            <p:cNvSpPr/>
            <p:nvPr/>
          </p:nvSpPr>
          <p:spPr>
            <a:xfrm>
              <a:off x="3029543"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6" name="pt66"/>
            <p:cNvSpPr/>
            <p:nvPr/>
          </p:nvSpPr>
          <p:spPr>
            <a:xfrm>
              <a:off x="302954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3734077" y="374155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8" name="pt68"/>
            <p:cNvSpPr/>
            <p:nvPr/>
          </p:nvSpPr>
          <p:spPr>
            <a:xfrm>
              <a:off x="373407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9" name="pt69"/>
            <p:cNvSpPr/>
            <p:nvPr/>
          </p:nvSpPr>
          <p:spPr>
            <a:xfrm>
              <a:off x="3734077" y="392716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0" name="pt70"/>
            <p:cNvSpPr/>
            <p:nvPr/>
          </p:nvSpPr>
          <p:spPr>
            <a:xfrm>
              <a:off x="373407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 name="pt71"/>
            <p:cNvSpPr/>
            <p:nvPr/>
          </p:nvSpPr>
          <p:spPr>
            <a:xfrm>
              <a:off x="115078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2" name="pt72"/>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3" name="pt73"/>
            <p:cNvSpPr/>
            <p:nvPr/>
          </p:nvSpPr>
          <p:spPr>
            <a:xfrm>
              <a:off x="185532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4" name="pt74"/>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5" name="pt75"/>
            <p:cNvSpPr/>
            <p:nvPr/>
          </p:nvSpPr>
          <p:spPr>
            <a:xfrm>
              <a:off x="185532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6" name="pt76"/>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7" name="pt77"/>
            <p:cNvSpPr/>
            <p:nvPr/>
          </p:nvSpPr>
          <p:spPr>
            <a:xfrm>
              <a:off x="2559854"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8" name="pt78"/>
            <p:cNvSpPr/>
            <p:nvPr/>
          </p:nvSpPr>
          <p:spPr>
            <a:xfrm>
              <a:off x="255985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9" name="pt79"/>
            <p:cNvSpPr/>
            <p:nvPr/>
          </p:nvSpPr>
          <p:spPr>
            <a:xfrm>
              <a:off x="2559854"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0" name="pt80"/>
            <p:cNvSpPr/>
            <p:nvPr/>
          </p:nvSpPr>
          <p:spPr>
            <a:xfrm>
              <a:off x="255985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1" name="pt81"/>
            <p:cNvSpPr/>
            <p:nvPr/>
          </p:nvSpPr>
          <p:spPr>
            <a:xfrm>
              <a:off x="3264388" y="355595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2" name="pt82"/>
            <p:cNvSpPr/>
            <p:nvPr/>
          </p:nvSpPr>
          <p:spPr>
            <a:xfrm>
              <a:off x="326438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3" name="pt83"/>
            <p:cNvSpPr/>
            <p:nvPr/>
          </p:nvSpPr>
          <p:spPr>
            <a:xfrm>
              <a:off x="3264388" y="429837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4" name="pt84"/>
            <p:cNvSpPr/>
            <p:nvPr/>
          </p:nvSpPr>
          <p:spPr>
            <a:xfrm>
              <a:off x="349923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5" name="pt85"/>
            <p:cNvSpPr/>
            <p:nvPr/>
          </p:nvSpPr>
          <p:spPr>
            <a:xfrm>
              <a:off x="396892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6" name="pt86"/>
            <p:cNvSpPr/>
            <p:nvPr/>
          </p:nvSpPr>
          <p:spPr>
            <a:xfrm>
              <a:off x="420376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7" name="pt87"/>
            <p:cNvSpPr/>
            <p:nvPr/>
          </p:nvSpPr>
          <p:spPr>
            <a:xfrm>
              <a:off x="115078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8" name="pt88"/>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9" name="pt89"/>
            <p:cNvSpPr/>
            <p:nvPr/>
          </p:nvSpPr>
          <p:spPr>
            <a:xfrm>
              <a:off x="162047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0" name="pt90"/>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1" name="pt91"/>
            <p:cNvSpPr/>
            <p:nvPr/>
          </p:nvSpPr>
          <p:spPr>
            <a:xfrm>
              <a:off x="2325009"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2" name="pt92"/>
            <p:cNvSpPr/>
            <p:nvPr/>
          </p:nvSpPr>
          <p:spPr>
            <a:xfrm>
              <a:off x="2794698"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3" name="pt93"/>
            <p:cNvSpPr/>
            <p:nvPr/>
          </p:nvSpPr>
          <p:spPr>
            <a:xfrm>
              <a:off x="279469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4" name="pt94"/>
            <p:cNvSpPr/>
            <p:nvPr/>
          </p:nvSpPr>
          <p:spPr>
            <a:xfrm>
              <a:off x="326438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5" name="pt95"/>
            <p:cNvSpPr/>
            <p:nvPr/>
          </p:nvSpPr>
          <p:spPr>
            <a:xfrm>
              <a:off x="3499232"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6" name="pt96"/>
            <p:cNvSpPr/>
            <p:nvPr/>
          </p:nvSpPr>
          <p:spPr>
            <a:xfrm>
              <a:off x="349923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7" name="pt97"/>
            <p:cNvSpPr/>
            <p:nvPr/>
          </p:nvSpPr>
          <p:spPr>
            <a:xfrm>
              <a:off x="3968922"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8" name="pt98"/>
            <p:cNvSpPr/>
            <p:nvPr/>
          </p:nvSpPr>
          <p:spPr>
            <a:xfrm>
              <a:off x="396892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9" name="pt99"/>
            <p:cNvSpPr/>
            <p:nvPr/>
          </p:nvSpPr>
          <p:spPr>
            <a:xfrm>
              <a:off x="4203766"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0" name="pt100"/>
            <p:cNvSpPr/>
            <p:nvPr/>
          </p:nvSpPr>
          <p:spPr>
            <a:xfrm>
              <a:off x="420376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1" name="pl101"/>
            <p:cNvSpPr/>
            <p:nvPr/>
          </p:nvSpPr>
          <p:spPr>
            <a:xfrm>
              <a:off x="1009983" y="4882039"/>
              <a:ext cx="152418" cy="23382"/>
            </a:xfrm>
            <a:custGeom>
              <a:avLst/>
              <a:pathLst>
                <a:path w="152418" h="23382">
                  <a:moveTo>
                    <a:pt x="0" y="23382"/>
                  </a:moveTo>
                  <a:lnTo>
                    <a:pt x="152418" y="0"/>
                  </a:lnTo>
                </a:path>
              </a:pathLst>
            </a:custGeom>
            <a:ln w="13550" cap="rnd">
              <a:solidFill>
                <a:srgbClr val="6A1E74">
                  <a:alpha val="100000"/>
                </a:srgbClr>
              </a:solidFill>
              <a:prstDash val="solid"/>
              <a:round/>
            </a:ln>
          </p:spPr>
          <p:txBody>
            <a:bodyPr/>
            <a:lstStyle/>
            <a:p/>
          </p:txBody>
        </p:sp>
        <p:sp>
          <p:nvSpPr>
            <p:cNvPr id="102" name="tx102"/>
            <p:cNvSpPr/>
            <p:nvPr/>
          </p:nvSpPr>
          <p:spPr>
            <a:xfrm>
              <a:off x="916785" y="4858515"/>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103" name="tx103"/>
            <p:cNvSpPr/>
            <p:nvPr/>
          </p:nvSpPr>
          <p:spPr>
            <a:xfrm>
              <a:off x="1232435" y="492616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04" name="tx104"/>
            <p:cNvSpPr/>
            <p:nvPr/>
          </p:nvSpPr>
          <p:spPr>
            <a:xfrm>
              <a:off x="1071181" y="4676682"/>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105" name="tx105"/>
            <p:cNvSpPr/>
            <p:nvPr/>
          </p:nvSpPr>
          <p:spPr>
            <a:xfrm>
              <a:off x="1233505" y="474457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06" name="tx106"/>
            <p:cNvSpPr/>
            <p:nvPr/>
          </p:nvSpPr>
          <p:spPr>
            <a:xfrm>
              <a:off x="4312998" y="2374643"/>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13</a:t>
              </a:r>
            </a:p>
          </p:txBody>
        </p:sp>
        <p:sp>
          <p:nvSpPr>
            <p:cNvPr id="107" name="tx107"/>
            <p:cNvSpPr/>
            <p:nvPr/>
          </p:nvSpPr>
          <p:spPr>
            <a:xfrm>
              <a:off x="4270795"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08" name="tx108"/>
            <p:cNvSpPr/>
            <p:nvPr/>
          </p:nvSpPr>
          <p:spPr>
            <a:xfrm>
              <a:off x="4312998" y="1817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16</a:t>
              </a:r>
            </a:p>
          </p:txBody>
        </p:sp>
        <p:sp>
          <p:nvSpPr>
            <p:cNvPr id="109" name="tx109"/>
            <p:cNvSpPr/>
            <p:nvPr/>
          </p:nvSpPr>
          <p:spPr>
            <a:xfrm>
              <a:off x="4270795"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10" name="tx110"/>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1" name="tx111"/>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12" name="tx112"/>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13" name="tx113"/>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14" name="tx114"/>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15" name="tx115"/>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16" name="tx116"/>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17" name="tx117"/>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18" name="tx118"/>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19" name="tx119"/>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20" name="tx120"/>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21" name="tx121"/>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22" name="tx122"/>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23" name="tx123"/>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24" name="tx124"/>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25" name="tx125"/>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26" name="tx126"/>
            <p:cNvSpPr/>
            <p:nvPr/>
          </p:nvSpPr>
          <p:spPr>
            <a:xfrm>
              <a:off x="577692"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7" name="tx127"/>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28" name="tx128"/>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29" name="pl129"/>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30" name="pl130"/>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31" name="pl131"/>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32" name="pl132"/>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33" name="tx133"/>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34" name="tx134"/>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35" name="tx135"/>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36" name="tx136"/>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37" name="pl137"/>
            <p:cNvSpPr/>
            <p:nvPr/>
          </p:nvSpPr>
          <p:spPr>
            <a:xfrm>
              <a:off x="5129884"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38" name="pl138"/>
            <p:cNvSpPr/>
            <p:nvPr/>
          </p:nvSpPr>
          <p:spPr>
            <a:xfrm>
              <a:off x="5129884"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39" name="pl139"/>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0" name="pl140"/>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6" name="pl146"/>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7" name="pl147"/>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8" name="pl148"/>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9" name="pl149"/>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0" name="pl150"/>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1" name="pl151"/>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2" name="pl152"/>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3" name="pl153"/>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4" name="pl154"/>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5" name="pl155"/>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57" name="pl157"/>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58" name="pl158"/>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59" name="pl159"/>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3" name="pl163"/>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7" name="pl167"/>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8" name="pl168"/>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540862" y="3395174"/>
              <a:ext cx="3052980" cy="1484838"/>
            </a:xfrm>
            <a:custGeom>
              <a:avLst/>
              <a:pathLst>
                <a:path w="3052980" h="1484838">
                  <a:moveTo>
                    <a:pt x="0" y="1484838"/>
                  </a:moveTo>
                  <a:lnTo>
                    <a:pt x="234844" y="1484838"/>
                  </a:lnTo>
                  <a:lnTo>
                    <a:pt x="469689" y="1484838"/>
                  </a:lnTo>
                  <a:lnTo>
                    <a:pt x="704534" y="1484838"/>
                  </a:lnTo>
                  <a:lnTo>
                    <a:pt x="939378" y="1484838"/>
                  </a:lnTo>
                  <a:lnTo>
                    <a:pt x="1174223" y="1484838"/>
                  </a:lnTo>
                  <a:lnTo>
                    <a:pt x="1409068" y="1484838"/>
                  </a:lnTo>
                  <a:lnTo>
                    <a:pt x="1643912" y="1484838"/>
                  </a:lnTo>
                  <a:lnTo>
                    <a:pt x="1878757" y="1484838"/>
                  </a:lnTo>
                  <a:lnTo>
                    <a:pt x="2113602" y="1113628"/>
                  </a:lnTo>
                  <a:lnTo>
                    <a:pt x="2348446" y="742419"/>
                  </a:lnTo>
                  <a:lnTo>
                    <a:pt x="2583291" y="556814"/>
                  </a:lnTo>
                  <a:lnTo>
                    <a:pt x="2818136" y="185604"/>
                  </a:lnTo>
                  <a:lnTo>
                    <a:pt x="3052980" y="0"/>
                  </a:lnTo>
                </a:path>
              </a:pathLst>
            </a:custGeom>
            <a:ln w="29811" cap="flat">
              <a:solidFill>
                <a:srgbClr val="1CABE2">
                  <a:alpha val="100000"/>
                </a:srgbClr>
              </a:solidFill>
              <a:prstDash val="solid"/>
              <a:round/>
            </a:ln>
          </p:spPr>
          <p:txBody>
            <a:bodyPr/>
            <a:lstStyle/>
            <a:p/>
          </p:txBody>
        </p:sp>
        <p:sp>
          <p:nvSpPr>
            <p:cNvPr id="174" name="pl174"/>
            <p:cNvSpPr/>
            <p:nvPr/>
          </p:nvSpPr>
          <p:spPr>
            <a:xfrm>
              <a:off x="5540862"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p:txBody>
        </p:sp>
        <p:sp>
          <p:nvSpPr>
            <p:cNvPr id="175" name="pl175"/>
            <p:cNvSpPr/>
            <p:nvPr/>
          </p:nvSpPr>
          <p:spPr>
            <a:xfrm>
              <a:off x="5540862" y="4137593"/>
              <a:ext cx="3052980" cy="742419"/>
            </a:xfrm>
            <a:custGeom>
              <a:avLst/>
              <a:pathLst>
                <a:path w="3052980" h="742419">
                  <a:moveTo>
                    <a:pt x="0" y="742419"/>
                  </a:moveTo>
                  <a:lnTo>
                    <a:pt x="234844" y="742419"/>
                  </a:lnTo>
                  <a:lnTo>
                    <a:pt x="469689" y="742419"/>
                  </a:lnTo>
                  <a:lnTo>
                    <a:pt x="704534" y="742419"/>
                  </a:lnTo>
                  <a:lnTo>
                    <a:pt x="939378" y="742419"/>
                  </a:lnTo>
                  <a:lnTo>
                    <a:pt x="1174223" y="742419"/>
                  </a:lnTo>
                  <a:lnTo>
                    <a:pt x="1409068" y="742419"/>
                  </a:lnTo>
                  <a:lnTo>
                    <a:pt x="1643912" y="742419"/>
                  </a:lnTo>
                  <a:lnTo>
                    <a:pt x="1878757" y="742419"/>
                  </a:lnTo>
                  <a:lnTo>
                    <a:pt x="2113602" y="556814"/>
                  </a:lnTo>
                  <a:lnTo>
                    <a:pt x="2348446" y="185604"/>
                  </a:lnTo>
                  <a:lnTo>
                    <a:pt x="2583291" y="0"/>
                  </a:lnTo>
                  <a:lnTo>
                    <a:pt x="2818136" y="0"/>
                  </a:lnTo>
                  <a:lnTo>
                    <a:pt x="3052980" y="0"/>
                  </a:lnTo>
                </a:path>
              </a:pathLst>
            </a:custGeom>
            <a:ln w="29811" cap="flat">
              <a:solidFill>
                <a:srgbClr val="6A1E74">
                  <a:alpha val="100000"/>
                </a:srgbClr>
              </a:solidFill>
              <a:prstDash val="solid"/>
              <a:round/>
            </a:ln>
          </p:spPr>
          <p:txBody>
            <a:bodyPr/>
            <a:lstStyle/>
            <a:p/>
          </p:txBody>
        </p:sp>
        <p:sp>
          <p:nvSpPr>
            <p:cNvPr id="176" name="pl176"/>
            <p:cNvSpPr/>
            <p:nvPr/>
          </p:nvSpPr>
          <p:spPr>
            <a:xfrm>
              <a:off x="5540862" y="4880012"/>
              <a:ext cx="3052980" cy="0"/>
            </a:xfrm>
            <a:custGeom>
              <a:avLst/>
              <a:pathLst>
                <a:path w="3052980" h="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F26A21">
                  <a:alpha val="100000"/>
                </a:srgbClr>
              </a:solidFill>
              <a:prstDash val="solid"/>
              <a:round/>
            </a:ln>
          </p:spPr>
          <p:txBody>
            <a:bodyPr/>
            <a:lstStyle/>
            <a:p/>
          </p:txBody>
        </p:sp>
        <p:sp>
          <p:nvSpPr>
            <p:cNvPr id="177" name="pt177"/>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78" name="pt178"/>
            <p:cNvSpPr/>
            <p:nvPr/>
          </p:nvSpPr>
          <p:spPr>
            <a:xfrm>
              <a:off x="551603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79" name="pt179"/>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80" name="pt180"/>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81" name="pt181"/>
            <p:cNvSpPr/>
            <p:nvPr/>
          </p:nvSpPr>
          <p:spPr>
            <a:xfrm>
              <a:off x="669026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2" name="pt182"/>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83" name="pt183"/>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84" name="pt184"/>
            <p:cNvSpPr/>
            <p:nvPr/>
          </p:nvSpPr>
          <p:spPr>
            <a:xfrm>
              <a:off x="7159949"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5" name="pt185"/>
            <p:cNvSpPr/>
            <p:nvPr/>
          </p:nvSpPr>
          <p:spPr>
            <a:xfrm>
              <a:off x="7394794"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86" name="pt186"/>
            <p:cNvSpPr/>
            <p:nvPr/>
          </p:nvSpPr>
          <p:spPr>
            <a:xfrm>
              <a:off x="739479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87" name="pt187"/>
            <p:cNvSpPr/>
            <p:nvPr/>
          </p:nvSpPr>
          <p:spPr>
            <a:xfrm>
              <a:off x="762963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88" name="pt188"/>
            <p:cNvSpPr/>
            <p:nvPr/>
          </p:nvSpPr>
          <p:spPr>
            <a:xfrm>
              <a:off x="7864483" y="429837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89" name="pt189"/>
            <p:cNvSpPr/>
            <p:nvPr/>
          </p:nvSpPr>
          <p:spPr>
            <a:xfrm>
              <a:off x="8099328" y="392716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0" name="pt190"/>
            <p:cNvSpPr/>
            <p:nvPr/>
          </p:nvSpPr>
          <p:spPr>
            <a:xfrm>
              <a:off x="8569017"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1" name="pt191"/>
            <p:cNvSpPr/>
            <p:nvPr/>
          </p:nvSpPr>
          <p:spPr>
            <a:xfrm>
              <a:off x="575088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2" name="pt192"/>
            <p:cNvSpPr/>
            <p:nvPr/>
          </p:nvSpPr>
          <p:spPr>
            <a:xfrm>
              <a:off x="575088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3" name="pt193"/>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4" name="pt194"/>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5" name="pt195"/>
            <p:cNvSpPr/>
            <p:nvPr/>
          </p:nvSpPr>
          <p:spPr>
            <a:xfrm>
              <a:off x="645541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96" name="pt196"/>
            <p:cNvSpPr/>
            <p:nvPr/>
          </p:nvSpPr>
          <p:spPr>
            <a:xfrm>
              <a:off x="645541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97" name="pt197"/>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98" name="pt198"/>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99" name="pt199"/>
            <p:cNvSpPr/>
            <p:nvPr/>
          </p:nvSpPr>
          <p:spPr>
            <a:xfrm>
              <a:off x="7159949"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0" name="pt200"/>
            <p:cNvSpPr/>
            <p:nvPr/>
          </p:nvSpPr>
          <p:spPr>
            <a:xfrm>
              <a:off x="7394794"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1" name="pt201"/>
            <p:cNvSpPr/>
            <p:nvPr/>
          </p:nvSpPr>
          <p:spPr>
            <a:xfrm>
              <a:off x="762963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2" name="pt202"/>
            <p:cNvSpPr/>
            <p:nvPr/>
          </p:nvSpPr>
          <p:spPr>
            <a:xfrm>
              <a:off x="8099328"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3" name="pt203"/>
            <p:cNvSpPr/>
            <p:nvPr/>
          </p:nvSpPr>
          <p:spPr>
            <a:xfrm>
              <a:off x="833417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4" name="pt204"/>
            <p:cNvSpPr/>
            <p:nvPr/>
          </p:nvSpPr>
          <p:spPr>
            <a:xfrm>
              <a:off x="833417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5" name="pt205"/>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6" name="pt206"/>
            <p:cNvSpPr/>
            <p:nvPr/>
          </p:nvSpPr>
          <p:spPr>
            <a:xfrm>
              <a:off x="598572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7" name="pt207"/>
            <p:cNvSpPr/>
            <p:nvPr/>
          </p:nvSpPr>
          <p:spPr>
            <a:xfrm>
              <a:off x="622057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8" name="pt208"/>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9" name="pt209"/>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0" name="pt210"/>
            <p:cNvSpPr/>
            <p:nvPr/>
          </p:nvSpPr>
          <p:spPr>
            <a:xfrm>
              <a:off x="692510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1" name="pt211"/>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2" name="pt212"/>
            <p:cNvSpPr/>
            <p:nvPr/>
          </p:nvSpPr>
          <p:spPr>
            <a:xfrm>
              <a:off x="7629639"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3" name="pt213"/>
            <p:cNvSpPr/>
            <p:nvPr/>
          </p:nvSpPr>
          <p:spPr>
            <a:xfrm>
              <a:off x="7629639"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4" name="pt214"/>
            <p:cNvSpPr/>
            <p:nvPr/>
          </p:nvSpPr>
          <p:spPr>
            <a:xfrm>
              <a:off x="786448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5" name="pt215"/>
            <p:cNvSpPr/>
            <p:nvPr/>
          </p:nvSpPr>
          <p:spPr>
            <a:xfrm>
              <a:off x="809932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6" name="pt216"/>
            <p:cNvSpPr/>
            <p:nvPr/>
          </p:nvSpPr>
          <p:spPr>
            <a:xfrm>
              <a:off x="8334173" y="355595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7" name="pt217"/>
            <p:cNvSpPr/>
            <p:nvPr/>
          </p:nvSpPr>
          <p:spPr>
            <a:xfrm>
              <a:off x="856901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8" name="pt218"/>
            <p:cNvSpPr/>
            <p:nvPr/>
          </p:nvSpPr>
          <p:spPr>
            <a:xfrm>
              <a:off x="551603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9" name="pt219"/>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0" name="pt220"/>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1" name="pt221"/>
            <p:cNvSpPr/>
            <p:nvPr/>
          </p:nvSpPr>
          <p:spPr>
            <a:xfrm>
              <a:off x="598572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2" name="pt222"/>
            <p:cNvSpPr/>
            <p:nvPr/>
          </p:nvSpPr>
          <p:spPr>
            <a:xfrm>
              <a:off x="622057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3" name="pt223"/>
            <p:cNvSpPr/>
            <p:nvPr/>
          </p:nvSpPr>
          <p:spPr>
            <a:xfrm>
              <a:off x="669026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4" name="pt224"/>
            <p:cNvSpPr/>
            <p:nvPr/>
          </p:nvSpPr>
          <p:spPr>
            <a:xfrm>
              <a:off x="692510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5" name="pt225"/>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6" name="pt226"/>
            <p:cNvSpPr/>
            <p:nvPr/>
          </p:nvSpPr>
          <p:spPr>
            <a:xfrm>
              <a:off x="739479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7" name="pt227"/>
            <p:cNvSpPr/>
            <p:nvPr/>
          </p:nvSpPr>
          <p:spPr>
            <a:xfrm>
              <a:off x="7864483" y="411276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8" name="pt228"/>
            <p:cNvSpPr/>
            <p:nvPr/>
          </p:nvSpPr>
          <p:spPr>
            <a:xfrm>
              <a:off x="786448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9" name="pt229"/>
            <p:cNvSpPr/>
            <p:nvPr/>
          </p:nvSpPr>
          <p:spPr>
            <a:xfrm>
              <a:off x="809932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0" name="pt230"/>
            <p:cNvSpPr/>
            <p:nvPr/>
          </p:nvSpPr>
          <p:spPr>
            <a:xfrm>
              <a:off x="8334173"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1" name="pt231"/>
            <p:cNvSpPr/>
            <p:nvPr/>
          </p:nvSpPr>
          <p:spPr>
            <a:xfrm>
              <a:off x="8569017" y="337034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2" name="pt232"/>
            <p:cNvSpPr/>
            <p:nvPr/>
          </p:nvSpPr>
          <p:spPr>
            <a:xfrm>
              <a:off x="856901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3" name="pl233"/>
            <p:cNvSpPr/>
            <p:nvPr/>
          </p:nvSpPr>
          <p:spPr>
            <a:xfrm>
              <a:off x="5546643" y="4526699"/>
              <a:ext cx="155281" cy="340632"/>
            </a:xfrm>
            <a:custGeom>
              <a:avLst/>
              <a:pathLst>
                <a:path w="155281" h="340632">
                  <a:moveTo>
                    <a:pt x="155281" y="0"/>
                  </a:moveTo>
                  <a:lnTo>
                    <a:pt x="0" y="340632"/>
                  </a:lnTo>
                </a:path>
              </a:pathLst>
            </a:custGeom>
            <a:ln w="13550" cap="rnd">
              <a:solidFill>
                <a:srgbClr val="80BD41">
                  <a:alpha val="100000"/>
                </a:srgbClr>
              </a:solidFill>
              <a:prstDash val="solid"/>
              <a:round/>
            </a:ln>
          </p:spPr>
          <p:txBody>
            <a:bodyPr/>
            <a:lstStyle/>
            <a:p/>
          </p:txBody>
        </p:sp>
        <p:sp>
          <p:nvSpPr>
            <p:cNvPr id="234" name="pl234"/>
            <p:cNvSpPr/>
            <p:nvPr/>
          </p:nvSpPr>
          <p:spPr>
            <a:xfrm>
              <a:off x="5540986" y="4698390"/>
              <a:ext cx="1467" cy="167554"/>
            </a:xfrm>
            <a:custGeom>
              <a:avLst/>
              <a:pathLst>
                <a:path w="1467" h="167554">
                  <a:moveTo>
                    <a:pt x="1467" y="0"/>
                  </a:moveTo>
                  <a:lnTo>
                    <a:pt x="0" y="167554"/>
                  </a:lnTo>
                </a:path>
              </a:pathLst>
            </a:custGeom>
            <a:ln w="13550" cap="rnd">
              <a:solidFill>
                <a:srgbClr val="6A1E74">
                  <a:alpha val="100000"/>
                </a:srgbClr>
              </a:solidFill>
              <a:prstDash val="solid"/>
              <a:round/>
            </a:ln>
          </p:spPr>
          <p:txBody>
            <a:bodyPr/>
            <a:lstStyle/>
            <a:p/>
          </p:txBody>
        </p:sp>
        <p:sp>
          <p:nvSpPr>
            <p:cNvPr id="235" name="pl235"/>
            <p:cNvSpPr/>
            <p:nvPr/>
          </p:nvSpPr>
          <p:spPr>
            <a:xfrm>
              <a:off x="5276416" y="4884229"/>
              <a:ext cx="251710" cy="83328"/>
            </a:xfrm>
            <a:custGeom>
              <a:avLst/>
              <a:pathLst>
                <a:path w="251710" h="83328">
                  <a:moveTo>
                    <a:pt x="0" y="83328"/>
                  </a:moveTo>
                  <a:lnTo>
                    <a:pt x="251710" y="0"/>
                  </a:lnTo>
                </a:path>
              </a:pathLst>
            </a:custGeom>
            <a:ln w="13550" cap="rnd">
              <a:solidFill>
                <a:srgbClr val="1CABE2">
                  <a:alpha val="100000"/>
                </a:srgbClr>
              </a:solidFill>
              <a:prstDash val="solid"/>
              <a:round/>
            </a:ln>
          </p:spPr>
          <p:txBody>
            <a:bodyPr/>
            <a:lstStyle/>
            <a:p/>
          </p:txBody>
        </p:sp>
        <p:sp>
          <p:nvSpPr>
            <p:cNvPr id="236" name="pl236"/>
            <p:cNvSpPr/>
            <p:nvPr/>
          </p:nvSpPr>
          <p:spPr>
            <a:xfrm>
              <a:off x="5438910" y="4813333"/>
              <a:ext cx="90609" cy="59260"/>
            </a:xfrm>
            <a:custGeom>
              <a:avLst/>
              <a:pathLst>
                <a:path w="90609" h="59260">
                  <a:moveTo>
                    <a:pt x="0" y="0"/>
                  </a:moveTo>
                  <a:lnTo>
                    <a:pt x="90609" y="59260"/>
                  </a:lnTo>
                </a:path>
              </a:pathLst>
            </a:custGeom>
            <a:ln w="13550" cap="rnd">
              <a:solidFill>
                <a:srgbClr val="F26A21">
                  <a:alpha val="100000"/>
                </a:srgbClr>
              </a:solidFill>
              <a:prstDash val="solid"/>
              <a:round/>
            </a:ln>
          </p:spPr>
          <p:txBody>
            <a:bodyPr/>
            <a:lstStyle/>
            <a:p/>
          </p:txBody>
        </p:sp>
        <p:sp>
          <p:nvSpPr>
            <p:cNvPr id="237" name="tx237"/>
            <p:cNvSpPr/>
            <p:nvPr/>
          </p:nvSpPr>
          <p:spPr>
            <a:xfrm>
              <a:off x="5670123" y="4411393"/>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38" name="tx238"/>
            <p:cNvSpPr/>
            <p:nvPr/>
          </p:nvSpPr>
          <p:spPr>
            <a:xfrm>
              <a:off x="5507284" y="4583084"/>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0</a:t>
              </a:r>
            </a:p>
          </p:txBody>
        </p:sp>
        <p:sp>
          <p:nvSpPr>
            <p:cNvPr id="239" name="tx239"/>
            <p:cNvSpPr/>
            <p:nvPr/>
          </p:nvSpPr>
          <p:spPr>
            <a:xfrm>
              <a:off x="5183218" y="4923509"/>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0</a:t>
              </a:r>
            </a:p>
          </p:txBody>
        </p:sp>
        <p:sp>
          <p:nvSpPr>
            <p:cNvPr id="240" name="tx240"/>
            <p:cNvSpPr/>
            <p:nvPr/>
          </p:nvSpPr>
          <p:spPr>
            <a:xfrm>
              <a:off x="5345712" y="4753040"/>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41" name="tx241"/>
            <p:cNvSpPr/>
            <p:nvPr/>
          </p:nvSpPr>
          <p:spPr>
            <a:xfrm>
              <a:off x="8636046" y="4047062"/>
              <a:ext cx="70337"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4</a:t>
              </a:r>
            </a:p>
          </p:txBody>
        </p:sp>
        <p:sp>
          <p:nvSpPr>
            <p:cNvPr id="242" name="tx242"/>
            <p:cNvSpPr/>
            <p:nvPr/>
          </p:nvSpPr>
          <p:spPr>
            <a:xfrm>
              <a:off x="8636046"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43" name="tx243"/>
            <p:cNvSpPr/>
            <p:nvPr/>
          </p:nvSpPr>
          <p:spPr>
            <a:xfrm>
              <a:off x="8636046" y="330272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8</a:t>
              </a:r>
            </a:p>
          </p:txBody>
        </p:sp>
        <p:sp>
          <p:nvSpPr>
            <p:cNvPr id="244" name="tx244"/>
            <p:cNvSpPr/>
            <p:nvPr/>
          </p:nvSpPr>
          <p:spPr>
            <a:xfrm>
              <a:off x="8636046" y="4787566"/>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45" name="tx245"/>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46" name="tx246"/>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47" name="tx247"/>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48" name="tx248"/>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49" name="tx249"/>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50" name="tx250"/>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51" name="tx251"/>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52" name="tx252"/>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53" name="tx253"/>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54" name="tx254"/>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55" name="tx255"/>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56" name="tx256"/>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57" name="tx257"/>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58" name="tx258"/>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59" name="tx259"/>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60" name="tx260"/>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61" name="tx261"/>
            <p:cNvSpPr/>
            <p:nvPr/>
          </p:nvSpPr>
          <p:spPr>
            <a:xfrm>
              <a:off x="4942943" y="298227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62" name="tx262"/>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63" name="tx263"/>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64" name="pl264"/>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65" name="pl265"/>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66" name="pl266"/>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67" name="pl267"/>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68" name="tx268"/>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69" name="tx269"/>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70" name="tx270"/>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71" name="tx271"/>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72" name="tx272"/>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73" name="tx273"/>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74" name="tx274"/>
            <p:cNvSpPr/>
            <p:nvPr/>
          </p:nvSpPr>
          <p:spPr>
            <a:xfrm>
              <a:off x="2174791" y="398022"/>
              <a:ext cx="506873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LMICs, 2010-2023</a:t>
              </a:r>
            </a:p>
          </p:txBody>
        </p:sp>
      </p:grpSp>
      <p:sp>
        <p:nvSpPr>
          <p:cNvPr id="27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increased to 16% and last dose (HPVc) coverage increased to 13%.
First dose coverage among boys same to 0% and last dose coverage same to 0%.
HPV was available in 30 countries for girls and 3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780016"/>
              <a:ext cx="6404837" cy="838182"/>
            </a:xfrm>
            <a:custGeom>
              <a:avLst/>
              <a:pathLst>
                <a:path w="6404837" h="838182">
                  <a:moveTo>
                    <a:pt x="0" y="838182"/>
                  </a:moveTo>
                  <a:lnTo>
                    <a:pt x="278471" y="838182"/>
                  </a:lnTo>
                  <a:lnTo>
                    <a:pt x="556942" y="838182"/>
                  </a:lnTo>
                  <a:lnTo>
                    <a:pt x="835413" y="723885"/>
                  </a:lnTo>
                  <a:lnTo>
                    <a:pt x="1113884" y="647686"/>
                  </a:lnTo>
                  <a:lnTo>
                    <a:pt x="1392355" y="609587"/>
                  </a:lnTo>
                  <a:lnTo>
                    <a:pt x="1670827" y="609587"/>
                  </a:lnTo>
                  <a:lnTo>
                    <a:pt x="1949298" y="647686"/>
                  </a:lnTo>
                  <a:lnTo>
                    <a:pt x="2227769" y="495289"/>
                  </a:lnTo>
                  <a:lnTo>
                    <a:pt x="2506240" y="380992"/>
                  </a:lnTo>
                  <a:lnTo>
                    <a:pt x="2784711" y="342892"/>
                  </a:lnTo>
                  <a:lnTo>
                    <a:pt x="3063182" y="266694"/>
                  </a:lnTo>
                  <a:lnTo>
                    <a:pt x="3341654" y="266694"/>
                  </a:lnTo>
                  <a:lnTo>
                    <a:pt x="3620125" y="304793"/>
                  </a:lnTo>
                  <a:lnTo>
                    <a:pt x="3898596" y="228595"/>
                  </a:lnTo>
                  <a:lnTo>
                    <a:pt x="4177067" y="190496"/>
                  </a:lnTo>
                  <a:lnTo>
                    <a:pt x="4455538" y="114297"/>
                  </a:lnTo>
                  <a:lnTo>
                    <a:pt x="4734010" y="114297"/>
                  </a:lnTo>
                  <a:lnTo>
                    <a:pt x="5012481" y="38099"/>
                  </a:lnTo>
                  <a:lnTo>
                    <a:pt x="5290952" y="0"/>
                  </a:lnTo>
                  <a:lnTo>
                    <a:pt x="5569423" y="152396"/>
                  </a:lnTo>
                  <a:lnTo>
                    <a:pt x="5847894" y="190496"/>
                  </a:lnTo>
                  <a:lnTo>
                    <a:pt x="6126365" y="0"/>
                  </a:lnTo>
                  <a:lnTo>
                    <a:pt x="6404837" y="38099"/>
                  </a:lnTo>
                </a:path>
              </a:pathLst>
            </a:custGeom>
            <a:ln w="27101" cap="flat">
              <a:solidFill>
                <a:srgbClr val="F8766D">
                  <a:alpha val="100000"/>
                </a:srgbClr>
              </a:solidFill>
              <a:prstDash val="solid"/>
              <a:round/>
            </a:ln>
          </p:spPr>
          <p:txBody>
            <a:bodyPr/>
            <a:lstStyle/>
            <a:p/>
          </p:txBody>
        </p:sp>
        <p:sp>
          <p:nvSpPr>
            <p:cNvPr id="30" name="pl30"/>
            <p:cNvSpPr/>
            <p:nvPr/>
          </p:nvSpPr>
          <p:spPr>
            <a:xfrm>
              <a:off x="1736695" y="2122909"/>
              <a:ext cx="6404837" cy="2743143"/>
            </a:xfrm>
            <a:custGeom>
              <a:avLst/>
              <a:pathLst>
                <a:path w="6404837" h="2743143">
                  <a:moveTo>
                    <a:pt x="0" y="2743143"/>
                  </a:moveTo>
                  <a:lnTo>
                    <a:pt x="278471" y="2705044"/>
                  </a:lnTo>
                  <a:lnTo>
                    <a:pt x="556942" y="2705044"/>
                  </a:lnTo>
                  <a:lnTo>
                    <a:pt x="835413" y="2705044"/>
                  </a:lnTo>
                  <a:lnTo>
                    <a:pt x="1113884" y="2666945"/>
                  </a:lnTo>
                  <a:lnTo>
                    <a:pt x="1392355" y="2666945"/>
                  </a:lnTo>
                  <a:lnTo>
                    <a:pt x="1670827" y="2666945"/>
                  </a:lnTo>
                  <a:lnTo>
                    <a:pt x="1949298" y="2666945"/>
                  </a:lnTo>
                  <a:lnTo>
                    <a:pt x="2227769" y="2590747"/>
                  </a:lnTo>
                  <a:lnTo>
                    <a:pt x="2506240" y="2476449"/>
                  </a:lnTo>
                  <a:lnTo>
                    <a:pt x="2784711" y="2438350"/>
                  </a:lnTo>
                  <a:lnTo>
                    <a:pt x="3063182" y="1943060"/>
                  </a:lnTo>
                  <a:lnTo>
                    <a:pt x="3341654" y="1676365"/>
                  </a:lnTo>
                  <a:lnTo>
                    <a:pt x="3620125" y="1333472"/>
                  </a:lnTo>
                  <a:lnTo>
                    <a:pt x="3898596" y="1066778"/>
                  </a:lnTo>
                  <a:lnTo>
                    <a:pt x="4177067" y="800083"/>
                  </a:lnTo>
                  <a:lnTo>
                    <a:pt x="4455538" y="571488"/>
                  </a:lnTo>
                  <a:lnTo>
                    <a:pt x="4734010" y="495289"/>
                  </a:lnTo>
                  <a:lnTo>
                    <a:pt x="5012481" y="419091"/>
                  </a:lnTo>
                  <a:lnTo>
                    <a:pt x="5290952" y="304793"/>
                  </a:lnTo>
                  <a:lnTo>
                    <a:pt x="5569423" y="228595"/>
                  </a:lnTo>
                  <a:lnTo>
                    <a:pt x="5847894" y="228595"/>
                  </a:lnTo>
                  <a:lnTo>
                    <a:pt x="6126365" y="76198"/>
                  </a:lnTo>
                  <a:lnTo>
                    <a:pt x="6404837" y="0"/>
                  </a:lnTo>
                </a:path>
              </a:pathLst>
            </a:custGeom>
            <a:ln w="27101" cap="flat">
              <a:solidFill>
                <a:srgbClr val="7CAE00">
                  <a:alpha val="100000"/>
                </a:srgbClr>
              </a:solidFill>
              <a:prstDash val="solid"/>
              <a:round/>
            </a:ln>
          </p:spPr>
          <p:txBody>
            <a:bodyPr/>
            <a:lstStyle/>
            <a:p/>
          </p:txBody>
        </p:sp>
        <p:sp>
          <p:nvSpPr>
            <p:cNvPr id="31" name="pl31"/>
            <p:cNvSpPr/>
            <p:nvPr/>
          </p:nvSpPr>
          <p:spPr>
            <a:xfrm>
              <a:off x="3964464" y="2199108"/>
              <a:ext cx="4177067" cy="2857441"/>
            </a:xfrm>
            <a:custGeom>
              <a:avLst/>
              <a:pathLst>
                <a:path w="4177067" h="2857441">
                  <a:moveTo>
                    <a:pt x="0" y="2857441"/>
                  </a:moveTo>
                  <a:lnTo>
                    <a:pt x="278471" y="2857441"/>
                  </a:lnTo>
                  <a:lnTo>
                    <a:pt x="556942" y="2857441"/>
                  </a:lnTo>
                  <a:lnTo>
                    <a:pt x="835413" y="2743143"/>
                  </a:lnTo>
                  <a:lnTo>
                    <a:pt x="1113884" y="2666945"/>
                  </a:lnTo>
                  <a:lnTo>
                    <a:pt x="1392355" y="2247854"/>
                  </a:lnTo>
                  <a:lnTo>
                    <a:pt x="1670827" y="2057357"/>
                  </a:lnTo>
                  <a:lnTo>
                    <a:pt x="1949298" y="1714464"/>
                  </a:lnTo>
                  <a:lnTo>
                    <a:pt x="2227769" y="1523968"/>
                  </a:lnTo>
                  <a:lnTo>
                    <a:pt x="2506240" y="1371571"/>
                  </a:lnTo>
                  <a:lnTo>
                    <a:pt x="2784711" y="1219175"/>
                  </a:lnTo>
                  <a:lnTo>
                    <a:pt x="3063182" y="1028678"/>
                  </a:lnTo>
                  <a:lnTo>
                    <a:pt x="3341654" y="914381"/>
                  </a:lnTo>
                  <a:lnTo>
                    <a:pt x="3620125" y="914381"/>
                  </a:lnTo>
                  <a:lnTo>
                    <a:pt x="3898596" y="304793"/>
                  </a:lnTo>
                  <a:lnTo>
                    <a:pt x="4177067" y="0"/>
                  </a:lnTo>
                </a:path>
              </a:pathLst>
            </a:custGeom>
            <a:ln w="27101" cap="flat">
              <a:solidFill>
                <a:srgbClr val="00BFC4">
                  <a:alpha val="100000"/>
                </a:srgbClr>
              </a:solidFill>
              <a:prstDash val="solid"/>
              <a:round/>
            </a:ln>
          </p:spPr>
          <p:txBody>
            <a:bodyPr/>
            <a:lstStyle/>
            <a:p/>
          </p:txBody>
        </p:sp>
        <p:sp>
          <p:nvSpPr>
            <p:cNvPr id="32" name="pl32"/>
            <p:cNvSpPr/>
            <p:nvPr/>
          </p:nvSpPr>
          <p:spPr>
            <a:xfrm>
              <a:off x="4521407" y="4561259"/>
              <a:ext cx="3620125" cy="495289"/>
            </a:xfrm>
            <a:custGeom>
              <a:avLst/>
              <a:pathLst>
                <a:path w="3620125" h="495289">
                  <a:moveTo>
                    <a:pt x="0" y="495289"/>
                  </a:moveTo>
                  <a:lnTo>
                    <a:pt x="278471" y="495289"/>
                  </a:lnTo>
                  <a:lnTo>
                    <a:pt x="556942" y="495289"/>
                  </a:lnTo>
                  <a:lnTo>
                    <a:pt x="835413" y="495289"/>
                  </a:lnTo>
                  <a:lnTo>
                    <a:pt x="1113884" y="495289"/>
                  </a:lnTo>
                  <a:lnTo>
                    <a:pt x="1392355" y="457190"/>
                  </a:lnTo>
                  <a:lnTo>
                    <a:pt x="1670827" y="457190"/>
                  </a:lnTo>
                  <a:lnTo>
                    <a:pt x="1949298" y="457190"/>
                  </a:lnTo>
                  <a:lnTo>
                    <a:pt x="2227769" y="457190"/>
                  </a:lnTo>
                  <a:lnTo>
                    <a:pt x="2506240" y="380992"/>
                  </a:lnTo>
                  <a:lnTo>
                    <a:pt x="2784711" y="342892"/>
                  </a:lnTo>
                  <a:lnTo>
                    <a:pt x="3063182" y="304793"/>
                  </a:lnTo>
                  <a:lnTo>
                    <a:pt x="3341654" y="266694"/>
                  </a:lnTo>
                  <a:lnTo>
                    <a:pt x="3620125" y="0"/>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550" y="2628855"/>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64</a:t>
              </a:r>
            </a:p>
          </p:txBody>
        </p:sp>
        <p:sp>
          <p:nvSpPr>
            <p:cNvPr id="35" name="tx35"/>
            <p:cNvSpPr/>
            <p:nvPr/>
          </p:nvSpPr>
          <p:spPr>
            <a:xfrm>
              <a:off x="1591604" y="4830666"/>
              <a:ext cx="80386" cy="10381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5</a:t>
              </a:r>
            </a:p>
          </p:txBody>
        </p:sp>
        <p:sp>
          <p:nvSpPr>
            <p:cNvPr id="36" name="tx36"/>
            <p:cNvSpPr/>
            <p:nvPr/>
          </p:nvSpPr>
          <p:spPr>
            <a:xfrm>
              <a:off x="3819395" y="5019336"/>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0</a:t>
              </a:r>
            </a:p>
          </p:txBody>
        </p:sp>
        <p:sp>
          <p:nvSpPr>
            <p:cNvPr id="37" name="tx37"/>
            <p:cNvSpPr/>
            <p:nvPr/>
          </p:nvSpPr>
          <p:spPr>
            <a:xfrm>
              <a:off x="4376344" y="5019331"/>
              <a:ext cx="8038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0</a:t>
              </a:r>
            </a:p>
          </p:txBody>
        </p:sp>
        <p:sp>
          <p:nvSpPr>
            <p:cNvPr id="38" name="tx38"/>
            <p:cNvSpPr/>
            <p:nvPr/>
          </p:nvSpPr>
          <p:spPr>
            <a:xfrm>
              <a:off x="8237978" y="1753858"/>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85</a:t>
              </a:r>
            </a:p>
          </p:txBody>
        </p:sp>
        <p:sp>
          <p:nvSpPr>
            <p:cNvPr id="39" name="tx39"/>
            <p:cNvSpPr/>
            <p:nvPr/>
          </p:nvSpPr>
          <p:spPr>
            <a:xfrm>
              <a:off x="8238096" y="1998913"/>
              <a:ext cx="160772" cy="1021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77</a:t>
              </a:r>
            </a:p>
          </p:txBody>
        </p:sp>
        <p:sp>
          <p:nvSpPr>
            <p:cNvPr id="40" name="tx40"/>
            <p:cNvSpPr/>
            <p:nvPr/>
          </p:nvSpPr>
          <p:spPr>
            <a:xfrm>
              <a:off x="8237895" y="2192011"/>
              <a:ext cx="160772"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75</a:t>
              </a:r>
            </a:p>
          </p:txBody>
        </p:sp>
        <p:sp>
          <p:nvSpPr>
            <p:cNvPr id="41" name="tx41"/>
            <p:cNvSpPr/>
            <p:nvPr/>
          </p:nvSpPr>
          <p:spPr>
            <a:xfrm>
              <a:off x="8238010" y="4496915"/>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13</a:t>
              </a:r>
            </a:p>
          </p:txBody>
        </p:sp>
        <p:sp>
          <p:nvSpPr>
            <p:cNvPr id="42" name="tx42"/>
            <p:cNvSpPr/>
            <p:nvPr/>
          </p:nvSpPr>
          <p:spPr>
            <a:xfrm>
              <a:off x="4777667" y="905971"/>
              <a:ext cx="322892"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LMICs</a:t>
              </a:r>
            </a:p>
          </p:txBody>
        </p:sp>
        <p:sp>
          <p:nvSpPr>
            <p:cNvPr id="43" name="tx43"/>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LMICs had achieved at least 90% coverage of 0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relatively constant within 1% at 89%. The number of children missing out on any vaccination (zero-dose children) increased from 6,363,000 in 2022 to 6,685,000 in 2023.
DTP3 coverage remained relatively constant within 1% at 85% in 2023, leaving 9,506,000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80BD41">
                  <a:alpha val="69803"/>
                </a:srgbClr>
              </a:solidFill>
              <a:prstDash val="solid"/>
              <a:round/>
            </a:ln>
          </p:spPr>
          <p:txBody>
            <a:bodyPr/>
            <a:lstStyle/>
            <a:p/>
          </p:txBody>
        </p:sp>
        <p:sp>
          <p:nvSpPr>
            <p:cNvPr id="26" name="pl26"/>
            <p:cNvSpPr/>
            <p:nvPr/>
          </p:nvSpPr>
          <p:spPr>
            <a:xfrm>
              <a:off x="1120965" y="1375663"/>
              <a:ext cx="3397293" cy="539977"/>
            </a:xfrm>
            <a:custGeom>
              <a:avLst/>
              <a:pathLst>
                <a:path w="3397293" h="539977">
                  <a:moveTo>
                    <a:pt x="0" y="539977"/>
                  </a:moveTo>
                  <a:lnTo>
                    <a:pt x="147708" y="479980"/>
                  </a:lnTo>
                  <a:lnTo>
                    <a:pt x="295416" y="449981"/>
                  </a:lnTo>
                  <a:lnTo>
                    <a:pt x="443125" y="359985"/>
                  </a:lnTo>
                  <a:lnTo>
                    <a:pt x="590833" y="269988"/>
                  </a:lnTo>
                  <a:lnTo>
                    <a:pt x="738541" y="179992"/>
                  </a:lnTo>
                  <a:lnTo>
                    <a:pt x="886250" y="149993"/>
                  </a:lnTo>
                  <a:lnTo>
                    <a:pt x="1033958" y="59997"/>
                  </a:lnTo>
                  <a:lnTo>
                    <a:pt x="1181667" y="59997"/>
                  </a:lnTo>
                  <a:lnTo>
                    <a:pt x="1329375" y="29998"/>
                  </a:lnTo>
                  <a:lnTo>
                    <a:pt x="1477083" y="59997"/>
                  </a:lnTo>
                  <a:lnTo>
                    <a:pt x="1624792" y="0"/>
                  </a:lnTo>
                  <a:lnTo>
                    <a:pt x="1772500" y="29998"/>
                  </a:lnTo>
                  <a:lnTo>
                    <a:pt x="1920209" y="89996"/>
                  </a:lnTo>
                  <a:lnTo>
                    <a:pt x="2067917" y="29998"/>
                  </a:lnTo>
                  <a:lnTo>
                    <a:pt x="2215625" y="59997"/>
                  </a:lnTo>
                  <a:lnTo>
                    <a:pt x="2363334" y="59997"/>
                  </a:lnTo>
                  <a:lnTo>
                    <a:pt x="2511042" y="29998"/>
                  </a:lnTo>
                  <a:lnTo>
                    <a:pt x="2658751" y="29998"/>
                  </a:lnTo>
                  <a:lnTo>
                    <a:pt x="2806459" y="29998"/>
                  </a:lnTo>
                  <a:lnTo>
                    <a:pt x="2954167" y="59997"/>
                  </a:lnTo>
                  <a:lnTo>
                    <a:pt x="3101876" y="149993"/>
                  </a:lnTo>
                  <a:lnTo>
                    <a:pt x="3249584" y="149993"/>
                  </a:lnTo>
                  <a:lnTo>
                    <a:pt x="3397293" y="149993"/>
                  </a:lnTo>
                </a:path>
              </a:pathLst>
            </a:custGeom>
            <a:ln w="27101" cap="flat">
              <a:solidFill>
                <a:srgbClr val="0058AB">
                  <a:alpha val="69803"/>
                </a:srgbClr>
              </a:solidFill>
              <a:prstDash val="solid"/>
              <a:round/>
            </a:ln>
          </p:spPr>
          <p:txBody>
            <a:bodyPr/>
            <a:lstStyle/>
            <a:p/>
          </p:txBody>
        </p:sp>
        <p:sp>
          <p:nvSpPr>
            <p:cNvPr id="27" name="pl27"/>
            <p:cNvSpPr/>
            <p:nvPr/>
          </p:nvSpPr>
          <p:spPr>
            <a:xfrm>
              <a:off x="1120965" y="1165672"/>
              <a:ext cx="3397293" cy="419982"/>
            </a:xfrm>
            <a:custGeom>
              <a:avLst/>
              <a:pathLst>
                <a:path w="3397293" h="419982">
                  <a:moveTo>
                    <a:pt x="0" y="419982"/>
                  </a:moveTo>
                  <a:lnTo>
                    <a:pt x="147708" y="389983"/>
                  </a:lnTo>
                  <a:lnTo>
                    <a:pt x="295416" y="389983"/>
                  </a:lnTo>
                  <a:lnTo>
                    <a:pt x="443125" y="359985"/>
                  </a:lnTo>
                  <a:lnTo>
                    <a:pt x="590833" y="329986"/>
                  </a:lnTo>
                  <a:lnTo>
                    <a:pt x="738541" y="269988"/>
                  </a:lnTo>
                  <a:lnTo>
                    <a:pt x="886250" y="269988"/>
                  </a:lnTo>
                  <a:lnTo>
                    <a:pt x="1033958" y="269988"/>
                  </a:lnTo>
                  <a:lnTo>
                    <a:pt x="1181667" y="239990"/>
                  </a:lnTo>
                  <a:lnTo>
                    <a:pt x="1329375" y="149993"/>
                  </a:lnTo>
                  <a:lnTo>
                    <a:pt x="1477083" y="179992"/>
                  </a:lnTo>
                  <a:lnTo>
                    <a:pt x="1624792" y="119995"/>
                  </a:lnTo>
                  <a:lnTo>
                    <a:pt x="1772500" y="149993"/>
                  </a:lnTo>
                  <a:lnTo>
                    <a:pt x="1920209" y="149993"/>
                  </a:lnTo>
                  <a:lnTo>
                    <a:pt x="2067917" y="149993"/>
                  </a:lnTo>
                  <a:lnTo>
                    <a:pt x="2215625" y="119995"/>
                  </a:lnTo>
                  <a:lnTo>
                    <a:pt x="2363334" y="59997"/>
                  </a:lnTo>
                  <a:lnTo>
                    <a:pt x="2511042" y="59997"/>
                  </a:lnTo>
                  <a:lnTo>
                    <a:pt x="2658751" y="29998"/>
                  </a:lnTo>
                  <a:lnTo>
                    <a:pt x="2806459" y="0"/>
                  </a:lnTo>
                  <a:lnTo>
                    <a:pt x="2954167" y="119995"/>
                  </a:lnTo>
                  <a:lnTo>
                    <a:pt x="3101876" y="149993"/>
                  </a:lnTo>
                  <a:lnTo>
                    <a:pt x="3249584" y="0"/>
                  </a:lnTo>
                  <a:lnTo>
                    <a:pt x="3397293" y="29998"/>
                  </a:lnTo>
                </a:path>
              </a:pathLst>
            </a:custGeom>
            <a:ln w="27101" cap="flat">
              <a:solidFill>
                <a:srgbClr val="1CABE2">
                  <a:alpha val="69803"/>
                </a:srgbClr>
              </a:solidFill>
              <a:prstDash val="solid"/>
              <a:round/>
            </a:ln>
          </p:spPr>
          <p:txBody>
            <a:bodyPr/>
            <a:lstStyle/>
            <a:p/>
          </p:txBody>
        </p:sp>
        <p:sp>
          <p:nvSpPr>
            <p:cNvPr id="28" name="pl28"/>
            <p:cNvSpPr/>
            <p:nvPr/>
          </p:nvSpPr>
          <p:spPr>
            <a:xfrm>
              <a:off x="1120965" y="955680"/>
              <a:ext cx="3397293" cy="209991"/>
            </a:xfrm>
            <a:custGeom>
              <a:avLst/>
              <a:pathLst>
                <a:path w="3397293" h="209991">
                  <a:moveTo>
                    <a:pt x="0" y="89996"/>
                  </a:moveTo>
                  <a:lnTo>
                    <a:pt x="147708" y="119995"/>
                  </a:lnTo>
                  <a:lnTo>
                    <a:pt x="295416" y="119995"/>
                  </a:lnTo>
                  <a:lnTo>
                    <a:pt x="443125" y="119995"/>
                  </a:lnTo>
                  <a:lnTo>
                    <a:pt x="590833" y="119995"/>
                  </a:lnTo>
                  <a:lnTo>
                    <a:pt x="738541" y="89996"/>
                  </a:lnTo>
                  <a:lnTo>
                    <a:pt x="886250" y="29998"/>
                  </a:lnTo>
                  <a:lnTo>
                    <a:pt x="1033958" y="29998"/>
                  </a:lnTo>
                  <a:lnTo>
                    <a:pt x="1181667" y="29998"/>
                  </a:lnTo>
                  <a:lnTo>
                    <a:pt x="1329375" y="29998"/>
                  </a:lnTo>
                  <a:lnTo>
                    <a:pt x="1477083" y="29998"/>
                  </a:lnTo>
                  <a:lnTo>
                    <a:pt x="1624792" y="29998"/>
                  </a:lnTo>
                  <a:lnTo>
                    <a:pt x="1772500" y="29998"/>
                  </a:lnTo>
                  <a:lnTo>
                    <a:pt x="1920209" y="0"/>
                  </a:lnTo>
                  <a:lnTo>
                    <a:pt x="2067917" y="29998"/>
                  </a:lnTo>
                  <a:lnTo>
                    <a:pt x="2215625" y="29998"/>
                  </a:lnTo>
                  <a:lnTo>
                    <a:pt x="2363334" y="59997"/>
                  </a:lnTo>
                  <a:lnTo>
                    <a:pt x="2511042" y="29998"/>
                  </a:lnTo>
                  <a:lnTo>
                    <a:pt x="2658751" y="59997"/>
                  </a:lnTo>
                  <a:lnTo>
                    <a:pt x="2806459" y="89996"/>
                  </a:lnTo>
                  <a:lnTo>
                    <a:pt x="2954167" y="149993"/>
                  </a:lnTo>
                  <a:lnTo>
                    <a:pt x="3101876" y="209991"/>
                  </a:lnTo>
                  <a:lnTo>
                    <a:pt x="3249584" y="89996"/>
                  </a:lnTo>
                  <a:lnTo>
                    <a:pt x="3397293" y="119995"/>
                  </a:lnTo>
                </a:path>
              </a:pathLst>
            </a:custGeom>
            <a:ln w="27101" cap="flat">
              <a:solidFill>
                <a:srgbClr val="00833D">
                  <a:alpha val="69803"/>
                </a:srgbClr>
              </a:solidFill>
              <a:prstDash val="solid"/>
              <a:round/>
            </a:ln>
          </p:spPr>
          <p:txBody>
            <a:bodyPr/>
            <a:lstStyle/>
            <a:p/>
          </p:txBody>
        </p:sp>
        <p:sp>
          <p:nvSpPr>
            <p:cNvPr id="29" name="pl29"/>
            <p:cNvSpPr/>
            <p:nvPr/>
          </p:nvSpPr>
          <p:spPr>
            <a:xfrm>
              <a:off x="1120965" y="1165672"/>
              <a:ext cx="3397293" cy="419982"/>
            </a:xfrm>
            <a:custGeom>
              <a:avLst/>
              <a:pathLst>
                <a:path w="3397293" h="419982">
                  <a:moveTo>
                    <a:pt x="0" y="419982"/>
                  </a:moveTo>
                  <a:lnTo>
                    <a:pt x="147708" y="389983"/>
                  </a:lnTo>
                  <a:lnTo>
                    <a:pt x="295416" y="389983"/>
                  </a:lnTo>
                  <a:lnTo>
                    <a:pt x="443125" y="359985"/>
                  </a:lnTo>
                  <a:lnTo>
                    <a:pt x="590833" y="329986"/>
                  </a:lnTo>
                  <a:lnTo>
                    <a:pt x="738541" y="269988"/>
                  </a:lnTo>
                  <a:lnTo>
                    <a:pt x="886250" y="269988"/>
                  </a:lnTo>
                  <a:lnTo>
                    <a:pt x="1033958" y="269988"/>
                  </a:lnTo>
                  <a:lnTo>
                    <a:pt x="1181667" y="239990"/>
                  </a:lnTo>
                  <a:lnTo>
                    <a:pt x="1329375" y="149993"/>
                  </a:lnTo>
                  <a:lnTo>
                    <a:pt x="1477083" y="179992"/>
                  </a:lnTo>
                  <a:lnTo>
                    <a:pt x="1624792" y="119995"/>
                  </a:lnTo>
                  <a:lnTo>
                    <a:pt x="1772500" y="149993"/>
                  </a:lnTo>
                  <a:lnTo>
                    <a:pt x="1920209" y="149993"/>
                  </a:lnTo>
                  <a:lnTo>
                    <a:pt x="2067917" y="149993"/>
                  </a:lnTo>
                  <a:lnTo>
                    <a:pt x="2215625" y="119995"/>
                  </a:lnTo>
                  <a:lnTo>
                    <a:pt x="2363334" y="59997"/>
                  </a:lnTo>
                  <a:lnTo>
                    <a:pt x="2511042" y="59997"/>
                  </a:lnTo>
                  <a:lnTo>
                    <a:pt x="2658751" y="29998"/>
                  </a:lnTo>
                  <a:lnTo>
                    <a:pt x="2806459" y="0"/>
                  </a:lnTo>
                  <a:lnTo>
                    <a:pt x="2954167" y="119995"/>
                  </a:lnTo>
                  <a:lnTo>
                    <a:pt x="3101876" y="149993"/>
                  </a:lnTo>
                  <a:lnTo>
                    <a:pt x="3249584" y="0"/>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1165672"/>
              <a:ext cx="3397293" cy="419982"/>
            </a:xfrm>
            <a:custGeom>
              <a:avLst/>
              <a:pathLst>
                <a:path w="3397293" h="419982">
                  <a:moveTo>
                    <a:pt x="0" y="419982"/>
                  </a:moveTo>
                  <a:lnTo>
                    <a:pt x="147708" y="389983"/>
                  </a:lnTo>
                  <a:lnTo>
                    <a:pt x="295416" y="389983"/>
                  </a:lnTo>
                  <a:lnTo>
                    <a:pt x="443125" y="359985"/>
                  </a:lnTo>
                  <a:lnTo>
                    <a:pt x="590833" y="329986"/>
                  </a:lnTo>
                  <a:lnTo>
                    <a:pt x="738541" y="269988"/>
                  </a:lnTo>
                  <a:lnTo>
                    <a:pt x="886250" y="269988"/>
                  </a:lnTo>
                  <a:lnTo>
                    <a:pt x="1033958" y="269988"/>
                  </a:lnTo>
                  <a:lnTo>
                    <a:pt x="1181667" y="239990"/>
                  </a:lnTo>
                  <a:lnTo>
                    <a:pt x="1329375" y="149993"/>
                  </a:lnTo>
                  <a:lnTo>
                    <a:pt x="1477083" y="179992"/>
                  </a:lnTo>
                  <a:lnTo>
                    <a:pt x="1624792" y="119995"/>
                  </a:lnTo>
                  <a:lnTo>
                    <a:pt x="1772500" y="149993"/>
                  </a:lnTo>
                  <a:lnTo>
                    <a:pt x="1920209" y="149993"/>
                  </a:lnTo>
                  <a:lnTo>
                    <a:pt x="2067917" y="149993"/>
                  </a:lnTo>
                  <a:lnTo>
                    <a:pt x="2215625" y="119995"/>
                  </a:lnTo>
                  <a:lnTo>
                    <a:pt x="2363334" y="59997"/>
                  </a:lnTo>
                  <a:lnTo>
                    <a:pt x="2511042" y="59997"/>
                  </a:lnTo>
                  <a:lnTo>
                    <a:pt x="2658751" y="29998"/>
                  </a:lnTo>
                  <a:lnTo>
                    <a:pt x="2806459" y="0"/>
                  </a:lnTo>
                  <a:lnTo>
                    <a:pt x="2954167" y="119995"/>
                  </a:lnTo>
                  <a:lnTo>
                    <a:pt x="3101876" y="149993"/>
                  </a:lnTo>
                  <a:lnTo>
                    <a:pt x="3249584" y="0"/>
                  </a:lnTo>
                  <a:lnTo>
                    <a:pt x="3397293" y="29998"/>
                  </a:lnTo>
                </a:path>
              </a:pathLst>
            </a:custGeom>
            <a:ln w="40651" cap="flat">
              <a:solidFill>
                <a:srgbClr val="1CABE2">
                  <a:alpha val="100000"/>
                </a:srgbClr>
              </a:solidFill>
              <a:prstDash val="solid"/>
              <a:round/>
            </a:ln>
          </p:spPr>
          <p:txBody>
            <a:bodyPr/>
            <a:lstStyle/>
            <a:p/>
          </p:txBody>
        </p:sp>
        <p:sp>
          <p:nvSpPr>
            <p:cNvPr id="31" name="tx31"/>
            <p:cNvSpPr/>
            <p:nvPr/>
          </p:nvSpPr>
          <p:spPr>
            <a:xfrm>
              <a:off x="1060675" y="141329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76</a:t>
              </a:r>
            </a:p>
          </p:txBody>
        </p:sp>
        <p:sp>
          <p:nvSpPr>
            <p:cNvPr id="32" name="tx32"/>
            <p:cNvSpPr/>
            <p:nvPr/>
          </p:nvSpPr>
          <p:spPr>
            <a:xfrm>
              <a:off x="1799217" y="126330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81</a:t>
              </a:r>
            </a:p>
          </p:txBody>
        </p:sp>
        <p:sp>
          <p:nvSpPr>
            <p:cNvPr id="33" name="tx33"/>
            <p:cNvSpPr/>
            <p:nvPr/>
          </p:nvSpPr>
          <p:spPr>
            <a:xfrm>
              <a:off x="2537759" y="117330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84</a:t>
              </a:r>
            </a:p>
          </p:txBody>
        </p:sp>
        <p:sp>
          <p:nvSpPr>
            <p:cNvPr id="34" name="tx34"/>
            <p:cNvSpPr/>
            <p:nvPr/>
          </p:nvSpPr>
          <p:spPr>
            <a:xfrm>
              <a:off x="3276301" y="111330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5" name="tx35"/>
            <p:cNvSpPr/>
            <p:nvPr/>
          </p:nvSpPr>
          <p:spPr>
            <a:xfrm>
              <a:off x="3867135" y="99331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6" name="tx36"/>
            <p:cNvSpPr/>
            <p:nvPr/>
          </p:nvSpPr>
          <p:spPr>
            <a:xfrm>
              <a:off x="4457968" y="102331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4503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14102"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59980"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59980"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2223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1213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381201"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27080"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789329"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20950" y="471005"/>
              <a:ext cx="239732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LMICs, 2000-2023</a:t>
              </a:r>
            </a:p>
          </p:txBody>
        </p:sp>
        <p:sp>
          <p:nvSpPr>
            <p:cNvPr id="59" name="pl59"/>
            <p:cNvSpPr/>
            <p:nvPr/>
          </p:nvSpPr>
          <p:spPr>
            <a:xfrm>
              <a:off x="5267799" y="394055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9058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44061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169065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94068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5267799" y="356557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281560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20656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131566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437664" y="1165672"/>
              <a:ext cx="3397293" cy="149993"/>
            </a:xfrm>
            <a:custGeom>
              <a:avLst/>
              <a:pathLst>
                <a:path w="3397293" h="149993">
                  <a:moveTo>
                    <a:pt x="0" y="149993"/>
                  </a:moveTo>
                  <a:lnTo>
                    <a:pt x="147708" y="0"/>
                  </a:lnTo>
                  <a:lnTo>
                    <a:pt x="295416" y="149993"/>
                  </a:lnTo>
                  <a:lnTo>
                    <a:pt x="443125" y="0"/>
                  </a:lnTo>
                  <a:lnTo>
                    <a:pt x="590833" y="0"/>
                  </a:lnTo>
                  <a:lnTo>
                    <a:pt x="738541" y="0"/>
                  </a:lnTo>
                  <a:lnTo>
                    <a:pt x="886250" y="0"/>
                  </a:lnTo>
                  <a:lnTo>
                    <a:pt x="1033958" y="0"/>
                  </a:lnTo>
                  <a:lnTo>
                    <a:pt x="1181667" y="0"/>
                  </a:lnTo>
                  <a:lnTo>
                    <a:pt x="1329375" y="0"/>
                  </a:lnTo>
                  <a:lnTo>
                    <a:pt x="1477083" y="0"/>
                  </a:lnTo>
                  <a:lnTo>
                    <a:pt x="1624792" y="0"/>
                  </a:lnTo>
                  <a:lnTo>
                    <a:pt x="1772500" y="149993"/>
                  </a:lnTo>
                  <a:lnTo>
                    <a:pt x="1920209" y="0"/>
                  </a:lnTo>
                  <a:lnTo>
                    <a:pt x="2067917" y="0"/>
                  </a:lnTo>
                  <a:lnTo>
                    <a:pt x="2215625" y="0"/>
                  </a:lnTo>
                  <a:lnTo>
                    <a:pt x="2363334" y="0"/>
                  </a:lnTo>
                  <a:lnTo>
                    <a:pt x="2511042" y="0"/>
                  </a:lnTo>
                  <a:lnTo>
                    <a:pt x="2658751" y="149993"/>
                  </a:lnTo>
                  <a:lnTo>
                    <a:pt x="2806459" y="149993"/>
                  </a:lnTo>
                  <a:lnTo>
                    <a:pt x="2954167" y="149993"/>
                  </a:lnTo>
                  <a:lnTo>
                    <a:pt x="3101876" y="149993"/>
                  </a:lnTo>
                  <a:lnTo>
                    <a:pt x="3249584" y="0"/>
                  </a:lnTo>
                  <a:lnTo>
                    <a:pt x="3397293" y="149993"/>
                  </a:lnTo>
                </a:path>
              </a:pathLst>
            </a:custGeom>
            <a:ln w="27101" cap="flat">
              <a:solidFill>
                <a:srgbClr val="80BD41">
                  <a:alpha val="69803"/>
                </a:srgbClr>
              </a:solidFill>
              <a:prstDash val="solid"/>
              <a:round/>
            </a:ln>
          </p:spPr>
          <p:txBody>
            <a:bodyPr/>
            <a:lstStyle/>
            <a:p/>
          </p:txBody>
        </p:sp>
        <p:sp>
          <p:nvSpPr>
            <p:cNvPr id="80" name="pl80"/>
            <p:cNvSpPr/>
            <p:nvPr/>
          </p:nvSpPr>
          <p:spPr>
            <a:xfrm>
              <a:off x="5437664" y="1165672"/>
              <a:ext cx="3397293" cy="2699888"/>
            </a:xfrm>
            <a:custGeom>
              <a:avLst/>
              <a:pathLst>
                <a:path w="3397293" h="2699888">
                  <a:moveTo>
                    <a:pt x="0" y="2699888"/>
                  </a:moveTo>
                  <a:lnTo>
                    <a:pt x="147708" y="2399901"/>
                  </a:lnTo>
                  <a:lnTo>
                    <a:pt x="295416" y="2249907"/>
                  </a:lnTo>
                  <a:lnTo>
                    <a:pt x="443125" y="1799925"/>
                  </a:lnTo>
                  <a:lnTo>
                    <a:pt x="590833" y="1349944"/>
                  </a:lnTo>
                  <a:lnTo>
                    <a:pt x="738541" y="899962"/>
                  </a:lnTo>
                  <a:lnTo>
                    <a:pt x="886250" y="749969"/>
                  </a:lnTo>
                  <a:lnTo>
                    <a:pt x="1033958" y="299987"/>
                  </a:lnTo>
                  <a:lnTo>
                    <a:pt x="1181667" y="299987"/>
                  </a:lnTo>
                  <a:lnTo>
                    <a:pt x="1329375" y="149993"/>
                  </a:lnTo>
                  <a:lnTo>
                    <a:pt x="1477083" y="299987"/>
                  </a:lnTo>
                  <a:lnTo>
                    <a:pt x="1624792" y="0"/>
                  </a:lnTo>
                  <a:lnTo>
                    <a:pt x="1772500" y="149993"/>
                  </a:lnTo>
                  <a:lnTo>
                    <a:pt x="1920209" y="449981"/>
                  </a:lnTo>
                  <a:lnTo>
                    <a:pt x="2067917" y="149993"/>
                  </a:lnTo>
                  <a:lnTo>
                    <a:pt x="2215625" y="299987"/>
                  </a:lnTo>
                  <a:lnTo>
                    <a:pt x="2363334" y="299987"/>
                  </a:lnTo>
                  <a:lnTo>
                    <a:pt x="2511042" y="149993"/>
                  </a:lnTo>
                  <a:lnTo>
                    <a:pt x="2658751" y="149993"/>
                  </a:lnTo>
                  <a:lnTo>
                    <a:pt x="2806459" y="149993"/>
                  </a:lnTo>
                  <a:lnTo>
                    <a:pt x="2954167" y="299987"/>
                  </a:lnTo>
                  <a:lnTo>
                    <a:pt x="3101876" y="749969"/>
                  </a:lnTo>
                  <a:lnTo>
                    <a:pt x="3249584" y="749969"/>
                  </a:lnTo>
                  <a:lnTo>
                    <a:pt x="3397293" y="749969"/>
                  </a:lnTo>
                </a:path>
              </a:pathLst>
            </a:custGeom>
            <a:ln w="27101" cap="flat">
              <a:solidFill>
                <a:srgbClr val="0058AB">
                  <a:alpha val="69803"/>
                </a:srgbClr>
              </a:solidFill>
              <a:prstDash val="solid"/>
              <a:round/>
            </a:ln>
          </p:spPr>
          <p:txBody>
            <a:bodyPr/>
            <a:lstStyle/>
            <a:p/>
          </p:txBody>
        </p:sp>
        <p:sp>
          <p:nvSpPr>
            <p:cNvPr id="81" name="pl81"/>
            <p:cNvSpPr/>
            <p:nvPr/>
          </p:nvSpPr>
          <p:spPr>
            <a:xfrm>
              <a:off x="5437664" y="1315665"/>
              <a:ext cx="3397293" cy="2099913"/>
            </a:xfrm>
            <a:custGeom>
              <a:avLst/>
              <a:pathLst>
                <a:path w="3397293" h="2099913">
                  <a:moveTo>
                    <a:pt x="0" y="2099913"/>
                  </a:moveTo>
                  <a:lnTo>
                    <a:pt x="147708" y="1949919"/>
                  </a:lnTo>
                  <a:lnTo>
                    <a:pt x="295416" y="1949919"/>
                  </a:lnTo>
                  <a:lnTo>
                    <a:pt x="443125" y="1799925"/>
                  </a:lnTo>
                  <a:lnTo>
                    <a:pt x="590833" y="1649931"/>
                  </a:lnTo>
                  <a:lnTo>
                    <a:pt x="738541" y="1349944"/>
                  </a:lnTo>
                  <a:lnTo>
                    <a:pt x="886250" y="1349944"/>
                  </a:lnTo>
                  <a:lnTo>
                    <a:pt x="1033958" y="1349944"/>
                  </a:lnTo>
                  <a:lnTo>
                    <a:pt x="1181667" y="1199950"/>
                  </a:lnTo>
                  <a:lnTo>
                    <a:pt x="1329375" y="749969"/>
                  </a:lnTo>
                  <a:lnTo>
                    <a:pt x="1477083" y="899962"/>
                  </a:lnTo>
                  <a:lnTo>
                    <a:pt x="1624792" y="599975"/>
                  </a:lnTo>
                  <a:lnTo>
                    <a:pt x="1772500" y="749969"/>
                  </a:lnTo>
                  <a:lnTo>
                    <a:pt x="1920209" y="749969"/>
                  </a:lnTo>
                  <a:lnTo>
                    <a:pt x="2067917" y="749969"/>
                  </a:lnTo>
                  <a:lnTo>
                    <a:pt x="2215625" y="599975"/>
                  </a:lnTo>
                  <a:lnTo>
                    <a:pt x="2363334" y="299987"/>
                  </a:lnTo>
                  <a:lnTo>
                    <a:pt x="2511042" y="299987"/>
                  </a:lnTo>
                  <a:lnTo>
                    <a:pt x="2658751" y="149993"/>
                  </a:lnTo>
                  <a:lnTo>
                    <a:pt x="2806459" y="0"/>
                  </a:lnTo>
                  <a:lnTo>
                    <a:pt x="2954167" y="599975"/>
                  </a:lnTo>
                  <a:lnTo>
                    <a:pt x="3101876" y="749969"/>
                  </a:lnTo>
                  <a:lnTo>
                    <a:pt x="3249584" y="0"/>
                  </a:lnTo>
                  <a:lnTo>
                    <a:pt x="3397293" y="149993"/>
                  </a:lnTo>
                </a:path>
              </a:pathLst>
            </a:custGeom>
            <a:ln w="27101" cap="flat">
              <a:solidFill>
                <a:srgbClr val="1CABE2">
                  <a:alpha val="69803"/>
                </a:srgbClr>
              </a:solidFill>
              <a:prstDash val="solid"/>
              <a:round/>
            </a:ln>
          </p:spPr>
          <p:txBody>
            <a:bodyPr/>
            <a:lstStyle/>
            <a:p/>
          </p:txBody>
        </p:sp>
        <p:sp>
          <p:nvSpPr>
            <p:cNvPr id="82" name="pl82"/>
            <p:cNvSpPr/>
            <p:nvPr/>
          </p:nvSpPr>
          <p:spPr>
            <a:xfrm>
              <a:off x="5437664" y="865684"/>
              <a:ext cx="3397293" cy="1049956"/>
            </a:xfrm>
            <a:custGeom>
              <a:avLst/>
              <a:pathLst>
                <a:path w="3397293" h="1049956">
                  <a:moveTo>
                    <a:pt x="0" y="449981"/>
                  </a:moveTo>
                  <a:lnTo>
                    <a:pt x="147708" y="599975"/>
                  </a:lnTo>
                  <a:lnTo>
                    <a:pt x="295416" y="599975"/>
                  </a:lnTo>
                  <a:lnTo>
                    <a:pt x="443125" y="599975"/>
                  </a:lnTo>
                  <a:lnTo>
                    <a:pt x="590833" y="599975"/>
                  </a:lnTo>
                  <a:lnTo>
                    <a:pt x="738541" y="449981"/>
                  </a:lnTo>
                  <a:lnTo>
                    <a:pt x="886250" y="149993"/>
                  </a:lnTo>
                  <a:lnTo>
                    <a:pt x="1033958" y="149993"/>
                  </a:lnTo>
                  <a:lnTo>
                    <a:pt x="1181667" y="149993"/>
                  </a:lnTo>
                  <a:lnTo>
                    <a:pt x="1329375" y="149993"/>
                  </a:lnTo>
                  <a:lnTo>
                    <a:pt x="1477083" y="149993"/>
                  </a:lnTo>
                  <a:lnTo>
                    <a:pt x="1624792" y="149993"/>
                  </a:lnTo>
                  <a:lnTo>
                    <a:pt x="1772500" y="149993"/>
                  </a:lnTo>
                  <a:lnTo>
                    <a:pt x="1920209" y="0"/>
                  </a:lnTo>
                  <a:lnTo>
                    <a:pt x="2067917" y="149993"/>
                  </a:lnTo>
                  <a:lnTo>
                    <a:pt x="2215625" y="149993"/>
                  </a:lnTo>
                  <a:lnTo>
                    <a:pt x="2363334" y="299987"/>
                  </a:lnTo>
                  <a:lnTo>
                    <a:pt x="2511042" y="149993"/>
                  </a:lnTo>
                  <a:lnTo>
                    <a:pt x="2658751" y="299987"/>
                  </a:lnTo>
                  <a:lnTo>
                    <a:pt x="2806459" y="449981"/>
                  </a:lnTo>
                  <a:lnTo>
                    <a:pt x="2954167" y="749969"/>
                  </a:lnTo>
                  <a:lnTo>
                    <a:pt x="3101876" y="1049956"/>
                  </a:lnTo>
                  <a:lnTo>
                    <a:pt x="3249584" y="449981"/>
                  </a:lnTo>
                  <a:lnTo>
                    <a:pt x="3397293" y="599975"/>
                  </a:lnTo>
                </a:path>
              </a:pathLst>
            </a:custGeom>
            <a:ln w="27101" cap="flat">
              <a:solidFill>
                <a:srgbClr val="00833D">
                  <a:alpha val="69803"/>
                </a:srgbClr>
              </a:solidFill>
              <a:prstDash val="solid"/>
              <a:round/>
            </a:ln>
          </p:spPr>
          <p:txBody>
            <a:bodyPr/>
            <a:lstStyle/>
            <a:p/>
          </p:txBody>
        </p:sp>
        <p:sp>
          <p:nvSpPr>
            <p:cNvPr id="83" name="pl83"/>
            <p:cNvSpPr/>
            <p:nvPr/>
          </p:nvSpPr>
          <p:spPr>
            <a:xfrm>
              <a:off x="5437664" y="1315665"/>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4" name="pl84"/>
            <p:cNvSpPr/>
            <p:nvPr/>
          </p:nvSpPr>
          <p:spPr>
            <a:xfrm>
              <a:off x="5437664" y="1315665"/>
              <a:ext cx="3397293" cy="2099913"/>
            </a:xfrm>
            <a:custGeom>
              <a:avLst/>
              <a:pathLst>
                <a:path w="3397293" h="2099913">
                  <a:moveTo>
                    <a:pt x="0" y="2099913"/>
                  </a:moveTo>
                  <a:lnTo>
                    <a:pt x="147708" y="1949919"/>
                  </a:lnTo>
                  <a:lnTo>
                    <a:pt x="295416" y="1949919"/>
                  </a:lnTo>
                  <a:lnTo>
                    <a:pt x="443125" y="1799925"/>
                  </a:lnTo>
                  <a:lnTo>
                    <a:pt x="590833" y="1649931"/>
                  </a:lnTo>
                  <a:lnTo>
                    <a:pt x="738541" y="1349944"/>
                  </a:lnTo>
                  <a:lnTo>
                    <a:pt x="886250" y="1349944"/>
                  </a:lnTo>
                  <a:lnTo>
                    <a:pt x="1033958" y="1349944"/>
                  </a:lnTo>
                  <a:lnTo>
                    <a:pt x="1181667" y="1199950"/>
                  </a:lnTo>
                  <a:lnTo>
                    <a:pt x="1329375" y="749969"/>
                  </a:lnTo>
                  <a:lnTo>
                    <a:pt x="1477083" y="899962"/>
                  </a:lnTo>
                  <a:lnTo>
                    <a:pt x="1624792" y="599975"/>
                  </a:lnTo>
                  <a:lnTo>
                    <a:pt x="1772500" y="749969"/>
                  </a:lnTo>
                  <a:lnTo>
                    <a:pt x="1920209" y="749969"/>
                  </a:lnTo>
                  <a:lnTo>
                    <a:pt x="2067917" y="749969"/>
                  </a:lnTo>
                  <a:lnTo>
                    <a:pt x="2215625" y="599975"/>
                  </a:lnTo>
                  <a:lnTo>
                    <a:pt x="2363334" y="299987"/>
                  </a:lnTo>
                  <a:lnTo>
                    <a:pt x="2511042" y="299987"/>
                  </a:lnTo>
                  <a:lnTo>
                    <a:pt x="2658751" y="149993"/>
                  </a:lnTo>
                  <a:lnTo>
                    <a:pt x="2806459" y="0"/>
                  </a:lnTo>
                  <a:lnTo>
                    <a:pt x="2954167" y="599975"/>
                  </a:lnTo>
                  <a:lnTo>
                    <a:pt x="3101876" y="749969"/>
                  </a:lnTo>
                  <a:lnTo>
                    <a:pt x="3249584" y="0"/>
                  </a:lnTo>
                  <a:lnTo>
                    <a:pt x="3397293" y="149993"/>
                  </a:lnTo>
                </a:path>
              </a:pathLst>
            </a:custGeom>
            <a:ln w="65043" cap="flat">
              <a:solidFill>
                <a:srgbClr val="000000">
                  <a:alpha val="100000"/>
                </a:srgbClr>
              </a:solidFill>
              <a:prstDash val="solid"/>
              <a:round/>
            </a:ln>
          </p:spPr>
          <p:txBody>
            <a:bodyPr/>
            <a:lstStyle/>
            <a:p/>
          </p:txBody>
        </p:sp>
        <p:sp>
          <p:nvSpPr>
            <p:cNvPr id="85" name="pl85"/>
            <p:cNvSpPr/>
            <p:nvPr/>
          </p:nvSpPr>
          <p:spPr>
            <a:xfrm>
              <a:off x="5437664" y="1315665"/>
              <a:ext cx="3397293" cy="2099913"/>
            </a:xfrm>
            <a:custGeom>
              <a:avLst/>
              <a:pathLst>
                <a:path w="3397293" h="2099913">
                  <a:moveTo>
                    <a:pt x="0" y="2099913"/>
                  </a:moveTo>
                  <a:lnTo>
                    <a:pt x="147708" y="1949919"/>
                  </a:lnTo>
                  <a:lnTo>
                    <a:pt x="295416" y="1949919"/>
                  </a:lnTo>
                  <a:lnTo>
                    <a:pt x="443125" y="1799925"/>
                  </a:lnTo>
                  <a:lnTo>
                    <a:pt x="590833" y="1649931"/>
                  </a:lnTo>
                  <a:lnTo>
                    <a:pt x="738541" y="1349944"/>
                  </a:lnTo>
                  <a:lnTo>
                    <a:pt x="886250" y="1349944"/>
                  </a:lnTo>
                  <a:lnTo>
                    <a:pt x="1033958" y="1349944"/>
                  </a:lnTo>
                  <a:lnTo>
                    <a:pt x="1181667" y="1199950"/>
                  </a:lnTo>
                  <a:lnTo>
                    <a:pt x="1329375" y="749969"/>
                  </a:lnTo>
                  <a:lnTo>
                    <a:pt x="1477083" y="899962"/>
                  </a:lnTo>
                  <a:lnTo>
                    <a:pt x="1624792" y="599975"/>
                  </a:lnTo>
                  <a:lnTo>
                    <a:pt x="1772500" y="749969"/>
                  </a:lnTo>
                  <a:lnTo>
                    <a:pt x="1920209" y="749969"/>
                  </a:lnTo>
                  <a:lnTo>
                    <a:pt x="2067917" y="749969"/>
                  </a:lnTo>
                  <a:lnTo>
                    <a:pt x="2215625" y="599975"/>
                  </a:lnTo>
                  <a:lnTo>
                    <a:pt x="2363334" y="299987"/>
                  </a:lnTo>
                  <a:lnTo>
                    <a:pt x="2511042" y="299987"/>
                  </a:lnTo>
                  <a:lnTo>
                    <a:pt x="2658751" y="149993"/>
                  </a:lnTo>
                  <a:lnTo>
                    <a:pt x="2806459" y="0"/>
                  </a:lnTo>
                  <a:lnTo>
                    <a:pt x="2954167" y="599975"/>
                  </a:lnTo>
                  <a:lnTo>
                    <a:pt x="3101876" y="749969"/>
                  </a:lnTo>
                  <a:lnTo>
                    <a:pt x="3249584" y="0"/>
                  </a:lnTo>
                  <a:lnTo>
                    <a:pt x="3397293" y="149993"/>
                  </a:lnTo>
                </a:path>
              </a:pathLst>
            </a:custGeom>
            <a:ln w="40651" cap="flat">
              <a:solidFill>
                <a:srgbClr val="1CABE2">
                  <a:alpha val="100000"/>
                </a:srgbClr>
              </a:solidFill>
              <a:prstDash val="solid"/>
              <a:round/>
            </a:ln>
          </p:spPr>
          <p:txBody>
            <a:bodyPr/>
            <a:lstStyle/>
            <a:p/>
          </p:txBody>
        </p:sp>
        <p:sp>
          <p:nvSpPr>
            <p:cNvPr id="86" name="tx86"/>
            <p:cNvSpPr/>
            <p:nvPr/>
          </p:nvSpPr>
          <p:spPr>
            <a:xfrm>
              <a:off x="5359324" y="3236785"/>
              <a:ext cx="1566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87" name="tx87"/>
            <p:cNvSpPr/>
            <p:nvPr/>
          </p:nvSpPr>
          <p:spPr>
            <a:xfrm>
              <a:off x="6128011" y="2485492"/>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8" name="tx88"/>
            <p:cNvSpPr/>
            <p:nvPr/>
          </p:nvSpPr>
          <p:spPr>
            <a:xfrm>
              <a:off x="6866553" y="2035511"/>
              <a:ext cx="963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89" name="tx89"/>
            <p:cNvSpPr/>
            <p:nvPr/>
          </p:nvSpPr>
          <p:spPr>
            <a:xfrm>
              <a:off x="7605095" y="1737164"/>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90" name="tx90"/>
            <p:cNvSpPr/>
            <p:nvPr/>
          </p:nvSpPr>
          <p:spPr>
            <a:xfrm>
              <a:off x="8213978" y="113554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8786762" y="1286865"/>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5003259" y="3513458"/>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3" name="tx93"/>
            <p:cNvSpPr/>
            <p:nvPr/>
          </p:nvSpPr>
          <p:spPr>
            <a:xfrm>
              <a:off x="5003259" y="2763489"/>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4" name="tx94"/>
            <p:cNvSpPr/>
            <p:nvPr/>
          </p:nvSpPr>
          <p:spPr>
            <a:xfrm>
              <a:off x="5080953" y="2015293"/>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5" name="tx95"/>
            <p:cNvSpPr/>
            <p:nvPr/>
          </p:nvSpPr>
          <p:spPr>
            <a:xfrm>
              <a:off x="5127474" y="126355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6" name="tx96"/>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7" name="tx97"/>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8" name="tx98"/>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9" name="tx99"/>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0" name="tx100"/>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1" name="tx101"/>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2" name="tx102"/>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3" name="pl103"/>
            <p:cNvSpPr/>
            <p:nvPr/>
          </p:nvSpPr>
          <p:spPr>
            <a:xfrm>
              <a:off x="576173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pl104"/>
            <p:cNvSpPr/>
            <p:nvPr/>
          </p:nvSpPr>
          <p:spPr>
            <a:xfrm>
              <a:off x="6430801"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5" name="pl105"/>
            <p:cNvSpPr/>
            <p:nvPr/>
          </p:nvSpPr>
          <p:spPr>
            <a:xfrm>
              <a:off x="707667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6" name="pl106"/>
            <p:cNvSpPr/>
            <p:nvPr/>
          </p:nvSpPr>
          <p:spPr>
            <a:xfrm>
              <a:off x="7076679"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07" name="pl107"/>
            <p:cNvSpPr/>
            <p:nvPr/>
          </p:nvSpPr>
          <p:spPr>
            <a:xfrm>
              <a:off x="783892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8" name="tx108"/>
            <p:cNvSpPr/>
            <p:nvPr/>
          </p:nvSpPr>
          <p:spPr>
            <a:xfrm>
              <a:off x="6028829"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6697900"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10" name="tx110"/>
            <p:cNvSpPr/>
            <p:nvPr/>
          </p:nvSpPr>
          <p:spPr>
            <a:xfrm>
              <a:off x="7343779"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11" name="tx111"/>
            <p:cNvSpPr/>
            <p:nvPr/>
          </p:nvSpPr>
          <p:spPr>
            <a:xfrm>
              <a:off x="8106028"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12" name="tx112"/>
            <p:cNvSpPr/>
            <p:nvPr/>
          </p:nvSpPr>
          <p:spPr>
            <a:xfrm>
              <a:off x="5353163" y="471005"/>
              <a:ext cx="356629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LMICs</a:t>
              </a:r>
            </a:p>
          </p:txBody>
        </p:sp>
        <p:sp>
          <p:nvSpPr>
            <p:cNvPr id="113" name="pl113"/>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4" name="pl114"/>
            <p:cNvSpPr/>
            <p:nvPr/>
          </p:nvSpPr>
          <p:spPr>
            <a:xfrm>
              <a:off x="240994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459549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678103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89665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9" name="pl119"/>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0" name="pl120"/>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35027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56882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787380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4" name="rc124"/>
            <p:cNvSpPr/>
            <p:nvPr/>
          </p:nvSpPr>
          <p:spPr>
            <a:xfrm>
              <a:off x="1317178" y="5775585"/>
              <a:ext cx="6884456" cy="209781"/>
            </a:xfrm>
            <a:prstGeom prst="rect">
              <a:avLst/>
            </a:prstGeom>
            <a:solidFill>
              <a:srgbClr val="1CABE2">
                <a:alpha val="80000"/>
              </a:srgbClr>
            </a:solidFill>
          </p:spPr>
          <p:txBody>
            <a:bodyPr/>
            <a:lstStyle/>
            <a:p/>
          </p:txBody>
        </p:sp>
        <p:sp>
          <p:nvSpPr>
            <p:cNvPr id="125" name="rc125"/>
            <p:cNvSpPr/>
            <p:nvPr/>
          </p:nvSpPr>
          <p:spPr>
            <a:xfrm>
              <a:off x="1317178" y="5439935"/>
              <a:ext cx="7321564" cy="209781"/>
            </a:xfrm>
            <a:prstGeom prst="rect">
              <a:avLst/>
            </a:prstGeom>
            <a:solidFill>
              <a:srgbClr val="1CABE2">
                <a:alpha val="80000"/>
              </a:srgbClr>
            </a:solidFill>
          </p:spPr>
          <p:txBody>
            <a:bodyPr/>
            <a:lstStyle/>
            <a:p/>
          </p:txBody>
        </p:sp>
        <p:sp>
          <p:nvSpPr>
            <p:cNvPr id="126" name="tx126"/>
            <p:cNvSpPr/>
            <p:nvPr/>
          </p:nvSpPr>
          <p:spPr>
            <a:xfrm>
              <a:off x="8276984" y="58399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a:t>
              </a:r>
            </a:p>
          </p:txBody>
        </p:sp>
        <p:sp>
          <p:nvSpPr>
            <p:cNvPr id="127" name="tx127"/>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28" name="tx128"/>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9" name="tx129"/>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0" name="tx130"/>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1" name="tx131"/>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32" name="tx132"/>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33" name="tx133"/>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34" name="tx134"/>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5" name="tx135"/>
            <p:cNvSpPr/>
            <p:nvPr/>
          </p:nvSpPr>
          <p:spPr>
            <a:xfrm>
              <a:off x="951100" y="5178470"/>
              <a:ext cx="3634233"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LMICs, 2019 and 2023</a:t>
              </a:r>
            </a:p>
          </p:txBody>
        </p:sp>
        <p:sp>
          <p:nvSpPr>
            <p:cNvPr id="136" name="tx136"/>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7" name="tx137"/>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DTP1 coverage of 89%.
DTP1 coverage (89%) was 1 percentage point lower than in 2019 (90%).
This equates to 6,685,000 zero-dose children in 2023 compared to 6,262,000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9" name="pl9"/>
            <p:cNvSpPr/>
            <p:nvPr/>
          </p:nvSpPr>
          <p:spPr>
            <a:xfrm>
              <a:off x="146599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5251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390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2555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120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19" name="pl19"/>
            <p:cNvSpPr/>
            <p:nvPr/>
          </p:nvSpPr>
          <p:spPr>
            <a:xfrm>
              <a:off x="112273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925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9577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8229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6881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553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2730" y="1015678"/>
              <a:ext cx="3432608" cy="74996"/>
            </a:xfrm>
            <a:custGeom>
              <a:avLst/>
              <a:pathLst>
                <a:path w="3432608" h="74996">
                  <a:moveTo>
                    <a:pt x="0" y="74996"/>
                  </a:moveTo>
                  <a:lnTo>
                    <a:pt x="686521" y="74996"/>
                  </a:lnTo>
                  <a:lnTo>
                    <a:pt x="1373043" y="74996"/>
                  </a:lnTo>
                  <a:lnTo>
                    <a:pt x="2059565" y="74996"/>
                  </a:lnTo>
                  <a:lnTo>
                    <a:pt x="2746087" y="0"/>
                  </a:lnTo>
                  <a:lnTo>
                    <a:pt x="3432608" y="74996"/>
                  </a:lnTo>
                </a:path>
              </a:pathLst>
            </a:custGeom>
            <a:ln w="27101" cap="flat">
              <a:solidFill>
                <a:srgbClr val="80BD41">
                  <a:alpha val="69803"/>
                </a:srgbClr>
              </a:solidFill>
              <a:prstDash val="solid"/>
              <a:round/>
            </a:ln>
          </p:spPr>
          <p:txBody>
            <a:bodyPr/>
            <a:lstStyle/>
            <a:p/>
          </p:txBody>
        </p:sp>
        <p:sp>
          <p:nvSpPr>
            <p:cNvPr id="26" name="pl26"/>
            <p:cNvSpPr/>
            <p:nvPr/>
          </p:nvSpPr>
          <p:spPr>
            <a:xfrm>
              <a:off x="1122730" y="2215628"/>
              <a:ext cx="3432608" cy="299987"/>
            </a:xfrm>
            <a:custGeom>
              <a:avLst/>
              <a:pathLst>
                <a:path w="3432608" h="299987">
                  <a:moveTo>
                    <a:pt x="0" y="0"/>
                  </a:moveTo>
                  <a:lnTo>
                    <a:pt x="686521" y="0"/>
                  </a:lnTo>
                  <a:lnTo>
                    <a:pt x="1373043" y="74996"/>
                  </a:lnTo>
                  <a:lnTo>
                    <a:pt x="2059565" y="299987"/>
                  </a:lnTo>
                  <a:lnTo>
                    <a:pt x="2746087" y="299987"/>
                  </a:lnTo>
                  <a:lnTo>
                    <a:pt x="3432608" y="299987"/>
                  </a:lnTo>
                </a:path>
              </a:pathLst>
            </a:custGeom>
            <a:ln w="27101" cap="flat">
              <a:solidFill>
                <a:srgbClr val="0058AB">
                  <a:alpha val="69803"/>
                </a:srgbClr>
              </a:solidFill>
              <a:prstDash val="solid"/>
              <a:round/>
            </a:ln>
          </p:spPr>
          <p:txBody>
            <a:bodyPr/>
            <a:lstStyle/>
            <a:p/>
          </p:txBody>
        </p:sp>
        <p:sp>
          <p:nvSpPr>
            <p:cNvPr id="27" name="pl27"/>
            <p:cNvSpPr/>
            <p:nvPr/>
          </p:nvSpPr>
          <p:spPr>
            <a:xfrm>
              <a:off x="1122730" y="1615653"/>
              <a:ext cx="3432608" cy="374984"/>
            </a:xfrm>
            <a:custGeom>
              <a:avLst/>
              <a:pathLst>
                <a:path w="3432608" h="374984">
                  <a:moveTo>
                    <a:pt x="0" y="74996"/>
                  </a:moveTo>
                  <a:lnTo>
                    <a:pt x="686521" y="0"/>
                  </a:lnTo>
                  <a:lnTo>
                    <a:pt x="1373043" y="299987"/>
                  </a:lnTo>
                  <a:lnTo>
                    <a:pt x="2059565" y="374984"/>
                  </a:lnTo>
                  <a:lnTo>
                    <a:pt x="2746087" y="0"/>
                  </a:lnTo>
                  <a:lnTo>
                    <a:pt x="3432608" y="74996"/>
                  </a:lnTo>
                </a:path>
              </a:pathLst>
            </a:custGeom>
            <a:ln w="27101" cap="flat">
              <a:solidFill>
                <a:srgbClr val="1CABE2">
                  <a:alpha val="69803"/>
                </a:srgbClr>
              </a:solidFill>
              <a:prstDash val="solid"/>
              <a:round/>
            </a:ln>
          </p:spPr>
          <p:txBody>
            <a:bodyPr/>
            <a:lstStyle/>
            <a:p/>
          </p:txBody>
        </p:sp>
        <p:sp>
          <p:nvSpPr>
            <p:cNvPr id="28" name="pl28"/>
            <p:cNvSpPr/>
            <p:nvPr/>
          </p:nvSpPr>
          <p:spPr>
            <a:xfrm>
              <a:off x="1122730" y="1240668"/>
              <a:ext cx="3432608" cy="374984"/>
            </a:xfrm>
            <a:custGeom>
              <a:avLst/>
              <a:pathLst>
                <a:path w="3432608" h="374984">
                  <a:moveTo>
                    <a:pt x="0" y="0"/>
                  </a:moveTo>
                  <a:lnTo>
                    <a:pt x="686521" y="74996"/>
                  </a:lnTo>
                  <a:lnTo>
                    <a:pt x="1373043" y="224990"/>
                  </a:lnTo>
                  <a:lnTo>
                    <a:pt x="2059565" y="374984"/>
                  </a:lnTo>
                  <a:lnTo>
                    <a:pt x="2746087" y="74996"/>
                  </a:lnTo>
                  <a:lnTo>
                    <a:pt x="3432608" y="149993"/>
                  </a:lnTo>
                </a:path>
              </a:pathLst>
            </a:custGeom>
            <a:ln w="27101" cap="flat">
              <a:solidFill>
                <a:srgbClr val="00833D">
                  <a:alpha val="69803"/>
                </a:srgbClr>
              </a:solidFill>
              <a:prstDash val="solid"/>
              <a:round/>
            </a:ln>
          </p:spPr>
          <p:txBody>
            <a:bodyPr/>
            <a:lstStyle/>
            <a:p/>
          </p:txBody>
        </p:sp>
        <p:sp>
          <p:nvSpPr>
            <p:cNvPr id="29" name="pl29"/>
            <p:cNvSpPr/>
            <p:nvPr/>
          </p:nvSpPr>
          <p:spPr>
            <a:xfrm>
              <a:off x="1122730" y="1615653"/>
              <a:ext cx="3432608" cy="374984"/>
            </a:xfrm>
            <a:custGeom>
              <a:avLst/>
              <a:pathLst>
                <a:path w="3432608" h="374984">
                  <a:moveTo>
                    <a:pt x="0" y="74996"/>
                  </a:moveTo>
                  <a:lnTo>
                    <a:pt x="686521" y="0"/>
                  </a:lnTo>
                  <a:lnTo>
                    <a:pt x="1373043" y="299987"/>
                  </a:lnTo>
                  <a:lnTo>
                    <a:pt x="2059565" y="374984"/>
                  </a:lnTo>
                  <a:lnTo>
                    <a:pt x="2746087" y="0"/>
                  </a:lnTo>
                  <a:lnTo>
                    <a:pt x="3432608" y="74996"/>
                  </a:lnTo>
                </a:path>
              </a:pathLst>
            </a:custGeom>
            <a:ln w="65043" cap="flat">
              <a:solidFill>
                <a:srgbClr val="000000">
                  <a:alpha val="100000"/>
                </a:srgbClr>
              </a:solidFill>
              <a:prstDash val="solid"/>
              <a:round/>
            </a:ln>
          </p:spPr>
          <p:txBody>
            <a:bodyPr/>
            <a:lstStyle/>
            <a:p/>
          </p:txBody>
        </p:sp>
        <p:sp>
          <p:nvSpPr>
            <p:cNvPr id="30" name="pl30"/>
            <p:cNvSpPr/>
            <p:nvPr/>
          </p:nvSpPr>
          <p:spPr>
            <a:xfrm>
              <a:off x="1122730" y="1615653"/>
              <a:ext cx="3432608" cy="374984"/>
            </a:xfrm>
            <a:custGeom>
              <a:avLst/>
              <a:pathLst>
                <a:path w="3432608" h="374984">
                  <a:moveTo>
                    <a:pt x="0" y="74996"/>
                  </a:moveTo>
                  <a:lnTo>
                    <a:pt x="686521" y="0"/>
                  </a:lnTo>
                  <a:lnTo>
                    <a:pt x="1373043" y="299987"/>
                  </a:lnTo>
                  <a:lnTo>
                    <a:pt x="2059565" y="374984"/>
                  </a:lnTo>
                  <a:lnTo>
                    <a:pt x="2746087" y="0"/>
                  </a:lnTo>
                  <a:lnTo>
                    <a:pt x="3432608" y="74996"/>
                  </a:lnTo>
                </a:path>
              </a:pathLst>
            </a:custGeom>
            <a:ln w="40651" cap="flat">
              <a:solidFill>
                <a:srgbClr val="1CABE2">
                  <a:alpha val="100000"/>
                </a:srgbClr>
              </a:solidFill>
              <a:prstDash val="solid"/>
              <a:round/>
            </a:ln>
          </p:spPr>
          <p:txBody>
            <a:bodyPr/>
            <a:lstStyle/>
            <a:p/>
          </p:txBody>
        </p:sp>
        <p:sp>
          <p:nvSpPr>
            <p:cNvPr id="31" name="tx31"/>
            <p:cNvSpPr/>
            <p:nvPr/>
          </p:nvSpPr>
          <p:spPr>
            <a:xfrm>
              <a:off x="1062441" y="15182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2" name="tx32"/>
            <p:cNvSpPr/>
            <p:nvPr/>
          </p:nvSpPr>
          <p:spPr>
            <a:xfrm>
              <a:off x="1748963"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3" name="tx33"/>
            <p:cNvSpPr/>
            <p:nvPr/>
          </p:nvSpPr>
          <p:spPr>
            <a:xfrm>
              <a:off x="2435484" y="174328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86</a:t>
              </a:r>
            </a:p>
          </p:txBody>
        </p:sp>
        <p:sp>
          <p:nvSpPr>
            <p:cNvPr id="34" name="tx34"/>
            <p:cNvSpPr/>
            <p:nvPr/>
          </p:nvSpPr>
          <p:spPr>
            <a:xfrm>
              <a:off x="3122006" y="181828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85</a:t>
              </a:r>
            </a:p>
          </p:txBody>
        </p:sp>
        <p:sp>
          <p:nvSpPr>
            <p:cNvPr id="35" name="tx35"/>
            <p:cNvSpPr/>
            <p:nvPr/>
          </p:nvSpPr>
          <p:spPr>
            <a:xfrm>
              <a:off x="3808528" y="144329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90</a:t>
              </a:r>
            </a:p>
          </p:txBody>
        </p:sp>
        <p:sp>
          <p:nvSpPr>
            <p:cNvPr id="36" name="tx36"/>
            <p:cNvSpPr/>
            <p:nvPr/>
          </p:nvSpPr>
          <p:spPr>
            <a:xfrm>
              <a:off x="4495050" y="151829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89</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628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5280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3932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2585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71237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98859"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1464454"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0" name="pl50"/>
            <p:cNvSpPr/>
            <p:nvPr/>
          </p:nvSpPr>
          <p:spPr>
            <a:xfrm>
              <a:off x="2133525"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1" name="pl51"/>
            <p:cNvSpPr/>
            <p:nvPr/>
          </p:nvSpPr>
          <p:spPr>
            <a:xfrm>
              <a:off x="2779404"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2" name="pl52"/>
            <p:cNvSpPr/>
            <p:nvPr/>
          </p:nvSpPr>
          <p:spPr>
            <a:xfrm>
              <a:off x="2779404"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53" name="pl53"/>
            <p:cNvSpPr/>
            <p:nvPr/>
          </p:nvSpPr>
          <p:spPr>
            <a:xfrm>
              <a:off x="3541654"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4" name="tx54"/>
            <p:cNvSpPr/>
            <p:nvPr/>
          </p:nvSpPr>
          <p:spPr>
            <a:xfrm>
              <a:off x="1731554"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5" name="tx55"/>
            <p:cNvSpPr/>
            <p:nvPr/>
          </p:nvSpPr>
          <p:spPr>
            <a:xfrm>
              <a:off x="2400625"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56" name="tx56"/>
            <p:cNvSpPr/>
            <p:nvPr/>
          </p:nvSpPr>
          <p:spPr>
            <a:xfrm>
              <a:off x="3046503"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57" name="tx57"/>
            <p:cNvSpPr/>
            <p:nvPr/>
          </p:nvSpPr>
          <p:spPr>
            <a:xfrm>
              <a:off x="3808753"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58" name="tx58"/>
            <p:cNvSpPr/>
            <p:nvPr/>
          </p:nvSpPr>
          <p:spPr>
            <a:xfrm>
              <a:off x="1640373" y="471005"/>
              <a:ext cx="239732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LMICs, 2018-2023</a:t>
              </a:r>
            </a:p>
          </p:txBody>
        </p:sp>
        <p:sp>
          <p:nvSpPr>
            <p:cNvPr id="59" name="pl59"/>
            <p:cNvSpPr/>
            <p:nvPr/>
          </p:nvSpPr>
          <p:spPr>
            <a:xfrm>
              <a:off x="5228952" y="3865560"/>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0" name="pl60"/>
            <p:cNvSpPr/>
            <p:nvPr/>
          </p:nvSpPr>
          <p:spPr>
            <a:xfrm>
              <a:off x="5228952" y="2865601"/>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1" name="pl61"/>
            <p:cNvSpPr/>
            <p:nvPr/>
          </p:nvSpPr>
          <p:spPr>
            <a:xfrm>
              <a:off x="5228952" y="1865643"/>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2" name="pl62"/>
            <p:cNvSpPr/>
            <p:nvPr/>
          </p:nvSpPr>
          <p:spPr>
            <a:xfrm>
              <a:off x="5228952" y="865684"/>
              <a:ext cx="3775869" cy="0"/>
            </a:xfrm>
            <a:custGeom>
              <a:avLst/>
              <a:pathLst>
                <a:path w="3775869" h="0">
                  <a:moveTo>
                    <a:pt x="0" y="0"/>
                  </a:moveTo>
                  <a:lnTo>
                    <a:pt x="3775869" y="0"/>
                  </a:lnTo>
                  <a:lnTo>
                    <a:pt x="3775869" y="0"/>
                  </a:lnTo>
                </a:path>
              </a:pathLst>
            </a:custGeom>
            <a:ln w="6775" cap="flat">
              <a:solidFill>
                <a:srgbClr val="EBEBEB">
                  <a:alpha val="100000"/>
                </a:srgbClr>
              </a:solidFill>
              <a:prstDash val="solid"/>
              <a:round/>
            </a:ln>
          </p:spPr>
          <p:txBody>
            <a:bodyPr/>
            <a:lstStyle/>
            <a:p/>
          </p:txBody>
        </p:sp>
        <p:sp>
          <p:nvSpPr>
            <p:cNvPr id="63" name="pl63"/>
            <p:cNvSpPr/>
            <p:nvPr/>
          </p:nvSpPr>
          <p:spPr>
            <a:xfrm>
              <a:off x="574384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43036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11688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80340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48993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28952" y="3365581"/>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69" name="pl69"/>
            <p:cNvSpPr/>
            <p:nvPr/>
          </p:nvSpPr>
          <p:spPr>
            <a:xfrm>
              <a:off x="5228952" y="2365622"/>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0" name="pl70"/>
            <p:cNvSpPr/>
            <p:nvPr/>
          </p:nvSpPr>
          <p:spPr>
            <a:xfrm>
              <a:off x="5228952" y="1365663"/>
              <a:ext cx="3775869" cy="0"/>
            </a:xfrm>
            <a:custGeom>
              <a:avLst/>
              <a:pathLst>
                <a:path w="3775869" h="0">
                  <a:moveTo>
                    <a:pt x="0" y="0"/>
                  </a:moveTo>
                  <a:lnTo>
                    <a:pt x="3775869" y="0"/>
                  </a:lnTo>
                  <a:lnTo>
                    <a:pt x="3775869" y="0"/>
                  </a:lnTo>
                </a:path>
              </a:pathLst>
            </a:custGeom>
            <a:ln w="13550" cap="flat">
              <a:solidFill>
                <a:srgbClr val="EBEBEB">
                  <a:alpha val="100000"/>
                </a:srgbClr>
              </a:solidFill>
              <a:prstDash val="solid"/>
              <a:round/>
            </a:ln>
          </p:spPr>
          <p:txBody>
            <a:bodyPr/>
            <a:lstStyle/>
            <a:p/>
          </p:txBody>
        </p:sp>
        <p:sp>
          <p:nvSpPr>
            <p:cNvPr id="71" name="pl71"/>
            <p:cNvSpPr/>
            <p:nvPr/>
          </p:nvSpPr>
          <p:spPr>
            <a:xfrm>
              <a:off x="54005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08710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7362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6014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4666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31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00582" y="865684"/>
              <a:ext cx="3432608" cy="499979"/>
            </a:xfrm>
            <a:custGeom>
              <a:avLst/>
              <a:pathLst>
                <a:path w="3432608" h="499979">
                  <a:moveTo>
                    <a:pt x="0" y="499979"/>
                  </a:moveTo>
                  <a:lnTo>
                    <a:pt x="686521" y="499979"/>
                  </a:lnTo>
                  <a:lnTo>
                    <a:pt x="1373043" y="499979"/>
                  </a:lnTo>
                  <a:lnTo>
                    <a:pt x="2059565" y="499979"/>
                  </a:lnTo>
                  <a:lnTo>
                    <a:pt x="2746087" y="0"/>
                  </a:lnTo>
                  <a:lnTo>
                    <a:pt x="3432608" y="499979"/>
                  </a:lnTo>
                </a:path>
              </a:pathLst>
            </a:custGeom>
            <a:ln w="27101" cap="flat">
              <a:solidFill>
                <a:srgbClr val="80BD41">
                  <a:alpha val="69803"/>
                </a:srgbClr>
              </a:solidFill>
              <a:prstDash val="solid"/>
              <a:round/>
            </a:ln>
          </p:spPr>
          <p:txBody>
            <a:bodyPr/>
            <a:lstStyle/>
            <a:p/>
          </p:txBody>
        </p:sp>
        <p:sp>
          <p:nvSpPr>
            <p:cNvPr id="78" name="pl78"/>
            <p:cNvSpPr/>
            <p:nvPr/>
          </p:nvSpPr>
          <p:spPr>
            <a:xfrm>
              <a:off x="5400582" y="1365663"/>
              <a:ext cx="3432608" cy="1999917"/>
            </a:xfrm>
            <a:custGeom>
              <a:avLst/>
              <a:pathLst>
                <a:path w="3432608" h="1999917">
                  <a:moveTo>
                    <a:pt x="0" y="0"/>
                  </a:moveTo>
                  <a:lnTo>
                    <a:pt x="686521" y="0"/>
                  </a:lnTo>
                  <a:lnTo>
                    <a:pt x="1373043" y="499979"/>
                  </a:lnTo>
                  <a:lnTo>
                    <a:pt x="2059565" y="1999917"/>
                  </a:lnTo>
                  <a:lnTo>
                    <a:pt x="2746087" y="1999917"/>
                  </a:lnTo>
                  <a:lnTo>
                    <a:pt x="3432608" y="1999917"/>
                  </a:lnTo>
                </a:path>
              </a:pathLst>
            </a:custGeom>
            <a:ln w="27101" cap="flat">
              <a:solidFill>
                <a:srgbClr val="0058AB">
                  <a:alpha val="69803"/>
                </a:srgbClr>
              </a:solidFill>
              <a:prstDash val="solid"/>
              <a:round/>
            </a:ln>
          </p:spPr>
          <p:txBody>
            <a:bodyPr/>
            <a:lstStyle/>
            <a:p/>
          </p:txBody>
        </p:sp>
        <p:sp>
          <p:nvSpPr>
            <p:cNvPr id="79" name="pl79"/>
            <p:cNvSpPr/>
            <p:nvPr/>
          </p:nvSpPr>
          <p:spPr>
            <a:xfrm>
              <a:off x="5400582" y="1365663"/>
              <a:ext cx="3432608" cy="2499896"/>
            </a:xfrm>
            <a:custGeom>
              <a:avLst/>
              <a:pathLst>
                <a:path w="3432608" h="2499896">
                  <a:moveTo>
                    <a:pt x="0" y="499979"/>
                  </a:moveTo>
                  <a:lnTo>
                    <a:pt x="686521" y="0"/>
                  </a:lnTo>
                  <a:lnTo>
                    <a:pt x="1373043" y="1999917"/>
                  </a:lnTo>
                  <a:lnTo>
                    <a:pt x="2059565" y="2499896"/>
                  </a:lnTo>
                  <a:lnTo>
                    <a:pt x="2746087" y="0"/>
                  </a:lnTo>
                  <a:lnTo>
                    <a:pt x="3432608" y="499979"/>
                  </a:lnTo>
                </a:path>
              </a:pathLst>
            </a:custGeom>
            <a:ln w="27101" cap="flat">
              <a:solidFill>
                <a:srgbClr val="1CABE2">
                  <a:alpha val="69803"/>
                </a:srgbClr>
              </a:solidFill>
              <a:prstDash val="solid"/>
              <a:round/>
            </a:ln>
          </p:spPr>
          <p:txBody>
            <a:bodyPr/>
            <a:lstStyle/>
            <a:p/>
          </p:txBody>
        </p:sp>
        <p:sp>
          <p:nvSpPr>
            <p:cNvPr id="80" name="pl80"/>
            <p:cNvSpPr/>
            <p:nvPr/>
          </p:nvSpPr>
          <p:spPr>
            <a:xfrm>
              <a:off x="5400582" y="865684"/>
              <a:ext cx="3432608" cy="2499896"/>
            </a:xfrm>
            <a:custGeom>
              <a:avLst/>
              <a:pathLst>
                <a:path w="3432608" h="2499896">
                  <a:moveTo>
                    <a:pt x="0" y="0"/>
                  </a:moveTo>
                  <a:lnTo>
                    <a:pt x="686521" y="499979"/>
                  </a:lnTo>
                  <a:lnTo>
                    <a:pt x="1373043" y="1499938"/>
                  </a:lnTo>
                  <a:lnTo>
                    <a:pt x="2059565" y="2499896"/>
                  </a:lnTo>
                  <a:lnTo>
                    <a:pt x="2746087" y="499979"/>
                  </a:lnTo>
                  <a:lnTo>
                    <a:pt x="3432608" y="999958"/>
                  </a:lnTo>
                </a:path>
              </a:pathLst>
            </a:custGeom>
            <a:ln w="27101" cap="flat">
              <a:solidFill>
                <a:srgbClr val="00833D">
                  <a:alpha val="69803"/>
                </a:srgbClr>
              </a:solidFill>
              <a:prstDash val="solid"/>
              <a:round/>
            </a:ln>
          </p:spPr>
          <p:txBody>
            <a:bodyPr/>
            <a:lstStyle/>
            <a:p/>
          </p:txBody>
        </p:sp>
        <p:sp>
          <p:nvSpPr>
            <p:cNvPr id="81" name="pl81"/>
            <p:cNvSpPr/>
            <p:nvPr/>
          </p:nvSpPr>
          <p:spPr>
            <a:xfrm>
              <a:off x="5400582" y="1365663"/>
              <a:ext cx="3432608" cy="0"/>
            </a:xfrm>
            <a:custGeom>
              <a:avLst/>
              <a:pathLst>
                <a:path w="3432608" h="0">
                  <a:moveTo>
                    <a:pt x="0" y="0"/>
                  </a:moveTo>
                  <a:lnTo>
                    <a:pt x="0" y="0"/>
                  </a:lnTo>
                  <a:lnTo>
                    <a:pt x="0" y="0"/>
                  </a:lnTo>
                  <a:lnTo>
                    <a:pt x="0" y="0"/>
                  </a:lnTo>
                  <a:lnTo>
                    <a:pt x="686521" y="0"/>
                  </a:lnTo>
                  <a:lnTo>
                    <a:pt x="686521" y="0"/>
                  </a:lnTo>
                  <a:lnTo>
                    <a:pt x="686521" y="0"/>
                  </a:lnTo>
                  <a:lnTo>
                    <a:pt x="686521" y="0"/>
                  </a:lnTo>
                  <a:lnTo>
                    <a:pt x="1373043" y="0"/>
                  </a:lnTo>
                  <a:lnTo>
                    <a:pt x="1373043" y="0"/>
                  </a:lnTo>
                  <a:lnTo>
                    <a:pt x="1373043" y="0"/>
                  </a:lnTo>
                  <a:lnTo>
                    <a:pt x="1373043" y="0"/>
                  </a:lnTo>
                  <a:lnTo>
                    <a:pt x="2059565" y="0"/>
                  </a:lnTo>
                  <a:lnTo>
                    <a:pt x="2059565" y="0"/>
                  </a:lnTo>
                  <a:lnTo>
                    <a:pt x="2059565" y="0"/>
                  </a:lnTo>
                  <a:lnTo>
                    <a:pt x="2059565" y="0"/>
                  </a:lnTo>
                  <a:lnTo>
                    <a:pt x="2746087" y="0"/>
                  </a:lnTo>
                  <a:lnTo>
                    <a:pt x="2746087" y="0"/>
                  </a:lnTo>
                  <a:lnTo>
                    <a:pt x="2746087" y="0"/>
                  </a:lnTo>
                  <a:lnTo>
                    <a:pt x="2746087" y="0"/>
                  </a:lnTo>
                  <a:lnTo>
                    <a:pt x="3432608" y="0"/>
                  </a:lnTo>
                  <a:lnTo>
                    <a:pt x="3432608" y="0"/>
                  </a:lnTo>
                  <a:lnTo>
                    <a:pt x="3432608" y="0"/>
                  </a:lnTo>
                  <a:lnTo>
                    <a:pt x="3432608" y="0"/>
                  </a:lnTo>
                </a:path>
              </a:pathLst>
            </a:custGeom>
            <a:ln w="13550" cap="flat">
              <a:solidFill>
                <a:srgbClr val="000000">
                  <a:alpha val="100000"/>
                </a:srgbClr>
              </a:solidFill>
              <a:prstDash val="dash"/>
              <a:round/>
            </a:ln>
          </p:spPr>
          <p:txBody>
            <a:bodyPr/>
            <a:lstStyle/>
            <a:p/>
          </p:txBody>
        </p:sp>
        <p:sp>
          <p:nvSpPr>
            <p:cNvPr id="82" name="pl82"/>
            <p:cNvSpPr/>
            <p:nvPr/>
          </p:nvSpPr>
          <p:spPr>
            <a:xfrm>
              <a:off x="5400582" y="1365663"/>
              <a:ext cx="3432608" cy="2499896"/>
            </a:xfrm>
            <a:custGeom>
              <a:avLst/>
              <a:pathLst>
                <a:path w="3432608" h="2499896">
                  <a:moveTo>
                    <a:pt x="0" y="499979"/>
                  </a:moveTo>
                  <a:lnTo>
                    <a:pt x="686521" y="0"/>
                  </a:lnTo>
                  <a:lnTo>
                    <a:pt x="1373043" y="1999917"/>
                  </a:lnTo>
                  <a:lnTo>
                    <a:pt x="2059565" y="2499896"/>
                  </a:lnTo>
                  <a:lnTo>
                    <a:pt x="2746087" y="0"/>
                  </a:lnTo>
                  <a:lnTo>
                    <a:pt x="3432608" y="499979"/>
                  </a:lnTo>
                </a:path>
              </a:pathLst>
            </a:custGeom>
            <a:ln w="65043" cap="flat">
              <a:solidFill>
                <a:srgbClr val="000000">
                  <a:alpha val="100000"/>
                </a:srgbClr>
              </a:solidFill>
              <a:prstDash val="solid"/>
              <a:round/>
            </a:ln>
          </p:spPr>
          <p:txBody>
            <a:bodyPr/>
            <a:lstStyle/>
            <a:p/>
          </p:txBody>
        </p:sp>
        <p:sp>
          <p:nvSpPr>
            <p:cNvPr id="83" name="pl83"/>
            <p:cNvSpPr/>
            <p:nvPr/>
          </p:nvSpPr>
          <p:spPr>
            <a:xfrm>
              <a:off x="5400582" y="1365663"/>
              <a:ext cx="3432608" cy="2499896"/>
            </a:xfrm>
            <a:custGeom>
              <a:avLst/>
              <a:pathLst>
                <a:path w="3432608" h="2499896">
                  <a:moveTo>
                    <a:pt x="0" y="499979"/>
                  </a:moveTo>
                  <a:lnTo>
                    <a:pt x="686521" y="0"/>
                  </a:lnTo>
                  <a:lnTo>
                    <a:pt x="1373043" y="1999917"/>
                  </a:lnTo>
                  <a:lnTo>
                    <a:pt x="2059565" y="2499896"/>
                  </a:lnTo>
                  <a:lnTo>
                    <a:pt x="2746087" y="0"/>
                  </a:lnTo>
                  <a:lnTo>
                    <a:pt x="3432608" y="499979"/>
                  </a:lnTo>
                </a:path>
              </a:pathLst>
            </a:custGeom>
            <a:ln w="40651" cap="flat">
              <a:solidFill>
                <a:srgbClr val="1CABE2">
                  <a:alpha val="100000"/>
                </a:srgbClr>
              </a:solidFill>
              <a:prstDash val="solid"/>
              <a:round/>
            </a:ln>
          </p:spPr>
          <p:txBody>
            <a:bodyPr/>
            <a:lstStyle/>
            <a:p/>
          </p:txBody>
        </p:sp>
        <p:sp>
          <p:nvSpPr>
            <p:cNvPr id="84" name="tx84"/>
            <p:cNvSpPr/>
            <p:nvPr/>
          </p:nvSpPr>
          <p:spPr>
            <a:xfrm>
              <a:off x="5352387"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056959"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25431" y="3187104"/>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7411953" y="3686819"/>
              <a:ext cx="963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116524" y="118554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4996" y="1686849"/>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42106" y="3315581"/>
              <a:ext cx="124215"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91" name="tx91"/>
            <p:cNvSpPr/>
            <p:nvPr/>
          </p:nvSpPr>
          <p:spPr>
            <a:xfrm>
              <a:off x="5042106" y="2315213"/>
              <a:ext cx="124215"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92" name="tx92"/>
            <p:cNvSpPr/>
            <p:nvPr/>
          </p:nvSpPr>
          <p:spPr>
            <a:xfrm>
              <a:off x="5088627" y="131354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441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4" name="tx94"/>
            <p:cNvSpPr/>
            <p:nvPr/>
          </p:nvSpPr>
          <p:spPr>
            <a:xfrm rot="-5400000">
              <a:off x="593065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5" name="tx95"/>
            <p:cNvSpPr/>
            <p:nvPr/>
          </p:nvSpPr>
          <p:spPr>
            <a:xfrm rot="-5400000">
              <a:off x="661717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6" name="tx96"/>
            <p:cNvSpPr/>
            <p:nvPr/>
          </p:nvSpPr>
          <p:spPr>
            <a:xfrm rot="-5400000">
              <a:off x="73037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7" name="tx97"/>
            <p:cNvSpPr/>
            <p:nvPr/>
          </p:nvSpPr>
          <p:spPr>
            <a:xfrm rot="-5400000">
              <a:off x="799022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8" name="tx98"/>
            <p:cNvSpPr/>
            <p:nvPr/>
          </p:nvSpPr>
          <p:spPr>
            <a:xfrm rot="-5400000">
              <a:off x="8676711"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92254"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742306"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1" name="pl101"/>
            <p:cNvSpPr/>
            <p:nvPr/>
          </p:nvSpPr>
          <p:spPr>
            <a:xfrm>
              <a:off x="6411377"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7057255"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057255" y="4883415"/>
              <a:ext cx="175564" cy="0"/>
            </a:xfrm>
            <a:custGeom>
              <a:avLst/>
              <a:pathLst>
                <a:path w="175564" h="0">
                  <a:moveTo>
                    <a:pt x="0" y="0"/>
                  </a:moveTo>
                  <a:lnTo>
                    <a:pt x="175564" y="0"/>
                  </a:lnTo>
                </a:path>
              </a:pathLst>
            </a:custGeom>
            <a:ln w="40651" cap="flat">
              <a:solidFill>
                <a:srgbClr val="1CABE2">
                  <a:alpha val="100000"/>
                </a:srgbClr>
              </a:solidFill>
              <a:prstDash val="solid"/>
              <a:round/>
            </a:ln>
          </p:spPr>
          <p:txBody>
            <a:bodyPr/>
            <a:lstStyle/>
            <a:p/>
          </p:txBody>
        </p:sp>
        <p:sp>
          <p:nvSpPr>
            <p:cNvPr id="104" name="pl104"/>
            <p:cNvSpPr/>
            <p:nvPr/>
          </p:nvSpPr>
          <p:spPr>
            <a:xfrm>
              <a:off x="7819505"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tx105"/>
            <p:cNvSpPr/>
            <p:nvPr/>
          </p:nvSpPr>
          <p:spPr>
            <a:xfrm>
              <a:off x="6009405"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6" name="tx106"/>
            <p:cNvSpPr/>
            <p:nvPr/>
          </p:nvSpPr>
          <p:spPr>
            <a:xfrm>
              <a:off x="6678476" y="4830005"/>
              <a:ext cx="287244"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LICs</a:t>
              </a:r>
            </a:p>
          </p:txBody>
        </p:sp>
        <p:sp>
          <p:nvSpPr>
            <p:cNvPr id="107" name="tx107"/>
            <p:cNvSpPr/>
            <p:nvPr/>
          </p:nvSpPr>
          <p:spPr>
            <a:xfrm>
              <a:off x="7324355" y="4830005"/>
              <a:ext cx="403615"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LMICs</a:t>
              </a:r>
            </a:p>
          </p:txBody>
        </p:sp>
        <p:sp>
          <p:nvSpPr>
            <p:cNvPr id="108" name="tx108"/>
            <p:cNvSpPr/>
            <p:nvPr/>
          </p:nvSpPr>
          <p:spPr>
            <a:xfrm>
              <a:off x="8086605" y="4830005"/>
              <a:ext cx="42680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UMICs</a:t>
              </a:r>
            </a:p>
          </p:txBody>
        </p:sp>
        <p:sp>
          <p:nvSpPr>
            <p:cNvPr id="109" name="tx109"/>
            <p:cNvSpPr/>
            <p:nvPr/>
          </p:nvSpPr>
          <p:spPr>
            <a:xfrm>
              <a:off x="5333740" y="471005"/>
              <a:ext cx="356629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LMICs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40994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595491"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78103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96657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502720"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68826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873804"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6884456" cy="209781"/>
            </a:xfrm>
            <a:prstGeom prst="rect">
              <a:avLst/>
            </a:prstGeom>
            <a:solidFill>
              <a:srgbClr val="1CABE2">
                <a:alpha val="80000"/>
              </a:srgbClr>
            </a:solidFill>
          </p:spPr>
          <p:txBody>
            <a:bodyPr/>
            <a:lstStyle/>
            <a:p/>
          </p:txBody>
        </p:sp>
        <p:sp>
          <p:nvSpPr>
            <p:cNvPr id="122" name="rc122"/>
            <p:cNvSpPr/>
            <p:nvPr/>
          </p:nvSpPr>
          <p:spPr>
            <a:xfrm>
              <a:off x="1317178" y="5439935"/>
              <a:ext cx="7321564" cy="209781"/>
            </a:xfrm>
            <a:prstGeom prst="rect">
              <a:avLst/>
            </a:prstGeom>
            <a:solidFill>
              <a:srgbClr val="1CABE2">
                <a:alpha val="80000"/>
              </a:srgbClr>
            </a:solidFill>
          </p:spPr>
          <p:txBody>
            <a:bodyPr/>
            <a:lstStyle/>
            <a:p/>
          </p:txBody>
        </p:sp>
        <p:sp>
          <p:nvSpPr>
            <p:cNvPr id="123" name="tx123"/>
            <p:cNvSpPr/>
            <p:nvPr/>
          </p:nvSpPr>
          <p:spPr>
            <a:xfrm>
              <a:off x="8276984" y="583998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a:t>
              </a:r>
            </a:p>
          </p:txBody>
        </p:sp>
        <p:sp>
          <p:nvSpPr>
            <p:cNvPr id="124" name="tx124"/>
            <p:cNvSpPr/>
            <p:nvPr/>
          </p:nvSpPr>
          <p:spPr>
            <a:xfrm>
              <a:off x="8714092" y="550438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6.7</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3425026" y="6089559"/>
              <a:ext cx="77694"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a:t>
              </a:r>
            </a:p>
          </p:txBody>
        </p:sp>
        <p:sp>
          <p:nvSpPr>
            <p:cNvPr id="129" name="tx129"/>
            <p:cNvSpPr/>
            <p:nvPr/>
          </p:nvSpPr>
          <p:spPr>
            <a:xfrm>
              <a:off x="5610567" y="6089968"/>
              <a:ext cx="77694"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130" name="tx130"/>
            <p:cNvSpPr/>
            <p:nvPr/>
          </p:nvSpPr>
          <p:spPr>
            <a:xfrm>
              <a:off x="7796109"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a:t>
              </a:r>
            </a:p>
          </p:txBody>
        </p:sp>
        <p:sp>
          <p:nvSpPr>
            <p:cNvPr id="131" name="tx131"/>
            <p:cNvSpPr/>
            <p:nvPr/>
          </p:nvSpPr>
          <p:spPr>
            <a:xfrm>
              <a:off x="4328673" y="6216841"/>
              <a:ext cx="129857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2" name="tx132"/>
            <p:cNvSpPr/>
            <p:nvPr/>
          </p:nvSpPr>
          <p:spPr>
            <a:xfrm>
              <a:off x="951100" y="5178470"/>
              <a:ext cx="3634233"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LMICs, 2019 and 2023</a:t>
              </a:r>
            </a:p>
          </p:txBody>
        </p:sp>
        <p:sp>
          <p:nvSpPr>
            <p:cNvPr id="133" name="tx13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4" name="tx13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LMICs ranked number 3 out of 4 WB income groups, with DTP1 coverage of 89%.
DTP1 coverage (89%) was 1 percentage point lower than in 2019 (90%).
This equates to 6,685,000 zero-dose children in 2023 compared to 6,262,000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89777" y="345554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6" name="pl6"/>
            <p:cNvSpPr/>
            <p:nvPr/>
          </p:nvSpPr>
          <p:spPr>
            <a:xfrm>
              <a:off x="989777" y="2280247"/>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7" name="pl7"/>
            <p:cNvSpPr/>
            <p:nvPr/>
          </p:nvSpPr>
          <p:spPr>
            <a:xfrm>
              <a:off x="989777" y="1104951"/>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8" name="pl8"/>
            <p:cNvSpPr/>
            <p:nvPr/>
          </p:nvSpPr>
          <p:spPr>
            <a:xfrm>
              <a:off x="2180954"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61783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54722"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47918"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6636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5373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41113"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8490"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89777" y="4043190"/>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7" name="pl17"/>
            <p:cNvSpPr/>
            <p:nvPr/>
          </p:nvSpPr>
          <p:spPr>
            <a:xfrm>
              <a:off x="989777" y="2867894"/>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8" name="pl18"/>
            <p:cNvSpPr/>
            <p:nvPr/>
          </p:nvSpPr>
          <p:spPr>
            <a:xfrm>
              <a:off x="989777" y="1692599"/>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9" name="pl19"/>
            <p:cNvSpPr/>
            <p:nvPr/>
          </p:nvSpPr>
          <p:spPr>
            <a:xfrm>
              <a:off x="146251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899396"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336280"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5773164"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92267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210048"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49742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784802"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807217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rc28"/>
            <p:cNvSpPr/>
            <p:nvPr/>
          </p:nvSpPr>
          <p:spPr>
            <a:xfrm>
              <a:off x="1333192" y="2961713"/>
              <a:ext cx="258639" cy="1081476"/>
            </a:xfrm>
            <a:prstGeom prst="rect">
              <a:avLst/>
            </a:prstGeom>
            <a:solidFill>
              <a:srgbClr val="80BD41">
                <a:alpha val="100000"/>
              </a:srgbClr>
            </a:solidFill>
          </p:spPr>
          <p:txBody>
            <a:bodyPr/>
            <a:lstStyle/>
            <a:p/>
          </p:txBody>
        </p:sp>
        <p:sp>
          <p:nvSpPr>
            <p:cNvPr id="29" name="rc29"/>
            <p:cNvSpPr/>
            <p:nvPr/>
          </p:nvSpPr>
          <p:spPr>
            <a:xfrm>
              <a:off x="1333192" y="2623486"/>
              <a:ext cx="258639" cy="338227"/>
            </a:xfrm>
            <a:prstGeom prst="rect">
              <a:avLst/>
            </a:prstGeom>
            <a:solidFill>
              <a:srgbClr val="1CABE2">
                <a:alpha val="100000"/>
              </a:srgbClr>
            </a:solidFill>
          </p:spPr>
          <p:txBody>
            <a:bodyPr/>
            <a:lstStyle/>
            <a:p/>
          </p:txBody>
        </p:sp>
        <p:sp>
          <p:nvSpPr>
            <p:cNvPr id="30" name="rc30"/>
            <p:cNvSpPr/>
            <p:nvPr/>
          </p:nvSpPr>
          <p:spPr>
            <a:xfrm>
              <a:off x="1620569" y="2940428"/>
              <a:ext cx="258639" cy="1102762"/>
            </a:xfrm>
            <a:prstGeom prst="rect">
              <a:avLst/>
            </a:prstGeom>
            <a:solidFill>
              <a:srgbClr val="80BD41">
                <a:alpha val="100000"/>
              </a:srgbClr>
            </a:solidFill>
          </p:spPr>
          <p:txBody>
            <a:bodyPr/>
            <a:lstStyle/>
            <a:p/>
          </p:txBody>
        </p:sp>
        <p:sp>
          <p:nvSpPr>
            <p:cNvPr id="31" name="rc31"/>
            <p:cNvSpPr/>
            <p:nvPr/>
          </p:nvSpPr>
          <p:spPr>
            <a:xfrm>
              <a:off x="1620569" y="2606633"/>
              <a:ext cx="258639" cy="333794"/>
            </a:xfrm>
            <a:prstGeom prst="rect">
              <a:avLst/>
            </a:prstGeom>
            <a:solidFill>
              <a:srgbClr val="1CABE2">
                <a:alpha val="100000"/>
              </a:srgbClr>
            </a:solidFill>
          </p:spPr>
          <p:txBody>
            <a:bodyPr/>
            <a:lstStyle/>
            <a:p/>
          </p:txBody>
        </p:sp>
        <p:sp>
          <p:nvSpPr>
            <p:cNvPr id="32" name="rc32"/>
            <p:cNvSpPr/>
            <p:nvPr/>
          </p:nvSpPr>
          <p:spPr>
            <a:xfrm>
              <a:off x="1907946" y="2939182"/>
              <a:ext cx="258639" cy="1104008"/>
            </a:xfrm>
            <a:prstGeom prst="rect">
              <a:avLst/>
            </a:prstGeom>
            <a:solidFill>
              <a:srgbClr val="80BD41">
                <a:alpha val="100000"/>
              </a:srgbClr>
            </a:solidFill>
          </p:spPr>
          <p:txBody>
            <a:bodyPr/>
            <a:lstStyle/>
            <a:p/>
          </p:txBody>
        </p:sp>
        <p:sp>
          <p:nvSpPr>
            <p:cNvPr id="33" name="rc33"/>
            <p:cNvSpPr/>
            <p:nvPr/>
          </p:nvSpPr>
          <p:spPr>
            <a:xfrm>
              <a:off x="1907946" y="2601247"/>
              <a:ext cx="258639" cy="337934"/>
            </a:xfrm>
            <a:prstGeom prst="rect">
              <a:avLst/>
            </a:prstGeom>
            <a:solidFill>
              <a:srgbClr val="1CABE2">
                <a:alpha val="100000"/>
              </a:srgbClr>
            </a:solidFill>
          </p:spPr>
          <p:txBody>
            <a:bodyPr/>
            <a:lstStyle/>
            <a:p/>
          </p:txBody>
        </p:sp>
        <p:sp>
          <p:nvSpPr>
            <p:cNvPr id="34" name="rc34"/>
            <p:cNvSpPr/>
            <p:nvPr/>
          </p:nvSpPr>
          <p:spPr>
            <a:xfrm>
              <a:off x="2195323" y="2919058"/>
              <a:ext cx="258639" cy="1124131"/>
            </a:xfrm>
            <a:prstGeom prst="rect">
              <a:avLst/>
            </a:prstGeom>
            <a:solidFill>
              <a:srgbClr val="80BD41">
                <a:alpha val="100000"/>
              </a:srgbClr>
            </a:solidFill>
          </p:spPr>
          <p:txBody>
            <a:bodyPr/>
            <a:lstStyle/>
            <a:p/>
          </p:txBody>
        </p:sp>
        <p:sp>
          <p:nvSpPr>
            <p:cNvPr id="35" name="rc35"/>
            <p:cNvSpPr/>
            <p:nvPr/>
          </p:nvSpPr>
          <p:spPr>
            <a:xfrm>
              <a:off x="2195323" y="2598734"/>
              <a:ext cx="258639" cy="320324"/>
            </a:xfrm>
            <a:prstGeom prst="rect">
              <a:avLst/>
            </a:prstGeom>
            <a:solidFill>
              <a:srgbClr val="1CABE2">
                <a:alpha val="100000"/>
              </a:srgbClr>
            </a:solidFill>
          </p:spPr>
          <p:txBody>
            <a:bodyPr/>
            <a:lstStyle/>
            <a:p/>
          </p:txBody>
        </p:sp>
        <p:sp>
          <p:nvSpPr>
            <p:cNvPr id="36" name="rc36"/>
            <p:cNvSpPr/>
            <p:nvPr/>
          </p:nvSpPr>
          <p:spPr>
            <a:xfrm>
              <a:off x="2482699" y="2894984"/>
              <a:ext cx="258639" cy="1148206"/>
            </a:xfrm>
            <a:prstGeom prst="rect">
              <a:avLst/>
            </a:prstGeom>
            <a:solidFill>
              <a:srgbClr val="80BD41">
                <a:alpha val="100000"/>
              </a:srgbClr>
            </a:solidFill>
          </p:spPr>
          <p:txBody>
            <a:bodyPr/>
            <a:lstStyle/>
            <a:p/>
          </p:txBody>
        </p:sp>
        <p:sp>
          <p:nvSpPr>
            <p:cNvPr id="37" name="rc37"/>
            <p:cNvSpPr/>
            <p:nvPr/>
          </p:nvSpPr>
          <p:spPr>
            <a:xfrm>
              <a:off x="2482699" y="2597036"/>
              <a:ext cx="258639" cy="297947"/>
            </a:xfrm>
            <a:prstGeom prst="rect">
              <a:avLst/>
            </a:prstGeom>
            <a:solidFill>
              <a:srgbClr val="1CABE2">
                <a:alpha val="100000"/>
              </a:srgbClr>
            </a:solidFill>
          </p:spPr>
          <p:txBody>
            <a:bodyPr/>
            <a:lstStyle/>
            <a:p/>
          </p:txBody>
        </p:sp>
        <p:sp>
          <p:nvSpPr>
            <p:cNvPr id="38" name="rc38"/>
            <p:cNvSpPr/>
            <p:nvPr/>
          </p:nvSpPr>
          <p:spPr>
            <a:xfrm>
              <a:off x="2770076" y="2871699"/>
              <a:ext cx="258639" cy="1171491"/>
            </a:xfrm>
            <a:prstGeom prst="rect">
              <a:avLst/>
            </a:prstGeom>
            <a:solidFill>
              <a:srgbClr val="80BD41">
                <a:alpha val="100000"/>
              </a:srgbClr>
            </a:solidFill>
          </p:spPr>
          <p:txBody>
            <a:bodyPr/>
            <a:lstStyle/>
            <a:p/>
          </p:txBody>
        </p:sp>
        <p:sp>
          <p:nvSpPr>
            <p:cNvPr id="39" name="rc39"/>
            <p:cNvSpPr/>
            <p:nvPr/>
          </p:nvSpPr>
          <p:spPr>
            <a:xfrm>
              <a:off x="2770076" y="2598155"/>
              <a:ext cx="258639" cy="273543"/>
            </a:xfrm>
            <a:prstGeom prst="rect">
              <a:avLst/>
            </a:prstGeom>
            <a:solidFill>
              <a:srgbClr val="1CABE2">
                <a:alpha val="100000"/>
              </a:srgbClr>
            </a:solidFill>
          </p:spPr>
          <p:txBody>
            <a:bodyPr/>
            <a:lstStyle/>
            <a:p/>
          </p:txBody>
        </p:sp>
        <p:sp>
          <p:nvSpPr>
            <p:cNvPr id="40" name="rc40"/>
            <p:cNvSpPr/>
            <p:nvPr/>
          </p:nvSpPr>
          <p:spPr>
            <a:xfrm>
              <a:off x="3057453" y="2867171"/>
              <a:ext cx="258639" cy="1176019"/>
            </a:xfrm>
            <a:prstGeom prst="rect">
              <a:avLst/>
            </a:prstGeom>
            <a:solidFill>
              <a:srgbClr val="80BD41">
                <a:alpha val="100000"/>
              </a:srgbClr>
            </a:solidFill>
          </p:spPr>
          <p:txBody>
            <a:bodyPr/>
            <a:lstStyle/>
            <a:p/>
          </p:txBody>
        </p:sp>
        <p:sp>
          <p:nvSpPr>
            <p:cNvPr id="41" name="rc41"/>
            <p:cNvSpPr/>
            <p:nvPr/>
          </p:nvSpPr>
          <p:spPr>
            <a:xfrm>
              <a:off x="3057453" y="2592609"/>
              <a:ext cx="258639" cy="274561"/>
            </a:xfrm>
            <a:prstGeom prst="rect">
              <a:avLst/>
            </a:prstGeom>
            <a:solidFill>
              <a:srgbClr val="1CABE2">
                <a:alpha val="100000"/>
              </a:srgbClr>
            </a:solidFill>
          </p:spPr>
          <p:txBody>
            <a:bodyPr/>
            <a:lstStyle/>
            <a:p/>
          </p:txBody>
        </p:sp>
        <p:sp>
          <p:nvSpPr>
            <p:cNvPr id="42" name="rc42"/>
            <p:cNvSpPr/>
            <p:nvPr/>
          </p:nvSpPr>
          <p:spPr>
            <a:xfrm>
              <a:off x="3344830" y="2859512"/>
              <a:ext cx="258639" cy="1183677"/>
            </a:xfrm>
            <a:prstGeom prst="rect">
              <a:avLst/>
            </a:prstGeom>
            <a:solidFill>
              <a:srgbClr val="80BD41">
                <a:alpha val="100000"/>
              </a:srgbClr>
            </a:solidFill>
          </p:spPr>
          <p:txBody>
            <a:bodyPr/>
            <a:lstStyle/>
            <a:p/>
          </p:txBody>
        </p:sp>
        <p:sp>
          <p:nvSpPr>
            <p:cNvPr id="43" name="rc43"/>
            <p:cNvSpPr/>
            <p:nvPr/>
          </p:nvSpPr>
          <p:spPr>
            <a:xfrm>
              <a:off x="3344830" y="2584100"/>
              <a:ext cx="258639" cy="275412"/>
            </a:xfrm>
            <a:prstGeom prst="rect">
              <a:avLst/>
            </a:prstGeom>
            <a:solidFill>
              <a:srgbClr val="1CABE2">
                <a:alpha val="100000"/>
              </a:srgbClr>
            </a:solidFill>
          </p:spPr>
          <p:txBody>
            <a:bodyPr/>
            <a:lstStyle/>
            <a:p/>
          </p:txBody>
        </p:sp>
        <p:sp>
          <p:nvSpPr>
            <p:cNvPr id="44" name="rc44"/>
            <p:cNvSpPr/>
            <p:nvPr/>
          </p:nvSpPr>
          <p:spPr>
            <a:xfrm>
              <a:off x="3632207" y="2829926"/>
              <a:ext cx="258639" cy="1213263"/>
            </a:xfrm>
            <a:prstGeom prst="rect">
              <a:avLst/>
            </a:prstGeom>
            <a:solidFill>
              <a:srgbClr val="80BD41">
                <a:alpha val="100000"/>
              </a:srgbClr>
            </a:solidFill>
          </p:spPr>
          <p:txBody>
            <a:bodyPr/>
            <a:lstStyle/>
            <a:p/>
          </p:txBody>
        </p:sp>
        <p:sp>
          <p:nvSpPr>
            <p:cNvPr id="45" name="rc45"/>
            <p:cNvSpPr/>
            <p:nvPr/>
          </p:nvSpPr>
          <p:spPr>
            <a:xfrm>
              <a:off x="3632207" y="2569869"/>
              <a:ext cx="258639" cy="260057"/>
            </a:xfrm>
            <a:prstGeom prst="rect">
              <a:avLst/>
            </a:prstGeom>
            <a:solidFill>
              <a:srgbClr val="1CABE2">
                <a:alpha val="100000"/>
              </a:srgbClr>
            </a:solidFill>
          </p:spPr>
          <p:txBody>
            <a:bodyPr/>
            <a:lstStyle/>
            <a:p/>
          </p:txBody>
        </p:sp>
        <p:sp>
          <p:nvSpPr>
            <p:cNvPr id="46" name="rc46"/>
            <p:cNvSpPr/>
            <p:nvPr/>
          </p:nvSpPr>
          <p:spPr>
            <a:xfrm>
              <a:off x="3919583" y="2782085"/>
              <a:ext cx="258639" cy="1261105"/>
            </a:xfrm>
            <a:prstGeom prst="rect">
              <a:avLst/>
            </a:prstGeom>
            <a:solidFill>
              <a:srgbClr val="80BD41">
                <a:alpha val="100000"/>
              </a:srgbClr>
            </a:solidFill>
          </p:spPr>
          <p:txBody>
            <a:bodyPr/>
            <a:lstStyle/>
            <a:p/>
          </p:txBody>
        </p:sp>
        <p:sp>
          <p:nvSpPr>
            <p:cNvPr id="47" name="rc47"/>
            <p:cNvSpPr/>
            <p:nvPr/>
          </p:nvSpPr>
          <p:spPr>
            <a:xfrm>
              <a:off x="3919583" y="2554707"/>
              <a:ext cx="258639" cy="227377"/>
            </a:xfrm>
            <a:prstGeom prst="rect">
              <a:avLst/>
            </a:prstGeom>
            <a:solidFill>
              <a:srgbClr val="1CABE2">
                <a:alpha val="100000"/>
              </a:srgbClr>
            </a:solidFill>
          </p:spPr>
          <p:txBody>
            <a:bodyPr/>
            <a:lstStyle/>
            <a:p/>
          </p:txBody>
        </p:sp>
        <p:sp>
          <p:nvSpPr>
            <p:cNvPr id="48" name="rc48"/>
            <p:cNvSpPr/>
            <p:nvPr/>
          </p:nvSpPr>
          <p:spPr>
            <a:xfrm>
              <a:off x="4206960" y="2786585"/>
              <a:ext cx="258639" cy="1256605"/>
            </a:xfrm>
            <a:prstGeom prst="rect">
              <a:avLst/>
            </a:prstGeom>
            <a:solidFill>
              <a:srgbClr val="80BD41">
                <a:alpha val="100000"/>
              </a:srgbClr>
            </a:solidFill>
          </p:spPr>
          <p:txBody>
            <a:bodyPr/>
            <a:lstStyle/>
            <a:p/>
          </p:txBody>
        </p:sp>
        <p:sp>
          <p:nvSpPr>
            <p:cNvPr id="49" name="rc49"/>
            <p:cNvSpPr/>
            <p:nvPr/>
          </p:nvSpPr>
          <p:spPr>
            <a:xfrm>
              <a:off x="4206960" y="2549896"/>
              <a:ext cx="258639" cy="236688"/>
            </a:xfrm>
            <a:prstGeom prst="rect">
              <a:avLst/>
            </a:prstGeom>
            <a:solidFill>
              <a:srgbClr val="1CABE2">
                <a:alpha val="100000"/>
              </a:srgbClr>
            </a:solidFill>
          </p:spPr>
          <p:txBody>
            <a:bodyPr/>
            <a:lstStyle/>
            <a:p/>
          </p:txBody>
        </p:sp>
        <p:sp>
          <p:nvSpPr>
            <p:cNvPr id="50" name="rc50"/>
            <p:cNvSpPr/>
            <p:nvPr/>
          </p:nvSpPr>
          <p:spPr>
            <a:xfrm>
              <a:off x="4494337" y="2756615"/>
              <a:ext cx="258639" cy="1286574"/>
            </a:xfrm>
            <a:prstGeom prst="rect">
              <a:avLst/>
            </a:prstGeom>
            <a:solidFill>
              <a:srgbClr val="80BD41">
                <a:alpha val="100000"/>
              </a:srgbClr>
            </a:solidFill>
          </p:spPr>
          <p:txBody>
            <a:bodyPr/>
            <a:lstStyle/>
            <a:p/>
          </p:txBody>
        </p:sp>
        <p:sp>
          <p:nvSpPr>
            <p:cNvPr id="51" name="rc51"/>
            <p:cNvSpPr/>
            <p:nvPr/>
          </p:nvSpPr>
          <p:spPr>
            <a:xfrm>
              <a:off x="4494337" y="2545094"/>
              <a:ext cx="258639" cy="211521"/>
            </a:xfrm>
            <a:prstGeom prst="rect">
              <a:avLst/>
            </a:prstGeom>
            <a:solidFill>
              <a:srgbClr val="1CABE2">
                <a:alpha val="100000"/>
              </a:srgbClr>
            </a:solidFill>
          </p:spPr>
          <p:txBody>
            <a:bodyPr/>
            <a:lstStyle/>
            <a:p/>
          </p:txBody>
        </p:sp>
        <p:sp>
          <p:nvSpPr>
            <p:cNvPr id="52" name="rc52"/>
            <p:cNvSpPr/>
            <p:nvPr/>
          </p:nvSpPr>
          <p:spPr>
            <a:xfrm>
              <a:off x="4781714" y="2758666"/>
              <a:ext cx="258639" cy="1284524"/>
            </a:xfrm>
            <a:prstGeom prst="rect">
              <a:avLst/>
            </a:prstGeom>
            <a:solidFill>
              <a:srgbClr val="80BD41">
                <a:alpha val="100000"/>
              </a:srgbClr>
            </a:solidFill>
          </p:spPr>
          <p:txBody>
            <a:bodyPr/>
            <a:lstStyle/>
            <a:p/>
          </p:txBody>
        </p:sp>
        <p:sp>
          <p:nvSpPr>
            <p:cNvPr id="53" name="rc53"/>
            <p:cNvSpPr/>
            <p:nvPr/>
          </p:nvSpPr>
          <p:spPr>
            <a:xfrm>
              <a:off x="4781714" y="2540522"/>
              <a:ext cx="258639" cy="218143"/>
            </a:xfrm>
            <a:prstGeom prst="rect">
              <a:avLst/>
            </a:prstGeom>
            <a:solidFill>
              <a:srgbClr val="1CABE2">
                <a:alpha val="100000"/>
              </a:srgbClr>
            </a:solidFill>
          </p:spPr>
          <p:txBody>
            <a:bodyPr/>
            <a:lstStyle/>
            <a:p/>
          </p:txBody>
        </p:sp>
        <p:sp>
          <p:nvSpPr>
            <p:cNvPr id="54" name="rc54"/>
            <p:cNvSpPr/>
            <p:nvPr/>
          </p:nvSpPr>
          <p:spPr>
            <a:xfrm>
              <a:off x="5069091" y="2766292"/>
              <a:ext cx="258639" cy="1276898"/>
            </a:xfrm>
            <a:prstGeom prst="rect">
              <a:avLst/>
            </a:prstGeom>
            <a:solidFill>
              <a:srgbClr val="80BD41">
                <a:alpha val="100000"/>
              </a:srgbClr>
            </a:solidFill>
          </p:spPr>
          <p:txBody>
            <a:bodyPr/>
            <a:lstStyle/>
            <a:p/>
          </p:txBody>
        </p:sp>
        <p:sp>
          <p:nvSpPr>
            <p:cNvPr id="55" name="rc55"/>
            <p:cNvSpPr/>
            <p:nvPr/>
          </p:nvSpPr>
          <p:spPr>
            <a:xfrm>
              <a:off x="5069091" y="2540585"/>
              <a:ext cx="258639" cy="225706"/>
            </a:xfrm>
            <a:prstGeom prst="rect">
              <a:avLst/>
            </a:prstGeom>
            <a:solidFill>
              <a:srgbClr val="1CABE2">
                <a:alpha val="100000"/>
              </a:srgbClr>
            </a:solidFill>
          </p:spPr>
          <p:txBody>
            <a:bodyPr/>
            <a:lstStyle/>
            <a:p/>
          </p:txBody>
        </p:sp>
        <p:sp>
          <p:nvSpPr>
            <p:cNvPr id="56" name="rc56"/>
            <p:cNvSpPr/>
            <p:nvPr/>
          </p:nvSpPr>
          <p:spPr>
            <a:xfrm>
              <a:off x="5356468" y="2769996"/>
              <a:ext cx="258639" cy="1273193"/>
            </a:xfrm>
            <a:prstGeom prst="rect">
              <a:avLst/>
            </a:prstGeom>
            <a:solidFill>
              <a:srgbClr val="80BD41">
                <a:alpha val="100000"/>
              </a:srgbClr>
            </a:solidFill>
          </p:spPr>
          <p:txBody>
            <a:bodyPr/>
            <a:lstStyle/>
            <a:p/>
          </p:txBody>
        </p:sp>
        <p:sp>
          <p:nvSpPr>
            <p:cNvPr id="57" name="rc57"/>
            <p:cNvSpPr/>
            <p:nvPr/>
          </p:nvSpPr>
          <p:spPr>
            <a:xfrm>
              <a:off x="5356468" y="2553811"/>
              <a:ext cx="258639" cy="216185"/>
            </a:xfrm>
            <a:prstGeom prst="rect">
              <a:avLst/>
            </a:prstGeom>
            <a:solidFill>
              <a:srgbClr val="1CABE2">
                <a:alpha val="100000"/>
              </a:srgbClr>
            </a:solidFill>
          </p:spPr>
          <p:txBody>
            <a:bodyPr/>
            <a:lstStyle/>
            <a:p/>
          </p:txBody>
        </p:sp>
        <p:sp>
          <p:nvSpPr>
            <p:cNvPr id="58" name="rc58"/>
            <p:cNvSpPr/>
            <p:nvPr/>
          </p:nvSpPr>
          <p:spPr>
            <a:xfrm>
              <a:off x="5643844" y="2760796"/>
              <a:ext cx="258639" cy="1282393"/>
            </a:xfrm>
            <a:prstGeom prst="rect">
              <a:avLst/>
            </a:prstGeom>
            <a:solidFill>
              <a:srgbClr val="80BD41">
                <a:alpha val="100000"/>
              </a:srgbClr>
            </a:solidFill>
          </p:spPr>
          <p:txBody>
            <a:bodyPr/>
            <a:lstStyle/>
            <a:p/>
          </p:txBody>
        </p:sp>
        <p:sp>
          <p:nvSpPr>
            <p:cNvPr id="59" name="rc59"/>
            <p:cNvSpPr/>
            <p:nvPr/>
          </p:nvSpPr>
          <p:spPr>
            <a:xfrm>
              <a:off x="5643844" y="2545974"/>
              <a:ext cx="258639" cy="214822"/>
            </a:xfrm>
            <a:prstGeom prst="rect">
              <a:avLst/>
            </a:prstGeom>
            <a:solidFill>
              <a:srgbClr val="1CABE2">
                <a:alpha val="100000"/>
              </a:srgbClr>
            </a:solidFill>
          </p:spPr>
          <p:txBody>
            <a:bodyPr/>
            <a:lstStyle/>
            <a:p/>
          </p:txBody>
        </p:sp>
        <p:sp>
          <p:nvSpPr>
            <p:cNvPr id="60" name="rc60"/>
            <p:cNvSpPr/>
            <p:nvPr/>
          </p:nvSpPr>
          <p:spPr>
            <a:xfrm>
              <a:off x="5931221" y="2735215"/>
              <a:ext cx="258639" cy="1307974"/>
            </a:xfrm>
            <a:prstGeom prst="rect">
              <a:avLst/>
            </a:prstGeom>
            <a:solidFill>
              <a:srgbClr val="80BD41">
                <a:alpha val="100000"/>
              </a:srgbClr>
            </a:solidFill>
          </p:spPr>
          <p:txBody>
            <a:bodyPr/>
            <a:lstStyle/>
            <a:p/>
          </p:txBody>
        </p:sp>
        <p:sp>
          <p:nvSpPr>
            <p:cNvPr id="61" name="rc61"/>
            <p:cNvSpPr/>
            <p:nvPr/>
          </p:nvSpPr>
          <p:spPr>
            <a:xfrm>
              <a:off x="5931221" y="2548699"/>
              <a:ext cx="258639" cy="186516"/>
            </a:xfrm>
            <a:prstGeom prst="rect">
              <a:avLst/>
            </a:prstGeom>
            <a:solidFill>
              <a:srgbClr val="1CABE2">
                <a:alpha val="100000"/>
              </a:srgbClr>
            </a:solidFill>
          </p:spPr>
          <p:txBody>
            <a:bodyPr/>
            <a:lstStyle/>
            <a:p/>
          </p:txBody>
        </p:sp>
        <p:sp>
          <p:nvSpPr>
            <p:cNvPr id="62" name="rc62"/>
            <p:cNvSpPr/>
            <p:nvPr/>
          </p:nvSpPr>
          <p:spPr>
            <a:xfrm>
              <a:off x="6218598" y="2746088"/>
              <a:ext cx="258639" cy="1297102"/>
            </a:xfrm>
            <a:prstGeom prst="rect">
              <a:avLst/>
            </a:prstGeom>
            <a:solidFill>
              <a:srgbClr val="80BD41">
                <a:alpha val="100000"/>
              </a:srgbClr>
            </a:solidFill>
          </p:spPr>
          <p:txBody>
            <a:bodyPr/>
            <a:lstStyle/>
            <a:p/>
          </p:txBody>
        </p:sp>
        <p:sp>
          <p:nvSpPr>
            <p:cNvPr id="63" name="rc63"/>
            <p:cNvSpPr/>
            <p:nvPr/>
          </p:nvSpPr>
          <p:spPr>
            <a:xfrm>
              <a:off x="6218598" y="2565664"/>
              <a:ext cx="258639" cy="180423"/>
            </a:xfrm>
            <a:prstGeom prst="rect">
              <a:avLst/>
            </a:prstGeom>
            <a:solidFill>
              <a:srgbClr val="1CABE2">
                <a:alpha val="100000"/>
              </a:srgbClr>
            </a:solidFill>
          </p:spPr>
          <p:txBody>
            <a:bodyPr/>
            <a:lstStyle/>
            <a:p/>
          </p:txBody>
        </p:sp>
        <p:sp>
          <p:nvSpPr>
            <p:cNvPr id="64" name="rc64"/>
            <p:cNvSpPr/>
            <p:nvPr/>
          </p:nvSpPr>
          <p:spPr>
            <a:xfrm>
              <a:off x="6505975" y="2733420"/>
              <a:ext cx="258639" cy="1309770"/>
            </a:xfrm>
            <a:prstGeom prst="rect">
              <a:avLst/>
            </a:prstGeom>
            <a:solidFill>
              <a:srgbClr val="80BD41">
                <a:alpha val="100000"/>
              </a:srgbClr>
            </a:solidFill>
          </p:spPr>
          <p:txBody>
            <a:bodyPr/>
            <a:lstStyle/>
            <a:p/>
          </p:txBody>
        </p:sp>
        <p:sp>
          <p:nvSpPr>
            <p:cNvPr id="65" name="rc65"/>
            <p:cNvSpPr/>
            <p:nvPr/>
          </p:nvSpPr>
          <p:spPr>
            <a:xfrm>
              <a:off x="6505975" y="2567339"/>
              <a:ext cx="258639" cy="166081"/>
            </a:xfrm>
            <a:prstGeom prst="rect">
              <a:avLst/>
            </a:prstGeom>
            <a:solidFill>
              <a:srgbClr val="1CABE2">
                <a:alpha val="100000"/>
              </a:srgbClr>
            </a:solidFill>
          </p:spPr>
          <p:txBody>
            <a:bodyPr/>
            <a:lstStyle/>
            <a:p/>
          </p:txBody>
        </p:sp>
        <p:sp>
          <p:nvSpPr>
            <p:cNvPr id="66" name="rc66"/>
            <p:cNvSpPr/>
            <p:nvPr/>
          </p:nvSpPr>
          <p:spPr>
            <a:xfrm>
              <a:off x="6793352" y="2726320"/>
              <a:ext cx="258639" cy="1316869"/>
            </a:xfrm>
            <a:prstGeom prst="rect">
              <a:avLst/>
            </a:prstGeom>
            <a:solidFill>
              <a:srgbClr val="80BD41">
                <a:alpha val="100000"/>
              </a:srgbClr>
            </a:solidFill>
          </p:spPr>
          <p:txBody>
            <a:bodyPr/>
            <a:lstStyle/>
            <a:p/>
          </p:txBody>
        </p:sp>
        <p:sp>
          <p:nvSpPr>
            <p:cNvPr id="67" name="rc67"/>
            <p:cNvSpPr/>
            <p:nvPr/>
          </p:nvSpPr>
          <p:spPr>
            <a:xfrm>
              <a:off x="6793352" y="2579132"/>
              <a:ext cx="258639" cy="147188"/>
            </a:xfrm>
            <a:prstGeom prst="rect">
              <a:avLst/>
            </a:prstGeom>
            <a:solidFill>
              <a:srgbClr val="1CABE2">
                <a:alpha val="100000"/>
              </a:srgbClr>
            </a:solidFill>
          </p:spPr>
          <p:txBody>
            <a:bodyPr/>
            <a:lstStyle/>
            <a:p/>
          </p:txBody>
        </p:sp>
        <p:sp>
          <p:nvSpPr>
            <p:cNvPr id="68" name="rc68"/>
            <p:cNvSpPr/>
            <p:nvPr/>
          </p:nvSpPr>
          <p:spPr>
            <a:xfrm>
              <a:off x="7080729" y="2792585"/>
              <a:ext cx="258639" cy="1250605"/>
            </a:xfrm>
            <a:prstGeom prst="rect">
              <a:avLst/>
            </a:prstGeom>
            <a:solidFill>
              <a:srgbClr val="80BD41">
                <a:alpha val="100000"/>
              </a:srgbClr>
            </a:solidFill>
          </p:spPr>
          <p:txBody>
            <a:bodyPr/>
            <a:lstStyle/>
            <a:p/>
          </p:txBody>
        </p:sp>
        <p:sp>
          <p:nvSpPr>
            <p:cNvPr id="69" name="rc69"/>
            <p:cNvSpPr/>
            <p:nvPr/>
          </p:nvSpPr>
          <p:spPr>
            <a:xfrm>
              <a:off x="7080729" y="2591415"/>
              <a:ext cx="258639" cy="201169"/>
            </a:xfrm>
            <a:prstGeom prst="rect">
              <a:avLst/>
            </a:prstGeom>
            <a:solidFill>
              <a:srgbClr val="1CABE2">
                <a:alpha val="100000"/>
              </a:srgbClr>
            </a:solidFill>
          </p:spPr>
          <p:txBody>
            <a:bodyPr/>
            <a:lstStyle/>
            <a:p/>
          </p:txBody>
        </p:sp>
        <p:sp>
          <p:nvSpPr>
            <p:cNvPr id="70" name="rc70"/>
            <p:cNvSpPr/>
            <p:nvPr/>
          </p:nvSpPr>
          <p:spPr>
            <a:xfrm>
              <a:off x="7368105" y="2801009"/>
              <a:ext cx="258639" cy="1242180"/>
            </a:xfrm>
            <a:prstGeom prst="rect">
              <a:avLst/>
            </a:prstGeom>
            <a:solidFill>
              <a:srgbClr val="80BD41">
                <a:alpha val="100000"/>
              </a:srgbClr>
            </a:solidFill>
          </p:spPr>
          <p:txBody>
            <a:bodyPr/>
            <a:lstStyle/>
            <a:p/>
          </p:txBody>
        </p:sp>
        <p:sp>
          <p:nvSpPr>
            <p:cNvPr id="71" name="rc71"/>
            <p:cNvSpPr/>
            <p:nvPr/>
          </p:nvSpPr>
          <p:spPr>
            <a:xfrm>
              <a:off x="7368105" y="2589783"/>
              <a:ext cx="258639" cy="211226"/>
            </a:xfrm>
            <a:prstGeom prst="rect">
              <a:avLst/>
            </a:prstGeom>
            <a:solidFill>
              <a:srgbClr val="1CABE2">
                <a:alpha val="100000"/>
              </a:srgbClr>
            </a:solidFill>
          </p:spPr>
          <p:txBody>
            <a:bodyPr/>
            <a:lstStyle/>
            <a:p/>
          </p:txBody>
        </p:sp>
        <p:sp>
          <p:nvSpPr>
            <p:cNvPr id="72" name="rc72"/>
            <p:cNvSpPr/>
            <p:nvPr/>
          </p:nvSpPr>
          <p:spPr>
            <a:xfrm>
              <a:off x="7655482" y="2731326"/>
              <a:ext cx="258639" cy="1311864"/>
            </a:xfrm>
            <a:prstGeom prst="rect">
              <a:avLst/>
            </a:prstGeom>
            <a:solidFill>
              <a:srgbClr val="80BD41">
                <a:alpha val="100000"/>
              </a:srgbClr>
            </a:solidFill>
          </p:spPr>
          <p:txBody>
            <a:bodyPr/>
            <a:lstStyle/>
            <a:p/>
          </p:txBody>
        </p:sp>
        <p:sp>
          <p:nvSpPr>
            <p:cNvPr id="73" name="rc73"/>
            <p:cNvSpPr/>
            <p:nvPr/>
          </p:nvSpPr>
          <p:spPr>
            <a:xfrm>
              <a:off x="7655482" y="2581759"/>
              <a:ext cx="258639" cy="149566"/>
            </a:xfrm>
            <a:prstGeom prst="rect">
              <a:avLst/>
            </a:prstGeom>
            <a:solidFill>
              <a:srgbClr val="1CABE2">
                <a:alpha val="100000"/>
              </a:srgbClr>
            </a:solidFill>
          </p:spPr>
          <p:txBody>
            <a:bodyPr/>
            <a:lstStyle/>
            <a:p/>
          </p:txBody>
        </p:sp>
        <p:sp>
          <p:nvSpPr>
            <p:cNvPr id="74" name="rc74"/>
            <p:cNvSpPr/>
            <p:nvPr/>
          </p:nvSpPr>
          <p:spPr>
            <a:xfrm>
              <a:off x="7942859" y="2733239"/>
              <a:ext cx="258639" cy="1309950"/>
            </a:xfrm>
            <a:prstGeom prst="rect">
              <a:avLst/>
            </a:prstGeom>
            <a:solidFill>
              <a:srgbClr val="80BD41">
                <a:alpha val="100000"/>
              </a:srgbClr>
            </a:solidFill>
          </p:spPr>
          <p:txBody>
            <a:bodyPr/>
            <a:lstStyle/>
            <a:p/>
          </p:txBody>
        </p:sp>
        <p:sp>
          <p:nvSpPr>
            <p:cNvPr id="75" name="rc75"/>
            <p:cNvSpPr/>
            <p:nvPr/>
          </p:nvSpPr>
          <p:spPr>
            <a:xfrm>
              <a:off x="7942859" y="2576093"/>
              <a:ext cx="258639" cy="157146"/>
            </a:xfrm>
            <a:prstGeom prst="rect">
              <a:avLst/>
            </a:prstGeom>
            <a:solidFill>
              <a:srgbClr val="1CABE2">
                <a:alpha val="100000"/>
              </a:srgbClr>
            </a:solidFill>
          </p:spPr>
          <p:txBody>
            <a:bodyPr/>
            <a:lstStyle/>
            <a:p/>
          </p:txBody>
        </p:sp>
        <p:sp>
          <p:nvSpPr>
            <p:cNvPr id="76" name="pl76"/>
            <p:cNvSpPr/>
            <p:nvPr/>
          </p:nvSpPr>
          <p:spPr>
            <a:xfrm>
              <a:off x="1462512" y="1338387"/>
              <a:ext cx="6609666" cy="420747"/>
            </a:xfrm>
            <a:custGeom>
              <a:avLst/>
              <a:pathLst>
                <a:path w="6609666" h="420747">
                  <a:moveTo>
                    <a:pt x="0" y="420747"/>
                  </a:moveTo>
                  <a:lnTo>
                    <a:pt x="287376" y="390693"/>
                  </a:lnTo>
                  <a:lnTo>
                    <a:pt x="574753" y="390693"/>
                  </a:lnTo>
                  <a:lnTo>
                    <a:pt x="862130" y="360640"/>
                  </a:lnTo>
                  <a:lnTo>
                    <a:pt x="1149507" y="330587"/>
                  </a:lnTo>
                  <a:lnTo>
                    <a:pt x="1436884" y="270480"/>
                  </a:lnTo>
                  <a:lnTo>
                    <a:pt x="1724260" y="270480"/>
                  </a:lnTo>
                  <a:lnTo>
                    <a:pt x="2011637" y="270480"/>
                  </a:lnTo>
                  <a:lnTo>
                    <a:pt x="2299014" y="240426"/>
                  </a:lnTo>
                  <a:lnTo>
                    <a:pt x="2586391" y="150266"/>
                  </a:lnTo>
                  <a:lnTo>
                    <a:pt x="2873768" y="180320"/>
                  </a:lnTo>
                  <a:lnTo>
                    <a:pt x="3161145" y="120213"/>
                  </a:lnTo>
                  <a:lnTo>
                    <a:pt x="3448521" y="150266"/>
                  </a:lnTo>
                  <a:lnTo>
                    <a:pt x="3735898" y="150266"/>
                  </a:lnTo>
                  <a:lnTo>
                    <a:pt x="4023275" y="150266"/>
                  </a:lnTo>
                  <a:lnTo>
                    <a:pt x="4310652" y="120213"/>
                  </a:lnTo>
                  <a:lnTo>
                    <a:pt x="4598029" y="60106"/>
                  </a:lnTo>
                  <a:lnTo>
                    <a:pt x="4885406" y="60106"/>
                  </a:lnTo>
                  <a:lnTo>
                    <a:pt x="5172782" y="30053"/>
                  </a:lnTo>
                  <a:lnTo>
                    <a:pt x="5460159" y="0"/>
                  </a:lnTo>
                  <a:lnTo>
                    <a:pt x="5747536" y="120213"/>
                  </a:lnTo>
                  <a:lnTo>
                    <a:pt x="6034913" y="150266"/>
                  </a:lnTo>
                  <a:lnTo>
                    <a:pt x="6322290" y="0"/>
                  </a:lnTo>
                  <a:lnTo>
                    <a:pt x="6609666" y="30053"/>
                  </a:lnTo>
                </a:path>
              </a:pathLst>
            </a:custGeom>
            <a:ln w="27101" cap="flat">
              <a:solidFill>
                <a:srgbClr val="0058AB">
                  <a:alpha val="100000"/>
                </a:srgbClr>
              </a:solidFill>
              <a:prstDash val="solid"/>
              <a:round/>
            </a:ln>
          </p:spPr>
          <p:txBody>
            <a:bodyPr/>
            <a:lstStyle/>
            <a:p/>
          </p:txBody>
        </p:sp>
        <p:sp>
          <p:nvSpPr>
            <p:cNvPr id="77" name="tx77"/>
            <p:cNvSpPr/>
            <p:nvPr/>
          </p:nvSpPr>
          <p:spPr>
            <a:xfrm>
              <a:off x="1392174" y="1576157"/>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76</a:t>
              </a:r>
            </a:p>
          </p:txBody>
        </p:sp>
        <p:sp>
          <p:nvSpPr>
            <p:cNvPr id="78" name="tx78"/>
            <p:cNvSpPr/>
            <p:nvPr/>
          </p:nvSpPr>
          <p:spPr>
            <a:xfrm>
              <a:off x="2829058" y="142589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81</a:t>
              </a:r>
            </a:p>
          </p:txBody>
        </p:sp>
        <p:sp>
          <p:nvSpPr>
            <p:cNvPr id="79" name="tx79"/>
            <p:cNvSpPr/>
            <p:nvPr/>
          </p:nvSpPr>
          <p:spPr>
            <a:xfrm>
              <a:off x="4265942" y="133573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84</a:t>
              </a:r>
            </a:p>
          </p:txBody>
        </p:sp>
        <p:sp>
          <p:nvSpPr>
            <p:cNvPr id="80" name="tx80"/>
            <p:cNvSpPr/>
            <p:nvPr/>
          </p:nvSpPr>
          <p:spPr>
            <a:xfrm>
              <a:off x="5702826"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1" name="tx81"/>
            <p:cNvSpPr/>
            <p:nvPr/>
          </p:nvSpPr>
          <p:spPr>
            <a:xfrm>
              <a:off x="6852333"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2" name="tx82"/>
            <p:cNvSpPr/>
            <p:nvPr/>
          </p:nvSpPr>
          <p:spPr>
            <a:xfrm>
              <a:off x="7139710" y="127562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86</a:t>
              </a:r>
            </a:p>
          </p:txBody>
        </p:sp>
        <p:sp>
          <p:nvSpPr>
            <p:cNvPr id="83" name="tx83"/>
            <p:cNvSpPr/>
            <p:nvPr/>
          </p:nvSpPr>
          <p:spPr>
            <a:xfrm>
              <a:off x="7427087" y="130567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85</a:t>
              </a:r>
            </a:p>
          </p:txBody>
        </p:sp>
        <p:sp>
          <p:nvSpPr>
            <p:cNvPr id="84" name="tx84"/>
            <p:cNvSpPr/>
            <p:nvPr/>
          </p:nvSpPr>
          <p:spPr>
            <a:xfrm>
              <a:off x="7714464" y="115541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90</a:t>
              </a:r>
            </a:p>
          </p:txBody>
        </p:sp>
        <p:sp>
          <p:nvSpPr>
            <p:cNvPr id="85" name="tx85"/>
            <p:cNvSpPr/>
            <p:nvPr/>
          </p:nvSpPr>
          <p:spPr>
            <a:xfrm>
              <a:off x="8001841" y="118546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89</a:t>
              </a:r>
            </a:p>
          </p:txBody>
        </p:sp>
        <p:sp>
          <p:nvSpPr>
            <p:cNvPr id="86" name="tx86"/>
            <p:cNvSpPr/>
            <p:nvPr/>
          </p:nvSpPr>
          <p:spPr>
            <a:xfrm>
              <a:off x="1402222" y="346201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46</a:t>
              </a:r>
            </a:p>
          </p:txBody>
        </p:sp>
        <p:sp>
          <p:nvSpPr>
            <p:cNvPr id="87" name="tx87"/>
            <p:cNvSpPr/>
            <p:nvPr/>
          </p:nvSpPr>
          <p:spPr>
            <a:xfrm>
              <a:off x="1357018" y="275348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14.4</a:t>
              </a:r>
            </a:p>
          </p:txBody>
        </p:sp>
        <p:sp>
          <p:nvSpPr>
            <p:cNvPr id="88" name="tx88"/>
            <p:cNvSpPr/>
            <p:nvPr/>
          </p:nvSpPr>
          <p:spPr>
            <a:xfrm>
              <a:off x="2793902" y="341700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49.8</a:t>
              </a:r>
            </a:p>
          </p:txBody>
        </p:sp>
        <p:sp>
          <p:nvSpPr>
            <p:cNvPr id="89" name="tx89"/>
            <p:cNvSpPr/>
            <p:nvPr/>
          </p:nvSpPr>
          <p:spPr>
            <a:xfrm>
              <a:off x="2793902" y="269448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11.6</a:t>
              </a:r>
            </a:p>
          </p:txBody>
        </p:sp>
        <p:sp>
          <p:nvSpPr>
            <p:cNvPr id="90" name="tx90"/>
            <p:cNvSpPr/>
            <p:nvPr/>
          </p:nvSpPr>
          <p:spPr>
            <a:xfrm>
              <a:off x="4230786" y="337439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53.5</a:t>
              </a:r>
            </a:p>
          </p:txBody>
        </p:sp>
        <p:sp>
          <p:nvSpPr>
            <p:cNvPr id="91" name="tx91"/>
            <p:cNvSpPr/>
            <p:nvPr/>
          </p:nvSpPr>
          <p:spPr>
            <a:xfrm>
              <a:off x="4230786" y="262780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10.1</a:t>
              </a:r>
            </a:p>
          </p:txBody>
        </p:sp>
        <p:sp>
          <p:nvSpPr>
            <p:cNvPr id="92" name="tx92"/>
            <p:cNvSpPr/>
            <p:nvPr/>
          </p:nvSpPr>
          <p:spPr>
            <a:xfrm>
              <a:off x="5667670" y="336155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54.6</a:t>
              </a:r>
            </a:p>
          </p:txBody>
        </p:sp>
        <p:sp>
          <p:nvSpPr>
            <p:cNvPr id="93" name="tx93"/>
            <p:cNvSpPr/>
            <p:nvPr/>
          </p:nvSpPr>
          <p:spPr>
            <a:xfrm>
              <a:off x="5697815" y="261294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9.1</a:t>
              </a:r>
            </a:p>
          </p:txBody>
        </p:sp>
        <p:sp>
          <p:nvSpPr>
            <p:cNvPr id="94" name="tx94"/>
            <p:cNvSpPr/>
            <p:nvPr/>
          </p:nvSpPr>
          <p:spPr>
            <a:xfrm>
              <a:off x="6862382" y="33443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56</a:t>
              </a:r>
            </a:p>
          </p:txBody>
        </p:sp>
        <p:sp>
          <p:nvSpPr>
            <p:cNvPr id="95" name="tx95"/>
            <p:cNvSpPr/>
            <p:nvPr/>
          </p:nvSpPr>
          <p:spPr>
            <a:xfrm>
              <a:off x="6847322" y="2612233"/>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6.3</a:t>
              </a:r>
            </a:p>
          </p:txBody>
        </p:sp>
        <p:sp>
          <p:nvSpPr>
            <p:cNvPr id="96" name="tx96"/>
            <p:cNvSpPr/>
            <p:nvPr/>
          </p:nvSpPr>
          <p:spPr>
            <a:xfrm>
              <a:off x="7104554" y="3377394"/>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53.2</a:t>
              </a:r>
            </a:p>
          </p:txBody>
        </p:sp>
        <p:sp>
          <p:nvSpPr>
            <p:cNvPr id="97" name="tx97"/>
            <p:cNvSpPr/>
            <p:nvPr/>
          </p:nvSpPr>
          <p:spPr>
            <a:xfrm>
              <a:off x="7134699" y="265156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8.6</a:t>
              </a:r>
            </a:p>
          </p:txBody>
        </p:sp>
        <p:sp>
          <p:nvSpPr>
            <p:cNvPr id="98" name="tx98"/>
            <p:cNvSpPr/>
            <p:nvPr/>
          </p:nvSpPr>
          <p:spPr>
            <a:xfrm>
              <a:off x="7391931" y="338166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52.8</a:t>
              </a:r>
            </a:p>
          </p:txBody>
        </p:sp>
        <p:sp>
          <p:nvSpPr>
            <p:cNvPr id="99" name="tx99"/>
            <p:cNvSpPr/>
            <p:nvPr/>
          </p:nvSpPr>
          <p:spPr>
            <a:xfrm>
              <a:off x="7467280" y="265495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9</a:t>
              </a:r>
            </a:p>
          </p:txBody>
        </p:sp>
        <p:sp>
          <p:nvSpPr>
            <p:cNvPr id="100" name="tx100"/>
            <p:cNvSpPr/>
            <p:nvPr/>
          </p:nvSpPr>
          <p:spPr>
            <a:xfrm>
              <a:off x="7679308" y="334681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55.8</a:t>
              </a:r>
            </a:p>
          </p:txBody>
        </p:sp>
        <p:sp>
          <p:nvSpPr>
            <p:cNvPr id="101" name="tx101"/>
            <p:cNvSpPr/>
            <p:nvPr/>
          </p:nvSpPr>
          <p:spPr>
            <a:xfrm>
              <a:off x="7709453" y="261610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6.4</a:t>
              </a:r>
            </a:p>
          </p:txBody>
        </p:sp>
        <p:sp>
          <p:nvSpPr>
            <p:cNvPr id="102" name="tx102"/>
            <p:cNvSpPr/>
            <p:nvPr/>
          </p:nvSpPr>
          <p:spPr>
            <a:xfrm>
              <a:off x="7966685" y="334909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55.7</a:t>
              </a:r>
            </a:p>
          </p:txBody>
        </p:sp>
        <p:sp>
          <p:nvSpPr>
            <p:cNvPr id="103" name="tx103"/>
            <p:cNvSpPr/>
            <p:nvPr/>
          </p:nvSpPr>
          <p:spPr>
            <a:xfrm>
              <a:off x="7996830" y="261422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6.7</a:t>
              </a:r>
            </a:p>
          </p:txBody>
        </p:sp>
        <p:sp>
          <p:nvSpPr>
            <p:cNvPr id="104" name="tx104"/>
            <p:cNvSpPr/>
            <p:nvPr/>
          </p:nvSpPr>
          <p:spPr>
            <a:xfrm>
              <a:off x="1357018" y="246664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60.4</a:t>
              </a:r>
            </a:p>
          </p:txBody>
        </p:sp>
        <p:sp>
          <p:nvSpPr>
            <p:cNvPr id="105" name="tx105"/>
            <p:cNvSpPr/>
            <p:nvPr/>
          </p:nvSpPr>
          <p:spPr>
            <a:xfrm>
              <a:off x="2793902" y="244131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61.5</a:t>
              </a:r>
            </a:p>
          </p:txBody>
        </p:sp>
        <p:sp>
          <p:nvSpPr>
            <p:cNvPr id="106" name="tx106"/>
            <p:cNvSpPr/>
            <p:nvPr/>
          </p:nvSpPr>
          <p:spPr>
            <a:xfrm>
              <a:off x="4230786" y="2393005"/>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63.5</a:t>
              </a:r>
            </a:p>
          </p:txBody>
        </p:sp>
        <p:sp>
          <p:nvSpPr>
            <p:cNvPr id="107" name="tx107"/>
            <p:cNvSpPr/>
            <p:nvPr/>
          </p:nvSpPr>
          <p:spPr>
            <a:xfrm>
              <a:off x="5667670" y="23890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63.7</a:t>
              </a:r>
            </a:p>
          </p:txBody>
        </p:sp>
        <p:sp>
          <p:nvSpPr>
            <p:cNvPr id="108" name="tx108"/>
            <p:cNvSpPr/>
            <p:nvPr/>
          </p:nvSpPr>
          <p:spPr>
            <a:xfrm>
              <a:off x="6817178" y="24222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62.3</a:t>
              </a:r>
            </a:p>
          </p:txBody>
        </p:sp>
        <p:sp>
          <p:nvSpPr>
            <p:cNvPr id="109" name="tx109"/>
            <p:cNvSpPr/>
            <p:nvPr/>
          </p:nvSpPr>
          <p:spPr>
            <a:xfrm>
              <a:off x="7104554" y="2434577"/>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0" name="tx110"/>
            <p:cNvSpPr/>
            <p:nvPr/>
          </p:nvSpPr>
          <p:spPr>
            <a:xfrm>
              <a:off x="7391931" y="243294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61.8</a:t>
              </a:r>
            </a:p>
          </p:txBody>
        </p:sp>
        <p:sp>
          <p:nvSpPr>
            <p:cNvPr id="111" name="tx111"/>
            <p:cNvSpPr/>
            <p:nvPr/>
          </p:nvSpPr>
          <p:spPr>
            <a:xfrm>
              <a:off x="7679308" y="242492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62.2</a:t>
              </a:r>
            </a:p>
          </p:txBody>
        </p:sp>
        <p:sp>
          <p:nvSpPr>
            <p:cNvPr id="112" name="tx112"/>
            <p:cNvSpPr/>
            <p:nvPr/>
          </p:nvSpPr>
          <p:spPr>
            <a:xfrm>
              <a:off x="7966685" y="2419255"/>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62.4</a:t>
              </a:r>
            </a:p>
          </p:txBody>
        </p:sp>
        <p:sp>
          <p:nvSpPr>
            <p:cNvPr id="113" name="tx113"/>
            <p:cNvSpPr/>
            <p:nvPr/>
          </p:nvSpPr>
          <p:spPr>
            <a:xfrm>
              <a:off x="733081"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4" name="tx114"/>
            <p:cNvSpPr/>
            <p:nvPr/>
          </p:nvSpPr>
          <p:spPr>
            <a:xfrm>
              <a:off x="655386" y="2815780"/>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50M</a:t>
              </a:r>
            </a:p>
          </p:txBody>
        </p:sp>
        <p:sp>
          <p:nvSpPr>
            <p:cNvPr id="115" name="tx115"/>
            <p:cNvSpPr/>
            <p:nvPr/>
          </p:nvSpPr>
          <p:spPr>
            <a:xfrm>
              <a:off x="577692" y="1640484"/>
              <a:ext cx="3494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100M</a:t>
              </a:r>
            </a:p>
          </p:txBody>
        </p:sp>
        <p:sp>
          <p:nvSpPr>
            <p:cNvPr id="116" name="tx116"/>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7" name="tx117"/>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18" name="tx118"/>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19" name="tx119"/>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0" name="tx120"/>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1" name="tx121"/>
            <p:cNvSpPr/>
            <p:nvPr/>
          </p:nvSpPr>
          <p:spPr>
            <a:xfrm rot="-5400000">
              <a:off x="129184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2" name="tx122"/>
            <p:cNvSpPr/>
            <p:nvPr/>
          </p:nvSpPr>
          <p:spPr>
            <a:xfrm rot="-5400000">
              <a:off x="2728727"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3" name="tx123"/>
            <p:cNvSpPr/>
            <p:nvPr/>
          </p:nvSpPr>
          <p:spPr>
            <a:xfrm rot="-5400000">
              <a:off x="4165611"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4" name="tx124"/>
            <p:cNvSpPr/>
            <p:nvPr/>
          </p:nvSpPr>
          <p:spPr>
            <a:xfrm rot="-5400000">
              <a:off x="5602495"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5" name="tx125"/>
            <p:cNvSpPr/>
            <p:nvPr/>
          </p:nvSpPr>
          <p:spPr>
            <a:xfrm rot="-5400000">
              <a:off x="675200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6" name="tx126"/>
            <p:cNvSpPr/>
            <p:nvPr/>
          </p:nvSpPr>
          <p:spPr>
            <a:xfrm rot="-5400000">
              <a:off x="7039379"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7" name="tx127"/>
            <p:cNvSpPr/>
            <p:nvPr/>
          </p:nvSpPr>
          <p:spPr>
            <a:xfrm rot="-5400000">
              <a:off x="732675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8" name="tx128"/>
            <p:cNvSpPr/>
            <p:nvPr/>
          </p:nvSpPr>
          <p:spPr>
            <a:xfrm rot="-5400000">
              <a:off x="7614133"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9" name="tx129"/>
            <p:cNvSpPr/>
            <p:nvPr/>
          </p:nvSpPr>
          <p:spPr>
            <a:xfrm rot="-5400000">
              <a:off x="790147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0" name="tx130"/>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1" name="tx131"/>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2" name="pl132"/>
            <p:cNvSpPr/>
            <p:nvPr/>
          </p:nvSpPr>
          <p:spPr>
            <a:xfrm>
              <a:off x="2551087"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3" name="tx133"/>
            <p:cNvSpPr/>
            <p:nvPr/>
          </p:nvSpPr>
          <p:spPr>
            <a:xfrm>
              <a:off x="2818187"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4" name="rc134"/>
            <p:cNvSpPr/>
            <p:nvPr/>
          </p:nvSpPr>
          <p:spPr>
            <a:xfrm>
              <a:off x="4076144" y="4984592"/>
              <a:ext cx="201456" cy="201456"/>
            </a:xfrm>
            <a:prstGeom prst="rect">
              <a:avLst/>
            </a:prstGeom>
            <a:solidFill>
              <a:srgbClr val="1CABE2">
                <a:alpha val="100000"/>
              </a:srgbClr>
            </a:solidFill>
          </p:spPr>
          <p:txBody>
            <a:bodyPr/>
            <a:lstStyle/>
            <a:p/>
          </p:txBody>
        </p:sp>
        <p:sp>
          <p:nvSpPr>
            <p:cNvPr id="135" name="rc135"/>
            <p:cNvSpPr/>
            <p:nvPr/>
          </p:nvSpPr>
          <p:spPr>
            <a:xfrm>
              <a:off x="6034302" y="4984592"/>
              <a:ext cx="201456" cy="201456"/>
            </a:xfrm>
            <a:prstGeom prst="rect">
              <a:avLst/>
            </a:prstGeom>
            <a:solidFill>
              <a:srgbClr val="80BD41">
                <a:alpha val="100000"/>
              </a:srgbClr>
            </a:solidFill>
          </p:spPr>
          <p:txBody>
            <a:bodyPr/>
            <a:lstStyle/>
            <a:p/>
          </p:txBody>
        </p:sp>
        <p:sp>
          <p:nvSpPr>
            <p:cNvPr id="136" name="tx136"/>
            <p:cNvSpPr/>
            <p:nvPr/>
          </p:nvSpPr>
          <p:spPr>
            <a:xfrm>
              <a:off x="4356189"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37" name="tx137"/>
            <p:cNvSpPr/>
            <p:nvPr/>
          </p:nvSpPr>
          <p:spPr>
            <a:xfrm>
              <a:off x="6314347"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38" name="tx138"/>
            <p:cNvSpPr/>
            <p:nvPr/>
          </p:nvSpPr>
          <p:spPr>
            <a:xfrm>
              <a:off x="989777" y="467611"/>
              <a:ext cx="744565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LMICs, 2000-2023</a:t>
              </a:r>
            </a:p>
          </p:txBody>
        </p:sp>
        <p:sp>
          <p:nvSpPr>
            <p:cNvPr id="139" name="pl139"/>
            <p:cNvSpPr/>
            <p:nvPr/>
          </p:nvSpPr>
          <p:spPr>
            <a:xfrm>
              <a:off x="989777" y="5750932"/>
              <a:ext cx="7555136" cy="0"/>
            </a:xfrm>
            <a:custGeom>
              <a:avLst/>
              <a:pathLst>
                <a:path w="7555136" h="0">
                  <a:moveTo>
                    <a:pt x="0" y="0"/>
                  </a:moveTo>
                  <a:lnTo>
                    <a:pt x="7555136" y="0"/>
                  </a:lnTo>
                  <a:lnTo>
                    <a:pt x="7555136" y="0"/>
                  </a:lnTo>
                </a:path>
              </a:pathLst>
            </a:custGeom>
            <a:ln w="6775" cap="flat">
              <a:solidFill>
                <a:srgbClr val="EBEBEB">
                  <a:alpha val="100000"/>
                </a:srgbClr>
              </a:solidFill>
              <a:prstDash val="solid"/>
              <a:round/>
            </a:ln>
          </p:spPr>
          <p:txBody>
            <a:bodyPr/>
            <a:lstStyle/>
            <a:p/>
          </p:txBody>
        </p:sp>
        <p:sp>
          <p:nvSpPr>
            <p:cNvPr id="140" name="pl140"/>
            <p:cNvSpPr/>
            <p:nvPr/>
          </p:nvSpPr>
          <p:spPr>
            <a:xfrm>
              <a:off x="238123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1" name="pl141"/>
            <p:cNvSpPr/>
            <p:nvPr/>
          </p:nvSpPr>
          <p:spPr>
            <a:xfrm>
              <a:off x="447731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2" name="pl142"/>
            <p:cNvSpPr/>
            <p:nvPr/>
          </p:nvSpPr>
          <p:spPr>
            <a:xfrm>
              <a:off x="6573401"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989777" y="5945123"/>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4" name="pl144"/>
            <p:cNvSpPr/>
            <p:nvPr/>
          </p:nvSpPr>
          <p:spPr>
            <a:xfrm>
              <a:off x="989777" y="5556741"/>
              <a:ext cx="7555136" cy="0"/>
            </a:xfrm>
            <a:custGeom>
              <a:avLst/>
              <a:pathLst>
                <a:path w="7555136" h="0">
                  <a:moveTo>
                    <a:pt x="0" y="0"/>
                  </a:moveTo>
                  <a:lnTo>
                    <a:pt x="7555136" y="0"/>
                  </a:lnTo>
                  <a:lnTo>
                    <a:pt x="7555136" y="0"/>
                  </a:lnTo>
                </a:path>
              </a:pathLst>
            </a:custGeom>
            <a:ln w="13550" cap="flat">
              <a:solidFill>
                <a:srgbClr val="EBEBEB">
                  <a:alpha val="100000"/>
                </a:srgbClr>
              </a:solidFill>
              <a:prstDash val="solid"/>
              <a:round/>
            </a:ln>
          </p:spPr>
          <p:txBody>
            <a:bodyPr/>
            <a:lstStyle/>
            <a:p/>
          </p:txBody>
        </p:sp>
        <p:sp>
          <p:nvSpPr>
            <p:cNvPr id="145" name="pl145"/>
            <p:cNvSpPr/>
            <p:nvPr/>
          </p:nvSpPr>
          <p:spPr>
            <a:xfrm>
              <a:off x="1333192"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3429276"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525360"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762144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rc149"/>
            <p:cNvSpPr/>
            <p:nvPr/>
          </p:nvSpPr>
          <p:spPr>
            <a:xfrm>
              <a:off x="1333192" y="5823753"/>
              <a:ext cx="5871435" cy="242738"/>
            </a:xfrm>
            <a:prstGeom prst="rect">
              <a:avLst/>
            </a:prstGeom>
            <a:solidFill>
              <a:srgbClr val="80BD41">
                <a:alpha val="100000"/>
              </a:srgbClr>
            </a:solidFill>
          </p:spPr>
          <p:txBody>
            <a:bodyPr/>
            <a:lstStyle/>
            <a:p/>
          </p:txBody>
        </p:sp>
        <p:sp>
          <p:nvSpPr>
            <p:cNvPr id="150" name="rc150"/>
            <p:cNvSpPr/>
            <p:nvPr/>
          </p:nvSpPr>
          <p:spPr>
            <a:xfrm>
              <a:off x="7204627" y="5823753"/>
              <a:ext cx="656261" cy="242738"/>
            </a:xfrm>
            <a:prstGeom prst="rect">
              <a:avLst/>
            </a:prstGeom>
            <a:solidFill>
              <a:srgbClr val="1CABE2">
                <a:alpha val="100000"/>
              </a:srgbClr>
            </a:solidFill>
          </p:spPr>
          <p:txBody>
            <a:bodyPr/>
            <a:lstStyle/>
            <a:p/>
          </p:txBody>
        </p:sp>
        <p:sp>
          <p:nvSpPr>
            <p:cNvPr id="151" name="rc151"/>
            <p:cNvSpPr/>
            <p:nvPr/>
          </p:nvSpPr>
          <p:spPr>
            <a:xfrm>
              <a:off x="1333192" y="5435371"/>
              <a:ext cx="5840586" cy="242738"/>
            </a:xfrm>
            <a:prstGeom prst="rect">
              <a:avLst/>
            </a:prstGeom>
            <a:solidFill>
              <a:srgbClr val="80BD41">
                <a:alpha val="100000"/>
              </a:srgbClr>
            </a:solidFill>
          </p:spPr>
          <p:txBody>
            <a:bodyPr/>
            <a:lstStyle/>
            <a:p/>
          </p:txBody>
        </p:sp>
        <p:sp>
          <p:nvSpPr>
            <p:cNvPr id="152" name="rc152"/>
            <p:cNvSpPr/>
            <p:nvPr/>
          </p:nvSpPr>
          <p:spPr>
            <a:xfrm>
              <a:off x="7173778" y="5435371"/>
              <a:ext cx="700657" cy="242738"/>
            </a:xfrm>
            <a:prstGeom prst="rect">
              <a:avLst/>
            </a:prstGeom>
            <a:solidFill>
              <a:srgbClr val="1CABE2">
                <a:alpha val="100000"/>
              </a:srgbClr>
            </a:solidFill>
          </p:spPr>
          <p:txBody>
            <a:bodyPr/>
            <a:lstStyle/>
            <a:p/>
          </p:txBody>
        </p:sp>
        <p:sp>
          <p:nvSpPr>
            <p:cNvPr id="153" name="tx153"/>
            <p:cNvSpPr/>
            <p:nvPr/>
          </p:nvSpPr>
          <p:spPr>
            <a:xfrm>
              <a:off x="4190935" y="5892820"/>
              <a:ext cx="155949"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56</a:t>
              </a:r>
            </a:p>
          </p:txBody>
        </p:sp>
        <p:sp>
          <p:nvSpPr>
            <p:cNvPr id="154" name="tx154"/>
            <p:cNvSpPr/>
            <p:nvPr/>
          </p:nvSpPr>
          <p:spPr>
            <a:xfrm>
              <a:off x="7435307" y="5892752"/>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6.3</a:t>
              </a:r>
            </a:p>
          </p:txBody>
        </p:sp>
        <p:sp>
          <p:nvSpPr>
            <p:cNvPr id="155" name="tx155"/>
            <p:cNvSpPr/>
            <p:nvPr/>
          </p:nvSpPr>
          <p:spPr>
            <a:xfrm>
              <a:off x="4117047" y="5506150"/>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55.7</a:t>
              </a:r>
            </a:p>
          </p:txBody>
        </p:sp>
        <p:sp>
          <p:nvSpPr>
            <p:cNvPr id="156" name="tx156"/>
            <p:cNvSpPr/>
            <p:nvPr/>
          </p:nvSpPr>
          <p:spPr>
            <a:xfrm>
              <a:off x="7426656"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6.7</a:t>
              </a:r>
            </a:p>
          </p:txBody>
        </p:sp>
        <p:sp>
          <p:nvSpPr>
            <p:cNvPr id="157" name="tx157"/>
            <p:cNvSpPr/>
            <p:nvPr/>
          </p:nvSpPr>
          <p:spPr>
            <a:xfrm>
              <a:off x="8046615"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62.3</a:t>
              </a:r>
            </a:p>
          </p:txBody>
        </p:sp>
        <p:sp>
          <p:nvSpPr>
            <p:cNvPr id="158" name="tx158"/>
            <p:cNvSpPr/>
            <p:nvPr/>
          </p:nvSpPr>
          <p:spPr>
            <a:xfrm>
              <a:off x="8060840"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62.4</a:t>
              </a:r>
            </a:p>
          </p:txBody>
        </p:sp>
        <p:sp>
          <p:nvSpPr>
            <p:cNvPr id="159" name="tx159"/>
            <p:cNvSpPr/>
            <p:nvPr/>
          </p:nvSpPr>
          <p:spPr>
            <a:xfrm>
              <a:off x="616369"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0" name="tx160"/>
            <p:cNvSpPr/>
            <p:nvPr/>
          </p:nvSpPr>
          <p:spPr>
            <a:xfrm>
              <a:off x="616369"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1" name="tx161"/>
            <p:cNvSpPr/>
            <p:nvPr/>
          </p:nvSpPr>
          <p:spPr>
            <a:xfrm>
              <a:off x="1216753"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2" name="tx162"/>
            <p:cNvSpPr/>
            <p:nvPr/>
          </p:nvSpPr>
          <p:spPr>
            <a:xfrm>
              <a:off x="3273989"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 M</a:t>
              </a:r>
            </a:p>
          </p:txBody>
        </p:sp>
        <p:sp>
          <p:nvSpPr>
            <p:cNvPr id="163" name="tx163"/>
            <p:cNvSpPr/>
            <p:nvPr/>
          </p:nvSpPr>
          <p:spPr>
            <a:xfrm>
              <a:off x="5370073"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 M</a:t>
              </a:r>
            </a:p>
          </p:txBody>
        </p:sp>
        <p:sp>
          <p:nvSpPr>
            <p:cNvPr id="164" name="tx164"/>
            <p:cNvSpPr/>
            <p:nvPr/>
          </p:nvSpPr>
          <p:spPr>
            <a:xfrm>
              <a:off x="7466157"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 M</a:t>
              </a:r>
            </a:p>
          </p:txBody>
        </p:sp>
        <p:sp>
          <p:nvSpPr>
            <p:cNvPr id="165" name="tx165"/>
            <p:cNvSpPr/>
            <p:nvPr/>
          </p:nvSpPr>
          <p:spPr>
            <a:xfrm>
              <a:off x="3878429"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(89%) was relatively constant within 1% compared to 2019 (90%).
The number of children vaccinated with DTP1 decreased 1% from 56m in 2019 to 55.7m in 2023.
The number of surviving infants remained constant approximately 0% from 62.3m in 2019 to 62.4m in 2023.
In 2023, 300,000 fewer children were vaccinated than in 2019.
In 2023, there were 100,000 same surviving infants (target population) than in 2019.
For vaccine coverage to increase, the number of children vaccinated needs to increase.</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DAPMHHIV-502652578-1553553</_dlc_DocId>
    <_dlc_DocIdUrl xmlns="9e17fbd9-fb4c-4d20-9ec4-18aa77a91b0d">
      <Url>https://unicef.sharepoint.com/teams/DAPM-Health-HIV/_layouts/15/DocIdRedir.aspx?ID=DAPMHHIV-502652578-1553553</Url>
      <Description>DAPMHHIV-502652578-1553553</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2024-07-10T09:13:14Z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35d1939a-1ab7-4c39-ab8b-64cc4b80b483</vt:lpwstr>
  </property>
  <property fmtid="{D5CDD505-2E9C-101B-9397-08002B2CF9AE}" pid="4" name="MediaServiceImageTags">
    <vt:lpwstr/>
  </property>
</Properties>
</file>